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40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309" r:id="rId10"/>
    <p:sldId id="308" r:id="rId11"/>
    <p:sldId id="307" r:id="rId12"/>
    <p:sldId id="305" r:id="rId13"/>
    <p:sldId id="324" r:id="rId14"/>
    <p:sldId id="323" r:id="rId15"/>
    <p:sldId id="312" r:id="rId16"/>
    <p:sldId id="338" r:id="rId17"/>
  </p:sldIdLst>
  <p:sldSz cx="14762163" cy="900112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36">
          <p15:clr>
            <a:srgbClr val="A4A3A4"/>
          </p15:clr>
        </p15:guide>
        <p15:guide id="2" pos="465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66CCFF"/>
    <a:srgbClr val="FFCCCC"/>
    <a:srgbClr val="CCFFCC"/>
    <a:srgbClr val="FFFFCC"/>
    <a:srgbClr val="FFFFFF"/>
    <a:srgbClr val="00FFFF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54" autoAdjust="0"/>
    <p:restoredTop sz="89984" autoAdjust="0"/>
  </p:normalViewPr>
  <p:slideViewPr>
    <p:cSldViewPr snapToObjects="1">
      <p:cViewPr>
        <p:scale>
          <a:sx n="50" d="100"/>
          <a:sy n="50" d="100"/>
        </p:scale>
        <p:origin x="1651" y="228"/>
      </p:cViewPr>
      <p:guideLst>
        <p:guide orient="horz" pos="2836"/>
        <p:guide pos="465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5B896B-F9A7-4968-A6D2-76A0DA2C77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44675" y="1473200"/>
            <a:ext cx="11072813" cy="313372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2A69E410-EF43-4722-AD80-2F0067C6D8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44675" y="4727575"/>
            <a:ext cx="11072813" cy="2173288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EAD6809-89A7-4892-8E2B-BB83F77CA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9797E1E-D1CA-4C19-9444-8E5BDF245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99713E7-B5EA-43D0-858A-4B645E6C4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DD5871-1D88-4913-BB1C-70600CFC8EC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15689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336E94E-6A64-4318-B17A-11758634F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81C14C1-DE7F-4042-9413-3427777D8A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8BF38FC-F296-463E-AB96-EDB8AEAB0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467458D-0CBE-491E-B0D2-F27E40890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057FC84-D069-4BF1-8F19-D2FA78CFD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96B694-F45B-4470-B116-06C57100F7A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73009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C07513EF-EE39-4C38-96FC-4636CDDA9C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0702925" y="360363"/>
            <a:ext cx="3321050" cy="76803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0EAF389-36F4-4842-A905-DF94D1D5AA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38188" y="360363"/>
            <a:ext cx="9812337" cy="76803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0812C23-7589-4DB5-A33E-6F5C1CC59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3196AF2-19BC-4FC6-96A6-DEBE2FC10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6216FBC-E161-4D1C-AC5C-62B612D7F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6CB0EE-07AF-4BE8-933F-6A810201D8C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09887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50BED29-521B-488D-9689-295B5FC05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03A0DEC-D292-4C03-A656-749B88FCDD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22C91E1-A1D6-49BB-B83C-4ABD896657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CA7CFDE-F28E-49FB-8538-03E9C2C3E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8424B49-A130-4727-9872-80322C8F2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14DBA-14C6-4CD4-BCDC-A38618D691E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64003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A01E3BD-717D-4D25-8C30-891FF5EC9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6475" y="2244725"/>
            <a:ext cx="12733338" cy="374332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19A4B98-7946-4025-94E2-F63D9A9ED1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06475" y="6022975"/>
            <a:ext cx="12733338" cy="197008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D6D41B2-C6FE-4A41-BAA0-02B372E25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F5C9ABC-2EDB-4A8C-AA4C-E6D85E66F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536DD06-1101-4A37-90BF-8F590A20E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3E9F6B-63BA-421B-A9CF-C01A15E91E5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01411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980F916-FD9F-4FC3-993F-FD97F42AF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ECB4645-A798-4947-A5A2-93581665B3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8188" y="2100263"/>
            <a:ext cx="6565900" cy="59404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BCC5B8D-ABF7-431C-9749-825A58C79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456488" y="2100263"/>
            <a:ext cx="6567487" cy="59404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A61CC46-3FFA-48A2-8D3B-2EC03DCB9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42865B3-8B82-4D1E-83B6-9CAC32309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30C2644-0EBC-4CF1-B11D-069146134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D95169-7059-4F43-81E5-918BFC4782E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54148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0F667E0-3D97-49C9-8BF6-D064950A4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7588" y="479425"/>
            <a:ext cx="12731750" cy="17399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515CAC3-0E22-4D44-817F-546FC05940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17588" y="2206625"/>
            <a:ext cx="6243637" cy="10810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934997B-A79E-4CD5-8318-9D173A84B3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17588" y="3287713"/>
            <a:ext cx="6243637" cy="48355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9CF9BD3D-1B90-4DE8-B232-17F2E613C3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473950" y="2206625"/>
            <a:ext cx="6275388" cy="10810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6351249F-32C2-4853-ABEB-7AB03F8240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473950" y="3287713"/>
            <a:ext cx="6275388" cy="48355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D16301CA-7A79-4402-8BB4-B80BFD925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4763E532-9C04-4D48-AF41-E95553069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0981C948-6E1F-4D73-BB41-99312A71F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E23F06-3142-4224-9ADA-FF1A60FA774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14764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64B84F6-3B9A-44B8-A0D3-C8CD25917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897AF0B-E450-47AF-8DD0-8DAB662B1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F4CAE19B-C8F0-4925-8DB6-01ADB5C1B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59B6793-E0D8-4F0B-B96B-A43018343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46F1C3-7371-4F68-9531-BBB24E89CBA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78673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BB90EB7A-5585-48D0-A382-4C7E7F7B3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D71FADD-7767-4CC0-92DB-C20421E80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0110608-6727-4769-9A02-138B6CC21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385F7D-E594-4A90-9FA5-51146DAC486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52681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157AD43-1F76-4D25-8DE6-F824C69A9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7588" y="600075"/>
            <a:ext cx="4760912" cy="21002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88D5886-B0DE-4E06-8DBD-91877401CF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5388" y="1295400"/>
            <a:ext cx="7473950" cy="6397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35B1464-4C34-47BC-89E1-59DCDA5254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17588" y="2700338"/>
            <a:ext cx="4760912" cy="50022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3132789-3617-4A96-A25D-83A540410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9393E86-8633-4FEB-8FCF-F7F9E3194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D773EFE-2DE7-47E1-86EC-4C40B3994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E0D8B5-D880-4AFC-8F2E-3D730CC2C85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69196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CD96EF2-CF7B-4FBD-A115-62DB4BAB1A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7588" y="600075"/>
            <a:ext cx="4760912" cy="21002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C85F22A2-3F29-4B31-AB47-2B2F8B3A7A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75388" y="1295400"/>
            <a:ext cx="7473950" cy="6397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A082640-D641-4E8E-9018-A20E1C330D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17588" y="2700338"/>
            <a:ext cx="4760912" cy="50022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A478209-F465-408A-80D5-75C2923844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AFF09BB-7291-48F2-9927-419AEB330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BDC384C-041A-46C9-9068-D6BE757CF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7DCB33-6413-4D49-B6AB-82C771329ED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05328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C4BCFF8E-C36A-4641-9E8B-CDBB0E4FB4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738188" y="360363"/>
            <a:ext cx="13285787" cy="150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6249" tIns="73125" rIns="146249" bIns="7312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DDB4F77E-DA55-456D-B099-E91D15E1F6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38188" y="2100263"/>
            <a:ext cx="13285787" cy="594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6249" tIns="73125" rIns="146249" bIns="731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AD3F083B-6980-423A-8198-CCF0B9D021F7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38188" y="8196263"/>
            <a:ext cx="3444875" cy="62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6249" tIns="73125" rIns="146249" bIns="73125" numCol="1" anchor="t" anchorCtr="0" compatLnSpc="1">
            <a:prstTxWarp prst="textNoShape">
              <a:avLst/>
            </a:prstTxWarp>
          </a:bodyPr>
          <a:lstStyle>
            <a:lvl1pPr defTabSz="1462088">
              <a:defRPr sz="2200"/>
            </a:lvl1pPr>
          </a:lstStyle>
          <a:p>
            <a:endParaRPr lang="en-US" altLang="zh-CN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64A641CF-7127-457D-9D30-4757D42951D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043488" y="8196263"/>
            <a:ext cx="4675187" cy="62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6249" tIns="73125" rIns="146249" bIns="73125" numCol="1" anchor="t" anchorCtr="0" compatLnSpc="1">
            <a:prstTxWarp prst="textNoShape">
              <a:avLst/>
            </a:prstTxWarp>
          </a:bodyPr>
          <a:lstStyle>
            <a:lvl1pPr algn="ctr" defTabSz="1462088">
              <a:defRPr sz="2200"/>
            </a:lvl1pPr>
          </a:lstStyle>
          <a:p>
            <a:endParaRPr lang="en-US" altLang="zh-CN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9585F44E-DC02-47DE-B58C-ED4D68ECE82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579100" y="8196263"/>
            <a:ext cx="3444875" cy="62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6249" tIns="73125" rIns="146249" bIns="73125" numCol="1" anchor="t" anchorCtr="0" compatLnSpc="1">
            <a:prstTxWarp prst="textNoShape">
              <a:avLst/>
            </a:prstTxWarp>
          </a:bodyPr>
          <a:lstStyle>
            <a:lvl1pPr algn="r" defTabSz="1462088">
              <a:defRPr sz="2200"/>
            </a:lvl1pPr>
          </a:lstStyle>
          <a:p>
            <a:fld id="{4554A788-7B55-48B8-8FEA-3721A2433D95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62088" rtl="0" fontAlgn="base">
        <a:spcBef>
          <a:spcPct val="0"/>
        </a:spcBef>
        <a:spcAft>
          <a:spcPct val="0"/>
        </a:spcAft>
        <a:defRPr sz="70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462088" rtl="0" fontAlgn="base">
        <a:spcBef>
          <a:spcPct val="0"/>
        </a:spcBef>
        <a:spcAft>
          <a:spcPct val="0"/>
        </a:spcAft>
        <a:defRPr sz="70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defTabSz="1462088" rtl="0" fontAlgn="base">
        <a:spcBef>
          <a:spcPct val="0"/>
        </a:spcBef>
        <a:spcAft>
          <a:spcPct val="0"/>
        </a:spcAft>
        <a:defRPr sz="70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defTabSz="1462088" rtl="0" fontAlgn="base">
        <a:spcBef>
          <a:spcPct val="0"/>
        </a:spcBef>
        <a:spcAft>
          <a:spcPct val="0"/>
        </a:spcAft>
        <a:defRPr sz="70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defTabSz="1462088" rtl="0" fontAlgn="base">
        <a:spcBef>
          <a:spcPct val="0"/>
        </a:spcBef>
        <a:spcAft>
          <a:spcPct val="0"/>
        </a:spcAft>
        <a:defRPr sz="70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defTabSz="1462088" rtl="0" fontAlgn="base">
        <a:spcBef>
          <a:spcPct val="0"/>
        </a:spcBef>
        <a:spcAft>
          <a:spcPct val="0"/>
        </a:spcAft>
        <a:defRPr sz="70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defTabSz="1462088" rtl="0" fontAlgn="base">
        <a:spcBef>
          <a:spcPct val="0"/>
        </a:spcBef>
        <a:spcAft>
          <a:spcPct val="0"/>
        </a:spcAft>
        <a:defRPr sz="70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defTabSz="1462088" rtl="0" fontAlgn="base">
        <a:spcBef>
          <a:spcPct val="0"/>
        </a:spcBef>
        <a:spcAft>
          <a:spcPct val="0"/>
        </a:spcAft>
        <a:defRPr sz="70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defTabSz="1462088" rtl="0" fontAlgn="base">
        <a:spcBef>
          <a:spcPct val="0"/>
        </a:spcBef>
        <a:spcAft>
          <a:spcPct val="0"/>
        </a:spcAft>
        <a:defRPr sz="70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547688" indent="-547688" algn="l" defTabSz="1462088" rtl="0" fontAlgn="base">
        <a:spcBef>
          <a:spcPct val="20000"/>
        </a:spcBef>
        <a:spcAft>
          <a:spcPct val="0"/>
        </a:spcAft>
        <a:buChar char="•"/>
        <a:defRPr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189038" indent="-457200" algn="l" defTabSz="1462088" rtl="0" fontAlgn="base">
        <a:spcBef>
          <a:spcPct val="20000"/>
        </a:spcBef>
        <a:spcAft>
          <a:spcPct val="0"/>
        </a:spcAft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indent="-366713" algn="l" defTabSz="1462088" rtl="0" fontAlgn="base">
        <a:spcBef>
          <a:spcPct val="20000"/>
        </a:spcBef>
        <a:spcAft>
          <a:spcPct val="0"/>
        </a:spcAft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3pPr>
      <a:lvl4pPr marL="2559050" indent="-365125" algn="l" defTabSz="1462088" rtl="0" fontAlgn="base">
        <a:spcBef>
          <a:spcPct val="20000"/>
        </a:spcBef>
        <a:spcAft>
          <a:spcPct val="0"/>
        </a:spcAft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90888" indent="-365125" algn="l" defTabSz="1462088" rtl="0" fontAlgn="base">
        <a:spcBef>
          <a:spcPct val="20000"/>
        </a:spcBef>
        <a:spcAft>
          <a:spcPct val="0"/>
        </a:spcAft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18" Type="http://schemas.openxmlformats.org/officeDocument/2006/relationships/image" Target="../media/image26.png"/><Relationship Id="rId3" Type="http://schemas.openxmlformats.org/officeDocument/2006/relationships/image" Target="../media/image11.png"/><Relationship Id="rId21" Type="http://schemas.openxmlformats.org/officeDocument/2006/relationships/image" Target="../media/image29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17" Type="http://schemas.openxmlformats.org/officeDocument/2006/relationships/image" Target="../media/image25.png"/><Relationship Id="rId2" Type="http://schemas.openxmlformats.org/officeDocument/2006/relationships/image" Target="../media/image10.png"/><Relationship Id="rId16" Type="http://schemas.openxmlformats.org/officeDocument/2006/relationships/image" Target="../media/image24.png"/><Relationship Id="rId20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5" Type="http://schemas.openxmlformats.org/officeDocument/2006/relationships/image" Target="../media/image23.png"/><Relationship Id="rId10" Type="http://schemas.openxmlformats.org/officeDocument/2006/relationships/image" Target="../media/image18.png"/><Relationship Id="rId19" Type="http://schemas.openxmlformats.org/officeDocument/2006/relationships/image" Target="../media/image27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Relationship Id="rId22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17005F69-1E47-43BE-9BB8-1925F57FFEFD}"/>
              </a:ext>
            </a:extLst>
          </p:cNvPr>
          <p:cNvSpPr txBox="1"/>
          <p:nvPr/>
        </p:nvSpPr>
        <p:spPr>
          <a:xfrm>
            <a:off x="3628346" y="2700362"/>
            <a:ext cx="559319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b="1" dirty="0">
                <a:ln w="12700">
                  <a:solidFill>
                    <a:srgbClr val="0070C0"/>
                  </a:solidFill>
                </a:ln>
                <a:solidFill>
                  <a:srgbClr val="FFCC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在这儿输入文字</a:t>
            </a:r>
          </a:p>
        </p:txBody>
      </p:sp>
    </p:spTree>
  </p:cSld>
  <p:clrMapOvr>
    <a:masterClrMapping/>
  </p:clrMapOvr>
  <p:transition advClick="0" advTm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47" name="Rectangle 55">
            <a:extLst>
              <a:ext uri="{FF2B5EF4-FFF2-40B4-BE49-F238E27FC236}">
                <a16:creationId xmlns:a16="http://schemas.microsoft.com/office/drawing/2014/main" id="{7133ADD0-5BC0-4CEA-8BE4-B0EB1CE51B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4762163" cy="9272588"/>
          </a:xfrm>
          <a:prstGeom prst="rect">
            <a:avLst/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59441" name="Group 49">
            <a:extLst>
              <a:ext uri="{FF2B5EF4-FFF2-40B4-BE49-F238E27FC236}">
                <a16:creationId xmlns:a16="http://schemas.microsoft.com/office/drawing/2014/main" id="{A8B2B65A-7839-4A92-BAB1-70B301C1AE34}"/>
              </a:ext>
            </a:extLst>
          </p:cNvPr>
          <p:cNvGrpSpPr>
            <a:grpSpLocks/>
          </p:cNvGrpSpPr>
          <p:nvPr/>
        </p:nvGrpSpPr>
        <p:grpSpPr bwMode="auto">
          <a:xfrm>
            <a:off x="214313" y="-2662238"/>
            <a:ext cx="14233525" cy="14233526"/>
            <a:chOff x="1182" y="-793"/>
            <a:chExt cx="6382" cy="6382"/>
          </a:xfrm>
        </p:grpSpPr>
        <p:grpSp>
          <p:nvGrpSpPr>
            <p:cNvPr id="59442" name="Group 50">
              <a:extLst>
                <a:ext uri="{FF2B5EF4-FFF2-40B4-BE49-F238E27FC236}">
                  <a16:creationId xmlns:a16="http://schemas.microsoft.com/office/drawing/2014/main" id="{B5C19E97-26C2-4FC8-8C72-762F223BD4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82" y="-793"/>
              <a:ext cx="6382" cy="6382"/>
              <a:chOff x="1021" y="-962"/>
              <a:chExt cx="6382" cy="6382"/>
            </a:xfrm>
          </p:grpSpPr>
          <p:sp>
            <p:nvSpPr>
              <p:cNvPr id="59443" name="Oval 51">
                <a:extLst>
                  <a:ext uri="{FF2B5EF4-FFF2-40B4-BE49-F238E27FC236}">
                    <a16:creationId xmlns:a16="http://schemas.microsoft.com/office/drawing/2014/main" id="{1DEED6F5-283B-4017-9451-4E48ECA174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1" y="-962"/>
                <a:ext cx="6382" cy="6382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91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9444" name="Oval 52">
                <a:extLst>
                  <a:ext uri="{FF2B5EF4-FFF2-40B4-BE49-F238E27FC236}">
                    <a16:creationId xmlns:a16="http://schemas.microsoft.com/office/drawing/2014/main" id="{FDE31A88-B3A3-4BE4-BC58-4B84502417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0" y="868"/>
                <a:ext cx="2723" cy="2723"/>
              </a:xfrm>
              <a:prstGeom prst="ellipse">
                <a:avLst/>
              </a:prstGeom>
              <a:gradFill rotWithShape="1">
                <a:gsLst>
                  <a:gs pos="0">
                    <a:srgbClr val="E7FFFF">
                      <a:alpha val="84000"/>
                    </a:srgbClr>
                  </a:gs>
                  <a:gs pos="100000">
                    <a:srgbClr val="00CC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59445" name="Oval 53">
              <a:extLst>
                <a:ext uri="{FF2B5EF4-FFF2-40B4-BE49-F238E27FC236}">
                  <a16:creationId xmlns:a16="http://schemas.microsoft.com/office/drawing/2014/main" id="{22AA4267-66FA-459D-AC74-D4F455741C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6" y="1901"/>
              <a:ext cx="994" cy="9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59421" name="Group 29">
            <a:extLst>
              <a:ext uri="{FF2B5EF4-FFF2-40B4-BE49-F238E27FC236}">
                <a16:creationId xmlns:a16="http://schemas.microsoft.com/office/drawing/2014/main" id="{172B206E-D6B4-4504-8642-CCA9BD58B4F1}"/>
              </a:ext>
            </a:extLst>
          </p:cNvPr>
          <p:cNvGrpSpPr>
            <a:grpSpLocks noChangeAspect="1"/>
          </p:cNvGrpSpPr>
          <p:nvPr/>
        </p:nvGrpSpPr>
        <p:grpSpPr bwMode="auto">
          <a:xfrm rot="-1537160">
            <a:off x="12450763" y="2987675"/>
            <a:ext cx="1050925" cy="661988"/>
            <a:chOff x="1018" y="341"/>
            <a:chExt cx="7318" cy="4617"/>
          </a:xfrm>
        </p:grpSpPr>
        <p:sp>
          <p:nvSpPr>
            <p:cNvPr id="59422" name="Freeform 30">
              <a:extLst>
                <a:ext uri="{FF2B5EF4-FFF2-40B4-BE49-F238E27FC236}">
                  <a16:creationId xmlns:a16="http://schemas.microsoft.com/office/drawing/2014/main" id="{C1C7D994-A2B4-49E9-885C-E668DF1A52C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824" y="1321"/>
              <a:ext cx="3512" cy="3327"/>
            </a:xfrm>
            <a:custGeom>
              <a:avLst/>
              <a:gdLst>
                <a:gd name="T0" fmla="*/ 609 w 3512"/>
                <a:gd name="T1" fmla="*/ 9 h 3327"/>
                <a:gd name="T2" fmla="*/ 597 w 3512"/>
                <a:gd name="T3" fmla="*/ 0 h 3327"/>
                <a:gd name="T4" fmla="*/ 591 w 3512"/>
                <a:gd name="T5" fmla="*/ 9 h 3327"/>
                <a:gd name="T6" fmla="*/ 0 w 3512"/>
                <a:gd name="T7" fmla="*/ 1759 h 3327"/>
                <a:gd name="T8" fmla="*/ 2460 w 3512"/>
                <a:gd name="T9" fmla="*/ 3327 h 3327"/>
                <a:gd name="T10" fmla="*/ 3512 w 3512"/>
                <a:gd name="T11" fmla="*/ 3117 h 3327"/>
                <a:gd name="T12" fmla="*/ 609 w 3512"/>
                <a:gd name="T13" fmla="*/ 9 h 3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12" h="3327">
                  <a:moveTo>
                    <a:pt x="609" y="9"/>
                  </a:moveTo>
                  <a:lnTo>
                    <a:pt x="597" y="0"/>
                  </a:lnTo>
                  <a:lnTo>
                    <a:pt x="591" y="9"/>
                  </a:lnTo>
                  <a:lnTo>
                    <a:pt x="0" y="1759"/>
                  </a:lnTo>
                  <a:lnTo>
                    <a:pt x="2460" y="3327"/>
                  </a:lnTo>
                  <a:lnTo>
                    <a:pt x="3512" y="3117"/>
                  </a:lnTo>
                  <a:lnTo>
                    <a:pt x="609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423" name="Freeform 31">
              <a:extLst>
                <a:ext uri="{FF2B5EF4-FFF2-40B4-BE49-F238E27FC236}">
                  <a16:creationId xmlns:a16="http://schemas.microsoft.com/office/drawing/2014/main" id="{61A10B41-C1BF-41E8-8DD5-C9B259FAC10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018" y="341"/>
              <a:ext cx="4398" cy="2242"/>
            </a:xfrm>
            <a:custGeom>
              <a:avLst/>
              <a:gdLst>
                <a:gd name="T0" fmla="*/ 4391 w 4398"/>
                <a:gd name="T1" fmla="*/ 1027 h 2242"/>
                <a:gd name="T2" fmla="*/ 4398 w 4398"/>
                <a:gd name="T3" fmla="*/ 990 h 2242"/>
                <a:gd name="T4" fmla="*/ 32 w 4398"/>
                <a:gd name="T5" fmla="*/ 0 h 2242"/>
                <a:gd name="T6" fmla="*/ 0 w 4398"/>
                <a:gd name="T7" fmla="*/ 19 h 2242"/>
                <a:gd name="T8" fmla="*/ 216 w 4398"/>
                <a:gd name="T9" fmla="*/ 912 h 2242"/>
                <a:gd name="T10" fmla="*/ 2945 w 4398"/>
                <a:gd name="T11" fmla="*/ 2242 h 2242"/>
                <a:gd name="T12" fmla="*/ 4346 w 4398"/>
                <a:gd name="T13" fmla="*/ 1065 h 2242"/>
                <a:gd name="T14" fmla="*/ 4391 w 4398"/>
                <a:gd name="T15" fmla="*/ 1027 h 2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98" h="2242">
                  <a:moveTo>
                    <a:pt x="4391" y="1027"/>
                  </a:moveTo>
                  <a:lnTo>
                    <a:pt x="4398" y="990"/>
                  </a:lnTo>
                  <a:lnTo>
                    <a:pt x="32" y="0"/>
                  </a:lnTo>
                  <a:lnTo>
                    <a:pt x="0" y="19"/>
                  </a:lnTo>
                  <a:lnTo>
                    <a:pt x="216" y="912"/>
                  </a:lnTo>
                  <a:lnTo>
                    <a:pt x="2945" y="2242"/>
                  </a:lnTo>
                  <a:lnTo>
                    <a:pt x="4346" y="1065"/>
                  </a:lnTo>
                  <a:lnTo>
                    <a:pt x="4391" y="10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424" name="Freeform 32">
              <a:extLst>
                <a:ext uri="{FF2B5EF4-FFF2-40B4-BE49-F238E27FC236}">
                  <a16:creationId xmlns:a16="http://schemas.microsoft.com/office/drawing/2014/main" id="{1449F900-6BDF-4CEA-825D-72AD3C57E1D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75" y="1325"/>
              <a:ext cx="1749" cy="3157"/>
            </a:xfrm>
            <a:custGeom>
              <a:avLst/>
              <a:gdLst>
                <a:gd name="T0" fmla="*/ 0 w 1749"/>
                <a:gd name="T1" fmla="*/ 3157 h 3157"/>
                <a:gd name="T2" fmla="*/ 1749 w 1749"/>
                <a:gd name="T3" fmla="*/ 0 h 3157"/>
                <a:gd name="T4" fmla="*/ 273 w 1749"/>
                <a:gd name="T5" fmla="*/ 1252 h 3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49" h="3157">
                  <a:moveTo>
                    <a:pt x="0" y="3157"/>
                  </a:moveTo>
                  <a:lnTo>
                    <a:pt x="1749" y="0"/>
                  </a:lnTo>
                  <a:lnTo>
                    <a:pt x="273" y="1252"/>
                  </a:lnTo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425" name="Freeform 33">
              <a:extLst>
                <a:ext uri="{FF2B5EF4-FFF2-40B4-BE49-F238E27FC236}">
                  <a16:creationId xmlns:a16="http://schemas.microsoft.com/office/drawing/2014/main" id="{02578163-1697-4C70-98B4-F939B309C4D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79" y="1326"/>
              <a:ext cx="1744" cy="3159"/>
            </a:xfrm>
            <a:custGeom>
              <a:avLst/>
              <a:gdLst>
                <a:gd name="T0" fmla="*/ 1744 w 1744"/>
                <a:gd name="T1" fmla="*/ 0 h 3159"/>
                <a:gd name="T2" fmla="*/ 20 w 1744"/>
                <a:gd name="T3" fmla="*/ 3104 h 3159"/>
                <a:gd name="T4" fmla="*/ 0 w 1744"/>
                <a:gd name="T5" fmla="*/ 3159 h 3159"/>
                <a:gd name="T6" fmla="*/ 1169 w 1744"/>
                <a:gd name="T7" fmla="*/ 1790 h 3159"/>
                <a:gd name="T8" fmla="*/ 1144 w 1744"/>
                <a:gd name="T9" fmla="*/ 1745 h 3159"/>
                <a:gd name="T10" fmla="*/ 1744 w 1744"/>
                <a:gd name="T11" fmla="*/ 0 h 3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4" h="3159">
                  <a:moveTo>
                    <a:pt x="1744" y="0"/>
                  </a:moveTo>
                  <a:lnTo>
                    <a:pt x="20" y="3104"/>
                  </a:lnTo>
                  <a:lnTo>
                    <a:pt x="0" y="3159"/>
                  </a:lnTo>
                  <a:lnTo>
                    <a:pt x="1169" y="1790"/>
                  </a:lnTo>
                  <a:lnTo>
                    <a:pt x="1144" y="1745"/>
                  </a:lnTo>
                  <a:lnTo>
                    <a:pt x="1744" y="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426" name="Freeform 34">
              <a:extLst>
                <a:ext uri="{FF2B5EF4-FFF2-40B4-BE49-F238E27FC236}">
                  <a16:creationId xmlns:a16="http://schemas.microsoft.com/office/drawing/2014/main" id="{94552424-C659-479D-BF1B-F23A9FE745D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72" y="3081"/>
              <a:ext cx="1182" cy="1392"/>
            </a:xfrm>
            <a:custGeom>
              <a:avLst/>
              <a:gdLst>
                <a:gd name="T0" fmla="*/ 1182 w 1182"/>
                <a:gd name="T1" fmla="*/ 24 h 1392"/>
                <a:gd name="T2" fmla="*/ 1158 w 1182"/>
                <a:gd name="T3" fmla="*/ 0 h 1392"/>
                <a:gd name="T4" fmla="*/ 0 w 1182"/>
                <a:gd name="T5" fmla="*/ 1392 h 1392"/>
                <a:gd name="T6" fmla="*/ 30 w 1182"/>
                <a:gd name="T7" fmla="*/ 1383 h 1392"/>
                <a:gd name="T8" fmla="*/ 1182 w 1182"/>
                <a:gd name="T9" fmla="*/ 24 h 1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2" h="1392">
                  <a:moveTo>
                    <a:pt x="1182" y="24"/>
                  </a:moveTo>
                  <a:lnTo>
                    <a:pt x="1158" y="0"/>
                  </a:lnTo>
                  <a:lnTo>
                    <a:pt x="0" y="1392"/>
                  </a:lnTo>
                  <a:lnTo>
                    <a:pt x="30" y="1383"/>
                  </a:lnTo>
                  <a:lnTo>
                    <a:pt x="1182" y="24"/>
                  </a:lnTo>
                  <a:close/>
                </a:path>
              </a:pathLst>
            </a:custGeom>
            <a:solidFill>
              <a:srgbClr val="494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427" name="Freeform 35">
              <a:extLst>
                <a:ext uri="{FF2B5EF4-FFF2-40B4-BE49-F238E27FC236}">
                  <a16:creationId xmlns:a16="http://schemas.microsoft.com/office/drawing/2014/main" id="{6DA5201C-5CDA-4007-B8C7-FBB02BFCB148}"/>
                </a:ext>
              </a:extLst>
            </p:cNvPr>
            <p:cNvSpPr>
              <a:spLocks noChangeAspect="1"/>
            </p:cNvSpPr>
            <p:nvPr/>
          </p:nvSpPr>
          <p:spPr bwMode="auto">
            <a:xfrm rot="2078347">
              <a:off x="4587" y="3807"/>
              <a:ext cx="2922" cy="124"/>
            </a:xfrm>
            <a:custGeom>
              <a:avLst/>
              <a:gdLst>
                <a:gd name="T0" fmla="*/ 9 w 576"/>
                <a:gd name="T1" fmla="*/ 33 h 33"/>
                <a:gd name="T2" fmla="*/ 21 w 576"/>
                <a:gd name="T3" fmla="*/ 33 h 33"/>
                <a:gd name="T4" fmla="*/ 576 w 576"/>
                <a:gd name="T5" fmla="*/ 6 h 33"/>
                <a:gd name="T6" fmla="*/ 576 w 576"/>
                <a:gd name="T7" fmla="*/ 0 h 33"/>
                <a:gd name="T8" fmla="*/ 0 w 576"/>
                <a:gd name="T9" fmla="*/ 27 h 33"/>
                <a:gd name="T10" fmla="*/ 9 w 576"/>
                <a:gd name="T1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6" h="33">
                  <a:moveTo>
                    <a:pt x="9" y="33"/>
                  </a:moveTo>
                  <a:lnTo>
                    <a:pt x="21" y="33"/>
                  </a:lnTo>
                  <a:lnTo>
                    <a:pt x="576" y="6"/>
                  </a:lnTo>
                  <a:lnTo>
                    <a:pt x="576" y="0"/>
                  </a:lnTo>
                  <a:lnTo>
                    <a:pt x="0" y="27"/>
                  </a:lnTo>
                  <a:lnTo>
                    <a:pt x="9" y="33"/>
                  </a:lnTo>
                  <a:close/>
                </a:path>
              </a:pathLst>
            </a:custGeom>
            <a:solidFill>
              <a:srgbClr val="4646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428" name="Freeform 36">
              <a:extLst>
                <a:ext uri="{FF2B5EF4-FFF2-40B4-BE49-F238E27FC236}">
                  <a16:creationId xmlns:a16="http://schemas.microsoft.com/office/drawing/2014/main" id="{6F14D2A2-8216-4974-87AB-946D41FEAAF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69" y="2574"/>
              <a:ext cx="291" cy="1914"/>
            </a:xfrm>
            <a:custGeom>
              <a:avLst/>
              <a:gdLst>
                <a:gd name="T0" fmla="*/ 291 w 291"/>
                <a:gd name="T1" fmla="*/ 0 h 1914"/>
                <a:gd name="T2" fmla="*/ 276 w 291"/>
                <a:gd name="T3" fmla="*/ 1 h 1914"/>
                <a:gd name="T4" fmla="*/ 0 w 291"/>
                <a:gd name="T5" fmla="*/ 1863 h 1914"/>
                <a:gd name="T6" fmla="*/ 9 w 291"/>
                <a:gd name="T7" fmla="*/ 1914 h 1914"/>
                <a:gd name="T8" fmla="*/ 291 w 291"/>
                <a:gd name="T9" fmla="*/ 0 h 1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1914">
                  <a:moveTo>
                    <a:pt x="291" y="0"/>
                  </a:moveTo>
                  <a:lnTo>
                    <a:pt x="276" y="1"/>
                  </a:lnTo>
                  <a:lnTo>
                    <a:pt x="0" y="1863"/>
                  </a:lnTo>
                  <a:lnTo>
                    <a:pt x="9" y="1914"/>
                  </a:lnTo>
                  <a:lnTo>
                    <a:pt x="291" y="0"/>
                  </a:lnTo>
                  <a:close/>
                </a:path>
              </a:pathLst>
            </a:custGeom>
            <a:solidFill>
              <a:srgbClr val="494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429" name="Freeform 37">
              <a:extLst>
                <a:ext uri="{FF2B5EF4-FFF2-40B4-BE49-F238E27FC236}">
                  <a16:creationId xmlns:a16="http://schemas.microsoft.com/office/drawing/2014/main" id="{FC9FA301-2988-495A-BAED-9815552B0290}"/>
                </a:ext>
              </a:extLst>
            </p:cNvPr>
            <p:cNvSpPr>
              <a:spLocks noChangeAspect="1"/>
            </p:cNvSpPr>
            <p:nvPr/>
          </p:nvSpPr>
          <p:spPr bwMode="auto">
            <a:xfrm rot="2078347">
              <a:off x="1091" y="1690"/>
              <a:ext cx="2997" cy="476"/>
            </a:xfrm>
            <a:custGeom>
              <a:avLst/>
              <a:gdLst>
                <a:gd name="T0" fmla="*/ 591 w 591"/>
                <a:gd name="T1" fmla="*/ 6 h 126"/>
                <a:gd name="T2" fmla="*/ 588 w 591"/>
                <a:gd name="T3" fmla="*/ 0 h 126"/>
                <a:gd name="T4" fmla="*/ 0 w 591"/>
                <a:gd name="T5" fmla="*/ 120 h 126"/>
                <a:gd name="T6" fmla="*/ 15 w 591"/>
                <a:gd name="T7" fmla="*/ 126 h 126"/>
                <a:gd name="T8" fmla="*/ 591 w 591"/>
                <a:gd name="T9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126">
                  <a:moveTo>
                    <a:pt x="591" y="6"/>
                  </a:moveTo>
                  <a:lnTo>
                    <a:pt x="588" y="0"/>
                  </a:lnTo>
                  <a:lnTo>
                    <a:pt x="0" y="120"/>
                  </a:lnTo>
                  <a:lnTo>
                    <a:pt x="15" y="126"/>
                  </a:lnTo>
                  <a:lnTo>
                    <a:pt x="591" y="6"/>
                  </a:lnTo>
                  <a:close/>
                </a:path>
              </a:pathLst>
            </a:custGeom>
            <a:solidFill>
              <a:srgbClr val="54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430" name="Freeform 38">
              <a:extLst>
                <a:ext uri="{FF2B5EF4-FFF2-40B4-BE49-F238E27FC236}">
                  <a16:creationId xmlns:a16="http://schemas.microsoft.com/office/drawing/2014/main" id="{9FA4C36F-2A62-404E-8C07-8DD7AEBCE477}"/>
                </a:ext>
              </a:extLst>
            </p:cNvPr>
            <p:cNvSpPr>
              <a:spLocks noChangeAspect="1"/>
            </p:cNvSpPr>
            <p:nvPr/>
          </p:nvSpPr>
          <p:spPr bwMode="auto">
            <a:xfrm rot="2078347">
              <a:off x="7429" y="4165"/>
              <a:ext cx="776" cy="793"/>
            </a:xfrm>
            <a:custGeom>
              <a:avLst/>
              <a:gdLst>
                <a:gd name="T0" fmla="*/ 153 w 153"/>
                <a:gd name="T1" fmla="*/ 6 h 210"/>
                <a:gd name="T2" fmla="*/ 147 w 153"/>
                <a:gd name="T3" fmla="*/ 0 h 210"/>
                <a:gd name="T4" fmla="*/ 0 w 153"/>
                <a:gd name="T5" fmla="*/ 204 h 210"/>
                <a:gd name="T6" fmla="*/ 0 w 153"/>
                <a:gd name="T7" fmla="*/ 210 h 210"/>
                <a:gd name="T8" fmla="*/ 153 w 153"/>
                <a:gd name="T9" fmla="*/ 6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210">
                  <a:moveTo>
                    <a:pt x="153" y="6"/>
                  </a:moveTo>
                  <a:lnTo>
                    <a:pt x="147" y="0"/>
                  </a:lnTo>
                  <a:lnTo>
                    <a:pt x="0" y="204"/>
                  </a:lnTo>
                  <a:lnTo>
                    <a:pt x="0" y="210"/>
                  </a:lnTo>
                  <a:lnTo>
                    <a:pt x="153" y="6"/>
                  </a:lnTo>
                  <a:close/>
                </a:path>
              </a:pathLst>
            </a:custGeom>
            <a:solidFill>
              <a:srgbClr val="6F6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9473" name="Oval 81">
            <a:extLst>
              <a:ext uri="{FF2B5EF4-FFF2-40B4-BE49-F238E27FC236}">
                <a16:creationId xmlns:a16="http://schemas.microsoft.com/office/drawing/2014/main" id="{D4A02BB5-6F27-4272-B88F-5F8CEBD2DC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3750" y="4308475"/>
            <a:ext cx="374650" cy="3810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81961"/>
                  <a:invGamma/>
                  <a:alpha val="12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9474" name="Oval 82">
            <a:extLst>
              <a:ext uri="{FF2B5EF4-FFF2-40B4-BE49-F238E27FC236}">
                <a16:creationId xmlns:a16="http://schemas.microsoft.com/office/drawing/2014/main" id="{980E24EF-1157-429E-959A-E7FFB2AAFB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2725" y="2460625"/>
            <a:ext cx="4078288" cy="4078288"/>
          </a:xfrm>
          <a:prstGeom prst="ellipse">
            <a:avLst/>
          </a:prstGeom>
          <a:solidFill>
            <a:schemeClr val="bg1">
              <a:alpha val="35001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9475" name="Oval 83">
            <a:extLst>
              <a:ext uri="{FF2B5EF4-FFF2-40B4-BE49-F238E27FC236}">
                <a16:creationId xmlns:a16="http://schemas.microsoft.com/office/drawing/2014/main" id="{564601CC-B0E9-4AFE-A7D5-A44900F708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0475" y="3508375"/>
            <a:ext cx="1981200" cy="1981200"/>
          </a:xfrm>
          <a:prstGeom prst="ellipse">
            <a:avLst/>
          </a:prstGeom>
          <a:solidFill>
            <a:schemeClr val="bg1">
              <a:alpha val="35001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9476" name="Oval 84">
            <a:extLst>
              <a:ext uri="{FF2B5EF4-FFF2-40B4-BE49-F238E27FC236}">
                <a16:creationId xmlns:a16="http://schemas.microsoft.com/office/drawing/2014/main" id="{EC106529-EBE2-45B5-9B1D-922F9DC5F6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4950" y="3751263"/>
            <a:ext cx="1493838" cy="1493837"/>
          </a:xfrm>
          <a:prstGeom prst="ellipse">
            <a:avLst/>
          </a:prstGeom>
          <a:solidFill>
            <a:schemeClr val="bg1">
              <a:alpha val="35001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9477" name="Oval 85">
            <a:extLst>
              <a:ext uri="{FF2B5EF4-FFF2-40B4-BE49-F238E27FC236}">
                <a16:creationId xmlns:a16="http://schemas.microsoft.com/office/drawing/2014/main" id="{EFF7F549-C19A-481A-912F-7DC76ED5C7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0375" y="3976688"/>
            <a:ext cx="1044575" cy="1044575"/>
          </a:xfrm>
          <a:prstGeom prst="ellipse">
            <a:avLst/>
          </a:prstGeom>
          <a:solidFill>
            <a:schemeClr val="bg1">
              <a:alpha val="35001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9478" name="Oval 86">
            <a:extLst>
              <a:ext uri="{FF2B5EF4-FFF2-40B4-BE49-F238E27FC236}">
                <a16:creationId xmlns:a16="http://schemas.microsoft.com/office/drawing/2014/main" id="{3E4FC91E-CC9B-4D78-A2ED-58EDCCAF97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4488" y="3860800"/>
            <a:ext cx="1274762" cy="1274763"/>
          </a:xfrm>
          <a:prstGeom prst="ellipse">
            <a:avLst/>
          </a:prstGeom>
          <a:solidFill>
            <a:srgbClr val="3366FF">
              <a:alpha val="8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9479" name="Oval 87">
            <a:extLst>
              <a:ext uri="{FF2B5EF4-FFF2-40B4-BE49-F238E27FC236}">
                <a16:creationId xmlns:a16="http://schemas.microsoft.com/office/drawing/2014/main" id="{3A418CBF-E7DE-4464-B1D5-B3EBD2E65C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1650" y="4017963"/>
            <a:ext cx="962025" cy="962025"/>
          </a:xfrm>
          <a:prstGeom prst="ellipse">
            <a:avLst/>
          </a:prstGeom>
          <a:solidFill>
            <a:schemeClr val="bg1">
              <a:alpha val="35001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9480" name="Oval 88">
            <a:extLst>
              <a:ext uri="{FF2B5EF4-FFF2-40B4-BE49-F238E27FC236}">
                <a16:creationId xmlns:a16="http://schemas.microsoft.com/office/drawing/2014/main" id="{3F4DF08A-CF74-42E1-BD60-46989F8BC6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9213" y="3567113"/>
            <a:ext cx="1865312" cy="1865312"/>
          </a:xfrm>
          <a:prstGeom prst="ellipse">
            <a:avLst/>
          </a:prstGeom>
          <a:solidFill>
            <a:schemeClr val="bg1">
              <a:alpha val="35001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9481" name="Oval 89">
            <a:extLst>
              <a:ext uri="{FF2B5EF4-FFF2-40B4-BE49-F238E27FC236}">
                <a16:creationId xmlns:a16="http://schemas.microsoft.com/office/drawing/2014/main" id="{007B7A9A-692D-4054-B4EA-6A080F7787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1925" y="3679825"/>
            <a:ext cx="1638300" cy="1638300"/>
          </a:xfrm>
          <a:prstGeom prst="ellipse">
            <a:avLst/>
          </a:prstGeom>
          <a:solidFill>
            <a:schemeClr val="bg1">
              <a:alpha val="35001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59482" name="Group 90">
            <a:extLst>
              <a:ext uri="{FF2B5EF4-FFF2-40B4-BE49-F238E27FC236}">
                <a16:creationId xmlns:a16="http://schemas.microsoft.com/office/drawing/2014/main" id="{2373FB8D-C7BC-463C-9C7C-8FF500B50A9E}"/>
              </a:ext>
            </a:extLst>
          </p:cNvPr>
          <p:cNvGrpSpPr>
            <a:grpSpLocks/>
          </p:cNvGrpSpPr>
          <p:nvPr/>
        </p:nvGrpSpPr>
        <p:grpSpPr bwMode="auto">
          <a:xfrm>
            <a:off x="2782888" y="-87313"/>
            <a:ext cx="9096375" cy="9083676"/>
            <a:chOff x="3385" y="658"/>
            <a:chExt cx="4367" cy="4361"/>
          </a:xfrm>
        </p:grpSpPr>
        <p:grpSp>
          <p:nvGrpSpPr>
            <p:cNvPr id="59483" name="Group 91">
              <a:extLst>
                <a:ext uri="{FF2B5EF4-FFF2-40B4-BE49-F238E27FC236}">
                  <a16:creationId xmlns:a16="http://schemas.microsoft.com/office/drawing/2014/main" id="{A11B0010-786B-41B6-8CD4-53EEF1CA1D3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85" y="658"/>
              <a:ext cx="4361" cy="4361"/>
              <a:chOff x="3385" y="658"/>
              <a:chExt cx="4361" cy="4361"/>
            </a:xfrm>
          </p:grpSpPr>
          <p:grpSp>
            <p:nvGrpSpPr>
              <p:cNvPr id="59484" name="Group 92">
                <a:extLst>
                  <a:ext uri="{FF2B5EF4-FFF2-40B4-BE49-F238E27FC236}">
                    <a16:creationId xmlns:a16="http://schemas.microsoft.com/office/drawing/2014/main" id="{7DE9EAFC-5BAF-453B-9B28-CAE173747F6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56" y="658"/>
                <a:ext cx="618" cy="4361"/>
                <a:chOff x="5256" y="-1208"/>
                <a:chExt cx="465" cy="6878"/>
              </a:xfrm>
            </p:grpSpPr>
            <p:sp>
              <p:nvSpPr>
                <p:cNvPr id="59485" name="AutoShape 93">
                  <a:extLst>
                    <a:ext uri="{FF2B5EF4-FFF2-40B4-BE49-F238E27FC236}">
                      <a16:creationId xmlns:a16="http://schemas.microsoft.com/office/drawing/2014/main" id="{8842F78F-0603-4DB5-BAE6-9E9CA43383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1600000">
                  <a:off x="5256" y="2245"/>
                  <a:ext cx="465" cy="3425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1">
                        <a:alpha val="23000"/>
                      </a:schemeClr>
                    </a:gs>
                    <a:gs pos="100000">
                      <a:schemeClr val="tx2">
                        <a:alpha val="0"/>
                      </a:schemeClr>
                    </a:gs>
                  </a:gsLst>
                  <a:path path="rect">
                    <a:fillToRect r="100000" b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59486" name="AutoShape 94">
                  <a:extLst>
                    <a:ext uri="{FF2B5EF4-FFF2-40B4-BE49-F238E27FC236}">
                      <a16:creationId xmlns:a16="http://schemas.microsoft.com/office/drawing/2014/main" id="{8D6FA15B-EA3D-4DC6-8370-0A128ED9D7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5256" y="-1208"/>
                  <a:ext cx="465" cy="3425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1">
                        <a:alpha val="23000"/>
                      </a:schemeClr>
                    </a:gs>
                    <a:gs pos="100000">
                      <a:schemeClr val="tx2">
                        <a:alpha val="0"/>
                      </a:schemeClr>
                    </a:gs>
                  </a:gsLst>
                  <a:path path="rect">
                    <a:fillToRect r="100000" b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59487" name="Group 95">
                <a:extLst>
                  <a:ext uri="{FF2B5EF4-FFF2-40B4-BE49-F238E27FC236}">
                    <a16:creationId xmlns:a16="http://schemas.microsoft.com/office/drawing/2014/main" id="{BA2F4A87-3B3B-4D24-A9D8-C0A459ABC82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5257" y="649"/>
                <a:ext cx="618" cy="4361"/>
                <a:chOff x="5256" y="-1208"/>
                <a:chExt cx="465" cy="6878"/>
              </a:xfrm>
            </p:grpSpPr>
            <p:sp>
              <p:nvSpPr>
                <p:cNvPr id="59488" name="AutoShape 96">
                  <a:extLst>
                    <a:ext uri="{FF2B5EF4-FFF2-40B4-BE49-F238E27FC236}">
                      <a16:creationId xmlns:a16="http://schemas.microsoft.com/office/drawing/2014/main" id="{0BBA9BE7-099F-4720-A297-870FC06A79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1600000">
                  <a:off x="5256" y="2245"/>
                  <a:ext cx="465" cy="3425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1">
                        <a:alpha val="23000"/>
                      </a:schemeClr>
                    </a:gs>
                    <a:gs pos="100000">
                      <a:schemeClr val="tx2">
                        <a:alpha val="0"/>
                      </a:schemeClr>
                    </a:gs>
                  </a:gsLst>
                  <a:path path="rect">
                    <a:fillToRect r="100000" b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59489" name="AutoShape 97">
                  <a:extLst>
                    <a:ext uri="{FF2B5EF4-FFF2-40B4-BE49-F238E27FC236}">
                      <a16:creationId xmlns:a16="http://schemas.microsoft.com/office/drawing/2014/main" id="{87DE5460-9440-4AC4-B9E7-7BB820F59F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5256" y="-1208"/>
                  <a:ext cx="465" cy="3425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1">
                        <a:alpha val="23000"/>
                      </a:schemeClr>
                    </a:gs>
                    <a:gs pos="100000">
                      <a:schemeClr val="tx2">
                        <a:alpha val="0"/>
                      </a:schemeClr>
                    </a:gs>
                  </a:gsLst>
                  <a:path path="rect">
                    <a:fillToRect r="100000" b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59490" name="Group 98">
              <a:extLst>
                <a:ext uri="{FF2B5EF4-FFF2-40B4-BE49-F238E27FC236}">
                  <a16:creationId xmlns:a16="http://schemas.microsoft.com/office/drawing/2014/main" id="{AEDF9970-AC60-4FAA-960C-D16D251889ED}"/>
                </a:ext>
              </a:extLst>
            </p:cNvPr>
            <p:cNvGrpSpPr>
              <a:grpSpLocks/>
            </p:cNvGrpSpPr>
            <p:nvPr/>
          </p:nvGrpSpPr>
          <p:grpSpPr bwMode="auto">
            <a:xfrm rot="-2485364">
              <a:off x="3391" y="1045"/>
              <a:ext cx="4361" cy="3583"/>
              <a:chOff x="3385" y="658"/>
              <a:chExt cx="4361" cy="4361"/>
            </a:xfrm>
          </p:grpSpPr>
          <p:grpSp>
            <p:nvGrpSpPr>
              <p:cNvPr id="59491" name="Group 99">
                <a:extLst>
                  <a:ext uri="{FF2B5EF4-FFF2-40B4-BE49-F238E27FC236}">
                    <a16:creationId xmlns:a16="http://schemas.microsoft.com/office/drawing/2014/main" id="{4D8881B1-C617-4E5D-97DD-75291016260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56" y="658"/>
                <a:ext cx="618" cy="4361"/>
                <a:chOff x="5256" y="-1208"/>
                <a:chExt cx="465" cy="6878"/>
              </a:xfrm>
            </p:grpSpPr>
            <p:sp>
              <p:nvSpPr>
                <p:cNvPr id="59492" name="AutoShape 100">
                  <a:extLst>
                    <a:ext uri="{FF2B5EF4-FFF2-40B4-BE49-F238E27FC236}">
                      <a16:creationId xmlns:a16="http://schemas.microsoft.com/office/drawing/2014/main" id="{4C3C67DC-2746-4775-8E0E-F42ECF73EF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1600000">
                  <a:off x="5256" y="2245"/>
                  <a:ext cx="465" cy="3425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1">
                        <a:alpha val="23000"/>
                      </a:schemeClr>
                    </a:gs>
                    <a:gs pos="100000">
                      <a:schemeClr val="tx2">
                        <a:alpha val="0"/>
                      </a:schemeClr>
                    </a:gs>
                  </a:gsLst>
                  <a:path path="rect">
                    <a:fillToRect r="100000" b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59493" name="AutoShape 101">
                  <a:extLst>
                    <a:ext uri="{FF2B5EF4-FFF2-40B4-BE49-F238E27FC236}">
                      <a16:creationId xmlns:a16="http://schemas.microsoft.com/office/drawing/2014/main" id="{45C9E729-8996-4EC0-974B-0C2E262A4A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5256" y="-1208"/>
                  <a:ext cx="465" cy="3425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1">
                        <a:alpha val="23000"/>
                      </a:schemeClr>
                    </a:gs>
                    <a:gs pos="100000">
                      <a:schemeClr val="tx2">
                        <a:alpha val="0"/>
                      </a:schemeClr>
                    </a:gs>
                  </a:gsLst>
                  <a:path path="rect">
                    <a:fillToRect r="100000" b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59494" name="Group 102">
                <a:extLst>
                  <a:ext uri="{FF2B5EF4-FFF2-40B4-BE49-F238E27FC236}">
                    <a16:creationId xmlns:a16="http://schemas.microsoft.com/office/drawing/2014/main" id="{92C0DE39-DEB8-4E5F-BCF2-7A32733EFE9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5257" y="649"/>
                <a:ext cx="618" cy="4361"/>
                <a:chOff x="5256" y="-1208"/>
                <a:chExt cx="465" cy="6878"/>
              </a:xfrm>
            </p:grpSpPr>
            <p:sp>
              <p:nvSpPr>
                <p:cNvPr id="59495" name="AutoShape 103">
                  <a:extLst>
                    <a:ext uri="{FF2B5EF4-FFF2-40B4-BE49-F238E27FC236}">
                      <a16:creationId xmlns:a16="http://schemas.microsoft.com/office/drawing/2014/main" id="{DA27D21E-DD9A-49F6-8C75-EBABB0CD70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1600000">
                  <a:off x="5256" y="2245"/>
                  <a:ext cx="465" cy="3425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1">
                        <a:alpha val="23000"/>
                      </a:schemeClr>
                    </a:gs>
                    <a:gs pos="100000">
                      <a:schemeClr val="tx2">
                        <a:alpha val="0"/>
                      </a:schemeClr>
                    </a:gs>
                  </a:gsLst>
                  <a:path path="rect">
                    <a:fillToRect r="100000" b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59496" name="AutoShape 104">
                  <a:extLst>
                    <a:ext uri="{FF2B5EF4-FFF2-40B4-BE49-F238E27FC236}">
                      <a16:creationId xmlns:a16="http://schemas.microsoft.com/office/drawing/2014/main" id="{D65EB46E-173D-45A9-86D4-E1649981B1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5256" y="-1208"/>
                  <a:ext cx="465" cy="3425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1">
                        <a:alpha val="23000"/>
                      </a:schemeClr>
                    </a:gs>
                    <a:gs pos="100000">
                      <a:schemeClr val="tx2">
                        <a:alpha val="0"/>
                      </a:schemeClr>
                    </a:gs>
                  </a:gsLst>
                  <a:path path="rect">
                    <a:fillToRect r="100000" b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59497" name="Group 105">
            <a:extLst>
              <a:ext uri="{FF2B5EF4-FFF2-40B4-BE49-F238E27FC236}">
                <a16:creationId xmlns:a16="http://schemas.microsoft.com/office/drawing/2014/main" id="{691CCCE3-2567-4846-8140-269BD1687BBC}"/>
              </a:ext>
            </a:extLst>
          </p:cNvPr>
          <p:cNvGrpSpPr>
            <a:grpSpLocks/>
          </p:cNvGrpSpPr>
          <p:nvPr/>
        </p:nvGrpSpPr>
        <p:grpSpPr bwMode="auto">
          <a:xfrm rot="-1065825">
            <a:off x="2782888" y="-85725"/>
            <a:ext cx="9096375" cy="9083675"/>
            <a:chOff x="3385" y="658"/>
            <a:chExt cx="4367" cy="4361"/>
          </a:xfrm>
        </p:grpSpPr>
        <p:grpSp>
          <p:nvGrpSpPr>
            <p:cNvPr id="59498" name="Group 106">
              <a:extLst>
                <a:ext uri="{FF2B5EF4-FFF2-40B4-BE49-F238E27FC236}">
                  <a16:creationId xmlns:a16="http://schemas.microsoft.com/office/drawing/2014/main" id="{E402E2A7-38BB-49FC-B448-83D5C040D7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85" y="658"/>
              <a:ext cx="4361" cy="4361"/>
              <a:chOff x="3385" y="658"/>
              <a:chExt cx="4361" cy="4361"/>
            </a:xfrm>
          </p:grpSpPr>
          <p:grpSp>
            <p:nvGrpSpPr>
              <p:cNvPr id="59499" name="Group 107">
                <a:extLst>
                  <a:ext uri="{FF2B5EF4-FFF2-40B4-BE49-F238E27FC236}">
                    <a16:creationId xmlns:a16="http://schemas.microsoft.com/office/drawing/2014/main" id="{378EF34F-1532-48CF-841C-A355765B0ED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56" y="658"/>
                <a:ext cx="618" cy="4361"/>
                <a:chOff x="5256" y="-1208"/>
                <a:chExt cx="465" cy="6878"/>
              </a:xfrm>
            </p:grpSpPr>
            <p:sp>
              <p:nvSpPr>
                <p:cNvPr id="59500" name="AutoShape 108">
                  <a:extLst>
                    <a:ext uri="{FF2B5EF4-FFF2-40B4-BE49-F238E27FC236}">
                      <a16:creationId xmlns:a16="http://schemas.microsoft.com/office/drawing/2014/main" id="{70BE9059-F507-4C3F-976C-6B22C371E2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1600000">
                  <a:off x="5256" y="2245"/>
                  <a:ext cx="465" cy="3425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1">
                        <a:alpha val="23000"/>
                      </a:schemeClr>
                    </a:gs>
                    <a:gs pos="100000">
                      <a:schemeClr val="tx2">
                        <a:alpha val="0"/>
                      </a:schemeClr>
                    </a:gs>
                  </a:gsLst>
                  <a:path path="rect">
                    <a:fillToRect r="100000" b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59501" name="AutoShape 109">
                  <a:extLst>
                    <a:ext uri="{FF2B5EF4-FFF2-40B4-BE49-F238E27FC236}">
                      <a16:creationId xmlns:a16="http://schemas.microsoft.com/office/drawing/2014/main" id="{52C87A6F-2D3E-4CB0-BBFC-102D531D95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5256" y="-1208"/>
                  <a:ext cx="465" cy="3425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1">
                        <a:alpha val="23000"/>
                      </a:schemeClr>
                    </a:gs>
                    <a:gs pos="100000">
                      <a:schemeClr val="tx2">
                        <a:alpha val="0"/>
                      </a:schemeClr>
                    </a:gs>
                  </a:gsLst>
                  <a:path path="rect">
                    <a:fillToRect r="100000" b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59502" name="Group 110">
                <a:extLst>
                  <a:ext uri="{FF2B5EF4-FFF2-40B4-BE49-F238E27FC236}">
                    <a16:creationId xmlns:a16="http://schemas.microsoft.com/office/drawing/2014/main" id="{E218F3F3-875F-4F1F-9C3B-F1C093BB6F6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5257" y="649"/>
                <a:ext cx="618" cy="4361"/>
                <a:chOff x="5256" y="-1208"/>
                <a:chExt cx="465" cy="6878"/>
              </a:xfrm>
            </p:grpSpPr>
            <p:sp>
              <p:nvSpPr>
                <p:cNvPr id="59503" name="AutoShape 111">
                  <a:extLst>
                    <a:ext uri="{FF2B5EF4-FFF2-40B4-BE49-F238E27FC236}">
                      <a16:creationId xmlns:a16="http://schemas.microsoft.com/office/drawing/2014/main" id="{FB9CE394-200B-4CEB-BBF0-261478858A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1600000">
                  <a:off x="5256" y="2245"/>
                  <a:ext cx="465" cy="3425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1">
                        <a:alpha val="23000"/>
                      </a:schemeClr>
                    </a:gs>
                    <a:gs pos="100000">
                      <a:schemeClr val="tx2">
                        <a:alpha val="0"/>
                      </a:schemeClr>
                    </a:gs>
                  </a:gsLst>
                  <a:path path="rect">
                    <a:fillToRect r="100000" b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59504" name="AutoShape 112">
                  <a:extLst>
                    <a:ext uri="{FF2B5EF4-FFF2-40B4-BE49-F238E27FC236}">
                      <a16:creationId xmlns:a16="http://schemas.microsoft.com/office/drawing/2014/main" id="{6E70D541-ED06-4A24-910F-C022C289D0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5256" y="-1208"/>
                  <a:ext cx="465" cy="3425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1">
                        <a:alpha val="23000"/>
                      </a:schemeClr>
                    </a:gs>
                    <a:gs pos="100000">
                      <a:schemeClr val="tx2">
                        <a:alpha val="0"/>
                      </a:schemeClr>
                    </a:gs>
                  </a:gsLst>
                  <a:path path="rect">
                    <a:fillToRect r="100000" b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59505" name="Group 113">
              <a:extLst>
                <a:ext uri="{FF2B5EF4-FFF2-40B4-BE49-F238E27FC236}">
                  <a16:creationId xmlns:a16="http://schemas.microsoft.com/office/drawing/2014/main" id="{6D3CC620-FD86-4879-8227-B63E0F728757}"/>
                </a:ext>
              </a:extLst>
            </p:cNvPr>
            <p:cNvGrpSpPr>
              <a:grpSpLocks/>
            </p:cNvGrpSpPr>
            <p:nvPr/>
          </p:nvGrpSpPr>
          <p:grpSpPr bwMode="auto">
            <a:xfrm rot="-2485364">
              <a:off x="3391" y="1045"/>
              <a:ext cx="4361" cy="3583"/>
              <a:chOff x="3385" y="658"/>
              <a:chExt cx="4361" cy="4361"/>
            </a:xfrm>
          </p:grpSpPr>
          <p:grpSp>
            <p:nvGrpSpPr>
              <p:cNvPr id="59506" name="Group 114">
                <a:extLst>
                  <a:ext uri="{FF2B5EF4-FFF2-40B4-BE49-F238E27FC236}">
                    <a16:creationId xmlns:a16="http://schemas.microsoft.com/office/drawing/2014/main" id="{ECF292D1-663F-47BD-A0F1-87EB9051170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56" y="658"/>
                <a:ext cx="618" cy="4361"/>
                <a:chOff x="5256" y="-1208"/>
                <a:chExt cx="465" cy="6878"/>
              </a:xfrm>
            </p:grpSpPr>
            <p:sp>
              <p:nvSpPr>
                <p:cNvPr id="59507" name="AutoShape 115">
                  <a:extLst>
                    <a:ext uri="{FF2B5EF4-FFF2-40B4-BE49-F238E27FC236}">
                      <a16:creationId xmlns:a16="http://schemas.microsoft.com/office/drawing/2014/main" id="{496A97C7-1637-4940-B24D-E90550A8A1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1600000">
                  <a:off x="5256" y="2245"/>
                  <a:ext cx="465" cy="3425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1">
                        <a:alpha val="23000"/>
                      </a:schemeClr>
                    </a:gs>
                    <a:gs pos="100000">
                      <a:schemeClr val="tx2">
                        <a:alpha val="0"/>
                      </a:schemeClr>
                    </a:gs>
                  </a:gsLst>
                  <a:path path="rect">
                    <a:fillToRect r="100000" b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59508" name="AutoShape 116">
                  <a:extLst>
                    <a:ext uri="{FF2B5EF4-FFF2-40B4-BE49-F238E27FC236}">
                      <a16:creationId xmlns:a16="http://schemas.microsoft.com/office/drawing/2014/main" id="{B7518E35-622D-4D8C-9D18-D297CB387E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5256" y="-1208"/>
                  <a:ext cx="465" cy="3425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1">
                        <a:alpha val="23000"/>
                      </a:schemeClr>
                    </a:gs>
                    <a:gs pos="100000">
                      <a:schemeClr val="tx2">
                        <a:alpha val="0"/>
                      </a:schemeClr>
                    </a:gs>
                  </a:gsLst>
                  <a:path path="rect">
                    <a:fillToRect r="100000" b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59509" name="Group 117">
                <a:extLst>
                  <a:ext uri="{FF2B5EF4-FFF2-40B4-BE49-F238E27FC236}">
                    <a16:creationId xmlns:a16="http://schemas.microsoft.com/office/drawing/2014/main" id="{8E0775E8-DD00-4FA0-A342-DF6040C52A5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5257" y="649"/>
                <a:ext cx="618" cy="4361"/>
                <a:chOff x="5256" y="-1208"/>
                <a:chExt cx="465" cy="6878"/>
              </a:xfrm>
            </p:grpSpPr>
            <p:sp>
              <p:nvSpPr>
                <p:cNvPr id="59510" name="AutoShape 118">
                  <a:extLst>
                    <a:ext uri="{FF2B5EF4-FFF2-40B4-BE49-F238E27FC236}">
                      <a16:creationId xmlns:a16="http://schemas.microsoft.com/office/drawing/2014/main" id="{50691E27-B2D3-43B3-88C0-FF86027E53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1600000">
                  <a:off x="5256" y="2245"/>
                  <a:ext cx="465" cy="3425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1">
                        <a:alpha val="23000"/>
                      </a:schemeClr>
                    </a:gs>
                    <a:gs pos="100000">
                      <a:schemeClr val="tx2">
                        <a:alpha val="0"/>
                      </a:schemeClr>
                    </a:gs>
                  </a:gsLst>
                  <a:path path="rect">
                    <a:fillToRect r="100000" b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59511" name="AutoShape 119">
                  <a:extLst>
                    <a:ext uri="{FF2B5EF4-FFF2-40B4-BE49-F238E27FC236}">
                      <a16:creationId xmlns:a16="http://schemas.microsoft.com/office/drawing/2014/main" id="{E2F0D81C-F09A-45E4-8490-12F4E37709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5256" y="-1208"/>
                  <a:ext cx="465" cy="3425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1">
                        <a:alpha val="23000"/>
                      </a:schemeClr>
                    </a:gs>
                    <a:gs pos="100000">
                      <a:schemeClr val="tx2">
                        <a:alpha val="0"/>
                      </a:schemeClr>
                    </a:gs>
                  </a:gsLst>
                  <a:path path="rect">
                    <a:fillToRect r="100000" b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bg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pic>
        <p:nvPicPr>
          <p:cNvPr id="59512" name="Picture 120" descr="图片1副本">
            <a:extLst>
              <a:ext uri="{FF2B5EF4-FFF2-40B4-BE49-F238E27FC236}">
                <a16:creationId xmlns:a16="http://schemas.microsoft.com/office/drawing/2014/main" id="{7C3E1C90-5DF5-459A-B6DC-0B89467C9C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650" y="2709863"/>
            <a:ext cx="3951288" cy="3951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9513" name="Group 121">
            <a:extLst>
              <a:ext uri="{FF2B5EF4-FFF2-40B4-BE49-F238E27FC236}">
                <a16:creationId xmlns:a16="http://schemas.microsoft.com/office/drawing/2014/main" id="{5BF2E270-2588-4E27-A8C3-F55E98095B0B}"/>
              </a:ext>
            </a:extLst>
          </p:cNvPr>
          <p:cNvGrpSpPr>
            <a:grpSpLocks noChangeAspect="1"/>
          </p:cNvGrpSpPr>
          <p:nvPr/>
        </p:nvGrpSpPr>
        <p:grpSpPr bwMode="auto">
          <a:xfrm rot="-2087035">
            <a:off x="5300663" y="4386263"/>
            <a:ext cx="1738312" cy="1095375"/>
            <a:chOff x="1018" y="341"/>
            <a:chExt cx="7318" cy="4617"/>
          </a:xfrm>
        </p:grpSpPr>
        <p:sp>
          <p:nvSpPr>
            <p:cNvPr id="59514" name="Freeform 122">
              <a:extLst>
                <a:ext uri="{FF2B5EF4-FFF2-40B4-BE49-F238E27FC236}">
                  <a16:creationId xmlns:a16="http://schemas.microsoft.com/office/drawing/2014/main" id="{485A5C97-9B11-421B-A1D3-4666BB9F5EC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824" y="1321"/>
              <a:ext cx="3512" cy="3327"/>
            </a:xfrm>
            <a:custGeom>
              <a:avLst/>
              <a:gdLst>
                <a:gd name="T0" fmla="*/ 609 w 3512"/>
                <a:gd name="T1" fmla="*/ 9 h 3327"/>
                <a:gd name="T2" fmla="*/ 597 w 3512"/>
                <a:gd name="T3" fmla="*/ 0 h 3327"/>
                <a:gd name="T4" fmla="*/ 591 w 3512"/>
                <a:gd name="T5" fmla="*/ 9 h 3327"/>
                <a:gd name="T6" fmla="*/ 0 w 3512"/>
                <a:gd name="T7" fmla="*/ 1759 h 3327"/>
                <a:gd name="T8" fmla="*/ 2460 w 3512"/>
                <a:gd name="T9" fmla="*/ 3327 h 3327"/>
                <a:gd name="T10" fmla="*/ 3512 w 3512"/>
                <a:gd name="T11" fmla="*/ 3117 h 3327"/>
                <a:gd name="T12" fmla="*/ 609 w 3512"/>
                <a:gd name="T13" fmla="*/ 9 h 3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12" h="3327">
                  <a:moveTo>
                    <a:pt x="609" y="9"/>
                  </a:moveTo>
                  <a:lnTo>
                    <a:pt x="597" y="0"/>
                  </a:lnTo>
                  <a:lnTo>
                    <a:pt x="591" y="9"/>
                  </a:lnTo>
                  <a:lnTo>
                    <a:pt x="0" y="1759"/>
                  </a:lnTo>
                  <a:lnTo>
                    <a:pt x="2460" y="3327"/>
                  </a:lnTo>
                  <a:lnTo>
                    <a:pt x="3512" y="3117"/>
                  </a:lnTo>
                  <a:lnTo>
                    <a:pt x="609" y="9"/>
                  </a:lnTo>
                  <a:close/>
                </a:path>
              </a:pathLst>
            </a:custGeom>
            <a:solidFill>
              <a:schemeClr val="bg2">
                <a:alpha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515" name="Freeform 123">
              <a:extLst>
                <a:ext uri="{FF2B5EF4-FFF2-40B4-BE49-F238E27FC236}">
                  <a16:creationId xmlns:a16="http://schemas.microsoft.com/office/drawing/2014/main" id="{6E6E1027-1A10-4361-A0F6-10FEC22475A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018" y="341"/>
              <a:ext cx="4398" cy="2242"/>
            </a:xfrm>
            <a:custGeom>
              <a:avLst/>
              <a:gdLst>
                <a:gd name="T0" fmla="*/ 4391 w 4398"/>
                <a:gd name="T1" fmla="*/ 1027 h 2242"/>
                <a:gd name="T2" fmla="*/ 4398 w 4398"/>
                <a:gd name="T3" fmla="*/ 990 h 2242"/>
                <a:gd name="T4" fmla="*/ 32 w 4398"/>
                <a:gd name="T5" fmla="*/ 0 h 2242"/>
                <a:gd name="T6" fmla="*/ 0 w 4398"/>
                <a:gd name="T7" fmla="*/ 19 h 2242"/>
                <a:gd name="T8" fmla="*/ 216 w 4398"/>
                <a:gd name="T9" fmla="*/ 912 h 2242"/>
                <a:gd name="T10" fmla="*/ 2945 w 4398"/>
                <a:gd name="T11" fmla="*/ 2242 h 2242"/>
                <a:gd name="T12" fmla="*/ 4346 w 4398"/>
                <a:gd name="T13" fmla="*/ 1065 h 2242"/>
                <a:gd name="T14" fmla="*/ 4391 w 4398"/>
                <a:gd name="T15" fmla="*/ 1027 h 2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98" h="2242">
                  <a:moveTo>
                    <a:pt x="4391" y="1027"/>
                  </a:moveTo>
                  <a:lnTo>
                    <a:pt x="4398" y="990"/>
                  </a:lnTo>
                  <a:lnTo>
                    <a:pt x="32" y="0"/>
                  </a:lnTo>
                  <a:lnTo>
                    <a:pt x="0" y="19"/>
                  </a:lnTo>
                  <a:lnTo>
                    <a:pt x="216" y="912"/>
                  </a:lnTo>
                  <a:lnTo>
                    <a:pt x="2945" y="2242"/>
                  </a:lnTo>
                  <a:lnTo>
                    <a:pt x="4346" y="1065"/>
                  </a:lnTo>
                  <a:lnTo>
                    <a:pt x="4391" y="1027"/>
                  </a:lnTo>
                  <a:close/>
                </a:path>
              </a:pathLst>
            </a:custGeom>
            <a:solidFill>
              <a:schemeClr val="bg2">
                <a:alpha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516" name="Freeform 124">
              <a:extLst>
                <a:ext uri="{FF2B5EF4-FFF2-40B4-BE49-F238E27FC236}">
                  <a16:creationId xmlns:a16="http://schemas.microsoft.com/office/drawing/2014/main" id="{062744B0-DB4C-4809-8501-E5F45006DB4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75" y="1325"/>
              <a:ext cx="1749" cy="3157"/>
            </a:xfrm>
            <a:custGeom>
              <a:avLst/>
              <a:gdLst>
                <a:gd name="T0" fmla="*/ 0 w 1749"/>
                <a:gd name="T1" fmla="*/ 3157 h 3157"/>
                <a:gd name="T2" fmla="*/ 1749 w 1749"/>
                <a:gd name="T3" fmla="*/ 0 h 3157"/>
                <a:gd name="T4" fmla="*/ 273 w 1749"/>
                <a:gd name="T5" fmla="*/ 1252 h 3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49" h="3157">
                  <a:moveTo>
                    <a:pt x="0" y="3157"/>
                  </a:moveTo>
                  <a:lnTo>
                    <a:pt x="1749" y="0"/>
                  </a:lnTo>
                  <a:lnTo>
                    <a:pt x="273" y="1252"/>
                  </a:lnTo>
                </a:path>
              </a:pathLst>
            </a:custGeom>
            <a:solidFill>
              <a:srgbClr val="969696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517" name="Freeform 125">
              <a:extLst>
                <a:ext uri="{FF2B5EF4-FFF2-40B4-BE49-F238E27FC236}">
                  <a16:creationId xmlns:a16="http://schemas.microsoft.com/office/drawing/2014/main" id="{782670BD-DF63-4109-8BDD-4AEF0F172A8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79" y="1326"/>
              <a:ext cx="1744" cy="3159"/>
            </a:xfrm>
            <a:custGeom>
              <a:avLst/>
              <a:gdLst>
                <a:gd name="T0" fmla="*/ 1744 w 1744"/>
                <a:gd name="T1" fmla="*/ 0 h 3159"/>
                <a:gd name="T2" fmla="*/ 20 w 1744"/>
                <a:gd name="T3" fmla="*/ 3104 h 3159"/>
                <a:gd name="T4" fmla="*/ 0 w 1744"/>
                <a:gd name="T5" fmla="*/ 3159 h 3159"/>
                <a:gd name="T6" fmla="*/ 1169 w 1744"/>
                <a:gd name="T7" fmla="*/ 1790 h 3159"/>
                <a:gd name="T8" fmla="*/ 1144 w 1744"/>
                <a:gd name="T9" fmla="*/ 1745 h 3159"/>
                <a:gd name="T10" fmla="*/ 1744 w 1744"/>
                <a:gd name="T11" fmla="*/ 0 h 3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4" h="3159">
                  <a:moveTo>
                    <a:pt x="1744" y="0"/>
                  </a:moveTo>
                  <a:lnTo>
                    <a:pt x="20" y="3104"/>
                  </a:lnTo>
                  <a:lnTo>
                    <a:pt x="0" y="3159"/>
                  </a:lnTo>
                  <a:lnTo>
                    <a:pt x="1169" y="1790"/>
                  </a:lnTo>
                  <a:lnTo>
                    <a:pt x="1144" y="1745"/>
                  </a:lnTo>
                  <a:lnTo>
                    <a:pt x="1744" y="0"/>
                  </a:lnTo>
                  <a:close/>
                </a:path>
              </a:pathLst>
            </a:custGeom>
            <a:solidFill>
              <a:srgbClr val="808080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518" name="Freeform 126">
              <a:extLst>
                <a:ext uri="{FF2B5EF4-FFF2-40B4-BE49-F238E27FC236}">
                  <a16:creationId xmlns:a16="http://schemas.microsoft.com/office/drawing/2014/main" id="{B4B1586F-5C0B-40FF-A7C1-936976A1EA6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72" y="3081"/>
              <a:ext cx="1182" cy="1392"/>
            </a:xfrm>
            <a:custGeom>
              <a:avLst/>
              <a:gdLst>
                <a:gd name="T0" fmla="*/ 1182 w 1182"/>
                <a:gd name="T1" fmla="*/ 24 h 1392"/>
                <a:gd name="T2" fmla="*/ 1158 w 1182"/>
                <a:gd name="T3" fmla="*/ 0 h 1392"/>
                <a:gd name="T4" fmla="*/ 0 w 1182"/>
                <a:gd name="T5" fmla="*/ 1392 h 1392"/>
                <a:gd name="T6" fmla="*/ 30 w 1182"/>
                <a:gd name="T7" fmla="*/ 1383 h 1392"/>
                <a:gd name="T8" fmla="*/ 1182 w 1182"/>
                <a:gd name="T9" fmla="*/ 24 h 1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2" h="1392">
                  <a:moveTo>
                    <a:pt x="1182" y="24"/>
                  </a:moveTo>
                  <a:lnTo>
                    <a:pt x="1158" y="0"/>
                  </a:lnTo>
                  <a:lnTo>
                    <a:pt x="0" y="1392"/>
                  </a:lnTo>
                  <a:lnTo>
                    <a:pt x="30" y="1383"/>
                  </a:lnTo>
                  <a:lnTo>
                    <a:pt x="1182" y="24"/>
                  </a:lnTo>
                  <a:close/>
                </a:path>
              </a:pathLst>
            </a:custGeom>
            <a:solidFill>
              <a:schemeClr val="bg2">
                <a:alpha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519" name="Freeform 127">
              <a:extLst>
                <a:ext uri="{FF2B5EF4-FFF2-40B4-BE49-F238E27FC236}">
                  <a16:creationId xmlns:a16="http://schemas.microsoft.com/office/drawing/2014/main" id="{EEC6D41B-FBD4-46A9-8B5D-54F57F68D877}"/>
                </a:ext>
              </a:extLst>
            </p:cNvPr>
            <p:cNvSpPr>
              <a:spLocks noChangeAspect="1"/>
            </p:cNvSpPr>
            <p:nvPr/>
          </p:nvSpPr>
          <p:spPr bwMode="auto">
            <a:xfrm rot="2078347">
              <a:off x="4587" y="3807"/>
              <a:ext cx="2922" cy="124"/>
            </a:xfrm>
            <a:custGeom>
              <a:avLst/>
              <a:gdLst>
                <a:gd name="T0" fmla="*/ 9 w 576"/>
                <a:gd name="T1" fmla="*/ 33 h 33"/>
                <a:gd name="T2" fmla="*/ 21 w 576"/>
                <a:gd name="T3" fmla="*/ 33 h 33"/>
                <a:gd name="T4" fmla="*/ 576 w 576"/>
                <a:gd name="T5" fmla="*/ 6 h 33"/>
                <a:gd name="T6" fmla="*/ 576 w 576"/>
                <a:gd name="T7" fmla="*/ 0 h 33"/>
                <a:gd name="T8" fmla="*/ 0 w 576"/>
                <a:gd name="T9" fmla="*/ 27 h 33"/>
                <a:gd name="T10" fmla="*/ 9 w 576"/>
                <a:gd name="T1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6" h="33">
                  <a:moveTo>
                    <a:pt x="9" y="33"/>
                  </a:moveTo>
                  <a:lnTo>
                    <a:pt x="21" y="33"/>
                  </a:lnTo>
                  <a:lnTo>
                    <a:pt x="576" y="6"/>
                  </a:lnTo>
                  <a:lnTo>
                    <a:pt x="576" y="0"/>
                  </a:lnTo>
                  <a:lnTo>
                    <a:pt x="0" y="27"/>
                  </a:lnTo>
                  <a:lnTo>
                    <a:pt x="9" y="33"/>
                  </a:lnTo>
                  <a:close/>
                </a:path>
              </a:pathLst>
            </a:custGeom>
            <a:solidFill>
              <a:schemeClr val="bg2">
                <a:alpha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520" name="Freeform 128">
              <a:extLst>
                <a:ext uri="{FF2B5EF4-FFF2-40B4-BE49-F238E27FC236}">
                  <a16:creationId xmlns:a16="http://schemas.microsoft.com/office/drawing/2014/main" id="{E8593EB3-6268-4257-A38A-A6AEB06032D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69" y="2574"/>
              <a:ext cx="291" cy="1914"/>
            </a:xfrm>
            <a:custGeom>
              <a:avLst/>
              <a:gdLst>
                <a:gd name="T0" fmla="*/ 291 w 291"/>
                <a:gd name="T1" fmla="*/ 0 h 1914"/>
                <a:gd name="T2" fmla="*/ 276 w 291"/>
                <a:gd name="T3" fmla="*/ 1 h 1914"/>
                <a:gd name="T4" fmla="*/ 0 w 291"/>
                <a:gd name="T5" fmla="*/ 1863 h 1914"/>
                <a:gd name="T6" fmla="*/ 9 w 291"/>
                <a:gd name="T7" fmla="*/ 1914 h 1914"/>
                <a:gd name="T8" fmla="*/ 291 w 291"/>
                <a:gd name="T9" fmla="*/ 0 h 1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1914">
                  <a:moveTo>
                    <a:pt x="291" y="0"/>
                  </a:moveTo>
                  <a:lnTo>
                    <a:pt x="276" y="1"/>
                  </a:lnTo>
                  <a:lnTo>
                    <a:pt x="0" y="1863"/>
                  </a:lnTo>
                  <a:lnTo>
                    <a:pt x="9" y="1914"/>
                  </a:lnTo>
                  <a:lnTo>
                    <a:pt x="291" y="0"/>
                  </a:lnTo>
                  <a:close/>
                </a:path>
              </a:pathLst>
            </a:custGeom>
            <a:solidFill>
              <a:schemeClr val="bg2">
                <a:alpha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521" name="Freeform 129">
              <a:extLst>
                <a:ext uri="{FF2B5EF4-FFF2-40B4-BE49-F238E27FC236}">
                  <a16:creationId xmlns:a16="http://schemas.microsoft.com/office/drawing/2014/main" id="{6EFB90A1-86A8-45E8-9CB0-E865EB4DD800}"/>
                </a:ext>
              </a:extLst>
            </p:cNvPr>
            <p:cNvSpPr>
              <a:spLocks noChangeAspect="1"/>
            </p:cNvSpPr>
            <p:nvPr/>
          </p:nvSpPr>
          <p:spPr bwMode="auto">
            <a:xfrm rot="2078347">
              <a:off x="1091" y="1690"/>
              <a:ext cx="2997" cy="476"/>
            </a:xfrm>
            <a:custGeom>
              <a:avLst/>
              <a:gdLst>
                <a:gd name="T0" fmla="*/ 591 w 591"/>
                <a:gd name="T1" fmla="*/ 6 h 126"/>
                <a:gd name="T2" fmla="*/ 588 w 591"/>
                <a:gd name="T3" fmla="*/ 0 h 126"/>
                <a:gd name="T4" fmla="*/ 0 w 591"/>
                <a:gd name="T5" fmla="*/ 120 h 126"/>
                <a:gd name="T6" fmla="*/ 15 w 591"/>
                <a:gd name="T7" fmla="*/ 126 h 126"/>
                <a:gd name="T8" fmla="*/ 591 w 591"/>
                <a:gd name="T9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126">
                  <a:moveTo>
                    <a:pt x="591" y="6"/>
                  </a:moveTo>
                  <a:lnTo>
                    <a:pt x="588" y="0"/>
                  </a:lnTo>
                  <a:lnTo>
                    <a:pt x="0" y="120"/>
                  </a:lnTo>
                  <a:lnTo>
                    <a:pt x="15" y="126"/>
                  </a:lnTo>
                  <a:lnTo>
                    <a:pt x="591" y="6"/>
                  </a:lnTo>
                  <a:close/>
                </a:path>
              </a:pathLst>
            </a:custGeom>
            <a:solidFill>
              <a:schemeClr val="bg2">
                <a:alpha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522" name="Freeform 130">
              <a:extLst>
                <a:ext uri="{FF2B5EF4-FFF2-40B4-BE49-F238E27FC236}">
                  <a16:creationId xmlns:a16="http://schemas.microsoft.com/office/drawing/2014/main" id="{C503330B-9A6C-45A4-AA0C-4C44E6AF20E3}"/>
                </a:ext>
              </a:extLst>
            </p:cNvPr>
            <p:cNvSpPr>
              <a:spLocks noChangeAspect="1"/>
            </p:cNvSpPr>
            <p:nvPr/>
          </p:nvSpPr>
          <p:spPr bwMode="auto">
            <a:xfrm rot="2078347">
              <a:off x="7429" y="4165"/>
              <a:ext cx="776" cy="793"/>
            </a:xfrm>
            <a:custGeom>
              <a:avLst/>
              <a:gdLst>
                <a:gd name="T0" fmla="*/ 153 w 153"/>
                <a:gd name="T1" fmla="*/ 6 h 210"/>
                <a:gd name="T2" fmla="*/ 147 w 153"/>
                <a:gd name="T3" fmla="*/ 0 h 210"/>
                <a:gd name="T4" fmla="*/ 0 w 153"/>
                <a:gd name="T5" fmla="*/ 204 h 210"/>
                <a:gd name="T6" fmla="*/ 0 w 153"/>
                <a:gd name="T7" fmla="*/ 210 h 210"/>
                <a:gd name="T8" fmla="*/ 153 w 153"/>
                <a:gd name="T9" fmla="*/ 6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210">
                  <a:moveTo>
                    <a:pt x="153" y="6"/>
                  </a:moveTo>
                  <a:lnTo>
                    <a:pt x="147" y="0"/>
                  </a:lnTo>
                  <a:lnTo>
                    <a:pt x="0" y="204"/>
                  </a:lnTo>
                  <a:lnTo>
                    <a:pt x="0" y="210"/>
                  </a:lnTo>
                  <a:lnTo>
                    <a:pt x="153" y="6"/>
                  </a:lnTo>
                  <a:close/>
                </a:path>
              </a:pathLst>
            </a:custGeom>
            <a:solidFill>
              <a:schemeClr val="bg2">
                <a:alpha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9523" name="Group 131">
            <a:extLst>
              <a:ext uri="{FF2B5EF4-FFF2-40B4-BE49-F238E27FC236}">
                <a16:creationId xmlns:a16="http://schemas.microsoft.com/office/drawing/2014/main" id="{9E9BFD28-5374-4EB0-9BB4-B3B42A8A3B59}"/>
              </a:ext>
            </a:extLst>
          </p:cNvPr>
          <p:cNvGrpSpPr>
            <a:grpSpLocks noChangeAspect="1"/>
          </p:cNvGrpSpPr>
          <p:nvPr/>
        </p:nvGrpSpPr>
        <p:grpSpPr bwMode="auto">
          <a:xfrm rot="-2087035">
            <a:off x="5313363" y="4386263"/>
            <a:ext cx="1738312" cy="1095375"/>
            <a:chOff x="1018" y="341"/>
            <a:chExt cx="7318" cy="4617"/>
          </a:xfrm>
        </p:grpSpPr>
        <p:sp>
          <p:nvSpPr>
            <p:cNvPr id="59524" name="Freeform 132">
              <a:extLst>
                <a:ext uri="{FF2B5EF4-FFF2-40B4-BE49-F238E27FC236}">
                  <a16:creationId xmlns:a16="http://schemas.microsoft.com/office/drawing/2014/main" id="{AC6514CB-9541-42DE-A6CD-118BA96023A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824" y="1321"/>
              <a:ext cx="3512" cy="3327"/>
            </a:xfrm>
            <a:custGeom>
              <a:avLst/>
              <a:gdLst>
                <a:gd name="T0" fmla="*/ 609 w 3512"/>
                <a:gd name="T1" fmla="*/ 9 h 3327"/>
                <a:gd name="T2" fmla="*/ 597 w 3512"/>
                <a:gd name="T3" fmla="*/ 0 h 3327"/>
                <a:gd name="T4" fmla="*/ 591 w 3512"/>
                <a:gd name="T5" fmla="*/ 9 h 3327"/>
                <a:gd name="T6" fmla="*/ 0 w 3512"/>
                <a:gd name="T7" fmla="*/ 1759 h 3327"/>
                <a:gd name="T8" fmla="*/ 2460 w 3512"/>
                <a:gd name="T9" fmla="*/ 3327 h 3327"/>
                <a:gd name="T10" fmla="*/ 3512 w 3512"/>
                <a:gd name="T11" fmla="*/ 3117 h 3327"/>
                <a:gd name="T12" fmla="*/ 609 w 3512"/>
                <a:gd name="T13" fmla="*/ 9 h 3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12" h="3327">
                  <a:moveTo>
                    <a:pt x="609" y="9"/>
                  </a:moveTo>
                  <a:lnTo>
                    <a:pt x="597" y="0"/>
                  </a:lnTo>
                  <a:lnTo>
                    <a:pt x="591" y="9"/>
                  </a:lnTo>
                  <a:lnTo>
                    <a:pt x="0" y="1759"/>
                  </a:lnTo>
                  <a:lnTo>
                    <a:pt x="2460" y="3327"/>
                  </a:lnTo>
                  <a:lnTo>
                    <a:pt x="3512" y="3117"/>
                  </a:lnTo>
                  <a:lnTo>
                    <a:pt x="609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525" name="Freeform 133">
              <a:extLst>
                <a:ext uri="{FF2B5EF4-FFF2-40B4-BE49-F238E27FC236}">
                  <a16:creationId xmlns:a16="http://schemas.microsoft.com/office/drawing/2014/main" id="{6828429B-C58E-41EA-B230-88A029477D1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018" y="341"/>
              <a:ext cx="4398" cy="2242"/>
            </a:xfrm>
            <a:custGeom>
              <a:avLst/>
              <a:gdLst>
                <a:gd name="T0" fmla="*/ 4391 w 4398"/>
                <a:gd name="T1" fmla="*/ 1027 h 2242"/>
                <a:gd name="T2" fmla="*/ 4398 w 4398"/>
                <a:gd name="T3" fmla="*/ 990 h 2242"/>
                <a:gd name="T4" fmla="*/ 32 w 4398"/>
                <a:gd name="T5" fmla="*/ 0 h 2242"/>
                <a:gd name="T6" fmla="*/ 0 w 4398"/>
                <a:gd name="T7" fmla="*/ 19 h 2242"/>
                <a:gd name="T8" fmla="*/ 216 w 4398"/>
                <a:gd name="T9" fmla="*/ 912 h 2242"/>
                <a:gd name="T10" fmla="*/ 2945 w 4398"/>
                <a:gd name="T11" fmla="*/ 2242 h 2242"/>
                <a:gd name="T12" fmla="*/ 4346 w 4398"/>
                <a:gd name="T13" fmla="*/ 1065 h 2242"/>
                <a:gd name="T14" fmla="*/ 4391 w 4398"/>
                <a:gd name="T15" fmla="*/ 1027 h 2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98" h="2242">
                  <a:moveTo>
                    <a:pt x="4391" y="1027"/>
                  </a:moveTo>
                  <a:lnTo>
                    <a:pt x="4398" y="990"/>
                  </a:lnTo>
                  <a:lnTo>
                    <a:pt x="32" y="0"/>
                  </a:lnTo>
                  <a:lnTo>
                    <a:pt x="0" y="19"/>
                  </a:lnTo>
                  <a:lnTo>
                    <a:pt x="216" y="912"/>
                  </a:lnTo>
                  <a:lnTo>
                    <a:pt x="2945" y="2242"/>
                  </a:lnTo>
                  <a:lnTo>
                    <a:pt x="4346" y="1065"/>
                  </a:lnTo>
                  <a:lnTo>
                    <a:pt x="4391" y="10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526" name="Freeform 134">
              <a:extLst>
                <a:ext uri="{FF2B5EF4-FFF2-40B4-BE49-F238E27FC236}">
                  <a16:creationId xmlns:a16="http://schemas.microsoft.com/office/drawing/2014/main" id="{3AD49C91-0CBE-4975-AB07-0A6DE2E38F3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75" y="1325"/>
              <a:ext cx="1749" cy="3157"/>
            </a:xfrm>
            <a:custGeom>
              <a:avLst/>
              <a:gdLst>
                <a:gd name="T0" fmla="*/ 0 w 1749"/>
                <a:gd name="T1" fmla="*/ 3157 h 3157"/>
                <a:gd name="T2" fmla="*/ 1749 w 1749"/>
                <a:gd name="T3" fmla="*/ 0 h 3157"/>
                <a:gd name="T4" fmla="*/ 273 w 1749"/>
                <a:gd name="T5" fmla="*/ 1252 h 3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49" h="3157">
                  <a:moveTo>
                    <a:pt x="0" y="3157"/>
                  </a:moveTo>
                  <a:lnTo>
                    <a:pt x="1749" y="0"/>
                  </a:lnTo>
                  <a:lnTo>
                    <a:pt x="273" y="1252"/>
                  </a:lnTo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527" name="Freeform 135">
              <a:extLst>
                <a:ext uri="{FF2B5EF4-FFF2-40B4-BE49-F238E27FC236}">
                  <a16:creationId xmlns:a16="http://schemas.microsoft.com/office/drawing/2014/main" id="{B00E9DBB-4058-410D-A5B7-AF9A6074BD1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79" y="1326"/>
              <a:ext cx="1744" cy="3159"/>
            </a:xfrm>
            <a:custGeom>
              <a:avLst/>
              <a:gdLst>
                <a:gd name="T0" fmla="*/ 1744 w 1744"/>
                <a:gd name="T1" fmla="*/ 0 h 3159"/>
                <a:gd name="T2" fmla="*/ 20 w 1744"/>
                <a:gd name="T3" fmla="*/ 3104 h 3159"/>
                <a:gd name="T4" fmla="*/ 0 w 1744"/>
                <a:gd name="T5" fmla="*/ 3159 h 3159"/>
                <a:gd name="T6" fmla="*/ 1169 w 1744"/>
                <a:gd name="T7" fmla="*/ 1790 h 3159"/>
                <a:gd name="T8" fmla="*/ 1144 w 1744"/>
                <a:gd name="T9" fmla="*/ 1745 h 3159"/>
                <a:gd name="T10" fmla="*/ 1744 w 1744"/>
                <a:gd name="T11" fmla="*/ 0 h 3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4" h="3159">
                  <a:moveTo>
                    <a:pt x="1744" y="0"/>
                  </a:moveTo>
                  <a:lnTo>
                    <a:pt x="20" y="3104"/>
                  </a:lnTo>
                  <a:lnTo>
                    <a:pt x="0" y="3159"/>
                  </a:lnTo>
                  <a:lnTo>
                    <a:pt x="1169" y="1790"/>
                  </a:lnTo>
                  <a:lnTo>
                    <a:pt x="1144" y="1745"/>
                  </a:lnTo>
                  <a:lnTo>
                    <a:pt x="1744" y="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528" name="Freeform 136">
              <a:extLst>
                <a:ext uri="{FF2B5EF4-FFF2-40B4-BE49-F238E27FC236}">
                  <a16:creationId xmlns:a16="http://schemas.microsoft.com/office/drawing/2014/main" id="{8C9BE050-511D-405C-9B85-4E516DCA223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72" y="3081"/>
              <a:ext cx="1182" cy="1392"/>
            </a:xfrm>
            <a:custGeom>
              <a:avLst/>
              <a:gdLst>
                <a:gd name="T0" fmla="*/ 1182 w 1182"/>
                <a:gd name="T1" fmla="*/ 24 h 1392"/>
                <a:gd name="T2" fmla="*/ 1158 w 1182"/>
                <a:gd name="T3" fmla="*/ 0 h 1392"/>
                <a:gd name="T4" fmla="*/ 0 w 1182"/>
                <a:gd name="T5" fmla="*/ 1392 h 1392"/>
                <a:gd name="T6" fmla="*/ 30 w 1182"/>
                <a:gd name="T7" fmla="*/ 1383 h 1392"/>
                <a:gd name="T8" fmla="*/ 1182 w 1182"/>
                <a:gd name="T9" fmla="*/ 24 h 1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2" h="1392">
                  <a:moveTo>
                    <a:pt x="1182" y="24"/>
                  </a:moveTo>
                  <a:lnTo>
                    <a:pt x="1158" y="0"/>
                  </a:lnTo>
                  <a:lnTo>
                    <a:pt x="0" y="1392"/>
                  </a:lnTo>
                  <a:lnTo>
                    <a:pt x="30" y="1383"/>
                  </a:lnTo>
                  <a:lnTo>
                    <a:pt x="1182" y="24"/>
                  </a:lnTo>
                  <a:close/>
                </a:path>
              </a:pathLst>
            </a:custGeom>
            <a:solidFill>
              <a:srgbClr val="494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529" name="Freeform 137">
              <a:extLst>
                <a:ext uri="{FF2B5EF4-FFF2-40B4-BE49-F238E27FC236}">
                  <a16:creationId xmlns:a16="http://schemas.microsoft.com/office/drawing/2014/main" id="{E9F32B4B-836D-4E84-B14A-2C7AF27E5928}"/>
                </a:ext>
              </a:extLst>
            </p:cNvPr>
            <p:cNvSpPr>
              <a:spLocks noChangeAspect="1"/>
            </p:cNvSpPr>
            <p:nvPr/>
          </p:nvSpPr>
          <p:spPr bwMode="auto">
            <a:xfrm rot="2078347">
              <a:off x="4587" y="3807"/>
              <a:ext cx="2922" cy="124"/>
            </a:xfrm>
            <a:custGeom>
              <a:avLst/>
              <a:gdLst>
                <a:gd name="T0" fmla="*/ 9 w 576"/>
                <a:gd name="T1" fmla="*/ 33 h 33"/>
                <a:gd name="T2" fmla="*/ 21 w 576"/>
                <a:gd name="T3" fmla="*/ 33 h 33"/>
                <a:gd name="T4" fmla="*/ 576 w 576"/>
                <a:gd name="T5" fmla="*/ 6 h 33"/>
                <a:gd name="T6" fmla="*/ 576 w 576"/>
                <a:gd name="T7" fmla="*/ 0 h 33"/>
                <a:gd name="T8" fmla="*/ 0 w 576"/>
                <a:gd name="T9" fmla="*/ 27 h 33"/>
                <a:gd name="T10" fmla="*/ 9 w 576"/>
                <a:gd name="T1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6" h="33">
                  <a:moveTo>
                    <a:pt x="9" y="33"/>
                  </a:moveTo>
                  <a:lnTo>
                    <a:pt x="21" y="33"/>
                  </a:lnTo>
                  <a:lnTo>
                    <a:pt x="576" y="6"/>
                  </a:lnTo>
                  <a:lnTo>
                    <a:pt x="576" y="0"/>
                  </a:lnTo>
                  <a:lnTo>
                    <a:pt x="0" y="27"/>
                  </a:lnTo>
                  <a:lnTo>
                    <a:pt x="9" y="33"/>
                  </a:lnTo>
                  <a:close/>
                </a:path>
              </a:pathLst>
            </a:custGeom>
            <a:solidFill>
              <a:srgbClr val="4646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530" name="Freeform 138">
              <a:extLst>
                <a:ext uri="{FF2B5EF4-FFF2-40B4-BE49-F238E27FC236}">
                  <a16:creationId xmlns:a16="http://schemas.microsoft.com/office/drawing/2014/main" id="{50B0639E-BA34-47EA-94A1-F908629FBE7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69" y="2574"/>
              <a:ext cx="291" cy="1914"/>
            </a:xfrm>
            <a:custGeom>
              <a:avLst/>
              <a:gdLst>
                <a:gd name="T0" fmla="*/ 291 w 291"/>
                <a:gd name="T1" fmla="*/ 0 h 1914"/>
                <a:gd name="T2" fmla="*/ 276 w 291"/>
                <a:gd name="T3" fmla="*/ 1 h 1914"/>
                <a:gd name="T4" fmla="*/ 0 w 291"/>
                <a:gd name="T5" fmla="*/ 1863 h 1914"/>
                <a:gd name="T6" fmla="*/ 9 w 291"/>
                <a:gd name="T7" fmla="*/ 1914 h 1914"/>
                <a:gd name="T8" fmla="*/ 291 w 291"/>
                <a:gd name="T9" fmla="*/ 0 h 1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1914">
                  <a:moveTo>
                    <a:pt x="291" y="0"/>
                  </a:moveTo>
                  <a:lnTo>
                    <a:pt x="276" y="1"/>
                  </a:lnTo>
                  <a:lnTo>
                    <a:pt x="0" y="1863"/>
                  </a:lnTo>
                  <a:lnTo>
                    <a:pt x="9" y="1914"/>
                  </a:lnTo>
                  <a:lnTo>
                    <a:pt x="291" y="0"/>
                  </a:lnTo>
                  <a:close/>
                </a:path>
              </a:pathLst>
            </a:custGeom>
            <a:solidFill>
              <a:srgbClr val="494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531" name="Freeform 139">
              <a:extLst>
                <a:ext uri="{FF2B5EF4-FFF2-40B4-BE49-F238E27FC236}">
                  <a16:creationId xmlns:a16="http://schemas.microsoft.com/office/drawing/2014/main" id="{907572D9-BDF1-43A0-AA96-12BBCF3E5EF9}"/>
                </a:ext>
              </a:extLst>
            </p:cNvPr>
            <p:cNvSpPr>
              <a:spLocks noChangeAspect="1"/>
            </p:cNvSpPr>
            <p:nvPr/>
          </p:nvSpPr>
          <p:spPr bwMode="auto">
            <a:xfrm rot="2078347">
              <a:off x="1091" y="1690"/>
              <a:ext cx="2997" cy="476"/>
            </a:xfrm>
            <a:custGeom>
              <a:avLst/>
              <a:gdLst>
                <a:gd name="T0" fmla="*/ 591 w 591"/>
                <a:gd name="T1" fmla="*/ 6 h 126"/>
                <a:gd name="T2" fmla="*/ 588 w 591"/>
                <a:gd name="T3" fmla="*/ 0 h 126"/>
                <a:gd name="T4" fmla="*/ 0 w 591"/>
                <a:gd name="T5" fmla="*/ 120 h 126"/>
                <a:gd name="T6" fmla="*/ 15 w 591"/>
                <a:gd name="T7" fmla="*/ 126 h 126"/>
                <a:gd name="T8" fmla="*/ 591 w 591"/>
                <a:gd name="T9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126">
                  <a:moveTo>
                    <a:pt x="591" y="6"/>
                  </a:moveTo>
                  <a:lnTo>
                    <a:pt x="588" y="0"/>
                  </a:lnTo>
                  <a:lnTo>
                    <a:pt x="0" y="120"/>
                  </a:lnTo>
                  <a:lnTo>
                    <a:pt x="15" y="126"/>
                  </a:lnTo>
                  <a:lnTo>
                    <a:pt x="591" y="6"/>
                  </a:lnTo>
                  <a:close/>
                </a:path>
              </a:pathLst>
            </a:custGeom>
            <a:solidFill>
              <a:srgbClr val="54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532" name="Freeform 140">
              <a:extLst>
                <a:ext uri="{FF2B5EF4-FFF2-40B4-BE49-F238E27FC236}">
                  <a16:creationId xmlns:a16="http://schemas.microsoft.com/office/drawing/2014/main" id="{DC4E6291-017A-4DB5-A4DF-E4C6CA189F88}"/>
                </a:ext>
              </a:extLst>
            </p:cNvPr>
            <p:cNvSpPr>
              <a:spLocks noChangeAspect="1"/>
            </p:cNvSpPr>
            <p:nvPr/>
          </p:nvSpPr>
          <p:spPr bwMode="auto">
            <a:xfrm rot="2078347">
              <a:off x="7429" y="4165"/>
              <a:ext cx="776" cy="793"/>
            </a:xfrm>
            <a:custGeom>
              <a:avLst/>
              <a:gdLst>
                <a:gd name="T0" fmla="*/ 153 w 153"/>
                <a:gd name="T1" fmla="*/ 6 h 210"/>
                <a:gd name="T2" fmla="*/ 147 w 153"/>
                <a:gd name="T3" fmla="*/ 0 h 210"/>
                <a:gd name="T4" fmla="*/ 0 w 153"/>
                <a:gd name="T5" fmla="*/ 204 h 210"/>
                <a:gd name="T6" fmla="*/ 0 w 153"/>
                <a:gd name="T7" fmla="*/ 210 h 210"/>
                <a:gd name="T8" fmla="*/ 153 w 153"/>
                <a:gd name="T9" fmla="*/ 6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210">
                  <a:moveTo>
                    <a:pt x="153" y="6"/>
                  </a:moveTo>
                  <a:lnTo>
                    <a:pt x="147" y="0"/>
                  </a:lnTo>
                  <a:lnTo>
                    <a:pt x="0" y="204"/>
                  </a:lnTo>
                  <a:lnTo>
                    <a:pt x="0" y="210"/>
                  </a:lnTo>
                  <a:lnTo>
                    <a:pt x="153" y="6"/>
                  </a:lnTo>
                  <a:close/>
                </a:path>
              </a:pathLst>
            </a:custGeom>
            <a:solidFill>
              <a:srgbClr val="6F6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9533" name="Group 141">
            <a:extLst>
              <a:ext uri="{FF2B5EF4-FFF2-40B4-BE49-F238E27FC236}">
                <a16:creationId xmlns:a16="http://schemas.microsoft.com/office/drawing/2014/main" id="{21425BEF-E007-467F-AADF-92968B6161E6}"/>
              </a:ext>
            </a:extLst>
          </p:cNvPr>
          <p:cNvGrpSpPr>
            <a:grpSpLocks/>
          </p:cNvGrpSpPr>
          <p:nvPr/>
        </p:nvGrpSpPr>
        <p:grpSpPr bwMode="auto">
          <a:xfrm>
            <a:off x="15805150" y="4284663"/>
            <a:ext cx="17676813" cy="18302287"/>
            <a:chOff x="386" y="-1928"/>
            <a:chExt cx="11135" cy="11529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A03C3FCD-5200-469B-8885-A1205CB7E5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1" y="2960"/>
              <a:ext cx="9730" cy="66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8A0523FC-2AD0-4EAA-A59B-0B2AC74125B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6" y="-1928"/>
              <a:ext cx="8551" cy="6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9536" name="Picture 144" descr="图片1副本">
            <a:extLst>
              <a:ext uri="{FF2B5EF4-FFF2-40B4-BE49-F238E27FC236}">
                <a16:creationId xmlns:a16="http://schemas.microsoft.com/office/drawing/2014/main" id="{C69C2AD8-E1DB-44EE-AA14-CFF9CBC86E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71457" flipH="1">
            <a:off x="-1004888" y="-3778250"/>
            <a:ext cx="2009776" cy="2230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9448" name="Group 56">
            <a:extLst>
              <a:ext uri="{FF2B5EF4-FFF2-40B4-BE49-F238E27FC236}">
                <a16:creationId xmlns:a16="http://schemas.microsoft.com/office/drawing/2014/main" id="{FA6602A7-C5BA-4DD8-A1A5-AB34A69FD3ED}"/>
              </a:ext>
            </a:extLst>
          </p:cNvPr>
          <p:cNvGrpSpPr>
            <a:grpSpLocks/>
          </p:cNvGrpSpPr>
          <p:nvPr/>
        </p:nvGrpSpPr>
        <p:grpSpPr bwMode="auto">
          <a:xfrm>
            <a:off x="414338" y="1500188"/>
            <a:ext cx="11617325" cy="7329487"/>
            <a:chOff x="1018" y="341"/>
            <a:chExt cx="7318" cy="4617"/>
          </a:xfrm>
        </p:grpSpPr>
        <p:sp>
          <p:nvSpPr>
            <p:cNvPr id="59449" name="Freeform 57">
              <a:extLst>
                <a:ext uri="{FF2B5EF4-FFF2-40B4-BE49-F238E27FC236}">
                  <a16:creationId xmlns:a16="http://schemas.microsoft.com/office/drawing/2014/main" id="{DDA316CD-82E6-4F50-AEF9-BD76E4C7F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4" y="1321"/>
              <a:ext cx="3512" cy="3327"/>
            </a:xfrm>
            <a:custGeom>
              <a:avLst/>
              <a:gdLst>
                <a:gd name="T0" fmla="*/ 609 w 3512"/>
                <a:gd name="T1" fmla="*/ 9 h 3327"/>
                <a:gd name="T2" fmla="*/ 597 w 3512"/>
                <a:gd name="T3" fmla="*/ 0 h 3327"/>
                <a:gd name="T4" fmla="*/ 591 w 3512"/>
                <a:gd name="T5" fmla="*/ 9 h 3327"/>
                <a:gd name="T6" fmla="*/ 0 w 3512"/>
                <a:gd name="T7" fmla="*/ 1759 h 3327"/>
                <a:gd name="T8" fmla="*/ 2460 w 3512"/>
                <a:gd name="T9" fmla="*/ 3327 h 3327"/>
                <a:gd name="T10" fmla="*/ 3512 w 3512"/>
                <a:gd name="T11" fmla="*/ 3117 h 3327"/>
                <a:gd name="T12" fmla="*/ 609 w 3512"/>
                <a:gd name="T13" fmla="*/ 9 h 3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12" h="3327">
                  <a:moveTo>
                    <a:pt x="609" y="9"/>
                  </a:moveTo>
                  <a:lnTo>
                    <a:pt x="597" y="0"/>
                  </a:lnTo>
                  <a:lnTo>
                    <a:pt x="591" y="9"/>
                  </a:lnTo>
                  <a:lnTo>
                    <a:pt x="0" y="1759"/>
                  </a:lnTo>
                  <a:lnTo>
                    <a:pt x="2460" y="3327"/>
                  </a:lnTo>
                  <a:lnTo>
                    <a:pt x="3512" y="3117"/>
                  </a:lnTo>
                  <a:lnTo>
                    <a:pt x="609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450" name="Freeform 58">
              <a:extLst>
                <a:ext uri="{FF2B5EF4-FFF2-40B4-BE49-F238E27FC236}">
                  <a16:creationId xmlns:a16="http://schemas.microsoft.com/office/drawing/2014/main" id="{299A9ECB-29F3-4999-848E-B8A76848C1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" y="341"/>
              <a:ext cx="4398" cy="2242"/>
            </a:xfrm>
            <a:custGeom>
              <a:avLst/>
              <a:gdLst>
                <a:gd name="T0" fmla="*/ 4391 w 4398"/>
                <a:gd name="T1" fmla="*/ 1027 h 2242"/>
                <a:gd name="T2" fmla="*/ 4398 w 4398"/>
                <a:gd name="T3" fmla="*/ 990 h 2242"/>
                <a:gd name="T4" fmla="*/ 32 w 4398"/>
                <a:gd name="T5" fmla="*/ 0 h 2242"/>
                <a:gd name="T6" fmla="*/ 0 w 4398"/>
                <a:gd name="T7" fmla="*/ 19 h 2242"/>
                <a:gd name="T8" fmla="*/ 216 w 4398"/>
                <a:gd name="T9" fmla="*/ 912 h 2242"/>
                <a:gd name="T10" fmla="*/ 2945 w 4398"/>
                <a:gd name="T11" fmla="*/ 2242 h 2242"/>
                <a:gd name="T12" fmla="*/ 4346 w 4398"/>
                <a:gd name="T13" fmla="*/ 1065 h 2242"/>
                <a:gd name="T14" fmla="*/ 4391 w 4398"/>
                <a:gd name="T15" fmla="*/ 1027 h 2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98" h="2242">
                  <a:moveTo>
                    <a:pt x="4391" y="1027"/>
                  </a:moveTo>
                  <a:lnTo>
                    <a:pt x="4398" y="990"/>
                  </a:lnTo>
                  <a:lnTo>
                    <a:pt x="32" y="0"/>
                  </a:lnTo>
                  <a:lnTo>
                    <a:pt x="0" y="19"/>
                  </a:lnTo>
                  <a:lnTo>
                    <a:pt x="216" y="912"/>
                  </a:lnTo>
                  <a:lnTo>
                    <a:pt x="2945" y="2242"/>
                  </a:lnTo>
                  <a:lnTo>
                    <a:pt x="4346" y="1065"/>
                  </a:lnTo>
                  <a:lnTo>
                    <a:pt x="4391" y="10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451" name="Freeform 59">
              <a:extLst>
                <a:ext uri="{FF2B5EF4-FFF2-40B4-BE49-F238E27FC236}">
                  <a16:creationId xmlns:a16="http://schemas.microsoft.com/office/drawing/2014/main" id="{D3353EDD-1EF4-4BDD-B778-30034A991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5" y="1325"/>
              <a:ext cx="1749" cy="3157"/>
            </a:xfrm>
            <a:custGeom>
              <a:avLst/>
              <a:gdLst>
                <a:gd name="T0" fmla="*/ 0 w 1749"/>
                <a:gd name="T1" fmla="*/ 3157 h 3157"/>
                <a:gd name="T2" fmla="*/ 1749 w 1749"/>
                <a:gd name="T3" fmla="*/ 0 h 3157"/>
                <a:gd name="T4" fmla="*/ 273 w 1749"/>
                <a:gd name="T5" fmla="*/ 1252 h 3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49" h="3157">
                  <a:moveTo>
                    <a:pt x="0" y="3157"/>
                  </a:moveTo>
                  <a:lnTo>
                    <a:pt x="1749" y="0"/>
                  </a:lnTo>
                  <a:lnTo>
                    <a:pt x="273" y="1252"/>
                  </a:lnTo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452" name="Freeform 60">
              <a:extLst>
                <a:ext uri="{FF2B5EF4-FFF2-40B4-BE49-F238E27FC236}">
                  <a16:creationId xmlns:a16="http://schemas.microsoft.com/office/drawing/2014/main" id="{DFD75D73-20F1-452E-B838-60A8B6A542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9" y="1326"/>
              <a:ext cx="1744" cy="3159"/>
            </a:xfrm>
            <a:custGeom>
              <a:avLst/>
              <a:gdLst>
                <a:gd name="T0" fmla="*/ 1744 w 1744"/>
                <a:gd name="T1" fmla="*/ 0 h 3159"/>
                <a:gd name="T2" fmla="*/ 20 w 1744"/>
                <a:gd name="T3" fmla="*/ 3104 h 3159"/>
                <a:gd name="T4" fmla="*/ 0 w 1744"/>
                <a:gd name="T5" fmla="*/ 3159 h 3159"/>
                <a:gd name="T6" fmla="*/ 1169 w 1744"/>
                <a:gd name="T7" fmla="*/ 1790 h 3159"/>
                <a:gd name="T8" fmla="*/ 1144 w 1744"/>
                <a:gd name="T9" fmla="*/ 1745 h 3159"/>
                <a:gd name="T10" fmla="*/ 1744 w 1744"/>
                <a:gd name="T11" fmla="*/ 0 h 3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4" h="3159">
                  <a:moveTo>
                    <a:pt x="1744" y="0"/>
                  </a:moveTo>
                  <a:lnTo>
                    <a:pt x="20" y="3104"/>
                  </a:lnTo>
                  <a:lnTo>
                    <a:pt x="0" y="3159"/>
                  </a:lnTo>
                  <a:lnTo>
                    <a:pt x="1169" y="1790"/>
                  </a:lnTo>
                  <a:lnTo>
                    <a:pt x="1144" y="1745"/>
                  </a:lnTo>
                  <a:lnTo>
                    <a:pt x="1744" y="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453" name="Freeform 61">
              <a:extLst>
                <a:ext uri="{FF2B5EF4-FFF2-40B4-BE49-F238E27FC236}">
                  <a16:creationId xmlns:a16="http://schemas.microsoft.com/office/drawing/2014/main" id="{2F49D90B-658A-4983-81FA-43C34715B8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2" y="3081"/>
              <a:ext cx="1182" cy="1392"/>
            </a:xfrm>
            <a:custGeom>
              <a:avLst/>
              <a:gdLst>
                <a:gd name="T0" fmla="*/ 1182 w 1182"/>
                <a:gd name="T1" fmla="*/ 24 h 1392"/>
                <a:gd name="T2" fmla="*/ 1158 w 1182"/>
                <a:gd name="T3" fmla="*/ 0 h 1392"/>
                <a:gd name="T4" fmla="*/ 0 w 1182"/>
                <a:gd name="T5" fmla="*/ 1392 h 1392"/>
                <a:gd name="T6" fmla="*/ 30 w 1182"/>
                <a:gd name="T7" fmla="*/ 1383 h 1392"/>
                <a:gd name="T8" fmla="*/ 1182 w 1182"/>
                <a:gd name="T9" fmla="*/ 24 h 1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2" h="1392">
                  <a:moveTo>
                    <a:pt x="1182" y="24"/>
                  </a:moveTo>
                  <a:lnTo>
                    <a:pt x="1158" y="0"/>
                  </a:lnTo>
                  <a:lnTo>
                    <a:pt x="0" y="1392"/>
                  </a:lnTo>
                  <a:lnTo>
                    <a:pt x="30" y="1383"/>
                  </a:lnTo>
                  <a:lnTo>
                    <a:pt x="1182" y="24"/>
                  </a:lnTo>
                  <a:close/>
                </a:path>
              </a:pathLst>
            </a:custGeom>
            <a:solidFill>
              <a:srgbClr val="494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454" name="Freeform 62">
              <a:extLst>
                <a:ext uri="{FF2B5EF4-FFF2-40B4-BE49-F238E27FC236}">
                  <a16:creationId xmlns:a16="http://schemas.microsoft.com/office/drawing/2014/main" id="{1D6DAC27-8BA5-4A99-95D9-7BA524865BDF}"/>
                </a:ext>
              </a:extLst>
            </p:cNvPr>
            <p:cNvSpPr>
              <a:spLocks/>
            </p:cNvSpPr>
            <p:nvPr/>
          </p:nvSpPr>
          <p:spPr bwMode="auto">
            <a:xfrm rot="2078347">
              <a:off x="4587" y="3807"/>
              <a:ext cx="2922" cy="124"/>
            </a:xfrm>
            <a:custGeom>
              <a:avLst/>
              <a:gdLst>
                <a:gd name="T0" fmla="*/ 9 w 576"/>
                <a:gd name="T1" fmla="*/ 33 h 33"/>
                <a:gd name="T2" fmla="*/ 21 w 576"/>
                <a:gd name="T3" fmla="*/ 33 h 33"/>
                <a:gd name="T4" fmla="*/ 576 w 576"/>
                <a:gd name="T5" fmla="*/ 6 h 33"/>
                <a:gd name="T6" fmla="*/ 576 w 576"/>
                <a:gd name="T7" fmla="*/ 0 h 33"/>
                <a:gd name="T8" fmla="*/ 0 w 576"/>
                <a:gd name="T9" fmla="*/ 27 h 33"/>
                <a:gd name="T10" fmla="*/ 9 w 576"/>
                <a:gd name="T1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6" h="33">
                  <a:moveTo>
                    <a:pt x="9" y="33"/>
                  </a:moveTo>
                  <a:lnTo>
                    <a:pt x="21" y="33"/>
                  </a:lnTo>
                  <a:lnTo>
                    <a:pt x="576" y="6"/>
                  </a:lnTo>
                  <a:lnTo>
                    <a:pt x="576" y="0"/>
                  </a:lnTo>
                  <a:lnTo>
                    <a:pt x="0" y="27"/>
                  </a:lnTo>
                  <a:lnTo>
                    <a:pt x="9" y="33"/>
                  </a:lnTo>
                  <a:close/>
                </a:path>
              </a:pathLst>
            </a:custGeom>
            <a:solidFill>
              <a:srgbClr val="4646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455" name="Freeform 63">
              <a:extLst>
                <a:ext uri="{FF2B5EF4-FFF2-40B4-BE49-F238E27FC236}">
                  <a16:creationId xmlns:a16="http://schemas.microsoft.com/office/drawing/2014/main" id="{2AD82501-A388-4AAB-B71A-AEF598CBD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9" y="2574"/>
              <a:ext cx="291" cy="1914"/>
            </a:xfrm>
            <a:custGeom>
              <a:avLst/>
              <a:gdLst>
                <a:gd name="T0" fmla="*/ 291 w 291"/>
                <a:gd name="T1" fmla="*/ 0 h 1914"/>
                <a:gd name="T2" fmla="*/ 276 w 291"/>
                <a:gd name="T3" fmla="*/ 1 h 1914"/>
                <a:gd name="T4" fmla="*/ 0 w 291"/>
                <a:gd name="T5" fmla="*/ 1863 h 1914"/>
                <a:gd name="T6" fmla="*/ 9 w 291"/>
                <a:gd name="T7" fmla="*/ 1914 h 1914"/>
                <a:gd name="T8" fmla="*/ 291 w 291"/>
                <a:gd name="T9" fmla="*/ 0 h 1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1914">
                  <a:moveTo>
                    <a:pt x="291" y="0"/>
                  </a:moveTo>
                  <a:lnTo>
                    <a:pt x="276" y="1"/>
                  </a:lnTo>
                  <a:lnTo>
                    <a:pt x="0" y="1863"/>
                  </a:lnTo>
                  <a:lnTo>
                    <a:pt x="9" y="1914"/>
                  </a:lnTo>
                  <a:lnTo>
                    <a:pt x="291" y="0"/>
                  </a:lnTo>
                  <a:close/>
                </a:path>
              </a:pathLst>
            </a:custGeom>
            <a:solidFill>
              <a:srgbClr val="494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456" name="Freeform 64">
              <a:extLst>
                <a:ext uri="{FF2B5EF4-FFF2-40B4-BE49-F238E27FC236}">
                  <a16:creationId xmlns:a16="http://schemas.microsoft.com/office/drawing/2014/main" id="{E329E6A3-1D62-4AB7-A3DE-F578C25586A9}"/>
                </a:ext>
              </a:extLst>
            </p:cNvPr>
            <p:cNvSpPr>
              <a:spLocks/>
            </p:cNvSpPr>
            <p:nvPr/>
          </p:nvSpPr>
          <p:spPr bwMode="auto">
            <a:xfrm rot="2078347">
              <a:off x="1091" y="1690"/>
              <a:ext cx="2997" cy="476"/>
            </a:xfrm>
            <a:custGeom>
              <a:avLst/>
              <a:gdLst>
                <a:gd name="T0" fmla="*/ 591 w 591"/>
                <a:gd name="T1" fmla="*/ 6 h 126"/>
                <a:gd name="T2" fmla="*/ 588 w 591"/>
                <a:gd name="T3" fmla="*/ 0 h 126"/>
                <a:gd name="T4" fmla="*/ 0 w 591"/>
                <a:gd name="T5" fmla="*/ 120 h 126"/>
                <a:gd name="T6" fmla="*/ 15 w 591"/>
                <a:gd name="T7" fmla="*/ 126 h 126"/>
                <a:gd name="T8" fmla="*/ 591 w 591"/>
                <a:gd name="T9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126">
                  <a:moveTo>
                    <a:pt x="591" y="6"/>
                  </a:moveTo>
                  <a:lnTo>
                    <a:pt x="588" y="0"/>
                  </a:lnTo>
                  <a:lnTo>
                    <a:pt x="0" y="120"/>
                  </a:lnTo>
                  <a:lnTo>
                    <a:pt x="15" y="126"/>
                  </a:lnTo>
                  <a:lnTo>
                    <a:pt x="591" y="6"/>
                  </a:lnTo>
                  <a:close/>
                </a:path>
              </a:pathLst>
            </a:custGeom>
            <a:solidFill>
              <a:srgbClr val="54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457" name="Freeform 65">
              <a:extLst>
                <a:ext uri="{FF2B5EF4-FFF2-40B4-BE49-F238E27FC236}">
                  <a16:creationId xmlns:a16="http://schemas.microsoft.com/office/drawing/2014/main" id="{64574C60-4438-4336-8B54-A2435710D1C6}"/>
                </a:ext>
              </a:extLst>
            </p:cNvPr>
            <p:cNvSpPr>
              <a:spLocks/>
            </p:cNvSpPr>
            <p:nvPr/>
          </p:nvSpPr>
          <p:spPr bwMode="auto">
            <a:xfrm rot="2078347">
              <a:off x="7429" y="4165"/>
              <a:ext cx="776" cy="793"/>
            </a:xfrm>
            <a:custGeom>
              <a:avLst/>
              <a:gdLst>
                <a:gd name="T0" fmla="*/ 153 w 153"/>
                <a:gd name="T1" fmla="*/ 6 h 210"/>
                <a:gd name="T2" fmla="*/ 147 w 153"/>
                <a:gd name="T3" fmla="*/ 0 h 210"/>
                <a:gd name="T4" fmla="*/ 0 w 153"/>
                <a:gd name="T5" fmla="*/ 204 h 210"/>
                <a:gd name="T6" fmla="*/ 0 w 153"/>
                <a:gd name="T7" fmla="*/ 210 h 210"/>
                <a:gd name="T8" fmla="*/ 153 w 153"/>
                <a:gd name="T9" fmla="*/ 6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210">
                  <a:moveTo>
                    <a:pt x="153" y="6"/>
                  </a:moveTo>
                  <a:lnTo>
                    <a:pt x="147" y="0"/>
                  </a:lnTo>
                  <a:lnTo>
                    <a:pt x="0" y="204"/>
                  </a:lnTo>
                  <a:lnTo>
                    <a:pt x="0" y="210"/>
                  </a:lnTo>
                  <a:lnTo>
                    <a:pt x="153" y="6"/>
                  </a:lnTo>
                  <a:close/>
                </a:path>
              </a:pathLst>
            </a:custGeom>
            <a:solidFill>
              <a:srgbClr val="6F6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9411" name="Group 19">
            <a:extLst>
              <a:ext uri="{FF2B5EF4-FFF2-40B4-BE49-F238E27FC236}">
                <a16:creationId xmlns:a16="http://schemas.microsoft.com/office/drawing/2014/main" id="{0667521E-06C2-467E-8E16-6D6CF07DDCFD}"/>
              </a:ext>
            </a:extLst>
          </p:cNvPr>
          <p:cNvGrpSpPr>
            <a:grpSpLocks noChangeAspect="1"/>
          </p:cNvGrpSpPr>
          <p:nvPr/>
        </p:nvGrpSpPr>
        <p:grpSpPr bwMode="auto">
          <a:xfrm rot="-1537160">
            <a:off x="12450763" y="2987675"/>
            <a:ext cx="1050925" cy="661988"/>
            <a:chOff x="1018" y="341"/>
            <a:chExt cx="7318" cy="4617"/>
          </a:xfrm>
        </p:grpSpPr>
        <p:sp>
          <p:nvSpPr>
            <p:cNvPr id="59412" name="Freeform 20">
              <a:extLst>
                <a:ext uri="{FF2B5EF4-FFF2-40B4-BE49-F238E27FC236}">
                  <a16:creationId xmlns:a16="http://schemas.microsoft.com/office/drawing/2014/main" id="{C9A42DBB-107F-4D92-8A4D-C94A6C67FDC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824" y="1321"/>
              <a:ext cx="3512" cy="3327"/>
            </a:xfrm>
            <a:custGeom>
              <a:avLst/>
              <a:gdLst>
                <a:gd name="T0" fmla="*/ 609 w 3512"/>
                <a:gd name="T1" fmla="*/ 9 h 3327"/>
                <a:gd name="T2" fmla="*/ 597 w 3512"/>
                <a:gd name="T3" fmla="*/ 0 h 3327"/>
                <a:gd name="T4" fmla="*/ 591 w 3512"/>
                <a:gd name="T5" fmla="*/ 9 h 3327"/>
                <a:gd name="T6" fmla="*/ 0 w 3512"/>
                <a:gd name="T7" fmla="*/ 1759 h 3327"/>
                <a:gd name="T8" fmla="*/ 2460 w 3512"/>
                <a:gd name="T9" fmla="*/ 3327 h 3327"/>
                <a:gd name="T10" fmla="*/ 3512 w 3512"/>
                <a:gd name="T11" fmla="*/ 3117 h 3327"/>
                <a:gd name="T12" fmla="*/ 609 w 3512"/>
                <a:gd name="T13" fmla="*/ 9 h 3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12" h="3327">
                  <a:moveTo>
                    <a:pt x="609" y="9"/>
                  </a:moveTo>
                  <a:lnTo>
                    <a:pt x="597" y="0"/>
                  </a:lnTo>
                  <a:lnTo>
                    <a:pt x="591" y="9"/>
                  </a:lnTo>
                  <a:lnTo>
                    <a:pt x="0" y="1759"/>
                  </a:lnTo>
                  <a:lnTo>
                    <a:pt x="2460" y="3327"/>
                  </a:lnTo>
                  <a:lnTo>
                    <a:pt x="3512" y="3117"/>
                  </a:lnTo>
                  <a:lnTo>
                    <a:pt x="609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413" name="Freeform 21">
              <a:extLst>
                <a:ext uri="{FF2B5EF4-FFF2-40B4-BE49-F238E27FC236}">
                  <a16:creationId xmlns:a16="http://schemas.microsoft.com/office/drawing/2014/main" id="{86C7579F-4DCE-40B1-8C8A-2BDD0A17ECC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018" y="341"/>
              <a:ext cx="4398" cy="2242"/>
            </a:xfrm>
            <a:custGeom>
              <a:avLst/>
              <a:gdLst>
                <a:gd name="T0" fmla="*/ 4391 w 4398"/>
                <a:gd name="T1" fmla="*/ 1027 h 2242"/>
                <a:gd name="T2" fmla="*/ 4398 w 4398"/>
                <a:gd name="T3" fmla="*/ 990 h 2242"/>
                <a:gd name="T4" fmla="*/ 32 w 4398"/>
                <a:gd name="T5" fmla="*/ 0 h 2242"/>
                <a:gd name="T6" fmla="*/ 0 w 4398"/>
                <a:gd name="T7" fmla="*/ 19 h 2242"/>
                <a:gd name="T8" fmla="*/ 216 w 4398"/>
                <a:gd name="T9" fmla="*/ 912 h 2242"/>
                <a:gd name="T10" fmla="*/ 2945 w 4398"/>
                <a:gd name="T11" fmla="*/ 2242 h 2242"/>
                <a:gd name="T12" fmla="*/ 4346 w 4398"/>
                <a:gd name="T13" fmla="*/ 1065 h 2242"/>
                <a:gd name="T14" fmla="*/ 4391 w 4398"/>
                <a:gd name="T15" fmla="*/ 1027 h 2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98" h="2242">
                  <a:moveTo>
                    <a:pt x="4391" y="1027"/>
                  </a:moveTo>
                  <a:lnTo>
                    <a:pt x="4398" y="990"/>
                  </a:lnTo>
                  <a:lnTo>
                    <a:pt x="32" y="0"/>
                  </a:lnTo>
                  <a:lnTo>
                    <a:pt x="0" y="19"/>
                  </a:lnTo>
                  <a:lnTo>
                    <a:pt x="216" y="912"/>
                  </a:lnTo>
                  <a:lnTo>
                    <a:pt x="2945" y="2242"/>
                  </a:lnTo>
                  <a:lnTo>
                    <a:pt x="4346" y="1065"/>
                  </a:lnTo>
                  <a:lnTo>
                    <a:pt x="4391" y="10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414" name="Freeform 22">
              <a:extLst>
                <a:ext uri="{FF2B5EF4-FFF2-40B4-BE49-F238E27FC236}">
                  <a16:creationId xmlns:a16="http://schemas.microsoft.com/office/drawing/2014/main" id="{F84AADE6-92FA-491B-A4F9-D7EC94C060B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75" y="1325"/>
              <a:ext cx="1749" cy="3157"/>
            </a:xfrm>
            <a:custGeom>
              <a:avLst/>
              <a:gdLst>
                <a:gd name="T0" fmla="*/ 0 w 1749"/>
                <a:gd name="T1" fmla="*/ 3157 h 3157"/>
                <a:gd name="T2" fmla="*/ 1749 w 1749"/>
                <a:gd name="T3" fmla="*/ 0 h 3157"/>
                <a:gd name="T4" fmla="*/ 273 w 1749"/>
                <a:gd name="T5" fmla="*/ 1252 h 3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49" h="3157">
                  <a:moveTo>
                    <a:pt x="0" y="3157"/>
                  </a:moveTo>
                  <a:lnTo>
                    <a:pt x="1749" y="0"/>
                  </a:lnTo>
                  <a:lnTo>
                    <a:pt x="273" y="1252"/>
                  </a:lnTo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415" name="Freeform 23">
              <a:extLst>
                <a:ext uri="{FF2B5EF4-FFF2-40B4-BE49-F238E27FC236}">
                  <a16:creationId xmlns:a16="http://schemas.microsoft.com/office/drawing/2014/main" id="{692C6B0D-1D6E-4FD6-84A6-2BC9FAFC698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79" y="1326"/>
              <a:ext cx="1744" cy="3159"/>
            </a:xfrm>
            <a:custGeom>
              <a:avLst/>
              <a:gdLst>
                <a:gd name="T0" fmla="*/ 1744 w 1744"/>
                <a:gd name="T1" fmla="*/ 0 h 3159"/>
                <a:gd name="T2" fmla="*/ 20 w 1744"/>
                <a:gd name="T3" fmla="*/ 3104 h 3159"/>
                <a:gd name="T4" fmla="*/ 0 w 1744"/>
                <a:gd name="T5" fmla="*/ 3159 h 3159"/>
                <a:gd name="T6" fmla="*/ 1169 w 1744"/>
                <a:gd name="T7" fmla="*/ 1790 h 3159"/>
                <a:gd name="T8" fmla="*/ 1144 w 1744"/>
                <a:gd name="T9" fmla="*/ 1745 h 3159"/>
                <a:gd name="T10" fmla="*/ 1744 w 1744"/>
                <a:gd name="T11" fmla="*/ 0 h 3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4" h="3159">
                  <a:moveTo>
                    <a:pt x="1744" y="0"/>
                  </a:moveTo>
                  <a:lnTo>
                    <a:pt x="20" y="3104"/>
                  </a:lnTo>
                  <a:lnTo>
                    <a:pt x="0" y="3159"/>
                  </a:lnTo>
                  <a:lnTo>
                    <a:pt x="1169" y="1790"/>
                  </a:lnTo>
                  <a:lnTo>
                    <a:pt x="1144" y="1745"/>
                  </a:lnTo>
                  <a:lnTo>
                    <a:pt x="1744" y="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416" name="Freeform 24">
              <a:extLst>
                <a:ext uri="{FF2B5EF4-FFF2-40B4-BE49-F238E27FC236}">
                  <a16:creationId xmlns:a16="http://schemas.microsoft.com/office/drawing/2014/main" id="{E7CA2037-387B-4F6C-92CC-DDAD4C5F4D3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72" y="3081"/>
              <a:ext cx="1182" cy="1392"/>
            </a:xfrm>
            <a:custGeom>
              <a:avLst/>
              <a:gdLst>
                <a:gd name="T0" fmla="*/ 1182 w 1182"/>
                <a:gd name="T1" fmla="*/ 24 h 1392"/>
                <a:gd name="T2" fmla="*/ 1158 w 1182"/>
                <a:gd name="T3" fmla="*/ 0 h 1392"/>
                <a:gd name="T4" fmla="*/ 0 w 1182"/>
                <a:gd name="T5" fmla="*/ 1392 h 1392"/>
                <a:gd name="T6" fmla="*/ 30 w 1182"/>
                <a:gd name="T7" fmla="*/ 1383 h 1392"/>
                <a:gd name="T8" fmla="*/ 1182 w 1182"/>
                <a:gd name="T9" fmla="*/ 24 h 1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2" h="1392">
                  <a:moveTo>
                    <a:pt x="1182" y="24"/>
                  </a:moveTo>
                  <a:lnTo>
                    <a:pt x="1158" y="0"/>
                  </a:lnTo>
                  <a:lnTo>
                    <a:pt x="0" y="1392"/>
                  </a:lnTo>
                  <a:lnTo>
                    <a:pt x="30" y="1383"/>
                  </a:lnTo>
                  <a:lnTo>
                    <a:pt x="1182" y="24"/>
                  </a:lnTo>
                  <a:close/>
                </a:path>
              </a:pathLst>
            </a:custGeom>
            <a:solidFill>
              <a:srgbClr val="494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417" name="Freeform 25">
              <a:extLst>
                <a:ext uri="{FF2B5EF4-FFF2-40B4-BE49-F238E27FC236}">
                  <a16:creationId xmlns:a16="http://schemas.microsoft.com/office/drawing/2014/main" id="{8A9E1B56-3761-499F-9A39-44AF00BD8362}"/>
                </a:ext>
              </a:extLst>
            </p:cNvPr>
            <p:cNvSpPr>
              <a:spLocks noChangeAspect="1"/>
            </p:cNvSpPr>
            <p:nvPr/>
          </p:nvSpPr>
          <p:spPr bwMode="auto">
            <a:xfrm rot="2078347">
              <a:off x="4587" y="3807"/>
              <a:ext cx="2922" cy="124"/>
            </a:xfrm>
            <a:custGeom>
              <a:avLst/>
              <a:gdLst>
                <a:gd name="T0" fmla="*/ 9 w 576"/>
                <a:gd name="T1" fmla="*/ 33 h 33"/>
                <a:gd name="T2" fmla="*/ 21 w 576"/>
                <a:gd name="T3" fmla="*/ 33 h 33"/>
                <a:gd name="T4" fmla="*/ 576 w 576"/>
                <a:gd name="T5" fmla="*/ 6 h 33"/>
                <a:gd name="T6" fmla="*/ 576 w 576"/>
                <a:gd name="T7" fmla="*/ 0 h 33"/>
                <a:gd name="T8" fmla="*/ 0 w 576"/>
                <a:gd name="T9" fmla="*/ 27 h 33"/>
                <a:gd name="T10" fmla="*/ 9 w 576"/>
                <a:gd name="T1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6" h="33">
                  <a:moveTo>
                    <a:pt x="9" y="33"/>
                  </a:moveTo>
                  <a:lnTo>
                    <a:pt x="21" y="33"/>
                  </a:lnTo>
                  <a:lnTo>
                    <a:pt x="576" y="6"/>
                  </a:lnTo>
                  <a:lnTo>
                    <a:pt x="576" y="0"/>
                  </a:lnTo>
                  <a:lnTo>
                    <a:pt x="0" y="27"/>
                  </a:lnTo>
                  <a:lnTo>
                    <a:pt x="9" y="33"/>
                  </a:lnTo>
                  <a:close/>
                </a:path>
              </a:pathLst>
            </a:custGeom>
            <a:solidFill>
              <a:srgbClr val="4646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418" name="Freeform 26">
              <a:extLst>
                <a:ext uri="{FF2B5EF4-FFF2-40B4-BE49-F238E27FC236}">
                  <a16:creationId xmlns:a16="http://schemas.microsoft.com/office/drawing/2014/main" id="{75F92911-60D4-4558-9D92-7C5E14145FF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69" y="2574"/>
              <a:ext cx="291" cy="1914"/>
            </a:xfrm>
            <a:custGeom>
              <a:avLst/>
              <a:gdLst>
                <a:gd name="T0" fmla="*/ 291 w 291"/>
                <a:gd name="T1" fmla="*/ 0 h 1914"/>
                <a:gd name="T2" fmla="*/ 276 w 291"/>
                <a:gd name="T3" fmla="*/ 1 h 1914"/>
                <a:gd name="T4" fmla="*/ 0 w 291"/>
                <a:gd name="T5" fmla="*/ 1863 h 1914"/>
                <a:gd name="T6" fmla="*/ 9 w 291"/>
                <a:gd name="T7" fmla="*/ 1914 h 1914"/>
                <a:gd name="T8" fmla="*/ 291 w 291"/>
                <a:gd name="T9" fmla="*/ 0 h 1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1914">
                  <a:moveTo>
                    <a:pt x="291" y="0"/>
                  </a:moveTo>
                  <a:lnTo>
                    <a:pt x="276" y="1"/>
                  </a:lnTo>
                  <a:lnTo>
                    <a:pt x="0" y="1863"/>
                  </a:lnTo>
                  <a:lnTo>
                    <a:pt x="9" y="1914"/>
                  </a:lnTo>
                  <a:lnTo>
                    <a:pt x="291" y="0"/>
                  </a:lnTo>
                  <a:close/>
                </a:path>
              </a:pathLst>
            </a:custGeom>
            <a:solidFill>
              <a:srgbClr val="494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419" name="Freeform 27">
              <a:extLst>
                <a:ext uri="{FF2B5EF4-FFF2-40B4-BE49-F238E27FC236}">
                  <a16:creationId xmlns:a16="http://schemas.microsoft.com/office/drawing/2014/main" id="{4D5A8585-D7FD-406D-8DA1-3BEBD82B7810}"/>
                </a:ext>
              </a:extLst>
            </p:cNvPr>
            <p:cNvSpPr>
              <a:spLocks noChangeAspect="1"/>
            </p:cNvSpPr>
            <p:nvPr/>
          </p:nvSpPr>
          <p:spPr bwMode="auto">
            <a:xfrm rot="2078347">
              <a:off x="1091" y="1690"/>
              <a:ext cx="2997" cy="476"/>
            </a:xfrm>
            <a:custGeom>
              <a:avLst/>
              <a:gdLst>
                <a:gd name="T0" fmla="*/ 591 w 591"/>
                <a:gd name="T1" fmla="*/ 6 h 126"/>
                <a:gd name="T2" fmla="*/ 588 w 591"/>
                <a:gd name="T3" fmla="*/ 0 h 126"/>
                <a:gd name="T4" fmla="*/ 0 w 591"/>
                <a:gd name="T5" fmla="*/ 120 h 126"/>
                <a:gd name="T6" fmla="*/ 15 w 591"/>
                <a:gd name="T7" fmla="*/ 126 h 126"/>
                <a:gd name="T8" fmla="*/ 591 w 591"/>
                <a:gd name="T9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126">
                  <a:moveTo>
                    <a:pt x="591" y="6"/>
                  </a:moveTo>
                  <a:lnTo>
                    <a:pt x="588" y="0"/>
                  </a:lnTo>
                  <a:lnTo>
                    <a:pt x="0" y="120"/>
                  </a:lnTo>
                  <a:lnTo>
                    <a:pt x="15" y="126"/>
                  </a:lnTo>
                  <a:lnTo>
                    <a:pt x="591" y="6"/>
                  </a:lnTo>
                  <a:close/>
                </a:path>
              </a:pathLst>
            </a:custGeom>
            <a:solidFill>
              <a:srgbClr val="54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420" name="Freeform 28">
              <a:extLst>
                <a:ext uri="{FF2B5EF4-FFF2-40B4-BE49-F238E27FC236}">
                  <a16:creationId xmlns:a16="http://schemas.microsoft.com/office/drawing/2014/main" id="{2E43F4B6-CE2A-4D11-8978-9D9C81F77003}"/>
                </a:ext>
              </a:extLst>
            </p:cNvPr>
            <p:cNvSpPr>
              <a:spLocks noChangeAspect="1"/>
            </p:cNvSpPr>
            <p:nvPr/>
          </p:nvSpPr>
          <p:spPr bwMode="auto">
            <a:xfrm rot="2078347">
              <a:off x="7429" y="4165"/>
              <a:ext cx="776" cy="793"/>
            </a:xfrm>
            <a:custGeom>
              <a:avLst/>
              <a:gdLst>
                <a:gd name="T0" fmla="*/ 153 w 153"/>
                <a:gd name="T1" fmla="*/ 6 h 210"/>
                <a:gd name="T2" fmla="*/ 147 w 153"/>
                <a:gd name="T3" fmla="*/ 0 h 210"/>
                <a:gd name="T4" fmla="*/ 0 w 153"/>
                <a:gd name="T5" fmla="*/ 204 h 210"/>
                <a:gd name="T6" fmla="*/ 0 w 153"/>
                <a:gd name="T7" fmla="*/ 210 h 210"/>
                <a:gd name="T8" fmla="*/ 153 w 153"/>
                <a:gd name="T9" fmla="*/ 6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210">
                  <a:moveTo>
                    <a:pt x="153" y="6"/>
                  </a:moveTo>
                  <a:lnTo>
                    <a:pt x="147" y="0"/>
                  </a:lnTo>
                  <a:lnTo>
                    <a:pt x="0" y="204"/>
                  </a:lnTo>
                  <a:lnTo>
                    <a:pt x="0" y="210"/>
                  </a:lnTo>
                  <a:lnTo>
                    <a:pt x="153" y="6"/>
                  </a:lnTo>
                  <a:close/>
                </a:path>
              </a:pathLst>
            </a:custGeom>
            <a:solidFill>
              <a:srgbClr val="6F6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13" name="文本框 112">
            <a:extLst>
              <a:ext uri="{FF2B5EF4-FFF2-40B4-BE49-F238E27FC236}">
                <a16:creationId xmlns:a16="http://schemas.microsoft.com/office/drawing/2014/main" id="{5272EE43-9554-43AE-A279-C9FDB11426D4}"/>
              </a:ext>
            </a:extLst>
          </p:cNvPr>
          <p:cNvSpPr txBox="1"/>
          <p:nvPr/>
        </p:nvSpPr>
        <p:spPr>
          <a:xfrm>
            <a:off x="3628346" y="172531"/>
            <a:ext cx="559319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b="1" dirty="0">
                <a:ln w="12700">
                  <a:solidFill>
                    <a:srgbClr val="0070C0"/>
                  </a:solidFill>
                </a:ln>
                <a:solidFill>
                  <a:srgbClr val="FFCC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在这儿输入文字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500" fill="hold"/>
                                        <p:tgtEl>
                                          <p:spTgt spid="59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500" fill="hold"/>
                                        <p:tgtEl>
                                          <p:spTgt spid="59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9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9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9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8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80000">
                                      <p:cBhvr>
                                        <p:cTn id="17" dur="1000" fill="hold"/>
                                        <p:tgtEl>
                                          <p:spTgt spid="594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998 0.87623 L -2.92851E-7 2.82486E-6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594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94" y="-43821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8"/>
                                            </p:cond>
                                          </p:stCondLst>
                                        </p:cTn>
                                        <p:tgtEl>
                                          <p:spTgt spid="59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-1800000">
                                      <p:cBhvr>
                                        <p:cTn id="25" dur="200" fill="hold"/>
                                        <p:tgtEl>
                                          <p:spTgt spid="594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23" presetClass="exit" presetSubtype="54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59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59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/>
                                        <p:tgtEl>
                                          <p:spTgt spid="59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59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9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594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3" presetClass="entr" presetSubtype="52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9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9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9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9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0" presetClass="path" presetSubtype="0" autoRev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4.30663E-8 9.03955E-7 L 0.0786 0.12641 " pathEditMode="relative" rAng="0" ptsTypes="AA">
                                      <p:cBhvr>
                                        <p:cTn id="42" dur="250" fill="hold"/>
                                        <p:tgtEl>
                                          <p:spTgt spid="594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30" y="63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500" fill="hold"/>
                                        <p:tgtEl>
                                          <p:spTgt spid="59448"/>
                                        </p:tgtEl>
                                      </p:cBhvr>
                                      <p:by x="70000" y="7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080000">
                                      <p:cBhvr>
                                        <p:cTn id="47" dur="500" fill="hold"/>
                                        <p:tgtEl>
                                          <p:spTgt spid="594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6"/>
                                            </p:cond>
                                          </p:stCondLst>
                                        </p:cTn>
                                        <p:tgtEl>
                                          <p:spTgt spid="59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0" presetClass="pat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-0.96716 -0.96893 " pathEditMode="relative" ptsTypes="AA">
                                      <p:cBhvr>
                                        <p:cTn id="53" dur="5000" fill="hold"/>
                                        <p:tgtEl>
                                          <p:spTgt spid="594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500" fill="hold"/>
                                        <p:tgtEl>
                                          <p:spTgt spid="5949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7" dur="1000" fill="hold"/>
                                        <p:tgtEl>
                                          <p:spTgt spid="5948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9" dur="5000" fill="hold"/>
                                        <p:tgtEl>
                                          <p:spTgt spid="594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1" dur="5000" fill="hold"/>
                                        <p:tgtEl>
                                          <p:spTgt spid="594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2" presetID="23" presetClass="entr" presetSubtype="3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00" fill="hold"/>
                                        <p:tgtEl>
                                          <p:spTgt spid="59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fill="hold"/>
                                        <p:tgtEl>
                                          <p:spTgt spid="595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0" presetClass="pat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09607E-7 4.83245E-6 C 0.01354 0.00458 0.05093 0.02892 0.08156 0.02768 C 0.11219 0.02645 0.16699 -0.00142 0.18407 -0.00724 " pathEditMode="relative" rAng="0" ptsTypes="aaa">
                                      <p:cBhvr>
                                        <p:cTn id="67" dur="1000" fill="hold"/>
                                        <p:tgtEl>
                                          <p:spTgt spid="595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98" y="1076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0" presetClass="path" presetSubtype="0" ac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1.09607E-7 -0.00018 C 0.02031 -0.00089 0.0577 0.04215 0.12218 -0.00441 C 0.18665 -0.05115 0.30722 -0.15291 0.38717 -0.28043 C 0.46712 -0.40794 0.55717 -0.66738 0.60187 -0.76914 " pathEditMode="relative" rAng="0" ptsTypes="aaaa">
                                      <p:cBhvr>
                                        <p:cTn id="69" dur="1000" fill="hold"/>
                                        <p:tgtEl>
                                          <p:spTgt spid="595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88" y="-36332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8" presetClass="emph" presetSubtype="0" repeatCount="300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600000">
                                      <p:cBhvr>
                                        <p:cTn id="71" dur="500" fill="hold"/>
                                        <p:tgtEl>
                                          <p:spTgt spid="595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0"/>
                                            </p:cond>
                                          </p:stCondLst>
                                        </p:cTn>
                                        <p:tgtEl>
                                          <p:spTgt spid="59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9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0" presetClass="path" presetSubtype="0" ac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1.09607E-7 -0.00018 C 0.02031 -0.00089 0.0577 0.04215 0.12218 -0.00441 C 0.18665 -0.05115 0.30722 -0.15291 0.38717 -0.28043 C 0.46712 -0.40794 0.55717 -0.66738 0.60187 -0.76914 " pathEditMode="relative" rAng="0" ptsTypes="aaaa">
                                      <p:cBhvr>
                                        <p:cTn id="76" dur="1000" fill="hold"/>
                                        <p:tgtEl>
                                          <p:spTgt spid="595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88" y="-36332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8" presetClass="emph" presetSubtype="0" repeatCount="300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600000">
                                      <p:cBhvr>
                                        <p:cTn id="78" dur="500" fill="hold"/>
                                        <p:tgtEl>
                                          <p:spTgt spid="595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5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5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59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5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5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59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59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59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59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0" presetClass="pat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-0.96705 -0.96892 " pathEditMode="relative" ptsTypes="AA">
                                      <p:cBhvr>
                                        <p:cTn id="107" dur="5000" fill="hold"/>
                                        <p:tgtEl>
                                          <p:spTgt spid="594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0" presetClass="pat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-0.96705 -0.96892 " pathEditMode="relative" ptsTypes="AA">
                                      <p:cBhvr>
                                        <p:cTn id="109" dur="5000" fill="hold"/>
                                        <p:tgtEl>
                                          <p:spTgt spid="594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0" presetClass="pat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-0.96705 -0.96892 " pathEditMode="relative" ptsTypes="AA">
                                      <p:cBhvr>
                                        <p:cTn id="111" dur="5000" fill="hold"/>
                                        <p:tgtEl>
                                          <p:spTgt spid="594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0" presetClass="pat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-0.96705 -0.96892 " pathEditMode="relative" ptsTypes="AA">
                                      <p:cBhvr>
                                        <p:cTn id="113" dur="5000" fill="hold"/>
                                        <p:tgtEl>
                                          <p:spTgt spid="594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0" presetClass="pat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-0.96705 -0.96892 " pathEditMode="relative" ptsTypes="AA">
                                      <p:cBhvr>
                                        <p:cTn id="115" dur="5000" fill="hold"/>
                                        <p:tgtEl>
                                          <p:spTgt spid="594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0" presetClass="pat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-0.96705 -0.96892 " pathEditMode="relative" ptsTypes="AA">
                                      <p:cBhvr>
                                        <p:cTn id="117" dur="5000" fill="hold"/>
                                        <p:tgtEl>
                                          <p:spTgt spid="594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0" presetClass="pat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-0.96705 -0.96892 " pathEditMode="relative" ptsTypes="AA">
                                      <p:cBhvr>
                                        <p:cTn id="119" dur="5000" fill="hold"/>
                                        <p:tgtEl>
                                          <p:spTgt spid="594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0" presetClass="pat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-0.96705 -0.96892 " pathEditMode="relative" ptsTypes="AA">
                                      <p:cBhvr>
                                        <p:cTn id="121" dur="5000" fill="hold"/>
                                        <p:tgtEl>
                                          <p:spTgt spid="594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2" presetID="0" presetClass="pat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-0.96705 -0.96892 " pathEditMode="relative" ptsTypes="AA">
                                      <p:cBhvr>
                                        <p:cTn id="123" dur="5000" fill="hold"/>
                                        <p:tgtEl>
                                          <p:spTgt spid="594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4" presetID="2" presetClass="exit" presetSubtype="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5" dur="2700"/>
                                        <p:tgtEl>
                                          <p:spTgt spid="59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2700"/>
                                        <p:tgtEl>
                                          <p:spTgt spid="59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2699"/>
                                          </p:stCondLst>
                                        </p:cTn>
                                        <p:tgtEl>
                                          <p:spTgt spid="5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2" presetClass="exit" presetSubtype="6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9" dur="2700"/>
                                        <p:tgtEl>
                                          <p:spTgt spid="59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2700"/>
                                        <p:tgtEl>
                                          <p:spTgt spid="59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2699"/>
                                          </p:stCondLst>
                                        </p:cTn>
                                        <p:tgtEl>
                                          <p:spTgt spid="5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2" presetClass="exit" presetSubtype="6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3" dur="2700"/>
                                        <p:tgtEl>
                                          <p:spTgt spid="59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2700"/>
                                        <p:tgtEl>
                                          <p:spTgt spid="59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2699"/>
                                          </p:stCondLst>
                                        </p:cTn>
                                        <p:tgtEl>
                                          <p:spTgt spid="5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2" presetClass="exit" presetSubtype="6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7" dur="2700"/>
                                        <p:tgtEl>
                                          <p:spTgt spid="59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2700"/>
                                        <p:tgtEl>
                                          <p:spTgt spid="59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2699"/>
                                          </p:stCondLst>
                                        </p:cTn>
                                        <p:tgtEl>
                                          <p:spTgt spid="5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2" presetClass="exit" presetSubtype="6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1" dur="1800"/>
                                        <p:tgtEl>
                                          <p:spTgt spid="59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1800"/>
                                        <p:tgtEl>
                                          <p:spTgt spid="59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1799"/>
                                          </p:stCondLst>
                                        </p:cTn>
                                        <p:tgtEl>
                                          <p:spTgt spid="5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2" presetClass="exit" presetSubtype="6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5" dur="1800"/>
                                        <p:tgtEl>
                                          <p:spTgt spid="59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1800"/>
                                        <p:tgtEl>
                                          <p:spTgt spid="59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1799"/>
                                          </p:stCondLst>
                                        </p:cTn>
                                        <p:tgtEl>
                                          <p:spTgt spid="5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2" presetClass="exit" presetSubtype="6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9" dur="1800"/>
                                        <p:tgtEl>
                                          <p:spTgt spid="59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1800"/>
                                        <p:tgtEl>
                                          <p:spTgt spid="59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1799"/>
                                          </p:stCondLst>
                                        </p:cTn>
                                        <p:tgtEl>
                                          <p:spTgt spid="5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2" presetClass="exit" presetSubtype="6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3" dur="1800"/>
                                        <p:tgtEl>
                                          <p:spTgt spid="59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1800"/>
                                        <p:tgtEl>
                                          <p:spTgt spid="59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1799"/>
                                          </p:stCondLst>
                                        </p:cTn>
                                        <p:tgtEl>
                                          <p:spTgt spid="5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2" presetClass="exit" presetSubtype="6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7" dur="1800"/>
                                        <p:tgtEl>
                                          <p:spTgt spid="59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1800"/>
                                        <p:tgtEl>
                                          <p:spTgt spid="59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1799"/>
                                          </p:stCondLst>
                                        </p:cTn>
                                        <p:tgtEl>
                                          <p:spTgt spid="5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"/>
                                        <p:tgtEl>
                                          <p:spTgt spid="59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6" presetClass="emph" presetSubtype="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animScale>
                                      <p:cBhvr>
                                        <p:cTn id="164" dur="2000" fill="hold"/>
                                        <p:tgtEl>
                                          <p:spTgt spid="59512"/>
                                        </p:tgtEl>
                                      </p:cBhvr>
                                      <p:by x="500000" y="500000"/>
                                    </p:animScale>
                                  </p:childTnLst>
                                </p:cTn>
                              </p:par>
                              <p:par>
                                <p:cTn id="165" presetID="10" presetClass="exit" presetSubtype="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2000"/>
                                        <p:tgtEl>
                                          <p:spTgt spid="595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9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0" presetClass="pat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7.71748E-6 2.0339E-6 L -0.96716 -0.98993 " pathEditMode="relative" ptsTypes="AA">
                                      <p:cBhvr>
                                        <p:cTn id="169" dur="5000" fill="hold"/>
                                        <p:tgtEl>
                                          <p:spTgt spid="595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0" presetID="0" presetClass="pat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-0.96716 -0.96893 " pathEditMode="relative" ptsTypes="AA">
                                      <p:cBhvr>
                                        <p:cTn id="171" dur="5000" fill="hold"/>
                                        <p:tgtEl>
                                          <p:spTgt spid="594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2" presetID="0" presetClass="pat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-0.96716 -0.96893 " pathEditMode="relative" ptsTypes="AA">
                                      <p:cBhvr>
                                        <p:cTn id="173" dur="5000" fill="hold"/>
                                        <p:tgtEl>
                                          <p:spTgt spid="594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4" presetID="0" presetClass="path" presetSubtype="0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animMotion origin="layout" path="M 3.7037E-6 -3.72881E-6 L -1.49796 -2.64336 " pathEditMode="relative" rAng="0" ptsTypes="AA">
                                      <p:cBhvr>
                                        <p:cTn id="175" dur="2000" fill="hold"/>
                                        <p:tgtEl>
                                          <p:spTgt spid="595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903" y="-132168"/>
                                    </p:animMotion>
                                  </p:childTnLst>
                                </p:cTn>
                              </p:par>
                              <p:par>
                                <p:cTn id="176" presetID="8" presetClass="emph" presetSubtype="0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animRot by="-1800000">
                                      <p:cBhvr>
                                        <p:cTn id="177" dur="2000" fill="hold"/>
                                        <p:tgtEl>
                                          <p:spTgt spid="595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8" presetID="0" presetClass="path" presetSubtype="0" fill="hold" nodeType="withEffect">
                                  <p:stCondLst>
                                    <p:cond delay="6400"/>
                                  </p:stCondLst>
                                  <p:childTnLst>
                                    <p:animMotion origin="layout" path="M 0 5.08475E-7 L 0.80351 1.62994 " pathEditMode="relative" rAng="0" ptsTypes="AA">
                                      <p:cBhvr>
                                        <p:cTn id="179" dur="3000" fill="hold"/>
                                        <p:tgtEl>
                                          <p:spTgt spid="595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170" y="814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95" name="Picture 27" descr="图片1副本">
            <a:extLst>
              <a:ext uri="{FF2B5EF4-FFF2-40B4-BE49-F238E27FC236}">
                <a16:creationId xmlns:a16="http://schemas.microsoft.com/office/drawing/2014/main" id="{2B47E18B-7F89-465E-909B-C7FC289029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20000">
            <a:off x="825500" y="-3071813"/>
            <a:ext cx="1993900" cy="223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0B89450E-B50F-4E6A-BD15-61BF6B5EFE7D}"/>
              </a:ext>
            </a:extLst>
          </p:cNvPr>
          <p:cNvSpPr txBox="1"/>
          <p:nvPr/>
        </p:nvSpPr>
        <p:spPr>
          <a:xfrm>
            <a:off x="3628346" y="172531"/>
            <a:ext cx="559319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b="1" dirty="0">
                <a:ln w="12700">
                  <a:solidFill>
                    <a:srgbClr val="0070C0"/>
                  </a:solidFill>
                </a:ln>
                <a:solidFill>
                  <a:srgbClr val="FFCC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在这儿输入文字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79003E-7 -5.46737E-7 L 0.20009 0.41993 " pathEditMode="relative" rAng="0" ptsTypes="AA">
                                      <p:cBhvr>
                                        <p:cTn id="6" dur="300" fill="hold"/>
                                        <p:tgtEl>
                                          <p:spTgt spid="583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4" y="209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8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009 0.41993 L 0.33172 0.72399 " pathEditMode="relative" rAng="0" ptsTypes="AA">
                                      <p:cBhvr>
                                        <p:cTn id="9" dur="2500" fill="hold"/>
                                        <p:tgtEl>
                                          <p:spTgt spid="583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76" y="1520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0" presetClass="pat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33172 0.72399 L 0.64926 1.40512 " pathEditMode="relative" rAng="0" ptsTypes="AA">
                                      <p:cBhvr>
                                        <p:cTn id="11" dur="300" fill="hold"/>
                                        <p:tgtEl>
                                          <p:spTgt spid="583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71" y="34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F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66" name="Rectangle 370">
            <a:extLst>
              <a:ext uri="{FF2B5EF4-FFF2-40B4-BE49-F238E27FC236}">
                <a16:creationId xmlns:a16="http://schemas.microsoft.com/office/drawing/2014/main" id="{65975AB5-A2CA-4EDE-B041-0F1406753106}"/>
              </a:ext>
            </a:extLst>
          </p:cNvPr>
          <p:cNvSpPr>
            <a:spLocks noChangeArrowheads="1"/>
          </p:cNvSpPr>
          <p:nvPr/>
        </p:nvSpPr>
        <p:spPr bwMode="auto">
          <a:xfrm rot="21600000">
            <a:off x="-114300" y="-88900"/>
            <a:ext cx="14943138" cy="10788650"/>
          </a:xfrm>
          <a:prstGeom prst="rect">
            <a:avLst/>
          </a:prstGeom>
          <a:gradFill rotWithShape="1">
            <a:gsLst>
              <a:gs pos="0">
                <a:srgbClr val="00AAD2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55298" name="Picture 2" descr="图片1副本">
            <a:extLst>
              <a:ext uri="{FF2B5EF4-FFF2-40B4-BE49-F238E27FC236}">
                <a16:creationId xmlns:a16="http://schemas.microsoft.com/office/drawing/2014/main" id="{478802C8-B61D-403E-8045-2136C1A21A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46996" flipH="1">
            <a:off x="-968375" y="-10971213"/>
            <a:ext cx="8326438" cy="923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357" name="Rectangle 61">
            <a:extLst>
              <a:ext uri="{FF2B5EF4-FFF2-40B4-BE49-F238E27FC236}">
                <a16:creationId xmlns:a16="http://schemas.microsoft.com/office/drawing/2014/main" id="{A73F83F6-7CFA-44A5-A3F6-0CC8CD18F0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09225" y="3413125"/>
            <a:ext cx="1728788" cy="2768600"/>
          </a:xfrm>
          <a:prstGeom prst="rect">
            <a:avLst/>
          </a:prstGeom>
          <a:solidFill>
            <a:schemeClr val="bg1">
              <a:alpha val="91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55358" name="Group 62">
            <a:extLst>
              <a:ext uri="{FF2B5EF4-FFF2-40B4-BE49-F238E27FC236}">
                <a16:creationId xmlns:a16="http://schemas.microsoft.com/office/drawing/2014/main" id="{E0089906-CE9A-4057-A6B5-4DEC5169E758}"/>
              </a:ext>
            </a:extLst>
          </p:cNvPr>
          <p:cNvGrpSpPr>
            <a:grpSpLocks/>
          </p:cNvGrpSpPr>
          <p:nvPr/>
        </p:nvGrpSpPr>
        <p:grpSpPr bwMode="auto">
          <a:xfrm>
            <a:off x="8755063" y="2652713"/>
            <a:ext cx="2671762" cy="1990725"/>
            <a:chOff x="4099" y="3418"/>
            <a:chExt cx="2104" cy="1254"/>
          </a:xfrm>
        </p:grpSpPr>
        <p:sp>
          <p:nvSpPr>
            <p:cNvPr id="55359" name="Freeform 63">
              <a:extLst>
                <a:ext uri="{FF2B5EF4-FFF2-40B4-BE49-F238E27FC236}">
                  <a16:creationId xmlns:a16="http://schemas.microsoft.com/office/drawing/2014/main" id="{2AE1485B-C8DF-425B-AA61-475E6D7C22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9" y="3418"/>
              <a:ext cx="2104" cy="1254"/>
            </a:xfrm>
            <a:custGeom>
              <a:avLst/>
              <a:gdLst>
                <a:gd name="T0" fmla="*/ 557 w 2104"/>
                <a:gd name="T1" fmla="*/ 1210 h 1254"/>
                <a:gd name="T2" fmla="*/ 1173 w 2104"/>
                <a:gd name="T3" fmla="*/ 1237 h 1254"/>
                <a:gd name="T4" fmla="*/ 1421 w 2104"/>
                <a:gd name="T5" fmla="*/ 1219 h 1254"/>
                <a:gd name="T6" fmla="*/ 1501 w 2104"/>
                <a:gd name="T7" fmla="*/ 1202 h 1254"/>
                <a:gd name="T8" fmla="*/ 1572 w 2104"/>
                <a:gd name="T9" fmla="*/ 1184 h 1254"/>
                <a:gd name="T10" fmla="*/ 1687 w 2104"/>
                <a:gd name="T11" fmla="*/ 1131 h 1254"/>
                <a:gd name="T12" fmla="*/ 1784 w 2104"/>
                <a:gd name="T13" fmla="*/ 1069 h 1254"/>
                <a:gd name="T14" fmla="*/ 2024 w 2104"/>
                <a:gd name="T15" fmla="*/ 594 h 1254"/>
                <a:gd name="T16" fmla="*/ 2050 w 2104"/>
                <a:gd name="T17" fmla="*/ 555 h 1254"/>
                <a:gd name="T18" fmla="*/ 2104 w 2104"/>
                <a:gd name="T19" fmla="*/ 519 h 1254"/>
                <a:gd name="T20" fmla="*/ 1935 w 2104"/>
                <a:gd name="T21" fmla="*/ 493 h 1254"/>
                <a:gd name="T22" fmla="*/ 1793 w 2104"/>
                <a:gd name="T23" fmla="*/ 440 h 1254"/>
                <a:gd name="T24" fmla="*/ 1740 w 2104"/>
                <a:gd name="T25" fmla="*/ 404 h 1254"/>
                <a:gd name="T26" fmla="*/ 1714 w 2104"/>
                <a:gd name="T27" fmla="*/ 395 h 1254"/>
                <a:gd name="T28" fmla="*/ 1607 w 2104"/>
                <a:gd name="T29" fmla="*/ 333 h 1254"/>
                <a:gd name="T30" fmla="*/ 1377 w 2104"/>
                <a:gd name="T31" fmla="*/ 174 h 1254"/>
                <a:gd name="T32" fmla="*/ 1315 w 2104"/>
                <a:gd name="T33" fmla="*/ 129 h 1254"/>
                <a:gd name="T34" fmla="*/ 991 w 2104"/>
                <a:gd name="T35" fmla="*/ 0 h 1254"/>
                <a:gd name="T36" fmla="*/ 739 w 2104"/>
                <a:gd name="T37" fmla="*/ 165 h 1254"/>
                <a:gd name="T38" fmla="*/ 313 w 2104"/>
                <a:gd name="T39" fmla="*/ 865 h 1254"/>
                <a:gd name="T40" fmla="*/ 83 w 2104"/>
                <a:gd name="T41" fmla="*/ 1175 h 1254"/>
                <a:gd name="T42" fmla="*/ 12 w 2104"/>
                <a:gd name="T43" fmla="*/ 1246 h 1254"/>
                <a:gd name="T44" fmla="*/ 56 w 2104"/>
                <a:gd name="T45" fmla="*/ 1237 h 1254"/>
                <a:gd name="T46" fmla="*/ 110 w 2104"/>
                <a:gd name="T47" fmla="*/ 1219 h 1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04" h="1254">
                  <a:moveTo>
                    <a:pt x="557" y="1210"/>
                  </a:moveTo>
                  <a:cubicBezTo>
                    <a:pt x="660" y="1214"/>
                    <a:pt x="1029" y="1235"/>
                    <a:pt x="1173" y="1237"/>
                  </a:cubicBezTo>
                  <a:cubicBezTo>
                    <a:pt x="1226" y="1234"/>
                    <a:pt x="1355" y="1229"/>
                    <a:pt x="1421" y="1219"/>
                  </a:cubicBezTo>
                  <a:cubicBezTo>
                    <a:pt x="1448" y="1215"/>
                    <a:pt x="1475" y="1209"/>
                    <a:pt x="1501" y="1202"/>
                  </a:cubicBezTo>
                  <a:cubicBezTo>
                    <a:pt x="1525" y="1196"/>
                    <a:pt x="1572" y="1184"/>
                    <a:pt x="1572" y="1184"/>
                  </a:cubicBezTo>
                  <a:cubicBezTo>
                    <a:pt x="1609" y="1165"/>
                    <a:pt x="1648" y="1144"/>
                    <a:pt x="1687" y="1131"/>
                  </a:cubicBezTo>
                  <a:cubicBezTo>
                    <a:pt x="1718" y="1107"/>
                    <a:pt x="1751" y="1091"/>
                    <a:pt x="1784" y="1069"/>
                  </a:cubicBezTo>
                  <a:cubicBezTo>
                    <a:pt x="1840" y="980"/>
                    <a:pt x="1980" y="680"/>
                    <a:pt x="2024" y="594"/>
                  </a:cubicBezTo>
                  <a:cubicBezTo>
                    <a:pt x="2036" y="585"/>
                    <a:pt x="2038" y="563"/>
                    <a:pt x="2050" y="555"/>
                  </a:cubicBezTo>
                  <a:cubicBezTo>
                    <a:pt x="2068" y="543"/>
                    <a:pt x="2104" y="519"/>
                    <a:pt x="2104" y="519"/>
                  </a:cubicBezTo>
                  <a:cubicBezTo>
                    <a:pt x="2049" y="501"/>
                    <a:pt x="1990" y="510"/>
                    <a:pt x="1935" y="493"/>
                  </a:cubicBezTo>
                  <a:cubicBezTo>
                    <a:pt x="1887" y="478"/>
                    <a:pt x="1840" y="458"/>
                    <a:pt x="1793" y="440"/>
                  </a:cubicBezTo>
                  <a:cubicBezTo>
                    <a:pt x="1773" y="432"/>
                    <a:pt x="1758" y="416"/>
                    <a:pt x="1740" y="404"/>
                  </a:cubicBezTo>
                  <a:cubicBezTo>
                    <a:pt x="1732" y="399"/>
                    <a:pt x="1722" y="399"/>
                    <a:pt x="1714" y="395"/>
                  </a:cubicBezTo>
                  <a:cubicBezTo>
                    <a:pt x="1674" y="373"/>
                    <a:pt x="1649" y="347"/>
                    <a:pt x="1607" y="333"/>
                  </a:cubicBezTo>
                  <a:cubicBezTo>
                    <a:pt x="1529" y="281"/>
                    <a:pt x="1453" y="228"/>
                    <a:pt x="1377" y="174"/>
                  </a:cubicBezTo>
                  <a:cubicBezTo>
                    <a:pt x="1356" y="159"/>
                    <a:pt x="1340" y="135"/>
                    <a:pt x="1315" y="129"/>
                  </a:cubicBezTo>
                  <a:cubicBezTo>
                    <a:pt x="1262" y="117"/>
                    <a:pt x="1045" y="0"/>
                    <a:pt x="991" y="0"/>
                  </a:cubicBezTo>
                  <a:cubicBezTo>
                    <a:pt x="895" y="6"/>
                    <a:pt x="852" y="21"/>
                    <a:pt x="739" y="165"/>
                  </a:cubicBezTo>
                  <a:cubicBezTo>
                    <a:pt x="504" y="329"/>
                    <a:pt x="434" y="622"/>
                    <a:pt x="313" y="865"/>
                  </a:cubicBezTo>
                  <a:cubicBezTo>
                    <a:pt x="290" y="990"/>
                    <a:pt x="186" y="1106"/>
                    <a:pt x="83" y="1175"/>
                  </a:cubicBezTo>
                  <a:cubicBezTo>
                    <a:pt x="62" y="1206"/>
                    <a:pt x="43" y="1225"/>
                    <a:pt x="12" y="1246"/>
                  </a:cubicBezTo>
                  <a:cubicBezTo>
                    <a:pt x="0" y="1254"/>
                    <a:pt x="42" y="1241"/>
                    <a:pt x="56" y="1237"/>
                  </a:cubicBezTo>
                  <a:cubicBezTo>
                    <a:pt x="74" y="1232"/>
                    <a:pt x="92" y="1225"/>
                    <a:pt x="110" y="1219"/>
                  </a:cubicBezTo>
                </a:path>
              </a:pathLst>
            </a:custGeom>
            <a:solidFill>
              <a:schemeClr val="bg1">
                <a:alpha val="91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60" name="Freeform 64">
              <a:extLst>
                <a:ext uri="{FF2B5EF4-FFF2-40B4-BE49-F238E27FC236}">
                  <a16:creationId xmlns:a16="http://schemas.microsoft.com/office/drawing/2014/main" id="{F70057F8-6A81-477D-A9EA-27404A598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6" y="3765"/>
              <a:ext cx="1691" cy="878"/>
            </a:xfrm>
            <a:custGeom>
              <a:avLst/>
              <a:gdLst>
                <a:gd name="T0" fmla="*/ 1691 w 1691"/>
                <a:gd name="T1" fmla="*/ 741 h 878"/>
                <a:gd name="T2" fmla="*/ 1399 w 1691"/>
                <a:gd name="T3" fmla="*/ 695 h 878"/>
                <a:gd name="T4" fmla="*/ 1243 w 1691"/>
                <a:gd name="T5" fmla="*/ 539 h 878"/>
                <a:gd name="T6" fmla="*/ 1124 w 1691"/>
                <a:gd name="T7" fmla="*/ 421 h 878"/>
                <a:gd name="T8" fmla="*/ 989 w 1691"/>
                <a:gd name="T9" fmla="*/ 142 h 878"/>
                <a:gd name="T10" fmla="*/ 830 w 1691"/>
                <a:gd name="T11" fmla="*/ 0 h 878"/>
                <a:gd name="T12" fmla="*/ 821 w 1691"/>
                <a:gd name="T13" fmla="*/ 53 h 878"/>
                <a:gd name="T14" fmla="*/ 794 w 1691"/>
                <a:gd name="T15" fmla="*/ 80 h 878"/>
                <a:gd name="T16" fmla="*/ 715 w 1691"/>
                <a:gd name="T17" fmla="*/ 177 h 878"/>
                <a:gd name="T18" fmla="*/ 697 w 1691"/>
                <a:gd name="T19" fmla="*/ 213 h 878"/>
                <a:gd name="T20" fmla="*/ 626 w 1691"/>
                <a:gd name="T21" fmla="*/ 292 h 878"/>
                <a:gd name="T22" fmla="*/ 590 w 1691"/>
                <a:gd name="T23" fmla="*/ 337 h 878"/>
                <a:gd name="T24" fmla="*/ 0 w 1691"/>
                <a:gd name="T25" fmla="*/ 878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91" h="878">
                  <a:moveTo>
                    <a:pt x="1691" y="741"/>
                  </a:moveTo>
                  <a:cubicBezTo>
                    <a:pt x="1655" y="722"/>
                    <a:pt x="1460" y="728"/>
                    <a:pt x="1399" y="695"/>
                  </a:cubicBezTo>
                  <a:cubicBezTo>
                    <a:pt x="1324" y="661"/>
                    <a:pt x="1289" y="585"/>
                    <a:pt x="1243" y="539"/>
                  </a:cubicBezTo>
                  <a:cubicBezTo>
                    <a:pt x="1223" y="505"/>
                    <a:pt x="1147" y="453"/>
                    <a:pt x="1124" y="421"/>
                  </a:cubicBezTo>
                  <a:cubicBezTo>
                    <a:pt x="1045" y="312"/>
                    <a:pt x="1083" y="237"/>
                    <a:pt x="989" y="142"/>
                  </a:cubicBezTo>
                  <a:cubicBezTo>
                    <a:pt x="943" y="96"/>
                    <a:pt x="893" y="22"/>
                    <a:pt x="830" y="0"/>
                  </a:cubicBezTo>
                  <a:cubicBezTo>
                    <a:pt x="827" y="18"/>
                    <a:pt x="828" y="37"/>
                    <a:pt x="821" y="53"/>
                  </a:cubicBezTo>
                  <a:cubicBezTo>
                    <a:pt x="816" y="65"/>
                    <a:pt x="802" y="70"/>
                    <a:pt x="794" y="80"/>
                  </a:cubicBezTo>
                  <a:cubicBezTo>
                    <a:pt x="769" y="110"/>
                    <a:pt x="738" y="146"/>
                    <a:pt x="715" y="177"/>
                  </a:cubicBezTo>
                  <a:cubicBezTo>
                    <a:pt x="707" y="188"/>
                    <a:pt x="705" y="202"/>
                    <a:pt x="697" y="213"/>
                  </a:cubicBezTo>
                  <a:cubicBezTo>
                    <a:pt x="678" y="240"/>
                    <a:pt x="649" y="269"/>
                    <a:pt x="626" y="292"/>
                  </a:cubicBezTo>
                  <a:cubicBezTo>
                    <a:pt x="616" y="323"/>
                    <a:pt x="623" y="320"/>
                    <a:pt x="590" y="337"/>
                  </a:cubicBezTo>
                  <a:cubicBezTo>
                    <a:pt x="561" y="352"/>
                    <a:pt x="0" y="859"/>
                    <a:pt x="0" y="878"/>
                  </a:cubicBezTo>
                </a:path>
              </a:pathLst>
            </a:cu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5361" name="Freeform 65">
            <a:extLst>
              <a:ext uri="{FF2B5EF4-FFF2-40B4-BE49-F238E27FC236}">
                <a16:creationId xmlns:a16="http://schemas.microsoft.com/office/drawing/2014/main" id="{62F96516-3213-447B-A1DA-539B05870773}"/>
              </a:ext>
            </a:extLst>
          </p:cNvPr>
          <p:cNvSpPr>
            <a:spLocks/>
          </p:cNvSpPr>
          <p:nvPr/>
        </p:nvSpPr>
        <p:spPr bwMode="auto">
          <a:xfrm>
            <a:off x="7358063" y="2674938"/>
            <a:ext cx="3582987" cy="1654175"/>
          </a:xfrm>
          <a:custGeom>
            <a:avLst/>
            <a:gdLst>
              <a:gd name="T0" fmla="*/ 1661 w 2821"/>
              <a:gd name="T1" fmla="*/ 156 h 1042"/>
              <a:gd name="T2" fmla="*/ 438 w 2821"/>
              <a:gd name="T3" fmla="*/ 164 h 1042"/>
              <a:gd name="T4" fmla="*/ 376 w 2821"/>
              <a:gd name="T5" fmla="*/ 156 h 1042"/>
              <a:gd name="T6" fmla="*/ 269 w 2821"/>
              <a:gd name="T7" fmla="*/ 138 h 1042"/>
              <a:gd name="T8" fmla="*/ 136 w 2821"/>
              <a:gd name="T9" fmla="*/ 94 h 1042"/>
              <a:gd name="T10" fmla="*/ 83 w 2821"/>
              <a:gd name="T11" fmla="*/ 67 h 1042"/>
              <a:gd name="T12" fmla="*/ 30 w 2821"/>
              <a:gd name="T13" fmla="*/ 14 h 1042"/>
              <a:gd name="T14" fmla="*/ 4 w 2821"/>
              <a:gd name="T15" fmla="*/ 23 h 1042"/>
              <a:gd name="T16" fmla="*/ 12 w 2821"/>
              <a:gd name="T17" fmla="*/ 49 h 1042"/>
              <a:gd name="T18" fmla="*/ 74 w 2821"/>
              <a:gd name="T19" fmla="*/ 120 h 1042"/>
              <a:gd name="T20" fmla="*/ 136 w 2821"/>
              <a:gd name="T21" fmla="*/ 368 h 1042"/>
              <a:gd name="T22" fmla="*/ 438 w 2821"/>
              <a:gd name="T23" fmla="*/ 953 h 1042"/>
              <a:gd name="T24" fmla="*/ 633 w 2821"/>
              <a:gd name="T25" fmla="*/ 1042 h 1042"/>
              <a:gd name="T26" fmla="*/ 801 w 2821"/>
              <a:gd name="T27" fmla="*/ 1033 h 1042"/>
              <a:gd name="T28" fmla="*/ 925 w 2821"/>
              <a:gd name="T29" fmla="*/ 989 h 1042"/>
              <a:gd name="T30" fmla="*/ 1350 w 2821"/>
              <a:gd name="T31" fmla="*/ 838 h 1042"/>
              <a:gd name="T32" fmla="*/ 1873 w 2821"/>
              <a:gd name="T33" fmla="*/ 802 h 1042"/>
              <a:gd name="T34" fmla="*/ 1935 w 2821"/>
              <a:gd name="T35" fmla="*/ 785 h 1042"/>
              <a:gd name="T36" fmla="*/ 1997 w 2821"/>
              <a:gd name="T37" fmla="*/ 776 h 1042"/>
              <a:gd name="T38" fmla="*/ 2254 w 2821"/>
              <a:gd name="T39" fmla="*/ 678 h 1042"/>
              <a:gd name="T40" fmla="*/ 2432 w 2821"/>
              <a:gd name="T41" fmla="*/ 590 h 1042"/>
              <a:gd name="T42" fmla="*/ 2476 w 2821"/>
              <a:gd name="T43" fmla="*/ 546 h 1042"/>
              <a:gd name="T44" fmla="*/ 2529 w 2821"/>
              <a:gd name="T45" fmla="*/ 510 h 1042"/>
              <a:gd name="T46" fmla="*/ 2724 w 2821"/>
              <a:gd name="T47" fmla="*/ 235 h 1042"/>
              <a:gd name="T48" fmla="*/ 2795 w 2821"/>
              <a:gd name="T49" fmla="*/ 67 h 1042"/>
              <a:gd name="T50" fmla="*/ 2777 w 2821"/>
              <a:gd name="T51" fmla="*/ 5 h 1042"/>
              <a:gd name="T52" fmla="*/ 2582 w 2821"/>
              <a:gd name="T53" fmla="*/ 49 h 1042"/>
              <a:gd name="T54" fmla="*/ 2095 w 2821"/>
              <a:gd name="T55" fmla="*/ 120 h 1042"/>
              <a:gd name="T56" fmla="*/ 1909 w 2821"/>
              <a:gd name="T57" fmla="*/ 129 h 1042"/>
              <a:gd name="T58" fmla="*/ 1776 w 2821"/>
              <a:gd name="T59" fmla="*/ 138 h 1042"/>
              <a:gd name="T60" fmla="*/ 1643 w 2821"/>
              <a:gd name="T61" fmla="*/ 164 h 1042"/>
              <a:gd name="T62" fmla="*/ 1661 w 2821"/>
              <a:gd name="T63" fmla="*/ 156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21" h="1042">
                <a:moveTo>
                  <a:pt x="1661" y="156"/>
                </a:moveTo>
                <a:cubicBezTo>
                  <a:pt x="1249" y="161"/>
                  <a:pt x="848" y="174"/>
                  <a:pt x="438" y="164"/>
                </a:cubicBezTo>
                <a:cubicBezTo>
                  <a:pt x="417" y="161"/>
                  <a:pt x="397" y="159"/>
                  <a:pt x="376" y="156"/>
                </a:cubicBezTo>
                <a:cubicBezTo>
                  <a:pt x="340" y="151"/>
                  <a:pt x="269" y="138"/>
                  <a:pt x="269" y="138"/>
                </a:cubicBezTo>
                <a:cubicBezTo>
                  <a:pt x="222" y="122"/>
                  <a:pt x="184" y="103"/>
                  <a:pt x="136" y="94"/>
                </a:cubicBezTo>
                <a:cubicBezTo>
                  <a:pt x="120" y="83"/>
                  <a:pt x="99" y="79"/>
                  <a:pt x="83" y="67"/>
                </a:cubicBezTo>
                <a:cubicBezTo>
                  <a:pt x="63" y="52"/>
                  <a:pt x="30" y="14"/>
                  <a:pt x="30" y="14"/>
                </a:cubicBezTo>
                <a:cubicBezTo>
                  <a:pt x="21" y="17"/>
                  <a:pt x="8" y="15"/>
                  <a:pt x="4" y="23"/>
                </a:cubicBezTo>
                <a:cubicBezTo>
                  <a:pt x="0" y="31"/>
                  <a:pt x="12" y="49"/>
                  <a:pt x="12" y="49"/>
                </a:cubicBezTo>
                <a:cubicBezTo>
                  <a:pt x="33" y="73"/>
                  <a:pt x="56" y="95"/>
                  <a:pt x="74" y="120"/>
                </a:cubicBezTo>
                <a:cubicBezTo>
                  <a:pt x="107" y="165"/>
                  <a:pt x="118" y="311"/>
                  <a:pt x="136" y="368"/>
                </a:cubicBezTo>
                <a:cubicBezTo>
                  <a:pt x="168" y="588"/>
                  <a:pt x="257" y="812"/>
                  <a:pt x="438" y="953"/>
                </a:cubicBezTo>
                <a:cubicBezTo>
                  <a:pt x="494" y="997"/>
                  <a:pt x="567" y="1019"/>
                  <a:pt x="633" y="1042"/>
                </a:cubicBezTo>
                <a:cubicBezTo>
                  <a:pt x="689" y="1039"/>
                  <a:pt x="745" y="1040"/>
                  <a:pt x="801" y="1033"/>
                </a:cubicBezTo>
                <a:cubicBezTo>
                  <a:pt x="845" y="1028"/>
                  <a:pt x="884" y="1003"/>
                  <a:pt x="925" y="989"/>
                </a:cubicBezTo>
                <a:cubicBezTo>
                  <a:pt x="1067" y="939"/>
                  <a:pt x="1203" y="875"/>
                  <a:pt x="1350" y="838"/>
                </a:cubicBezTo>
                <a:cubicBezTo>
                  <a:pt x="1517" y="796"/>
                  <a:pt x="1702" y="814"/>
                  <a:pt x="1873" y="802"/>
                </a:cubicBezTo>
                <a:cubicBezTo>
                  <a:pt x="1894" y="796"/>
                  <a:pt x="1914" y="789"/>
                  <a:pt x="1935" y="785"/>
                </a:cubicBezTo>
                <a:cubicBezTo>
                  <a:pt x="1955" y="781"/>
                  <a:pt x="1977" y="781"/>
                  <a:pt x="1997" y="776"/>
                </a:cubicBezTo>
                <a:cubicBezTo>
                  <a:pt x="2084" y="752"/>
                  <a:pt x="2172" y="713"/>
                  <a:pt x="2254" y="678"/>
                </a:cubicBezTo>
                <a:cubicBezTo>
                  <a:pt x="2315" y="652"/>
                  <a:pt x="2380" y="632"/>
                  <a:pt x="2432" y="590"/>
                </a:cubicBezTo>
                <a:cubicBezTo>
                  <a:pt x="2448" y="577"/>
                  <a:pt x="2460" y="559"/>
                  <a:pt x="2476" y="546"/>
                </a:cubicBezTo>
                <a:cubicBezTo>
                  <a:pt x="2492" y="532"/>
                  <a:pt x="2514" y="525"/>
                  <a:pt x="2529" y="510"/>
                </a:cubicBezTo>
                <a:cubicBezTo>
                  <a:pt x="2607" y="432"/>
                  <a:pt x="2670" y="330"/>
                  <a:pt x="2724" y="235"/>
                </a:cubicBezTo>
                <a:cubicBezTo>
                  <a:pt x="2754" y="182"/>
                  <a:pt x="2767" y="121"/>
                  <a:pt x="2795" y="67"/>
                </a:cubicBezTo>
                <a:cubicBezTo>
                  <a:pt x="2800" y="41"/>
                  <a:pt x="2821" y="11"/>
                  <a:pt x="2777" y="5"/>
                </a:cubicBezTo>
                <a:cubicBezTo>
                  <a:pt x="2735" y="0"/>
                  <a:pt x="2632" y="40"/>
                  <a:pt x="2582" y="49"/>
                </a:cubicBezTo>
                <a:cubicBezTo>
                  <a:pt x="2419" y="78"/>
                  <a:pt x="2262" y="110"/>
                  <a:pt x="2095" y="120"/>
                </a:cubicBezTo>
                <a:cubicBezTo>
                  <a:pt x="2033" y="124"/>
                  <a:pt x="1971" y="126"/>
                  <a:pt x="1909" y="129"/>
                </a:cubicBezTo>
                <a:cubicBezTo>
                  <a:pt x="1865" y="132"/>
                  <a:pt x="1820" y="135"/>
                  <a:pt x="1776" y="138"/>
                </a:cubicBezTo>
                <a:cubicBezTo>
                  <a:pt x="1732" y="147"/>
                  <a:pt x="1687" y="154"/>
                  <a:pt x="1643" y="164"/>
                </a:cubicBezTo>
                <a:cubicBezTo>
                  <a:pt x="1602" y="192"/>
                  <a:pt x="1607" y="187"/>
                  <a:pt x="1661" y="156"/>
                </a:cubicBezTo>
                <a:close/>
              </a:path>
            </a:pathLst>
          </a:custGeom>
          <a:solidFill>
            <a:schemeClr val="bg1">
              <a:alpha val="94000"/>
            </a:schemeClr>
          </a:solidFill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62" name="Freeform 66">
            <a:extLst>
              <a:ext uri="{FF2B5EF4-FFF2-40B4-BE49-F238E27FC236}">
                <a16:creationId xmlns:a16="http://schemas.microsoft.com/office/drawing/2014/main" id="{7CE13C22-E046-4B1C-8607-64380786F7EF}"/>
              </a:ext>
            </a:extLst>
          </p:cNvPr>
          <p:cNvSpPr>
            <a:spLocks/>
          </p:cNvSpPr>
          <p:nvPr/>
        </p:nvSpPr>
        <p:spPr bwMode="auto">
          <a:xfrm rot="19805072" flipH="1">
            <a:off x="6073775" y="1622425"/>
            <a:ext cx="3527425" cy="2378075"/>
          </a:xfrm>
          <a:custGeom>
            <a:avLst/>
            <a:gdLst>
              <a:gd name="T0" fmla="*/ 0 w 2778"/>
              <a:gd name="T1" fmla="*/ 913 h 1498"/>
              <a:gd name="T2" fmla="*/ 124 w 2778"/>
              <a:gd name="T3" fmla="*/ 639 h 1498"/>
              <a:gd name="T4" fmla="*/ 540 w 2778"/>
              <a:gd name="T5" fmla="*/ 275 h 1498"/>
              <a:gd name="T6" fmla="*/ 1391 w 2778"/>
              <a:gd name="T7" fmla="*/ 0 h 1498"/>
              <a:gd name="T8" fmla="*/ 1604 w 2778"/>
              <a:gd name="T9" fmla="*/ 71 h 1498"/>
              <a:gd name="T10" fmla="*/ 1648 w 2778"/>
              <a:gd name="T11" fmla="*/ 576 h 1498"/>
              <a:gd name="T12" fmla="*/ 1834 w 2778"/>
              <a:gd name="T13" fmla="*/ 1108 h 1498"/>
              <a:gd name="T14" fmla="*/ 2029 w 2778"/>
              <a:gd name="T15" fmla="*/ 1392 h 1498"/>
              <a:gd name="T16" fmla="*/ 2144 w 2778"/>
              <a:gd name="T17" fmla="*/ 1480 h 1498"/>
              <a:gd name="T18" fmla="*/ 2197 w 2778"/>
              <a:gd name="T19" fmla="*/ 1498 h 1498"/>
              <a:gd name="T20" fmla="*/ 2330 w 2778"/>
              <a:gd name="T21" fmla="*/ 1312 h 1498"/>
              <a:gd name="T22" fmla="*/ 2357 w 2778"/>
              <a:gd name="T23" fmla="*/ 1259 h 1498"/>
              <a:gd name="T24" fmla="*/ 2383 w 2778"/>
              <a:gd name="T25" fmla="*/ 1188 h 1498"/>
              <a:gd name="T26" fmla="*/ 2561 w 2778"/>
              <a:gd name="T27" fmla="*/ 842 h 1498"/>
              <a:gd name="T28" fmla="*/ 2756 w 2778"/>
              <a:gd name="T29" fmla="*/ 532 h 1498"/>
              <a:gd name="T30" fmla="*/ 2720 w 2778"/>
              <a:gd name="T31" fmla="*/ 390 h 1498"/>
              <a:gd name="T32" fmla="*/ 2339 w 2778"/>
              <a:gd name="T33" fmla="*/ 435 h 1498"/>
              <a:gd name="T34" fmla="*/ 1976 w 2778"/>
              <a:gd name="T35" fmla="*/ 488 h 1498"/>
              <a:gd name="T36" fmla="*/ 1772 w 2778"/>
              <a:gd name="T37" fmla="*/ 523 h 1498"/>
              <a:gd name="T38" fmla="*/ 1692 w 2778"/>
              <a:gd name="T39" fmla="*/ 541 h 1498"/>
              <a:gd name="T40" fmla="*/ 1639 w 2778"/>
              <a:gd name="T41" fmla="*/ 559 h 1498"/>
              <a:gd name="T42" fmla="*/ 1674 w 2778"/>
              <a:gd name="T43" fmla="*/ 701 h 1498"/>
              <a:gd name="T44" fmla="*/ 1692 w 2778"/>
              <a:gd name="T45" fmla="*/ 754 h 1498"/>
              <a:gd name="T46" fmla="*/ 1701 w 2778"/>
              <a:gd name="T47" fmla="*/ 833 h 1498"/>
              <a:gd name="T48" fmla="*/ 1736 w 2778"/>
              <a:gd name="T49" fmla="*/ 913 h 1498"/>
              <a:gd name="T50" fmla="*/ 1798 w 2778"/>
              <a:gd name="T51" fmla="*/ 1099 h 1498"/>
              <a:gd name="T52" fmla="*/ 1772 w 2778"/>
              <a:gd name="T53" fmla="*/ 1073 h 1498"/>
              <a:gd name="T54" fmla="*/ 1728 w 2778"/>
              <a:gd name="T55" fmla="*/ 1011 h 1498"/>
              <a:gd name="T56" fmla="*/ 1612 w 2778"/>
              <a:gd name="T57" fmla="*/ 922 h 1498"/>
              <a:gd name="T58" fmla="*/ 1541 w 2778"/>
              <a:gd name="T59" fmla="*/ 904 h 1498"/>
              <a:gd name="T60" fmla="*/ 1276 w 2778"/>
              <a:gd name="T61" fmla="*/ 913 h 1498"/>
              <a:gd name="T62" fmla="*/ 957 w 2778"/>
              <a:gd name="T63" fmla="*/ 958 h 1498"/>
              <a:gd name="T64" fmla="*/ 762 w 2778"/>
              <a:gd name="T65" fmla="*/ 984 h 1498"/>
              <a:gd name="T66" fmla="*/ 700 w 2778"/>
              <a:gd name="T67" fmla="*/ 993 h 1498"/>
              <a:gd name="T68" fmla="*/ 638 w 2778"/>
              <a:gd name="T69" fmla="*/ 1002 h 1498"/>
              <a:gd name="T70" fmla="*/ 407 w 2778"/>
              <a:gd name="T71" fmla="*/ 984 h 1498"/>
              <a:gd name="T72" fmla="*/ 354 w 2778"/>
              <a:gd name="T73" fmla="*/ 958 h 1498"/>
              <a:gd name="T74" fmla="*/ 212 w 2778"/>
              <a:gd name="T75" fmla="*/ 860 h 1498"/>
              <a:gd name="T76" fmla="*/ 97 w 2778"/>
              <a:gd name="T77" fmla="*/ 833 h 1498"/>
              <a:gd name="T78" fmla="*/ 26 w 2778"/>
              <a:gd name="T79" fmla="*/ 860 h 1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778" h="1498">
                <a:moveTo>
                  <a:pt x="0" y="913"/>
                </a:moveTo>
                <a:cubicBezTo>
                  <a:pt x="41" y="822"/>
                  <a:pt x="76" y="727"/>
                  <a:pt x="124" y="639"/>
                </a:cubicBezTo>
                <a:cubicBezTo>
                  <a:pt x="203" y="493"/>
                  <a:pt x="409" y="365"/>
                  <a:pt x="540" y="275"/>
                </a:cubicBezTo>
                <a:cubicBezTo>
                  <a:pt x="791" y="103"/>
                  <a:pt x="1089" y="19"/>
                  <a:pt x="1391" y="0"/>
                </a:cubicBezTo>
                <a:cubicBezTo>
                  <a:pt x="1477" y="15"/>
                  <a:pt x="1540" y="9"/>
                  <a:pt x="1604" y="71"/>
                </a:cubicBezTo>
                <a:cubicBezTo>
                  <a:pt x="1634" y="237"/>
                  <a:pt x="1615" y="410"/>
                  <a:pt x="1648" y="576"/>
                </a:cubicBezTo>
                <a:cubicBezTo>
                  <a:pt x="1685" y="763"/>
                  <a:pt x="1744" y="939"/>
                  <a:pt x="1834" y="1108"/>
                </a:cubicBezTo>
                <a:cubicBezTo>
                  <a:pt x="1875" y="1185"/>
                  <a:pt x="1965" y="1341"/>
                  <a:pt x="2029" y="1392"/>
                </a:cubicBezTo>
                <a:cubicBezTo>
                  <a:pt x="2067" y="1422"/>
                  <a:pt x="2098" y="1462"/>
                  <a:pt x="2144" y="1480"/>
                </a:cubicBezTo>
                <a:cubicBezTo>
                  <a:pt x="2161" y="1487"/>
                  <a:pt x="2197" y="1498"/>
                  <a:pt x="2197" y="1498"/>
                </a:cubicBezTo>
                <a:cubicBezTo>
                  <a:pt x="2288" y="1468"/>
                  <a:pt x="2296" y="1392"/>
                  <a:pt x="2330" y="1312"/>
                </a:cubicBezTo>
                <a:cubicBezTo>
                  <a:pt x="2338" y="1294"/>
                  <a:pt x="2349" y="1277"/>
                  <a:pt x="2357" y="1259"/>
                </a:cubicBezTo>
                <a:cubicBezTo>
                  <a:pt x="2367" y="1236"/>
                  <a:pt x="2374" y="1211"/>
                  <a:pt x="2383" y="1188"/>
                </a:cubicBezTo>
                <a:cubicBezTo>
                  <a:pt x="2430" y="1069"/>
                  <a:pt x="2495" y="952"/>
                  <a:pt x="2561" y="842"/>
                </a:cubicBezTo>
                <a:cubicBezTo>
                  <a:pt x="2624" y="738"/>
                  <a:pt x="2701" y="641"/>
                  <a:pt x="2756" y="532"/>
                </a:cubicBezTo>
                <a:cubicBezTo>
                  <a:pt x="2772" y="464"/>
                  <a:pt x="2778" y="434"/>
                  <a:pt x="2720" y="390"/>
                </a:cubicBezTo>
                <a:cubicBezTo>
                  <a:pt x="2559" y="397"/>
                  <a:pt x="2483" y="409"/>
                  <a:pt x="2339" y="435"/>
                </a:cubicBezTo>
                <a:cubicBezTo>
                  <a:pt x="2219" y="457"/>
                  <a:pt x="2096" y="466"/>
                  <a:pt x="1976" y="488"/>
                </a:cubicBezTo>
                <a:cubicBezTo>
                  <a:pt x="1908" y="501"/>
                  <a:pt x="1840" y="508"/>
                  <a:pt x="1772" y="523"/>
                </a:cubicBezTo>
                <a:cubicBezTo>
                  <a:pt x="1742" y="530"/>
                  <a:pt x="1721" y="532"/>
                  <a:pt x="1692" y="541"/>
                </a:cubicBezTo>
                <a:cubicBezTo>
                  <a:pt x="1674" y="546"/>
                  <a:pt x="1639" y="559"/>
                  <a:pt x="1639" y="559"/>
                </a:cubicBezTo>
                <a:cubicBezTo>
                  <a:pt x="1655" y="606"/>
                  <a:pt x="1659" y="654"/>
                  <a:pt x="1674" y="701"/>
                </a:cubicBezTo>
                <a:cubicBezTo>
                  <a:pt x="1680" y="719"/>
                  <a:pt x="1692" y="754"/>
                  <a:pt x="1692" y="754"/>
                </a:cubicBezTo>
                <a:cubicBezTo>
                  <a:pt x="1695" y="780"/>
                  <a:pt x="1696" y="807"/>
                  <a:pt x="1701" y="833"/>
                </a:cubicBezTo>
                <a:cubicBezTo>
                  <a:pt x="1721" y="930"/>
                  <a:pt x="1710" y="853"/>
                  <a:pt x="1736" y="913"/>
                </a:cubicBezTo>
                <a:cubicBezTo>
                  <a:pt x="1762" y="971"/>
                  <a:pt x="1779" y="1038"/>
                  <a:pt x="1798" y="1099"/>
                </a:cubicBezTo>
                <a:cubicBezTo>
                  <a:pt x="1802" y="1111"/>
                  <a:pt x="1780" y="1082"/>
                  <a:pt x="1772" y="1073"/>
                </a:cubicBezTo>
                <a:cubicBezTo>
                  <a:pt x="1728" y="1020"/>
                  <a:pt x="1784" y="1073"/>
                  <a:pt x="1728" y="1011"/>
                </a:cubicBezTo>
                <a:cubicBezTo>
                  <a:pt x="1692" y="972"/>
                  <a:pt x="1663" y="936"/>
                  <a:pt x="1612" y="922"/>
                </a:cubicBezTo>
                <a:cubicBezTo>
                  <a:pt x="1588" y="916"/>
                  <a:pt x="1541" y="904"/>
                  <a:pt x="1541" y="904"/>
                </a:cubicBezTo>
                <a:cubicBezTo>
                  <a:pt x="1453" y="907"/>
                  <a:pt x="1364" y="907"/>
                  <a:pt x="1276" y="913"/>
                </a:cubicBezTo>
                <a:cubicBezTo>
                  <a:pt x="1170" y="920"/>
                  <a:pt x="1062" y="946"/>
                  <a:pt x="957" y="958"/>
                </a:cubicBezTo>
                <a:cubicBezTo>
                  <a:pt x="844" y="971"/>
                  <a:pt x="910" y="963"/>
                  <a:pt x="762" y="984"/>
                </a:cubicBezTo>
                <a:cubicBezTo>
                  <a:pt x="741" y="987"/>
                  <a:pt x="721" y="990"/>
                  <a:pt x="700" y="993"/>
                </a:cubicBezTo>
                <a:cubicBezTo>
                  <a:pt x="679" y="996"/>
                  <a:pt x="638" y="1002"/>
                  <a:pt x="638" y="1002"/>
                </a:cubicBezTo>
                <a:cubicBezTo>
                  <a:pt x="561" y="998"/>
                  <a:pt x="478" y="1015"/>
                  <a:pt x="407" y="984"/>
                </a:cubicBezTo>
                <a:cubicBezTo>
                  <a:pt x="311" y="942"/>
                  <a:pt x="447" y="985"/>
                  <a:pt x="354" y="958"/>
                </a:cubicBezTo>
                <a:cubicBezTo>
                  <a:pt x="306" y="926"/>
                  <a:pt x="260" y="892"/>
                  <a:pt x="212" y="860"/>
                </a:cubicBezTo>
                <a:cubicBezTo>
                  <a:pt x="188" y="844"/>
                  <a:pt x="122" y="837"/>
                  <a:pt x="97" y="833"/>
                </a:cubicBezTo>
                <a:cubicBezTo>
                  <a:pt x="38" y="853"/>
                  <a:pt x="61" y="843"/>
                  <a:pt x="26" y="860"/>
                </a:cubicBezTo>
              </a:path>
            </a:pathLst>
          </a:custGeom>
          <a:solidFill>
            <a:schemeClr val="bg1">
              <a:alpha val="91000"/>
            </a:schemeClr>
          </a:solidFill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63" name="Freeform 67">
            <a:extLst>
              <a:ext uri="{FF2B5EF4-FFF2-40B4-BE49-F238E27FC236}">
                <a16:creationId xmlns:a16="http://schemas.microsoft.com/office/drawing/2014/main" id="{1AB4FF50-F26E-487F-835A-471BFF960D40}"/>
              </a:ext>
            </a:extLst>
          </p:cNvPr>
          <p:cNvSpPr>
            <a:spLocks/>
          </p:cNvSpPr>
          <p:nvPr/>
        </p:nvSpPr>
        <p:spPr bwMode="auto">
          <a:xfrm>
            <a:off x="5503863" y="177800"/>
            <a:ext cx="2924175" cy="3140075"/>
          </a:xfrm>
          <a:custGeom>
            <a:avLst/>
            <a:gdLst>
              <a:gd name="T0" fmla="*/ 2282 w 2302"/>
              <a:gd name="T1" fmla="*/ 204 h 1978"/>
              <a:gd name="T2" fmla="*/ 2078 w 2302"/>
              <a:gd name="T3" fmla="*/ 230 h 1978"/>
              <a:gd name="T4" fmla="*/ 1866 w 2302"/>
              <a:gd name="T5" fmla="*/ 204 h 1978"/>
              <a:gd name="T6" fmla="*/ 1715 w 2302"/>
              <a:gd name="T7" fmla="*/ 195 h 1978"/>
              <a:gd name="T8" fmla="*/ 1547 w 2302"/>
              <a:gd name="T9" fmla="*/ 177 h 1978"/>
              <a:gd name="T10" fmla="*/ 1458 w 2302"/>
              <a:gd name="T11" fmla="*/ 168 h 1978"/>
              <a:gd name="T12" fmla="*/ 1272 w 2302"/>
              <a:gd name="T13" fmla="*/ 151 h 1978"/>
              <a:gd name="T14" fmla="*/ 997 w 2302"/>
              <a:gd name="T15" fmla="*/ 115 h 1978"/>
              <a:gd name="T16" fmla="*/ 297 w 2302"/>
              <a:gd name="T17" fmla="*/ 27 h 1978"/>
              <a:gd name="T18" fmla="*/ 244 w 2302"/>
              <a:gd name="T19" fmla="*/ 9 h 1978"/>
              <a:gd name="T20" fmla="*/ 217 w 2302"/>
              <a:gd name="T21" fmla="*/ 0 h 1978"/>
              <a:gd name="T22" fmla="*/ 492 w 2302"/>
              <a:gd name="T23" fmla="*/ 780 h 1978"/>
              <a:gd name="T24" fmla="*/ 510 w 2302"/>
              <a:gd name="T25" fmla="*/ 939 h 1978"/>
              <a:gd name="T26" fmla="*/ 519 w 2302"/>
              <a:gd name="T27" fmla="*/ 1019 h 1978"/>
              <a:gd name="T28" fmla="*/ 536 w 2302"/>
              <a:gd name="T29" fmla="*/ 1613 h 1978"/>
              <a:gd name="T30" fmla="*/ 652 w 2302"/>
              <a:gd name="T31" fmla="*/ 1763 h 1978"/>
              <a:gd name="T32" fmla="*/ 953 w 2302"/>
              <a:gd name="T33" fmla="*/ 1958 h 1978"/>
              <a:gd name="T34" fmla="*/ 926 w 2302"/>
              <a:gd name="T35" fmla="*/ 1976 h 1978"/>
              <a:gd name="T36" fmla="*/ 909 w 2302"/>
              <a:gd name="T37" fmla="*/ 1923 h 1978"/>
              <a:gd name="T38" fmla="*/ 864 w 2302"/>
              <a:gd name="T39" fmla="*/ 1879 h 1978"/>
              <a:gd name="T40" fmla="*/ 802 w 2302"/>
              <a:gd name="T41" fmla="*/ 1834 h 1978"/>
              <a:gd name="T42" fmla="*/ 776 w 2302"/>
              <a:gd name="T43" fmla="*/ 1826 h 1978"/>
              <a:gd name="T44" fmla="*/ 643 w 2302"/>
              <a:gd name="T45" fmla="*/ 1746 h 1978"/>
              <a:gd name="T46" fmla="*/ 616 w 2302"/>
              <a:gd name="T47" fmla="*/ 1728 h 1978"/>
              <a:gd name="T48" fmla="*/ 590 w 2302"/>
              <a:gd name="T49" fmla="*/ 1710 h 1978"/>
              <a:gd name="T50" fmla="*/ 554 w 2302"/>
              <a:gd name="T51" fmla="*/ 1631 h 1978"/>
              <a:gd name="T52" fmla="*/ 536 w 2302"/>
              <a:gd name="T53" fmla="*/ 1577 h 1978"/>
              <a:gd name="T54" fmla="*/ 528 w 2302"/>
              <a:gd name="T55" fmla="*/ 1551 h 1978"/>
              <a:gd name="T56" fmla="*/ 528 w 2302"/>
              <a:gd name="T57" fmla="*/ 1010 h 1978"/>
              <a:gd name="T58" fmla="*/ 519 w 2302"/>
              <a:gd name="T59" fmla="*/ 851 h 1978"/>
              <a:gd name="T60" fmla="*/ 492 w 2302"/>
              <a:gd name="T61" fmla="*/ 762 h 1978"/>
              <a:gd name="T62" fmla="*/ 457 w 2302"/>
              <a:gd name="T63" fmla="*/ 815 h 1978"/>
              <a:gd name="T64" fmla="*/ 395 w 2302"/>
              <a:gd name="T65" fmla="*/ 931 h 1978"/>
              <a:gd name="T66" fmla="*/ 386 w 2302"/>
              <a:gd name="T67" fmla="*/ 966 h 1978"/>
              <a:gd name="T68" fmla="*/ 359 w 2302"/>
              <a:gd name="T69" fmla="*/ 1001 h 1978"/>
              <a:gd name="T70" fmla="*/ 279 w 2302"/>
              <a:gd name="T71" fmla="*/ 1187 h 1978"/>
              <a:gd name="T72" fmla="*/ 164 w 2302"/>
              <a:gd name="T73" fmla="*/ 1436 h 1978"/>
              <a:gd name="T74" fmla="*/ 5 w 2302"/>
              <a:gd name="T75" fmla="*/ 1737 h 1978"/>
              <a:gd name="T76" fmla="*/ 31 w 2302"/>
              <a:gd name="T77" fmla="*/ 1728 h 1978"/>
              <a:gd name="T78" fmla="*/ 244 w 2302"/>
              <a:gd name="T79" fmla="*/ 1755 h 1978"/>
              <a:gd name="T80" fmla="*/ 288 w 2302"/>
              <a:gd name="T81" fmla="*/ 1763 h 1978"/>
              <a:gd name="T82" fmla="*/ 395 w 2302"/>
              <a:gd name="T83" fmla="*/ 1808 h 1978"/>
              <a:gd name="T84" fmla="*/ 466 w 2302"/>
              <a:gd name="T85" fmla="*/ 1826 h 1978"/>
              <a:gd name="T86" fmla="*/ 652 w 2302"/>
              <a:gd name="T87" fmla="*/ 1888 h 1978"/>
              <a:gd name="T88" fmla="*/ 785 w 2302"/>
              <a:gd name="T89" fmla="*/ 1941 h 1978"/>
              <a:gd name="T90" fmla="*/ 953 w 2302"/>
              <a:gd name="T91" fmla="*/ 1950 h 1978"/>
              <a:gd name="T92" fmla="*/ 1130 w 2302"/>
              <a:gd name="T93" fmla="*/ 1932 h 1978"/>
              <a:gd name="T94" fmla="*/ 1573 w 2302"/>
              <a:gd name="T95" fmla="*/ 1480 h 1978"/>
              <a:gd name="T96" fmla="*/ 1618 w 2302"/>
              <a:gd name="T97" fmla="*/ 1427 h 1978"/>
              <a:gd name="T98" fmla="*/ 1759 w 2302"/>
              <a:gd name="T99" fmla="*/ 1170 h 1978"/>
              <a:gd name="T100" fmla="*/ 1804 w 2302"/>
              <a:gd name="T101" fmla="*/ 1108 h 1978"/>
              <a:gd name="T102" fmla="*/ 1937 w 2302"/>
              <a:gd name="T103" fmla="*/ 851 h 1978"/>
              <a:gd name="T104" fmla="*/ 2078 w 2302"/>
              <a:gd name="T105" fmla="*/ 620 h 1978"/>
              <a:gd name="T106" fmla="*/ 2176 w 2302"/>
              <a:gd name="T107" fmla="*/ 443 h 1978"/>
              <a:gd name="T108" fmla="*/ 2220 w 2302"/>
              <a:gd name="T109" fmla="*/ 337 h 1978"/>
              <a:gd name="T110" fmla="*/ 2273 w 2302"/>
              <a:gd name="T111" fmla="*/ 284 h 1978"/>
              <a:gd name="T112" fmla="*/ 2291 w 2302"/>
              <a:gd name="T113" fmla="*/ 230 h 1978"/>
              <a:gd name="T114" fmla="*/ 2282 w 2302"/>
              <a:gd name="T115" fmla="*/ 204 h 19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302" h="1978">
                <a:moveTo>
                  <a:pt x="2282" y="204"/>
                </a:moveTo>
                <a:cubicBezTo>
                  <a:pt x="2214" y="213"/>
                  <a:pt x="2146" y="226"/>
                  <a:pt x="2078" y="230"/>
                </a:cubicBezTo>
                <a:cubicBezTo>
                  <a:pt x="2006" y="234"/>
                  <a:pt x="1937" y="210"/>
                  <a:pt x="1866" y="204"/>
                </a:cubicBezTo>
                <a:cubicBezTo>
                  <a:pt x="1816" y="200"/>
                  <a:pt x="1765" y="199"/>
                  <a:pt x="1715" y="195"/>
                </a:cubicBezTo>
                <a:cubicBezTo>
                  <a:pt x="1659" y="190"/>
                  <a:pt x="1603" y="183"/>
                  <a:pt x="1547" y="177"/>
                </a:cubicBezTo>
                <a:cubicBezTo>
                  <a:pt x="1517" y="174"/>
                  <a:pt x="1488" y="171"/>
                  <a:pt x="1458" y="168"/>
                </a:cubicBezTo>
                <a:cubicBezTo>
                  <a:pt x="1396" y="162"/>
                  <a:pt x="1272" y="151"/>
                  <a:pt x="1272" y="151"/>
                </a:cubicBezTo>
                <a:cubicBezTo>
                  <a:pt x="1122" y="121"/>
                  <a:pt x="1213" y="136"/>
                  <a:pt x="997" y="115"/>
                </a:cubicBezTo>
                <a:cubicBezTo>
                  <a:pt x="763" y="92"/>
                  <a:pt x="531" y="50"/>
                  <a:pt x="297" y="27"/>
                </a:cubicBezTo>
                <a:cubicBezTo>
                  <a:pt x="279" y="21"/>
                  <a:pt x="262" y="15"/>
                  <a:pt x="244" y="9"/>
                </a:cubicBezTo>
                <a:cubicBezTo>
                  <a:pt x="235" y="6"/>
                  <a:pt x="217" y="0"/>
                  <a:pt x="217" y="0"/>
                </a:cubicBezTo>
                <a:cubicBezTo>
                  <a:pt x="398" y="235"/>
                  <a:pt x="422" y="502"/>
                  <a:pt x="492" y="780"/>
                </a:cubicBezTo>
                <a:cubicBezTo>
                  <a:pt x="498" y="833"/>
                  <a:pt x="504" y="886"/>
                  <a:pt x="510" y="939"/>
                </a:cubicBezTo>
                <a:cubicBezTo>
                  <a:pt x="513" y="966"/>
                  <a:pt x="519" y="1019"/>
                  <a:pt x="519" y="1019"/>
                </a:cubicBezTo>
                <a:cubicBezTo>
                  <a:pt x="525" y="1217"/>
                  <a:pt x="525" y="1415"/>
                  <a:pt x="536" y="1613"/>
                </a:cubicBezTo>
                <a:cubicBezTo>
                  <a:pt x="539" y="1672"/>
                  <a:pt x="606" y="1734"/>
                  <a:pt x="652" y="1763"/>
                </a:cubicBezTo>
                <a:cubicBezTo>
                  <a:pt x="755" y="1827"/>
                  <a:pt x="881" y="1854"/>
                  <a:pt x="953" y="1958"/>
                </a:cubicBezTo>
                <a:cubicBezTo>
                  <a:pt x="944" y="1964"/>
                  <a:pt x="937" y="1978"/>
                  <a:pt x="926" y="1976"/>
                </a:cubicBezTo>
                <a:cubicBezTo>
                  <a:pt x="924" y="1976"/>
                  <a:pt x="909" y="1924"/>
                  <a:pt x="909" y="1923"/>
                </a:cubicBezTo>
                <a:cubicBezTo>
                  <a:pt x="895" y="1893"/>
                  <a:pt x="891" y="1896"/>
                  <a:pt x="864" y="1879"/>
                </a:cubicBezTo>
                <a:cubicBezTo>
                  <a:pt x="849" y="1835"/>
                  <a:pt x="864" y="1854"/>
                  <a:pt x="802" y="1834"/>
                </a:cubicBezTo>
                <a:cubicBezTo>
                  <a:pt x="793" y="1831"/>
                  <a:pt x="776" y="1826"/>
                  <a:pt x="776" y="1826"/>
                </a:cubicBezTo>
                <a:cubicBezTo>
                  <a:pt x="733" y="1797"/>
                  <a:pt x="687" y="1775"/>
                  <a:pt x="643" y="1746"/>
                </a:cubicBezTo>
                <a:cubicBezTo>
                  <a:pt x="634" y="1740"/>
                  <a:pt x="625" y="1734"/>
                  <a:pt x="616" y="1728"/>
                </a:cubicBezTo>
                <a:cubicBezTo>
                  <a:pt x="607" y="1722"/>
                  <a:pt x="590" y="1710"/>
                  <a:pt x="590" y="1710"/>
                </a:cubicBezTo>
                <a:cubicBezTo>
                  <a:pt x="569" y="1647"/>
                  <a:pt x="583" y="1672"/>
                  <a:pt x="554" y="1631"/>
                </a:cubicBezTo>
                <a:cubicBezTo>
                  <a:pt x="548" y="1613"/>
                  <a:pt x="542" y="1595"/>
                  <a:pt x="536" y="1577"/>
                </a:cubicBezTo>
                <a:cubicBezTo>
                  <a:pt x="533" y="1568"/>
                  <a:pt x="528" y="1551"/>
                  <a:pt x="528" y="1551"/>
                </a:cubicBezTo>
                <a:cubicBezTo>
                  <a:pt x="502" y="1370"/>
                  <a:pt x="513" y="1192"/>
                  <a:pt x="528" y="1010"/>
                </a:cubicBezTo>
                <a:cubicBezTo>
                  <a:pt x="525" y="957"/>
                  <a:pt x="524" y="904"/>
                  <a:pt x="519" y="851"/>
                </a:cubicBezTo>
                <a:cubicBezTo>
                  <a:pt x="516" y="820"/>
                  <a:pt x="492" y="762"/>
                  <a:pt x="492" y="762"/>
                </a:cubicBezTo>
                <a:cubicBezTo>
                  <a:pt x="445" y="795"/>
                  <a:pt x="481" y="761"/>
                  <a:pt x="457" y="815"/>
                </a:cubicBezTo>
                <a:cubicBezTo>
                  <a:pt x="439" y="855"/>
                  <a:pt x="414" y="892"/>
                  <a:pt x="395" y="931"/>
                </a:cubicBezTo>
                <a:cubicBezTo>
                  <a:pt x="390" y="942"/>
                  <a:pt x="392" y="955"/>
                  <a:pt x="386" y="966"/>
                </a:cubicBezTo>
                <a:cubicBezTo>
                  <a:pt x="379" y="979"/>
                  <a:pt x="366" y="988"/>
                  <a:pt x="359" y="1001"/>
                </a:cubicBezTo>
                <a:cubicBezTo>
                  <a:pt x="330" y="1059"/>
                  <a:pt x="304" y="1127"/>
                  <a:pt x="279" y="1187"/>
                </a:cubicBezTo>
                <a:cubicBezTo>
                  <a:pt x="244" y="1272"/>
                  <a:pt x="195" y="1349"/>
                  <a:pt x="164" y="1436"/>
                </a:cubicBezTo>
                <a:cubicBezTo>
                  <a:pt x="125" y="1545"/>
                  <a:pt x="66" y="1640"/>
                  <a:pt x="5" y="1737"/>
                </a:cubicBezTo>
                <a:cubicBezTo>
                  <a:pt x="0" y="1745"/>
                  <a:pt x="22" y="1731"/>
                  <a:pt x="31" y="1728"/>
                </a:cubicBezTo>
                <a:cubicBezTo>
                  <a:pt x="168" y="1740"/>
                  <a:pt x="108" y="1731"/>
                  <a:pt x="244" y="1755"/>
                </a:cubicBezTo>
                <a:cubicBezTo>
                  <a:pt x="259" y="1758"/>
                  <a:pt x="288" y="1763"/>
                  <a:pt x="288" y="1763"/>
                </a:cubicBezTo>
                <a:cubicBezTo>
                  <a:pt x="321" y="1780"/>
                  <a:pt x="360" y="1796"/>
                  <a:pt x="395" y="1808"/>
                </a:cubicBezTo>
                <a:cubicBezTo>
                  <a:pt x="418" y="1816"/>
                  <a:pt x="466" y="1826"/>
                  <a:pt x="466" y="1826"/>
                </a:cubicBezTo>
                <a:cubicBezTo>
                  <a:pt x="522" y="1863"/>
                  <a:pt x="585" y="1878"/>
                  <a:pt x="652" y="1888"/>
                </a:cubicBezTo>
                <a:cubicBezTo>
                  <a:pt x="659" y="1890"/>
                  <a:pt x="780" y="1940"/>
                  <a:pt x="785" y="1941"/>
                </a:cubicBezTo>
                <a:cubicBezTo>
                  <a:pt x="841" y="1946"/>
                  <a:pt x="897" y="1947"/>
                  <a:pt x="953" y="1950"/>
                </a:cubicBezTo>
                <a:cubicBezTo>
                  <a:pt x="1010" y="1946"/>
                  <a:pt x="1074" y="1951"/>
                  <a:pt x="1130" y="1932"/>
                </a:cubicBezTo>
                <a:cubicBezTo>
                  <a:pt x="1308" y="1871"/>
                  <a:pt x="1473" y="1629"/>
                  <a:pt x="1573" y="1480"/>
                </a:cubicBezTo>
                <a:cubicBezTo>
                  <a:pt x="1586" y="1461"/>
                  <a:pt x="1605" y="1446"/>
                  <a:pt x="1618" y="1427"/>
                </a:cubicBezTo>
                <a:cubicBezTo>
                  <a:pt x="1672" y="1344"/>
                  <a:pt x="1709" y="1254"/>
                  <a:pt x="1759" y="1170"/>
                </a:cubicBezTo>
                <a:cubicBezTo>
                  <a:pt x="1772" y="1148"/>
                  <a:pt x="1790" y="1129"/>
                  <a:pt x="1804" y="1108"/>
                </a:cubicBezTo>
                <a:cubicBezTo>
                  <a:pt x="1856" y="1027"/>
                  <a:pt x="1891" y="935"/>
                  <a:pt x="1937" y="851"/>
                </a:cubicBezTo>
                <a:cubicBezTo>
                  <a:pt x="1980" y="772"/>
                  <a:pt x="2033" y="698"/>
                  <a:pt x="2078" y="620"/>
                </a:cubicBezTo>
                <a:cubicBezTo>
                  <a:pt x="2113" y="560"/>
                  <a:pt x="2139" y="502"/>
                  <a:pt x="2176" y="443"/>
                </a:cubicBezTo>
                <a:cubicBezTo>
                  <a:pt x="2194" y="413"/>
                  <a:pt x="2198" y="366"/>
                  <a:pt x="2220" y="337"/>
                </a:cubicBezTo>
                <a:cubicBezTo>
                  <a:pt x="2235" y="317"/>
                  <a:pt x="2273" y="284"/>
                  <a:pt x="2273" y="284"/>
                </a:cubicBezTo>
                <a:cubicBezTo>
                  <a:pt x="2279" y="266"/>
                  <a:pt x="2302" y="246"/>
                  <a:pt x="2291" y="230"/>
                </a:cubicBezTo>
                <a:cubicBezTo>
                  <a:pt x="2271" y="202"/>
                  <a:pt x="2262" y="204"/>
                  <a:pt x="2282" y="204"/>
                </a:cubicBezTo>
                <a:close/>
              </a:path>
            </a:pathLst>
          </a:custGeom>
          <a:solidFill>
            <a:schemeClr val="bg1">
              <a:alpha val="94000"/>
            </a:schemeClr>
          </a:solidFill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64" name="Freeform 68">
            <a:extLst>
              <a:ext uri="{FF2B5EF4-FFF2-40B4-BE49-F238E27FC236}">
                <a16:creationId xmlns:a16="http://schemas.microsoft.com/office/drawing/2014/main" id="{EFBB80AF-990B-4ACC-A0DC-375040BE704D}"/>
              </a:ext>
            </a:extLst>
          </p:cNvPr>
          <p:cNvSpPr>
            <a:spLocks/>
          </p:cNvSpPr>
          <p:nvPr/>
        </p:nvSpPr>
        <p:spPr bwMode="auto">
          <a:xfrm>
            <a:off x="4402138" y="-949325"/>
            <a:ext cx="2786062" cy="3825875"/>
          </a:xfrm>
          <a:custGeom>
            <a:avLst/>
            <a:gdLst>
              <a:gd name="T0" fmla="*/ 1675 w 2127"/>
              <a:gd name="T1" fmla="*/ 175 h 2115"/>
              <a:gd name="T2" fmla="*/ 1276 w 2127"/>
              <a:gd name="T3" fmla="*/ 192 h 2115"/>
              <a:gd name="T4" fmla="*/ 957 w 2127"/>
              <a:gd name="T5" fmla="*/ 139 h 2115"/>
              <a:gd name="T6" fmla="*/ 549 w 2127"/>
              <a:gd name="T7" fmla="*/ 59 h 2115"/>
              <a:gd name="T8" fmla="*/ 319 w 2127"/>
              <a:gd name="T9" fmla="*/ 24 h 2115"/>
              <a:gd name="T10" fmla="*/ 213 w 2127"/>
              <a:gd name="T11" fmla="*/ 24 h 2115"/>
              <a:gd name="T12" fmla="*/ 204 w 2127"/>
              <a:gd name="T13" fmla="*/ 77 h 2115"/>
              <a:gd name="T14" fmla="*/ 177 w 2127"/>
              <a:gd name="T15" fmla="*/ 228 h 2115"/>
              <a:gd name="T16" fmla="*/ 35 w 2127"/>
              <a:gd name="T17" fmla="*/ 839 h 2115"/>
              <a:gd name="T18" fmla="*/ 0 w 2127"/>
              <a:gd name="T19" fmla="*/ 1105 h 2115"/>
              <a:gd name="T20" fmla="*/ 9 w 2127"/>
              <a:gd name="T21" fmla="*/ 1486 h 2115"/>
              <a:gd name="T22" fmla="*/ 62 w 2127"/>
              <a:gd name="T23" fmla="*/ 1699 h 2115"/>
              <a:gd name="T24" fmla="*/ 142 w 2127"/>
              <a:gd name="T25" fmla="*/ 1867 h 2115"/>
              <a:gd name="T26" fmla="*/ 718 w 2127"/>
              <a:gd name="T27" fmla="*/ 2115 h 2115"/>
              <a:gd name="T28" fmla="*/ 939 w 2127"/>
              <a:gd name="T29" fmla="*/ 2089 h 2115"/>
              <a:gd name="T30" fmla="*/ 1099 w 2127"/>
              <a:gd name="T31" fmla="*/ 2009 h 2115"/>
              <a:gd name="T32" fmla="*/ 1179 w 2127"/>
              <a:gd name="T33" fmla="*/ 1929 h 2115"/>
              <a:gd name="T34" fmla="*/ 1232 w 2127"/>
              <a:gd name="T35" fmla="*/ 1796 h 2115"/>
              <a:gd name="T36" fmla="*/ 1666 w 2127"/>
              <a:gd name="T37" fmla="*/ 1584 h 2115"/>
              <a:gd name="T38" fmla="*/ 2127 w 2127"/>
              <a:gd name="T39" fmla="*/ 1167 h 2115"/>
              <a:gd name="T40" fmla="*/ 2038 w 2127"/>
              <a:gd name="T41" fmla="*/ 1087 h 2115"/>
              <a:gd name="T42" fmla="*/ 1985 w 2127"/>
              <a:gd name="T43" fmla="*/ 1070 h 2115"/>
              <a:gd name="T44" fmla="*/ 1958 w 2127"/>
              <a:gd name="T45" fmla="*/ 1061 h 2115"/>
              <a:gd name="T46" fmla="*/ 1799 w 2127"/>
              <a:gd name="T47" fmla="*/ 839 h 2115"/>
              <a:gd name="T48" fmla="*/ 1781 w 2127"/>
              <a:gd name="T49" fmla="*/ 751 h 2115"/>
              <a:gd name="T50" fmla="*/ 1772 w 2127"/>
              <a:gd name="T51" fmla="*/ 352 h 2115"/>
              <a:gd name="T52" fmla="*/ 1737 w 2127"/>
              <a:gd name="T53" fmla="*/ 290 h 2115"/>
              <a:gd name="T54" fmla="*/ 1719 w 2127"/>
              <a:gd name="T55" fmla="*/ 237 h 2115"/>
              <a:gd name="T56" fmla="*/ 1710 w 2127"/>
              <a:gd name="T57" fmla="*/ 175 h 2115"/>
              <a:gd name="T58" fmla="*/ 1675 w 2127"/>
              <a:gd name="T59" fmla="*/ 17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127" h="2115">
                <a:moveTo>
                  <a:pt x="1675" y="175"/>
                </a:moveTo>
                <a:cubicBezTo>
                  <a:pt x="1449" y="212"/>
                  <a:pt x="1474" y="205"/>
                  <a:pt x="1276" y="192"/>
                </a:cubicBezTo>
                <a:cubicBezTo>
                  <a:pt x="1170" y="170"/>
                  <a:pt x="1063" y="158"/>
                  <a:pt x="957" y="139"/>
                </a:cubicBezTo>
                <a:cubicBezTo>
                  <a:pt x="820" y="115"/>
                  <a:pt x="687" y="75"/>
                  <a:pt x="549" y="59"/>
                </a:cubicBezTo>
                <a:cubicBezTo>
                  <a:pt x="471" y="40"/>
                  <a:pt x="399" y="31"/>
                  <a:pt x="319" y="24"/>
                </a:cubicBezTo>
                <a:cubicBezTo>
                  <a:pt x="287" y="16"/>
                  <a:pt x="244" y="0"/>
                  <a:pt x="213" y="24"/>
                </a:cubicBezTo>
                <a:cubicBezTo>
                  <a:pt x="199" y="35"/>
                  <a:pt x="206" y="59"/>
                  <a:pt x="204" y="77"/>
                </a:cubicBezTo>
                <a:cubicBezTo>
                  <a:pt x="184" y="233"/>
                  <a:pt x="210" y="104"/>
                  <a:pt x="177" y="228"/>
                </a:cubicBezTo>
                <a:cubicBezTo>
                  <a:pt x="124" y="428"/>
                  <a:pt x="62" y="634"/>
                  <a:pt x="35" y="839"/>
                </a:cubicBezTo>
                <a:cubicBezTo>
                  <a:pt x="23" y="928"/>
                  <a:pt x="0" y="1105"/>
                  <a:pt x="0" y="1105"/>
                </a:cubicBezTo>
                <a:cubicBezTo>
                  <a:pt x="3" y="1232"/>
                  <a:pt x="0" y="1359"/>
                  <a:pt x="9" y="1486"/>
                </a:cubicBezTo>
                <a:cubicBezTo>
                  <a:pt x="11" y="1511"/>
                  <a:pt x="52" y="1669"/>
                  <a:pt x="62" y="1699"/>
                </a:cubicBezTo>
                <a:cubicBezTo>
                  <a:pt x="79" y="1748"/>
                  <a:pt x="112" y="1824"/>
                  <a:pt x="142" y="1867"/>
                </a:cubicBezTo>
                <a:cubicBezTo>
                  <a:pt x="275" y="2062"/>
                  <a:pt x="507" y="2084"/>
                  <a:pt x="718" y="2115"/>
                </a:cubicBezTo>
                <a:cubicBezTo>
                  <a:pt x="794" y="2109"/>
                  <a:pt x="864" y="2102"/>
                  <a:pt x="939" y="2089"/>
                </a:cubicBezTo>
                <a:cubicBezTo>
                  <a:pt x="1004" y="2063"/>
                  <a:pt x="1040" y="2039"/>
                  <a:pt x="1099" y="2009"/>
                </a:cubicBezTo>
                <a:cubicBezTo>
                  <a:pt x="1128" y="1979"/>
                  <a:pt x="1154" y="1963"/>
                  <a:pt x="1179" y="1929"/>
                </a:cubicBezTo>
                <a:cubicBezTo>
                  <a:pt x="1193" y="1882"/>
                  <a:pt x="1200" y="1835"/>
                  <a:pt x="1232" y="1796"/>
                </a:cubicBezTo>
                <a:cubicBezTo>
                  <a:pt x="1333" y="1672"/>
                  <a:pt x="1513" y="1606"/>
                  <a:pt x="1666" y="1584"/>
                </a:cubicBezTo>
                <a:cubicBezTo>
                  <a:pt x="1868" y="1501"/>
                  <a:pt x="2042" y="1376"/>
                  <a:pt x="2127" y="1167"/>
                </a:cubicBezTo>
                <a:cubicBezTo>
                  <a:pt x="2103" y="1097"/>
                  <a:pt x="2106" y="1112"/>
                  <a:pt x="2038" y="1087"/>
                </a:cubicBezTo>
                <a:cubicBezTo>
                  <a:pt x="2021" y="1081"/>
                  <a:pt x="2003" y="1076"/>
                  <a:pt x="1985" y="1070"/>
                </a:cubicBezTo>
                <a:cubicBezTo>
                  <a:pt x="1976" y="1067"/>
                  <a:pt x="1958" y="1061"/>
                  <a:pt x="1958" y="1061"/>
                </a:cubicBezTo>
                <a:cubicBezTo>
                  <a:pt x="1869" y="1000"/>
                  <a:pt x="1839" y="942"/>
                  <a:pt x="1799" y="839"/>
                </a:cubicBezTo>
                <a:cubicBezTo>
                  <a:pt x="1788" y="811"/>
                  <a:pt x="1781" y="751"/>
                  <a:pt x="1781" y="751"/>
                </a:cubicBezTo>
                <a:cubicBezTo>
                  <a:pt x="1768" y="618"/>
                  <a:pt x="1798" y="484"/>
                  <a:pt x="1772" y="352"/>
                </a:cubicBezTo>
                <a:cubicBezTo>
                  <a:pt x="1767" y="329"/>
                  <a:pt x="1746" y="312"/>
                  <a:pt x="1737" y="290"/>
                </a:cubicBezTo>
                <a:cubicBezTo>
                  <a:pt x="1730" y="273"/>
                  <a:pt x="1719" y="237"/>
                  <a:pt x="1719" y="237"/>
                </a:cubicBezTo>
                <a:cubicBezTo>
                  <a:pt x="1716" y="216"/>
                  <a:pt x="1721" y="193"/>
                  <a:pt x="1710" y="175"/>
                </a:cubicBezTo>
                <a:cubicBezTo>
                  <a:pt x="1672" y="114"/>
                  <a:pt x="1675" y="167"/>
                  <a:pt x="1675" y="175"/>
                </a:cubicBezTo>
                <a:close/>
              </a:path>
            </a:pathLst>
          </a:custGeom>
          <a:solidFill>
            <a:schemeClr val="bg1">
              <a:alpha val="94000"/>
            </a:schemeClr>
          </a:solidFill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65" name="Freeform 69">
            <a:extLst>
              <a:ext uri="{FF2B5EF4-FFF2-40B4-BE49-F238E27FC236}">
                <a16:creationId xmlns:a16="http://schemas.microsoft.com/office/drawing/2014/main" id="{975A2F54-FC5B-4EFA-9615-610A1F5497D0}"/>
              </a:ext>
            </a:extLst>
          </p:cNvPr>
          <p:cNvSpPr>
            <a:spLocks/>
          </p:cNvSpPr>
          <p:nvPr/>
        </p:nvSpPr>
        <p:spPr bwMode="auto">
          <a:xfrm>
            <a:off x="2478088" y="-1436688"/>
            <a:ext cx="3514725" cy="3584576"/>
          </a:xfrm>
          <a:custGeom>
            <a:avLst/>
            <a:gdLst>
              <a:gd name="T0" fmla="*/ 1769 w 2768"/>
              <a:gd name="T1" fmla="*/ 40 h 2258"/>
              <a:gd name="T2" fmla="*/ 1299 w 2768"/>
              <a:gd name="T3" fmla="*/ 84 h 2258"/>
              <a:gd name="T4" fmla="*/ 502 w 2768"/>
              <a:gd name="T5" fmla="*/ 288 h 2258"/>
              <a:gd name="T6" fmla="*/ 165 w 2768"/>
              <a:gd name="T7" fmla="*/ 385 h 2258"/>
              <a:gd name="T8" fmla="*/ 112 w 2768"/>
              <a:gd name="T9" fmla="*/ 403 h 2258"/>
              <a:gd name="T10" fmla="*/ 41 w 2768"/>
              <a:gd name="T11" fmla="*/ 447 h 2258"/>
              <a:gd name="T12" fmla="*/ 138 w 2768"/>
              <a:gd name="T13" fmla="*/ 793 h 2258"/>
              <a:gd name="T14" fmla="*/ 404 w 2768"/>
              <a:gd name="T15" fmla="*/ 1484 h 2258"/>
              <a:gd name="T16" fmla="*/ 484 w 2768"/>
              <a:gd name="T17" fmla="*/ 1732 h 2258"/>
              <a:gd name="T18" fmla="*/ 493 w 2768"/>
              <a:gd name="T19" fmla="*/ 1821 h 2258"/>
              <a:gd name="T20" fmla="*/ 511 w 2768"/>
              <a:gd name="T21" fmla="*/ 1980 h 2258"/>
              <a:gd name="T22" fmla="*/ 502 w 2768"/>
              <a:gd name="T23" fmla="*/ 2167 h 2258"/>
              <a:gd name="T24" fmla="*/ 502 w 2768"/>
              <a:gd name="T25" fmla="*/ 2202 h 2258"/>
              <a:gd name="T26" fmla="*/ 581 w 2768"/>
              <a:gd name="T27" fmla="*/ 1856 h 2258"/>
              <a:gd name="T28" fmla="*/ 1955 w 2768"/>
              <a:gd name="T29" fmla="*/ 1147 h 2258"/>
              <a:gd name="T30" fmla="*/ 2460 w 2768"/>
              <a:gd name="T31" fmla="*/ 890 h 2258"/>
              <a:gd name="T32" fmla="*/ 2708 w 2768"/>
              <a:gd name="T33" fmla="*/ 669 h 2258"/>
              <a:gd name="T34" fmla="*/ 2327 w 2768"/>
              <a:gd name="T35" fmla="*/ 394 h 2258"/>
              <a:gd name="T36" fmla="*/ 2159 w 2768"/>
              <a:gd name="T37" fmla="*/ 350 h 2258"/>
              <a:gd name="T38" fmla="*/ 2061 w 2768"/>
              <a:gd name="T39" fmla="*/ 306 h 2258"/>
              <a:gd name="T40" fmla="*/ 1946 w 2768"/>
              <a:gd name="T41" fmla="*/ 217 h 2258"/>
              <a:gd name="T42" fmla="*/ 1831 w 2768"/>
              <a:gd name="T43" fmla="*/ 93 h 2258"/>
              <a:gd name="T44" fmla="*/ 1787 w 2768"/>
              <a:gd name="T45" fmla="*/ 40 h 2258"/>
              <a:gd name="T46" fmla="*/ 1769 w 2768"/>
              <a:gd name="T47" fmla="*/ 40 h 2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768" h="2258">
                <a:moveTo>
                  <a:pt x="1769" y="40"/>
                </a:moveTo>
                <a:cubicBezTo>
                  <a:pt x="1611" y="51"/>
                  <a:pt x="1456" y="68"/>
                  <a:pt x="1299" y="84"/>
                </a:cubicBezTo>
                <a:cubicBezTo>
                  <a:pt x="1033" y="152"/>
                  <a:pt x="766" y="212"/>
                  <a:pt x="502" y="288"/>
                </a:cubicBezTo>
                <a:cubicBezTo>
                  <a:pt x="389" y="320"/>
                  <a:pt x="277" y="351"/>
                  <a:pt x="165" y="385"/>
                </a:cubicBezTo>
                <a:cubicBezTo>
                  <a:pt x="147" y="390"/>
                  <a:pt x="129" y="395"/>
                  <a:pt x="112" y="403"/>
                </a:cubicBezTo>
                <a:cubicBezTo>
                  <a:pt x="87" y="415"/>
                  <a:pt x="41" y="447"/>
                  <a:pt x="41" y="447"/>
                </a:cubicBezTo>
                <a:cubicBezTo>
                  <a:pt x="0" y="571"/>
                  <a:pt x="98" y="676"/>
                  <a:pt x="138" y="793"/>
                </a:cubicBezTo>
                <a:cubicBezTo>
                  <a:pt x="217" y="1027"/>
                  <a:pt x="325" y="1250"/>
                  <a:pt x="404" y="1484"/>
                </a:cubicBezTo>
                <a:cubicBezTo>
                  <a:pt x="432" y="1566"/>
                  <a:pt x="456" y="1650"/>
                  <a:pt x="484" y="1732"/>
                </a:cubicBezTo>
                <a:cubicBezTo>
                  <a:pt x="487" y="1762"/>
                  <a:pt x="490" y="1791"/>
                  <a:pt x="493" y="1821"/>
                </a:cubicBezTo>
                <a:cubicBezTo>
                  <a:pt x="499" y="1874"/>
                  <a:pt x="511" y="1980"/>
                  <a:pt x="511" y="1980"/>
                </a:cubicBezTo>
                <a:cubicBezTo>
                  <a:pt x="508" y="2042"/>
                  <a:pt x="506" y="2105"/>
                  <a:pt x="502" y="2167"/>
                </a:cubicBezTo>
                <a:cubicBezTo>
                  <a:pt x="498" y="2218"/>
                  <a:pt x="483" y="2258"/>
                  <a:pt x="502" y="2202"/>
                </a:cubicBezTo>
                <a:cubicBezTo>
                  <a:pt x="514" y="2087"/>
                  <a:pt x="532" y="1961"/>
                  <a:pt x="581" y="1856"/>
                </a:cubicBezTo>
                <a:cubicBezTo>
                  <a:pt x="827" y="1329"/>
                  <a:pt x="1463" y="1284"/>
                  <a:pt x="1955" y="1147"/>
                </a:cubicBezTo>
                <a:cubicBezTo>
                  <a:pt x="2135" y="1097"/>
                  <a:pt x="2303" y="988"/>
                  <a:pt x="2460" y="890"/>
                </a:cubicBezTo>
                <a:cubicBezTo>
                  <a:pt x="2556" y="830"/>
                  <a:pt x="2645" y="765"/>
                  <a:pt x="2708" y="669"/>
                </a:cubicBezTo>
                <a:cubicBezTo>
                  <a:pt x="2768" y="430"/>
                  <a:pt x="2485" y="417"/>
                  <a:pt x="2327" y="394"/>
                </a:cubicBezTo>
                <a:cubicBezTo>
                  <a:pt x="2270" y="386"/>
                  <a:pt x="2216" y="362"/>
                  <a:pt x="2159" y="350"/>
                </a:cubicBezTo>
                <a:cubicBezTo>
                  <a:pt x="2080" y="310"/>
                  <a:pt x="2113" y="322"/>
                  <a:pt x="2061" y="306"/>
                </a:cubicBezTo>
                <a:cubicBezTo>
                  <a:pt x="2020" y="278"/>
                  <a:pt x="1987" y="244"/>
                  <a:pt x="1946" y="217"/>
                </a:cubicBezTo>
                <a:cubicBezTo>
                  <a:pt x="1918" y="175"/>
                  <a:pt x="1873" y="121"/>
                  <a:pt x="1831" y="93"/>
                </a:cubicBezTo>
                <a:cubicBezTo>
                  <a:pt x="1818" y="74"/>
                  <a:pt x="1807" y="53"/>
                  <a:pt x="1787" y="40"/>
                </a:cubicBezTo>
                <a:cubicBezTo>
                  <a:pt x="1726" y="0"/>
                  <a:pt x="1767" y="38"/>
                  <a:pt x="1769" y="40"/>
                </a:cubicBezTo>
                <a:close/>
              </a:path>
            </a:pathLst>
          </a:custGeom>
          <a:solidFill>
            <a:schemeClr val="bg1">
              <a:alpha val="94000"/>
            </a:schemeClr>
          </a:solidFill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66" name="Freeform 70">
            <a:extLst>
              <a:ext uri="{FF2B5EF4-FFF2-40B4-BE49-F238E27FC236}">
                <a16:creationId xmlns:a16="http://schemas.microsoft.com/office/drawing/2014/main" id="{8F75C1C9-85E0-45CF-9C48-EF97CCD12D79}"/>
              </a:ext>
            </a:extLst>
          </p:cNvPr>
          <p:cNvSpPr>
            <a:spLocks/>
          </p:cNvSpPr>
          <p:nvPr/>
        </p:nvSpPr>
        <p:spPr bwMode="auto">
          <a:xfrm>
            <a:off x="1531938" y="-2076450"/>
            <a:ext cx="2295525" cy="3684588"/>
          </a:xfrm>
          <a:custGeom>
            <a:avLst/>
            <a:gdLst>
              <a:gd name="T0" fmla="*/ 213 w 1808"/>
              <a:gd name="T1" fmla="*/ 1719 h 2321"/>
              <a:gd name="T2" fmla="*/ 408 w 1808"/>
              <a:gd name="T3" fmla="*/ 2020 h 2321"/>
              <a:gd name="T4" fmla="*/ 505 w 1808"/>
              <a:gd name="T5" fmla="*/ 2180 h 2321"/>
              <a:gd name="T6" fmla="*/ 585 w 1808"/>
              <a:gd name="T7" fmla="*/ 2268 h 2321"/>
              <a:gd name="T8" fmla="*/ 629 w 1808"/>
              <a:gd name="T9" fmla="*/ 2260 h 2321"/>
              <a:gd name="T10" fmla="*/ 621 w 1808"/>
              <a:gd name="T11" fmla="*/ 2215 h 2321"/>
              <a:gd name="T12" fmla="*/ 585 w 1808"/>
              <a:gd name="T13" fmla="*/ 2074 h 2321"/>
              <a:gd name="T14" fmla="*/ 532 w 1808"/>
              <a:gd name="T15" fmla="*/ 1852 h 2321"/>
              <a:gd name="T16" fmla="*/ 550 w 1808"/>
              <a:gd name="T17" fmla="*/ 1675 h 2321"/>
              <a:gd name="T18" fmla="*/ 647 w 1808"/>
              <a:gd name="T19" fmla="*/ 1551 h 2321"/>
              <a:gd name="T20" fmla="*/ 940 w 1808"/>
              <a:gd name="T21" fmla="*/ 1285 h 2321"/>
              <a:gd name="T22" fmla="*/ 1462 w 1808"/>
              <a:gd name="T23" fmla="*/ 851 h 2321"/>
              <a:gd name="T24" fmla="*/ 1516 w 1808"/>
              <a:gd name="T25" fmla="*/ 780 h 2321"/>
              <a:gd name="T26" fmla="*/ 1737 w 1808"/>
              <a:gd name="T27" fmla="*/ 416 h 2321"/>
              <a:gd name="T28" fmla="*/ 1781 w 1808"/>
              <a:gd name="T29" fmla="*/ 257 h 2321"/>
              <a:gd name="T30" fmla="*/ 1799 w 1808"/>
              <a:gd name="T31" fmla="*/ 204 h 2321"/>
              <a:gd name="T32" fmla="*/ 1808 w 1808"/>
              <a:gd name="T33" fmla="*/ 177 h 2321"/>
              <a:gd name="T34" fmla="*/ 1702 w 1808"/>
              <a:gd name="T35" fmla="*/ 151 h 2321"/>
              <a:gd name="T36" fmla="*/ 1551 w 1808"/>
              <a:gd name="T37" fmla="*/ 115 h 2321"/>
              <a:gd name="T38" fmla="*/ 1400 w 1808"/>
              <a:gd name="T39" fmla="*/ 71 h 2321"/>
              <a:gd name="T40" fmla="*/ 1037 w 1808"/>
              <a:gd name="T41" fmla="*/ 0 h 2321"/>
              <a:gd name="T42" fmla="*/ 789 w 1808"/>
              <a:gd name="T43" fmla="*/ 9 h 2321"/>
              <a:gd name="T44" fmla="*/ 550 w 1808"/>
              <a:gd name="T45" fmla="*/ 62 h 2321"/>
              <a:gd name="T46" fmla="*/ 160 w 1808"/>
              <a:gd name="T47" fmla="*/ 283 h 2321"/>
              <a:gd name="T48" fmla="*/ 80 w 1808"/>
              <a:gd name="T49" fmla="*/ 363 h 2321"/>
              <a:gd name="T50" fmla="*/ 27 w 1808"/>
              <a:gd name="T51" fmla="*/ 434 h 2321"/>
              <a:gd name="T52" fmla="*/ 0 w 1808"/>
              <a:gd name="T53" fmla="*/ 611 h 2321"/>
              <a:gd name="T54" fmla="*/ 98 w 1808"/>
              <a:gd name="T55" fmla="*/ 1382 h 2321"/>
              <a:gd name="T56" fmla="*/ 195 w 1808"/>
              <a:gd name="T57" fmla="*/ 1701 h 2321"/>
              <a:gd name="T58" fmla="*/ 239 w 1808"/>
              <a:gd name="T59" fmla="*/ 1790 h 2321"/>
              <a:gd name="T60" fmla="*/ 213 w 1808"/>
              <a:gd name="T61" fmla="*/ 1719 h 2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808" h="2321">
                <a:moveTo>
                  <a:pt x="213" y="1719"/>
                </a:moveTo>
                <a:cubicBezTo>
                  <a:pt x="278" y="1819"/>
                  <a:pt x="343" y="1920"/>
                  <a:pt x="408" y="2020"/>
                </a:cubicBezTo>
                <a:cubicBezTo>
                  <a:pt x="441" y="2071"/>
                  <a:pt x="466" y="2134"/>
                  <a:pt x="505" y="2180"/>
                </a:cubicBezTo>
                <a:cubicBezTo>
                  <a:pt x="624" y="2321"/>
                  <a:pt x="532" y="2192"/>
                  <a:pt x="585" y="2268"/>
                </a:cubicBezTo>
                <a:cubicBezTo>
                  <a:pt x="600" y="2265"/>
                  <a:pt x="621" y="2272"/>
                  <a:pt x="629" y="2260"/>
                </a:cubicBezTo>
                <a:cubicBezTo>
                  <a:pt x="638" y="2247"/>
                  <a:pt x="624" y="2230"/>
                  <a:pt x="621" y="2215"/>
                </a:cubicBezTo>
                <a:cubicBezTo>
                  <a:pt x="602" y="2115"/>
                  <a:pt x="611" y="2151"/>
                  <a:pt x="585" y="2074"/>
                </a:cubicBezTo>
                <a:cubicBezTo>
                  <a:pt x="572" y="1998"/>
                  <a:pt x="545" y="1928"/>
                  <a:pt x="532" y="1852"/>
                </a:cubicBezTo>
                <a:cubicBezTo>
                  <a:pt x="532" y="1852"/>
                  <a:pt x="532" y="1717"/>
                  <a:pt x="550" y="1675"/>
                </a:cubicBezTo>
                <a:cubicBezTo>
                  <a:pt x="573" y="1623"/>
                  <a:pt x="610" y="1592"/>
                  <a:pt x="647" y="1551"/>
                </a:cubicBezTo>
                <a:cubicBezTo>
                  <a:pt x="738" y="1451"/>
                  <a:pt x="835" y="1373"/>
                  <a:pt x="940" y="1285"/>
                </a:cubicBezTo>
                <a:cubicBezTo>
                  <a:pt x="1114" y="1140"/>
                  <a:pt x="1291" y="1000"/>
                  <a:pt x="1462" y="851"/>
                </a:cubicBezTo>
                <a:cubicBezTo>
                  <a:pt x="1484" y="831"/>
                  <a:pt x="1497" y="803"/>
                  <a:pt x="1516" y="780"/>
                </a:cubicBezTo>
                <a:cubicBezTo>
                  <a:pt x="1618" y="653"/>
                  <a:pt x="1673" y="558"/>
                  <a:pt x="1737" y="416"/>
                </a:cubicBezTo>
                <a:cubicBezTo>
                  <a:pt x="1761" y="364"/>
                  <a:pt x="1765" y="311"/>
                  <a:pt x="1781" y="257"/>
                </a:cubicBezTo>
                <a:cubicBezTo>
                  <a:pt x="1786" y="239"/>
                  <a:pt x="1793" y="222"/>
                  <a:pt x="1799" y="204"/>
                </a:cubicBezTo>
                <a:cubicBezTo>
                  <a:pt x="1802" y="195"/>
                  <a:pt x="1808" y="177"/>
                  <a:pt x="1808" y="177"/>
                </a:cubicBezTo>
                <a:cubicBezTo>
                  <a:pt x="1756" y="143"/>
                  <a:pt x="1798" y="164"/>
                  <a:pt x="1702" y="151"/>
                </a:cubicBezTo>
                <a:cubicBezTo>
                  <a:pt x="1650" y="144"/>
                  <a:pt x="1603" y="124"/>
                  <a:pt x="1551" y="115"/>
                </a:cubicBezTo>
                <a:cubicBezTo>
                  <a:pt x="1503" y="90"/>
                  <a:pt x="1453" y="82"/>
                  <a:pt x="1400" y="71"/>
                </a:cubicBezTo>
                <a:cubicBezTo>
                  <a:pt x="1297" y="18"/>
                  <a:pt x="1151" y="11"/>
                  <a:pt x="1037" y="0"/>
                </a:cubicBezTo>
                <a:cubicBezTo>
                  <a:pt x="954" y="3"/>
                  <a:pt x="872" y="4"/>
                  <a:pt x="789" y="9"/>
                </a:cubicBezTo>
                <a:cubicBezTo>
                  <a:pt x="706" y="14"/>
                  <a:pt x="630" y="48"/>
                  <a:pt x="550" y="62"/>
                </a:cubicBezTo>
                <a:cubicBezTo>
                  <a:pt x="411" y="118"/>
                  <a:pt x="271" y="179"/>
                  <a:pt x="160" y="283"/>
                </a:cubicBezTo>
                <a:cubicBezTo>
                  <a:pt x="132" y="309"/>
                  <a:pt x="107" y="336"/>
                  <a:pt x="80" y="363"/>
                </a:cubicBezTo>
                <a:cubicBezTo>
                  <a:pt x="59" y="384"/>
                  <a:pt x="27" y="434"/>
                  <a:pt x="27" y="434"/>
                </a:cubicBezTo>
                <a:cubicBezTo>
                  <a:pt x="10" y="502"/>
                  <a:pt x="6" y="529"/>
                  <a:pt x="0" y="611"/>
                </a:cubicBezTo>
                <a:cubicBezTo>
                  <a:pt x="16" y="870"/>
                  <a:pt x="55" y="1126"/>
                  <a:pt x="98" y="1382"/>
                </a:cubicBezTo>
                <a:cubicBezTo>
                  <a:pt x="104" y="1472"/>
                  <a:pt x="104" y="1642"/>
                  <a:pt x="195" y="1701"/>
                </a:cubicBezTo>
                <a:cubicBezTo>
                  <a:pt x="202" y="1723"/>
                  <a:pt x="225" y="1774"/>
                  <a:pt x="239" y="1790"/>
                </a:cubicBezTo>
                <a:lnTo>
                  <a:pt x="213" y="1719"/>
                </a:lnTo>
                <a:close/>
              </a:path>
            </a:pathLst>
          </a:custGeom>
          <a:solidFill>
            <a:schemeClr val="bg1">
              <a:alpha val="94000"/>
            </a:schemeClr>
          </a:solidFill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5367" name="Group 71">
            <a:extLst>
              <a:ext uri="{FF2B5EF4-FFF2-40B4-BE49-F238E27FC236}">
                <a16:creationId xmlns:a16="http://schemas.microsoft.com/office/drawing/2014/main" id="{5BCD63D7-7D93-482E-9DBF-ED890D8F311A}"/>
              </a:ext>
            </a:extLst>
          </p:cNvPr>
          <p:cNvGrpSpPr>
            <a:grpSpLocks/>
          </p:cNvGrpSpPr>
          <p:nvPr/>
        </p:nvGrpSpPr>
        <p:grpSpPr bwMode="auto">
          <a:xfrm rot="8100000">
            <a:off x="10250488" y="2820988"/>
            <a:ext cx="1800225" cy="1800225"/>
            <a:chOff x="906" y="2478"/>
            <a:chExt cx="1134" cy="1134"/>
          </a:xfrm>
        </p:grpSpPr>
        <p:sp>
          <p:nvSpPr>
            <p:cNvPr id="55368" name="AutoShape 72">
              <a:extLst>
                <a:ext uri="{FF2B5EF4-FFF2-40B4-BE49-F238E27FC236}">
                  <a16:creationId xmlns:a16="http://schemas.microsoft.com/office/drawing/2014/main" id="{2FB127CE-EC72-4770-9950-FC70845EC93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906" y="2478"/>
              <a:ext cx="1134" cy="1134"/>
            </a:xfrm>
            <a:prstGeom prst="rtTriangle">
              <a:avLst/>
            </a:prstGeom>
            <a:solidFill>
              <a:schemeClr val="bg1">
                <a:alpha val="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69" name="AutoShape 73">
              <a:extLst>
                <a:ext uri="{FF2B5EF4-FFF2-40B4-BE49-F238E27FC236}">
                  <a16:creationId xmlns:a16="http://schemas.microsoft.com/office/drawing/2014/main" id="{BB79AE9B-6170-40DC-BBC6-71745EDFCF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6" y="2478"/>
              <a:ext cx="1134" cy="1134"/>
            </a:xfrm>
            <a:prstGeom prst="rtTriangle">
              <a:avLst/>
            </a:prstGeom>
            <a:solidFill>
              <a:schemeClr val="bg1">
                <a:alpha val="74001"/>
              </a:schemeClr>
            </a:soli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55370" name="Group 74">
            <a:extLst>
              <a:ext uri="{FF2B5EF4-FFF2-40B4-BE49-F238E27FC236}">
                <a16:creationId xmlns:a16="http://schemas.microsoft.com/office/drawing/2014/main" id="{E79DBE9A-D5FB-4BCA-9993-6E3D5AB5F826}"/>
              </a:ext>
            </a:extLst>
          </p:cNvPr>
          <p:cNvGrpSpPr>
            <a:grpSpLocks/>
          </p:cNvGrpSpPr>
          <p:nvPr/>
        </p:nvGrpSpPr>
        <p:grpSpPr bwMode="auto">
          <a:xfrm rot="18900000">
            <a:off x="10248900" y="4591050"/>
            <a:ext cx="1800225" cy="1800225"/>
            <a:chOff x="906" y="2478"/>
            <a:chExt cx="1134" cy="1134"/>
          </a:xfrm>
        </p:grpSpPr>
        <p:sp>
          <p:nvSpPr>
            <p:cNvPr id="55371" name="AutoShape 75">
              <a:extLst>
                <a:ext uri="{FF2B5EF4-FFF2-40B4-BE49-F238E27FC236}">
                  <a16:creationId xmlns:a16="http://schemas.microsoft.com/office/drawing/2014/main" id="{789AECE9-1737-4977-9A18-0344891D224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906" y="2478"/>
              <a:ext cx="1134" cy="1134"/>
            </a:xfrm>
            <a:prstGeom prst="rtTriangle">
              <a:avLst/>
            </a:prstGeom>
            <a:solidFill>
              <a:schemeClr val="bg1">
                <a:alpha val="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72" name="AutoShape 76">
              <a:extLst>
                <a:ext uri="{FF2B5EF4-FFF2-40B4-BE49-F238E27FC236}">
                  <a16:creationId xmlns:a16="http://schemas.microsoft.com/office/drawing/2014/main" id="{BBCD2828-C32C-4934-B961-CB8C1D5ADD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6" y="2478"/>
              <a:ext cx="1134" cy="1134"/>
            </a:xfrm>
            <a:prstGeom prst="rtTriangle">
              <a:avLst/>
            </a:prstGeom>
            <a:solidFill>
              <a:schemeClr val="bg1">
                <a:alpha val="74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146208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defTabSz="146208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defTabSz="146208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defTabSz="146208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defTabSz="1462088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defTabSz="14620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defTabSz="14620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defTabSz="14620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defTabSz="14620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zh-CN" sz="2900"/>
            </a:p>
          </p:txBody>
        </p:sp>
      </p:grpSp>
      <p:grpSp>
        <p:nvGrpSpPr>
          <p:cNvPr id="55373" name="Group 77">
            <a:extLst>
              <a:ext uri="{FF2B5EF4-FFF2-40B4-BE49-F238E27FC236}">
                <a16:creationId xmlns:a16="http://schemas.microsoft.com/office/drawing/2014/main" id="{B0306684-291C-47DF-9E19-1163390354C9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9338470" y="3729831"/>
            <a:ext cx="3598862" cy="1800225"/>
            <a:chOff x="3878" y="2750"/>
            <a:chExt cx="2268" cy="1134"/>
          </a:xfrm>
        </p:grpSpPr>
        <p:sp>
          <p:nvSpPr>
            <p:cNvPr id="55374" name="AutoShape 78">
              <a:extLst>
                <a:ext uri="{FF2B5EF4-FFF2-40B4-BE49-F238E27FC236}">
                  <a16:creationId xmlns:a16="http://schemas.microsoft.com/office/drawing/2014/main" id="{B8C0909E-F450-4664-9E05-6A95E752A42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600000">
              <a:off x="5012" y="2750"/>
              <a:ext cx="1134" cy="1134"/>
            </a:xfrm>
            <a:prstGeom prst="rtTriangle">
              <a:avLst/>
            </a:prstGeom>
            <a:solidFill>
              <a:schemeClr val="bg1">
                <a:alpha val="91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75" name="AutoShape 79">
              <a:extLst>
                <a:ext uri="{FF2B5EF4-FFF2-40B4-BE49-F238E27FC236}">
                  <a16:creationId xmlns:a16="http://schemas.microsoft.com/office/drawing/2014/main" id="{70D11FD4-FB26-4534-BEAD-44EC42C3597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878" y="2750"/>
              <a:ext cx="1134" cy="1134"/>
            </a:xfrm>
            <a:prstGeom prst="rtTriangle">
              <a:avLst/>
            </a:prstGeom>
            <a:solidFill>
              <a:schemeClr val="bg1">
                <a:alpha val="91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55376" name="Group 80">
            <a:extLst>
              <a:ext uri="{FF2B5EF4-FFF2-40B4-BE49-F238E27FC236}">
                <a16:creationId xmlns:a16="http://schemas.microsoft.com/office/drawing/2014/main" id="{D857B3E9-006D-4E48-AD32-F2E38B16E256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9362282" y="3755231"/>
            <a:ext cx="3598862" cy="1800225"/>
            <a:chOff x="4105" y="1253"/>
            <a:chExt cx="2268" cy="1134"/>
          </a:xfrm>
        </p:grpSpPr>
        <p:sp>
          <p:nvSpPr>
            <p:cNvPr id="55377" name="AutoShape 81">
              <a:extLst>
                <a:ext uri="{FF2B5EF4-FFF2-40B4-BE49-F238E27FC236}">
                  <a16:creationId xmlns:a16="http://schemas.microsoft.com/office/drawing/2014/main" id="{0C5401EE-CD7E-4CF4-A217-0CD33C04BCC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4105" y="1253"/>
              <a:ext cx="1134" cy="1134"/>
            </a:xfrm>
            <a:prstGeom prst="rtTriangle">
              <a:avLst/>
            </a:prstGeom>
            <a:solidFill>
              <a:schemeClr val="bg1">
                <a:alpha val="91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78" name="AutoShape 82">
              <a:extLst>
                <a:ext uri="{FF2B5EF4-FFF2-40B4-BE49-F238E27FC236}">
                  <a16:creationId xmlns:a16="http://schemas.microsoft.com/office/drawing/2014/main" id="{E2B6AFC8-D63E-48CA-A066-F09BC520531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239" y="1253"/>
              <a:ext cx="1134" cy="1134"/>
            </a:xfrm>
            <a:prstGeom prst="rtTriangle">
              <a:avLst/>
            </a:prstGeom>
            <a:solidFill>
              <a:schemeClr val="bg1">
                <a:alpha val="91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55379" name="Group 83">
            <a:extLst>
              <a:ext uri="{FF2B5EF4-FFF2-40B4-BE49-F238E27FC236}">
                <a16:creationId xmlns:a16="http://schemas.microsoft.com/office/drawing/2014/main" id="{486D1A18-2E25-4E19-ABC8-02EFCEC80E33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10261600" y="2835275"/>
            <a:ext cx="1800225" cy="1800225"/>
            <a:chOff x="1020" y="686"/>
            <a:chExt cx="1134" cy="1134"/>
          </a:xfrm>
        </p:grpSpPr>
        <p:sp>
          <p:nvSpPr>
            <p:cNvPr id="55380" name="Rectangle 84">
              <a:extLst>
                <a:ext uri="{FF2B5EF4-FFF2-40B4-BE49-F238E27FC236}">
                  <a16:creationId xmlns:a16="http://schemas.microsoft.com/office/drawing/2014/main" id="{B06C2B7C-77F8-4B12-B582-4794F8E7C2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0" y="686"/>
              <a:ext cx="567" cy="1134"/>
            </a:xfrm>
            <a:prstGeom prst="rect">
              <a:avLst/>
            </a:prstGeom>
            <a:solidFill>
              <a:schemeClr val="bg1">
                <a:alpha val="91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81" name="Rectangle 85">
              <a:extLst>
                <a:ext uri="{FF2B5EF4-FFF2-40B4-BE49-F238E27FC236}">
                  <a16:creationId xmlns:a16="http://schemas.microsoft.com/office/drawing/2014/main" id="{9893EF68-C005-4523-851B-995C1E033C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7" y="686"/>
              <a:ext cx="567" cy="1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>
                      <a:alpha val="70000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55382" name="Group 86">
            <a:extLst>
              <a:ext uri="{FF2B5EF4-FFF2-40B4-BE49-F238E27FC236}">
                <a16:creationId xmlns:a16="http://schemas.microsoft.com/office/drawing/2014/main" id="{E8088556-C7A1-4EA8-982E-9CD747CB6FB2}"/>
              </a:ext>
            </a:extLst>
          </p:cNvPr>
          <p:cNvGrpSpPr>
            <a:grpSpLocks/>
          </p:cNvGrpSpPr>
          <p:nvPr/>
        </p:nvGrpSpPr>
        <p:grpSpPr bwMode="auto">
          <a:xfrm rot="5400000" flipH="1">
            <a:off x="10252075" y="4613275"/>
            <a:ext cx="1800225" cy="1800225"/>
            <a:chOff x="1020" y="686"/>
            <a:chExt cx="1134" cy="1134"/>
          </a:xfrm>
        </p:grpSpPr>
        <p:sp>
          <p:nvSpPr>
            <p:cNvPr id="55383" name="Rectangle 87">
              <a:extLst>
                <a:ext uri="{FF2B5EF4-FFF2-40B4-BE49-F238E27FC236}">
                  <a16:creationId xmlns:a16="http://schemas.microsoft.com/office/drawing/2014/main" id="{10EC3A21-FE7A-4EF6-BEAC-7B92BAC8D8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0" y="686"/>
              <a:ext cx="567" cy="1134"/>
            </a:xfrm>
            <a:prstGeom prst="rect">
              <a:avLst/>
            </a:prstGeom>
            <a:solidFill>
              <a:schemeClr val="bg1">
                <a:alpha val="91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84" name="Rectangle 88">
              <a:extLst>
                <a:ext uri="{FF2B5EF4-FFF2-40B4-BE49-F238E27FC236}">
                  <a16:creationId xmlns:a16="http://schemas.microsoft.com/office/drawing/2014/main" id="{40F1A974-291C-4D12-B3DE-81012945CB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7" y="686"/>
              <a:ext cx="567" cy="1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>
                      <a:alpha val="70000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55385" name="Rectangle 89">
            <a:extLst>
              <a:ext uri="{FF2B5EF4-FFF2-40B4-BE49-F238E27FC236}">
                <a16:creationId xmlns:a16="http://schemas.microsoft.com/office/drawing/2014/main" id="{237F385A-00A8-4E09-82C2-E9FFAD85095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0250488" y="3713163"/>
            <a:ext cx="1800225" cy="1800225"/>
          </a:xfrm>
          <a:prstGeom prst="rect">
            <a:avLst/>
          </a:prstGeom>
          <a:solidFill>
            <a:schemeClr val="bg1">
              <a:alpha val="91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C0C0C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55386" name="Group 90">
            <a:extLst>
              <a:ext uri="{FF2B5EF4-FFF2-40B4-BE49-F238E27FC236}">
                <a16:creationId xmlns:a16="http://schemas.microsoft.com/office/drawing/2014/main" id="{C7B10A53-0B49-41EF-AB04-4EF92B39E4AD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9334500" y="3727450"/>
            <a:ext cx="3609975" cy="1755775"/>
            <a:chOff x="793" y="-199"/>
            <a:chExt cx="2274" cy="1106"/>
          </a:xfrm>
        </p:grpSpPr>
        <p:grpSp>
          <p:nvGrpSpPr>
            <p:cNvPr id="55387" name="Group 91">
              <a:extLst>
                <a:ext uri="{FF2B5EF4-FFF2-40B4-BE49-F238E27FC236}">
                  <a16:creationId xmlns:a16="http://schemas.microsoft.com/office/drawing/2014/main" id="{278F5C5C-78A8-46EB-A677-7963716F7F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93" y="-199"/>
              <a:ext cx="1140" cy="1106"/>
              <a:chOff x="1289" y="-484"/>
              <a:chExt cx="909" cy="1106"/>
            </a:xfrm>
          </p:grpSpPr>
          <p:sp>
            <p:nvSpPr>
              <p:cNvPr id="55388" name="Freeform 92">
                <a:extLst>
                  <a:ext uri="{FF2B5EF4-FFF2-40B4-BE49-F238E27FC236}">
                    <a16:creationId xmlns:a16="http://schemas.microsoft.com/office/drawing/2014/main" id="{6078A4F1-95D6-4589-9541-4F589372FE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9" y="-484"/>
                <a:ext cx="450" cy="1105"/>
              </a:xfrm>
              <a:custGeom>
                <a:avLst/>
                <a:gdLst>
                  <a:gd name="T0" fmla="*/ 0 w 450"/>
                  <a:gd name="T1" fmla="*/ 1105 h 1105"/>
                  <a:gd name="T2" fmla="*/ 450 w 450"/>
                  <a:gd name="T3" fmla="*/ 556 h 1105"/>
                  <a:gd name="T4" fmla="*/ 0 w 450"/>
                  <a:gd name="T5" fmla="*/ 0 h 1105"/>
                  <a:gd name="T6" fmla="*/ 0 w 450"/>
                  <a:gd name="T7" fmla="*/ 1105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0" h="1105">
                    <a:moveTo>
                      <a:pt x="0" y="1105"/>
                    </a:moveTo>
                    <a:lnTo>
                      <a:pt x="450" y="556"/>
                    </a:lnTo>
                    <a:lnTo>
                      <a:pt x="0" y="0"/>
                    </a:lnTo>
                    <a:lnTo>
                      <a:pt x="0" y="1105"/>
                    </a:lnTo>
                    <a:close/>
                  </a:path>
                </a:pathLst>
              </a:custGeom>
              <a:solidFill>
                <a:schemeClr val="bg1">
                  <a:alpha val="6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389" name="Freeform 93">
                <a:extLst>
                  <a:ext uri="{FF2B5EF4-FFF2-40B4-BE49-F238E27FC236}">
                    <a16:creationId xmlns:a16="http://schemas.microsoft.com/office/drawing/2014/main" id="{0E12B77E-D34B-4950-9BF6-848C034615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2" y="-483"/>
                <a:ext cx="453" cy="549"/>
              </a:xfrm>
              <a:custGeom>
                <a:avLst/>
                <a:gdLst>
                  <a:gd name="T0" fmla="*/ 0 w 453"/>
                  <a:gd name="T1" fmla="*/ 0 h 549"/>
                  <a:gd name="T2" fmla="*/ 453 w 453"/>
                  <a:gd name="T3" fmla="*/ 549 h 549"/>
                  <a:gd name="T4" fmla="*/ 453 w 453"/>
                  <a:gd name="T5" fmla="*/ 57 h 549"/>
                  <a:gd name="T6" fmla="*/ 0 w 453"/>
                  <a:gd name="T7" fmla="*/ 0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3" h="549">
                    <a:moveTo>
                      <a:pt x="0" y="0"/>
                    </a:moveTo>
                    <a:lnTo>
                      <a:pt x="453" y="549"/>
                    </a:lnTo>
                    <a:lnTo>
                      <a:pt x="453" y="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390" name="Freeform 94">
                <a:extLst>
                  <a:ext uri="{FF2B5EF4-FFF2-40B4-BE49-F238E27FC236}">
                    <a16:creationId xmlns:a16="http://schemas.microsoft.com/office/drawing/2014/main" id="{91F1DC98-C36B-4CF4-A120-538DD9E5701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742" y="-484"/>
                <a:ext cx="453" cy="549"/>
              </a:xfrm>
              <a:custGeom>
                <a:avLst/>
                <a:gdLst>
                  <a:gd name="T0" fmla="*/ 0 w 453"/>
                  <a:gd name="T1" fmla="*/ 0 h 549"/>
                  <a:gd name="T2" fmla="*/ 453 w 453"/>
                  <a:gd name="T3" fmla="*/ 549 h 549"/>
                  <a:gd name="T4" fmla="*/ 453 w 453"/>
                  <a:gd name="T5" fmla="*/ 57 h 549"/>
                  <a:gd name="T6" fmla="*/ 0 w 453"/>
                  <a:gd name="T7" fmla="*/ 0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3" h="549">
                    <a:moveTo>
                      <a:pt x="0" y="0"/>
                    </a:moveTo>
                    <a:lnTo>
                      <a:pt x="453" y="549"/>
                    </a:lnTo>
                    <a:lnTo>
                      <a:pt x="453" y="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391" name="Freeform 95">
                <a:extLst>
                  <a:ext uri="{FF2B5EF4-FFF2-40B4-BE49-F238E27FC236}">
                    <a16:creationId xmlns:a16="http://schemas.microsoft.com/office/drawing/2014/main" id="{C60966F4-B0D2-460E-9756-82B895CA0C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9" y="-484"/>
                <a:ext cx="453" cy="549"/>
              </a:xfrm>
              <a:custGeom>
                <a:avLst/>
                <a:gdLst>
                  <a:gd name="T0" fmla="*/ 0 w 453"/>
                  <a:gd name="T1" fmla="*/ 0 h 549"/>
                  <a:gd name="T2" fmla="*/ 453 w 453"/>
                  <a:gd name="T3" fmla="*/ 549 h 549"/>
                  <a:gd name="T4" fmla="*/ 453 w 453"/>
                  <a:gd name="T5" fmla="*/ 57 h 549"/>
                  <a:gd name="T6" fmla="*/ 0 w 453"/>
                  <a:gd name="T7" fmla="*/ 0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3" h="549">
                    <a:moveTo>
                      <a:pt x="0" y="0"/>
                    </a:moveTo>
                    <a:lnTo>
                      <a:pt x="453" y="549"/>
                    </a:lnTo>
                    <a:lnTo>
                      <a:pt x="453" y="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55392" name="Group 96">
                <a:extLst>
                  <a:ext uri="{FF2B5EF4-FFF2-40B4-BE49-F238E27FC236}">
                    <a16:creationId xmlns:a16="http://schemas.microsoft.com/office/drawing/2014/main" id="{C76A31F4-DA6D-4220-B970-23DD8409F90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V="1">
                <a:off x="1292" y="73"/>
                <a:ext cx="906" cy="549"/>
                <a:chOff x="1701" y="210"/>
                <a:chExt cx="906" cy="549"/>
              </a:xfrm>
            </p:grpSpPr>
            <p:sp>
              <p:nvSpPr>
                <p:cNvPr id="55393" name="Freeform 97">
                  <a:extLst>
                    <a:ext uri="{FF2B5EF4-FFF2-40B4-BE49-F238E27FC236}">
                      <a16:creationId xmlns:a16="http://schemas.microsoft.com/office/drawing/2014/main" id="{7CE9ADEA-7230-4C10-9BC3-7F33D8B5BF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2154" y="210"/>
                  <a:ext cx="453" cy="549"/>
                </a:xfrm>
                <a:custGeom>
                  <a:avLst/>
                  <a:gdLst>
                    <a:gd name="T0" fmla="*/ 0 w 453"/>
                    <a:gd name="T1" fmla="*/ 0 h 549"/>
                    <a:gd name="T2" fmla="*/ 453 w 453"/>
                    <a:gd name="T3" fmla="*/ 549 h 549"/>
                    <a:gd name="T4" fmla="*/ 453 w 453"/>
                    <a:gd name="T5" fmla="*/ 57 h 549"/>
                    <a:gd name="T6" fmla="*/ 0 w 453"/>
                    <a:gd name="T7" fmla="*/ 0 h 5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53" h="549">
                      <a:moveTo>
                        <a:pt x="0" y="0"/>
                      </a:moveTo>
                      <a:lnTo>
                        <a:pt x="453" y="549"/>
                      </a:lnTo>
                      <a:lnTo>
                        <a:pt x="453" y="5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alpha val="7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5394" name="Freeform 98">
                  <a:extLst>
                    <a:ext uri="{FF2B5EF4-FFF2-40B4-BE49-F238E27FC236}">
                      <a16:creationId xmlns:a16="http://schemas.microsoft.com/office/drawing/2014/main" id="{5E4B8B60-2FD2-4B1A-9681-787CDE0C17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01" y="210"/>
                  <a:ext cx="453" cy="549"/>
                </a:xfrm>
                <a:custGeom>
                  <a:avLst/>
                  <a:gdLst>
                    <a:gd name="T0" fmla="*/ 0 w 453"/>
                    <a:gd name="T1" fmla="*/ 0 h 549"/>
                    <a:gd name="T2" fmla="*/ 453 w 453"/>
                    <a:gd name="T3" fmla="*/ 549 h 549"/>
                    <a:gd name="T4" fmla="*/ 453 w 453"/>
                    <a:gd name="T5" fmla="*/ 57 h 549"/>
                    <a:gd name="T6" fmla="*/ 0 w 453"/>
                    <a:gd name="T7" fmla="*/ 0 h 5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53" h="549">
                      <a:moveTo>
                        <a:pt x="0" y="0"/>
                      </a:moveTo>
                      <a:lnTo>
                        <a:pt x="453" y="549"/>
                      </a:lnTo>
                      <a:lnTo>
                        <a:pt x="453" y="5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alpha val="7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55395" name="Freeform 99">
                <a:extLst>
                  <a:ext uri="{FF2B5EF4-FFF2-40B4-BE49-F238E27FC236}">
                    <a16:creationId xmlns:a16="http://schemas.microsoft.com/office/drawing/2014/main" id="{510ED508-02A4-4D03-B678-C6A1709DEC4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742" y="-484"/>
                <a:ext cx="450" cy="1105"/>
              </a:xfrm>
              <a:custGeom>
                <a:avLst/>
                <a:gdLst>
                  <a:gd name="T0" fmla="*/ 0 w 450"/>
                  <a:gd name="T1" fmla="*/ 1105 h 1105"/>
                  <a:gd name="T2" fmla="*/ 450 w 450"/>
                  <a:gd name="T3" fmla="*/ 556 h 1105"/>
                  <a:gd name="T4" fmla="*/ 0 w 450"/>
                  <a:gd name="T5" fmla="*/ 0 h 1105"/>
                  <a:gd name="T6" fmla="*/ 0 w 450"/>
                  <a:gd name="T7" fmla="*/ 1105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0" h="1105">
                    <a:moveTo>
                      <a:pt x="0" y="1105"/>
                    </a:moveTo>
                    <a:lnTo>
                      <a:pt x="450" y="556"/>
                    </a:lnTo>
                    <a:lnTo>
                      <a:pt x="0" y="0"/>
                    </a:lnTo>
                    <a:lnTo>
                      <a:pt x="0" y="1105"/>
                    </a:lnTo>
                    <a:close/>
                  </a:path>
                </a:pathLst>
              </a:custGeom>
              <a:solidFill>
                <a:schemeClr val="bg1">
                  <a:alpha val="85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396" name="Freeform 100">
                <a:extLst>
                  <a:ext uri="{FF2B5EF4-FFF2-40B4-BE49-F238E27FC236}">
                    <a16:creationId xmlns:a16="http://schemas.microsoft.com/office/drawing/2014/main" id="{C70E27FE-6162-4C89-9C13-116975629957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1292" y="73"/>
                <a:ext cx="453" cy="549"/>
              </a:xfrm>
              <a:custGeom>
                <a:avLst/>
                <a:gdLst>
                  <a:gd name="T0" fmla="*/ 0 w 453"/>
                  <a:gd name="T1" fmla="*/ 0 h 549"/>
                  <a:gd name="T2" fmla="*/ 453 w 453"/>
                  <a:gd name="T3" fmla="*/ 549 h 549"/>
                  <a:gd name="T4" fmla="*/ 453 w 453"/>
                  <a:gd name="T5" fmla="*/ 57 h 549"/>
                  <a:gd name="T6" fmla="*/ 0 w 453"/>
                  <a:gd name="T7" fmla="*/ 0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3" h="549">
                    <a:moveTo>
                      <a:pt x="0" y="0"/>
                    </a:moveTo>
                    <a:lnTo>
                      <a:pt x="453" y="549"/>
                    </a:lnTo>
                    <a:lnTo>
                      <a:pt x="453" y="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55397" name="Group 101">
              <a:extLst>
                <a:ext uri="{FF2B5EF4-FFF2-40B4-BE49-F238E27FC236}">
                  <a16:creationId xmlns:a16="http://schemas.microsoft.com/office/drawing/2014/main" id="{CAA9658B-8AAB-40A8-ABB0-508075E08883}"/>
                </a:ext>
              </a:extLst>
            </p:cNvPr>
            <p:cNvGrpSpPr>
              <a:grpSpLocks/>
            </p:cNvGrpSpPr>
            <p:nvPr/>
          </p:nvGrpSpPr>
          <p:grpSpPr bwMode="auto">
            <a:xfrm rot="10800000" flipH="1">
              <a:off x="1927" y="-199"/>
              <a:ext cx="1140" cy="1106"/>
              <a:chOff x="1289" y="-484"/>
              <a:chExt cx="909" cy="1106"/>
            </a:xfrm>
          </p:grpSpPr>
          <p:sp>
            <p:nvSpPr>
              <p:cNvPr id="55398" name="Freeform 102">
                <a:extLst>
                  <a:ext uri="{FF2B5EF4-FFF2-40B4-BE49-F238E27FC236}">
                    <a16:creationId xmlns:a16="http://schemas.microsoft.com/office/drawing/2014/main" id="{42944913-D10F-4509-90CB-E86369B87F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9" y="-484"/>
                <a:ext cx="450" cy="1105"/>
              </a:xfrm>
              <a:custGeom>
                <a:avLst/>
                <a:gdLst>
                  <a:gd name="T0" fmla="*/ 0 w 450"/>
                  <a:gd name="T1" fmla="*/ 1105 h 1105"/>
                  <a:gd name="T2" fmla="*/ 450 w 450"/>
                  <a:gd name="T3" fmla="*/ 556 h 1105"/>
                  <a:gd name="T4" fmla="*/ 0 w 450"/>
                  <a:gd name="T5" fmla="*/ 0 h 1105"/>
                  <a:gd name="T6" fmla="*/ 0 w 450"/>
                  <a:gd name="T7" fmla="*/ 1105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0" h="1105">
                    <a:moveTo>
                      <a:pt x="0" y="1105"/>
                    </a:moveTo>
                    <a:lnTo>
                      <a:pt x="450" y="556"/>
                    </a:lnTo>
                    <a:lnTo>
                      <a:pt x="0" y="0"/>
                    </a:lnTo>
                    <a:lnTo>
                      <a:pt x="0" y="1105"/>
                    </a:lnTo>
                    <a:close/>
                  </a:path>
                </a:pathLst>
              </a:custGeom>
              <a:solidFill>
                <a:schemeClr val="bg1">
                  <a:alpha val="85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399" name="Freeform 103">
                <a:extLst>
                  <a:ext uri="{FF2B5EF4-FFF2-40B4-BE49-F238E27FC236}">
                    <a16:creationId xmlns:a16="http://schemas.microsoft.com/office/drawing/2014/main" id="{809788A4-B4EA-4FB2-A252-90E3D47A94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2" y="-483"/>
                <a:ext cx="453" cy="549"/>
              </a:xfrm>
              <a:custGeom>
                <a:avLst/>
                <a:gdLst>
                  <a:gd name="T0" fmla="*/ 0 w 453"/>
                  <a:gd name="T1" fmla="*/ 0 h 549"/>
                  <a:gd name="T2" fmla="*/ 453 w 453"/>
                  <a:gd name="T3" fmla="*/ 549 h 549"/>
                  <a:gd name="T4" fmla="*/ 453 w 453"/>
                  <a:gd name="T5" fmla="*/ 57 h 549"/>
                  <a:gd name="T6" fmla="*/ 0 w 453"/>
                  <a:gd name="T7" fmla="*/ 0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3" h="549">
                    <a:moveTo>
                      <a:pt x="0" y="0"/>
                    </a:moveTo>
                    <a:lnTo>
                      <a:pt x="453" y="549"/>
                    </a:lnTo>
                    <a:lnTo>
                      <a:pt x="453" y="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00" name="Freeform 104">
                <a:extLst>
                  <a:ext uri="{FF2B5EF4-FFF2-40B4-BE49-F238E27FC236}">
                    <a16:creationId xmlns:a16="http://schemas.microsoft.com/office/drawing/2014/main" id="{019847F7-0FD0-4645-B0DC-CBDB65527A1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742" y="-484"/>
                <a:ext cx="453" cy="549"/>
              </a:xfrm>
              <a:custGeom>
                <a:avLst/>
                <a:gdLst>
                  <a:gd name="T0" fmla="*/ 0 w 453"/>
                  <a:gd name="T1" fmla="*/ 0 h 549"/>
                  <a:gd name="T2" fmla="*/ 453 w 453"/>
                  <a:gd name="T3" fmla="*/ 549 h 549"/>
                  <a:gd name="T4" fmla="*/ 453 w 453"/>
                  <a:gd name="T5" fmla="*/ 57 h 549"/>
                  <a:gd name="T6" fmla="*/ 0 w 453"/>
                  <a:gd name="T7" fmla="*/ 0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3" h="549">
                    <a:moveTo>
                      <a:pt x="0" y="0"/>
                    </a:moveTo>
                    <a:lnTo>
                      <a:pt x="453" y="549"/>
                    </a:lnTo>
                    <a:lnTo>
                      <a:pt x="453" y="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01" name="Freeform 105">
                <a:extLst>
                  <a:ext uri="{FF2B5EF4-FFF2-40B4-BE49-F238E27FC236}">
                    <a16:creationId xmlns:a16="http://schemas.microsoft.com/office/drawing/2014/main" id="{A7DCA771-2167-48B6-9A2B-948A3B5C3D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9" y="-484"/>
                <a:ext cx="453" cy="549"/>
              </a:xfrm>
              <a:custGeom>
                <a:avLst/>
                <a:gdLst>
                  <a:gd name="T0" fmla="*/ 0 w 453"/>
                  <a:gd name="T1" fmla="*/ 0 h 549"/>
                  <a:gd name="T2" fmla="*/ 453 w 453"/>
                  <a:gd name="T3" fmla="*/ 549 h 549"/>
                  <a:gd name="T4" fmla="*/ 453 w 453"/>
                  <a:gd name="T5" fmla="*/ 57 h 549"/>
                  <a:gd name="T6" fmla="*/ 0 w 453"/>
                  <a:gd name="T7" fmla="*/ 0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3" h="549">
                    <a:moveTo>
                      <a:pt x="0" y="0"/>
                    </a:moveTo>
                    <a:lnTo>
                      <a:pt x="453" y="549"/>
                    </a:lnTo>
                    <a:lnTo>
                      <a:pt x="453" y="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55402" name="Group 106">
                <a:extLst>
                  <a:ext uri="{FF2B5EF4-FFF2-40B4-BE49-F238E27FC236}">
                    <a16:creationId xmlns:a16="http://schemas.microsoft.com/office/drawing/2014/main" id="{A6D9DCE0-BFA9-456C-9C6F-B446FCC7960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V="1">
                <a:off x="1292" y="73"/>
                <a:ext cx="906" cy="549"/>
                <a:chOff x="1701" y="210"/>
                <a:chExt cx="906" cy="549"/>
              </a:xfrm>
            </p:grpSpPr>
            <p:sp>
              <p:nvSpPr>
                <p:cNvPr id="55403" name="Freeform 107">
                  <a:extLst>
                    <a:ext uri="{FF2B5EF4-FFF2-40B4-BE49-F238E27FC236}">
                      <a16:creationId xmlns:a16="http://schemas.microsoft.com/office/drawing/2014/main" id="{520B7F67-4D4E-4CDC-A9E8-576D59CC62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2154" y="210"/>
                  <a:ext cx="453" cy="549"/>
                </a:xfrm>
                <a:custGeom>
                  <a:avLst/>
                  <a:gdLst>
                    <a:gd name="T0" fmla="*/ 0 w 453"/>
                    <a:gd name="T1" fmla="*/ 0 h 549"/>
                    <a:gd name="T2" fmla="*/ 453 w 453"/>
                    <a:gd name="T3" fmla="*/ 549 h 549"/>
                    <a:gd name="T4" fmla="*/ 453 w 453"/>
                    <a:gd name="T5" fmla="*/ 57 h 549"/>
                    <a:gd name="T6" fmla="*/ 0 w 453"/>
                    <a:gd name="T7" fmla="*/ 0 h 5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53" h="549">
                      <a:moveTo>
                        <a:pt x="0" y="0"/>
                      </a:moveTo>
                      <a:lnTo>
                        <a:pt x="453" y="549"/>
                      </a:lnTo>
                      <a:lnTo>
                        <a:pt x="453" y="5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alpha val="61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5404" name="Freeform 108">
                  <a:extLst>
                    <a:ext uri="{FF2B5EF4-FFF2-40B4-BE49-F238E27FC236}">
                      <a16:creationId xmlns:a16="http://schemas.microsoft.com/office/drawing/2014/main" id="{F966F219-E493-4CC8-9E51-B2A4C1DD3E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01" y="210"/>
                  <a:ext cx="453" cy="549"/>
                </a:xfrm>
                <a:custGeom>
                  <a:avLst/>
                  <a:gdLst>
                    <a:gd name="T0" fmla="*/ 0 w 453"/>
                    <a:gd name="T1" fmla="*/ 0 h 549"/>
                    <a:gd name="T2" fmla="*/ 453 w 453"/>
                    <a:gd name="T3" fmla="*/ 549 h 549"/>
                    <a:gd name="T4" fmla="*/ 453 w 453"/>
                    <a:gd name="T5" fmla="*/ 57 h 549"/>
                    <a:gd name="T6" fmla="*/ 0 w 453"/>
                    <a:gd name="T7" fmla="*/ 0 h 5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53" h="549">
                      <a:moveTo>
                        <a:pt x="0" y="0"/>
                      </a:moveTo>
                      <a:lnTo>
                        <a:pt x="453" y="549"/>
                      </a:lnTo>
                      <a:lnTo>
                        <a:pt x="453" y="5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alpha val="7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55405" name="Freeform 109">
                <a:extLst>
                  <a:ext uri="{FF2B5EF4-FFF2-40B4-BE49-F238E27FC236}">
                    <a16:creationId xmlns:a16="http://schemas.microsoft.com/office/drawing/2014/main" id="{A0A33503-19DB-4108-A03B-132ECA14507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742" y="-484"/>
                <a:ext cx="450" cy="1105"/>
              </a:xfrm>
              <a:custGeom>
                <a:avLst/>
                <a:gdLst>
                  <a:gd name="T0" fmla="*/ 0 w 450"/>
                  <a:gd name="T1" fmla="*/ 1105 h 1105"/>
                  <a:gd name="T2" fmla="*/ 450 w 450"/>
                  <a:gd name="T3" fmla="*/ 556 h 1105"/>
                  <a:gd name="T4" fmla="*/ 0 w 450"/>
                  <a:gd name="T5" fmla="*/ 0 h 1105"/>
                  <a:gd name="T6" fmla="*/ 0 w 450"/>
                  <a:gd name="T7" fmla="*/ 1105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0" h="1105">
                    <a:moveTo>
                      <a:pt x="0" y="1105"/>
                    </a:moveTo>
                    <a:lnTo>
                      <a:pt x="450" y="556"/>
                    </a:lnTo>
                    <a:lnTo>
                      <a:pt x="0" y="0"/>
                    </a:lnTo>
                    <a:lnTo>
                      <a:pt x="0" y="1105"/>
                    </a:lnTo>
                    <a:close/>
                  </a:path>
                </a:pathLst>
              </a:custGeom>
              <a:solidFill>
                <a:schemeClr val="bg1">
                  <a:alpha val="85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06" name="Freeform 110">
                <a:extLst>
                  <a:ext uri="{FF2B5EF4-FFF2-40B4-BE49-F238E27FC236}">
                    <a16:creationId xmlns:a16="http://schemas.microsoft.com/office/drawing/2014/main" id="{105BB45D-5DD6-4842-98DF-42925EF298F2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1292" y="73"/>
                <a:ext cx="453" cy="549"/>
              </a:xfrm>
              <a:custGeom>
                <a:avLst/>
                <a:gdLst>
                  <a:gd name="T0" fmla="*/ 0 w 453"/>
                  <a:gd name="T1" fmla="*/ 0 h 549"/>
                  <a:gd name="T2" fmla="*/ 453 w 453"/>
                  <a:gd name="T3" fmla="*/ 549 h 549"/>
                  <a:gd name="T4" fmla="*/ 453 w 453"/>
                  <a:gd name="T5" fmla="*/ 57 h 549"/>
                  <a:gd name="T6" fmla="*/ 0 w 453"/>
                  <a:gd name="T7" fmla="*/ 0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3" h="549">
                    <a:moveTo>
                      <a:pt x="0" y="0"/>
                    </a:moveTo>
                    <a:lnTo>
                      <a:pt x="453" y="549"/>
                    </a:lnTo>
                    <a:lnTo>
                      <a:pt x="453" y="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55407" name="Group 111">
            <a:extLst>
              <a:ext uri="{FF2B5EF4-FFF2-40B4-BE49-F238E27FC236}">
                <a16:creationId xmlns:a16="http://schemas.microsoft.com/office/drawing/2014/main" id="{625F3FB6-A384-4C58-BDB3-3EB48CAE9779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10208419" y="3766344"/>
            <a:ext cx="1763713" cy="1800225"/>
            <a:chOff x="1338" y="1933"/>
            <a:chExt cx="910" cy="1110"/>
          </a:xfrm>
        </p:grpSpPr>
        <p:grpSp>
          <p:nvGrpSpPr>
            <p:cNvPr id="55408" name="Group 112">
              <a:extLst>
                <a:ext uri="{FF2B5EF4-FFF2-40B4-BE49-F238E27FC236}">
                  <a16:creationId xmlns:a16="http://schemas.microsoft.com/office/drawing/2014/main" id="{E0508BF7-9526-4541-B820-7056A4592F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91" y="1933"/>
              <a:ext cx="457" cy="1110"/>
              <a:chOff x="1791" y="1933"/>
              <a:chExt cx="457" cy="1110"/>
            </a:xfrm>
          </p:grpSpPr>
          <p:sp>
            <p:nvSpPr>
              <p:cNvPr id="55409" name="Freeform 113">
                <a:extLst>
                  <a:ext uri="{FF2B5EF4-FFF2-40B4-BE49-F238E27FC236}">
                    <a16:creationId xmlns:a16="http://schemas.microsoft.com/office/drawing/2014/main" id="{7A199C0B-2947-403D-B2A3-4039600B7EE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 flipH="1">
                <a:off x="1792" y="1934"/>
                <a:ext cx="450" cy="1105"/>
              </a:xfrm>
              <a:custGeom>
                <a:avLst/>
                <a:gdLst>
                  <a:gd name="T0" fmla="*/ 0 w 450"/>
                  <a:gd name="T1" fmla="*/ 1105 h 1105"/>
                  <a:gd name="T2" fmla="*/ 450 w 450"/>
                  <a:gd name="T3" fmla="*/ 556 h 1105"/>
                  <a:gd name="T4" fmla="*/ 0 w 450"/>
                  <a:gd name="T5" fmla="*/ 0 h 1105"/>
                  <a:gd name="T6" fmla="*/ 0 w 450"/>
                  <a:gd name="T7" fmla="*/ 1105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0" h="1105">
                    <a:moveTo>
                      <a:pt x="0" y="1105"/>
                    </a:moveTo>
                    <a:lnTo>
                      <a:pt x="450" y="556"/>
                    </a:lnTo>
                    <a:lnTo>
                      <a:pt x="0" y="0"/>
                    </a:lnTo>
                    <a:lnTo>
                      <a:pt x="0" y="1105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10" name="Freeform 114">
                <a:extLst>
                  <a:ext uri="{FF2B5EF4-FFF2-40B4-BE49-F238E27FC236}">
                    <a16:creationId xmlns:a16="http://schemas.microsoft.com/office/drawing/2014/main" id="{C026EE9E-28B3-4FF5-9150-4F44DE0431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5" y="2479"/>
                <a:ext cx="453" cy="549"/>
              </a:xfrm>
              <a:custGeom>
                <a:avLst/>
                <a:gdLst>
                  <a:gd name="T0" fmla="*/ 0 w 453"/>
                  <a:gd name="T1" fmla="*/ 549 h 549"/>
                  <a:gd name="T2" fmla="*/ 453 w 453"/>
                  <a:gd name="T3" fmla="*/ 0 h 549"/>
                  <a:gd name="T4" fmla="*/ 29 w 453"/>
                  <a:gd name="T5" fmla="*/ 35 h 549"/>
                  <a:gd name="T6" fmla="*/ 0 w 453"/>
                  <a:gd name="T7" fmla="*/ 549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3" h="549">
                    <a:moveTo>
                      <a:pt x="0" y="549"/>
                    </a:moveTo>
                    <a:lnTo>
                      <a:pt x="453" y="0"/>
                    </a:lnTo>
                    <a:lnTo>
                      <a:pt x="29" y="35"/>
                    </a:lnTo>
                    <a:lnTo>
                      <a:pt x="0" y="549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11" name="Freeform 115">
                <a:extLst>
                  <a:ext uri="{FF2B5EF4-FFF2-40B4-BE49-F238E27FC236}">
                    <a16:creationId xmlns:a16="http://schemas.microsoft.com/office/drawing/2014/main" id="{411FAFBF-6C4F-4739-BCF4-9563C30E67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3" y="1933"/>
                <a:ext cx="453" cy="557"/>
              </a:xfrm>
              <a:custGeom>
                <a:avLst/>
                <a:gdLst>
                  <a:gd name="T0" fmla="*/ 0 w 453"/>
                  <a:gd name="T1" fmla="*/ 0 h 557"/>
                  <a:gd name="T2" fmla="*/ 453 w 453"/>
                  <a:gd name="T3" fmla="*/ 549 h 557"/>
                  <a:gd name="T4" fmla="*/ 19 w 453"/>
                  <a:gd name="T5" fmla="*/ 557 h 557"/>
                  <a:gd name="T6" fmla="*/ 0 w 453"/>
                  <a:gd name="T7" fmla="*/ 0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3" h="557">
                    <a:moveTo>
                      <a:pt x="0" y="0"/>
                    </a:moveTo>
                    <a:lnTo>
                      <a:pt x="453" y="549"/>
                    </a:lnTo>
                    <a:lnTo>
                      <a:pt x="19" y="5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12" name="Freeform 116">
                <a:extLst>
                  <a:ext uri="{FF2B5EF4-FFF2-40B4-BE49-F238E27FC236}">
                    <a16:creationId xmlns:a16="http://schemas.microsoft.com/office/drawing/2014/main" id="{6B8DF2C3-5AF3-48F6-A933-938E90525C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1" y="1933"/>
                <a:ext cx="450" cy="1110"/>
              </a:xfrm>
              <a:custGeom>
                <a:avLst/>
                <a:gdLst>
                  <a:gd name="T0" fmla="*/ 12 w 450"/>
                  <a:gd name="T1" fmla="*/ 0 h 1110"/>
                  <a:gd name="T2" fmla="*/ 450 w 450"/>
                  <a:gd name="T3" fmla="*/ 540 h 1110"/>
                  <a:gd name="T4" fmla="*/ 0 w 450"/>
                  <a:gd name="T5" fmla="*/ 1110 h 1110"/>
                  <a:gd name="T6" fmla="*/ 63 w 450"/>
                  <a:gd name="T7" fmla="*/ 563 h 1110"/>
                  <a:gd name="T8" fmla="*/ 12 w 450"/>
                  <a:gd name="T9" fmla="*/ 0 h 1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0" h="1110">
                    <a:moveTo>
                      <a:pt x="12" y="0"/>
                    </a:moveTo>
                    <a:lnTo>
                      <a:pt x="450" y="540"/>
                    </a:lnTo>
                    <a:lnTo>
                      <a:pt x="0" y="1110"/>
                    </a:lnTo>
                    <a:lnTo>
                      <a:pt x="63" y="563"/>
                    </a:lnTo>
                    <a:cubicBezTo>
                      <a:pt x="65" y="378"/>
                      <a:pt x="23" y="117"/>
                      <a:pt x="12" y="0"/>
                    </a:cubicBez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55413" name="Group 117">
              <a:extLst>
                <a:ext uri="{FF2B5EF4-FFF2-40B4-BE49-F238E27FC236}">
                  <a16:creationId xmlns:a16="http://schemas.microsoft.com/office/drawing/2014/main" id="{3D27FAAE-D198-400C-A67C-6B6D2900A1EF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338" y="1933"/>
              <a:ext cx="457" cy="1110"/>
              <a:chOff x="1791" y="1933"/>
              <a:chExt cx="457" cy="1110"/>
            </a:xfrm>
          </p:grpSpPr>
          <p:sp>
            <p:nvSpPr>
              <p:cNvPr id="55414" name="Freeform 118">
                <a:extLst>
                  <a:ext uri="{FF2B5EF4-FFF2-40B4-BE49-F238E27FC236}">
                    <a16:creationId xmlns:a16="http://schemas.microsoft.com/office/drawing/2014/main" id="{0C1585D9-9C51-469C-99F9-FF7FD6C2101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 flipH="1">
                <a:off x="1792" y="1934"/>
                <a:ext cx="450" cy="1105"/>
              </a:xfrm>
              <a:custGeom>
                <a:avLst/>
                <a:gdLst>
                  <a:gd name="T0" fmla="*/ 0 w 450"/>
                  <a:gd name="T1" fmla="*/ 1105 h 1105"/>
                  <a:gd name="T2" fmla="*/ 450 w 450"/>
                  <a:gd name="T3" fmla="*/ 556 h 1105"/>
                  <a:gd name="T4" fmla="*/ 0 w 450"/>
                  <a:gd name="T5" fmla="*/ 0 h 1105"/>
                  <a:gd name="T6" fmla="*/ 0 w 450"/>
                  <a:gd name="T7" fmla="*/ 1105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0" h="1105">
                    <a:moveTo>
                      <a:pt x="0" y="1105"/>
                    </a:moveTo>
                    <a:lnTo>
                      <a:pt x="450" y="556"/>
                    </a:lnTo>
                    <a:lnTo>
                      <a:pt x="0" y="0"/>
                    </a:lnTo>
                    <a:lnTo>
                      <a:pt x="0" y="1105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15" name="Freeform 119">
                <a:extLst>
                  <a:ext uri="{FF2B5EF4-FFF2-40B4-BE49-F238E27FC236}">
                    <a16:creationId xmlns:a16="http://schemas.microsoft.com/office/drawing/2014/main" id="{F5F95B37-C673-46C9-8ED5-9A14EA4FB6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5" y="2479"/>
                <a:ext cx="453" cy="549"/>
              </a:xfrm>
              <a:custGeom>
                <a:avLst/>
                <a:gdLst>
                  <a:gd name="T0" fmla="*/ 0 w 453"/>
                  <a:gd name="T1" fmla="*/ 549 h 549"/>
                  <a:gd name="T2" fmla="*/ 453 w 453"/>
                  <a:gd name="T3" fmla="*/ 0 h 549"/>
                  <a:gd name="T4" fmla="*/ 29 w 453"/>
                  <a:gd name="T5" fmla="*/ 35 h 549"/>
                  <a:gd name="T6" fmla="*/ 0 w 453"/>
                  <a:gd name="T7" fmla="*/ 549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3" h="549">
                    <a:moveTo>
                      <a:pt x="0" y="549"/>
                    </a:moveTo>
                    <a:lnTo>
                      <a:pt x="453" y="0"/>
                    </a:lnTo>
                    <a:lnTo>
                      <a:pt x="29" y="35"/>
                    </a:lnTo>
                    <a:lnTo>
                      <a:pt x="0" y="549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16" name="Freeform 120">
                <a:extLst>
                  <a:ext uri="{FF2B5EF4-FFF2-40B4-BE49-F238E27FC236}">
                    <a16:creationId xmlns:a16="http://schemas.microsoft.com/office/drawing/2014/main" id="{D588C116-D6E1-4377-8FD2-1BE8947FB2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3" y="1933"/>
                <a:ext cx="453" cy="557"/>
              </a:xfrm>
              <a:custGeom>
                <a:avLst/>
                <a:gdLst>
                  <a:gd name="T0" fmla="*/ 0 w 453"/>
                  <a:gd name="T1" fmla="*/ 0 h 557"/>
                  <a:gd name="T2" fmla="*/ 453 w 453"/>
                  <a:gd name="T3" fmla="*/ 549 h 557"/>
                  <a:gd name="T4" fmla="*/ 19 w 453"/>
                  <a:gd name="T5" fmla="*/ 557 h 557"/>
                  <a:gd name="T6" fmla="*/ 0 w 453"/>
                  <a:gd name="T7" fmla="*/ 0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3" h="557">
                    <a:moveTo>
                      <a:pt x="0" y="0"/>
                    </a:moveTo>
                    <a:lnTo>
                      <a:pt x="453" y="549"/>
                    </a:lnTo>
                    <a:lnTo>
                      <a:pt x="19" y="5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17" name="Freeform 121">
                <a:extLst>
                  <a:ext uri="{FF2B5EF4-FFF2-40B4-BE49-F238E27FC236}">
                    <a16:creationId xmlns:a16="http://schemas.microsoft.com/office/drawing/2014/main" id="{4C37431E-65BB-4DC8-9904-7EE935E325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1" y="1933"/>
                <a:ext cx="450" cy="1110"/>
              </a:xfrm>
              <a:custGeom>
                <a:avLst/>
                <a:gdLst>
                  <a:gd name="T0" fmla="*/ 12 w 450"/>
                  <a:gd name="T1" fmla="*/ 0 h 1110"/>
                  <a:gd name="T2" fmla="*/ 450 w 450"/>
                  <a:gd name="T3" fmla="*/ 540 h 1110"/>
                  <a:gd name="T4" fmla="*/ 0 w 450"/>
                  <a:gd name="T5" fmla="*/ 1110 h 1110"/>
                  <a:gd name="T6" fmla="*/ 63 w 450"/>
                  <a:gd name="T7" fmla="*/ 563 h 1110"/>
                  <a:gd name="T8" fmla="*/ 12 w 450"/>
                  <a:gd name="T9" fmla="*/ 0 h 1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0" h="1110">
                    <a:moveTo>
                      <a:pt x="12" y="0"/>
                    </a:moveTo>
                    <a:lnTo>
                      <a:pt x="450" y="540"/>
                    </a:lnTo>
                    <a:lnTo>
                      <a:pt x="0" y="1110"/>
                    </a:lnTo>
                    <a:lnTo>
                      <a:pt x="63" y="563"/>
                    </a:lnTo>
                    <a:cubicBezTo>
                      <a:pt x="65" y="378"/>
                      <a:pt x="23" y="117"/>
                      <a:pt x="12" y="0"/>
                    </a:cubicBez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55418" name="Group 122">
            <a:extLst>
              <a:ext uri="{FF2B5EF4-FFF2-40B4-BE49-F238E27FC236}">
                <a16:creationId xmlns:a16="http://schemas.microsoft.com/office/drawing/2014/main" id="{EDB0CA05-CB14-4B25-9F56-AEE67EBE183E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10254457" y="3745706"/>
            <a:ext cx="1763712" cy="1800225"/>
            <a:chOff x="612" y="1298"/>
            <a:chExt cx="910" cy="1106"/>
          </a:xfrm>
        </p:grpSpPr>
        <p:grpSp>
          <p:nvGrpSpPr>
            <p:cNvPr id="55419" name="Group 123">
              <a:extLst>
                <a:ext uri="{FF2B5EF4-FFF2-40B4-BE49-F238E27FC236}">
                  <a16:creationId xmlns:a16="http://schemas.microsoft.com/office/drawing/2014/main" id="{208C4265-246C-48A0-BD83-B9998D528C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6" y="1298"/>
              <a:ext cx="456" cy="1106"/>
              <a:chOff x="1066" y="1298"/>
              <a:chExt cx="456" cy="1106"/>
            </a:xfrm>
          </p:grpSpPr>
          <p:sp>
            <p:nvSpPr>
              <p:cNvPr id="55420" name="Freeform 124">
                <a:extLst>
                  <a:ext uri="{FF2B5EF4-FFF2-40B4-BE49-F238E27FC236}">
                    <a16:creationId xmlns:a16="http://schemas.microsoft.com/office/drawing/2014/main" id="{82367DF1-E5B0-4743-ABAF-A572DFD3DD5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 flipH="1">
                <a:off x="1066" y="1299"/>
                <a:ext cx="450" cy="1105"/>
              </a:xfrm>
              <a:custGeom>
                <a:avLst/>
                <a:gdLst>
                  <a:gd name="T0" fmla="*/ 0 w 450"/>
                  <a:gd name="T1" fmla="*/ 1105 h 1105"/>
                  <a:gd name="T2" fmla="*/ 450 w 450"/>
                  <a:gd name="T3" fmla="*/ 556 h 1105"/>
                  <a:gd name="T4" fmla="*/ 0 w 450"/>
                  <a:gd name="T5" fmla="*/ 0 h 1105"/>
                  <a:gd name="T6" fmla="*/ 0 w 450"/>
                  <a:gd name="T7" fmla="*/ 1105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0" h="1105">
                    <a:moveTo>
                      <a:pt x="0" y="1105"/>
                    </a:moveTo>
                    <a:lnTo>
                      <a:pt x="450" y="556"/>
                    </a:lnTo>
                    <a:lnTo>
                      <a:pt x="0" y="0"/>
                    </a:lnTo>
                    <a:lnTo>
                      <a:pt x="0" y="1105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21" name="Freeform 125">
                <a:extLst>
                  <a:ext uri="{FF2B5EF4-FFF2-40B4-BE49-F238E27FC236}">
                    <a16:creationId xmlns:a16="http://schemas.microsoft.com/office/drawing/2014/main" id="{EDACF2F4-A65E-4E88-93BD-8542F22F3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9" y="1844"/>
                <a:ext cx="453" cy="549"/>
              </a:xfrm>
              <a:custGeom>
                <a:avLst/>
                <a:gdLst>
                  <a:gd name="T0" fmla="*/ 0 w 453"/>
                  <a:gd name="T1" fmla="*/ 549 h 549"/>
                  <a:gd name="T2" fmla="*/ 453 w 453"/>
                  <a:gd name="T3" fmla="*/ 0 h 549"/>
                  <a:gd name="T4" fmla="*/ 124 w 453"/>
                  <a:gd name="T5" fmla="*/ 52 h 549"/>
                  <a:gd name="T6" fmla="*/ 0 w 453"/>
                  <a:gd name="T7" fmla="*/ 549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3" h="549">
                    <a:moveTo>
                      <a:pt x="0" y="549"/>
                    </a:moveTo>
                    <a:lnTo>
                      <a:pt x="453" y="0"/>
                    </a:lnTo>
                    <a:lnTo>
                      <a:pt x="124" y="52"/>
                    </a:lnTo>
                    <a:lnTo>
                      <a:pt x="0" y="549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22" name="Freeform 126">
                <a:extLst>
                  <a:ext uri="{FF2B5EF4-FFF2-40B4-BE49-F238E27FC236}">
                    <a16:creationId xmlns:a16="http://schemas.microsoft.com/office/drawing/2014/main" id="{CCB80BF7-E8B0-4174-82E1-6052C6D95B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7" y="1298"/>
                <a:ext cx="453" cy="549"/>
              </a:xfrm>
              <a:custGeom>
                <a:avLst/>
                <a:gdLst>
                  <a:gd name="T0" fmla="*/ 0 w 453"/>
                  <a:gd name="T1" fmla="*/ 0 h 549"/>
                  <a:gd name="T2" fmla="*/ 453 w 453"/>
                  <a:gd name="T3" fmla="*/ 549 h 549"/>
                  <a:gd name="T4" fmla="*/ 114 w 453"/>
                  <a:gd name="T5" fmla="*/ 520 h 549"/>
                  <a:gd name="T6" fmla="*/ 0 w 453"/>
                  <a:gd name="T7" fmla="*/ 0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3" h="549">
                    <a:moveTo>
                      <a:pt x="0" y="0"/>
                    </a:moveTo>
                    <a:lnTo>
                      <a:pt x="453" y="549"/>
                    </a:lnTo>
                    <a:lnTo>
                      <a:pt x="114" y="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23" name="Freeform 127">
                <a:extLst>
                  <a:ext uri="{FF2B5EF4-FFF2-40B4-BE49-F238E27FC236}">
                    <a16:creationId xmlns:a16="http://schemas.microsoft.com/office/drawing/2014/main" id="{37247716-C569-4B50-95E1-FA185F1EA3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0" y="1844"/>
                <a:ext cx="314" cy="544"/>
              </a:xfrm>
              <a:custGeom>
                <a:avLst/>
                <a:gdLst>
                  <a:gd name="T0" fmla="*/ 0 w 314"/>
                  <a:gd name="T1" fmla="*/ 46 h 544"/>
                  <a:gd name="T2" fmla="*/ 89 w 314"/>
                  <a:gd name="T3" fmla="*/ 544 h 544"/>
                  <a:gd name="T4" fmla="*/ 314 w 314"/>
                  <a:gd name="T5" fmla="*/ 0 h 544"/>
                  <a:gd name="T6" fmla="*/ 0 w 314"/>
                  <a:gd name="T7" fmla="*/ 4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4" h="544">
                    <a:moveTo>
                      <a:pt x="0" y="46"/>
                    </a:moveTo>
                    <a:lnTo>
                      <a:pt x="89" y="544"/>
                    </a:lnTo>
                    <a:lnTo>
                      <a:pt x="314" y="0"/>
                    </a:lnTo>
                    <a:lnTo>
                      <a:pt x="0" y="46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24" name="Freeform 128">
                <a:extLst>
                  <a:ext uri="{FF2B5EF4-FFF2-40B4-BE49-F238E27FC236}">
                    <a16:creationId xmlns:a16="http://schemas.microsoft.com/office/drawing/2014/main" id="{78707CD7-C923-4973-A85D-351F7C451F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8" y="1326"/>
                <a:ext cx="325" cy="523"/>
              </a:xfrm>
              <a:custGeom>
                <a:avLst/>
                <a:gdLst>
                  <a:gd name="T0" fmla="*/ 0 w 325"/>
                  <a:gd name="T1" fmla="*/ 486 h 523"/>
                  <a:gd name="T2" fmla="*/ 113 w 325"/>
                  <a:gd name="T3" fmla="*/ 0 h 523"/>
                  <a:gd name="T4" fmla="*/ 325 w 325"/>
                  <a:gd name="T5" fmla="*/ 523 h 523"/>
                  <a:gd name="T6" fmla="*/ 0 w 325"/>
                  <a:gd name="T7" fmla="*/ 486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5" h="523">
                    <a:moveTo>
                      <a:pt x="0" y="486"/>
                    </a:moveTo>
                    <a:lnTo>
                      <a:pt x="113" y="0"/>
                    </a:lnTo>
                    <a:lnTo>
                      <a:pt x="325" y="523"/>
                    </a:lnTo>
                    <a:lnTo>
                      <a:pt x="0" y="486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25" name="Freeform 129">
                <a:extLst>
                  <a:ext uri="{FF2B5EF4-FFF2-40B4-BE49-F238E27FC236}">
                    <a16:creationId xmlns:a16="http://schemas.microsoft.com/office/drawing/2014/main" id="{E9B2DD2B-D278-49C0-9A2B-794A45F8CC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0" y="1308"/>
                <a:ext cx="229" cy="1096"/>
              </a:xfrm>
              <a:custGeom>
                <a:avLst/>
                <a:gdLst>
                  <a:gd name="T0" fmla="*/ 0 w 229"/>
                  <a:gd name="T1" fmla="*/ 0 h 1096"/>
                  <a:gd name="T2" fmla="*/ 229 w 229"/>
                  <a:gd name="T3" fmla="*/ 540 h 1096"/>
                  <a:gd name="T4" fmla="*/ 2 w 229"/>
                  <a:gd name="T5" fmla="*/ 1096 h 1096"/>
                  <a:gd name="T6" fmla="*/ 0 w 229"/>
                  <a:gd name="T7" fmla="*/ 0 h 10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9" h="1096">
                    <a:moveTo>
                      <a:pt x="0" y="0"/>
                    </a:moveTo>
                    <a:lnTo>
                      <a:pt x="229" y="540"/>
                    </a:lnTo>
                    <a:lnTo>
                      <a:pt x="2" y="10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55426" name="Group 130">
              <a:extLst>
                <a:ext uri="{FF2B5EF4-FFF2-40B4-BE49-F238E27FC236}">
                  <a16:creationId xmlns:a16="http://schemas.microsoft.com/office/drawing/2014/main" id="{ED8DCA9E-DD8F-41A7-B635-3FBD2F2D27F5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612" y="1298"/>
              <a:ext cx="456" cy="1106"/>
              <a:chOff x="1066" y="1298"/>
              <a:chExt cx="456" cy="1106"/>
            </a:xfrm>
          </p:grpSpPr>
          <p:sp>
            <p:nvSpPr>
              <p:cNvPr id="55427" name="Freeform 131">
                <a:extLst>
                  <a:ext uri="{FF2B5EF4-FFF2-40B4-BE49-F238E27FC236}">
                    <a16:creationId xmlns:a16="http://schemas.microsoft.com/office/drawing/2014/main" id="{566E328E-709D-4CD1-8831-C449624C514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 flipH="1">
                <a:off x="1066" y="1299"/>
                <a:ext cx="450" cy="1105"/>
              </a:xfrm>
              <a:custGeom>
                <a:avLst/>
                <a:gdLst>
                  <a:gd name="T0" fmla="*/ 0 w 450"/>
                  <a:gd name="T1" fmla="*/ 1105 h 1105"/>
                  <a:gd name="T2" fmla="*/ 450 w 450"/>
                  <a:gd name="T3" fmla="*/ 556 h 1105"/>
                  <a:gd name="T4" fmla="*/ 0 w 450"/>
                  <a:gd name="T5" fmla="*/ 0 h 1105"/>
                  <a:gd name="T6" fmla="*/ 0 w 450"/>
                  <a:gd name="T7" fmla="*/ 1105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0" h="1105">
                    <a:moveTo>
                      <a:pt x="0" y="1105"/>
                    </a:moveTo>
                    <a:lnTo>
                      <a:pt x="450" y="556"/>
                    </a:lnTo>
                    <a:lnTo>
                      <a:pt x="0" y="0"/>
                    </a:lnTo>
                    <a:lnTo>
                      <a:pt x="0" y="1105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28" name="Freeform 132">
                <a:extLst>
                  <a:ext uri="{FF2B5EF4-FFF2-40B4-BE49-F238E27FC236}">
                    <a16:creationId xmlns:a16="http://schemas.microsoft.com/office/drawing/2014/main" id="{5631C35B-DE2D-491F-9424-CDC975E2A1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9" y="1844"/>
                <a:ext cx="453" cy="549"/>
              </a:xfrm>
              <a:custGeom>
                <a:avLst/>
                <a:gdLst>
                  <a:gd name="T0" fmla="*/ 0 w 453"/>
                  <a:gd name="T1" fmla="*/ 549 h 549"/>
                  <a:gd name="T2" fmla="*/ 453 w 453"/>
                  <a:gd name="T3" fmla="*/ 0 h 549"/>
                  <a:gd name="T4" fmla="*/ 124 w 453"/>
                  <a:gd name="T5" fmla="*/ 52 h 549"/>
                  <a:gd name="T6" fmla="*/ 0 w 453"/>
                  <a:gd name="T7" fmla="*/ 549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3" h="549">
                    <a:moveTo>
                      <a:pt x="0" y="549"/>
                    </a:moveTo>
                    <a:lnTo>
                      <a:pt x="453" y="0"/>
                    </a:lnTo>
                    <a:lnTo>
                      <a:pt x="124" y="52"/>
                    </a:lnTo>
                    <a:lnTo>
                      <a:pt x="0" y="549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29" name="Freeform 133">
                <a:extLst>
                  <a:ext uri="{FF2B5EF4-FFF2-40B4-BE49-F238E27FC236}">
                    <a16:creationId xmlns:a16="http://schemas.microsoft.com/office/drawing/2014/main" id="{B7A35A09-E53B-4529-B22D-EAAAE3E2BF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7" y="1298"/>
                <a:ext cx="453" cy="549"/>
              </a:xfrm>
              <a:custGeom>
                <a:avLst/>
                <a:gdLst>
                  <a:gd name="T0" fmla="*/ 0 w 453"/>
                  <a:gd name="T1" fmla="*/ 0 h 549"/>
                  <a:gd name="T2" fmla="*/ 453 w 453"/>
                  <a:gd name="T3" fmla="*/ 549 h 549"/>
                  <a:gd name="T4" fmla="*/ 114 w 453"/>
                  <a:gd name="T5" fmla="*/ 520 h 549"/>
                  <a:gd name="T6" fmla="*/ 0 w 453"/>
                  <a:gd name="T7" fmla="*/ 0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3" h="549">
                    <a:moveTo>
                      <a:pt x="0" y="0"/>
                    </a:moveTo>
                    <a:lnTo>
                      <a:pt x="453" y="549"/>
                    </a:lnTo>
                    <a:lnTo>
                      <a:pt x="114" y="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30" name="Freeform 134">
                <a:extLst>
                  <a:ext uri="{FF2B5EF4-FFF2-40B4-BE49-F238E27FC236}">
                    <a16:creationId xmlns:a16="http://schemas.microsoft.com/office/drawing/2014/main" id="{79C5C7E3-C7DA-4F38-BF44-375B555F0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0" y="1844"/>
                <a:ext cx="314" cy="544"/>
              </a:xfrm>
              <a:custGeom>
                <a:avLst/>
                <a:gdLst>
                  <a:gd name="T0" fmla="*/ 0 w 314"/>
                  <a:gd name="T1" fmla="*/ 46 h 544"/>
                  <a:gd name="T2" fmla="*/ 89 w 314"/>
                  <a:gd name="T3" fmla="*/ 544 h 544"/>
                  <a:gd name="T4" fmla="*/ 314 w 314"/>
                  <a:gd name="T5" fmla="*/ 0 h 544"/>
                  <a:gd name="T6" fmla="*/ 0 w 314"/>
                  <a:gd name="T7" fmla="*/ 4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4" h="544">
                    <a:moveTo>
                      <a:pt x="0" y="46"/>
                    </a:moveTo>
                    <a:lnTo>
                      <a:pt x="89" y="544"/>
                    </a:lnTo>
                    <a:lnTo>
                      <a:pt x="314" y="0"/>
                    </a:lnTo>
                    <a:lnTo>
                      <a:pt x="0" y="46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31" name="Freeform 135">
                <a:extLst>
                  <a:ext uri="{FF2B5EF4-FFF2-40B4-BE49-F238E27FC236}">
                    <a16:creationId xmlns:a16="http://schemas.microsoft.com/office/drawing/2014/main" id="{89A2E286-850C-4533-9C75-11449802B8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8" y="1326"/>
                <a:ext cx="325" cy="523"/>
              </a:xfrm>
              <a:custGeom>
                <a:avLst/>
                <a:gdLst>
                  <a:gd name="T0" fmla="*/ 0 w 325"/>
                  <a:gd name="T1" fmla="*/ 486 h 523"/>
                  <a:gd name="T2" fmla="*/ 113 w 325"/>
                  <a:gd name="T3" fmla="*/ 0 h 523"/>
                  <a:gd name="T4" fmla="*/ 325 w 325"/>
                  <a:gd name="T5" fmla="*/ 523 h 523"/>
                  <a:gd name="T6" fmla="*/ 0 w 325"/>
                  <a:gd name="T7" fmla="*/ 486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5" h="523">
                    <a:moveTo>
                      <a:pt x="0" y="486"/>
                    </a:moveTo>
                    <a:lnTo>
                      <a:pt x="113" y="0"/>
                    </a:lnTo>
                    <a:lnTo>
                      <a:pt x="325" y="523"/>
                    </a:lnTo>
                    <a:lnTo>
                      <a:pt x="0" y="486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32" name="Freeform 136">
                <a:extLst>
                  <a:ext uri="{FF2B5EF4-FFF2-40B4-BE49-F238E27FC236}">
                    <a16:creationId xmlns:a16="http://schemas.microsoft.com/office/drawing/2014/main" id="{7D13BAB9-7E9A-48D9-A9D2-9535E6113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0" y="1308"/>
                <a:ext cx="229" cy="1096"/>
              </a:xfrm>
              <a:custGeom>
                <a:avLst/>
                <a:gdLst>
                  <a:gd name="T0" fmla="*/ 0 w 229"/>
                  <a:gd name="T1" fmla="*/ 0 h 1096"/>
                  <a:gd name="T2" fmla="*/ 229 w 229"/>
                  <a:gd name="T3" fmla="*/ 540 h 1096"/>
                  <a:gd name="T4" fmla="*/ 2 w 229"/>
                  <a:gd name="T5" fmla="*/ 1096 h 1096"/>
                  <a:gd name="T6" fmla="*/ 0 w 229"/>
                  <a:gd name="T7" fmla="*/ 0 h 10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9" h="1096">
                    <a:moveTo>
                      <a:pt x="0" y="0"/>
                    </a:moveTo>
                    <a:lnTo>
                      <a:pt x="229" y="540"/>
                    </a:lnTo>
                    <a:lnTo>
                      <a:pt x="2" y="10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55433" name="Group 137">
            <a:extLst>
              <a:ext uri="{FF2B5EF4-FFF2-40B4-BE49-F238E27FC236}">
                <a16:creationId xmlns:a16="http://schemas.microsoft.com/office/drawing/2014/main" id="{A9A87990-6312-46B4-80E0-5240F2EF2E58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10246519" y="3731419"/>
            <a:ext cx="1763713" cy="1800225"/>
            <a:chOff x="748" y="345"/>
            <a:chExt cx="907" cy="1107"/>
          </a:xfrm>
        </p:grpSpPr>
        <p:grpSp>
          <p:nvGrpSpPr>
            <p:cNvPr id="55434" name="Group 138">
              <a:extLst>
                <a:ext uri="{FF2B5EF4-FFF2-40B4-BE49-F238E27FC236}">
                  <a16:creationId xmlns:a16="http://schemas.microsoft.com/office/drawing/2014/main" id="{9CCF3FC1-A527-4F6B-9DF3-72442EC16F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99" y="345"/>
              <a:ext cx="456" cy="1106"/>
              <a:chOff x="1199" y="345"/>
              <a:chExt cx="456" cy="1106"/>
            </a:xfrm>
          </p:grpSpPr>
          <p:sp>
            <p:nvSpPr>
              <p:cNvPr id="55435" name="Freeform 139">
                <a:extLst>
                  <a:ext uri="{FF2B5EF4-FFF2-40B4-BE49-F238E27FC236}">
                    <a16:creationId xmlns:a16="http://schemas.microsoft.com/office/drawing/2014/main" id="{69EA0724-00D7-4AA1-8912-AD0603B51D7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 flipH="1">
                <a:off x="1199" y="346"/>
                <a:ext cx="450" cy="1105"/>
              </a:xfrm>
              <a:custGeom>
                <a:avLst/>
                <a:gdLst>
                  <a:gd name="T0" fmla="*/ 0 w 450"/>
                  <a:gd name="T1" fmla="*/ 1105 h 1105"/>
                  <a:gd name="T2" fmla="*/ 450 w 450"/>
                  <a:gd name="T3" fmla="*/ 556 h 1105"/>
                  <a:gd name="T4" fmla="*/ 0 w 450"/>
                  <a:gd name="T5" fmla="*/ 0 h 1105"/>
                  <a:gd name="T6" fmla="*/ 0 w 450"/>
                  <a:gd name="T7" fmla="*/ 1105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0" h="1105">
                    <a:moveTo>
                      <a:pt x="0" y="1105"/>
                    </a:moveTo>
                    <a:lnTo>
                      <a:pt x="450" y="556"/>
                    </a:lnTo>
                    <a:lnTo>
                      <a:pt x="0" y="0"/>
                    </a:lnTo>
                    <a:lnTo>
                      <a:pt x="0" y="1105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36" name="Freeform 140">
                <a:extLst>
                  <a:ext uri="{FF2B5EF4-FFF2-40B4-BE49-F238E27FC236}">
                    <a16:creationId xmlns:a16="http://schemas.microsoft.com/office/drawing/2014/main" id="{8099DE60-C2AA-4258-B1B2-B2E933A766A4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1202" y="890"/>
                <a:ext cx="453" cy="549"/>
              </a:xfrm>
              <a:custGeom>
                <a:avLst/>
                <a:gdLst>
                  <a:gd name="T0" fmla="*/ 0 w 453"/>
                  <a:gd name="T1" fmla="*/ 0 h 549"/>
                  <a:gd name="T2" fmla="*/ 453 w 453"/>
                  <a:gd name="T3" fmla="*/ 549 h 549"/>
                  <a:gd name="T4" fmla="*/ 176 w 453"/>
                  <a:gd name="T5" fmla="*/ 479 h 549"/>
                  <a:gd name="T6" fmla="*/ 0 w 453"/>
                  <a:gd name="T7" fmla="*/ 0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3" h="549">
                    <a:moveTo>
                      <a:pt x="0" y="0"/>
                    </a:moveTo>
                    <a:lnTo>
                      <a:pt x="453" y="549"/>
                    </a:lnTo>
                    <a:lnTo>
                      <a:pt x="176" y="47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37" name="Freeform 141">
                <a:extLst>
                  <a:ext uri="{FF2B5EF4-FFF2-40B4-BE49-F238E27FC236}">
                    <a16:creationId xmlns:a16="http://schemas.microsoft.com/office/drawing/2014/main" id="{E80F624E-225B-4B70-BA35-9D647730B0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0" y="345"/>
                <a:ext cx="453" cy="549"/>
              </a:xfrm>
              <a:custGeom>
                <a:avLst/>
                <a:gdLst>
                  <a:gd name="T0" fmla="*/ 0 w 453"/>
                  <a:gd name="T1" fmla="*/ 0 h 549"/>
                  <a:gd name="T2" fmla="*/ 453 w 453"/>
                  <a:gd name="T3" fmla="*/ 549 h 549"/>
                  <a:gd name="T4" fmla="*/ 176 w 453"/>
                  <a:gd name="T5" fmla="*/ 479 h 549"/>
                  <a:gd name="T6" fmla="*/ 0 w 453"/>
                  <a:gd name="T7" fmla="*/ 0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3" h="549">
                    <a:moveTo>
                      <a:pt x="0" y="0"/>
                    </a:moveTo>
                    <a:lnTo>
                      <a:pt x="453" y="549"/>
                    </a:lnTo>
                    <a:lnTo>
                      <a:pt x="176" y="47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38" name="Freeform 142">
                <a:extLst>
                  <a:ext uri="{FF2B5EF4-FFF2-40B4-BE49-F238E27FC236}">
                    <a16:creationId xmlns:a16="http://schemas.microsoft.com/office/drawing/2014/main" id="{802CE54E-F89F-49F7-BFB1-0425A5103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6" y="891"/>
                <a:ext cx="261" cy="554"/>
              </a:xfrm>
              <a:custGeom>
                <a:avLst/>
                <a:gdLst>
                  <a:gd name="T0" fmla="*/ 0 w 261"/>
                  <a:gd name="T1" fmla="*/ 63 h 554"/>
                  <a:gd name="T2" fmla="*/ 176 w 261"/>
                  <a:gd name="T3" fmla="*/ 554 h 554"/>
                  <a:gd name="T4" fmla="*/ 261 w 261"/>
                  <a:gd name="T5" fmla="*/ 0 h 554"/>
                  <a:gd name="T6" fmla="*/ 0 w 261"/>
                  <a:gd name="T7" fmla="*/ 63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1" h="554">
                    <a:moveTo>
                      <a:pt x="0" y="63"/>
                    </a:moveTo>
                    <a:lnTo>
                      <a:pt x="176" y="554"/>
                    </a:lnTo>
                    <a:lnTo>
                      <a:pt x="261" y="0"/>
                    </a:lnTo>
                    <a:lnTo>
                      <a:pt x="0" y="63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39" name="Freeform 143">
                <a:extLst>
                  <a:ext uri="{FF2B5EF4-FFF2-40B4-BE49-F238E27FC236}">
                    <a16:creationId xmlns:a16="http://schemas.microsoft.com/office/drawing/2014/main" id="{E06972A0-B277-4756-82E4-64EAB471E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2" y="356"/>
                <a:ext cx="254" cy="540"/>
              </a:xfrm>
              <a:custGeom>
                <a:avLst/>
                <a:gdLst>
                  <a:gd name="T0" fmla="*/ 0 w 254"/>
                  <a:gd name="T1" fmla="*/ 466 h 540"/>
                  <a:gd name="T2" fmla="*/ 176 w 254"/>
                  <a:gd name="T3" fmla="*/ 0 h 540"/>
                  <a:gd name="T4" fmla="*/ 254 w 254"/>
                  <a:gd name="T5" fmla="*/ 540 h 540"/>
                  <a:gd name="T6" fmla="*/ 0 w 254"/>
                  <a:gd name="T7" fmla="*/ 466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540">
                    <a:moveTo>
                      <a:pt x="0" y="466"/>
                    </a:moveTo>
                    <a:lnTo>
                      <a:pt x="176" y="0"/>
                    </a:lnTo>
                    <a:lnTo>
                      <a:pt x="254" y="540"/>
                    </a:lnTo>
                    <a:lnTo>
                      <a:pt x="0" y="466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40" name="Freeform 144">
                <a:extLst>
                  <a:ext uri="{FF2B5EF4-FFF2-40B4-BE49-F238E27FC236}">
                    <a16:creationId xmlns:a16="http://schemas.microsoft.com/office/drawing/2014/main" id="{0BAC45EF-6B1A-4AFB-9099-44B0CE0E3FC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 flipH="1">
                <a:off x="1565" y="346"/>
                <a:ext cx="88" cy="1105"/>
              </a:xfrm>
              <a:custGeom>
                <a:avLst/>
                <a:gdLst>
                  <a:gd name="T0" fmla="*/ 0 w 450"/>
                  <a:gd name="T1" fmla="*/ 1105 h 1105"/>
                  <a:gd name="T2" fmla="*/ 450 w 450"/>
                  <a:gd name="T3" fmla="*/ 556 h 1105"/>
                  <a:gd name="T4" fmla="*/ 0 w 450"/>
                  <a:gd name="T5" fmla="*/ 0 h 1105"/>
                  <a:gd name="T6" fmla="*/ 0 w 450"/>
                  <a:gd name="T7" fmla="*/ 1105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0" h="1105">
                    <a:moveTo>
                      <a:pt x="0" y="1105"/>
                    </a:moveTo>
                    <a:lnTo>
                      <a:pt x="450" y="556"/>
                    </a:lnTo>
                    <a:lnTo>
                      <a:pt x="0" y="0"/>
                    </a:lnTo>
                    <a:lnTo>
                      <a:pt x="0" y="1105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55441" name="Group 145">
              <a:extLst>
                <a:ext uri="{FF2B5EF4-FFF2-40B4-BE49-F238E27FC236}">
                  <a16:creationId xmlns:a16="http://schemas.microsoft.com/office/drawing/2014/main" id="{A8FF83D9-50CB-4BB7-9E59-17E72093C169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748" y="346"/>
              <a:ext cx="456" cy="1106"/>
              <a:chOff x="1199" y="345"/>
              <a:chExt cx="456" cy="1106"/>
            </a:xfrm>
          </p:grpSpPr>
          <p:sp>
            <p:nvSpPr>
              <p:cNvPr id="55442" name="Freeform 146">
                <a:extLst>
                  <a:ext uri="{FF2B5EF4-FFF2-40B4-BE49-F238E27FC236}">
                    <a16:creationId xmlns:a16="http://schemas.microsoft.com/office/drawing/2014/main" id="{61C8268D-E41D-45A7-AFDD-254CDD4CFF3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 flipH="1">
                <a:off x="1199" y="346"/>
                <a:ext cx="450" cy="1105"/>
              </a:xfrm>
              <a:custGeom>
                <a:avLst/>
                <a:gdLst>
                  <a:gd name="T0" fmla="*/ 0 w 450"/>
                  <a:gd name="T1" fmla="*/ 1105 h 1105"/>
                  <a:gd name="T2" fmla="*/ 450 w 450"/>
                  <a:gd name="T3" fmla="*/ 556 h 1105"/>
                  <a:gd name="T4" fmla="*/ 0 w 450"/>
                  <a:gd name="T5" fmla="*/ 0 h 1105"/>
                  <a:gd name="T6" fmla="*/ 0 w 450"/>
                  <a:gd name="T7" fmla="*/ 1105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0" h="1105">
                    <a:moveTo>
                      <a:pt x="0" y="1105"/>
                    </a:moveTo>
                    <a:lnTo>
                      <a:pt x="450" y="556"/>
                    </a:lnTo>
                    <a:lnTo>
                      <a:pt x="0" y="0"/>
                    </a:lnTo>
                    <a:lnTo>
                      <a:pt x="0" y="1105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43" name="Freeform 147">
                <a:extLst>
                  <a:ext uri="{FF2B5EF4-FFF2-40B4-BE49-F238E27FC236}">
                    <a16:creationId xmlns:a16="http://schemas.microsoft.com/office/drawing/2014/main" id="{9B937DA3-13D2-4A26-8828-2372404FB217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1202" y="890"/>
                <a:ext cx="453" cy="549"/>
              </a:xfrm>
              <a:custGeom>
                <a:avLst/>
                <a:gdLst>
                  <a:gd name="T0" fmla="*/ 0 w 453"/>
                  <a:gd name="T1" fmla="*/ 0 h 549"/>
                  <a:gd name="T2" fmla="*/ 453 w 453"/>
                  <a:gd name="T3" fmla="*/ 549 h 549"/>
                  <a:gd name="T4" fmla="*/ 176 w 453"/>
                  <a:gd name="T5" fmla="*/ 479 h 549"/>
                  <a:gd name="T6" fmla="*/ 0 w 453"/>
                  <a:gd name="T7" fmla="*/ 0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3" h="549">
                    <a:moveTo>
                      <a:pt x="0" y="0"/>
                    </a:moveTo>
                    <a:lnTo>
                      <a:pt x="453" y="549"/>
                    </a:lnTo>
                    <a:lnTo>
                      <a:pt x="176" y="47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44" name="Freeform 148">
                <a:extLst>
                  <a:ext uri="{FF2B5EF4-FFF2-40B4-BE49-F238E27FC236}">
                    <a16:creationId xmlns:a16="http://schemas.microsoft.com/office/drawing/2014/main" id="{3B745446-DF55-4A00-B697-F73B832958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0" y="345"/>
                <a:ext cx="453" cy="549"/>
              </a:xfrm>
              <a:custGeom>
                <a:avLst/>
                <a:gdLst>
                  <a:gd name="T0" fmla="*/ 0 w 453"/>
                  <a:gd name="T1" fmla="*/ 0 h 549"/>
                  <a:gd name="T2" fmla="*/ 453 w 453"/>
                  <a:gd name="T3" fmla="*/ 549 h 549"/>
                  <a:gd name="T4" fmla="*/ 176 w 453"/>
                  <a:gd name="T5" fmla="*/ 479 h 549"/>
                  <a:gd name="T6" fmla="*/ 0 w 453"/>
                  <a:gd name="T7" fmla="*/ 0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3" h="549">
                    <a:moveTo>
                      <a:pt x="0" y="0"/>
                    </a:moveTo>
                    <a:lnTo>
                      <a:pt x="453" y="549"/>
                    </a:lnTo>
                    <a:lnTo>
                      <a:pt x="176" y="47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45" name="Freeform 149">
                <a:extLst>
                  <a:ext uri="{FF2B5EF4-FFF2-40B4-BE49-F238E27FC236}">
                    <a16:creationId xmlns:a16="http://schemas.microsoft.com/office/drawing/2014/main" id="{9DBE204A-A297-445D-94F8-620C2AAA4B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6" y="891"/>
                <a:ext cx="261" cy="554"/>
              </a:xfrm>
              <a:custGeom>
                <a:avLst/>
                <a:gdLst>
                  <a:gd name="T0" fmla="*/ 0 w 261"/>
                  <a:gd name="T1" fmla="*/ 63 h 554"/>
                  <a:gd name="T2" fmla="*/ 176 w 261"/>
                  <a:gd name="T3" fmla="*/ 554 h 554"/>
                  <a:gd name="T4" fmla="*/ 261 w 261"/>
                  <a:gd name="T5" fmla="*/ 0 h 554"/>
                  <a:gd name="T6" fmla="*/ 0 w 261"/>
                  <a:gd name="T7" fmla="*/ 63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1" h="554">
                    <a:moveTo>
                      <a:pt x="0" y="63"/>
                    </a:moveTo>
                    <a:lnTo>
                      <a:pt x="176" y="554"/>
                    </a:lnTo>
                    <a:lnTo>
                      <a:pt x="261" y="0"/>
                    </a:lnTo>
                    <a:lnTo>
                      <a:pt x="0" y="63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46" name="Freeform 150">
                <a:extLst>
                  <a:ext uri="{FF2B5EF4-FFF2-40B4-BE49-F238E27FC236}">
                    <a16:creationId xmlns:a16="http://schemas.microsoft.com/office/drawing/2014/main" id="{C38581B3-7E21-4D28-8161-0945FAC1AC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2" y="356"/>
                <a:ext cx="254" cy="540"/>
              </a:xfrm>
              <a:custGeom>
                <a:avLst/>
                <a:gdLst>
                  <a:gd name="T0" fmla="*/ 0 w 254"/>
                  <a:gd name="T1" fmla="*/ 466 h 540"/>
                  <a:gd name="T2" fmla="*/ 176 w 254"/>
                  <a:gd name="T3" fmla="*/ 0 h 540"/>
                  <a:gd name="T4" fmla="*/ 254 w 254"/>
                  <a:gd name="T5" fmla="*/ 540 h 540"/>
                  <a:gd name="T6" fmla="*/ 0 w 254"/>
                  <a:gd name="T7" fmla="*/ 466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540">
                    <a:moveTo>
                      <a:pt x="0" y="466"/>
                    </a:moveTo>
                    <a:lnTo>
                      <a:pt x="176" y="0"/>
                    </a:lnTo>
                    <a:lnTo>
                      <a:pt x="254" y="540"/>
                    </a:lnTo>
                    <a:lnTo>
                      <a:pt x="0" y="466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47" name="Freeform 151">
                <a:extLst>
                  <a:ext uri="{FF2B5EF4-FFF2-40B4-BE49-F238E27FC236}">
                    <a16:creationId xmlns:a16="http://schemas.microsoft.com/office/drawing/2014/main" id="{8641CD0A-9B1C-4DE7-828E-9DCD66315D31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 flipH="1">
                <a:off x="1565" y="346"/>
                <a:ext cx="88" cy="1105"/>
              </a:xfrm>
              <a:custGeom>
                <a:avLst/>
                <a:gdLst>
                  <a:gd name="T0" fmla="*/ 0 w 450"/>
                  <a:gd name="T1" fmla="*/ 1105 h 1105"/>
                  <a:gd name="T2" fmla="*/ 450 w 450"/>
                  <a:gd name="T3" fmla="*/ 556 h 1105"/>
                  <a:gd name="T4" fmla="*/ 0 w 450"/>
                  <a:gd name="T5" fmla="*/ 0 h 1105"/>
                  <a:gd name="T6" fmla="*/ 0 w 450"/>
                  <a:gd name="T7" fmla="*/ 1105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0" h="1105">
                    <a:moveTo>
                      <a:pt x="0" y="1105"/>
                    </a:moveTo>
                    <a:lnTo>
                      <a:pt x="450" y="556"/>
                    </a:lnTo>
                    <a:lnTo>
                      <a:pt x="0" y="0"/>
                    </a:lnTo>
                    <a:lnTo>
                      <a:pt x="0" y="1105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55448" name="Group 152">
            <a:extLst>
              <a:ext uri="{FF2B5EF4-FFF2-40B4-BE49-F238E27FC236}">
                <a16:creationId xmlns:a16="http://schemas.microsoft.com/office/drawing/2014/main" id="{97811BD1-C81B-4978-938E-CAA670E04CF6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10218738" y="3762375"/>
            <a:ext cx="1762125" cy="1800225"/>
            <a:chOff x="3602" y="2523"/>
            <a:chExt cx="912" cy="1105"/>
          </a:xfrm>
        </p:grpSpPr>
        <p:sp>
          <p:nvSpPr>
            <p:cNvPr id="55449" name="Freeform 153">
              <a:extLst>
                <a:ext uri="{FF2B5EF4-FFF2-40B4-BE49-F238E27FC236}">
                  <a16:creationId xmlns:a16="http://schemas.microsoft.com/office/drawing/2014/main" id="{D7D1DB06-92D3-4B41-8375-BE1B04BED20A}"/>
                </a:ext>
              </a:extLst>
            </p:cNvPr>
            <p:cNvSpPr>
              <a:spLocks/>
            </p:cNvSpPr>
            <p:nvPr/>
          </p:nvSpPr>
          <p:spPr bwMode="auto">
            <a:xfrm rot="-10800000">
              <a:off x="3607" y="2523"/>
              <a:ext cx="450" cy="1105"/>
            </a:xfrm>
            <a:custGeom>
              <a:avLst/>
              <a:gdLst>
                <a:gd name="T0" fmla="*/ 0 w 450"/>
                <a:gd name="T1" fmla="*/ 1105 h 1105"/>
                <a:gd name="T2" fmla="*/ 450 w 450"/>
                <a:gd name="T3" fmla="*/ 556 h 1105"/>
                <a:gd name="T4" fmla="*/ 0 w 450"/>
                <a:gd name="T5" fmla="*/ 0 h 1105"/>
                <a:gd name="T6" fmla="*/ 0 w 450"/>
                <a:gd name="T7" fmla="*/ 1105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1105">
                  <a:moveTo>
                    <a:pt x="0" y="1105"/>
                  </a:moveTo>
                  <a:lnTo>
                    <a:pt x="450" y="556"/>
                  </a:lnTo>
                  <a:lnTo>
                    <a:pt x="0" y="0"/>
                  </a:lnTo>
                  <a:lnTo>
                    <a:pt x="0" y="1105"/>
                  </a:lnTo>
                  <a:close/>
                </a:path>
              </a:pathLst>
            </a:custGeom>
            <a:solidFill>
              <a:schemeClr val="bg1">
                <a:alpha val="85001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450" name="Freeform 154">
              <a:extLst>
                <a:ext uri="{FF2B5EF4-FFF2-40B4-BE49-F238E27FC236}">
                  <a16:creationId xmlns:a16="http://schemas.microsoft.com/office/drawing/2014/main" id="{F59A4EF9-D6AD-4A8C-ABB9-CC15A5F06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2" y="3067"/>
              <a:ext cx="450" cy="417"/>
            </a:xfrm>
            <a:custGeom>
              <a:avLst/>
              <a:gdLst>
                <a:gd name="T0" fmla="*/ 354 w 450"/>
                <a:gd name="T1" fmla="*/ 417 h 417"/>
                <a:gd name="T2" fmla="*/ 194 w 450"/>
                <a:gd name="T3" fmla="*/ 236 h 417"/>
                <a:gd name="T4" fmla="*/ 0 w 450"/>
                <a:gd name="T5" fmla="*/ 0 h 417"/>
                <a:gd name="T6" fmla="*/ 450 w 450"/>
                <a:gd name="T7" fmla="*/ 33 h 417"/>
                <a:gd name="T8" fmla="*/ 416 w 450"/>
                <a:gd name="T9" fmla="*/ 212 h 417"/>
                <a:gd name="T10" fmla="*/ 354 w 450"/>
                <a:gd name="T11" fmla="*/ 417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0" h="417">
                  <a:moveTo>
                    <a:pt x="354" y="417"/>
                  </a:moveTo>
                  <a:lnTo>
                    <a:pt x="194" y="236"/>
                  </a:lnTo>
                  <a:lnTo>
                    <a:pt x="0" y="0"/>
                  </a:lnTo>
                  <a:lnTo>
                    <a:pt x="450" y="33"/>
                  </a:lnTo>
                  <a:lnTo>
                    <a:pt x="416" y="212"/>
                  </a:lnTo>
                  <a:lnTo>
                    <a:pt x="354" y="417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451" name="Freeform 155">
              <a:extLst>
                <a:ext uri="{FF2B5EF4-FFF2-40B4-BE49-F238E27FC236}">
                  <a16:creationId xmlns:a16="http://schemas.microsoft.com/office/drawing/2014/main" id="{D583AC39-6DCA-473E-AE60-A2233D8EB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4" y="3040"/>
              <a:ext cx="442" cy="39"/>
            </a:xfrm>
            <a:custGeom>
              <a:avLst/>
              <a:gdLst>
                <a:gd name="T0" fmla="*/ 442 w 442"/>
                <a:gd name="T1" fmla="*/ 0 h 39"/>
                <a:gd name="T2" fmla="*/ 0 w 442"/>
                <a:gd name="T3" fmla="*/ 31 h 39"/>
                <a:gd name="T4" fmla="*/ 434 w 442"/>
                <a:gd name="T5" fmla="*/ 39 h 39"/>
                <a:gd name="T6" fmla="*/ 442 w 442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2" h="39">
                  <a:moveTo>
                    <a:pt x="442" y="0"/>
                  </a:moveTo>
                  <a:lnTo>
                    <a:pt x="0" y="31"/>
                  </a:lnTo>
                  <a:lnTo>
                    <a:pt x="434" y="39"/>
                  </a:lnTo>
                  <a:lnTo>
                    <a:pt x="442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452" name="Freeform 156">
              <a:extLst>
                <a:ext uri="{FF2B5EF4-FFF2-40B4-BE49-F238E27FC236}">
                  <a16:creationId xmlns:a16="http://schemas.microsoft.com/office/drawing/2014/main" id="{63554C8F-9DE4-4754-822D-20C37AB09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2" y="3069"/>
              <a:ext cx="446" cy="412"/>
            </a:xfrm>
            <a:custGeom>
              <a:avLst/>
              <a:gdLst>
                <a:gd name="T0" fmla="*/ 446 w 446"/>
                <a:gd name="T1" fmla="*/ 16 h 412"/>
                <a:gd name="T2" fmla="*/ 0 w 446"/>
                <a:gd name="T3" fmla="*/ 0 h 412"/>
                <a:gd name="T4" fmla="*/ 188 w 446"/>
                <a:gd name="T5" fmla="*/ 240 h 412"/>
                <a:gd name="T6" fmla="*/ 344 w 446"/>
                <a:gd name="T7" fmla="*/ 412 h 412"/>
                <a:gd name="T8" fmla="*/ 374 w 446"/>
                <a:gd name="T9" fmla="*/ 277 h 412"/>
                <a:gd name="T10" fmla="*/ 440 w 446"/>
                <a:gd name="T11" fmla="*/ 37 h 412"/>
                <a:gd name="T12" fmla="*/ 446 w 446"/>
                <a:gd name="T13" fmla="*/ 16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6" h="412">
                  <a:moveTo>
                    <a:pt x="446" y="16"/>
                  </a:moveTo>
                  <a:lnTo>
                    <a:pt x="0" y="0"/>
                  </a:lnTo>
                  <a:lnTo>
                    <a:pt x="188" y="240"/>
                  </a:lnTo>
                  <a:lnTo>
                    <a:pt x="344" y="412"/>
                  </a:lnTo>
                  <a:lnTo>
                    <a:pt x="374" y="277"/>
                  </a:lnTo>
                  <a:lnTo>
                    <a:pt x="440" y="37"/>
                  </a:lnTo>
                  <a:lnTo>
                    <a:pt x="446" y="16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453" name="Freeform 157">
              <a:extLst>
                <a:ext uri="{FF2B5EF4-FFF2-40B4-BE49-F238E27FC236}">
                  <a16:creationId xmlns:a16="http://schemas.microsoft.com/office/drawing/2014/main" id="{57507A8C-464E-493B-A39C-3EADF596E8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7" y="3076"/>
              <a:ext cx="435" cy="229"/>
            </a:xfrm>
            <a:custGeom>
              <a:avLst/>
              <a:gdLst>
                <a:gd name="T0" fmla="*/ 0 w 435"/>
                <a:gd name="T1" fmla="*/ 0 h 229"/>
                <a:gd name="T2" fmla="*/ 435 w 435"/>
                <a:gd name="T3" fmla="*/ 24 h 229"/>
                <a:gd name="T4" fmla="*/ 183 w 435"/>
                <a:gd name="T5" fmla="*/ 229 h 229"/>
                <a:gd name="T6" fmla="*/ 0 w 435"/>
                <a:gd name="T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5" h="229">
                  <a:moveTo>
                    <a:pt x="0" y="0"/>
                  </a:moveTo>
                  <a:lnTo>
                    <a:pt x="435" y="24"/>
                  </a:lnTo>
                  <a:lnTo>
                    <a:pt x="183" y="2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454" name="Freeform 158">
              <a:extLst>
                <a:ext uri="{FF2B5EF4-FFF2-40B4-BE49-F238E27FC236}">
                  <a16:creationId xmlns:a16="http://schemas.microsoft.com/office/drawing/2014/main" id="{BE599364-9671-49BC-A6A4-265FF5485C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5" y="2633"/>
              <a:ext cx="449" cy="440"/>
            </a:xfrm>
            <a:custGeom>
              <a:avLst/>
              <a:gdLst>
                <a:gd name="T0" fmla="*/ 391 w 449"/>
                <a:gd name="T1" fmla="*/ 0 h 440"/>
                <a:gd name="T2" fmla="*/ 0 w 449"/>
                <a:gd name="T3" fmla="*/ 440 h 440"/>
                <a:gd name="T4" fmla="*/ 449 w 449"/>
                <a:gd name="T5" fmla="*/ 436 h 440"/>
                <a:gd name="T6" fmla="*/ 419 w 449"/>
                <a:gd name="T7" fmla="*/ 246 h 440"/>
                <a:gd name="T8" fmla="*/ 391 w 449"/>
                <a:gd name="T9" fmla="*/ 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440">
                  <a:moveTo>
                    <a:pt x="391" y="0"/>
                  </a:moveTo>
                  <a:lnTo>
                    <a:pt x="0" y="440"/>
                  </a:lnTo>
                  <a:lnTo>
                    <a:pt x="449" y="436"/>
                  </a:lnTo>
                  <a:lnTo>
                    <a:pt x="419" y="246"/>
                  </a:lnTo>
                  <a:lnTo>
                    <a:pt x="391" y="0"/>
                  </a:lnTo>
                  <a:close/>
                </a:path>
              </a:pathLst>
            </a:custGeom>
            <a:solidFill>
              <a:schemeClr val="bg1">
                <a:alpha val="60001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455" name="Freeform 159">
              <a:extLst>
                <a:ext uri="{FF2B5EF4-FFF2-40B4-BE49-F238E27FC236}">
                  <a16:creationId xmlns:a16="http://schemas.microsoft.com/office/drawing/2014/main" id="{B367D55F-5FE7-4870-9091-625AFD9A71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8" y="2633"/>
              <a:ext cx="450" cy="452"/>
            </a:xfrm>
            <a:custGeom>
              <a:avLst/>
              <a:gdLst>
                <a:gd name="T0" fmla="*/ 0 w 450"/>
                <a:gd name="T1" fmla="*/ 440 h 452"/>
                <a:gd name="T2" fmla="*/ 196 w 450"/>
                <a:gd name="T3" fmla="*/ 198 h 452"/>
                <a:gd name="T4" fmla="*/ 370 w 450"/>
                <a:gd name="T5" fmla="*/ 26 h 452"/>
                <a:gd name="T6" fmla="*/ 370 w 450"/>
                <a:gd name="T7" fmla="*/ 28 h 452"/>
                <a:gd name="T8" fmla="*/ 388 w 450"/>
                <a:gd name="T9" fmla="*/ 0 h 452"/>
                <a:gd name="T10" fmla="*/ 400 w 450"/>
                <a:gd name="T11" fmla="*/ 204 h 452"/>
                <a:gd name="T12" fmla="*/ 450 w 450"/>
                <a:gd name="T13" fmla="*/ 452 h 452"/>
                <a:gd name="T14" fmla="*/ 0 w 450"/>
                <a:gd name="T15" fmla="*/ 44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0" h="452">
                  <a:moveTo>
                    <a:pt x="0" y="440"/>
                  </a:moveTo>
                  <a:lnTo>
                    <a:pt x="196" y="198"/>
                  </a:lnTo>
                  <a:lnTo>
                    <a:pt x="370" y="26"/>
                  </a:lnTo>
                  <a:lnTo>
                    <a:pt x="370" y="28"/>
                  </a:lnTo>
                  <a:lnTo>
                    <a:pt x="388" y="0"/>
                  </a:lnTo>
                  <a:lnTo>
                    <a:pt x="400" y="204"/>
                  </a:lnTo>
                  <a:lnTo>
                    <a:pt x="450" y="452"/>
                  </a:lnTo>
                  <a:lnTo>
                    <a:pt x="0" y="440"/>
                  </a:lnTo>
                  <a:close/>
                </a:path>
              </a:pathLst>
            </a:custGeom>
            <a:solidFill>
              <a:schemeClr val="bg1">
                <a:alpha val="60001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456" name="Freeform 160">
              <a:extLst>
                <a:ext uri="{FF2B5EF4-FFF2-40B4-BE49-F238E27FC236}">
                  <a16:creationId xmlns:a16="http://schemas.microsoft.com/office/drawing/2014/main" id="{2C005581-D5D9-4802-B55C-0B5B2AAE9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" y="2831"/>
              <a:ext cx="440" cy="237"/>
            </a:xfrm>
            <a:custGeom>
              <a:avLst/>
              <a:gdLst>
                <a:gd name="T0" fmla="*/ 0 w 440"/>
                <a:gd name="T1" fmla="*/ 237 h 237"/>
                <a:gd name="T2" fmla="*/ 440 w 440"/>
                <a:gd name="T3" fmla="*/ 236 h 237"/>
                <a:gd name="T4" fmla="*/ 195 w 440"/>
                <a:gd name="T5" fmla="*/ 0 h 237"/>
                <a:gd name="T6" fmla="*/ 0 w 440"/>
                <a:gd name="T7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0" h="237">
                  <a:moveTo>
                    <a:pt x="0" y="237"/>
                  </a:moveTo>
                  <a:lnTo>
                    <a:pt x="440" y="236"/>
                  </a:lnTo>
                  <a:lnTo>
                    <a:pt x="195" y="0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55457" name="Group 161">
              <a:extLst>
                <a:ext uri="{FF2B5EF4-FFF2-40B4-BE49-F238E27FC236}">
                  <a16:creationId xmlns:a16="http://schemas.microsoft.com/office/drawing/2014/main" id="{79CC48D6-2EB7-47C1-A3B9-A1C98A824C51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058" y="2523"/>
              <a:ext cx="456" cy="1105"/>
              <a:chOff x="3455" y="2393"/>
              <a:chExt cx="456" cy="1105"/>
            </a:xfrm>
          </p:grpSpPr>
          <p:sp>
            <p:nvSpPr>
              <p:cNvPr id="55458" name="Freeform 162">
                <a:extLst>
                  <a:ext uri="{FF2B5EF4-FFF2-40B4-BE49-F238E27FC236}">
                    <a16:creationId xmlns:a16="http://schemas.microsoft.com/office/drawing/2014/main" id="{2CBF96E1-ECC9-45E4-B7EB-E216BC26940B}"/>
                  </a:ext>
                </a:extLst>
              </p:cNvPr>
              <p:cNvSpPr>
                <a:spLocks/>
              </p:cNvSpPr>
              <p:nvPr/>
            </p:nvSpPr>
            <p:spPr bwMode="auto">
              <a:xfrm rot="-10800000">
                <a:off x="3460" y="2393"/>
                <a:ext cx="450" cy="1105"/>
              </a:xfrm>
              <a:custGeom>
                <a:avLst/>
                <a:gdLst>
                  <a:gd name="T0" fmla="*/ 0 w 450"/>
                  <a:gd name="T1" fmla="*/ 1105 h 1105"/>
                  <a:gd name="T2" fmla="*/ 450 w 450"/>
                  <a:gd name="T3" fmla="*/ 556 h 1105"/>
                  <a:gd name="T4" fmla="*/ 0 w 450"/>
                  <a:gd name="T5" fmla="*/ 0 h 1105"/>
                  <a:gd name="T6" fmla="*/ 0 w 450"/>
                  <a:gd name="T7" fmla="*/ 1105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0" h="1105">
                    <a:moveTo>
                      <a:pt x="0" y="1105"/>
                    </a:moveTo>
                    <a:lnTo>
                      <a:pt x="450" y="556"/>
                    </a:lnTo>
                    <a:lnTo>
                      <a:pt x="0" y="0"/>
                    </a:lnTo>
                    <a:lnTo>
                      <a:pt x="0" y="1105"/>
                    </a:lnTo>
                    <a:close/>
                  </a:path>
                </a:pathLst>
              </a:custGeom>
              <a:solidFill>
                <a:schemeClr val="bg1">
                  <a:alpha val="85001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59" name="Freeform 163">
                <a:extLst>
                  <a:ext uri="{FF2B5EF4-FFF2-40B4-BE49-F238E27FC236}">
                    <a16:creationId xmlns:a16="http://schemas.microsoft.com/office/drawing/2014/main" id="{27BC09C5-2DC4-4139-96BC-94E9355961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5" y="2937"/>
                <a:ext cx="450" cy="417"/>
              </a:xfrm>
              <a:custGeom>
                <a:avLst/>
                <a:gdLst>
                  <a:gd name="T0" fmla="*/ 354 w 450"/>
                  <a:gd name="T1" fmla="*/ 417 h 417"/>
                  <a:gd name="T2" fmla="*/ 194 w 450"/>
                  <a:gd name="T3" fmla="*/ 236 h 417"/>
                  <a:gd name="T4" fmla="*/ 0 w 450"/>
                  <a:gd name="T5" fmla="*/ 0 h 417"/>
                  <a:gd name="T6" fmla="*/ 450 w 450"/>
                  <a:gd name="T7" fmla="*/ 33 h 417"/>
                  <a:gd name="T8" fmla="*/ 416 w 450"/>
                  <a:gd name="T9" fmla="*/ 212 h 417"/>
                  <a:gd name="T10" fmla="*/ 354 w 450"/>
                  <a:gd name="T11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0" h="417">
                    <a:moveTo>
                      <a:pt x="354" y="417"/>
                    </a:moveTo>
                    <a:lnTo>
                      <a:pt x="194" y="236"/>
                    </a:lnTo>
                    <a:lnTo>
                      <a:pt x="0" y="0"/>
                    </a:lnTo>
                    <a:lnTo>
                      <a:pt x="450" y="33"/>
                    </a:lnTo>
                    <a:lnTo>
                      <a:pt x="416" y="212"/>
                    </a:lnTo>
                    <a:lnTo>
                      <a:pt x="354" y="417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60" name="Freeform 164">
                <a:extLst>
                  <a:ext uri="{FF2B5EF4-FFF2-40B4-BE49-F238E27FC236}">
                    <a16:creationId xmlns:a16="http://schemas.microsoft.com/office/drawing/2014/main" id="{65CA05BE-B1E5-4A96-9F66-4C591A3DA1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7" y="2910"/>
                <a:ext cx="442" cy="39"/>
              </a:xfrm>
              <a:custGeom>
                <a:avLst/>
                <a:gdLst>
                  <a:gd name="T0" fmla="*/ 442 w 442"/>
                  <a:gd name="T1" fmla="*/ 0 h 39"/>
                  <a:gd name="T2" fmla="*/ 0 w 442"/>
                  <a:gd name="T3" fmla="*/ 31 h 39"/>
                  <a:gd name="T4" fmla="*/ 434 w 442"/>
                  <a:gd name="T5" fmla="*/ 39 h 39"/>
                  <a:gd name="T6" fmla="*/ 442 w 442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2" h="39">
                    <a:moveTo>
                      <a:pt x="442" y="0"/>
                    </a:moveTo>
                    <a:lnTo>
                      <a:pt x="0" y="31"/>
                    </a:lnTo>
                    <a:lnTo>
                      <a:pt x="434" y="39"/>
                    </a:lnTo>
                    <a:lnTo>
                      <a:pt x="442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61" name="Freeform 165">
                <a:extLst>
                  <a:ext uri="{FF2B5EF4-FFF2-40B4-BE49-F238E27FC236}">
                    <a16:creationId xmlns:a16="http://schemas.microsoft.com/office/drawing/2014/main" id="{69494A1C-B74E-4AC1-8103-DA6FF5E9CD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5" y="2939"/>
                <a:ext cx="446" cy="412"/>
              </a:xfrm>
              <a:custGeom>
                <a:avLst/>
                <a:gdLst>
                  <a:gd name="T0" fmla="*/ 446 w 446"/>
                  <a:gd name="T1" fmla="*/ 16 h 412"/>
                  <a:gd name="T2" fmla="*/ 0 w 446"/>
                  <a:gd name="T3" fmla="*/ 0 h 412"/>
                  <a:gd name="T4" fmla="*/ 188 w 446"/>
                  <a:gd name="T5" fmla="*/ 240 h 412"/>
                  <a:gd name="T6" fmla="*/ 344 w 446"/>
                  <a:gd name="T7" fmla="*/ 412 h 412"/>
                  <a:gd name="T8" fmla="*/ 374 w 446"/>
                  <a:gd name="T9" fmla="*/ 277 h 412"/>
                  <a:gd name="T10" fmla="*/ 440 w 446"/>
                  <a:gd name="T11" fmla="*/ 37 h 412"/>
                  <a:gd name="T12" fmla="*/ 446 w 446"/>
                  <a:gd name="T13" fmla="*/ 16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6" h="412">
                    <a:moveTo>
                      <a:pt x="446" y="16"/>
                    </a:moveTo>
                    <a:lnTo>
                      <a:pt x="0" y="0"/>
                    </a:lnTo>
                    <a:lnTo>
                      <a:pt x="188" y="240"/>
                    </a:lnTo>
                    <a:lnTo>
                      <a:pt x="344" y="412"/>
                    </a:lnTo>
                    <a:lnTo>
                      <a:pt x="374" y="277"/>
                    </a:lnTo>
                    <a:lnTo>
                      <a:pt x="440" y="37"/>
                    </a:lnTo>
                    <a:lnTo>
                      <a:pt x="446" y="16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62" name="Freeform 166">
                <a:extLst>
                  <a:ext uri="{FF2B5EF4-FFF2-40B4-BE49-F238E27FC236}">
                    <a16:creationId xmlns:a16="http://schemas.microsoft.com/office/drawing/2014/main" id="{099FA8CB-DDD9-42B5-8DF7-857F129790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0" y="2946"/>
                <a:ext cx="435" cy="229"/>
              </a:xfrm>
              <a:custGeom>
                <a:avLst/>
                <a:gdLst>
                  <a:gd name="T0" fmla="*/ 0 w 435"/>
                  <a:gd name="T1" fmla="*/ 0 h 229"/>
                  <a:gd name="T2" fmla="*/ 435 w 435"/>
                  <a:gd name="T3" fmla="*/ 24 h 229"/>
                  <a:gd name="T4" fmla="*/ 183 w 435"/>
                  <a:gd name="T5" fmla="*/ 229 h 229"/>
                  <a:gd name="T6" fmla="*/ 0 w 435"/>
                  <a:gd name="T7" fmla="*/ 0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5" h="229">
                    <a:moveTo>
                      <a:pt x="0" y="0"/>
                    </a:moveTo>
                    <a:lnTo>
                      <a:pt x="435" y="24"/>
                    </a:lnTo>
                    <a:lnTo>
                      <a:pt x="183" y="2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63" name="Freeform 167">
                <a:extLst>
                  <a:ext uri="{FF2B5EF4-FFF2-40B4-BE49-F238E27FC236}">
                    <a16:creationId xmlns:a16="http://schemas.microsoft.com/office/drawing/2014/main" id="{40EC5D40-BAE7-407A-B291-AFD8E54D9C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8" y="2503"/>
                <a:ext cx="449" cy="440"/>
              </a:xfrm>
              <a:custGeom>
                <a:avLst/>
                <a:gdLst>
                  <a:gd name="T0" fmla="*/ 391 w 449"/>
                  <a:gd name="T1" fmla="*/ 0 h 440"/>
                  <a:gd name="T2" fmla="*/ 0 w 449"/>
                  <a:gd name="T3" fmla="*/ 440 h 440"/>
                  <a:gd name="T4" fmla="*/ 449 w 449"/>
                  <a:gd name="T5" fmla="*/ 436 h 440"/>
                  <a:gd name="T6" fmla="*/ 419 w 449"/>
                  <a:gd name="T7" fmla="*/ 246 h 440"/>
                  <a:gd name="T8" fmla="*/ 391 w 449"/>
                  <a:gd name="T9" fmla="*/ 0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9" h="440">
                    <a:moveTo>
                      <a:pt x="391" y="0"/>
                    </a:moveTo>
                    <a:lnTo>
                      <a:pt x="0" y="440"/>
                    </a:lnTo>
                    <a:lnTo>
                      <a:pt x="449" y="436"/>
                    </a:lnTo>
                    <a:lnTo>
                      <a:pt x="419" y="246"/>
                    </a:lnTo>
                    <a:lnTo>
                      <a:pt x="391" y="0"/>
                    </a:lnTo>
                    <a:close/>
                  </a:path>
                </a:pathLst>
              </a:custGeom>
              <a:solidFill>
                <a:schemeClr val="bg1">
                  <a:alpha val="60001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64" name="Freeform 168">
                <a:extLst>
                  <a:ext uri="{FF2B5EF4-FFF2-40B4-BE49-F238E27FC236}">
                    <a16:creationId xmlns:a16="http://schemas.microsoft.com/office/drawing/2014/main" id="{9575092E-96E9-47A5-922F-38F444775B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1" y="2503"/>
                <a:ext cx="450" cy="452"/>
              </a:xfrm>
              <a:custGeom>
                <a:avLst/>
                <a:gdLst>
                  <a:gd name="T0" fmla="*/ 0 w 450"/>
                  <a:gd name="T1" fmla="*/ 440 h 452"/>
                  <a:gd name="T2" fmla="*/ 196 w 450"/>
                  <a:gd name="T3" fmla="*/ 198 h 452"/>
                  <a:gd name="T4" fmla="*/ 370 w 450"/>
                  <a:gd name="T5" fmla="*/ 26 h 452"/>
                  <a:gd name="T6" fmla="*/ 370 w 450"/>
                  <a:gd name="T7" fmla="*/ 28 h 452"/>
                  <a:gd name="T8" fmla="*/ 388 w 450"/>
                  <a:gd name="T9" fmla="*/ 0 h 452"/>
                  <a:gd name="T10" fmla="*/ 400 w 450"/>
                  <a:gd name="T11" fmla="*/ 204 h 452"/>
                  <a:gd name="T12" fmla="*/ 450 w 450"/>
                  <a:gd name="T13" fmla="*/ 452 h 452"/>
                  <a:gd name="T14" fmla="*/ 0 w 450"/>
                  <a:gd name="T15" fmla="*/ 440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0" h="452">
                    <a:moveTo>
                      <a:pt x="0" y="440"/>
                    </a:moveTo>
                    <a:lnTo>
                      <a:pt x="196" y="198"/>
                    </a:lnTo>
                    <a:lnTo>
                      <a:pt x="370" y="26"/>
                    </a:lnTo>
                    <a:lnTo>
                      <a:pt x="370" y="28"/>
                    </a:lnTo>
                    <a:lnTo>
                      <a:pt x="388" y="0"/>
                    </a:lnTo>
                    <a:lnTo>
                      <a:pt x="400" y="204"/>
                    </a:lnTo>
                    <a:lnTo>
                      <a:pt x="450" y="452"/>
                    </a:lnTo>
                    <a:lnTo>
                      <a:pt x="0" y="440"/>
                    </a:lnTo>
                    <a:close/>
                  </a:path>
                </a:pathLst>
              </a:custGeom>
              <a:solidFill>
                <a:schemeClr val="bg1">
                  <a:alpha val="60001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65" name="Freeform 169">
                <a:extLst>
                  <a:ext uri="{FF2B5EF4-FFF2-40B4-BE49-F238E27FC236}">
                    <a16:creationId xmlns:a16="http://schemas.microsoft.com/office/drawing/2014/main" id="{EDB657BF-E4C8-4284-8929-5C95D41CA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2" y="2701"/>
                <a:ext cx="440" cy="237"/>
              </a:xfrm>
              <a:custGeom>
                <a:avLst/>
                <a:gdLst>
                  <a:gd name="T0" fmla="*/ 0 w 440"/>
                  <a:gd name="T1" fmla="*/ 237 h 237"/>
                  <a:gd name="T2" fmla="*/ 440 w 440"/>
                  <a:gd name="T3" fmla="*/ 236 h 237"/>
                  <a:gd name="T4" fmla="*/ 195 w 440"/>
                  <a:gd name="T5" fmla="*/ 0 h 237"/>
                  <a:gd name="T6" fmla="*/ 0 w 440"/>
                  <a:gd name="T7" fmla="*/ 237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0" h="237">
                    <a:moveTo>
                      <a:pt x="0" y="237"/>
                    </a:moveTo>
                    <a:lnTo>
                      <a:pt x="440" y="236"/>
                    </a:lnTo>
                    <a:lnTo>
                      <a:pt x="195" y="0"/>
                    </a:lnTo>
                    <a:lnTo>
                      <a:pt x="0" y="237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55466" name="Group 170">
            <a:extLst>
              <a:ext uri="{FF2B5EF4-FFF2-40B4-BE49-F238E27FC236}">
                <a16:creationId xmlns:a16="http://schemas.microsoft.com/office/drawing/2014/main" id="{258381F4-F9C2-4342-BF43-397E57A5840A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10213182" y="3736181"/>
            <a:ext cx="1763712" cy="1800225"/>
            <a:chOff x="3752" y="2431"/>
            <a:chExt cx="897" cy="1106"/>
          </a:xfrm>
        </p:grpSpPr>
        <p:sp>
          <p:nvSpPr>
            <p:cNvPr id="55467" name="Freeform 171">
              <a:extLst>
                <a:ext uri="{FF2B5EF4-FFF2-40B4-BE49-F238E27FC236}">
                  <a16:creationId xmlns:a16="http://schemas.microsoft.com/office/drawing/2014/main" id="{BF4E2C16-2676-4B0F-A9E2-9EC452DEC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" y="2432"/>
              <a:ext cx="448" cy="1105"/>
            </a:xfrm>
            <a:custGeom>
              <a:avLst/>
              <a:gdLst>
                <a:gd name="T0" fmla="*/ 448 w 448"/>
                <a:gd name="T1" fmla="*/ 0 h 1105"/>
                <a:gd name="T2" fmla="*/ 0 w 448"/>
                <a:gd name="T3" fmla="*/ 549 h 1105"/>
                <a:gd name="T4" fmla="*/ 448 w 448"/>
                <a:gd name="T5" fmla="*/ 1105 h 1105"/>
                <a:gd name="T6" fmla="*/ 448 w 448"/>
                <a:gd name="T7" fmla="*/ 0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8" h="1105">
                  <a:moveTo>
                    <a:pt x="448" y="0"/>
                  </a:moveTo>
                  <a:lnTo>
                    <a:pt x="0" y="549"/>
                  </a:lnTo>
                  <a:lnTo>
                    <a:pt x="448" y="1105"/>
                  </a:lnTo>
                  <a:lnTo>
                    <a:pt x="448" y="0"/>
                  </a:lnTo>
                  <a:close/>
                </a:path>
              </a:pathLst>
            </a:custGeom>
            <a:solidFill>
              <a:schemeClr val="bg1">
                <a:alpha val="85001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468" name="Freeform 172">
              <a:extLst>
                <a:ext uri="{FF2B5EF4-FFF2-40B4-BE49-F238E27FC236}">
                  <a16:creationId xmlns:a16="http://schemas.microsoft.com/office/drawing/2014/main" id="{5262763B-DC8A-4249-8414-819ECC6A31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5" y="2982"/>
              <a:ext cx="442" cy="230"/>
            </a:xfrm>
            <a:custGeom>
              <a:avLst/>
              <a:gdLst>
                <a:gd name="T0" fmla="*/ 184 w 442"/>
                <a:gd name="T1" fmla="*/ 230 h 230"/>
                <a:gd name="T2" fmla="*/ 0 w 442"/>
                <a:gd name="T3" fmla="*/ 0 h 230"/>
                <a:gd name="T4" fmla="*/ 442 w 442"/>
                <a:gd name="T5" fmla="*/ 6 h 230"/>
                <a:gd name="T6" fmla="*/ 184 w 442"/>
                <a:gd name="T7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2" h="230">
                  <a:moveTo>
                    <a:pt x="184" y="230"/>
                  </a:moveTo>
                  <a:lnTo>
                    <a:pt x="0" y="0"/>
                  </a:lnTo>
                  <a:lnTo>
                    <a:pt x="442" y="6"/>
                  </a:lnTo>
                  <a:lnTo>
                    <a:pt x="184" y="23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469" name="Freeform 173">
              <a:extLst>
                <a:ext uri="{FF2B5EF4-FFF2-40B4-BE49-F238E27FC236}">
                  <a16:creationId xmlns:a16="http://schemas.microsoft.com/office/drawing/2014/main" id="{6C0B73D9-0721-4C1E-B0E7-5874534861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5" y="2978"/>
              <a:ext cx="445" cy="240"/>
            </a:xfrm>
            <a:custGeom>
              <a:avLst/>
              <a:gdLst>
                <a:gd name="T0" fmla="*/ 0 w 445"/>
                <a:gd name="T1" fmla="*/ 0 h 240"/>
                <a:gd name="T2" fmla="*/ 188 w 445"/>
                <a:gd name="T3" fmla="*/ 240 h 240"/>
                <a:gd name="T4" fmla="*/ 445 w 445"/>
                <a:gd name="T5" fmla="*/ 7 h 240"/>
                <a:gd name="T6" fmla="*/ 0 w 445"/>
                <a:gd name="T7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5" h="240">
                  <a:moveTo>
                    <a:pt x="0" y="0"/>
                  </a:moveTo>
                  <a:lnTo>
                    <a:pt x="188" y="240"/>
                  </a:lnTo>
                  <a:lnTo>
                    <a:pt x="445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470" name="Freeform 174">
              <a:extLst>
                <a:ext uri="{FF2B5EF4-FFF2-40B4-BE49-F238E27FC236}">
                  <a16:creationId xmlns:a16="http://schemas.microsoft.com/office/drawing/2014/main" id="{A272B869-225B-4405-8E4F-96412FE445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3" y="2982"/>
              <a:ext cx="443" cy="235"/>
            </a:xfrm>
            <a:custGeom>
              <a:avLst/>
              <a:gdLst>
                <a:gd name="T0" fmla="*/ 0 w 443"/>
                <a:gd name="T1" fmla="*/ 0 h 235"/>
                <a:gd name="T2" fmla="*/ 443 w 443"/>
                <a:gd name="T3" fmla="*/ 5 h 235"/>
                <a:gd name="T4" fmla="*/ 194 w 443"/>
                <a:gd name="T5" fmla="*/ 235 h 235"/>
                <a:gd name="T6" fmla="*/ 0 w 443"/>
                <a:gd name="T7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3" h="235">
                  <a:moveTo>
                    <a:pt x="0" y="0"/>
                  </a:moveTo>
                  <a:lnTo>
                    <a:pt x="443" y="5"/>
                  </a:lnTo>
                  <a:lnTo>
                    <a:pt x="194" y="2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471" name="Freeform 175">
              <a:extLst>
                <a:ext uri="{FF2B5EF4-FFF2-40B4-BE49-F238E27FC236}">
                  <a16:creationId xmlns:a16="http://schemas.microsoft.com/office/drawing/2014/main" id="{5F67338B-63DF-4D5E-9124-FA83D530D2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" y="2747"/>
              <a:ext cx="447" cy="240"/>
            </a:xfrm>
            <a:custGeom>
              <a:avLst/>
              <a:gdLst>
                <a:gd name="T0" fmla="*/ 195 w 447"/>
                <a:gd name="T1" fmla="*/ 0 h 240"/>
                <a:gd name="T2" fmla="*/ 0 w 447"/>
                <a:gd name="T3" fmla="*/ 232 h 240"/>
                <a:gd name="T4" fmla="*/ 447 w 447"/>
                <a:gd name="T5" fmla="*/ 240 h 240"/>
                <a:gd name="T6" fmla="*/ 195 w 447"/>
                <a:gd name="T7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7" h="240">
                  <a:moveTo>
                    <a:pt x="195" y="0"/>
                  </a:moveTo>
                  <a:lnTo>
                    <a:pt x="0" y="232"/>
                  </a:lnTo>
                  <a:lnTo>
                    <a:pt x="447" y="240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472" name="Freeform 176">
              <a:extLst>
                <a:ext uri="{FF2B5EF4-FFF2-40B4-BE49-F238E27FC236}">
                  <a16:creationId xmlns:a16="http://schemas.microsoft.com/office/drawing/2014/main" id="{DDFD91FD-74B6-4701-9393-D7713194E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" y="2749"/>
              <a:ext cx="442" cy="238"/>
            </a:xfrm>
            <a:custGeom>
              <a:avLst/>
              <a:gdLst>
                <a:gd name="T0" fmla="*/ 442 w 442"/>
                <a:gd name="T1" fmla="*/ 238 h 238"/>
                <a:gd name="T2" fmla="*/ 0 w 442"/>
                <a:gd name="T3" fmla="*/ 235 h 238"/>
                <a:gd name="T4" fmla="*/ 201 w 442"/>
                <a:gd name="T5" fmla="*/ 0 h 238"/>
                <a:gd name="T6" fmla="*/ 442 w 442"/>
                <a:gd name="T7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2" h="238">
                  <a:moveTo>
                    <a:pt x="442" y="238"/>
                  </a:moveTo>
                  <a:lnTo>
                    <a:pt x="0" y="235"/>
                  </a:lnTo>
                  <a:lnTo>
                    <a:pt x="201" y="0"/>
                  </a:lnTo>
                  <a:lnTo>
                    <a:pt x="442" y="238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473" name="Freeform 177">
              <a:extLst>
                <a:ext uri="{FF2B5EF4-FFF2-40B4-BE49-F238E27FC236}">
                  <a16:creationId xmlns:a16="http://schemas.microsoft.com/office/drawing/2014/main" id="{628ECCB7-31ED-42A0-AB15-61F790E76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" y="2745"/>
              <a:ext cx="450" cy="243"/>
            </a:xfrm>
            <a:custGeom>
              <a:avLst/>
              <a:gdLst>
                <a:gd name="T0" fmla="*/ 0 w 450"/>
                <a:gd name="T1" fmla="*/ 236 h 243"/>
                <a:gd name="T2" fmla="*/ 450 w 450"/>
                <a:gd name="T3" fmla="*/ 243 h 243"/>
                <a:gd name="T4" fmla="*/ 196 w 450"/>
                <a:gd name="T5" fmla="*/ 0 h 243"/>
                <a:gd name="T6" fmla="*/ 0 w 450"/>
                <a:gd name="T7" fmla="*/ 236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243">
                  <a:moveTo>
                    <a:pt x="0" y="236"/>
                  </a:moveTo>
                  <a:lnTo>
                    <a:pt x="450" y="243"/>
                  </a:lnTo>
                  <a:lnTo>
                    <a:pt x="196" y="0"/>
                  </a:lnTo>
                  <a:lnTo>
                    <a:pt x="0" y="236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55474" name="Group 178">
              <a:extLst>
                <a:ext uri="{FF2B5EF4-FFF2-40B4-BE49-F238E27FC236}">
                  <a16:creationId xmlns:a16="http://schemas.microsoft.com/office/drawing/2014/main" id="{59972548-C729-481D-9246-59DCDBF3E6B1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199" y="2431"/>
              <a:ext cx="450" cy="1105"/>
              <a:chOff x="4649" y="2417"/>
              <a:chExt cx="450" cy="1105"/>
            </a:xfrm>
          </p:grpSpPr>
          <p:sp>
            <p:nvSpPr>
              <p:cNvPr id="55475" name="Freeform 179">
                <a:extLst>
                  <a:ext uri="{FF2B5EF4-FFF2-40B4-BE49-F238E27FC236}">
                    <a16:creationId xmlns:a16="http://schemas.microsoft.com/office/drawing/2014/main" id="{F77B5D5A-D5D2-4F06-90A3-C44915C1CA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9" y="2417"/>
                <a:ext cx="448" cy="1105"/>
              </a:xfrm>
              <a:custGeom>
                <a:avLst/>
                <a:gdLst>
                  <a:gd name="T0" fmla="*/ 448 w 448"/>
                  <a:gd name="T1" fmla="*/ 0 h 1105"/>
                  <a:gd name="T2" fmla="*/ 0 w 448"/>
                  <a:gd name="T3" fmla="*/ 549 h 1105"/>
                  <a:gd name="T4" fmla="*/ 448 w 448"/>
                  <a:gd name="T5" fmla="*/ 1105 h 1105"/>
                  <a:gd name="T6" fmla="*/ 448 w 448"/>
                  <a:gd name="T7" fmla="*/ 0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8" h="1105">
                    <a:moveTo>
                      <a:pt x="448" y="0"/>
                    </a:moveTo>
                    <a:lnTo>
                      <a:pt x="0" y="549"/>
                    </a:lnTo>
                    <a:lnTo>
                      <a:pt x="448" y="1105"/>
                    </a:lnTo>
                    <a:lnTo>
                      <a:pt x="448" y="0"/>
                    </a:lnTo>
                    <a:close/>
                  </a:path>
                </a:pathLst>
              </a:custGeom>
              <a:solidFill>
                <a:schemeClr val="bg1">
                  <a:alpha val="85001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76" name="Freeform 180">
                <a:extLst>
                  <a:ext uri="{FF2B5EF4-FFF2-40B4-BE49-F238E27FC236}">
                    <a16:creationId xmlns:a16="http://schemas.microsoft.com/office/drawing/2014/main" id="{3739BB57-A11B-4346-9B10-86881D71C2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2" y="2967"/>
                <a:ext cx="442" cy="230"/>
              </a:xfrm>
              <a:custGeom>
                <a:avLst/>
                <a:gdLst>
                  <a:gd name="T0" fmla="*/ 184 w 442"/>
                  <a:gd name="T1" fmla="*/ 230 h 230"/>
                  <a:gd name="T2" fmla="*/ 0 w 442"/>
                  <a:gd name="T3" fmla="*/ 0 h 230"/>
                  <a:gd name="T4" fmla="*/ 442 w 442"/>
                  <a:gd name="T5" fmla="*/ 6 h 230"/>
                  <a:gd name="T6" fmla="*/ 184 w 442"/>
                  <a:gd name="T7" fmla="*/ 23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2" h="230">
                    <a:moveTo>
                      <a:pt x="184" y="230"/>
                    </a:moveTo>
                    <a:lnTo>
                      <a:pt x="0" y="0"/>
                    </a:lnTo>
                    <a:lnTo>
                      <a:pt x="442" y="6"/>
                    </a:lnTo>
                    <a:lnTo>
                      <a:pt x="184" y="23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77" name="Freeform 181">
                <a:extLst>
                  <a:ext uri="{FF2B5EF4-FFF2-40B4-BE49-F238E27FC236}">
                    <a16:creationId xmlns:a16="http://schemas.microsoft.com/office/drawing/2014/main" id="{939008E0-CD6B-4240-8134-A8DA37D67E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2" y="2963"/>
                <a:ext cx="445" cy="240"/>
              </a:xfrm>
              <a:custGeom>
                <a:avLst/>
                <a:gdLst>
                  <a:gd name="T0" fmla="*/ 0 w 445"/>
                  <a:gd name="T1" fmla="*/ 0 h 240"/>
                  <a:gd name="T2" fmla="*/ 188 w 445"/>
                  <a:gd name="T3" fmla="*/ 240 h 240"/>
                  <a:gd name="T4" fmla="*/ 445 w 445"/>
                  <a:gd name="T5" fmla="*/ 7 h 240"/>
                  <a:gd name="T6" fmla="*/ 0 w 445"/>
                  <a:gd name="T7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5" h="240">
                    <a:moveTo>
                      <a:pt x="0" y="0"/>
                    </a:moveTo>
                    <a:lnTo>
                      <a:pt x="188" y="240"/>
                    </a:lnTo>
                    <a:lnTo>
                      <a:pt x="445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78" name="Freeform 182">
                <a:extLst>
                  <a:ext uri="{FF2B5EF4-FFF2-40B4-BE49-F238E27FC236}">
                    <a16:creationId xmlns:a16="http://schemas.microsoft.com/office/drawing/2014/main" id="{1F9BECB7-8AC7-4269-8DCF-03DE4EEE9A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0" y="2967"/>
                <a:ext cx="443" cy="235"/>
              </a:xfrm>
              <a:custGeom>
                <a:avLst/>
                <a:gdLst>
                  <a:gd name="T0" fmla="*/ 0 w 443"/>
                  <a:gd name="T1" fmla="*/ 0 h 235"/>
                  <a:gd name="T2" fmla="*/ 443 w 443"/>
                  <a:gd name="T3" fmla="*/ 5 h 235"/>
                  <a:gd name="T4" fmla="*/ 194 w 443"/>
                  <a:gd name="T5" fmla="*/ 235 h 235"/>
                  <a:gd name="T6" fmla="*/ 0 w 443"/>
                  <a:gd name="T7" fmla="*/ 0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3" h="235">
                    <a:moveTo>
                      <a:pt x="0" y="0"/>
                    </a:moveTo>
                    <a:lnTo>
                      <a:pt x="443" y="5"/>
                    </a:lnTo>
                    <a:lnTo>
                      <a:pt x="194" y="2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79" name="Freeform 183">
                <a:extLst>
                  <a:ext uri="{FF2B5EF4-FFF2-40B4-BE49-F238E27FC236}">
                    <a16:creationId xmlns:a16="http://schemas.microsoft.com/office/drawing/2014/main" id="{09EFC9BD-7762-4B4F-B2F4-0DFA9BBB6C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9" y="2732"/>
                <a:ext cx="447" cy="240"/>
              </a:xfrm>
              <a:custGeom>
                <a:avLst/>
                <a:gdLst>
                  <a:gd name="T0" fmla="*/ 195 w 447"/>
                  <a:gd name="T1" fmla="*/ 0 h 240"/>
                  <a:gd name="T2" fmla="*/ 0 w 447"/>
                  <a:gd name="T3" fmla="*/ 232 h 240"/>
                  <a:gd name="T4" fmla="*/ 447 w 447"/>
                  <a:gd name="T5" fmla="*/ 240 h 240"/>
                  <a:gd name="T6" fmla="*/ 195 w 447"/>
                  <a:gd name="T7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7" h="240">
                    <a:moveTo>
                      <a:pt x="195" y="0"/>
                    </a:moveTo>
                    <a:lnTo>
                      <a:pt x="0" y="232"/>
                    </a:lnTo>
                    <a:lnTo>
                      <a:pt x="447" y="240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80" name="Freeform 184">
                <a:extLst>
                  <a:ext uri="{FF2B5EF4-FFF2-40B4-BE49-F238E27FC236}">
                    <a16:creationId xmlns:a16="http://schemas.microsoft.com/office/drawing/2014/main" id="{A8C2CCEC-6D63-4C7C-AA2F-7C4429ED7C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9" y="2734"/>
                <a:ext cx="442" cy="238"/>
              </a:xfrm>
              <a:custGeom>
                <a:avLst/>
                <a:gdLst>
                  <a:gd name="T0" fmla="*/ 442 w 442"/>
                  <a:gd name="T1" fmla="*/ 238 h 238"/>
                  <a:gd name="T2" fmla="*/ 0 w 442"/>
                  <a:gd name="T3" fmla="*/ 235 h 238"/>
                  <a:gd name="T4" fmla="*/ 201 w 442"/>
                  <a:gd name="T5" fmla="*/ 0 h 238"/>
                  <a:gd name="T6" fmla="*/ 442 w 442"/>
                  <a:gd name="T7" fmla="*/ 238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2" h="238">
                    <a:moveTo>
                      <a:pt x="442" y="238"/>
                    </a:moveTo>
                    <a:lnTo>
                      <a:pt x="0" y="235"/>
                    </a:lnTo>
                    <a:lnTo>
                      <a:pt x="201" y="0"/>
                    </a:lnTo>
                    <a:lnTo>
                      <a:pt x="442" y="238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81" name="Freeform 185">
                <a:extLst>
                  <a:ext uri="{FF2B5EF4-FFF2-40B4-BE49-F238E27FC236}">
                    <a16:creationId xmlns:a16="http://schemas.microsoft.com/office/drawing/2014/main" id="{D276F6EF-5129-444E-8172-8D4FBFE225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9" y="2730"/>
                <a:ext cx="450" cy="243"/>
              </a:xfrm>
              <a:custGeom>
                <a:avLst/>
                <a:gdLst>
                  <a:gd name="T0" fmla="*/ 0 w 450"/>
                  <a:gd name="T1" fmla="*/ 236 h 243"/>
                  <a:gd name="T2" fmla="*/ 450 w 450"/>
                  <a:gd name="T3" fmla="*/ 243 h 243"/>
                  <a:gd name="T4" fmla="*/ 196 w 450"/>
                  <a:gd name="T5" fmla="*/ 0 h 243"/>
                  <a:gd name="T6" fmla="*/ 0 w 450"/>
                  <a:gd name="T7" fmla="*/ 23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0" h="243">
                    <a:moveTo>
                      <a:pt x="0" y="236"/>
                    </a:moveTo>
                    <a:lnTo>
                      <a:pt x="450" y="243"/>
                    </a:lnTo>
                    <a:lnTo>
                      <a:pt x="196" y="0"/>
                    </a:lnTo>
                    <a:lnTo>
                      <a:pt x="0" y="236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55482" name="Group 186">
            <a:extLst>
              <a:ext uri="{FF2B5EF4-FFF2-40B4-BE49-F238E27FC236}">
                <a16:creationId xmlns:a16="http://schemas.microsoft.com/office/drawing/2014/main" id="{C6E28963-0650-4A39-A174-2C2C2B207AFE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10241756" y="3720307"/>
            <a:ext cx="1754187" cy="1803400"/>
            <a:chOff x="2581" y="2457"/>
            <a:chExt cx="1105" cy="1136"/>
          </a:xfrm>
        </p:grpSpPr>
        <p:grpSp>
          <p:nvGrpSpPr>
            <p:cNvPr id="55483" name="Group 187">
              <a:extLst>
                <a:ext uri="{FF2B5EF4-FFF2-40B4-BE49-F238E27FC236}">
                  <a16:creationId xmlns:a16="http://schemas.microsoft.com/office/drawing/2014/main" id="{B2892310-5B98-4D4C-97E0-57E57DB2F0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1" y="2460"/>
              <a:ext cx="558" cy="1133"/>
              <a:chOff x="2581" y="2460"/>
              <a:chExt cx="558" cy="1133"/>
            </a:xfrm>
          </p:grpSpPr>
          <p:sp>
            <p:nvSpPr>
              <p:cNvPr id="55484" name="Freeform 188">
                <a:extLst>
                  <a:ext uri="{FF2B5EF4-FFF2-40B4-BE49-F238E27FC236}">
                    <a16:creationId xmlns:a16="http://schemas.microsoft.com/office/drawing/2014/main" id="{0210EBB5-8BDE-4C99-9480-0E6336EF98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1" y="2460"/>
                <a:ext cx="555" cy="1133"/>
              </a:xfrm>
              <a:custGeom>
                <a:avLst/>
                <a:gdLst>
                  <a:gd name="T0" fmla="*/ 448 w 448"/>
                  <a:gd name="T1" fmla="*/ 0 h 1105"/>
                  <a:gd name="T2" fmla="*/ 0 w 448"/>
                  <a:gd name="T3" fmla="*/ 549 h 1105"/>
                  <a:gd name="T4" fmla="*/ 448 w 448"/>
                  <a:gd name="T5" fmla="*/ 1105 h 1105"/>
                  <a:gd name="T6" fmla="*/ 448 w 448"/>
                  <a:gd name="T7" fmla="*/ 0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8" h="1105">
                    <a:moveTo>
                      <a:pt x="448" y="0"/>
                    </a:moveTo>
                    <a:lnTo>
                      <a:pt x="0" y="549"/>
                    </a:lnTo>
                    <a:lnTo>
                      <a:pt x="448" y="1105"/>
                    </a:lnTo>
                    <a:lnTo>
                      <a:pt x="448" y="0"/>
                    </a:lnTo>
                    <a:close/>
                  </a:path>
                </a:pathLst>
              </a:custGeom>
              <a:solidFill>
                <a:schemeClr val="bg1">
                  <a:alpha val="85001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85" name="Freeform 189">
                <a:extLst>
                  <a:ext uri="{FF2B5EF4-FFF2-40B4-BE49-F238E27FC236}">
                    <a16:creationId xmlns:a16="http://schemas.microsoft.com/office/drawing/2014/main" id="{73EA983B-566A-4870-AA12-4D9034B1C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5" y="3024"/>
                <a:ext cx="547" cy="236"/>
              </a:xfrm>
              <a:custGeom>
                <a:avLst/>
                <a:gdLst>
                  <a:gd name="T0" fmla="*/ 184 w 442"/>
                  <a:gd name="T1" fmla="*/ 230 h 230"/>
                  <a:gd name="T2" fmla="*/ 0 w 442"/>
                  <a:gd name="T3" fmla="*/ 0 h 230"/>
                  <a:gd name="T4" fmla="*/ 442 w 442"/>
                  <a:gd name="T5" fmla="*/ 6 h 230"/>
                  <a:gd name="T6" fmla="*/ 184 w 442"/>
                  <a:gd name="T7" fmla="*/ 23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2" h="230">
                    <a:moveTo>
                      <a:pt x="184" y="230"/>
                    </a:moveTo>
                    <a:lnTo>
                      <a:pt x="0" y="0"/>
                    </a:lnTo>
                    <a:lnTo>
                      <a:pt x="442" y="6"/>
                    </a:lnTo>
                    <a:lnTo>
                      <a:pt x="184" y="23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86" name="Freeform 190">
                <a:extLst>
                  <a:ext uri="{FF2B5EF4-FFF2-40B4-BE49-F238E27FC236}">
                    <a16:creationId xmlns:a16="http://schemas.microsoft.com/office/drawing/2014/main" id="{6EB20A9D-2532-4399-9039-9586FC9ECA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5" y="3020"/>
                <a:ext cx="551" cy="246"/>
              </a:xfrm>
              <a:custGeom>
                <a:avLst/>
                <a:gdLst>
                  <a:gd name="T0" fmla="*/ 0 w 445"/>
                  <a:gd name="T1" fmla="*/ 0 h 240"/>
                  <a:gd name="T2" fmla="*/ 188 w 445"/>
                  <a:gd name="T3" fmla="*/ 240 h 240"/>
                  <a:gd name="T4" fmla="*/ 445 w 445"/>
                  <a:gd name="T5" fmla="*/ 7 h 240"/>
                  <a:gd name="T6" fmla="*/ 0 w 445"/>
                  <a:gd name="T7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5" h="240">
                    <a:moveTo>
                      <a:pt x="0" y="0"/>
                    </a:moveTo>
                    <a:lnTo>
                      <a:pt x="188" y="240"/>
                    </a:lnTo>
                    <a:lnTo>
                      <a:pt x="445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87" name="Freeform 191">
                <a:extLst>
                  <a:ext uri="{FF2B5EF4-FFF2-40B4-BE49-F238E27FC236}">
                    <a16:creationId xmlns:a16="http://schemas.microsoft.com/office/drawing/2014/main" id="{8E685FF1-67CD-46FB-BA77-DA3B7A1FA5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1" y="2783"/>
                <a:ext cx="554" cy="246"/>
              </a:xfrm>
              <a:custGeom>
                <a:avLst/>
                <a:gdLst>
                  <a:gd name="T0" fmla="*/ 195 w 447"/>
                  <a:gd name="T1" fmla="*/ 0 h 240"/>
                  <a:gd name="T2" fmla="*/ 0 w 447"/>
                  <a:gd name="T3" fmla="*/ 232 h 240"/>
                  <a:gd name="T4" fmla="*/ 447 w 447"/>
                  <a:gd name="T5" fmla="*/ 240 h 240"/>
                  <a:gd name="T6" fmla="*/ 195 w 447"/>
                  <a:gd name="T7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7" h="240">
                    <a:moveTo>
                      <a:pt x="195" y="0"/>
                    </a:moveTo>
                    <a:lnTo>
                      <a:pt x="0" y="232"/>
                    </a:lnTo>
                    <a:lnTo>
                      <a:pt x="447" y="240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88" name="Freeform 192">
                <a:extLst>
                  <a:ext uri="{FF2B5EF4-FFF2-40B4-BE49-F238E27FC236}">
                    <a16:creationId xmlns:a16="http://schemas.microsoft.com/office/drawing/2014/main" id="{3269106B-9D2C-415E-B456-9A3DE8F21A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1" y="2785"/>
                <a:ext cx="547" cy="244"/>
              </a:xfrm>
              <a:custGeom>
                <a:avLst/>
                <a:gdLst>
                  <a:gd name="T0" fmla="*/ 442 w 442"/>
                  <a:gd name="T1" fmla="*/ 238 h 238"/>
                  <a:gd name="T2" fmla="*/ 0 w 442"/>
                  <a:gd name="T3" fmla="*/ 235 h 238"/>
                  <a:gd name="T4" fmla="*/ 201 w 442"/>
                  <a:gd name="T5" fmla="*/ 0 h 238"/>
                  <a:gd name="T6" fmla="*/ 442 w 442"/>
                  <a:gd name="T7" fmla="*/ 238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2" h="238">
                    <a:moveTo>
                      <a:pt x="442" y="238"/>
                    </a:moveTo>
                    <a:lnTo>
                      <a:pt x="0" y="235"/>
                    </a:lnTo>
                    <a:lnTo>
                      <a:pt x="201" y="0"/>
                    </a:lnTo>
                    <a:lnTo>
                      <a:pt x="442" y="238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89" name="Freeform 193">
                <a:extLst>
                  <a:ext uri="{FF2B5EF4-FFF2-40B4-BE49-F238E27FC236}">
                    <a16:creationId xmlns:a16="http://schemas.microsoft.com/office/drawing/2014/main" id="{F2FFB5DA-5F75-4FEA-9E43-BF678943F1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3" y="2781"/>
                <a:ext cx="435" cy="249"/>
              </a:xfrm>
              <a:custGeom>
                <a:avLst/>
                <a:gdLst>
                  <a:gd name="T0" fmla="*/ 0 w 435"/>
                  <a:gd name="T1" fmla="*/ 126 h 249"/>
                  <a:gd name="T2" fmla="*/ 435 w 435"/>
                  <a:gd name="T3" fmla="*/ 249 h 249"/>
                  <a:gd name="T4" fmla="*/ 121 w 435"/>
                  <a:gd name="T5" fmla="*/ 0 h 249"/>
                  <a:gd name="T6" fmla="*/ 0 w 435"/>
                  <a:gd name="T7" fmla="*/ 126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5" h="249">
                    <a:moveTo>
                      <a:pt x="0" y="126"/>
                    </a:moveTo>
                    <a:lnTo>
                      <a:pt x="435" y="249"/>
                    </a:lnTo>
                    <a:lnTo>
                      <a:pt x="121" y="0"/>
                    </a:lnTo>
                    <a:lnTo>
                      <a:pt x="0" y="126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90" name="Freeform 194">
                <a:extLst>
                  <a:ext uri="{FF2B5EF4-FFF2-40B4-BE49-F238E27FC236}">
                    <a16:creationId xmlns:a16="http://schemas.microsoft.com/office/drawing/2014/main" id="{09F6F220-221A-4E1D-87E3-8C641277FD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3" y="2745"/>
                <a:ext cx="496" cy="281"/>
              </a:xfrm>
              <a:custGeom>
                <a:avLst/>
                <a:gdLst>
                  <a:gd name="T0" fmla="*/ 0 w 496"/>
                  <a:gd name="T1" fmla="*/ 0 h 281"/>
                  <a:gd name="T2" fmla="*/ 496 w 496"/>
                  <a:gd name="T3" fmla="*/ 281 h 281"/>
                  <a:gd name="T4" fmla="*/ 51 w 496"/>
                  <a:gd name="T5" fmla="*/ 162 h 281"/>
                  <a:gd name="T6" fmla="*/ 0 w 496"/>
                  <a:gd name="T7" fmla="*/ 0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6" h="281">
                    <a:moveTo>
                      <a:pt x="0" y="0"/>
                    </a:moveTo>
                    <a:lnTo>
                      <a:pt x="496" y="281"/>
                    </a:lnTo>
                    <a:lnTo>
                      <a:pt x="51" y="1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91" name="Freeform 195">
                <a:extLst>
                  <a:ext uri="{FF2B5EF4-FFF2-40B4-BE49-F238E27FC236}">
                    <a16:creationId xmlns:a16="http://schemas.microsoft.com/office/drawing/2014/main" id="{E859CD23-BC2C-45C7-B72A-90CF323FEF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9" y="3027"/>
                <a:ext cx="486" cy="279"/>
              </a:xfrm>
              <a:custGeom>
                <a:avLst/>
                <a:gdLst>
                  <a:gd name="T0" fmla="*/ 0 w 486"/>
                  <a:gd name="T1" fmla="*/ 279 h 279"/>
                  <a:gd name="T2" fmla="*/ 486 w 486"/>
                  <a:gd name="T3" fmla="*/ 0 h 279"/>
                  <a:gd name="T4" fmla="*/ 51 w 486"/>
                  <a:gd name="T5" fmla="*/ 117 h 279"/>
                  <a:gd name="T6" fmla="*/ 0 w 486"/>
                  <a:gd name="T7" fmla="*/ 279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6" h="279">
                    <a:moveTo>
                      <a:pt x="0" y="279"/>
                    </a:moveTo>
                    <a:lnTo>
                      <a:pt x="486" y="0"/>
                    </a:lnTo>
                    <a:lnTo>
                      <a:pt x="51" y="117"/>
                    </a:lnTo>
                    <a:lnTo>
                      <a:pt x="0" y="279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55492" name="Group 196">
              <a:extLst>
                <a:ext uri="{FF2B5EF4-FFF2-40B4-BE49-F238E27FC236}">
                  <a16:creationId xmlns:a16="http://schemas.microsoft.com/office/drawing/2014/main" id="{1D44D27A-2868-416D-8369-CB1245F511EA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128" y="2457"/>
              <a:ext cx="558" cy="1133"/>
              <a:chOff x="2581" y="2460"/>
              <a:chExt cx="558" cy="1133"/>
            </a:xfrm>
          </p:grpSpPr>
          <p:sp>
            <p:nvSpPr>
              <p:cNvPr id="55493" name="Freeform 197">
                <a:extLst>
                  <a:ext uri="{FF2B5EF4-FFF2-40B4-BE49-F238E27FC236}">
                    <a16:creationId xmlns:a16="http://schemas.microsoft.com/office/drawing/2014/main" id="{ADFD4068-66B2-43FA-9D8C-02438EA2F4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1" y="2460"/>
                <a:ext cx="555" cy="1133"/>
              </a:xfrm>
              <a:custGeom>
                <a:avLst/>
                <a:gdLst>
                  <a:gd name="T0" fmla="*/ 448 w 448"/>
                  <a:gd name="T1" fmla="*/ 0 h 1105"/>
                  <a:gd name="T2" fmla="*/ 0 w 448"/>
                  <a:gd name="T3" fmla="*/ 549 h 1105"/>
                  <a:gd name="T4" fmla="*/ 448 w 448"/>
                  <a:gd name="T5" fmla="*/ 1105 h 1105"/>
                  <a:gd name="T6" fmla="*/ 448 w 448"/>
                  <a:gd name="T7" fmla="*/ 0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8" h="1105">
                    <a:moveTo>
                      <a:pt x="448" y="0"/>
                    </a:moveTo>
                    <a:lnTo>
                      <a:pt x="0" y="549"/>
                    </a:lnTo>
                    <a:lnTo>
                      <a:pt x="448" y="1105"/>
                    </a:lnTo>
                    <a:lnTo>
                      <a:pt x="448" y="0"/>
                    </a:lnTo>
                    <a:close/>
                  </a:path>
                </a:pathLst>
              </a:custGeom>
              <a:solidFill>
                <a:schemeClr val="bg1">
                  <a:alpha val="85001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94" name="Freeform 198">
                <a:extLst>
                  <a:ext uri="{FF2B5EF4-FFF2-40B4-BE49-F238E27FC236}">
                    <a16:creationId xmlns:a16="http://schemas.microsoft.com/office/drawing/2014/main" id="{1061561D-609B-4395-B6C6-56E868E72B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5" y="3024"/>
                <a:ext cx="547" cy="236"/>
              </a:xfrm>
              <a:custGeom>
                <a:avLst/>
                <a:gdLst>
                  <a:gd name="T0" fmla="*/ 184 w 442"/>
                  <a:gd name="T1" fmla="*/ 230 h 230"/>
                  <a:gd name="T2" fmla="*/ 0 w 442"/>
                  <a:gd name="T3" fmla="*/ 0 h 230"/>
                  <a:gd name="T4" fmla="*/ 442 w 442"/>
                  <a:gd name="T5" fmla="*/ 6 h 230"/>
                  <a:gd name="T6" fmla="*/ 184 w 442"/>
                  <a:gd name="T7" fmla="*/ 23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2" h="230">
                    <a:moveTo>
                      <a:pt x="184" y="230"/>
                    </a:moveTo>
                    <a:lnTo>
                      <a:pt x="0" y="0"/>
                    </a:lnTo>
                    <a:lnTo>
                      <a:pt x="442" y="6"/>
                    </a:lnTo>
                    <a:lnTo>
                      <a:pt x="184" y="23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95" name="Freeform 199">
                <a:extLst>
                  <a:ext uri="{FF2B5EF4-FFF2-40B4-BE49-F238E27FC236}">
                    <a16:creationId xmlns:a16="http://schemas.microsoft.com/office/drawing/2014/main" id="{5E344DF2-88B5-4195-A87C-FF7E988276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5" y="3020"/>
                <a:ext cx="551" cy="246"/>
              </a:xfrm>
              <a:custGeom>
                <a:avLst/>
                <a:gdLst>
                  <a:gd name="T0" fmla="*/ 0 w 445"/>
                  <a:gd name="T1" fmla="*/ 0 h 240"/>
                  <a:gd name="T2" fmla="*/ 188 w 445"/>
                  <a:gd name="T3" fmla="*/ 240 h 240"/>
                  <a:gd name="T4" fmla="*/ 445 w 445"/>
                  <a:gd name="T5" fmla="*/ 7 h 240"/>
                  <a:gd name="T6" fmla="*/ 0 w 445"/>
                  <a:gd name="T7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5" h="240">
                    <a:moveTo>
                      <a:pt x="0" y="0"/>
                    </a:moveTo>
                    <a:lnTo>
                      <a:pt x="188" y="240"/>
                    </a:lnTo>
                    <a:lnTo>
                      <a:pt x="445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96" name="Freeform 200">
                <a:extLst>
                  <a:ext uri="{FF2B5EF4-FFF2-40B4-BE49-F238E27FC236}">
                    <a16:creationId xmlns:a16="http://schemas.microsoft.com/office/drawing/2014/main" id="{F94F0333-42CC-47EF-BFA0-33C003AADE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1" y="2783"/>
                <a:ext cx="554" cy="246"/>
              </a:xfrm>
              <a:custGeom>
                <a:avLst/>
                <a:gdLst>
                  <a:gd name="T0" fmla="*/ 195 w 447"/>
                  <a:gd name="T1" fmla="*/ 0 h 240"/>
                  <a:gd name="T2" fmla="*/ 0 w 447"/>
                  <a:gd name="T3" fmla="*/ 232 h 240"/>
                  <a:gd name="T4" fmla="*/ 447 w 447"/>
                  <a:gd name="T5" fmla="*/ 240 h 240"/>
                  <a:gd name="T6" fmla="*/ 195 w 447"/>
                  <a:gd name="T7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7" h="240">
                    <a:moveTo>
                      <a:pt x="195" y="0"/>
                    </a:moveTo>
                    <a:lnTo>
                      <a:pt x="0" y="232"/>
                    </a:lnTo>
                    <a:lnTo>
                      <a:pt x="447" y="240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97" name="Freeform 201">
                <a:extLst>
                  <a:ext uri="{FF2B5EF4-FFF2-40B4-BE49-F238E27FC236}">
                    <a16:creationId xmlns:a16="http://schemas.microsoft.com/office/drawing/2014/main" id="{C8FF626F-1565-4C6C-B164-8BD9FCA090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1" y="2785"/>
                <a:ext cx="547" cy="244"/>
              </a:xfrm>
              <a:custGeom>
                <a:avLst/>
                <a:gdLst>
                  <a:gd name="T0" fmla="*/ 442 w 442"/>
                  <a:gd name="T1" fmla="*/ 238 h 238"/>
                  <a:gd name="T2" fmla="*/ 0 w 442"/>
                  <a:gd name="T3" fmla="*/ 235 h 238"/>
                  <a:gd name="T4" fmla="*/ 201 w 442"/>
                  <a:gd name="T5" fmla="*/ 0 h 238"/>
                  <a:gd name="T6" fmla="*/ 442 w 442"/>
                  <a:gd name="T7" fmla="*/ 238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2" h="238">
                    <a:moveTo>
                      <a:pt x="442" y="238"/>
                    </a:moveTo>
                    <a:lnTo>
                      <a:pt x="0" y="235"/>
                    </a:lnTo>
                    <a:lnTo>
                      <a:pt x="201" y="0"/>
                    </a:lnTo>
                    <a:lnTo>
                      <a:pt x="442" y="238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98" name="Freeform 202">
                <a:extLst>
                  <a:ext uri="{FF2B5EF4-FFF2-40B4-BE49-F238E27FC236}">
                    <a16:creationId xmlns:a16="http://schemas.microsoft.com/office/drawing/2014/main" id="{602150D3-E8FD-440D-B97E-251A555197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3" y="2781"/>
                <a:ext cx="435" cy="249"/>
              </a:xfrm>
              <a:custGeom>
                <a:avLst/>
                <a:gdLst>
                  <a:gd name="T0" fmla="*/ 0 w 435"/>
                  <a:gd name="T1" fmla="*/ 126 h 249"/>
                  <a:gd name="T2" fmla="*/ 435 w 435"/>
                  <a:gd name="T3" fmla="*/ 249 h 249"/>
                  <a:gd name="T4" fmla="*/ 121 w 435"/>
                  <a:gd name="T5" fmla="*/ 0 h 249"/>
                  <a:gd name="T6" fmla="*/ 0 w 435"/>
                  <a:gd name="T7" fmla="*/ 126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5" h="249">
                    <a:moveTo>
                      <a:pt x="0" y="126"/>
                    </a:moveTo>
                    <a:lnTo>
                      <a:pt x="435" y="249"/>
                    </a:lnTo>
                    <a:lnTo>
                      <a:pt x="121" y="0"/>
                    </a:lnTo>
                    <a:lnTo>
                      <a:pt x="0" y="126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99" name="Freeform 203">
                <a:extLst>
                  <a:ext uri="{FF2B5EF4-FFF2-40B4-BE49-F238E27FC236}">
                    <a16:creationId xmlns:a16="http://schemas.microsoft.com/office/drawing/2014/main" id="{8DB741AF-2CE2-4E03-9B5E-C738B894E6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3" y="2745"/>
                <a:ext cx="496" cy="281"/>
              </a:xfrm>
              <a:custGeom>
                <a:avLst/>
                <a:gdLst>
                  <a:gd name="T0" fmla="*/ 0 w 496"/>
                  <a:gd name="T1" fmla="*/ 0 h 281"/>
                  <a:gd name="T2" fmla="*/ 496 w 496"/>
                  <a:gd name="T3" fmla="*/ 281 h 281"/>
                  <a:gd name="T4" fmla="*/ 51 w 496"/>
                  <a:gd name="T5" fmla="*/ 162 h 281"/>
                  <a:gd name="T6" fmla="*/ 0 w 496"/>
                  <a:gd name="T7" fmla="*/ 0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6" h="281">
                    <a:moveTo>
                      <a:pt x="0" y="0"/>
                    </a:moveTo>
                    <a:lnTo>
                      <a:pt x="496" y="281"/>
                    </a:lnTo>
                    <a:lnTo>
                      <a:pt x="51" y="1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00" name="Freeform 204">
                <a:extLst>
                  <a:ext uri="{FF2B5EF4-FFF2-40B4-BE49-F238E27FC236}">
                    <a16:creationId xmlns:a16="http://schemas.microsoft.com/office/drawing/2014/main" id="{AD70D540-9D79-4D91-83B6-DA9D0A43C3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9" y="3027"/>
                <a:ext cx="486" cy="279"/>
              </a:xfrm>
              <a:custGeom>
                <a:avLst/>
                <a:gdLst>
                  <a:gd name="T0" fmla="*/ 0 w 486"/>
                  <a:gd name="T1" fmla="*/ 279 h 279"/>
                  <a:gd name="T2" fmla="*/ 486 w 486"/>
                  <a:gd name="T3" fmla="*/ 0 h 279"/>
                  <a:gd name="T4" fmla="*/ 51 w 486"/>
                  <a:gd name="T5" fmla="*/ 117 h 279"/>
                  <a:gd name="T6" fmla="*/ 0 w 486"/>
                  <a:gd name="T7" fmla="*/ 279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6" h="279">
                    <a:moveTo>
                      <a:pt x="0" y="279"/>
                    </a:moveTo>
                    <a:lnTo>
                      <a:pt x="486" y="0"/>
                    </a:lnTo>
                    <a:lnTo>
                      <a:pt x="51" y="117"/>
                    </a:lnTo>
                    <a:lnTo>
                      <a:pt x="0" y="279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55501" name="Group 205">
            <a:extLst>
              <a:ext uri="{FF2B5EF4-FFF2-40B4-BE49-F238E27FC236}">
                <a16:creationId xmlns:a16="http://schemas.microsoft.com/office/drawing/2014/main" id="{AA2FE3AE-F3FA-4EF7-A411-519E2A406CE7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10249694" y="3729832"/>
            <a:ext cx="1754187" cy="1803400"/>
            <a:chOff x="2761" y="1323"/>
            <a:chExt cx="1105" cy="1136"/>
          </a:xfrm>
        </p:grpSpPr>
        <p:sp>
          <p:nvSpPr>
            <p:cNvPr id="55502" name="Freeform 206">
              <a:extLst>
                <a:ext uri="{FF2B5EF4-FFF2-40B4-BE49-F238E27FC236}">
                  <a16:creationId xmlns:a16="http://schemas.microsoft.com/office/drawing/2014/main" id="{B1C292D6-1ECE-49EF-B37D-F3CBDA9C5F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1" y="1326"/>
              <a:ext cx="555" cy="1133"/>
            </a:xfrm>
            <a:custGeom>
              <a:avLst/>
              <a:gdLst>
                <a:gd name="T0" fmla="*/ 448 w 448"/>
                <a:gd name="T1" fmla="*/ 0 h 1105"/>
                <a:gd name="T2" fmla="*/ 0 w 448"/>
                <a:gd name="T3" fmla="*/ 549 h 1105"/>
                <a:gd name="T4" fmla="*/ 448 w 448"/>
                <a:gd name="T5" fmla="*/ 1105 h 1105"/>
                <a:gd name="T6" fmla="*/ 448 w 448"/>
                <a:gd name="T7" fmla="*/ 0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8" h="1105">
                  <a:moveTo>
                    <a:pt x="448" y="0"/>
                  </a:moveTo>
                  <a:lnTo>
                    <a:pt x="0" y="549"/>
                  </a:lnTo>
                  <a:lnTo>
                    <a:pt x="448" y="1105"/>
                  </a:lnTo>
                  <a:lnTo>
                    <a:pt x="448" y="0"/>
                  </a:lnTo>
                  <a:close/>
                </a:path>
              </a:pathLst>
            </a:custGeom>
            <a:solidFill>
              <a:schemeClr val="bg1">
                <a:alpha val="85001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503" name="Freeform 207">
              <a:extLst>
                <a:ext uri="{FF2B5EF4-FFF2-40B4-BE49-F238E27FC236}">
                  <a16:creationId xmlns:a16="http://schemas.microsoft.com/office/drawing/2014/main" id="{7A1D26FE-8EB8-475C-B282-D13407F75D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5" y="1890"/>
              <a:ext cx="547" cy="236"/>
            </a:xfrm>
            <a:custGeom>
              <a:avLst/>
              <a:gdLst>
                <a:gd name="T0" fmla="*/ 184 w 442"/>
                <a:gd name="T1" fmla="*/ 230 h 230"/>
                <a:gd name="T2" fmla="*/ 0 w 442"/>
                <a:gd name="T3" fmla="*/ 0 h 230"/>
                <a:gd name="T4" fmla="*/ 442 w 442"/>
                <a:gd name="T5" fmla="*/ 6 h 230"/>
                <a:gd name="T6" fmla="*/ 184 w 442"/>
                <a:gd name="T7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2" h="230">
                  <a:moveTo>
                    <a:pt x="184" y="230"/>
                  </a:moveTo>
                  <a:lnTo>
                    <a:pt x="0" y="0"/>
                  </a:lnTo>
                  <a:lnTo>
                    <a:pt x="442" y="6"/>
                  </a:lnTo>
                  <a:lnTo>
                    <a:pt x="184" y="23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504" name="Freeform 208">
              <a:extLst>
                <a:ext uri="{FF2B5EF4-FFF2-40B4-BE49-F238E27FC236}">
                  <a16:creationId xmlns:a16="http://schemas.microsoft.com/office/drawing/2014/main" id="{9A739BB8-3468-4E09-9D84-AD481554FE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5" y="1886"/>
              <a:ext cx="551" cy="246"/>
            </a:xfrm>
            <a:custGeom>
              <a:avLst/>
              <a:gdLst>
                <a:gd name="T0" fmla="*/ 0 w 445"/>
                <a:gd name="T1" fmla="*/ 0 h 240"/>
                <a:gd name="T2" fmla="*/ 188 w 445"/>
                <a:gd name="T3" fmla="*/ 240 h 240"/>
                <a:gd name="T4" fmla="*/ 445 w 445"/>
                <a:gd name="T5" fmla="*/ 7 h 240"/>
                <a:gd name="T6" fmla="*/ 0 w 445"/>
                <a:gd name="T7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5" h="240">
                  <a:moveTo>
                    <a:pt x="0" y="0"/>
                  </a:moveTo>
                  <a:lnTo>
                    <a:pt x="188" y="240"/>
                  </a:lnTo>
                  <a:lnTo>
                    <a:pt x="445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505" name="Freeform 209">
              <a:extLst>
                <a:ext uri="{FF2B5EF4-FFF2-40B4-BE49-F238E27FC236}">
                  <a16:creationId xmlns:a16="http://schemas.microsoft.com/office/drawing/2014/main" id="{9F9C30CD-56B1-40C1-852C-73119907A2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1" y="1649"/>
              <a:ext cx="554" cy="246"/>
            </a:xfrm>
            <a:custGeom>
              <a:avLst/>
              <a:gdLst>
                <a:gd name="T0" fmla="*/ 195 w 447"/>
                <a:gd name="T1" fmla="*/ 0 h 240"/>
                <a:gd name="T2" fmla="*/ 0 w 447"/>
                <a:gd name="T3" fmla="*/ 232 h 240"/>
                <a:gd name="T4" fmla="*/ 447 w 447"/>
                <a:gd name="T5" fmla="*/ 240 h 240"/>
                <a:gd name="T6" fmla="*/ 195 w 447"/>
                <a:gd name="T7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7" h="240">
                  <a:moveTo>
                    <a:pt x="195" y="0"/>
                  </a:moveTo>
                  <a:lnTo>
                    <a:pt x="0" y="232"/>
                  </a:lnTo>
                  <a:lnTo>
                    <a:pt x="447" y="240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506" name="Freeform 210">
              <a:extLst>
                <a:ext uri="{FF2B5EF4-FFF2-40B4-BE49-F238E27FC236}">
                  <a16:creationId xmlns:a16="http://schemas.microsoft.com/office/drawing/2014/main" id="{7286A845-E5E4-4FE3-91AD-2A358835E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1" y="1651"/>
              <a:ext cx="547" cy="244"/>
            </a:xfrm>
            <a:custGeom>
              <a:avLst/>
              <a:gdLst>
                <a:gd name="T0" fmla="*/ 442 w 442"/>
                <a:gd name="T1" fmla="*/ 238 h 238"/>
                <a:gd name="T2" fmla="*/ 0 w 442"/>
                <a:gd name="T3" fmla="*/ 235 h 238"/>
                <a:gd name="T4" fmla="*/ 201 w 442"/>
                <a:gd name="T5" fmla="*/ 0 h 238"/>
                <a:gd name="T6" fmla="*/ 442 w 442"/>
                <a:gd name="T7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2" h="238">
                  <a:moveTo>
                    <a:pt x="442" y="238"/>
                  </a:moveTo>
                  <a:lnTo>
                    <a:pt x="0" y="235"/>
                  </a:lnTo>
                  <a:lnTo>
                    <a:pt x="201" y="0"/>
                  </a:lnTo>
                  <a:lnTo>
                    <a:pt x="442" y="238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507" name="Freeform 211">
              <a:extLst>
                <a:ext uri="{FF2B5EF4-FFF2-40B4-BE49-F238E27FC236}">
                  <a16:creationId xmlns:a16="http://schemas.microsoft.com/office/drawing/2014/main" id="{B3787EDF-C5A8-4884-9353-A997D0DA2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3" y="1647"/>
              <a:ext cx="435" cy="249"/>
            </a:xfrm>
            <a:custGeom>
              <a:avLst/>
              <a:gdLst>
                <a:gd name="T0" fmla="*/ 0 w 435"/>
                <a:gd name="T1" fmla="*/ 126 h 249"/>
                <a:gd name="T2" fmla="*/ 435 w 435"/>
                <a:gd name="T3" fmla="*/ 249 h 249"/>
                <a:gd name="T4" fmla="*/ 121 w 435"/>
                <a:gd name="T5" fmla="*/ 0 h 249"/>
                <a:gd name="T6" fmla="*/ 0 w 435"/>
                <a:gd name="T7" fmla="*/ 12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5" h="249">
                  <a:moveTo>
                    <a:pt x="0" y="126"/>
                  </a:moveTo>
                  <a:lnTo>
                    <a:pt x="435" y="249"/>
                  </a:lnTo>
                  <a:lnTo>
                    <a:pt x="121" y="0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508" name="Freeform 212">
              <a:extLst>
                <a:ext uri="{FF2B5EF4-FFF2-40B4-BE49-F238E27FC236}">
                  <a16:creationId xmlns:a16="http://schemas.microsoft.com/office/drawing/2014/main" id="{717B59C8-DB62-4491-8C3B-7D57CCBEF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9" y="1773"/>
              <a:ext cx="520" cy="119"/>
            </a:xfrm>
            <a:custGeom>
              <a:avLst/>
              <a:gdLst>
                <a:gd name="T0" fmla="*/ 0 w 520"/>
                <a:gd name="T1" fmla="*/ 48 h 119"/>
                <a:gd name="T2" fmla="*/ 520 w 520"/>
                <a:gd name="T3" fmla="*/ 119 h 119"/>
                <a:gd name="T4" fmla="*/ 75 w 520"/>
                <a:gd name="T5" fmla="*/ 0 h 119"/>
                <a:gd name="T6" fmla="*/ 0 w 520"/>
                <a:gd name="T7" fmla="*/ 4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0" h="119">
                  <a:moveTo>
                    <a:pt x="0" y="48"/>
                  </a:moveTo>
                  <a:lnTo>
                    <a:pt x="520" y="119"/>
                  </a:lnTo>
                  <a:lnTo>
                    <a:pt x="75" y="0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chemeClr val="bg1">
                <a:alpha val="60001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509" name="Freeform 213">
              <a:extLst>
                <a:ext uri="{FF2B5EF4-FFF2-40B4-BE49-F238E27FC236}">
                  <a16:creationId xmlns:a16="http://schemas.microsoft.com/office/drawing/2014/main" id="{24BDAC85-C906-4377-BFB5-1EC37C557A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3" y="1893"/>
              <a:ext cx="522" cy="117"/>
            </a:xfrm>
            <a:custGeom>
              <a:avLst/>
              <a:gdLst>
                <a:gd name="T0" fmla="*/ 0 w 522"/>
                <a:gd name="T1" fmla="*/ 51 h 117"/>
                <a:gd name="T2" fmla="*/ 522 w 522"/>
                <a:gd name="T3" fmla="*/ 0 h 117"/>
                <a:gd name="T4" fmla="*/ 87 w 522"/>
                <a:gd name="T5" fmla="*/ 117 h 117"/>
                <a:gd name="T6" fmla="*/ 0 w 522"/>
                <a:gd name="T7" fmla="*/ 5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2" h="117">
                  <a:moveTo>
                    <a:pt x="0" y="51"/>
                  </a:moveTo>
                  <a:lnTo>
                    <a:pt x="522" y="0"/>
                  </a:lnTo>
                  <a:lnTo>
                    <a:pt x="87" y="117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chemeClr val="bg1">
                <a:alpha val="60001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510" name="Freeform 214">
              <a:extLst>
                <a:ext uri="{FF2B5EF4-FFF2-40B4-BE49-F238E27FC236}">
                  <a16:creationId xmlns:a16="http://schemas.microsoft.com/office/drawing/2014/main" id="{31DB9B8D-A18D-4510-8817-5D58FBCB1A7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11" y="1323"/>
              <a:ext cx="555" cy="1133"/>
            </a:xfrm>
            <a:custGeom>
              <a:avLst/>
              <a:gdLst>
                <a:gd name="T0" fmla="*/ 448 w 448"/>
                <a:gd name="T1" fmla="*/ 0 h 1105"/>
                <a:gd name="T2" fmla="*/ 0 w 448"/>
                <a:gd name="T3" fmla="*/ 549 h 1105"/>
                <a:gd name="T4" fmla="*/ 448 w 448"/>
                <a:gd name="T5" fmla="*/ 1105 h 1105"/>
                <a:gd name="T6" fmla="*/ 448 w 448"/>
                <a:gd name="T7" fmla="*/ 0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8" h="1105">
                  <a:moveTo>
                    <a:pt x="448" y="0"/>
                  </a:moveTo>
                  <a:lnTo>
                    <a:pt x="0" y="549"/>
                  </a:lnTo>
                  <a:lnTo>
                    <a:pt x="448" y="1105"/>
                  </a:lnTo>
                  <a:lnTo>
                    <a:pt x="448" y="0"/>
                  </a:lnTo>
                  <a:close/>
                </a:path>
              </a:pathLst>
            </a:custGeom>
            <a:solidFill>
              <a:schemeClr val="bg1">
                <a:alpha val="85001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511" name="Freeform 215">
              <a:extLst>
                <a:ext uri="{FF2B5EF4-FFF2-40B4-BE49-F238E27FC236}">
                  <a16:creationId xmlns:a16="http://schemas.microsoft.com/office/drawing/2014/main" id="{E7C905C6-9176-4DFC-B7DD-890C45C1C33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15" y="1887"/>
              <a:ext cx="547" cy="236"/>
            </a:xfrm>
            <a:custGeom>
              <a:avLst/>
              <a:gdLst>
                <a:gd name="T0" fmla="*/ 184 w 442"/>
                <a:gd name="T1" fmla="*/ 230 h 230"/>
                <a:gd name="T2" fmla="*/ 0 w 442"/>
                <a:gd name="T3" fmla="*/ 0 h 230"/>
                <a:gd name="T4" fmla="*/ 442 w 442"/>
                <a:gd name="T5" fmla="*/ 6 h 230"/>
                <a:gd name="T6" fmla="*/ 184 w 442"/>
                <a:gd name="T7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2" h="230">
                  <a:moveTo>
                    <a:pt x="184" y="230"/>
                  </a:moveTo>
                  <a:lnTo>
                    <a:pt x="0" y="0"/>
                  </a:lnTo>
                  <a:lnTo>
                    <a:pt x="442" y="6"/>
                  </a:lnTo>
                  <a:lnTo>
                    <a:pt x="184" y="23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512" name="Freeform 216">
              <a:extLst>
                <a:ext uri="{FF2B5EF4-FFF2-40B4-BE49-F238E27FC236}">
                  <a16:creationId xmlns:a16="http://schemas.microsoft.com/office/drawing/2014/main" id="{17F2ECA0-7AC5-45EB-AC46-656248F6C72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11" y="1883"/>
              <a:ext cx="551" cy="246"/>
            </a:xfrm>
            <a:custGeom>
              <a:avLst/>
              <a:gdLst>
                <a:gd name="T0" fmla="*/ 0 w 445"/>
                <a:gd name="T1" fmla="*/ 0 h 240"/>
                <a:gd name="T2" fmla="*/ 188 w 445"/>
                <a:gd name="T3" fmla="*/ 240 h 240"/>
                <a:gd name="T4" fmla="*/ 445 w 445"/>
                <a:gd name="T5" fmla="*/ 7 h 240"/>
                <a:gd name="T6" fmla="*/ 0 w 445"/>
                <a:gd name="T7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5" h="240">
                  <a:moveTo>
                    <a:pt x="0" y="0"/>
                  </a:moveTo>
                  <a:lnTo>
                    <a:pt x="188" y="240"/>
                  </a:lnTo>
                  <a:lnTo>
                    <a:pt x="445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513" name="Freeform 217">
              <a:extLst>
                <a:ext uri="{FF2B5EF4-FFF2-40B4-BE49-F238E27FC236}">
                  <a16:creationId xmlns:a16="http://schemas.microsoft.com/office/drawing/2014/main" id="{468889C4-004A-40F7-B602-BA6DE14E710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12" y="1646"/>
              <a:ext cx="554" cy="246"/>
            </a:xfrm>
            <a:custGeom>
              <a:avLst/>
              <a:gdLst>
                <a:gd name="T0" fmla="*/ 195 w 447"/>
                <a:gd name="T1" fmla="*/ 0 h 240"/>
                <a:gd name="T2" fmla="*/ 0 w 447"/>
                <a:gd name="T3" fmla="*/ 232 h 240"/>
                <a:gd name="T4" fmla="*/ 447 w 447"/>
                <a:gd name="T5" fmla="*/ 240 h 240"/>
                <a:gd name="T6" fmla="*/ 195 w 447"/>
                <a:gd name="T7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7" h="240">
                  <a:moveTo>
                    <a:pt x="195" y="0"/>
                  </a:moveTo>
                  <a:lnTo>
                    <a:pt x="0" y="232"/>
                  </a:lnTo>
                  <a:lnTo>
                    <a:pt x="447" y="240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514" name="Freeform 218">
              <a:extLst>
                <a:ext uri="{FF2B5EF4-FFF2-40B4-BE49-F238E27FC236}">
                  <a16:creationId xmlns:a16="http://schemas.microsoft.com/office/drawing/2014/main" id="{9FA3BC00-D2A5-4720-800F-3E3977E9C43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19" y="1648"/>
              <a:ext cx="547" cy="244"/>
            </a:xfrm>
            <a:custGeom>
              <a:avLst/>
              <a:gdLst>
                <a:gd name="T0" fmla="*/ 442 w 442"/>
                <a:gd name="T1" fmla="*/ 238 h 238"/>
                <a:gd name="T2" fmla="*/ 0 w 442"/>
                <a:gd name="T3" fmla="*/ 235 h 238"/>
                <a:gd name="T4" fmla="*/ 201 w 442"/>
                <a:gd name="T5" fmla="*/ 0 h 238"/>
                <a:gd name="T6" fmla="*/ 442 w 442"/>
                <a:gd name="T7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2" h="238">
                  <a:moveTo>
                    <a:pt x="442" y="238"/>
                  </a:moveTo>
                  <a:lnTo>
                    <a:pt x="0" y="235"/>
                  </a:lnTo>
                  <a:lnTo>
                    <a:pt x="201" y="0"/>
                  </a:lnTo>
                  <a:lnTo>
                    <a:pt x="442" y="238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515" name="Freeform 219">
              <a:extLst>
                <a:ext uri="{FF2B5EF4-FFF2-40B4-BE49-F238E27FC236}">
                  <a16:creationId xmlns:a16="http://schemas.microsoft.com/office/drawing/2014/main" id="{7CA84B5C-4286-41F6-BE65-3516E686DFD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09" y="1644"/>
              <a:ext cx="435" cy="249"/>
            </a:xfrm>
            <a:custGeom>
              <a:avLst/>
              <a:gdLst>
                <a:gd name="T0" fmla="*/ 0 w 435"/>
                <a:gd name="T1" fmla="*/ 126 h 249"/>
                <a:gd name="T2" fmla="*/ 435 w 435"/>
                <a:gd name="T3" fmla="*/ 249 h 249"/>
                <a:gd name="T4" fmla="*/ 121 w 435"/>
                <a:gd name="T5" fmla="*/ 0 h 249"/>
                <a:gd name="T6" fmla="*/ 0 w 435"/>
                <a:gd name="T7" fmla="*/ 12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5" h="249">
                  <a:moveTo>
                    <a:pt x="0" y="126"/>
                  </a:moveTo>
                  <a:lnTo>
                    <a:pt x="435" y="249"/>
                  </a:lnTo>
                  <a:lnTo>
                    <a:pt x="121" y="0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516" name="Freeform 220">
              <a:extLst>
                <a:ext uri="{FF2B5EF4-FFF2-40B4-BE49-F238E27FC236}">
                  <a16:creationId xmlns:a16="http://schemas.microsoft.com/office/drawing/2014/main" id="{4BD1C08A-87D1-41BA-AB86-08ECE88971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8" y="1773"/>
              <a:ext cx="547" cy="116"/>
            </a:xfrm>
            <a:custGeom>
              <a:avLst/>
              <a:gdLst>
                <a:gd name="T0" fmla="*/ 547 w 547"/>
                <a:gd name="T1" fmla="*/ 51 h 116"/>
                <a:gd name="T2" fmla="*/ 0 w 547"/>
                <a:gd name="T3" fmla="*/ 116 h 116"/>
                <a:gd name="T4" fmla="*/ 439 w 547"/>
                <a:gd name="T5" fmla="*/ 0 h 116"/>
                <a:gd name="T6" fmla="*/ 547 w 547"/>
                <a:gd name="T7" fmla="*/ 5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7" h="116">
                  <a:moveTo>
                    <a:pt x="547" y="51"/>
                  </a:moveTo>
                  <a:lnTo>
                    <a:pt x="0" y="116"/>
                  </a:lnTo>
                  <a:lnTo>
                    <a:pt x="439" y="0"/>
                  </a:lnTo>
                  <a:lnTo>
                    <a:pt x="547" y="51"/>
                  </a:lnTo>
                  <a:close/>
                </a:path>
              </a:pathLst>
            </a:custGeom>
            <a:solidFill>
              <a:schemeClr val="bg1">
                <a:alpha val="60001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517" name="Freeform 221">
              <a:extLst>
                <a:ext uri="{FF2B5EF4-FFF2-40B4-BE49-F238E27FC236}">
                  <a16:creationId xmlns:a16="http://schemas.microsoft.com/office/drawing/2014/main" id="{D770192A-430C-478D-8634-C18ACFBB2F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2" y="1890"/>
              <a:ext cx="516" cy="117"/>
            </a:xfrm>
            <a:custGeom>
              <a:avLst/>
              <a:gdLst>
                <a:gd name="T0" fmla="*/ 516 w 516"/>
                <a:gd name="T1" fmla="*/ 66 h 117"/>
                <a:gd name="T2" fmla="*/ 0 w 516"/>
                <a:gd name="T3" fmla="*/ 0 h 117"/>
                <a:gd name="T4" fmla="*/ 435 w 516"/>
                <a:gd name="T5" fmla="*/ 117 h 117"/>
                <a:gd name="T6" fmla="*/ 516 w 516"/>
                <a:gd name="T7" fmla="*/ 6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6" h="117">
                  <a:moveTo>
                    <a:pt x="516" y="66"/>
                  </a:moveTo>
                  <a:lnTo>
                    <a:pt x="0" y="0"/>
                  </a:lnTo>
                  <a:lnTo>
                    <a:pt x="435" y="117"/>
                  </a:lnTo>
                  <a:lnTo>
                    <a:pt x="516" y="66"/>
                  </a:lnTo>
                  <a:close/>
                </a:path>
              </a:pathLst>
            </a:custGeom>
            <a:solidFill>
              <a:schemeClr val="bg1">
                <a:alpha val="60001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5518" name="Group 222">
            <a:extLst>
              <a:ext uri="{FF2B5EF4-FFF2-40B4-BE49-F238E27FC236}">
                <a16:creationId xmlns:a16="http://schemas.microsoft.com/office/drawing/2014/main" id="{5924BE5E-1207-48D0-AAFA-A1EE8FF8EDF6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10202863" y="3727450"/>
            <a:ext cx="1758950" cy="1800225"/>
            <a:chOff x="4357" y="2298"/>
            <a:chExt cx="1108" cy="1134"/>
          </a:xfrm>
        </p:grpSpPr>
        <p:grpSp>
          <p:nvGrpSpPr>
            <p:cNvPr id="55519" name="Group 223">
              <a:extLst>
                <a:ext uri="{FF2B5EF4-FFF2-40B4-BE49-F238E27FC236}">
                  <a16:creationId xmlns:a16="http://schemas.microsoft.com/office/drawing/2014/main" id="{80E882A7-EE20-4889-83FA-9A62326B08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57" y="2299"/>
              <a:ext cx="558" cy="1133"/>
              <a:chOff x="4357" y="2299"/>
              <a:chExt cx="558" cy="1133"/>
            </a:xfrm>
          </p:grpSpPr>
          <p:sp>
            <p:nvSpPr>
              <p:cNvPr id="55520" name="Freeform 224">
                <a:extLst>
                  <a:ext uri="{FF2B5EF4-FFF2-40B4-BE49-F238E27FC236}">
                    <a16:creationId xmlns:a16="http://schemas.microsoft.com/office/drawing/2014/main" id="{1FD00EFA-94AD-4746-90B9-E0882775C0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7" y="2299"/>
                <a:ext cx="555" cy="1133"/>
              </a:xfrm>
              <a:custGeom>
                <a:avLst/>
                <a:gdLst>
                  <a:gd name="T0" fmla="*/ 448 w 448"/>
                  <a:gd name="T1" fmla="*/ 0 h 1105"/>
                  <a:gd name="T2" fmla="*/ 0 w 448"/>
                  <a:gd name="T3" fmla="*/ 549 h 1105"/>
                  <a:gd name="T4" fmla="*/ 448 w 448"/>
                  <a:gd name="T5" fmla="*/ 1105 h 1105"/>
                  <a:gd name="T6" fmla="*/ 448 w 448"/>
                  <a:gd name="T7" fmla="*/ 0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8" h="1105">
                    <a:moveTo>
                      <a:pt x="448" y="0"/>
                    </a:moveTo>
                    <a:lnTo>
                      <a:pt x="0" y="549"/>
                    </a:lnTo>
                    <a:lnTo>
                      <a:pt x="448" y="1105"/>
                    </a:lnTo>
                    <a:lnTo>
                      <a:pt x="448" y="0"/>
                    </a:lnTo>
                    <a:close/>
                  </a:path>
                </a:pathLst>
              </a:custGeom>
              <a:solidFill>
                <a:schemeClr val="bg1">
                  <a:alpha val="85001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21" name="Freeform 225">
                <a:extLst>
                  <a:ext uri="{FF2B5EF4-FFF2-40B4-BE49-F238E27FC236}">
                    <a16:creationId xmlns:a16="http://schemas.microsoft.com/office/drawing/2014/main" id="{84B4E1D5-240F-4B1D-87E1-79197F0096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1" y="2863"/>
                <a:ext cx="547" cy="236"/>
              </a:xfrm>
              <a:custGeom>
                <a:avLst/>
                <a:gdLst>
                  <a:gd name="T0" fmla="*/ 184 w 442"/>
                  <a:gd name="T1" fmla="*/ 230 h 230"/>
                  <a:gd name="T2" fmla="*/ 0 w 442"/>
                  <a:gd name="T3" fmla="*/ 0 h 230"/>
                  <a:gd name="T4" fmla="*/ 442 w 442"/>
                  <a:gd name="T5" fmla="*/ 6 h 230"/>
                  <a:gd name="T6" fmla="*/ 184 w 442"/>
                  <a:gd name="T7" fmla="*/ 23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2" h="230">
                    <a:moveTo>
                      <a:pt x="184" y="230"/>
                    </a:moveTo>
                    <a:lnTo>
                      <a:pt x="0" y="0"/>
                    </a:lnTo>
                    <a:lnTo>
                      <a:pt x="442" y="6"/>
                    </a:lnTo>
                    <a:lnTo>
                      <a:pt x="184" y="23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22" name="Freeform 226">
                <a:extLst>
                  <a:ext uri="{FF2B5EF4-FFF2-40B4-BE49-F238E27FC236}">
                    <a16:creationId xmlns:a16="http://schemas.microsoft.com/office/drawing/2014/main" id="{2872BE65-07CC-43A2-8ED6-A849ECF359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1" y="2859"/>
                <a:ext cx="551" cy="246"/>
              </a:xfrm>
              <a:custGeom>
                <a:avLst/>
                <a:gdLst>
                  <a:gd name="T0" fmla="*/ 0 w 445"/>
                  <a:gd name="T1" fmla="*/ 0 h 240"/>
                  <a:gd name="T2" fmla="*/ 188 w 445"/>
                  <a:gd name="T3" fmla="*/ 240 h 240"/>
                  <a:gd name="T4" fmla="*/ 445 w 445"/>
                  <a:gd name="T5" fmla="*/ 7 h 240"/>
                  <a:gd name="T6" fmla="*/ 0 w 445"/>
                  <a:gd name="T7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5" h="240">
                    <a:moveTo>
                      <a:pt x="0" y="0"/>
                    </a:moveTo>
                    <a:lnTo>
                      <a:pt x="188" y="240"/>
                    </a:lnTo>
                    <a:lnTo>
                      <a:pt x="445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23" name="Freeform 227">
                <a:extLst>
                  <a:ext uri="{FF2B5EF4-FFF2-40B4-BE49-F238E27FC236}">
                    <a16:creationId xmlns:a16="http://schemas.microsoft.com/office/drawing/2014/main" id="{FE053406-0898-44E0-B2F7-77AE525E20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7" y="2622"/>
                <a:ext cx="554" cy="246"/>
              </a:xfrm>
              <a:custGeom>
                <a:avLst/>
                <a:gdLst>
                  <a:gd name="T0" fmla="*/ 195 w 447"/>
                  <a:gd name="T1" fmla="*/ 0 h 240"/>
                  <a:gd name="T2" fmla="*/ 0 w 447"/>
                  <a:gd name="T3" fmla="*/ 232 h 240"/>
                  <a:gd name="T4" fmla="*/ 447 w 447"/>
                  <a:gd name="T5" fmla="*/ 240 h 240"/>
                  <a:gd name="T6" fmla="*/ 195 w 447"/>
                  <a:gd name="T7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7" h="240">
                    <a:moveTo>
                      <a:pt x="195" y="0"/>
                    </a:moveTo>
                    <a:lnTo>
                      <a:pt x="0" y="232"/>
                    </a:lnTo>
                    <a:lnTo>
                      <a:pt x="447" y="240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24" name="Freeform 228">
                <a:extLst>
                  <a:ext uri="{FF2B5EF4-FFF2-40B4-BE49-F238E27FC236}">
                    <a16:creationId xmlns:a16="http://schemas.microsoft.com/office/drawing/2014/main" id="{D725C0D6-9DD1-4F08-A35B-38D2D580C2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7" y="2624"/>
                <a:ext cx="547" cy="244"/>
              </a:xfrm>
              <a:custGeom>
                <a:avLst/>
                <a:gdLst>
                  <a:gd name="T0" fmla="*/ 442 w 442"/>
                  <a:gd name="T1" fmla="*/ 238 h 238"/>
                  <a:gd name="T2" fmla="*/ 0 w 442"/>
                  <a:gd name="T3" fmla="*/ 235 h 238"/>
                  <a:gd name="T4" fmla="*/ 201 w 442"/>
                  <a:gd name="T5" fmla="*/ 0 h 238"/>
                  <a:gd name="T6" fmla="*/ 442 w 442"/>
                  <a:gd name="T7" fmla="*/ 238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2" h="238">
                    <a:moveTo>
                      <a:pt x="442" y="238"/>
                    </a:moveTo>
                    <a:lnTo>
                      <a:pt x="0" y="235"/>
                    </a:lnTo>
                    <a:lnTo>
                      <a:pt x="201" y="0"/>
                    </a:lnTo>
                    <a:lnTo>
                      <a:pt x="442" y="238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25" name="Freeform 229">
                <a:extLst>
                  <a:ext uri="{FF2B5EF4-FFF2-40B4-BE49-F238E27FC236}">
                    <a16:creationId xmlns:a16="http://schemas.microsoft.com/office/drawing/2014/main" id="{BBDD3424-A6A8-4DA8-84C7-F43940D2F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9" y="2620"/>
                <a:ext cx="435" cy="249"/>
              </a:xfrm>
              <a:custGeom>
                <a:avLst/>
                <a:gdLst>
                  <a:gd name="T0" fmla="*/ 0 w 435"/>
                  <a:gd name="T1" fmla="*/ 126 h 249"/>
                  <a:gd name="T2" fmla="*/ 435 w 435"/>
                  <a:gd name="T3" fmla="*/ 249 h 249"/>
                  <a:gd name="T4" fmla="*/ 121 w 435"/>
                  <a:gd name="T5" fmla="*/ 0 h 249"/>
                  <a:gd name="T6" fmla="*/ 0 w 435"/>
                  <a:gd name="T7" fmla="*/ 126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5" h="249">
                    <a:moveTo>
                      <a:pt x="0" y="126"/>
                    </a:moveTo>
                    <a:lnTo>
                      <a:pt x="435" y="249"/>
                    </a:lnTo>
                    <a:lnTo>
                      <a:pt x="121" y="0"/>
                    </a:lnTo>
                    <a:lnTo>
                      <a:pt x="0" y="126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26" name="Freeform 230">
                <a:extLst>
                  <a:ext uri="{FF2B5EF4-FFF2-40B4-BE49-F238E27FC236}">
                    <a16:creationId xmlns:a16="http://schemas.microsoft.com/office/drawing/2014/main" id="{555B3B01-8F7D-4EBA-B044-B00C13CD02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7" y="2520"/>
                <a:ext cx="448" cy="345"/>
              </a:xfrm>
              <a:custGeom>
                <a:avLst/>
                <a:gdLst>
                  <a:gd name="T0" fmla="*/ 0 w 448"/>
                  <a:gd name="T1" fmla="*/ 0 h 345"/>
                  <a:gd name="T2" fmla="*/ 448 w 448"/>
                  <a:gd name="T3" fmla="*/ 345 h 345"/>
                  <a:gd name="T4" fmla="*/ 3 w 448"/>
                  <a:gd name="T5" fmla="*/ 226 h 345"/>
                  <a:gd name="T6" fmla="*/ 0 w 448"/>
                  <a:gd name="T7" fmla="*/ 0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8" h="345">
                    <a:moveTo>
                      <a:pt x="0" y="0"/>
                    </a:moveTo>
                    <a:lnTo>
                      <a:pt x="448" y="345"/>
                    </a:lnTo>
                    <a:lnTo>
                      <a:pt x="3" y="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27" name="Freeform 231">
                <a:extLst>
                  <a:ext uri="{FF2B5EF4-FFF2-40B4-BE49-F238E27FC236}">
                    <a16:creationId xmlns:a16="http://schemas.microsoft.com/office/drawing/2014/main" id="{1992C8A9-A628-462D-8B8B-051AB4E306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6" y="2866"/>
                <a:ext cx="435" cy="323"/>
              </a:xfrm>
              <a:custGeom>
                <a:avLst/>
                <a:gdLst>
                  <a:gd name="T0" fmla="*/ 9 w 435"/>
                  <a:gd name="T1" fmla="*/ 323 h 323"/>
                  <a:gd name="T2" fmla="*/ 435 w 435"/>
                  <a:gd name="T3" fmla="*/ 0 h 323"/>
                  <a:gd name="T4" fmla="*/ 0 w 435"/>
                  <a:gd name="T5" fmla="*/ 117 h 323"/>
                  <a:gd name="T6" fmla="*/ 9 w 435"/>
                  <a:gd name="T7" fmla="*/ 323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5" h="323">
                    <a:moveTo>
                      <a:pt x="9" y="323"/>
                    </a:moveTo>
                    <a:lnTo>
                      <a:pt x="435" y="0"/>
                    </a:lnTo>
                    <a:lnTo>
                      <a:pt x="0" y="117"/>
                    </a:lnTo>
                    <a:lnTo>
                      <a:pt x="9" y="323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55528" name="Group 232">
              <a:extLst>
                <a:ext uri="{FF2B5EF4-FFF2-40B4-BE49-F238E27FC236}">
                  <a16:creationId xmlns:a16="http://schemas.microsoft.com/office/drawing/2014/main" id="{D48AC67E-CF98-417E-B430-89738455E178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907" y="2298"/>
              <a:ext cx="558" cy="1133"/>
              <a:chOff x="4357" y="2299"/>
              <a:chExt cx="558" cy="1133"/>
            </a:xfrm>
          </p:grpSpPr>
          <p:sp>
            <p:nvSpPr>
              <p:cNvPr id="55529" name="Freeform 233">
                <a:extLst>
                  <a:ext uri="{FF2B5EF4-FFF2-40B4-BE49-F238E27FC236}">
                    <a16:creationId xmlns:a16="http://schemas.microsoft.com/office/drawing/2014/main" id="{F187EB05-34C4-4984-86C2-8EA2264F74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7" y="2299"/>
                <a:ext cx="555" cy="1133"/>
              </a:xfrm>
              <a:custGeom>
                <a:avLst/>
                <a:gdLst>
                  <a:gd name="T0" fmla="*/ 448 w 448"/>
                  <a:gd name="T1" fmla="*/ 0 h 1105"/>
                  <a:gd name="T2" fmla="*/ 0 w 448"/>
                  <a:gd name="T3" fmla="*/ 549 h 1105"/>
                  <a:gd name="T4" fmla="*/ 448 w 448"/>
                  <a:gd name="T5" fmla="*/ 1105 h 1105"/>
                  <a:gd name="T6" fmla="*/ 448 w 448"/>
                  <a:gd name="T7" fmla="*/ 0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8" h="1105">
                    <a:moveTo>
                      <a:pt x="448" y="0"/>
                    </a:moveTo>
                    <a:lnTo>
                      <a:pt x="0" y="549"/>
                    </a:lnTo>
                    <a:lnTo>
                      <a:pt x="448" y="1105"/>
                    </a:lnTo>
                    <a:lnTo>
                      <a:pt x="448" y="0"/>
                    </a:lnTo>
                    <a:close/>
                  </a:path>
                </a:pathLst>
              </a:custGeom>
              <a:solidFill>
                <a:schemeClr val="bg1">
                  <a:alpha val="85001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30" name="Freeform 234">
                <a:extLst>
                  <a:ext uri="{FF2B5EF4-FFF2-40B4-BE49-F238E27FC236}">
                    <a16:creationId xmlns:a16="http://schemas.microsoft.com/office/drawing/2014/main" id="{A7EDADFC-0D8C-4886-A0F2-23FDE5F96A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1" y="2863"/>
                <a:ext cx="547" cy="236"/>
              </a:xfrm>
              <a:custGeom>
                <a:avLst/>
                <a:gdLst>
                  <a:gd name="T0" fmla="*/ 184 w 442"/>
                  <a:gd name="T1" fmla="*/ 230 h 230"/>
                  <a:gd name="T2" fmla="*/ 0 w 442"/>
                  <a:gd name="T3" fmla="*/ 0 h 230"/>
                  <a:gd name="T4" fmla="*/ 442 w 442"/>
                  <a:gd name="T5" fmla="*/ 6 h 230"/>
                  <a:gd name="T6" fmla="*/ 184 w 442"/>
                  <a:gd name="T7" fmla="*/ 23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2" h="230">
                    <a:moveTo>
                      <a:pt x="184" y="230"/>
                    </a:moveTo>
                    <a:lnTo>
                      <a:pt x="0" y="0"/>
                    </a:lnTo>
                    <a:lnTo>
                      <a:pt x="442" y="6"/>
                    </a:lnTo>
                    <a:lnTo>
                      <a:pt x="184" y="23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31" name="Freeform 235">
                <a:extLst>
                  <a:ext uri="{FF2B5EF4-FFF2-40B4-BE49-F238E27FC236}">
                    <a16:creationId xmlns:a16="http://schemas.microsoft.com/office/drawing/2014/main" id="{3893E530-2825-4F64-AC94-931CB39441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1" y="2859"/>
                <a:ext cx="551" cy="246"/>
              </a:xfrm>
              <a:custGeom>
                <a:avLst/>
                <a:gdLst>
                  <a:gd name="T0" fmla="*/ 0 w 445"/>
                  <a:gd name="T1" fmla="*/ 0 h 240"/>
                  <a:gd name="T2" fmla="*/ 188 w 445"/>
                  <a:gd name="T3" fmla="*/ 240 h 240"/>
                  <a:gd name="T4" fmla="*/ 445 w 445"/>
                  <a:gd name="T5" fmla="*/ 7 h 240"/>
                  <a:gd name="T6" fmla="*/ 0 w 445"/>
                  <a:gd name="T7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5" h="240">
                    <a:moveTo>
                      <a:pt x="0" y="0"/>
                    </a:moveTo>
                    <a:lnTo>
                      <a:pt x="188" y="240"/>
                    </a:lnTo>
                    <a:lnTo>
                      <a:pt x="445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32" name="Freeform 236">
                <a:extLst>
                  <a:ext uri="{FF2B5EF4-FFF2-40B4-BE49-F238E27FC236}">
                    <a16:creationId xmlns:a16="http://schemas.microsoft.com/office/drawing/2014/main" id="{40FABAEE-3E7D-4A2E-B491-4AEDFD1487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7" y="2622"/>
                <a:ext cx="554" cy="246"/>
              </a:xfrm>
              <a:custGeom>
                <a:avLst/>
                <a:gdLst>
                  <a:gd name="T0" fmla="*/ 195 w 447"/>
                  <a:gd name="T1" fmla="*/ 0 h 240"/>
                  <a:gd name="T2" fmla="*/ 0 w 447"/>
                  <a:gd name="T3" fmla="*/ 232 h 240"/>
                  <a:gd name="T4" fmla="*/ 447 w 447"/>
                  <a:gd name="T5" fmla="*/ 240 h 240"/>
                  <a:gd name="T6" fmla="*/ 195 w 447"/>
                  <a:gd name="T7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7" h="240">
                    <a:moveTo>
                      <a:pt x="195" y="0"/>
                    </a:moveTo>
                    <a:lnTo>
                      <a:pt x="0" y="232"/>
                    </a:lnTo>
                    <a:lnTo>
                      <a:pt x="447" y="240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33" name="Freeform 237">
                <a:extLst>
                  <a:ext uri="{FF2B5EF4-FFF2-40B4-BE49-F238E27FC236}">
                    <a16:creationId xmlns:a16="http://schemas.microsoft.com/office/drawing/2014/main" id="{EE7563CF-18CE-4FBE-A957-A847CF542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7" y="2624"/>
                <a:ext cx="547" cy="244"/>
              </a:xfrm>
              <a:custGeom>
                <a:avLst/>
                <a:gdLst>
                  <a:gd name="T0" fmla="*/ 442 w 442"/>
                  <a:gd name="T1" fmla="*/ 238 h 238"/>
                  <a:gd name="T2" fmla="*/ 0 w 442"/>
                  <a:gd name="T3" fmla="*/ 235 h 238"/>
                  <a:gd name="T4" fmla="*/ 201 w 442"/>
                  <a:gd name="T5" fmla="*/ 0 h 238"/>
                  <a:gd name="T6" fmla="*/ 442 w 442"/>
                  <a:gd name="T7" fmla="*/ 238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2" h="238">
                    <a:moveTo>
                      <a:pt x="442" y="238"/>
                    </a:moveTo>
                    <a:lnTo>
                      <a:pt x="0" y="235"/>
                    </a:lnTo>
                    <a:lnTo>
                      <a:pt x="201" y="0"/>
                    </a:lnTo>
                    <a:lnTo>
                      <a:pt x="442" y="238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34" name="Freeform 238">
                <a:extLst>
                  <a:ext uri="{FF2B5EF4-FFF2-40B4-BE49-F238E27FC236}">
                    <a16:creationId xmlns:a16="http://schemas.microsoft.com/office/drawing/2014/main" id="{59CB9EA6-F7CE-4A8B-9A30-453F9F4F25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9" y="2620"/>
                <a:ext cx="435" cy="249"/>
              </a:xfrm>
              <a:custGeom>
                <a:avLst/>
                <a:gdLst>
                  <a:gd name="T0" fmla="*/ 0 w 435"/>
                  <a:gd name="T1" fmla="*/ 126 h 249"/>
                  <a:gd name="T2" fmla="*/ 435 w 435"/>
                  <a:gd name="T3" fmla="*/ 249 h 249"/>
                  <a:gd name="T4" fmla="*/ 121 w 435"/>
                  <a:gd name="T5" fmla="*/ 0 h 249"/>
                  <a:gd name="T6" fmla="*/ 0 w 435"/>
                  <a:gd name="T7" fmla="*/ 126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5" h="249">
                    <a:moveTo>
                      <a:pt x="0" y="126"/>
                    </a:moveTo>
                    <a:lnTo>
                      <a:pt x="435" y="249"/>
                    </a:lnTo>
                    <a:lnTo>
                      <a:pt x="121" y="0"/>
                    </a:lnTo>
                    <a:lnTo>
                      <a:pt x="0" y="126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35" name="Freeform 239">
                <a:extLst>
                  <a:ext uri="{FF2B5EF4-FFF2-40B4-BE49-F238E27FC236}">
                    <a16:creationId xmlns:a16="http://schemas.microsoft.com/office/drawing/2014/main" id="{CFAE2B3E-DC8F-4568-A8F9-E0E3513B88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7" y="2520"/>
                <a:ext cx="448" cy="345"/>
              </a:xfrm>
              <a:custGeom>
                <a:avLst/>
                <a:gdLst>
                  <a:gd name="T0" fmla="*/ 0 w 448"/>
                  <a:gd name="T1" fmla="*/ 0 h 345"/>
                  <a:gd name="T2" fmla="*/ 448 w 448"/>
                  <a:gd name="T3" fmla="*/ 345 h 345"/>
                  <a:gd name="T4" fmla="*/ 3 w 448"/>
                  <a:gd name="T5" fmla="*/ 226 h 345"/>
                  <a:gd name="T6" fmla="*/ 0 w 448"/>
                  <a:gd name="T7" fmla="*/ 0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8" h="345">
                    <a:moveTo>
                      <a:pt x="0" y="0"/>
                    </a:moveTo>
                    <a:lnTo>
                      <a:pt x="448" y="345"/>
                    </a:lnTo>
                    <a:lnTo>
                      <a:pt x="3" y="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36" name="Freeform 240">
                <a:extLst>
                  <a:ext uri="{FF2B5EF4-FFF2-40B4-BE49-F238E27FC236}">
                    <a16:creationId xmlns:a16="http://schemas.microsoft.com/office/drawing/2014/main" id="{D31D32CA-4EFC-4160-A8A1-4A7B81B8F4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6" y="2866"/>
                <a:ext cx="435" cy="323"/>
              </a:xfrm>
              <a:custGeom>
                <a:avLst/>
                <a:gdLst>
                  <a:gd name="T0" fmla="*/ 9 w 435"/>
                  <a:gd name="T1" fmla="*/ 323 h 323"/>
                  <a:gd name="T2" fmla="*/ 435 w 435"/>
                  <a:gd name="T3" fmla="*/ 0 h 323"/>
                  <a:gd name="T4" fmla="*/ 0 w 435"/>
                  <a:gd name="T5" fmla="*/ 117 h 323"/>
                  <a:gd name="T6" fmla="*/ 9 w 435"/>
                  <a:gd name="T7" fmla="*/ 323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5" h="323">
                    <a:moveTo>
                      <a:pt x="9" y="323"/>
                    </a:moveTo>
                    <a:lnTo>
                      <a:pt x="435" y="0"/>
                    </a:lnTo>
                    <a:lnTo>
                      <a:pt x="0" y="117"/>
                    </a:lnTo>
                    <a:lnTo>
                      <a:pt x="9" y="323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55537" name="Group 241">
            <a:extLst>
              <a:ext uri="{FF2B5EF4-FFF2-40B4-BE49-F238E27FC236}">
                <a16:creationId xmlns:a16="http://schemas.microsoft.com/office/drawing/2014/main" id="{4AED9C20-9646-45F6-A051-C4BD792336F2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10210801" y="3738562"/>
            <a:ext cx="1758950" cy="1800225"/>
            <a:chOff x="2876" y="2760"/>
            <a:chExt cx="1108" cy="1134"/>
          </a:xfrm>
        </p:grpSpPr>
        <p:grpSp>
          <p:nvGrpSpPr>
            <p:cNvPr id="55538" name="Group 242">
              <a:extLst>
                <a:ext uri="{FF2B5EF4-FFF2-40B4-BE49-F238E27FC236}">
                  <a16:creationId xmlns:a16="http://schemas.microsoft.com/office/drawing/2014/main" id="{95284DE8-E0E5-45C0-AF24-06C90D8C27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76" y="2761"/>
              <a:ext cx="558" cy="1133"/>
              <a:chOff x="4357" y="2299"/>
              <a:chExt cx="558" cy="1133"/>
            </a:xfrm>
          </p:grpSpPr>
          <p:sp>
            <p:nvSpPr>
              <p:cNvPr id="55539" name="Freeform 243">
                <a:extLst>
                  <a:ext uri="{FF2B5EF4-FFF2-40B4-BE49-F238E27FC236}">
                    <a16:creationId xmlns:a16="http://schemas.microsoft.com/office/drawing/2014/main" id="{1CAA9D23-E64E-42F1-8F91-3822B1BCDE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7" y="2299"/>
                <a:ext cx="555" cy="1133"/>
              </a:xfrm>
              <a:custGeom>
                <a:avLst/>
                <a:gdLst>
                  <a:gd name="T0" fmla="*/ 448 w 448"/>
                  <a:gd name="T1" fmla="*/ 0 h 1105"/>
                  <a:gd name="T2" fmla="*/ 0 w 448"/>
                  <a:gd name="T3" fmla="*/ 549 h 1105"/>
                  <a:gd name="T4" fmla="*/ 448 w 448"/>
                  <a:gd name="T5" fmla="*/ 1105 h 1105"/>
                  <a:gd name="T6" fmla="*/ 448 w 448"/>
                  <a:gd name="T7" fmla="*/ 0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8" h="1105">
                    <a:moveTo>
                      <a:pt x="448" y="0"/>
                    </a:moveTo>
                    <a:lnTo>
                      <a:pt x="0" y="549"/>
                    </a:lnTo>
                    <a:lnTo>
                      <a:pt x="448" y="1105"/>
                    </a:lnTo>
                    <a:lnTo>
                      <a:pt x="448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40" name="Freeform 244">
                <a:extLst>
                  <a:ext uri="{FF2B5EF4-FFF2-40B4-BE49-F238E27FC236}">
                    <a16:creationId xmlns:a16="http://schemas.microsoft.com/office/drawing/2014/main" id="{174A7B93-2482-4643-A75F-2BA5B5FB76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1" y="2863"/>
                <a:ext cx="547" cy="236"/>
              </a:xfrm>
              <a:custGeom>
                <a:avLst/>
                <a:gdLst>
                  <a:gd name="T0" fmla="*/ 184 w 442"/>
                  <a:gd name="T1" fmla="*/ 230 h 230"/>
                  <a:gd name="T2" fmla="*/ 0 w 442"/>
                  <a:gd name="T3" fmla="*/ 0 h 230"/>
                  <a:gd name="T4" fmla="*/ 442 w 442"/>
                  <a:gd name="T5" fmla="*/ 6 h 230"/>
                  <a:gd name="T6" fmla="*/ 184 w 442"/>
                  <a:gd name="T7" fmla="*/ 23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2" h="230">
                    <a:moveTo>
                      <a:pt x="184" y="230"/>
                    </a:moveTo>
                    <a:lnTo>
                      <a:pt x="0" y="0"/>
                    </a:lnTo>
                    <a:lnTo>
                      <a:pt x="442" y="6"/>
                    </a:lnTo>
                    <a:lnTo>
                      <a:pt x="184" y="23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41" name="Freeform 245">
                <a:extLst>
                  <a:ext uri="{FF2B5EF4-FFF2-40B4-BE49-F238E27FC236}">
                    <a16:creationId xmlns:a16="http://schemas.microsoft.com/office/drawing/2014/main" id="{649C7E88-CBFD-4EF7-99D7-3C9090EEF2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1" y="2859"/>
                <a:ext cx="551" cy="246"/>
              </a:xfrm>
              <a:custGeom>
                <a:avLst/>
                <a:gdLst>
                  <a:gd name="T0" fmla="*/ 0 w 445"/>
                  <a:gd name="T1" fmla="*/ 0 h 240"/>
                  <a:gd name="T2" fmla="*/ 188 w 445"/>
                  <a:gd name="T3" fmla="*/ 240 h 240"/>
                  <a:gd name="T4" fmla="*/ 445 w 445"/>
                  <a:gd name="T5" fmla="*/ 7 h 240"/>
                  <a:gd name="T6" fmla="*/ 0 w 445"/>
                  <a:gd name="T7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5" h="240">
                    <a:moveTo>
                      <a:pt x="0" y="0"/>
                    </a:moveTo>
                    <a:lnTo>
                      <a:pt x="188" y="240"/>
                    </a:lnTo>
                    <a:lnTo>
                      <a:pt x="445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42" name="Freeform 246">
                <a:extLst>
                  <a:ext uri="{FF2B5EF4-FFF2-40B4-BE49-F238E27FC236}">
                    <a16:creationId xmlns:a16="http://schemas.microsoft.com/office/drawing/2014/main" id="{C3B8F47C-08EB-4CFB-A23E-0B681197F2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7" y="2622"/>
                <a:ext cx="554" cy="246"/>
              </a:xfrm>
              <a:custGeom>
                <a:avLst/>
                <a:gdLst>
                  <a:gd name="T0" fmla="*/ 195 w 447"/>
                  <a:gd name="T1" fmla="*/ 0 h 240"/>
                  <a:gd name="T2" fmla="*/ 0 w 447"/>
                  <a:gd name="T3" fmla="*/ 232 h 240"/>
                  <a:gd name="T4" fmla="*/ 447 w 447"/>
                  <a:gd name="T5" fmla="*/ 240 h 240"/>
                  <a:gd name="T6" fmla="*/ 195 w 447"/>
                  <a:gd name="T7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7" h="240">
                    <a:moveTo>
                      <a:pt x="195" y="0"/>
                    </a:moveTo>
                    <a:lnTo>
                      <a:pt x="0" y="232"/>
                    </a:lnTo>
                    <a:lnTo>
                      <a:pt x="447" y="240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43" name="Freeform 247">
                <a:extLst>
                  <a:ext uri="{FF2B5EF4-FFF2-40B4-BE49-F238E27FC236}">
                    <a16:creationId xmlns:a16="http://schemas.microsoft.com/office/drawing/2014/main" id="{047F602D-2344-4528-864A-8B28ED3E81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7" y="2624"/>
                <a:ext cx="547" cy="244"/>
              </a:xfrm>
              <a:custGeom>
                <a:avLst/>
                <a:gdLst>
                  <a:gd name="T0" fmla="*/ 442 w 442"/>
                  <a:gd name="T1" fmla="*/ 238 h 238"/>
                  <a:gd name="T2" fmla="*/ 0 w 442"/>
                  <a:gd name="T3" fmla="*/ 235 h 238"/>
                  <a:gd name="T4" fmla="*/ 201 w 442"/>
                  <a:gd name="T5" fmla="*/ 0 h 238"/>
                  <a:gd name="T6" fmla="*/ 442 w 442"/>
                  <a:gd name="T7" fmla="*/ 238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2" h="238">
                    <a:moveTo>
                      <a:pt x="442" y="238"/>
                    </a:moveTo>
                    <a:lnTo>
                      <a:pt x="0" y="235"/>
                    </a:lnTo>
                    <a:lnTo>
                      <a:pt x="201" y="0"/>
                    </a:lnTo>
                    <a:lnTo>
                      <a:pt x="442" y="238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44" name="Freeform 248">
                <a:extLst>
                  <a:ext uri="{FF2B5EF4-FFF2-40B4-BE49-F238E27FC236}">
                    <a16:creationId xmlns:a16="http://schemas.microsoft.com/office/drawing/2014/main" id="{AF0A4C5E-4D0A-46BB-B0C4-BD70EB0CC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9" y="2620"/>
                <a:ext cx="435" cy="249"/>
              </a:xfrm>
              <a:custGeom>
                <a:avLst/>
                <a:gdLst>
                  <a:gd name="T0" fmla="*/ 0 w 435"/>
                  <a:gd name="T1" fmla="*/ 126 h 249"/>
                  <a:gd name="T2" fmla="*/ 435 w 435"/>
                  <a:gd name="T3" fmla="*/ 249 h 249"/>
                  <a:gd name="T4" fmla="*/ 121 w 435"/>
                  <a:gd name="T5" fmla="*/ 0 h 249"/>
                  <a:gd name="T6" fmla="*/ 0 w 435"/>
                  <a:gd name="T7" fmla="*/ 126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5" h="249">
                    <a:moveTo>
                      <a:pt x="0" y="126"/>
                    </a:moveTo>
                    <a:lnTo>
                      <a:pt x="435" y="249"/>
                    </a:lnTo>
                    <a:lnTo>
                      <a:pt x="121" y="0"/>
                    </a:lnTo>
                    <a:lnTo>
                      <a:pt x="0" y="126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45" name="Freeform 249">
                <a:extLst>
                  <a:ext uri="{FF2B5EF4-FFF2-40B4-BE49-F238E27FC236}">
                    <a16:creationId xmlns:a16="http://schemas.microsoft.com/office/drawing/2014/main" id="{7ADE1C4D-A8DE-45AB-A511-EE4B2880F1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7" y="2520"/>
                <a:ext cx="448" cy="345"/>
              </a:xfrm>
              <a:custGeom>
                <a:avLst/>
                <a:gdLst>
                  <a:gd name="T0" fmla="*/ 0 w 448"/>
                  <a:gd name="T1" fmla="*/ 0 h 345"/>
                  <a:gd name="T2" fmla="*/ 448 w 448"/>
                  <a:gd name="T3" fmla="*/ 345 h 345"/>
                  <a:gd name="T4" fmla="*/ 3 w 448"/>
                  <a:gd name="T5" fmla="*/ 226 h 345"/>
                  <a:gd name="T6" fmla="*/ 0 w 448"/>
                  <a:gd name="T7" fmla="*/ 0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8" h="345">
                    <a:moveTo>
                      <a:pt x="0" y="0"/>
                    </a:moveTo>
                    <a:lnTo>
                      <a:pt x="448" y="345"/>
                    </a:lnTo>
                    <a:lnTo>
                      <a:pt x="3" y="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7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46" name="Freeform 250">
                <a:extLst>
                  <a:ext uri="{FF2B5EF4-FFF2-40B4-BE49-F238E27FC236}">
                    <a16:creationId xmlns:a16="http://schemas.microsoft.com/office/drawing/2014/main" id="{59212EA1-D4D0-44EE-813D-F6E81EC90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6" y="2866"/>
                <a:ext cx="435" cy="323"/>
              </a:xfrm>
              <a:custGeom>
                <a:avLst/>
                <a:gdLst>
                  <a:gd name="T0" fmla="*/ 9 w 435"/>
                  <a:gd name="T1" fmla="*/ 323 h 323"/>
                  <a:gd name="T2" fmla="*/ 435 w 435"/>
                  <a:gd name="T3" fmla="*/ 0 h 323"/>
                  <a:gd name="T4" fmla="*/ 0 w 435"/>
                  <a:gd name="T5" fmla="*/ 117 h 323"/>
                  <a:gd name="T6" fmla="*/ 9 w 435"/>
                  <a:gd name="T7" fmla="*/ 323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5" h="323">
                    <a:moveTo>
                      <a:pt x="9" y="323"/>
                    </a:moveTo>
                    <a:lnTo>
                      <a:pt x="435" y="0"/>
                    </a:lnTo>
                    <a:lnTo>
                      <a:pt x="0" y="117"/>
                    </a:lnTo>
                    <a:lnTo>
                      <a:pt x="9" y="323"/>
                    </a:lnTo>
                    <a:close/>
                  </a:path>
                </a:pathLst>
              </a:custGeom>
              <a:solidFill>
                <a:schemeClr val="bg1">
                  <a:alpha val="7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55547" name="Group 251">
              <a:extLst>
                <a:ext uri="{FF2B5EF4-FFF2-40B4-BE49-F238E27FC236}">
                  <a16:creationId xmlns:a16="http://schemas.microsoft.com/office/drawing/2014/main" id="{D122C948-EA81-493C-B362-F3913A6EED8C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426" y="2760"/>
              <a:ext cx="558" cy="1133"/>
              <a:chOff x="4357" y="2299"/>
              <a:chExt cx="558" cy="1133"/>
            </a:xfrm>
          </p:grpSpPr>
          <p:sp>
            <p:nvSpPr>
              <p:cNvPr id="55548" name="Freeform 252">
                <a:extLst>
                  <a:ext uri="{FF2B5EF4-FFF2-40B4-BE49-F238E27FC236}">
                    <a16:creationId xmlns:a16="http://schemas.microsoft.com/office/drawing/2014/main" id="{8B19F4B6-48B2-43BE-9B2F-4CA8E56C8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7" y="2299"/>
                <a:ext cx="555" cy="1133"/>
              </a:xfrm>
              <a:custGeom>
                <a:avLst/>
                <a:gdLst>
                  <a:gd name="T0" fmla="*/ 448 w 448"/>
                  <a:gd name="T1" fmla="*/ 0 h 1105"/>
                  <a:gd name="T2" fmla="*/ 0 w 448"/>
                  <a:gd name="T3" fmla="*/ 549 h 1105"/>
                  <a:gd name="T4" fmla="*/ 448 w 448"/>
                  <a:gd name="T5" fmla="*/ 1105 h 1105"/>
                  <a:gd name="T6" fmla="*/ 448 w 448"/>
                  <a:gd name="T7" fmla="*/ 0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8" h="1105">
                    <a:moveTo>
                      <a:pt x="448" y="0"/>
                    </a:moveTo>
                    <a:lnTo>
                      <a:pt x="0" y="549"/>
                    </a:lnTo>
                    <a:lnTo>
                      <a:pt x="448" y="1105"/>
                    </a:lnTo>
                    <a:lnTo>
                      <a:pt x="448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49" name="Freeform 253">
                <a:extLst>
                  <a:ext uri="{FF2B5EF4-FFF2-40B4-BE49-F238E27FC236}">
                    <a16:creationId xmlns:a16="http://schemas.microsoft.com/office/drawing/2014/main" id="{E55BB2C0-AF39-4A66-9A06-B69A77EA74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1" y="2863"/>
                <a:ext cx="547" cy="236"/>
              </a:xfrm>
              <a:custGeom>
                <a:avLst/>
                <a:gdLst>
                  <a:gd name="T0" fmla="*/ 184 w 442"/>
                  <a:gd name="T1" fmla="*/ 230 h 230"/>
                  <a:gd name="T2" fmla="*/ 0 w 442"/>
                  <a:gd name="T3" fmla="*/ 0 h 230"/>
                  <a:gd name="T4" fmla="*/ 442 w 442"/>
                  <a:gd name="T5" fmla="*/ 6 h 230"/>
                  <a:gd name="T6" fmla="*/ 184 w 442"/>
                  <a:gd name="T7" fmla="*/ 23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2" h="230">
                    <a:moveTo>
                      <a:pt x="184" y="230"/>
                    </a:moveTo>
                    <a:lnTo>
                      <a:pt x="0" y="0"/>
                    </a:lnTo>
                    <a:lnTo>
                      <a:pt x="442" y="6"/>
                    </a:lnTo>
                    <a:lnTo>
                      <a:pt x="184" y="23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50" name="Freeform 254">
                <a:extLst>
                  <a:ext uri="{FF2B5EF4-FFF2-40B4-BE49-F238E27FC236}">
                    <a16:creationId xmlns:a16="http://schemas.microsoft.com/office/drawing/2014/main" id="{51679F4B-4500-456D-99D1-D18E10FF52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1" y="2859"/>
                <a:ext cx="551" cy="246"/>
              </a:xfrm>
              <a:custGeom>
                <a:avLst/>
                <a:gdLst>
                  <a:gd name="T0" fmla="*/ 0 w 445"/>
                  <a:gd name="T1" fmla="*/ 0 h 240"/>
                  <a:gd name="T2" fmla="*/ 188 w 445"/>
                  <a:gd name="T3" fmla="*/ 240 h 240"/>
                  <a:gd name="T4" fmla="*/ 445 w 445"/>
                  <a:gd name="T5" fmla="*/ 7 h 240"/>
                  <a:gd name="T6" fmla="*/ 0 w 445"/>
                  <a:gd name="T7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5" h="240">
                    <a:moveTo>
                      <a:pt x="0" y="0"/>
                    </a:moveTo>
                    <a:lnTo>
                      <a:pt x="188" y="240"/>
                    </a:lnTo>
                    <a:lnTo>
                      <a:pt x="445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51" name="Freeform 255">
                <a:extLst>
                  <a:ext uri="{FF2B5EF4-FFF2-40B4-BE49-F238E27FC236}">
                    <a16:creationId xmlns:a16="http://schemas.microsoft.com/office/drawing/2014/main" id="{1DBCDB4F-A40B-4683-982D-6FA1AB4674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7" y="2622"/>
                <a:ext cx="554" cy="246"/>
              </a:xfrm>
              <a:custGeom>
                <a:avLst/>
                <a:gdLst>
                  <a:gd name="T0" fmla="*/ 195 w 447"/>
                  <a:gd name="T1" fmla="*/ 0 h 240"/>
                  <a:gd name="T2" fmla="*/ 0 w 447"/>
                  <a:gd name="T3" fmla="*/ 232 h 240"/>
                  <a:gd name="T4" fmla="*/ 447 w 447"/>
                  <a:gd name="T5" fmla="*/ 240 h 240"/>
                  <a:gd name="T6" fmla="*/ 195 w 447"/>
                  <a:gd name="T7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7" h="240">
                    <a:moveTo>
                      <a:pt x="195" y="0"/>
                    </a:moveTo>
                    <a:lnTo>
                      <a:pt x="0" y="232"/>
                    </a:lnTo>
                    <a:lnTo>
                      <a:pt x="447" y="240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52" name="Freeform 256">
                <a:extLst>
                  <a:ext uri="{FF2B5EF4-FFF2-40B4-BE49-F238E27FC236}">
                    <a16:creationId xmlns:a16="http://schemas.microsoft.com/office/drawing/2014/main" id="{B804FC89-0B7E-43AB-8435-DB785808E1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7" y="2624"/>
                <a:ext cx="547" cy="244"/>
              </a:xfrm>
              <a:custGeom>
                <a:avLst/>
                <a:gdLst>
                  <a:gd name="T0" fmla="*/ 442 w 442"/>
                  <a:gd name="T1" fmla="*/ 238 h 238"/>
                  <a:gd name="T2" fmla="*/ 0 w 442"/>
                  <a:gd name="T3" fmla="*/ 235 h 238"/>
                  <a:gd name="T4" fmla="*/ 201 w 442"/>
                  <a:gd name="T5" fmla="*/ 0 h 238"/>
                  <a:gd name="T6" fmla="*/ 442 w 442"/>
                  <a:gd name="T7" fmla="*/ 238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2" h="238">
                    <a:moveTo>
                      <a:pt x="442" y="238"/>
                    </a:moveTo>
                    <a:lnTo>
                      <a:pt x="0" y="235"/>
                    </a:lnTo>
                    <a:lnTo>
                      <a:pt x="201" y="0"/>
                    </a:lnTo>
                    <a:lnTo>
                      <a:pt x="442" y="238"/>
                    </a:lnTo>
                    <a:close/>
                  </a:path>
                </a:pathLst>
              </a:custGeom>
              <a:solidFill>
                <a:schemeClr val="bg1"/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53" name="Freeform 257">
                <a:extLst>
                  <a:ext uri="{FF2B5EF4-FFF2-40B4-BE49-F238E27FC236}">
                    <a16:creationId xmlns:a16="http://schemas.microsoft.com/office/drawing/2014/main" id="{AB6244C8-792D-4E1C-85FE-F7B0AFDA55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9" y="2620"/>
                <a:ext cx="435" cy="249"/>
              </a:xfrm>
              <a:custGeom>
                <a:avLst/>
                <a:gdLst>
                  <a:gd name="T0" fmla="*/ 0 w 435"/>
                  <a:gd name="T1" fmla="*/ 126 h 249"/>
                  <a:gd name="T2" fmla="*/ 435 w 435"/>
                  <a:gd name="T3" fmla="*/ 249 h 249"/>
                  <a:gd name="T4" fmla="*/ 121 w 435"/>
                  <a:gd name="T5" fmla="*/ 0 h 249"/>
                  <a:gd name="T6" fmla="*/ 0 w 435"/>
                  <a:gd name="T7" fmla="*/ 126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5" h="249">
                    <a:moveTo>
                      <a:pt x="0" y="126"/>
                    </a:moveTo>
                    <a:lnTo>
                      <a:pt x="435" y="249"/>
                    </a:lnTo>
                    <a:lnTo>
                      <a:pt x="121" y="0"/>
                    </a:lnTo>
                    <a:lnTo>
                      <a:pt x="0" y="126"/>
                    </a:lnTo>
                    <a:close/>
                  </a:path>
                </a:pathLst>
              </a:custGeom>
              <a:solidFill>
                <a:schemeClr val="bg1"/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54" name="Freeform 258">
                <a:extLst>
                  <a:ext uri="{FF2B5EF4-FFF2-40B4-BE49-F238E27FC236}">
                    <a16:creationId xmlns:a16="http://schemas.microsoft.com/office/drawing/2014/main" id="{86184421-EC51-48FC-8513-1F1ADF2EA4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7" y="2520"/>
                <a:ext cx="448" cy="345"/>
              </a:xfrm>
              <a:custGeom>
                <a:avLst/>
                <a:gdLst>
                  <a:gd name="T0" fmla="*/ 0 w 448"/>
                  <a:gd name="T1" fmla="*/ 0 h 345"/>
                  <a:gd name="T2" fmla="*/ 448 w 448"/>
                  <a:gd name="T3" fmla="*/ 345 h 345"/>
                  <a:gd name="T4" fmla="*/ 3 w 448"/>
                  <a:gd name="T5" fmla="*/ 226 h 345"/>
                  <a:gd name="T6" fmla="*/ 0 w 448"/>
                  <a:gd name="T7" fmla="*/ 0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8" h="345">
                    <a:moveTo>
                      <a:pt x="0" y="0"/>
                    </a:moveTo>
                    <a:lnTo>
                      <a:pt x="448" y="345"/>
                    </a:lnTo>
                    <a:lnTo>
                      <a:pt x="3" y="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7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55" name="Freeform 259">
                <a:extLst>
                  <a:ext uri="{FF2B5EF4-FFF2-40B4-BE49-F238E27FC236}">
                    <a16:creationId xmlns:a16="http://schemas.microsoft.com/office/drawing/2014/main" id="{9658C8E3-087D-410A-B66E-79552EE6D5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6" y="2866"/>
                <a:ext cx="435" cy="323"/>
              </a:xfrm>
              <a:custGeom>
                <a:avLst/>
                <a:gdLst>
                  <a:gd name="T0" fmla="*/ 9 w 435"/>
                  <a:gd name="T1" fmla="*/ 323 h 323"/>
                  <a:gd name="T2" fmla="*/ 435 w 435"/>
                  <a:gd name="T3" fmla="*/ 0 h 323"/>
                  <a:gd name="T4" fmla="*/ 0 w 435"/>
                  <a:gd name="T5" fmla="*/ 117 h 323"/>
                  <a:gd name="T6" fmla="*/ 9 w 435"/>
                  <a:gd name="T7" fmla="*/ 323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5" h="323">
                    <a:moveTo>
                      <a:pt x="9" y="323"/>
                    </a:moveTo>
                    <a:lnTo>
                      <a:pt x="435" y="0"/>
                    </a:lnTo>
                    <a:lnTo>
                      <a:pt x="0" y="117"/>
                    </a:lnTo>
                    <a:lnTo>
                      <a:pt x="9" y="323"/>
                    </a:lnTo>
                    <a:close/>
                  </a:path>
                </a:pathLst>
              </a:custGeom>
              <a:solidFill>
                <a:schemeClr val="bg1">
                  <a:alpha val="7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55556" name="Group 260">
            <a:extLst>
              <a:ext uri="{FF2B5EF4-FFF2-40B4-BE49-F238E27FC236}">
                <a16:creationId xmlns:a16="http://schemas.microsoft.com/office/drawing/2014/main" id="{E435E12A-484B-4BF9-8780-2EE4ABD1AF88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10218738" y="4087812"/>
            <a:ext cx="1766888" cy="1090613"/>
            <a:chOff x="476" y="1253"/>
            <a:chExt cx="1113" cy="687"/>
          </a:xfrm>
        </p:grpSpPr>
        <p:sp>
          <p:nvSpPr>
            <p:cNvPr id="55557" name="Freeform 261">
              <a:extLst>
                <a:ext uri="{FF2B5EF4-FFF2-40B4-BE49-F238E27FC236}">
                  <a16:creationId xmlns:a16="http://schemas.microsoft.com/office/drawing/2014/main" id="{1D0256C9-9D0B-4BFC-8C75-992358A38C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" y="1598"/>
              <a:ext cx="547" cy="236"/>
            </a:xfrm>
            <a:custGeom>
              <a:avLst/>
              <a:gdLst>
                <a:gd name="T0" fmla="*/ 184 w 442"/>
                <a:gd name="T1" fmla="*/ 230 h 230"/>
                <a:gd name="T2" fmla="*/ 0 w 442"/>
                <a:gd name="T3" fmla="*/ 0 h 230"/>
                <a:gd name="T4" fmla="*/ 442 w 442"/>
                <a:gd name="T5" fmla="*/ 6 h 230"/>
                <a:gd name="T6" fmla="*/ 184 w 442"/>
                <a:gd name="T7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2" h="230">
                  <a:moveTo>
                    <a:pt x="184" y="230"/>
                  </a:moveTo>
                  <a:lnTo>
                    <a:pt x="0" y="0"/>
                  </a:lnTo>
                  <a:lnTo>
                    <a:pt x="442" y="6"/>
                  </a:lnTo>
                  <a:lnTo>
                    <a:pt x="184" y="23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558" name="Freeform 262">
              <a:extLst>
                <a:ext uri="{FF2B5EF4-FFF2-40B4-BE49-F238E27FC236}">
                  <a16:creationId xmlns:a16="http://schemas.microsoft.com/office/drawing/2014/main" id="{308E7962-1166-4224-9DFD-16B5A38272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" y="1594"/>
              <a:ext cx="551" cy="246"/>
            </a:xfrm>
            <a:custGeom>
              <a:avLst/>
              <a:gdLst>
                <a:gd name="T0" fmla="*/ 0 w 445"/>
                <a:gd name="T1" fmla="*/ 0 h 240"/>
                <a:gd name="T2" fmla="*/ 188 w 445"/>
                <a:gd name="T3" fmla="*/ 240 h 240"/>
                <a:gd name="T4" fmla="*/ 445 w 445"/>
                <a:gd name="T5" fmla="*/ 7 h 240"/>
                <a:gd name="T6" fmla="*/ 0 w 445"/>
                <a:gd name="T7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5" h="240">
                  <a:moveTo>
                    <a:pt x="0" y="0"/>
                  </a:moveTo>
                  <a:lnTo>
                    <a:pt x="188" y="240"/>
                  </a:lnTo>
                  <a:lnTo>
                    <a:pt x="445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559" name="Freeform 263">
              <a:extLst>
                <a:ext uri="{FF2B5EF4-FFF2-40B4-BE49-F238E27FC236}">
                  <a16:creationId xmlns:a16="http://schemas.microsoft.com/office/drawing/2014/main" id="{ECB9617B-C1F1-4B25-8A7B-44A6AE31B1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" y="1357"/>
              <a:ext cx="554" cy="246"/>
            </a:xfrm>
            <a:custGeom>
              <a:avLst/>
              <a:gdLst>
                <a:gd name="T0" fmla="*/ 195 w 447"/>
                <a:gd name="T1" fmla="*/ 0 h 240"/>
                <a:gd name="T2" fmla="*/ 0 w 447"/>
                <a:gd name="T3" fmla="*/ 232 h 240"/>
                <a:gd name="T4" fmla="*/ 447 w 447"/>
                <a:gd name="T5" fmla="*/ 240 h 240"/>
                <a:gd name="T6" fmla="*/ 195 w 447"/>
                <a:gd name="T7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7" h="240">
                  <a:moveTo>
                    <a:pt x="195" y="0"/>
                  </a:moveTo>
                  <a:lnTo>
                    <a:pt x="0" y="232"/>
                  </a:lnTo>
                  <a:lnTo>
                    <a:pt x="447" y="240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560" name="Freeform 264">
              <a:extLst>
                <a:ext uri="{FF2B5EF4-FFF2-40B4-BE49-F238E27FC236}">
                  <a16:creationId xmlns:a16="http://schemas.microsoft.com/office/drawing/2014/main" id="{ED635163-57CE-4482-B5BA-F5551BBA7A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" y="1359"/>
              <a:ext cx="547" cy="244"/>
            </a:xfrm>
            <a:custGeom>
              <a:avLst/>
              <a:gdLst>
                <a:gd name="T0" fmla="*/ 442 w 442"/>
                <a:gd name="T1" fmla="*/ 238 h 238"/>
                <a:gd name="T2" fmla="*/ 0 w 442"/>
                <a:gd name="T3" fmla="*/ 235 h 238"/>
                <a:gd name="T4" fmla="*/ 201 w 442"/>
                <a:gd name="T5" fmla="*/ 0 h 238"/>
                <a:gd name="T6" fmla="*/ 442 w 442"/>
                <a:gd name="T7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2" h="238">
                  <a:moveTo>
                    <a:pt x="442" y="238"/>
                  </a:moveTo>
                  <a:lnTo>
                    <a:pt x="0" y="235"/>
                  </a:lnTo>
                  <a:lnTo>
                    <a:pt x="201" y="0"/>
                  </a:lnTo>
                  <a:lnTo>
                    <a:pt x="442" y="238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561" name="Freeform 265">
              <a:extLst>
                <a:ext uri="{FF2B5EF4-FFF2-40B4-BE49-F238E27FC236}">
                  <a16:creationId xmlns:a16="http://schemas.microsoft.com/office/drawing/2014/main" id="{678789C1-BB62-494F-A936-0585BD845E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" y="1355"/>
              <a:ext cx="435" cy="249"/>
            </a:xfrm>
            <a:custGeom>
              <a:avLst/>
              <a:gdLst>
                <a:gd name="T0" fmla="*/ 0 w 435"/>
                <a:gd name="T1" fmla="*/ 126 h 249"/>
                <a:gd name="T2" fmla="*/ 435 w 435"/>
                <a:gd name="T3" fmla="*/ 249 h 249"/>
                <a:gd name="T4" fmla="*/ 121 w 435"/>
                <a:gd name="T5" fmla="*/ 0 h 249"/>
                <a:gd name="T6" fmla="*/ 0 w 435"/>
                <a:gd name="T7" fmla="*/ 12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5" h="249">
                  <a:moveTo>
                    <a:pt x="0" y="126"/>
                  </a:moveTo>
                  <a:lnTo>
                    <a:pt x="435" y="249"/>
                  </a:lnTo>
                  <a:lnTo>
                    <a:pt x="121" y="0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562" name="Freeform 266">
              <a:extLst>
                <a:ext uri="{FF2B5EF4-FFF2-40B4-BE49-F238E27FC236}">
                  <a16:creationId xmlns:a16="http://schemas.microsoft.com/office/drawing/2014/main" id="{3B67EBD2-3222-4ED3-B6F3-929764D0E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" y="1255"/>
              <a:ext cx="448" cy="345"/>
            </a:xfrm>
            <a:custGeom>
              <a:avLst/>
              <a:gdLst>
                <a:gd name="T0" fmla="*/ 0 w 448"/>
                <a:gd name="T1" fmla="*/ 0 h 345"/>
                <a:gd name="T2" fmla="*/ 448 w 448"/>
                <a:gd name="T3" fmla="*/ 345 h 345"/>
                <a:gd name="T4" fmla="*/ 3 w 448"/>
                <a:gd name="T5" fmla="*/ 226 h 345"/>
                <a:gd name="T6" fmla="*/ 0 w 448"/>
                <a:gd name="T7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8" h="345">
                  <a:moveTo>
                    <a:pt x="0" y="0"/>
                  </a:moveTo>
                  <a:lnTo>
                    <a:pt x="448" y="345"/>
                  </a:lnTo>
                  <a:lnTo>
                    <a:pt x="3" y="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563" name="Freeform 267">
              <a:extLst>
                <a:ext uri="{FF2B5EF4-FFF2-40B4-BE49-F238E27FC236}">
                  <a16:creationId xmlns:a16="http://schemas.microsoft.com/office/drawing/2014/main" id="{3982D2E5-46B3-4469-B4A8-7C47B6EA39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" y="1601"/>
              <a:ext cx="435" cy="323"/>
            </a:xfrm>
            <a:custGeom>
              <a:avLst/>
              <a:gdLst>
                <a:gd name="T0" fmla="*/ 9 w 435"/>
                <a:gd name="T1" fmla="*/ 323 h 323"/>
                <a:gd name="T2" fmla="*/ 435 w 435"/>
                <a:gd name="T3" fmla="*/ 0 h 323"/>
                <a:gd name="T4" fmla="*/ 0 w 435"/>
                <a:gd name="T5" fmla="*/ 117 h 323"/>
                <a:gd name="T6" fmla="*/ 9 w 435"/>
                <a:gd name="T7" fmla="*/ 323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5" h="323">
                  <a:moveTo>
                    <a:pt x="9" y="323"/>
                  </a:moveTo>
                  <a:lnTo>
                    <a:pt x="435" y="0"/>
                  </a:lnTo>
                  <a:lnTo>
                    <a:pt x="0" y="117"/>
                  </a:lnTo>
                  <a:lnTo>
                    <a:pt x="9" y="323"/>
                  </a:ln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564" name="Freeform 268">
              <a:extLst>
                <a:ext uri="{FF2B5EF4-FFF2-40B4-BE49-F238E27FC236}">
                  <a16:creationId xmlns:a16="http://schemas.microsoft.com/office/drawing/2014/main" id="{54C4C8E7-BD97-4FD0-A340-F79D081A550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036" y="1596"/>
              <a:ext cx="547" cy="236"/>
            </a:xfrm>
            <a:custGeom>
              <a:avLst/>
              <a:gdLst>
                <a:gd name="T0" fmla="*/ 184 w 442"/>
                <a:gd name="T1" fmla="*/ 230 h 230"/>
                <a:gd name="T2" fmla="*/ 0 w 442"/>
                <a:gd name="T3" fmla="*/ 0 h 230"/>
                <a:gd name="T4" fmla="*/ 442 w 442"/>
                <a:gd name="T5" fmla="*/ 6 h 230"/>
                <a:gd name="T6" fmla="*/ 184 w 442"/>
                <a:gd name="T7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2" h="230">
                  <a:moveTo>
                    <a:pt x="184" y="230"/>
                  </a:moveTo>
                  <a:lnTo>
                    <a:pt x="0" y="0"/>
                  </a:lnTo>
                  <a:lnTo>
                    <a:pt x="442" y="6"/>
                  </a:lnTo>
                  <a:lnTo>
                    <a:pt x="184" y="230"/>
                  </a:lnTo>
                  <a:close/>
                </a:path>
              </a:pathLst>
            </a:custGeom>
            <a:solidFill>
              <a:schemeClr val="bg1"/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565" name="Freeform 269">
              <a:extLst>
                <a:ext uri="{FF2B5EF4-FFF2-40B4-BE49-F238E27FC236}">
                  <a16:creationId xmlns:a16="http://schemas.microsoft.com/office/drawing/2014/main" id="{885D1652-528C-4C24-BAA5-49233F4DE97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032" y="1592"/>
              <a:ext cx="551" cy="246"/>
            </a:xfrm>
            <a:custGeom>
              <a:avLst/>
              <a:gdLst>
                <a:gd name="T0" fmla="*/ 0 w 445"/>
                <a:gd name="T1" fmla="*/ 0 h 240"/>
                <a:gd name="T2" fmla="*/ 188 w 445"/>
                <a:gd name="T3" fmla="*/ 240 h 240"/>
                <a:gd name="T4" fmla="*/ 445 w 445"/>
                <a:gd name="T5" fmla="*/ 7 h 240"/>
                <a:gd name="T6" fmla="*/ 0 w 445"/>
                <a:gd name="T7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5" h="240">
                  <a:moveTo>
                    <a:pt x="0" y="0"/>
                  </a:moveTo>
                  <a:lnTo>
                    <a:pt x="188" y="240"/>
                  </a:lnTo>
                  <a:lnTo>
                    <a:pt x="445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566" name="Freeform 270">
              <a:extLst>
                <a:ext uri="{FF2B5EF4-FFF2-40B4-BE49-F238E27FC236}">
                  <a16:creationId xmlns:a16="http://schemas.microsoft.com/office/drawing/2014/main" id="{46499915-20F0-4FA9-BE9F-11E2E6B6FE4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033" y="1355"/>
              <a:ext cx="554" cy="246"/>
            </a:xfrm>
            <a:custGeom>
              <a:avLst/>
              <a:gdLst>
                <a:gd name="T0" fmla="*/ 195 w 447"/>
                <a:gd name="T1" fmla="*/ 0 h 240"/>
                <a:gd name="T2" fmla="*/ 0 w 447"/>
                <a:gd name="T3" fmla="*/ 232 h 240"/>
                <a:gd name="T4" fmla="*/ 447 w 447"/>
                <a:gd name="T5" fmla="*/ 240 h 240"/>
                <a:gd name="T6" fmla="*/ 195 w 447"/>
                <a:gd name="T7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7" h="240">
                  <a:moveTo>
                    <a:pt x="195" y="0"/>
                  </a:moveTo>
                  <a:lnTo>
                    <a:pt x="0" y="232"/>
                  </a:lnTo>
                  <a:lnTo>
                    <a:pt x="447" y="240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chemeClr val="bg1"/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567" name="Freeform 271">
              <a:extLst>
                <a:ext uri="{FF2B5EF4-FFF2-40B4-BE49-F238E27FC236}">
                  <a16:creationId xmlns:a16="http://schemas.microsoft.com/office/drawing/2014/main" id="{1B7F97FB-BE68-4049-BAB7-92E90980041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040" y="1357"/>
              <a:ext cx="547" cy="244"/>
            </a:xfrm>
            <a:custGeom>
              <a:avLst/>
              <a:gdLst>
                <a:gd name="T0" fmla="*/ 442 w 442"/>
                <a:gd name="T1" fmla="*/ 238 h 238"/>
                <a:gd name="T2" fmla="*/ 0 w 442"/>
                <a:gd name="T3" fmla="*/ 235 h 238"/>
                <a:gd name="T4" fmla="*/ 201 w 442"/>
                <a:gd name="T5" fmla="*/ 0 h 238"/>
                <a:gd name="T6" fmla="*/ 442 w 442"/>
                <a:gd name="T7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2" h="238">
                  <a:moveTo>
                    <a:pt x="442" y="238"/>
                  </a:moveTo>
                  <a:lnTo>
                    <a:pt x="0" y="235"/>
                  </a:lnTo>
                  <a:lnTo>
                    <a:pt x="201" y="0"/>
                  </a:lnTo>
                  <a:lnTo>
                    <a:pt x="442" y="238"/>
                  </a:lnTo>
                  <a:close/>
                </a:path>
              </a:pathLst>
            </a:custGeom>
            <a:solidFill>
              <a:schemeClr val="bg1"/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568" name="Freeform 272">
              <a:extLst>
                <a:ext uri="{FF2B5EF4-FFF2-40B4-BE49-F238E27FC236}">
                  <a16:creationId xmlns:a16="http://schemas.microsoft.com/office/drawing/2014/main" id="{8B16A95F-50B7-42CC-A90D-1E13ED5CE1D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030" y="1353"/>
              <a:ext cx="435" cy="249"/>
            </a:xfrm>
            <a:custGeom>
              <a:avLst/>
              <a:gdLst>
                <a:gd name="T0" fmla="*/ 0 w 435"/>
                <a:gd name="T1" fmla="*/ 126 h 249"/>
                <a:gd name="T2" fmla="*/ 435 w 435"/>
                <a:gd name="T3" fmla="*/ 249 h 249"/>
                <a:gd name="T4" fmla="*/ 121 w 435"/>
                <a:gd name="T5" fmla="*/ 0 h 249"/>
                <a:gd name="T6" fmla="*/ 0 w 435"/>
                <a:gd name="T7" fmla="*/ 12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5" h="249">
                  <a:moveTo>
                    <a:pt x="0" y="126"/>
                  </a:moveTo>
                  <a:lnTo>
                    <a:pt x="435" y="249"/>
                  </a:lnTo>
                  <a:lnTo>
                    <a:pt x="121" y="0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chemeClr val="bg1"/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569" name="Freeform 273">
              <a:extLst>
                <a:ext uri="{FF2B5EF4-FFF2-40B4-BE49-F238E27FC236}">
                  <a16:creationId xmlns:a16="http://schemas.microsoft.com/office/drawing/2014/main" id="{5AB0F028-5539-4821-94AA-9A4037E8FC5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029" y="1253"/>
              <a:ext cx="448" cy="345"/>
            </a:xfrm>
            <a:custGeom>
              <a:avLst/>
              <a:gdLst>
                <a:gd name="T0" fmla="*/ 0 w 448"/>
                <a:gd name="T1" fmla="*/ 0 h 345"/>
                <a:gd name="T2" fmla="*/ 448 w 448"/>
                <a:gd name="T3" fmla="*/ 345 h 345"/>
                <a:gd name="T4" fmla="*/ 3 w 448"/>
                <a:gd name="T5" fmla="*/ 226 h 345"/>
                <a:gd name="T6" fmla="*/ 0 w 448"/>
                <a:gd name="T7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8" h="345">
                  <a:moveTo>
                    <a:pt x="0" y="0"/>
                  </a:moveTo>
                  <a:lnTo>
                    <a:pt x="448" y="345"/>
                  </a:lnTo>
                  <a:lnTo>
                    <a:pt x="3" y="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570" name="Freeform 274">
              <a:extLst>
                <a:ext uri="{FF2B5EF4-FFF2-40B4-BE49-F238E27FC236}">
                  <a16:creationId xmlns:a16="http://schemas.microsoft.com/office/drawing/2014/main" id="{2090FEE0-0A5B-442E-9F0F-710C9706654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033" y="1599"/>
              <a:ext cx="435" cy="323"/>
            </a:xfrm>
            <a:custGeom>
              <a:avLst/>
              <a:gdLst>
                <a:gd name="T0" fmla="*/ 9 w 435"/>
                <a:gd name="T1" fmla="*/ 323 h 323"/>
                <a:gd name="T2" fmla="*/ 435 w 435"/>
                <a:gd name="T3" fmla="*/ 0 h 323"/>
                <a:gd name="T4" fmla="*/ 0 w 435"/>
                <a:gd name="T5" fmla="*/ 117 h 323"/>
                <a:gd name="T6" fmla="*/ 9 w 435"/>
                <a:gd name="T7" fmla="*/ 323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5" h="323">
                  <a:moveTo>
                    <a:pt x="9" y="323"/>
                  </a:moveTo>
                  <a:lnTo>
                    <a:pt x="435" y="0"/>
                  </a:lnTo>
                  <a:lnTo>
                    <a:pt x="0" y="117"/>
                  </a:lnTo>
                  <a:lnTo>
                    <a:pt x="9" y="323"/>
                  </a:ln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571" name="Freeform 275">
              <a:extLst>
                <a:ext uri="{FF2B5EF4-FFF2-40B4-BE49-F238E27FC236}">
                  <a16:creationId xmlns:a16="http://schemas.microsoft.com/office/drawing/2014/main" id="{02E9F620-1FB8-4E12-A3BD-5C0113270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" y="1257"/>
              <a:ext cx="1109" cy="683"/>
            </a:xfrm>
            <a:custGeom>
              <a:avLst/>
              <a:gdLst>
                <a:gd name="T0" fmla="*/ 1109 w 1109"/>
                <a:gd name="T1" fmla="*/ 336 h 683"/>
                <a:gd name="T2" fmla="*/ 760 w 1109"/>
                <a:gd name="T3" fmla="*/ 0 h 683"/>
                <a:gd name="T4" fmla="*/ 0 w 1109"/>
                <a:gd name="T5" fmla="*/ 338 h 683"/>
                <a:gd name="T6" fmla="*/ 765 w 1109"/>
                <a:gd name="T7" fmla="*/ 683 h 683"/>
                <a:gd name="T8" fmla="*/ 1109 w 1109"/>
                <a:gd name="T9" fmla="*/ 336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9" h="683">
                  <a:moveTo>
                    <a:pt x="1109" y="336"/>
                  </a:moveTo>
                  <a:lnTo>
                    <a:pt x="760" y="0"/>
                  </a:lnTo>
                  <a:lnTo>
                    <a:pt x="0" y="338"/>
                  </a:lnTo>
                  <a:lnTo>
                    <a:pt x="765" y="683"/>
                  </a:lnTo>
                  <a:lnTo>
                    <a:pt x="1109" y="336"/>
                  </a:lnTo>
                  <a:close/>
                </a:path>
              </a:pathLst>
            </a:custGeom>
            <a:solidFill>
              <a:schemeClr val="bg1"/>
            </a:solidFill>
            <a:ln w="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572" name="Freeform 276">
              <a:extLst>
                <a:ext uri="{FF2B5EF4-FFF2-40B4-BE49-F238E27FC236}">
                  <a16:creationId xmlns:a16="http://schemas.microsoft.com/office/drawing/2014/main" id="{A6C2B4E3-A426-4047-BF48-99658FD93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" y="1596"/>
              <a:ext cx="771" cy="342"/>
            </a:xfrm>
            <a:custGeom>
              <a:avLst/>
              <a:gdLst>
                <a:gd name="T0" fmla="*/ 0 w 771"/>
                <a:gd name="T1" fmla="*/ 0 h 342"/>
                <a:gd name="T2" fmla="*/ 685 w 771"/>
                <a:gd name="T3" fmla="*/ 144 h 342"/>
                <a:gd name="T4" fmla="*/ 771 w 771"/>
                <a:gd name="T5" fmla="*/ 342 h 342"/>
                <a:gd name="T6" fmla="*/ 0 w 771"/>
                <a:gd name="T7" fmla="*/ 0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1" h="342">
                  <a:moveTo>
                    <a:pt x="0" y="0"/>
                  </a:moveTo>
                  <a:lnTo>
                    <a:pt x="685" y="144"/>
                  </a:lnTo>
                  <a:lnTo>
                    <a:pt x="771" y="3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95000"/>
              </a:schemeClr>
            </a:solidFill>
            <a:ln w="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54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573" name="Freeform 277">
              <a:extLst>
                <a:ext uri="{FF2B5EF4-FFF2-40B4-BE49-F238E27FC236}">
                  <a16:creationId xmlns:a16="http://schemas.microsoft.com/office/drawing/2014/main" id="{D1188771-CF5C-4AE7-9A01-4A62362A9C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89" y="1744"/>
              <a:ext cx="257" cy="193"/>
            </a:xfrm>
            <a:custGeom>
              <a:avLst/>
              <a:gdLst>
                <a:gd name="T0" fmla="*/ 0 w 257"/>
                <a:gd name="T1" fmla="*/ 78 h 193"/>
                <a:gd name="T2" fmla="*/ 172 w 257"/>
                <a:gd name="T3" fmla="*/ 0 h 193"/>
                <a:gd name="T4" fmla="*/ 257 w 257"/>
                <a:gd name="T5" fmla="*/ 193 h 193"/>
                <a:gd name="T6" fmla="*/ 0 w 257"/>
                <a:gd name="T7" fmla="*/ 78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7" h="193">
                  <a:moveTo>
                    <a:pt x="0" y="78"/>
                  </a:moveTo>
                  <a:lnTo>
                    <a:pt x="172" y="0"/>
                  </a:lnTo>
                  <a:lnTo>
                    <a:pt x="257" y="193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574" name="Freeform 278">
              <a:extLst>
                <a:ext uri="{FF2B5EF4-FFF2-40B4-BE49-F238E27FC236}">
                  <a16:creationId xmlns:a16="http://schemas.microsoft.com/office/drawing/2014/main" id="{4EB39E3F-A98D-431D-8231-386F208D0D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" y="1253"/>
              <a:ext cx="768" cy="344"/>
            </a:xfrm>
            <a:custGeom>
              <a:avLst/>
              <a:gdLst>
                <a:gd name="T0" fmla="*/ 0 w 768"/>
                <a:gd name="T1" fmla="*/ 344 h 344"/>
                <a:gd name="T2" fmla="*/ 680 w 768"/>
                <a:gd name="T3" fmla="*/ 267 h 344"/>
                <a:gd name="T4" fmla="*/ 768 w 768"/>
                <a:gd name="T5" fmla="*/ 0 h 344"/>
                <a:gd name="T6" fmla="*/ 0 w 768"/>
                <a:gd name="T7" fmla="*/ 34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8" h="344">
                  <a:moveTo>
                    <a:pt x="0" y="344"/>
                  </a:moveTo>
                  <a:lnTo>
                    <a:pt x="680" y="267"/>
                  </a:lnTo>
                  <a:lnTo>
                    <a:pt x="768" y="0"/>
                  </a:lnTo>
                  <a:lnTo>
                    <a:pt x="0" y="344"/>
                  </a:lnTo>
                  <a:close/>
                </a:path>
              </a:pathLst>
            </a:custGeom>
            <a:solidFill>
              <a:schemeClr val="bg1">
                <a:alpha val="95000"/>
              </a:schemeClr>
            </a:solidFill>
            <a:ln w="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575" name="Freeform 279">
              <a:extLst>
                <a:ext uri="{FF2B5EF4-FFF2-40B4-BE49-F238E27FC236}">
                  <a16:creationId xmlns:a16="http://schemas.microsoft.com/office/drawing/2014/main" id="{FD912727-F731-473E-BB06-F7CE9480A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9" y="1253"/>
              <a:ext cx="257" cy="265"/>
            </a:xfrm>
            <a:custGeom>
              <a:avLst/>
              <a:gdLst>
                <a:gd name="T0" fmla="*/ 0 w 257"/>
                <a:gd name="T1" fmla="*/ 115 h 265"/>
                <a:gd name="T2" fmla="*/ 170 w 257"/>
                <a:gd name="T3" fmla="*/ 265 h 265"/>
                <a:gd name="T4" fmla="*/ 257 w 257"/>
                <a:gd name="T5" fmla="*/ 0 h 265"/>
                <a:gd name="T6" fmla="*/ 0 w 257"/>
                <a:gd name="T7" fmla="*/ 11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7" h="265">
                  <a:moveTo>
                    <a:pt x="0" y="115"/>
                  </a:moveTo>
                  <a:lnTo>
                    <a:pt x="170" y="265"/>
                  </a:lnTo>
                  <a:lnTo>
                    <a:pt x="257" y="0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5576" name="Group 280">
            <a:extLst>
              <a:ext uri="{FF2B5EF4-FFF2-40B4-BE49-F238E27FC236}">
                <a16:creationId xmlns:a16="http://schemas.microsoft.com/office/drawing/2014/main" id="{736362B4-C2EC-455F-80D4-E04F0F347A28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10295731" y="4010819"/>
            <a:ext cx="1577975" cy="1087438"/>
            <a:chOff x="3129" y="385"/>
            <a:chExt cx="994" cy="685"/>
          </a:xfrm>
        </p:grpSpPr>
        <p:grpSp>
          <p:nvGrpSpPr>
            <p:cNvPr id="55577" name="Group 281">
              <a:extLst>
                <a:ext uri="{FF2B5EF4-FFF2-40B4-BE49-F238E27FC236}">
                  <a16:creationId xmlns:a16="http://schemas.microsoft.com/office/drawing/2014/main" id="{E51EC562-F0F3-45B7-9B7A-A7949B64F8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75" y="391"/>
              <a:ext cx="448" cy="669"/>
              <a:chOff x="4014" y="1310"/>
              <a:chExt cx="448" cy="669"/>
            </a:xfrm>
          </p:grpSpPr>
          <p:sp>
            <p:nvSpPr>
              <p:cNvPr id="55578" name="Freeform 282">
                <a:extLst>
                  <a:ext uri="{FF2B5EF4-FFF2-40B4-BE49-F238E27FC236}">
                    <a16:creationId xmlns:a16="http://schemas.microsoft.com/office/drawing/2014/main" id="{F706C15D-44A9-4024-94A1-251B5FD31DB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015" y="1410"/>
                <a:ext cx="435" cy="249"/>
              </a:xfrm>
              <a:custGeom>
                <a:avLst/>
                <a:gdLst>
                  <a:gd name="T0" fmla="*/ 0 w 435"/>
                  <a:gd name="T1" fmla="*/ 126 h 249"/>
                  <a:gd name="T2" fmla="*/ 435 w 435"/>
                  <a:gd name="T3" fmla="*/ 249 h 249"/>
                  <a:gd name="T4" fmla="*/ 121 w 435"/>
                  <a:gd name="T5" fmla="*/ 0 h 249"/>
                  <a:gd name="T6" fmla="*/ 0 w 435"/>
                  <a:gd name="T7" fmla="*/ 126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5" h="249">
                    <a:moveTo>
                      <a:pt x="0" y="126"/>
                    </a:moveTo>
                    <a:lnTo>
                      <a:pt x="435" y="249"/>
                    </a:lnTo>
                    <a:lnTo>
                      <a:pt x="121" y="0"/>
                    </a:lnTo>
                    <a:lnTo>
                      <a:pt x="0" y="126"/>
                    </a:lnTo>
                    <a:close/>
                  </a:path>
                </a:pathLst>
              </a:custGeom>
              <a:solidFill>
                <a:schemeClr val="bg1"/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79" name="Freeform 283">
                <a:extLst>
                  <a:ext uri="{FF2B5EF4-FFF2-40B4-BE49-F238E27FC236}">
                    <a16:creationId xmlns:a16="http://schemas.microsoft.com/office/drawing/2014/main" id="{2B96A23C-4336-42AE-AB91-E271AD01C7A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014" y="1310"/>
                <a:ext cx="448" cy="345"/>
              </a:xfrm>
              <a:custGeom>
                <a:avLst/>
                <a:gdLst>
                  <a:gd name="T0" fmla="*/ 0 w 448"/>
                  <a:gd name="T1" fmla="*/ 0 h 345"/>
                  <a:gd name="T2" fmla="*/ 448 w 448"/>
                  <a:gd name="T3" fmla="*/ 345 h 345"/>
                  <a:gd name="T4" fmla="*/ 3 w 448"/>
                  <a:gd name="T5" fmla="*/ 226 h 345"/>
                  <a:gd name="T6" fmla="*/ 0 w 448"/>
                  <a:gd name="T7" fmla="*/ 0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8" h="345">
                    <a:moveTo>
                      <a:pt x="0" y="0"/>
                    </a:moveTo>
                    <a:lnTo>
                      <a:pt x="448" y="345"/>
                    </a:lnTo>
                    <a:lnTo>
                      <a:pt x="3" y="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7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80" name="Freeform 284">
                <a:extLst>
                  <a:ext uri="{FF2B5EF4-FFF2-40B4-BE49-F238E27FC236}">
                    <a16:creationId xmlns:a16="http://schemas.microsoft.com/office/drawing/2014/main" id="{54C0FF3F-4F89-429F-B2F9-17332B4F21B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018" y="1656"/>
                <a:ext cx="435" cy="323"/>
              </a:xfrm>
              <a:custGeom>
                <a:avLst/>
                <a:gdLst>
                  <a:gd name="T0" fmla="*/ 9 w 435"/>
                  <a:gd name="T1" fmla="*/ 323 h 323"/>
                  <a:gd name="T2" fmla="*/ 435 w 435"/>
                  <a:gd name="T3" fmla="*/ 0 h 323"/>
                  <a:gd name="T4" fmla="*/ 0 w 435"/>
                  <a:gd name="T5" fmla="*/ 117 h 323"/>
                  <a:gd name="T6" fmla="*/ 9 w 435"/>
                  <a:gd name="T7" fmla="*/ 323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5" h="323">
                    <a:moveTo>
                      <a:pt x="9" y="323"/>
                    </a:moveTo>
                    <a:lnTo>
                      <a:pt x="435" y="0"/>
                    </a:lnTo>
                    <a:lnTo>
                      <a:pt x="0" y="117"/>
                    </a:lnTo>
                    <a:lnTo>
                      <a:pt x="9" y="323"/>
                    </a:lnTo>
                    <a:close/>
                  </a:path>
                </a:pathLst>
              </a:custGeom>
              <a:solidFill>
                <a:schemeClr val="bg1">
                  <a:alpha val="7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81" name="Freeform 285">
                <a:extLst>
                  <a:ext uri="{FF2B5EF4-FFF2-40B4-BE49-F238E27FC236}">
                    <a16:creationId xmlns:a16="http://schemas.microsoft.com/office/drawing/2014/main" id="{2697AC91-E4EA-425D-8451-1EE3BC92FA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9" y="1655"/>
                <a:ext cx="436" cy="240"/>
              </a:xfrm>
              <a:custGeom>
                <a:avLst/>
                <a:gdLst>
                  <a:gd name="T0" fmla="*/ 436 w 436"/>
                  <a:gd name="T1" fmla="*/ 120 h 240"/>
                  <a:gd name="T2" fmla="*/ 0 w 436"/>
                  <a:gd name="T3" fmla="*/ 0 h 240"/>
                  <a:gd name="T4" fmla="*/ 315 w 436"/>
                  <a:gd name="T5" fmla="*/ 240 h 240"/>
                  <a:gd name="T6" fmla="*/ 436 w 436"/>
                  <a:gd name="T7" fmla="*/ 12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6" h="240">
                    <a:moveTo>
                      <a:pt x="436" y="120"/>
                    </a:moveTo>
                    <a:lnTo>
                      <a:pt x="0" y="0"/>
                    </a:lnTo>
                    <a:lnTo>
                      <a:pt x="315" y="240"/>
                    </a:lnTo>
                    <a:lnTo>
                      <a:pt x="436" y="12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55582" name="Freeform 286">
              <a:extLst>
                <a:ext uri="{FF2B5EF4-FFF2-40B4-BE49-F238E27FC236}">
                  <a16:creationId xmlns:a16="http://schemas.microsoft.com/office/drawing/2014/main" id="{A9CE949A-2577-48A6-9997-8DD49CA0C7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6" y="730"/>
              <a:ext cx="547" cy="236"/>
            </a:xfrm>
            <a:custGeom>
              <a:avLst/>
              <a:gdLst>
                <a:gd name="T0" fmla="*/ 184 w 442"/>
                <a:gd name="T1" fmla="*/ 230 h 230"/>
                <a:gd name="T2" fmla="*/ 0 w 442"/>
                <a:gd name="T3" fmla="*/ 0 h 230"/>
                <a:gd name="T4" fmla="*/ 442 w 442"/>
                <a:gd name="T5" fmla="*/ 6 h 230"/>
                <a:gd name="T6" fmla="*/ 184 w 442"/>
                <a:gd name="T7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2" h="230">
                  <a:moveTo>
                    <a:pt x="184" y="230"/>
                  </a:moveTo>
                  <a:lnTo>
                    <a:pt x="0" y="0"/>
                  </a:lnTo>
                  <a:lnTo>
                    <a:pt x="442" y="6"/>
                  </a:lnTo>
                  <a:lnTo>
                    <a:pt x="184" y="23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583" name="Freeform 287">
              <a:extLst>
                <a:ext uri="{FF2B5EF4-FFF2-40B4-BE49-F238E27FC236}">
                  <a16:creationId xmlns:a16="http://schemas.microsoft.com/office/drawing/2014/main" id="{6D238065-A5A5-4D1E-928B-219A3025FE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6" y="726"/>
              <a:ext cx="551" cy="246"/>
            </a:xfrm>
            <a:custGeom>
              <a:avLst/>
              <a:gdLst>
                <a:gd name="T0" fmla="*/ 0 w 445"/>
                <a:gd name="T1" fmla="*/ 0 h 240"/>
                <a:gd name="T2" fmla="*/ 188 w 445"/>
                <a:gd name="T3" fmla="*/ 240 h 240"/>
                <a:gd name="T4" fmla="*/ 445 w 445"/>
                <a:gd name="T5" fmla="*/ 7 h 240"/>
                <a:gd name="T6" fmla="*/ 0 w 445"/>
                <a:gd name="T7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5" h="240">
                  <a:moveTo>
                    <a:pt x="0" y="0"/>
                  </a:moveTo>
                  <a:lnTo>
                    <a:pt x="188" y="240"/>
                  </a:lnTo>
                  <a:lnTo>
                    <a:pt x="445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584" name="Freeform 288">
              <a:extLst>
                <a:ext uri="{FF2B5EF4-FFF2-40B4-BE49-F238E27FC236}">
                  <a16:creationId xmlns:a16="http://schemas.microsoft.com/office/drawing/2014/main" id="{A02BBC35-1AD7-4068-986C-5B1CD5D7E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" y="489"/>
              <a:ext cx="554" cy="246"/>
            </a:xfrm>
            <a:custGeom>
              <a:avLst/>
              <a:gdLst>
                <a:gd name="T0" fmla="*/ 195 w 447"/>
                <a:gd name="T1" fmla="*/ 0 h 240"/>
                <a:gd name="T2" fmla="*/ 0 w 447"/>
                <a:gd name="T3" fmla="*/ 232 h 240"/>
                <a:gd name="T4" fmla="*/ 447 w 447"/>
                <a:gd name="T5" fmla="*/ 240 h 240"/>
                <a:gd name="T6" fmla="*/ 195 w 447"/>
                <a:gd name="T7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7" h="240">
                  <a:moveTo>
                    <a:pt x="195" y="0"/>
                  </a:moveTo>
                  <a:lnTo>
                    <a:pt x="0" y="232"/>
                  </a:lnTo>
                  <a:lnTo>
                    <a:pt x="447" y="240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585" name="Freeform 289">
              <a:extLst>
                <a:ext uri="{FF2B5EF4-FFF2-40B4-BE49-F238E27FC236}">
                  <a16:creationId xmlns:a16="http://schemas.microsoft.com/office/drawing/2014/main" id="{DA782ED6-3FA8-4182-BEB5-15019665F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" y="491"/>
              <a:ext cx="547" cy="244"/>
            </a:xfrm>
            <a:custGeom>
              <a:avLst/>
              <a:gdLst>
                <a:gd name="T0" fmla="*/ 442 w 442"/>
                <a:gd name="T1" fmla="*/ 238 h 238"/>
                <a:gd name="T2" fmla="*/ 0 w 442"/>
                <a:gd name="T3" fmla="*/ 235 h 238"/>
                <a:gd name="T4" fmla="*/ 201 w 442"/>
                <a:gd name="T5" fmla="*/ 0 h 238"/>
                <a:gd name="T6" fmla="*/ 442 w 442"/>
                <a:gd name="T7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2" h="238">
                  <a:moveTo>
                    <a:pt x="442" y="238"/>
                  </a:moveTo>
                  <a:lnTo>
                    <a:pt x="0" y="235"/>
                  </a:lnTo>
                  <a:lnTo>
                    <a:pt x="201" y="0"/>
                  </a:lnTo>
                  <a:lnTo>
                    <a:pt x="442" y="238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586" name="Freeform 290">
              <a:extLst>
                <a:ext uri="{FF2B5EF4-FFF2-40B4-BE49-F238E27FC236}">
                  <a16:creationId xmlns:a16="http://schemas.microsoft.com/office/drawing/2014/main" id="{1936CE23-D14C-40F9-B60D-4EA23E776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4" y="487"/>
              <a:ext cx="435" cy="249"/>
            </a:xfrm>
            <a:custGeom>
              <a:avLst/>
              <a:gdLst>
                <a:gd name="T0" fmla="*/ 0 w 435"/>
                <a:gd name="T1" fmla="*/ 126 h 249"/>
                <a:gd name="T2" fmla="*/ 435 w 435"/>
                <a:gd name="T3" fmla="*/ 249 h 249"/>
                <a:gd name="T4" fmla="*/ 121 w 435"/>
                <a:gd name="T5" fmla="*/ 0 h 249"/>
                <a:gd name="T6" fmla="*/ 0 w 435"/>
                <a:gd name="T7" fmla="*/ 12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5" h="249">
                  <a:moveTo>
                    <a:pt x="0" y="126"/>
                  </a:moveTo>
                  <a:lnTo>
                    <a:pt x="435" y="249"/>
                  </a:lnTo>
                  <a:lnTo>
                    <a:pt x="121" y="0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587" name="Freeform 291">
              <a:extLst>
                <a:ext uri="{FF2B5EF4-FFF2-40B4-BE49-F238E27FC236}">
                  <a16:creationId xmlns:a16="http://schemas.microsoft.com/office/drawing/2014/main" id="{033F778E-FF14-4BDE-9C7E-63BF7834F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2" y="387"/>
              <a:ext cx="448" cy="345"/>
            </a:xfrm>
            <a:custGeom>
              <a:avLst/>
              <a:gdLst>
                <a:gd name="T0" fmla="*/ 0 w 448"/>
                <a:gd name="T1" fmla="*/ 0 h 345"/>
                <a:gd name="T2" fmla="*/ 448 w 448"/>
                <a:gd name="T3" fmla="*/ 345 h 345"/>
                <a:gd name="T4" fmla="*/ 3 w 448"/>
                <a:gd name="T5" fmla="*/ 226 h 345"/>
                <a:gd name="T6" fmla="*/ 0 w 448"/>
                <a:gd name="T7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8" h="345">
                  <a:moveTo>
                    <a:pt x="0" y="0"/>
                  </a:moveTo>
                  <a:lnTo>
                    <a:pt x="448" y="345"/>
                  </a:lnTo>
                  <a:lnTo>
                    <a:pt x="3" y="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588" name="Freeform 292">
              <a:extLst>
                <a:ext uri="{FF2B5EF4-FFF2-40B4-BE49-F238E27FC236}">
                  <a16:creationId xmlns:a16="http://schemas.microsoft.com/office/drawing/2014/main" id="{889C07E4-72C6-4C98-982F-8514E27819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733"/>
              <a:ext cx="435" cy="323"/>
            </a:xfrm>
            <a:custGeom>
              <a:avLst/>
              <a:gdLst>
                <a:gd name="T0" fmla="*/ 9 w 435"/>
                <a:gd name="T1" fmla="*/ 323 h 323"/>
                <a:gd name="T2" fmla="*/ 435 w 435"/>
                <a:gd name="T3" fmla="*/ 0 h 323"/>
                <a:gd name="T4" fmla="*/ 0 w 435"/>
                <a:gd name="T5" fmla="*/ 117 h 323"/>
                <a:gd name="T6" fmla="*/ 9 w 435"/>
                <a:gd name="T7" fmla="*/ 323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5" h="323">
                  <a:moveTo>
                    <a:pt x="9" y="323"/>
                  </a:moveTo>
                  <a:lnTo>
                    <a:pt x="435" y="0"/>
                  </a:lnTo>
                  <a:lnTo>
                    <a:pt x="0" y="117"/>
                  </a:lnTo>
                  <a:lnTo>
                    <a:pt x="9" y="323"/>
                  </a:ln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589" name="Freeform 293">
              <a:extLst>
                <a:ext uri="{FF2B5EF4-FFF2-40B4-BE49-F238E27FC236}">
                  <a16:creationId xmlns:a16="http://schemas.microsoft.com/office/drawing/2014/main" id="{2CEF4072-A23A-4D70-BBBD-068D92EFA5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2" y="385"/>
              <a:ext cx="83" cy="685"/>
            </a:xfrm>
            <a:custGeom>
              <a:avLst/>
              <a:gdLst>
                <a:gd name="T0" fmla="*/ 83 w 83"/>
                <a:gd name="T1" fmla="*/ 54 h 685"/>
                <a:gd name="T2" fmla="*/ 27 w 83"/>
                <a:gd name="T3" fmla="*/ 0 h 685"/>
                <a:gd name="T4" fmla="*/ 0 w 83"/>
                <a:gd name="T5" fmla="*/ 340 h 685"/>
                <a:gd name="T6" fmla="*/ 26 w 83"/>
                <a:gd name="T7" fmla="*/ 685 h 685"/>
                <a:gd name="T8" fmla="*/ 83 w 83"/>
                <a:gd name="T9" fmla="*/ 627 h 685"/>
                <a:gd name="T10" fmla="*/ 83 w 83"/>
                <a:gd name="T11" fmla="*/ 54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685">
                  <a:moveTo>
                    <a:pt x="83" y="54"/>
                  </a:moveTo>
                  <a:lnTo>
                    <a:pt x="27" y="0"/>
                  </a:lnTo>
                  <a:lnTo>
                    <a:pt x="0" y="340"/>
                  </a:lnTo>
                  <a:lnTo>
                    <a:pt x="26" y="685"/>
                  </a:lnTo>
                  <a:lnTo>
                    <a:pt x="83" y="627"/>
                  </a:lnTo>
                  <a:lnTo>
                    <a:pt x="83" y="54"/>
                  </a:lnTo>
                  <a:close/>
                </a:path>
              </a:pathLst>
            </a:custGeom>
            <a:solidFill>
              <a:schemeClr val="bg1"/>
            </a:solidFill>
            <a:ln w="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55590" name="Group 294">
              <a:extLst>
                <a:ext uri="{FF2B5EF4-FFF2-40B4-BE49-F238E27FC236}">
                  <a16:creationId xmlns:a16="http://schemas.microsoft.com/office/drawing/2014/main" id="{3033835C-2067-433B-B6C2-14B9E0DA7D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9" y="385"/>
              <a:ext cx="771" cy="685"/>
              <a:chOff x="2383" y="2643"/>
              <a:chExt cx="771" cy="685"/>
            </a:xfrm>
          </p:grpSpPr>
          <p:grpSp>
            <p:nvGrpSpPr>
              <p:cNvPr id="55591" name="Group 295">
                <a:extLst>
                  <a:ext uri="{FF2B5EF4-FFF2-40B4-BE49-F238E27FC236}">
                    <a16:creationId xmlns:a16="http://schemas.microsoft.com/office/drawing/2014/main" id="{86D48FF9-CB8D-4C38-A650-3C763B756E5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3" y="2985"/>
                <a:ext cx="771" cy="343"/>
                <a:chOff x="2385" y="2987"/>
                <a:chExt cx="771" cy="343"/>
              </a:xfrm>
            </p:grpSpPr>
            <p:sp>
              <p:nvSpPr>
                <p:cNvPr id="55592" name="Freeform 296">
                  <a:extLst>
                    <a:ext uri="{FF2B5EF4-FFF2-40B4-BE49-F238E27FC236}">
                      <a16:creationId xmlns:a16="http://schemas.microsoft.com/office/drawing/2014/main" id="{D60E7AFF-710D-4425-9B09-5F885D9AB0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5" y="2988"/>
                  <a:ext cx="771" cy="342"/>
                </a:xfrm>
                <a:custGeom>
                  <a:avLst/>
                  <a:gdLst>
                    <a:gd name="T0" fmla="*/ 0 w 771"/>
                    <a:gd name="T1" fmla="*/ 0 h 342"/>
                    <a:gd name="T2" fmla="*/ 763 w 771"/>
                    <a:gd name="T3" fmla="*/ 0 h 342"/>
                    <a:gd name="T4" fmla="*/ 771 w 771"/>
                    <a:gd name="T5" fmla="*/ 342 h 342"/>
                    <a:gd name="T6" fmla="*/ 0 w 771"/>
                    <a:gd name="T7" fmla="*/ 0 h 3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71" h="342">
                      <a:moveTo>
                        <a:pt x="0" y="0"/>
                      </a:moveTo>
                      <a:lnTo>
                        <a:pt x="763" y="0"/>
                      </a:lnTo>
                      <a:lnTo>
                        <a:pt x="771" y="34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alpha val="95000"/>
                  </a:schemeClr>
                </a:solidFill>
                <a:ln w="0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5593" name="Freeform 297">
                  <a:extLst>
                    <a:ext uri="{FF2B5EF4-FFF2-40B4-BE49-F238E27FC236}">
                      <a16:creationId xmlns:a16="http://schemas.microsoft.com/office/drawing/2014/main" id="{701E8FAC-2B9E-416F-901F-F1F4BC5009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8" y="2987"/>
                  <a:ext cx="257" cy="342"/>
                </a:xfrm>
                <a:custGeom>
                  <a:avLst/>
                  <a:gdLst>
                    <a:gd name="T0" fmla="*/ 0 w 257"/>
                    <a:gd name="T1" fmla="*/ 227 h 342"/>
                    <a:gd name="T2" fmla="*/ 249 w 257"/>
                    <a:gd name="T3" fmla="*/ 0 h 342"/>
                    <a:gd name="T4" fmla="*/ 257 w 257"/>
                    <a:gd name="T5" fmla="*/ 342 h 342"/>
                    <a:gd name="T6" fmla="*/ 0 w 257"/>
                    <a:gd name="T7" fmla="*/ 227 h 3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7" h="342">
                      <a:moveTo>
                        <a:pt x="0" y="227"/>
                      </a:moveTo>
                      <a:lnTo>
                        <a:pt x="249" y="0"/>
                      </a:lnTo>
                      <a:lnTo>
                        <a:pt x="257" y="342"/>
                      </a:lnTo>
                      <a:lnTo>
                        <a:pt x="0" y="227"/>
                      </a:lnTo>
                      <a:close/>
                    </a:path>
                  </a:pathLst>
                </a:custGeom>
                <a:solidFill>
                  <a:schemeClr val="bg1">
                    <a:alpha val="80000"/>
                  </a:schemeClr>
                </a:solidFill>
                <a:ln w="0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55594" name="Group 298">
                <a:extLst>
                  <a:ext uri="{FF2B5EF4-FFF2-40B4-BE49-F238E27FC236}">
                    <a16:creationId xmlns:a16="http://schemas.microsoft.com/office/drawing/2014/main" id="{3729668F-6588-4B3C-83FF-E9FF79D221D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6" y="2643"/>
                <a:ext cx="768" cy="344"/>
                <a:chOff x="2384" y="2637"/>
                <a:chExt cx="768" cy="344"/>
              </a:xfrm>
            </p:grpSpPr>
            <p:sp>
              <p:nvSpPr>
                <p:cNvPr id="55595" name="Freeform 299">
                  <a:extLst>
                    <a:ext uri="{FF2B5EF4-FFF2-40B4-BE49-F238E27FC236}">
                      <a16:creationId xmlns:a16="http://schemas.microsoft.com/office/drawing/2014/main" id="{FC34D306-5F9C-42C5-99FC-A34DE16723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4" y="2637"/>
                  <a:ext cx="768" cy="344"/>
                </a:xfrm>
                <a:custGeom>
                  <a:avLst/>
                  <a:gdLst>
                    <a:gd name="T0" fmla="*/ 0 w 768"/>
                    <a:gd name="T1" fmla="*/ 344 h 344"/>
                    <a:gd name="T2" fmla="*/ 760 w 768"/>
                    <a:gd name="T3" fmla="*/ 342 h 344"/>
                    <a:gd name="T4" fmla="*/ 768 w 768"/>
                    <a:gd name="T5" fmla="*/ 0 h 344"/>
                    <a:gd name="T6" fmla="*/ 0 w 768"/>
                    <a:gd name="T7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68" h="344">
                      <a:moveTo>
                        <a:pt x="0" y="344"/>
                      </a:moveTo>
                      <a:lnTo>
                        <a:pt x="760" y="342"/>
                      </a:lnTo>
                      <a:lnTo>
                        <a:pt x="768" y="0"/>
                      </a:lnTo>
                      <a:lnTo>
                        <a:pt x="0" y="344"/>
                      </a:lnTo>
                      <a:close/>
                    </a:path>
                  </a:pathLst>
                </a:custGeom>
                <a:solidFill>
                  <a:schemeClr val="bg1">
                    <a:alpha val="95000"/>
                  </a:schemeClr>
                </a:solidFill>
                <a:ln w="0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5596" name="Freeform 300">
                  <a:extLst>
                    <a:ext uri="{FF2B5EF4-FFF2-40B4-BE49-F238E27FC236}">
                      <a16:creationId xmlns:a16="http://schemas.microsoft.com/office/drawing/2014/main" id="{E119600C-1404-4F9C-9EA5-77FDD9D803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V="1">
                  <a:off x="2894" y="2637"/>
                  <a:ext cx="257" cy="342"/>
                </a:xfrm>
                <a:custGeom>
                  <a:avLst/>
                  <a:gdLst>
                    <a:gd name="T0" fmla="*/ 0 w 257"/>
                    <a:gd name="T1" fmla="*/ 227 h 342"/>
                    <a:gd name="T2" fmla="*/ 249 w 257"/>
                    <a:gd name="T3" fmla="*/ 0 h 342"/>
                    <a:gd name="T4" fmla="*/ 257 w 257"/>
                    <a:gd name="T5" fmla="*/ 342 h 342"/>
                    <a:gd name="T6" fmla="*/ 0 w 257"/>
                    <a:gd name="T7" fmla="*/ 227 h 3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7" h="342">
                      <a:moveTo>
                        <a:pt x="0" y="227"/>
                      </a:moveTo>
                      <a:lnTo>
                        <a:pt x="249" y="0"/>
                      </a:lnTo>
                      <a:lnTo>
                        <a:pt x="257" y="342"/>
                      </a:lnTo>
                      <a:lnTo>
                        <a:pt x="0" y="227"/>
                      </a:lnTo>
                      <a:close/>
                    </a:path>
                  </a:pathLst>
                </a:custGeom>
                <a:solidFill>
                  <a:schemeClr val="bg1">
                    <a:alpha val="80000"/>
                  </a:schemeClr>
                </a:solidFill>
                <a:ln w="0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55597" name="Group 301">
            <a:extLst>
              <a:ext uri="{FF2B5EF4-FFF2-40B4-BE49-F238E27FC236}">
                <a16:creationId xmlns:a16="http://schemas.microsoft.com/office/drawing/2014/main" id="{FD2C956A-CDBC-4BF5-BC1F-1206076AE511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10646569" y="4599782"/>
            <a:ext cx="908050" cy="919162"/>
            <a:chOff x="3556" y="1301"/>
            <a:chExt cx="572" cy="579"/>
          </a:xfrm>
        </p:grpSpPr>
        <p:sp>
          <p:nvSpPr>
            <p:cNvPr id="55598" name="Freeform 302">
              <a:extLst>
                <a:ext uri="{FF2B5EF4-FFF2-40B4-BE49-F238E27FC236}">
                  <a16:creationId xmlns:a16="http://schemas.microsoft.com/office/drawing/2014/main" id="{FD6DDF80-49E9-4FCF-BA87-0F5123A834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2" y="1307"/>
              <a:ext cx="286" cy="573"/>
            </a:xfrm>
            <a:custGeom>
              <a:avLst/>
              <a:gdLst>
                <a:gd name="T0" fmla="*/ 286 w 286"/>
                <a:gd name="T1" fmla="*/ 286 h 573"/>
                <a:gd name="T2" fmla="*/ 0 w 286"/>
                <a:gd name="T3" fmla="*/ 0 h 573"/>
                <a:gd name="T4" fmla="*/ 0 w 286"/>
                <a:gd name="T5" fmla="*/ 573 h 573"/>
                <a:gd name="T6" fmla="*/ 286 w 286"/>
                <a:gd name="T7" fmla="*/ 286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6" h="573">
                  <a:moveTo>
                    <a:pt x="286" y="286"/>
                  </a:moveTo>
                  <a:lnTo>
                    <a:pt x="0" y="0"/>
                  </a:lnTo>
                  <a:lnTo>
                    <a:pt x="0" y="573"/>
                  </a:lnTo>
                  <a:lnTo>
                    <a:pt x="286" y="286"/>
                  </a:lnTo>
                  <a:close/>
                </a:path>
              </a:pathLst>
            </a:custGeom>
            <a:solidFill>
              <a:schemeClr val="bg1"/>
            </a:solidFill>
            <a:ln w="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599" name="Freeform 303">
              <a:extLst>
                <a:ext uri="{FF2B5EF4-FFF2-40B4-BE49-F238E27FC236}">
                  <a16:creationId xmlns:a16="http://schemas.microsoft.com/office/drawing/2014/main" id="{C5274A54-9760-4CD9-B02D-9DDDD002E25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556" y="1301"/>
              <a:ext cx="286" cy="573"/>
            </a:xfrm>
            <a:custGeom>
              <a:avLst/>
              <a:gdLst>
                <a:gd name="T0" fmla="*/ 286 w 286"/>
                <a:gd name="T1" fmla="*/ 286 h 573"/>
                <a:gd name="T2" fmla="*/ 0 w 286"/>
                <a:gd name="T3" fmla="*/ 0 h 573"/>
                <a:gd name="T4" fmla="*/ 0 w 286"/>
                <a:gd name="T5" fmla="*/ 573 h 573"/>
                <a:gd name="T6" fmla="*/ 286 w 286"/>
                <a:gd name="T7" fmla="*/ 286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6" h="573">
                  <a:moveTo>
                    <a:pt x="286" y="286"/>
                  </a:moveTo>
                  <a:lnTo>
                    <a:pt x="0" y="0"/>
                  </a:lnTo>
                  <a:lnTo>
                    <a:pt x="0" y="573"/>
                  </a:lnTo>
                  <a:lnTo>
                    <a:pt x="286" y="286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5600" name="Group 304">
            <a:extLst>
              <a:ext uri="{FF2B5EF4-FFF2-40B4-BE49-F238E27FC236}">
                <a16:creationId xmlns:a16="http://schemas.microsoft.com/office/drawing/2014/main" id="{F51AD913-11C6-4501-9203-1BAF9462B123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10386219" y="4274344"/>
            <a:ext cx="1397000" cy="1087438"/>
            <a:chOff x="3009" y="2476"/>
            <a:chExt cx="880" cy="685"/>
          </a:xfrm>
        </p:grpSpPr>
        <p:grpSp>
          <p:nvGrpSpPr>
            <p:cNvPr id="55601" name="Group 305">
              <a:extLst>
                <a:ext uri="{FF2B5EF4-FFF2-40B4-BE49-F238E27FC236}">
                  <a16:creationId xmlns:a16="http://schemas.microsoft.com/office/drawing/2014/main" id="{34797843-ABDC-46AA-A089-3A482BA2CA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49" y="2476"/>
              <a:ext cx="440" cy="685"/>
              <a:chOff x="4139" y="2501"/>
              <a:chExt cx="440" cy="685"/>
            </a:xfrm>
          </p:grpSpPr>
          <p:sp>
            <p:nvSpPr>
              <p:cNvPr id="55602" name="Freeform 306">
                <a:extLst>
                  <a:ext uri="{FF2B5EF4-FFF2-40B4-BE49-F238E27FC236}">
                    <a16:creationId xmlns:a16="http://schemas.microsoft.com/office/drawing/2014/main" id="{FECC85A2-E8A1-48F0-903F-6707D3ECD7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9" y="2607"/>
                <a:ext cx="311" cy="212"/>
              </a:xfrm>
              <a:custGeom>
                <a:avLst/>
                <a:gdLst>
                  <a:gd name="T0" fmla="*/ 311 w 311"/>
                  <a:gd name="T1" fmla="*/ 126 h 212"/>
                  <a:gd name="T2" fmla="*/ 1 w 311"/>
                  <a:gd name="T3" fmla="*/ 212 h 212"/>
                  <a:gd name="T4" fmla="*/ 0 w 311"/>
                  <a:gd name="T5" fmla="*/ 153 h 212"/>
                  <a:gd name="T6" fmla="*/ 190 w 311"/>
                  <a:gd name="T7" fmla="*/ 0 h 212"/>
                  <a:gd name="T8" fmla="*/ 311 w 311"/>
                  <a:gd name="T9" fmla="*/ 126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1" h="212">
                    <a:moveTo>
                      <a:pt x="311" y="126"/>
                    </a:moveTo>
                    <a:lnTo>
                      <a:pt x="1" y="212"/>
                    </a:lnTo>
                    <a:lnTo>
                      <a:pt x="0" y="153"/>
                    </a:lnTo>
                    <a:lnTo>
                      <a:pt x="190" y="0"/>
                    </a:lnTo>
                    <a:lnTo>
                      <a:pt x="311" y="126"/>
                    </a:lnTo>
                    <a:close/>
                  </a:path>
                </a:pathLst>
              </a:custGeom>
              <a:solidFill>
                <a:schemeClr val="bg1"/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03" name="Freeform 307">
                <a:extLst>
                  <a:ext uri="{FF2B5EF4-FFF2-40B4-BE49-F238E27FC236}">
                    <a16:creationId xmlns:a16="http://schemas.microsoft.com/office/drawing/2014/main" id="{F51374FF-16D3-4EB8-9CEE-FB5EBD5241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9" y="2507"/>
                <a:ext cx="322" cy="315"/>
              </a:xfrm>
              <a:custGeom>
                <a:avLst/>
                <a:gdLst>
                  <a:gd name="T0" fmla="*/ 322 w 322"/>
                  <a:gd name="T1" fmla="*/ 0 h 315"/>
                  <a:gd name="T2" fmla="*/ 0 w 322"/>
                  <a:gd name="T3" fmla="*/ 250 h 315"/>
                  <a:gd name="T4" fmla="*/ 1 w 322"/>
                  <a:gd name="T5" fmla="*/ 315 h 315"/>
                  <a:gd name="T6" fmla="*/ 319 w 322"/>
                  <a:gd name="T7" fmla="*/ 226 h 315"/>
                  <a:gd name="T8" fmla="*/ 322 w 322"/>
                  <a:gd name="T9" fmla="*/ 0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2" h="315">
                    <a:moveTo>
                      <a:pt x="322" y="0"/>
                    </a:moveTo>
                    <a:lnTo>
                      <a:pt x="0" y="250"/>
                    </a:lnTo>
                    <a:lnTo>
                      <a:pt x="1" y="315"/>
                    </a:lnTo>
                    <a:lnTo>
                      <a:pt x="319" y="226"/>
                    </a:lnTo>
                    <a:lnTo>
                      <a:pt x="322" y="0"/>
                    </a:lnTo>
                    <a:close/>
                  </a:path>
                </a:pathLst>
              </a:custGeom>
              <a:solidFill>
                <a:schemeClr val="bg1">
                  <a:alpha val="7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04" name="Freeform 308">
                <a:extLst>
                  <a:ext uri="{FF2B5EF4-FFF2-40B4-BE49-F238E27FC236}">
                    <a16:creationId xmlns:a16="http://schemas.microsoft.com/office/drawing/2014/main" id="{5F91097E-261A-41D5-B4CC-E443E425CE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9" y="2888"/>
                <a:ext cx="314" cy="288"/>
              </a:xfrm>
              <a:custGeom>
                <a:avLst/>
                <a:gdLst>
                  <a:gd name="T0" fmla="*/ 305 w 314"/>
                  <a:gd name="T1" fmla="*/ 288 h 288"/>
                  <a:gd name="T2" fmla="*/ 0 w 314"/>
                  <a:gd name="T3" fmla="*/ 54 h 288"/>
                  <a:gd name="T4" fmla="*/ 1 w 314"/>
                  <a:gd name="T5" fmla="*/ 0 h 288"/>
                  <a:gd name="T6" fmla="*/ 314 w 314"/>
                  <a:gd name="T7" fmla="*/ 82 h 288"/>
                  <a:gd name="T8" fmla="*/ 305 w 314"/>
                  <a:gd name="T9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4" h="288">
                    <a:moveTo>
                      <a:pt x="305" y="288"/>
                    </a:moveTo>
                    <a:lnTo>
                      <a:pt x="0" y="54"/>
                    </a:lnTo>
                    <a:lnTo>
                      <a:pt x="1" y="0"/>
                    </a:lnTo>
                    <a:lnTo>
                      <a:pt x="314" y="82"/>
                    </a:lnTo>
                    <a:lnTo>
                      <a:pt x="305" y="288"/>
                    </a:lnTo>
                    <a:close/>
                  </a:path>
                </a:pathLst>
              </a:custGeom>
              <a:solidFill>
                <a:schemeClr val="bg1">
                  <a:alpha val="7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05" name="Freeform 309">
                <a:extLst>
                  <a:ext uri="{FF2B5EF4-FFF2-40B4-BE49-F238E27FC236}">
                    <a16:creationId xmlns:a16="http://schemas.microsoft.com/office/drawing/2014/main" id="{1E1E48C8-E791-4224-B093-7EE33B5397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9" y="2886"/>
                <a:ext cx="315" cy="206"/>
              </a:xfrm>
              <a:custGeom>
                <a:avLst/>
                <a:gdLst>
                  <a:gd name="T0" fmla="*/ 315 w 315"/>
                  <a:gd name="T1" fmla="*/ 86 h 206"/>
                  <a:gd name="T2" fmla="*/ 0 w 315"/>
                  <a:gd name="T3" fmla="*/ 0 h 206"/>
                  <a:gd name="T4" fmla="*/ 1 w 315"/>
                  <a:gd name="T5" fmla="*/ 59 h 206"/>
                  <a:gd name="T6" fmla="*/ 194 w 315"/>
                  <a:gd name="T7" fmla="*/ 206 h 206"/>
                  <a:gd name="T8" fmla="*/ 315 w 315"/>
                  <a:gd name="T9" fmla="*/ 86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5" h="206">
                    <a:moveTo>
                      <a:pt x="315" y="86"/>
                    </a:moveTo>
                    <a:lnTo>
                      <a:pt x="0" y="0"/>
                    </a:lnTo>
                    <a:lnTo>
                      <a:pt x="1" y="59"/>
                    </a:lnTo>
                    <a:lnTo>
                      <a:pt x="194" y="206"/>
                    </a:lnTo>
                    <a:lnTo>
                      <a:pt x="315" y="86"/>
                    </a:lnTo>
                    <a:close/>
                  </a:path>
                </a:pathLst>
              </a:custGeom>
              <a:solidFill>
                <a:schemeClr val="bg1"/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06" name="Freeform 310">
                <a:extLst>
                  <a:ext uri="{FF2B5EF4-FFF2-40B4-BE49-F238E27FC236}">
                    <a16:creationId xmlns:a16="http://schemas.microsoft.com/office/drawing/2014/main" id="{8B6B3812-2D6B-48AD-9615-208B3AE35C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0" y="2501"/>
                <a:ext cx="83" cy="685"/>
              </a:xfrm>
              <a:custGeom>
                <a:avLst/>
                <a:gdLst>
                  <a:gd name="T0" fmla="*/ 83 w 83"/>
                  <a:gd name="T1" fmla="*/ 54 h 685"/>
                  <a:gd name="T2" fmla="*/ 27 w 83"/>
                  <a:gd name="T3" fmla="*/ 0 h 685"/>
                  <a:gd name="T4" fmla="*/ 0 w 83"/>
                  <a:gd name="T5" fmla="*/ 340 h 685"/>
                  <a:gd name="T6" fmla="*/ 26 w 83"/>
                  <a:gd name="T7" fmla="*/ 685 h 685"/>
                  <a:gd name="T8" fmla="*/ 83 w 83"/>
                  <a:gd name="T9" fmla="*/ 627 h 685"/>
                  <a:gd name="T10" fmla="*/ 83 w 83"/>
                  <a:gd name="T11" fmla="*/ 54 h 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" h="685">
                    <a:moveTo>
                      <a:pt x="83" y="54"/>
                    </a:moveTo>
                    <a:lnTo>
                      <a:pt x="27" y="0"/>
                    </a:lnTo>
                    <a:lnTo>
                      <a:pt x="0" y="340"/>
                    </a:lnTo>
                    <a:lnTo>
                      <a:pt x="26" y="685"/>
                    </a:lnTo>
                    <a:lnTo>
                      <a:pt x="83" y="627"/>
                    </a:lnTo>
                    <a:lnTo>
                      <a:pt x="83" y="54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07" name="Freeform 311">
                <a:extLst>
                  <a:ext uri="{FF2B5EF4-FFF2-40B4-BE49-F238E27FC236}">
                    <a16:creationId xmlns:a16="http://schemas.microsoft.com/office/drawing/2014/main" id="{64ACC146-628C-448E-AF53-0080542AAA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9" y="2843"/>
                <a:ext cx="99" cy="343"/>
              </a:xfrm>
              <a:custGeom>
                <a:avLst/>
                <a:gdLst>
                  <a:gd name="T0" fmla="*/ 0 w 99"/>
                  <a:gd name="T1" fmla="*/ 0 h 343"/>
                  <a:gd name="T2" fmla="*/ 91 w 99"/>
                  <a:gd name="T3" fmla="*/ 1 h 343"/>
                  <a:gd name="T4" fmla="*/ 99 w 99"/>
                  <a:gd name="T5" fmla="*/ 343 h 343"/>
                  <a:gd name="T6" fmla="*/ 0 w 99"/>
                  <a:gd name="T7" fmla="*/ 295 h 343"/>
                  <a:gd name="T8" fmla="*/ 0 w 99"/>
                  <a:gd name="T9" fmla="*/ 0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" h="343">
                    <a:moveTo>
                      <a:pt x="0" y="0"/>
                    </a:moveTo>
                    <a:lnTo>
                      <a:pt x="91" y="1"/>
                    </a:lnTo>
                    <a:lnTo>
                      <a:pt x="99" y="343"/>
                    </a:lnTo>
                    <a:lnTo>
                      <a:pt x="0" y="2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95000"/>
                </a:schemeClr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08" name="Freeform 312">
                <a:extLst>
                  <a:ext uri="{FF2B5EF4-FFF2-40B4-BE49-F238E27FC236}">
                    <a16:creationId xmlns:a16="http://schemas.microsoft.com/office/drawing/2014/main" id="{0AD0DE50-43C0-49C9-A386-5AAD7A76A0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9" y="2843"/>
                <a:ext cx="98" cy="342"/>
              </a:xfrm>
              <a:custGeom>
                <a:avLst/>
                <a:gdLst>
                  <a:gd name="T0" fmla="*/ 0 w 98"/>
                  <a:gd name="T1" fmla="*/ 84 h 342"/>
                  <a:gd name="T2" fmla="*/ 90 w 98"/>
                  <a:gd name="T3" fmla="*/ 0 h 342"/>
                  <a:gd name="T4" fmla="*/ 98 w 98"/>
                  <a:gd name="T5" fmla="*/ 342 h 342"/>
                  <a:gd name="T6" fmla="*/ 1 w 98"/>
                  <a:gd name="T7" fmla="*/ 297 h 342"/>
                  <a:gd name="T8" fmla="*/ 0 w 98"/>
                  <a:gd name="T9" fmla="*/ 84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342">
                    <a:moveTo>
                      <a:pt x="0" y="84"/>
                    </a:moveTo>
                    <a:lnTo>
                      <a:pt x="90" y="0"/>
                    </a:lnTo>
                    <a:lnTo>
                      <a:pt x="98" y="342"/>
                    </a:lnTo>
                    <a:lnTo>
                      <a:pt x="1" y="297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09" name="Freeform 313">
                <a:extLst>
                  <a:ext uri="{FF2B5EF4-FFF2-40B4-BE49-F238E27FC236}">
                    <a16:creationId xmlns:a16="http://schemas.microsoft.com/office/drawing/2014/main" id="{FB93FD0F-3E3F-4CFD-B032-9F9E0709AB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0" y="2501"/>
                <a:ext cx="98" cy="342"/>
              </a:xfrm>
              <a:custGeom>
                <a:avLst/>
                <a:gdLst>
                  <a:gd name="T0" fmla="*/ 2 w 98"/>
                  <a:gd name="T1" fmla="*/ 340 h 342"/>
                  <a:gd name="T2" fmla="*/ 90 w 98"/>
                  <a:gd name="T3" fmla="*/ 342 h 342"/>
                  <a:gd name="T4" fmla="*/ 98 w 98"/>
                  <a:gd name="T5" fmla="*/ 0 h 342"/>
                  <a:gd name="T6" fmla="*/ 0 w 98"/>
                  <a:gd name="T7" fmla="*/ 46 h 342"/>
                  <a:gd name="T8" fmla="*/ 2 w 98"/>
                  <a:gd name="T9" fmla="*/ 340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342">
                    <a:moveTo>
                      <a:pt x="2" y="340"/>
                    </a:moveTo>
                    <a:lnTo>
                      <a:pt x="90" y="342"/>
                    </a:lnTo>
                    <a:lnTo>
                      <a:pt x="98" y="0"/>
                    </a:lnTo>
                    <a:lnTo>
                      <a:pt x="0" y="46"/>
                    </a:lnTo>
                    <a:lnTo>
                      <a:pt x="2" y="340"/>
                    </a:lnTo>
                    <a:close/>
                  </a:path>
                </a:pathLst>
              </a:custGeom>
              <a:solidFill>
                <a:schemeClr val="bg1">
                  <a:alpha val="95000"/>
                </a:schemeClr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10" name="Freeform 314">
                <a:extLst>
                  <a:ext uri="{FF2B5EF4-FFF2-40B4-BE49-F238E27FC236}">
                    <a16:creationId xmlns:a16="http://schemas.microsoft.com/office/drawing/2014/main" id="{1E64EFF0-76C6-462A-8213-D1F440E870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0" y="2501"/>
                <a:ext cx="97" cy="342"/>
              </a:xfrm>
              <a:custGeom>
                <a:avLst/>
                <a:gdLst>
                  <a:gd name="T0" fmla="*/ 0 w 97"/>
                  <a:gd name="T1" fmla="*/ 253 h 342"/>
                  <a:gd name="T2" fmla="*/ 89 w 97"/>
                  <a:gd name="T3" fmla="*/ 342 h 342"/>
                  <a:gd name="T4" fmla="*/ 97 w 97"/>
                  <a:gd name="T5" fmla="*/ 0 h 342"/>
                  <a:gd name="T6" fmla="*/ 0 w 97"/>
                  <a:gd name="T7" fmla="*/ 45 h 342"/>
                  <a:gd name="T8" fmla="*/ 0 w 97"/>
                  <a:gd name="T9" fmla="*/ 253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342">
                    <a:moveTo>
                      <a:pt x="0" y="253"/>
                    </a:moveTo>
                    <a:lnTo>
                      <a:pt x="89" y="342"/>
                    </a:lnTo>
                    <a:lnTo>
                      <a:pt x="97" y="0"/>
                    </a:lnTo>
                    <a:lnTo>
                      <a:pt x="0" y="45"/>
                    </a:lnTo>
                    <a:lnTo>
                      <a:pt x="0" y="253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11" name="Freeform 315">
                <a:extLst>
                  <a:ext uri="{FF2B5EF4-FFF2-40B4-BE49-F238E27FC236}">
                    <a16:creationId xmlns:a16="http://schemas.microsoft.com/office/drawing/2014/main" id="{FDC9073A-7C08-47B9-958D-4EC1F7E60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3" y="2558"/>
                <a:ext cx="286" cy="573"/>
              </a:xfrm>
              <a:custGeom>
                <a:avLst/>
                <a:gdLst>
                  <a:gd name="T0" fmla="*/ 286 w 286"/>
                  <a:gd name="T1" fmla="*/ 286 h 573"/>
                  <a:gd name="T2" fmla="*/ 0 w 286"/>
                  <a:gd name="T3" fmla="*/ 0 h 573"/>
                  <a:gd name="T4" fmla="*/ 0 w 286"/>
                  <a:gd name="T5" fmla="*/ 573 h 573"/>
                  <a:gd name="T6" fmla="*/ 286 w 286"/>
                  <a:gd name="T7" fmla="*/ 286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6" h="573">
                    <a:moveTo>
                      <a:pt x="286" y="286"/>
                    </a:moveTo>
                    <a:lnTo>
                      <a:pt x="0" y="0"/>
                    </a:lnTo>
                    <a:lnTo>
                      <a:pt x="0" y="573"/>
                    </a:lnTo>
                    <a:lnTo>
                      <a:pt x="286" y="286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12" name="Freeform 316">
                <a:extLst>
                  <a:ext uri="{FF2B5EF4-FFF2-40B4-BE49-F238E27FC236}">
                    <a16:creationId xmlns:a16="http://schemas.microsoft.com/office/drawing/2014/main" id="{FFB50E01-DC48-44A6-A2B8-3D694F2E38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0" y="2552"/>
                <a:ext cx="153" cy="573"/>
              </a:xfrm>
              <a:custGeom>
                <a:avLst/>
                <a:gdLst>
                  <a:gd name="T0" fmla="*/ 2 w 153"/>
                  <a:gd name="T1" fmla="*/ 151 h 573"/>
                  <a:gd name="T2" fmla="*/ 153 w 153"/>
                  <a:gd name="T3" fmla="*/ 0 h 573"/>
                  <a:gd name="T4" fmla="*/ 153 w 153"/>
                  <a:gd name="T5" fmla="*/ 573 h 573"/>
                  <a:gd name="T6" fmla="*/ 0 w 153"/>
                  <a:gd name="T7" fmla="*/ 418 h 573"/>
                  <a:gd name="T8" fmla="*/ 2 w 153"/>
                  <a:gd name="T9" fmla="*/ 151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3" h="573">
                    <a:moveTo>
                      <a:pt x="2" y="151"/>
                    </a:moveTo>
                    <a:lnTo>
                      <a:pt x="153" y="0"/>
                    </a:lnTo>
                    <a:lnTo>
                      <a:pt x="153" y="573"/>
                    </a:lnTo>
                    <a:lnTo>
                      <a:pt x="0" y="418"/>
                    </a:lnTo>
                    <a:lnTo>
                      <a:pt x="2" y="151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55613" name="Rectangle 317">
              <a:extLst>
                <a:ext uri="{FF2B5EF4-FFF2-40B4-BE49-F238E27FC236}">
                  <a16:creationId xmlns:a16="http://schemas.microsoft.com/office/drawing/2014/main" id="{5AEBBD58-171E-4D86-AA25-7A5A893B94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9" y="2476"/>
              <a:ext cx="440" cy="685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55614" name="Group 318">
            <a:extLst>
              <a:ext uri="{FF2B5EF4-FFF2-40B4-BE49-F238E27FC236}">
                <a16:creationId xmlns:a16="http://schemas.microsoft.com/office/drawing/2014/main" id="{67890C10-ABCE-47AC-B4B5-4870C329FFA9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10582275" y="3743325"/>
            <a:ext cx="1068388" cy="1062038"/>
            <a:chOff x="1844" y="2721"/>
            <a:chExt cx="672" cy="669"/>
          </a:xfrm>
        </p:grpSpPr>
        <p:sp>
          <p:nvSpPr>
            <p:cNvPr id="55615" name="Freeform 319">
              <a:extLst>
                <a:ext uri="{FF2B5EF4-FFF2-40B4-BE49-F238E27FC236}">
                  <a16:creationId xmlns:a16="http://schemas.microsoft.com/office/drawing/2014/main" id="{5CF9ECFB-CAE9-4A75-AC1A-C18B7998A8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" y="3064"/>
              <a:ext cx="547" cy="236"/>
            </a:xfrm>
            <a:custGeom>
              <a:avLst/>
              <a:gdLst>
                <a:gd name="T0" fmla="*/ 184 w 442"/>
                <a:gd name="T1" fmla="*/ 230 h 230"/>
                <a:gd name="T2" fmla="*/ 0 w 442"/>
                <a:gd name="T3" fmla="*/ 0 h 230"/>
                <a:gd name="T4" fmla="*/ 442 w 442"/>
                <a:gd name="T5" fmla="*/ 6 h 230"/>
                <a:gd name="T6" fmla="*/ 184 w 442"/>
                <a:gd name="T7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2" h="230">
                  <a:moveTo>
                    <a:pt x="184" y="230"/>
                  </a:moveTo>
                  <a:lnTo>
                    <a:pt x="0" y="0"/>
                  </a:lnTo>
                  <a:lnTo>
                    <a:pt x="442" y="6"/>
                  </a:lnTo>
                  <a:lnTo>
                    <a:pt x="184" y="23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616" name="Freeform 320">
              <a:extLst>
                <a:ext uri="{FF2B5EF4-FFF2-40B4-BE49-F238E27FC236}">
                  <a16:creationId xmlns:a16="http://schemas.microsoft.com/office/drawing/2014/main" id="{B87818FC-44D1-4882-B014-BF2EF285EE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" y="3060"/>
              <a:ext cx="551" cy="246"/>
            </a:xfrm>
            <a:custGeom>
              <a:avLst/>
              <a:gdLst>
                <a:gd name="T0" fmla="*/ 0 w 445"/>
                <a:gd name="T1" fmla="*/ 0 h 240"/>
                <a:gd name="T2" fmla="*/ 188 w 445"/>
                <a:gd name="T3" fmla="*/ 240 h 240"/>
                <a:gd name="T4" fmla="*/ 445 w 445"/>
                <a:gd name="T5" fmla="*/ 7 h 240"/>
                <a:gd name="T6" fmla="*/ 0 w 445"/>
                <a:gd name="T7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5" h="240">
                  <a:moveTo>
                    <a:pt x="0" y="0"/>
                  </a:moveTo>
                  <a:lnTo>
                    <a:pt x="188" y="240"/>
                  </a:lnTo>
                  <a:lnTo>
                    <a:pt x="445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7961" dir="81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617" name="Freeform 321">
              <a:extLst>
                <a:ext uri="{FF2B5EF4-FFF2-40B4-BE49-F238E27FC236}">
                  <a16:creationId xmlns:a16="http://schemas.microsoft.com/office/drawing/2014/main" id="{BD62BC30-67C5-4589-81F9-8D608C9FE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7" y="2823"/>
              <a:ext cx="554" cy="246"/>
            </a:xfrm>
            <a:custGeom>
              <a:avLst/>
              <a:gdLst>
                <a:gd name="T0" fmla="*/ 195 w 447"/>
                <a:gd name="T1" fmla="*/ 0 h 240"/>
                <a:gd name="T2" fmla="*/ 0 w 447"/>
                <a:gd name="T3" fmla="*/ 232 h 240"/>
                <a:gd name="T4" fmla="*/ 447 w 447"/>
                <a:gd name="T5" fmla="*/ 240 h 240"/>
                <a:gd name="T6" fmla="*/ 195 w 447"/>
                <a:gd name="T7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7" h="240">
                  <a:moveTo>
                    <a:pt x="195" y="0"/>
                  </a:moveTo>
                  <a:lnTo>
                    <a:pt x="0" y="232"/>
                  </a:lnTo>
                  <a:lnTo>
                    <a:pt x="447" y="240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618" name="Freeform 322">
              <a:extLst>
                <a:ext uri="{FF2B5EF4-FFF2-40B4-BE49-F238E27FC236}">
                  <a16:creationId xmlns:a16="http://schemas.microsoft.com/office/drawing/2014/main" id="{3B9DCD5A-F3BC-45BB-B665-F0D95DDC4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7" y="2825"/>
              <a:ext cx="547" cy="244"/>
            </a:xfrm>
            <a:custGeom>
              <a:avLst/>
              <a:gdLst>
                <a:gd name="T0" fmla="*/ 442 w 442"/>
                <a:gd name="T1" fmla="*/ 238 h 238"/>
                <a:gd name="T2" fmla="*/ 0 w 442"/>
                <a:gd name="T3" fmla="*/ 235 h 238"/>
                <a:gd name="T4" fmla="*/ 201 w 442"/>
                <a:gd name="T5" fmla="*/ 0 h 238"/>
                <a:gd name="T6" fmla="*/ 442 w 442"/>
                <a:gd name="T7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2" h="238">
                  <a:moveTo>
                    <a:pt x="442" y="238"/>
                  </a:moveTo>
                  <a:lnTo>
                    <a:pt x="0" y="235"/>
                  </a:lnTo>
                  <a:lnTo>
                    <a:pt x="201" y="0"/>
                  </a:lnTo>
                  <a:lnTo>
                    <a:pt x="442" y="238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619" name="Freeform 323">
              <a:extLst>
                <a:ext uri="{FF2B5EF4-FFF2-40B4-BE49-F238E27FC236}">
                  <a16:creationId xmlns:a16="http://schemas.microsoft.com/office/drawing/2014/main" id="{40CE5E55-70AC-48B8-B77B-73DF084F3F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9" y="2821"/>
              <a:ext cx="435" cy="249"/>
            </a:xfrm>
            <a:custGeom>
              <a:avLst/>
              <a:gdLst>
                <a:gd name="T0" fmla="*/ 0 w 435"/>
                <a:gd name="T1" fmla="*/ 126 h 249"/>
                <a:gd name="T2" fmla="*/ 435 w 435"/>
                <a:gd name="T3" fmla="*/ 249 h 249"/>
                <a:gd name="T4" fmla="*/ 121 w 435"/>
                <a:gd name="T5" fmla="*/ 0 h 249"/>
                <a:gd name="T6" fmla="*/ 0 w 435"/>
                <a:gd name="T7" fmla="*/ 12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5" h="249">
                  <a:moveTo>
                    <a:pt x="0" y="126"/>
                  </a:moveTo>
                  <a:lnTo>
                    <a:pt x="435" y="249"/>
                  </a:lnTo>
                  <a:lnTo>
                    <a:pt x="121" y="0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620" name="Freeform 324">
              <a:extLst>
                <a:ext uri="{FF2B5EF4-FFF2-40B4-BE49-F238E27FC236}">
                  <a16:creationId xmlns:a16="http://schemas.microsoft.com/office/drawing/2014/main" id="{FCB8FF48-9C66-4BD2-878B-1EDA79CABC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7" y="2721"/>
              <a:ext cx="448" cy="345"/>
            </a:xfrm>
            <a:custGeom>
              <a:avLst/>
              <a:gdLst>
                <a:gd name="T0" fmla="*/ 0 w 448"/>
                <a:gd name="T1" fmla="*/ 0 h 345"/>
                <a:gd name="T2" fmla="*/ 448 w 448"/>
                <a:gd name="T3" fmla="*/ 345 h 345"/>
                <a:gd name="T4" fmla="*/ 3 w 448"/>
                <a:gd name="T5" fmla="*/ 226 h 345"/>
                <a:gd name="T6" fmla="*/ 0 w 448"/>
                <a:gd name="T7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8" h="345">
                  <a:moveTo>
                    <a:pt x="0" y="0"/>
                  </a:moveTo>
                  <a:lnTo>
                    <a:pt x="448" y="345"/>
                  </a:lnTo>
                  <a:lnTo>
                    <a:pt x="3" y="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621" name="Freeform 325">
              <a:extLst>
                <a:ext uri="{FF2B5EF4-FFF2-40B4-BE49-F238E27FC236}">
                  <a16:creationId xmlns:a16="http://schemas.microsoft.com/office/drawing/2014/main" id="{46DF76B1-CF22-48E0-BBEB-FDCE70C313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6" y="3067"/>
              <a:ext cx="435" cy="323"/>
            </a:xfrm>
            <a:custGeom>
              <a:avLst/>
              <a:gdLst>
                <a:gd name="T0" fmla="*/ 9 w 435"/>
                <a:gd name="T1" fmla="*/ 323 h 323"/>
                <a:gd name="T2" fmla="*/ 435 w 435"/>
                <a:gd name="T3" fmla="*/ 0 h 323"/>
                <a:gd name="T4" fmla="*/ 0 w 435"/>
                <a:gd name="T5" fmla="*/ 117 h 323"/>
                <a:gd name="T6" fmla="*/ 9 w 435"/>
                <a:gd name="T7" fmla="*/ 323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5" h="323">
                  <a:moveTo>
                    <a:pt x="9" y="323"/>
                  </a:moveTo>
                  <a:lnTo>
                    <a:pt x="435" y="0"/>
                  </a:lnTo>
                  <a:lnTo>
                    <a:pt x="0" y="117"/>
                  </a:lnTo>
                  <a:lnTo>
                    <a:pt x="9" y="323"/>
                  </a:ln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0" cap="flat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622" name="Freeform 326">
              <a:extLst>
                <a:ext uri="{FF2B5EF4-FFF2-40B4-BE49-F238E27FC236}">
                  <a16:creationId xmlns:a16="http://schemas.microsoft.com/office/drawing/2014/main" id="{DE803380-0919-406C-B2EC-3117D8EED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" y="3062"/>
              <a:ext cx="670" cy="292"/>
            </a:xfrm>
            <a:custGeom>
              <a:avLst/>
              <a:gdLst>
                <a:gd name="T0" fmla="*/ 0 w 670"/>
                <a:gd name="T1" fmla="*/ 0 h 292"/>
                <a:gd name="T2" fmla="*/ 670 w 670"/>
                <a:gd name="T3" fmla="*/ 2 h 292"/>
                <a:gd name="T4" fmla="*/ 668 w 670"/>
                <a:gd name="T5" fmla="*/ 292 h 292"/>
                <a:gd name="T6" fmla="*/ 0 w 670"/>
                <a:gd name="T7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0" h="292">
                  <a:moveTo>
                    <a:pt x="0" y="0"/>
                  </a:moveTo>
                  <a:lnTo>
                    <a:pt x="670" y="2"/>
                  </a:lnTo>
                  <a:lnTo>
                    <a:pt x="668" y="2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95000"/>
              </a:schemeClr>
            </a:solidFill>
            <a:ln w="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623" name="Freeform 327">
              <a:extLst>
                <a:ext uri="{FF2B5EF4-FFF2-40B4-BE49-F238E27FC236}">
                  <a16:creationId xmlns:a16="http://schemas.microsoft.com/office/drawing/2014/main" id="{0A5FD494-B763-4BB9-B92E-60ABF2BE32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7" y="3142"/>
              <a:ext cx="159" cy="218"/>
            </a:xfrm>
            <a:custGeom>
              <a:avLst/>
              <a:gdLst>
                <a:gd name="T0" fmla="*/ 0 w 159"/>
                <a:gd name="T1" fmla="*/ 146 h 218"/>
                <a:gd name="T2" fmla="*/ 159 w 159"/>
                <a:gd name="T3" fmla="*/ 0 h 218"/>
                <a:gd name="T4" fmla="*/ 159 w 159"/>
                <a:gd name="T5" fmla="*/ 218 h 218"/>
                <a:gd name="T6" fmla="*/ 0 w 159"/>
                <a:gd name="T7" fmla="*/ 14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9" h="218">
                  <a:moveTo>
                    <a:pt x="0" y="146"/>
                  </a:moveTo>
                  <a:lnTo>
                    <a:pt x="159" y="0"/>
                  </a:lnTo>
                  <a:lnTo>
                    <a:pt x="159" y="218"/>
                  </a:lnTo>
                  <a:lnTo>
                    <a:pt x="0" y="146"/>
                  </a:lnTo>
                  <a:close/>
                </a:path>
              </a:pathLst>
            </a:custGeom>
            <a:solidFill>
              <a:schemeClr val="bg1"/>
            </a:solidFill>
            <a:ln w="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2700" dir="54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624" name="Freeform 328">
              <a:extLst>
                <a:ext uri="{FF2B5EF4-FFF2-40B4-BE49-F238E27FC236}">
                  <a16:creationId xmlns:a16="http://schemas.microsoft.com/office/drawing/2014/main" id="{B99187DF-4E61-4C57-BB1A-83C0F33F00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7" y="2762"/>
              <a:ext cx="669" cy="301"/>
            </a:xfrm>
            <a:custGeom>
              <a:avLst/>
              <a:gdLst>
                <a:gd name="T0" fmla="*/ 0 w 669"/>
                <a:gd name="T1" fmla="*/ 301 h 301"/>
                <a:gd name="T2" fmla="*/ 669 w 669"/>
                <a:gd name="T3" fmla="*/ 296 h 301"/>
                <a:gd name="T4" fmla="*/ 667 w 669"/>
                <a:gd name="T5" fmla="*/ 0 h 301"/>
                <a:gd name="T6" fmla="*/ 0 w 669"/>
                <a:gd name="T7" fmla="*/ 30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9" h="301">
                  <a:moveTo>
                    <a:pt x="0" y="301"/>
                  </a:moveTo>
                  <a:lnTo>
                    <a:pt x="669" y="296"/>
                  </a:lnTo>
                  <a:lnTo>
                    <a:pt x="667" y="0"/>
                  </a:lnTo>
                  <a:lnTo>
                    <a:pt x="0" y="301"/>
                  </a:lnTo>
                  <a:close/>
                </a:path>
              </a:pathLst>
            </a:custGeom>
            <a:solidFill>
              <a:schemeClr val="bg1">
                <a:alpha val="95000"/>
              </a:schemeClr>
            </a:solidFill>
            <a:ln w="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625" name="Freeform 329">
              <a:extLst>
                <a:ext uri="{FF2B5EF4-FFF2-40B4-BE49-F238E27FC236}">
                  <a16:creationId xmlns:a16="http://schemas.microsoft.com/office/drawing/2014/main" id="{6B9AB997-6C72-4550-814F-1F2D79FED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7" y="2760"/>
              <a:ext cx="159" cy="212"/>
            </a:xfrm>
            <a:custGeom>
              <a:avLst/>
              <a:gdLst>
                <a:gd name="T0" fmla="*/ 0 w 159"/>
                <a:gd name="T1" fmla="*/ 74 h 212"/>
                <a:gd name="T2" fmla="*/ 159 w 159"/>
                <a:gd name="T3" fmla="*/ 212 h 212"/>
                <a:gd name="T4" fmla="*/ 159 w 159"/>
                <a:gd name="T5" fmla="*/ 0 h 212"/>
                <a:gd name="T6" fmla="*/ 0 w 159"/>
                <a:gd name="T7" fmla="*/ 74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9" h="212">
                  <a:moveTo>
                    <a:pt x="0" y="74"/>
                  </a:moveTo>
                  <a:lnTo>
                    <a:pt x="159" y="212"/>
                  </a:lnTo>
                  <a:lnTo>
                    <a:pt x="159" y="0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626" name="Freeform 330">
              <a:extLst>
                <a:ext uri="{FF2B5EF4-FFF2-40B4-BE49-F238E27FC236}">
                  <a16:creationId xmlns:a16="http://schemas.microsoft.com/office/drawing/2014/main" id="{AE2C30DD-E76F-4320-806D-DCBCE01821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4" y="2922"/>
              <a:ext cx="130" cy="264"/>
            </a:xfrm>
            <a:custGeom>
              <a:avLst/>
              <a:gdLst>
                <a:gd name="T0" fmla="*/ 0 w 130"/>
                <a:gd name="T1" fmla="*/ 134 h 264"/>
                <a:gd name="T2" fmla="*/ 130 w 130"/>
                <a:gd name="T3" fmla="*/ 0 h 264"/>
                <a:gd name="T4" fmla="*/ 128 w 130"/>
                <a:gd name="T5" fmla="*/ 264 h 264"/>
                <a:gd name="T6" fmla="*/ 0 w 130"/>
                <a:gd name="T7" fmla="*/ 13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264">
                  <a:moveTo>
                    <a:pt x="0" y="134"/>
                  </a:moveTo>
                  <a:lnTo>
                    <a:pt x="130" y="0"/>
                  </a:lnTo>
                  <a:lnTo>
                    <a:pt x="128" y="264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chemeClr val="bg1"/>
            </a:solidFill>
            <a:ln w="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5627" name="Group 331">
            <a:extLst>
              <a:ext uri="{FF2B5EF4-FFF2-40B4-BE49-F238E27FC236}">
                <a16:creationId xmlns:a16="http://schemas.microsoft.com/office/drawing/2014/main" id="{7B67AED4-EA76-4834-94DC-06376A0668A1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10469563" y="3838575"/>
            <a:ext cx="1244600" cy="1076325"/>
            <a:chOff x="283" y="3080"/>
            <a:chExt cx="783" cy="678"/>
          </a:xfrm>
        </p:grpSpPr>
        <p:grpSp>
          <p:nvGrpSpPr>
            <p:cNvPr id="55628" name="Group 332">
              <a:extLst>
                <a:ext uri="{FF2B5EF4-FFF2-40B4-BE49-F238E27FC236}">
                  <a16:creationId xmlns:a16="http://schemas.microsoft.com/office/drawing/2014/main" id="{988B53B5-C4EB-4121-A41C-1E432DBDE7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5" y="3113"/>
              <a:ext cx="341" cy="320"/>
              <a:chOff x="1149" y="3046"/>
              <a:chExt cx="341" cy="320"/>
            </a:xfrm>
          </p:grpSpPr>
          <p:sp>
            <p:nvSpPr>
              <p:cNvPr id="55629" name="Freeform 333">
                <a:extLst>
                  <a:ext uri="{FF2B5EF4-FFF2-40B4-BE49-F238E27FC236}">
                    <a16:creationId xmlns:a16="http://schemas.microsoft.com/office/drawing/2014/main" id="{1FC6BB09-4EBC-4654-A842-9CB0336731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9" y="3146"/>
                <a:ext cx="330" cy="216"/>
              </a:xfrm>
              <a:custGeom>
                <a:avLst/>
                <a:gdLst>
                  <a:gd name="T0" fmla="*/ 330 w 330"/>
                  <a:gd name="T1" fmla="*/ 126 h 216"/>
                  <a:gd name="T2" fmla="*/ 0 w 330"/>
                  <a:gd name="T3" fmla="*/ 216 h 216"/>
                  <a:gd name="T4" fmla="*/ 0 w 330"/>
                  <a:gd name="T5" fmla="*/ 166 h 216"/>
                  <a:gd name="T6" fmla="*/ 209 w 330"/>
                  <a:gd name="T7" fmla="*/ 0 h 216"/>
                  <a:gd name="T8" fmla="*/ 330 w 330"/>
                  <a:gd name="T9" fmla="*/ 12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0" h="216">
                    <a:moveTo>
                      <a:pt x="330" y="126"/>
                    </a:moveTo>
                    <a:lnTo>
                      <a:pt x="0" y="216"/>
                    </a:lnTo>
                    <a:lnTo>
                      <a:pt x="0" y="166"/>
                    </a:lnTo>
                    <a:lnTo>
                      <a:pt x="209" y="0"/>
                    </a:lnTo>
                    <a:lnTo>
                      <a:pt x="330" y="126"/>
                    </a:lnTo>
                    <a:close/>
                  </a:path>
                </a:pathLst>
              </a:custGeom>
              <a:solidFill>
                <a:schemeClr val="bg1"/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30" name="Freeform 334">
                <a:extLst>
                  <a:ext uri="{FF2B5EF4-FFF2-40B4-BE49-F238E27FC236}">
                    <a16:creationId xmlns:a16="http://schemas.microsoft.com/office/drawing/2014/main" id="{3811DBE4-3E0A-4E40-9F2A-AD76932EC0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9" y="3046"/>
                <a:ext cx="341" cy="320"/>
              </a:xfrm>
              <a:custGeom>
                <a:avLst/>
                <a:gdLst>
                  <a:gd name="T0" fmla="*/ 341 w 341"/>
                  <a:gd name="T1" fmla="*/ 0 h 320"/>
                  <a:gd name="T2" fmla="*/ 0 w 341"/>
                  <a:gd name="T3" fmla="*/ 272 h 320"/>
                  <a:gd name="T4" fmla="*/ 2 w 341"/>
                  <a:gd name="T5" fmla="*/ 320 h 320"/>
                  <a:gd name="T6" fmla="*/ 338 w 341"/>
                  <a:gd name="T7" fmla="*/ 226 h 320"/>
                  <a:gd name="T8" fmla="*/ 341 w 341"/>
                  <a:gd name="T9" fmla="*/ 0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1" h="320">
                    <a:moveTo>
                      <a:pt x="341" y="0"/>
                    </a:moveTo>
                    <a:lnTo>
                      <a:pt x="0" y="272"/>
                    </a:lnTo>
                    <a:lnTo>
                      <a:pt x="2" y="320"/>
                    </a:lnTo>
                    <a:lnTo>
                      <a:pt x="338" y="226"/>
                    </a:lnTo>
                    <a:lnTo>
                      <a:pt x="341" y="0"/>
                    </a:lnTo>
                    <a:close/>
                  </a:path>
                </a:pathLst>
              </a:custGeom>
              <a:solidFill>
                <a:schemeClr val="bg1">
                  <a:alpha val="7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55631" name="Group 335">
              <a:extLst>
                <a:ext uri="{FF2B5EF4-FFF2-40B4-BE49-F238E27FC236}">
                  <a16:creationId xmlns:a16="http://schemas.microsoft.com/office/drawing/2014/main" id="{FC5D95B3-EF24-47D5-BF5C-C5252E9047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9" y="3429"/>
              <a:ext cx="334" cy="295"/>
              <a:chOff x="1149" y="3420"/>
              <a:chExt cx="334" cy="295"/>
            </a:xfrm>
          </p:grpSpPr>
          <p:sp>
            <p:nvSpPr>
              <p:cNvPr id="55632" name="Freeform 336">
                <a:extLst>
                  <a:ext uri="{FF2B5EF4-FFF2-40B4-BE49-F238E27FC236}">
                    <a16:creationId xmlns:a16="http://schemas.microsoft.com/office/drawing/2014/main" id="{397506A9-0BDE-4DBA-ABC8-1AADED521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9" y="3420"/>
                <a:ext cx="333" cy="295"/>
              </a:xfrm>
              <a:custGeom>
                <a:avLst/>
                <a:gdLst>
                  <a:gd name="T0" fmla="*/ 324 w 333"/>
                  <a:gd name="T1" fmla="*/ 295 h 295"/>
                  <a:gd name="T2" fmla="*/ 2 w 333"/>
                  <a:gd name="T3" fmla="*/ 50 h 295"/>
                  <a:gd name="T4" fmla="*/ 0 w 333"/>
                  <a:gd name="T5" fmla="*/ 0 h 295"/>
                  <a:gd name="T6" fmla="*/ 333 w 333"/>
                  <a:gd name="T7" fmla="*/ 89 h 295"/>
                  <a:gd name="T8" fmla="*/ 324 w 333"/>
                  <a:gd name="T9" fmla="*/ 295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3" h="295">
                    <a:moveTo>
                      <a:pt x="324" y="295"/>
                    </a:moveTo>
                    <a:lnTo>
                      <a:pt x="2" y="50"/>
                    </a:lnTo>
                    <a:lnTo>
                      <a:pt x="0" y="0"/>
                    </a:lnTo>
                    <a:lnTo>
                      <a:pt x="333" y="89"/>
                    </a:lnTo>
                    <a:lnTo>
                      <a:pt x="324" y="295"/>
                    </a:lnTo>
                    <a:close/>
                  </a:path>
                </a:pathLst>
              </a:custGeom>
              <a:solidFill>
                <a:schemeClr val="bg1">
                  <a:alpha val="7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33" name="Freeform 337">
                <a:extLst>
                  <a:ext uri="{FF2B5EF4-FFF2-40B4-BE49-F238E27FC236}">
                    <a16:creationId xmlns:a16="http://schemas.microsoft.com/office/drawing/2014/main" id="{4539A762-DB67-4D00-8330-6DABEBDD94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9" y="3422"/>
                <a:ext cx="334" cy="209"/>
              </a:xfrm>
              <a:custGeom>
                <a:avLst/>
                <a:gdLst>
                  <a:gd name="T0" fmla="*/ 334 w 334"/>
                  <a:gd name="T1" fmla="*/ 89 h 209"/>
                  <a:gd name="T2" fmla="*/ 0 w 334"/>
                  <a:gd name="T3" fmla="*/ 0 h 209"/>
                  <a:gd name="T4" fmla="*/ 0 w 334"/>
                  <a:gd name="T5" fmla="*/ 46 h 209"/>
                  <a:gd name="T6" fmla="*/ 213 w 334"/>
                  <a:gd name="T7" fmla="*/ 209 h 209"/>
                  <a:gd name="T8" fmla="*/ 334 w 334"/>
                  <a:gd name="T9" fmla="*/ 89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4" h="209">
                    <a:moveTo>
                      <a:pt x="334" y="89"/>
                    </a:moveTo>
                    <a:lnTo>
                      <a:pt x="0" y="0"/>
                    </a:lnTo>
                    <a:lnTo>
                      <a:pt x="0" y="46"/>
                    </a:lnTo>
                    <a:lnTo>
                      <a:pt x="213" y="209"/>
                    </a:lnTo>
                    <a:lnTo>
                      <a:pt x="334" y="89"/>
                    </a:lnTo>
                    <a:close/>
                  </a:path>
                </a:pathLst>
              </a:custGeom>
              <a:solidFill>
                <a:schemeClr val="bg1"/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55634" name="Group 338">
              <a:extLst>
                <a:ext uri="{FF2B5EF4-FFF2-40B4-BE49-F238E27FC236}">
                  <a16:creationId xmlns:a16="http://schemas.microsoft.com/office/drawing/2014/main" id="{D3877321-BBA3-4A0A-9227-B457E139E3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8" y="3086"/>
              <a:ext cx="138" cy="672"/>
              <a:chOff x="818" y="3086"/>
              <a:chExt cx="138" cy="672"/>
            </a:xfrm>
          </p:grpSpPr>
          <p:sp>
            <p:nvSpPr>
              <p:cNvPr id="55635" name="Freeform 339">
                <a:extLst>
                  <a:ext uri="{FF2B5EF4-FFF2-40B4-BE49-F238E27FC236}">
                    <a16:creationId xmlns:a16="http://schemas.microsoft.com/office/drawing/2014/main" id="{7F92271C-E9DC-4BE1-ABC0-FAAD8E232E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8" y="3086"/>
                <a:ext cx="138" cy="672"/>
              </a:xfrm>
              <a:custGeom>
                <a:avLst/>
                <a:gdLst>
                  <a:gd name="T0" fmla="*/ 0 w 138"/>
                  <a:gd name="T1" fmla="*/ 24 h 672"/>
                  <a:gd name="T2" fmla="*/ 138 w 138"/>
                  <a:gd name="T3" fmla="*/ 0 h 672"/>
                  <a:gd name="T4" fmla="*/ 136 w 138"/>
                  <a:gd name="T5" fmla="*/ 672 h 672"/>
                  <a:gd name="T6" fmla="*/ 6 w 138"/>
                  <a:gd name="T7" fmla="*/ 648 h 672"/>
                  <a:gd name="T8" fmla="*/ 0 w 138"/>
                  <a:gd name="T9" fmla="*/ 24 h 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8" h="672">
                    <a:moveTo>
                      <a:pt x="0" y="24"/>
                    </a:moveTo>
                    <a:lnTo>
                      <a:pt x="138" y="0"/>
                    </a:lnTo>
                    <a:lnTo>
                      <a:pt x="136" y="672"/>
                    </a:lnTo>
                    <a:lnTo>
                      <a:pt x="6" y="648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81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36" name="Freeform 340">
                <a:extLst>
                  <a:ext uri="{FF2B5EF4-FFF2-40B4-BE49-F238E27FC236}">
                    <a16:creationId xmlns:a16="http://schemas.microsoft.com/office/drawing/2014/main" id="{C6658328-8BD8-4612-8B5E-5EDCE7812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0" y="3112"/>
                <a:ext cx="128" cy="622"/>
              </a:xfrm>
              <a:custGeom>
                <a:avLst/>
                <a:gdLst>
                  <a:gd name="T0" fmla="*/ 128 w 128"/>
                  <a:gd name="T1" fmla="*/ 14 h 622"/>
                  <a:gd name="T2" fmla="*/ 0 w 128"/>
                  <a:gd name="T3" fmla="*/ 0 h 622"/>
                  <a:gd name="T4" fmla="*/ 4 w 128"/>
                  <a:gd name="T5" fmla="*/ 622 h 622"/>
                  <a:gd name="T6" fmla="*/ 128 w 128"/>
                  <a:gd name="T7" fmla="*/ 602 h 622"/>
                  <a:gd name="T8" fmla="*/ 128 w 128"/>
                  <a:gd name="T9" fmla="*/ 14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622">
                    <a:moveTo>
                      <a:pt x="128" y="14"/>
                    </a:moveTo>
                    <a:lnTo>
                      <a:pt x="0" y="0"/>
                    </a:lnTo>
                    <a:lnTo>
                      <a:pt x="4" y="622"/>
                    </a:lnTo>
                    <a:lnTo>
                      <a:pt x="128" y="602"/>
                    </a:lnTo>
                    <a:lnTo>
                      <a:pt x="128" y="14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2700" dir="54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55637" name="Group 341">
              <a:extLst>
                <a:ext uri="{FF2B5EF4-FFF2-40B4-BE49-F238E27FC236}">
                  <a16:creationId xmlns:a16="http://schemas.microsoft.com/office/drawing/2014/main" id="{92E955A8-B616-4999-8800-E8D829ED84E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3" y="3080"/>
              <a:ext cx="672" cy="669"/>
              <a:chOff x="1844" y="2721"/>
              <a:chExt cx="672" cy="669"/>
            </a:xfrm>
          </p:grpSpPr>
          <p:sp>
            <p:nvSpPr>
              <p:cNvPr id="55638" name="Freeform 342">
                <a:extLst>
                  <a:ext uri="{FF2B5EF4-FFF2-40B4-BE49-F238E27FC236}">
                    <a16:creationId xmlns:a16="http://schemas.microsoft.com/office/drawing/2014/main" id="{301AAB75-4476-4E13-ADA3-1C6C25782D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1" y="3064"/>
                <a:ext cx="547" cy="236"/>
              </a:xfrm>
              <a:custGeom>
                <a:avLst/>
                <a:gdLst>
                  <a:gd name="T0" fmla="*/ 184 w 442"/>
                  <a:gd name="T1" fmla="*/ 230 h 230"/>
                  <a:gd name="T2" fmla="*/ 0 w 442"/>
                  <a:gd name="T3" fmla="*/ 0 h 230"/>
                  <a:gd name="T4" fmla="*/ 442 w 442"/>
                  <a:gd name="T5" fmla="*/ 6 h 230"/>
                  <a:gd name="T6" fmla="*/ 184 w 442"/>
                  <a:gd name="T7" fmla="*/ 23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2" h="230">
                    <a:moveTo>
                      <a:pt x="184" y="230"/>
                    </a:moveTo>
                    <a:lnTo>
                      <a:pt x="0" y="0"/>
                    </a:lnTo>
                    <a:lnTo>
                      <a:pt x="442" y="6"/>
                    </a:lnTo>
                    <a:lnTo>
                      <a:pt x="184" y="23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39" name="Freeform 343">
                <a:extLst>
                  <a:ext uri="{FF2B5EF4-FFF2-40B4-BE49-F238E27FC236}">
                    <a16:creationId xmlns:a16="http://schemas.microsoft.com/office/drawing/2014/main" id="{601F6F60-1CFE-4531-A46C-5281C3AB1A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1" y="3060"/>
                <a:ext cx="551" cy="246"/>
              </a:xfrm>
              <a:custGeom>
                <a:avLst/>
                <a:gdLst>
                  <a:gd name="T0" fmla="*/ 0 w 445"/>
                  <a:gd name="T1" fmla="*/ 0 h 240"/>
                  <a:gd name="T2" fmla="*/ 188 w 445"/>
                  <a:gd name="T3" fmla="*/ 240 h 240"/>
                  <a:gd name="T4" fmla="*/ 445 w 445"/>
                  <a:gd name="T5" fmla="*/ 7 h 240"/>
                  <a:gd name="T6" fmla="*/ 0 w 445"/>
                  <a:gd name="T7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5" h="240">
                    <a:moveTo>
                      <a:pt x="0" y="0"/>
                    </a:moveTo>
                    <a:lnTo>
                      <a:pt x="188" y="240"/>
                    </a:lnTo>
                    <a:lnTo>
                      <a:pt x="445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7961" dir="81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40" name="Freeform 344">
                <a:extLst>
                  <a:ext uri="{FF2B5EF4-FFF2-40B4-BE49-F238E27FC236}">
                    <a16:creationId xmlns:a16="http://schemas.microsoft.com/office/drawing/2014/main" id="{C084741F-8299-47DD-AAEF-A5A392CB99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7" y="2823"/>
                <a:ext cx="554" cy="246"/>
              </a:xfrm>
              <a:custGeom>
                <a:avLst/>
                <a:gdLst>
                  <a:gd name="T0" fmla="*/ 195 w 447"/>
                  <a:gd name="T1" fmla="*/ 0 h 240"/>
                  <a:gd name="T2" fmla="*/ 0 w 447"/>
                  <a:gd name="T3" fmla="*/ 232 h 240"/>
                  <a:gd name="T4" fmla="*/ 447 w 447"/>
                  <a:gd name="T5" fmla="*/ 240 h 240"/>
                  <a:gd name="T6" fmla="*/ 195 w 447"/>
                  <a:gd name="T7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7" h="240">
                    <a:moveTo>
                      <a:pt x="195" y="0"/>
                    </a:moveTo>
                    <a:lnTo>
                      <a:pt x="0" y="232"/>
                    </a:lnTo>
                    <a:lnTo>
                      <a:pt x="447" y="240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41" name="Freeform 345">
                <a:extLst>
                  <a:ext uri="{FF2B5EF4-FFF2-40B4-BE49-F238E27FC236}">
                    <a16:creationId xmlns:a16="http://schemas.microsoft.com/office/drawing/2014/main" id="{337B9D68-3992-4F45-99B1-06370E4E4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7" y="2825"/>
                <a:ext cx="547" cy="244"/>
              </a:xfrm>
              <a:custGeom>
                <a:avLst/>
                <a:gdLst>
                  <a:gd name="T0" fmla="*/ 442 w 442"/>
                  <a:gd name="T1" fmla="*/ 238 h 238"/>
                  <a:gd name="T2" fmla="*/ 0 w 442"/>
                  <a:gd name="T3" fmla="*/ 235 h 238"/>
                  <a:gd name="T4" fmla="*/ 201 w 442"/>
                  <a:gd name="T5" fmla="*/ 0 h 238"/>
                  <a:gd name="T6" fmla="*/ 442 w 442"/>
                  <a:gd name="T7" fmla="*/ 238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2" h="238">
                    <a:moveTo>
                      <a:pt x="442" y="238"/>
                    </a:moveTo>
                    <a:lnTo>
                      <a:pt x="0" y="235"/>
                    </a:lnTo>
                    <a:lnTo>
                      <a:pt x="201" y="0"/>
                    </a:lnTo>
                    <a:lnTo>
                      <a:pt x="442" y="238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42" name="Freeform 346">
                <a:extLst>
                  <a:ext uri="{FF2B5EF4-FFF2-40B4-BE49-F238E27FC236}">
                    <a16:creationId xmlns:a16="http://schemas.microsoft.com/office/drawing/2014/main" id="{A843CAB8-5E27-4173-911B-B810254BC2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9" y="2821"/>
                <a:ext cx="435" cy="249"/>
              </a:xfrm>
              <a:custGeom>
                <a:avLst/>
                <a:gdLst>
                  <a:gd name="T0" fmla="*/ 0 w 435"/>
                  <a:gd name="T1" fmla="*/ 126 h 249"/>
                  <a:gd name="T2" fmla="*/ 435 w 435"/>
                  <a:gd name="T3" fmla="*/ 249 h 249"/>
                  <a:gd name="T4" fmla="*/ 121 w 435"/>
                  <a:gd name="T5" fmla="*/ 0 h 249"/>
                  <a:gd name="T6" fmla="*/ 0 w 435"/>
                  <a:gd name="T7" fmla="*/ 126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5" h="249">
                    <a:moveTo>
                      <a:pt x="0" y="126"/>
                    </a:moveTo>
                    <a:lnTo>
                      <a:pt x="435" y="249"/>
                    </a:lnTo>
                    <a:lnTo>
                      <a:pt x="121" y="0"/>
                    </a:lnTo>
                    <a:lnTo>
                      <a:pt x="0" y="126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43" name="Freeform 347">
                <a:extLst>
                  <a:ext uri="{FF2B5EF4-FFF2-40B4-BE49-F238E27FC236}">
                    <a16:creationId xmlns:a16="http://schemas.microsoft.com/office/drawing/2014/main" id="{753D7CBE-6E69-4737-8F73-399C49C592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7" y="2721"/>
                <a:ext cx="448" cy="345"/>
              </a:xfrm>
              <a:custGeom>
                <a:avLst/>
                <a:gdLst>
                  <a:gd name="T0" fmla="*/ 0 w 448"/>
                  <a:gd name="T1" fmla="*/ 0 h 345"/>
                  <a:gd name="T2" fmla="*/ 448 w 448"/>
                  <a:gd name="T3" fmla="*/ 345 h 345"/>
                  <a:gd name="T4" fmla="*/ 3 w 448"/>
                  <a:gd name="T5" fmla="*/ 226 h 345"/>
                  <a:gd name="T6" fmla="*/ 0 w 448"/>
                  <a:gd name="T7" fmla="*/ 0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8" h="345">
                    <a:moveTo>
                      <a:pt x="0" y="0"/>
                    </a:moveTo>
                    <a:lnTo>
                      <a:pt x="448" y="345"/>
                    </a:lnTo>
                    <a:lnTo>
                      <a:pt x="3" y="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7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44" name="Freeform 348">
                <a:extLst>
                  <a:ext uri="{FF2B5EF4-FFF2-40B4-BE49-F238E27FC236}">
                    <a16:creationId xmlns:a16="http://schemas.microsoft.com/office/drawing/2014/main" id="{B29D45DB-E9C2-4D2E-B2EC-A74B320AFC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6" y="3067"/>
                <a:ext cx="435" cy="323"/>
              </a:xfrm>
              <a:custGeom>
                <a:avLst/>
                <a:gdLst>
                  <a:gd name="T0" fmla="*/ 9 w 435"/>
                  <a:gd name="T1" fmla="*/ 323 h 323"/>
                  <a:gd name="T2" fmla="*/ 435 w 435"/>
                  <a:gd name="T3" fmla="*/ 0 h 323"/>
                  <a:gd name="T4" fmla="*/ 0 w 435"/>
                  <a:gd name="T5" fmla="*/ 117 h 323"/>
                  <a:gd name="T6" fmla="*/ 9 w 435"/>
                  <a:gd name="T7" fmla="*/ 323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5" h="323">
                    <a:moveTo>
                      <a:pt x="9" y="323"/>
                    </a:moveTo>
                    <a:lnTo>
                      <a:pt x="435" y="0"/>
                    </a:lnTo>
                    <a:lnTo>
                      <a:pt x="0" y="117"/>
                    </a:lnTo>
                    <a:lnTo>
                      <a:pt x="9" y="323"/>
                    </a:lnTo>
                    <a:close/>
                  </a:path>
                </a:pathLst>
              </a:custGeom>
              <a:solidFill>
                <a:schemeClr val="bg1">
                  <a:alpha val="7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45" name="Freeform 349">
                <a:extLst>
                  <a:ext uri="{FF2B5EF4-FFF2-40B4-BE49-F238E27FC236}">
                    <a16:creationId xmlns:a16="http://schemas.microsoft.com/office/drawing/2014/main" id="{C13731BC-71BA-4A7E-8959-4EEC819AE2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4" y="3062"/>
                <a:ext cx="670" cy="292"/>
              </a:xfrm>
              <a:custGeom>
                <a:avLst/>
                <a:gdLst>
                  <a:gd name="T0" fmla="*/ 0 w 670"/>
                  <a:gd name="T1" fmla="*/ 0 h 292"/>
                  <a:gd name="T2" fmla="*/ 670 w 670"/>
                  <a:gd name="T3" fmla="*/ 2 h 292"/>
                  <a:gd name="T4" fmla="*/ 668 w 670"/>
                  <a:gd name="T5" fmla="*/ 292 h 292"/>
                  <a:gd name="T6" fmla="*/ 0 w 670"/>
                  <a:gd name="T7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0" h="292">
                    <a:moveTo>
                      <a:pt x="0" y="0"/>
                    </a:moveTo>
                    <a:lnTo>
                      <a:pt x="670" y="2"/>
                    </a:lnTo>
                    <a:lnTo>
                      <a:pt x="668" y="2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95000"/>
                </a:schemeClr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46" name="Freeform 350">
                <a:extLst>
                  <a:ext uri="{FF2B5EF4-FFF2-40B4-BE49-F238E27FC236}">
                    <a16:creationId xmlns:a16="http://schemas.microsoft.com/office/drawing/2014/main" id="{9D17AE9B-04B6-4E6A-91DE-1420700CC2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7" y="3142"/>
                <a:ext cx="159" cy="218"/>
              </a:xfrm>
              <a:custGeom>
                <a:avLst/>
                <a:gdLst>
                  <a:gd name="T0" fmla="*/ 0 w 159"/>
                  <a:gd name="T1" fmla="*/ 146 h 218"/>
                  <a:gd name="T2" fmla="*/ 159 w 159"/>
                  <a:gd name="T3" fmla="*/ 0 h 218"/>
                  <a:gd name="T4" fmla="*/ 159 w 159"/>
                  <a:gd name="T5" fmla="*/ 218 h 218"/>
                  <a:gd name="T6" fmla="*/ 0 w 159"/>
                  <a:gd name="T7" fmla="*/ 146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9" h="218">
                    <a:moveTo>
                      <a:pt x="0" y="146"/>
                    </a:moveTo>
                    <a:lnTo>
                      <a:pt x="159" y="0"/>
                    </a:lnTo>
                    <a:lnTo>
                      <a:pt x="159" y="218"/>
                    </a:lnTo>
                    <a:lnTo>
                      <a:pt x="0" y="146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2700" dir="54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47" name="Freeform 351">
                <a:extLst>
                  <a:ext uri="{FF2B5EF4-FFF2-40B4-BE49-F238E27FC236}">
                    <a16:creationId xmlns:a16="http://schemas.microsoft.com/office/drawing/2014/main" id="{06355301-D033-4A24-997F-C425BD090E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7" y="2762"/>
                <a:ext cx="669" cy="301"/>
              </a:xfrm>
              <a:custGeom>
                <a:avLst/>
                <a:gdLst>
                  <a:gd name="T0" fmla="*/ 0 w 669"/>
                  <a:gd name="T1" fmla="*/ 301 h 301"/>
                  <a:gd name="T2" fmla="*/ 669 w 669"/>
                  <a:gd name="T3" fmla="*/ 296 h 301"/>
                  <a:gd name="T4" fmla="*/ 667 w 669"/>
                  <a:gd name="T5" fmla="*/ 0 h 301"/>
                  <a:gd name="T6" fmla="*/ 0 w 669"/>
                  <a:gd name="T7" fmla="*/ 301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9" h="301">
                    <a:moveTo>
                      <a:pt x="0" y="301"/>
                    </a:moveTo>
                    <a:lnTo>
                      <a:pt x="669" y="296"/>
                    </a:lnTo>
                    <a:lnTo>
                      <a:pt x="667" y="0"/>
                    </a:lnTo>
                    <a:lnTo>
                      <a:pt x="0" y="301"/>
                    </a:lnTo>
                    <a:close/>
                  </a:path>
                </a:pathLst>
              </a:custGeom>
              <a:solidFill>
                <a:schemeClr val="bg1">
                  <a:alpha val="95000"/>
                </a:schemeClr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48" name="Freeform 352">
                <a:extLst>
                  <a:ext uri="{FF2B5EF4-FFF2-40B4-BE49-F238E27FC236}">
                    <a16:creationId xmlns:a16="http://schemas.microsoft.com/office/drawing/2014/main" id="{0C885590-106A-41E5-8223-18AABF9C6D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7" y="2760"/>
                <a:ext cx="159" cy="212"/>
              </a:xfrm>
              <a:custGeom>
                <a:avLst/>
                <a:gdLst>
                  <a:gd name="T0" fmla="*/ 0 w 159"/>
                  <a:gd name="T1" fmla="*/ 74 h 212"/>
                  <a:gd name="T2" fmla="*/ 159 w 159"/>
                  <a:gd name="T3" fmla="*/ 212 h 212"/>
                  <a:gd name="T4" fmla="*/ 159 w 159"/>
                  <a:gd name="T5" fmla="*/ 0 h 212"/>
                  <a:gd name="T6" fmla="*/ 0 w 159"/>
                  <a:gd name="T7" fmla="*/ 74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9" h="212">
                    <a:moveTo>
                      <a:pt x="0" y="74"/>
                    </a:moveTo>
                    <a:lnTo>
                      <a:pt x="159" y="212"/>
                    </a:lnTo>
                    <a:lnTo>
                      <a:pt x="159" y="0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49" name="Freeform 353">
                <a:extLst>
                  <a:ext uri="{FF2B5EF4-FFF2-40B4-BE49-F238E27FC236}">
                    <a16:creationId xmlns:a16="http://schemas.microsoft.com/office/drawing/2014/main" id="{812EE702-1DEF-41B4-A835-84F3D4C096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4" y="2922"/>
                <a:ext cx="130" cy="264"/>
              </a:xfrm>
              <a:custGeom>
                <a:avLst/>
                <a:gdLst>
                  <a:gd name="T0" fmla="*/ 0 w 130"/>
                  <a:gd name="T1" fmla="*/ 134 h 264"/>
                  <a:gd name="T2" fmla="*/ 130 w 130"/>
                  <a:gd name="T3" fmla="*/ 0 h 264"/>
                  <a:gd name="T4" fmla="*/ 128 w 130"/>
                  <a:gd name="T5" fmla="*/ 264 h 264"/>
                  <a:gd name="T6" fmla="*/ 0 w 130"/>
                  <a:gd name="T7" fmla="*/ 134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0" h="264">
                    <a:moveTo>
                      <a:pt x="0" y="134"/>
                    </a:moveTo>
                    <a:lnTo>
                      <a:pt x="130" y="0"/>
                    </a:lnTo>
                    <a:lnTo>
                      <a:pt x="128" y="264"/>
                    </a:lnTo>
                    <a:lnTo>
                      <a:pt x="0" y="134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55671" name="Oval 375">
            <a:extLst>
              <a:ext uri="{FF2B5EF4-FFF2-40B4-BE49-F238E27FC236}">
                <a16:creationId xmlns:a16="http://schemas.microsoft.com/office/drawing/2014/main" id="{BB54F85D-1ADA-4236-AACD-AF791EFBAE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33038" y="1852613"/>
            <a:ext cx="1655762" cy="1655762"/>
          </a:xfrm>
          <a:prstGeom prst="ellips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5672" name="Oval 376">
            <a:extLst>
              <a:ext uri="{FF2B5EF4-FFF2-40B4-BE49-F238E27FC236}">
                <a16:creationId xmlns:a16="http://schemas.microsoft.com/office/drawing/2014/main" id="{3A8F7D5F-983F-42C4-B2F9-B9B0812009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91688" y="1311275"/>
            <a:ext cx="2873375" cy="2870200"/>
          </a:xfrm>
          <a:prstGeom prst="ellips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5673" name="Oval 377">
            <a:extLst>
              <a:ext uri="{FF2B5EF4-FFF2-40B4-BE49-F238E27FC236}">
                <a16:creationId xmlns:a16="http://schemas.microsoft.com/office/drawing/2014/main" id="{6D3BE70A-25F4-4539-8319-C4BC6D60A8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16913" y="-55563"/>
            <a:ext cx="5580062" cy="5580063"/>
          </a:xfrm>
          <a:prstGeom prst="ellips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5674" name="Oval 378">
            <a:extLst>
              <a:ext uri="{FF2B5EF4-FFF2-40B4-BE49-F238E27FC236}">
                <a16:creationId xmlns:a16="http://schemas.microsoft.com/office/drawing/2014/main" id="{CF1B14BD-3CB4-48EE-A0AD-D23C4FD381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37863" y="2355850"/>
            <a:ext cx="647700" cy="647700"/>
          </a:xfrm>
          <a:prstGeom prst="ellips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55677" name="Group 381">
            <a:extLst>
              <a:ext uri="{FF2B5EF4-FFF2-40B4-BE49-F238E27FC236}">
                <a16:creationId xmlns:a16="http://schemas.microsoft.com/office/drawing/2014/main" id="{4EA65144-4BC9-46CA-8737-60572998A022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8111331" y="9568657"/>
            <a:ext cx="765175" cy="661988"/>
            <a:chOff x="283" y="3080"/>
            <a:chExt cx="783" cy="678"/>
          </a:xfrm>
        </p:grpSpPr>
        <p:grpSp>
          <p:nvGrpSpPr>
            <p:cNvPr id="55678" name="Group 382">
              <a:extLst>
                <a:ext uri="{FF2B5EF4-FFF2-40B4-BE49-F238E27FC236}">
                  <a16:creationId xmlns:a16="http://schemas.microsoft.com/office/drawing/2014/main" id="{EF1E2C77-F124-4BBD-9DCD-25F7145354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5" y="3113"/>
              <a:ext cx="341" cy="320"/>
              <a:chOff x="1149" y="3046"/>
              <a:chExt cx="341" cy="320"/>
            </a:xfrm>
          </p:grpSpPr>
          <p:sp>
            <p:nvSpPr>
              <p:cNvPr id="55679" name="Freeform 383">
                <a:extLst>
                  <a:ext uri="{FF2B5EF4-FFF2-40B4-BE49-F238E27FC236}">
                    <a16:creationId xmlns:a16="http://schemas.microsoft.com/office/drawing/2014/main" id="{5D244599-0B99-4AC3-8DFC-DE8E41A4A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9" y="3146"/>
                <a:ext cx="330" cy="216"/>
              </a:xfrm>
              <a:custGeom>
                <a:avLst/>
                <a:gdLst>
                  <a:gd name="T0" fmla="*/ 330 w 330"/>
                  <a:gd name="T1" fmla="*/ 126 h 216"/>
                  <a:gd name="T2" fmla="*/ 0 w 330"/>
                  <a:gd name="T3" fmla="*/ 216 h 216"/>
                  <a:gd name="T4" fmla="*/ 0 w 330"/>
                  <a:gd name="T5" fmla="*/ 166 h 216"/>
                  <a:gd name="T6" fmla="*/ 209 w 330"/>
                  <a:gd name="T7" fmla="*/ 0 h 216"/>
                  <a:gd name="T8" fmla="*/ 330 w 330"/>
                  <a:gd name="T9" fmla="*/ 12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0" h="216">
                    <a:moveTo>
                      <a:pt x="330" y="126"/>
                    </a:moveTo>
                    <a:lnTo>
                      <a:pt x="0" y="216"/>
                    </a:lnTo>
                    <a:lnTo>
                      <a:pt x="0" y="166"/>
                    </a:lnTo>
                    <a:lnTo>
                      <a:pt x="209" y="0"/>
                    </a:lnTo>
                    <a:lnTo>
                      <a:pt x="330" y="126"/>
                    </a:lnTo>
                    <a:close/>
                  </a:path>
                </a:pathLst>
              </a:custGeom>
              <a:solidFill>
                <a:schemeClr val="bg1"/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80" name="Freeform 384">
                <a:extLst>
                  <a:ext uri="{FF2B5EF4-FFF2-40B4-BE49-F238E27FC236}">
                    <a16:creationId xmlns:a16="http://schemas.microsoft.com/office/drawing/2014/main" id="{A0B4AB4B-CA22-4B2D-9C2F-986473481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9" y="3046"/>
                <a:ext cx="341" cy="320"/>
              </a:xfrm>
              <a:custGeom>
                <a:avLst/>
                <a:gdLst>
                  <a:gd name="T0" fmla="*/ 341 w 341"/>
                  <a:gd name="T1" fmla="*/ 0 h 320"/>
                  <a:gd name="T2" fmla="*/ 0 w 341"/>
                  <a:gd name="T3" fmla="*/ 272 h 320"/>
                  <a:gd name="T4" fmla="*/ 2 w 341"/>
                  <a:gd name="T5" fmla="*/ 320 h 320"/>
                  <a:gd name="T6" fmla="*/ 338 w 341"/>
                  <a:gd name="T7" fmla="*/ 226 h 320"/>
                  <a:gd name="T8" fmla="*/ 341 w 341"/>
                  <a:gd name="T9" fmla="*/ 0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1" h="320">
                    <a:moveTo>
                      <a:pt x="341" y="0"/>
                    </a:moveTo>
                    <a:lnTo>
                      <a:pt x="0" y="272"/>
                    </a:lnTo>
                    <a:lnTo>
                      <a:pt x="2" y="320"/>
                    </a:lnTo>
                    <a:lnTo>
                      <a:pt x="338" y="226"/>
                    </a:lnTo>
                    <a:lnTo>
                      <a:pt x="341" y="0"/>
                    </a:lnTo>
                    <a:close/>
                  </a:path>
                </a:pathLst>
              </a:custGeom>
              <a:solidFill>
                <a:schemeClr val="bg1">
                  <a:alpha val="7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55681" name="Group 385">
              <a:extLst>
                <a:ext uri="{FF2B5EF4-FFF2-40B4-BE49-F238E27FC236}">
                  <a16:creationId xmlns:a16="http://schemas.microsoft.com/office/drawing/2014/main" id="{FFC8C9B5-A376-4F59-8852-1B230C4D64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9" y="3429"/>
              <a:ext cx="334" cy="295"/>
              <a:chOff x="1149" y="3420"/>
              <a:chExt cx="334" cy="295"/>
            </a:xfrm>
          </p:grpSpPr>
          <p:sp>
            <p:nvSpPr>
              <p:cNvPr id="55682" name="Freeform 386">
                <a:extLst>
                  <a:ext uri="{FF2B5EF4-FFF2-40B4-BE49-F238E27FC236}">
                    <a16:creationId xmlns:a16="http://schemas.microsoft.com/office/drawing/2014/main" id="{63CA1206-7D89-4CE3-9AA1-37CBA27BF3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9" y="3420"/>
                <a:ext cx="333" cy="295"/>
              </a:xfrm>
              <a:custGeom>
                <a:avLst/>
                <a:gdLst>
                  <a:gd name="T0" fmla="*/ 324 w 333"/>
                  <a:gd name="T1" fmla="*/ 295 h 295"/>
                  <a:gd name="T2" fmla="*/ 2 w 333"/>
                  <a:gd name="T3" fmla="*/ 50 h 295"/>
                  <a:gd name="T4" fmla="*/ 0 w 333"/>
                  <a:gd name="T5" fmla="*/ 0 h 295"/>
                  <a:gd name="T6" fmla="*/ 333 w 333"/>
                  <a:gd name="T7" fmla="*/ 89 h 295"/>
                  <a:gd name="T8" fmla="*/ 324 w 333"/>
                  <a:gd name="T9" fmla="*/ 295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3" h="295">
                    <a:moveTo>
                      <a:pt x="324" y="295"/>
                    </a:moveTo>
                    <a:lnTo>
                      <a:pt x="2" y="50"/>
                    </a:lnTo>
                    <a:lnTo>
                      <a:pt x="0" y="0"/>
                    </a:lnTo>
                    <a:lnTo>
                      <a:pt x="333" y="89"/>
                    </a:lnTo>
                    <a:lnTo>
                      <a:pt x="324" y="295"/>
                    </a:lnTo>
                    <a:close/>
                  </a:path>
                </a:pathLst>
              </a:custGeom>
              <a:solidFill>
                <a:schemeClr val="bg1">
                  <a:alpha val="7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83" name="Freeform 387">
                <a:extLst>
                  <a:ext uri="{FF2B5EF4-FFF2-40B4-BE49-F238E27FC236}">
                    <a16:creationId xmlns:a16="http://schemas.microsoft.com/office/drawing/2014/main" id="{EBBCF797-CB64-4DD0-99CD-6CA6990C9B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9" y="3422"/>
                <a:ext cx="334" cy="209"/>
              </a:xfrm>
              <a:custGeom>
                <a:avLst/>
                <a:gdLst>
                  <a:gd name="T0" fmla="*/ 334 w 334"/>
                  <a:gd name="T1" fmla="*/ 89 h 209"/>
                  <a:gd name="T2" fmla="*/ 0 w 334"/>
                  <a:gd name="T3" fmla="*/ 0 h 209"/>
                  <a:gd name="T4" fmla="*/ 0 w 334"/>
                  <a:gd name="T5" fmla="*/ 46 h 209"/>
                  <a:gd name="T6" fmla="*/ 213 w 334"/>
                  <a:gd name="T7" fmla="*/ 209 h 209"/>
                  <a:gd name="T8" fmla="*/ 334 w 334"/>
                  <a:gd name="T9" fmla="*/ 89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4" h="209">
                    <a:moveTo>
                      <a:pt x="334" y="89"/>
                    </a:moveTo>
                    <a:lnTo>
                      <a:pt x="0" y="0"/>
                    </a:lnTo>
                    <a:lnTo>
                      <a:pt x="0" y="46"/>
                    </a:lnTo>
                    <a:lnTo>
                      <a:pt x="213" y="209"/>
                    </a:lnTo>
                    <a:lnTo>
                      <a:pt x="334" y="89"/>
                    </a:lnTo>
                    <a:close/>
                  </a:path>
                </a:pathLst>
              </a:custGeom>
              <a:solidFill>
                <a:schemeClr val="bg1"/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55684" name="Group 388">
              <a:extLst>
                <a:ext uri="{FF2B5EF4-FFF2-40B4-BE49-F238E27FC236}">
                  <a16:creationId xmlns:a16="http://schemas.microsoft.com/office/drawing/2014/main" id="{1969D1E2-3AC7-4353-943D-2AB70CAD8B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8" y="3086"/>
              <a:ext cx="138" cy="672"/>
              <a:chOff x="818" y="3086"/>
              <a:chExt cx="138" cy="672"/>
            </a:xfrm>
          </p:grpSpPr>
          <p:sp>
            <p:nvSpPr>
              <p:cNvPr id="55685" name="Freeform 389">
                <a:extLst>
                  <a:ext uri="{FF2B5EF4-FFF2-40B4-BE49-F238E27FC236}">
                    <a16:creationId xmlns:a16="http://schemas.microsoft.com/office/drawing/2014/main" id="{35BB2F01-90F6-433E-9F03-883EC6680F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8" y="3086"/>
                <a:ext cx="138" cy="672"/>
              </a:xfrm>
              <a:custGeom>
                <a:avLst/>
                <a:gdLst>
                  <a:gd name="T0" fmla="*/ 0 w 138"/>
                  <a:gd name="T1" fmla="*/ 24 h 672"/>
                  <a:gd name="T2" fmla="*/ 138 w 138"/>
                  <a:gd name="T3" fmla="*/ 0 h 672"/>
                  <a:gd name="T4" fmla="*/ 136 w 138"/>
                  <a:gd name="T5" fmla="*/ 672 h 672"/>
                  <a:gd name="T6" fmla="*/ 6 w 138"/>
                  <a:gd name="T7" fmla="*/ 648 h 672"/>
                  <a:gd name="T8" fmla="*/ 0 w 138"/>
                  <a:gd name="T9" fmla="*/ 24 h 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8" h="672">
                    <a:moveTo>
                      <a:pt x="0" y="24"/>
                    </a:moveTo>
                    <a:lnTo>
                      <a:pt x="138" y="0"/>
                    </a:lnTo>
                    <a:lnTo>
                      <a:pt x="136" y="672"/>
                    </a:lnTo>
                    <a:lnTo>
                      <a:pt x="6" y="648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81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86" name="Freeform 390">
                <a:extLst>
                  <a:ext uri="{FF2B5EF4-FFF2-40B4-BE49-F238E27FC236}">
                    <a16:creationId xmlns:a16="http://schemas.microsoft.com/office/drawing/2014/main" id="{D1743A9A-B5FF-40A2-9D15-E0011B98C1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0" y="3112"/>
                <a:ext cx="128" cy="622"/>
              </a:xfrm>
              <a:custGeom>
                <a:avLst/>
                <a:gdLst>
                  <a:gd name="T0" fmla="*/ 128 w 128"/>
                  <a:gd name="T1" fmla="*/ 14 h 622"/>
                  <a:gd name="T2" fmla="*/ 0 w 128"/>
                  <a:gd name="T3" fmla="*/ 0 h 622"/>
                  <a:gd name="T4" fmla="*/ 4 w 128"/>
                  <a:gd name="T5" fmla="*/ 622 h 622"/>
                  <a:gd name="T6" fmla="*/ 128 w 128"/>
                  <a:gd name="T7" fmla="*/ 602 h 622"/>
                  <a:gd name="T8" fmla="*/ 128 w 128"/>
                  <a:gd name="T9" fmla="*/ 14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622">
                    <a:moveTo>
                      <a:pt x="128" y="14"/>
                    </a:moveTo>
                    <a:lnTo>
                      <a:pt x="0" y="0"/>
                    </a:lnTo>
                    <a:lnTo>
                      <a:pt x="4" y="622"/>
                    </a:lnTo>
                    <a:lnTo>
                      <a:pt x="128" y="602"/>
                    </a:lnTo>
                    <a:lnTo>
                      <a:pt x="128" y="14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2700" dir="54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55687" name="Group 391">
              <a:extLst>
                <a:ext uri="{FF2B5EF4-FFF2-40B4-BE49-F238E27FC236}">
                  <a16:creationId xmlns:a16="http://schemas.microsoft.com/office/drawing/2014/main" id="{D0271D94-1827-47E8-AD19-7C205BC83A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3" y="3080"/>
              <a:ext cx="672" cy="669"/>
              <a:chOff x="1844" y="2721"/>
              <a:chExt cx="672" cy="669"/>
            </a:xfrm>
          </p:grpSpPr>
          <p:sp>
            <p:nvSpPr>
              <p:cNvPr id="55688" name="Freeform 392">
                <a:extLst>
                  <a:ext uri="{FF2B5EF4-FFF2-40B4-BE49-F238E27FC236}">
                    <a16:creationId xmlns:a16="http://schemas.microsoft.com/office/drawing/2014/main" id="{D614E0A9-7908-49D3-AA71-7F0173FA8B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1" y="3064"/>
                <a:ext cx="547" cy="236"/>
              </a:xfrm>
              <a:custGeom>
                <a:avLst/>
                <a:gdLst>
                  <a:gd name="T0" fmla="*/ 184 w 442"/>
                  <a:gd name="T1" fmla="*/ 230 h 230"/>
                  <a:gd name="T2" fmla="*/ 0 w 442"/>
                  <a:gd name="T3" fmla="*/ 0 h 230"/>
                  <a:gd name="T4" fmla="*/ 442 w 442"/>
                  <a:gd name="T5" fmla="*/ 6 h 230"/>
                  <a:gd name="T6" fmla="*/ 184 w 442"/>
                  <a:gd name="T7" fmla="*/ 23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2" h="230">
                    <a:moveTo>
                      <a:pt x="184" y="230"/>
                    </a:moveTo>
                    <a:lnTo>
                      <a:pt x="0" y="0"/>
                    </a:lnTo>
                    <a:lnTo>
                      <a:pt x="442" y="6"/>
                    </a:lnTo>
                    <a:lnTo>
                      <a:pt x="184" y="23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89" name="Freeform 393">
                <a:extLst>
                  <a:ext uri="{FF2B5EF4-FFF2-40B4-BE49-F238E27FC236}">
                    <a16:creationId xmlns:a16="http://schemas.microsoft.com/office/drawing/2014/main" id="{8DA819DA-987C-4D7E-B9B7-3D39E645A8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1" y="3060"/>
                <a:ext cx="551" cy="246"/>
              </a:xfrm>
              <a:custGeom>
                <a:avLst/>
                <a:gdLst>
                  <a:gd name="T0" fmla="*/ 0 w 445"/>
                  <a:gd name="T1" fmla="*/ 0 h 240"/>
                  <a:gd name="T2" fmla="*/ 188 w 445"/>
                  <a:gd name="T3" fmla="*/ 240 h 240"/>
                  <a:gd name="T4" fmla="*/ 445 w 445"/>
                  <a:gd name="T5" fmla="*/ 7 h 240"/>
                  <a:gd name="T6" fmla="*/ 0 w 445"/>
                  <a:gd name="T7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5" h="240">
                    <a:moveTo>
                      <a:pt x="0" y="0"/>
                    </a:moveTo>
                    <a:lnTo>
                      <a:pt x="188" y="240"/>
                    </a:lnTo>
                    <a:lnTo>
                      <a:pt x="445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7961" dir="81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90" name="Freeform 394">
                <a:extLst>
                  <a:ext uri="{FF2B5EF4-FFF2-40B4-BE49-F238E27FC236}">
                    <a16:creationId xmlns:a16="http://schemas.microsoft.com/office/drawing/2014/main" id="{5145AB23-AC53-495F-88E4-A24B17E954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7" y="2823"/>
                <a:ext cx="554" cy="246"/>
              </a:xfrm>
              <a:custGeom>
                <a:avLst/>
                <a:gdLst>
                  <a:gd name="T0" fmla="*/ 195 w 447"/>
                  <a:gd name="T1" fmla="*/ 0 h 240"/>
                  <a:gd name="T2" fmla="*/ 0 w 447"/>
                  <a:gd name="T3" fmla="*/ 232 h 240"/>
                  <a:gd name="T4" fmla="*/ 447 w 447"/>
                  <a:gd name="T5" fmla="*/ 240 h 240"/>
                  <a:gd name="T6" fmla="*/ 195 w 447"/>
                  <a:gd name="T7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7" h="240">
                    <a:moveTo>
                      <a:pt x="195" y="0"/>
                    </a:moveTo>
                    <a:lnTo>
                      <a:pt x="0" y="232"/>
                    </a:lnTo>
                    <a:lnTo>
                      <a:pt x="447" y="240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91" name="Freeform 395">
                <a:extLst>
                  <a:ext uri="{FF2B5EF4-FFF2-40B4-BE49-F238E27FC236}">
                    <a16:creationId xmlns:a16="http://schemas.microsoft.com/office/drawing/2014/main" id="{81295A4F-3DF8-442E-9C4B-5B186511AD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7" y="2825"/>
                <a:ext cx="547" cy="244"/>
              </a:xfrm>
              <a:custGeom>
                <a:avLst/>
                <a:gdLst>
                  <a:gd name="T0" fmla="*/ 442 w 442"/>
                  <a:gd name="T1" fmla="*/ 238 h 238"/>
                  <a:gd name="T2" fmla="*/ 0 w 442"/>
                  <a:gd name="T3" fmla="*/ 235 h 238"/>
                  <a:gd name="T4" fmla="*/ 201 w 442"/>
                  <a:gd name="T5" fmla="*/ 0 h 238"/>
                  <a:gd name="T6" fmla="*/ 442 w 442"/>
                  <a:gd name="T7" fmla="*/ 238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2" h="238">
                    <a:moveTo>
                      <a:pt x="442" y="238"/>
                    </a:moveTo>
                    <a:lnTo>
                      <a:pt x="0" y="235"/>
                    </a:lnTo>
                    <a:lnTo>
                      <a:pt x="201" y="0"/>
                    </a:lnTo>
                    <a:lnTo>
                      <a:pt x="442" y="238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92" name="Freeform 396">
                <a:extLst>
                  <a:ext uri="{FF2B5EF4-FFF2-40B4-BE49-F238E27FC236}">
                    <a16:creationId xmlns:a16="http://schemas.microsoft.com/office/drawing/2014/main" id="{A5F419D2-A209-46EC-A203-DEEA958D7B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9" y="2821"/>
                <a:ext cx="435" cy="249"/>
              </a:xfrm>
              <a:custGeom>
                <a:avLst/>
                <a:gdLst>
                  <a:gd name="T0" fmla="*/ 0 w 435"/>
                  <a:gd name="T1" fmla="*/ 126 h 249"/>
                  <a:gd name="T2" fmla="*/ 435 w 435"/>
                  <a:gd name="T3" fmla="*/ 249 h 249"/>
                  <a:gd name="T4" fmla="*/ 121 w 435"/>
                  <a:gd name="T5" fmla="*/ 0 h 249"/>
                  <a:gd name="T6" fmla="*/ 0 w 435"/>
                  <a:gd name="T7" fmla="*/ 126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5" h="249">
                    <a:moveTo>
                      <a:pt x="0" y="126"/>
                    </a:moveTo>
                    <a:lnTo>
                      <a:pt x="435" y="249"/>
                    </a:lnTo>
                    <a:lnTo>
                      <a:pt x="121" y="0"/>
                    </a:lnTo>
                    <a:lnTo>
                      <a:pt x="0" y="126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93" name="Freeform 397">
                <a:extLst>
                  <a:ext uri="{FF2B5EF4-FFF2-40B4-BE49-F238E27FC236}">
                    <a16:creationId xmlns:a16="http://schemas.microsoft.com/office/drawing/2014/main" id="{152078FD-10A2-4E72-B212-F5C412AEF7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7" y="2721"/>
                <a:ext cx="448" cy="345"/>
              </a:xfrm>
              <a:custGeom>
                <a:avLst/>
                <a:gdLst>
                  <a:gd name="T0" fmla="*/ 0 w 448"/>
                  <a:gd name="T1" fmla="*/ 0 h 345"/>
                  <a:gd name="T2" fmla="*/ 448 w 448"/>
                  <a:gd name="T3" fmla="*/ 345 h 345"/>
                  <a:gd name="T4" fmla="*/ 3 w 448"/>
                  <a:gd name="T5" fmla="*/ 226 h 345"/>
                  <a:gd name="T6" fmla="*/ 0 w 448"/>
                  <a:gd name="T7" fmla="*/ 0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8" h="345">
                    <a:moveTo>
                      <a:pt x="0" y="0"/>
                    </a:moveTo>
                    <a:lnTo>
                      <a:pt x="448" y="345"/>
                    </a:lnTo>
                    <a:lnTo>
                      <a:pt x="3" y="2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7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94" name="Freeform 398">
                <a:extLst>
                  <a:ext uri="{FF2B5EF4-FFF2-40B4-BE49-F238E27FC236}">
                    <a16:creationId xmlns:a16="http://schemas.microsoft.com/office/drawing/2014/main" id="{F7AA5D6A-25BC-432D-AB62-96594E2BA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6" y="3067"/>
                <a:ext cx="435" cy="323"/>
              </a:xfrm>
              <a:custGeom>
                <a:avLst/>
                <a:gdLst>
                  <a:gd name="T0" fmla="*/ 9 w 435"/>
                  <a:gd name="T1" fmla="*/ 323 h 323"/>
                  <a:gd name="T2" fmla="*/ 435 w 435"/>
                  <a:gd name="T3" fmla="*/ 0 h 323"/>
                  <a:gd name="T4" fmla="*/ 0 w 435"/>
                  <a:gd name="T5" fmla="*/ 117 h 323"/>
                  <a:gd name="T6" fmla="*/ 9 w 435"/>
                  <a:gd name="T7" fmla="*/ 323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5" h="323">
                    <a:moveTo>
                      <a:pt x="9" y="323"/>
                    </a:moveTo>
                    <a:lnTo>
                      <a:pt x="435" y="0"/>
                    </a:lnTo>
                    <a:lnTo>
                      <a:pt x="0" y="117"/>
                    </a:lnTo>
                    <a:lnTo>
                      <a:pt x="9" y="323"/>
                    </a:lnTo>
                    <a:close/>
                  </a:path>
                </a:pathLst>
              </a:custGeom>
              <a:solidFill>
                <a:schemeClr val="bg1">
                  <a:alpha val="70000"/>
                </a:schemeClr>
              </a:solidFill>
              <a:ln w="0" cap="flat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95" name="Freeform 399">
                <a:extLst>
                  <a:ext uri="{FF2B5EF4-FFF2-40B4-BE49-F238E27FC236}">
                    <a16:creationId xmlns:a16="http://schemas.microsoft.com/office/drawing/2014/main" id="{91682DB3-634C-4839-BD5B-65E57E77C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4" y="3062"/>
                <a:ext cx="670" cy="292"/>
              </a:xfrm>
              <a:custGeom>
                <a:avLst/>
                <a:gdLst>
                  <a:gd name="T0" fmla="*/ 0 w 670"/>
                  <a:gd name="T1" fmla="*/ 0 h 292"/>
                  <a:gd name="T2" fmla="*/ 670 w 670"/>
                  <a:gd name="T3" fmla="*/ 2 h 292"/>
                  <a:gd name="T4" fmla="*/ 668 w 670"/>
                  <a:gd name="T5" fmla="*/ 292 h 292"/>
                  <a:gd name="T6" fmla="*/ 0 w 670"/>
                  <a:gd name="T7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0" h="292">
                    <a:moveTo>
                      <a:pt x="0" y="0"/>
                    </a:moveTo>
                    <a:lnTo>
                      <a:pt x="670" y="2"/>
                    </a:lnTo>
                    <a:lnTo>
                      <a:pt x="668" y="2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95000"/>
                </a:schemeClr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96" name="Freeform 400">
                <a:extLst>
                  <a:ext uri="{FF2B5EF4-FFF2-40B4-BE49-F238E27FC236}">
                    <a16:creationId xmlns:a16="http://schemas.microsoft.com/office/drawing/2014/main" id="{EBA8EBF2-239A-46AC-A6EB-C652D3F5D6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7" y="3142"/>
                <a:ext cx="159" cy="218"/>
              </a:xfrm>
              <a:custGeom>
                <a:avLst/>
                <a:gdLst>
                  <a:gd name="T0" fmla="*/ 0 w 159"/>
                  <a:gd name="T1" fmla="*/ 146 h 218"/>
                  <a:gd name="T2" fmla="*/ 159 w 159"/>
                  <a:gd name="T3" fmla="*/ 0 h 218"/>
                  <a:gd name="T4" fmla="*/ 159 w 159"/>
                  <a:gd name="T5" fmla="*/ 218 h 218"/>
                  <a:gd name="T6" fmla="*/ 0 w 159"/>
                  <a:gd name="T7" fmla="*/ 146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9" h="218">
                    <a:moveTo>
                      <a:pt x="0" y="146"/>
                    </a:moveTo>
                    <a:lnTo>
                      <a:pt x="159" y="0"/>
                    </a:lnTo>
                    <a:lnTo>
                      <a:pt x="159" y="218"/>
                    </a:lnTo>
                    <a:lnTo>
                      <a:pt x="0" y="146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2700" dir="54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97" name="Freeform 401">
                <a:extLst>
                  <a:ext uri="{FF2B5EF4-FFF2-40B4-BE49-F238E27FC236}">
                    <a16:creationId xmlns:a16="http://schemas.microsoft.com/office/drawing/2014/main" id="{05E5A6D3-8FFE-4118-A817-DF3B0B004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7" y="2762"/>
                <a:ext cx="669" cy="301"/>
              </a:xfrm>
              <a:custGeom>
                <a:avLst/>
                <a:gdLst>
                  <a:gd name="T0" fmla="*/ 0 w 669"/>
                  <a:gd name="T1" fmla="*/ 301 h 301"/>
                  <a:gd name="T2" fmla="*/ 669 w 669"/>
                  <a:gd name="T3" fmla="*/ 296 h 301"/>
                  <a:gd name="T4" fmla="*/ 667 w 669"/>
                  <a:gd name="T5" fmla="*/ 0 h 301"/>
                  <a:gd name="T6" fmla="*/ 0 w 669"/>
                  <a:gd name="T7" fmla="*/ 301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9" h="301">
                    <a:moveTo>
                      <a:pt x="0" y="301"/>
                    </a:moveTo>
                    <a:lnTo>
                      <a:pt x="669" y="296"/>
                    </a:lnTo>
                    <a:lnTo>
                      <a:pt x="667" y="0"/>
                    </a:lnTo>
                    <a:lnTo>
                      <a:pt x="0" y="301"/>
                    </a:lnTo>
                    <a:close/>
                  </a:path>
                </a:pathLst>
              </a:custGeom>
              <a:solidFill>
                <a:schemeClr val="bg1">
                  <a:alpha val="95000"/>
                </a:schemeClr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98" name="Freeform 402">
                <a:extLst>
                  <a:ext uri="{FF2B5EF4-FFF2-40B4-BE49-F238E27FC236}">
                    <a16:creationId xmlns:a16="http://schemas.microsoft.com/office/drawing/2014/main" id="{B2799789-8DD5-4410-AFE8-D24DF6CC11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7" y="2760"/>
                <a:ext cx="159" cy="212"/>
              </a:xfrm>
              <a:custGeom>
                <a:avLst/>
                <a:gdLst>
                  <a:gd name="T0" fmla="*/ 0 w 159"/>
                  <a:gd name="T1" fmla="*/ 74 h 212"/>
                  <a:gd name="T2" fmla="*/ 159 w 159"/>
                  <a:gd name="T3" fmla="*/ 212 h 212"/>
                  <a:gd name="T4" fmla="*/ 159 w 159"/>
                  <a:gd name="T5" fmla="*/ 0 h 212"/>
                  <a:gd name="T6" fmla="*/ 0 w 159"/>
                  <a:gd name="T7" fmla="*/ 74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9" h="212">
                    <a:moveTo>
                      <a:pt x="0" y="74"/>
                    </a:moveTo>
                    <a:lnTo>
                      <a:pt x="159" y="212"/>
                    </a:lnTo>
                    <a:lnTo>
                      <a:pt x="159" y="0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99" name="Freeform 403">
                <a:extLst>
                  <a:ext uri="{FF2B5EF4-FFF2-40B4-BE49-F238E27FC236}">
                    <a16:creationId xmlns:a16="http://schemas.microsoft.com/office/drawing/2014/main" id="{C2AB1AE1-6388-4968-B008-0A5CFA6641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4" y="2922"/>
                <a:ext cx="130" cy="264"/>
              </a:xfrm>
              <a:custGeom>
                <a:avLst/>
                <a:gdLst>
                  <a:gd name="T0" fmla="*/ 0 w 130"/>
                  <a:gd name="T1" fmla="*/ 134 h 264"/>
                  <a:gd name="T2" fmla="*/ 130 w 130"/>
                  <a:gd name="T3" fmla="*/ 0 h 264"/>
                  <a:gd name="T4" fmla="*/ 128 w 130"/>
                  <a:gd name="T5" fmla="*/ 264 h 264"/>
                  <a:gd name="T6" fmla="*/ 0 w 130"/>
                  <a:gd name="T7" fmla="*/ 134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0" h="264">
                    <a:moveTo>
                      <a:pt x="0" y="134"/>
                    </a:moveTo>
                    <a:lnTo>
                      <a:pt x="130" y="0"/>
                    </a:lnTo>
                    <a:lnTo>
                      <a:pt x="128" y="264"/>
                    </a:lnTo>
                    <a:lnTo>
                      <a:pt x="0" y="134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55724" name="Oval 428">
            <a:extLst>
              <a:ext uri="{FF2B5EF4-FFF2-40B4-BE49-F238E27FC236}">
                <a16:creationId xmlns:a16="http://schemas.microsoft.com/office/drawing/2014/main" id="{2F00CC51-0C40-4309-85E2-E56AF11ADF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9750" y="4305300"/>
            <a:ext cx="569913" cy="569913"/>
          </a:xfrm>
          <a:prstGeom prst="ellips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5725" name="Oval 429">
            <a:extLst>
              <a:ext uri="{FF2B5EF4-FFF2-40B4-BE49-F238E27FC236}">
                <a16:creationId xmlns:a16="http://schemas.microsoft.com/office/drawing/2014/main" id="{BA81EA45-E256-4655-BBE7-4777987AC4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35913" y="4076700"/>
            <a:ext cx="1087437" cy="1085850"/>
          </a:xfrm>
          <a:prstGeom prst="ellips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5726" name="Oval 430">
            <a:extLst>
              <a:ext uri="{FF2B5EF4-FFF2-40B4-BE49-F238E27FC236}">
                <a16:creationId xmlns:a16="http://schemas.microsoft.com/office/drawing/2014/main" id="{04110D7E-89C9-4507-9BBF-7DC8877060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4925" y="3794125"/>
            <a:ext cx="1655763" cy="1655763"/>
          </a:xfrm>
          <a:prstGeom prst="ellips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55665" name="Picture 369" descr="图片1副本">
            <a:extLst>
              <a:ext uri="{FF2B5EF4-FFF2-40B4-BE49-F238E27FC236}">
                <a16:creationId xmlns:a16="http://schemas.microsoft.com/office/drawing/2014/main" id="{FC7A9A1F-166C-458D-A137-137C8FBBC7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9900" y="-3838575"/>
            <a:ext cx="3144838" cy="3522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887" name="AutoShape 591">
            <a:extLst>
              <a:ext uri="{FF2B5EF4-FFF2-40B4-BE49-F238E27FC236}">
                <a16:creationId xmlns:a16="http://schemas.microsoft.com/office/drawing/2014/main" id="{CF7751AD-3AF1-48D8-B90A-9C91B7B1AA29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-6211888" y="-6784975"/>
            <a:ext cx="2967038" cy="583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5893" name="Group 597">
            <a:extLst>
              <a:ext uri="{FF2B5EF4-FFF2-40B4-BE49-F238E27FC236}">
                <a16:creationId xmlns:a16="http://schemas.microsoft.com/office/drawing/2014/main" id="{5D4F7A22-E04F-4514-A8FA-487D36FC5C4C}"/>
              </a:ext>
            </a:extLst>
          </p:cNvPr>
          <p:cNvGrpSpPr>
            <a:grpSpLocks/>
          </p:cNvGrpSpPr>
          <p:nvPr/>
        </p:nvGrpSpPr>
        <p:grpSpPr bwMode="auto">
          <a:xfrm>
            <a:off x="-7446963" y="-5303838"/>
            <a:ext cx="2719388" cy="4064000"/>
            <a:chOff x="-2853" y="269"/>
            <a:chExt cx="1713" cy="2560"/>
          </a:xfrm>
        </p:grpSpPr>
        <p:sp>
          <p:nvSpPr>
            <p:cNvPr id="55889" name="Rectangle 593">
              <a:extLst>
                <a:ext uri="{FF2B5EF4-FFF2-40B4-BE49-F238E27FC236}">
                  <a16:creationId xmlns:a16="http://schemas.microsoft.com/office/drawing/2014/main" id="{2F721EBA-D638-4262-94DD-40C97F060D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853" y="269"/>
              <a:ext cx="1713" cy="25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890" name="Freeform 594">
              <a:extLst>
                <a:ext uri="{FF2B5EF4-FFF2-40B4-BE49-F238E27FC236}">
                  <a16:creationId xmlns:a16="http://schemas.microsoft.com/office/drawing/2014/main" id="{15008480-DDDB-4262-B02F-8A81B75587D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53" y="270"/>
              <a:ext cx="1709" cy="2558"/>
            </a:xfrm>
            <a:custGeom>
              <a:avLst/>
              <a:gdLst>
                <a:gd name="T0" fmla="*/ 95 w 1709"/>
                <a:gd name="T1" fmla="*/ 2249 h 2558"/>
                <a:gd name="T2" fmla="*/ 0 w 1709"/>
                <a:gd name="T3" fmla="*/ 812 h 2558"/>
                <a:gd name="T4" fmla="*/ 149 w 1709"/>
                <a:gd name="T5" fmla="*/ 0 h 2558"/>
                <a:gd name="T6" fmla="*/ 1390 w 1709"/>
                <a:gd name="T7" fmla="*/ 12 h 2558"/>
                <a:gd name="T8" fmla="*/ 1633 w 1709"/>
                <a:gd name="T9" fmla="*/ 242 h 2558"/>
                <a:gd name="T10" fmla="*/ 1709 w 1709"/>
                <a:gd name="T11" fmla="*/ 1733 h 2558"/>
                <a:gd name="T12" fmla="*/ 1571 w 1709"/>
                <a:gd name="T13" fmla="*/ 2254 h 2558"/>
                <a:gd name="T14" fmla="*/ 718 w 1709"/>
                <a:gd name="T15" fmla="*/ 2558 h 2558"/>
                <a:gd name="T16" fmla="*/ 95 w 1709"/>
                <a:gd name="T17" fmla="*/ 2249 h 2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9" h="2558">
                  <a:moveTo>
                    <a:pt x="95" y="2249"/>
                  </a:moveTo>
                  <a:lnTo>
                    <a:pt x="0" y="812"/>
                  </a:lnTo>
                  <a:lnTo>
                    <a:pt x="149" y="0"/>
                  </a:lnTo>
                  <a:lnTo>
                    <a:pt x="1390" y="12"/>
                  </a:lnTo>
                  <a:lnTo>
                    <a:pt x="1633" y="242"/>
                  </a:lnTo>
                  <a:lnTo>
                    <a:pt x="1709" y="1733"/>
                  </a:lnTo>
                  <a:lnTo>
                    <a:pt x="1571" y="2254"/>
                  </a:lnTo>
                  <a:lnTo>
                    <a:pt x="718" y="2558"/>
                  </a:lnTo>
                  <a:lnTo>
                    <a:pt x="95" y="22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891" name="Rectangle 595">
              <a:extLst>
                <a:ext uri="{FF2B5EF4-FFF2-40B4-BE49-F238E27FC236}">
                  <a16:creationId xmlns:a16="http://schemas.microsoft.com/office/drawing/2014/main" id="{C187EFCC-89F4-4BF1-9D78-183D76AAFB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853" y="269"/>
              <a:ext cx="1713" cy="25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892" name="Freeform 596">
              <a:extLst>
                <a:ext uri="{FF2B5EF4-FFF2-40B4-BE49-F238E27FC236}">
                  <a16:creationId xmlns:a16="http://schemas.microsoft.com/office/drawing/2014/main" id="{681B6F7C-0462-4D17-A73A-3DB8589C0CB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53" y="270"/>
              <a:ext cx="1709" cy="2558"/>
            </a:xfrm>
            <a:custGeom>
              <a:avLst/>
              <a:gdLst>
                <a:gd name="T0" fmla="*/ 95 w 1709"/>
                <a:gd name="T1" fmla="*/ 2249 h 2558"/>
                <a:gd name="T2" fmla="*/ 0 w 1709"/>
                <a:gd name="T3" fmla="*/ 812 h 2558"/>
                <a:gd name="T4" fmla="*/ 149 w 1709"/>
                <a:gd name="T5" fmla="*/ 0 h 2558"/>
                <a:gd name="T6" fmla="*/ 1390 w 1709"/>
                <a:gd name="T7" fmla="*/ 12 h 2558"/>
                <a:gd name="T8" fmla="*/ 1633 w 1709"/>
                <a:gd name="T9" fmla="*/ 242 h 2558"/>
                <a:gd name="T10" fmla="*/ 1709 w 1709"/>
                <a:gd name="T11" fmla="*/ 1733 h 2558"/>
                <a:gd name="T12" fmla="*/ 1571 w 1709"/>
                <a:gd name="T13" fmla="*/ 2254 h 2558"/>
                <a:gd name="T14" fmla="*/ 718 w 1709"/>
                <a:gd name="T15" fmla="*/ 2558 h 2558"/>
                <a:gd name="T16" fmla="*/ 95 w 1709"/>
                <a:gd name="T17" fmla="*/ 2249 h 2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9" h="2558">
                  <a:moveTo>
                    <a:pt x="95" y="2249"/>
                  </a:moveTo>
                  <a:lnTo>
                    <a:pt x="0" y="812"/>
                  </a:lnTo>
                  <a:lnTo>
                    <a:pt x="149" y="0"/>
                  </a:lnTo>
                  <a:lnTo>
                    <a:pt x="1390" y="12"/>
                  </a:lnTo>
                  <a:lnTo>
                    <a:pt x="1633" y="242"/>
                  </a:lnTo>
                  <a:lnTo>
                    <a:pt x="1709" y="1733"/>
                  </a:lnTo>
                  <a:lnTo>
                    <a:pt x="1571" y="2254"/>
                  </a:lnTo>
                  <a:lnTo>
                    <a:pt x="718" y="2558"/>
                  </a:lnTo>
                  <a:lnTo>
                    <a:pt x="95" y="2249"/>
                  </a:lnTo>
                  <a:close/>
                </a:path>
              </a:pathLst>
            </a:custGeom>
            <a:noFill/>
            <a:ln w="206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5937" name="Group 641">
            <a:extLst>
              <a:ext uri="{FF2B5EF4-FFF2-40B4-BE49-F238E27FC236}">
                <a16:creationId xmlns:a16="http://schemas.microsoft.com/office/drawing/2014/main" id="{3F09838F-2B53-488F-9B82-2B1423698F3A}"/>
              </a:ext>
            </a:extLst>
          </p:cNvPr>
          <p:cNvGrpSpPr>
            <a:grpSpLocks/>
          </p:cNvGrpSpPr>
          <p:nvPr/>
        </p:nvGrpSpPr>
        <p:grpSpPr bwMode="auto">
          <a:xfrm>
            <a:off x="-6088063" y="-7334250"/>
            <a:ext cx="2719388" cy="4064000"/>
            <a:chOff x="-2853" y="269"/>
            <a:chExt cx="1713" cy="2560"/>
          </a:xfrm>
        </p:grpSpPr>
        <p:sp>
          <p:nvSpPr>
            <p:cNvPr id="55933" name="Rectangle 637">
              <a:extLst>
                <a:ext uri="{FF2B5EF4-FFF2-40B4-BE49-F238E27FC236}">
                  <a16:creationId xmlns:a16="http://schemas.microsoft.com/office/drawing/2014/main" id="{EEFE7E1A-B9B3-4EA8-A464-F9C79EBDA5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853" y="269"/>
              <a:ext cx="1713" cy="25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934" name="Freeform 638">
              <a:extLst>
                <a:ext uri="{FF2B5EF4-FFF2-40B4-BE49-F238E27FC236}">
                  <a16:creationId xmlns:a16="http://schemas.microsoft.com/office/drawing/2014/main" id="{07AA8C06-26AA-4A63-9670-03D1681A11E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53" y="270"/>
              <a:ext cx="1709" cy="2558"/>
            </a:xfrm>
            <a:custGeom>
              <a:avLst/>
              <a:gdLst>
                <a:gd name="T0" fmla="*/ 95 w 1709"/>
                <a:gd name="T1" fmla="*/ 2249 h 2558"/>
                <a:gd name="T2" fmla="*/ 0 w 1709"/>
                <a:gd name="T3" fmla="*/ 812 h 2558"/>
                <a:gd name="T4" fmla="*/ 149 w 1709"/>
                <a:gd name="T5" fmla="*/ 0 h 2558"/>
                <a:gd name="T6" fmla="*/ 1390 w 1709"/>
                <a:gd name="T7" fmla="*/ 12 h 2558"/>
                <a:gd name="T8" fmla="*/ 1633 w 1709"/>
                <a:gd name="T9" fmla="*/ 242 h 2558"/>
                <a:gd name="T10" fmla="*/ 1709 w 1709"/>
                <a:gd name="T11" fmla="*/ 1733 h 2558"/>
                <a:gd name="T12" fmla="*/ 1571 w 1709"/>
                <a:gd name="T13" fmla="*/ 2254 h 2558"/>
                <a:gd name="T14" fmla="*/ 718 w 1709"/>
                <a:gd name="T15" fmla="*/ 2558 h 2558"/>
                <a:gd name="T16" fmla="*/ 95 w 1709"/>
                <a:gd name="T17" fmla="*/ 2249 h 2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9" h="2558">
                  <a:moveTo>
                    <a:pt x="95" y="2249"/>
                  </a:moveTo>
                  <a:lnTo>
                    <a:pt x="0" y="812"/>
                  </a:lnTo>
                  <a:lnTo>
                    <a:pt x="149" y="0"/>
                  </a:lnTo>
                  <a:lnTo>
                    <a:pt x="1390" y="12"/>
                  </a:lnTo>
                  <a:lnTo>
                    <a:pt x="1633" y="242"/>
                  </a:lnTo>
                  <a:lnTo>
                    <a:pt x="1709" y="1733"/>
                  </a:lnTo>
                  <a:lnTo>
                    <a:pt x="1571" y="2254"/>
                  </a:lnTo>
                  <a:lnTo>
                    <a:pt x="718" y="2558"/>
                  </a:lnTo>
                  <a:lnTo>
                    <a:pt x="95" y="22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935" name="Rectangle 639">
              <a:extLst>
                <a:ext uri="{FF2B5EF4-FFF2-40B4-BE49-F238E27FC236}">
                  <a16:creationId xmlns:a16="http://schemas.microsoft.com/office/drawing/2014/main" id="{6F0ECB51-B432-4386-83EF-1F0FF7CB95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853" y="269"/>
              <a:ext cx="1713" cy="25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936" name="Freeform 640">
              <a:extLst>
                <a:ext uri="{FF2B5EF4-FFF2-40B4-BE49-F238E27FC236}">
                  <a16:creationId xmlns:a16="http://schemas.microsoft.com/office/drawing/2014/main" id="{B50BDC63-6EC9-4549-BED7-BBB47385960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53" y="270"/>
              <a:ext cx="1709" cy="2558"/>
            </a:xfrm>
            <a:custGeom>
              <a:avLst/>
              <a:gdLst>
                <a:gd name="T0" fmla="*/ 95 w 1709"/>
                <a:gd name="T1" fmla="*/ 2249 h 2558"/>
                <a:gd name="T2" fmla="*/ 0 w 1709"/>
                <a:gd name="T3" fmla="*/ 812 h 2558"/>
                <a:gd name="T4" fmla="*/ 149 w 1709"/>
                <a:gd name="T5" fmla="*/ 0 h 2558"/>
                <a:gd name="T6" fmla="*/ 1390 w 1709"/>
                <a:gd name="T7" fmla="*/ 12 h 2558"/>
                <a:gd name="T8" fmla="*/ 1633 w 1709"/>
                <a:gd name="T9" fmla="*/ 242 h 2558"/>
                <a:gd name="T10" fmla="*/ 1709 w 1709"/>
                <a:gd name="T11" fmla="*/ 1733 h 2558"/>
                <a:gd name="T12" fmla="*/ 1571 w 1709"/>
                <a:gd name="T13" fmla="*/ 2254 h 2558"/>
                <a:gd name="T14" fmla="*/ 718 w 1709"/>
                <a:gd name="T15" fmla="*/ 2558 h 2558"/>
                <a:gd name="T16" fmla="*/ 95 w 1709"/>
                <a:gd name="T17" fmla="*/ 2249 h 2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9" h="2558">
                  <a:moveTo>
                    <a:pt x="95" y="2249"/>
                  </a:moveTo>
                  <a:lnTo>
                    <a:pt x="0" y="812"/>
                  </a:lnTo>
                  <a:lnTo>
                    <a:pt x="149" y="0"/>
                  </a:lnTo>
                  <a:lnTo>
                    <a:pt x="1390" y="12"/>
                  </a:lnTo>
                  <a:lnTo>
                    <a:pt x="1633" y="242"/>
                  </a:lnTo>
                  <a:lnTo>
                    <a:pt x="1709" y="1733"/>
                  </a:lnTo>
                  <a:lnTo>
                    <a:pt x="1571" y="2254"/>
                  </a:lnTo>
                  <a:lnTo>
                    <a:pt x="718" y="2558"/>
                  </a:lnTo>
                  <a:lnTo>
                    <a:pt x="95" y="2249"/>
                  </a:lnTo>
                  <a:close/>
                </a:path>
              </a:pathLst>
            </a:custGeom>
            <a:noFill/>
            <a:ln w="20638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5985" name="Group 689">
            <a:extLst>
              <a:ext uri="{FF2B5EF4-FFF2-40B4-BE49-F238E27FC236}">
                <a16:creationId xmlns:a16="http://schemas.microsoft.com/office/drawing/2014/main" id="{67667BE9-EE13-422F-9D3B-8E9C17591D34}"/>
              </a:ext>
            </a:extLst>
          </p:cNvPr>
          <p:cNvGrpSpPr>
            <a:grpSpLocks/>
          </p:cNvGrpSpPr>
          <p:nvPr/>
        </p:nvGrpSpPr>
        <p:grpSpPr bwMode="auto">
          <a:xfrm>
            <a:off x="3636963" y="-2844800"/>
            <a:ext cx="833437" cy="1622425"/>
            <a:chOff x="2370" y="1848"/>
            <a:chExt cx="753" cy="1465"/>
          </a:xfrm>
        </p:grpSpPr>
        <p:sp>
          <p:nvSpPr>
            <p:cNvPr id="55984" name="Freeform 688">
              <a:extLst>
                <a:ext uri="{FF2B5EF4-FFF2-40B4-BE49-F238E27FC236}">
                  <a16:creationId xmlns:a16="http://schemas.microsoft.com/office/drawing/2014/main" id="{9B911D70-4364-4BB4-ADE8-6F9D8034D6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0" y="1848"/>
              <a:ext cx="753" cy="1425"/>
            </a:xfrm>
            <a:custGeom>
              <a:avLst/>
              <a:gdLst>
                <a:gd name="T0" fmla="*/ 375 w 753"/>
                <a:gd name="T1" fmla="*/ 1425 h 1425"/>
                <a:gd name="T2" fmla="*/ 574 w 753"/>
                <a:gd name="T3" fmla="*/ 1304 h 1425"/>
                <a:gd name="T4" fmla="*/ 704 w 753"/>
                <a:gd name="T5" fmla="*/ 1144 h 1425"/>
                <a:gd name="T6" fmla="*/ 750 w 753"/>
                <a:gd name="T7" fmla="*/ 675 h 1425"/>
                <a:gd name="T8" fmla="*/ 686 w 753"/>
                <a:gd name="T9" fmla="*/ 314 h 1425"/>
                <a:gd name="T10" fmla="*/ 520 w 753"/>
                <a:gd name="T11" fmla="*/ 117 h 1425"/>
                <a:gd name="T12" fmla="*/ 334 w 753"/>
                <a:gd name="T13" fmla="*/ 0 h 1425"/>
                <a:gd name="T14" fmla="*/ 152 w 753"/>
                <a:gd name="T15" fmla="*/ 159 h 1425"/>
                <a:gd name="T16" fmla="*/ 25 w 753"/>
                <a:gd name="T17" fmla="*/ 422 h 1425"/>
                <a:gd name="T18" fmla="*/ 0 w 753"/>
                <a:gd name="T19" fmla="*/ 852 h 1425"/>
                <a:gd name="T20" fmla="*/ 75 w 753"/>
                <a:gd name="T21" fmla="*/ 1207 h 1425"/>
                <a:gd name="T22" fmla="*/ 375 w 753"/>
                <a:gd name="T23" fmla="*/ 1425 h 1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3" h="1425">
                  <a:moveTo>
                    <a:pt x="375" y="1425"/>
                  </a:moveTo>
                  <a:lnTo>
                    <a:pt x="574" y="1304"/>
                  </a:lnTo>
                  <a:lnTo>
                    <a:pt x="704" y="1144"/>
                  </a:lnTo>
                  <a:cubicBezTo>
                    <a:pt x="733" y="1039"/>
                    <a:pt x="753" y="814"/>
                    <a:pt x="750" y="675"/>
                  </a:cubicBezTo>
                  <a:cubicBezTo>
                    <a:pt x="747" y="537"/>
                    <a:pt x="724" y="408"/>
                    <a:pt x="686" y="314"/>
                  </a:cubicBezTo>
                  <a:cubicBezTo>
                    <a:pt x="647" y="222"/>
                    <a:pt x="579" y="169"/>
                    <a:pt x="520" y="117"/>
                  </a:cubicBezTo>
                  <a:lnTo>
                    <a:pt x="334" y="0"/>
                  </a:lnTo>
                  <a:lnTo>
                    <a:pt x="152" y="159"/>
                  </a:lnTo>
                  <a:cubicBezTo>
                    <a:pt x="101" y="229"/>
                    <a:pt x="50" y="307"/>
                    <a:pt x="25" y="422"/>
                  </a:cubicBezTo>
                  <a:lnTo>
                    <a:pt x="0" y="852"/>
                  </a:lnTo>
                  <a:cubicBezTo>
                    <a:pt x="8" y="983"/>
                    <a:pt x="13" y="1112"/>
                    <a:pt x="75" y="1207"/>
                  </a:cubicBezTo>
                  <a:cubicBezTo>
                    <a:pt x="137" y="1302"/>
                    <a:pt x="312" y="1379"/>
                    <a:pt x="375" y="1425"/>
                  </a:cubicBezTo>
                  <a:close/>
                </a:path>
              </a:pathLst>
            </a:custGeom>
            <a:solidFill>
              <a:srgbClr val="333333">
                <a:alpha val="32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55982" name="Group 686">
              <a:extLst>
                <a:ext uri="{FF2B5EF4-FFF2-40B4-BE49-F238E27FC236}">
                  <a16:creationId xmlns:a16="http://schemas.microsoft.com/office/drawing/2014/main" id="{EFB22CF0-AE9E-4365-A85F-80702CBC99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76" y="1890"/>
              <a:ext cx="726" cy="1423"/>
              <a:chOff x="-3258" y="-58"/>
              <a:chExt cx="1854" cy="3636"/>
            </a:xfrm>
          </p:grpSpPr>
          <p:sp>
            <p:nvSpPr>
              <p:cNvPr id="55979" name="Freeform 683">
                <a:extLst>
                  <a:ext uri="{FF2B5EF4-FFF2-40B4-BE49-F238E27FC236}">
                    <a16:creationId xmlns:a16="http://schemas.microsoft.com/office/drawing/2014/main" id="{CF0C05C8-918C-4AC5-8C2F-B0D0902E7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43" y="476"/>
                <a:ext cx="1814" cy="2813"/>
              </a:xfrm>
              <a:custGeom>
                <a:avLst/>
                <a:gdLst>
                  <a:gd name="T0" fmla="*/ 136 w 1814"/>
                  <a:gd name="T1" fmla="*/ 2404 h 2813"/>
                  <a:gd name="T2" fmla="*/ 91 w 1814"/>
                  <a:gd name="T3" fmla="*/ 2314 h 2813"/>
                  <a:gd name="T4" fmla="*/ 0 w 1814"/>
                  <a:gd name="T5" fmla="*/ 1543 h 2813"/>
                  <a:gd name="T6" fmla="*/ 0 w 1814"/>
                  <a:gd name="T7" fmla="*/ 1044 h 2813"/>
                  <a:gd name="T8" fmla="*/ 91 w 1814"/>
                  <a:gd name="T9" fmla="*/ 318 h 2813"/>
                  <a:gd name="T10" fmla="*/ 726 w 1814"/>
                  <a:gd name="T11" fmla="*/ 0 h 2813"/>
                  <a:gd name="T12" fmla="*/ 1542 w 1814"/>
                  <a:gd name="T13" fmla="*/ 182 h 2813"/>
                  <a:gd name="T14" fmla="*/ 1715 w 1814"/>
                  <a:gd name="T15" fmla="*/ 324 h 2813"/>
                  <a:gd name="T16" fmla="*/ 1814 w 1814"/>
                  <a:gd name="T17" fmla="*/ 908 h 2813"/>
                  <a:gd name="T18" fmla="*/ 1814 w 1814"/>
                  <a:gd name="T19" fmla="*/ 1225 h 2813"/>
                  <a:gd name="T20" fmla="*/ 1814 w 1814"/>
                  <a:gd name="T21" fmla="*/ 1951 h 2813"/>
                  <a:gd name="T22" fmla="*/ 1769 w 1814"/>
                  <a:gd name="T23" fmla="*/ 2268 h 2813"/>
                  <a:gd name="T24" fmla="*/ 1134 w 1814"/>
                  <a:gd name="T25" fmla="*/ 2813 h 2813"/>
                  <a:gd name="T26" fmla="*/ 408 w 1814"/>
                  <a:gd name="T27" fmla="*/ 2631 h 2813"/>
                  <a:gd name="T28" fmla="*/ 91 w 1814"/>
                  <a:gd name="T29" fmla="*/ 2359 h 2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14" h="2813">
                    <a:moveTo>
                      <a:pt x="136" y="2404"/>
                    </a:moveTo>
                    <a:lnTo>
                      <a:pt x="91" y="2314"/>
                    </a:lnTo>
                    <a:lnTo>
                      <a:pt x="0" y="1543"/>
                    </a:lnTo>
                    <a:lnTo>
                      <a:pt x="0" y="1044"/>
                    </a:lnTo>
                    <a:lnTo>
                      <a:pt x="91" y="318"/>
                    </a:lnTo>
                    <a:lnTo>
                      <a:pt x="726" y="0"/>
                    </a:lnTo>
                    <a:lnTo>
                      <a:pt x="1542" y="182"/>
                    </a:lnTo>
                    <a:lnTo>
                      <a:pt x="1715" y="324"/>
                    </a:lnTo>
                    <a:lnTo>
                      <a:pt x="1814" y="908"/>
                    </a:lnTo>
                    <a:lnTo>
                      <a:pt x="1814" y="1225"/>
                    </a:lnTo>
                    <a:lnTo>
                      <a:pt x="1814" y="1951"/>
                    </a:lnTo>
                    <a:lnTo>
                      <a:pt x="1769" y="2268"/>
                    </a:lnTo>
                    <a:lnTo>
                      <a:pt x="1134" y="2813"/>
                    </a:lnTo>
                    <a:lnTo>
                      <a:pt x="408" y="2631"/>
                    </a:lnTo>
                    <a:lnTo>
                      <a:pt x="91" y="2359"/>
                    </a:lnTo>
                  </a:path>
                </a:pathLst>
              </a:custGeom>
              <a:solidFill>
                <a:srgbClr val="FFFFFF">
                  <a:alpha val="82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254317" dir="21428256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55904" name="Group 608">
                <a:extLst>
                  <a:ext uri="{FF2B5EF4-FFF2-40B4-BE49-F238E27FC236}">
                    <a16:creationId xmlns:a16="http://schemas.microsoft.com/office/drawing/2014/main" id="{B11C27B0-CF9D-48A8-B522-FB44064343E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3156" y="-38"/>
                <a:ext cx="759" cy="874"/>
                <a:chOff x="-2821" y="-464"/>
                <a:chExt cx="759" cy="874"/>
              </a:xfrm>
            </p:grpSpPr>
            <p:sp>
              <p:nvSpPr>
                <p:cNvPr id="55902" name="Freeform 606">
                  <a:extLst>
                    <a:ext uri="{FF2B5EF4-FFF2-40B4-BE49-F238E27FC236}">
                      <a16:creationId xmlns:a16="http://schemas.microsoft.com/office/drawing/2014/main" id="{E70DED76-81EA-4DD4-B402-1A62991C17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21" y="-464"/>
                  <a:ext cx="759" cy="874"/>
                </a:xfrm>
                <a:custGeom>
                  <a:avLst/>
                  <a:gdLst>
                    <a:gd name="T0" fmla="*/ 742 w 759"/>
                    <a:gd name="T1" fmla="*/ 763 h 874"/>
                    <a:gd name="T2" fmla="*/ 743 w 759"/>
                    <a:gd name="T3" fmla="*/ 699 h 874"/>
                    <a:gd name="T4" fmla="*/ 759 w 759"/>
                    <a:gd name="T5" fmla="*/ 0 h 874"/>
                    <a:gd name="T6" fmla="*/ 723 w 759"/>
                    <a:gd name="T7" fmla="*/ 24 h 874"/>
                    <a:gd name="T8" fmla="*/ 688 w 759"/>
                    <a:gd name="T9" fmla="*/ 50 h 874"/>
                    <a:gd name="T10" fmla="*/ 654 w 759"/>
                    <a:gd name="T11" fmla="*/ 74 h 874"/>
                    <a:gd name="T12" fmla="*/ 622 w 759"/>
                    <a:gd name="T13" fmla="*/ 99 h 874"/>
                    <a:gd name="T14" fmla="*/ 589 w 759"/>
                    <a:gd name="T15" fmla="*/ 123 h 874"/>
                    <a:gd name="T16" fmla="*/ 558 w 759"/>
                    <a:gd name="T17" fmla="*/ 147 h 874"/>
                    <a:gd name="T18" fmla="*/ 528 w 759"/>
                    <a:gd name="T19" fmla="*/ 171 h 874"/>
                    <a:gd name="T20" fmla="*/ 499 w 759"/>
                    <a:gd name="T21" fmla="*/ 195 h 874"/>
                    <a:gd name="T22" fmla="*/ 485 w 759"/>
                    <a:gd name="T23" fmla="*/ 206 h 874"/>
                    <a:gd name="T24" fmla="*/ 471 w 759"/>
                    <a:gd name="T25" fmla="*/ 218 h 874"/>
                    <a:gd name="T26" fmla="*/ 444 w 759"/>
                    <a:gd name="T27" fmla="*/ 241 h 874"/>
                    <a:gd name="T28" fmla="*/ 418 w 759"/>
                    <a:gd name="T29" fmla="*/ 264 h 874"/>
                    <a:gd name="T30" fmla="*/ 392 w 759"/>
                    <a:gd name="T31" fmla="*/ 287 h 874"/>
                    <a:gd name="T32" fmla="*/ 368 w 759"/>
                    <a:gd name="T33" fmla="*/ 309 h 874"/>
                    <a:gd name="T34" fmla="*/ 356 w 759"/>
                    <a:gd name="T35" fmla="*/ 320 h 874"/>
                    <a:gd name="T36" fmla="*/ 345 w 759"/>
                    <a:gd name="T37" fmla="*/ 331 h 874"/>
                    <a:gd name="T38" fmla="*/ 323 w 759"/>
                    <a:gd name="T39" fmla="*/ 353 h 874"/>
                    <a:gd name="T40" fmla="*/ 302 w 759"/>
                    <a:gd name="T41" fmla="*/ 375 h 874"/>
                    <a:gd name="T42" fmla="*/ 273 w 759"/>
                    <a:gd name="T43" fmla="*/ 404 h 874"/>
                    <a:gd name="T44" fmla="*/ 259 w 759"/>
                    <a:gd name="T45" fmla="*/ 418 h 874"/>
                    <a:gd name="T46" fmla="*/ 247 w 759"/>
                    <a:gd name="T47" fmla="*/ 433 h 874"/>
                    <a:gd name="T48" fmla="*/ 222 w 759"/>
                    <a:gd name="T49" fmla="*/ 462 h 874"/>
                    <a:gd name="T50" fmla="*/ 210 w 759"/>
                    <a:gd name="T51" fmla="*/ 476 h 874"/>
                    <a:gd name="T52" fmla="*/ 199 w 759"/>
                    <a:gd name="T53" fmla="*/ 491 h 874"/>
                    <a:gd name="T54" fmla="*/ 178 w 759"/>
                    <a:gd name="T55" fmla="*/ 518 h 874"/>
                    <a:gd name="T56" fmla="*/ 159 w 759"/>
                    <a:gd name="T57" fmla="*/ 545 h 874"/>
                    <a:gd name="T58" fmla="*/ 142 w 759"/>
                    <a:gd name="T59" fmla="*/ 572 h 874"/>
                    <a:gd name="T60" fmla="*/ 134 w 759"/>
                    <a:gd name="T61" fmla="*/ 585 h 874"/>
                    <a:gd name="T62" fmla="*/ 127 w 759"/>
                    <a:gd name="T63" fmla="*/ 598 h 874"/>
                    <a:gd name="T64" fmla="*/ 114 w 759"/>
                    <a:gd name="T65" fmla="*/ 621 h 874"/>
                    <a:gd name="T66" fmla="*/ 102 w 759"/>
                    <a:gd name="T67" fmla="*/ 642 h 874"/>
                    <a:gd name="T68" fmla="*/ 91 w 759"/>
                    <a:gd name="T69" fmla="*/ 663 h 874"/>
                    <a:gd name="T70" fmla="*/ 81 w 759"/>
                    <a:gd name="T71" fmla="*/ 684 h 874"/>
                    <a:gd name="T72" fmla="*/ 71 w 759"/>
                    <a:gd name="T73" fmla="*/ 703 h 874"/>
                    <a:gd name="T74" fmla="*/ 61 w 759"/>
                    <a:gd name="T75" fmla="*/ 722 h 874"/>
                    <a:gd name="T76" fmla="*/ 53 w 759"/>
                    <a:gd name="T77" fmla="*/ 741 h 874"/>
                    <a:gd name="T78" fmla="*/ 44 w 759"/>
                    <a:gd name="T79" fmla="*/ 758 h 874"/>
                    <a:gd name="T80" fmla="*/ 36 w 759"/>
                    <a:gd name="T81" fmla="*/ 775 h 874"/>
                    <a:gd name="T82" fmla="*/ 29 w 759"/>
                    <a:gd name="T83" fmla="*/ 791 h 874"/>
                    <a:gd name="T84" fmla="*/ 23 w 759"/>
                    <a:gd name="T85" fmla="*/ 806 h 874"/>
                    <a:gd name="T86" fmla="*/ 17 w 759"/>
                    <a:gd name="T87" fmla="*/ 821 h 874"/>
                    <a:gd name="T88" fmla="*/ 11 w 759"/>
                    <a:gd name="T89" fmla="*/ 835 h 874"/>
                    <a:gd name="T90" fmla="*/ 7 w 759"/>
                    <a:gd name="T91" fmla="*/ 849 h 874"/>
                    <a:gd name="T92" fmla="*/ 3 w 759"/>
                    <a:gd name="T93" fmla="*/ 862 h 874"/>
                    <a:gd name="T94" fmla="*/ 0 w 759"/>
                    <a:gd name="T95" fmla="*/ 874 h 874"/>
                    <a:gd name="T96" fmla="*/ 175 w 759"/>
                    <a:gd name="T97" fmla="*/ 828 h 874"/>
                    <a:gd name="T98" fmla="*/ 351 w 759"/>
                    <a:gd name="T99" fmla="*/ 805 h 874"/>
                    <a:gd name="T100" fmla="*/ 526 w 759"/>
                    <a:gd name="T101" fmla="*/ 783 h 874"/>
                    <a:gd name="T102" fmla="*/ 536 w 759"/>
                    <a:gd name="T103" fmla="*/ 782 h 874"/>
                    <a:gd name="T104" fmla="*/ 545 w 759"/>
                    <a:gd name="T105" fmla="*/ 781 h 874"/>
                    <a:gd name="T106" fmla="*/ 546 w 759"/>
                    <a:gd name="T107" fmla="*/ 781 h 874"/>
                    <a:gd name="T108" fmla="*/ 742 w 759"/>
                    <a:gd name="T109" fmla="*/ 763 h 8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9" h="874">
                      <a:moveTo>
                        <a:pt x="742" y="763"/>
                      </a:moveTo>
                      <a:lnTo>
                        <a:pt x="743" y="699"/>
                      </a:lnTo>
                      <a:lnTo>
                        <a:pt x="759" y="0"/>
                      </a:lnTo>
                      <a:lnTo>
                        <a:pt x="723" y="24"/>
                      </a:lnTo>
                      <a:lnTo>
                        <a:pt x="688" y="50"/>
                      </a:lnTo>
                      <a:lnTo>
                        <a:pt x="654" y="74"/>
                      </a:lnTo>
                      <a:lnTo>
                        <a:pt x="622" y="99"/>
                      </a:lnTo>
                      <a:lnTo>
                        <a:pt x="589" y="123"/>
                      </a:lnTo>
                      <a:lnTo>
                        <a:pt x="558" y="147"/>
                      </a:lnTo>
                      <a:lnTo>
                        <a:pt x="528" y="171"/>
                      </a:lnTo>
                      <a:lnTo>
                        <a:pt x="499" y="195"/>
                      </a:lnTo>
                      <a:lnTo>
                        <a:pt x="485" y="206"/>
                      </a:lnTo>
                      <a:lnTo>
                        <a:pt x="471" y="218"/>
                      </a:lnTo>
                      <a:lnTo>
                        <a:pt x="444" y="241"/>
                      </a:lnTo>
                      <a:lnTo>
                        <a:pt x="418" y="264"/>
                      </a:lnTo>
                      <a:lnTo>
                        <a:pt x="392" y="287"/>
                      </a:lnTo>
                      <a:lnTo>
                        <a:pt x="368" y="309"/>
                      </a:lnTo>
                      <a:lnTo>
                        <a:pt x="356" y="320"/>
                      </a:lnTo>
                      <a:lnTo>
                        <a:pt x="345" y="331"/>
                      </a:lnTo>
                      <a:lnTo>
                        <a:pt x="323" y="353"/>
                      </a:lnTo>
                      <a:lnTo>
                        <a:pt x="302" y="375"/>
                      </a:lnTo>
                      <a:lnTo>
                        <a:pt x="273" y="404"/>
                      </a:lnTo>
                      <a:lnTo>
                        <a:pt x="259" y="418"/>
                      </a:lnTo>
                      <a:lnTo>
                        <a:pt x="247" y="433"/>
                      </a:lnTo>
                      <a:lnTo>
                        <a:pt x="222" y="462"/>
                      </a:lnTo>
                      <a:lnTo>
                        <a:pt x="210" y="476"/>
                      </a:lnTo>
                      <a:lnTo>
                        <a:pt x="199" y="491"/>
                      </a:lnTo>
                      <a:lnTo>
                        <a:pt x="178" y="518"/>
                      </a:lnTo>
                      <a:lnTo>
                        <a:pt x="159" y="545"/>
                      </a:lnTo>
                      <a:lnTo>
                        <a:pt x="142" y="572"/>
                      </a:lnTo>
                      <a:lnTo>
                        <a:pt x="134" y="585"/>
                      </a:lnTo>
                      <a:lnTo>
                        <a:pt x="127" y="598"/>
                      </a:lnTo>
                      <a:lnTo>
                        <a:pt x="114" y="621"/>
                      </a:lnTo>
                      <a:lnTo>
                        <a:pt x="102" y="642"/>
                      </a:lnTo>
                      <a:lnTo>
                        <a:pt x="91" y="663"/>
                      </a:lnTo>
                      <a:lnTo>
                        <a:pt x="81" y="684"/>
                      </a:lnTo>
                      <a:lnTo>
                        <a:pt x="71" y="703"/>
                      </a:lnTo>
                      <a:lnTo>
                        <a:pt x="61" y="722"/>
                      </a:lnTo>
                      <a:lnTo>
                        <a:pt x="53" y="741"/>
                      </a:lnTo>
                      <a:lnTo>
                        <a:pt x="44" y="758"/>
                      </a:lnTo>
                      <a:lnTo>
                        <a:pt x="36" y="775"/>
                      </a:lnTo>
                      <a:lnTo>
                        <a:pt x="29" y="791"/>
                      </a:lnTo>
                      <a:lnTo>
                        <a:pt x="23" y="806"/>
                      </a:lnTo>
                      <a:lnTo>
                        <a:pt x="17" y="821"/>
                      </a:lnTo>
                      <a:lnTo>
                        <a:pt x="11" y="835"/>
                      </a:lnTo>
                      <a:lnTo>
                        <a:pt x="7" y="849"/>
                      </a:lnTo>
                      <a:lnTo>
                        <a:pt x="3" y="862"/>
                      </a:lnTo>
                      <a:lnTo>
                        <a:pt x="0" y="874"/>
                      </a:lnTo>
                      <a:lnTo>
                        <a:pt x="175" y="828"/>
                      </a:lnTo>
                      <a:lnTo>
                        <a:pt x="351" y="805"/>
                      </a:lnTo>
                      <a:lnTo>
                        <a:pt x="526" y="783"/>
                      </a:lnTo>
                      <a:lnTo>
                        <a:pt x="536" y="782"/>
                      </a:lnTo>
                      <a:lnTo>
                        <a:pt x="545" y="781"/>
                      </a:lnTo>
                      <a:lnTo>
                        <a:pt x="546" y="781"/>
                      </a:lnTo>
                      <a:lnTo>
                        <a:pt x="742" y="76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254317" dir="21428256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5903" name="Freeform 607">
                  <a:extLst>
                    <a:ext uri="{FF2B5EF4-FFF2-40B4-BE49-F238E27FC236}">
                      <a16:creationId xmlns:a16="http://schemas.microsoft.com/office/drawing/2014/main" id="{7AFE0A70-84E2-4DF4-93E6-4E041F8D1B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21" y="-464"/>
                  <a:ext cx="759" cy="874"/>
                </a:xfrm>
                <a:custGeom>
                  <a:avLst/>
                  <a:gdLst>
                    <a:gd name="T0" fmla="*/ 742 w 759"/>
                    <a:gd name="T1" fmla="*/ 763 h 874"/>
                    <a:gd name="T2" fmla="*/ 743 w 759"/>
                    <a:gd name="T3" fmla="*/ 699 h 874"/>
                    <a:gd name="T4" fmla="*/ 759 w 759"/>
                    <a:gd name="T5" fmla="*/ 0 h 874"/>
                    <a:gd name="T6" fmla="*/ 723 w 759"/>
                    <a:gd name="T7" fmla="*/ 24 h 874"/>
                    <a:gd name="T8" fmla="*/ 688 w 759"/>
                    <a:gd name="T9" fmla="*/ 50 h 874"/>
                    <a:gd name="T10" fmla="*/ 654 w 759"/>
                    <a:gd name="T11" fmla="*/ 74 h 874"/>
                    <a:gd name="T12" fmla="*/ 622 w 759"/>
                    <a:gd name="T13" fmla="*/ 99 h 874"/>
                    <a:gd name="T14" fmla="*/ 589 w 759"/>
                    <a:gd name="T15" fmla="*/ 123 h 874"/>
                    <a:gd name="T16" fmla="*/ 558 w 759"/>
                    <a:gd name="T17" fmla="*/ 147 h 874"/>
                    <a:gd name="T18" fmla="*/ 528 w 759"/>
                    <a:gd name="T19" fmla="*/ 171 h 874"/>
                    <a:gd name="T20" fmla="*/ 499 w 759"/>
                    <a:gd name="T21" fmla="*/ 195 h 874"/>
                    <a:gd name="T22" fmla="*/ 485 w 759"/>
                    <a:gd name="T23" fmla="*/ 206 h 874"/>
                    <a:gd name="T24" fmla="*/ 471 w 759"/>
                    <a:gd name="T25" fmla="*/ 218 h 874"/>
                    <a:gd name="T26" fmla="*/ 444 w 759"/>
                    <a:gd name="T27" fmla="*/ 241 h 874"/>
                    <a:gd name="T28" fmla="*/ 418 w 759"/>
                    <a:gd name="T29" fmla="*/ 264 h 874"/>
                    <a:gd name="T30" fmla="*/ 392 w 759"/>
                    <a:gd name="T31" fmla="*/ 287 h 874"/>
                    <a:gd name="T32" fmla="*/ 368 w 759"/>
                    <a:gd name="T33" fmla="*/ 309 h 874"/>
                    <a:gd name="T34" fmla="*/ 356 w 759"/>
                    <a:gd name="T35" fmla="*/ 320 h 874"/>
                    <a:gd name="T36" fmla="*/ 345 w 759"/>
                    <a:gd name="T37" fmla="*/ 331 h 874"/>
                    <a:gd name="T38" fmla="*/ 323 w 759"/>
                    <a:gd name="T39" fmla="*/ 353 h 874"/>
                    <a:gd name="T40" fmla="*/ 302 w 759"/>
                    <a:gd name="T41" fmla="*/ 375 h 874"/>
                    <a:gd name="T42" fmla="*/ 273 w 759"/>
                    <a:gd name="T43" fmla="*/ 404 h 874"/>
                    <a:gd name="T44" fmla="*/ 259 w 759"/>
                    <a:gd name="T45" fmla="*/ 418 h 874"/>
                    <a:gd name="T46" fmla="*/ 247 w 759"/>
                    <a:gd name="T47" fmla="*/ 433 h 874"/>
                    <a:gd name="T48" fmla="*/ 222 w 759"/>
                    <a:gd name="T49" fmla="*/ 462 h 874"/>
                    <a:gd name="T50" fmla="*/ 210 w 759"/>
                    <a:gd name="T51" fmla="*/ 476 h 874"/>
                    <a:gd name="T52" fmla="*/ 199 w 759"/>
                    <a:gd name="T53" fmla="*/ 491 h 874"/>
                    <a:gd name="T54" fmla="*/ 178 w 759"/>
                    <a:gd name="T55" fmla="*/ 518 h 874"/>
                    <a:gd name="T56" fmla="*/ 159 w 759"/>
                    <a:gd name="T57" fmla="*/ 545 h 874"/>
                    <a:gd name="T58" fmla="*/ 142 w 759"/>
                    <a:gd name="T59" fmla="*/ 572 h 874"/>
                    <a:gd name="T60" fmla="*/ 134 w 759"/>
                    <a:gd name="T61" fmla="*/ 585 h 874"/>
                    <a:gd name="T62" fmla="*/ 127 w 759"/>
                    <a:gd name="T63" fmla="*/ 598 h 874"/>
                    <a:gd name="T64" fmla="*/ 114 w 759"/>
                    <a:gd name="T65" fmla="*/ 621 h 874"/>
                    <a:gd name="T66" fmla="*/ 102 w 759"/>
                    <a:gd name="T67" fmla="*/ 642 h 874"/>
                    <a:gd name="T68" fmla="*/ 91 w 759"/>
                    <a:gd name="T69" fmla="*/ 663 h 874"/>
                    <a:gd name="T70" fmla="*/ 81 w 759"/>
                    <a:gd name="T71" fmla="*/ 684 h 874"/>
                    <a:gd name="T72" fmla="*/ 71 w 759"/>
                    <a:gd name="T73" fmla="*/ 703 h 874"/>
                    <a:gd name="T74" fmla="*/ 61 w 759"/>
                    <a:gd name="T75" fmla="*/ 722 h 874"/>
                    <a:gd name="T76" fmla="*/ 53 w 759"/>
                    <a:gd name="T77" fmla="*/ 741 h 874"/>
                    <a:gd name="T78" fmla="*/ 44 w 759"/>
                    <a:gd name="T79" fmla="*/ 758 h 874"/>
                    <a:gd name="T80" fmla="*/ 36 w 759"/>
                    <a:gd name="T81" fmla="*/ 775 h 874"/>
                    <a:gd name="T82" fmla="*/ 29 w 759"/>
                    <a:gd name="T83" fmla="*/ 791 h 874"/>
                    <a:gd name="T84" fmla="*/ 23 w 759"/>
                    <a:gd name="T85" fmla="*/ 806 h 874"/>
                    <a:gd name="T86" fmla="*/ 17 w 759"/>
                    <a:gd name="T87" fmla="*/ 821 h 874"/>
                    <a:gd name="T88" fmla="*/ 11 w 759"/>
                    <a:gd name="T89" fmla="*/ 835 h 874"/>
                    <a:gd name="T90" fmla="*/ 7 w 759"/>
                    <a:gd name="T91" fmla="*/ 849 h 874"/>
                    <a:gd name="T92" fmla="*/ 3 w 759"/>
                    <a:gd name="T93" fmla="*/ 862 h 874"/>
                    <a:gd name="T94" fmla="*/ 0 w 759"/>
                    <a:gd name="T95" fmla="*/ 874 h 874"/>
                    <a:gd name="T96" fmla="*/ 175 w 759"/>
                    <a:gd name="T97" fmla="*/ 828 h 874"/>
                    <a:gd name="T98" fmla="*/ 351 w 759"/>
                    <a:gd name="T99" fmla="*/ 805 h 874"/>
                    <a:gd name="T100" fmla="*/ 526 w 759"/>
                    <a:gd name="T101" fmla="*/ 783 h 874"/>
                    <a:gd name="T102" fmla="*/ 536 w 759"/>
                    <a:gd name="T103" fmla="*/ 782 h 874"/>
                    <a:gd name="T104" fmla="*/ 545 w 759"/>
                    <a:gd name="T105" fmla="*/ 781 h 874"/>
                    <a:gd name="T106" fmla="*/ 546 w 759"/>
                    <a:gd name="T107" fmla="*/ 781 h 874"/>
                    <a:gd name="T108" fmla="*/ 742 w 759"/>
                    <a:gd name="T109" fmla="*/ 763 h 8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9" h="874">
                      <a:moveTo>
                        <a:pt x="742" y="763"/>
                      </a:moveTo>
                      <a:lnTo>
                        <a:pt x="743" y="699"/>
                      </a:lnTo>
                      <a:lnTo>
                        <a:pt x="759" y="0"/>
                      </a:lnTo>
                      <a:lnTo>
                        <a:pt x="723" y="24"/>
                      </a:lnTo>
                      <a:lnTo>
                        <a:pt x="688" y="50"/>
                      </a:lnTo>
                      <a:lnTo>
                        <a:pt x="654" y="74"/>
                      </a:lnTo>
                      <a:lnTo>
                        <a:pt x="622" y="99"/>
                      </a:lnTo>
                      <a:lnTo>
                        <a:pt x="589" y="123"/>
                      </a:lnTo>
                      <a:lnTo>
                        <a:pt x="558" y="147"/>
                      </a:lnTo>
                      <a:lnTo>
                        <a:pt x="528" y="171"/>
                      </a:lnTo>
                      <a:lnTo>
                        <a:pt x="499" y="195"/>
                      </a:lnTo>
                      <a:lnTo>
                        <a:pt x="485" y="206"/>
                      </a:lnTo>
                      <a:lnTo>
                        <a:pt x="471" y="218"/>
                      </a:lnTo>
                      <a:lnTo>
                        <a:pt x="444" y="241"/>
                      </a:lnTo>
                      <a:lnTo>
                        <a:pt x="418" y="264"/>
                      </a:lnTo>
                      <a:lnTo>
                        <a:pt x="392" y="287"/>
                      </a:lnTo>
                      <a:lnTo>
                        <a:pt x="368" y="309"/>
                      </a:lnTo>
                      <a:lnTo>
                        <a:pt x="356" y="320"/>
                      </a:lnTo>
                      <a:lnTo>
                        <a:pt x="345" y="331"/>
                      </a:lnTo>
                      <a:lnTo>
                        <a:pt x="323" y="353"/>
                      </a:lnTo>
                      <a:lnTo>
                        <a:pt x="302" y="375"/>
                      </a:lnTo>
                      <a:lnTo>
                        <a:pt x="273" y="404"/>
                      </a:lnTo>
                      <a:lnTo>
                        <a:pt x="259" y="418"/>
                      </a:lnTo>
                      <a:lnTo>
                        <a:pt x="247" y="433"/>
                      </a:lnTo>
                      <a:lnTo>
                        <a:pt x="222" y="462"/>
                      </a:lnTo>
                      <a:lnTo>
                        <a:pt x="210" y="476"/>
                      </a:lnTo>
                      <a:lnTo>
                        <a:pt x="199" y="491"/>
                      </a:lnTo>
                      <a:lnTo>
                        <a:pt x="178" y="518"/>
                      </a:lnTo>
                      <a:lnTo>
                        <a:pt x="159" y="545"/>
                      </a:lnTo>
                      <a:lnTo>
                        <a:pt x="142" y="572"/>
                      </a:lnTo>
                      <a:lnTo>
                        <a:pt x="134" y="585"/>
                      </a:lnTo>
                      <a:lnTo>
                        <a:pt x="127" y="598"/>
                      </a:lnTo>
                      <a:lnTo>
                        <a:pt x="114" y="621"/>
                      </a:lnTo>
                      <a:lnTo>
                        <a:pt x="102" y="642"/>
                      </a:lnTo>
                      <a:lnTo>
                        <a:pt x="91" y="663"/>
                      </a:lnTo>
                      <a:lnTo>
                        <a:pt x="81" y="684"/>
                      </a:lnTo>
                      <a:lnTo>
                        <a:pt x="71" y="703"/>
                      </a:lnTo>
                      <a:lnTo>
                        <a:pt x="61" y="722"/>
                      </a:lnTo>
                      <a:lnTo>
                        <a:pt x="53" y="741"/>
                      </a:lnTo>
                      <a:lnTo>
                        <a:pt x="44" y="758"/>
                      </a:lnTo>
                      <a:lnTo>
                        <a:pt x="36" y="775"/>
                      </a:lnTo>
                      <a:lnTo>
                        <a:pt x="29" y="791"/>
                      </a:lnTo>
                      <a:lnTo>
                        <a:pt x="23" y="806"/>
                      </a:lnTo>
                      <a:lnTo>
                        <a:pt x="17" y="821"/>
                      </a:lnTo>
                      <a:lnTo>
                        <a:pt x="11" y="835"/>
                      </a:lnTo>
                      <a:lnTo>
                        <a:pt x="7" y="849"/>
                      </a:lnTo>
                      <a:lnTo>
                        <a:pt x="3" y="862"/>
                      </a:lnTo>
                      <a:lnTo>
                        <a:pt x="0" y="874"/>
                      </a:lnTo>
                      <a:lnTo>
                        <a:pt x="175" y="828"/>
                      </a:lnTo>
                      <a:lnTo>
                        <a:pt x="351" y="805"/>
                      </a:lnTo>
                      <a:lnTo>
                        <a:pt x="526" y="783"/>
                      </a:lnTo>
                      <a:lnTo>
                        <a:pt x="536" y="782"/>
                      </a:lnTo>
                      <a:lnTo>
                        <a:pt x="545" y="781"/>
                      </a:lnTo>
                      <a:lnTo>
                        <a:pt x="546" y="781"/>
                      </a:lnTo>
                      <a:lnTo>
                        <a:pt x="742" y="763"/>
                      </a:lnTo>
                      <a:close/>
                    </a:path>
                  </a:pathLst>
                </a:custGeom>
                <a:noFill/>
                <a:ln w="20638" cap="rnd">
                  <a:solidFill>
                    <a:srgbClr val="969696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254317" dir="21428256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55915" name="Group 619">
                <a:extLst>
                  <a:ext uri="{FF2B5EF4-FFF2-40B4-BE49-F238E27FC236}">
                    <a16:creationId xmlns:a16="http://schemas.microsoft.com/office/drawing/2014/main" id="{BB60936E-1627-4E1D-B717-A137B6EA0F8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3142" y="2794"/>
                <a:ext cx="852" cy="783"/>
                <a:chOff x="-2807" y="2368"/>
                <a:chExt cx="852" cy="783"/>
              </a:xfrm>
            </p:grpSpPr>
            <p:sp>
              <p:nvSpPr>
                <p:cNvPr id="55913" name="Freeform 617">
                  <a:extLst>
                    <a:ext uri="{FF2B5EF4-FFF2-40B4-BE49-F238E27FC236}">
                      <a16:creationId xmlns:a16="http://schemas.microsoft.com/office/drawing/2014/main" id="{7D5F1EC0-E6B9-48DD-A2A5-FA18F8527D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07" y="2368"/>
                  <a:ext cx="852" cy="783"/>
                </a:xfrm>
                <a:custGeom>
                  <a:avLst/>
                  <a:gdLst>
                    <a:gd name="T0" fmla="*/ 101 w 852"/>
                    <a:gd name="T1" fmla="*/ 22 h 783"/>
                    <a:gd name="T2" fmla="*/ 0 w 852"/>
                    <a:gd name="T3" fmla="*/ 44 h 783"/>
                    <a:gd name="T4" fmla="*/ 24 w 852"/>
                    <a:gd name="T5" fmla="*/ 77 h 783"/>
                    <a:gd name="T6" fmla="*/ 49 w 852"/>
                    <a:gd name="T7" fmla="*/ 111 h 783"/>
                    <a:gd name="T8" fmla="*/ 76 w 852"/>
                    <a:gd name="T9" fmla="*/ 145 h 783"/>
                    <a:gd name="T10" fmla="*/ 103 w 852"/>
                    <a:gd name="T11" fmla="*/ 179 h 783"/>
                    <a:gd name="T12" fmla="*/ 132 w 852"/>
                    <a:gd name="T13" fmla="*/ 213 h 783"/>
                    <a:gd name="T14" fmla="*/ 211 w 852"/>
                    <a:gd name="T15" fmla="*/ 300 h 783"/>
                    <a:gd name="T16" fmla="*/ 243 w 852"/>
                    <a:gd name="T17" fmla="*/ 332 h 783"/>
                    <a:gd name="T18" fmla="*/ 276 w 852"/>
                    <a:gd name="T19" fmla="*/ 365 h 783"/>
                    <a:gd name="T20" fmla="*/ 310 w 852"/>
                    <a:gd name="T21" fmla="*/ 397 h 783"/>
                    <a:gd name="T22" fmla="*/ 345 w 852"/>
                    <a:gd name="T23" fmla="*/ 429 h 783"/>
                    <a:gd name="T24" fmla="*/ 380 w 852"/>
                    <a:gd name="T25" fmla="*/ 461 h 783"/>
                    <a:gd name="T26" fmla="*/ 399 w 852"/>
                    <a:gd name="T27" fmla="*/ 476 h 783"/>
                    <a:gd name="T28" fmla="*/ 417 w 852"/>
                    <a:gd name="T29" fmla="*/ 492 h 783"/>
                    <a:gd name="T30" fmla="*/ 455 w 852"/>
                    <a:gd name="T31" fmla="*/ 523 h 783"/>
                    <a:gd name="T32" fmla="*/ 494 w 852"/>
                    <a:gd name="T33" fmla="*/ 554 h 783"/>
                    <a:gd name="T34" fmla="*/ 533 w 852"/>
                    <a:gd name="T35" fmla="*/ 583 h 783"/>
                    <a:gd name="T36" fmla="*/ 574 w 852"/>
                    <a:gd name="T37" fmla="*/ 612 h 783"/>
                    <a:gd name="T38" fmla="*/ 614 w 852"/>
                    <a:gd name="T39" fmla="*/ 641 h 783"/>
                    <a:gd name="T40" fmla="*/ 657 w 852"/>
                    <a:gd name="T41" fmla="*/ 671 h 783"/>
                    <a:gd name="T42" fmla="*/ 700 w 852"/>
                    <a:gd name="T43" fmla="*/ 699 h 783"/>
                    <a:gd name="T44" fmla="*/ 744 w 852"/>
                    <a:gd name="T45" fmla="*/ 728 h 783"/>
                    <a:gd name="T46" fmla="*/ 766 w 852"/>
                    <a:gd name="T47" fmla="*/ 741 h 783"/>
                    <a:gd name="T48" fmla="*/ 789 w 852"/>
                    <a:gd name="T49" fmla="*/ 755 h 783"/>
                    <a:gd name="T50" fmla="*/ 835 w 852"/>
                    <a:gd name="T51" fmla="*/ 783 h 783"/>
                    <a:gd name="T52" fmla="*/ 840 w 852"/>
                    <a:gd name="T53" fmla="*/ 767 h 783"/>
                    <a:gd name="T54" fmla="*/ 843 w 852"/>
                    <a:gd name="T55" fmla="*/ 751 h 783"/>
                    <a:gd name="T56" fmla="*/ 847 w 852"/>
                    <a:gd name="T57" fmla="*/ 735 h 783"/>
                    <a:gd name="T58" fmla="*/ 850 w 852"/>
                    <a:gd name="T59" fmla="*/ 720 h 783"/>
                    <a:gd name="T60" fmla="*/ 851 w 852"/>
                    <a:gd name="T61" fmla="*/ 705 h 783"/>
                    <a:gd name="T62" fmla="*/ 852 w 852"/>
                    <a:gd name="T63" fmla="*/ 690 h 783"/>
                    <a:gd name="T64" fmla="*/ 852 w 852"/>
                    <a:gd name="T65" fmla="*/ 676 h 783"/>
                    <a:gd name="T66" fmla="*/ 851 w 852"/>
                    <a:gd name="T67" fmla="*/ 662 h 783"/>
                    <a:gd name="T68" fmla="*/ 841 w 852"/>
                    <a:gd name="T69" fmla="*/ 554 h 783"/>
                    <a:gd name="T70" fmla="*/ 835 w 852"/>
                    <a:gd name="T71" fmla="*/ 446 h 783"/>
                    <a:gd name="T72" fmla="*/ 811 w 852"/>
                    <a:gd name="T73" fmla="*/ 20 h 783"/>
                    <a:gd name="T74" fmla="*/ 731 w 852"/>
                    <a:gd name="T75" fmla="*/ 19 h 783"/>
                    <a:gd name="T76" fmla="*/ 650 w 852"/>
                    <a:gd name="T77" fmla="*/ 16 h 783"/>
                    <a:gd name="T78" fmla="*/ 570 w 852"/>
                    <a:gd name="T79" fmla="*/ 12 h 783"/>
                    <a:gd name="T80" fmla="*/ 491 w 852"/>
                    <a:gd name="T81" fmla="*/ 6 h 783"/>
                    <a:gd name="T82" fmla="*/ 441 w 852"/>
                    <a:gd name="T83" fmla="*/ 2 h 783"/>
                    <a:gd name="T84" fmla="*/ 392 w 852"/>
                    <a:gd name="T85" fmla="*/ 1 h 783"/>
                    <a:gd name="T86" fmla="*/ 343 w 852"/>
                    <a:gd name="T87" fmla="*/ 0 h 783"/>
                    <a:gd name="T88" fmla="*/ 295 w 852"/>
                    <a:gd name="T89" fmla="*/ 2 h 783"/>
                    <a:gd name="T90" fmla="*/ 246 w 852"/>
                    <a:gd name="T91" fmla="*/ 4 h 783"/>
                    <a:gd name="T92" fmla="*/ 198 w 852"/>
                    <a:gd name="T93" fmla="*/ 9 h 783"/>
                    <a:gd name="T94" fmla="*/ 150 w 852"/>
                    <a:gd name="T95" fmla="*/ 15 h 783"/>
                    <a:gd name="T96" fmla="*/ 101 w 852"/>
                    <a:gd name="T97" fmla="*/ 22 h 7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852" h="783">
                      <a:moveTo>
                        <a:pt x="101" y="22"/>
                      </a:moveTo>
                      <a:lnTo>
                        <a:pt x="0" y="44"/>
                      </a:lnTo>
                      <a:lnTo>
                        <a:pt x="24" y="77"/>
                      </a:lnTo>
                      <a:lnTo>
                        <a:pt x="49" y="111"/>
                      </a:lnTo>
                      <a:lnTo>
                        <a:pt x="76" y="145"/>
                      </a:lnTo>
                      <a:lnTo>
                        <a:pt x="103" y="179"/>
                      </a:lnTo>
                      <a:lnTo>
                        <a:pt x="132" y="213"/>
                      </a:lnTo>
                      <a:lnTo>
                        <a:pt x="211" y="300"/>
                      </a:lnTo>
                      <a:lnTo>
                        <a:pt x="243" y="332"/>
                      </a:lnTo>
                      <a:lnTo>
                        <a:pt x="276" y="365"/>
                      </a:lnTo>
                      <a:lnTo>
                        <a:pt x="310" y="397"/>
                      </a:lnTo>
                      <a:lnTo>
                        <a:pt x="345" y="429"/>
                      </a:lnTo>
                      <a:lnTo>
                        <a:pt x="380" y="461"/>
                      </a:lnTo>
                      <a:lnTo>
                        <a:pt x="399" y="476"/>
                      </a:lnTo>
                      <a:lnTo>
                        <a:pt x="417" y="492"/>
                      </a:lnTo>
                      <a:lnTo>
                        <a:pt x="455" y="523"/>
                      </a:lnTo>
                      <a:lnTo>
                        <a:pt x="494" y="554"/>
                      </a:lnTo>
                      <a:lnTo>
                        <a:pt x="533" y="583"/>
                      </a:lnTo>
                      <a:lnTo>
                        <a:pt x="574" y="612"/>
                      </a:lnTo>
                      <a:lnTo>
                        <a:pt x="614" y="641"/>
                      </a:lnTo>
                      <a:lnTo>
                        <a:pt x="657" y="671"/>
                      </a:lnTo>
                      <a:lnTo>
                        <a:pt x="700" y="699"/>
                      </a:lnTo>
                      <a:lnTo>
                        <a:pt x="744" y="728"/>
                      </a:lnTo>
                      <a:lnTo>
                        <a:pt x="766" y="741"/>
                      </a:lnTo>
                      <a:lnTo>
                        <a:pt x="789" y="755"/>
                      </a:lnTo>
                      <a:lnTo>
                        <a:pt x="835" y="783"/>
                      </a:lnTo>
                      <a:lnTo>
                        <a:pt x="840" y="767"/>
                      </a:lnTo>
                      <a:lnTo>
                        <a:pt x="843" y="751"/>
                      </a:lnTo>
                      <a:lnTo>
                        <a:pt x="847" y="735"/>
                      </a:lnTo>
                      <a:lnTo>
                        <a:pt x="850" y="720"/>
                      </a:lnTo>
                      <a:lnTo>
                        <a:pt x="851" y="705"/>
                      </a:lnTo>
                      <a:lnTo>
                        <a:pt x="852" y="690"/>
                      </a:lnTo>
                      <a:lnTo>
                        <a:pt x="852" y="676"/>
                      </a:lnTo>
                      <a:lnTo>
                        <a:pt x="851" y="662"/>
                      </a:lnTo>
                      <a:lnTo>
                        <a:pt x="841" y="554"/>
                      </a:lnTo>
                      <a:lnTo>
                        <a:pt x="835" y="446"/>
                      </a:lnTo>
                      <a:lnTo>
                        <a:pt x="811" y="20"/>
                      </a:lnTo>
                      <a:lnTo>
                        <a:pt x="731" y="19"/>
                      </a:lnTo>
                      <a:lnTo>
                        <a:pt x="650" y="16"/>
                      </a:lnTo>
                      <a:lnTo>
                        <a:pt x="570" y="12"/>
                      </a:lnTo>
                      <a:lnTo>
                        <a:pt x="491" y="6"/>
                      </a:lnTo>
                      <a:lnTo>
                        <a:pt x="441" y="2"/>
                      </a:lnTo>
                      <a:lnTo>
                        <a:pt x="392" y="1"/>
                      </a:lnTo>
                      <a:lnTo>
                        <a:pt x="343" y="0"/>
                      </a:lnTo>
                      <a:lnTo>
                        <a:pt x="295" y="2"/>
                      </a:lnTo>
                      <a:lnTo>
                        <a:pt x="246" y="4"/>
                      </a:lnTo>
                      <a:lnTo>
                        <a:pt x="198" y="9"/>
                      </a:lnTo>
                      <a:lnTo>
                        <a:pt x="150" y="15"/>
                      </a:lnTo>
                      <a:lnTo>
                        <a:pt x="101" y="2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254317" dir="21428256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5914" name="Freeform 618">
                  <a:extLst>
                    <a:ext uri="{FF2B5EF4-FFF2-40B4-BE49-F238E27FC236}">
                      <a16:creationId xmlns:a16="http://schemas.microsoft.com/office/drawing/2014/main" id="{42EDD318-4228-43F4-9A8A-997A68D170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07" y="2368"/>
                  <a:ext cx="852" cy="783"/>
                </a:xfrm>
                <a:custGeom>
                  <a:avLst/>
                  <a:gdLst>
                    <a:gd name="T0" fmla="*/ 101 w 852"/>
                    <a:gd name="T1" fmla="*/ 22 h 783"/>
                    <a:gd name="T2" fmla="*/ 0 w 852"/>
                    <a:gd name="T3" fmla="*/ 44 h 783"/>
                    <a:gd name="T4" fmla="*/ 24 w 852"/>
                    <a:gd name="T5" fmla="*/ 77 h 783"/>
                    <a:gd name="T6" fmla="*/ 49 w 852"/>
                    <a:gd name="T7" fmla="*/ 111 h 783"/>
                    <a:gd name="T8" fmla="*/ 76 w 852"/>
                    <a:gd name="T9" fmla="*/ 145 h 783"/>
                    <a:gd name="T10" fmla="*/ 103 w 852"/>
                    <a:gd name="T11" fmla="*/ 179 h 783"/>
                    <a:gd name="T12" fmla="*/ 132 w 852"/>
                    <a:gd name="T13" fmla="*/ 213 h 783"/>
                    <a:gd name="T14" fmla="*/ 211 w 852"/>
                    <a:gd name="T15" fmla="*/ 300 h 783"/>
                    <a:gd name="T16" fmla="*/ 243 w 852"/>
                    <a:gd name="T17" fmla="*/ 332 h 783"/>
                    <a:gd name="T18" fmla="*/ 276 w 852"/>
                    <a:gd name="T19" fmla="*/ 365 h 783"/>
                    <a:gd name="T20" fmla="*/ 310 w 852"/>
                    <a:gd name="T21" fmla="*/ 397 h 783"/>
                    <a:gd name="T22" fmla="*/ 345 w 852"/>
                    <a:gd name="T23" fmla="*/ 429 h 783"/>
                    <a:gd name="T24" fmla="*/ 380 w 852"/>
                    <a:gd name="T25" fmla="*/ 461 h 783"/>
                    <a:gd name="T26" fmla="*/ 399 w 852"/>
                    <a:gd name="T27" fmla="*/ 476 h 783"/>
                    <a:gd name="T28" fmla="*/ 417 w 852"/>
                    <a:gd name="T29" fmla="*/ 492 h 783"/>
                    <a:gd name="T30" fmla="*/ 455 w 852"/>
                    <a:gd name="T31" fmla="*/ 523 h 783"/>
                    <a:gd name="T32" fmla="*/ 494 w 852"/>
                    <a:gd name="T33" fmla="*/ 554 h 783"/>
                    <a:gd name="T34" fmla="*/ 533 w 852"/>
                    <a:gd name="T35" fmla="*/ 583 h 783"/>
                    <a:gd name="T36" fmla="*/ 574 w 852"/>
                    <a:gd name="T37" fmla="*/ 612 h 783"/>
                    <a:gd name="T38" fmla="*/ 614 w 852"/>
                    <a:gd name="T39" fmla="*/ 641 h 783"/>
                    <a:gd name="T40" fmla="*/ 657 w 852"/>
                    <a:gd name="T41" fmla="*/ 671 h 783"/>
                    <a:gd name="T42" fmla="*/ 700 w 852"/>
                    <a:gd name="T43" fmla="*/ 699 h 783"/>
                    <a:gd name="T44" fmla="*/ 744 w 852"/>
                    <a:gd name="T45" fmla="*/ 728 h 783"/>
                    <a:gd name="T46" fmla="*/ 766 w 852"/>
                    <a:gd name="T47" fmla="*/ 741 h 783"/>
                    <a:gd name="T48" fmla="*/ 789 w 852"/>
                    <a:gd name="T49" fmla="*/ 755 h 783"/>
                    <a:gd name="T50" fmla="*/ 835 w 852"/>
                    <a:gd name="T51" fmla="*/ 783 h 783"/>
                    <a:gd name="T52" fmla="*/ 840 w 852"/>
                    <a:gd name="T53" fmla="*/ 767 h 783"/>
                    <a:gd name="T54" fmla="*/ 843 w 852"/>
                    <a:gd name="T55" fmla="*/ 751 h 783"/>
                    <a:gd name="T56" fmla="*/ 847 w 852"/>
                    <a:gd name="T57" fmla="*/ 735 h 783"/>
                    <a:gd name="T58" fmla="*/ 850 w 852"/>
                    <a:gd name="T59" fmla="*/ 720 h 783"/>
                    <a:gd name="T60" fmla="*/ 851 w 852"/>
                    <a:gd name="T61" fmla="*/ 705 h 783"/>
                    <a:gd name="T62" fmla="*/ 852 w 852"/>
                    <a:gd name="T63" fmla="*/ 690 h 783"/>
                    <a:gd name="T64" fmla="*/ 852 w 852"/>
                    <a:gd name="T65" fmla="*/ 676 h 783"/>
                    <a:gd name="T66" fmla="*/ 851 w 852"/>
                    <a:gd name="T67" fmla="*/ 662 h 783"/>
                    <a:gd name="T68" fmla="*/ 841 w 852"/>
                    <a:gd name="T69" fmla="*/ 554 h 783"/>
                    <a:gd name="T70" fmla="*/ 835 w 852"/>
                    <a:gd name="T71" fmla="*/ 446 h 783"/>
                    <a:gd name="T72" fmla="*/ 811 w 852"/>
                    <a:gd name="T73" fmla="*/ 20 h 783"/>
                    <a:gd name="T74" fmla="*/ 731 w 852"/>
                    <a:gd name="T75" fmla="*/ 19 h 783"/>
                    <a:gd name="T76" fmla="*/ 650 w 852"/>
                    <a:gd name="T77" fmla="*/ 16 h 783"/>
                    <a:gd name="T78" fmla="*/ 570 w 852"/>
                    <a:gd name="T79" fmla="*/ 12 h 783"/>
                    <a:gd name="T80" fmla="*/ 491 w 852"/>
                    <a:gd name="T81" fmla="*/ 6 h 783"/>
                    <a:gd name="T82" fmla="*/ 441 w 852"/>
                    <a:gd name="T83" fmla="*/ 2 h 783"/>
                    <a:gd name="T84" fmla="*/ 392 w 852"/>
                    <a:gd name="T85" fmla="*/ 1 h 783"/>
                    <a:gd name="T86" fmla="*/ 343 w 852"/>
                    <a:gd name="T87" fmla="*/ 0 h 783"/>
                    <a:gd name="T88" fmla="*/ 295 w 852"/>
                    <a:gd name="T89" fmla="*/ 2 h 783"/>
                    <a:gd name="T90" fmla="*/ 246 w 852"/>
                    <a:gd name="T91" fmla="*/ 4 h 783"/>
                    <a:gd name="T92" fmla="*/ 198 w 852"/>
                    <a:gd name="T93" fmla="*/ 9 h 783"/>
                    <a:gd name="T94" fmla="*/ 150 w 852"/>
                    <a:gd name="T95" fmla="*/ 15 h 783"/>
                    <a:gd name="T96" fmla="*/ 101 w 852"/>
                    <a:gd name="T97" fmla="*/ 22 h 7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852" h="783">
                      <a:moveTo>
                        <a:pt x="101" y="22"/>
                      </a:moveTo>
                      <a:lnTo>
                        <a:pt x="0" y="44"/>
                      </a:lnTo>
                      <a:lnTo>
                        <a:pt x="24" y="77"/>
                      </a:lnTo>
                      <a:lnTo>
                        <a:pt x="49" y="111"/>
                      </a:lnTo>
                      <a:lnTo>
                        <a:pt x="76" y="145"/>
                      </a:lnTo>
                      <a:lnTo>
                        <a:pt x="103" y="179"/>
                      </a:lnTo>
                      <a:lnTo>
                        <a:pt x="132" y="213"/>
                      </a:lnTo>
                      <a:lnTo>
                        <a:pt x="211" y="300"/>
                      </a:lnTo>
                      <a:lnTo>
                        <a:pt x="243" y="332"/>
                      </a:lnTo>
                      <a:lnTo>
                        <a:pt x="276" y="365"/>
                      </a:lnTo>
                      <a:lnTo>
                        <a:pt x="310" y="397"/>
                      </a:lnTo>
                      <a:lnTo>
                        <a:pt x="345" y="429"/>
                      </a:lnTo>
                      <a:lnTo>
                        <a:pt x="380" y="461"/>
                      </a:lnTo>
                      <a:lnTo>
                        <a:pt x="399" y="476"/>
                      </a:lnTo>
                      <a:lnTo>
                        <a:pt x="417" y="492"/>
                      </a:lnTo>
                      <a:lnTo>
                        <a:pt x="455" y="523"/>
                      </a:lnTo>
                      <a:lnTo>
                        <a:pt x="494" y="554"/>
                      </a:lnTo>
                      <a:lnTo>
                        <a:pt x="533" y="583"/>
                      </a:lnTo>
                      <a:lnTo>
                        <a:pt x="574" y="612"/>
                      </a:lnTo>
                      <a:lnTo>
                        <a:pt x="614" y="641"/>
                      </a:lnTo>
                      <a:lnTo>
                        <a:pt x="657" y="671"/>
                      </a:lnTo>
                      <a:lnTo>
                        <a:pt x="700" y="699"/>
                      </a:lnTo>
                      <a:lnTo>
                        <a:pt x="744" y="728"/>
                      </a:lnTo>
                      <a:lnTo>
                        <a:pt x="766" y="741"/>
                      </a:lnTo>
                      <a:lnTo>
                        <a:pt x="789" y="755"/>
                      </a:lnTo>
                      <a:lnTo>
                        <a:pt x="835" y="783"/>
                      </a:lnTo>
                      <a:lnTo>
                        <a:pt x="840" y="767"/>
                      </a:lnTo>
                      <a:lnTo>
                        <a:pt x="843" y="751"/>
                      </a:lnTo>
                      <a:lnTo>
                        <a:pt x="847" y="735"/>
                      </a:lnTo>
                      <a:lnTo>
                        <a:pt x="850" y="720"/>
                      </a:lnTo>
                      <a:lnTo>
                        <a:pt x="851" y="705"/>
                      </a:lnTo>
                      <a:lnTo>
                        <a:pt x="852" y="690"/>
                      </a:lnTo>
                      <a:lnTo>
                        <a:pt x="852" y="676"/>
                      </a:lnTo>
                      <a:lnTo>
                        <a:pt x="851" y="662"/>
                      </a:lnTo>
                      <a:lnTo>
                        <a:pt x="841" y="554"/>
                      </a:lnTo>
                      <a:lnTo>
                        <a:pt x="835" y="446"/>
                      </a:lnTo>
                      <a:lnTo>
                        <a:pt x="811" y="20"/>
                      </a:lnTo>
                      <a:lnTo>
                        <a:pt x="731" y="19"/>
                      </a:lnTo>
                      <a:lnTo>
                        <a:pt x="650" y="16"/>
                      </a:lnTo>
                      <a:lnTo>
                        <a:pt x="570" y="12"/>
                      </a:lnTo>
                      <a:lnTo>
                        <a:pt x="491" y="6"/>
                      </a:lnTo>
                      <a:lnTo>
                        <a:pt x="441" y="2"/>
                      </a:lnTo>
                      <a:lnTo>
                        <a:pt x="392" y="1"/>
                      </a:lnTo>
                      <a:lnTo>
                        <a:pt x="343" y="0"/>
                      </a:lnTo>
                      <a:lnTo>
                        <a:pt x="295" y="2"/>
                      </a:lnTo>
                      <a:lnTo>
                        <a:pt x="246" y="4"/>
                      </a:lnTo>
                      <a:lnTo>
                        <a:pt x="198" y="9"/>
                      </a:lnTo>
                      <a:lnTo>
                        <a:pt x="150" y="15"/>
                      </a:lnTo>
                      <a:lnTo>
                        <a:pt x="101" y="22"/>
                      </a:lnTo>
                      <a:close/>
                    </a:path>
                  </a:pathLst>
                </a:custGeom>
                <a:noFill/>
                <a:ln w="20638" cap="rnd">
                  <a:solidFill>
                    <a:srgbClr val="80808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254317" dir="21428256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55924" name="Freeform 628">
                <a:extLst>
                  <a:ext uri="{FF2B5EF4-FFF2-40B4-BE49-F238E27FC236}">
                    <a16:creationId xmlns:a16="http://schemas.microsoft.com/office/drawing/2014/main" id="{213755EE-AAA3-4AA0-AF99-792B63E699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497" y="837"/>
                <a:ext cx="84" cy="1933"/>
              </a:xfrm>
              <a:custGeom>
                <a:avLst/>
                <a:gdLst>
                  <a:gd name="T0" fmla="*/ 31 w 84"/>
                  <a:gd name="T1" fmla="*/ 226 h 1933"/>
                  <a:gd name="T2" fmla="*/ 32 w 84"/>
                  <a:gd name="T3" fmla="*/ 233 h 1933"/>
                  <a:gd name="T4" fmla="*/ 33 w 84"/>
                  <a:gd name="T5" fmla="*/ 247 h 1933"/>
                  <a:gd name="T6" fmla="*/ 36 w 84"/>
                  <a:gd name="T7" fmla="*/ 265 h 1933"/>
                  <a:gd name="T8" fmla="*/ 38 w 84"/>
                  <a:gd name="T9" fmla="*/ 293 h 1933"/>
                  <a:gd name="T10" fmla="*/ 40 w 84"/>
                  <a:gd name="T11" fmla="*/ 318 h 1933"/>
                  <a:gd name="T12" fmla="*/ 43 w 84"/>
                  <a:gd name="T13" fmla="*/ 347 h 1933"/>
                  <a:gd name="T14" fmla="*/ 46 w 84"/>
                  <a:gd name="T15" fmla="*/ 390 h 1933"/>
                  <a:gd name="T16" fmla="*/ 50 w 84"/>
                  <a:gd name="T17" fmla="*/ 438 h 1933"/>
                  <a:gd name="T18" fmla="*/ 53 w 84"/>
                  <a:gd name="T19" fmla="*/ 465 h 1933"/>
                  <a:gd name="T20" fmla="*/ 57 w 84"/>
                  <a:gd name="T21" fmla="*/ 522 h 1933"/>
                  <a:gd name="T22" fmla="*/ 67 w 84"/>
                  <a:gd name="T23" fmla="*/ 686 h 1933"/>
                  <a:gd name="T24" fmla="*/ 72 w 84"/>
                  <a:gd name="T25" fmla="*/ 772 h 1933"/>
                  <a:gd name="T26" fmla="*/ 73 w 84"/>
                  <a:gd name="T27" fmla="*/ 803 h 1933"/>
                  <a:gd name="T28" fmla="*/ 73 w 84"/>
                  <a:gd name="T29" fmla="*/ 808 h 1933"/>
                  <a:gd name="T30" fmla="*/ 76 w 84"/>
                  <a:gd name="T31" fmla="*/ 853 h 1933"/>
                  <a:gd name="T32" fmla="*/ 79 w 84"/>
                  <a:gd name="T33" fmla="*/ 930 h 1933"/>
                  <a:gd name="T34" fmla="*/ 81 w 84"/>
                  <a:gd name="T35" fmla="*/ 967 h 1933"/>
                  <a:gd name="T36" fmla="*/ 83 w 84"/>
                  <a:gd name="T37" fmla="*/ 1030 h 1933"/>
                  <a:gd name="T38" fmla="*/ 84 w 84"/>
                  <a:gd name="T39" fmla="*/ 1091 h 1933"/>
                  <a:gd name="T40" fmla="*/ 84 w 84"/>
                  <a:gd name="T41" fmla="*/ 1120 h 1933"/>
                  <a:gd name="T42" fmla="*/ 84 w 84"/>
                  <a:gd name="T43" fmla="*/ 1174 h 1933"/>
                  <a:gd name="T44" fmla="*/ 82 w 84"/>
                  <a:gd name="T45" fmla="*/ 1255 h 1933"/>
                  <a:gd name="T46" fmla="*/ 79 w 84"/>
                  <a:gd name="T47" fmla="*/ 1338 h 1933"/>
                  <a:gd name="T48" fmla="*/ 76 w 84"/>
                  <a:gd name="T49" fmla="*/ 1426 h 1933"/>
                  <a:gd name="T50" fmla="*/ 71 w 84"/>
                  <a:gd name="T51" fmla="*/ 1486 h 1933"/>
                  <a:gd name="T52" fmla="*/ 65 w 84"/>
                  <a:gd name="T53" fmla="*/ 1580 h 1933"/>
                  <a:gd name="T54" fmla="*/ 60 w 84"/>
                  <a:gd name="T55" fmla="*/ 1645 h 1933"/>
                  <a:gd name="T56" fmla="*/ 52 w 84"/>
                  <a:gd name="T57" fmla="*/ 1738 h 1933"/>
                  <a:gd name="T58" fmla="*/ 48 w 84"/>
                  <a:gd name="T59" fmla="*/ 1766 h 1933"/>
                  <a:gd name="T60" fmla="*/ 43 w 84"/>
                  <a:gd name="T61" fmla="*/ 1797 h 1933"/>
                  <a:gd name="T62" fmla="*/ 42 w 84"/>
                  <a:gd name="T63" fmla="*/ 1807 h 1933"/>
                  <a:gd name="T64" fmla="*/ 36 w 84"/>
                  <a:gd name="T65" fmla="*/ 1846 h 1933"/>
                  <a:gd name="T66" fmla="*/ 27 w 84"/>
                  <a:gd name="T67" fmla="*/ 1892 h 1933"/>
                  <a:gd name="T68" fmla="*/ 22 w 84"/>
                  <a:gd name="T69" fmla="*/ 1913 h 19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4" h="1933">
                    <a:moveTo>
                      <a:pt x="0" y="0"/>
                    </a:moveTo>
                    <a:lnTo>
                      <a:pt x="31" y="226"/>
                    </a:lnTo>
                    <a:lnTo>
                      <a:pt x="31" y="229"/>
                    </a:lnTo>
                    <a:lnTo>
                      <a:pt x="32" y="233"/>
                    </a:lnTo>
                    <a:lnTo>
                      <a:pt x="33" y="242"/>
                    </a:lnTo>
                    <a:lnTo>
                      <a:pt x="33" y="247"/>
                    </a:lnTo>
                    <a:lnTo>
                      <a:pt x="34" y="253"/>
                    </a:lnTo>
                    <a:lnTo>
                      <a:pt x="36" y="265"/>
                    </a:lnTo>
                    <a:lnTo>
                      <a:pt x="37" y="278"/>
                    </a:lnTo>
                    <a:lnTo>
                      <a:pt x="38" y="293"/>
                    </a:lnTo>
                    <a:lnTo>
                      <a:pt x="40" y="309"/>
                    </a:lnTo>
                    <a:lnTo>
                      <a:pt x="40" y="318"/>
                    </a:lnTo>
                    <a:lnTo>
                      <a:pt x="42" y="327"/>
                    </a:lnTo>
                    <a:lnTo>
                      <a:pt x="43" y="347"/>
                    </a:lnTo>
                    <a:lnTo>
                      <a:pt x="45" y="368"/>
                    </a:lnTo>
                    <a:lnTo>
                      <a:pt x="46" y="390"/>
                    </a:lnTo>
                    <a:lnTo>
                      <a:pt x="49" y="414"/>
                    </a:lnTo>
                    <a:lnTo>
                      <a:pt x="50" y="438"/>
                    </a:lnTo>
                    <a:lnTo>
                      <a:pt x="51" y="451"/>
                    </a:lnTo>
                    <a:lnTo>
                      <a:pt x="53" y="465"/>
                    </a:lnTo>
                    <a:lnTo>
                      <a:pt x="55" y="493"/>
                    </a:lnTo>
                    <a:lnTo>
                      <a:pt x="57" y="522"/>
                    </a:lnTo>
                    <a:lnTo>
                      <a:pt x="65" y="642"/>
                    </a:lnTo>
                    <a:lnTo>
                      <a:pt x="67" y="686"/>
                    </a:lnTo>
                    <a:lnTo>
                      <a:pt x="69" y="730"/>
                    </a:lnTo>
                    <a:lnTo>
                      <a:pt x="72" y="772"/>
                    </a:lnTo>
                    <a:lnTo>
                      <a:pt x="73" y="792"/>
                    </a:lnTo>
                    <a:lnTo>
                      <a:pt x="73" y="803"/>
                    </a:lnTo>
                    <a:lnTo>
                      <a:pt x="73" y="805"/>
                    </a:lnTo>
                    <a:lnTo>
                      <a:pt x="73" y="808"/>
                    </a:lnTo>
                    <a:lnTo>
                      <a:pt x="74" y="813"/>
                    </a:lnTo>
                    <a:lnTo>
                      <a:pt x="76" y="853"/>
                    </a:lnTo>
                    <a:lnTo>
                      <a:pt x="78" y="892"/>
                    </a:lnTo>
                    <a:lnTo>
                      <a:pt x="79" y="930"/>
                    </a:lnTo>
                    <a:lnTo>
                      <a:pt x="80" y="948"/>
                    </a:lnTo>
                    <a:lnTo>
                      <a:pt x="81" y="967"/>
                    </a:lnTo>
                    <a:lnTo>
                      <a:pt x="82" y="999"/>
                    </a:lnTo>
                    <a:lnTo>
                      <a:pt x="83" y="1030"/>
                    </a:lnTo>
                    <a:lnTo>
                      <a:pt x="83" y="1061"/>
                    </a:lnTo>
                    <a:lnTo>
                      <a:pt x="84" y="1091"/>
                    </a:lnTo>
                    <a:lnTo>
                      <a:pt x="84" y="1105"/>
                    </a:lnTo>
                    <a:lnTo>
                      <a:pt x="84" y="1120"/>
                    </a:lnTo>
                    <a:lnTo>
                      <a:pt x="84" y="1148"/>
                    </a:lnTo>
                    <a:lnTo>
                      <a:pt x="84" y="1174"/>
                    </a:lnTo>
                    <a:lnTo>
                      <a:pt x="84" y="1201"/>
                    </a:lnTo>
                    <a:lnTo>
                      <a:pt x="82" y="1255"/>
                    </a:lnTo>
                    <a:lnTo>
                      <a:pt x="81" y="1310"/>
                    </a:lnTo>
                    <a:lnTo>
                      <a:pt x="79" y="1338"/>
                    </a:lnTo>
                    <a:lnTo>
                      <a:pt x="78" y="1367"/>
                    </a:lnTo>
                    <a:lnTo>
                      <a:pt x="76" y="1426"/>
                    </a:lnTo>
                    <a:lnTo>
                      <a:pt x="73" y="1456"/>
                    </a:lnTo>
                    <a:lnTo>
                      <a:pt x="71" y="1486"/>
                    </a:lnTo>
                    <a:lnTo>
                      <a:pt x="67" y="1549"/>
                    </a:lnTo>
                    <a:lnTo>
                      <a:pt x="65" y="1580"/>
                    </a:lnTo>
                    <a:lnTo>
                      <a:pt x="63" y="1613"/>
                    </a:lnTo>
                    <a:lnTo>
                      <a:pt x="60" y="1645"/>
                    </a:lnTo>
                    <a:lnTo>
                      <a:pt x="57" y="1678"/>
                    </a:lnTo>
                    <a:lnTo>
                      <a:pt x="52" y="1738"/>
                    </a:lnTo>
                    <a:lnTo>
                      <a:pt x="50" y="1752"/>
                    </a:lnTo>
                    <a:lnTo>
                      <a:pt x="48" y="1766"/>
                    </a:lnTo>
                    <a:lnTo>
                      <a:pt x="45" y="1794"/>
                    </a:lnTo>
                    <a:lnTo>
                      <a:pt x="43" y="1797"/>
                    </a:lnTo>
                    <a:lnTo>
                      <a:pt x="43" y="1801"/>
                    </a:lnTo>
                    <a:lnTo>
                      <a:pt x="42" y="1807"/>
                    </a:lnTo>
                    <a:lnTo>
                      <a:pt x="40" y="1821"/>
                    </a:lnTo>
                    <a:lnTo>
                      <a:pt x="36" y="1846"/>
                    </a:lnTo>
                    <a:lnTo>
                      <a:pt x="31" y="1869"/>
                    </a:lnTo>
                    <a:lnTo>
                      <a:pt x="27" y="1892"/>
                    </a:lnTo>
                    <a:lnTo>
                      <a:pt x="24" y="1902"/>
                    </a:lnTo>
                    <a:lnTo>
                      <a:pt x="22" y="1913"/>
                    </a:lnTo>
                    <a:lnTo>
                      <a:pt x="17" y="1933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254317" dir="21428256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25" name="Freeform 629">
                <a:extLst>
                  <a:ext uri="{FF2B5EF4-FFF2-40B4-BE49-F238E27FC236}">
                    <a16:creationId xmlns:a16="http://schemas.microsoft.com/office/drawing/2014/main" id="{3F665C62-5FBD-4E31-8DD0-6D2C4A5A02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683" y="785"/>
                <a:ext cx="114" cy="2000"/>
              </a:xfrm>
              <a:custGeom>
                <a:avLst/>
                <a:gdLst>
                  <a:gd name="T0" fmla="*/ 0 w 114"/>
                  <a:gd name="T1" fmla="*/ 0 h 2000"/>
                  <a:gd name="T2" fmla="*/ 23 w 114"/>
                  <a:gd name="T3" fmla="*/ 100 h 2000"/>
                  <a:gd name="T4" fmla="*/ 35 w 114"/>
                  <a:gd name="T5" fmla="*/ 166 h 2000"/>
                  <a:gd name="T6" fmla="*/ 41 w 114"/>
                  <a:gd name="T7" fmla="*/ 199 h 2000"/>
                  <a:gd name="T8" fmla="*/ 46 w 114"/>
                  <a:gd name="T9" fmla="*/ 232 h 2000"/>
                  <a:gd name="T10" fmla="*/ 54 w 114"/>
                  <a:gd name="T11" fmla="*/ 298 h 2000"/>
                  <a:gd name="T12" fmla="*/ 58 w 114"/>
                  <a:gd name="T13" fmla="*/ 331 h 2000"/>
                  <a:gd name="T14" fmla="*/ 62 w 114"/>
                  <a:gd name="T15" fmla="*/ 364 h 2000"/>
                  <a:gd name="T16" fmla="*/ 73 w 114"/>
                  <a:gd name="T17" fmla="*/ 492 h 2000"/>
                  <a:gd name="T18" fmla="*/ 88 w 114"/>
                  <a:gd name="T19" fmla="*/ 665 h 2000"/>
                  <a:gd name="T20" fmla="*/ 90 w 114"/>
                  <a:gd name="T21" fmla="*/ 700 h 2000"/>
                  <a:gd name="T22" fmla="*/ 93 w 114"/>
                  <a:gd name="T23" fmla="*/ 735 h 2000"/>
                  <a:gd name="T24" fmla="*/ 98 w 114"/>
                  <a:gd name="T25" fmla="*/ 806 h 2000"/>
                  <a:gd name="T26" fmla="*/ 107 w 114"/>
                  <a:gd name="T27" fmla="*/ 948 h 2000"/>
                  <a:gd name="T28" fmla="*/ 114 w 114"/>
                  <a:gd name="T29" fmla="*/ 1257 h 2000"/>
                  <a:gd name="T30" fmla="*/ 96 w 114"/>
                  <a:gd name="T31" fmla="*/ 1879 h 2000"/>
                  <a:gd name="T32" fmla="*/ 96 w 114"/>
                  <a:gd name="T33" fmla="*/ 1965 h 2000"/>
                  <a:gd name="T34" fmla="*/ 95 w 114"/>
                  <a:gd name="T35" fmla="*/ 1974 h 2000"/>
                  <a:gd name="T36" fmla="*/ 94 w 114"/>
                  <a:gd name="T37" fmla="*/ 1983 h 2000"/>
                  <a:gd name="T38" fmla="*/ 94 w 114"/>
                  <a:gd name="T39" fmla="*/ 1987 h 2000"/>
                  <a:gd name="T40" fmla="*/ 93 w 114"/>
                  <a:gd name="T41" fmla="*/ 1991 h 2000"/>
                  <a:gd name="T42" fmla="*/ 92 w 114"/>
                  <a:gd name="T43" fmla="*/ 2000 h 2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4" h="2000">
                    <a:moveTo>
                      <a:pt x="0" y="0"/>
                    </a:moveTo>
                    <a:lnTo>
                      <a:pt x="23" y="100"/>
                    </a:lnTo>
                    <a:lnTo>
                      <a:pt x="35" y="166"/>
                    </a:lnTo>
                    <a:lnTo>
                      <a:pt x="41" y="199"/>
                    </a:lnTo>
                    <a:lnTo>
                      <a:pt x="46" y="232"/>
                    </a:lnTo>
                    <a:lnTo>
                      <a:pt x="54" y="298"/>
                    </a:lnTo>
                    <a:lnTo>
                      <a:pt x="58" y="331"/>
                    </a:lnTo>
                    <a:lnTo>
                      <a:pt x="62" y="364"/>
                    </a:lnTo>
                    <a:lnTo>
                      <a:pt x="73" y="492"/>
                    </a:lnTo>
                    <a:lnTo>
                      <a:pt x="88" y="665"/>
                    </a:lnTo>
                    <a:lnTo>
                      <a:pt x="90" y="700"/>
                    </a:lnTo>
                    <a:lnTo>
                      <a:pt x="93" y="735"/>
                    </a:lnTo>
                    <a:lnTo>
                      <a:pt x="98" y="806"/>
                    </a:lnTo>
                    <a:lnTo>
                      <a:pt x="107" y="948"/>
                    </a:lnTo>
                    <a:lnTo>
                      <a:pt x="114" y="1257"/>
                    </a:lnTo>
                    <a:lnTo>
                      <a:pt x="96" y="1879"/>
                    </a:lnTo>
                    <a:lnTo>
                      <a:pt x="96" y="1965"/>
                    </a:lnTo>
                    <a:lnTo>
                      <a:pt x="95" y="1974"/>
                    </a:lnTo>
                    <a:lnTo>
                      <a:pt x="94" y="1983"/>
                    </a:lnTo>
                    <a:lnTo>
                      <a:pt x="94" y="1987"/>
                    </a:lnTo>
                    <a:lnTo>
                      <a:pt x="93" y="1991"/>
                    </a:lnTo>
                    <a:lnTo>
                      <a:pt x="92" y="2000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254317" dir="21428256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26" name="Freeform 630">
                <a:extLst>
                  <a:ext uri="{FF2B5EF4-FFF2-40B4-BE49-F238E27FC236}">
                    <a16:creationId xmlns:a16="http://schemas.microsoft.com/office/drawing/2014/main" id="{A23EB383-93FA-49F1-91A3-AF0019F14D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156" y="-38"/>
                <a:ext cx="759" cy="874"/>
              </a:xfrm>
              <a:custGeom>
                <a:avLst/>
                <a:gdLst>
                  <a:gd name="T0" fmla="*/ 0 w 759"/>
                  <a:gd name="T1" fmla="*/ 874 h 874"/>
                  <a:gd name="T2" fmla="*/ 3 w 759"/>
                  <a:gd name="T3" fmla="*/ 862 h 874"/>
                  <a:gd name="T4" fmla="*/ 7 w 759"/>
                  <a:gd name="T5" fmla="*/ 849 h 874"/>
                  <a:gd name="T6" fmla="*/ 11 w 759"/>
                  <a:gd name="T7" fmla="*/ 835 h 874"/>
                  <a:gd name="T8" fmla="*/ 17 w 759"/>
                  <a:gd name="T9" fmla="*/ 821 h 874"/>
                  <a:gd name="T10" fmla="*/ 23 w 759"/>
                  <a:gd name="T11" fmla="*/ 806 h 874"/>
                  <a:gd name="T12" fmla="*/ 29 w 759"/>
                  <a:gd name="T13" fmla="*/ 791 h 874"/>
                  <a:gd name="T14" fmla="*/ 36 w 759"/>
                  <a:gd name="T15" fmla="*/ 775 h 874"/>
                  <a:gd name="T16" fmla="*/ 44 w 759"/>
                  <a:gd name="T17" fmla="*/ 758 h 874"/>
                  <a:gd name="T18" fmla="*/ 53 w 759"/>
                  <a:gd name="T19" fmla="*/ 741 h 874"/>
                  <a:gd name="T20" fmla="*/ 61 w 759"/>
                  <a:gd name="T21" fmla="*/ 722 h 874"/>
                  <a:gd name="T22" fmla="*/ 71 w 759"/>
                  <a:gd name="T23" fmla="*/ 703 h 874"/>
                  <a:gd name="T24" fmla="*/ 81 w 759"/>
                  <a:gd name="T25" fmla="*/ 684 h 874"/>
                  <a:gd name="T26" fmla="*/ 91 w 759"/>
                  <a:gd name="T27" fmla="*/ 663 h 874"/>
                  <a:gd name="T28" fmla="*/ 102 w 759"/>
                  <a:gd name="T29" fmla="*/ 642 h 874"/>
                  <a:gd name="T30" fmla="*/ 114 w 759"/>
                  <a:gd name="T31" fmla="*/ 621 h 874"/>
                  <a:gd name="T32" fmla="*/ 127 w 759"/>
                  <a:gd name="T33" fmla="*/ 598 h 874"/>
                  <a:gd name="T34" fmla="*/ 134 w 759"/>
                  <a:gd name="T35" fmla="*/ 585 h 874"/>
                  <a:gd name="T36" fmla="*/ 142 w 759"/>
                  <a:gd name="T37" fmla="*/ 572 h 874"/>
                  <a:gd name="T38" fmla="*/ 159 w 759"/>
                  <a:gd name="T39" fmla="*/ 545 h 874"/>
                  <a:gd name="T40" fmla="*/ 178 w 759"/>
                  <a:gd name="T41" fmla="*/ 518 h 874"/>
                  <a:gd name="T42" fmla="*/ 199 w 759"/>
                  <a:gd name="T43" fmla="*/ 491 h 874"/>
                  <a:gd name="T44" fmla="*/ 210 w 759"/>
                  <a:gd name="T45" fmla="*/ 476 h 874"/>
                  <a:gd name="T46" fmla="*/ 222 w 759"/>
                  <a:gd name="T47" fmla="*/ 462 h 874"/>
                  <a:gd name="T48" fmla="*/ 247 w 759"/>
                  <a:gd name="T49" fmla="*/ 433 h 874"/>
                  <a:gd name="T50" fmla="*/ 259 w 759"/>
                  <a:gd name="T51" fmla="*/ 418 h 874"/>
                  <a:gd name="T52" fmla="*/ 273 w 759"/>
                  <a:gd name="T53" fmla="*/ 404 h 874"/>
                  <a:gd name="T54" fmla="*/ 302 w 759"/>
                  <a:gd name="T55" fmla="*/ 375 h 874"/>
                  <a:gd name="T56" fmla="*/ 323 w 759"/>
                  <a:gd name="T57" fmla="*/ 353 h 874"/>
                  <a:gd name="T58" fmla="*/ 345 w 759"/>
                  <a:gd name="T59" fmla="*/ 331 h 874"/>
                  <a:gd name="T60" fmla="*/ 356 w 759"/>
                  <a:gd name="T61" fmla="*/ 320 h 874"/>
                  <a:gd name="T62" fmla="*/ 368 w 759"/>
                  <a:gd name="T63" fmla="*/ 309 h 874"/>
                  <a:gd name="T64" fmla="*/ 392 w 759"/>
                  <a:gd name="T65" fmla="*/ 287 h 874"/>
                  <a:gd name="T66" fmla="*/ 418 w 759"/>
                  <a:gd name="T67" fmla="*/ 264 h 874"/>
                  <a:gd name="T68" fmla="*/ 444 w 759"/>
                  <a:gd name="T69" fmla="*/ 241 h 874"/>
                  <a:gd name="T70" fmla="*/ 471 w 759"/>
                  <a:gd name="T71" fmla="*/ 218 h 874"/>
                  <a:gd name="T72" fmla="*/ 485 w 759"/>
                  <a:gd name="T73" fmla="*/ 206 h 874"/>
                  <a:gd name="T74" fmla="*/ 499 w 759"/>
                  <a:gd name="T75" fmla="*/ 195 h 874"/>
                  <a:gd name="T76" fmla="*/ 528 w 759"/>
                  <a:gd name="T77" fmla="*/ 171 h 874"/>
                  <a:gd name="T78" fmla="*/ 558 w 759"/>
                  <a:gd name="T79" fmla="*/ 147 h 874"/>
                  <a:gd name="T80" fmla="*/ 589 w 759"/>
                  <a:gd name="T81" fmla="*/ 123 h 874"/>
                  <a:gd name="T82" fmla="*/ 622 w 759"/>
                  <a:gd name="T83" fmla="*/ 99 h 874"/>
                  <a:gd name="T84" fmla="*/ 654 w 759"/>
                  <a:gd name="T85" fmla="*/ 74 h 874"/>
                  <a:gd name="T86" fmla="*/ 688 w 759"/>
                  <a:gd name="T87" fmla="*/ 50 h 874"/>
                  <a:gd name="T88" fmla="*/ 723 w 759"/>
                  <a:gd name="T89" fmla="*/ 24 h 874"/>
                  <a:gd name="T90" fmla="*/ 759 w 759"/>
                  <a:gd name="T91" fmla="*/ 0 h 8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59" h="874">
                    <a:moveTo>
                      <a:pt x="0" y="874"/>
                    </a:moveTo>
                    <a:lnTo>
                      <a:pt x="3" y="862"/>
                    </a:lnTo>
                    <a:lnTo>
                      <a:pt x="7" y="849"/>
                    </a:lnTo>
                    <a:lnTo>
                      <a:pt x="11" y="835"/>
                    </a:lnTo>
                    <a:lnTo>
                      <a:pt x="17" y="821"/>
                    </a:lnTo>
                    <a:lnTo>
                      <a:pt x="23" y="806"/>
                    </a:lnTo>
                    <a:lnTo>
                      <a:pt x="29" y="791"/>
                    </a:lnTo>
                    <a:lnTo>
                      <a:pt x="36" y="775"/>
                    </a:lnTo>
                    <a:lnTo>
                      <a:pt x="44" y="758"/>
                    </a:lnTo>
                    <a:lnTo>
                      <a:pt x="53" y="741"/>
                    </a:lnTo>
                    <a:lnTo>
                      <a:pt x="61" y="722"/>
                    </a:lnTo>
                    <a:lnTo>
                      <a:pt x="71" y="703"/>
                    </a:lnTo>
                    <a:lnTo>
                      <a:pt x="81" y="684"/>
                    </a:lnTo>
                    <a:lnTo>
                      <a:pt x="91" y="663"/>
                    </a:lnTo>
                    <a:lnTo>
                      <a:pt x="102" y="642"/>
                    </a:lnTo>
                    <a:lnTo>
                      <a:pt x="114" y="621"/>
                    </a:lnTo>
                    <a:lnTo>
                      <a:pt x="127" y="598"/>
                    </a:lnTo>
                    <a:lnTo>
                      <a:pt x="134" y="585"/>
                    </a:lnTo>
                    <a:lnTo>
                      <a:pt x="142" y="572"/>
                    </a:lnTo>
                    <a:lnTo>
                      <a:pt x="159" y="545"/>
                    </a:lnTo>
                    <a:lnTo>
                      <a:pt x="178" y="518"/>
                    </a:lnTo>
                    <a:lnTo>
                      <a:pt x="199" y="491"/>
                    </a:lnTo>
                    <a:lnTo>
                      <a:pt x="210" y="476"/>
                    </a:lnTo>
                    <a:lnTo>
                      <a:pt x="222" y="462"/>
                    </a:lnTo>
                    <a:lnTo>
                      <a:pt x="247" y="433"/>
                    </a:lnTo>
                    <a:lnTo>
                      <a:pt x="259" y="418"/>
                    </a:lnTo>
                    <a:lnTo>
                      <a:pt x="273" y="404"/>
                    </a:lnTo>
                    <a:lnTo>
                      <a:pt x="302" y="375"/>
                    </a:lnTo>
                    <a:lnTo>
                      <a:pt x="323" y="353"/>
                    </a:lnTo>
                    <a:lnTo>
                      <a:pt x="345" y="331"/>
                    </a:lnTo>
                    <a:lnTo>
                      <a:pt x="356" y="320"/>
                    </a:lnTo>
                    <a:lnTo>
                      <a:pt x="368" y="309"/>
                    </a:lnTo>
                    <a:lnTo>
                      <a:pt x="392" y="287"/>
                    </a:lnTo>
                    <a:lnTo>
                      <a:pt x="418" y="264"/>
                    </a:lnTo>
                    <a:lnTo>
                      <a:pt x="444" y="241"/>
                    </a:lnTo>
                    <a:lnTo>
                      <a:pt x="471" y="218"/>
                    </a:lnTo>
                    <a:lnTo>
                      <a:pt x="485" y="206"/>
                    </a:lnTo>
                    <a:lnTo>
                      <a:pt x="499" y="195"/>
                    </a:lnTo>
                    <a:lnTo>
                      <a:pt x="528" y="171"/>
                    </a:lnTo>
                    <a:lnTo>
                      <a:pt x="558" y="147"/>
                    </a:lnTo>
                    <a:lnTo>
                      <a:pt x="589" y="123"/>
                    </a:lnTo>
                    <a:lnTo>
                      <a:pt x="622" y="99"/>
                    </a:lnTo>
                    <a:lnTo>
                      <a:pt x="654" y="74"/>
                    </a:lnTo>
                    <a:lnTo>
                      <a:pt x="688" y="50"/>
                    </a:lnTo>
                    <a:lnTo>
                      <a:pt x="723" y="24"/>
                    </a:lnTo>
                    <a:lnTo>
                      <a:pt x="759" y="0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254317" dir="21428256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27" name="Freeform 631">
                <a:extLst>
                  <a:ext uri="{FF2B5EF4-FFF2-40B4-BE49-F238E27FC236}">
                    <a16:creationId xmlns:a16="http://schemas.microsoft.com/office/drawing/2014/main" id="{236596A0-8710-4C9B-8782-FC17685CC6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085" y="793"/>
                <a:ext cx="103" cy="2023"/>
              </a:xfrm>
              <a:custGeom>
                <a:avLst/>
                <a:gdLst>
                  <a:gd name="T0" fmla="*/ 103 w 103"/>
                  <a:gd name="T1" fmla="*/ 0 h 2023"/>
                  <a:gd name="T2" fmla="*/ 81 w 103"/>
                  <a:gd name="T3" fmla="*/ 127 h 2023"/>
                  <a:gd name="T4" fmla="*/ 79 w 103"/>
                  <a:gd name="T5" fmla="*/ 138 h 2023"/>
                  <a:gd name="T6" fmla="*/ 59 w 103"/>
                  <a:gd name="T7" fmla="*/ 263 h 2023"/>
                  <a:gd name="T8" fmla="*/ 43 w 103"/>
                  <a:gd name="T9" fmla="*/ 389 h 2023"/>
                  <a:gd name="T10" fmla="*/ 29 w 103"/>
                  <a:gd name="T11" fmla="*/ 515 h 2023"/>
                  <a:gd name="T12" fmla="*/ 18 w 103"/>
                  <a:gd name="T13" fmla="*/ 641 h 2023"/>
                  <a:gd name="T14" fmla="*/ 10 w 103"/>
                  <a:gd name="T15" fmla="*/ 766 h 2023"/>
                  <a:gd name="T16" fmla="*/ 4 w 103"/>
                  <a:gd name="T17" fmla="*/ 893 h 2023"/>
                  <a:gd name="T18" fmla="*/ 0 w 103"/>
                  <a:gd name="T19" fmla="*/ 1020 h 2023"/>
                  <a:gd name="T20" fmla="*/ 0 w 103"/>
                  <a:gd name="T21" fmla="*/ 1147 h 2023"/>
                  <a:gd name="T22" fmla="*/ 2 w 103"/>
                  <a:gd name="T23" fmla="*/ 1331 h 2023"/>
                  <a:gd name="T24" fmla="*/ 4 w 103"/>
                  <a:gd name="T25" fmla="*/ 1423 h 2023"/>
                  <a:gd name="T26" fmla="*/ 8 w 103"/>
                  <a:gd name="T27" fmla="*/ 1515 h 2023"/>
                  <a:gd name="T28" fmla="*/ 18 w 103"/>
                  <a:gd name="T29" fmla="*/ 1698 h 2023"/>
                  <a:gd name="T30" fmla="*/ 24 w 103"/>
                  <a:gd name="T31" fmla="*/ 1790 h 2023"/>
                  <a:gd name="T32" fmla="*/ 31 w 103"/>
                  <a:gd name="T33" fmla="*/ 1882 h 2023"/>
                  <a:gd name="T34" fmla="*/ 43 w 103"/>
                  <a:gd name="T35" fmla="*/ 2023 h 20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3" h="2023">
                    <a:moveTo>
                      <a:pt x="103" y="0"/>
                    </a:moveTo>
                    <a:lnTo>
                      <a:pt x="81" y="127"/>
                    </a:lnTo>
                    <a:lnTo>
                      <a:pt x="79" y="138"/>
                    </a:lnTo>
                    <a:lnTo>
                      <a:pt x="59" y="263"/>
                    </a:lnTo>
                    <a:lnTo>
                      <a:pt x="43" y="389"/>
                    </a:lnTo>
                    <a:lnTo>
                      <a:pt x="29" y="515"/>
                    </a:lnTo>
                    <a:lnTo>
                      <a:pt x="18" y="641"/>
                    </a:lnTo>
                    <a:lnTo>
                      <a:pt x="10" y="766"/>
                    </a:lnTo>
                    <a:lnTo>
                      <a:pt x="4" y="893"/>
                    </a:lnTo>
                    <a:lnTo>
                      <a:pt x="0" y="1020"/>
                    </a:lnTo>
                    <a:lnTo>
                      <a:pt x="0" y="1147"/>
                    </a:lnTo>
                    <a:lnTo>
                      <a:pt x="2" y="1331"/>
                    </a:lnTo>
                    <a:lnTo>
                      <a:pt x="4" y="1423"/>
                    </a:lnTo>
                    <a:lnTo>
                      <a:pt x="8" y="1515"/>
                    </a:lnTo>
                    <a:lnTo>
                      <a:pt x="18" y="1698"/>
                    </a:lnTo>
                    <a:lnTo>
                      <a:pt x="24" y="1790"/>
                    </a:lnTo>
                    <a:lnTo>
                      <a:pt x="31" y="1882"/>
                    </a:lnTo>
                    <a:lnTo>
                      <a:pt x="43" y="2023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254317" dir="21428256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28" name="Freeform 632">
                <a:extLst>
                  <a:ext uri="{FF2B5EF4-FFF2-40B4-BE49-F238E27FC236}">
                    <a16:creationId xmlns:a16="http://schemas.microsoft.com/office/drawing/2014/main" id="{B6947D66-EB88-4CC8-BBCD-D0F8E649E9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58" y="835"/>
                <a:ext cx="115" cy="2002"/>
              </a:xfrm>
              <a:custGeom>
                <a:avLst/>
                <a:gdLst>
                  <a:gd name="T0" fmla="*/ 115 w 115"/>
                  <a:gd name="T1" fmla="*/ 2002 h 2002"/>
                  <a:gd name="T2" fmla="*/ 105 w 115"/>
                  <a:gd name="T3" fmla="*/ 1986 h 2002"/>
                  <a:gd name="T4" fmla="*/ 98 w 115"/>
                  <a:gd name="T5" fmla="*/ 1945 h 2002"/>
                  <a:gd name="T6" fmla="*/ 92 w 115"/>
                  <a:gd name="T7" fmla="*/ 1903 h 2002"/>
                  <a:gd name="T8" fmla="*/ 79 w 115"/>
                  <a:gd name="T9" fmla="*/ 1818 h 2002"/>
                  <a:gd name="T10" fmla="*/ 67 w 115"/>
                  <a:gd name="T11" fmla="*/ 1731 h 2002"/>
                  <a:gd name="T12" fmla="*/ 55 w 115"/>
                  <a:gd name="T13" fmla="*/ 1641 h 2002"/>
                  <a:gd name="T14" fmla="*/ 43 w 115"/>
                  <a:gd name="T15" fmla="*/ 1549 h 2002"/>
                  <a:gd name="T16" fmla="*/ 38 w 115"/>
                  <a:gd name="T17" fmla="*/ 1502 h 2002"/>
                  <a:gd name="T18" fmla="*/ 33 w 115"/>
                  <a:gd name="T19" fmla="*/ 1455 h 2002"/>
                  <a:gd name="T20" fmla="*/ 27 w 115"/>
                  <a:gd name="T21" fmla="*/ 1407 h 2002"/>
                  <a:gd name="T22" fmla="*/ 22 w 115"/>
                  <a:gd name="T23" fmla="*/ 1358 h 2002"/>
                  <a:gd name="T24" fmla="*/ 16 w 115"/>
                  <a:gd name="T25" fmla="*/ 1310 h 2002"/>
                  <a:gd name="T26" fmla="*/ 11 w 115"/>
                  <a:gd name="T27" fmla="*/ 1260 h 2002"/>
                  <a:gd name="T28" fmla="*/ 8 w 115"/>
                  <a:gd name="T29" fmla="*/ 1234 h 2002"/>
                  <a:gd name="T30" fmla="*/ 6 w 115"/>
                  <a:gd name="T31" fmla="*/ 1208 h 2002"/>
                  <a:gd name="T32" fmla="*/ 4 w 115"/>
                  <a:gd name="T33" fmla="*/ 1181 h 2002"/>
                  <a:gd name="T34" fmla="*/ 3 w 115"/>
                  <a:gd name="T35" fmla="*/ 1153 h 2002"/>
                  <a:gd name="T36" fmla="*/ 1 w 115"/>
                  <a:gd name="T37" fmla="*/ 1124 h 2002"/>
                  <a:gd name="T38" fmla="*/ 0 w 115"/>
                  <a:gd name="T39" fmla="*/ 1096 h 2002"/>
                  <a:gd name="T40" fmla="*/ 0 w 115"/>
                  <a:gd name="T41" fmla="*/ 1065 h 2002"/>
                  <a:gd name="T42" fmla="*/ 0 w 115"/>
                  <a:gd name="T43" fmla="*/ 1035 h 2002"/>
                  <a:gd name="T44" fmla="*/ 0 w 115"/>
                  <a:gd name="T45" fmla="*/ 1003 h 2002"/>
                  <a:gd name="T46" fmla="*/ 0 w 115"/>
                  <a:gd name="T47" fmla="*/ 970 h 2002"/>
                  <a:gd name="T48" fmla="*/ 1 w 115"/>
                  <a:gd name="T49" fmla="*/ 937 h 2002"/>
                  <a:gd name="T50" fmla="*/ 3 w 115"/>
                  <a:gd name="T51" fmla="*/ 904 h 2002"/>
                  <a:gd name="T52" fmla="*/ 3 w 115"/>
                  <a:gd name="T53" fmla="*/ 868 h 2002"/>
                  <a:gd name="T54" fmla="*/ 5 w 115"/>
                  <a:gd name="T55" fmla="*/ 833 h 2002"/>
                  <a:gd name="T56" fmla="*/ 7 w 115"/>
                  <a:gd name="T57" fmla="*/ 797 h 2002"/>
                  <a:gd name="T58" fmla="*/ 10 w 115"/>
                  <a:gd name="T59" fmla="*/ 760 h 2002"/>
                  <a:gd name="T60" fmla="*/ 12 w 115"/>
                  <a:gd name="T61" fmla="*/ 722 h 2002"/>
                  <a:gd name="T62" fmla="*/ 15 w 115"/>
                  <a:gd name="T63" fmla="*/ 684 h 2002"/>
                  <a:gd name="T64" fmla="*/ 19 w 115"/>
                  <a:gd name="T65" fmla="*/ 644 h 2002"/>
                  <a:gd name="T66" fmla="*/ 23 w 115"/>
                  <a:gd name="T67" fmla="*/ 604 h 2002"/>
                  <a:gd name="T68" fmla="*/ 26 w 115"/>
                  <a:gd name="T69" fmla="*/ 563 h 2002"/>
                  <a:gd name="T70" fmla="*/ 31 w 115"/>
                  <a:gd name="T71" fmla="*/ 521 h 2002"/>
                  <a:gd name="T72" fmla="*/ 36 w 115"/>
                  <a:gd name="T73" fmla="*/ 479 h 2002"/>
                  <a:gd name="T74" fmla="*/ 41 w 115"/>
                  <a:gd name="T75" fmla="*/ 435 h 2002"/>
                  <a:gd name="T76" fmla="*/ 46 w 115"/>
                  <a:gd name="T77" fmla="*/ 391 h 2002"/>
                  <a:gd name="T78" fmla="*/ 52 w 115"/>
                  <a:gd name="T79" fmla="*/ 346 h 2002"/>
                  <a:gd name="T80" fmla="*/ 57 w 115"/>
                  <a:gd name="T81" fmla="*/ 301 h 2002"/>
                  <a:gd name="T82" fmla="*/ 64 w 115"/>
                  <a:gd name="T83" fmla="*/ 255 h 2002"/>
                  <a:gd name="T84" fmla="*/ 70 w 115"/>
                  <a:gd name="T85" fmla="*/ 207 h 2002"/>
                  <a:gd name="T86" fmla="*/ 78 w 115"/>
                  <a:gd name="T87" fmla="*/ 159 h 2002"/>
                  <a:gd name="T88" fmla="*/ 85 w 115"/>
                  <a:gd name="T89" fmla="*/ 110 h 2002"/>
                  <a:gd name="T90" fmla="*/ 93 w 115"/>
                  <a:gd name="T91" fmla="*/ 62 h 2002"/>
                  <a:gd name="T92" fmla="*/ 92 w 115"/>
                  <a:gd name="T93" fmla="*/ 55 h 2002"/>
                  <a:gd name="T94" fmla="*/ 92 w 115"/>
                  <a:gd name="T95" fmla="*/ 49 h 2002"/>
                  <a:gd name="T96" fmla="*/ 92 w 115"/>
                  <a:gd name="T97" fmla="*/ 41 h 2002"/>
                  <a:gd name="T98" fmla="*/ 94 w 115"/>
                  <a:gd name="T99" fmla="*/ 34 h 2002"/>
                  <a:gd name="T100" fmla="*/ 96 w 115"/>
                  <a:gd name="T101" fmla="*/ 18 h 2002"/>
                  <a:gd name="T102" fmla="*/ 98 w 115"/>
                  <a:gd name="T103" fmla="*/ 9 h 2002"/>
                  <a:gd name="T104" fmla="*/ 101 w 115"/>
                  <a:gd name="T105" fmla="*/ 0 h 20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5" h="2002">
                    <a:moveTo>
                      <a:pt x="115" y="2002"/>
                    </a:moveTo>
                    <a:lnTo>
                      <a:pt x="105" y="1986"/>
                    </a:lnTo>
                    <a:lnTo>
                      <a:pt x="98" y="1945"/>
                    </a:lnTo>
                    <a:lnTo>
                      <a:pt x="92" y="1903"/>
                    </a:lnTo>
                    <a:lnTo>
                      <a:pt x="79" y="1818"/>
                    </a:lnTo>
                    <a:lnTo>
                      <a:pt x="67" y="1731"/>
                    </a:lnTo>
                    <a:lnTo>
                      <a:pt x="55" y="1641"/>
                    </a:lnTo>
                    <a:lnTo>
                      <a:pt x="43" y="1549"/>
                    </a:lnTo>
                    <a:lnTo>
                      <a:pt x="38" y="1502"/>
                    </a:lnTo>
                    <a:lnTo>
                      <a:pt x="33" y="1455"/>
                    </a:lnTo>
                    <a:lnTo>
                      <a:pt x="27" y="1407"/>
                    </a:lnTo>
                    <a:lnTo>
                      <a:pt x="22" y="1358"/>
                    </a:lnTo>
                    <a:lnTo>
                      <a:pt x="16" y="1310"/>
                    </a:lnTo>
                    <a:lnTo>
                      <a:pt x="11" y="1260"/>
                    </a:lnTo>
                    <a:lnTo>
                      <a:pt x="8" y="1234"/>
                    </a:lnTo>
                    <a:lnTo>
                      <a:pt x="6" y="1208"/>
                    </a:lnTo>
                    <a:lnTo>
                      <a:pt x="4" y="1181"/>
                    </a:lnTo>
                    <a:lnTo>
                      <a:pt x="3" y="1153"/>
                    </a:lnTo>
                    <a:lnTo>
                      <a:pt x="1" y="1124"/>
                    </a:lnTo>
                    <a:lnTo>
                      <a:pt x="0" y="1096"/>
                    </a:lnTo>
                    <a:lnTo>
                      <a:pt x="0" y="1065"/>
                    </a:lnTo>
                    <a:lnTo>
                      <a:pt x="0" y="1035"/>
                    </a:lnTo>
                    <a:lnTo>
                      <a:pt x="0" y="1003"/>
                    </a:lnTo>
                    <a:lnTo>
                      <a:pt x="0" y="970"/>
                    </a:lnTo>
                    <a:lnTo>
                      <a:pt x="1" y="937"/>
                    </a:lnTo>
                    <a:lnTo>
                      <a:pt x="3" y="904"/>
                    </a:lnTo>
                    <a:lnTo>
                      <a:pt x="3" y="868"/>
                    </a:lnTo>
                    <a:lnTo>
                      <a:pt x="5" y="833"/>
                    </a:lnTo>
                    <a:lnTo>
                      <a:pt x="7" y="797"/>
                    </a:lnTo>
                    <a:lnTo>
                      <a:pt x="10" y="760"/>
                    </a:lnTo>
                    <a:lnTo>
                      <a:pt x="12" y="722"/>
                    </a:lnTo>
                    <a:lnTo>
                      <a:pt x="15" y="684"/>
                    </a:lnTo>
                    <a:lnTo>
                      <a:pt x="19" y="644"/>
                    </a:lnTo>
                    <a:lnTo>
                      <a:pt x="23" y="604"/>
                    </a:lnTo>
                    <a:lnTo>
                      <a:pt x="26" y="563"/>
                    </a:lnTo>
                    <a:lnTo>
                      <a:pt x="31" y="521"/>
                    </a:lnTo>
                    <a:lnTo>
                      <a:pt x="36" y="479"/>
                    </a:lnTo>
                    <a:lnTo>
                      <a:pt x="41" y="435"/>
                    </a:lnTo>
                    <a:lnTo>
                      <a:pt x="46" y="391"/>
                    </a:lnTo>
                    <a:lnTo>
                      <a:pt x="52" y="346"/>
                    </a:lnTo>
                    <a:lnTo>
                      <a:pt x="57" y="301"/>
                    </a:lnTo>
                    <a:lnTo>
                      <a:pt x="64" y="255"/>
                    </a:lnTo>
                    <a:lnTo>
                      <a:pt x="70" y="207"/>
                    </a:lnTo>
                    <a:lnTo>
                      <a:pt x="78" y="159"/>
                    </a:lnTo>
                    <a:lnTo>
                      <a:pt x="85" y="110"/>
                    </a:lnTo>
                    <a:lnTo>
                      <a:pt x="93" y="62"/>
                    </a:lnTo>
                    <a:lnTo>
                      <a:pt x="92" y="55"/>
                    </a:lnTo>
                    <a:lnTo>
                      <a:pt x="92" y="49"/>
                    </a:lnTo>
                    <a:lnTo>
                      <a:pt x="92" y="41"/>
                    </a:lnTo>
                    <a:lnTo>
                      <a:pt x="94" y="34"/>
                    </a:lnTo>
                    <a:lnTo>
                      <a:pt x="96" y="18"/>
                    </a:lnTo>
                    <a:lnTo>
                      <a:pt x="98" y="9"/>
                    </a:lnTo>
                    <a:lnTo>
                      <a:pt x="101" y="0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254317" dir="21428256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29" name="Freeform 633">
                <a:extLst>
                  <a:ext uri="{FF2B5EF4-FFF2-40B4-BE49-F238E27FC236}">
                    <a16:creationId xmlns:a16="http://schemas.microsoft.com/office/drawing/2014/main" id="{7E6DF521-EE37-4910-9CF1-21B5FCEA62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143" y="2839"/>
                <a:ext cx="835" cy="739"/>
              </a:xfrm>
              <a:custGeom>
                <a:avLst/>
                <a:gdLst>
                  <a:gd name="T0" fmla="*/ 835 w 835"/>
                  <a:gd name="T1" fmla="*/ 739 h 739"/>
                  <a:gd name="T2" fmla="*/ 789 w 835"/>
                  <a:gd name="T3" fmla="*/ 711 h 739"/>
                  <a:gd name="T4" fmla="*/ 766 w 835"/>
                  <a:gd name="T5" fmla="*/ 697 h 739"/>
                  <a:gd name="T6" fmla="*/ 744 w 835"/>
                  <a:gd name="T7" fmla="*/ 683 h 739"/>
                  <a:gd name="T8" fmla="*/ 700 w 835"/>
                  <a:gd name="T9" fmla="*/ 655 h 739"/>
                  <a:gd name="T10" fmla="*/ 657 w 835"/>
                  <a:gd name="T11" fmla="*/ 626 h 739"/>
                  <a:gd name="T12" fmla="*/ 614 w 835"/>
                  <a:gd name="T13" fmla="*/ 597 h 739"/>
                  <a:gd name="T14" fmla="*/ 574 w 835"/>
                  <a:gd name="T15" fmla="*/ 568 h 739"/>
                  <a:gd name="T16" fmla="*/ 533 w 835"/>
                  <a:gd name="T17" fmla="*/ 539 h 739"/>
                  <a:gd name="T18" fmla="*/ 494 w 835"/>
                  <a:gd name="T19" fmla="*/ 509 h 739"/>
                  <a:gd name="T20" fmla="*/ 455 w 835"/>
                  <a:gd name="T21" fmla="*/ 478 h 739"/>
                  <a:gd name="T22" fmla="*/ 417 w 835"/>
                  <a:gd name="T23" fmla="*/ 448 h 739"/>
                  <a:gd name="T24" fmla="*/ 398 w 835"/>
                  <a:gd name="T25" fmla="*/ 432 h 739"/>
                  <a:gd name="T26" fmla="*/ 380 w 835"/>
                  <a:gd name="T27" fmla="*/ 416 h 739"/>
                  <a:gd name="T28" fmla="*/ 345 w 835"/>
                  <a:gd name="T29" fmla="*/ 385 h 739"/>
                  <a:gd name="T30" fmla="*/ 310 w 835"/>
                  <a:gd name="T31" fmla="*/ 353 h 739"/>
                  <a:gd name="T32" fmla="*/ 275 w 835"/>
                  <a:gd name="T33" fmla="*/ 320 h 739"/>
                  <a:gd name="T34" fmla="*/ 243 w 835"/>
                  <a:gd name="T35" fmla="*/ 288 h 739"/>
                  <a:gd name="T36" fmla="*/ 211 w 835"/>
                  <a:gd name="T37" fmla="*/ 255 h 739"/>
                  <a:gd name="T38" fmla="*/ 132 w 835"/>
                  <a:gd name="T39" fmla="*/ 169 h 739"/>
                  <a:gd name="T40" fmla="*/ 103 w 835"/>
                  <a:gd name="T41" fmla="*/ 135 h 739"/>
                  <a:gd name="T42" fmla="*/ 76 w 835"/>
                  <a:gd name="T43" fmla="*/ 101 h 739"/>
                  <a:gd name="T44" fmla="*/ 49 w 835"/>
                  <a:gd name="T45" fmla="*/ 67 h 739"/>
                  <a:gd name="T46" fmla="*/ 24 w 835"/>
                  <a:gd name="T47" fmla="*/ 33 h 739"/>
                  <a:gd name="T48" fmla="*/ 0 w 835"/>
                  <a:gd name="T49" fmla="*/ 0 h 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35" h="739">
                    <a:moveTo>
                      <a:pt x="835" y="739"/>
                    </a:moveTo>
                    <a:lnTo>
                      <a:pt x="789" y="711"/>
                    </a:lnTo>
                    <a:lnTo>
                      <a:pt x="766" y="697"/>
                    </a:lnTo>
                    <a:lnTo>
                      <a:pt x="744" y="683"/>
                    </a:lnTo>
                    <a:lnTo>
                      <a:pt x="700" y="655"/>
                    </a:lnTo>
                    <a:lnTo>
                      <a:pt x="657" y="626"/>
                    </a:lnTo>
                    <a:lnTo>
                      <a:pt x="614" y="597"/>
                    </a:lnTo>
                    <a:lnTo>
                      <a:pt x="574" y="568"/>
                    </a:lnTo>
                    <a:lnTo>
                      <a:pt x="533" y="539"/>
                    </a:lnTo>
                    <a:lnTo>
                      <a:pt x="494" y="509"/>
                    </a:lnTo>
                    <a:lnTo>
                      <a:pt x="455" y="478"/>
                    </a:lnTo>
                    <a:lnTo>
                      <a:pt x="417" y="448"/>
                    </a:lnTo>
                    <a:lnTo>
                      <a:pt x="398" y="432"/>
                    </a:lnTo>
                    <a:lnTo>
                      <a:pt x="380" y="416"/>
                    </a:lnTo>
                    <a:lnTo>
                      <a:pt x="345" y="385"/>
                    </a:lnTo>
                    <a:lnTo>
                      <a:pt x="310" y="353"/>
                    </a:lnTo>
                    <a:lnTo>
                      <a:pt x="275" y="320"/>
                    </a:lnTo>
                    <a:lnTo>
                      <a:pt x="243" y="288"/>
                    </a:lnTo>
                    <a:lnTo>
                      <a:pt x="211" y="255"/>
                    </a:lnTo>
                    <a:lnTo>
                      <a:pt x="132" y="169"/>
                    </a:lnTo>
                    <a:lnTo>
                      <a:pt x="103" y="135"/>
                    </a:lnTo>
                    <a:lnTo>
                      <a:pt x="76" y="101"/>
                    </a:lnTo>
                    <a:lnTo>
                      <a:pt x="49" y="67"/>
                    </a:lnTo>
                    <a:lnTo>
                      <a:pt x="24" y="33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254317" dir="21428256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55948" name="Group 652">
                <a:extLst>
                  <a:ext uri="{FF2B5EF4-FFF2-40B4-BE49-F238E27FC236}">
                    <a16:creationId xmlns:a16="http://schemas.microsoft.com/office/drawing/2014/main" id="{AB872A6E-8AD0-4C4C-93A6-A9FC0D7F03D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3156" y="-38"/>
                <a:ext cx="759" cy="874"/>
                <a:chOff x="-2821" y="-464"/>
                <a:chExt cx="759" cy="874"/>
              </a:xfrm>
            </p:grpSpPr>
            <p:sp>
              <p:nvSpPr>
                <p:cNvPr id="55946" name="Freeform 650">
                  <a:extLst>
                    <a:ext uri="{FF2B5EF4-FFF2-40B4-BE49-F238E27FC236}">
                      <a16:creationId xmlns:a16="http://schemas.microsoft.com/office/drawing/2014/main" id="{9919D476-A199-4287-86BF-70EDBA2F95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21" y="-464"/>
                  <a:ext cx="759" cy="874"/>
                </a:xfrm>
                <a:custGeom>
                  <a:avLst/>
                  <a:gdLst>
                    <a:gd name="T0" fmla="*/ 742 w 759"/>
                    <a:gd name="T1" fmla="*/ 763 h 874"/>
                    <a:gd name="T2" fmla="*/ 743 w 759"/>
                    <a:gd name="T3" fmla="*/ 699 h 874"/>
                    <a:gd name="T4" fmla="*/ 759 w 759"/>
                    <a:gd name="T5" fmla="*/ 0 h 874"/>
                    <a:gd name="T6" fmla="*/ 723 w 759"/>
                    <a:gd name="T7" fmla="*/ 24 h 874"/>
                    <a:gd name="T8" fmla="*/ 688 w 759"/>
                    <a:gd name="T9" fmla="*/ 50 h 874"/>
                    <a:gd name="T10" fmla="*/ 654 w 759"/>
                    <a:gd name="T11" fmla="*/ 74 h 874"/>
                    <a:gd name="T12" fmla="*/ 622 w 759"/>
                    <a:gd name="T13" fmla="*/ 99 h 874"/>
                    <a:gd name="T14" fmla="*/ 589 w 759"/>
                    <a:gd name="T15" fmla="*/ 123 h 874"/>
                    <a:gd name="T16" fmla="*/ 558 w 759"/>
                    <a:gd name="T17" fmla="*/ 147 h 874"/>
                    <a:gd name="T18" fmla="*/ 528 w 759"/>
                    <a:gd name="T19" fmla="*/ 171 h 874"/>
                    <a:gd name="T20" fmla="*/ 499 w 759"/>
                    <a:gd name="T21" fmla="*/ 195 h 874"/>
                    <a:gd name="T22" fmla="*/ 485 w 759"/>
                    <a:gd name="T23" fmla="*/ 206 h 874"/>
                    <a:gd name="T24" fmla="*/ 471 w 759"/>
                    <a:gd name="T25" fmla="*/ 218 h 874"/>
                    <a:gd name="T26" fmla="*/ 444 w 759"/>
                    <a:gd name="T27" fmla="*/ 241 h 874"/>
                    <a:gd name="T28" fmla="*/ 418 w 759"/>
                    <a:gd name="T29" fmla="*/ 264 h 874"/>
                    <a:gd name="T30" fmla="*/ 392 w 759"/>
                    <a:gd name="T31" fmla="*/ 287 h 874"/>
                    <a:gd name="T32" fmla="*/ 368 w 759"/>
                    <a:gd name="T33" fmla="*/ 309 h 874"/>
                    <a:gd name="T34" fmla="*/ 356 w 759"/>
                    <a:gd name="T35" fmla="*/ 320 h 874"/>
                    <a:gd name="T36" fmla="*/ 345 w 759"/>
                    <a:gd name="T37" fmla="*/ 331 h 874"/>
                    <a:gd name="T38" fmla="*/ 323 w 759"/>
                    <a:gd name="T39" fmla="*/ 353 h 874"/>
                    <a:gd name="T40" fmla="*/ 302 w 759"/>
                    <a:gd name="T41" fmla="*/ 375 h 874"/>
                    <a:gd name="T42" fmla="*/ 273 w 759"/>
                    <a:gd name="T43" fmla="*/ 404 h 874"/>
                    <a:gd name="T44" fmla="*/ 259 w 759"/>
                    <a:gd name="T45" fmla="*/ 418 h 874"/>
                    <a:gd name="T46" fmla="*/ 247 w 759"/>
                    <a:gd name="T47" fmla="*/ 433 h 874"/>
                    <a:gd name="T48" fmla="*/ 222 w 759"/>
                    <a:gd name="T49" fmla="*/ 462 h 874"/>
                    <a:gd name="T50" fmla="*/ 210 w 759"/>
                    <a:gd name="T51" fmla="*/ 476 h 874"/>
                    <a:gd name="T52" fmla="*/ 199 w 759"/>
                    <a:gd name="T53" fmla="*/ 491 h 874"/>
                    <a:gd name="T54" fmla="*/ 178 w 759"/>
                    <a:gd name="T55" fmla="*/ 518 h 874"/>
                    <a:gd name="T56" fmla="*/ 159 w 759"/>
                    <a:gd name="T57" fmla="*/ 545 h 874"/>
                    <a:gd name="T58" fmla="*/ 142 w 759"/>
                    <a:gd name="T59" fmla="*/ 572 h 874"/>
                    <a:gd name="T60" fmla="*/ 134 w 759"/>
                    <a:gd name="T61" fmla="*/ 585 h 874"/>
                    <a:gd name="T62" fmla="*/ 127 w 759"/>
                    <a:gd name="T63" fmla="*/ 598 h 874"/>
                    <a:gd name="T64" fmla="*/ 114 w 759"/>
                    <a:gd name="T65" fmla="*/ 621 h 874"/>
                    <a:gd name="T66" fmla="*/ 102 w 759"/>
                    <a:gd name="T67" fmla="*/ 642 h 874"/>
                    <a:gd name="T68" fmla="*/ 91 w 759"/>
                    <a:gd name="T69" fmla="*/ 663 h 874"/>
                    <a:gd name="T70" fmla="*/ 81 w 759"/>
                    <a:gd name="T71" fmla="*/ 684 h 874"/>
                    <a:gd name="T72" fmla="*/ 71 w 759"/>
                    <a:gd name="T73" fmla="*/ 703 h 874"/>
                    <a:gd name="T74" fmla="*/ 61 w 759"/>
                    <a:gd name="T75" fmla="*/ 722 h 874"/>
                    <a:gd name="T76" fmla="*/ 53 w 759"/>
                    <a:gd name="T77" fmla="*/ 741 h 874"/>
                    <a:gd name="T78" fmla="*/ 44 w 759"/>
                    <a:gd name="T79" fmla="*/ 758 h 874"/>
                    <a:gd name="T80" fmla="*/ 36 w 759"/>
                    <a:gd name="T81" fmla="*/ 775 h 874"/>
                    <a:gd name="T82" fmla="*/ 29 w 759"/>
                    <a:gd name="T83" fmla="*/ 791 h 874"/>
                    <a:gd name="T84" fmla="*/ 23 w 759"/>
                    <a:gd name="T85" fmla="*/ 806 h 874"/>
                    <a:gd name="T86" fmla="*/ 17 w 759"/>
                    <a:gd name="T87" fmla="*/ 821 h 874"/>
                    <a:gd name="T88" fmla="*/ 11 w 759"/>
                    <a:gd name="T89" fmla="*/ 835 h 874"/>
                    <a:gd name="T90" fmla="*/ 7 w 759"/>
                    <a:gd name="T91" fmla="*/ 849 h 874"/>
                    <a:gd name="T92" fmla="*/ 3 w 759"/>
                    <a:gd name="T93" fmla="*/ 862 h 874"/>
                    <a:gd name="T94" fmla="*/ 0 w 759"/>
                    <a:gd name="T95" fmla="*/ 874 h 874"/>
                    <a:gd name="T96" fmla="*/ 175 w 759"/>
                    <a:gd name="T97" fmla="*/ 828 h 874"/>
                    <a:gd name="T98" fmla="*/ 351 w 759"/>
                    <a:gd name="T99" fmla="*/ 805 h 874"/>
                    <a:gd name="T100" fmla="*/ 526 w 759"/>
                    <a:gd name="T101" fmla="*/ 783 h 874"/>
                    <a:gd name="T102" fmla="*/ 536 w 759"/>
                    <a:gd name="T103" fmla="*/ 782 h 874"/>
                    <a:gd name="T104" fmla="*/ 545 w 759"/>
                    <a:gd name="T105" fmla="*/ 781 h 874"/>
                    <a:gd name="T106" fmla="*/ 546 w 759"/>
                    <a:gd name="T107" fmla="*/ 781 h 874"/>
                    <a:gd name="T108" fmla="*/ 742 w 759"/>
                    <a:gd name="T109" fmla="*/ 763 h 8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9" h="874">
                      <a:moveTo>
                        <a:pt x="742" y="763"/>
                      </a:moveTo>
                      <a:lnTo>
                        <a:pt x="743" y="699"/>
                      </a:lnTo>
                      <a:lnTo>
                        <a:pt x="759" y="0"/>
                      </a:lnTo>
                      <a:lnTo>
                        <a:pt x="723" y="24"/>
                      </a:lnTo>
                      <a:lnTo>
                        <a:pt x="688" y="50"/>
                      </a:lnTo>
                      <a:lnTo>
                        <a:pt x="654" y="74"/>
                      </a:lnTo>
                      <a:lnTo>
                        <a:pt x="622" y="99"/>
                      </a:lnTo>
                      <a:lnTo>
                        <a:pt x="589" y="123"/>
                      </a:lnTo>
                      <a:lnTo>
                        <a:pt x="558" y="147"/>
                      </a:lnTo>
                      <a:lnTo>
                        <a:pt x="528" y="171"/>
                      </a:lnTo>
                      <a:lnTo>
                        <a:pt x="499" y="195"/>
                      </a:lnTo>
                      <a:lnTo>
                        <a:pt x="485" y="206"/>
                      </a:lnTo>
                      <a:lnTo>
                        <a:pt x="471" y="218"/>
                      </a:lnTo>
                      <a:lnTo>
                        <a:pt x="444" y="241"/>
                      </a:lnTo>
                      <a:lnTo>
                        <a:pt x="418" y="264"/>
                      </a:lnTo>
                      <a:lnTo>
                        <a:pt x="392" y="287"/>
                      </a:lnTo>
                      <a:lnTo>
                        <a:pt x="368" y="309"/>
                      </a:lnTo>
                      <a:lnTo>
                        <a:pt x="356" y="320"/>
                      </a:lnTo>
                      <a:lnTo>
                        <a:pt x="345" y="331"/>
                      </a:lnTo>
                      <a:lnTo>
                        <a:pt x="323" y="353"/>
                      </a:lnTo>
                      <a:lnTo>
                        <a:pt x="302" y="375"/>
                      </a:lnTo>
                      <a:lnTo>
                        <a:pt x="273" y="404"/>
                      </a:lnTo>
                      <a:lnTo>
                        <a:pt x="259" y="418"/>
                      </a:lnTo>
                      <a:lnTo>
                        <a:pt x="247" y="433"/>
                      </a:lnTo>
                      <a:lnTo>
                        <a:pt x="222" y="462"/>
                      </a:lnTo>
                      <a:lnTo>
                        <a:pt x="210" y="476"/>
                      </a:lnTo>
                      <a:lnTo>
                        <a:pt x="199" y="491"/>
                      </a:lnTo>
                      <a:lnTo>
                        <a:pt x="178" y="518"/>
                      </a:lnTo>
                      <a:lnTo>
                        <a:pt x="159" y="545"/>
                      </a:lnTo>
                      <a:lnTo>
                        <a:pt x="142" y="572"/>
                      </a:lnTo>
                      <a:lnTo>
                        <a:pt x="134" y="585"/>
                      </a:lnTo>
                      <a:lnTo>
                        <a:pt x="127" y="598"/>
                      </a:lnTo>
                      <a:lnTo>
                        <a:pt x="114" y="621"/>
                      </a:lnTo>
                      <a:lnTo>
                        <a:pt x="102" y="642"/>
                      </a:lnTo>
                      <a:lnTo>
                        <a:pt x="91" y="663"/>
                      </a:lnTo>
                      <a:lnTo>
                        <a:pt x="81" y="684"/>
                      </a:lnTo>
                      <a:lnTo>
                        <a:pt x="71" y="703"/>
                      </a:lnTo>
                      <a:lnTo>
                        <a:pt x="61" y="722"/>
                      </a:lnTo>
                      <a:lnTo>
                        <a:pt x="53" y="741"/>
                      </a:lnTo>
                      <a:lnTo>
                        <a:pt x="44" y="758"/>
                      </a:lnTo>
                      <a:lnTo>
                        <a:pt x="36" y="775"/>
                      </a:lnTo>
                      <a:lnTo>
                        <a:pt x="29" y="791"/>
                      </a:lnTo>
                      <a:lnTo>
                        <a:pt x="23" y="806"/>
                      </a:lnTo>
                      <a:lnTo>
                        <a:pt x="17" y="821"/>
                      </a:lnTo>
                      <a:lnTo>
                        <a:pt x="11" y="835"/>
                      </a:lnTo>
                      <a:lnTo>
                        <a:pt x="7" y="849"/>
                      </a:lnTo>
                      <a:lnTo>
                        <a:pt x="3" y="862"/>
                      </a:lnTo>
                      <a:lnTo>
                        <a:pt x="0" y="874"/>
                      </a:lnTo>
                      <a:lnTo>
                        <a:pt x="175" y="828"/>
                      </a:lnTo>
                      <a:lnTo>
                        <a:pt x="351" y="805"/>
                      </a:lnTo>
                      <a:lnTo>
                        <a:pt x="526" y="783"/>
                      </a:lnTo>
                      <a:lnTo>
                        <a:pt x="536" y="782"/>
                      </a:lnTo>
                      <a:lnTo>
                        <a:pt x="545" y="781"/>
                      </a:lnTo>
                      <a:lnTo>
                        <a:pt x="546" y="781"/>
                      </a:lnTo>
                      <a:lnTo>
                        <a:pt x="742" y="76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254317" dir="21428256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5947" name="Freeform 651">
                  <a:extLst>
                    <a:ext uri="{FF2B5EF4-FFF2-40B4-BE49-F238E27FC236}">
                      <a16:creationId xmlns:a16="http://schemas.microsoft.com/office/drawing/2014/main" id="{F3DF13D2-789F-4F7A-B9E6-EDFF480ACC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21" y="-464"/>
                  <a:ext cx="759" cy="874"/>
                </a:xfrm>
                <a:custGeom>
                  <a:avLst/>
                  <a:gdLst>
                    <a:gd name="T0" fmla="*/ 742 w 759"/>
                    <a:gd name="T1" fmla="*/ 763 h 874"/>
                    <a:gd name="T2" fmla="*/ 743 w 759"/>
                    <a:gd name="T3" fmla="*/ 699 h 874"/>
                    <a:gd name="T4" fmla="*/ 759 w 759"/>
                    <a:gd name="T5" fmla="*/ 0 h 874"/>
                    <a:gd name="T6" fmla="*/ 723 w 759"/>
                    <a:gd name="T7" fmla="*/ 24 h 874"/>
                    <a:gd name="T8" fmla="*/ 688 w 759"/>
                    <a:gd name="T9" fmla="*/ 50 h 874"/>
                    <a:gd name="T10" fmla="*/ 654 w 759"/>
                    <a:gd name="T11" fmla="*/ 74 h 874"/>
                    <a:gd name="T12" fmla="*/ 622 w 759"/>
                    <a:gd name="T13" fmla="*/ 99 h 874"/>
                    <a:gd name="T14" fmla="*/ 589 w 759"/>
                    <a:gd name="T15" fmla="*/ 123 h 874"/>
                    <a:gd name="T16" fmla="*/ 558 w 759"/>
                    <a:gd name="T17" fmla="*/ 147 h 874"/>
                    <a:gd name="T18" fmla="*/ 528 w 759"/>
                    <a:gd name="T19" fmla="*/ 171 h 874"/>
                    <a:gd name="T20" fmla="*/ 499 w 759"/>
                    <a:gd name="T21" fmla="*/ 195 h 874"/>
                    <a:gd name="T22" fmla="*/ 485 w 759"/>
                    <a:gd name="T23" fmla="*/ 206 h 874"/>
                    <a:gd name="T24" fmla="*/ 471 w 759"/>
                    <a:gd name="T25" fmla="*/ 218 h 874"/>
                    <a:gd name="T26" fmla="*/ 444 w 759"/>
                    <a:gd name="T27" fmla="*/ 241 h 874"/>
                    <a:gd name="T28" fmla="*/ 418 w 759"/>
                    <a:gd name="T29" fmla="*/ 264 h 874"/>
                    <a:gd name="T30" fmla="*/ 392 w 759"/>
                    <a:gd name="T31" fmla="*/ 287 h 874"/>
                    <a:gd name="T32" fmla="*/ 368 w 759"/>
                    <a:gd name="T33" fmla="*/ 309 h 874"/>
                    <a:gd name="T34" fmla="*/ 356 w 759"/>
                    <a:gd name="T35" fmla="*/ 320 h 874"/>
                    <a:gd name="T36" fmla="*/ 345 w 759"/>
                    <a:gd name="T37" fmla="*/ 331 h 874"/>
                    <a:gd name="T38" fmla="*/ 323 w 759"/>
                    <a:gd name="T39" fmla="*/ 353 h 874"/>
                    <a:gd name="T40" fmla="*/ 302 w 759"/>
                    <a:gd name="T41" fmla="*/ 375 h 874"/>
                    <a:gd name="T42" fmla="*/ 273 w 759"/>
                    <a:gd name="T43" fmla="*/ 404 h 874"/>
                    <a:gd name="T44" fmla="*/ 259 w 759"/>
                    <a:gd name="T45" fmla="*/ 418 h 874"/>
                    <a:gd name="T46" fmla="*/ 247 w 759"/>
                    <a:gd name="T47" fmla="*/ 433 h 874"/>
                    <a:gd name="T48" fmla="*/ 222 w 759"/>
                    <a:gd name="T49" fmla="*/ 462 h 874"/>
                    <a:gd name="T50" fmla="*/ 210 w 759"/>
                    <a:gd name="T51" fmla="*/ 476 h 874"/>
                    <a:gd name="T52" fmla="*/ 199 w 759"/>
                    <a:gd name="T53" fmla="*/ 491 h 874"/>
                    <a:gd name="T54" fmla="*/ 178 w 759"/>
                    <a:gd name="T55" fmla="*/ 518 h 874"/>
                    <a:gd name="T56" fmla="*/ 159 w 759"/>
                    <a:gd name="T57" fmla="*/ 545 h 874"/>
                    <a:gd name="T58" fmla="*/ 142 w 759"/>
                    <a:gd name="T59" fmla="*/ 572 h 874"/>
                    <a:gd name="T60" fmla="*/ 134 w 759"/>
                    <a:gd name="T61" fmla="*/ 585 h 874"/>
                    <a:gd name="T62" fmla="*/ 127 w 759"/>
                    <a:gd name="T63" fmla="*/ 598 h 874"/>
                    <a:gd name="T64" fmla="*/ 114 w 759"/>
                    <a:gd name="T65" fmla="*/ 621 h 874"/>
                    <a:gd name="T66" fmla="*/ 102 w 759"/>
                    <a:gd name="T67" fmla="*/ 642 h 874"/>
                    <a:gd name="T68" fmla="*/ 91 w 759"/>
                    <a:gd name="T69" fmla="*/ 663 h 874"/>
                    <a:gd name="T70" fmla="*/ 81 w 759"/>
                    <a:gd name="T71" fmla="*/ 684 h 874"/>
                    <a:gd name="T72" fmla="*/ 71 w 759"/>
                    <a:gd name="T73" fmla="*/ 703 h 874"/>
                    <a:gd name="T74" fmla="*/ 61 w 759"/>
                    <a:gd name="T75" fmla="*/ 722 h 874"/>
                    <a:gd name="T76" fmla="*/ 53 w 759"/>
                    <a:gd name="T77" fmla="*/ 741 h 874"/>
                    <a:gd name="T78" fmla="*/ 44 w 759"/>
                    <a:gd name="T79" fmla="*/ 758 h 874"/>
                    <a:gd name="T80" fmla="*/ 36 w 759"/>
                    <a:gd name="T81" fmla="*/ 775 h 874"/>
                    <a:gd name="T82" fmla="*/ 29 w 759"/>
                    <a:gd name="T83" fmla="*/ 791 h 874"/>
                    <a:gd name="T84" fmla="*/ 23 w 759"/>
                    <a:gd name="T85" fmla="*/ 806 h 874"/>
                    <a:gd name="T86" fmla="*/ 17 w 759"/>
                    <a:gd name="T87" fmla="*/ 821 h 874"/>
                    <a:gd name="T88" fmla="*/ 11 w 759"/>
                    <a:gd name="T89" fmla="*/ 835 h 874"/>
                    <a:gd name="T90" fmla="*/ 7 w 759"/>
                    <a:gd name="T91" fmla="*/ 849 h 874"/>
                    <a:gd name="T92" fmla="*/ 3 w 759"/>
                    <a:gd name="T93" fmla="*/ 862 h 874"/>
                    <a:gd name="T94" fmla="*/ 0 w 759"/>
                    <a:gd name="T95" fmla="*/ 874 h 874"/>
                    <a:gd name="T96" fmla="*/ 175 w 759"/>
                    <a:gd name="T97" fmla="*/ 828 h 874"/>
                    <a:gd name="T98" fmla="*/ 351 w 759"/>
                    <a:gd name="T99" fmla="*/ 805 h 874"/>
                    <a:gd name="T100" fmla="*/ 526 w 759"/>
                    <a:gd name="T101" fmla="*/ 783 h 874"/>
                    <a:gd name="T102" fmla="*/ 536 w 759"/>
                    <a:gd name="T103" fmla="*/ 782 h 874"/>
                    <a:gd name="T104" fmla="*/ 545 w 759"/>
                    <a:gd name="T105" fmla="*/ 781 h 874"/>
                    <a:gd name="T106" fmla="*/ 546 w 759"/>
                    <a:gd name="T107" fmla="*/ 781 h 874"/>
                    <a:gd name="T108" fmla="*/ 742 w 759"/>
                    <a:gd name="T109" fmla="*/ 763 h 8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9" h="874">
                      <a:moveTo>
                        <a:pt x="742" y="763"/>
                      </a:moveTo>
                      <a:lnTo>
                        <a:pt x="743" y="699"/>
                      </a:lnTo>
                      <a:lnTo>
                        <a:pt x="759" y="0"/>
                      </a:lnTo>
                      <a:lnTo>
                        <a:pt x="723" y="24"/>
                      </a:lnTo>
                      <a:lnTo>
                        <a:pt x="688" y="50"/>
                      </a:lnTo>
                      <a:lnTo>
                        <a:pt x="654" y="74"/>
                      </a:lnTo>
                      <a:lnTo>
                        <a:pt x="622" y="99"/>
                      </a:lnTo>
                      <a:lnTo>
                        <a:pt x="589" y="123"/>
                      </a:lnTo>
                      <a:lnTo>
                        <a:pt x="558" y="147"/>
                      </a:lnTo>
                      <a:lnTo>
                        <a:pt x="528" y="171"/>
                      </a:lnTo>
                      <a:lnTo>
                        <a:pt x="499" y="195"/>
                      </a:lnTo>
                      <a:lnTo>
                        <a:pt x="485" y="206"/>
                      </a:lnTo>
                      <a:lnTo>
                        <a:pt x="471" y="218"/>
                      </a:lnTo>
                      <a:lnTo>
                        <a:pt x="444" y="241"/>
                      </a:lnTo>
                      <a:lnTo>
                        <a:pt x="418" y="264"/>
                      </a:lnTo>
                      <a:lnTo>
                        <a:pt x="392" y="287"/>
                      </a:lnTo>
                      <a:lnTo>
                        <a:pt x="368" y="309"/>
                      </a:lnTo>
                      <a:lnTo>
                        <a:pt x="356" y="320"/>
                      </a:lnTo>
                      <a:lnTo>
                        <a:pt x="345" y="331"/>
                      </a:lnTo>
                      <a:lnTo>
                        <a:pt x="323" y="353"/>
                      </a:lnTo>
                      <a:lnTo>
                        <a:pt x="302" y="375"/>
                      </a:lnTo>
                      <a:lnTo>
                        <a:pt x="273" y="404"/>
                      </a:lnTo>
                      <a:lnTo>
                        <a:pt x="259" y="418"/>
                      </a:lnTo>
                      <a:lnTo>
                        <a:pt x="247" y="433"/>
                      </a:lnTo>
                      <a:lnTo>
                        <a:pt x="222" y="462"/>
                      </a:lnTo>
                      <a:lnTo>
                        <a:pt x="210" y="476"/>
                      </a:lnTo>
                      <a:lnTo>
                        <a:pt x="199" y="491"/>
                      </a:lnTo>
                      <a:lnTo>
                        <a:pt x="178" y="518"/>
                      </a:lnTo>
                      <a:lnTo>
                        <a:pt x="159" y="545"/>
                      </a:lnTo>
                      <a:lnTo>
                        <a:pt x="142" y="572"/>
                      </a:lnTo>
                      <a:lnTo>
                        <a:pt x="134" y="585"/>
                      </a:lnTo>
                      <a:lnTo>
                        <a:pt x="127" y="598"/>
                      </a:lnTo>
                      <a:lnTo>
                        <a:pt x="114" y="621"/>
                      </a:lnTo>
                      <a:lnTo>
                        <a:pt x="102" y="642"/>
                      </a:lnTo>
                      <a:lnTo>
                        <a:pt x="91" y="663"/>
                      </a:lnTo>
                      <a:lnTo>
                        <a:pt x="81" y="684"/>
                      </a:lnTo>
                      <a:lnTo>
                        <a:pt x="71" y="703"/>
                      </a:lnTo>
                      <a:lnTo>
                        <a:pt x="61" y="722"/>
                      </a:lnTo>
                      <a:lnTo>
                        <a:pt x="53" y="741"/>
                      </a:lnTo>
                      <a:lnTo>
                        <a:pt x="44" y="758"/>
                      </a:lnTo>
                      <a:lnTo>
                        <a:pt x="36" y="775"/>
                      </a:lnTo>
                      <a:lnTo>
                        <a:pt x="29" y="791"/>
                      </a:lnTo>
                      <a:lnTo>
                        <a:pt x="23" y="806"/>
                      </a:lnTo>
                      <a:lnTo>
                        <a:pt x="17" y="821"/>
                      </a:lnTo>
                      <a:lnTo>
                        <a:pt x="11" y="835"/>
                      </a:lnTo>
                      <a:lnTo>
                        <a:pt x="7" y="849"/>
                      </a:lnTo>
                      <a:lnTo>
                        <a:pt x="3" y="862"/>
                      </a:lnTo>
                      <a:lnTo>
                        <a:pt x="0" y="874"/>
                      </a:lnTo>
                      <a:lnTo>
                        <a:pt x="175" y="828"/>
                      </a:lnTo>
                      <a:lnTo>
                        <a:pt x="351" y="805"/>
                      </a:lnTo>
                      <a:lnTo>
                        <a:pt x="526" y="783"/>
                      </a:lnTo>
                      <a:lnTo>
                        <a:pt x="536" y="782"/>
                      </a:lnTo>
                      <a:lnTo>
                        <a:pt x="545" y="781"/>
                      </a:lnTo>
                      <a:lnTo>
                        <a:pt x="546" y="781"/>
                      </a:lnTo>
                      <a:lnTo>
                        <a:pt x="742" y="763"/>
                      </a:lnTo>
                      <a:close/>
                    </a:path>
                  </a:pathLst>
                </a:custGeom>
                <a:noFill/>
                <a:ln w="20638" cap="rnd">
                  <a:solidFill>
                    <a:srgbClr val="969696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254317" dir="21428256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55959" name="Group 663">
                <a:extLst>
                  <a:ext uri="{FF2B5EF4-FFF2-40B4-BE49-F238E27FC236}">
                    <a16:creationId xmlns:a16="http://schemas.microsoft.com/office/drawing/2014/main" id="{9681F923-D6D6-4728-AA73-3AF25639486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3142" y="2794"/>
                <a:ext cx="852" cy="783"/>
                <a:chOff x="-2807" y="2368"/>
                <a:chExt cx="852" cy="783"/>
              </a:xfrm>
            </p:grpSpPr>
            <p:sp>
              <p:nvSpPr>
                <p:cNvPr id="55957" name="Freeform 661">
                  <a:extLst>
                    <a:ext uri="{FF2B5EF4-FFF2-40B4-BE49-F238E27FC236}">
                      <a16:creationId xmlns:a16="http://schemas.microsoft.com/office/drawing/2014/main" id="{4B710246-FE81-4F80-A92E-B9EAF308BD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07" y="2368"/>
                  <a:ext cx="852" cy="783"/>
                </a:xfrm>
                <a:custGeom>
                  <a:avLst/>
                  <a:gdLst>
                    <a:gd name="T0" fmla="*/ 101 w 852"/>
                    <a:gd name="T1" fmla="*/ 22 h 783"/>
                    <a:gd name="T2" fmla="*/ 0 w 852"/>
                    <a:gd name="T3" fmla="*/ 44 h 783"/>
                    <a:gd name="T4" fmla="*/ 24 w 852"/>
                    <a:gd name="T5" fmla="*/ 77 h 783"/>
                    <a:gd name="T6" fmla="*/ 49 w 852"/>
                    <a:gd name="T7" fmla="*/ 111 h 783"/>
                    <a:gd name="T8" fmla="*/ 76 w 852"/>
                    <a:gd name="T9" fmla="*/ 145 h 783"/>
                    <a:gd name="T10" fmla="*/ 103 w 852"/>
                    <a:gd name="T11" fmla="*/ 179 h 783"/>
                    <a:gd name="T12" fmla="*/ 132 w 852"/>
                    <a:gd name="T13" fmla="*/ 213 h 783"/>
                    <a:gd name="T14" fmla="*/ 211 w 852"/>
                    <a:gd name="T15" fmla="*/ 300 h 783"/>
                    <a:gd name="T16" fmla="*/ 243 w 852"/>
                    <a:gd name="T17" fmla="*/ 332 h 783"/>
                    <a:gd name="T18" fmla="*/ 276 w 852"/>
                    <a:gd name="T19" fmla="*/ 365 h 783"/>
                    <a:gd name="T20" fmla="*/ 310 w 852"/>
                    <a:gd name="T21" fmla="*/ 397 h 783"/>
                    <a:gd name="T22" fmla="*/ 345 w 852"/>
                    <a:gd name="T23" fmla="*/ 429 h 783"/>
                    <a:gd name="T24" fmla="*/ 380 w 852"/>
                    <a:gd name="T25" fmla="*/ 461 h 783"/>
                    <a:gd name="T26" fmla="*/ 399 w 852"/>
                    <a:gd name="T27" fmla="*/ 476 h 783"/>
                    <a:gd name="T28" fmla="*/ 417 w 852"/>
                    <a:gd name="T29" fmla="*/ 492 h 783"/>
                    <a:gd name="T30" fmla="*/ 455 w 852"/>
                    <a:gd name="T31" fmla="*/ 523 h 783"/>
                    <a:gd name="T32" fmla="*/ 494 w 852"/>
                    <a:gd name="T33" fmla="*/ 554 h 783"/>
                    <a:gd name="T34" fmla="*/ 533 w 852"/>
                    <a:gd name="T35" fmla="*/ 583 h 783"/>
                    <a:gd name="T36" fmla="*/ 574 w 852"/>
                    <a:gd name="T37" fmla="*/ 612 h 783"/>
                    <a:gd name="T38" fmla="*/ 614 w 852"/>
                    <a:gd name="T39" fmla="*/ 641 h 783"/>
                    <a:gd name="T40" fmla="*/ 657 w 852"/>
                    <a:gd name="T41" fmla="*/ 671 h 783"/>
                    <a:gd name="T42" fmla="*/ 700 w 852"/>
                    <a:gd name="T43" fmla="*/ 699 h 783"/>
                    <a:gd name="T44" fmla="*/ 744 w 852"/>
                    <a:gd name="T45" fmla="*/ 728 h 783"/>
                    <a:gd name="T46" fmla="*/ 766 w 852"/>
                    <a:gd name="T47" fmla="*/ 741 h 783"/>
                    <a:gd name="T48" fmla="*/ 789 w 852"/>
                    <a:gd name="T49" fmla="*/ 755 h 783"/>
                    <a:gd name="T50" fmla="*/ 835 w 852"/>
                    <a:gd name="T51" fmla="*/ 783 h 783"/>
                    <a:gd name="T52" fmla="*/ 840 w 852"/>
                    <a:gd name="T53" fmla="*/ 767 h 783"/>
                    <a:gd name="T54" fmla="*/ 843 w 852"/>
                    <a:gd name="T55" fmla="*/ 751 h 783"/>
                    <a:gd name="T56" fmla="*/ 847 w 852"/>
                    <a:gd name="T57" fmla="*/ 735 h 783"/>
                    <a:gd name="T58" fmla="*/ 850 w 852"/>
                    <a:gd name="T59" fmla="*/ 720 h 783"/>
                    <a:gd name="T60" fmla="*/ 851 w 852"/>
                    <a:gd name="T61" fmla="*/ 705 h 783"/>
                    <a:gd name="T62" fmla="*/ 852 w 852"/>
                    <a:gd name="T63" fmla="*/ 690 h 783"/>
                    <a:gd name="T64" fmla="*/ 852 w 852"/>
                    <a:gd name="T65" fmla="*/ 676 h 783"/>
                    <a:gd name="T66" fmla="*/ 851 w 852"/>
                    <a:gd name="T67" fmla="*/ 662 h 783"/>
                    <a:gd name="T68" fmla="*/ 841 w 852"/>
                    <a:gd name="T69" fmla="*/ 554 h 783"/>
                    <a:gd name="T70" fmla="*/ 835 w 852"/>
                    <a:gd name="T71" fmla="*/ 446 h 783"/>
                    <a:gd name="T72" fmla="*/ 811 w 852"/>
                    <a:gd name="T73" fmla="*/ 20 h 783"/>
                    <a:gd name="T74" fmla="*/ 731 w 852"/>
                    <a:gd name="T75" fmla="*/ 19 h 783"/>
                    <a:gd name="T76" fmla="*/ 650 w 852"/>
                    <a:gd name="T77" fmla="*/ 16 h 783"/>
                    <a:gd name="T78" fmla="*/ 570 w 852"/>
                    <a:gd name="T79" fmla="*/ 12 h 783"/>
                    <a:gd name="T80" fmla="*/ 491 w 852"/>
                    <a:gd name="T81" fmla="*/ 6 h 783"/>
                    <a:gd name="T82" fmla="*/ 441 w 852"/>
                    <a:gd name="T83" fmla="*/ 2 h 783"/>
                    <a:gd name="T84" fmla="*/ 392 w 852"/>
                    <a:gd name="T85" fmla="*/ 1 h 783"/>
                    <a:gd name="T86" fmla="*/ 343 w 852"/>
                    <a:gd name="T87" fmla="*/ 0 h 783"/>
                    <a:gd name="T88" fmla="*/ 295 w 852"/>
                    <a:gd name="T89" fmla="*/ 2 h 783"/>
                    <a:gd name="T90" fmla="*/ 246 w 852"/>
                    <a:gd name="T91" fmla="*/ 4 h 783"/>
                    <a:gd name="T92" fmla="*/ 198 w 852"/>
                    <a:gd name="T93" fmla="*/ 9 h 783"/>
                    <a:gd name="T94" fmla="*/ 150 w 852"/>
                    <a:gd name="T95" fmla="*/ 15 h 783"/>
                    <a:gd name="T96" fmla="*/ 101 w 852"/>
                    <a:gd name="T97" fmla="*/ 22 h 7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852" h="783">
                      <a:moveTo>
                        <a:pt x="101" y="22"/>
                      </a:moveTo>
                      <a:lnTo>
                        <a:pt x="0" y="44"/>
                      </a:lnTo>
                      <a:lnTo>
                        <a:pt x="24" y="77"/>
                      </a:lnTo>
                      <a:lnTo>
                        <a:pt x="49" y="111"/>
                      </a:lnTo>
                      <a:lnTo>
                        <a:pt x="76" y="145"/>
                      </a:lnTo>
                      <a:lnTo>
                        <a:pt x="103" y="179"/>
                      </a:lnTo>
                      <a:lnTo>
                        <a:pt x="132" y="213"/>
                      </a:lnTo>
                      <a:lnTo>
                        <a:pt x="211" y="300"/>
                      </a:lnTo>
                      <a:lnTo>
                        <a:pt x="243" y="332"/>
                      </a:lnTo>
                      <a:lnTo>
                        <a:pt x="276" y="365"/>
                      </a:lnTo>
                      <a:lnTo>
                        <a:pt x="310" y="397"/>
                      </a:lnTo>
                      <a:lnTo>
                        <a:pt x="345" y="429"/>
                      </a:lnTo>
                      <a:lnTo>
                        <a:pt x="380" y="461"/>
                      </a:lnTo>
                      <a:lnTo>
                        <a:pt x="399" y="476"/>
                      </a:lnTo>
                      <a:lnTo>
                        <a:pt x="417" y="492"/>
                      </a:lnTo>
                      <a:lnTo>
                        <a:pt x="455" y="523"/>
                      </a:lnTo>
                      <a:lnTo>
                        <a:pt x="494" y="554"/>
                      </a:lnTo>
                      <a:lnTo>
                        <a:pt x="533" y="583"/>
                      </a:lnTo>
                      <a:lnTo>
                        <a:pt x="574" y="612"/>
                      </a:lnTo>
                      <a:lnTo>
                        <a:pt x="614" y="641"/>
                      </a:lnTo>
                      <a:lnTo>
                        <a:pt x="657" y="671"/>
                      </a:lnTo>
                      <a:lnTo>
                        <a:pt x="700" y="699"/>
                      </a:lnTo>
                      <a:lnTo>
                        <a:pt x="744" y="728"/>
                      </a:lnTo>
                      <a:lnTo>
                        <a:pt x="766" y="741"/>
                      </a:lnTo>
                      <a:lnTo>
                        <a:pt x="789" y="755"/>
                      </a:lnTo>
                      <a:lnTo>
                        <a:pt x="835" y="783"/>
                      </a:lnTo>
                      <a:lnTo>
                        <a:pt x="840" y="767"/>
                      </a:lnTo>
                      <a:lnTo>
                        <a:pt x="843" y="751"/>
                      </a:lnTo>
                      <a:lnTo>
                        <a:pt x="847" y="735"/>
                      </a:lnTo>
                      <a:lnTo>
                        <a:pt x="850" y="720"/>
                      </a:lnTo>
                      <a:lnTo>
                        <a:pt x="851" y="705"/>
                      </a:lnTo>
                      <a:lnTo>
                        <a:pt x="852" y="690"/>
                      </a:lnTo>
                      <a:lnTo>
                        <a:pt x="852" y="676"/>
                      </a:lnTo>
                      <a:lnTo>
                        <a:pt x="851" y="662"/>
                      </a:lnTo>
                      <a:lnTo>
                        <a:pt x="841" y="554"/>
                      </a:lnTo>
                      <a:lnTo>
                        <a:pt x="835" y="446"/>
                      </a:lnTo>
                      <a:lnTo>
                        <a:pt x="811" y="20"/>
                      </a:lnTo>
                      <a:lnTo>
                        <a:pt x="731" y="19"/>
                      </a:lnTo>
                      <a:lnTo>
                        <a:pt x="650" y="16"/>
                      </a:lnTo>
                      <a:lnTo>
                        <a:pt x="570" y="12"/>
                      </a:lnTo>
                      <a:lnTo>
                        <a:pt x="491" y="6"/>
                      </a:lnTo>
                      <a:lnTo>
                        <a:pt x="441" y="2"/>
                      </a:lnTo>
                      <a:lnTo>
                        <a:pt x="392" y="1"/>
                      </a:lnTo>
                      <a:lnTo>
                        <a:pt x="343" y="0"/>
                      </a:lnTo>
                      <a:lnTo>
                        <a:pt x="295" y="2"/>
                      </a:lnTo>
                      <a:lnTo>
                        <a:pt x="246" y="4"/>
                      </a:lnTo>
                      <a:lnTo>
                        <a:pt x="198" y="9"/>
                      </a:lnTo>
                      <a:lnTo>
                        <a:pt x="150" y="15"/>
                      </a:lnTo>
                      <a:lnTo>
                        <a:pt x="101" y="2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254317" dir="21428256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5958" name="Freeform 662">
                  <a:extLst>
                    <a:ext uri="{FF2B5EF4-FFF2-40B4-BE49-F238E27FC236}">
                      <a16:creationId xmlns:a16="http://schemas.microsoft.com/office/drawing/2014/main" id="{233C425B-96AA-47C2-815C-D69186D5E1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07" y="2368"/>
                  <a:ext cx="852" cy="783"/>
                </a:xfrm>
                <a:custGeom>
                  <a:avLst/>
                  <a:gdLst>
                    <a:gd name="T0" fmla="*/ 101 w 852"/>
                    <a:gd name="T1" fmla="*/ 22 h 783"/>
                    <a:gd name="T2" fmla="*/ 0 w 852"/>
                    <a:gd name="T3" fmla="*/ 44 h 783"/>
                    <a:gd name="T4" fmla="*/ 24 w 852"/>
                    <a:gd name="T5" fmla="*/ 77 h 783"/>
                    <a:gd name="T6" fmla="*/ 49 w 852"/>
                    <a:gd name="T7" fmla="*/ 111 h 783"/>
                    <a:gd name="T8" fmla="*/ 76 w 852"/>
                    <a:gd name="T9" fmla="*/ 145 h 783"/>
                    <a:gd name="T10" fmla="*/ 103 w 852"/>
                    <a:gd name="T11" fmla="*/ 179 h 783"/>
                    <a:gd name="T12" fmla="*/ 132 w 852"/>
                    <a:gd name="T13" fmla="*/ 213 h 783"/>
                    <a:gd name="T14" fmla="*/ 211 w 852"/>
                    <a:gd name="T15" fmla="*/ 300 h 783"/>
                    <a:gd name="T16" fmla="*/ 243 w 852"/>
                    <a:gd name="T17" fmla="*/ 332 h 783"/>
                    <a:gd name="T18" fmla="*/ 276 w 852"/>
                    <a:gd name="T19" fmla="*/ 365 h 783"/>
                    <a:gd name="T20" fmla="*/ 310 w 852"/>
                    <a:gd name="T21" fmla="*/ 397 h 783"/>
                    <a:gd name="T22" fmla="*/ 345 w 852"/>
                    <a:gd name="T23" fmla="*/ 429 h 783"/>
                    <a:gd name="T24" fmla="*/ 380 w 852"/>
                    <a:gd name="T25" fmla="*/ 461 h 783"/>
                    <a:gd name="T26" fmla="*/ 399 w 852"/>
                    <a:gd name="T27" fmla="*/ 476 h 783"/>
                    <a:gd name="T28" fmla="*/ 417 w 852"/>
                    <a:gd name="T29" fmla="*/ 492 h 783"/>
                    <a:gd name="T30" fmla="*/ 455 w 852"/>
                    <a:gd name="T31" fmla="*/ 523 h 783"/>
                    <a:gd name="T32" fmla="*/ 494 w 852"/>
                    <a:gd name="T33" fmla="*/ 554 h 783"/>
                    <a:gd name="T34" fmla="*/ 533 w 852"/>
                    <a:gd name="T35" fmla="*/ 583 h 783"/>
                    <a:gd name="T36" fmla="*/ 574 w 852"/>
                    <a:gd name="T37" fmla="*/ 612 h 783"/>
                    <a:gd name="T38" fmla="*/ 614 w 852"/>
                    <a:gd name="T39" fmla="*/ 641 h 783"/>
                    <a:gd name="T40" fmla="*/ 657 w 852"/>
                    <a:gd name="T41" fmla="*/ 671 h 783"/>
                    <a:gd name="T42" fmla="*/ 700 w 852"/>
                    <a:gd name="T43" fmla="*/ 699 h 783"/>
                    <a:gd name="T44" fmla="*/ 744 w 852"/>
                    <a:gd name="T45" fmla="*/ 728 h 783"/>
                    <a:gd name="T46" fmla="*/ 766 w 852"/>
                    <a:gd name="T47" fmla="*/ 741 h 783"/>
                    <a:gd name="T48" fmla="*/ 789 w 852"/>
                    <a:gd name="T49" fmla="*/ 755 h 783"/>
                    <a:gd name="T50" fmla="*/ 835 w 852"/>
                    <a:gd name="T51" fmla="*/ 783 h 783"/>
                    <a:gd name="T52" fmla="*/ 840 w 852"/>
                    <a:gd name="T53" fmla="*/ 767 h 783"/>
                    <a:gd name="T54" fmla="*/ 843 w 852"/>
                    <a:gd name="T55" fmla="*/ 751 h 783"/>
                    <a:gd name="T56" fmla="*/ 847 w 852"/>
                    <a:gd name="T57" fmla="*/ 735 h 783"/>
                    <a:gd name="T58" fmla="*/ 850 w 852"/>
                    <a:gd name="T59" fmla="*/ 720 h 783"/>
                    <a:gd name="T60" fmla="*/ 851 w 852"/>
                    <a:gd name="T61" fmla="*/ 705 h 783"/>
                    <a:gd name="T62" fmla="*/ 852 w 852"/>
                    <a:gd name="T63" fmla="*/ 690 h 783"/>
                    <a:gd name="T64" fmla="*/ 852 w 852"/>
                    <a:gd name="T65" fmla="*/ 676 h 783"/>
                    <a:gd name="T66" fmla="*/ 851 w 852"/>
                    <a:gd name="T67" fmla="*/ 662 h 783"/>
                    <a:gd name="T68" fmla="*/ 841 w 852"/>
                    <a:gd name="T69" fmla="*/ 554 h 783"/>
                    <a:gd name="T70" fmla="*/ 835 w 852"/>
                    <a:gd name="T71" fmla="*/ 446 h 783"/>
                    <a:gd name="T72" fmla="*/ 811 w 852"/>
                    <a:gd name="T73" fmla="*/ 20 h 783"/>
                    <a:gd name="T74" fmla="*/ 731 w 852"/>
                    <a:gd name="T75" fmla="*/ 19 h 783"/>
                    <a:gd name="T76" fmla="*/ 650 w 852"/>
                    <a:gd name="T77" fmla="*/ 16 h 783"/>
                    <a:gd name="T78" fmla="*/ 570 w 852"/>
                    <a:gd name="T79" fmla="*/ 12 h 783"/>
                    <a:gd name="T80" fmla="*/ 491 w 852"/>
                    <a:gd name="T81" fmla="*/ 6 h 783"/>
                    <a:gd name="T82" fmla="*/ 441 w 852"/>
                    <a:gd name="T83" fmla="*/ 2 h 783"/>
                    <a:gd name="T84" fmla="*/ 392 w 852"/>
                    <a:gd name="T85" fmla="*/ 1 h 783"/>
                    <a:gd name="T86" fmla="*/ 343 w 852"/>
                    <a:gd name="T87" fmla="*/ 0 h 783"/>
                    <a:gd name="T88" fmla="*/ 295 w 852"/>
                    <a:gd name="T89" fmla="*/ 2 h 783"/>
                    <a:gd name="T90" fmla="*/ 246 w 852"/>
                    <a:gd name="T91" fmla="*/ 4 h 783"/>
                    <a:gd name="T92" fmla="*/ 198 w 852"/>
                    <a:gd name="T93" fmla="*/ 9 h 783"/>
                    <a:gd name="T94" fmla="*/ 150 w 852"/>
                    <a:gd name="T95" fmla="*/ 15 h 783"/>
                    <a:gd name="T96" fmla="*/ 101 w 852"/>
                    <a:gd name="T97" fmla="*/ 22 h 7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852" h="783">
                      <a:moveTo>
                        <a:pt x="101" y="22"/>
                      </a:moveTo>
                      <a:lnTo>
                        <a:pt x="0" y="44"/>
                      </a:lnTo>
                      <a:lnTo>
                        <a:pt x="24" y="77"/>
                      </a:lnTo>
                      <a:lnTo>
                        <a:pt x="49" y="111"/>
                      </a:lnTo>
                      <a:lnTo>
                        <a:pt x="76" y="145"/>
                      </a:lnTo>
                      <a:lnTo>
                        <a:pt x="103" y="179"/>
                      </a:lnTo>
                      <a:lnTo>
                        <a:pt x="132" y="213"/>
                      </a:lnTo>
                      <a:lnTo>
                        <a:pt x="211" y="300"/>
                      </a:lnTo>
                      <a:lnTo>
                        <a:pt x="243" y="332"/>
                      </a:lnTo>
                      <a:lnTo>
                        <a:pt x="276" y="365"/>
                      </a:lnTo>
                      <a:lnTo>
                        <a:pt x="310" y="397"/>
                      </a:lnTo>
                      <a:lnTo>
                        <a:pt x="345" y="429"/>
                      </a:lnTo>
                      <a:lnTo>
                        <a:pt x="380" y="461"/>
                      </a:lnTo>
                      <a:lnTo>
                        <a:pt x="399" y="476"/>
                      </a:lnTo>
                      <a:lnTo>
                        <a:pt x="417" y="492"/>
                      </a:lnTo>
                      <a:lnTo>
                        <a:pt x="455" y="523"/>
                      </a:lnTo>
                      <a:lnTo>
                        <a:pt x="494" y="554"/>
                      </a:lnTo>
                      <a:lnTo>
                        <a:pt x="533" y="583"/>
                      </a:lnTo>
                      <a:lnTo>
                        <a:pt x="574" y="612"/>
                      </a:lnTo>
                      <a:lnTo>
                        <a:pt x="614" y="641"/>
                      </a:lnTo>
                      <a:lnTo>
                        <a:pt x="657" y="671"/>
                      </a:lnTo>
                      <a:lnTo>
                        <a:pt x="700" y="699"/>
                      </a:lnTo>
                      <a:lnTo>
                        <a:pt x="744" y="728"/>
                      </a:lnTo>
                      <a:lnTo>
                        <a:pt x="766" y="741"/>
                      </a:lnTo>
                      <a:lnTo>
                        <a:pt x="789" y="755"/>
                      </a:lnTo>
                      <a:lnTo>
                        <a:pt x="835" y="783"/>
                      </a:lnTo>
                      <a:lnTo>
                        <a:pt x="840" y="767"/>
                      </a:lnTo>
                      <a:lnTo>
                        <a:pt x="843" y="751"/>
                      </a:lnTo>
                      <a:lnTo>
                        <a:pt x="847" y="735"/>
                      </a:lnTo>
                      <a:lnTo>
                        <a:pt x="850" y="720"/>
                      </a:lnTo>
                      <a:lnTo>
                        <a:pt x="851" y="705"/>
                      </a:lnTo>
                      <a:lnTo>
                        <a:pt x="852" y="690"/>
                      </a:lnTo>
                      <a:lnTo>
                        <a:pt x="852" y="676"/>
                      </a:lnTo>
                      <a:lnTo>
                        <a:pt x="851" y="662"/>
                      </a:lnTo>
                      <a:lnTo>
                        <a:pt x="841" y="554"/>
                      </a:lnTo>
                      <a:lnTo>
                        <a:pt x="835" y="446"/>
                      </a:lnTo>
                      <a:lnTo>
                        <a:pt x="811" y="20"/>
                      </a:lnTo>
                      <a:lnTo>
                        <a:pt x="731" y="19"/>
                      </a:lnTo>
                      <a:lnTo>
                        <a:pt x="650" y="16"/>
                      </a:lnTo>
                      <a:lnTo>
                        <a:pt x="570" y="12"/>
                      </a:lnTo>
                      <a:lnTo>
                        <a:pt x="491" y="6"/>
                      </a:lnTo>
                      <a:lnTo>
                        <a:pt x="441" y="2"/>
                      </a:lnTo>
                      <a:lnTo>
                        <a:pt x="392" y="1"/>
                      </a:lnTo>
                      <a:lnTo>
                        <a:pt x="343" y="0"/>
                      </a:lnTo>
                      <a:lnTo>
                        <a:pt x="295" y="2"/>
                      </a:lnTo>
                      <a:lnTo>
                        <a:pt x="246" y="4"/>
                      </a:lnTo>
                      <a:lnTo>
                        <a:pt x="198" y="9"/>
                      </a:lnTo>
                      <a:lnTo>
                        <a:pt x="150" y="15"/>
                      </a:lnTo>
                      <a:lnTo>
                        <a:pt x="101" y="22"/>
                      </a:lnTo>
                      <a:close/>
                    </a:path>
                  </a:pathLst>
                </a:custGeom>
                <a:noFill/>
                <a:ln w="20638" cap="rnd">
                  <a:solidFill>
                    <a:srgbClr val="80808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254317" dir="21428256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55970" name="Freeform 674">
                <a:extLst>
                  <a:ext uri="{FF2B5EF4-FFF2-40B4-BE49-F238E27FC236}">
                    <a16:creationId xmlns:a16="http://schemas.microsoft.com/office/drawing/2014/main" id="{3580A1C1-7082-4B99-8C40-61F761B1F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156" y="-38"/>
                <a:ext cx="759" cy="874"/>
              </a:xfrm>
              <a:custGeom>
                <a:avLst/>
                <a:gdLst>
                  <a:gd name="T0" fmla="*/ 0 w 759"/>
                  <a:gd name="T1" fmla="*/ 874 h 874"/>
                  <a:gd name="T2" fmla="*/ 3 w 759"/>
                  <a:gd name="T3" fmla="*/ 862 h 874"/>
                  <a:gd name="T4" fmla="*/ 7 w 759"/>
                  <a:gd name="T5" fmla="*/ 849 h 874"/>
                  <a:gd name="T6" fmla="*/ 11 w 759"/>
                  <a:gd name="T7" fmla="*/ 835 h 874"/>
                  <a:gd name="T8" fmla="*/ 17 w 759"/>
                  <a:gd name="T9" fmla="*/ 821 h 874"/>
                  <a:gd name="T10" fmla="*/ 23 w 759"/>
                  <a:gd name="T11" fmla="*/ 806 h 874"/>
                  <a:gd name="T12" fmla="*/ 29 w 759"/>
                  <a:gd name="T13" fmla="*/ 791 h 874"/>
                  <a:gd name="T14" fmla="*/ 36 w 759"/>
                  <a:gd name="T15" fmla="*/ 775 h 874"/>
                  <a:gd name="T16" fmla="*/ 44 w 759"/>
                  <a:gd name="T17" fmla="*/ 758 h 874"/>
                  <a:gd name="T18" fmla="*/ 53 w 759"/>
                  <a:gd name="T19" fmla="*/ 741 h 874"/>
                  <a:gd name="T20" fmla="*/ 61 w 759"/>
                  <a:gd name="T21" fmla="*/ 722 h 874"/>
                  <a:gd name="T22" fmla="*/ 71 w 759"/>
                  <a:gd name="T23" fmla="*/ 703 h 874"/>
                  <a:gd name="T24" fmla="*/ 81 w 759"/>
                  <a:gd name="T25" fmla="*/ 684 h 874"/>
                  <a:gd name="T26" fmla="*/ 91 w 759"/>
                  <a:gd name="T27" fmla="*/ 663 h 874"/>
                  <a:gd name="T28" fmla="*/ 102 w 759"/>
                  <a:gd name="T29" fmla="*/ 642 h 874"/>
                  <a:gd name="T30" fmla="*/ 114 w 759"/>
                  <a:gd name="T31" fmla="*/ 621 h 874"/>
                  <a:gd name="T32" fmla="*/ 127 w 759"/>
                  <a:gd name="T33" fmla="*/ 598 h 874"/>
                  <a:gd name="T34" fmla="*/ 134 w 759"/>
                  <a:gd name="T35" fmla="*/ 585 h 874"/>
                  <a:gd name="T36" fmla="*/ 142 w 759"/>
                  <a:gd name="T37" fmla="*/ 572 h 874"/>
                  <a:gd name="T38" fmla="*/ 159 w 759"/>
                  <a:gd name="T39" fmla="*/ 545 h 874"/>
                  <a:gd name="T40" fmla="*/ 178 w 759"/>
                  <a:gd name="T41" fmla="*/ 518 h 874"/>
                  <a:gd name="T42" fmla="*/ 199 w 759"/>
                  <a:gd name="T43" fmla="*/ 491 h 874"/>
                  <a:gd name="T44" fmla="*/ 210 w 759"/>
                  <a:gd name="T45" fmla="*/ 476 h 874"/>
                  <a:gd name="T46" fmla="*/ 222 w 759"/>
                  <a:gd name="T47" fmla="*/ 462 h 874"/>
                  <a:gd name="T48" fmla="*/ 247 w 759"/>
                  <a:gd name="T49" fmla="*/ 433 h 874"/>
                  <a:gd name="T50" fmla="*/ 259 w 759"/>
                  <a:gd name="T51" fmla="*/ 418 h 874"/>
                  <a:gd name="T52" fmla="*/ 273 w 759"/>
                  <a:gd name="T53" fmla="*/ 404 h 874"/>
                  <a:gd name="T54" fmla="*/ 302 w 759"/>
                  <a:gd name="T55" fmla="*/ 375 h 874"/>
                  <a:gd name="T56" fmla="*/ 323 w 759"/>
                  <a:gd name="T57" fmla="*/ 353 h 874"/>
                  <a:gd name="T58" fmla="*/ 345 w 759"/>
                  <a:gd name="T59" fmla="*/ 331 h 874"/>
                  <a:gd name="T60" fmla="*/ 356 w 759"/>
                  <a:gd name="T61" fmla="*/ 320 h 874"/>
                  <a:gd name="T62" fmla="*/ 368 w 759"/>
                  <a:gd name="T63" fmla="*/ 309 h 874"/>
                  <a:gd name="T64" fmla="*/ 392 w 759"/>
                  <a:gd name="T65" fmla="*/ 287 h 874"/>
                  <a:gd name="T66" fmla="*/ 418 w 759"/>
                  <a:gd name="T67" fmla="*/ 264 h 874"/>
                  <a:gd name="T68" fmla="*/ 444 w 759"/>
                  <a:gd name="T69" fmla="*/ 241 h 874"/>
                  <a:gd name="T70" fmla="*/ 471 w 759"/>
                  <a:gd name="T71" fmla="*/ 218 h 874"/>
                  <a:gd name="T72" fmla="*/ 485 w 759"/>
                  <a:gd name="T73" fmla="*/ 206 h 874"/>
                  <a:gd name="T74" fmla="*/ 499 w 759"/>
                  <a:gd name="T75" fmla="*/ 195 h 874"/>
                  <a:gd name="T76" fmla="*/ 528 w 759"/>
                  <a:gd name="T77" fmla="*/ 171 h 874"/>
                  <a:gd name="T78" fmla="*/ 558 w 759"/>
                  <a:gd name="T79" fmla="*/ 147 h 874"/>
                  <a:gd name="T80" fmla="*/ 589 w 759"/>
                  <a:gd name="T81" fmla="*/ 123 h 874"/>
                  <a:gd name="T82" fmla="*/ 622 w 759"/>
                  <a:gd name="T83" fmla="*/ 99 h 874"/>
                  <a:gd name="T84" fmla="*/ 654 w 759"/>
                  <a:gd name="T85" fmla="*/ 74 h 874"/>
                  <a:gd name="T86" fmla="*/ 688 w 759"/>
                  <a:gd name="T87" fmla="*/ 50 h 874"/>
                  <a:gd name="T88" fmla="*/ 723 w 759"/>
                  <a:gd name="T89" fmla="*/ 24 h 874"/>
                  <a:gd name="T90" fmla="*/ 759 w 759"/>
                  <a:gd name="T91" fmla="*/ 0 h 8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59" h="874">
                    <a:moveTo>
                      <a:pt x="0" y="874"/>
                    </a:moveTo>
                    <a:lnTo>
                      <a:pt x="3" y="862"/>
                    </a:lnTo>
                    <a:lnTo>
                      <a:pt x="7" y="849"/>
                    </a:lnTo>
                    <a:lnTo>
                      <a:pt x="11" y="835"/>
                    </a:lnTo>
                    <a:lnTo>
                      <a:pt x="17" y="821"/>
                    </a:lnTo>
                    <a:lnTo>
                      <a:pt x="23" y="806"/>
                    </a:lnTo>
                    <a:lnTo>
                      <a:pt x="29" y="791"/>
                    </a:lnTo>
                    <a:lnTo>
                      <a:pt x="36" y="775"/>
                    </a:lnTo>
                    <a:lnTo>
                      <a:pt x="44" y="758"/>
                    </a:lnTo>
                    <a:lnTo>
                      <a:pt x="53" y="741"/>
                    </a:lnTo>
                    <a:lnTo>
                      <a:pt x="61" y="722"/>
                    </a:lnTo>
                    <a:lnTo>
                      <a:pt x="71" y="703"/>
                    </a:lnTo>
                    <a:lnTo>
                      <a:pt x="81" y="684"/>
                    </a:lnTo>
                    <a:lnTo>
                      <a:pt x="91" y="663"/>
                    </a:lnTo>
                    <a:lnTo>
                      <a:pt x="102" y="642"/>
                    </a:lnTo>
                    <a:lnTo>
                      <a:pt x="114" y="621"/>
                    </a:lnTo>
                    <a:lnTo>
                      <a:pt x="127" y="598"/>
                    </a:lnTo>
                    <a:lnTo>
                      <a:pt x="134" y="585"/>
                    </a:lnTo>
                    <a:lnTo>
                      <a:pt x="142" y="572"/>
                    </a:lnTo>
                    <a:lnTo>
                      <a:pt x="159" y="545"/>
                    </a:lnTo>
                    <a:lnTo>
                      <a:pt x="178" y="518"/>
                    </a:lnTo>
                    <a:lnTo>
                      <a:pt x="199" y="491"/>
                    </a:lnTo>
                    <a:lnTo>
                      <a:pt x="210" y="476"/>
                    </a:lnTo>
                    <a:lnTo>
                      <a:pt x="222" y="462"/>
                    </a:lnTo>
                    <a:lnTo>
                      <a:pt x="247" y="433"/>
                    </a:lnTo>
                    <a:lnTo>
                      <a:pt x="259" y="418"/>
                    </a:lnTo>
                    <a:lnTo>
                      <a:pt x="273" y="404"/>
                    </a:lnTo>
                    <a:lnTo>
                      <a:pt x="302" y="375"/>
                    </a:lnTo>
                    <a:lnTo>
                      <a:pt x="323" y="353"/>
                    </a:lnTo>
                    <a:lnTo>
                      <a:pt x="345" y="331"/>
                    </a:lnTo>
                    <a:lnTo>
                      <a:pt x="356" y="320"/>
                    </a:lnTo>
                    <a:lnTo>
                      <a:pt x="368" y="309"/>
                    </a:lnTo>
                    <a:lnTo>
                      <a:pt x="392" y="287"/>
                    </a:lnTo>
                    <a:lnTo>
                      <a:pt x="418" y="264"/>
                    </a:lnTo>
                    <a:lnTo>
                      <a:pt x="444" y="241"/>
                    </a:lnTo>
                    <a:lnTo>
                      <a:pt x="471" y="218"/>
                    </a:lnTo>
                    <a:lnTo>
                      <a:pt x="485" y="206"/>
                    </a:lnTo>
                    <a:lnTo>
                      <a:pt x="499" y="195"/>
                    </a:lnTo>
                    <a:lnTo>
                      <a:pt x="528" y="171"/>
                    </a:lnTo>
                    <a:lnTo>
                      <a:pt x="558" y="147"/>
                    </a:lnTo>
                    <a:lnTo>
                      <a:pt x="589" y="123"/>
                    </a:lnTo>
                    <a:lnTo>
                      <a:pt x="622" y="99"/>
                    </a:lnTo>
                    <a:lnTo>
                      <a:pt x="654" y="74"/>
                    </a:lnTo>
                    <a:lnTo>
                      <a:pt x="688" y="50"/>
                    </a:lnTo>
                    <a:lnTo>
                      <a:pt x="723" y="24"/>
                    </a:lnTo>
                    <a:lnTo>
                      <a:pt x="759" y="0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254317" dir="21428256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71" name="Freeform 675">
                <a:extLst>
                  <a:ext uri="{FF2B5EF4-FFF2-40B4-BE49-F238E27FC236}">
                    <a16:creationId xmlns:a16="http://schemas.microsoft.com/office/drawing/2014/main" id="{09096916-25D6-497C-B00F-C0B5BE8D7C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085" y="793"/>
                <a:ext cx="103" cy="2023"/>
              </a:xfrm>
              <a:custGeom>
                <a:avLst/>
                <a:gdLst>
                  <a:gd name="T0" fmla="*/ 103 w 103"/>
                  <a:gd name="T1" fmla="*/ 0 h 2023"/>
                  <a:gd name="T2" fmla="*/ 81 w 103"/>
                  <a:gd name="T3" fmla="*/ 127 h 2023"/>
                  <a:gd name="T4" fmla="*/ 79 w 103"/>
                  <a:gd name="T5" fmla="*/ 138 h 2023"/>
                  <a:gd name="T6" fmla="*/ 59 w 103"/>
                  <a:gd name="T7" fmla="*/ 263 h 2023"/>
                  <a:gd name="T8" fmla="*/ 43 w 103"/>
                  <a:gd name="T9" fmla="*/ 389 h 2023"/>
                  <a:gd name="T10" fmla="*/ 29 w 103"/>
                  <a:gd name="T11" fmla="*/ 515 h 2023"/>
                  <a:gd name="T12" fmla="*/ 18 w 103"/>
                  <a:gd name="T13" fmla="*/ 641 h 2023"/>
                  <a:gd name="T14" fmla="*/ 10 w 103"/>
                  <a:gd name="T15" fmla="*/ 766 h 2023"/>
                  <a:gd name="T16" fmla="*/ 4 w 103"/>
                  <a:gd name="T17" fmla="*/ 893 h 2023"/>
                  <a:gd name="T18" fmla="*/ 0 w 103"/>
                  <a:gd name="T19" fmla="*/ 1020 h 2023"/>
                  <a:gd name="T20" fmla="*/ 0 w 103"/>
                  <a:gd name="T21" fmla="*/ 1147 h 2023"/>
                  <a:gd name="T22" fmla="*/ 2 w 103"/>
                  <a:gd name="T23" fmla="*/ 1331 h 2023"/>
                  <a:gd name="T24" fmla="*/ 4 w 103"/>
                  <a:gd name="T25" fmla="*/ 1423 h 2023"/>
                  <a:gd name="T26" fmla="*/ 8 w 103"/>
                  <a:gd name="T27" fmla="*/ 1515 h 2023"/>
                  <a:gd name="T28" fmla="*/ 18 w 103"/>
                  <a:gd name="T29" fmla="*/ 1698 h 2023"/>
                  <a:gd name="T30" fmla="*/ 24 w 103"/>
                  <a:gd name="T31" fmla="*/ 1790 h 2023"/>
                  <a:gd name="T32" fmla="*/ 31 w 103"/>
                  <a:gd name="T33" fmla="*/ 1882 h 2023"/>
                  <a:gd name="T34" fmla="*/ 43 w 103"/>
                  <a:gd name="T35" fmla="*/ 2023 h 20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3" h="2023">
                    <a:moveTo>
                      <a:pt x="103" y="0"/>
                    </a:moveTo>
                    <a:lnTo>
                      <a:pt x="81" y="127"/>
                    </a:lnTo>
                    <a:lnTo>
                      <a:pt x="79" y="138"/>
                    </a:lnTo>
                    <a:lnTo>
                      <a:pt x="59" y="263"/>
                    </a:lnTo>
                    <a:lnTo>
                      <a:pt x="43" y="389"/>
                    </a:lnTo>
                    <a:lnTo>
                      <a:pt x="29" y="515"/>
                    </a:lnTo>
                    <a:lnTo>
                      <a:pt x="18" y="641"/>
                    </a:lnTo>
                    <a:lnTo>
                      <a:pt x="10" y="766"/>
                    </a:lnTo>
                    <a:lnTo>
                      <a:pt x="4" y="893"/>
                    </a:lnTo>
                    <a:lnTo>
                      <a:pt x="0" y="1020"/>
                    </a:lnTo>
                    <a:lnTo>
                      <a:pt x="0" y="1147"/>
                    </a:lnTo>
                    <a:lnTo>
                      <a:pt x="2" y="1331"/>
                    </a:lnTo>
                    <a:lnTo>
                      <a:pt x="4" y="1423"/>
                    </a:lnTo>
                    <a:lnTo>
                      <a:pt x="8" y="1515"/>
                    </a:lnTo>
                    <a:lnTo>
                      <a:pt x="18" y="1698"/>
                    </a:lnTo>
                    <a:lnTo>
                      <a:pt x="24" y="1790"/>
                    </a:lnTo>
                    <a:lnTo>
                      <a:pt x="31" y="1882"/>
                    </a:lnTo>
                    <a:lnTo>
                      <a:pt x="43" y="2023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254317" dir="21428256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72" name="Freeform 676">
                <a:extLst>
                  <a:ext uri="{FF2B5EF4-FFF2-40B4-BE49-F238E27FC236}">
                    <a16:creationId xmlns:a16="http://schemas.microsoft.com/office/drawing/2014/main" id="{EE7A5C92-6E49-4A14-946B-02AC1DD826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58" y="835"/>
                <a:ext cx="115" cy="2002"/>
              </a:xfrm>
              <a:custGeom>
                <a:avLst/>
                <a:gdLst>
                  <a:gd name="T0" fmla="*/ 115 w 115"/>
                  <a:gd name="T1" fmla="*/ 2002 h 2002"/>
                  <a:gd name="T2" fmla="*/ 105 w 115"/>
                  <a:gd name="T3" fmla="*/ 1986 h 2002"/>
                  <a:gd name="T4" fmla="*/ 98 w 115"/>
                  <a:gd name="T5" fmla="*/ 1945 h 2002"/>
                  <a:gd name="T6" fmla="*/ 92 w 115"/>
                  <a:gd name="T7" fmla="*/ 1903 h 2002"/>
                  <a:gd name="T8" fmla="*/ 79 w 115"/>
                  <a:gd name="T9" fmla="*/ 1818 h 2002"/>
                  <a:gd name="T10" fmla="*/ 67 w 115"/>
                  <a:gd name="T11" fmla="*/ 1731 h 2002"/>
                  <a:gd name="T12" fmla="*/ 55 w 115"/>
                  <a:gd name="T13" fmla="*/ 1641 h 2002"/>
                  <a:gd name="T14" fmla="*/ 43 w 115"/>
                  <a:gd name="T15" fmla="*/ 1549 h 2002"/>
                  <a:gd name="T16" fmla="*/ 38 w 115"/>
                  <a:gd name="T17" fmla="*/ 1502 h 2002"/>
                  <a:gd name="T18" fmla="*/ 33 w 115"/>
                  <a:gd name="T19" fmla="*/ 1455 h 2002"/>
                  <a:gd name="T20" fmla="*/ 27 w 115"/>
                  <a:gd name="T21" fmla="*/ 1407 h 2002"/>
                  <a:gd name="T22" fmla="*/ 22 w 115"/>
                  <a:gd name="T23" fmla="*/ 1358 h 2002"/>
                  <a:gd name="T24" fmla="*/ 16 w 115"/>
                  <a:gd name="T25" fmla="*/ 1310 h 2002"/>
                  <a:gd name="T26" fmla="*/ 11 w 115"/>
                  <a:gd name="T27" fmla="*/ 1260 h 2002"/>
                  <a:gd name="T28" fmla="*/ 8 w 115"/>
                  <a:gd name="T29" fmla="*/ 1234 h 2002"/>
                  <a:gd name="T30" fmla="*/ 6 w 115"/>
                  <a:gd name="T31" fmla="*/ 1208 h 2002"/>
                  <a:gd name="T32" fmla="*/ 4 w 115"/>
                  <a:gd name="T33" fmla="*/ 1181 h 2002"/>
                  <a:gd name="T34" fmla="*/ 3 w 115"/>
                  <a:gd name="T35" fmla="*/ 1153 h 2002"/>
                  <a:gd name="T36" fmla="*/ 1 w 115"/>
                  <a:gd name="T37" fmla="*/ 1124 h 2002"/>
                  <a:gd name="T38" fmla="*/ 0 w 115"/>
                  <a:gd name="T39" fmla="*/ 1096 h 2002"/>
                  <a:gd name="T40" fmla="*/ 0 w 115"/>
                  <a:gd name="T41" fmla="*/ 1065 h 2002"/>
                  <a:gd name="T42" fmla="*/ 0 w 115"/>
                  <a:gd name="T43" fmla="*/ 1035 h 2002"/>
                  <a:gd name="T44" fmla="*/ 0 w 115"/>
                  <a:gd name="T45" fmla="*/ 1003 h 2002"/>
                  <a:gd name="T46" fmla="*/ 0 w 115"/>
                  <a:gd name="T47" fmla="*/ 970 h 2002"/>
                  <a:gd name="T48" fmla="*/ 1 w 115"/>
                  <a:gd name="T49" fmla="*/ 937 h 2002"/>
                  <a:gd name="T50" fmla="*/ 3 w 115"/>
                  <a:gd name="T51" fmla="*/ 904 h 2002"/>
                  <a:gd name="T52" fmla="*/ 3 w 115"/>
                  <a:gd name="T53" fmla="*/ 868 h 2002"/>
                  <a:gd name="T54" fmla="*/ 5 w 115"/>
                  <a:gd name="T55" fmla="*/ 833 h 2002"/>
                  <a:gd name="T56" fmla="*/ 7 w 115"/>
                  <a:gd name="T57" fmla="*/ 797 h 2002"/>
                  <a:gd name="T58" fmla="*/ 10 w 115"/>
                  <a:gd name="T59" fmla="*/ 760 h 2002"/>
                  <a:gd name="T60" fmla="*/ 12 w 115"/>
                  <a:gd name="T61" fmla="*/ 722 h 2002"/>
                  <a:gd name="T62" fmla="*/ 15 w 115"/>
                  <a:gd name="T63" fmla="*/ 684 h 2002"/>
                  <a:gd name="T64" fmla="*/ 19 w 115"/>
                  <a:gd name="T65" fmla="*/ 644 h 2002"/>
                  <a:gd name="T66" fmla="*/ 23 w 115"/>
                  <a:gd name="T67" fmla="*/ 604 h 2002"/>
                  <a:gd name="T68" fmla="*/ 26 w 115"/>
                  <a:gd name="T69" fmla="*/ 563 h 2002"/>
                  <a:gd name="T70" fmla="*/ 31 w 115"/>
                  <a:gd name="T71" fmla="*/ 521 h 2002"/>
                  <a:gd name="T72" fmla="*/ 36 w 115"/>
                  <a:gd name="T73" fmla="*/ 479 h 2002"/>
                  <a:gd name="T74" fmla="*/ 41 w 115"/>
                  <a:gd name="T75" fmla="*/ 435 h 2002"/>
                  <a:gd name="T76" fmla="*/ 46 w 115"/>
                  <a:gd name="T77" fmla="*/ 391 h 2002"/>
                  <a:gd name="T78" fmla="*/ 52 w 115"/>
                  <a:gd name="T79" fmla="*/ 346 h 2002"/>
                  <a:gd name="T80" fmla="*/ 57 w 115"/>
                  <a:gd name="T81" fmla="*/ 301 h 2002"/>
                  <a:gd name="T82" fmla="*/ 64 w 115"/>
                  <a:gd name="T83" fmla="*/ 255 h 2002"/>
                  <a:gd name="T84" fmla="*/ 70 w 115"/>
                  <a:gd name="T85" fmla="*/ 207 h 2002"/>
                  <a:gd name="T86" fmla="*/ 78 w 115"/>
                  <a:gd name="T87" fmla="*/ 159 h 2002"/>
                  <a:gd name="T88" fmla="*/ 85 w 115"/>
                  <a:gd name="T89" fmla="*/ 110 h 2002"/>
                  <a:gd name="T90" fmla="*/ 93 w 115"/>
                  <a:gd name="T91" fmla="*/ 62 h 2002"/>
                  <a:gd name="T92" fmla="*/ 92 w 115"/>
                  <a:gd name="T93" fmla="*/ 55 h 2002"/>
                  <a:gd name="T94" fmla="*/ 92 w 115"/>
                  <a:gd name="T95" fmla="*/ 49 h 2002"/>
                  <a:gd name="T96" fmla="*/ 92 w 115"/>
                  <a:gd name="T97" fmla="*/ 41 h 2002"/>
                  <a:gd name="T98" fmla="*/ 94 w 115"/>
                  <a:gd name="T99" fmla="*/ 34 h 2002"/>
                  <a:gd name="T100" fmla="*/ 96 w 115"/>
                  <a:gd name="T101" fmla="*/ 18 h 2002"/>
                  <a:gd name="T102" fmla="*/ 98 w 115"/>
                  <a:gd name="T103" fmla="*/ 9 h 2002"/>
                  <a:gd name="T104" fmla="*/ 101 w 115"/>
                  <a:gd name="T105" fmla="*/ 0 h 20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5" h="2002">
                    <a:moveTo>
                      <a:pt x="115" y="2002"/>
                    </a:moveTo>
                    <a:lnTo>
                      <a:pt x="105" y="1986"/>
                    </a:lnTo>
                    <a:lnTo>
                      <a:pt x="98" y="1945"/>
                    </a:lnTo>
                    <a:lnTo>
                      <a:pt x="92" y="1903"/>
                    </a:lnTo>
                    <a:lnTo>
                      <a:pt x="79" y="1818"/>
                    </a:lnTo>
                    <a:lnTo>
                      <a:pt x="67" y="1731"/>
                    </a:lnTo>
                    <a:lnTo>
                      <a:pt x="55" y="1641"/>
                    </a:lnTo>
                    <a:lnTo>
                      <a:pt x="43" y="1549"/>
                    </a:lnTo>
                    <a:lnTo>
                      <a:pt x="38" y="1502"/>
                    </a:lnTo>
                    <a:lnTo>
                      <a:pt x="33" y="1455"/>
                    </a:lnTo>
                    <a:lnTo>
                      <a:pt x="27" y="1407"/>
                    </a:lnTo>
                    <a:lnTo>
                      <a:pt x="22" y="1358"/>
                    </a:lnTo>
                    <a:lnTo>
                      <a:pt x="16" y="1310"/>
                    </a:lnTo>
                    <a:lnTo>
                      <a:pt x="11" y="1260"/>
                    </a:lnTo>
                    <a:lnTo>
                      <a:pt x="8" y="1234"/>
                    </a:lnTo>
                    <a:lnTo>
                      <a:pt x="6" y="1208"/>
                    </a:lnTo>
                    <a:lnTo>
                      <a:pt x="4" y="1181"/>
                    </a:lnTo>
                    <a:lnTo>
                      <a:pt x="3" y="1153"/>
                    </a:lnTo>
                    <a:lnTo>
                      <a:pt x="1" y="1124"/>
                    </a:lnTo>
                    <a:lnTo>
                      <a:pt x="0" y="1096"/>
                    </a:lnTo>
                    <a:lnTo>
                      <a:pt x="0" y="1065"/>
                    </a:lnTo>
                    <a:lnTo>
                      <a:pt x="0" y="1035"/>
                    </a:lnTo>
                    <a:lnTo>
                      <a:pt x="0" y="1003"/>
                    </a:lnTo>
                    <a:lnTo>
                      <a:pt x="0" y="970"/>
                    </a:lnTo>
                    <a:lnTo>
                      <a:pt x="1" y="937"/>
                    </a:lnTo>
                    <a:lnTo>
                      <a:pt x="3" y="904"/>
                    </a:lnTo>
                    <a:lnTo>
                      <a:pt x="3" y="868"/>
                    </a:lnTo>
                    <a:lnTo>
                      <a:pt x="5" y="833"/>
                    </a:lnTo>
                    <a:lnTo>
                      <a:pt x="7" y="797"/>
                    </a:lnTo>
                    <a:lnTo>
                      <a:pt x="10" y="760"/>
                    </a:lnTo>
                    <a:lnTo>
                      <a:pt x="12" y="722"/>
                    </a:lnTo>
                    <a:lnTo>
                      <a:pt x="15" y="684"/>
                    </a:lnTo>
                    <a:lnTo>
                      <a:pt x="19" y="644"/>
                    </a:lnTo>
                    <a:lnTo>
                      <a:pt x="23" y="604"/>
                    </a:lnTo>
                    <a:lnTo>
                      <a:pt x="26" y="563"/>
                    </a:lnTo>
                    <a:lnTo>
                      <a:pt x="31" y="521"/>
                    </a:lnTo>
                    <a:lnTo>
                      <a:pt x="36" y="479"/>
                    </a:lnTo>
                    <a:lnTo>
                      <a:pt x="41" y="435"/>
                    </a:lnTo>
                    <a:lnTo>
                      <a:pt x="46" y="391"/>
                    </a:lnTo>
                    <a:lnTo>
                      <a:pt x="52" y="346"/>
                    </a:lnTo>
                    <a:lnTo>
                      <a:pt x="57" y="301"/>
                    </a:lnTo>
                    <a:lnTo>
                      <a:pt x="64" y="255"/>
                    </a:lnTo>
                    <a:lnTo>
                      <a:pt x="70" y="207"/>
                    </a:lnTo>
                    <a:lnTo>
                      <a:pt x="78" y="159"/>
                    </a:lnTo>
                    <a:lnTo>
                      <a:pt x="85" y="110"/>
                    </a:lnTo>
                    <a:lnTo>
                      <a:pt x="93" y="62"/>
                    </a:lnTo>
                    <a:lnTo>
                      <a:pt x="92" y="55"/>
                    </a:lnTo>
                    <a:lnTo>
                      <a:pt x="92" y="49"/>
                    </a:lnTo>
                    <a:lnTo>
                      <a:pt x="92" y="41"/>
                    </a:lnTo>
                    <a:lnTo>
                      <a:pt x="94" y="34"/>
                    </a:lnTo>
                    <a:lnTo>
                      <a:pt x="96" y="18"/>
                    </a:lnTo>
                    <a:lnTo>
                      <a:pt x="98" y="9"/>
                    </a:lnTo>
                    <a:lnTo>
                      <a:pt x="101" y="0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254317" dir="21428256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73" name="Freeform 677">
                <a:extLst>
                  <a:ext uri="{FF2B5EF4-FFF2-40B4-BE49-F238E27FC236}">
                    <a16:creationId xmlns:a16="http://schemas.microsoft.com/office/drawing/2014/main" id="{7EDA61A3-B669-4743-B366-9D37C28D85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143" y="2839"/>
                <a:ext cx="835" cy="739"/>
              </a:xfrm>
              <a:custGeom>
                <a:avLst/>
                <a:gdLst>
                  <a:gd name="T0" fmla="*/ 835 w 835"/>
                  <a:gd name="T1" fmla="*/ 739 h 739"/>
                  <a:gd name="T2" fmla="*/ 789 w 835"/>
                  <a:gd name="T3" fmla="*/ 711 h 739"/>
                  <a:gd name="T4" fmla="*/ 766 w 835"/>
                  <a:gd name="T5" fmla="*/ 697 h 739"/>
                  <a:gd name="T6" fmla="*/ 744 w 835"/>
                  <a:gd name="T7" fmla="*/ 683 h 739"/>
                  <a:gd name="T8" fmla="*/ 700 w 835"/>
                  <a:gd name="T9" fmla="*/ 655 h 739"/>
                  <a:gd name="T10" fmla="*/ 657 w 835"/>
                  <a:gd name="T11" fmla="*/ 626 h 739"/>
                  <a:gd name="T12" fmla="*/ 614 w 835"/>
                  <a:gd name="T13" fmla="*/ 597 h 739"/>
                  <a:gd name="T14" fmla="*/ 574 w 835"/>
                  <a:gd name="T15" fmla="*/ 568 h 739"/>
                  <a:gd name="T16" fmla="*/ 533 w 835"/>
                  <a:gd name="T17" fmla="*/ 539 h 739"/>
                  <a:gd name="T18" fmla="*/ 494 w 835"/>
                  <a:gd name="T19" fmla="*/ 509 h 739"/>
                  <a:gd name="T20" fmla="*/ 455 w 835"/>
                  <a:gd name="T21" fmla="*/ 478 h 739"/>
                  <a:gd name="T22" fmla="*/ 417 w 835"/>
                  <a:gd name="T23" fmla="*/ 448 h 739"/>
                  <a:gd name="T24" fmla="*/ 398 w 835"/>
                  <a:gd name="T25" fmla="*/ 432 h 739"/>
                  <a:gd name="T26" fmla="*/ 380 w 835"/>
                  <a:gd name="T27" fmla="*/ 416 h 739"/>
                  <a:gd name="T28" fmla="*/ 345 w 835"/>
                  <a:gd name="T29" fmla="*/ 385 h 739"/>
                  <a:gd name="T30" fmla="*/ 310 w 835"/>
                  <a:gd name="T31" fmla="*/ 353 h 739"/>
                  <a:gd name="T32" fmla="*/ 275 w 835"/>
                  <a:gd name="T33" fmla="*/ 320 h 739"/>
                  <a:gd name="T34" fmla="*/ 243 w 835"/>
                  <a:gd name="T35" fmla="*/ 288 h 739"/>
                  <a:gd name="T36" fmla="*/ 211 w 835"/>
                  <a:gd name="T37" fmla="*/ 255 h 739"/>
                  <a:gd name="T38" fmla="*/ 132 w 835"/>
                  <a:gd name="T39" fmla="*/ 169 h 739"/>
                  <a:gd name="T40" fmla="*/ 103 w 835"/>
                  <a:gd name="T41" fmla="*/ 135 h 739"/>
                  <a:gd name="T42" fmla="*/ 76 w 835"/>
                  <a:gd name="T43" fmla="*/ 101 h 739"/>
                  <a:gd name="T44" fmla="*/ 49 w 835"/>
                  <a:gd name="T45" fmla="*/ 67 h 739"/>
                  <a:gd name="T46" fmla="*/ 24 w 835"/>
                  <a:gd name="T47" fmla="*/ 33 h 739"/>
                  <a:gd name="T48" fmla="*/ 0 w 835"/>
                  <a:gd name="T49" fmla="*/ 0 h 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35" h="739">
                    <a:moveTo>
                      <a:pt x="835" y="739"/>
                    </a:moveTo>
                    <a:lnTo>
                      <a:pt x="789" y="711"/>
                    </a:lnTo>
                    <a:lnTo>
                      <a:pt x="766" y="697"/>
                    </a:lnTo>
                    <a:lnTo>
                      <a:pt x="744" y="683"/>
                    </a:lnTo>
                    <a:lnTo>
                      <a:pt x="700" y="655"/>
                    </a:lnTo>
                    <a:lnTo>
                      <a:pt x="657" y="626"/>
                    </a:lnTo>
                    <a:lnTo>
                      <a:pt x="614" y="597"/>
                    </a:lnTo>
                    <a:lnTo>
                      <a:pt x="574" y="568"/>
                    </a:lnTo>
                    <a:lnTo>
                      <a:pt x="533" y="539"/>
                    </a:lnTo>
                    <a:lnTo>
                      <a:pt x="494" y="509"/>
                    </a:lnTo>
                    <a:lnTo>
                      <a:pt x="455" y="478"/>
                    </a:lnTo>
                    <a:lnTo>
                      <a:pt x="417" y="448"/>
                    </a:lnTo>
                    <a:lnTo>
                      <a:pt x="398" y="432"/>
                    </a:lnTo>
                    <a:lnTo>
                      <a:pt x="380" y="416"/>
                    </a:lnTo>
                    <a:lnTo>
                      <a:pt x="345" y="385"/>
                    </a:lnTo>
                    <a:lnTo>
                      <a:pt x="310" y="353"/>
                    </a:lnTo>
                    <a:lnTo>
                      <a:pt x="275" y="320"/>
                    </a:lnTo>
                    <a:lnTo>
                      <a:pt x="243" y="288"/>
                    </a:lnTo>
                    <a:lnTo>
                      <a:pt x="211" y="255"/>
                    </a:lnTo>
                    <a:lnTo>
                      <a:pt x="132" y="169"/>
                    </a:lnTo>
                    <a:lnTo>
                      <a:pt x="103" y="135"/>
                    </a:lnTo>
                    <a:lnTo>
                      <a:pt x="76" y="101"/>
                    </a:lnTo>
                    <a:lnTo>
                      <a:pt x="49" y="67"/>
                    </a:lnTo>
                    <a:lnTo>
                      <a:pt x="24" y="33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254317" dir="21428256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81" name="Freeform 685">
                <a:extLst>
                  <a:ext uri="{FF2B5EF4-FFF2-40B4-BE49-F238E27FC236}">
                    <a16:creationId xmlns:a16="http://schemas.microsoft.com/office/drawing/2014/main" id="{7C5962AC-4C90-4FC8-8D4D-DB201740034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1655" y="794"/>
                <a:ext cx="251" cy="2032"/>
              </a:xfrm>
              <a:custGeom>
                <a:avLst/>
                <a:gdLst>
                  <a:gd name="T0" fmla="*/ 99 w 251"/>
                  <a:gd name="T1" fmla="*/ 2032 h 2032"/>
                  <a:gd name="T2" fmla="*/ 67 w 251"/>
                  <a:gd name="T3" fmla="*/ 1728 h 2032"/>
                  <a:gd name="T4" fmla="*/ 0 w 251"/>
                  <a:gd name="T5" fmla="*/ 1272 h 2032"/>
                  <a:gd name="T6" fmla="*/ 0 w 251"/>
                  <a:gd name="T7" fmla="*/ 909 h 2032"/>
                  <a:gd name="T8" fmla="*/ 45 w 251"/>
                  <a:gd name="T9" fmla="*/ 410 h 2032"/>
                  <a:gd name="T10" fmla="*/ 91 w 251"/>
                  <a:gd name="T11" fmla="*/ 48 h 2032"/>
                  <a:gd name="T12" fmla="*/ 251 w 251"/>
                  <a:gd name="T13" fmla="*/ 0 h 2032"/>
                  <a:gd name="T14" fmla="*/ 227 w 251"/>
                  <a:gd name="T15" fmla="*/ 183 h 2032"/>
                  <a:gd name="T16" fmla="*/ 131 w 251"/>
                  <a:gd name="T17" fmla="*/ 768 h 2032"/>
                  <a:gd name="T18" fmla="*/ 147 w 251"/>
                  <a:gd name="T19" fmla="*/ 1344 h 2032"/>
                  <a:gd name="T20" fmla="*/ 195 w 251"/>
                  <a:gd name="T21" fmla="*/ 2008 h 20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1" h="2032">
                    <a:moveTo>
                      <a:pt x="99" y="2032"/>
                    </a:moveTo>
                    <a:lnTo>
                      <a:pt x="67" y="1728"/>
                    </a:lnTo>
                    <a:lnTo>
                      <a:pt x="0" y="1272"/>
                    </a:lnTo>
                    <a:lnTo>
                      <a:pt x="0" y="909"/>
                    </a:lnTo>
                    <a:lnTo>
                      <a:pt x="45" y="410"/>
                    </a:lnTo>
                    <a:lnTo>
                      <a:pt x="91" y="48"/>
                    </a:lnTo>
                    <a:lnTo>
                      <a:pt x="251" y="0"/>
                    </a:lnTo>
                    <a:lnTo>
                      <a:pt x="227" y="183"/>
                    </a:lnTo>
                    <a:lnTo>
                      <a:pt x="131" y="768"/>
                    </a:lnTo>
                    <a:lnTo>
                      <a:pt x="147" y="1344"/>
                    </a:lnTo>
                    <a:cubicBezTo>
                      <a:pt x="158" y="1551"/>
                      <a:pt x="185" y="1870"/>
                      <a:pt x="195" y="2008"/>
                    </a:cubicBezTo>
                  </a:path>
                </a:pathLst>
              </a:custGeom>
              <a:solidFill>
                <a:srgbClr val="FFFFFF">
                  <a:alpha val="75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254317" dir="21428256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80" name="Freeform 684">
                <a:extLst>
                  <a:ext uri="{FF2B5EF4-FFF2-40B4-BE49-F238E27FC236}">
                    <a16:creationId xmlns:a16="http://schemas.microsoft.com/office/drawing/2014/main" id="{EBB6A9D6-7C28-4EC3-8C02-E51EF1067D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243" y="792"/>
                <a:ext cx="251" cy="2032"/>
              </a:xfrm>
              <a:custGeom>
                <a:avLst/>
                <a:gdLst>
                  <a:gd name="T0" fmla="*/ 99 w 251"/>
                  <a:gd name="T1" fmla="*/ 2032 h 2032"/>
                  <a:gd name="T2" fmla="*/ 67 w 251"/>
                  <a:gd name="T3" fmla="*/ 1728 h 2032"/>
                  <a:gd name="T4" fmla="*/ 0 w 251"/>
                  <a:gd name="T5" fmla="*/ 1272 h 2032"/>
                  <a:gd name="T6" fmla="*/ 0 w 251"/>
                  <a:gd name="T7" fmla="*/ 909 h 2032"/>
                  <a:gd name="T8" fmla="*/ 45 w 251"/>
                  <a:gd name="T9" fmla="*/ 410 h 2032"/>
                  <a:gd name="T10" fmla="*/ 91 w 251"/>
                  <a:gd name="T11" fmla="*/ 48 h 2032"/>
                  <a:gd name="T12" fmla="*/ 251 w 251"/>
                  <a:gd name="T13" fmla="*/ 0 h 2032"/>
                  <a:gd name="T14" fmla="*/ 227 w 251"/>
                  <a:gd name="T15" fmla="*/ 183 h 2032"/>
                  <a:gd name="T16" fmla="*/ 131 w 251"/>
                  <a:gd name="T17" fmla="*/ 768 h 2032"/>
                  <a:gd name="T18" fmla="*/ 147 w 251"/>
                  <a:gd name="T19" fmla="*/ 1344 h 2032"/>
                  <a:gd name="T20" fmla="*/ 195 w 251"/>
                  <a:gd name="T21" fmla="*/ 2008 h 20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1" h="2032">
                    <a:moveTo>
                      <a:pt x="99" y="2032"/>
                    </a:moveTo>
                    <a:lnTo>
                      <a:pt x="67" y="1728"/>
                    </a:lnTo>
                    <a:lnTo>
                      <a:pt x="0" y="1272"/>
                    </a:lnTo>
                    <a:lnTo>
                      <a:pt x="0" y="909"/>
                    </a:lnTo>
                    <a:lnTo>
                      <a:pt x="45" y="410"/>
                    </a:lnTo>
                    <a:lnTo>
                      <a:pt x="91" y="48"/>
                    </a:lnTo>
                    <a:lnTo>
                      <a:pt x="251" y="0"/>
                    </a:lnTo>
                    <a:lnTo>
                      <a:pt x="227" y="183"/>
                    </a:lnTo>
                    <a:lnTo>
                      <a:pt x="131" y="768"/>
                    </a:lnTo>
                    <a:lnTo>
                      <a:pt x="147" y="1344"/>
                    </a:lnTo>
                    <a:cubicBezTo>
                      <a:pt x="158" y="1551"/>
                      <a:pt x="185" y="1870"/>
                      <a:pt x="195" y="2008"/>
                    </a:cubicBezTo>
                  </a:path>
                </a:pathLst>
              </a:custGeom>
              <a:solidFill>
                <a:srgbClr val="FFFFFF">
                  <a:alpha val="75999"/>
                </a:srgbClr>
              </a:solidFill>
              <a:ln>
                <a:noFill/>
              </a:ln>
              <a:effectLst>
                <a:outerShdw dist="56796" dir="1593903" algn="ctr" rotWithShape="0">
                  <a:srgbClr val="808080"/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55918" name="Group 622">
                <a:extLst>
                  <a:ext uri="{FF2B5EF4-FFF2-40B4-BE49-F238E27FC236}">
                    <a16:creationId xmlns:a16="http://schemas.microsoft.com/office/drawing/2014/main" id="{6901F2DD-77DB-40C9-9C94-C9B34ADE15B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2332" y="2769"/>
                <a:ext cx="852" cy="807"/>
                <a:chOff x="-1997" y="2343"/>
                <a:chExt cx="852" cy="807"/>
              </a:xfrm>
            </p:grpSpPr>
            <p:sp>
              <p:nvSpPr>
                <p:cNvPr id="55916" name="Freeform 620">
                  <a:extLst>
                    <a:ext uri="{FF2B5EF4-FFF2-40B4-BE49-F238E27FC236}">
                      <a16:creationId xmlns:a16="http://schemas.microsoft.com/office/drawing/2014/main" id="{311CD24C-8CBE-4616-808B-6BA87D3E44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97" y="2343"/>
                  <a:ext cx="852" cy="807"/>
                </a:xfrm>
                <a:custGeom>
                  <a:avLst/>
                  <a:gdLst>
                    <a:gd name="T0" fmla="*/ 0 w 852"/>
                    <a:gd name="T1" fmla="*/ 43 h 807"/>
                    <a:gd name="T2" fmla="*/ 30 w 852"/>
                    <a:gd name="T3" fmla="*/ 578 h 807"/>
                    <a:gd name="T4" fmla="*/ 40 w 852"/>
                    <a:gd name="T5" fmla="*/ 700 h 807"/>
                    <a:gd name="T6" fmla="*/ 39 w 852"/>
                    <a:gd name="T7" fmla="*/ 729 h 807"/>
                    <a:gd name="T8" fmla="*/ 35 w 852"/>
                    <a:gd name="T9" fmla="*/ 759 h 807"/>
                    <a:gd name="T10" fmla="*/ 28 w 852"/>
                    <a:gd name="T11" fmla="*/ 791 h 807"/>
                    <a:gd name="T12" fmla="*/ 52 w 852"/>
                    <a:gd name="T13" fmla="*/ 788 h 807"/>
                    <a:gd name="T14" fmla="*/ 80 w 852"/>
                    <a:gd name="T15" fmla="*/ 770 h 807"/>
                    <a:gd name="T16" fmla="*/ 137 w 852"/>
                    <a:gd name="T17" fmla="*/ 733 h 807"/>
                    <a:gd name="T18" fmla="*/ 177 w 852"/>
                    <a:gd name="T19" fmla="*/ 704 h 807"/>
                    <a:gd name="T20" fmla="*/ 219 w 852"/>
                    <a:gd name="T21" fmla="*/ 674 h 807"/>
                    <a:gd name="T22" fmla="*/ 271 w 852"/>
                    <a:gd name="T23" fmla="*/ 635 h 807"/>
                    <a:gd name="T24" fmla="*/ 322 w 852"/>
                    <a:gd name="T25" fmla="*/ 595 h 807"/>
                    <a:gd name="T26" fmla="*/ 341 w 852"/>
                    <a:gd name="T27" fmla="*/ 579 h 807"/>
                    <a:gd name="T28" fmla="*/ 398 w 852"/>
                    <a:gd name="T29" fmla="*/ 533 h 807"/>
                    <a:gd name="T30" fmla="*/ 427 w 852"/>
                    <a:gd name="T31" fmla="*/ 507 h 807"/>
                    <a:gd name="T32" fmla="*/ 446 w 852"/>
                    <a:gd name="T33" fmla="*/ 492 h 807"/>
                    <a:gd name="T34" fmla="*/ 481 w 852"/>
                    <a:gd name="T35" fmla="*/ 459 h 807"/>
                    <a:gd name="T36" fmla="*/ 493 w 852"/>
                    <a:gd name="T37" fmla="*/ 448 h 807"/>
                    <a:gd name="T38" fmla="*/ 538 w 852"/>
                    <a:gd name="T39" fmla="*/ 405 h 807"/>
                    <a:gd name="T40" fmla="*/ 604 w 852"/>
                    <a:gd name="T41" fmla="*/ 338 h 807"/>
                    <a:gd name="T42" fmla="*/ 626 w 852"/>
                    <a:gd name="T43" fmla="*/ 316 h 807"/>
                    <a:gd name="T44" fmla="*/ 656 w 852"/>
                    <a:gd name="T45" fmla="*/ 281 h 807"/>
                    <a:gd name="T46" fmla="*/ 686 w 852"/>
                    <a:gd name="T47" fmla="*/ 247 h 807"/>
                    <a:gd name="T48" fmla="*/ 707 w 852"/>
                    <a:gd name="T49" fmla="*/ 224 h 807"/>
                    <a:gd name="T50" fmla="*/ 726 w 852"/>
                    <a:gd name="T51" fmla="*/ 200 h 807"/>
                    <a:gd name="T52" fmla="*/ 765 w 852"/>
                    <a:gd name="T53" fmla="*/ 153 h 807"/>
                    <a:gd name="T54" fmla="*/ 813 w 852"/>
                    <a:gd name="T55" fmla="*/ 90 h 807"/>
                    <a:gd name="T56" fmla="*/ 824 w 852"/>
                    <a:gd name="T57" fmla="*/ 73 h 807"/>
                    <a:gd name="T58" fmla="*/ 833 w 852"/>
                    <a:gd name="T59" fmla="*/ 52 h 807"/>
                    <a:gd name="T60" fmla="*/ 838 w 852"/>
                    <a:gd name="T61" fmla="*/ 40 h 807"/>
                    <a:gd name="T62" fmla="*/ 847 w 852"/>
                    <a:gd name="T63" fmla="*/ 14 h 807"/>
                    <a:gd name="T64" fmla="*/ 742 w 852"/>
                    <a:gd name="T65" fmla="*/ 13 h 807"/>
                    <a:gd name="T66" fmla="*/ 307 w 852"/>
                    <a:gd name="T67" fmla="*/ 37 h 807"/>
                    <a:gd name="T68" fmla="*/ 251 w 852"/>
                    <a:gd name="T69" fmla="*/ 53 h 807"/>
                    <a:gd name="T70" fmla="*/ 191 w 852"/>
                    <a:gd name="T71" fmla="*/ 41 h 807"/>
                    <a:gd name="T72" fmla="*/ 32 w 852"/>
                    <a:gd name="T73" fmla="*/ 43 h 8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852" h="807">
                      <a:moveTo>
                        <a:pt x="32" y="43"/>
                      </a:moveTo>
                      <a:lnTo>
                        <a:pt x="0" y="43"/>
                      </a:lnTo>
                      <a:lnTo>
                        <a:pt x="23" y="469"/>
                      </a:lnTo>
                      <a:lnTo>
                        <a:pt x="30" y="578"/>
                      </a:lnTo>
                      <a:lnTo>
                        <a:pt x="40" y="686"/>
                      </a:lnTo>
                      <a:lnTo>
                        <a:pt x="40" y="700"/>
                      </a:lnTo>
                      <a:lnTo>
                        <a:pt x="40" y="714"/>
                      </a:lnTo>
                      <a:lnTo>
                        <a:pt x="39" y="729"/>
                      </a:lnTo>
                      <a:lnTo>
                        <a:pt x="38" y="744"/>
                      </a:lnTo>
                      <a:lnTo>
                        <a:pt x="35" y="759"/>
                      </a:lnTo>
                      <a:lnTo>
                        <a:pt x="32" y="775"/>
                      </a:lnTo>
                      <a:lnTo>
                        <a:pt x="28" y="791"/>
                      </a:lnTo>
                      <a:lnTo>
                        <a:pt x="24" y="807"/>
                      </a:lnTo>
                      <a:lnTo>
                        <a:pt x="52" y="788"/>
                      </a:lnTo>
                      <a:lnTo>
                        <a:pt x="66" y="779"/>
                      </a:lnTo>
                      <a:lnTo>
                        <a:pt x="80" y="770"/>
                      </a:lnTo>
                      <a:lnTo>
                        <a:pt x="109" y="751"/>
                      </a:lnTo>
                      <a:lnTo>
                        <a:pt x="137" y="733"/>
                      </a:lnTo>
                      <a:lnTo>
                        <a:pt x="164" y="713"/>
                      </a:lnTo>
                      <a:lnTo>
                        <a:pt x="177" y="704"/>
                      </a:lnTo>
                      <a:lnTo>
                        <a:pt x="191" y="694"/>
                      </a:lnTo>
                      <a:lnTo>
                        <a:pt x="219" y="674"/>
                      </a:lnTo>
                      <a:lnTo>
                        <a:pt x="245" y="655"/>
                      </a:lnTo>
                      <a:lnTo>
                        <a:pt x="271" y="635"/>
                      </a:lnTo>
                      <a:lnTo>
                        <a:pt x="297" y="615"/>
                      </a:lnTo>
                      <a:lnTo>
                        <a:pt x="322" y="595"/>
                      </a:lnTo>
                      <a:lnTo>
                        <a:pt x="335" y="584"/>
                      </a:lnTo>
                      <a:lnTo>
                        <a:pt x="341" y="579"/>
                      </a:lnTo>
                      <a:lnTo>
                        <a:pt x="348" y="575"/>
                      </a:lnTo>
                      <a:lnTo>
                        <a:pt x="398" y="533"/>
                      </a:lnTo>
                      <a:lnTo>
                        <a:pt x="422" y="512"/>
                      </a:lnTo>
                      <a:lnTo>
                        <a:pt x="427" y="507"/>
                      </a:lnTo>
                      <a:lnTo>
                        <a:pt x="434" y="502"/>
                      </a:lnTo>
                      <a:lnTo>
                        <a:pt x="446" y="492"/>
                      </a:lnTo>
                      <a:lnTo>
                        <a:pt x="469" y="470"/>
                      </a:lnTo>
                      <a:lnTo>
                        <a:pt x="481" y="459"/>
                      </a:lnTo>
                      <a:lnTo>
                        <a:pt x="487" y="454"/>
                      </a:lnTo>
                      <a:lnTo>
                        <a:pt x="493" y="448"/>
                      </a:lnTo>
                      <a:lnTo>
                        <a:pt x="515" y="427"/>
                      </a:lnTo>
                      <a:lnTo>
                        <a:pt x="538" y="405"/>
                      </a:lnTo>
                      <a:lnTo>
                        <a:pt x="582" y="361"/>
                      </a:lnTo>
                      <a:lnTo>
                        <a:pt x="604" y="338"/>
                      </a:lnTo>
                      <a:lnTo>
                        <a:pt x="614" y="327"/>
                      </a:lnTo>
                      <a:lnTo>
                        <a:pt x="626" y="316"/>
                      </a:lnTo>
                      <a:lnTo>
                        <a:pt x="646" y="293"/>
                      </a:lnTo>
                      <a:lnTo>
                        <a:pt x="656" y="281"/>
                      </a:lnTo>
                      <a:lnTo>
                        <a:pt x="666" y="270"/>
                      </a:lnTo>
                      <a:lnTo>
                        <a:pt x="686" y="247"/>
                      </a:lnTo>
                      <a:lnTo>
                        <a:pt x="696" y="235"/>
                      </a:lnTo>
                      <a:lnTo>
                        <a:pt x="707" y="224"/>
                      </a:lnTo>
                      <a:lnTo>
                        <a:pt x="717" y="212"/>
                      </a:lnTo>
                      <a:lnTo>
                        <a:pt x="726" y="200"/>
                      </a:lnTo>
                      <a:lnTo>
                        <a:pt x="746" y="177"/>
                      </a:lnTo>
                      <a:lnTo>
                        <a:pt x="765" y="153"/>
                      </a:lnTo>
                      <a:lnTo>
                        <a:pt x="784" y="129"/>
                      </a:lnTo>
                      <a:lnTo>
                        <a:pt x="813" y="90"/>
                      </a:lnTo>
                      <a:lnTo>
                        <a:pt x="818" y="82"/>
                      </a:lnTo>
                      <a:lnTo>
                        <a:pt x="824" y="73"/>
                      </a:lnTo>
                      <a:lnTo>
                        <a:pt x="828" y="62"/>
                      </a:lnTo>
                      <a:lnTo>
                        <a:pt x="833" y="52"/>
                      </a:lnTo>
                      <a:lnTo>
                        <a:pt x="835" y="45"/>
                      </a:lnTo>
                      <a:lnTo>
                        <a:pt x="838" y="40"/>
                      </a:lnTo>
                      <a:lnTo>
                        <a:pt x="843" y="27"/>
                      </a:lnTo>
                      <a:lnTo>
                        <a:pt x="847" y="14"/>
                      </a:lnTo>
                      <a:lnTo>
                        <a:pt x="852" y="0"/>
                      </a:lnTo>
                      <a:lnTo>
                        <a:pt x="742" y="13"/>
                      </a:lnTo>
                      <a:lnTo>
                        <a:pt x="610" y="22"/>
                      </a:lnTo>
                      <a:lnTo>
                        <a:pt x="307" y="37"/>
                      </a:lnTo>
                      <a:lnTo>
                        <a:pt x="310" y="52"/>
                      </a:lnTo>
                      <a:lnTo>
                        <a:pt x="251" y="53"/>
                      </a:lnTo>
                      <a:lnTo>
                        <a:pt x="249" y="39"/>
                      </a:lnTo>
                      <a:lnTo>
                        <a:pt x="191" y="41"/>
                      </a:lnTo>
                      <a:lnTo>
                        <a:pt x="77" y="43"/>
                      </a:lnTo>
                      <a:lnTo>
                        <a:pt x="32" y="4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254317" dir="21428256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5917" name="Freeform 621">
                  <a:extLst>
                    <a:ext uri="{FF2B5EF4-FFF2-40B4-BE49-F238E27FC236}">
                      <a16:creationId xmlns:a16="http://schemas.microsoft.com/office/drawing/2014/main" id="{158AE5F1-9080-4560-93BA-F5F1D900FC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97" y="2343"/>
                  <a:ext cx="852" cy="807"/>
                </a:xfrm>
                <a:custGeom>
                  <a:avLst/>
                  <a:gdLst>
                    <a:gd name="T0" fmla="*/ 0 w 852"/>
                    <a:gd name="T1" fmla="*/ 43 h 807"/>
                    <a:gd name="T2" fmla="*/ 30 w 852"/>
                    <a:gd name="T3" fmla="*/ 578 h 807"/>
                    <a:gd name="T4" fmla="*/ 40 w 852"/>
                    <a:gd name="T5" fmla="*/ 700 h 807"/>
                    <a:gd name="T6" fmla="*/ 39 w 852"/>
                    <a:gd name="T7" fmla="*/ 729 h 807"/>
                    <a:gd name="T8" fmla="*/ 35 w 852"/>
                    <a:gd name="T9" fmla="*/ 759 h 807"/>
                    <a:gd name="T10" fmla="*/ 28 w 852"/>
                    <a:gd name="T11" fmla="*/ 791 h 807"/>
                    <a:gd name="T12" fmla="*/ 52 w 852"/>
                    <a:gd name="T13" fmla="*/ 788 h 807"/>
                    <a:gd name="T14" fmla="*/ 80 w 852"/>
                    <a:gd name="T15" fmla="*/ 770 h 807"/>
                    <a:gd name="T16" fmla="*/ 137 w 852"/>
                    <a:gd name="T17" fmla="*/ 733 h 807"/>
                    <a:gd name="T18" fmla="*/ 177 w 852"/>
                    <a:gd name="T19" fmla="*/ 704 h 807"/>
                    <a:gd name="T20" fmla="*/ 219 w 852"/>
                    <a:gd name="T21" fmla="*/ 674 h 807"/>
                    <a:gd name="T22" fmla="*/ 271 w 852"/>
                    <a:gd name="T23" fmla="*/ 635 h 807"/>
                    <a:gd name="T24" fmla="*/ 322 w 852"/>
                    <a:gd name="T25" fmla="*/ 595 h 807"/>
                    <a:gd name="T26" fmla="*/ 341 w 852"/>
                    <a:gd name="T27" fmla="*/ 579 h 807"/>
                    <a:gd name="T28" fmla="*/ 398 w 852"/>
                    <a:gd name="T29" fmla="*/ 533 h 807"/>
                    <a:gd name="T30" fmla="*/ 427 w 852"/>
                    <a:gd name="T31" fmla="*/ 507 h 807"/>
                    <a:gd name="T32" fmla="*/ 446 w 852"/>
                    <a:gd name="T33" fmla="*/ 492 h 807"/>
                    <a:gd name="T34" fmla="*/ 481 w 852"/>
                    <a:gd name="T35" fmla="*/ 459 h 807"/>
                    <a:gd name="T36" fmla="*/ 493 w 852"/>
                    <a:gd name="T37" fmla="*/ 448 h 807"/>
                    <a:gd name="T38" fmla="*/ 538 w 852"/>
                    <a:gd name="T39" fmla="*/ 405 h 807"/>
                    <a:gd name="T40" fmla="*/ 604 w 852"/>
                    <a:gd name="T41" fmla="*/ 338 h 807"/>
                    <a:gd name="T42" fmla="*/ 626 w 852"/>
                    <a:gd name="T43" fmla="*/ 316 h 807"/>
                    <a:gd name="T44" fmla="*/ 656 w 852"/>
                    <a:gd name="T45" fmla="*/ 281 h 807"/>
                    <a:gd name="T46" fmla="*/ 686 w 852"/>
                    <a:gd name="T47" fmla="*/ 247 h 807"/>
                    <a:gd name="T48" fmla="*/ 707 w 852"/>
                    <a:gd name="T49" fmla="*/ 224 h 807"/>
                    <a:gd name="T50" fmla="*/ 726 w 852"/>
                    <a:gd name="T51" fmla="*/ 200 h 807"/>
                    <a:gd name="T52" fmla="*/ 765 w 852"/>
                    <a:gd name="T53" fmla="*/ 153 h 807"/>
                    <a:gd name="T54" fmla="*/ 813 w 852"/>
                    <a:gd name="T55" fmla="*/ 90 h 807"/>
                    <a:gd name="T56" fmla="*/ 824 w 852"/>
                    <a:gd name="T57" fmla="*/ 73 h 807"/>
                    <a:gd name="T58" fmla="*/ 833 w 852"/>
                    <a:gd name="T59" fmla="*/ 52 h 807"/>
                    <a:gd name="T60" fmla="*/ 838 w 852"/>
                    <a:gd name="T61" fmla="*/ 40 h 807"/>
                    <a:gd name="T62" fmla="*/ 847 w 852"/>
                    <a:gd name="T63" fmla="*/ 14 h 807"/>
                    <a:gd name="T64" fmla="*/ 742 w 852"/>
                    <a:gd name="T65" fmla="*/ 13 h 807"/>
                    <a:gd name="T66" fmla="*/ 307 w 852"/>
                    <a:gd name="T67" fmla="*/ 37 h 807"/>
                    <a:gd name="T68" fmla="*/ 251 w 852"/>
                    <a:gd name="T69" fmla="*/ 53 h 807"/>
                    <a:gd name="T70" fmla="*/ 191 w 852"/>
                    <a:gd name="T71" fmla="*/ 41 h 807"/>
                    <a:gd name="T72" fmla="*/ 32 w 852"/>
                    <a:gd name="T73" fmla="*/ 43 h 8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852" h="807">
                      <a:moveTo>
                        <a:pt x="32" y="43"/>
                      </a:moveTo>
                      <a:lnTo>
                        <a:pt x="0" y="43"/>
                      </a:lnTo>
                      <a:lnTo>
                        <a:pt x="23" y="469"/>
                      </a:lnTo>
                      <a:lnTo>
                        <a:pt x="30" y="578"/>
                      </a:lnTo>
                      <a:lnTo>
                        <a:pt x="40" y="686"/>
                      </a:lnTo>
                      <a:lnTo>
                        <a:pt x="40" y="700"/>
                      </a:lnTo>
                      <a:lnTo>
                        <a:pt x="40" y="714"/>
                      </a:lnTo>
                      <a:lnTo>
                        <a:pt x="39" y="729"/>
                      </a:lnTo>
                      <a:lnTo>
                        <a:pt x="38" y="744"/>
                      </a:lnTo>
                      <a:lnTo>
                        <a:pt x="35" y="759"/>
                      </a:lnTo>
                      <a:lnTo>
                        <a:pt x="32" y="775"/>
                      </a:lnTo>
                      <a:lnTo>
                        <a:pt x="28" y="791"/>
                      </a:lnTo>
                      <a:lnTo>
                        <a:pt x="24" y="807"/>
                      </a:lnTo>
                      <a:lnTo>
                        <a:pt x="52" y="788"/>
                      </a:lnTo>
                      <a:lnTo>
                        <a:pt x="66" y="779"/>
                      </a:lnTo>
                      <a:lnTo>
                        <a:pt x="80" y="770"/>
                      </a:lnTo>
                      <a:lnTo>
                        <a:pt x="109" y="751"/>
                      </a:lnTo>
                      <a:lnTo>
                        <a:pt x="137" y="733"/>
                      </a:lnTo>
                      <a:lnTo>
                        <a:pt x="164" y="713"/>
                      </a:lnTo>
                      <a:lnTo>
                        <a:pt x="177" y="704"/>
                      </a:lnTo>
                      <a:lnTo>
                        <a:pt x="191" y="694"/>
                      </a:lnTo>
                      <a:lnTo>
                        <a:pt x="219" y="674"/>
                      </a:lnTo>
                      <a:lnTo>
                        <a:pt x="245" y="655"/>
                      </a:lnTo>
                      <a:lnTo>
                        <a:pt x="271" y="635"/>
                      </a:lnTo>
                      <a:lnTo>
                        <a:pt x="297" y="615"/>
                      </a:lnTo>
                      <a:lnTo>
                        <a:pt x="322" y="595"/>
                      </a:lnTo>
                      <a:lnTo>
                        <a:pt x="335" y="584"/>
                      </a:lnTo>
                      <a:lnTo>
                        <a:pt x="341" y="579"/>
                      </a:lnTo>
                      <a:lnTo>
                        <a:pt x="348" y="575"/>
                      </a:lnTo>
                      <a:lnTo>
                        <a:pt x="398" y="533"/>
                      </a:lnTo>
                      <a:lnTo>
                        <a:pt x="422" y="512"/>
                      </a:lnTo>
                      <a:lnTo>
                        <a:pt x="427" y="507"/>
                      </a:lnTo>
                      <a:lnTo>
                        <a:pt x="434" y="502"/>
                      </a:lnTo>
                      <a:lnTo>
                        <a:pt x="446" y="492"/>
                      </a:lnTo>
                      <a:lnTo>
                        <a:pt x="469" y="470"/>
                      </a:lnTo>
                      <a:lnTo>
                        <a:pt x="481" y="459"/>
                      </a:lnTo>
                      <a:lnTo>
                        <a:pt x="487" y="454"/>
                      </a:lnTo>
                      <a:lnTo>
                        <a:pt x="493" y="448"/>
                      </a:lnTo>
                      <a:lnTo>
                        <a:pt x="515" y="427"/>
                      </a:lnTo>
                      <a:lnTo>
                        <a:pt x="538" y="405"/>
                      </a:lnTo>
                      <a:lnTo>
                        <a:pt x="582" y="361"/>
                      </a:lnTo>
                      <a:lnTo>
                        <a:pt x="604" y="338"/>
                      </a:lnTo>
                      <a:lnTo>
                        <a:pt x="614" y="327"/>
                      </a:lnTo>
                      <a:lnTo>
                        <a:pt x="626" y="316"/>
                      </a:lnTo>
                      <a:lnTo>
                        <a:pt x="646" y="293"/>
                      </a:lnTo>
                      <a:lnTo>
                        <a:pt x="656" y="281"/>
                      </a:lnTo>
                      <a:lnTo>
                        <a:pt x="666" y="270"/>
                      </a:lnTo>
                      <a:lnTo>
                        <a:pt x="686" y="247"/>
                      </a:lnTo>
                      <a:lnTo>
                        <a:pt x="696" y="235"/>
                      </a:lnTo>
                      <a:lnTo>
                        <a:pt x="707" y="224"/>
                      </a:lnTo>
                      <a:lnTo>
                        <a:pt x="717" y="212"/>
                      </a:lnTo>
                      <a:lnTo>
                        <a:pt x="726" y="200"/>
                      </a:lnTo>
                      <a:lnTo>
                        <a:pt x="746" y="177"/>
                      </a:lnTo>
                      <a:lnTo>
                        <a:pt x="765" y="153"/>
                      </a:lnTo>
                      <a:lnTo>
                        <a:pt x="784" y="129"/>
                      </a:lnTo>
                      <a:lnTo>
                        <a:pt x="813" y="90"/>
                      </a:lnTo>
                      <a:lnTo>
                        <a:pt x="818" y="82"/>
                      </a:lnTo>
                      <a:lnTo>
                        <a:pt x="824" y="73"/>
                      </a:lnTo>
                      <a:lnTo>
                        <a:pt x="828" y="62"/>
                      </a:lnTo>
                      <a:lnTo>
                        <a:pt x="833" y="52"/>
                      </a:lnTo>
                      <a:lnTo>
                        <a:pt x="835" y="45"/>
                      </a:lnTo>
                      <a:lnTo>
                        <a:pt x="838" y="40"/>
                      </a:lnTo>
                      <a:lnTo>
                        <a:pt x="843" y="27"/>
                      </a:lnTo>
                      <a:lnTo>
                        <a:pt x="847" y="14"/>
                      </a:lnTo>
                      <a:lnTo>
                        <a:pt x="852" y="0"/>
                      </a:lnTo>
                      <a:lnTo>
                        <a:pt x="742" y="13"/>
                      </a:lnTo>
                      <a:lnTo>
                        <a:pt x="610" y="22"/>
                      </a:lnTo>
                      <a:lnTo>
                        <a:pt x="307" y="37"/>
                      </a:lnTo>
                      <a:lnTo>
                        <a:pt x="310" y="52"/>
                      </a:lnTo>
                      <a:lnTo>
                        <a:pt x="251" y="53"/>
                      </a:lnTo>
                      <a:lnTo>
                        <a:pt x="249" y="39"/>
                      </a:lnTo>
                      <a:lnTo>
                        <a:pt x="191" y="41"/>
                      </a:lnTo>
                      <a:lnTo>
                        <a:pt x="77" y="43"/>
                      </a:lnTo>
                      <a:lnTo>
                        <a:pt x="32" y="43"/>
                      </a:lnTo>
                      <a:close/>
                    </a:path>
                  </a:pathLst>
                </a:custGeom>
                <a:noFill/>
                <a:ln w="20638" cap="rnd">
                  <a:solidFill>
                    <a:srgbClr val="C0C0C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254317" dir="21428256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55930" name="Freeform 634">
                <a:extLst>
                  <a:ext uri="{FF2B5EF4-FFF2-40B4-BE49-F238E27FC236}">
                    <a16:creationId xmlns:a16="http://schemas.microsoft.com/office/drawing/2014/main" id="{B4600293-CBAA-40E8-9E7A-2C300BC562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332" y="2812"/>
                <a:ext cx="41" cy="765"/>
              </a:xfrm>
              <a:custGeom>
                <a:avLst/>
                <a:gdLst>
                  <a:gd name="T0" fmla="*/ 0 w 41"/>
                  <a:gd name="T1" fmla="*/ 0 h 765"/>
                  <a:gd name="T2" fmla="*/ 24 w 41"/>
                  <a:gd name="T3" fmla="*/ 427 h 765"/>
                  <a:gd name="T4" fmla="*/ 30 w 41"/>
                  <a:gd name="T5" fmla="*/ 535 h 765"/>
                  <a:gd name="T6" fmla="*/ 40 w 41"/>
                  <a:gd name="T7" fmla="*/ 643 h 765"/>
                  <a:gd name="T8" fmla="*/ 40 w 41"/>
                  <a:gd name="T9" fmla="*/ 657 h 765"/>
                  <a:gd name="T10" fmla="*/ 41 w 41"/>
                  <a:gd name="T11" fmla="*/ 672 h 765"/>
                  <a:gd name="T12" fmla="*/ 39 w 41"/>
                  <a:gd name="T13" fmla="*/ 686 h 765"/>
                  <a:gd name="T14" fmla="*/ 38 w 41"/>
                  <a:gd name="T15" fmla="*/ 702 h 765"/>
                  <a:gd name="T16" fmla="*/ 35 w 41"/>
                  <a:gd name="T17" fmla="*/ 717 h 765"/>
                  <a:gd name="T18" fmla="*/ 32 w 41"/>
                  <a:gd name="T19" fmla="*/ 733 h 765"/>
                  <a:gd name="T20" fmla="*/ 28 w 41"/>
                  <a:gd name="T21" fmla="*/ 748 h 765"/>
                  <a:gd name="T22" fmla="*/ 24 w 41"/>
                  <a:gd name="T23" fmla="*/ 765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1" h="765">
                    <a:moveTo>
                      <a:pt x="0" y="0"/>
                    </a:moveTo>
                    <a:lnTo>
                      <a:pt x="24" y="427"/>
                    </a:lnTo>
                    <a:lnTo>
                      <a:pt x="30" y="535"/>
                    </a:lnTo>
                    <a:lnTo>
                      <a:pt x="40" y="643"/>
                    </a:lnTo>
                    <a:lnTo>
                      <a:pt x="40" y="657"/>
                    </a:lnTo>
                    <a:lnTo>
                      <a:pt x="41" y="672"/>
                    </a:lnTo>
                    <a:lnTo>
                      <a:pt x="39" y="686"/>
                    </a:lnTo>
                    <a:lnTo>
                      <a:pt x="38" y="702"/>
                    </a:lnTo>
                    <a:lnTo>
                      <a:pt x="35" y="717"/>
                    </a:lnTo>
                    <a:lnTo>
                      <a:pt x="32" y="733"/>
                    </a:lnTo>
                    <a:lnTo>
                      <a:pt x="28" y="748"/>
                    </a:lnTo>
                    <a:lnTo>
                      <a:pt x="24" y="765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254317" dir="21428256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31" name="Freeform 635">
                <a:extLst>
                  <a:ext uri="{FF2B5EF4-FFF2-40B4-BE49-F238E27FC236}">
                    <a16:creationId xmlns:a16="http://schemas.microsoft.com/office/drawing/2014/main" id="{DAD0CA94-5D90-464D-A1AE-AD2586CBB0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307" y="2770"/>
                <a:ext cx="828" cy="807"/>
              </a:xfrm>
              <a:custGeom>
                <a:avLst/>
                <a:gdLst>
                  <a:gd name="T0" fmla="*/ 828 w 828"/>
                  <a:gd name="T1" fmla="*/ 0 h 807"/>
                  <a:gd name="T2" fmla="*/ 823 w 828"/>
                  <a:gd name="T3" fmla="*/ 14 h 807"/>
                  <a:gd name="T4" fmla="*/ 819 w 828"/>
                  <a:gd name="T5" fmla="*/ 27 h 807"/>
                  <a:gd name="T6" fmla="*/ 814 w 828"/>
                  <a:gd name="T7" fmla="*/ 40 h 807"/>
                  <a:gd name="T8" fmla="*/ 812 w 828"/>
                  <a:gd name="T9" fmla="*/ 45 h 807"/>
                  <a:gd name="T10" fmla="*/ 810 w 828"/>
                  <a:gd name="T11" fmla="*/ 52 h 807"/>
                  <a:gd name="T12" fmla="*/ 805 w 828"/>
                  <a:gd name="T13" fmla="*/ 62 h 807"/>
                  <a:gd name="T14" fmla="*/ 800 w 828"/>
                  <a:gd name="T15" fmla="*/ 73 h 807"/>
                  <a:gd name="T16" fmla="*/ 795 w 828"/>
                  <a:gd name="T17" fmla="*/ 82 h 807"/>
                  <a:gd name="T18" fmla="*/ 789 w 828"/>
                  <a:gd name="T19" fmla="*/ 90 h 807"/>
                  <a:gd name="T20" fmla="*/ 760 w 828"/>
                  <a:gd name="T21" fmla="*/ 130 h 807"/>
                  <a:gd name="T22" fmla="*/ 741 w 828"/>
                  <a:gd name="T23" fmla="*/ 153 h 807"/>
                  <a:gd name="T24" fmla="*/ 722 w 828"/>
                  <a:gd name="T25" fmla="*/ 177 h 807"/>
                  <a:gd name="T26" fmla="*/ 702 w 828"/>
                  <a:gd name="T27" fmla="*/ 200 h 807"/>
                  <a:gd name="T28" fmla="*/ 693 w 828"/>
                  <a:gd name="T29" fmla="*/ 212 h 807"/>
                  <a:gd name="T30" fmla="*/ 683 w 828"/>
                  <a:gd name="T31" fmla="*/ 224 h 807"/>
                  <a:gd name="T32" fmla="*/ 673 w 828"/>
                  <a:gd name="T33" fmla="*/ 235 h 807"/>
                  <a:gd name="T34" fmla="*/ 663 w 828"/>
                  <a:gd name="T35" fmla="*/ 247 h 807"/>
                  <a:gd name="T36" fmla="*/ 642 w 828"/>
                  <a:gd name="T37" fmla="*/ 270 h 807"/>
                  <a:gd name="T38" fmla="*/ 632 w 828"/>
                  <a:gd name="T39" fmla="*/ 281 h 807"/>
                  <a:gd name="T40" fmla="*/ 622 w 828"/>
                  <a:gd name="T41" fmla="*/ 293 h 807"/>
                  <a:gd name="T42" fmla="*/ 602 w 828"/>
                  <a:gd name="T43" fmla="*/ 316 h 807"/>
                  <a:gd name="T44" fmla="*/ 590 w 828"/>
                  <a:gd name="T45" fmla="*/ 327 h 807"/>
                  <a:gd name="T46" fmla="*/ 580 w 828"/>
                  <a:gd name="T47" fmla="*/ 338 h 807"/>
                  <a:gd name="T48" fmla="*/ 558 w 828"/>
                  <a:gd name="T49" fmla="*/ 361 h 807"/>
                  <a:gd name="T50" fmla="*/ 515 w 828"/>
                  <a:gd name="T51" fmla="*/ 405 h 807"/>
                  <a:gd name="T52" fmla="*/ 492 w 828"/>
                  <a:gd name="T53" fmla="*/ 426 h 807"/>
                  <a:gd name="T54" fmla="*/ 469 w 828"/>
                  <a:gd name="T55" fmla="*/ 448 h 807"/>
                  <a:gd name="T56" fmla="*/ 463 w 828"/>
                  <a:gd name="T57" fmla="*/ 453 h 807"/>
                  <a:gd name="T58" fmla="*/ 457 w 828"/>
                  <a:gd name="T59" fmla="*/ 459 h 807"/>
                  <a:gd name="T60" fmla="*/ 445 w 828"/>
                  <a:gd name="T61" fmla="*/ 470 h 807"/>
                  <a:gd name="T62" fmla="*/ 422 w 828"/>
                  <a:gd name="T63" fmla="*/ 491 h 807"/>
                  <a:gd name="T64" fmla="*/ 410 w 828"/>
                  <a:gd name="T65" fmla="*/ 501 h 807"/>
                  <a:gd name="T66" fmla="*/ 404 w 828"/>
                  <a:gd name="T67" fmla="*/ 506 h 807"/>
                  <a:gd name="T68" fmla="*/ 398 w 828"/>
                  <a:gd name="T69" fmla="*/ 512 h 807"/>
                  <a:gd name="T70" fmla="*/ 374 w 828"/>
                  <a:gd name="T71" fmla="*/ 533 h 807"/>
                  <a:gd name="T72" fmla="*/ 324 w 828"/>
                  <a:gd name="T73" fmla="*/ 575 h 807"/>
                  <a:gd name="T74" fmla="*/ 317 w 828"/>
                  <a:gd name="T75" fmla="*/ 579 h 807"/>
                  <a:gd name="T76" fmla="*/ 311 w 828"/>
                  <a:gd name="T77" fmla="*/ 584 h 807"/>
                  <a:gd name="T78" fmla="*/ 299 w 828"/>
                  <a:gd name="T79" fmla="*/ 594 h 807"/>
                  <a:gd name="T80" fmla="*/ 273 w 828"/>
                  <a:gd name="T81" fmla="*/ 615 h 807"/>
                  <a:gd name="T82" fmla="*/ 247 w 828"/>
                  <a:gd name="T83" fmla="*/ 634 h 807"/>
                  <a:gd name="T84" fmla="*/ 222 w 828"/>
                  <a:gd name="T85" fmla="*/ 655 h 807"/>
                  <a:gd name="T86" fmla="*/ 195 w 828"/>
                  <a:gd name="T87" fmla="*/ 674 h 807"/>
                  <a:gd name="T88" fmla="*/ 167 w 828"/>
                  <a:gd name="T89" fmla="*/ 693 h 807"/>
                  <a:gd name="T90" fmla="*/ 153 w 828"/>
                  <a:gd name="T91" fmla="*/ 703 h 807"/>
                  <a:gd name="T92" fmla="*/ 140 w 828"/>
                  <a:gd name="T93" fmla="*/ 713 h 807"/>
                  <a:gd name="T94" fmla="*/ 113 w 828"/>
                  <a:gd name="T95" fmla="*/ 732 h 807"/>
                  <a:gd name="T96" fmla="*/ 85 w 828"/>
                  <a:gd name="T97" fmla="*/ 751 h 807"/>
                  <a:gd name="T98" fmla="*/ 57 w 828"/>
                  <a:gd name="T99" fmla="*/ 769 h 807"/>
                  <a:gd name="T100" fmla="*/ 42 w 828"/>
                  <a:gd name="T101" fmla="*/ 778 h 807"/>
                  <a:gd name="T102" fmla="*/ 28 w 828"/>
                  <a:gd name="T103" fmla="*/ 788 h 807"/>
                  <a:gd name="T104" fmla="*/ 0 w 828"/>
                  <a:gd name="T105" fmla="*/ 807 h 8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28" h="807">
                    <a:moveTo>
                      <a:pt x="828" y="0"/>
                    </a:moveTo>
                    <a:lnTo>
                      <a:pt x="823" y="14"/>
                    </a:lnTo>
                    <a:lnTo>
                      <a:pt x="819" y="27"/>
                    </a:lnTo>
                    <a:lnTo>
                      <a:pt x="814" y="40"/>
                    </a:lnTo>
                    <a:lnTo>
                      <a:pt x="812" y="45"/>
                    </a:lnTo>
                    <a:lnTo>
                      <a:pt x="810" y="52"/>
                    </a:lnTo>
                    <a:lnTo>
                      <a:pt x="805" y="62"/>
                    </a:lnTo>
                    <a:lnTo>
                      <a:pt x="800" y="73"/>
                    </a:lnTo>
                    <a:lnTo>
                      <a:pt x="795" y="82"/>
                    </a:lnTo>
                    <a:lnTo>
                      <a:pt x="789" y="90"/>
                    </a:lnTo>
                    <a:lnTo>
                      <a:pt x="760" y="130"/>
                    </a:lnTo>
                    <a:lnTo>
                      <a:pt x="741" y="153"/>
                    </a:lnTo>
                    <a:lnTo>
                      <a:pt x="722" y="177"/>
                    </a:lnTo>
                    <a:lnTo>
                      <a:pt x="702" y="200"/>
                    </a:lnTo>
                    <a:lnTo>
                      <a:pt x="693" y="212"/>
                    </a:lnTo>
                    <a:lnTo>
                      <a:pt x="683" y="224"/>
                    </a:lnTo>
                    <a:lnTo>
                      <a:pt x="673" y="235"/>
                    </a:lnTo>
                    <a:lnTo>
                      <a:pt x="663" y="247"/>
                    </a:lnTo>
                    <a:lnTo>
                      <a:pt x="642" y="270"/>
                    </a:lnTo>
                    <a:lnTo>
                      <a:pt x="632" y="281"/>
                    </a:lnTo>
                    <a:lnTo>
                      <a:pt x="622" y="293"/>
                    </a:lnTo>
                    <a:lnTo>
                      <a:pt x="602" y="316"/>
                    </a:lnTo>
                    <a:lnTo>
                      <a:pt x="590" y="327"/>
                    </a:lnTo>
                    <a:lnTo>
                      <a:pt x="580" y="338"/>
                    </a:lnTo>
                    <a:lnTo>
                      <a:pt x="558" y="361"/>
                    </a:lnTo>
                    <a:lnTo>
                      <a:pt x="515" y="405"/>
                    </a:lnTo>
                    <a:lnTo>
                      <a:pt x="492" y="426"/>
                    </a:lnTo>
                    <a:lnTo>
                      <a:pt x="469" y="448"/>
                    </a:lnTo>
                    <a:lnTo>
                      <a:pt x="463" y="453"/>
                    </a:lnTo>
                    <a:lnTo>
                      <a:pt x="457" y="459"/>
                    </a:lnTo>
                    <a:lnTo>
                      <a:pt x="445" y="470"/>
                    </a:lnTo>
                    <a:lnTo>
                      <a:pt x="422" y="491"/>
                    </a:lnTo>
                    <a:lnTo>
                      <a:pt x="410" y="501"/>
                    </a:lnTo>
                    <a:lnTo>
                      <a:pt x="404" y="506"/>
                    </a:lnTo>
                    <a:lnTo>
                      <a:pt x="398" y="512"/>
                    </a:lnTo>
                    <a:lnTo>
                      <a:pt x="374" y="533"/>
                    </a:lnTo>
                    <a:lnTo>
                      <a:pt x="324" y="575"/>
                    </a:lnTo>
                    <a:lnTo>
                      <a:pt x="317" y="579"/>
                    </a:lnTo>
                    <a:lnTo>
                      <a:pt x="311" y="584"/>
                    </a:lnTo>
                    <a:lnTo>
                      <a:pt x="299" y="594"/>
                    </a:lnTo>
                    <a:lnTo>
                      <a:pt x="273" y="615"/>
                    </a:lnTo>
                    <a:lnTo>
                      <a:pt x="247" y="634"/>
                    </a:lnTo>
                    <a:lnTo>
                      <a:pt x="222" y="655"/>
                    </a:lnTo>
                    <a:lnTo>
                      <a:pt x="195" y="674"/>
                    </a:lnTo>
                    <a:lnTo>
                      <a:pt x="167" y="693"/>
                    </a:lnTo>
                    <a:lnTo>
                      <a:pt x="153" y="703"/>
                    </a:lnTo>
                    <a:lnTo>
                      <a:pt x="140" y="713"/>
                    </a:lnTo>
                    <a:lnTo>
                      <a:pt x="113" y="732"/>
                    </a:lnTo>
                    <a:lnTo>
                      <a:pt x="85" y="751"/>
                    </a:lnTo>
                    <a:lnTo>
                      <a:pt x="57" y="769"/>
                    </a:lnTo>
                    <a:lnTo>
                      <a:pt x="42" y="778"/>
                    </a:lnTo>
                    <a:lnTo>
                      <a:pt x="28" y="788"/>
                    </a:lnTo>
                    <a:lnTo>
                      <a:pt x="0" y="807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254317" dir="21428256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74" name="Freeform 678">
                <a:extLst>
                  <a:ext uri="{FF2B5EF4-FFF2-40B4-BE49-F238E27FC236}">
                    <a16:creationId xmlns:a16="http://schemas.microsoft.com/office/drawing/2014/main" id="{ABCA6669-4523-449E-B13F-4B7627BAAA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332" y="2812"/>
                <a:ext cx="41" cy="765"/>
              </a:xfrm>
              <a:custGeom>
                <a:avLst/>
                <a:gdLst>
                  <a:gd name="T0" fmla="*/ 0 w 41"/>
                  <a:gd name="T1" fmla="*/ 0 h 765"/>
                  <a:gd name="T2" fmla="*/ 24 w 41"/>
                  <a:gd name="T3" fmla="*/ 427 h 765"/>
                  <a:gd name="T4" fmla="*/ 30 w 41"/>
                  <a:gd name="T5" fmla="*/ 535 h 765"/>
                  <a:gd name="T6" fmla="*/ 40 w 41"/>
                  <a:gd name="T7" fmla="*/ 643 h 765"/>
                  <a:gd name="T8" fmla="*/ 40 w 41"/>
                  <a:gd name="T9" fmla="*/ 657 h 765"/>
                  <a:gd name="T10" fmla="*/ 41 w 41"/>
                  <a:gd name="T11" fmla="*/ 672 h 765"/>
                  <a:gd name="T12" fmla="*/ 39 w 41"/>
                  <a:gd name="T13" fmla="*/ 686 h 765"/>
                  <a:gd name="T14" fmla="*/ 38 w 41"/>
                  <a:gd name="T15" fmla="*/ 702 h 765"/>
                  <a:gd name="T16" fmla="*/ 35 w 41"/>
                  <a:gd name="T17" fmla="*/ 717 h 765"/>
                  <a:gd name="T18" fmla="*/ 32 w 41"/>
                  <a:gd name="T19" fmla="*/ 733 h 765"/>
                  <a:gd name="T20" fmla="*/ 28 w 41"/>
                  <a:gd name="T21" fmla="*/ 748 h 765"/>
                  <a:gd name="T22" fmla="*/ 24 w 41"/>
                  <a:gd name="T23" fmla="*/ 765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1" h="765">
                    <a:moveTo>
                      <a:pt x="0" y="0"/>
                    </a:moveTo>
                    <a:lnTo>
                      <a:pt x="24" y="427"/>
                    </a:lnTo>
                    <a:lnTo>
                      <a:pt x="30" y="535"/>
                    </a:lnTo>
                    <a:lnTo>
                      <a:pt x="40" y="643"/>
                    </a:lnTo>
                    <a:lnTo>
                      <a:pt x="40" y="657"/>
                    </a:lnTo>
                    <a:lnTo>
                      <a:pt x="41" y="672"/>
                    </a:lnTo>
                    <a:lnTo>
                      <a:pt x="39" y="686"/>
                    </a:lnTo>
                    <a:lnTo>
                      <a:pt x="38" y="702"/>
                    </a:lnTo>
                    <a:lnTo>
                      <a:pt x="35" y="717"/>
                    </a:lnTo>
                    <a:lnTo>
                      <a:pt x="32" y="733"/>
                    </a:lnTo>
                    <a:lnTo>
                      <a:pt x="28" y="748"/>
                    </a:lnTo>
                    <a:lnTo>
                      <a:pt x="24" y="765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254317" dir="21428256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75" name="Freeform 679">
                <a:extLst>
                  <a:ext uri="{FF2B5EF4-FFF2-40B4-BE49-F238E27FC236}">
                    <a16:creationId xmlns:a16="http://schemas.microsoft.com/office/drawing/2014/main" id="{AAA346C3-A2F1-4C04-A3ED-1FED15C2D9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307" y="2770"/>
                <a:ext cx="828" cy="807"/>
              </a:xfrm>
              <a:custGeom>
                <a:avLst/>
                <a:gdLst>
                  <a:gd name="T0" fmla="*/ 828 w 828"/>
                  <a:gd name="T1" fmla="*/ 0 h 807"/>
                  <a:gd name="T2" fmla="*/ 823 w 828"/>
                  <a:gd name="T3" fmla="*/ 14 h 807"/>
                  <a:gd name="T4" fmla="*/ 819 w 828"/>
                  <a:gd name="T5" fmla="*/ 27 h 807"/>
                  <a:gd name="T6" fmla="*/ 814 w 828"/>
                  <a:gd name="T7" fmla="*/ 40 h 807"/>
                  <a:gd name="T8" fmla="*/ 812 w 828"/>
                  <a:gd name="T9" fmla="*/ 45 h 807"/>
                  <a:gd name="T10" fmla="*/ 810 w 828"/>
                  <a:gd name="T11" fmla="*/ 52 h 807"/>
                  <a:gd name="T12" fmla="*/ 805 w 828"/>
                  <a:gd name="T13" fmla="*/ 62 h 807"/>
                  <a:gd name="T14" fmla="*/ 800 w 828"/>
                  <a:gd name="T15" fmla="*/ 73 h 807"/>
                  <a:gd name="T16" fmla="*/ 795 w 828"/>
                  <a:gd name="T17" fmla="*/ 82 h 807"/>
                  <a:gd name="T18" fmla="*/ 789 w 828"/>
                  <a:gd name="T19" fmla="*/ 90 h 807"/>
                  <a:gd name="T20" fmla="*/ 760 w 828"/>
                  <a:gd name="T21" fmla="*/ 130 h 807"/>
                  <a:gd name="T22" fmla="*/ 741 w 828"/>
                  <a:gd name="T23" fmla="*/ 153 h 807"/>
                  <a:gd name="T24" fmla="*/ 722 w 828"/>
                  <a:gd name="T25" fmla="*/ 177 h 807"/>
                  <a:gd name="T26" fmla="*/ 702 w 828"/>
                  <a:gd name="T27" fmla="*/ 200 h 807"/>
                  <a:gd name="T28" fmla="*/ 693 w 828"/>
                  <a:gd name="T29" fmla="*/ 212 h 807"/>
                  <a:gd name="T30" fmla="*/ 683 w 828"/>
                  <a:gd name="T31" fmla="*/ 224 h 807"/>
                  <a:gd name="T32" fmla="*/ 673 w 828"/>
                  <a:gd name="T33" fmla="*/ 235 h 807"/>
                  <a:gd name="T34" fmla="*/ 663 w 828"/>
                  <a:gd name="T35" fmla="*/ 247 h 807"/>
                  <a:gd name="T36" fmla="*/ 642 w 828"/>
                  <a:gd name="T37" fmla="*/ 270 h 807"/>
                  <a:gd name="T38" fmla="*/ 632 w 828"/>
                  <a:gd name="T39" fmla="*/ 281 h 807"/>
                  <a:gd name="T40" fmla="*/ 622 w 828"/>
                  <a:gd name="T41" fmla="*/ 293 h 807"/>
                  <a:gd name="T42" fmla="*/ 602 w 828"/>
                  <a:gd name="T43" fmla="*/ 316 h 807"/>
                  <a:gd name="T44" fmla="*/ 590 w 828"/>
                  <a:gd name="T45" fmla="*/ 327 h 807"/>
                  <a:gd name="T46" fmla="*/ 580 w 828"/>
                  <a:gd name="T47" fmla="*/ 338 h 807"/>
                  <a:gd name="T48" fmla="*/ 558 w 828"/>
                  <a:gd name="T49" fmla="*/ 361 h 807"/>
                  <a:gd name="T50" fmla="*/ 515 w 828"/>
                  <a:gd name="T51" fmla="*/ 405 h 807"/>
                  <a:gd name="T52" fmla="*/ 492 w 828"/>
                  <a:gd name="T53" fmla="*/ 426 h 807"/>
                  <a:gd name="T54" fmla="*/ 469 w 828"/>
                  <a:gd name="T55" fmla="*/ 448 h 807"/>
                  <a:gd name="T56" fmla="*/ 463 w 828"/>
                  <a:gd name="T57" fmla="*/ 453 h 807"/>
                  <a:gd name="T58" fmla="*/ 457 w 828"/>
                  <a:gd name="T59" fmla="*/ 459 h 807"/>
                  <a:gd name="T60" fmla="*/ 445 w 828"/>
                  <a:gd name="T61" fmla="*/ 470 h 807"/>
                  <a:gd name="T62" fmla="*/ 422 w 828"/>
                  <a:gd name="T63" fmla="*/ 491 h 807"/>
                  <a:gd name="T64" fmla="*/ 410 w 828"/>
                  <a:gd name="T65" fmla="*/ 501 h 807"/>
                  <a:gd name="T66" fmla="*/ 404 w 828"/>
                  <a:gd name="T67" fmla="*/ 506 h 807"/>
                  <a:gd name="T68" fmla="*/ 398 w 828"/>
                  <a:gd name="T69" fmla="*/ 512 h 807"/>
                  <a:gd name="T70" fmla="*/ 374 w 828"/>
                  <a:gd name="T71" fmla="*/ 533 h 807"/>
                  <a:gd name="T72" fmla="*/ 324 w 828"/>
                  <a:gd name="T73" fmla="*/ 575 h 807"/>
                  <a:gd name="T74" fmla="*/ 317 w 828"/>
                  <a:gd name="T75" fmla="*/ 579 h 807"/>
                  <a:gd name="T76" fmla="*/ 311 w 828"/>
                  <a:gd name="T77" fmla="*/ 584 h 807"/>
                  <a:gd name="T78" fmla="*/ 299 w 828"/>
                  <a:gd name="T79" fmla="*/ 594 h 807"/>
                  <a:gd name="T80" fmla="*/ 273 w 828"/>
                  <a:gd name="T81" fmla="*/ 615 h 807"/>
                  <a:gd name="T82" fmla="*/ 247 w 828"/>
                  <a:gd name="T83" fmla="*/ 634 h 807"/>
                  <a:gd name="T84" fmla="*/ 222 w 828"/>
                  <a:gd name="T85" fmla="*/ 655 h 807"/>
                  <a:gd name="T86" fmla="*/ 195 w 828"/>
                  <a:gd name="T87" fmla="*/ 674 h 807"/>
                  <a:gd name="T88" fmla="*/ 167 w 828"/>
                  <a:gd name="T89" fmla="*/ 693 h 807"/>
                  <a:gd name="T90" fmla="*/ 153 w 828"/>
                  <a:gd name="T91" fmla="*/ 703 h 807"/>
                  <a:gd name="T92" fmla="*/ 140 w 828"/>
                  <a:gd name="T93" fmla="*/ 713 h 807"/>
                  <a:gd name="T94" fmla="*/ 113 w 828"/>
                  <a:gd name="T95" fmla="*/ 732 h 807"/>
                  <a:gd name="T96" fmla="*/ 85 w 828"/>
                  <a:gd name="T97" fmla="*/ 751 h 807"/>
                  <a:gd name="T98" fmla="*/ 57 w 828"/>
                  <a:gd name="T99" fmla="*/ 769 h 807"/>
                  <a:gd name="T100" fmla="*/ 42 w 828"/>
                  <a:gd name="T101" fmla="*/ 778 h 807"/>
                  <a:gd name="T102" fmla="*/ 28 w 828"/>
                  <a:gd name="T103" fmla="*/ 788 h 807"/>
                  <a:gd name="T104" fmla="*/ 0 w 828"/>
                  <a:gd name="T105" fmla="*/ 807 h 8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28" h="807">
                    <a:moveTo>
                      <a:pt x="828" y="0"/>
                    </a:moveTo>
                    <a:lnTo>
                      <a:pt x="823" y="14"/>
                    </a:lnTo>
                    <a:lnTo>
                      <a:pt x="819" y="27"/>
                    </a:lnTo>
                    <a:lnTo>
                      <a:pt x="814" y="40"/>
                    </a:lnTo>
                    <a:lnTo>
                      <a:pt x="812" y="45"/>
                    </a:lnTo>
                    <a:lnTo>
                      <a:pt x="810" y="52"/>
                    </a:lnTo>
                    <a:lnTo>
                      <a:pt x="805" y="62"/>
                    </a:lnTo>
                    <a:lnTo>
                      <a:pt x="800" y="73"/>
                    </a:lnTo>
                    <a:lnTo>
                      <a:pt x="795" y="82"/>
                    </a:lnTo>
                    <a:lnTo>
                      <a:pt x="789" y="90"/>
                    </a:lnTo>
                    <a:lnTo>
                      <a:pt x="760" y="130"/>
                    </a:lnTo>
                    <a:lnTo>
                      <a:pt x="741" y="153"/>
                    </a:lnTo>
                    <a:lnTo>
                      <a:pt x="722" y="177"/>
                    </a:lnTo>
                    <a:lnTo>
                      <a:pt x="702" y="200"/>
                    </a:lnTo>
                    <a:lnTo>
                      <a:pt x="693" y="212"/>
                    </a:lnTo>
                    <a:lnTo>
                      <a:pt x="683" y="224"/>
                    </a:lnTo>
                    <a:lnTo>
                      <a:pt x="673" y="235"/>
                    </a:lnTo>
                    <a:lnTo>
                      <a:pt x="663" y="247"/>
                    </a:lnTo>
                    <a:lnTo>
                      <a:pt x="642" y="270"/>
                    </a:lnTo>
                    <a:lnTo>
                      <a:pt x="632" y="281"/>
                    </a:lnTo>
                    <a:lnTo>
                      <a:pt x="622" y="293"/>
                    </a:lnTo>
                    <a:lnTo>
                      <a:pt x="602" y="316"/>
                    </a:lnTo>
                    <a:lnTo>
                      <a:pt x="590" y="327"/>
                    </a:lnTo>
                    <a:lnTo>
                      <a:pt x="580" y="338"/>
                    </a:lnTo>
                    <a:lnTo>
                      <a:pt x="558" y="361"/>
                    </a:lnTo>
                    <a:lnTo>
                      <a:pt x="515" y="405"/>
                    </a:lnTo>
                    <a:lnTo>
                      <a:pt x="492" y="426"/>
                    </a:lnTo>
                    <a:lnTo>
                      <a:pt x="469" y="448"/>
                    </a:lnTo>
                    <a:lnTo>
                      <a:pt x="463" y="453"/>
                    </a:lnTo>
                    <a:lnTo>
                      <a:pt x="457" y="459"/>
                    </a:lnTo>
                    <a:lnTo>
                      <a:pt x="445" y="470"/>
                    </a:lnTo>
                    <a:lnTo>
                      <a:pt x="422" y="491"/>
                    </a:lnTo>
                    <a:lnTo>
                      <a:pt x="410" y="501"/>
                    </a:lnTo>
                    <a:lnTo>
                      <a:pt x="404" y="506"/>
                    </a:lnTo>
                    <a:lnTo>
                      <a:pt x="398" y="512"/>
                    </a:lnTo>
                    <a:lnTo>
                      <a:pt x="374" y="533"/>
                    </a:lnTo>
                    <a:lnTo>
                      <a:pt x="324" y="575"/>
                    </a:lnTo>
                    <a:lnTo>
                      <a:pt x="317" y="579"/>
                    </a:lnTo>
                    <a:lnTo>
                      <a:pt x="311" y="584"/>
                    </a:lnTo>
                    <a:lnTo>
                      <a:pt x="299" y="594"/>
                    </a:lnTo>
                    <a:lnTo>
                      <a:pt x="273" y="615"/>
                    </a:lnTo>
                    <a:lnTo>
                      <a:pt x="247" y="634"/>
                    </a:lnTo>
                    <a:lnTo>
                      <a:pt x="222" y="655"/>
                    </a:lnTo>
                    <a:lnTo>
                      <a:pt x="195" y="674"/>
                    </a:lnTo>
                    <a:lnTo>
                      <a:pt x="167" y="693"/>
                    </a:lnTo>
                    <a:lnTo>
                      <a:pt x="153" y="703"/>
                    </a:lnTo>
                    <a:lnTo>
                      <a:pt x="140" y="713"/>
                    </a:lnTo>
                    <a:lnTo>
                      <a:pt x="113" y="732"/>
                    </a:lnTo>
                    <a:lnTo>
                      <a:pt x="85" y="751"/>
                    </a:lnTo>
                    <a:lnTo>
                      <a:pt x="57" y="769"/>
                    </a:lnTo>
                    <a:lnTo>
                      <a:pt x="42" y="778"/>
                    </a:lnTo>
                    <a:lnTo>
                      <a:pt x="28" y="788"/>
                    </a:lnTo>
                    <a:lnTo>
                      <a:pt x="0" y="807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254317" dir="21428256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55962" name="Group 666">
                <a:extLst>
                  <a:ext uri="{FF2B5EF4-FFF2-40B4-BE49-F238E27FC236}">
                    <a16:creationId xmlns:a16="http://schemas.microsoft.com/office/drawing/2014/main" id="{7C2A8B36-BBCF-450C-A178-CCCDA0CDBCA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2332" y="2769"/>
                <a:ext cx="852" cy="807"/>
                <a:chOff x="-1997" y="2343"/>
                <a:chExt cx="852" cy="807"/>
              </a:xfrm>
            </p:grpSpPr>
            <p:sp>
              <p:nvSpPr>
                <p:cNvPr id="55960" name="Freeform 664">
                  <a:extLst>
                    <a:ext uri="{FF2B5EF4-FFF2-40B4-BE49-F238E27FC236}">
                      <a16:creationId xmlns:a16="http://schemas.microsoft.com/office/drawing/2014/main" id="{1E3BEC03-1A40-45E6-8ADE-C665DD833D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97" y="2343"/>
                  <a:ext cx="852" cy="807"/>
                </a:xfrm>
                <a:custGeom>
                  <a:avLst/>
                  <a:gdLst>
                    <a:gd name="T0" fmla="*/ 0 w 852"/>
                    <a:gd name="T1" fmla="*/ 43 h 807"/>
                    <a:gd name="T2" fmla="*/ 30 w 852"/>
                    <a:gd name="T3" fmla="*/ 578 h 807"/>
                    <a:gd name="T4" fmla="*/ 40 w 852"/>
                    <a:gd name="T5" fmla="*/ 700 h 807"/>
                    <a:gd name="T6" fmla="*/ 39 w 852"/>
                    <a:gd name="T7" fmla="*/ 729 h 807"/>
                    <a:gd name="T8" fmla="*/ 35 w 852"/>
                    <a:gd name="T9" fmla="*/ 759 h 807"/>
                    <a:gd name="T10" fmla="*/ 28 w 852"/>
                    <a:gd name="T11" fmla="*/ 791 h 807"/>
                    <a:gd name="T12" fmla="*/ 52 w 852"/>
                    <a:gd name="T13" fmla="*/ 788 h 807"/>
                    <a:gd name="T14" fmla="*/ 80 w 852"/>
                    <a:gd name="T15" fmla="*/ 770 h 807"/>
                    <a:gd name="T16" fmla="*/ 137 w 852"/>
                    <a:gd name="T17" fmla="*/ 733 h 807"/>
                    <a:gd name="T18" fmla="*/ 177 w 852"/>
                    <a:gd name="T19" fmla="*/ 704 h 807"/>
                    <a:gd name="T20" fmla="*/ 219 w 852"/>
                    <a:gd name="T21" fmla="*/ 674 h 807"/>
                    <a:gd name="T22" fmla="*/ 271 w 852"/>
                    <a:gd name="T23" fmla="*/ 635 h 807"/>
                    <a:gd name="T24" fmla="*/ 322 w 852"/>
                    <a:gd name="T25" fmla="*/ 595 h 807"/>
                    <a:gd name="T26" fmla="*/ 341 w 852"/>
                    <a:gd name="T27" fmla="*/ 579 h 807"/>
                    <a:gd name="T28" fmla="*/ 398 w 852"/>
                    <a:gd name="T29" fmla="*/ 533 h 807"/>
                    <a:gd name="T30" fmla="*/ 427 w 852"/>
                    <a:gd name="T31" fmla="*/ 507 h 807"/>
                    <a:gd name="T32" fmla="*/ 446 w 852"/>
                    <a:gd name="T33" fmla="*/ 492 h 807"/>
                    <a:gd name="T34" fmla="*/ 481 w 852"/>
                    <a:gd name="T35" fmla="*/ 459 h 807"/>
                    <a:gd name="T36" fmla="*/ 493 w 852"/>
                    <a:gd name="T37" fmla="*/ 448 h 807"/>
                    <a:gd name="T38" fmla="*/ 538 w 852"/>
                    <a:gd name="T39" fmla="*/ 405 h 807"/>
                    <a:gd name="T40" fmla="*/ 604 w 852"/>
                    <a:gd name="T41" fmla="*/ 338 h 807"/>
                    <a:gd name="T42" fmla="*/ 626 w 852"/>
                    <a:gd name="T43" fmla="*/ 316 h 807"/>
                    <a:gd name="T44" fmla="*/ 656 w 852"/>
                    <a:gd name="T45" fmla="*/ 281 h 807"/>
                    <a:gd name="T46" fmla="*/ 686 w 852"/>
                    <a:gd name="T47" fmla="*/ 247 h 807"/>
                    <a:gd name="T48" fmla="*/ 707 w 852"/>
                    <a:gd name="T49" fmla="*/ 224 h 807"/>
                    <a:gd name="T50" fmla="*/ 726 w 852"/>
                    <a:gd name="T51" fmla="*/ 200 h 807"/>
                    <a:gd name="T52" fmla="*/ 765 w 852"/>
                    <a:gd name="T53" fmla="*/ 153 h 807"/>
                    <a:gd name="T54" fmla="*/ 813 w 852"/>
                    <a:gd name="T55" fmla="*/ 90 h 807"/>
                    <a:gd name="T56" fmla="*/ 824 w 852"/>
                    <a:gd name="T57" fmla="*/ 73 h 807"/>
                    <a:gd name="T58" fmla="*/ 833 w 852"/>
                    <a:gd name="T59" fmla="*/ 52 h 807"/>
                    <a:gd name="T60" fmla="*/ 838 w 852"/>
                    <a:gd name="T61" fmla="*/ 40 h 807"/>
                    <a:gd name="T62" fmla="*/ 847 w 852"/>
                    <a:gd name="T63" fmla="*/ 14 h 807"/>
                    <a:gd name="T64" fmla="*/ 742 w 852"/>
                    <a:gd name="T65" fmla="*/ 13 h 807"/>
                    <a:gd name="T66" fmla="*/ 307 w 852"/>
                    <a:gd name="T67" fmla="*/ 37 h 807"/>
                    <a:gd name="T68" fmla="*/ 251 w 852"/>
                    <a:gd name="T69" fmla="*/ 53 h 807"/>
                    <a:gd name="T70" fmla="*/ 191 w 852"/>
                    <a:gd name="T71" fmla="*/ 41 h 807"/>
                    <a:gd name="T72" fmla="*/ 32 w 852"/>
                    <a:gd name="T73" fmla="*/ 43 h 8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852" h="807">
                      <a:moveTo>
                        <a:pt x="32" y="43"/>
                      </a:moveTo>
                      <a:lnTo>
                        <a:pt x="0" y="43"/>
                      </a:lnTo>
                      <a:lnTo>
                        <a:pt x="23" y="469"/>
                      </a:lnTo>
                      <a:lnTo>
                        <a:pt x="30" y="578"/>
                      </a:lnTo>
                      <a:lnTo>
                        <a:pt x="40" y="686"/>
                      </a:lnTo>
                      <a:lnTo>
                        <a:pt x="40" y="700"/>
                      </a:lnTo>
                      <a:lnTo>
                        <a:pt x="40" y="714"/>
                      </a:lnTo>
                      <a:lnTo>
                        <a:pt x="39" y="729"/>
                      </a:lnTo>
                      <a:lnTo>
                        <a:pt x="38" y="744"/>
                      </a:lnTo>
                      <a:lnTo>
                        <a:pt x="35" y="759"/>
                      </a:lnTo>
                      <a:lnTo>
                        <a:pt x="32" y="775"/>
                      </a:lnTo>
                      <a:lnTo>
                        <a:pt x="28" y="791"/>
                      </a:lnTo>
                      <a:lnTo>
                        <a:pt x="24" y="807"/>
                      </a:lnTo>
                      <a:lnTo>
                        <a:pt x="52" y="788"/>
                      </a:lnTo>
                      <a:lnTo>
                        <a:pt x="66" y="779"/>
                      </a:lnTo>
                      <a:lnTo>
                        <a:pt x="80" y="770"/>
                      </a:lnTo>
                      <a:lnTo>
                        <a:pt x="109" y="751"/>
                      </a:lnTo>
                      <a:lnTo>
                        <a:pt x="137" y="733"/>
                      </a:lnTo>
                      <a:lnTo>
                        <a:pt x="164" y="713"/>
                      </a:lnTo>
                      <a:lnTo>
                        <a:pt x="177" y="704"/>
                      </a:lnTo>
                      <a:lnTo>
                        <a:pt x="191" y="694"/>
                      </a:lnTo>
                      <a:lnTo>
                        <a:pt x="219" y="674"/>
                      </a:lnTo>
                      <a:lnTo>
                        <a:pt x="245" y="655"/>
                      </a:lnTo>
                      <a:lnTo>
                        <a:pt x="271" y="635"/>
                      </a:lnTo>
                      <a:lnTo>
                        <a:pt x="297" y="615"/>
                      </a:lnTo>
                      <a:lnTo>
                        <a:pt x="322" y="595"/>
                      </a:lnTo>
                      <a:lnTo>
                        <a:pt x="335" y="584"/>
                      </a:lnTo>
                      <a:lnTo>
                        <a:pt x="341" y="579"/>
                      </a:lnTo>
                      <a:lnTo>
                        <a:pt x="348" y="575"/>
                      </a:lnTo>
                      <a:lnTo>
                        <a:pt x="398" y="533"/>
                      </a:lnTo>
                      <a:lnTo>
                        <a:pt x="422" y="512"/>
                      </a:lnTo>
                      <a:lnTo>
                        <a:pt x="427" y="507"/>
                      </a:lnTo>
                      <a:lnTo>
                        <a:pt x="434" y="502"/>
                      </a:lnTo>
                      <a:lnTo>
                        <a:pt x="446" y="492"/>
                      </a:lnTo>
                      <a:lnTo>
                        <a:pt x="469" y="470"/>
                      </a:lnTo>
                      <a:lnTo>
                        <a:pt x="481" y="459"/>
                      </a:lnTo>
                      <a:lnTo>
                        <a:pt x="487" y="454"/>
                      </a:lnTo>
                      <a:lnTo>
                        <a:pt x="493" y="448"/>
                      </a:lnTo>
                      <a:lnTo>
                        <a:pt x="515" y="427"/>
                      </a:lnTo>
                      <a:lnTo>
                        <a:pt x="538" y="405"/>
                      </a:lnTo>
                      <a:lnTo>
                        <a:pt x="582" y="361"/>
                      </a:lnTo>
                      <a:lnTo>
                        <a:pt x="604" y="338"/>
                      </a:lnTo>
                      <a:lnTo>
                        <a:pt x="614" y="327"/>
                      </a:lnTo>
                      <a:lnTo>
                        <a:pt x="626" y="316"/>
                      </a:lnTo>
                      <a:lnTo>
                        <a:pt x="646" y="293"/>
                      </a:lnTo>
                      <a:lnTo>
                        <a:pt x="656" y="281"/>
                      </a:lnTo>
                      <a:lnTo>
                        <a:pt x="666" y="270"/>
                      </a:lnTo>
                      <a:lnTo>
                        <a:pt x="686" y="247"/>
                      </a:lnTo>
                      <a:lnTo>
                        <a:pt x="696" y="235"/>
                      </a:lnTo>
                      <a:lnTo>
                        <a:pt x="707" y="224"/>
                      </a:lnTo>
                      <a:lnTo>
                        <a:pt x="717" y="212"/>
                      </a:lnTo>
                      <a:lnTo>
                        <a:pt x="726" y="200"/>
                      </a:lnTo>
                      <a:lnTo>
                        <a:pt x="746" y="177"/>
                      </a:lnTo>
                      <a:lnTo>
                        <a:pt x="765" y="153"/>
                      </a:lnTo>
                      <a:lnTo>
                        <a:pt x="784" y="129"/>
                      </a:lnTo>
                      <a:lnTo>
                        <a:pt x="813" y="90"/>
                      </a:lnTo>
                      <a:lnTo>
                        <a:pt x="818" y="82"/>
                      </a:lnTo>
                      <a:lnTo>
                        <a:pt x="824" y="73"/>
                      </a:lnTo>
                      <a:lnTo>
                        <a:pt x="828" y="62"/>
                      </a:lnTo>
                      <a:lnTo>
                        <a:pt x="833" y="52"/>
                      </a:lnTo>
                      <a:lnTo>
                        <a:pt x="835" y="45"/>
                      </a:lnTo>
                      <a:lnTo>
                        <a:pt x="838" y="40"/>
                      </a:lnTo>
                      <a:lnTo>
                        <a:pt x="843" y="27"/>
                      </a:lnTo>
                      <a:lnTo>
                        <a:pt x="847" y="14"/>
                      </a:lnTo>
                      <a:lnTo>
                        <a:pt x="852" y="0"/>
                      </a:lnTo>
                      <a:lnTo>
                        <a:pt x="742" y="13"/>
                      </a:lnTo>
                      <a:lnTo>
                        <a:pt x="610" y="22"/>
                      </a:lnTo>
                      <a:lnTo>
                        <a:pt x="307" y="37"/>
                      </a:lnTo>
                      <a:lnTo>
                        <a:pt x="310" y="52"/>
                      </a:lnTo>
                      <a:lnTo>
                        <a:pt x="251" y="53"/>
                      </a:lnTo>
                      <a:lnTo>
                        <a:pt x="249" y="39"/>
                      </a:lnTo>
                      <a:lnTo>
                        <a:pt x="191" y="41"/>
                      </a:lnTo>
                      <a:lnTo>
                        <a:pt x="77" y="43"/>
                      </a:lnTo>
                      <a:lnTo>
                        <a:pt x="32" y="4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254317" dir="21428256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5961" name="Freeform 665">
                  <a:extLst>
                    <a:ext uri="{FF2B5EF4-FFF2-40B4-BE49-F238E27FC236}">
                      <a16:creationId xmlns:a16="http://schemas.microsoft.com/office/drawing/2014/main" id="{4501AA26-C317-4DAE-B6CE-8AF6B05B3C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97" y="2343"/>
                  <a:ext cx="852" cy="807"/>
                </a:xfrm>
                <a:custGeom>
                  <a:avLst/>
                  <a:gdLst>
                    <a:gd name="T0" fmla="*/ 0 w 852"/>
                    <a:gd name="T1" fmla="*/ 43 h 807"/>
                    <a:gd name="T2" fmla="*/ 30 w 852"/>
                    <a:gd name="T3" fmla="*/ 578 h 807"/>
                    <a:gd name="T4" fmla="*/ 40 w 852"/>
                    <a:gd name="T5" fmla="*/ 700 h 807"/>
                    <a:gd name="T6" fmla="*/ 39 w 852"/>
                    <a:gd name="T7" fmla="*/ 729 h 807"/>
                    <a:gd name="T8" fmla="*/ 35 w 852"/>
                    <a:gd name="T9" fmla="*/ 759 h 807"/>
                    <a:gd name="T10" fmla="*/ 28 w 852"/>
                    <a:gd name="T11" fmla="*/ 791 h 807"/>
                    <a:gd name="T12" fmla="*/ 52 w 852"/>
                    <a:gd name="T13" fmla="*/ 788 h 807"/>
                    <a:gd name="T14" fmla="*/ 80 w 852"/>
                    <a:gd name="T15" fmla="*/ 770 h 807"/>
                    <a:gd name="T16" fmla="*/ 137 w 852"/>
                    <a:gd name="T17" fmla="*/ 733 h 807"/>
                    <a:gd name="T18" fmla="*/ 177 w 852"/>
                    <a:gd name="T19" fmla="*/ 704 h 807"/>
                    <a:gd name="T20" fmla="*/ 219 w 852"/>
                    <a:gd name="T21" fmla="*/ 674 h 807"/>
                    <a:gd name="T22" fmla="*/ 271 w 852"/>
                    <a:gd name="T23" fmla="*/ 635 h 807"/>
                    <a:gd name="T24" fmla="*/ 322 w 852"/>
                    <a:gd name="T25" fmla="*/ 595 h 807"/>
                    <a:gd name="T26" fmla="*/ 341 w 852"/>
                    <a:gd name="T27" fmla="*/ 579 h 807"/>
                    <a:gd name="T28" fmla="*/ 398 w 852"/>
                    <a:gd name="T29" fmla="*/ 533 h 807"/>
                    <a:gd name="T30" fmla="*/ 427 w 852"/>
                    <a:gd name="T31" fmla="*/ 507 h 807"/>
                    <a:gd name="T32" fmla="*/ 446 w 852"/>
                    <a:gd name="T33" fmla="*/ 492 h 807"/>
                    <a:gd name="T34" fmla="*/ 481 w 852"/>
                    <a:gd name="T35" fmla="*/ 459 h 807"/>
                    <a:gd name="T36" fmla="*/ 493 w 852"/>
                    <a:gd name="T37" fmla="*/ 448 h 807"/>
                    <a:gd name="T38" fmla="*/ 538 w 852"/>
                    <a:gd name="T39" fmla="*/ 405 h 807"/>
                    <a:gd name="T40" fmla="*/ 604 w 852"/>
                    <a:gd name="T41" fmla="*/ 338 h 807"/>
                    <a:gd name="T42" fmla="*/ 626 w 852"/>
                    <a:gd name="T43" fmla="*/ 316 h 807"/>
                    <a:gd name="T44" fmla="*/ 656 w 852"/>
                    <a:gd name="T45" fmla="*/ 281 h 807"/>
                    <a:gd name="T46" fmla="*/ 686 w 852"/>
                    <a:gd name="T47" fmla="*/ 247 h 807"/>
                    <a:gd name="T48" fmla="*/ 707 w 852"/>
                    <a:gd name="T49" fmla="*/ 224 h 807"/>
                    <a:gd name="T50" fmla="*/ 726 w 852"/>
                    <a:gd name="T51" fmla="*/ 200 h 807"/>
                    <a:gd name="T52" fmla="*/ 765 w 852"/>
                    <a:gd name="T53" fmla="*/ 153 h 807"/>
                    <a:gd name="T54" fmla="*/ 813 w 852"/>
                    <a:gd name="T55" fmla="*/ 90 h 807"/>
                    <a:gd name="T56" fmla="*/ 824 w 852"/>
                    <a:gd name="T57" fmla="*/ 73 h 807"/>
                    <a:gd name="T58" fmla="*/ 833 w 852"/>
                    <a:gd name="T59" fmla="*/ 52 h 807"/>
                    <a:gd name="T60" fmla="*/ 838 w 852"/>
                    <a:gd name="T61" fmla="*/ 40 h 807"/>
                    <a:gd name="T62" fmla="*/ 847 w 852"/>
                    <a:gd name="T63" fmla="*/ 14 h 807"/>
                    <a:gd name="T64" fmla="*/ 742 w 852"/>
                    <a:gd name="T65" fmla="*/ 13 h 807"/>
                    <a:gd name="T66" fmla="*/ 307 w 852"/>
                    <a:gd name="T67" fmla="*/ 37 h 807"/>
                    <a:gd name="T68" fmla="*/ 251 w 852"/>
                    <a:gd name="T69" fmla="*/ 53 h 807"/>
                    <a:gd name="T70" fmla="*/ 191 w 852"/>
                    <a:gd name="T71" fmla="*/ 41 h 807"/>
                    <a:gd name="T72" fmla="*/ 32 w 852"/>
                    <a:gd name="T73" fmla="*/ 43 h 8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852" h="807">
                      <a:moveTo>
                        <a:pt x="32" y="43"/>
                      </a:moveTo>
                      <a:lnTo>
                        <a:pt x="0" y="43"/>
                      </a:lnTo>
                      <a:lnTo>
                        <a:pt x="23" y="469"/>
                      </a:lnTo>
                      <a:lnTo>
                        <a:pt x="30" y="578"/>
                      </a:lnTo>
                      <a:lnTo>
                        <a:pt x="40" y="686"/>
                      </a:lnTo>
                      <a:lnTo>
                        <a:pt x="40" y="700"/>
                      </a:lnTo>
                      <a:lnTo>
                        <a:pt x="40" y="714"/>
                      </a:lnTo>
                      <a:lnTo>
                        <a:pt x="39" y="729"/>
                      </a:lnTo>
                      <a:lnTo>
                        <a:pt x="38" y="744"/>
                      </a:lnTo>
                      <a:lnTo>
                        <a:pt x="35" y="759"/>
                      </a:lnTo>
                      <a:lnTo>
                        <a:pt x="32" y="775"/>
                      </a:lnTo>
                      <a:lnTo>
                        <a:pt x="28" y="791"/>
                      </a:lnTo>
                      <a:lnTo>
                        <a:pt x="24" y="807"/>
                      </a:lnTo>
                      <a:lnTo>
                        <a:pt x="52" y="788"/>
                      </a:lnTo>
                      <a:lnTo>
                        <a:pt x="66" y="779"/>
                      </a:lnTo>
                      <a:lnTo>
                        <a:pt x="80" y="770"/>
                      </a:lnTo>
                      <a:lnTo>
                        <a:pt x="109" y="751"/>
                      </a:lnTo>
                      <a:lnTo>
                        <a:pt x="137" y="733"/>
                      </a:lnTo>
                      <a:lnTo>
                        <a:pt x="164" y="713"/>
                      </a:lnTo>
                      <a:lnTo>
                        <a:pt x="177" y="704"/>
                      </a:lnTo>
                      <a:lnTo>
                        <a:pt x="191" y="694"/>
                      </a:lnTo>
                      <a:lnTo>
                        <a:pt x="219" y="674"/>
                      </a:lnTo>
                      <a:lnTo>
                        <a:pt x="245" y="655"/>
                      </a:lnTo>
                      <a:lnTo>
                        <a:pt x="271" y="635"/>
                      </a:lnTo>
                      <a:lnTo>
                        <a:pt x="297" y="615"/>
                      </a:lnTo>
                      <a:lnTo>
                        <a:pt x="322" y="595"/>
                      </a:lnTo>
                      <a:lnTo>
                        <a:pt x="335" y="584"/>
                      </a:lnTo>
                      <a:lnTo>
                        <a:pt x="341" y="579"/>
                      </a:lnTo>
                      <a:lnTo>
                        <a:pt x="348" y="575"/>
                      </a:lnTo>
                      <a:lnTo>
                        <a:pt x="398" y="533"/>
                      </a:lnTo>
                      <a:lnTo>
                        <a:pt x="422" y="512"/>
                      </a:lnTo>
                      <a:lnTo>
                        <a:pt x="427" y="507"/>
                      </a:lnTo>
                      <a:lnTo>
                        <a:pt x="434" y="502"/>
                      </a:lnTo>
                      <a:lnTo>
                        <a:pt x="446" y="492"/>
                      </a:lnTo>
                      <a:lnTo>
                        <a:pt x="469" y="470"/>
                      </a:lnTo>
                      <a:lnTo>
                        <a:pt x="481" y="459"/>
                      </a:lnTo>
                      <a:lnTo>
                        <a:pt x="487" y="454"/>
                      </a:lnTo>
                      <a:lnTo>
                        <a:pt x="493" y="448"/>
                      </a:lnTo>
                      <a:lnTo>
                        <a:pt x="515" y="427"/>
                      </a:lnTo>
                      <a:lnTo>
                        <a:pt x="538" y="405"/>
                      </a:lnTo>
                      <a:lnTo>
                        <a:pt x="582" y="361"/>
                      </a:lnTo>
                      <a:lnTo>
                        <a:pt x="604" y="338"/>
                      </a:lnTo>
                      <a:lnTo>
                        <a:pt x="614" y="327"/>
                      </a:lnTo>
                      <a:lnTo>
                        <a:pt x="626" y="316"/>
                      </a:lnTo>
                      <a:lnTo>
                        <a:pt x="646" y="293"/>
                      </a:lnTo>
                      <a:lnTo>
                        <a:pt x="656" y="281"/>
                      </a:lnTo>
                      <a:lnTo>
                        <a:pt x="666" y="270"/>
                      </a:lnTo>
                      <a:lnTo>
                        <a:pt x="686" y="247"/>
                      </a:lnTo>
                      <a:lnTo>
                        <a:pt x="696" y="235"/>
                      </a:lnTo>
                      <a:lnTo>
                        <a:pt x="707" y="224"/>
                      </a:lnTo>
                      <a:lnTo>
                        <a:pt x="717" y="212"/>
                      </a:lnTo>
                      <a:lnTo>
                        <a:pt x="726" y="200"/>
                      </a:lnTo>
                      <a:lnTo>
                        <a:pt x="746" y="177"/>
                      </a:lnTo>
                      <a:lnTo>
                        <a:pt x="765" y="153"/>
                      </a:lnTo>
                      <a:lnTo>
                        <a:pt x="784" y="129"/>
                      </a:lnTo>
                      <a:lnTo>
                        <a:pt x="813" y="90"/>
                      </a:lnTo>
                      <a:lnTo>
                        <a:pt x="818" y="82"/>
                      </a:lnTo>
                      <a:lnTo>
                        <a:pt x="824" y="73"/>
                      </a:lnTo>
                      <a:lnTo>
                        <a:pt x="828" y="62"/>
                      </a:lnTo>
                      <a:lnTo>
                        <a:pt x="833" y="52"/>
                      </a:lnTo>
                      <a:lnTo>
                        <a:pt x="835" y="45"/>
                      </a:lnTo>
                      <a:lnTo>
                        <a:pt x="838" y="40"/>
                      </a:lnTo>
                      <a:lnTo>
                        <a:pt x="843" y="27"/>
                      </a:lnTo>
                      <a:lnTo>
                        <a:pt x="847" y="14"/>
                      </a:lnTo>
                      <a:lnTo>
                        <a:pt x="852" y="0"/>
                      </a:lnTo>
                      <a:lnTo>
                        <a:pt x="742" y="13"/>
                      </a:lnTo>
                      <a:lnTo>
                        <a:pt x="610" y="22"/>
                      </a:lnTo>
                      <a:lnTo>
                        <a:pt x="307" y="37"/>
                      </a:lnTo>
                      <a:lnTo>
                        <a:pt x="310" y="52"/>
                      </a:lnTo>
                      <a:lnTo>
                        <a:pt x="251" y="53"/>
                      </a:lnTo>
                      <a:lnTo>
                        <a:pt x="249" y="39"/>
                      </a:lnTo>
                      <a:lnTo>
                        <a:pt x="191" y="41"/>
                      </a:lnTo>
                      <a:lnTo>
                        <a:pt x="77" y="43"/>
                      </a:lnTo>
                      <a:lnTo>
                        <a:pt x="32" y="43"/>
                      </a:lnTo>
                      <a:close/>
                    </a:path>
                  </a:pathLst>
                </a:custGeom>
                <a:noFill/>
                <a:ln w="20638" cap="rnd">
                  <a:solidFill>
                    <a:srgbClr val="C0C0C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254317" dir="21428256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55896" name="Group 600">
                <a:extLst>
                  <a:ext uri="{FF2B5EF4-FFF2-40B4-BE49-F238E27FC236}">
                    <a16:creationId xmlns:a16="http://schemas.microsoft.com/office/drawing/2014/main" id="{F935BE72-2AF9-467D-A918-FB3909BE19F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2415" y="-48"/>
                <a:ext cx="919" cy="885"/>
                <a:chOff x="-2080" y="-474"/>
                <a:chExt cx="919" cy="885"/>
              </a:xfrm>
            </p:grpSpPr>
            <p:sp>
              <p:nvSpPr>
                <p:cNvPr id="55894" name="Freeform 598">
                  <a:extLst>
                    <a:ext uri="{FF2B5EF4-FFF2-40B4-BE49-F238E27FC236}">
                      <a16:creationId xmlns:a16="http://schemas.microsoft.com/office/drawing/2014/main" id="{F539EBF8-184B-45E3-B2BF-FE61051252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80" y="-474"/>
                  <a:ext cx="919" cy="885"/>
                </a:xfrm>
                <a:custGeom>
                  <a:avLst/>
                  <a:gdLst>
                    <a:gd name="T0" fmla="*/ 28 w 919"/>
                    <a:gd name="T1" fmla="*/ 0 h 885"/>
                    <a:gd name="T2" fmla="*/ 16 w 919"/>
                    <a:gd name="T3" fmla="*/ 9 h 885"/>
                    <a:gd name="T4" fmla="*/ 0 w 919"/>
                    <a:gd name="T5" fmla="*/ 710 h 885"/>
                    <a:gd name="T6" fmla="*/ 1 w 919"/>
                    <a:gd name="T7" fmla="*/ 775 h 885"/>
                    <a:gd name="T8" fmla="*/ 38 w 919"/>
                    <a:gd name="T9" fmla="*/ 772 h 885"/>
                    <a:gd name="T10" fmla="*/ 41 w 919"/>
                    <a:gd name="T11" fmla="*/ 772 h 885"/>
                    <a:gd name="T12" fmla="*/ 76 w 919"/>
                    <a:gd name="T13" fmla="*/ 770 h 885"/>
                    <a:gd name="T14" fmla="*/ 112 w 919"/>
                    <a:gd name="T15" fmla="*/ 769 h 885"/>
                    <a:gd name="T16" fmla="*/ 148 w 919"/>
                    <a:gd name="T17" fmla="*/ 769 h 885"/>
                    <a:gd name="T18" fmla="*/ 185 w 919"/>
                    <a:gd name="T19" fmla="*/ 770 h 885"/>
                    <a:gd name="T20" fmla="*/ 257 w 919"/>
                    <a:gd name="T21" fmla="*/ 771 h 885"/>
                    <a:gd name="T22" fmla="*/ 329 w 919"/>
                    <a:gd name="T23" fmla="*/ 776 h 885"/>
                    <a:gd name="T24" fmla="*/ 379 w 919"/>
                    <a:gd name="T25" fmla="*/ 780 h 885"/>
                    <a:gd name="T26" fmla="*/ 430 w 919"/>
                    <a:gd name="T27" fmla="*/ 785 h 885"/>
                    <a:gd name="T28" fmla="*/ 532 w 919"/>
                    <a:gd name="T29" fmla="*/ 798 h 885"/>
                    <a:gd name="T30" fmla="*/ 582 w 919"/>
                    <a:gd name="T31" fmla="*/ 805 h 885"/>
                    <a:gd name="T32" fmla="*/ 632 w 919"/>
                    <a:gd name="T33" fmla="*/ 814 h 885"/>
                    <a:gd name="T34" fmla="*/ 682 w 919"/>
                    <a:gd name="T35" fmla="*/ 822 h 885"/>
                    <a:gd name="T36" fmla="*/ 733 w 919"/>
                    <a:gd name="T37" fmla="*/ 833 h 885"/>
                    <a:gd name="T38" fmla="*/ 762 w 919"/>
                    <a:gd name="T39" fmla="*/ 838 h 885"/>
                    <a:gd name="T40" fmla="*/ 774 w 919"/>
                    <a:gd name="T41" fmla="*/ 841 h 885"/>
                    <a:gd name="T42" fmla="*/ 781 w 919"/>
                    <a:gd name="T43" fmla="*/ 842 h 885"/>
                    <a:gd name="T44" fmla="*/ 789 w 919"/>
                    <a:gd name="T45" fmla="*/ 844 h 885"/>
                    <a:gd name="T46" fmla="*/ 805 w 919"/>
                    <a:gd name="T47" fmla="*/ 849 h 885"/>
                    <a:gd name="T48" fmla="*/ 814 w 919"/>
                    <a:gd name="T49" fmla="*/ 852 h 885"/>
                    <a:gd name="T50" fmla="*/ 824 w 919"/>
                    <a:gd name="T51" fmla="*/ 855 h 885"/>
                    <a:gd name="T52" fmla="*/ 845 w 919"/>
                    <a:gd name="T53" fmla="*/ 861 h 885"/>
                    <a:gd name="T54" fmla="*/ 855 w 919"/>
                    <a:gd name="T55" fmla="*/ 864 h 885"/>
                    <a:gd name="T56" fmla="*/ 867 w 919"/>
                    <a:gd name="T57" fmla="*/ 868 h 885"/>
                    <a:gd name="T58" fmla="*/ 892 w 919"/>
                    <a:gd name="T59" fmla="*/ 876 h 885"/>
                    <a:gd name="T60" fmla="*/ 905 w 919"/>
                    <a:gd name="T61" fmla="*/ 881 h 885"/>
                    <a:gd name="T62" fmla="*/ 919 w 919"/>
                    <a:gd name="T63" fmla="*/ 885 h 885"/>
                    <a:gd name="T64" fmla="*/ 890 w 919"/>
                    <a:gd name="T65" fmla="*/ 854 h 885"/>
                    <a:gd name="T66" fmla="*/ 862 w 919"/>
                    <a:gd name="T67" fmla="*/ 824 h 885"/>
                    <a:gd name="T68" fmla="*/ 836 w 919"/>
                    <a:gd name="T69" fmla="*/ 792 h 885"/>
                    <a:gd name="T70" fmla="*/ 810 w 919"/>
                    <a:gd name="T71" fmla="*/ 761 h 885"/>
                    <a:gd name="T72" fmla="*/ 786 w 919"/>
                    <a:gd name="T73" fmla="*/ 730 h 885"/>
                    <a:gd name="T74" fmla="*/ 762 w 919"/>
                    <a:gd name="T75" fmla="*/ 699 h 885"/>
                    <a:gd name="T76" fmla="*/ 740 w 919"/>
                    <a:gd name="T77" fmla="*/ 668 h 885"/>
                    <a:gd name="T78" fmla="*/ 720 w 919"/>
                    <a:gd name="T79" fmla="*/ 637 h 885"/>
                    <a:gd name="T80" fmla="*/ 687 w 919"/>
                    <a:gd name="T81" fmla="*/ 589 h 885"/>
                    <a:gd name="T82" fmla="*/ 670 w 919"/>
                    <a:gd name="T83" fmla="*/ 565 h 885"/>
                    <a:gd name="T84" fmla="*/ 652 w 919"/>
                    <a:gd name="T85" fmla="*/ 542 h 885"/>
                    <a:gd name="T86" fmla="*/ 614 w 919"/>
                    <a:gd name="T87" fmla="*/ 495 h 885"/>
                    <a:gd name="T88" fmla="*/ 595 w 919"/>
                    <a:gd name="T89" fmla="*/ 471 h 885"/>
                    <a:gd name="T90" fmla="*/ 575 w 919"/>
                    <a:gd name="T91" fmla="*/ 449 h 885"/>
                    <a:gd name="T92" fmla="*/ 554 w 919"/>
                    <a:gd name="T93" fmla="*/ 426 h 885"/>
                    <a:gd name="T94" fmla="*/ 533 w 919"/>
                    <a:gd name="T95" fmla="*/ 402 h 885"/>
                    <a:gd name="T96" fmla="*/ 488 w 919"/>
                    <a:gd name="T97" fmla="*/ 357 h 885"/>
                    <a:gd name="T98" fmla="*/ 465 w 919"/>
                    <a:gd name="T99" fmla="*/ 335 h 885"/>
                    <a:gd name="T100" fmla="*/ 442 w 919"/>
                    <a:gd name="T101" fmla="*/ 313 h 885"/>
                    <a:gd name="T102" fmla="*/ 393 w 919"/>
                    <a:gd name="T103" fmla="*/ 269 h 885"/>
                    <a:gd name="T104" fmla="*/ 352 w 919"/>
                    <a:gd name="T105" fmla="*/ 234 h 885"/>
                    <a:gd name="T106" fmla="*/ 310 w 919"/>
                    <a:gd name="T107" fmla="*/ 199 h 885"/>
                    <a:gd name="T108" fmla="*/ 266 w 919"/>
                    <a:gd name="T109" fmla="*/ 166 h 885"/>
                    <a:gd name="T110" fmla="*/ 222 w 919"/>
                    <a:gd name="T111" fmla="*/ 132 h 885"/>
                    <a:gd name="T112" fmla="*/ 175 w 919"/>
                    <a:gd name="T113" fmla="*/ 99 h 885"/>
                    <a:gd name="T114" fmla="*/ 128 w 919"/>
                    <a:gd name="T115" fmla="*/ 66 h 885"/>
                    <a:gd name="T116" fmla="*/ 79 w 919"/>
                    <a:gd name="T117" fmla="*/ 33 h 885"/>
                    <a:gd name="T118" fmla="*/ 28 w 919"/>
                    <a:gd name="T119" fmla="*/ 0 h 8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919" h="885">
                      <a:moveTo>
                        <a:pt x="28" y="0"/>
                      </a:moveTo>
                      <a:lnTo>
                        <a:pt x="16" y="9"/>
                      </a:lnTo>
                      <a:lnTo>
                        <a:pt x="0" y="710"/>
                      </a:lnTo>
                      <a:lnTo>
                        <a:pt x="1" y="775"/>
                      </a:lnTo>
                      <a:lnTo>
                        <a:pt x="38" y="772"/>
                      </a:lnTo>
                      <a:lnTo>
                        <a:pt x="41" y="772"/>
                      </a:lnTo>
                      <a:lnTo>
                        <a:pt x="76" y="770"/>
                      </a:lnTo>
                      <a:lnTo>
                        <a:pt x="112" y="769"/>
                      </a:lnTo>
                      <a:lnTo>
                        <a:pt x="148" y="769"/>
                      </a:lnTo>
                      <a:lnTo>
                        <a:pt x="185" y="770"/>
                      </a:lnTo>
                      <a:lnTo>
                        <a:pt x="257" y="771"/>
                      </a:lnTo>
                      <a:lnTo>
                        <a:pt x="329" y="776"/>
                      </a:lnTo>
                      <a:lnTo>
                        <a:pt x="379" y="780"/>
                      </a:lnTo>
                      <a:lnTo>
                        <a:pt x="430" y="785"/>
                      </a:lnTo>
                      <a:lnTo>
                        <a:pt x="532" y="798"/>
                      </a:lnTo>
                      <a:lnTo>
                        <a:pt x="582" y="805"/>
                      </a:lnTo>
                      <a:lnTo>
                        <a:pt x="632" y="814"/>
                      </a:lnTo>
                      <a:lnTo>
                        <a:pt x="682" y="822"/>
                      </a:lnTo>
                      <a:lnTo>
                        <a:pt x="733" y="833"/>
                      </a:lnTo>
                      <a:lnTo>
                        <a:pt x="762" y="838"/>
                      </a:lnTo>
                      <a:lnTo>
                        <a:pt x="774" y="841"/>
                      </a:lnTo>
                      <a:lnTo>
                        <a:pt x="781" y="842"/>
                      </a:lnTo>
                      <a:lnTo>
                        <a:pt x="789" y="844"/>
                      </a:lnTo>
                      <a:lnTo>
                        <a:pt x="805" y="849"/>
                      </a:lnTo>
                      <a:lnTo>
                        <a:pt x="814" y="852"/>
                      </a:lnTo>
                      <a:lnTo>
                        <a:pt x="824" y="855"/>
                      </a:lnTo>
                      <a:lnTo>
                        <a:pt x="845" y="861"/>
                      </a:lnTo>
                      <a:lnTo>
                        <a:pt x="855" y="864"/>
                      </a:lnTo>
                      <a:lnTo>
                        <a:pt x="867" y="868"/>
                      </a:lnTo>
                      <a:lnTo>
                        <a:pt x="892" y="876"/>
                      </a:lnTo>
                      <a:lnTo>
                        <a:pt x="905" y="881"/>
                      </a:lnTo>
                      <a:lnTo>
                        <a:pt x="919" y="885"/>
                      </a:lnTo>
                      <a:lnTo>
                        <a:pt x="890" y="854"/>
                      </a:lnTo>
                      <a:lnTo>
                        <a:pt x="862" y="824"/>
                      </a:lnTo>
                      <a:lnTo>
                        <a:pt x="836" y="792"/>
                      </a:lnTo>
                      <a:lnTo>
                        <a:pt x="810" y="761"/>
                      </a:lnTo>
                      <a:lnTo>
                        <a:pt x="786" y="730"/>
                      </a:lnTo>
                      <a:lnTo>
                        <a:pt x="762" y="699"/>
                      </a:lnTo>
                      <a:lnTo>
                        <a:pt x="740" y="668"/>
                      </a:lnTo>
                      <a:lnTo>
                        <a:pt x="720" y="637"/>
                      </a:lnTo>
                      <a:lnTo>
                        <a:pt x="687" y="589"/>
                      </a:lnTo>
                      <a:lnTo>
                        <a:pt x="670" y="565"/>
                      </a:lnTo>
                      <a:lnTo>
                        <a:pt x="652" y="542"/>
                      </a:lnTo>
                      <a:lnTo>
                        <a:pt x="614" y="495"/>
                      </a:lnTo>
                      <a:lnTo>
                        <a:pt x="595" y="471"/>
                      </a:lnTo>
                      <a:lnTo>
                        <a:pt x="575" y="449"/>
                      </a:lnTo>
                      <a:lnTo>
                        <a:pt x="554" y="426"/>
                      </a:lnTo>
                      <a:lnTo>
                        <a:pt x="533" y="402"/>
                      </a:lnTo>
                      <a:lnTo>
                        <a:pt x="488" y="357"/>
                      </a:lnTo>
                      <a:lnTo>
                        <a:pt x="465" y="335"/>
                      </a:lnTo>
                      <a:lnTo>
                        <a:pt x="442" y="313"/>
                      </a:lnTo>
                      <a:lnTo>
                        <a:pt x="393" y="269"/>
                      </a:lnTo>
                      <a:lnTo>
                        <a:pt x="352" y="234"/>
                      </a:lnTo>
                      <a:lnTo>
                        <a:pt x="310" y="199"/>
                      </a:lnTo>
                      <a:lnTo>
                        <a:pt x="266" y="166"/>
                      </a:lnTo>
                      <a:lnTo>
                        <a:pt x="222" y="132"/>
                      </a:lnTo>
                      <a:lnTo>
                        <a:pt x="175" y="99"/>
                      </a:lnTo>
                      <a:lnTo>
                        <a:pt x="128" y="66"/>
                      </a:lnTo>
                      <a:lnTo>
                        <a:pt x="79" y="33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254317" dir="21428256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5895" name="Freeform 599">
                  <a:extLst>
                    <a:ext uri="{FF2B5EF4-FFF2-40B4-BE49-F238E27FC236}">
                      <a16:creationId xmlns:a16="http://schemas.microsoft.com/office/drawing/2014/main" id="{1E1B862B-CA5A-4893-B3A7-C9E22E14B2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80" y="-474"/>
                  <a:ext cx="919" cy="885"/>
                </a:xfrm>
                <a:custGeom>
                  <a:avLst/>
                  <a:gdLst>
                    <a:gd name="T0" fmla="*/ 28 w 919"/>
                    <a:gd name="T1" fmla="*/ 0 h 885"/>
                    <a:gd name="T2" fmla="*/ 16 w 919"/>
                    <a:gd name="T3" fmla="*/ 9 h 885"/>
                    <a:gd name="T4" fmla="*/ 0 w 919"/>
                    <a:gd name="T5" fmla="*/ 710 h 885"/>
                    <a:gd name="T6" fmla="*/ 1 w 919"/>
                    <a:gd name="T7" fmla="*/ 775 h 885"/>
                    <a:gd name="T8" fmla="*/ 38 w 919"/>
                    <a:gd name="T9" fmla="*/ 772 h 885"/>
                    <a:gd name="T10" fmla="*/ 41 w 919"/>
                    <a:gd name="T11" fmla="*/ 772 h 885"/>
                    <a:gd name="T12" fmla="*/ 76 w 919"/>
                    <a:gd name="T13" fmla="*/ 770 h 885"/>
                    <a:gd name="T14" fmla="*/ 112 w 919"/>
                    <a:gd name="T15" fmla="*/ 769 h 885"/>
                    <a:gd name="T16" fmla="*/ 148 w 919"/>
                    <a:gd name="T17" fmla="*/ 769 h 885"/>
                    <a:gd name="T18" fmla="*/ 185 w 919"/>
                    <a:gd name="T19" fmla="*/ 770 h 885"/>
                    <a:gd name="T20" fmla="*/ 257 w 919"/>
                    <a:gd name="T21" fmla="*/ 771 h 885"/>
                    <a:gd name="T22" fmla="*/ 329 w 919"/>
                    <a:gd name="T23" fmla="*/ 776 h 885"/>
                    <a:gd name="T24" fmla="*/ 379 w 919"/>
                    <a:gd name="T25" fmla="*/ 780 h 885"/>
                    <a:gd name="T26" fmla="*/ 430 w 919"/>
                    <a:gd name="T27" fmla="*/ 785 h 885"/>
                    <a:gd name="T28" fmla="*/ 532 w 919"/>
                    <a:gd name="T29" fmla="*/ 798 h 885"/>
                    <a:gd name="T30" fmla="*/ 582 w 919"/>
                    <a:gd name="T31" fmla="*/ 805 h 885"/>
                    <a:gd name="T32" fmla="*/ 632 w 919"/>
                    <a:gd name="T33" fmla="*/ 814 h 885"/>
                    <a:gd name="T34" fmla="*/ 682 w 919"/>
                    <a:gd name="T35" fmla="*/ 822 h 885"/>
                    <a:gd name="T36" fmla="*/ 733 w 919"/>
                    <a:gd name="T37" fmla="*/ 833 h 885"/>
                    <a:gd name="T38" fmla="*/ 762 w 919"/>
                    <a:gd name="T39" fmla="*/ 838 h 885"/>
                    <a:gd name="T40" fmla="*/ 774 w 919"/>
                    <a:gd name="T41" fmla="*/ 841 h 885"/>
                    <a:gd name="T42" fmla="*/ 781 w 919"/>
                    <a:gd name="T43" fmla="*/ 842 h 885"/>
                    <a:gd name="T44" fmla="*/ 789 w 919"/>
                    <a:gd name="T45" fmla="*/ 844 h 885"/>
                    <a:gd name="T46" fmla="*/ 805 w 919"/>
                    <a:gd name="T47" fmla="*/ 849 h 885"/>
                    <a:gd name="T48" fmla="*/ 814 w 919"/>
                    <a:gd name="T49" fmla="*/ 852 h 885"/>
                    <a:gd name="T50" fmla="*/ 824 w 919"/>
                    <a:gd name="T51" fmla="*/ 855 h 885"/>
                    <a:gd name="T52" fmla="*/ 845 w 919"/>
                    <a:gd name="T53" fmla="*/ 861 h 885"/>
                    <a:gd name="T54" fmla="*/ 855 w 919"/>
                    <a:gd name="T55" fmla="*/ 864 h 885"/>
                    <a:gd name="T56" fmla="*/ 867 w 919"/>
                    <a:gd name="T57" fmla="*/ 868 h 885"/>
                    <a:gd name="T58" fmla="*/ 892 w 919"/>
                    <a:gd name="T59" fmla="*/ 876 h 885"/>
                    <a:gd name="T60" fmla="*/ 905 w 919"/>
                    <a:gd name="T61" fmla="*/ 881 h 885"/>
                    <a:gd name="T62" fmla="*/ 919 w 919"/>
                    <a:gd name="T63" fmla="*/ 885 h 885"/>
                    <a:gd name="T64" fmla="*/ 890 w 919"/>
                    <a:gd name="T65" fmla="*/ 854 h 885"/>
                    <a:gd name="T66" fmla="*/ 862 w 919"/>
                    <a:gd name="T67" fmla="*/ 824 h 885"/>
                    <a:gd name="T68" fmla="*/ 836 w 919"/>
                    <a:gd name="T69" fmla="*/ 792 h 885"/>
                    <a:gd name="T70" fmla="*/ 810 w 919"/>
                    <a:gd name="T71" fmla="*/ 761 h 885"/>
                    <a:gd name="T72" fmla="*/ 786 w 919"/>
                    <a:gd name="T73" fmla="*/ 730 h 885"/>
                    <a:gd name="T74" fmla="*/ 762 w 919"/>
                    <a:gd name="T75" fmla="*/ 699 h 885"/>
                    <a:gd name="T76" fmla="*/ 740 w 919"/>
                    <a:gd name="T77" fmla="*/ 668 h 885"/>
                    <a:gd name="T78" fmla="*/ 720 w 919"/>
                    <a:gd name="T79" fmla="*/ 637 h 885"/>
                    <a:gd name="T80" fmla="*/ 687 w 919"/>
                    <a:gd name="T81" fmla="*/ 589 h 885"/>
                    <a:gd name="T82" fmla="*/ 670 w 919"/>
                    <a:gd name="T83" fmla="*/ 565 h 885"/>
                    <a:gd name="T84" fmla="*/ 652 w 919"/>
                    <a:gd name="T85" fmla="*/ 542 h 885"/>
                    <a:gd name="T86" fmla="*/ 614 w 919"/>
                    <a:gd name="T87" fmla="*/ 495 h 885"/>
                    <a:gd name="T88" fmla="*/ 595 w 919"/>
                    <a:gd name="T89" fmla="*/ 471 h 885"/>
                    <a:gd name="T90" fmla="*/ 575 w 919"/>
                    <a:gd name="T91" fmla="*/ 449 h 885"/>
                    <a:gd name="T92" fmla="*/ 554 w 919"/>
                    <a:gd name="T93" fmla="*/ 426 h 885"/>
                    <a:gd name="T94" fmla="*/ 533 w 919"/>
                    <a:gd name="T95" fmla="*/ 402 h 885"/>
                    <a:gd name="T96" fmla="*/ 488 w 919"/>
                    <a:gd name="T97" fmla="*/ 357 h 885"/>
                    <a:gd name="T98" fmla="*/ 465 w 919"/>
                    <a:gd name="T99" fmla="*/ 335 h 885"/>
                    <a:gd name="T100" fmla="*/ 442 w 919"/>
                    <a:gd name="T101" fmla="*/ 313 h 885"/>
                    <a:gd name="T102" fmla="*/ 393 w 919"/>
                    <a:gd name="T103" fmla="*/ 269 h 885"/>
                    <a:gd name="T104" fmla="*/ 352 w 919"/>
                    <a:gd name="T105" fmla="*/ 234 h 885"/>
                    <a:gd name="T106" fmla="*/ 310 w 919"/>
                    <a:gd name="T107" fmla="*/ 199 h 885"/>
                    <a:gd name="T108" fmla="*/ 266 w 919"/>
                    <a:gd name="T109" fmla="*/ 166 h 885"/>
                    <a:gd name="T110" fmla="*/ 222 w 919"/>
                    <a:gd name="T111" fmla="*/ 132 h 885"/>
                    <a:gd name="T112" fmla="*/ 175 w 919"/>
                    <a:gd name="T113" fmla="*/ 99 h 885"/>
                    <a:gd name="T114" fmla="*/ 128 w 919"/>
                    <a:gd name="T115" fmla="*/ 66 h 885"/>
                    <a:gd name="T116" fmla="*/ 79 w 919"/>
                    <a:gd name="T117" fmla="*/ 33 h 885"/>
                    <a:gd name="T118" fmla="*/ 28 w 919"/>
                    <a:gd name="T119" fmla="*/ 0 h 8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919" h="885">
                      <a:moveTo>
                        <a:pt x="28" y="0"/>
                      </a:moveTo>
                      <a:lnTo>
                        <a:pt x="16" y="9"/>
                      </a:lnTo>
                      <a:lnTo>
                        <a:pt x="0" y="710"/>
                      </a:lnTo>
                      <a:lnTo>
                        <a:pt x="1" y="775"/>
                      </a:lnTo>
                      <a:lnTo>
                        <a:pt x="38" y="772"/>
                      </a:lnTo>
                      <a:lnTo>
                        <a:pt x="41" y="772"/>
                      </a:lnTo>
                      <a:lnTo>
                        <a:pt x="76" y="770"/>
                      </a:lnTo>
                      <a:lnTo>
                        <a:pt x="112" y="769"/>
                      </a:lnTo>
                      <a:lnTo>
                        <a:pt x="148" y="769"/>
                      </a:lnTo>
                      <a:lnTo>
                        <a:pt x="185" y="770"/>
                      </a:lnTo>
                      <a:lnTo>
                        <a:pt x="257" y="771"/>
                      </a:lnTo>
                      <a:lnTo>
                        <a:pt x="329" y="776"/>
                      </a:lnTo>
                      <a:lnTo>
                        <a:pt x="379" y="780"/>
                      </a:lnTo>
                      <a:lnTo>
                        <a:pt x="430" y="785"/>
                      </a:lnTo>
                      <a:lnTo>
                        <a:pt x="532" y="798"/>
                      </a:lnTo>
                      <a:lnTo>
                        <a:pt x="582" y="805"/>
                      </a:lnTo>
                      <a:lnTo>
                        <a:pt x="632" y="814"/>
                      </a:lnTo>
                      <a:lnTo>
                        <a:pt x="682" y="822"/>
                      </a:lnTo>
                      <a:lnTo>
                        <a:pt x="733" y="833"/>
                      </a:lnTo>
                      <a:lnTo>
                        <a:pt x="762" y="838"/>
                      </a:lnTo>
                      <a:lnTo>
                        <a:pt x="774" y="841"/>
                      </a:lnTo>
                      <a:lnTo>
                        <a:pt x="781" y="842"/>
                      </a:lnTo>
                      <a:lnTo>
                        <a:pt x="789" y="844"/>
                      </a:lnTo>
                      <a:lnTo>
                        <a:pt x="805" y="849"/>
                      </a:lnTo>
                      <a:lnTo>
                        <a:pt x="814" y="852"/>
                      </a:lnTo>
                      <a:lnTo>
                        <a:pt x="824" y="855"/>
                      </a:lnTo>
                      <a:lnTo>
                        <a:pt x="845" y="861"/>
                      </a:lnTo>
                      <a:lnTo>
                        <a:pt x="855" y="864"/>
                      </a:lnTo>
                      <a:lnTo>
                        <a:pt x="867" y="868"/>
                      </a:lnTo>
                      <a:lnTo>
                        <a:pt x="892" y="876"/>
                      </a:lnTo>
                      <a:lnTo>
                        <a:pt x="905" y="881"/>
                      </a:lnTo>
                      <a:lnTo>
                        <a:pt x="919" y="885"/>
                      </a:lnTo>
                      <a:lnTo>
                        <a:pt x="890" y="854"/>
                      </a:lnTo>
                      <a:lnTo>
                        <a:pt x="862" y="824"/>
                      </a:lnTo>
                      <a:lnTo>
                        <a:pt x="836" y="792"/>
                      </a:lnTo>
                      <a:lnTo>
                        <a:pt x="810" y="761"/>
                      </a:lnTo>
                      <a:lnTo>
                        <a:pt x="786" y="730"/>
                      </a:lnTo>
                      <a:lnTo>
                        <a:pt x="762" y="699"/>
                      </a:lnTo>
                      <a:lnTo>
                        <a:pt x="740" y="668"/>
                      </a:lnTo>
                      <a:lnTo>
                        <a:pt x="720" y="637"/>
                      </a:lnTo>
                      <a:lnTo>
                        <a:pt x="687" y="589"/>
                      </a:lnTo>
                      <a:lnTo>
                        <a:pt x="670" y="565"/>
                      </a:lnTo>
                      <a:lnTo>
                        <a:pt x="652" y="542"/>
                      </a:lnTo>
                      <a:lnTo>
                        <a:pt x="614" y="495"/>
                      </a:lnTo>
                      <a:lnTo>
                        <a:pt x="595" y="471"/>
                      </a:lnTo>
                      <a:lnTo>
                        <a:pt x="575" y="449"/>
                      </a:lnTo>
                      <a:lnTo>
                        <a:pt x="554" y="426"/>
                      </a:lnTo>
                      <a:lnTo>
                        <a:pt x="533" y="402"/>
                      </a:lnTo>
                      <a:lnTo>
                        <a:pt x="488" y="357"/>
                      </a:lnTo>
                      <a:lnTo>
                        <a:pt x="465" y="335"/>
                      </a:lnTo>
                      <a:lnTo>
                        <a:pt x="442" y="313"/>
                      </a:lnTo>
                      <a:lnTo>
                        <a:pt x="393" y="269"/>
                      </a:lnTo>
                      <a:lnTo>
                        <a:pt x="352" y="234"/>
                      </a:lnTo>
                      <a:lnTo>
                        <a:pt x="310" y="199"/>
                      </a:lnTo>
                      <a:lnTo>
                        <a:pt x="266" y="166"/>
                      </a:lnTo>
                      <a:lnTo>
                        <a:pt x="222" y="132"/>
                      </a:lnTo>
                      <a:lnTo>
                        <a:pt x="175" y="99"/>
                      </a:lnTo>
                      <a:lnTo>
                        <a:pt x="128" y="66"/>
                      </a:lnTo>
                      <a:lnTo>
                        <a:pt x="79" y="33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noFill/>
                <a:ln w="20638" cap="rnd">
                  <a:solidFill>
                    <a:srgbClr val="C0C0C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254317" dir="21428256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55919" name="Freeform 623">
                <a:extLst>
                  <a:ext uri="{FF2B5EF4-FFF2-40B4-BE49-F238E27FC236}">
                    <a16:creationId xmlns:a16="http://schemas.microsoft.com/office/drawing/2014/main" id="{29B71A8C-091A-41EE-B453-92DACCC018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398" y="-48"/>
                <a:ext cx="901" cy="885"/>
              </a:xfrm>
              <a:custGeom>
                <a:avLst/>
                <a:gdLst>
                  <a:gd name="T0" fmla="*/ 0 w 901"/>
                  <a:gd name="T1" fmla="*/ 9 h 885"/>
                  <a:gd name="T2" fmla="*/ 12 w 901"/>
                  <a:gd name="T3" fmla="*/ 0 h 885"/>
                  <a:gd name="T4" fmla="*/ 62 w 901"/>
                  <a:gd name="T5" fmla="*/ 32 h 885"/>
                  <a:gd name="T6" fmla="*/ 111 w 901"/>
                  <a:gd name="T7" fmla="*/ 65 h 885"/>
                  <a:gd name="T8" fmla="*/ 158 w 901"/>
                  <a:gd name="T9" fmla="*/ 99 h 885"/>
                  <a:gd name="T10" fmla="*/ 205 w 901"/>
                  <a:gd name="T11" fmla="*/ 132 h 885"/>
                  <a:gd name="T12" fmla="*/ 249 w 901"/>
                  <a:gd name="T13" fmla="*/ 165 h 885"/>
                  <a:gd name="T14" fmla="*/ 293 w 901"/>
                  <a:gd name="T15" fmla="*/ 199 h 885"/>
                  <a:gd name="T16" fmla="*/ 335 w 901"/>
                  <a:gd name="T17" fmla="*/ 234 h 885"/>
                  <a:gd name="T18" fmla="*/ 376 w 901"/>
                  <a:gd name="T19" fmla="*/ 268 h 885"/>
                  <a:gd name="T20" fmla="*/ 424 w 901"/>
                  <a:gd name="T21" fmla="*/ 313 h 885"/>
                  <a:gd name="T22" fmla="*/ 448 w 901"/>
                  <a:gd name="T23" fmla="*/ 335 h 885"/>
                  <a:gd name="T24" fmla="*/ 471 w 901"/>
                  <a:gd name="T25" fmla="*/ 357 h 885"/>
                  <a:gd name="T26" fmla="*/ 515 w 901"/>
                  <a:gd name="T27" fmla="*/ 402 h 885"/>
                  <a:gd name="T28" fmla="*/ 537 w 901"/>
                  <a:gd name="T29" fmla="*/ 425 h 885"/>
                  <a:gd name="T30" fmla="*/ 557 w 901"/>
                  <a:gd name="T31" fmla="*/ 448 h 885"/>
                  <a:gd name="T32" fmla="*/ 577 w 901"/>
                  <a:gd name="T33" fmla="*/ 471 h 885"/>
                  <a:gd name="T34" fmla="*/ 597 w 901"/>
                  <a:gd name="T35" fmla="*/ 495 h 885"/>
                  <a:gd name="T36" fmla="*/ 634 w 901"/>
                  <a:gd name="T37" fmla="*/ 542 h 885"/>
                  <a:gd name="T38" fmla="*/ 652 w 901"/>
                  <a:gd name="T39" fmla="*/ 565 h 885"/>
                  <a:gd name="T40" fmla="*/ 669 w 901"/>
                  <a:gd name="T41" fmla="*/ 589 h 885"/>
                  <a:gd name="T42" fmla="*/ 702 w 901"/>
                  <a:gd name="T43" fmla="*/ 637 h 885"/>
                  <a:gd name="T44" fmla="*/ 722 w 901"/>
                  <a:gd name="T45" fmla="*/ 668 h 885"/>
                  <a:gd name="T46" fmla="*/ 744 w 901"/>
                  <a:gd name="T47" fmla="*/ 699 h 885"/>
                  <a:gd name="T48" fmla="*/ 768 w 901"/>
                  <a:gd name="T49" fmla="*/ 730 h 885"/>
                  <a:gd name="T50" fmla="*/ 792 w 901"/>
                  <a:gd name="T51" fmla="*/ 761 h 885"/>
                  <a:gd name="T52" fmla="*/ 817 w 901"/>
                  <a:gd name="T53" fmla="*/ 792 h 885"/>
                  <a:gd name="T54" fmla="*/ 844 w 901"/>
                  <a:gd name="T55" fmla="*/ 824 h 885"/>
                  <a:gd name="T56" fmla="*/ 872 w 901"/>
                  <a:gd name="T57" fmla="*/ 854 h 885"/>
                  <a:gd name="T58" fmla="*/ 901 w 901"/>
                  <a:gd name="T59" fmla="*/ 885 h 8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01" h="885">
                    <a:moveTo>
                      <a:pt x="0" y="9"/>
                    </a:moveTo>
                    <a:lnTo>
                      <a:pt x="12" y="0"/>
                    </a:lnTo>
                    <a:lnTo>
                      <a:pt x="62" y="32"/>
                    </a:lnTo>
                    <a:lnTo>
                      <a:pt x="111" y="65"/>
                    </a:lnTo>
                    <a:lnTo>
                      <a:pt x="158" y="99"/>
                    </a:lnTo>
                    <a:lnTo>
                      <a:pt x="205" y="132"/>
                    </a:lnTo>
                    <a:lnTo>
                      <a:pt x="249" y="165"/>
                    </a:lnTo>
                    <a:lnTo>
                      <a:pt x="293" y="199"/>
                    </a:lnTo>
                    <a:lnTo>
                      <a:pt x="335" y="234"/>
                    </a:lnTo>
                    <a:lnTo>
                      <a:pt x="376" y="268"/>
                    </a:lnTo>
                    <a:lnTo>
                      <a:pt x="424" y="313"/>
                    </a:lnTo>
                    <a:lnTo>
                      <a:pt x="448" y="335"/>
                    </a:lnTo>
                    <a:lnTo>
                      <a:pt x="471" y="357"/>
                    </a:lnTo>
                    <a:lnTo>
                      <a:pt x="515" y="402"/>
                    </a:lnTo>
                    <a:lnTo>
                      <a:pt x="537" y="425"/>
                    </a:lnTo>
                    <a:lnTo>
                      <a:pt x="557" y="448"/>
                    </a:lnTo>
                    <a:lnTo>
                      <a:pt x="577" y="471"/>
                    </a:lnTo>
                    <a:lnTo>
                      <a:pt x="597" y="495"/>
                    </a:lnTo>
                    <a:lnTo>
                      <a:pt x="634" y="542"/>
                    </a:lnTo>
                    <a:lnTo>
                      <a:pt x="652" y="565"/>
                    </a:lnTo>
                    <a:lnTo>
                      <a:pt x="669" y="589"/>
                    </a:lnTo>
                    <a:lnTo>
                      <a:pt x="702" y="637"/>
                    </a:lnTo>
                    <a:lnTo>
                      <a:pt x="722" y="668"/>
                    </a:lnTo>
                    <a:lnTo>
                      <a:pt x="744" y="699"/>
                    </a:lnTo>
                    <a:lnTo>
                      <a:pt x="768" y="730"/>
                    </a:lnTo>
                    <a:lnTo>
                      <a:pt x="792" y="761"/>
                    </a:lnTo>
                    <a:lnTo>
                      <a:pt x="817" y="792"/>
                    </a:lnTo>
                    <a:lnTo>
                      <a:pt x="844" y="824"/>
                    </a:lnTo>
                    <a:lnTo>
                      <a:pt x="872" y="854"/>
                    </a:lnTo>
                    <a:lnTo>
                      <a:pt x="901" y="885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254317" dir="21428256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20" name="Line 624">
                <a:extLst>
                  <a:ext uri="{FF2B5EF4-FFF2-40B4-BE49-F238E27FC236}">
                    <a16:creationId xmlns:a16="http://schemas.microsoft.com/office/drawing/2014/main" id="{2CCA7F1E-9C40-423B-99DE-02AF8B02FC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2401" y="-58"/>
                <a:ext cx="3" cy="20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254317" dir="21428256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32" name="Line 636">
                <a:extLst>
                  <a:ext uri="{FF2B5EF4-FFF2-40B4-BE49-F238E27FC236}">
                    <a16:creationId xmlns:a16="http://schemas.microsoft.com/office/drawing/2014/main" id="{8E6954CD-E87F-42A4-BBB2-59F495EC5E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-2415" y="-37"/>
                <a:ext cx="18" cy="700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254317" dir="21428256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55940" name="Group 644">
                <a:extLst>
                  <a:ext uri="{FF2B5EF4-FFF2-40B4-BE49-F238E27FC236}">
                    <a16:creationId xmlns:a16="http://schemas.microsoft.com/office/drawing/2014/main" id="{FD88D8F4-935D-48B9-B220-49FAC38E3A3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2415" y="-48"/>
                <a:ext cx="919" cy="885"/>
                <a:chOff x="-2080" y="-474"/>
                <a:chExt cx="919" cy="885"/>
              </a:xfrm>
            </p:grpSpPr>
            <p:sp>
              <p:nvSpPr>
                <p:cNvPr id="55938" name="Freeform 642">
                  <a:extLst>
                    <a:ext uri="{FF2B5EF4-FFF2-40B4-BE49-F238E27FC236}">
                      <a16:creationId xmlns:a16="http://schemas.microsoft.com/office/drawing/2014/main" id="{5F017CCB-CAE7-4452-B98E-DAB2EC9C11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80" y="-474"/>
                  <a:ext cx="919" cy="885"/>
                </a:xfrm>
                <a:custGeom>
                  <a:avLst/>
                  <a:gdLst>
                    <a:gd name="T0" fmla="*/ 28 w 919"/>
                    <a:gd name="T1" fmla="*/ 0 h 885"/>
                    <a:gd name="T2" fmla="*/ 16 w 919"/>
                    <a:gd name="T3" fmla="*/ 9 h 885"/>
                    <a:gd name="T4" fmla="*/ 0 w 919"/>
                    <a:gd name="T5" fmla="*/ 710 h 885"/>
                    <a:gd name="T6" fmla="*/ 1 w 919"/>
                    <a:gd name="T7" fmla="*/ 775 h 885"/>
                    <a:gd name="T8" fmla="*/ 38 w 919"/>
                    <a:gd name="T9" fmla="*/ 772 h 885"/>
                    <a:gd name="T10" fmla="*/ 41 w 919"/>
                    <a:gd name="T11" fmla="*/ 772 h 885"/>
                    <a:gd name="T12" fmla="*/ 76 w 919"/>
                    <a:gd name="T13" fmla="*/ 770 h 885"/>
                    <a:gd name="T14" fmla="*/ 112 w 919"/>
                    <a:gd name="T15" fmla="*/ 769 h 885"/>
                    <a:gd name="T16" fmla="*/ 148 w 919"/>
                    <a:gd name="T17" fmla="*/ 769 h 885"/>
                    <a:gd name="T18" fmla="*/ 185 w 919"/>
                    <a:gd name="T19" fmla="*/ 770 h 885"/>
                    <a:gd name="T20" fmla="*/ 257 w 919"/>
                    <a:gd name="T21" fmla="*/ 771 h 885"/>
                    <a:gd name="T22" fmla="*/ 329 w 919"/>
                    <a:gd name="T23" fmla="*/ 776 h 885"/>
                    <a:gd name="T24" fmla="*/ 379 w 919"/>
                    <a:gd name="T25" fmla="*/ 780 h 885"/>
                    <a:gd name="T26" fmla="*/ 430 w 919"/>
                    <a:gd name="T27" fmla="*/ 785 h 885"/>
                    <a:gd name="T28" fmla="*/ 532 w 919"/>
                    <a:gd name="T29" fmla="*/ 798 h 885"/>
                    <a:gd name="T30" fmla="*/ 582 w 919"/>
                    <a:gd name="T31" fmla="*/ 805 h 885"/>
                    <a:gd name="T32" fmla="*/ 632 w 919"/>
                    <a:gd name="T33" fmla="*/ 814 h 885"/>
                    <a:gd name="T34" fmla="*/ 682 w 919"/>
                    <a:gd name="T35" fmla="*/ 822 h 885"/>
                    <a:gd name="T36" fmla="*/ 733 w 919"/>
                    <a:gd name="T37" fmla="*/ 833 h 885"/>
                    <a:gd name="T38" fmla="*/ 762 w 919"/>
                    <a:gd name="T39" fmla="*/ 838 h 885"/>
                    <a:gd name="T40" fmla="*/ 774 w 919"/>
                    <a:gd name="T41" fmla="*/ 841 h 885"/>
                    <a:gd name="T42" fmla="*/ 781 w 919"/>
                    <a:gd name="T43" fmla="*/ 842 h 885"/>
                    <a:gd name="T44" fmla="*/ 789 w 919"/>
                    <a:gd name="T45" fmla="*/ 844 h 885"/>
                    <a:gd name="T46" fmla="*/ 805 w 919"/>
                    <a:gd name="T47" fmla="*/ 849 h 885"/>
                    <a:gd name="T48" fmla="*/ 814 w 919"/>
                    <a:gd name="T49" fmla="*/ 852 h 885"/>
                    <a:gd name="T50" fmla="*/ 824 w 919"/>
                    <a:gd name="T51" fmla="*/ 855 h 885"/>
                    <a:gd name="T52" fmla="*/ 845 w 919"/>
                    <a:gd name="T53" fmla="*/ 861 h 885"/>
                    <a:gd name="T54" fmla="*/ 855 w 919"/>
                    <a:gd name="T55" fmla="*/ 864 h 885"/>
                    <a:gd name="T56" fmla="*/ 867 w 919"/>
                    <a:gd name="T57" fmla="*/ 868 h 885"/>
                    <a:gd name="T58" fmla="*/ 892 w 919"/>
                    <a:gd name="T59" fmla="*/ 876 h 885"/>
                    <a:gd name="T60" fmla="*/ 905 w 919"/>
                    <a:gd name="T61" fmla="*/ 881 h 885"/>
                    <a:gd name="T62" fmla="*/ 919 w 919"/>
                    <a:gd name="T63" fmla="*/ 885 h 885"/>
                    <a:gd name="T64" fmla="*/ 890 w 919"/>
                    <a:gd name="T65" fmla="*/ 854 h 885"/>
                    <a:gd name="T66" fmla="*/ 862 w 919"/>
                    <a:gd name="T67" fmla="*/ 824 h 885"/>
                    <a:gd name="T68" fmla="*/ 836 w 919"/>
                    <a:gd name="T69" fmla="*/ 792 h 885"/>
                    <a:gd name="T70" fmla="*/ 810 w 919"/>
                    <a:gd name="T71" fmla="*/ 761 h 885"/>
                    <a:gd name="T72" fmla="*/ 786 w 919"/>
                    <a:gd name="T73" fmla="*/ 730 h 885"/>
                    <a:gd name="T74" fmla="*/ 762 w 919"/>
                    <a:gd name="T75" fmla="*/ 699 h 885"/>
                    <a:gd name="T76" fmla="*/ 740 w 919"/>
                    <a:gd name="T77" fmla="*/ 668 h 885"/>
                    <a:gd name="T78" fmla="*/ 720 w 919"/>
                    <a:gd name="T79" fmla="*/ 637 h 885"/>
                    <a:gd name="T80" fmla="*/ 687 w 919"/>
                    <a:gd name="T81" fmla="*/ 589 h 885"/>
                    <a:gd name="T82" fmla="*/ 670 w 919"/>
                    <a:gd name="T83" fmla="*/ 565 h 885"/>
                    <a:gd name="T84" fmla="*/ 652 w 919"/>
                    <a:gd name="T85" fmla="*/ 542 h 885"/>
                    <a:gd name="T86" fmla="*/ 614 w 919"/>
                    <a:gd name="T87" fmla="*/ 495 h 885"/>
                    <a:gd name="T88" fmla="*/ 595 w 919"/>
                    <a:gd name="T89" fmla="*/ 471 h 885"/>
                    <a:gd name="T90" fmla="*/ 575 w 919"/>
                    <a:gd name="T91" fmla="*/ 449 h 885"/>
                    <a:gd name="T92" fmla="*/ 554 w 919"/>
                    <a:gd name="T93" fmla="*/ 426 h 885"/>
                    <a:gd name="T94" fmla="*/ 533 w 919"/>
                    <a:gd name="T95" fmla="*/ 402 h 885"/>
                    <a:gd name="T96" fmla="*/ 488 w 919"/>
                    <a:gd name="T97" fmla="*/ 357 h 885"/>
                    <a:gd name="T98" fmla="*/ 465 w 919"/>
                    <a:gd name="T99" fmla="*/ 335 h 885"/>
                    <a:gd name="T100" fmla="*/ 442 w 919"/>
                    <a:gd name="T101" fmla="*/ 313 h 885"/>
                    <a:gd name="T102" fmla="*/ 393 w 919"/>
                    <a:gd name="T103" fmla="*/ 269 h 885"/>
                    <a:gd name="T104" fmla="*/ 352 w 919"/>
                    <a:gd name="T105" fmla="*/ 234 h 885"/>
                    <a:gd name="T106" fmla="*/ 310 w 919"/>
                    <a:gd name="T107" fmla="*/ 199 h 885"/>
                    <a:gd name="T108" fmla="*/ 266 w 919"/>
                    <a:gd name="T109" fmla="*/ 166 h 885"/>
                    <a:gd name="T110" fmla="*/ 222 w 919"/>
                    <a:gd name="T111" fmla="*/ 132 h 885"/>
                    <a:gd name="T112" fmla="*/ 175 w 919"/>
                    <a:gd name="T113" fmla="*/ 99 h 885"/>
                    <a:gd name="T114" fmla="*/ 128 w 919"/>
                    <a:gd name="T115" fmla="*/ 66 h 885"/>
                    <a:gd name="T116" fmla="*/ 79 w 919"/>
                    <a:gd name="T117" fmla="*/ 33 h 885"/>
                    <a:gd name="T118" fmla="*/ 28 w 919"/>
                    <a:gd name="T119" fmla="*/ 0 h 8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919" h="885">
                      <a:moveTo>
                        <a:pt x="28" y="0"/>
                      </a:moveTo>
                      <a:lnTo>
                        <a:pt x="16" y="9"/>
                      </a:lnTo>
                      <a:lnTo>
                        <a:pt x="0" y="710"/>
                      </a:lnTo>
                      <a:lnTo>
                        <a:pt x="1" y="775"/>
                      </a:lnTo>
                      <a:lnTo>
                        <a:pt x="38" y="772"/>
                      </a:lnTo>
                      <a:lnTo>
                        <a:pt x="41" y="772"/>
                      </a:lnTo>
                      <a:lnTo>
                        <a:pt x="76" y="770"/>
                      </a:lnTo>
                      <a:lnTo>
                        <a:pt x="112" y="769"/>
                      </a:lnTo>
                      <a:lnTo>
                        <a:pt x="148" y="769"/>
                      </a:lnTo>
                      <a:lnTo>
                        <a:pt x="185" y="770"/>
                      </a:lnTo>
                      <a:lnTo>
                        <a:pt x="257" y="771"/>
                      </a:lnTo>
                      <a:lnTo>
                        <a:pt x="329" y="776"/>
                      </a:lnTo>
                      <a:lnTo>
                        <a:pt x="379" y="780"/>
                      </a:lnTo>
                      <a:lnTo>
                        <a:pt x="430" y="785"/>
                      </a:lnTo>
                      <a:lnTo>
                        <a:pt x="532" y="798"/>
                      </a:lnTo>
                      <a:lnTo>
                        <a:pt x="582" y="805"/>
                      </a:lnTo>
                      <a:lnTo>
                        <a:pt x="632" y="814"/>
                      </a:lnTo>
                      <a:lnTo>
                        <a:pt x="682" y="822"/>
                      </a:lnTo>
                      <a:lnTo>
                        <a:pt x="733" y="833"/>
                      </a:lnTo>
                      <a:lnTo>
                        <a:pt x="762" y="838"/>
                      </a:lnTo>
                      <a:lnTo>
                        <a:pt x="774" y="841"/>
                      </a:lnTo>
                      <a:lnTo>
                        <a:pt x="781" y="842"/>
                      </a:lnTo>
                      <a:lnTo>
                        <a:pt x="789" y="844"/>
                      </a:lnTo>
                      <a:lnTo>
                        <a:pt x="805" y="849"/>
                      </a:lnTo>
                      <a:lnTo>
                        <a:pt x="814" y="852"/>
                      </a:lnTo>
                      <a:lnTo>
                        <a:pt x="824" y="855"/>
                      </a:lnTo>
                      <a:lnTo>
                        <a:pt x="845" y="861"/>
                      </a:lnTo>
                      <a:lnTo>
                        <a:pt x="855" y="864"/>
                      </a:lnTo>
                      <a:lnTo>
                        <a:pt x="867" y="868"/>
                      </a:lnTo>
                      <a:lnTo>
                        <a:pt x="892" y="876"/>
                      </a:lnTo>
                      <a:lnTo>
                        <a:pt x="905" y="881"/>
                      </a:lnTo>
                      <a:lnTo>
                        <a:pt x="919" y="885"/>
                      </a:lnTo>
                      <a:lnTo>
                        <a:pt x="890" y="854"/>
                      </a:lnTo>
                      <a:lnTo>
                        <a:pt x="862" y="824"/>
                      </a:lnTo>
                      <a:lnTo>
                        <a:pt x="836" y="792"/>
                      </a:lnTo>
                      <a:lnTo>
                        <a:pt x="810" y="761"/>
                      </a:lnTo>
                      <a:lnTo>
                        <a:pt x="786" y="730"/>
                      </a:lnTo>
                      <a:lnTo>
                        <a:pt x="762" y="699"/>
                      </a:lnTo>
                      <a:lnTo>
                        <a:pt x="740" y="668"/>
                      </a:lnTo>
                      <a:lnTo>
                        <a:pt x="720" y="637"/>
                      </a:lnTo>
                      <a:lnTo>
                        <a:pt x="687" y="589"/>
                      </a:lnTo>
                      <a:lnTo>
                        <a:pt x="670" y="565"/>
                      </a:lnTo>
                      <a:lnTo>
                        <a:pt x="652" y="542"/>
                      </a:lnTo>
                      <a:lnTo>
                        <a:pt x="614" y="495"/>
                      </a:lnTo>
                      <a:lnTo>
                        <a:pt x="595" y="471"/>
                      </a:lnTo>
                      <a:lnTo>
                        <a:pt x="575" y="449"/>
                      </a:lnTo>
                      <a:lnTo>
                        <a:pt x="554" y="426"/>
                      </a:lnTo>
                      <a:lnTo>
                        <a:pt x="533" y="402"/>
                      </a:lnTo>
                      <a:lnTo>
                        <a:pt x="488" y="357"/>
                      </a:lnTo>
                      <a:lnTo>
                        <a:pt x="465" y="335"/>
                      </a:lnTo>
                      <a:lnTo>
                        <a:pt x="442" y="313"/>
                      </a:lnTo>
                      <a:lnTo>
                        <a:pt x="393" y="269"/>
                      </a:lnTo>
                      <a:lnTo>
                        <a:pt x="352" y="234"/>
                      </a:lnTo>
                      <a:lnTo>
                        <a:pt x="310" y="199"/>
                      </a:lnTo>
                      <a:lnTo>
                        <a:pt x="266" y="166"/>
                      </a:lnTo>
                      <a:lnTo>
                        <a:pt x="222" y="132"/>
                      </a:lnTo>
                      <a:lnTo>
                        <a:pt x="175" y="99"/>
                      </a:lnTo>
                      <a:lnTo>
                        <a:pt x="128" y="66"/>
                      </a:lnTo>
                      <a:lnTo>
                        <a:pt x="79" y="33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254317" dir="21428256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5939" name="Freeform 643">
                  <a:extLst>
                    <a:ext uri="{FF2B5EF4-FFF2-40B4-BE49-F238E27FC236}">
                      <a16:creationId xmlns:a16="http://schemas.microsoft.com/office/drawing/2014/main" id="{54753903-D1C7-48B1-A684-655D3A5BA2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80" y="-474"/>
                  <a:ext cx="919" cy="885"/>
                </a:xfrm>
                <a:custGeom>
                  <a:avLst/>
                  <a:gdLst>
                    <a:gd name="T0" fmla="*/ 28 w 919"/>
                    <a:gd name="T1" fmla="*/ 0 h 885"/>
                    <a:gd name="T2" fmla="*/ 16 w 919"/>
                    <a:gd name="T3" fmla="*/ 9 h 885"/>
                    <a:gd name="T4" fmla="*/ 0 w 919"/>
                    <a:gd name="T5" fmla="*/ 710 h 885"/>
                    <a:gd name="T6" fmla="*/ 1 w 919"/>
                    <a:gd name="T7" fmla="*/ 775 h 885"/>
                    <a:gd name="T8" fmla="*/ 38 w 919"/>
                    <a:gd name="T9" fmla="*/ 772 h 885"/>
                    <a:gd name="T10" fmla="*/ 41 w 919"/>
                    <a:gd name="T11" fmla="*/ 772 h 885"/>
                    <a:gd name="T12" fmla="*/ 76 w 919"/>
                    <a:gd name="T13" fmla="*/ 770 h 885"/>
                    <a:gd name="T14" fmla="*/ 112 w 919"/>
                    <a:gd name="T15" fmla="*/ 769 h 885"/>
                    <a:gd name="T16" fmla="*/ 148 w 919"/>
                    <a:gd name="T17" fmla="*/ 769 h 885"/>
                    <a:gd name="T18" fmla="*/ 185 w 919"/>
                    <a:gd name="T19" fmla="*/ 770 h 885"/>
                    <a:gd name="T20" fmla="*/ 257 w 919"/>
                    <a:gd name="T21" fmla="*/ 771 h 885"/>
                    <a:gd name="T22" fmla="*/ 329 w 919"/>
                    <a:gd name="T23" fmla="*/ 776 h 885"/>
                    <a:gd name="T24" fmla="*/ 379 w 919"/>
                    <a:gd name="T25" fmla="*/ 780 h 885"/>
                    <a:gd name="T26" fmla="*/ 430 w 919"/>
                    <a:gd name="T27" fmla="*/ 785 h 885"/>
                    <a:gd name="T28" fmla="*/ 532 w 919"/>
                    <a:gd name="T29" fmla="*/ 798 h 885"/>
                    <a:gd name="T30" fmla="*/ 582 w 919"/>
                    <a:gd name="T31" fmla="*/ 805 h 885"/>
                    <a:gd name="T32" fmla="*/ 632 w 919"/>
                    <a:gd name="T33" fmla="*/ 814 h 885"/>
                    <a:gd name="T34" fmla="*/ 682 w 919"/>
                    <a:gd name="T35" fmla="*/ 822 h 885"/>
                    <a:gd name="T36" fmla="*/ 733 w 919"/>
                    <a:gd name="T37" fmla="*/ 833 h 885"/>
                    <a:gd name="T38" fmla="*/ 762 w 919"/>
                    <a:gd name="T39" fmla="*/ 838 h 885"/>
                    <a:gd name="T40" fmla="*/ 774 w 919"/>
                    <a:gd name="T41" fmla="*/ 841 h 885"/>
                    <a:gd name="T42" fmla="*/ 781 w 919"/>
                    <a:gd name="T43" fmla="*/ 842 h 885"/>
                    <a:gd name="T44" fmla="*/ 789 w 919"/>
                    <a:gd name="T45" fmla="*/ 844 h 885"/>
                    <a:gd name="T46" fmla="*/ 805 w 919"/>
                    <a:gd name="T47" fmla="*/ 849 h 885"/>
                    <a:gd name="T48" fmla="*/ 814 w 919"/>
                    <a:gd name="T49" fmla="*/ 852 h 885"/>
                    <a:gd name="T50" fmla="*/ 824 w 919"/>
                    <a:gd name="T51" fmla="*/ 855 h 885"/>
                    <a:gd name="T52" fmla="*/ 845 w 919"/>
                    <a:gd name="T53" fmla="*/ 861 h 885"/>
                    <a:gd name="T54" fmla="*/ 855 w 919"/>
                    <a:gd name="T55" fmla="*/ 864 h 885"/>
                    <a:gd name="T56" fmla="*/ 867 w 919"/>
                    <a:gd name="T57" fmla="*/ 868 h 885"/>
                    <a:gd name="T58" fmla="*/ 892 w 919"/>
                    <a:gd name="T59" fmla="*/ 876 h 885"/>
                    <a:gd name="T60" fmla="*/ 905 w 919"/>
                    <a:gd name="T61" fmla="*/ 881 h 885"/>
                    <a:gd name="T62" fmla="*/ 919 w 919"/>
                    <a:gd name="T63" fmla="*/ 885 h 885"/>
                    <a:gd name="T64" fmla="*/ 890 w 919"/>
                    <a:gd name="T65" fmla="*/ 854 h 885"/>
                    <a:gd name="T66" fmla="*/ 862 w 919"/>
                    <a:gd name="T67" fmla="*/ 824 h 885"/>
                    <a:gd name="T68" fmla="*/ 836 w 919"/>
                    <a:gd name="T69" fmla="*/ 792 h 885"/>
                    <a:gd name="T70" fmla="*/ 810 w 919"/>
                    <a:gd name="T71" fmla="*/ 761 h 885"/>
                    <a:gd name="T72" fmla="*/ 786 w 919"/>
                    <a:gd name="T73" fmla="*/ 730 h 885"/>
                    <a:gd name="T74" fmla="*/ 762 w 919"/>
                    <a:gd name="T75" fmla="*/ 699 h 885"/>
                    <a:gd name="T76" fmla="*/ 740 w 919"/>
                    <a:gd name="T77" fmla="*/ 668 h 885"/>
                    <a:gd name="T78" fmla="*/ 720 w 919"/>
                    <a:gd name="T79" fmla="*/ 637 h 885"/>
                    <a:gd name="T80" fmla="*/ 687 w 919"/>
                    <a:gd name="T81" fmla="*/ 589 h 885"/>
                    <a:gd name="T82" fmla="*/ 670 w 919"/>
                    <a:gd name="T83" fmla="*/ 565 h 885"/>
                    <a:gd name="T84" fmla="*/ 652 w 919"/>
                    <a:gd name="T85" fmla="*/ 542 h 885"/>
                    <a:gd name="T86" fmla="*/ 614 w 919"/>
                    <a:gd name="T87" fmla="*/ 495 h 885"/>
                    <a:gd name="T88" fmla="*/ 595 w 919"/>
                    <a:gd name="T89" fmla="*/ 471 h 885"/>
                    <a:gd name="T90" fmla="*/ 575 w 919"/>
                    <a:gd name="T91" fmla="*/ 449 h 885"/>
                    <a:gd name="T92" fmla="*/ 554 w 919"/>
                    <a:gd name="T93" fmla="*/ 426 h 885"/>
                    <a:gd name="T94" fmla="*/ 533 w 919"/>
                    <a:gd name="T95" fmla="*/ 402 h 885"/>
                    <a:gd name="T96" fmla="*/ 488 w 919"/>
                    <a:gd name="T97" fmla="*/ 357 h 885"/>
                    <a:gd name="T98" fmla="*/ 465 w 919"/>
                    <a:gd name="T99" fmla="*/ 335 h 885"/>
                    <a:gd name="T100" fmla="*/ 442 w 919"/>
                    <a:gd name="T101" fmla="*/ 313 h 885"/>
                    <a:gd name="T102" fmla="*/ 393 w 919"/>
                    <a:gd name="T103" fmla="*/ 269 h 885"/>
                    <a:gd name="T104" fmla="*/ 352 w 919"/>
                    <a:gd name="T105" fmla="*/ 234 h 885"/>
                    <a:gd name="T106" fmla="*/ 310 w 919"/>
                    <a:gd name="T107" fmla="*/ 199 h 885"/>
                    <a:gd name="T108" fmla="*/ 266 w 919"/>
                    <a:gd name="T109" fmla="*/ 166 h 885"/>
                    <a:gd name="T110" fmla="*/ 222 w 919"/>
                    <a:gd name="T111" fmla="*/ 132 h 885"/>
                    <a:gd name="T112" fmla="*/ 175 w 919"/>
                    <a:gd name="T113" fmla="*/ 99 h 885"/>
                    <a:gd name="T114" fmla="*/ 128 w 919"/>
                    <a:gd name="T115" fmla="*/ 66 h 885"/>
                    <a:gd name="T116" fmla="*/ 79 w 919"/>
                    <a:gd name="T117" fmla="*/ 33 h 885"/>
                    <a:gd name="T118" fmla="*/ 28 w 919"/>
                    <a:gd name="T119" fmla="*/ 0 h 8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919" h="885">
                      <a:moveTo>
                        <a:pt x="28" y="0"/>
                      </a:moveTo>
                      <a:lnTo>
                        <a:pt x="16" y="9"/>
                      </a:lnTo>
                      <a:lnTo>
                        <a:pt x="0" y="710"/>
                      </a:lnTo>
                      <a:lnTo>
                        <a:pt x="1" y="775"/>
                      </a:lnTo>
                      <a:lnTo>
                        <a:pt x="38" y="772"/>
                      </a:lnTo>
                      <a:lnTo>
                        <a:pt x="41" y="772"/>
                      </a:lnTo>
                      <a:lnTo>
                        <a:pt x="76" y="770"/>
                      </a:lnTo>
                      <a:lnTo>
                        <a:pt x="112" y="769"/>
                      </a:lnTo>
                      <a:lnTo>
                        <a:pt x="148" y="769"/>
                      </a:lnTo>
                      <a:lnTo>
                        <a:pt x="185" y="770"/>
                      </a:lnTo>
                      <a:lnTo>
                        <a:pt x="257" y="771"/>
                      </a:lnTo>
                      <a:lnTo>
                        <a:pt x="329" y="776"/>
                      </a:lnTo>
                      <a:lnTo>
                        <a:pt x="379" y="780"/>
                      </a:lnTo>
                      <a:lnTo>
                        <a:pt x="430" y="785"/>
                      </a:lnTo>
                      <a:lnTo>
                        <a:pt x="532" y="798"/>
                      </a:lnTo>
                      <a:lnTo>
                        <a:pt x="582" y="805"/>
                      </a:lnTo>
                      <a:lnTo>
                        <a:pt x="632" y="814"/>
                      </a:lnTo>
                      <a:lnTo>
                        <a:pt x="682" y="822"/>
                      </a:lnTo>
                      <a:lnTo>
                        <a:pt x="733" y="833"/>
                      </a:lnTo>
                      <a:lnTo>
                        <a:pt x="762" y="838"/>
                      </a:lnTo>
                      <a:lnTo>
                        <a:pt x="774" y="841"/>
                      </a:lnTo>
                      <a:lnTo>
                        <a:pt x="781" y="842"/>
                      </a:lnTo>
                      <a:lnTo>
                        <a:pt x="789" y="844"/>
                      </a:lnTo>
                      <a:lnTo>
                        <a:pt x="805" y="849"/>
                      </a:lnTo>
                      <a:lnTo>
                        <a:pt x="814" y="852"/>
                      </a:lnTo>
                      <a:lnTo>
                        <a:pt x="824" y="855"/>
                      </a:lnTo>
                      <a:lnTo>
                        <a:pt x="845" y="861"/>
                      </a:lnTo>
                      <a:lnTo>
                        <a:pt x="855" y="864"/>
                      </a:lnTo>
                      <a:lnTo>
                        <a:pt x="867" y="868"/>
                      </a:lnTo>
                      <a:lnTo>
                        <a:pt x="892" y="876"/>
                      </a:lnTo>
                      <a:lnTo>
                        <a:pt x="905" y="881"/>
                      </a:lnTo>
                      <a:lnTo>
                        <a:pt x="919" y="885"/>
                      </a:lnTo>
                      <a:lnTo>
                        <a:pt x="890" y="854"/>
                      </a:lnTo>
                      <a:lnTo>
                        <a:pt x="862" y="824"/>
                      </a:lnTo>
                      <a:lnTo>
                        <a:pt x="836" y="792"/>
                      </a:lnTo>
                      <a:lnTo>
                        <a:pt x="810" y="761"/>
                      </a:lnTo>
                      <a:lnTo>
                        <a:pt x="786" y="730"/>
                      </a:lnTo>
                      <a:lnTo>
                        <a:pt x="762" y="699"/>
                      </a:lnTo>
                      <a:lnTo>
                        <a:pt x="740" y="668"/>
                      </a:lnTo>
                      <a:lnTo>
                        <a:pt x="720" y="637"/>
                      </a:lnTo>
                      <a:lnTo>
                        <a:pt x="687" y="589"/>
                      </a:lnTo>
                      <a:lnTo>
                        <a:pt x="670" y="565"/>
                      </a:lnTo>
                      <a:lnTo>
                        <a:pt x="652" y="542"/>
                      </a:lnTo>
                      <a:lnTo>
                        <a:pt x="614" y="495"/>
                      </a:lnTo>
                      <a:lnTo>
                        <a:pt x="595" y="471"/>
                      </a:lnTo>
                      <a:lnTo>
                        <a:pt x="575" y="449"/>
                      </a:lnTo>
                      <a:lnTo>
                        <a:pt x="554" y="426"/>
                      </a:lnTo>
                      <a:lnTo>
                        <a:pt x="533" y="402"/>
                      </a:lnTo>
                      <a:lnTo>
                        <a:pt x="488" y="357"/>
                      </a:lnTo>
                      <a:lnTo>
                        <a:pt x="465" y="335"/>
                      </a:lnTo>
                      <a:lnTo>
                        <a:pt x="442" y="313"/>
                      </a:lnTo>
                      <a:lnTo>
                        <a:pt x="393" y="269"/>
                      </a:lnTo>
                      <a:lnTo>
                        <a:pt x="352" y="234"/>
                      </a:lnTo>
                      <a:lnTo>
                        <a:pt x="310" y="199"/>
                      </a:lnTo>
                      <a:lnTo>
                        <a:pt x="266" y="166"/>
                      </a:lnTo>
                      <a:lnTo>
                        <a:pt x="222" y="132"/>
                      </a:lnTo>
                      <a:lnTo>
                        <a:pt x="175" y="99"/>
                      </a:lnTo>
                      <a:lnTo>
                        <a:pt x="128" y="66"/>
                      </a:lnTo>
                      <a:lnTo>
                        <a:pt x="79" y="33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noFill/>
                <a:ln w="20638" cap="rnd">
                  <a:solidFill>
                    <a:srgbClr val="C0C0C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254317" dir="21428256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55963" name="Freeform 667">
                <a:extLst>
                  <a:ext uri="{FF2B5EF4-FFF2-40B4-BE49-F238E27FC236}">
                    <a16:creationId xmlns:a16="http://schemas.microsoft.com/office/drawing/2014/main" id="{601F1C30-706F-4883-9741-20B860F33F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398" y="-48"/>
                <a:ext cx="901" cy="885"/>
              </a:xfrm>
              <a:custGeom>
                <a:avLst/>
                <a:gdLst>
                  <a:gd name="T0" fmla="*/ 0 w 901"/>
                  <a:gd name="T1" fmla="*/ 9 h 885"/>
                  <a:gd name="T2" fmla="*/ 12 w 901"/>
                  <a:gd name="T3" fmla="*/ 0 h 885"/>
                  <a:gd name="T4" fmla="*/ 62 w 901"/>
                  <a:gd name="T5" fmla="*/ 32 h 885"/>
                  <a:gd name="T6" fmla="*/ 111 w 901"/>
                  <a:gd name="T7" fmla="*/ 65 h 885"/>
                  <a:gd name="T8" fmla="*/ 158 w 901"/>
                  <a:gd name="T9" fmla="*/ 99 h 885"/>
                  <a:gd name="T10" fmla="*/ 205 w 901"/>
                  <a:gd name="T11" fmla="*/ 132 h 885"/>
                  <a:gd name="T12" fmla="*/ 249 w 901"/>
                  <a:gd name="T13" fmla="*/ 165 h 885"/>
                  <a:gd name="T14" fmla="*/ 293 w 901"/>
                  <a:gd name="T15" fmla="*/ 199 h 885"/>
                  <a:gd name="T16" fmla="*/ 335 w 901"/>
                  <a:gd name="T17" fmla="*/ 234 h 885"/>
                  <a:gd name="T18" fmla="*/ 376 w 901"/>
                  <a:gd name="T19" fmla="*/ 268 h 885"/>
                  <a:gd name="T20" fmla="*/ 424 w 901"/>
                  <a:gd name="T21" fmla="*/ 313 h 885"/>
                  <a:gd name="T22" fmla="*/ 448 w 901"/>
                  <a:gd name="T23" fmla="*/ 335 h 885"/>
                  <a:gd name="T24" fmla="*/ 471 w 901"/>
                  <a:gd name="T25" fmla="*/ 357 h 885"/>
                  <a:gd name="T26" fmla="*/ 515 w 901"/>
                  <a:gd name="T27" fmla="*/ 402 h 885"/>
                  <a:gd name="T28" fmla="*/ 537 w 901"/>
                  <a:gd name="T29" fmla="*/ 425 h 885"/>
                  <a:gd name="T30" fmla="*/ 557 w 901"/>
                  <a:gd name="T31" fmla="*/ 448 h 885"/>
                  <a:gd name="T32" fmla="*/ 577 w 901"/>
                  <a:gd name="T33" fmla="*/ 471 h 885"/>
                  <a:gd name="T34" fmla="*/ 597 w 901"/>
                  <a:gd name="T35" fmla="*/ 495 h 885"/>
                  <a:gd name="T36" fmla="*/ 634 w 901"/>
                  <a:gd name="T37" fmla="*/ 542 h 885"/>
                  <a:gd name="T38" fmla="*/ 652 w 901"/>
                  <a:gd name="T39" fmla="*/ 565 h 885"/>
                  <a:gd name="T40" fmla="*/ 669 w 901"/>
                  <a:gd name="T41" fmla="*/ 589 h 885"/>
                  <a:gd name="T42" fmla="*/ 702 w 901"/>
                  <a:gd name="T43" fmla="*/ 637 h 885"/>
                  <a:gd name="T44" fmla="*/ 722 w 901"/>
                  <a:gd name="T45" fmla="*/ 668 h 885"/>
                  <a:gd name="T46" fmla="*/ 744 w 901"/>
                  <a:gd name="T47" fmla="*/ 699 h 885"/>
                  <a:gd name="T48" fmla="*/ 768 w 901"/>
                  <a:gd name="T49" fmla="*/ 730 h 885"/>
                  <a:gd name="T50" fmla="*/ 792 w 901"/>
                  <a:gd name="T51" fmla="*/ 761 h 885"/>
                  <a:gd name="T52" fmla="*/ 817 w 901"/>
                  <a:gd name="T53" fmla="*/ 792 h 885"/>
                  <a:gd name="T54" fmla="*/ 844 w 901"/>
                  <a:gd name="T55" fmla="*/ 824 h 885"/>
                  <a:gd name="T56" fmla="*/ 872 w 901"/>
                  <a:gd name="T57" fmla="*/ 854 h 885"/>
                  <a:gd name="T58" fmla="*/ 901 w 901"/>
                  <a:gd name="T59" fmla="*/ 885 h 8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01" h="885">
                    <a:moveTo>
                      <a:pt x="0" y="9"/>
                    </a:moveTo>
                    <a:lnTo>
                      <a:pt x="12" y="0"/>
                    </a:lnTo>
                    <a:lnTo>
                      <a:pt x="62" y="32"/>
                    </a:lnTo>
                    <a:lnTo>
                      <a:pt x="111" y="65"/>
                    </a:lnTo>
                    <a:lnTo>
                      <a:pt x="158" y="99"/>
                    </a:lnTo>
                    <a:lnTo>
                      <a:pt x="205" y="132"/>
                    </a:lnTo>
                    <a:lnTo>
                      <a:pt x="249" y="165"/>
                    </a:lnTo>
                    <a:lnTo>
                      <a:pt x="293" y="199"/>
                    </a:lnTo>
                    <a:lnTo>
                      <a:pt x="335" y="234"/>
                    </a:lnTo>
                    <a:lnTo>
                      <a:pt x="376" y="268"/>
                    </a:lnTo>
                    <a:lnTo>
                      <a:pt x="424" y="313"/>
                    </a:lnTo>
                    <a:lnTo>
                      <a:pt x="448" y="335"/>
                    </a:lnTo>
                    <a:lnTo>
                      <a:pt x="471" y="357"/>
                    </a:lnTo>
                    <a:lnTo>
                      <a:pt x="515" y="402"/>
                    </a:lnTo>
                    <a:lnTo>
                      <a:pt x="537" y="425"/>
                    </a:lnTo>
                    <a:lnTo>
                      <a:pt x="557" y="448"/>
                    </a:lnTo>
                    <a:lnTo>
                      <a:pt x="577" y="471"/>
                    </a:lnTo>
                    <a:lnTo>
                      <a:pt x="597" y="495"/>
                    </a:lnTo>
                    <a:lnTo>
                      <a:pt x="634" y="542"/>
                    </a:lnTo>
                    <a:lnTo>
                      <a:pt x="652" y="565"/>
                    </a:lnTo>
                    <a:lnTo>
                      <a:pt x="669" y="589"/>
                    </a:lnTo>
                    <a:lnTo>
                      <a:pt x="702" y="637"/>
                    </a:lnTo>
                    <a:lnTo>
                      <a:pt x="722" y="668"/>
                    </a:lnTo>
                    <a:lnTo>
                      <a:pt x="744" y="699"/>
                    </a:lnTo>
                    <a:lnTo>
                      <a:pt x="768" y="730"/>
                    </a:lnTo>
                    <a:lnTo>
                      <a:pt x="792" y="761"/>
                    </a:lnTo>
                    <a:lnTo>
                      <a:pt x="817" y="792"/>
                    </a:lnTo>
                    <a:lnTo>
                      <a:pt x="844" y="824"/>
                    </a:lnTo>
                    <a:lnTo>
                      <a:pt x="872" y="854"/>
                    </a:lnTo>
                    <a:lnTo>
                      <a:pt x="901" y="885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254317" dir="21428256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64" name="Line 668">
                <a:extLst>
                  <a:ext uri="{FF2B5EF4-FFF2-40B4-BE49-F238E27FC236}">
                    <a16:creationId xmlns:a16="http://schemas.microsoft.com/office/drawing/2014/main" id="{2F1B821D-01C5-4080-8CEB-C371A89CE1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2401" y="-58"/>
                <a:ext cx="3" cy="20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254317" dir="21428256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76" name="Line 680">
                <a:extLst>
                  <a:ext uri="{FF2B5EF4-FFF2-40B4-BE49-F238E27FC236}">
                    <a16:creationId xmlns:a16="http://schemas.microsoft.com/office/drawing/2014/main" id="{89477784-6436-4026-A124-1885127FFE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-2415" y="-37"/>
                <a:ext cx="18" cy="700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254317" dir="21428256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01" name="Freeform 605">
                <a:extLst>
                  <a:ext uri="{FF2B5EF4-FFF2-40B4-BE49-F238E27FC236}">
                    <a16:creationId xmlns:a16="http://schemas.microsoft.com/office/drawing/2014/main" id="{24F3FF87-B81D-4806-9154-DA178AA923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416" y="662"/>
                <a:ext cx="2" cy="64"/>
              </a:xfrm>
              <a:custGeom>
                <a:avLst/>
                <a:gdLst>
                  <a:gd name="T0" fmla="*/ 0 w 2"/>
                  <a:gd name="T1" fmla="*/ 64 h 64"/>
                  <a:gd name="T2" fmla="*/ 2 w 2"/>
                  <a:gd name="T3" fmla="*/ 64 h 64"/>
                  <a:gd name="T4" fmla="*/ 2 w 2"/>
                  <a:gd name="T5" fmla="*/ 0 h 64"/>
                  <a:gd name="T6" fmla="*/ 0 w 2"/>
                  <a:gd name="T7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64">
                    <a:moveTo>
                      <a:pt x="0" y="64"/>
                    </a:moveTo>
                    <a:lnTo>
                      <a:pt x="2" y="64"/>
                    </a:lnTo>
                    <a:lnTo>
                      <a:pt x="2" y="0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254317" dir="21428256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21" name="Freeform 625">
                <a:extLst>
                  <a:ext uri="{FF2B5EF4-FFF2-40B4-BE49-F238E27FC236}">
                    <a16:creationId xmlns:a16="http://schemas.microsoft.com/office/drawing/2014/main" id="{ED933A90-3981-4E38-950F-226E372BF7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684" y="786"/>
                <a:ext cx="187" cy="52"/>
              </a:xfrm>
              <a:custGeom>
                <a:avLst/>
                <a:gdLst>
                  <a:gd name="T0" fmla="*/ 187 w 187"/>
                  <a:gd name="T1" fmla="*/ 52 h 52"/>
                  <a:gd name="T2" fmla="*/ 173 w 187"/>
                  <a:gd name="T3" fmla="*/ 48 h 52"/>
                  <a:gd name="T4" fmla="*/ 160 w 187"/>
                  <a:gd name="T5" fmla="*/ 43 h 52"/>
                  <a:gd name="T6" fmla="*/ 135 w 187"/>
                  <a:gd name="T7" fmla="*/ 35 h 52"/>
                  <a:gd name="T8" fmla="*/ 123 w 187"/>
                  <a:gd name="T9" fmla="*/ 31 h 52"/>
                  <a:gd name="T10" fmla="*/ 112 w 187"/>
                  <a:gd name="T11" fmla="*/ 28 h 52"/>
                  <a:gd name="T12" fmla="*/ 92 w 187"/>
                  <a:gd name="T13" fmla="*/ 22 h 52"/>
                  <a:gd name="T14" fmla="*/ 82 w 187"/>
                  <a:gd name="T15" fmla="*/ 19 h 52"/>
                  <a:gd name="T16" fmla="*/ 73 w 187"/>
                  <a:gd name="T17" fmla="*/ 16 h 52"/>
                  <a:gd name="T18" fmla="*/ 56 w 187"/>
                  <a:gd name="T19" fmla="*/ 11 h 52"/>
                  <a:gd name="T20" fmla="*/ 48 w 187"/>
                  <a:gd name="T21" fmla="*/ 9 h 52"/>
                  <a:gd name="T22" fmla="*/ 42 w 187"/>
                  <a:gd name="T23" fmla="*/ 8 h 52"/>
                  <a:gd name="T24" fmla="*/ 29 w 187"/>
                  <a:gd name="T25" fmla="*/ 5 h 52"/>
                  <a:gd name="T26" fmla="*/ 0 w 187"/>
                  <a:gd name="T2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7" h="52">
                    <a:moveTo>
                      <a:pt x="187" y="52"/>
                    </a:moveTo>
                    <a:lnTo>
                      <a:pt x="173" y="48"/>
                    </a:lnTo>
                    <a:lnTo>
                      <a:pt x="160" y="43"/>
                    </a:lnTo>
                    <a:lnTo>
                      <a:pt x="135" y="35"/>
                    </a:lnTo>
                    <a:lnTo>
                      <a:pt x="123" y="31"/>
                    </a:lnTo>
                    <a:lnTo>
                      <a:pt x="112" y="28"/>
                    </a:lnTo>
                    <a:lnTo>
                      <a:pt x="92" y="22"/>
                    </a:lnTo>
                    <a:lnTo>
                      <a:pt x="82" y="19"/>
                    </a:lnTo>
                    <a:lnTo>
                      <a:pt x="73" y="16"/>
                    </a:lnTo>
                    <a:lnTo>
                      <a:pt x="56" y="11"/>
                    </a:lnTo>
                    <a:lnTo>
                      <a:pt x="48" y="9"/>
                    </a:lnTo>
                    <a:lnTo>
                      <a:pt x="42" y="8"/>
                    </a:lnTo>
                    <a:lnTo>
                      <a:pt x="29" y="5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254317" dir="21428256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22" name="Line 626">
                <a:extLst>
                  <a:ext uri="{FF2B5EF4-FFF2-40B4-BE49-F238E27FC236}">
                    <a16:creationId xmlns:a16="http://schemas.microsoft.com/office/drawing/2014/main" id="{344D28B4-10C3-40FB-9B0D-22D7FE80A7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-2416" y="662"/>
                <a:ext cx="2" cy="65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254317" dir="21428256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23" name="Line 627">
                <a:extLst>
                  <a:ext uri="{FF2B5EF4-FFF2-40B4-BE49-F238E27FC236}">
                    <a16:creationId xmlns:a16="http://schemas.microsoft.com/office/drawing/2014/main" id="{E1B3150C-6244-4C7B-BCBC-4A9BE61646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-2414" y="662"/>
                <a:ext cx="1" cy="65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254317" dir="21428256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45" name="Freeform 649">
                <a:extLst>
                  <a:ext uri="{FF2B5EF4-FFF2-40B4-BE49-F238E27FC236}">
                    <a16:creationId xmlns:a16="http://schemas.microsoft.com/office/drawing/2014/main" id="{E18A33D6-532C-4579-BD22-75F990E013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416" y="662"/>
                <a:ext cx="2" cy="64"/>
              </a:xfrm>
              <a:custGeom>
                <a:avLst/>
                <a:gdLst>
                  <a:gd name="T0" fmla="*/ 0 w 2"/>
                  <a:gd name="T1" fmla="*/ 64 h 64"/>
                  <a:gd name="T2" fmla="*/ 2 w 2"/>
                  <a:gd name="T3" fmla="*/ 64 h 64"/>
                  <a:gd name="T4" fmla="*/ 2 w 2"/>
                  <a:gd name="T5" fmla="*/ 0 h 64"/>
                  <a:gd name="T6" fmla="*/ 0 w 2"/>
                  <a:gd name="T7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64">
                    <a:moveTo>
                      <a:pt x="0" y="64"/>
                    </a:moveTo>
                    <a:lnTo>
                      <a:pt x="2" y="64"/>
                    </a:lnTo>
                    <a:lnTo>
                      <a:pt x="2" y="0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254317" dir="21428256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65" name="Freeform 669">
                <a:extLst>
                  <a:ext uri="{FF2B5EF4-FFF2-40B4-BE49-F238E27FC236}">
                    <a16:creationId xmlns:a16="http://schemas.microsoft.com/office/drawing/2014/main" id="{722A40E6-4792-4F51-90E6-5E18672E9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684" y="786"/>
                <a:ext cx="187" cy="52"/>
              </a:xfrm>
              <a:custGeom>
                <a:avLst/>
                <a:gdLst>
                  <a:gd name="T0" fmla="*/ 187 w 187"/>
                  <a:gd name="T1" fmla="*/ 52 h 52"/>
                  <a:gd name="T2" fmla="*/ 173 w 187"/>
                  <a:gd name="T3" fmla="*/ 48 h 52"/>
                  <a:gd name="T4" fmla="*/ 160 w 187"/>
                  <a:gd name="T5" fmla="*/ 43 h 52"/>
                  <a:gd name="T6" fmla="*/ 135 w 187"/>
                  <a:gd name="T7" fmla="*/ 35 h 52"/>
                  <a:gd name="T8" fmla="*/ 123 w 187"/>
                  <a:gd name="T9" fmla="*/ 31 h 52"/>
                  <a:gd name="T10" fmla="*/ 112 w 187"/>
                  <a:gd name="T11" fmla="*/ 28 h 52"/>
                  <a:gd name="T12" fmla="*/ 92 w 187"/>
                  <a:gd name="T13" fmla="*/ 22 h 52"/>
                  <a:gd name="T14" fmla="*/ 82 w 187"/>
                  <a:gd name="T15" fmla="*/ 19 h 52"/>
                  <a:gd name="T16" fmla="*/ 73 w 187"/>
                  <a:gd name="T17" fmla="*/ 16 h 52"/>
                  <a:gd name="T18" fmla="*/ 56 w 187"/>
                  <a:gd name="T19" fmla="*/ 11 h 52"/>
                  <a:gd name="T20" fmla="*/ 48 w 187"/>
                  <a:gd name="T21" fmla="*/ 9 h 52"/>
                  <a:gd name="T22" fmla="*/ 42 w 187"/>
                  <a:gd name="T23" fmla="*/ 8 h 52"/>
                  <a:gd name="T24" fmla="*/ 29 w 187"/>
                  <a:gd name="T25" fmla="*/ 5 h 52"/>
                  <a:gd name="T26" fmla="*/ 0 w 187"/>
                  <a:gd name="T2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7" h="52">
                    <a:moveTo>
                      <a:pt x="187" y="52"/>
                    </a:moveTo>
                    <a:lnTo>
                      <a:pt x="173" y="48"/>
                    </a:lnTo>
                    <a:lnTo>
                      <a:pt x="160" y="43"/>
                    </a:lnTo>
                    <a:lnTo>
                      <a:pt x="135" y="35"/>
                    </a:lnTo>
                    <a:lnTo>
                      <a:pt x="123" y="31"/>
                    </a:lnTo>
                    <a:lnTo>
                      <a:pt x="112" y="28"/>
                    </a:lnTo>
                    <a:lnTo>
                      <a:pt x="92" y="22"/>
                    </a:lnTo>
                    <a:lnTo>
                      <a:pt x="82" y="19"/>
                    </a:lnTo>
                    <a:lnTo>
                      <a:pt x="73" y="16"/>
                    </a:lnTo>
                    <a:lnTo>
                      <a:pt x="56" y="11"/>
                    </a:lnTo>
                    <a:lnTo>
                      <a:pt x="48" y="9"/>
                    </a:lnTo>
                    <a:lnTo>
                      <a:pt x="42" y="8"/>
                    </a:lnTo>
                    <a:lnTo>
                      <a:pt x="29" y="5"/>
                    </a:lnTo>
                    <a:lnTo>
                      <a:pt x="0" y="0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254317" dir="21428256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66" name="Line 670">
                <a:extLst>
                  <a:ext uri="{FF2B5EF4-FFF2-40B4-BE49-F238E27FC236}">
                    <a16:creationId xmlns:a16="http://schemas.microsoft.com/office/drawing/2014/main" id="{2FD52C4E-4A49-4887-9A3F-3D65C90A4C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-2416" y="662"/>
                <a:ext cx="2" cy="65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254317" dir="21428256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67" name="Line 671">
                <a:extLst>
                  <a:ext uri="{FF2B5EF4-FFF2-40B4-BE49-F238E27FC236}">
                    <a16:creationId xmlns:a16="http://schemas.microsoft.com/office/drawing/2014/main" id="{FEF2AACE-BE57-47A2-B0D8-91263EEBF8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-2414" y="662"/>
                <a:ext cx="1" cy="65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254317" dir="21428256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69" name="Freeform 673">
                <a:extLst>
                  <a:ext uri="{FF2B5EF4-FFF2-40B4-BE49-F238E27FC236}">
                    <a16:creationId xmlns:a16="http://schemas.microsoft.com/office/drawing/2014/main" id="{5B054E72-2B59-4EC6-9E5C-D6CAA6F7AC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683" y="785"/>
                <a:ext cx="114" cy="2000"/>
              </a:xfrm>
              <a:custGeom>
                <a:avLst/>
                <a:gdLst>
                  <a:gd name="T0" fmla="*/ 0 w 114"/>
                  <a:gd name="T1" fmla="*/ 0 h 2000"/>
                  <a:gd name="T2" fmla="*/ 23 w 114"/>
                  <a:gd name="T3" fmla="*/ 100 h 2000"/>
                  <a:gd name="T4" fmla="*/ 35 w 114"/>
                  <a:gd name="T5" fmla="*/ 166 h 2000"/>
                  <a:gd name="T6" fmla="*/ 41 w 114"/>
                  <a:gd name="T7" fmla="*/ 199 h 2000"/>
                  <a:gd name="T8" fmla="*/ 46 w 114"/>
                  <a:gd name="T9" fmla="*/ 232 h 2000"/>
                  <a:gd name="T10" fmla="*/ 54 w 114"/>
                  <a:gd name="T11" fmla="*/ 298 h 2000"/>
                  <a:gd name="T12" fmla="*/ 58 w 114"/>
                  <a:gd name="T13" fmla="*/ 331 h 2000"/>
                  <a:gd name="T14" fmla="*/ 62 w 114"/>
                  <a:gd name="T15" fmla="*/ 364 h 2000"/>
                  <a:gd name="T16" fmla="*/ 73 w 114"/>
                  <a:gd name="T17" fmla="*/ 492 h 2000"/>
                  <a:gd name="T18" fmla="*/ 88 w 114"/>
                  <a:gd name="T19" fmla="*/ 665 h 2000"/>
                  <a:gd name="T20" fmla="*/ 90 w 114"/>
                  <a:gd name="T21" fmla="*/ 700 h 2000"/>
                  <a:gd name="T22" fmla="*/ 93 w 114"/>
                  <a:gd name="T23" fmla="*/ 735 h 2000"/>
                  <a:gd name="T24" fmla="*/ 98 w 114"/>
                  <a:gd name="T25" fmla="*/ 806 h 2000"/>
                  <a:gd name="T26" fmla="*/ 107 w 114"/>
                  <a:gd name="T27" fmla="*/ 948 h 2000"/>
                  <a:gd name="T28" fmla="*/ 114 w 114"/>
                  <a:gd name="T29" fmla="*/ 1257 h 2000"/>
                  <a:gd name="T30" fmla="*/ 96 w 114"/>
                  <a:gd name="T31" fmla="*/ 1879 h 2000"/>
                  <a:gd name="T32" fmla="*/ 96 w 114"/>
                  <a:gd name="T33" fmla="*/ 1965 h 2000"/>
                  <a:gd name="T34" fmla="*/ 95 w 114"/>
                  <a:gd name="T35" fmla="*/ 1974 h 2000"/>
                  <a:gd name="T36" fmla="*/ 94 w 114"/>
                  <a:gd name="T37" fmla="*/ 1983 h 2000"/>
                  <a:gd name="T38" fmla="*/ 94 w 114"/>
                  <a:gd name="T39" fmla="*/ 1987 h 2000"/>
                  <a:gd name="T40" fmla="*/ 93 w 114"/>
                  <a:gd name="T41" fmla="*/ 1991 h 2000"/>
                  <a:gd name="T42" fmla="*/ 92 w 114"/>
                  <a:gd name="T43" fmla="*/ 2000 h 2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4" h="2000">
                    <a:moveTo>
                      <a:pt x="0" y="0"/>
                    </a:moveTo>
                    <a:lnTo>
                      <a:pt x="23" y="100"/>
                    </a:lnTo>
                    <a:lnTo>
                      <a:pt x="35" y="166"/>
                    </a:lnTo>
                    <a:lnTo>
                      <a:pt x="41" y="199"/>
                    </a:lnTo>
                    <a:lnTo>
                      <a:pt x="46" y="232"/>
                    </a:lnTo>
                    <a:lnTo>
                      <a:pt x="54" y="298"/>
                    </a:lnTo>
                    <a:lnTo>
                      <a:pt x="58" y="331"/>
                    </a:lnTo>
                    <a:lnTo>
                      <a:pt x="62" y="364"/>
                    </a:lnTo>
                    <a:lnTo>
                      <a:pt x="73" y="492"/>
                    </a:lnTo>
                    <a:lnTo>
                      <a:pt x="88" y="665"/>
                    </a:lnTo>
                    <a:lnTo>
                      <a:pt x="90" y="700"/>
                    </a:lnTo>
                    <a:lnTo>
                      <a:pt x="93" y="735"/>
                    </a:lnTo>
                    <a:lnTo>
                      <a:pt x="98" y="806"/>
                    </a:lnTo>
                    <a:lnTo>
                      <a:pt x="107" y="948"/>
                    </a:lnTo>
                    <a:lnTo>
                      <a:pt x="114" y="1257"/>
                    </a:lnTo>
                    <a:lnTo>
                      <a:pt x="96" y="1879"/>
                    </a:lnTo>
                    <a:lnTo>
                      <a:pt x="96" y="1965"/>
                    </a:lnTo>
                    <a:lnTo>
                      <a:pt x="95" y="1974"/>
                    </a:lnTo>
                    <a:lnTo>
                      <a:pt x="94" y="1983"/>
                    </a:lnTo>
                    <a:lnTo>
                      <a:pt x="94" y="1987"/>
                    </a:lnTo>
                    <a:lnTo>
                      <a:pt x="93" y="1991"/>
                    </a:lnTo>
                    <a:lnTo>
                      <a:pt x="92" y="2000"/>
                    </a:lnTo>
                  </a:path>
                </a:pathLst>
              </a:custGeom>
              <a:noFill/>
              <a:ln w="3175" cap="rnd">
                <a:solidFill>
                  <a:schemeClr val="bg2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254317" dir="21428256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pic>
        <p:nvPicPr>
          <p:cNvPr id="55754" name="Picture 458" descr="hd">
            <a:extLst>
              <a:ext uri="{FF2B5EF4-FFF2-40B4-BE49-F238E27FC236}">
                <a16:creationId xmlns:a16="http://schemas.microsoft.com/office/drawing/2014/main" id="{2DDCC935-8851-4B13-89A6-23AC9CF7A0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9482138"/>
            <a:ext cx="890588" cy="471487"/>
          </a:xfrm>
          <a:prstGeom prst="rect">
            <a:avLst/>
          </a:prstGeom>
          <a:noFill/>
          <a:effectLst>
            <a:outerShdw dist="99190" dir="2388334" algn="ctr" rotWithShape="0">
              <a:schemeClr val="tx1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756" name="Picture 460" descr="hd">
            <a:extLst>
              <a:ext uri="{FF2B5EF4-FFF2-40B4-BE49-F238E27FC236}">
                <a16:creationId xmlns:a16="http://schemas.microsoft.com/office/drawing/2014/main" id="{86BFF7B4-B3EC-4F8B-B69D-FA2060F4AC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75" y="10721975"/>
            <a:ext cx="890588" cy="471488"/>
          </a:xfrm>
          <a:prstGeom prst="rect">
            <a:avLst/>
          </a:prstGeom>
          <a:noFill/>
          <a:effectLst>
            <a:outerShdw dist="99190" dir="2388334" algn="ctr" rotWithShape="0">
              <a:schemeClr val="tx1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" name="文本框 408">
            <a:extLst>
              <a:ext uri="{FF2B5EF4-FFF2-40B4-BE49-F238E27FC236}">
                <a16:creationId xmlns:a16="http://schemas.microsoft.com/office/drawing/2014/main" id="{2BAFF843-C9B1-4B89-98D5-55383C87BBA2}"/>
              </a:ext>
            </a:extLst>
          </p:cNvPr>
          <p:cNvSpPr txBox="1"/>
          <p:nvPr/>
        </p:nvSpPr>
        <p:spPr>
          <a:xfrm>
            <a:off x="3628346" y="172531"/>
            <a:ext cx="559319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b="1" dirty="0">
                <a:ln w="12700">
                  <a:solidFill>
                    <a:srgbClr val="0070C0"/>
                  </a:solidFill>
                </a:ln>
                <a:solidFill>
                  <a:srgbClr val="FFCC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在这儿输入文字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1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1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3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700000">
                                      <p:cBhvr>
                                        <p:cTn id="34" dur="10" fill="hold"/>
                                        <p:tgtEl>
                                          <p:spTgt spid="553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19" presetClass="exit" presetSubtype="5" repeatCount="8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5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8" presetClass="emp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Rot by="5400000">
                                      <p:cBhvr>
                                        <p:cTn id="42" dur="5" fill="hold"/>
                                        <p:tgtEl>
                                          <p:spTgt spid="553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700000">
                                      <p:cBhvr>
                                        <p:cTn id="44" dur="10" fill="hold"/>
                                        <p:tgtEl>
                                          <p:spTgt spid="553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19" presetClass="exit" presetSubtype="5" repeatCount="8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55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55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8" presetClass="emp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Rot by="5400000">
                                      <p:cBhvr>
                                        <p:cTn id="52" dur="5" fill="hold"/>
                                        <p:tgtEl>
                                          <p:spTgt spid="553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4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9" presetClass="exit" presetSubtype="5" repeatCount="8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5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5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9" presetClass="exit" presetSubtype="5" repeatCount="8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55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55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9" presetClass="exit" presetSubtype="5" repeatCount="8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4" dur="500"/>
                                        <p:tgtEl>
                                          <p:spTgt spid="55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55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9" presetClass="exit" presetSubtype="5" repeatCount="8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55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55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6" presetClass="emph" presetSubtype="0" ac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100" dur="500" fill="hold"/>
                                        <p:tgtEl>
                                          <p:spTgt spid="55386"/>
                                        </p:tgtEl>
                                      </p:cBhvr>
                                      <p:by x="100000" y="5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9"/>
                                            </p:cond>
                                          </p:stCondLst>
                                        </p:cTn>
                                        <p:tgtEl>
                                          <p:spTgt spid="5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1" presetID="11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02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1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04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1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06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1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10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1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12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1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14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"/>
                                        <p:tgtEl>
                                          <p:spTgt spid="55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9" presetClass="exit" presetSubtype="10" repeatCount="20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9" dur="2000"/>
                                        <p:tgtEl>
                                          <p:spTgt spid="55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000"/>
                                        <p:tgtEl>
                                          <p:spTgt spid="55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5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6" presetClass="emph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Scale>
                                      <p:cBhvr>
                                        <p:cTn id="123" dur="500" fill="hold"/>
                                        <p:tgtEl>
                                          <p:spTgt spid="5551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4" presetID="19" presetClass="entr" presetSubtype="10" repeatCount="20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2000" fill="hold"/>
                                        <p:tgtEl>
                                          <p:spTgt spid="555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000" fill="hold"/>
                                        <p:tgtEl>
                                          <p:spTgt spid="555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24"/>
                                            </p:cond>
                                          </p:stCondLst>
                                        </p:cTn>
                                        <p:tgtEl>
                                          <p:spTgt spid="55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28" presetID="1" presetClass="exit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1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31" dur="2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9" presetClass="exit" presetSubtype="5" repeatCount="40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555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/>
                                        <p:tgtEl>
                                          <p:spTgt spid="555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xit" presetSubtype="0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xit" presetSubtype="0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ntr" presetSubtype="0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ntr" presetSubtype="0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9" presetClass="exit" presetSubtype="5" repeatCount="550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9" dur="500"/>
                                        <p:tgtEl>
                                          <p:spTgt spid="556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/>
                                        <p:tgtEl>
                                          <p:spTgt spid="556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xit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6" presetClass="emph" presetSubtype="0" repeatCount="2000" accel="50000" decel="50000" autoRev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Scale>
                                      <p:cBhvr>
                                        <p:cTn id="161" dur="200" fill="hold"/>
                                        <p:tgtEl>
                                          <p:spTgt spid="55627"/>
                                        </p:tgtEl>
                                      </p:cBhvr>
                                      <p:by x="10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162" presetID="0" presetClass="path" presetSubtype="0" accel="50000" decel="5000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animMotion origin="layout" path="M -0.0001 0.51321 L -0.0001 0.18957 " pathEditMode="relative" rAng="0" ptsTypes="AA">
                                      <p:cBhvr>
                                        <p:cTn id="163" dur="200" fill="hold"/>
                                        <p:tgtEl>
                                          <p:spTgt spid="556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191"/>
                                    </p:animMotion>
                                  </p:childTnLst>
                                </p:cTn>
                              </p:par>
                              <p:par>
                                <p:cTn id="164" presetID="0" presetClass="path" presetSubtype="0" accel="50000" decel="50000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animMotion origin="layout" path="M -0.00011 0.18957 L -0.00064 -0.17283 " pathEditMode="relative" rAng="0" ptsTypes="AA">
                                      <p:cBhvr>
                                        <p:cTn id="165" dur="200" fill="hold"/>
                                        <p:tgtEl>
                                          <p:spTgt spid="556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" y="-18129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64"/>
                                            </p:cond>
                                          </p:stCondLst>
                                        </p:cTn>
                                        <p:tgtEl>
                                          <p:spTgt spid="5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6" presetID="0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2.05857E-6 1.29944E-6 L -2.05857E-6 -0.25618 " pathEditMode="relative" rAng="0" ptsTypes="AA">
                                      <p:cBhvr>
                                        <p:cTn id="167" dur="200" fill="hold"/>
                                        <p:tgtEl>
                                          <p:spTgt spid="556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818"/>
                                    </p:animMotion>
                                  </p:childTnLst>
                                </p:cTn>
                              </p:par>
                              <p:par>
                                <p:cTn id="168" presetID="0" presetClass="path" presetSubtype="0" accel="50000" decel="50000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animMotion origin="layout" path="M -4.7373E-6 -0.25618 L 0.00151 -0.59269 " pathEditMode="relative" rAng="0" ptsTypes="AA">
                                      <p:cBhvr>
                                        <p:cTn id="169" dur="200" fill="hold"/>
                                        <p:tgtEl>
                                          <p:spTgt spid="556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" y="-16826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68"/>
                                            </p:cond>
                                          </p:stCondLst>
                                        </p:cTn>
                                        <p:tgtEl>
                                          <p:spTgt spid="55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0" presetID="1" presetClass="entr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6" presetClass="emph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Scale>
                                      <p:cBhvr>
                                        <p:cTn id="173" dur="1000" fill="hold"/>
                                        <p:tgtEl>
                                          <p:spTgt spid="557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74" presetID="10" presetClass="exit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" dur="1000"/>
                                        <p:tgtEl>
                                          <p:spTgt spid="557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6" presetClass="emph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Scale>
                                      <p:cBhvr>
                                        <p:cTn id="180" dur="1000" fill="hold"/>
                                        <p:tgtEl>
                                          <p:spTgt spid="55725"/>
                                        </p:tgtEl>
                                      </p:cBhvr>
                                      <p:by x="180000" y="180000"/>
                                    </p:animScale>
                                  </p:childTnLst>
                                </p:cTn>
                              </p:par>
                              <p:par>
                                <p:cTn id="181" presetID="10" presetClass="exit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" dur="1000"/>
                                        <p:tgtEl>
                                          <p:spTgt spid="557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ntr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6" presetClass="emph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Scale>
                                      <p:cBhvr>
                                        <p:cTn id="187" dur="1500" fill="hold"/>
                                        <p:tgtEl>
                                          <p:spTgt spid="55726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188" presetID="10" presetClass="exit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1500"/>
                                        <p:tgtEl>
                                          <p:spTgt spid="557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55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6" presetClass="emph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Scale>
                                      <p:cBhvr>
                                        <p:cTn id="194" dur="1000" fill="hold"/>
                                        <p:tgtEl>
                                          <p:spTgt spid="5567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5" presetID="10" presetClass="exit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" dur="1000"/>
                                        <p:tgtEl>
                                          <p:spTgt spid="556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ntr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6" presetClass="emph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Scale>
                                      <p:cBhvr>
                                        <p:cTn id="201" dur="1000" fill="hold"/>
                                        <p:tgtEl>
                                          <p:spTgt spid="55672"/>
                                        </p:tgtEl>
                                      </p:cBhvr>
                                      <p:by x="180000" y="180000"/>
                                    </p:animScale>
                                  </p:childTnLst>
                                </p:cTn>
                              </p:par>
                              <p:par>
                                <p:cTn id="202" presetID="10" presetClass="exit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" dur="1000"/>
                                        <p:tgtEl>
                                          <p:spTgt spid="556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6" presetClass="emph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Scale>
                                      <p:cBhvr>
                                        <p:cTn id="208" dur="1500" fill="hold"/>
                                        <p:tgtEl>
                                          <p:spTgt spid="55673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209" presetID="10" presetClass="exit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" dur="1500"/>
                                        <p:tgtEl>
                                          <p:spTgt spid="556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55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ntr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6" presetClass="emph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Scale>
                                      <p:cBhvr>
                                        <p:cTn id="215" dur="1000" fill="hold"/>
                                        <p:tgtEl>
                                          <p:spTgt spid="5567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16" presetID="10" presetClass="exit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" dur="1000"/>
                                        <p:tgtEl>
                                          <p:spTgt spid="556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0" presetClass="path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0 0 L -0.00053 0.99894 " pathEditMode="relative" ptsTypes="AA">
                                      <p:cBhvr>
                                        <p:cTn id="220" dur="2000" fill="hold"/>
                                        <p:tgtEl>
                                          <p:spTgt spid="556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1" presetID="0" presetClass="path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0 0 L -0.00053 0.99894 " pathEditMode="relative" ptsTypes="AA">
                                      <p:cBhvr>
                                        <p:cTn id="222" dur="2000" fill="hold"/>
                                        <p:tgtEl>
                                          <p:spTgt spid="556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3" presetID="0" presetClass="path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0 0 L -0.00053 0.99894 " pathEditMode="relative" ptsTypes="AA">
                                      <p:cBhvr>
                                        <p:cTn id="224" dur="2000" fill="hold"/>
                                        <p:tgtEl>
                                          <p:spTgt spid="556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5" presetID="0" presetClass="path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0 0 L -0.00053 0.99894 " pathEditMode="relative" ptsTypes="AA">
                                      <p:cBhvr>
                                        <p:cTn id="226" dur="2000" fill="hold"/>
                                        <p:tgtEl>
                                          <p:spTgt spid="556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7" presetID="0" presetClass="path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0 0 L -0.00053 0.99894 " pathEditMode="relative" ptsTypes="AA">
                                      <p:cBhvr>
                                        <p:cTn id="228" dur="2000" fill="hold"/>
                                        <p:tgtEl>
                                          <p:spTgt spid="557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9" presetID="0" presetClass="path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0 0 L -0.00053 0.99894 " pathEditMode="relative" ptsTypes="AA">
                                      <p:cBhvr>
                                        <p:cTn id="230" dur="2000" fill="hold"/>
                                        <p:tgtEl>
                                          <p:spTgt spid="557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1" presetID="0" presetClass="path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0 0 L -0.00053 0.99894 " pathEditMode="relative" ptsTypes="AA">
                                      <p:cBhvr>
                                        <p:cTn id="232" dur="2000" fill="hold"/>
                                        <p:tgtEl>
                                          <p:spTgt spid="557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3" presetID="2" presetClass="entr" presetSubtype="4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1000" fill="hold"/>
                                        <p:tgtEl>
                                          <p:spTgt spid="55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1000" fill="hold"/>
                                        <p:tgtEl>
                                          <p:spTgt spid="55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0" presetClass="pat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 0 L 0 0.65678 " pathEditMode="relative" ptsTypes="AA">
                                      <p:cBhvr>
                                        <p:cTn id="238" dur="3000" fill="hold"/>
                                        <p:tgtEl>
                                          <p:spTgt spid="554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9" presetID="0" presetClass="pat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 0 L 0 0.65678 " pathEditMode="relative" ptsTypes="AA">
                                      <p:cBhvr>
                                        <p:cTn id="240" dur="3000" fill="hold"/>
                                        <p:tgtEl>
                                          <p:spTgt spid="554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1" presetID="0" presetClass="pat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 0 L 0 0.65678 " pathEditMode="relative" ptsTypes="AA">
                                      <p:cBhvr>
                                        <p:cTn id="242" dur="3000" fill="hold"/>
                                        <p:tgtEl>
                                          <p:spTgt spid="555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3" presetID="0" presetClass="pat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 0 L 0 0.65678 " pathEditMode="relative" ptsTypes="AA">
                                      <p:cBhvr>
                                        <p:cTn id="244" dur="3000" fill="hold"/>
                                        <p:tgtEl>
                                          <p:spTgt spid="555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5" presetID="0" presetClass="pat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 0 L 0 0.65678 " pathEditMode="relative" ptsTypes="AA">
                                      <p:cBhvr>
                                        <p:cTn id="246" dur="3000" fill="hold"/>
                                        <p:tgtEl>
                                          <p:spTgt spid="555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7" presetID="0" presetClass="pat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 0 L 0 0.65678 " pathEditMode="relative" ptsTypes="AA">
                                      <p:cBhvr>
                                        <p:cTn id="248" dur="3000" fill="hold"/>
                                        <p:tgtEl>
                                          <p:spTgt spid="555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9" presetID="0" presetClass="pat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 0 L 0 0.65678 " pathEditMode="relative" ptsTypes="AA">
                                      <p:cBhvr>
                                        <p:cTn id="250" dur="3000" fill="hold"/>
                                        <p:tgtEl>
                                          <p:spTgt spid="555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1" presetID="0" presetClass="pat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 0 L 0 0.65678 " pathEditMode="relative" ptsTypes="AA">
                                      <p:cBhvr>
                                        <p:cTn id="252" dur="3000" fill="hold"/>
                                        <p:tgtEl>
                                          <p:spTgt spid="555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3" presetID="0" presetClass="pat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 0 L 0 0.65678 " pathEditMode="relative" ptsTypes="AA">
                                      <p:cBhvr>
                                        <p:cTn id="254" dur="3000" fill="hold"/>
                                        <p:tgtEl>
                                          <p:spTgt spid="556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5" presetID="0" presetClass="pat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 0 L 0 0.65678 " pathEditMode="relative" ptsTypes="AA">
                                      <p:cBhvr>
                                        <p:cTn id="256" dur="3000" fill="hold"/>
                                        <p:tgtEl>
                                          <p:spTgt spid="556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7" presetID="0" presetClass="pat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 0 L 0 0.65678 " pathEditMode="relative" ptsTypes="AA">
                                      <p:cBhvr>
                                        <p:cTn id="258" dur="3000" fill="hold"/>
                                        <p:tgtEl>
                                          <p:spTgt spid="556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1" dur="2600" fill="hold"/>
                                        <p:tgtEl>
                                          <p:spTgt spid="55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2" dur="2600" fill="hold"/>
                                        <p:tgtEl>
                                          <p:spTgt spid="55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3" presetID="6" presetClass="emph" presetSubtype="0" repeatCount="indefinite" autoRev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Scale>
                                      <p:cBhvr>
                                        <p:cTn id="264" dur="10" fill="hold"/>
                                        <p:tgtEl>
                                          <p:spTgt spid="55754"/>
                                        </p:tgtEl>
                                      </p:cBhvr>
                                      <p:by x="5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5" presetID="0" presetClass="pat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6.20155E-7 3.05085E-6 L 0.00797 -1.17938 " pathEditMode="relative" rAng="0" ptsTypes="AA">
                                      <p:cBhvr>
                                        <p:cTn id="266" dur="2500" fill="hold"/>
                                        <p:tgtEl>
                                          <p:spTgt spid="557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8" y="-58969"/>
                                    </p:animMotion>
                                  </p:childTnLst>
                                </p:cTn>
                              </p:par>
                              <p:par>
                                <p:cTn id="267" presetID="6" presetClass="emph" presetSubtype="0" repeatCount="indefinite" autoRev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Scale>
                                      <p:cBhvr>
                                        <p:cTn id="268" dur="10" fill="hold"/>
                                        <p:tgtEl>
                                          <p:spTgt spid="55756"/>
                                        </p:tgtEl>
                                      </p:cBhvr>
                                      <p:by x="5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9" presetID="0" presetClass="pat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2.23084E-6 -2.20339E-6 L 0.00797 -1.38789 " pathEditMode="relative" rAng="0" ptsTypes="AA">
                                      <p:cBhvr>
                                        <p:cTn id="270" dur="2500" fill="hold"/>
                                        <p:tgtEl>
                                          <p:spTgt spid="557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8" y="-69403"/>
                                    </p:animMotion>
                                  </p:childTnLst>
                                </p:cTn>
                              </p:par>
                              <p:par>
                                <p:cTn id="271" presetID="2" presetClass="exit" presetSubtype="4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2" dur="2000"/>
                                        <p:tgtEl>
                                          <p:spTgt spid="559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3" dur="2000"/>
                                        <p:tgtEl>
                                          <p:spTgt spid="559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5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EB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984" name="Group 208">
            <a:extLst>
              <a:ext uri="{FF2B5EF4-FFF2-40B4-BE49-F238E27FC236}">
                <a16:creationId xmlns:a16="http://schemas.microsoft.com/office/drawing/2014/main" id="{641529DD-EDBB-47BE-9B13-3124DA7EA529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14943138" cy="9153525"/>
            <a:chOff x="-114" y="-96"/>
            <a:chExt cx="9413" cy="5766"/>
          </a:xfrm>
        </p:grpSpPr>
        <p:sp>
          <p:nvSpPr>
            <p:cNvPr id="75778" name="Rectangle 2">
              <a:extLst>
                <a:ext uri="{FF2B5EF4-FFF2-40B4-BE49-F238E27FC236}">
                  <a16:creationId xmlns:a16="http://schemas.microsoft.com/office/drawing/2014/main" id="{061147CF-6786-4E85-85C2-4621E746716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-114" y="2085"/>
              <a:ext cx="9413" cy="3585"/>
            </a:xfrm>
            <a:prstGeom prst="rect">
              <a:avLst/>
            </a:prstGeom>
            <a:gradFill rotWithShape="1">
              <a:gsLst>
                <a:gs pos="0">
                  <a:srgbClr val="00AAD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5779" name="Rectangle 3">
              <a:extLst>
                <a:ext uri="{FF2B5EF4-FFF2-40B4-BE49-F238E27FC236}">
                  <a16:creationId xmlns:a16="http://schemas.microsoft.com/office/drawing/2014/main" id="{787EC1D8-9F0E-4F98-B4E4-AE9F3F0C51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14" y="-96"/>
              <a:ext cx="9413" cy="2818"/>
            </a:xfrm>
            <a:prstGeom prst="rect">
              <a:avLst/>
            </a:prstGeom>
            <a:gradFill rotWithShape="1">
              <a:gsLst>
                <a:gs pos="0">
                  <a:srgbClr val="00CCFF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83503" name="Rectangle 3631">
            <a:extLst>
              <a:ext uri="{FF2B5EF4-FFF2-40B4-BE49-F238E27FC236}">
                <a16:creationId xmlns:a16="http://schemas.microsoft.com/office/drawing/2014/main" id="{D300AEF8-04FD-4D67-BBA3-D67BFA179F69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-36513" y="5364163"/>
            <a:ext cx="14978063" cy="3816350"/>
          </a:xfrm>
          <a:prstGeom prst="rect">
            <a:avLst/>
          </a:prstGeom>
          <a:gradFill rotWithShape="1">
            <a:gsLst>
              <a:gs pos="0">
                <a:srgbClr val="00AAD2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75987" name="Group 211">
            <a:extLst>
              <a:ext uri="{FF2B5EF4-FFF2-40B4-BE49-F238E27FC236}">
                <a16:creationId xmlns:a16="http://schemas.microsoft.com/office/drawing/2014/main" id="{BACC6EA0-F31E-4F90-AFDC-448A206895AD}"/>
              </a:ext>
            </a:extLst>
          </p:cNvPr>
          <p:cNvGrpSpPr>
            <a:grpSpLocks/>
          </p:cNvGrpSpPr>
          <p:nvPr/>
        </p:nvGrpSpPr>
        <p:grpSpPr bwMode="auto">
          <a:xfrm>
            <a:off x="3600450" y="3024188"/>
            <a:ext cx="9577388" cy="2197100"/>
            <a:chOff x="1928" y="1905"/>
            <a:chExt cx="6033" cy="1384"/>
          </a:xfrm>
        </p:grpSpPr>
        <p:sp>
          <p:nvSpPr>
            <p:cNvPr id="75982" name="Freeform 206">
              <a:extLst>
                <a:ext uri="{FF2B5EF4-FFF2-40B4-BE49-F238E27FC236}">
                  <a16:creationId xmlns:a16="http://schemas.microsoft.com/office/drawing/2014/main" id="{F76BF54E-344F-4070-95FF-E9D4C7FD1C1C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1940" y="2472"/>
              <a:ext cx="6021" cy="817"/>
            </a:xfrm>
            <a:custGeom>
              <a:avLst/>
              <a:gdLst>
                <a:gd name="T0" fmla="*/ 0 w 6021"/>
                <a:gd name="T1" fmla="*/ 743 h 817"/>
                <a:gd name="T2" fmla="*/ 120 w 6021"/>
                <a:gd name="T3" fmla="*/ 631 h 817"/>
                <a:gd name="T4" fmla="*/ 2608 w 6021"/>
                <a:gd name="T5" fmla="*/ 559 h 817"/>
                <a:gd name="T6" fmla="*/ 3932 w 6021"/>
                <a:gd name="T7" fmla="*/ 455 h 817"/>
                <a:gd name="T8" fmla="*/ 5008 w 6021"/>
                <a:gd name="T9" fmla="*/ 0 h 817"/>
                <a:gd name="T10" fmla="*/ 6016 w 6021"/>
                <a:gd name="T11" fmla="*/ 703 h 817"/>
                <a:gd name="T12" fmla="*/ 2608 w 6021"/>
                <a:gd name="T13" fmla="*/ 703 h 817"/>
                <a:gd name="T14" fmla="*/ 0 w 6021"/>
                <a:gd name="T15" fmla="*/ 743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21" h="817">
                  <a:moveTo>
                    <a:pt x="0" y="743"/>
                  </a:moveTo>
                  <a:lnTo>
                    <a:pt x="120" y="631"/>
                  </a:lnTo>
                  <a:lnTo>
                    <a:pt x="2608" y="559"/>
                  </a:lnTo>
                  <a:lnTo>
                    <a:pt x="3932" y="455"/>
                  </a:lnTo>
                  <a:lnTo>
                    <a:pt x="5008" y="0"/>
                  </a:lnTo>
                  <a:cubicBezTo>
                    <a:pt x="5342" y="47"/>
                    <a:pt x="6021" y="703"/>
                    <a:pt x="6016" y="703"/>
                  </a:cubicBezTo>
                  <a:cubicBezTo>
                    <a:pt x="5613" y="817"/>
                    <a:pt x="3162" y="733"/>
                    <a:pt x="2608" y="703"/>
                  </a:cubicBezTo>
                  <a:lnTo>
                    <a:pt x="0" y="743"/>
                  </a:lnTo>
                  <a:close/>
                </a:path>
              </a:pathLst>
            </a:custGeom>
            <a:solidFill>
              <a:srgbClr val="B7E5EB">
                <a:alpha val="53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780" name="Freeform 4">
              <a:extLst>
                <a:ext uri="{FF2B5EF4-FFF2-40B4-BE49-F238E27FC236}">
                  <a16:creationId xmlns:a16="http://schemas.microsoft.com/office/drawing/2014/main" id="{913622AD-F18B-40AF-A0F7-F233456A7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8" y="1905"/>
              <a:ext cx="6021" cy="817"/>
            </a:xfrm>
            <a:custGeom>
              <a:avLst/>
              <a:gdLst>
                <a:gd name="T0" fmla="*/ 0 w 6021"/>
                <a:gd name="T1" fmla="*/ 743 h 817"/>
                <a:gd name="T2" fmla="*/ 120 w 6021"/>
                <a:gd name="T3" fmla="*/ 631 h 817"/>
                <a:gd name="T4" fmla="*/ 2608 w 6021"/>
                <a:gd name="T5" fmla="*/ 559 h 817"/>
                <a:gd name="T6" fmla="*/ 3932 w 6021"/>
                <a:gd name="T7" fmla="*/ 455 h 817"/>
                <a:gd name="T8" fmla="*/ 5008 w 6021"/>
                <a:gd name="T9" fmla="*/ 0 h 817"/>
                <a:gd name="T10" fmla="*/ 6016 w 6021"/>
                <a:gd name="T11" fmla="*/ 703 h 817"/>
                <a:gd name="T12" fmla="*/ 2608 w 6021"/>
                <a:gd name="T13" fmla="*/ 703 h 817"/>
                <a:gd name="T14" fmla="*/ 0 w 6021"/>
                <a:gd name="T15" fmla="*/ 743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21" h="817">
                  <a:moveTo>
                    <a:pt x="0" y="743"/>
                  </a:moveTo>
                  <a:lnTo>
                    <a:pt x="120" y="631"/>
                  </a:lnTo>
                  <a:lnTo>
                    <a:pt x="2608" y="559"/>
                  </a:lnTo>
                  <a:lnTo>
                    <a:pt x="3932" y="455"/>
                  </a:lnTo>
                  <a:lnTo>
                    <a:pt x="5008" y="0"/>
                  </a:lnTo>
                  <a:cubicBezTo>
                    <a:pt x="5342" y="47"/>
                    <a:pt x="6021" y="703"/>
                    <a:pt x="6016" y="703"/>
                  </a:cubicBezTo>
                  <a:cubicBezTo>
                    <a:pt x="5613" y="817"/>
                    <a:pt x="3162" y="733"/>
                    <a:pt x="2608" y="703"/>
                  </a:cubicBezTo>
                  <a:lnTo>
                    <a:pt x="0" y="743"/>
                  </a:lnTo>
                  <a:close/>
                </a:path>
              </a:pathLst>
            </a:custGeom>
            <a:solidFill>
              <a:srgbClr val="C1E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6015" name="Rectangle 239">
            <a:extLst>
              <a:ext uri="{FF2B5EF4-FFF2-40B4-BE49-F238E27FC236}">
                <a16:creationId xmlns:a16="http://schemas.microsoft.com/office/drawing/2014/main" id="{A1C94D55-E99E-46AD-9010-0852CB96F957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0" y="3598863"/>
            <a:ext cx="14093825" cy="1228725"/>
          </a:xfrm>
          <a:prstGeom prst="rect">
            <a:avLst/>
          </a:prstGeom>
          <a:gradFill rotWithShape="1">
            <a:gsLst>
              <a:gs pos="0">
                <a:schemeClr val="tx2">
                  <a:alpha val="0"/>
                </a:schemeClr>
              </a:gs>
              <a:gs pos="50000">
                <a:srgbClr val="E1FFFF">
                  <a:alpha val="56000"/>
                </a:srgbClr>
              </a:gs>
              <a:gs pos="100000">
                <a:schemeClr val="tx2"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76011" name="Group 235">
            <a:extLst>
              <a:ext uri="{FF2B5EF4-FFF2-40B4-BE49-F238E27FC236}">
                <a16:creationId xmlns:a16="http://schemas.microsoft.com/office/drawing/2014/main" id="{F00BE9DF-3814-490A-B6E2-AC99269AD269}"/>
              </a:ext>
            </a:extLst>
          </p:cNvPr>
          <p:cNvGrpSpPr>
            <a:grpSpLocks/>
          </p:cNvGrpSpPr>
          <p:nvPr/>
        </p:nvGrpSpPr>
        <p:grpSpPr bwMode="auto">
          <a:xfrm>
            <a:off x="404813" y="2197100"/>
            <a:ext cx="6113462" cy="4102100"/>
            <a:chOff x="255" y="1340"/>
            <a:chExt cx="3851" cy="2584"/>
          </a:xfrm>
        </p:grpSpPr>
        <p:sp>
          <p:nvSpPr>
            <p:cNvPr id="75983" name="Freeform 207">
              <a:extLst>
                <a:ext uri="{FF2B5EF4-FFF2-40B4-BE49-F238E27FC236}">
                  <a16:creationId xmlns:a16="http://schemas.microsoft.com/office/drawing/2014/main" id="{8811FB0A-C804-4650-9809-861993B24B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" y="2627"/>
              <a:ext cx="3833" cy="1297"/>
            </a:xfrm>
            <a:custGeom>
              <a:avLst/>
              <a:gdLst>
                <a:gd name="T0" fmla="*/ 0 w 3833"/>
                <a:gd name="T1" fmla="*/ 18 h 1297"/>
                <a:gd name="T2" fmla="*/ 151 w 3833"/>
                <a:gd name="T3" fmla="*/ 104 h 1297"/>
                <a:gd name="T4" fmla="*/ 707 w 3833"/>
                <a:gd name="T5" fmla="*/ 386 h 1297"/>
                <a:gd name="T6" fmla="*/ 1091 w 3833"/>
                <a:gd name="T7" fmla="*/ 1057 h 1297"/>
                <a:gd name="T8" fmla="*/ 1219 w 3833"/>
                <a:gd name="T9" fmla="*/ 1297 h 1297"/>
                <a:gd name="T10" fmla="*/ 1427 w 3833"/>
                <a:gd name="T11" fmla="*/ 1049 h 1297"/>
                <a:gd name="T12" fmla="*/ 1595 w 3833"/>
                <a:gd name="T13" fmla="*/ 881 h 1297"/>
                <a:gd name="T14" fmla="*/ 1851 w 3833"/>
                <a:gd name="T15" fmla="*/ 635 h 1297"/>
                <a:gd name="T16" fmla="*/ 3108 w 3833"/>
                <a:gd name="T17" fmla="*/ 160 h 1297"/>
                <a:gd name="T18" fmla="*/ 3833 w 3833"/>
                <a:gd name="T19" fmla="*/ 13 h 1297"/>
                <a:gd name="T20" fmla="*/ 3092 w 3833"/>
                <a:gd name="T21" fmla="*/ 0 h 1297"/>
                <a:gd name="T22" fmla="*/ 0 w 3833"/>
                <a:gd name="T23" fmla="*/ 18 h 1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33" h="1297">
                  <a:moveTo>
                    <a:pt x="0" y="18"/>
                  </a:moveTo>
                  <a:cubicBezTo>
                    <a:pt x="79" y="18"/>
                    <a:pt x="34" y="42"/>
                    <a:pt x="151" y="104"/>
                  </a:cubicBezTo>
                  <a:lnTo>
                    <a:pt x="707" y="386"/>
                  </a:lnTo>
                  <a:lnTo>
                    <a:pt x="1091" y="1057"/>
                  </a:lnTo>
                  <a:lnTo>
                    <a:pt x="1219" y="1297"/>
                  </a:lnTo>
                  <a:lnTo>
                    <a:pt x="1427" y="1049"/>
                  </a:lnTo>
                  <a:cubicBezTo>
                    <a:pt x="1490" y="980"/>
                    <a:pt x="1524" y="950"/>
                    <a:pt x="1595" y="881"/>
                  </a:cubicBezTo>
                  <a:lnTo>
                    <a:pt x="1851" y="635"/>
                  </a:lnTo>
                  <a:lnTo>
                    <a:pt x="3108" y="160"/>
                  </a:lnTo>
                  <a:lnTo>
                    <a:pt x="3833" y="13"/>
                  </a:lnTo>
                  <a:lnTo>
                    <a:pt x="3092" y="0"/>
                  </a:lnTo>
                  <a:cubicBezTo>
                    <a:pt x="2453" y="1"/>
                    <a:pt x="490" y="1"/>
                    <a:pt x="0" y="18"/>
                  </a:cubicBezTo>
                  <a:close/>
                </a:path>
              </a:pathLst>
            </a:custGeom>
            <a:solidFill>
              <a:srgbClr val="9FCFFF">
                <a:alpha val="62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980" name="Freeform 204">
              <a:extLst>
                <a:ext uri="{FF2B5EF4-FFF2-40B4-BE49-F238E27FC236}">
                  <a16:creationId xmlns:a16="http://schemas.microsoft.com/office/drawing/2014/main" id="{55EA74E3-912A-43B6-B20A-CE51E84CF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" y="1340"/>
              <a:ext cx="3851" cy="1304"/>
            </a:xfrm>
            <a:custGeom>
              <a:avLst/>
              <a:gdLst>
                <a:gd name="T0" fmla="*/ 0 w 3851"/>
                <a:gd name="T1" fmla="*/ 1279 h 1304"/>
                <a:gd name="T2" fmla="*/ 151 w 3851"/>
                <a:gd name="T3" fmla="*/ 1193 h 1304"/>
                <a:gd name="T4" fmla="*/ 707 w 3851"/>
                <a:gd name="T5" fmla="*/ 911 h 1304"/>
                <a:gd name="T6" fmla="*/ 1091 w 3851"/>
                <a:gd name="T7" fmla="*/ 240 h 1304"/>
                <a:gd name="T8" fmla="*/ 1219 w 3851"/>
                <a:gd name="T9" fmla="*/ 0 h 1304"/>
                <a:gd name="T10" fmla="*/ 1427 w 3851"/>
                <a:gd name="T11" fmla="*/ 248 h 1304"/>
                <a:gd name="T12" fmla="*/ 1595 w 3851"/>
                <a:gd name="T13" fmla="*/ 416 h 1304"/>
                <a:gd name="T14" fmla="*/ 1851 w 3851"/>
                <a:gd name="T15" fmla="*/ 662 h 1304"/>
                <a:gd name="T16" fmla="*/ 3108 w 3851"/>
                <a:gd name="T17" fmla="*/ 1137 h 1304"/>
                <a:gd name="T18" fmla="*/ 3851 w 3851"/>
                <a:gd name="T19" fmla="*/ 1304 h 1304"/>
                <a:gd name="T20" fmla="*/ 3092 w 3851"/>
                <a:gd name="T21" fmla="*/ 1297 h 1304"/>
                <a:gd name="T22" fmla="*/ 0 w 3851"/>
                <a:gd name="T23" fmla="*/ 1279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51" h="1304">
                  <a:moveTo>
                    <a:pt x="0" y="1279"/>
                  </a:moveTo>
                  <a:cubicBezTo>
                    <a:pt x="79" y="1279"/>
                    <a:pt x="34" y="1255"/>
                    <a:pt x="151" y="1193"/>
                  </a:cubicBezTo>
                  <a:lnTo>
                    <a:pt x="707" y="911"/>
                  </a:lnTo>
                  <a:lnTo>
                    <a:pt x="1091" y="240"/>
                  </a:lnTo>
                  <a:lnTo>
                    <a:pt x="1219" y="0"/>
                  </a:lnTo>
                  <a:lnTo>
                    <a:pt x="1427" y="248"/>
                  </a:lnTo>
                  <a:cubicBezTo>
                    <a:pt x="1490" y="317"/>
                    <a:pt x="1524" y="347"/>
                    <a:pt x="1595" y="416"/>
                  </a:cubicBezTo>
                  <a:lnTo>
                    <a:pt x="1851" y="662"/>
                  </a:lnTo>
                  <a:lnTo>
                    <a:pt x="3108" y="1137"/>
                  </a:lnTo>
                  <a:lnTo>
                    <a:pt x="3851" y="1304"/>
                  </a:lnTo>
                  <a:lnTo>
                    <a:pt x="3092" y="1297"/>
                  </a:lnTo>
                  <a:cubicBezTo>
                    <a:pt x="2450" y="1293"/>
                    <a:pt x="490" y="1296"/>
                    <a:pt x="0" y="1279"/>
                  </a:cubicBezTo>
                  <a:close/>
                </a:path>
              </a:pathLst>
            </a:custGeom>
            <a:solidFill>
              <a:srgbClr val="9FC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5997" name="Group 221">
            <a:extLst>
              <a:ext uri="{FF2B5EF4-FFF2-40B4-BE49-F238E27FC236}">
                <a16:creationId xmlns:a16="http://schemas.microsoft.com/office/drawing/2014/main" id="{5764A20A-B0AE-4F30-9257-8A4497D3E145}"/>
              </a:ext>
            </a:extLst>
          </p:cNvPr>
          <p:cNvGrpSpPr>
            <a:grpSpLocks/>
          </p:cNvGrpSpPr>
          <p:nvPr/>
        </p:nvGrpSpPr>
        <p:grpSpPr bwMode="auto">
          <a:xfrm>
            <a:off x="9685338" y="2413000"/>
            <a:ext cx="7108825" cy="3813175"/>
            <a:chOff x="6010" y="1520"/>
            <a:chExt cx="4478" cy="2402"/>
          </a:xfrm>
        </p:grpSpPr>
        <p:sp>
          <p:nvSpPr>
            <p:cNvPr id="75995" name="Freeform 219">
              <a:extLst>
                <a:ext uri="{FF2B5EF4-FFF2-40B4-BE49-F238E27FC236}">
                  <a16:creationId xmlns:a16="http://schemas.microsoft.com/office/drawing/2014/main" id="{8D69BF93-B737-42E4-926D-36A5CF9CF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0" y="1520"/>
              <a:ext cx="4432" cy="1268"/>
            </a:xfrm>
            <a:custGeom>
              <a:avLst/>
              <a:gdLst>
                <a:gd name="T0" fmla="*/ 577 w 4432"/>
                <a:gd name="T1" fmla="*/ 1268 h 1268"/>
                <a:gd name="T2" fmla="*/ 968 w 4432"/>
                <a:gd name="T3" fmla="*/ 760 h 1268"/>
                <a:gd name="T4" fmla="*/ 1553 w 4432"/>
                <a:gd name="T5" fmla="*/ 456 h 1268"/>
                <a:gd name="T6" fmla="*/ 1846 w 4432"/>
                <a:gd name="T7" fmla="*/ 202 h 1268"/>
                <a:gd name="T8" fmla="*/ 2675 w 4432"/>
                <a:gd name="T9" fmla="*/ 304 h 1268"/>
                <a:gd name="T10" fmla="*/ 3115 w 4432"/>
                <a:gd name="T11" fmla="*/ 0 h 1268"/>
                <a:gd name="T12" fmla="*/ 3847 w 4432"/>
                <a:gd name="T13" fmla="*/ 608 h 1268"/>
                <a:gd name="T14" fmla="*/ 4432 w 4432"/>
                <a:gd name="T15" fmla="*/ 1268 h 1268"/>
                <a:gd name="T16" fmla="*/ 577 w 4432"/>
                <a:gd name="T17" fmla="*/ 1268 h 1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32" h="1268">
                  <a:moveTo>
                    <a:pt x="577" y="1268"/>
                  </a:moveTo>
                  <a:cubicBezTo>
                    <a:pt x="0" y="1183"/>
                    <a:pt x="805" y="895"/>
                    <a:pt x="968" y="760"/>
                  </a:cubicBezTo>
                  <a:lnTo>
                    <a:pt x="1553" y="456"/>
                  </a:lnTo>
                  <a:lnTo>
                    <a:pt x="1846" y="202"/>
                  </a:lnTo>
                  <a:cubicBezTo>
                    <a:pt x="2033" y="177"/>
                    <a:pt x="2464" y="338"/>
                    <a:pt x="2675" y="304"/>
                  </a:cubicBezTo>
                  <a:lnTo>
                    <a:pt x="3115" y="0"/>
                  </a:lnTo>
                  <a:cubicBezTo>
                    <a:pt x="3310" y="51"/>
                    <a:pt x="3628" y="397"/>
                    <a:pt x="3847" y="608"/>
                  </a:cubicBezTo>
                  <a:lnTo>
                    <a:pt x="4432" y="1268"/>
                  </a:lnTo>
                  <a:lnTo>
                    <a:pt x="577" y="1268"/>
                  </a:lnTo>
                  <a:close/>
                </a:path>
              </a:pathLst>
            </a:custGeom>
            <a:solidFill>
              <a:srgbClr val="A3D5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996" name="Freeform 220">
              <a:extLst>
                <a:ext uri="{FF2B5EF4-FFF2-40B4-BE49-F238E27FC236}">
                  <a16:creationId xmlns:a16="http://schemas.microsoft.com/office/drawing/2014/main" id="{DEA83926-4FDA-42CF-BCA7-E2D869E8EB16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6056" y="2654"/>
              <a:ext cx="4432" cy="1268"/>
            </a:xfrm>
            <a:custGeom>
              <a:avLst/>
              <a:gdLst>
                <a:gd name="T0" fmla="*/ 577 w 4432"/>
                <a:gd name="T1" fmla="*/ 1268 h 1268"/>
                <a:gd name="T2" fmla="*/ 968 w 4432"/>
                <a:gd name="T3" fmla="*/ 760 h 1268"/>
                <a:gd name="T4" fmla="*/ 1553 w 4432"/>
                <a:gd name="T5" fmla="*/ 456 h 1268"/>
                <a:gd name="T6" fmla="*/ 1846 w 4432"/>
                <a:gd name="T7" fmla="*/ 202 h 1268"/>
                <a:gd name="T8" fmla="*/ 2675 w 4432"/>
                <a:gd name="T9" fmla="*/ 304 h 1268"/>
                <a:gd name="T10" fmla="*/ 3115 w 4432"/>
                <a:gd name="T11" fmla="*/ 0 h 1268"/>
                <a:gd name="T12" fmla="*/ 3847 w 4432"/>
                <a:gd name="T13" fmla="*/ 608 h 1268"/>
                <a:gd name="T14" fmla="*/ 4432 w 4432"/>
                <a:gd name="T15" fmla="*/ 1268 h 1268"/>
                <a:gd name="T16" fmla="*/ 577 w 4432"/>
                <a:gd name="T17" fmla="*/ 1268 h 1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32" h="1268">
                  <a:moveTo>
                    <a:pt x="577" y="1268"/>
                  </a:moveTo>
                  <a:cubicBezTo>
                    <a:pt x="0" y="1183"/>
                    <a:pt x="805" y="895"/>
                    <a:pt x="968" y="760"/>
                  </a:cubicBezTo>
                  <a:lnTo>
                    <a:pt x="1553" y="456"/>
                  </a:lnTo>
                  <a:lnTo>
                    <a:pt x="1846" y="202"/>
                  </a:lnTo>
                  <a:cubicBezTo>
                    <a:pt x="2033" y="177"/>
                    <a:pt x="2464" y="338"/>
                    <a:pt x="2675" y="304"/>
                  </a:cubicBezTo>
                  <a:lnTo>
                    <a:pt x="3115" y="0"/>
                  </a:lnTo>
                  <a:cubicBezTo>
                    <a:pt x="3310" y="51"/>
                    <a:pt x="3628" y="397"/>
                    <a:pt x="3847" y="608"/>
                  </a:cubicBezTo>
                  <a:lnTo>
                    <a:pt x="4432" y="1268"/>
                  </a:lnTo>
                  <a:lnTo>
                    <a:pt x="577" y="1268"/>
                  </a:lnTo>
                  <a:close/>
                </a:path>
              </a:pathLst>
            </a:custGeom>
            <a:solidFill>
              <a:srgbClr val="A3D5FF">
                <a:alpha val="74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6002" name="Group 226">
            <a:extLst>
              <a:ext uri="{FF2B5EF4-FFF2-40B4-BE49-F238E27FC236}">
                <a16:creationId xmlns:a16="http://schemas.microsoft.com/office/drawing/2014/main" id="{6B301DFF-3D54-48D6-B472-852FDB7CA634}"/>
              </a:ext>
            </a:extLst>
          </p:cNvPr>
          <p:cNvGrpSpPr>
            <a:grpSpLocks/>
          </p:cNvGrpSpPr>
          <p:nvPr/>
        </p:nvGrpSpPr>
        <p:grpSpPr bwMode="auto">
          <a:xfrm>
            <a:off x="9829800" y="2197100"/>
            <a:ext cx="8356600" cy="5181600"/>
            <a:chOff x="6112" y="1884"/>
            <a:chExt cx="5264" cy="3264"/>
          </a:xfrm>
        </p:grpSpPr>
        <p:sp>
          <p:nvSpPr>
            <p:cNvPr id="76001" name="Freeform 225">
              <a:extLst>
                <a:ext uri="{FF2B5EF4-FFF2-40B4-BE49-F238E27FC236}">
                  <a16:creationId xmlns:a16="http://schemas.microsoft.com/office/drawing/2014/main" id="{E93007DC-37EE-4618-B743-0EDAC07AB0AD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6112" y="3456"/>
              <a:ext cx="5251" cy="1692"/>
            </a:xfrm>
            <a:custGeom>
              <a:avLst/>
              <a:gdLst>
                <a:gd name="T0" fmla="*/ 571 w 5251"/>
                <a:gd name="T1" fmla="*/ 1680 h 1692"/>
                <a:gd name="T2" fmla="*/ 979 w 5251"/>
                <a:gd name="T3" fmla="*/ 1272 h 1692"/>
                <a:gd name="T4" fmla="*/ 1529 w 5251"/>
                <a:gd name="T5" fmla="*/ 908 h 1692"/>
                <a:gd name="T6" fmla="*/ 2155 w 5251"/>
                <a:gd name="T7" fmla="*/ 276 h 1692"/>
                <a:gd name="T8" fmla="*/ 2683 w 5251"/>
                <a:gd name="T9" fmla="*/ 12 h 1692"/>
                <a:gd name="T10" fmla="*/ 3031 w 5251"/>
                <a:gd name="T11" fmla="*/ 204 h 1692"/>
                <a:gd name="T12" fmla="*/ 3259 w 5251"/>
                <a:gd name="T13" fmla="*/ 312 h 1692"/>
                <a:gd name="T14" fmla="*/ 4903 w 5251"/>
                <a:gd name="T15" fmla="*/ 1212 h 1692"/>
                <a:gd name="T16" fmla="*/ 5251 w 5251"/>
                <a:gd name="T17" fmla="*/ 1692 h 1692"/>
                <a:gd name="T18" fmla="*/ 571 w 5251"/>
                <a:gd name="T19" fmla="*/ 1680 h 1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51" h="1692">
                  <a:moveTo>
                    <a:pt x="571" y="1680"/>
                  </a:moveTo>
                  <a:cubicBezTo>
                    <a:pt x="0" y="1605"/>
                    <a:pt x="819" y="1401"/>
                    <a:pt x="979" y="1272"/>
                  </a:cubicBezTo>
                  <a:lnTo>
                    <a:pt x="1529" y="908"/>
                  </a:lnTo>
                  <a:lnTo>
                    <a:pt x="2155" y="276"/>
                  </a:lnTo>
                  <a:cubicBezTo>
                    <a:pt x="2347" y="127"/>
                    <a:pt x="2537" y="24"/>
                    <a:pt x="2683" y="12"/>
                  </a:cubicBezTo>
                  <a:cubicBezTo>
                    <a:pt x="2829" y="0"/>
                    <a:pt x="2935" y="154"/>
                    <a:pt x="3031" y="204"/>
                  </a:cubicBezTo>
                  <a:lnTo>
                    <a:pt x="3259" y="312"/>
                  </a:lnTo>
                  <a:cubicBezTo>
                    <a:pt x="3571" y="480"/>
                    <a:pt x="4571" y="982"/>
                    <a:pt x="4903" y="1212"/>
                  </a:cubicBezTo>
                  <a:lnTo>
                    <a:pt x="5251" y="1692"/>
                  </a:lnTo>
                  <a:lnTo>
                    <a:pt x="571" y="1680"/>
                  </a:lnTo>
                  <a:close/>
                </a:path>
              </a:pathLst>
            </a:custGeom>
            <a:solidFill>
              <a:srgbClr val="89C4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999" name="Freeform 223">
              <a:extLst>
                <a:ext uri="{FF2B5EF4-FFF2-40B4-BE49-F238E27FC236}">
                  <a16:creationId xmlns:a16="http://schemas.microsoft.com/office/drawing/2014/main" id="{4618AE45-E027-4689-BE77-FC5D1A4319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5" y="1884"/>
              <a:ext cx="5251" cy="1692"/>
            </a:xfrm>
            <a:custGeom>
              <a:avLst/>
              <a:gdLst>
                <a:gd name="T0" fmla="*/ 571 w 5251"/>
                <a:gd name="T1" fmla="*/ 1680 h 1692"/>
                <a:gd name="T2" fmla="*/ 979 w 5251"/>
                <a:gd name="T3" fmla="*/ 1272 h 1692"/>
                <a:gd name="T4" fmla="*/ 1529 w 5251"/>
                <a:gd name="T5" fmla="*/ 908 h 1692"/>
                <a:gd name="T6" fmla="*/ 2155 w 5251"/>
                <a:gd name="T7" fmla="*/ 276 h 1692"/>
                <a:gd name="T8" fmla="*/ 2683 w 5251"/>
                <a:gd name="T9" fmla="*/ 12 h 1692"/>
                <a:gd name="T10" fmla="*/ 3031 w 5251"/>
                <a:gd name="T11" fmla="*/ 204 h 1692"/>
                <a:gd name="T12" fmla="*/ 3259 w 5251"/>
                <a:gd name="T13" fmla="*/ 312 h 1692"/>
                <a:gd name="T14" fmla="*/ 4903 w 5251"/>
                <a:gd name="T15" fmla="*/ 1212 h 1692"/>
                <a:gd name="T16" fmla="*/ 5251 w 5251"/>
                <a:gd name="T17" fmla="*/ 1692 h 1692"/>
                <a:gd name="T18" fmla="*/ 571 w 5251"/>
                <a:gd name="T19" fmla="*/ 1680 h 1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51" h="1692">
                  <a:moveTo>
                    <a:pt x="571" y="1680"/>
                  </a:moveTo>
                  <a:cubicBezTo>
                    <a:pt x="0" y="1605"/>
                    <a:pt x="819" y="1401"/>
                    <a:pt x="979" y="1272"/>
                  </a:cubicBezTo>
                  <a:lnTo>
                    <a:pt x="1529" y="908"/>
                  </a:lnTo>
                  <a:lnTo>
                    <a:pt x="2155" y="276"/>
                  </a:lnTo>
                  <a:cubicBezTo>
                    <a:pt x="2347" y="127"/>
                    <a:pt x="2537" y="24"/>
                    <a:pt x="2683" y="12"/>
                  </a:cubicBezTo>
                  <a:cubicBezTo>
                    <a:pt x="2829" y="0"/>
                    <a:pt x="2935" y="154"/>
                    <a:pt x="3031" y="204"/>
                  </a:cubicBezTo>
                  <a:lnTo>
                    <a:pt x="3259" y="312"/>
                  </a:lnTo>
                  <a:cubicBezTo>
                    <a:pt x="3571" y="480"/>
                    <a:pt x="4571" y="982"/>
                    <a:pt x="4903" y="1212"/>
                  </a:cubicBezTo>
                  <a:lnTo>
                    <a:pt x="5251" y="1692"/>
                  </a:lnTo>
                  <a:lnTo>
                    <a:pt x="571" y="1680"/>
                  </a:lnTo>
                  <a:close/>
                </a:path>
              </a:pathLst>
            </a:custGeom>
            <a:solidFill>
              <a:srgbClr val="6DBD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6150" name="Group 374">
            <a:extLst>
              <a:ext uri="{FF2B5EF4-FFF2-40B4-BE49-F238E27FC236}">
                <a16:creationId xmlns:a16="http://schemas.microsoft.com/office/drawing/2014/main" id="{FD66C67B-B2B5-42D6-BA3E-559268032E76}"/>
              </a:ext>
            </a:extLst>
          </p:cNvPr>
          <p:cNvGrpSpPr>
            <a:grpSpLocks/>
          </p:cNvGrpSpPr>
          <p:nvPr/>
        </p:nvGrpSpPr>
        <p:grpSpPr bwMode="auto">
          <a:xfrm>
            <a:off x="1214438" y="3402013"/>
            <a:ext cx="2422525" cy="193675"/>
            <a:chOff x="1699" y="6100"/>
            <a:chExt cx="1526" cy="122"/>
          </a:xfrm>
        </p:grpSpPr>
        <p:sp>
          <p:nvSpPr>
            <p:cNvPr id="76143" name="Freeform 367">
              <a:extLst>
                <a:ext uri="{FF2B5EF4-FFF2-40B4-BE49-F238E27FC236}">
                  <a16:creationId xmlns:a16="http://schemas.microsoft.com/office/drawing/2014/main" id="{BCB93586-D3B1-4D54-8D71-20EBB10D7CB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091" y="6100"/>
              <a:ext cx="134" cy="61"/>
            </a:xfrm>
            <a:custGeom>
              <a:avLst/>
              <a:gdLst>
                <a:gd name="T0" fmla="*/ 594 w 706"/>
                <a:gd name="T1" fmla="*/ 122 h 325"/>
                <a:gd name="T2" fmla="*/ 478 w 706"/>
                <a:gd name="T3" fmla="*/ 139 h 325"/>
                <a:gd name="T4" fmla="*/ 387 w 706"/>
                <a:gd name="T5" fmla="*/ 84 h 325"/>
                <a:gd name="T6" fmla="*/ 376 w 706"/>
                <a:gd name="T7" fmla="*/ 13 h 325"/>
                <a:gd name="T8" fmla="*/ 370 w 706"/>
                <a:gd name="T9" fmla="*/ 3 h 325"/>
                <a:gd name="T10" fmla="*/ 332 w 706"/>
                <a:gd name="T11" fmla="*/ 30 h 325"/>
                <a:gd name="T12" fmla="*/ 325 w 706"/>
                <a:gd name="T13" fmla="*/ 63 h 325"/>
                <a:gd name="T14" fmla="*/ 262 w 706"/>
                <a:gd name="T15" fmla="*/ 17 h 325"/>
                <a:gd name="T16" fmla="*/ 227 w 706"/>
                <a:gd name="T17" fmla="*/ 1 h 325"/>
                <a:gd name="T18" fmla="*/ 224 w 706"/>
                <a:gd name="T19" fmla="*/ 18 h 325"/>
                <a:gd name="T20" fmla="*/ 168 w 706"/>
                <a:gd name="T21" fmla="*/ 86 h 325"/>
                <a:gd name="T22" fmla="*/ 158 w 706"/>
                <a:gd name="T23" fmla="*/ 112 h 325"/>
                <a:gd name="T24" fmla="*/ 159 w 706"/>
                <a:gd name="T25" fmla="*/ 178 h 325"/>
                <a:gd name="T26" fmla="*/ 141 w 706"/>
                <a:gd name="T27" fmla="*/ 212 h 325"/>
                <a:gd name="T28" fmla="*/ 28 w 706"/>
                <a:gd name="T29" fmla="*/ 247 h 325"/>
                <a:gd name="T30" fmla="*/ 1 w 706"/>
                <a:gd name="T31" fmla="*/ 293 h 325"/>
                <a:gd name="T32" fmla="*/ 1 w 706"/>
                <a:gd name="T33" fmla="*/ 296 h 325"/>
                <a:gd name="T34" fmla="*/ 138 w 706"/>
                <a:gd name="T35" fmla="*/ 293 h 325"/>
                <a:gd name="T36" fmla="*/ 315 w 706"/>
                <a:gd name="T37" fmla="*/ 290 h 325"/>
                <a:gd name="T38" fmla="*/ 593 w 706"/>
                <a:gd name="T39" fmla="*/ 171 h 325"/>
                <a:gd name="T40" fmla="*/ 622 w 706"/>
                <a:gd name="T41" fmla="*/ 161 h 325"/>
                <a:gd name="T42" fmla="*/ 603 w 706"/>
                <a:gd name="T43" fmla="*/ 150 h 325"/>
                <a:gd name="T44" fmla="*/ 628 w 706"/>
                <a:gd name="T45" fmla="*/ 146 h 325"/>
                <a:gd name="T46" fmla="*/ 656 w 706"/>
                <a:gd name="T47" fmla="*/ 156 h 325"/>
                <a:gd name="T48" fmla="*/ 705 w 706"/>
                <a:gd name="T49" fmla="*/ 145 h 325"/>
                <a:gd name="T50" fmla="*/ 695 w 706"/>
                <a:gd name="T51" fmla="*/ 138 h 325"/>
                <a:gd name="T52" fmla="*/ 668 w 706"/>
                <a:gd name="T53" fmla="*/ 135 h 325"/>
                <a:gd name="T54" fmla="*/ 594 w 706"/>
                <a:gd name="T55" fmla="*/ 122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06" h="325">
                  <a:moveTo>
                    <a:pt x="594" y="122"/>
                  </a:moveTo>
                  <a:cubicBezTo>
                    <a:pt x="556" y="134"/>
                    <a:pt x="575" y="138"/>
                    <a:pt x="478" y="139"/>
                  </a:cubicBezTo>
                  <a:cubicBezTo>
                    <a:pt x="465" y="139"/>
                    <a:pt x="402" y="116"/>
                    <a:pt x="387" y="84"/>
                  </a:cubicBezTo>
                  <a:cubicBezTo>
                    <a:pt x="377" y="63"/>
                    <a:pt x="382" y="37"/>
                    <a:pt x="376" y="13"/>
                  </a:cubicBezTo>
                  <a:cubicBezTo>
                    <a:pt x="375" y="9"/>
                    <a:pt x="376" y="0"/>
                    <a:pt x="370" y="3"/>
                  </a:cubicBezTo>
                  <a:cubicBezTo>
                    <a:pt x="367" y="4"/>
                    <a:pt x="335" y="27"/>
                    <a:pt x="332" y="30"/>
                  </a:cubicBezTo>
                  <a:cubicBezTo>
                    <a:pt x="324" y="39"/>
                    <a:pt x="322" y="48"/>
                    <a:pt x="325" y="63"/>
                  </a:cubicBezTo>
                  <a:cubicBezTo>
                    <a:pt x="297" y="50"/>
                    <a:pt x="282" y="32"/>
                    <a:pt x="262" y="17"/>
                  </a:cubicBezTo>
                  <a:cubicBezTo>
                    <a:pt x="251" y="9"/>
                    <a:pt x="235" y="1"/>
                    <a:pt x="227" y="1"/>
                  </a:cubicBezTo>
                  <a:cubicBezTo>
                    <a:pt x="223" y="2"/>
                    <a:pt x="230" y="10"/>
                    <a:pt x="224" y="18"/>
                  </a:cubicBezTo>
                  <a:cubicBezTo>
                    <a:pt x="205" y="41"/>
                    <a:pt x="187" y="63"/>
                    <a:pt x="168" y="86"/>
                  </a:cubicBezTo>
                  <a:cubicBezTo>
                    <a:pt x="162" y="94"/>
                    <a:pt x="159" y="102"/>
                    <a:pt x="158" y="112"/>
                  </a:cubicBezTo>
                  <a:cubicBezTo>
                    <a:pt x="155" y="134"/>
                    <a:pt x="160" y="156"/>
                    <a:pt x="159" y="178"/>
                  </a:cubicBezTo>
                  <a:cubicBezTo>
                    <a:pt x="158" y="190"/>
                    <a:pt x="153" y="205"/>
                    <a:pt x="141" y="212"/>
                  </a:cubicBezTo>
                  <a:cubicBezTo>
                    <a:pt x="105" y="232"/>
                    <a:pt x="65" y="232"/>
                    <a:pt x="28" y="247"/>
                  </a:cubicBezTo>
                  <a:cubicBezTo>
                    <a:pt x="9" y="254"/>
                    <a:pt x="12" y="275"/>
                    <a:pt x="1" y="293"/>
                  </a:cubicBezTo>
                  <a:cubicBezTo>
                    <a:pt x="0" y="294"/>
                    <a:pt x="1" y="296"/>
                    <a:pt x="1" y="296"/>
                  </a:cubicBezTo>
                  <a:cubicBezTo>
                    <a:pt x="47" y="297"/>
                    <a:pt x="92" y="286"/>
                    <a:pt x="138" y="293"/>
                  </a:cubicBezTo>
                  <a:cubicBezTo>
                    <a:pt x="190" y="300"/>
                    <a:pt x="269" y="325"/>
                    <a:pt x="315" y="290"/>
                  </a:cubicBezTo>
                  <a:cubicBezTo>
                    <a:pt x="399" y="226"/>
                    <a:pt x="465" y="168"/>
                    <a:pt x="593" y="171"/>
                  </a:cubicBezTo>
                  <a:cubicBezTo>
                    <a:pt x="602" y="171"/>
                    <a:pt x="624" y="168"/>
                    <a:pt x="622" y="161"/>
                  </a:cubicBezTo>
                  <a:cubicBezTo>
                    <a:pt x="620" y="155"/>
                    <a:pt x="605" y="157"/>
                    <a:pt x="603" y="150"/>
                  </a:cubicBezTo>
                  <a:cubicBezTo>
                    <a:pt x="601" y="140"/>
                    <a:pt x="623" y="143"/>
                    <a:pt x="628" y="146"/>
                  </a:cubicBezTo>
                  <a:cubicBezTo>
                    <a:pt x="638" y="153"/>
                    <a:pt x="640" y="162"/>
                    <a:pt x="656" y="156"/>
                  </a:cubicBezTo>
                  <a:cubicBezTo>
                    <a:pt x="679" y="148"/>
                    <a:pt x="700" y="154"/>
                    <a:pt x="705" y="145"/>
                  </a:cubicBezTo>
                  <a:cubicBezTo>
                    <a:pt x="706" y="143"/>
                    <a:pt x="703" y="139"/>
                    <a:pt x="695" y="138"/>
                  </a:cubicBezTo>
                  <a:cubicBezTo>
                    <a:pt x="686" y="136"/>
                    <a:pt x="675" y="141"/>
                    <a:pt x="668" y="135"/>
                  </a:cubicBezTo>
                  <a:cubicBezTo>
                    <a:pt x="649" y="120"/>
                    <a:pt x="632" y="111"/>
                    <a:pt x="594" y="12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144" name="Freeform 368">
              <a:extLst>
                <a:ext uri="{FF2B5EF4-FFF2-40B4-BE49-F238E27FC236}">
                  <a16:creationId xmlns:a16="http://schemas.microsoft.com/office/drawing/2014/main" id="{45D8BCB9-C72D-43CA-B037-BC61671F27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8" y="6130"/>
              <a:ext cx="118" cy="61"/>
            </a:xfrm>
            <a:custGeom>
              <a:avLst/>
              <a:gdLst>
                <a:gd name="T0" fmla="*/ 611 w 708"/>
                <a:gd name="T1" fmla="*/ 12 h 369"/>
                <a:gd name="T2" fmla="*/ 561 w 708"/>
                <a:gd name="T3" fmla="*/ 24 h 369"/>
                <a:gd name="T4" fmla="*/ 460 w 708"/>
                <a:gd name="T5" fmla="*/ 24 h 369"/>
                <a:gd name="T6" fmla="*/ 389 w 708"/>
                <a:gd name="T7" fmla="*/ 19 h 369"/>
                <a:gd name="T8" fmla="*/ 210 w 708"/>
                <a:gd name="T9" fmla="*/ 41 h 369"/>
                <a:gd name="T10" fmla="*/ 153 w 708"/>
                <a:gd name="T11" fmla="*/ 60 h 369"/>
                <a:gd name="T12" fmla="*/ 11 w 708"/>
                <a:gd name="T13" fmla="*/ 76 h 369"/>
                <a:gd name="T14" fmla="*/ 5 w 708"/>
                <a:gd name="T15" fmla="*/ 86 h 369"/>
                <a:gd name="T16" fmla="*/ 36 w 708"/>
                <a:gd name="T17" fmla="*/ 113 h 369"/>
                <a:gd name="T18" fmla="*/ 56 w 708"/>
                <a:gd name="T19" fmla="*/ 125 h 369"/>
                <a:gd name="T20" fmla="*/ 122 w 708"/>
                <a:gd name="T21" fmla="*/ 138 h 369"/>
                <a:gd name="T22" fmla="*/ 159 w 708"/>
                <a:gd name="T23" fmla="*/ 166 h 369"/>
                <a:gd name="T24" fmla="*/ 216 w 708"/>
                <a:gd name="T25" fmla="*/ 304 h 369"/>
                <a:gd name="T26" fmla="*/ 250 w 708"/>
                <a:gd name="T27" fmla="*/ 354 h 369"/>
                <a:gd name="T28" fmla="*/ 309 w 708"/>
                <a:gd name="T29" fmla="*/ 299 h 369"/>
                <a:gd name="T30" fmla="*/ 313 w 708"/>
                <a:gd name="T31" fmla="*/ 297 h 369"/>
                <a:gd name="T32" fmla="*/ 390 w 708"/>
                <a:gd name="T33" fmla="*/ 369 h 369"/>
                <a:gd name="T34" fmla="*/ 428 w 708"/>
                <a:gd name="T35" fmla="*/ 268 h 369"/>
                <a:gd name="T36" fmla="*/ 439 w 708"/>
                <a:gd name="T37" fmla="*/ 135 h 369"/>
                <a:gd name="T38" fmla="*/ 473 w 708"/>
                <a:gd name="T39" fmla="*/ 64 h 369"/>
                <a:gd name="T40" fmla="*/ 625 w 708"/>
                <a:gd name="T41" fmla="*/ 51 h 369"/>
                <a:gd name="T42" fmla="*/ 612 w 708"/>
                <a:gd name="T43" fmla="*/ 37 h 369"/>
                <a:gd name="T44" fmla="*/ 622 w 708"/>
                <a:gd name="T45" fmla="*/ 30 h 369"/>
                <a:gd name="T46" fmla="*/ 646 w 708"/>
                <a:gd name="T47" fmla="*/ 45 h 369"/>
                <a:gd name="T48" fmla="*/ 702 w 708"/>
                <a:gd name="T49" fmla="*/ 40 h 369"/>
                <a:gd name="T50" fmla="*/ 704 w 708"/>
                <a:gd name="T51" fmla="*/ 34 h 369"/>
                <a:gd name="T52" fmla="*/ 688 w 708"/>
                <a:gd name="T53" fmla="*/ 28 h 369"/>
                <a:gd name="T54" fmla="*/ 668 w 708"/>
                <a:gd name="T55" fmla="*/ 20 h 369"/>
                <a:gd name="T56" fmla="*/ 611 w 708"/>
                <a:gd name="T57" fmla="*/ 1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08" h="369">
                  <a:moveTo>
                    <a:pt x="611" y="12"/>
                  </a:moveTo>
                  <a:cubicBezTo>
                    <a:pt x="593" y="22"/>
                    <a:pt x="581" y="23"/>
                    <a:pt x="561" y="24"/>
                  </a:cubicBezTo>
                  <a:cubicBezTo>
                    <a:pt x="527" y="27"/>
                    <a:pt x="494" y="27"/>
                    <a:pt x="460" y="24"/>
                  </a:cubicBezTo>
                  <a:cubicBezTo>
                    <a:pt x="436" y="22"/>
                    <a:pt x="412" y="18"/>
                    <a:pt x="389" y="19"/>
                  </a:cubicBezTo>
                  <a:cubicBezTo>
                    <a:pt x="349" y="20"/>
                    <a:pt x="224" y="37"/>
                    <a:pt x="210" y="41"/>
                  </a:cubicBezTo>
                  <a:cubicBezTo>
                    <a:pt x="179" y="48"/>
                    <a:pt x="173" y="53"/>
                    <a:pt x="153" y="60"/>
                  </a:cubicBezTo>
                  <a:cubicBezTo>
                    <a:pt x="107" y="76"/>
                    <a:pt x="59" y="71"/>
                    <a:pt x="11" y="76"/>
                  </a:cubicBezTo>
                  <a:cubicBezTo>
                    <a:pt x="6" y="76"/>
                    <a:pt x="0" y="81"/>
                    <a:pt x="5" y="86"/>
                  </a:cubicBezTo>
                  <a:cubicBezTo>
                    <a:pt x="14" y="96"/>
                    <a:pt x="28" y="100"/>
                    <a:pt x="36" y="113"/>
                  </a:cubicBezTo>
                  <a:cubicBezTo>
                    <a:pt x="40" y="120"/>
                    <a:pt x="48" y="123"/>
                    <a:pt x="56" y="125"/>
                  </a:cubicBezTo>
                  <a:cubicBezTo>
                    <a:pt x="78" y="131"/>
                    <a:pt x="100" y="131"/>
                    <a:pt x="122" y="138"/>
                  </a:cubicBezTo>
                  <a:cubicBezTo>
                    <a:pt x="137" y="144"/>
                    <a:pt x="149" y="152"/>
                    <a:pt x="159" y="166"/>
                  </a:cubicBezTo>
                  <a:cubicBezTo>
                    <a:pt x="190" y="209"/>
                    <a:pt x="195" y="259"/>
                    <a:pt x="216" y="304"/>
                  </a:cubicBezTo>
                  <a:cubicBezTo>
                    <a:pt x="225" y="323"/>
                    <a:pt x="233" y="343"/>
                    <a:pt x="250" y="354"/>
                  </a:cubicBezTo>
                  <a:cubicBezTo>
                    <a:pt x="251" y="355"/>
                    <a:pt x="295" y="322"/>
                    <a:pt x="309" y="299"/>
                  </a:cubicBezTo>
                  <a:cubicBezTo>
                    <a:pt x="310" y="297"/>
                    <a:pt x="312" y="296"/>
                    <a:pt x="313" y="297"/>
                  </a:cubicBezTo>
                  <a:cubicBezTo>
                    <a:pt x="327" y="311"/>
                    <a:pt x="373" y="367"/>
                    <a:pt x="390" y="369"/>
                  </a:cubicBezTo>
                  <a:cubicBezTo>
                    <a:pt x="391" y="369"/>
                    <a:pt x="421" y="303"/>
                    <a:pt x="428" y="268"/>
                  </a:cubicBezTo>
                  <a:cubicBezTo>
                    <a:pt x="436" y="223"/>
                    <a:pt x="436" y="180"/>
                    <a:pt x="439" y="135"/>
                  </a:cubicBezTo>
                  <a:cubicBezTo>
                    <a:pt x="441" y="110"/>
                    <a:pt x="446" y="72"/>
                    <a:pt x="473" y="64"/>
                  </a:cubicBezTo>
                  <a:cubicBezTo>
                    <a:pt x="501" y="55"/>
                    <a:pt x="615" y="64"/>
                    <a:pt x="625" y="51"/>
                  </a:cubicBezTo>
                  <a:cubicBezTo>
                    <a:pt x="620" y="47"/>
                    <a:pt x="614" y="45"/>
                    <a:pt x="612" y="37"/>
                  </a:cubicBezTo>
                  <a:cubicBezTo>
                    <a:pt x="610" y="26"/>
                    <a:pt x="622" y="30"/>
                    <a:pt x="622" y="30"/>
                  </a:cubicBezTo>
                  <a:cubicBezTo>
                    <a:pt x="627" y="38"/>
                    <a:pt x="634" y="50"/>
                    <a:pt x="646" y="45"/>
                  </a:cubicBezTo>
                  <a:cubicBezTo>
                    <a:pt x="665" y="38"/>
                    <a:pt x="686" y="36"/>
                    <a:pt x="702" y="40"/>
                  </a:cubicBezTo>
                  <a:cubicBezTo>
                    <a:pt x="707" y="41"/>
                    <a:pt x="708" y="37"/>
                    <a:pt x="704" y="34"/>
                  </a:cubicBezTo>
                  <a:cubicBezTo>
                    <a:pt x="701" y="31"/>
                    <a:pt x="697" y="30"/>
                    <a:pt x="688" y="28"/>
                  </a:cubicBezTo>
                  <a:cubicBezTo>
                    <a:pt x="682" y="26"/>
                    <a:pt x="674" y="25"/>
                    <a:pt x="668" y="20"/>
                  </a:cubicBezTo>
                  <a:cubicBezTo>
                    <a:pt x="656" y="10"/>
                    <a:pt x="635" y="0"/>
                    <a:pt x="611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146" name="Freeform 370">
              <a:extLst>
                <a:ext uri="{FF2B5EF4-FFF2-40B4-BE49-F238E27FC236}">
                  <a16:creationId xmlns:a16="http://schemas.microsoft.com/office/drawing/2014/main" id="{DEB7D319-6CB4-4D36-96A8-FB015417FA9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201" y="6130"/>
              <a:ext cx="134" cy="61"/>
            </a:xfrm>
            <a:custGeom>
              <a:avLst/>
              <a:gdLst>
                <a:gd name="T0" fmla="*/ 594 w 706"/>
                <a:gd name="T1" fmla="*/ 122 h 325"/>
                <a:gd name="T2" fmla="*/ 478 w 706"/>
                <a:gd name="T3" fmla="*/ 139 h 325"/>
                <a:gd name="T4" fmla="*/ 387 w 706"/>
                <a:gd name="T5" fmla="*/ 84 h 325"/>
                <a:gd name="T6" fmla="*/ 376 w 706"/>
                <a:gd name="T7" fmla="*/ 13 h 325"/>
                <a:gd name="T8" fmla="*/ 370 w 706"/>
                <a:gd name="T9" fmla="*/ 3 h 325"/>
                <a:gd name="T10" fmla="*/ 332 w 706"/>
                <a:gd name="T11" fmla="*/ 30 h 325"/>
                <a:gd name="T12" fmla="*/ 325 w 706"/>
                <a:gd name="T13" fmla="*/ 63 h 325"/>
                <a:gd name="T14" fmla="*/ 262 w 706"/>
                <a:gd name="T15" fmla="*/ 17 h 325"/>
                <a:gd name="T16" fmla="*/ 227 w 706"/>
                <a:gd name="T17" fmla="*/ 1 h 325"/>
                <a:gd name="T18" fmla="*/ 224 w 706"/>
                <a:gd name="T19" fmla="*/ 18 h 325"/>
                <a:gd name="T20" fmla="*/ 168 w 706"/>
                <a:gd name="T21" fmla="*/ 86 h 325"/>
                <a:gd name="T22" fmla="*/ 158 w 706"/>
                <a:gd name="T23" fmla="*/ 112 h 325"/>
                <a:gd name="T24" fmla="*/ 159 w 706"/>
                <a:gd name="T25" fmla="*/ 178 h 325"/>
                <a:gd name="T26" fmla="*/ 141 w 706"/>
                <a:gd name="T27" fmla="*/ 212 h 325"/>
                <a:gd name="T28" fmla="*/ 28 w 706"/>
                <a:gd name="T29" fmla="*/ 247 h 325"/>
                <a:gd name="T30" fmla="*/ 1 w 706"/>
                <a:gd name="T31" fmla="*/ 293 h 325"/>
                <a:gd name="T32" fmla="*/ 1 w 706"/>
                <a:gd name="T33" fmla="*/ 296 h 325"/>
                <a:gd name="T34" fmla="*/ 138 w 706"/>
                <a:gd name="T35" fmla="*/ 293 h 325"/>
                <a:gd name="T36" fmla="*/ 315 w 706"/>
                <a:gd name="T37" fmla="*/ 290 h 325"/>
                <a:gd name="T38" fmla="*/ 593 w 706"/>
                <a:gd name="T39" fmla="*/ 171 h 325"/>
                <a:gd name="T40" fmla="*/ 622 w 706"/>
                <a:gd name="T41" fmla="*/ 161 h 325"/>
                <a:gd name="T42" fmla="*/ 603 w 706"/>
                <a:gd name="T43" fmla="*/ 150 h 325"/>
                <a:gd name="T44" fmla="*/ 628 w 706"/>
                <a:gd name="T45" fmla="*/ 146 h 325"/>
                <a:gd name="T46" fmla="*/ 656 w 706"/>
                <a:gd name="T47" fmla="*/ 156 h 325"/>
                <a:gd name="T48" fmla="*/ 705 w 706"/>
                <a:gd name="T49" fmla="*/ 145 h 325"/>
                <a:gd name="T50" fmla="*/ 695 w 706"/>
                <a:gd name="T51" fmla="*/ 138 h 325"/>
                <a:gd name="T52" fmla="*/ 668 w 706"/>
                <a:gd name="T53" fmla="*/ 135 h 325"/>
                <a:gd name="T54" fmla="*/ 594 w 706"/>
                <a:gd name="T55" fmla="*/ 122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06" h="325">
                  <a:moveTo>
                    <a:pt x="594" y="122"/>
                  </a:moveTo>
                  <a:cubicBezTo>
                    <a:pt x="556" y="134"/>
                    <a:pt x="575" y="138"/>
                    <a:pt x="478" y="139"/>
                  </a:cubicBezTo>
                  <a:cubicBezTo>
                    <a:pt x="465" y="139"/>
                    <a:pt x="402" y="116"/>
                    <a:pt x="387" y="84"/>
                  </a:cubicBezTo>
                  <a:cubicBezTo>
                    <a:pt x="377" y="63"/>
                    <a:pt x="382" y="37"/>
                    <a:pt x="376" y="13"/>
                  </a:cubicBezTo>
                  <a:cubicBezTo>
                    <a:pt x="375" y="9"/>
                    <a:pt x="376" y="0"/>
                    <a:pt x="370" y="3"/>
                  </a:cubicBezTo>
                  <a:cubicBezTo>
                    <a:pt x="367" y="4"/>
                    <a:pt x="335" y="27"/>
                    <a:pt x="332" y="30"/>
                  </a:cubicBezTo>
                  <a:cubicBezTo>
                    <a:pt x="324" y="39"/>
                    <a:pt x="322" y="48"/>
                    <a:pt x="325" y="63"/>
                  </a:cubicBezTo>
                  <a:cubicBezTo>
                    <a:pt x="297" y="50"/>
                    <a:pt x="282" y="32"/>
                    <a:pt x="262" y="17"/>
                  </a:cubicBezTo>
                  <a:cubicBezTo>
                    <a:pt x="251" y="9"/>
                    <a:pt x="235" y="1"/>
                    <a:pt x="227" y="1"/>
                  </a:cubicBezTo>
                  <a:cubicBezTo>
                    <a:pt x="223" y="2"/>
                    <a:pt x="230" y="10"/>
                    <a:pt x="224" y="18"/>
                  </a:cubicBezTo>
                  <a:cubicBezTo>
                    <a:pt x="205" y="41"/>
                    <a:pt x="187" y="63"/>
                    <a:pt x="168" y="86"/>
                  </a:cubicBezTo>
                  <a:cubicBezTo>
                    <a:pt x="162" y="94"/>
                    <a:pt x="159" y="102"/>
                    <a:pt x="158" y="112"/>
                  </a:cubicBezTo>
                  <a:cubicBezTo>
                    <a:pt x="155" y="134"/>
                    <a:pt x="160" y="156"/>
                    <a:pt x="159" y="178"/>
                  </a:cubicBezTo>
                  <a:cubicBezTo>
                    <a:pt x="158" y="190"/>
                    <a:pt x="153" y="205"/>
                    <a:pt x="141" y="212"/>
                  </a:cubicBezTo>
                  <a:cubicBezTo>
                    <a:pt x="105" y="232"/>
                    <a:pt x="65" y="232"/>
                    <a:pt x="28" y="247"/>
                  </a:cubicBezTo>
                  <a:cubicBezTo>
                    <a:pt x="9" y="254"/>
                    <a:pt x="12" y="275"/>
                    <a:pt x="1" y="293"/>
                  </a:cubicBezTo>
                  <a:cubicBezTo>
                    <a:pt x="0" y="294"/>
                    <a:pt x="1" y="296"/>
                    <a:pt x="1" y="296"/>
                  </a:cubicBezTo>
                  <a:cubicBezTo>
                    <a:pt x="47" y="297"/>
                    <a:pt x="92" y="286"/>
                    <a:pt x="138" y="293"/>
                  </a:cubicBezTo>
                  <a:cubicBezTo>
                    <a:pt x="190" y="300"/>
                    <a:pt x="269" y="325"/>
                    <a:pt x="315" y="290"/>
                  </a:cubicBezTo>
                  <a:cubicBezTo>
                    <a:pt x="399" y="226"/>
                    <a:pt x="465" y="168"/>
                    <a:pt x="593" y="171"/>
                  </a:cubicBezTo>
                  <a:cubicBezTo>
                    <a:pt x="602" y="171"/>
                    <a:pt x="624" y="168"/>
                    <a:pt x="622" y="161"/>
                  </a:cubicBezTo>
                  <a:cubicBezTo>
                    <a:pt x="620" y="155"/>
                    <a:pt x="605" y="157"/>
                    <a:pt x="603" y="150"/>
                  </a:cubicBezTo>
                  <a:cubicBezTo>
                    <a:pt x="601" y="140"/>
                    <a:pt x="623" y="143"/>
                    <a:pt x="628" y="146"/>
                  </a:cubicBezTo>
                  <a:cubicBezTo>
                    <a:pt x="638" y="153"/>
                    <a:pt x="640" y="162"/>
                    <a:pt x="656" y="156"/>
                  </a:cubicBezTo>
                  <a:cubicBezTo>
                    <a:pt x="679" y="148"/>
                    <a:pt x="700" y="154"/>
                    <a:pt x="705" y="145"/>
                  </a:cubicBezTo>
                  <a:cubicBezTo>
                    <a:pt x="706" y="143"/>
                    <a:pt x="703" y="139"/>
                    <a:pt x="695" y="138"/>
                  </a:cubicBezTo>
                  <a:cubicBezTo>
                    <a:pt x="686" y="136"/>
                    <a:pt x="675" y="141"/>
                    <a:pt x="668" y="135"/>
                  </a:cubicBezTo>
                  <a:cubicBezTo>
                    <a:pt x="649" y="120"/>
                    <a:pt x="632" y="111"/>
                    <a:pt x="594" y="12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147" name="Freeform 371">
              <a:extLst>
                <a:ext uri="{FF2B5EF4-FFF2-40B4-BE49-F238E27FC236}">
                  <a16:creationId xmlns:a16="http://schemas.microsoft.com/office/drawing/2014/main" id="{F8A8CFA2-B398-4F54-8F85-77E0FAFC5CD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699" y="6161"/>
              <a:ext cx="134" cy="61"/>
            </a:xfrm>
            <a:custGeom>
              <a:avLst/>
              <a:gdLst>
                <a:gd name="T0" fmla="*/ 594 w 706"/>
                <a:gd name="T1" fmla="*/ 122 h 325"/>
                <a:gd name="T2" fmla="*/ 478 w 706"/>
                <a:gd name="T3" fmla="*/ 139 h 325"/>
                <a:gd name="T4" fmla="*/ 387 w 706"/>
                <a:gd name="T5" fmla="*/ 84 h 325"/>
                <a:gd name="T6" fmla="*/ 376 w 706"/>
                <a:gd name="T7" fmla="*/ 13 h 325"/>
                <a:gd name="T8" fmla="*/ 370 w 706"/>
                <a:gd name="T9" fmla="*/ 3 h 325"/>
                <a:gd name="T10" fmla="*/ 332 w 706"/>
                <a:gd name="T11" fmla="*/ 30 h 325"/>
                <a:gd name="T12" fmla="*/ 325 w 706"/>
                <a:gd name="T13" fmla="*/ 63 h 325"/>
                <a:gd name="T14" fmla="*/ 262 w 706"/>
                <a:gd name="T15" fmla="*/ 17 h 325"/>
                <a:gd name="T16" fmla="*/ 227 w 706"/>
                <a:gd name="T17" fmla="*/ 1 h 325"/>
                <a:gd name="T18" fmla="*/ 224 w 706"/>
                <a:gd name="T19" fmla="*/ 18 h 325"/>
                <a:gd name="T20" fmla="*/ 168 w 706"/>
                <a:gd name="T21" fmla="*/ 86 h 325"/>
                <a:gd name="T22" fmla="*/ 158 w 706"/>
                <a:gd name="T23" fmla="*/ 112 h 325"/>
                <a:gd name="T24" fmla="*/ 159 w 706"/>
                <a:gd name="T25" fmla="*/ 178 h 325"/>
                <a:gd name="T26" fmla="*/ 141 w 706"/>
                <a:gd name="T27" fmla="*/ 212 h 325"/>
                <a:gd name="T28" fmla="*/ 28 w 706"/>
                <a:gd name="T29" fmla="*/ 247 h 325"/>
                <a:gd name="T30" fmla="*/ 1 w 706"/>
                <a:gd name="T31" fmla="*/ 293 h 325"/>
                <a:gd name="T32" fmla="*/ 1 w 706"/>
                <a:gd name="T33" fmla="*/ 296 h 325"/>
                <a:gd name="T34" fmla="*/ 138 w 706"/>
                <a:gd name="T35" fmla="*/ 293 h 325"/>
                <a:gd name="T36" fmla="*/ 315 w 706"/>
                <a:gd name="T37" fmla="*/ 290 h 325"/>
                <a:gd name="T38" fmla="*/ 593 w 706"/>
                <a:gd name="T39" fmla="*/ 171 h 325"/>
                <a:gd name="T40" fmla="*/ 622 w 706"/>
                <a:gd name="T41" fmla="*/ 161 h 325"/>
                <a:gd name="T42" fmla="*/ 603 w 706"/>
                <a:gd name="T43" fmla="*/ 150 h 325"/>
                <a:gd name="T44" fmla="*/ 628 w 706"/>
                <a:gd name="T45" fmla="*/ 146 h 325"/>
                <a:gd name="T46" fmla="*/ 656 w 706"/>
                <a:gd name="T47" fmla="*/ 156 h 325"/>
                <a:gd name="T48" fmla="*/ 705 w 706"/>
                <a:gd name="T49" fmla="*/ 145 h 325"/>
                <a:gd name="T50" fmla="*/ 695 w 706"/>
                <a:gd name="T51" fmla="*/ 138 h 325"/>
                <a:gd name="T52" fmla="*/ 668 w 706"/>
                <a:gd name="T53" fmla="*/ 135 h 325"/>
                <a:gd name="T54" fmla="*/ 594 w 706"/>
                <a:gd name="T55" fmla="*/ 122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06" h="325">
                  <a:moveTo>
                    <a:pt x="594" y="122"/>
                  </a:moveTo>
                  <a:cubicBezTo>
                    <a:pt x="556" y="134"/>
                    <a:pt x="575" y="138"/>
                    <a:pt x="478" y="139"/>
                  </a:cubicBezTo>
                  <a:cubicBezTo>
                    <a:pt x="465" y="139"/>
                    <a:pt x="402" y="116"/>
                    <a:pt x="387" y="84"/>
                  </a:cubicBezTo>
                  <a:cubicBezTo>
                    <a:pt x="377" y="63"/>
                    <a:pt x="382" y="37"/>
                    <a:pt x="376" y="13"/>
                  </a:cubicBezTo>
                  <a:cubicBezTo>
                    <a:pt x="375" y="9"/>
                    <a:pt x="376" y="0"/>
                    <a:pt x="370" y="3"/>
                  </a:cubicBezTo>
                  <a:cubicBezTo>
                    <a:pt x="367" y="4"/>
                    <a:pt x="335" y="27"/>
                    <a:pt x="332" y="30"/>
                  </a:cubicBezTo>
                  <a:cubicBezTo>
                    <a:pt x="324" y="39"/>
                    <a:pt x="322" y="48"/>
                    <a:pt x="325" y="63"/>
                  </a:cubicBezTo>
                  <a:cubicBezTo>
                    <a:pt x="297" y="50"/>
                    <a:pt x="282" y="32"/>
                    <a:pt x="262" y="17"/>
                  </a:cubicBezTo>
                  <a:cubicBezTo>
                    <a:pt x="251" y="9"/>
                    <a:pt x="235" y="1"/>
                    <a:pt x="227" y="1"/>
                  </a:cubicBezTo>
                  <a:cubicBezTo>
                    <a:pt x="223" y="2"/>
                    <a:pt x="230" y="10"/>
                    <a:pt x="224" y="18"/>
                  </a:cubicBezTo>
                  <a:cubicBezTo>
                    <a:pt x="205" y="41"/>
                    <a:pt x="187" y="63"/>
                    <a:pt x="168" y="86"/>
                  </a:cubicBezTo>
                  <a:cubicBezTo>
                    <a:pt x="162" y="94"/>
                    <a:pt x="159" y="102"/>
                    <a:pt x="158" y="112"/>
                  </a:cubicBezTo>
                  <a:cubicBezTo>
                    <a:pt x="155" y="134"/>
                    <a:pt x="160" y="156"/>
                    <a:pt x="159" y="178"/>
                  </a:cubicBezTo>
                  <a:cubicBezTo>
                    <a:pt x="158" y="190"/>
                    <a:pt x="153" y="205"/>
                    <a:pt x="141" y="212"/>
                  </a:cubicBezTo>
                  <a:cubicBezTo>
                    <a:pt x="105" y="232"/>
                    <a:pt x="65" y="232"/>
                    <a:pt x="28" y="247"/>
                  </a:cubicBezTo>
                  <a:cubicBezTo>
                    <a:pt x="9" y="254"/>
                    <a:pt x="12" y="275"/>
                    <a:pt x="1" y="293"/>
                  </a:cubicBezTo>
                  <a:cubicBezTo>
                    <a:pt x="0" y="294"/>
                    <a:pt x="1" y="296"/>
                    <a:pt x="1" y="296"/>
                  </a:cubicBezTo>
                  <a:cubicBezTo>
                    <a:pt x="47" y="297"/>
                    <a:pt x="92" y="286"/>
                    <a:pt x="138" y="293"/>
                  </a:cubicBezTo>
                  <a:cubicBezTo>
                    <a:pt x="190" y="300"/>
                    <a:pt x="269" y="325"/>
                    <a:pt x="315" y="290"/>
                  </a:cubicBezTo>
                  <a:cubicBezTo>
                    <a:pt x="399" y="226"/>
                    <a:pt x="465" y="168"/>
                    <a:pt x="593" y="171"/>
                  </a:cubicBezTo>
                  <a:cubicBezTo>
                    <a:pt x="602" y="171"/>
                    <a:pt x="624" y="168"/>
                    <a:pt x="622" y="161"/>
                  </a:cubicBezTo>
                  <a:cubicBezTo>
                    <a:pt x="620" y="155"/>
                    <a:pt x="605" y="157"/>
                    <a:pt x="603" y="150"/>
                  </a:cubicBezTo>
                  <a:cubicBezTo>
                    <a:pt x="601" y="140"/>
                    <a:pt x="623" y="143"/>
                    <a:pt x="628" y="146"/>
                  </a:cubicBezTo>
                  <a:cubicBezTo>
                    <a:pt x="638" y="153"/>
                    <a:pt x="640" y="162"/>
                    <a:pt x="656" y="156"/>
                  </a:cubicBezTo>
                  <a:cubicBezTo>
                    <a:pt x="679" y="148"/>
                    <a:pt x="700" y="154"/>
                    <a:pt x="705" y="145"/>
                  </a:cubicBezTo>
                  <a:cubicBezTo>
                    <a:pt x="706" y="143"/>
                    <a:pt x="703" y="139"/>
                    <a:pt x="695" y="138"/>
                  </a:cubicBezTo>
                  <a:cubicBezTo>
                    <a:pt x="686" y="136"/>
                    <a:pt x="675" y="141"/>
                    <a:pt x="668" y="135"/>
                  </a:cubicBezTo>
                  <a:cubicBezTo>
                    <a:pt x="649" y="120"/>
                    <a:pt x="632" y="111"/>
                    <a:pt x="594" y="12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6153" name="Group 377">
            <a:extLst>
              <a:ext uri="{FF2B5EF4-FFF2-40B4-BE49-F238E27FC236}">
                <a16:creationId xmlns:a16="http://schemas.microsoft.com/office/drawing/2014/main" id="{07E0C019-0705-46C9-B52E-E6258537052D}"/>
              </a:ext>
            </a:extLst>
          </p:cNvPr>
          <p:cNvGrpSpPr>
            <a:grpSpLocks/>
          </p:cNvGrpSpPr>
          <p:nvPr/>
        </p:nvGrpSpPr>
        <p:grpSpPr bwMode="auto">
          <a:xfrm>
            <a:off x="1214438" y="3402013"/>
            <a:ext cx="2422525" cy="234950"/>
            <a:chOff x="1614" y="6100"/>
            <a:chExt cx="1526" cy="148"/>
          </a:xfrm>
        </p:grpSpPr>
        <p:sp>
          <p:nvSpPr>
            <p:cNvPr id="76148" name="Freeform 372">
              <a:extLst>
                <a:ext uri="{FF2B5EF4-FFF2-40B4-BE49-F238E27FC236}">
                  <a16:creationId xmlns:a16="http://schemas.microsoft.com/office/drawing/2014/main" id="{96F88295-462D-4448-AA57-331D70E8EF0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517" y="6100"/>
              <a:ext cx="134" cy="61"/>
            </a:xfrm>
            <a:custGeom>
              <a:avLst/>
              <a:gdLst>
                <a:gd name="T0" fmla="*/ 594 w 706"/>
                <a:gd name="T1" fmla="*/ 122 h 325"/>
                <a:gd name="T2" fmla="*/ 478 w 706"/>
                <a:gd name="T3" fmla="*/ 139 h 325"/>
                <a:gd name="T4" fmla="*/ 387 w 706"/>
                <a:gd name="T5" fmla="*/ 84 h 325"/>
                <a:gd name="T6" fmla="*/ 376 w 706"/>
                <a:gd name="T7" fmla="*/ 13 h 325"/>
                <a:gd name="T8" fmla="*/ 370 w 706"/>
                <a:gd name="T9" fmla="*/ 3 h 325"/>
                <a:gd name="T10" fmla="*/ 332 w 706"/>
                <a:gd name="T11" fmla="*/ 30 h 325"/>
                <a:gd name="T12" fmla="*/ 325 w 706"/>
                <a:gd name="T13" fmla="*/ 63 h 325"/>
                <a:gd name="T14" fmla="*/ 262 w 706"/>
                <a:gd name="T15" fmla="*/ 17 h 325"/>
                <a:gd name="T16" fmla="*/ 227 w 706"/>
                <a:gd name="T17" fmla="*/ 1 h 325"/>
                <a:gd name="T18" fmla="*/ 224 w 706"/>
                <a:gd name="T19" fmla="*/ 18 h 325"/>
                <a:gd name="T20" fmla="*/ 168 w 706"/>
                <a:gd name="T21" fmla="*/ 86 h 325"/>
                <a:gd name="T22" fmla="*/ 158 w 706"/>
                <a:gd name="T23" fmla="*/ 112 h 325"/>
                <a:gd name="T24" fmla="*/ 159 w 706"/>
                <a:gd name="T25" fmla="*/ 178 h 325"/>
                <a:gd name="T26" fmla="*/ 141 w 706"/>
                <a:gd name="T27" fmla="*/ 212 h 325"/>
                <a:gd name="T28" fmla="*/ 28 w 706"/>
                <a:gd name="T29" fmla="*/ 247 h 325"/>
                <a:gd name="T30" fmla="*/ 1 w 706"/>
                <a:gd name="T31" fmla="*/ 293 h 325"/>
                <a:gd name="T32" fmla="*/ 1 w 706"/>
                <a:gd name="T33" fmla="*/ 296 h 325"/>
                <a:gd name="T34" fmla="*/ 138 w 706"/>
                <a:gd name="T35" fmla="*/ 293 h 325"/>
                <a:gd name="T36" fmla="*/ 315 w 706"/>
                <a:gd name="T37" fmla="*/ 290 h 325"/>
                <a:gd name="T38" fmla="*/ 593 w 706"/>
                <a:gd name="T39" fmla="*/ 171 h 325"/>
                <a:gd name="T40" fmla="*/ 622 w 706"/>
                <a:gd name="T41" fmla="*/ 161 h 325"/>
                <a:gd name="T42" fmla="*/ 603 w 706"/>
                <a:gd name="T43" fmla="*/ 150 h 325"/>
                <a:gd name="T44" fmla="*/ 628 w 706"/>
                <a:gd name="T45" fmla="*/ 146 h 325"/>
                <a:gd name="T46" fmla="*/ 656 w 706"/>
                <a:gd name="T47" fmla="*/ 156 h 325"/>
                <a:gd name="T48" fmla="*/ 705 w 706"/>
                <a:gd name="T49" fmla="*/ 145 h 325"/>
                <a:gd name="T50" fmla="*/ 695 w 706"/>
                <a:gd name="T51" fmla="*/ 138 h 325"/>
                <a:gd name="T52" fmla="*/ 668 w 706"/>
                <a:gd name="T53" fmla="*/ 135 h 325"/>
                <a:gd name="T54" fmla="*/ 594 w 706"/>
                <a:gd name="T55" fmla="*/ 122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06" h="325">
                  <a:moveTo>
                    <a:pt x="594" y="122"/>
                  </a:moveTo>
                  <a:cubicBezTo>
                    <a:pt x="556" y="134"/>
                    <a:pt x="575" y="138"/>
                    <a:pt x="478" y="139"/>
                  </a:cubicBezTo>
                  <a:cubicBezTo>
                    <a:pt x="465" y="139"/>
                    <a:pt x="402" y="116"/>
                    <a:pt x="387" y="84"/>
                  </a:cubicBezTo>
                  <a:cubicBezTo>
                    <a:pt x="377" y="63"/>
                    <a:pt x="382" y="37"/>
                    <a:pt x="376" y="13"/>
                  </a:cubicBezTo>
                  <a:cubicBezTo>
                    <a:pt x="375" y="9"/>
                    <a:pt x="376" y="0"/>
                    <a:pt x="370" y="3"/>
                  </a:cubicBezTo>
                  <a:cubicBezTo>
                    <a:pt x="367" y="4"/>
                    <a:pt x="335" y="27"/>
                    <a:pt x="332" y="30"/>
                  </a:cubicBezTo>
                  <a:cubicBezTo>
                    <a:pt x="324" y="39"/>
                    <a:pt x="322" y="48"/>
                    <a:pt x="325" y="63"/>
                  </a:cubicBezTo>
                  <a:cubicBezTo>
                    <a:pt x="297" y="50"/>
                    <a:pt x="282" y="32"/>
                    <a:pt x="262" y="17"/>
                  </a:cubicBezTo>
                  <a:cubicBezTo>
                    <a:pt x="251" y="9"/>
                    <a:pt x="235" y="1"/>
                    <a:pt x="227" y="1"/>
                  </a:cubicBezTo>
                  <a:cubicBezTo>
                    <a:pt x="223" y="2"/>
                    <a:pt x="230" y="10"/>
                    <a:pt x="224" y="18"/>
                  </a:cubicBezTo>
                  <a:cubicBezTo>
                    <a:pt x="205" y="41"/>
                    <a:pt x="187" y="63"/>
                    <a:pt x="168" y="86"/>
                  </a:cubicBezTo>
                  <a:cubicBezTo>
                    <a:pt x="162" y="94"/>
                    <a:pt x="159" y="102"/>
                    <a:pt x="158" y="112"/>
                  </a:cubicBezTo>
                  <a:cubicBezTo>
                    <a:pt x="155" y="134"/>
                    <a:pt x="160" y="156"/>
                    <a:pt x="159" y="178"/>
                  </a:cubicBezTo>
                  <a:cubicBezTo>
                    <a:pt x="158" y="190"/>
                    <a:pt x="153" y="205"/>
                    <a:pt x="141" y="212"/>
                  </a:cubicBezTo>
                  <a:cubicBezTo>
                    <a:pt x="105" y="232"/>
                    <a:pt x="65" y="232"/>
                    <a:pt x="28" y="247"/>
                  </a:cubicBezTo>
                  <a:cubicBezTo>
                    <a:pt x="9" y="254"/>
                    <a:pt x="12" y="275"/>
                    <a:pt x="1" y="293"/>
                  </a:cubicBezTo>
                  <a:cubicBezTo>
                    <a:pt x="0" y="294"/>
                    <a:pt x="1" y="296"/>
                    <a:pt x="1" y="296"/>
                  </a:cubicBezTo>
                  <a:cubicBezTo>
                    <a:pt x="47" y="297"/>
                    <a:pt x="92" y="286"/>
                    <a:pt x="138" y="293"/>
                  </a:cubicBezTo>
                  <a:cubicBezTo>
                    <a:pt x="190" y="300"/>
                    <a:pt x="269" y="325"/>
                    <a:pt x="315" y="290"/>
                  </a:cubicBezTo>
                  <a:cubicBezTo>
                    <a:pt x="399" y="226"/>
                    <a:pt x="465" y="168"/>
                    <a:pt x="593" y="171"/>
                  </a:cubicBezTo>
                  <a:cubicBezTo>
                    <a:pt x="602" y="171"/>
                    <a:pt x="624" y="168"/>
                    <a:pt x="622" y="161"/>
                  </a:cubicBezTo>
                  <a:cubicBezTo>
                    <a:pt x="620" y="155"/>
                    <a:pt x="605" y="157"/>
                    <a:pt x="603" y="150"/>
                  </a:cubicBezTo>
                  <a:cubicBezTo>
                    <a:pt x="601" y="140"/>
                    <a:pt x="623" y="143"/>
                    <a:pt x="628" y="146"/>
                  </a:cubicBezTo>
                  <a:cubicBezTo>
                    <a:pt x="638" y="153"/>
                    <a:pt x="640" y="162"/>
                    <a:pt x="656" y="156"/>
                  </a:cubicBezTo>
                  <a:cubicBezTo>
                    <a:pt x="679" y="148"/>
                    <a:pt x="700" y="154"/>
                    <a:pt x="705" y="145"/>
                  </a:cubicBezTo>
                  <a:cubicBezTo>
                    <a:pt x="706" y="143"/>
                    <a:pt x="703" y="139"/>
                    <a:pt x="695" y="138"/>
                  </a:cubicBezTo>
                  <a:cubicBezTo>
                    <a:pt x="686" y="136"/>
                    <a:pt x="675" y="141"/>
                    <a:pt x="668" y="135"/>
                  </a:cubicBezTo>
                  <a:cubicBezTo>
                    <a:pt x="649" y="120"/>
                    <a:pt x="632" y="111"/>
                    <a:pt x="594" y="12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149" name="Freeform 373">
              <a:extLst>
                <a:ext uri="{FF2B5EF4-FFF2-40B4-BE49-F238E27FC236}">
                  <a16:creationId xmlns:a16="http://schemas.microsoft.com/office/drawing/2014/main" id="{64E9A4A6-3532-47A8-B57C-E593675D85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9" y="6157"/>
              <a:ext cx="118" cy="61"/>
            </a:xfrm>
            <a:custGeom>
              <a:avLst/>
              <a:gdLst>
                <a:gd name="T0" fmla="*/ 611 w 708"/>
                <a:gd name="T1" fmla="*/ 12 h 369"/>
                <a:gd name="T2" fmla="*/ 561 w 708"/>
                <a:gd name="T3" fmla="*/ 24 h 369"/>
                <a:gd name="T4" fmla="*/ 460 w 708"/>
                <a:gd name="T5" fmla="*/ 24 h 369"/>
                <a:gd name="T6" fmla="*/ 389 w 708"/>
                <a:gd name="T7" fmla="*/ 19 h 369"/>
                <a:gd name="T8" fmla="*/ 210 w 708"/>
                <a:gd name="T9" fmla="*/ 41 h 369"/>
                <a:gd name="T10" fmla="*/ 153 w 708"/>
                <a:gd name="T11" fmla="*/ 60 h 369"/>
                <a:gd name="T12" fmla="*/ 11 w 708"/>
                <a:gd name="T13" fmla="*/ 76 h 369"/>
                <a:gd name="T14" fmla="*/ 5 w 708"/>
                <a:gd name="T15" fmla="*/ 86 h 369"/>
                <a:gd name="T16" fmla="*/ 36 w 708"/>
                <a:gd name="T17" fmla="*/ 113 h 369"/>
                <a:gd name="T18" fmla="*/ 56 w 708"/>
                <a:gd name="T19" fmla="*/ 125 h 369"/>
                <a:gd name="T20" fmla="*/ 122 w 708"/>
                <a:gd name="T21" fmla="*/ 138 h 369"/>
                <a:gd name="T22" fmla="*/ 159 w 708"/>
                <a:gd name="T23" fmla="*/ 166 h 369"/>
                <a:gd name="T24" fmla="*/ 216 w 708"/>
                <a:gd name="T25" fmla="*/ 304 h 369"/>
                <a:gd name="T26" fmla="*/ 250 w 708"/>
                <a:gd name="T27" fmla="*/ 354 h 369"/>
                <a:gd name="T28" fmla="*/ 309 w 708"/>
                <a:gd name="T29" fmla="*/ 299 h 369"/>
                <a:gd name="T30" fmla="*/ 313 w 708"/>
                <a:gd name="T31" fmla="*/ 297 h 369"/>
                <a:gd name="T32" fmla="*/ 390 w 708"/>
                <a:gd name="T33" fmla="*/ 369 h 369"/>
                <a:gd name="T34" fmla="*/ 428 w 708"/>
                <a:gd name="T35" fmla="*/ 268 h 369"/>
                <a:gd name="T36" fmla="*/ 439 w 708"/>
                <a:gd name="T37" fmla="*/ 135 h 369"/>
                <a:gd name="T38" fmla="*/ 473 w 708"/>
                <a:gd name="T39" fmla="*/ 64 h 369"/>
                <a:gd name="T40" fmla="*/ 625 w 708"/>
                <a:gd name="T41" fmla="*/ 51 h 369"/>
                <a:gd name="T42" fmla="*/ 612 w 708"/>
                <a:gd name="T43" fmla="*/ 37 h 369"/>
                <a:gd name="T44" fmla="*/ 622 w 708"/>
                <a:gd name="T45" fmla="*/ 30 h 369"/>
                <a:gd name="T46" fmla="*/ 646 w 708"/>
                <a:gd name="T47" fmla="*/ 45 h 369"/>
                <a:gd name="T48" fmla="*/ 702 w 708"/>
                <a:gd name="T49" fmla="*/ 40 h 369"/>
                <a:gd name="T50" fmla="*/ 704 w 708"/>
                <a:gd name="T51" fmla="*/ 34 h 369"/>
                <a:gd name="T52" fmla="*/ 688 w 708"/>
                <a:gd name="T53" fmla="*/ 28 h 369"/>
                <a:gd name="T54" fmla="*/ 668 w 708"/>
                <a:gd name="T55" fmla="*/ 20 h 369"/>
                <a:gd name="T56" fmla="*/ 611 w 708"/>
                <a:gd name="T57" fmla="*/ 1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08" h="369">
                  <a:moveTo>
                    <a:pt x="611" y="12"/>
                  </a:moveTo>
                  <a:cubicBezTo>
                    <a:pt x="593" y="22"/>
                    <a:pt x="581" y="23"/>
                    <a:pt x="561" y="24"/>
                  </a:cubicBezTo>
                  <a:cubicBezTo>
                    <a:pt x="527" y="27"/>
                    <a:pt x="494" y="27"/>
                    <a:pt x="460" y="24"/>
                  </a:cubicBezTo>
                  <a:cubicBezTo>
                    <a:pt x="436" y="22"/>
                    <a:pt x="412" y="18"/>
                    <a:pt x="389" y="19"/>
                  </a:cubicBezTo>
                  <a:cubicBezTo>
                    <a:pt x="349" y="20"/>
                    <a:pt x="224" y="37"/>
                    <a:pt x="210" y="41"/>
                  </a:cubicBezTo>
                  <a:cubicBezTo>
                    <a:pt x="179" y="48"/>
                    <a:pt x="173" y="53"/>
                    <a:pt x="153" y="60"/>
                  </a:cubicBezTo>
                  <a:cubicBezTo>
                    <a:pt x="107" y="76"/>
                    <a:pt x="59" y="71"/>
                    <a:pt x="11" y="76"/>
                  </a:cubicBezTo>
                  <a:cubicBezTo>
                    <a:pt x="6" y="76"/>
                    <a:pt x="0" y="81"/>
                    <a:pt x="5" y="86"/>
                  </a:cubicBezTo>
                  <a:cubicBezTo>
                    <a:pt x="14" y="96"/>
                    <a:pt x="28" y="100"/>
                    <a:pt x="36" y="113"/>
                  </a:cubicBezTo>
                  <a:cubicBezTo>
                    <a:pt x="40" y="120"/>
                    <a:pt x="48" y="123"/>
                    <a:pt x="56" y="125"/>
                  </a:cubicBezTo>
                  <a:cubicBezTo>
                    <a:pt x="78" y="131"/>
                    <a:pt x="100" y="131"/>
                    <a:pt x="122" y="138"/>
                  </a:cubicBezTo>
                  <a:cubicBezTo>
                    <a:pt x="137" y="144"/>
                    <a:pt x="149" y="152"/>
                    <a:pt x="159" y="166"/>
                  </a:cubicBezTo>
                  <a:cubicBezTo>
                    <a:pt x="190" y="209"/>
                    <a:pt x="195" y="259"/>
                    <a:pt x="216" y="304"/>
                  </a:cubicBezTo>
                  <a:cubicBezTo>
                    <a:pt x="225" y="323"/>
                    <a:pt x="233" y="343"/>
                    <a:pt x="250" y="354"/>
                  </a:cubicBezTo>
                  <a:cubicBezTo>
                    <a:pt x="251" y="355"/>
                    <a:pt x="295" y="322"/>
                    <a:pt x="309" y="299"/>
                  </a:cubicBezTo>
                  <a:cubicBezTo>
                    <a:pt x="310" y="297"/>
                    <a:pt x="312" y="296"/>
                    <a:pt x="313" y="297"/>
                  </a:cubicBezTo>
                  <a:cubicBezTo>
                    <a:pt x="327" y="311"/>
                    <a:pt x="373" y="367"/>
                    <a:pt x="390" y="369"/>
                  </a:cubicBezTo>
                  <a:cubicBezTo>
                    <a:pt x="391" y="369"/>
                    <a:pt x="421" y="303"/>
                    <a:pt x="428" y="268"/>
                  </a:cubicBezTo>
                  <a:cubicBezTo>
                    <a:pt x="436" y="223"/>
                    <a:pt x="436" y="180"/>
                    <a:pt x="439" y="135"/>
                  </a:cubicBezTo>
                  <a:cubicBezTo>
                    <a:pt x="441" y="110"/>
                    <a:pt x="446" y="72"/>
                    <a:pt x="473" y="64"/>
                  </a:cubicBezTo>
                  <a:cubicBezTo>
                    <a:pt x="501" y="55"/>
                    <a:pt x="615" y="64"/>
                    <a:pt x="625" y="51"/>
                  </a:cubicBezTo>
                  <a:cubicBezTo>
                    <a:pt x="620" y="47"/>
                    <a:pt x="614" y="45"/>
                    <a:pt x="612" y="37"/>
                  </a:cubicBezTo>
                  <a:cubicBezTo>
                    <a:pt x="610" y="26"/>
                    <a:pt x="622" y="30"/>
                    <a:pt x="622" y="30"/>
                  </a:cubicBezTo>
                  <a:cubicBezTo>
                    <a:pt x="627" y="38"/>
                    <a:pt x="634" y="50"/>
                    <a:pt x="646" y="45"/>
                  </a:cubicBezTo>
                  <a:cubicBezTo>
                    <a:pt x="665" y="38"/>
                    <a:pt x="686" y="36"/>
                    <a:pt x="702" y="40"/>
                  </a:cubicBezTo>
                  <a:cubicBezTo>
                    <a:pt x="707" y="41"/>
                    <a:pt x="708" y="37"/>
                    <a:pt x="704" y="34"/>
                  </a:cubicBezTo>
                  <a:cubicBezTo>
                    <a:pt x="701" y="31"/>
                    <a:pt x="697" y="30"/>
                    <a:pt x="688" y="28"/>
                  </a:cubicBezTo>
                  <a:cubicBezTo>
                    <a:pt x="682" y="26"/>
                    <a:pt x="674" y="25"/>
                    <a:pt x="668" y="20"/>
                  </a:cubicBezTo>
                  <a:cubicBezTo>
                    <a:pt x="656" y="10"/>
                    <a:pt x="635" y="0"/>
                    <a:pt x="611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151" name="Freeform 375">
              <a:extLst>
                <a:ext uri="{FF2B5EF4-FFF2-40B4-BE49-F238E27FC236}">
                  <a16:creationId xmlns:a16="http://schemas.microsoft.com/office/drawing/2014/main" id="{7B08CABF-1C1E-4B07-8E7F-79AF413C97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4" y="6187"/>
              <a:ext cx="118" cy="61"/>
            </a:xfrm>
            <a:custGeom>
              <a:avLst/>
              <a:gdLst>
                <a:gd name="T0" fmla="*/ 611 w 708"/>
                <a:gd name="T1" fmla="*/ 12 h 369"/>
                <a:gd name="T2" fmla="*/ 561 w 708"/>
                <a:gd name="T3" fmla="*/ 24 h 369"/>
                <a:gd name="T4" fmla="*/ 460 w 708"/>
                <a:gd name="T5" fmla="*/ 24 h 369"/>
                <a:gd name="T6" fmla="*/ 389 w 708"/>
                <a:gd name="T7" fmla="*/ 19 h 369"/>
                <a:gd name="T8" fmla="*/ 210 w 708"/>
                <a:gd name="T9" fmla="*/ 41 h 369"/>
                <a:gd name="T10" fmla="*/ 153 w 708"/>
                <a:gd name="T11" fmla="*/ 60 h 369"/>
                <a:gd name="T12" fmla="*/ 11 w 708"/>
                <a:gd name="T13" fmla="*/ 76 h 369"/>
                <a:gd name="T14" fmla="*/ 5 w 708"/>
                <a:gd name="T15" fmla="*/ 86 h 369"/>
                <a:gd name="T16" fmla="*/ 36 w 708"/>
                <a:gd name="T17" fmla="*/ 113 h 369"/>
                <a:gd name="T18" fmla="*/ 56 w 708"/>
                <a:gd name="T19" fmla="*/ 125 h 369"/>
                <a:gd name="T20" fmla="*/ 122 w 708"/>
                <a:gd name="T21" fmla="*/ 138 h 369"/>
                <a:gd name="T22" fmla="*/ 159 w 708"/>
                <a:gd name="T23" fmla="*/ 166 h 369"/>
                <a:gd name="T24" fmla="*/ 216 w 708"/>
                <a:gd name="T25" fmla="*/ 304 h 369"/>
                <a:gd name="T26" fmla="*/ 250 w 708"/>
                <a:gd name="T27" fmla="*/ 354 h 369"/>
                <a:gd name="T28" fmla="*/ 309 w 708"/>
                <a:gd name="T29" fmla="*/ 299 h 369"/>
                <a:gd name="T30" fmla="*/ 313 w 708"/>
                <a:gd name="T31" fmla="*/ 297 h 369"/>
                <a:gd name="T32" fmla="*/ 390 w 708"/>
                <a:gd name="T33" fmla="*/ 369 h 369"/>
                <a:gd name="T34" fmla="*/ 428 w 708"/>
                <a:gd name="T35" fmla="*/ 268 h 369"/>
                <a:gd name="T36" fmla="*/ 439 w 708"/>
                <a:gd name="T37" fmla="*/ 135 h 369"/>
                <a:gd name="T38" fmla="*/ 473 w 708"/>
                <a:gd name="T39" fmla="*/ 64 h 369"/>
                <a:gd name="T40" fmla="*/ 625 w 708"/>
                <a:gd name="T41" fmla="*/ 51 h 369"/>
                <a:gd name="T42" fmla="*/ 612 w 708"/>
                <a:gd name="T43" fmla="*/ 37 h 369"/>
                <a:gd name="T44" fmla="*/ 622 w 708"/>
                <a:gd name="T45" fmla="*/ 30 h 369"/>
                <a:gd name="T46" fmla="*/ 646 w 708"/>
                <a:gd name="T47" fmla="*/ 45 h 369"/>
                <a:gd name="T48" fmla="*/ 702 w 708"/>
                <a:gd name="T49" fmla="*/ 40 h 369"/>
                <a:gd name="T50" fmla="*/ 704 w 708"/>
                <a:gd name="T51" fmla="*/ 34 h 369"/>
                <a:gd name="T52" fmla="*/ 688 w 708"/>
                <a:gd name="T53" fmla="*/ 28 h 369"/>
                <a:gd name="T54" fmla="*/ 668 w 708"/>
                <a:gd name="T55" fmla="*/ 20 h 369"/>
                <a:gd name="T56" fmla="*/ 611 w 708"/>
                <a:gd name="T57" fmla="*/ 1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08" h="369">
                  <a:moveTo>
                    <a:pt x="611" y="12"/>
                  </a:moveTo>
                  <a:cubicBezTo>
                    <a:pt x="593" y="22"/>
                    <a:pt x="581" y="23"/>
                    <a:pt x="561" y="24"/>
                  </a:cubicBezTo>
                  <a:cubicBezTo>
                    <a:pt x="527" y="27"/>
                    <a:pt x="494" y="27"/>
                    <a:pt x="460" y="24"/>
                  </a:cubicBezTo>
                  <a:cubicBezTo>
                    <a:pt x="436" y="22"/>
                    <a:pt x="412" y="18"/>
                    <a:pt x="389" y="19"/>
                  </a:cubicBezTo>
                  <a:cubicBezTo>
                    <a:pt x="349" y="20"/>
                    <a:pt x="224" y="37"/>
                    <a:pt x="210" y="41"/>
                  </a:cubicBezTo>
                  <a:cubicBezTo>
                    <a:pt x="179" y="48"/>
                    <a:pt x="173" y="53"/>
                    <a:pt x="153" y="60"/>
                  </a:cubicBezTo>
                  <a:cubicBezTo>
                    <a:pt x="107" y="76"/>
                    <a:pt x="59" y="71"/>
                    <a:pt x="11" y="76"/>
                  </a:cubicBezTo>
                  <a:cubicBezTo>
                    <a:pt x="6" y="76"/>
                    <a:pt x="0" y="81"/>
                    <a:pt x="5" y="86"/>
                  </a:cubicBezTo>
                  <a:cubicBezTo>
                    <a:pt x="14" y="96"/>
                    <a:pt x="28" y="100"/>
                    <a:pt x="36" y="113"/>
                  </a:cubicBezTo>
                  <a:cubicBezTo>
                    <a:pt x="40" y="120"/>
                    <a:pt x="48" y="123"/>
                    <a:pt x="56" y="125"/>
                  </a:cubicBezTo>
                  <a:cubicBezTo>
                    <a:pt x="78" y="131"/>
                    <a:pt x="100" y="131"/>
                    <a:pt x="122" y="138"/>
                  </a:cubicBezTo>
                  <a:cubicBezTo>
                    <a:pt x="137" y="144"/>
                    <a:pt x="149" y="152"/>
                    <a:pt x="159" y="166"/>
                  </a:cubicBezTo>
                  <a:cubicBezTo>
                    <a:pt x="190" y="209"/>
                    <a:pt x="195" y="259"/>
                    <a:pt x="216" y="304"/>
                  </a:cubicBezTo>
                  <a:cubicBezTo>
                    <a:pt x="225" y="323"/>
                    <a:pt x="233" y="343"/>
                    <a:pt x="250" y="354"/>
                  </a:cubicBezTo>
                  <a:cubicBezTo>
                    <a:pt x="251" y="355"/>
                    <a:pt x="295" y="322"/>
                    <a:pt x="309" y="299"/>
                  </a:cubicBezTo>
                  <a:cubicBezTo>
                    <a:pt x="310" y="297"/>
                    <a:pt x="312" y="296"/>
                    <a:pt x="313" y="297"/>
                  </a:cubicBezTo>
                  <a:cubicBezTo>
                    <a:pt x="327" y="311"/>
                    <a:pt x="373" y="367"/>
                    <a:pt x="390" y="369"/>
                  </a:cubicBezTo>
                  <a:cubicBezTo>
                    <a:pt x="391" y="369"/>
                    <a:pt x="421" y="303"/>
                    <a:pt x="428" y="268"/>
                  </a:cubicBezTo>
                  <a:cubicBezTo>
                    <a:pt x="436" y="223"/>
                    <a:pt x="436" y="180"/>
                    <a:pt x="439" y="135"/>
                  </a:cubicBezTo>
                  <a:cubicBezTo>
                    <a:pt x="441" y="110"/>
                    <a:pt x="446" y="72"/>
                    <a:pt x="473" y="64"/>
                  </a:cubicBezTo>
                  <a:cubicBezTo>
                    <a:pt x="501" y="55"/>
                    <a:pt x="615" y="64"/>
                    <a:pt x="625" y="51"/>
                  </a:cubicBezTo>
                  <a:cubicBezTo>
                    <a:pt x="620" y="47"/>
                    <a:pt x="614" y="45"/>
                    <a:pt x="612" y="37"/>
                  </a:cubicBezTo>
                  <a:cubicBezTo>
                    <a:pt x="610" y="26"/>
                    <a:pt x="622" y="30"/>
                    <a:pt x="622" y="30"/>
                  </a:cubicBezTo>
                  <a:cubicBezTo>
                    <a:pt x="627" y="38"/>
                    <a:pt x="634" y="50"/>
                    <a:pt x="646" y="45"/>
                  </a:cubicBezTo>
                  <a:cubicBezTo>
                    <a:pt x="665" y="38"/>
                    <a:pt x="686" y="36"/>
                    <a:pt x="702" y="40"/>
                  </a:cubicBezTo>
                  <a:cubicBezTo>
                    <a:pt x="707" y="41"/>
                    <a:pt x="708" y="37"/>
                    <a:pt x="704" y="34"/>
                  </a:cubicBezTo>
                  <a:cubicBezTo>
                    <a:pt x="701" y="31"/>
                    <a:pt x="697" y="30"/>
                    <a:pt x="688" y="28"/>
                  </a:cubicBezTo>
                  <a:cubicBezTo>
                    <a:pt x="682" y="26"/>
                    <a:pt x="674" y="25"/>
                    <a:pt x="668" y="20"/>
                  </a:cubicBezTo>
                  <a:cubicBezTo>
                    <a:pt x="656" y="10"/>
                    <a:pt x="635" y="0"/>
                    <a:pt x="611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152" name="Freeform 376">
              <a:extLst>
                <a:ext uri="{FF2B5EF4-FFF2-40B4-BE49-F238E27FC236}">
                  <a16:creationId xmlns:a16="http://schemas.microsoft.com/office/drawing/2014/main" id="{A7737358-A843-4829-BAB6-1F5DDC899C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2" y="6126"/>
              <a:ext cx="118" cy="61"/>
            </a:xfrm>
            <a:custGeom>
              <a:avLst/>
              <a:gdLst>
                <a:gd name="T0" fmla="*/ 611 w 708"/>
                <a:gd name="T1" fmla="*/ 12 h 369"/>
                <a:gd name="T2" fmla="*/ 561 w 708"/>
                <a:gd name="T3" fmla="*/ 24 h 369"/>
                <a:gd name="T4" fmla="*/ 460 w 708"/>
                <a:gd name="T5" fmla="*/ 24 h 369"/>
                <a:gd name="T6" fmla="*/ 389 w 708"/>
                <a:gd name="T7" fmla="*/ 19 h 369"/>
                <a:gd name="T8" fmla="*/ 210 w 708"/>
                <a:gd name="T9" fmla="*/ 41 h 369"/>
                <a:gd name="T10" fmla="*/ 153 w 708"/>
                <a:gd name="T11" fmla="*/ 60 h 369"/>
                <a:gd name="T12" fmla="*/ 11 w 708"/>
                <a:gd name="T13" fmla="*/ 76 h 369"/>
                <a:gd name="T14" fmla="*/ 5 w 708"/>
                <a:gd name="T15" fmla="*/ 86 h 369"/>
                <a:gd name="T16" fmla="*/ 36 w 708"/>
                <a:gd name="T17" fmla="*/ 113 h 369"/>
                <a:gd name="T18" fmla="*/ 56 w 708"/>
                <a:gd name="T19" fmla="*/ 125 h 369"/>
                <a:gd name="T20" fmla="*/ 122 w 708"/>
                <a:gd name="T21" fmla="*/ 138 h 369"/>
                <a:gd name="T22" fmla="*/ 159 w 708"/>
                <a:gd name="T23" fmla="*/ 166 h 369"/>
                <a:gd name="T24" fmla="*/ 216 w 708"/>
                <a:gd name="T25" fmla="*/ 304 h 369"/>
                <a:gd name="T26" fmla="*/ 250 w 708"/>
                <a:gd name="T27" fmla="*/ 354 h 369"/>
                <a:gd name="T28" fmla="*/ 309 w 708"/>
                <a:gd name="T29" fmla="*/ 299 h 369"/>
                <a:gd name="T30" fmla="*/ 313 w 708"/>
                <a:gd name="T31" fmla="*/ 297 h 369"/>
                <a:gd name="T32" fmla="*/ 390 w 708"/>
                <a:gd name="T33" fmla="*/ 369 h 369"/>
                <a:gd name="T34" fmla="*/ 428 w 708"/>
                <a:gd name="T35" fmla="*/ 268 h 369"/>
                <a:gd name="T36" fmla="*/ 439 w 708"/>
                <a:gd name="T37" fmla="*/ 135 h 369"/>
                <a:gd name="T38" fmla="*/ 473 w 708"/>
                <a:gd name="T39" fmla="*/ 64 h 369"/>
                <a:gd name="T40" fmla="*/ 625 w 708"/>
                <a:gd name="T41" fmla="*/ 51 h 369"/>
                <a:gd name="T42" fmla="*/ 612 w 708"/>
                <a:gd name="T43" fmla="*/ 37 h 369"/>
                <a:gd name="T44" fmla="*/ 622 w 708"/>
                <a:gd name="T45" fmla="*/ 30 h 369"/>
                <a:gd name="T46" fmla="*/ 646 w 708"/>
                <a:gd name="T47" fmla="*/ 45 h 369"/>
                <a:gd name="T48" fmla="*/ 702 w 708"/>
                <a:gd name="T49" fmla="*/ 40 h 369"/>
                <a:gd name="T50" fmla="*/ 704 w 708"/>
                <a:gd name="T51" fmla="*/ 34 h 369"/>
                <a:gd name="T52" fmla="*/ 688 w 708"/>
                <a:gd name="T53" fmla="*/ 28 h 369"/>
                <a:gd name="T54" fmla="*/ 668 w 708"/>
                <a:gd name="T55" fmla="*/ 20 h 369"/>
                <a:gd name="T56" fmla="*/ 611 w 708"/>
                <a:gd name="T57" fmla="*/ 1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08" h="369">
                  <a:moveTo>
                    <a:pt x="611" y="12"/>
                  </a:moveTo>
                  <a:cubicBezTo>
                    <a:pt x="593" y="22"/>
                    <a:pt x="581" y="23"/>
                    <a:pt x="561" y="24"/>
                  </a:cubicBezTo>
                  <a:cubicBezTo>
                    <a:pt x="527" y="27"/>
                    <a:pt x="494" y="27"/>
                    <a:pt x="460" y="24"/>
                  </a:cubicBezTo>
                  <a:cubicBezTo>
                    <a:pt x="436" y="22"/>
                    <a:pt x="412" y="18"/>
                    <a:pt x="389" y="19"/>
                  </a:cubicBezTo>
                  <a:cubicBezTo>
                    <a:pt x="349" y="20"/>
                    <a:pt x="224" y="37"/>
                    <a:pt x="210" y="41"/>
                  </a:cubicBezTo>
                  <a:cubicBezTo>
                    <a:pt x="179" y="48"/>
                    <a:pt x="173" y="53"/>
                    <a:pt x="153" y="60"/>
                  </a:cubicBezTo>
                  <a:cubicBezTo>
                    <a:pt x="107" y="76"/>
                    <a:pt x="59" y="71"/>
                    <a:pt x="11" y="76"/>
                  </a:cubicBezTo>
                  <a:cubicBezTo>
                    <a:pt x="6" y="76"/>
                    <a:pt x="0" y="81"/>
                    <a:pt x="5" y="86"/>
                  </a:cubicBezTo>
                  <a:cubicBezTo>
                    <a:pt x="14" y="96"/>
                    <a:pt x="28" y="100"/>
                    <a:pt x="36" y="113"/>
                  </a:cubicBezTo>
                  <a:cubicBezTo>
                    <a:pt x="40" y="120"/>
                    <a:pt x="48" y="123"/>
                    <a:pt x="56" y="125"/>
                  </a:cubicBezTo>
                  <a:cubicBezTo>
                    <a:pt x="78" y="131"/>
                    <a:pt x="100" y="131"/>
                    <a:pt x="122" y="138"/>
                  </a:cubicBezTo>
                  <a:cubicBezTo>
                    <a:pt x="137" y="144"/>
                    <a:pt x="149" y="152"/>
                    <a:pt x="159" y="166"/>
                  </a:cubicBezTo>
                  <a:cubicBezTo>
                    <a:pt x="190" y="209"/>
                    <a:pt x="195" y="259"/>
                    <a:pt x="216" y="304"/>
                  </a:cubicBezTo>
                  <a:cubicBezTo>
                    <a:pt x="225" y="323"/>
                    <a:pt x="233" y="343"/>
                    <a:pt x="250" y="354"/>
                  </a:cubicBezTo>
                  <a:cubicBezTo>
                    <a:pt x="251" y="355"/>
                    <a:pt x="295" y="322"/>
                    <a:pt x="309" y="299"/>
                  </a:cubicBezTo>
                  <a:cubicBezTo>
                    <a:pt x="310" y="297"/>
                    <a:pt x="312" y="296"/>
                    <a:pt x="313" y="297"/>
                  </a:cubicBezTo>
                  <a:cubicBezTo>
                    <a:pt x="327" y="311"/>
                    <a:pt x="373" y="367"/>
                    <a:pt x="390" y="369"/>
                  </a:cubicBezTo>
                  <a:cubicBezTo>
                    <a:pt x="391" y="369"/>
                    <a:pt x="421" y="303"/>
                    <a:pt x="428" y="268"/>
                  </a:cubicBezTo>
                  <a:cubicBezTo>
                    <a:pt x="436" y="223"/>
                    <a:pt x="436" y="180"/>
                    <a:pt x="439" y="135"/>
                  </a:cubicBezTo>
                  <a:cubicBezTo>
                    <a:pt x="441" y="110"/>
                    <a:pt x="446" y="72"/>
                    <a:pt x="473" y="64"/>
                  </a:cubicBezTo>
                  <a:cubicBezTo>
                    <a:pt x="501" y="55"/>
                    <a:pt x="615" y="64"/>
                    <a:pt x="625" y="51"/>
                  </a:cubicBezTo>
                  <a:cubicBezTo>
                    <a:pt x="620" y="47"/>
                    <a:pt x="614" y="45"/>
                    <a:pt x="612" y="37"/>
                  </a:cubicBezTo>
                  <a:cubicBezTo>
                    <a:pt x="610" y="26"/>
                    <a:pt x="622" y="30"/>
                    <a:pt x="622" y="30"/>
                  </a:cubicBezTo>
                  <a:cubicBezTo>
                    <a:pt x="627" y="38"/>
                    <a:pt x="634" y="50"/>
                    <a:pt x="646" y="45"/>
                  </a:cubicBezTo>
                  <a:cubicBezTo>
                    <a:pt x="665" y="38"/>
                    <a:pt x="686" y="36"/>
                    <a:pt x="702" y="40"/>
                  </a:cubicBezTo>
                  <a:cubicBezTo>
                    <a:pt x="707" y="41"/>
                    <a:pt x="708" y="37"/>
                    <a:pt x="704" y="34"/>
                  </a:cubicBezTo>
                  <a:cubicBezTo>
                    <a:pt x="701" y="31"/>
                    <a:pt x="697" y="30"/>
                    <a:pt x="688" y="28"/>
                  </a:cubicBezTo>
                  <a:cubicBezTo>
                    <a:pt x="682" y="26"/>
                    <a:pt x="674" y="25"/>
                    <a:pt x="668" y="20"/>
                  </a:cubicBezTo>
                  <a:cubicBezTo>
                    <a:pt x="656" y="10"/>
                    <a:pt x="635" y="0"/>
                    <a:pt x="611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6036" name="Group 260">
            <a:extLst>
              <a:ext uri="{FF2B5EF4-FFF2-40B4-BE49-F238E27FC236}">
                <a16:creationId xmlns:a16="http://schemas.microsoft.com/office/drawing/2014/main" id="{861474E1-AF61-4232-A960-B0BAE7D82142}"/>
              </a:ext>
            </a:extLst>
          </p:cNvPr>
          <p:cNvGrpSpPr>
            <a:grpSpLocks/>
          </p:cNvGrpSpPr>
          <p:nvPr/>
        </p:nvGrpSpPr>
        <p:grpSpPr bwMode="auto">
          <a:xfrm>
            <a:off x="36513" y="3348038"/>
            <a:ext cx="3962400" cy="2520950"/>
            <a:chOff x="23" y="2109"/>
            <a:chExt cx="2496" cy="1588"/>
          </a:xfrm>
        </p:grpSpPr>
        <p:sp>
          <p:nvSpPr>
            <p:cNvPr id="75981" name="Freeform 205">
              <a:extLst>
                <a:ext uri="{FF2B5EF4-FFF2-40B4-BE49-F238E27FC236}">
                  <a16:creationId xmlns:a16="http://schemas.microsoft.com/office/drawing/2014/main" id="{FC261688-1B24-4D97-AFF0-26A289EC7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" y="2863"/>
              <a:ext cx="2482" cy="834"/>
            </a:xfrm>
            <a:custGeom>
              <a:avLst/>
              <a:gdLst>
                <a:gd name="T0" fmla="*/ 0 w 2482"/>
                <a:gd name="T1" fmla="*/ 46 h 834"/>
                <a:gd name="T2" fmla="*/ 138 w 2482"/>
                <a:gd name="T3" fmla="*/ 115 h 834"/>
                <a:gd name="T4" fmla="*/ 320 w 2482"/>
                <a:gd name="T5" fmla="*/ 434 h 834"/>
                <a:gd name="T6" fmla="*/ 526 w 2482"/>
                <a:gd name="T7" fmla="*/ 736 h 834"/>
                <a:gd name="T8" fmla="*/ 749 w 2482"/>
                <a:gd name="T9" fmla="*/ 796 h 834"/>
                <a:gd name="T10" fmla="*/ 1663 w 2482"/>
                <a:gd name="T11" fmla="*/ 512 h 834"/>
                <a:gd name="T12" fmla="*/ 2123 w 2482"/>
                <a:gd name="T13" fmla="*/ 97 h 834"/>
                <a:gd name="T14" fmla="*/ 2128 w 2482"/>
                <a:gd name="T15" fmla="*/ 0 h 834"/>
                <a:gd name="T16" fmla="*/ 0 w 2482"/>
                <a:gd name="T17" fmla="*/ 46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82" h="834">
                  <a:moveTo>
                    <a:pt x="0" y="46"/>
                  </a:moveTo>
                  <a:cubicBezTo>
                    <a:pt x="70" y="42"/>
                    <a:pt x="84" y="51"/>
                    <a:pt x="138" y="115"/>
                  </a:cubicBezTo>
                  <a:cubicBezTo>
                    <a:pt x="191" y="180"/>
                    <a:pt x="256" y="331"/>
                    <a:pt x="320" y="434"/>
                  </a:cubicBezTo>
                  <a:cubicBezTo>
                    <a:pt x="384" y="538"/>
                    <a:pt x="455" y="675"/>
                    <a:pt x="526" y="736"/>
                  </a:cubicBezTo>
                  <a:cubicBezTo>
                    <a:pt x="597" y="797"/>
                    <a:pt x="559" y="834"/>
                    <a:pt x="749" y="796"/>
                  </a:cubicBezTo>
                  <a:cubicBezTo>
                    <a:pt x="939" y="758"/>
                    <a:pt x="1434" y="628"/>
                    <a:pt x="1663" y="512"/>
                  </a:cubicBezTo>
                  <a:cubicBezTo>
                    <a:pt x="1892" y="396"/>
                    <a:pt x="2046" y="182"/>
                    <a:pt x="2123" y="97"/>
                  </a:cubicBezTo>
                  <a:cubicBezTo>
                    <a:pt x="2200" y="12"/>
                    <a:pt x="2482" y="8"/>
                    <a:pt x="2128" y="0"/>
                  </a:cubicBezTo>
                  <a:lnTo>
                    <a:pt x="0" y="46"/>
                  </a:lnTo>
                  <a:close/>
                </a:path>
              </a:pathLst>
            </a:custGeom>
            <a:solidFill>
              <a:srgbClr val="9BCD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783" name="Freeform 7">
              <a:extLst>
                <a:ext uri="{FF2B5EF4-FFF2-40B4-BE49-F238E27FC236}">
                  <a16:creationId xmlns:a16="http://schemas.microsoft.com/office/drawing/2014/main" id="{CC62A810-F9C0-48DF-9424-5B052BFBA6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" y="2109"/>
              <a:ext cx="2494" cy="814"/>
            </a:xfrm>
            <a:custGeom>
              <a:avLst/>
              <a:gdLst>
                <a:gd name="T0" fmla="*/ 0 w 2494"/>
                <a:gd name="T1" fmla="*/ 814 h 814"/>
                <a:gd name="T2" fmla="*/ 134 w 2494"/>
                <a:gd name="T3" fmla="*/ 738 h 814"/>
                <a:gd name="T4" fmla="*/ 301 w 2494"/>
                <a:gd name="T5" fmla="*/ 411 h 814"/>
                <a:gd name="T6" fmla="*/ 492 w 2494"/>
                <a:gd name="T7" fmla="*/ 99 h 814"/>
                <a:gd name="T8" fmla="*/ 712 w 2494"/>
                <a:gd name="T9" fmla="*/ 28 h 814"/>
                <a:gd name="T10" fmla="*/ 1638 w 2494"/>
                <a:gd name="T11" fmla="*/ 268 h 814"/>
                <a:gd name="T12" fmla="*/ 2201 w 2494"/>
                <a:gd name="T13" fmla="*/ 691 h 814"/>
                <a:gd name="T14" fmla="*/ 2127 w 2494"/>
                <a:gd name="T15" fmla="*/ 757 h 814"/>
                <a:gd name="T16" fmla="*/ 0 w 2494"/>
                <a:gd name="T17" fmla="*/ 814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94" h="814">
                  <a:moveTo>
                    <a:pt x="0" y="814"/>
                  </a:moveTo>
                  <a:cubicBezTo>
                    <a:pt x="70" y="814"/>
                    <a:pt x="83" y="805"/>
                    <a:pt x="134" y="738"/>
                  </a:cubicBezTo>
                  <a:cubicBezTo>
                    <a:pt x="184" y="671"/>
                    <a:pt x="242" y="517"/>
                    <a:pt x="301" y="411"/>
                  </a:cubicBezTo>
                  <a:cubicBezTo>
                    <a:pt x="360" y="304"/>
                    <a:pt x="424" y="163"/>
                    <a:pt x="492" y="99"/>
                  </a:cubicBezTo>
                  <a:cubicBezTo>
                    <a:pt x="560" y="35"/>
                    <a:pt x="520" y="0"/>
                    <a:pt x="712" y="28"/>
                  </a:cubicBezTo>
                  <a:cubicBezTo>
                    <a:pt x="903" y="57"/>
                    <a:pt x="1390" y="158"/>
                    <a:pt x="1638" y="268"/>
                  </a:cubicBezTo>
                  <a:cubicBezTo>
                    <a:pt x="1886" y="378"/>
                    <a:pt x="2120" y="610"/>
                    <a:pt x="2201" y="691"/>
                  </a:cubicBezTo>
                  <a:cubicBezTo>
                    <a:pt x="2282" y="772"/>
                    <a:pt x="2494" y="737"/>
                    <a:pt x="2127" y="757"/>
                  </a:cubicBezTo>
                  <a:lnTo>
                    <a:pt x="0" y="814"/>
                  </a:lnTo>
                  <a:close/>
                </a:path>
              </a:pathLst>
            </a:custGeom>
            <a:solidFill>
              <a:srgbClr val="75BA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5785" name="Oval 9">
            <a:extLst>
              <a:ext uri="{FF2B5EF4-FFF2-40B4-BE49-F238E27FC236}">
                <a16:creationId xmlns:a16="http://schemas.microsoft.com/office/drawing/2014/main" id="{EC6ED4A9-3C56-49DD-8531-1D1519968B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7325" y="4495800"/>
            <a:ext cx="360363" cy="165100"/>
          </a:xfrm>
          <a:prstGeom prst="ellipse">
            <a:avLst/>
          </a:prstGeom>
          <a:solidFill>
            <a:srgbClr val="006600">
              <a:alpha val="62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76141" name="Group 365">
            <a:extLst>
              <a:ext uri="{FF2B5EF4-FFF2-40B4-BE49-F238E27FC236}">
                <a16:creationId xmlns:a16="http://schemas.microsoft.com/office/drawing/2014/main" id="{7AE6B008-4A71-4091-B54F-8C272A1DB3DB}"/>
              </a:ext>
            </a:extLst>
          </p:cNvPr>
          <p:cNvGrpSpPr>
            <a:grpSpLocks/>
          </p:cNvGrpSpPr>
          <p:nvPr/>
        </p:nvGrpSpPr>
        <p:grpSpPr bwMode="auto">
          <a:xfrm>
            <a:off x="7770813" y="3765550"/>
            <a:ext cx="1441450" cy="592138"/>
            <a:chOff x="2989" y="5919"/>
            <a:chExt cx="908" cy="373"/>
          </a:xfrm>
        </p:grpSpPr>
        <p:grpSp>
          <p:nvGrpSpPr>
            <p:cNvPr id="76121" name="Group 345">
              <a:extLst>
                <a:ext uri="{FF2B5EF4-FFF2-40B4-BE49-F238E27FC236}">
                  <a16:creationId xmlns:a16="http://schemas.microsoft.com/office/drawing/2014/main" id="{6AA4F091-7D77-43D4-80FC-B160B5F5F8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" y="5999"/>
              <a:ext cx="643" cy="293"/>
              <a:chOff x="2989" y="5999"/>
              <a:chExt cx="643" cy="293"/>
            </a:xfrm>
          </p:grpSpPr>
          <p:sp>
            <p:nvSpPr>
              <p:cNvPr id="76091" name="Freeform 315">
                <a:extLst>
                  <a:ext uri="{FF2B5EF4-FFF2-40B4-BE49-F238E27FC236}">
                    <a16:creationId xmlns:a16="http://schemas.microsoft.com/office/drawing/2014/main" id="{A45842BD-56F5-43F2-9406-A69341961B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9" y="6073"/>
                <a:ext cx="96" cy="59"/>
              </a:xfrm>
              <a:custGeom>
                <a:avLst/>
                <a:gdLst>
                  <a:gd name="T0" fmla="*/ 87 w 222"/>
                  <a:gd name="T1" fmla="*/ 9 h 164"/>
                  <a:gd name="T2" fmla="*/ 115 w 222"/>
                  <a:gd name="T3" fmla="*/ 5 h 164"/>
                  <a:gd name="T4" fmla="*/ 161 w 222"/>
                  <a:gd name="T5" fmla="*/ 9 h 164"/>
                  <a:gd name="T6" fmla="*/ 222 w 222"/>
                  <a:gd name="T7" fmla="*/ 20 h 164"/>
                  <a:gd name="T8" fmla="*/ 178 w 222"/>
                  <a:gd name="T9" fmla="*/ 41 h 164"/>
                  <a:gd name="T10" fmla="*/ 192 w 222"/>
                  <a:gd name="T11" fmla="*/ 114 h 164"/>
                  <a:gd name="T12" fmla="*/ 147 w 222"/>
                  <a:gd name="T13" fmla="*/ 73 h 164"/>
                  <a:gd name="T14" fmla="*/ 128 w 222"/>
                  <a:gd name="T15" fmla="*/ 137 h 164"/>
                  <a:gd name="T16" fmla="*/ 101 w 222"/>
                  <a:gd name="T17" fmla="*/ 155 h 164"/>
                  <a:gd name="T18" fmla="*/ 101 w 222"/>
                  <a:gd name="T19" fmla="*/ 123 h 164"/>
                  <a:gd name="T20" fmla="*/ 97 w 222"/>
                  <a:gd name="T21" fmla="*/ 91 h 164"/>
                  <a:gd name="T22" fmla="*/ 74 w 222"/>
                  <a:gd name="T23" fmla="*/ 45 h 164"/>
                  <a:gd name="T24" fmla="*/ 12 w 222"/>
                  <a:gd name="T25" fmla="*/ 42 h 164"/>
                  <a:gd name="T26" fmla="*/ 5 w 222"/>
                  <a:gd name="T27" fmla="*/ 29 h 164"/>
                  <a:gd name="T28" fmla="*/ 42 w 222"/>
                  <a:gd name="T29" fmla="*/ 19 h 164"/>
                  <a:gd name="T30" fmla="*/ 87 w 222"/>
                  <a:gd name="T31" fmla="*/ 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164">
                    <a:moveTo>
                      <a:pt x="87" y="9"/>
                    </a:moveTo>
                    <a:cubicBezTo>
                      <a:pt x="92" y="5"/>
                      <a:pt x="115" y="9"/>
                      <a:pt x="115" y="5"/>
                    </a:cubicBezTo>
                    <a:cubicBezTo>
                      <a:pt x="133" y="5"/>
                      <a:pt x="147" y="5"/>
                      <a:pt x="161" y="9"/>
                    </a:cubicBezTo>
                    <a:cubicBezTo>
                      <a:pt x="183" y="0"/>
                      <a:pt x="213" y="10"/>
                      <a:pt x="222" y="20"/>
                    </a:cubicBezTo>
                    <a:cubicBezTo>
                      <a:pt x="217" y="23"/>
                      <a:pt x="183" y="36"/>
                      <a:pt x="178" y="41"/>
                    </a:cubicBezTo>
                    <a:cubicBezTo>
                      <a:pt x="197" y="68"/>
                      <a:pt x="197" y="91"/>
                      <a:pt x="192" y="114"/>
                    </a:cubicBezTo>
                    <a:cubicBezTo>
                      <a:pt x="175" y="104"/>
                      <a:pt x="161" y="87"/>
                      <a:pt x="147" y="73"/>
                    </a:cubicBezTo>
                    <a:cubicBezTo>
                      <a:pt x="147" y="91"/>
                      <a:pt x="138" y="118"/>
                      <a:pt x="128" y="137"/>
                    </a:cubicBezTo>
                    <a:cubicBezTo>
                      <a:pt x="120" y="150"/>
                      <a:pt x="115" y="164"/>
                      <a:pt x="101" y="155"/>
                    </a:cubicBezTo>
                    <a:cubicBezTo>
                      <a:pt x="97" y="142"/>
                      <a:pt x="101" y="132"/>
                      <a:pt x="101" y="123"/>
                    </a:cubicBezTo>
                    <a:cubicBezTo>
                      <a:pt x="92" y="118"/>
                      <a:pt x="97" y="104"/>
                      <a:pt x="97" y="91"/>
                    </a:cubicBezTo>
                    <a:cubicBezTo>
                      <a:pt x="87" y="87"/>
                      <a:pt x="79" y="58"/>
                      <a:pt x="74" y="45"/>
                    </a:cubicBezTo>
                    <a:cubicBezTo>
                      <a:pt x="65" y="35"/>
                      <a:pt x="23" y="45"/>
                      <a:pt x="12" y="42"/>
                    </a:cubicBezTo>
                    <a:cubicBezTo>
                      <a:pt x="1" y="39"/>
                      <a:pt x="0" y="33"/>
                      <a:pt x="5" y="29"/>
                    </a:cubicBezTo>
                    <a:cubicBezTo>
                      <a:pt x="14" y="24"/>
                      <a:pt x="33" y="19"/>
                      <a:pt x="42" y="19"/>
                    </a:cubicBezTo>
                    <a:cubicBezTo>
                      <a:pt x="65" y="9"/>
                      <a:pt x="65" y="19"/>
                      <a:pt x="87" y="9"/>
                    </a:cubicBezTo>
                    <a:close/>
                  </a:path>
                </a:pathLst>
              </a:custGeom>
              <a:solidFill>
                <a:schemeClr val="bg1">
                  <a:alpha val="84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103" name="Freeform 327">
                <a:extLst>
                  <a:ext uri="{FF2B5EF4-FFF2-40B4-BE49-F238E27FC236}">
                    <a16:creationId xmlns:a16="http://schemas.microsoft.com/office/drawing/2014/main" id="{BF81A00C-1976-4499-BD67-4BF007118A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6" y="5999"/>
                <a:ext cx="96" cy="74"/>
              </a:xfrm>
              <a:custGeom>
                <a:avLst/>
                <a:gdLst>
                  <a:gd name="T0" fmla="*/ 79 w 96"/>
                  <a:gd name="T1" fmla="*/ 0 h 74"/>
                  <a:gd name="T2" fmla="*/ 81 w 96"/>
                  <a:gd name="T3" fmla="*/ 1 h 74"/>
                  <a:gd name="T4" fmla="*/ 81 w 96"/>
                  <a:gd name="T5" fmla="*/ 3 h 74"/>
                  <a:gd name="T6" fmla="*/ 81 w 96"/>
                  <a:gd name="T7" fmla="*/ 17 h 74"/>
                  <a:gd name="T8" fmla="*/ 80 w 96"/>
                  <a:gd name="T9" fmla="*/ 30 h 74"/>
                  <a:gd name="T10" fmla="*/ 79 w 96"/>
                  <a:gd name="T11" fmla="*/ 43 h 74"/>
                  <a:gd name="T12" fmla="*/ 78 w 96"/>
                  <a:gd name="T13" fmla="*/ 49 h 74"/>
                  <a:gd name="T14" fmla="*/ 76 w 96"/>
                  <a:gd name="T15" fmla="*/ 56 h 74"/>
                  <a:gd name="T16" fmla="*/ 77 w 96"/>
                  <a:gd name="T17" fmla="*/ 57 h 74"/>
                  <a:gd name="T18" fmla="*/ 79 w 96"/>
                  <a:gd name="T19" fmla="*/ 58 h 74"/>
                  <a:gd name="T20" fmla="*/ 82 w 96"/>
                  <a:gd name="T21" fmla="*/ 59 h 74"/>
                  <a:gd name="T22" fmla="*/ 85 w 96"/>
                  <a:gd name="T23" fmla="*/ 60 h 74"/>
                  <a:gd name="T24" fmla="*/ 88 w 96"/>
                  <a:gd name="T25" fmla="*/ 61 h 74"/>
                  <a:gd name="T26" fmla="*/ 91 w 96"/>
                  <a:gd name="T27" fmla="*/ 62 h 74"/>
                  <a:gd name="T28" fmla="*/ 94 w 96"/>
                  <a:gd name="T29" fmla="*/ 64 h 74"/>
                  <a:gd name="T30" fmla="*/ 96 w 96"/>
                  <a:gd name="T31" fmla="*/ 66 h 74"/>
                  <a:gd name="T32" fmla="*/ 89 w 96"/>
                  <a:gd name="T33" fmla="*/ 66 h 74"/>
                  <a:gd name="T34" fmla="*/ 82 w 96"/>
                  <a:gd name="T35" fmla="*/ 67 h 74"/>
                  <a:gd name="T36" fmla="*/ 75 w 96"/>
                  <a:gd name="T37" fmla="*/ 69 h 74"/>
                  <a:gd name="T38" fmla="*/ 71 w 96"/>
                  <a:gd name="T39" fmla="*/ 70 h 74"/>
                  <a:gd name="T40" fmla="*/ 69 w 96"/>
                  <a:gd name="T41" fmla="*/ 71 h 74"/>
                  <a:gd name="T42" fmla="*/ 55 w 96"/>
                  <a:gd name="T43" fmla="*/ 73 h 74"/>
                  <a:gd name="T44" fmla="*/ 48 w 96"/>
                  <a:gd name="T45" fmla="*/ 73 h 74"/>
                  <a:gd name="T46" fmla="*/ 40 w 96"/>
                  <a:gd name="T47" fmla="*/ 74 h 74"/>
                  <a:gd name="T48" fmla="*/ 36 w 96"/>
                  <a:gd name="T49" fmla="*/ 73 h 74"/>
                  <a:gd name="T50" fmla="*/ 33 w 96"/>
                  <a:gd name="T51" fmla="*/ 73 h 74"/>
                  <a:gd name="T52" fmla="*/ 30 w 96"/>
                  <a:gd name="T53" fmla="*/ 73 h 74"/>
                  <a:gd name="T54" fmla="*/ 0 w 96"/>
                  <a:gd name="T55" fmla="*/ 73 h 74"/>
                  <a:gd name="T56" fmla="*/ 8 w 96"/>
                  <a:gd name="T57" fmla="*/ 67 h 74"/>
                  <a:gd name="T58" fmla="*/ 11 w 96"/>
                  <a:gd name="T59" fmla="*/ 66 h 74"/>
                  <a:gd name="T60" fmla="*/ 14 w 96"/>
                  <a:gd name="T61" fmla="*/ 65 h 74"/>
                  <a:gd name="T62" fmla="*/ 18 w 96"/>
                  <a:gd name="T63" fmla="*/ 64 h 74"/>
                  <a:gd name="T64" fmla="*/ 21 w 96"/>
                  <a:gd name="T65" fmla="*/ 64 h 74"/>
                  <a:gd name="T66" fmla="*/ 27 w 96"/>
                  <a:gd name="T67" fmla="*/ 63 h 74"/>
                  <a:gd name="T68" fmla="*/ 30 w 96"/>
                  <a:gd name="T69" fmla="*/ 62 h 74"/>
                  <a:gd name="T70" fmla="*/ 32 w 96"/>
                  <a:gd name="T71" fmla="*/ 61 h 74"/>
                  <a:gd name="T72" fmla="*/ 35 w 96"/>
                  <a:gd name="T73" fmla="*/ 59 h 74"/>
                  <a:gd name="T74" fmla="*/ 37 w 96"/>
                  <a:gd name="T75" fmla="*/ 57 h 74"/>
                  <a:gd name="T76" fmla="*/ 35 w 96"/>
                  <a:gd name="T77" fmla="*/ 53 h 74"/>
                  <a:gd name="T78" fmla="*/ 33 w 96"/>
                  <a:gd name="T79" fmla="*/ 50 h 74"/>
                  <a:gd name="T80" fmla="*/ 32 w 96"/>
                  <a:gd name="T81" fmla="*/ 46 h 74"/>
                  <a:gd name="T82" fmla="*/ 31 w 96"/>
                  <a:gd name="T83" fmla="*/ 43 h 74"/>
                  <a:gd name="T84" fmla="*/ 42 w 96"/>
                  <a:gd name="T85" fmla="*/ 43 h 74"/>
                  <a:gd name="T86" fmla="*/ 47 w 96"/>
                  <a:gd name="T87" fmla="*/ 44 h 74"/>
                  <a:gd name="T88" fmla="*/ 52 w 96"/>
                  <a:gd name="T89" fmla="*/ 46 h 74"/>
                  <a:gd name="T90" fmla="*/ 53 w 96"/>
                  <a:gd name="T91" fmla="*/ 43 h 74"/>
                  <a:gd name="T92" fmla="*/ 54 w 96"/>
                  <a:gd name="T93" fmla="*/ 39 h 74"/>
                  <a:gd name="T94" fmla="*/ 56 w 96"/>
                  <a:gd name="T95" fmla="*/ 35 h 74"/>
                  <a:gd name="T96" fmla="*/ 57 w 96"/>
                  <a:gd name="T97" fmla="*/ 30 h 74"/>
                  <a:gd name="T98" fmla="*/ 60 w 96"/>
                  <a:gd name="T99" fmla="*/ 20 h 74"/>
                  <a:gd name="T100" fmla="*/ 61 w 96"/>
                  <a:gd name="T101" fmla="*/ 15 h 74"/>
                  <a:gd name="T102" fmla="*/ 63 w 96"/>
                  <a:gd name="T103" fmla="*/ 11 h 74"/>
                  <a:gd name="T104" fmla="*/ 66 w 96"/>
                  <a:gd name="T105" fmla="*/ 7 h 74"/>
                  <a:gd name="T106" fmla="*/ 70 w 96"/>
                  <a:gd name="T107" fmla="*/ 3 h 74"/>
                  <a:gd name="T108" fmla="*/ 75 w 96"/>
                  <a:gd name="T109" fmla="*/ 1 h 74"/>
                  <a:gd name="T110" fmla="*/ 77 w 96"/>
                  <a:gd name="T111" fmla="*/ 0 h 74"/>
                  <a:gd name="T112" fmla="*/ 79 w 96"/>
                  <a:gd name="T113" fmla="*/ 0 h 74"/>
                  <a:gd name="T114" fmla="*/ 79 w 96"/>
                  <a:gd name="T115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6" h="74">
                    <a:moveTo>
                      <a:pt x="79" y="0"/>
                    </a:moveTo>
                    <a:lnTo>
                      <a:pt x="81" y="1"/>
                    </a:lnTo>
                    <a:lnTo>
                      <a:pt x="81" y="3"/>
                    </a:lnTo>
                    <a:lnTo>
                      <a:pt x="81" y="17"/>
                    </a:lnTo>
                    <a:lnTo>
                      <a:pt x="80" y="30"/>
                    </a:lnTo>
                    <a:lnTo>
                      <a:pt x="79" y="43"/>
                    </a:lnTo>
                    <a:lnTo>
                      <a:pt x="78" y="49"/>
                    </a:lnTo>
                    <a:lnTo>
                      <a:pt x="76" y="56"/>
                    </a:lnTo>
                    <a:lnTo>
                      <a:pt x="77" y="57"/>
                    </a:lnTo>
                    <a:lnTo>
                      <a:pt x="79" y="58"/>
                    </a:lnTo>
                    <a:lnTo>
                      <a:pt x="82" y="59"/>
                    </a:lnTo>
                    <a:lnTo>
                      <a:pt x="85" y="60"/>
                    </a:lnTo>
                    <a:lnTo>
                      <a:pt x="88" y="61"/>
                    </a:lnTo>
                    <a:lnTo>
                      <a:pt x="91" y="62"/>
                    </a:lnTo>
                    <a:lnTo>
                      <a:pt x="94" y="64"/>
                    </a:lnTo>
                    <a:lnTo>
                      <a:pt x="96" y="66"/>
                    </a:lnTo>
                    <a:lnTo>
                      <a:pt x="89" y="66"/>
                    </a:lnTo>
                    <a:lnTo>
                      <a:pt x="82" y="67"/>
                    </a:lnTo>
                    <a:lnTo>
                      <a:pt x="75" y="69"/>
                    </a:lnTo>
                    <a:lnTo>
                      <a:pt x="71" y="70"/>
                    </a:lnTo>
                    <a:lnTo>
                      <a:pt x="69" y="71"/>
                    </a:lnTo>
                    <a:lnTo>
                      <a:pt x="55" y="73"/>
                    </a:lnTo>
                    <a:lnTo>
                      <a:pt x="48" y="73"/>
                    </a:lnTo>
                    <a:lnTo>
                      <a:pt x="40" y="74"/>
                    </a:lnTo>
                    <a:lnTo>
                      <a:pt x="36" y="73"/>
                    </a:lnTo>
                    <a:lnTo>
                      <a:pt x="33" y="73"/>
                    </a:lnTo>
                    <a:lnTo>
                      <a:pt x="30" y="73"/>
                    </a:lnTo>
                    <a:lnTo>
                      <a:pt x="0" y="73"/>
                    </a:lnTo>
                    <a:lnTo>
                      <a:pt x="8" y="67"/>
                    </a:lnTo>
                    <a:lnTo>
                      <a:pt x="11" y="66"/>
                    </a:lnTo>
                    <a:lnTo>
                      <a:pt x="14" y="65"/>
                    </a:lnTo>
                    <a:lnTo>
                      <a:pt x="18" y="64"/>
                    </a:lnTo>
                    <a:lnTo>
                      <a:pt x="21" y="64"/>
                    </a:lnTo>
                    <a:lnTo>
                      <a:pt x="27" y="63"/>
                    </a:lnTo>
                    <a:lnTo>
                      <a:pt x="30" y="62"/>
                    </a:lnTo>
                    <a:lnTo>
                      <a:pt x="32" y="61"/>
                    </a:lnTo>
                    <a:lnTo>
                      <a:pt x="35" y="59"/>
                    </a:lnTo>
                    <a:lnTo>
                      <a:pt x="37" y="57"/>
                    </a:lnTo>
                    <a:lnTo>
                      <a:pt x="35" y="53"/>
                    </a:lnTo>
                    <a:lnTo>
                      <a:pt x="33" y="50"/>
                    </a:lnTo>
                    <a:lnTo>
                      <a:pt x="32" y="46"/>
                    </a:lnTo>
                    <a:lnTo>
                      <a:pt x="31" y="43"/>
                    </a:lnTo>
                    <a:lnTo>
                      <a:pt x="42" y="43"/>
                    </a:lnTo>
                    <a:lnTo>
                      <a:pt x="47" y="44"/>
                    </a:lnTo>
                    <a:lnTo>
                      <a:pt x="52" y="46"/>
                    </a:lnTo>
                    <a:lnTo>
                      <a:pt x="53" y="43"/>
                    </a:lnTo>
                    <a:lnTo>
                      <a:pt x="54" y="39"/>
                    </a:lnTo>
                    <a:lnTo>
                      <a:pt x="56" y="35"/>
                    </a:lnTo>
                    <a:lnTo>
                      <a:pt x="57" y="30"/>
                    </a:lnTo>
                    <a:lnTo>
                      <a:pt x="60" y="20"/>
                    </a:lnTo>
                    <a:lnTo>
                      <a:pt x="61" y="15"/>
                    </a:lnTo>
                    <a:lnTo>
                      <a:pt x="63" y="11"/>
                    </a:lnTo>
                    <a:lnTo>
                      <a:pt x="66" y="7"/>
                    </a:lnTo>
                    <a:lnTo>
                      <a:pt x="70" y="3"/>
                    </a:lnTo>
                    <a:lnTo>
                      <a:pt x="75" y="1"/>
                    </a:lnTo>
                    <a:lnTo>
                      <a:pt x="77" y="0"/>
                    </a:lnTo>
                    <a:lnTo>
                      <a:pt x="79" y="0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FFFFFF">
                  <a:alpha val="84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104" name="Freeform 328">
                <a:extLst>
                  <a:ext uri="{FF2B5EF4-FFF2-40B4-BE49-F238E27FC236}">
                    <a16:creationId xmlns:a16="http://schemas.microsoft.com/office/drawing/2014/main" id="{07B3EC50-CC02-4D6C-A64E-D51FBABDC5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1" y="6108"/>
                <a:ext cx="96" cy="59"/>
              </a:xfrm>
              <a:custGeom>
                <a:avLst/>
                <a:gdLst>
                  <a:gd name="T0" fmla="*/ 87 w 222"/>
                  <a:gd name="T1" fmla="*/ 9 h 164"/>
                  <a:gd name="T2" fmla="*/ 115 w 222"/>
                  <a:gd name="T3" fmla="*/ 5 h 164"/>
                  <a:gd name="T4" fmla="*/ 161 w 222"/>
                  <a:gd name="T5" fmla="*/ 9 h 164"/>
                  <a:gd name="T6" fmla="*/ 222 w 222"/>
                  <a:gd name="T7" fmla="*/ 20 h 164"/>
                  <a:gd name="T8" fmla="*/ 178 w 222"/>
                  <a:gd name="T9" fmla="*/ 41 h 164"/>
                  <a:gd name="T10" fmla="*/ 192 w 222"/>
                  <a:gd name="T11" fmla="*/ 114 h 164"/>
                  <a:gd name="T12" fmla="*/ 147 w 222"/>
                  <a:gd name="T13" fmla="*/ 73 h 164"/>
                  <a:gd name="T14" fmla="*/ 128 w 222"/>
                  <a:gd name="T15" fmla="*/ 137 h 164"/>
                  <a:gd name="T16" fmla="*/ 101 w 222"/>
                  <a:gd name="T17" fmla="*/ 155 h 164"/>
                  <a:gd name="T18" fmla="*/ 101 w 222"/>
                  <a:gd name="T19" fmla="*/ 123 h 164"/>
                  <a:gd name="T20" fmla="*/ 97 w 222"/>
                  <a:gd name="T21" fmla="*/ 91 h 164"/>
                  <a:gd name="T22" fmla="*/ 74 w 222"/>
                  <a:gd name="T23" fmla="*/ 45 h 164"/>
                  <a:gd name="T24" fmla="*/ 12 w 222"/>
                  <a:gd name="T25" fmla="*/ 42 h 164"/>
                  <a:gd name="T26" fmla="*/ 5 w 222"/>
                  <a:gd name="T27" fmla="*/ 29 h 164"/>
                  <a:gd name="T28" fmla="*/ 42 w 222"/>
                  <a:gd name="T29" fmla="*/ 19 h 164"/>
                  <a:gd name="T30" fmla="*/ 87 w 222"/>
                  <a:gd name="T31" fmla="*/ 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164">
                    <a:moveTo>
                      <a:pt x="87" y="9"/>
                    </a:moveTo>
                    <a:cubicBezTo>
                      <a:pt x="92" y="5"/>
                      <a:pt x="115" y="9"/>
                      <a:pt x="115" y="5"/>
                    </a:cubicBezTo>
                    <a:cubicBezTo>
                      <a:pt x="133" y="5"/>
                      <a:pt x="147" y="5"/>
                      <a:pt x="161" y="9"/>
                    </a:cubicBezTo>
                    <a:cubicBezTo>
                      <a:pt x="183" y="0"/>
                      <a:pt x="213" y="10"/>
                      <a:pt x="222" y="20"/>
                    </a:cubicBezTo>
                    <a:cubicBezTo>
                      <a:pt x="217" y="23"/>
                      <a:pt x="183" y="36"/>
                      <a:pt x="178" y="41"/>
                    </a:cubicBezTo>
                    <a:cubicBezTo>
                      <a:pt x="197" y="68"/>
                      <a:pt x="197" y="91"/>
                      <a:pt x="192" y="114"/>
                    </a:cubicBezTo>
                    <a:cubicBezTo>
                      <a:pt x="175" y="104"/>
                      <a:pt x="161" y="87"/>
                      <a:pt x="147" y="73"/>
                    </a:cubicBezTo>
                    <a:cubicBezTo>
                      <a:pt x="147" y="91"/>
                      <a:pt x="138" y="118"/>
                      <a:pt x="128" y="137"/>
                    </a:cubicBezTo>
                    <a:cubicBezTo>
                      <a:pt x="120" y="150"/>
                      <a:pt x="115" y="164"/>
                      <a:pt x="101" y="155"/>
                    </a:cubicBezTo>
                    <a:cubicBezTo>
                      <a:pt x="97" y="142"/>
                      <a:pt x="101" y="132"/>
                      <a:pt x="101" y="123"/>
                    </a:cubicBezTo>
                    <a:cubicBezTo>
                      <a:pt x="92" y="118"/>
                      <a:pt x="97" y="104"/>
                      <a:pt x="97" y="91"/>
                    </a:cubicBezTo>
                    <a:cubicBezTo>
                      <a:pt x="87" y="87"/>
                      <a:pt x="79" y="58"/>
                      <a:pt x="74" y="45"/>
                    </a:cubicBezTo>
                    <a:cubicBezTo>
                      <a:pt x="65" y="35"/>
                      <a:pt x="23" y="45"/>
                      <a:pt x="12" y="42"/>
                    </a:cubicBezTo>
                    <a:cubicBezTo>
                      <a:pt x="1" y="39"/>
                      <a:pt x="0" y="33"/>
                      <a:pt x="5" y="29"/>
                    </a:cubicBezTo>
                    <a:cubicBezTo>
                      <a:pt x="14" y="24"/>
                      <a:pt x="33" y="19"/>
                      <a:pt x="42" y="19"/>
                    </a:cubicBezTo>
                    <a:cubicBezTo>
                      <a:pt x="65" y="9"/>
                      <a:pt x="65" y="19"/>
                      <a:pt x="87" y="9"/>
                    </a:cubicBezTo>
                    <a:close/>
                  </a:path>
                </a:pathLst>
              </a:custGeom>
              <a:solidFill>
                <a:schemeClr val="bg1">
                  <a:alpha val="84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105" name="Freeform 329">
                <a:extLst>
                  <a:ext uri="{FF2B5EF4-FFF2-40B4-BE49-F238E27FC236}">
                    <a16:creationId xmlns:a16="http://schemas.microsoft.com/office/drawing/2014/main" id="{94AC4DB9-B099-4E02-989D-DB2823B99F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3" y="6138"/>
                <a:ext cx="96" cy="59"/>
              </a:xfrm>
              <a:custGeom>
                <a:avLst/>
                <a:gdLst>
                  <a:gd name="T0" fmla="*/ 87 w 222"/>
                  <a:gd name="T1" fmla="*/ 9 h 164"/>
                  <a:gd name="T2" fmla="*/ 115 w 222"/>
                  <a:gd name="T3" fmla="*/ 5 h 164"/>
                  <a:gd name="T4" fmla="*/ 161 w 222"/>
                  <a:gd name="T5" fmla="*/ 9 h 164"/>
                  <a:gd name="T6" fmla="*/ 222 w 222"/>
                  <a:gd name="T7" fmla="*/ 20 h 164"/>
                  <a:gd name="T8" fmla="*/ 178 w 222"/>
                  <a:gd name="T9" fmla="*/ 41 h 164"/>
                  <a:gd name="T10" fmla="*/ 192 w 222"/>
                  <a:gd name="T11" fmla="*/ 114 h 164"/>
                  <a:gd name="T12" fmla="*/ 147 w 222"/>
                  <a:gd name="T13" fmla="*/ 73 h 164"/>
                  <a:gd name="T14" fmla="*/ 128 w 222"/>
                  <a:gd name="T15" fmla="*/ 137 h 164"/>
                  <a:gd name="T16" fmla="*/ 101 w 222"/>
                  <a:gd name="T17" fmla="*/ 155 h 164"/>
                  <a:gd name="T18" fmla="*/ 101 w 222"/>
                  <a:gd name="T19" fmla="*/ 123 h 164"/>
                  <a:gd name="T20" fmla="*/ 97 w 222"/>
                  <a:gd name="T21" fmla="*/ 91 h 164"/>
                  <a:gd name="T22" fmla="*/ 74 w 222"/>
                  <a:gd name="T23" fmla="*/ 45 h 164"/>
                  <a:gd name="T24" fmla="*/ 12 w 222"/>
                  <a:gd name="T25" fmla="*/ 42 h 164"/>
                  <a:gd name="T26" fmla="*/ 5 w 222"/>
                  <a:gd name="T27" fmla="*/ 29 h 164"/>
                  <a:gd name="T28" fmla="*/ 42 w 222"/>
                  <a:gd name="T29" fmla="*/ 19 h 164"/>
                  <a:gd name="T30" fmla="*/ 87 w 222"/>
                  <a:gd name="T31" fmla="*/ 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164">
                    <a:moveTo>
                      <a:pt x="87" y="9"/>
                    </a:moveTo>
                    <a:cubicBezTo>
                      <a:pt x="92" y="5"/>
                      <a:pt x="115" y="9"/>
                      <a:pt x="115" y="5"/>
                    </a:cubicBezTo>
                    <a:cubicBezTo>
                      <a:pt x="133" y="5"/>
                      <a:pt x="147" y="5"/>
                      <a:pt x="161" y="9"/>
                    </a:cubicBezTo>
                    <a:cubicBezTo>
                      <a:pt x="183" y="0"/>
                      <a:pt x="213" y="10"/>
                      <a:pt x="222" y="20"/>
                    </a:cubicBezTo>
                    <a:cubicBezTo>
                      <a:pt x="217" y="23"/>
                      <a:pt x="183" y="36"/>
                      <a:pt x="178" y="41"/>
                    </a:cubicBezTo>
                    <a:cubicBezTo>
                      <a:pt x="197" y="68"/>
                      <a:pt x="197" y="91"/>
                      <a:pt x="192" y="114"/>
                    </a:cubicBezTo>
                    <a:cubicBezTo>
                      <a:pt x="175" y="104"/>
                      <a:pt x="161" y="87"/>
                      <a:pt x="147" y="73"/>
                    </a:cubicBezTo>
                    <a:cubicBezTo>
                      <a:pt x="147" y="91"/>
                      <a:pt x="138" y="118"/>
                      <a:pt x="128" y="137"/>
                    </a:cubicBezTo>
                    <a:cubicBezTo>
                      <a:pt x="120" y="150"/>
                      <a:pt x="115" y="164"/>
                      <a:pt x="101" y="155"/>
                    </a:cubicBezTo>
                    <a:cubicBezTo>
                      <a:pt x="97" y="142"/>
                      <a:pt x="101" y="132"/>
                      <a:pt x="101" y="123"/>
                    </a:cubicBezTo>
                    <a:cubicBezTo>
                      <a:pt x="92" y="118"/>
                      <a:pt x="97" y="104"/>
                      <a:pt x="97" y="91"/>
                    </a:cubicBezTo>
                    <a:cubicBezTo>
                      <a:pt x="87" y="87"/>
                      <a:pt x="79" y="58"/>
                      <a:pt x="74" y="45"/>
                    </a:cubicBezTo>
                    <a:cubicBezTo>
                      <a:pt x="65" y="35"/>
                      <a:pt x="23" y="45"/>
                      <a:pt x="12" y="42"/>
                    </a:cubicBezTo>
                    <a:cubicBezTo>
                      <a:pt x="1" y="39"/>
                      <a:pt x="0" y="33"/>
                      <a:pt x="5" y="29"/>
                    </a:cubicBezTo>
                    <a:cubicBezTo>
                      <a:pt x="14" y="24"/>
                      <a:pt x="33" y="19"/>
                      <a:pt x="42" y="19"/>
                    </a:cubicBezTo>
                    <a:cubicBezTo>
                      <a:pt x="65" y="9"/>
                      <a:pt x="65" y="19"/>
                      <a:pt x="87" y="9"/>
                    </a:cubicBezTo>
                    <a:close/>
                  </a:path>
                </a:pathLst>
              </a:custGeom>
              <a:solidFill>
                <a:schemeClr val="bg1">
                  <a:alpha val="84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106" name="Freeform 330">
                <a:extLst>
                  <a:ext uri="{FF2B5EF4-FFF2-40B4-BE49-F238E27FC236}">
                    <a16:creationId xmlns:a16="http://schemas.microsoft.com/office/drawing/2014/main" id="{A5BBDC61-8A8A-4CEF-B334-B6B3625C08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6" y="6218"/>
                <a:ext cx="96" cy="74"/>
              </a:xfrm>
              <a:custGeom>
                <a:avLst/>
                <a:gdLst>
                  <a:gd name="T0" fmla="*/ 79 w 96"/>
                  <a:gd name="T1" fmla="*/ 0 h 74"/>
                  <a:gd name="T2" fmla="*/ 81 w 96"/>
                  <a:gd name="T3" fmla="*/ 1 h 74"/>
                  <a:gd name="T4" fmla="*/ 81 w 96"/>
                  <a:gd name="T5" fmla="*/ 3 h 74"/>
                  <a:gd name="T6" fmla="*/ 81 w 96"/>
                  <a:gd name="T7" fmla="*/ 17 h 74"/>
                  <a:gd name="T8" fmla="*/ 80 w 96"/>
                  <a:gd name="T9" fmla="*/ 30 h 74"/>
                  <a:gd name="T10" fmla="*/ 79 w 96"/>
                  <a:gd name="T11" fmla="*/ 43 h 74"/>
                  <a:gd name="T12" fmla="*/ 78 w 96"/>
                  <a:gd name="T13" fmla="*/ 49 h 74"/>
                  <a:gd name="T14" fmla="*/ 76 w 96"/>
                  <a:gd name="T15" fmla="*/ 56 h 74"/>
                  <a:gd name="T16" fmla="*/ 77 w 96"/>
                  <a:gd name="T17" fmla="*/ 57 h 74"/>
                  <a:gd name="T18" fmla="*/ 79 w 96"/>
                  <a:gd name="T19" fmla="*/ 58 h 74"/>
                  <a:gd name="T20" fmla="*/ 82 w 96"/>
                  <a:gd name="T21" fmla="*/ 59 h 74"/>
                  <a:gd name="T22" fmla="*/ 85 w 96"/>
                  <a:gd name="T23" fmla="*/ 60 h 74"/>
                  <a:gd name="T24" fmla="*/ 88 w 96"/>
                  <a:gd name="T25" fmla="*/ 61 h 74"/>
                  <a:gd name="T26" fmla="*/ 91 w 96"/>
                  <a:gd name="T27" fmla="*/ 62 h 74"/>
                  <a:gd name="T28" fmla="*/ 94 w 96"/>
                  <a:gd name="T29" fmla="*/ 64 h 74"/>
                  <a:gd name="T30" fmla="*/ 96 w 96"/>
                  <a:gd name="T31" fmla="*/ 66 h 74"/>
                  <a:gd name="T32" fmla="*/ 89 w 96"/>
                  <a:gd name="T33" fmla="*/ 66 h 74"/>
                  <a:gd name="T34" fmla="*/ 82 w 96"/>
                  <a:gd name="T35" fmla="*/ 67 h 74"/>
                  <a:gd name="T36" fmla="*/ 75 w 96"/>
                  <a:gd name="T37" fmla="*/ 69 h 74"/>
                  <a:gd name="T38" fmla="*/ 71 w 96"/>
                  <a:gd name="T39" fmla="*/ 70 h 74"/>
                  <a:gd name="T40" fmla="*/ 69 w 96"/>
                  <a:gd name="T41" fmla="*/ 71 h 74"/>
                  <a:gd name="T42" fmla="*/ 55 w 96"/>
                  <a:gd name="T43" fmla="*/ 73 h 74"/>
                  <a:gd name="T44" fmla="*/ 48 w 96"/>
                  <a:gd name="T45" fmla="*/ 73 h 74"/>
                  <a:gd name="T46" fmla="*/ 40 w 96"/>
                  <a:gd name="T47" fmla="*/ 74 h 74"/>
                  <a:gd name="T48" fmla="*/ 36 w 96"/>
                  <a:gd name="T49" fmla="*/ 73 h 74"/>
                  <a:gd name="T50" fmla="*/ 33 w 96"/>
                  <a:gd name="T51" fmla="*/ 73 h 74"/>
                  <a:gd name="T52" fmla="*/ 30 w 96"/>
                  <a:gd name="T53" fmla="*/ 73 h 74"/>
                  <a:gd name="T54" fmla="*/ 0 w 96"/>
                  <a:gd name="T55" fmla="*/ 73 h 74"/>
                  <a:gd name="T56" fmla="*/ 8 w 96"/>
                  <a:gd name="T57" fmla="*/ 67 h 74"/>
                  <a:gd name="T58" fmla="*/ 11 w 96"/>
                  <a:gd name="T59" fmla="*/ 66 h 74"/>
                  <a:gd name="T60" fmla="*/ 14 w 96"/>
                  <a:gd name="T61" fmla="*/ 65 h 74"/>
                  <a:gd name="T62" fmla="*/ 18 w 96"/>
                  <a:gd name="T63" fmla="*/ 64 h 74"/>
                  <a:gd name="T64" fmla="*/ 21 w 96"/>
                  <a:gd name="T65" fmla="*/ 64 h 74"/>
                  <a:gd name="T66" fmla="*/ 27 w 96"/>
                  <a:gd name="T67" fmla="*/ 63 h 74"/>
                  <a:gd name="T68" fmla="*/ 30 w 96"/>
                  <a:gd name="T69" fmla="*/ 62 h 74"/>
                  <a:gd name="T70" fmla="*/ 32 w 96"/>
                  <a:gd name="T71" fmla="*/ 61 h 74"/>
                  <a:gd name="T72" fmla="*/ 35 w 96"/>
                  <a:gd name="T73" fmla="*/ 59 h 74"/>
                  <a:gd name="T74" fmla="*/ 37 w 96"/>
                  <a:gd name="T75" fmla="*/ 57 h 74"/>
                  <a:gd name="T76" fmla="*/ 35 w 96"/>
                  <a:gd name="T77" fmla="*/ 53 h 74"/>
                  <a:gd name="T78" fmla="*/ 33 w 96"/>
                  <a:gd name="T79" fmla="*/ 50 h 74"/>
                  <a:gd name="T80" fmla="*/ 32 w 96"/>
                  <a:gd name="T81" fmla="*/ 46 h 74"/>
                  <a:gd name="T82" fmla="*/ 31 w 96"/>
                  <a:gd name="T83" fmla="*/ 43 h 74"/>
                  <a:gd name="T84" fmla="*/ 42 w 96"/>
                  <a:gd name="T85" fmla="*/ 43 h 74"/>
                  <a:gd name="T86" fmla="*/ 47 w 96"/>
                  <a:gd name="T87" fmla="*/ 44 h 74"/>
                  <a:gd name="T88" fmla="*/ 52 w 96"/>
                  <a:gd name="T89" fmla="*/ 46 h 74"/>
                  <a:gd name="T90" fmla="*/ 53 w 96"/>
                  <a:gd name="T91" fmla="*/ 43 h 74"/>
                  <a:gd name="T92" fmla="*/ 54 w 96"/>
                  <a:gd name="T93" fmla="*/ 39 h 74"/>
                  <a:gd name="T94" fmla="*/ 56 w 96"/>
                  <a:gd name="T95" fmla="*/ 35 h 74"/>
                  <a:gd name="T96" fmla="*/ 57 w 96"/>
                  <a:gd name="T97" fmla="*/ 30 h 74"/>
                  <a:gd name="T98" fmla="*/ 60 w 96"/>
                  <a:gd name="T99" fmla="*/ 20 h 74"/>
                  <a:gd name="T100" fmla="*/ 61 w 96"/>
                  <a:gd name="T101" fmla="*/ 15 h 74"/>
                  <a:gd name="T102" fmla="*/ 63 w 96"/>
                  <a:gd name="T103" fmla="*/ 11 h 74"/>
                  <a:gd name="T104" fmla="*/ 66 w 96"/>
                  <a:gd name="T105" fmla="*/ 7 h 74"/>
                  <a:gd name="T106" fmla="*/ 70 w 96"/>
                  <a:gd name="T107" fmla="*/ 3 h 74"/>
                  <a:gd name="T108" fmla="*/ 75 w 96"/>
                  <a:gd name="T109" fmla="*/ 1 h 74"/>
                  <a:gd name="T110" fmla="*/ 77 w 96"/>
                  <a:gd name="T111" fmla="*/ 0 h 74"/>
                  <a:gd name="T112" fmla="*/ 79 w 96"/>
                  <a:gd name="T113" fmla="*/ 0 h 74"/>
                  <a:gd name="T114" fmla="*/ 79 w 96"/>
                  <a:gd name="T115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6" h="74">
                    <a:moveTo>
                      <a:pt x="79" y="0"/>
                    </a:moveTo>
                    <a:lnTo>
                      <a:pt x="81" y="1"/>
                    </a:lnTo>
                    <a:lnTo>
                      <a:pt x="81" y="3"/>
                    </a:lnTo>
                    <a:lnTo>
                      <a:pt x="81" y="17"/>
                    </a:lnTo>
                    <a:lnTo>
                      <a:pt x="80" y="30"/>
                    </a:lnTo>
                    <a:lnTo>
                      <a:pt x="79" y="43"/>
                    </a:lnTo>
                    <a:lnTo>
                      <a:pt x="78" y="49"/>
                    </a:lnTo>
                    <a:lnTo>
                      <a:pt x="76" y="56"/>
                    </a:lnTo>
                    <a:lnTo>
                      <a:pt x="77" y="57"/>
                    </a:lnTo>
                    <a:lnTo>
                      <a:pt x="79" y="58"/>
                    </a:lnTo>
                    <a:lnTo>
                      <a:pt x="82" y="59"/>
                    </a:lnTo>
                    <a:lnTo>
                      <a:pt x="85" y="60"/>
                    </a:lnTo>
                    <a:lnTo>
                      <a:pt x="88" y="61"/>
                    </a:lnTo>
                    <a:lnTo>
                      <a:pt x="91" y="62"/>
                    </a:lnTo>
                    <a:lnTo>
                      <a:pt x="94" y="64"/>
                    </a:lnTo>
                    <a:lnTo>
                      <a:pt x="96" y="66"/>
                    </a:lnTo>
                    <a:lnTo>
                      <a:pt x="89" y="66"/>
                    </a:lnTo>
                    <a:lnTo>
                      <a:pt x="82" y="67"/>
                    </a:lnTo>
                    <a:lnTo>
                      <a:pt x="75" y="69"/>
                    </a:lnTo>
                    <a:lnTo>
                      <a:pt x="71" y="70"/>
                    </a:lnTo>
                    <a:lnTo>
                      <a:pt x="69" y="71"/>
                    </a:lnTo>
                    <a:lnTo>
                      <a:pt x="55" y="73"/>
                    </a:lnTo>
                    <a:lnTo>
                      <a:pt x="48" y="73"/>
                    </a:lnTo>
                    <a:lnTo>
                      <a:pt x="40" y="74"/>
                    </a:lnTo>
                    <a:lnTo>
                      <a:pt x="36" y="73"/>
                    </a:lnTo>
                    <a:lnTo>
                      <a:pt x="33" y="73"/>
                    </a:lnTo>
                    <a:lnTo>
                      <a:pt x="30" y="73"/>
                    </a:lnTo>
                    <a:lnTo>
                      <a:pt x="0" y="73"/>
                    </a:lnTo>
                    <a:lnTo>
                      <a:pt x="8" y="67"/>
                    </a:lnTo>
                    <a:lnTo>
                      <a:pt x="11" y="66"/>
                    </a:lnTo>
                    <a:lnTo>
                      <a:pt x="14" y="65"/>
                    </a:lnTo>
                    <a:lnTo>
                      <a:pt x="18" y="64"/>
                    </a:lnTo>
                    <a:lnTo>
                      <a:pt x="21" y="64"/>
                    </a:lnTo>
                    <a:lnTo>
                      <a:pt x="27" y="63"/>
                    </a:lnTo>
                    <a:lnTo>
                      <a:pt x="30" y="62"/>
                    </a:lnTo>
                    <a:lnTo>
                      <a:pt x="32" y="61"/>
                    </a:lnTo>
                    <a:lnTo>
                      <a:pt x="35" y="59"/>
                    </a:lnTo>
                    <a:lnTo>
                      <a:pt x="37" y="57"/>
                    </a:lnTo>
                    <a:lnTo>
                      <a:pt x="35" y="53"/>
                    </a:lnTo>
                    <a:lnTo>
                      <a:pt x="33" y="50"/>
                    </a:lnTo>
                    <a:lnTo>
                      <a:pt x="32" y="46"/>
                    </a:lnTo>
                    <a:lnTo>
                      <a:pt x="31" y="43"/>
                    </a:lnTo>
                    <a:lnTo>
                      <a:pt x="42" y="43"/>
                    </a:lnTo>
                    <a:lnTo>
                      <a:pt x="47" y="44"/>
                    </a:lnTo>
                    <a:lnTo>
                      <a:pt x="52" y="46"/>
                    </a:lnTo>
                    <a:lnTo>
                      <a:pt x="53" y="43"/>
                    </a:lnTo>
                    <a:lnTo>
                      <a:pt x="54" y="39"/>
                    </a:lnTo>
                    <a:lnTo>
                      <a:pt x="56" y="35"/>
                    </a:lnTo>
                    <a:lnTo>
                      <a:pt x="57" y="30"/>
                    </a:lnTo>
                    <a:lnTo>
                      <a:pt x="60" y="20"/>
                    </a:lnTo>
                    <a:lnTo>
                      <a:pt x="61" y="15"/>
                    </a:lnTo>
                    <a:lnTo>
                      <a:pt x="63" y="11"/>
                    </a:lnTo>
                    <a:lnTo>
                      <a:pt x="66" y="7"/>
                    </a:lnTo>
                    <a:lnTo>
                      <a:pt x="70" y="3"/>
                    </a:lnTo>
                    <a:lnTo>
                      <a:pt x="75" y="1"/>
                    </a:lnTo>
                    <a:lnTo>
                      <a:pt x="77" y="0"/>
                    </a:lnTo>
                    <a:lnTo>
                      <a:pt x="79" y="0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FFFFFF">
                  <a:alpha val="84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76124" name="Freeform 348">
              <a:extLst>
                <a:ext uri="{FF2B5EF4-FFF2-40B4-BE49-F238E27FC236}">
                  <a16:creationId xmlns:a16="http://schemas.microsoft.com/office/drawing/2014/main" id="{D57E8AEB-DED8-4150-B390-9781A85C8D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7" y="5993"/>
              <a:ext cx="96" cy="59"/>
            </a:xfrm>
            <a:custGeom>
              <a:avLst/>
              <a:gdLst>
                <a:gd name="T0" fmla="*/ 87 w 222"/>
                <a:gd name="T1" fmla="*/ 9 h 164"/>
                <a:gd name="T2" fmla="*/ 115 w 222"/>
                <a:gd name="T3" fmla="*/ 5 h 164"/>
                <a:gd name="T4" fmla="*/ 161 w 222"/>
                <a:gd name="T5" fmla="*/ 9 h 164"/>
                <a:gd name="T6" fmla="*/ 222 w 222"/>
                <a:gd name="T7" fmla="*/ 20 h 164"/>
                <a:gd name="T8" fmla="*/ 178 w 222"/>
                <a:gd name="T9" fmla="*/ 41 h 164"/>
                <a:gd name="T10" fmla="*/ 192 w 222"/>
                <a:gd name="T11" fmla="*/ 114 h 164"/>
                <a:gd name="T12" fmla="*/ 147 w 222"/>
                <a:gd name="T13" fmla="*/ 73 h 164"/>
                <a:gd name="T14" fmla="*/ 128 w 222"/>
                <a:gd name="T15" fmla="*/ 137 h 164"/>
                <a:gd name="T16" fmla="*/ 101 w 222"/>
                <a:gd name="T17" fmla="*/ 155 h 164"/>
                <a:gd name="T18" fmla="*/ 101 w 222"/>
                <a:gd name="T19" fmla="*/ 123 h 164"/>
                <a:gd name="T20" fmla="*/ 97 w 222"/>
                <a:gd name="T21" fmla="*/ 91 h 164"/>
                <a:gd name="T22" fmla="*/ 74 w 222"/>
                <a:gd name="T23" fmla="*/ 45 h 164"/>
                <a:gd name="T24" fmla="*/ 12 w 222"/>
                <a:gd name="T25" fmla="*/ 42 h 164"/>
                <a:gd name="T26" fmla="*/ 5 w 222"/>
                <a:gd name="T27" fmla="*/ 29 h 164"/>
                <a:gd name="T28" fmla="*/ 42 w 222"/>
                <a:gd name="T29" fmla="*/ 19 h 164"/>
                <a:gd name="T30" fmla="*/ 87 w 222"/>
                <a:gd name="T31" fmla="*/ 9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2" h="164">
                  <a:moveTo>
                    <a:pt x="87" y="9"/>
                  </a:moveTo>
                  <a:cubicBezTo>
                    <a:pt x="92" y="5"/>
                    <a:pt x="115" y="9"/>
                    <a:pt x="115" y="5"/>
                  </a:cubicBezTo>
                  <a:cubicBezTo>
                    <a:pt x="133" y="5"/>
                    <a:pt x="147" y="5"/>
                    <a:pt x="161" y="9"/>
                  </a:cubicBezTo>
                  <a:cubicBezTo>
                    <a:pt x="183" y="0"/>
                    <a:pt x="213" y="10"/>
                    <a:pt x="222" y="20"/>
                  </a:cubicBezTo>
                  <a:cubicBezTo>
                    <a:pt x="217" y="23"/>
                    <a:pt x="183" y="36"/>
                    <a:pt x="178" y="41"/>
                  </a:cubicBezTo>
                  <a:cubicBezTo>
                    <a:pt x="197" y="68"/>
                    <a:pt x="197" y="91"/>
                    <a:pt x="192" y="114"/>
                  </a:cubicBezTo>
                  <a:cubicBezTo>
                    <a:pt x="175" y="104"/>
                    <a:pt x="161" y="87"/>
                    <a:pt x="147" y="73"/>
                  </a:cubicBezTo>
                  <a:cubicBezTo>
                    <a:pt x="147" y="91"/>
                    <a:pt x="138" y="118"/>
                    <a:pt x="128" y="137"/>
                  </a:cubicBezTo>
                  <a:cubicBezTo>
                    <a:pt x="120" y="150"/>
                    <a:pt x="115" y="164"/>
                    <a:pt x="101" y="155"/>
                  </a:cubicBezTo>
                  <a:cubicBezTo>
                    <a:pt x="97" y="142"/>
                    <a:pt x="101" y="132"/>
                    <a:pt x="101" y="123"/>
                  </a:cubicBezTo>
                  <a:cubicBezTo>
                    <a:pt x="92" y="118"/>
                    <a:pt x="97" y="104"/>
                    <a:pt x="97" y="91"/>
                  </a:cubicBezTo>
                  <a:cubicBezTo>
                    <a:pt x="87" y="87"/>
                    <a:pt x="79" y="58"/>
                    <a:pt x="74" y="45"/>
                  </a:cubicBezTo>
                  <a:cubicBezTo>
                    <a:pt x="65" y="35"/>
                    <a:pt x="23" y="45"/>
                    <a:pt x="12" y="42"/>
                  </a:cubicBezTo>
                  <a:cubicBezTo>
                    <a:pt x="1" y="39"/>
                    <a:pt x="0" y="33"/>
                    <a:pt x="5" y="29"/>
                  </a:cubicBezTo>
                  <a:cubicBezTo>
                    <a:pt x="14" y="24"/>
                    <a:pt x="33" y="19"/>
                    <a:pt x="42" y="19"/>
                  </a:cubicBezTo>
                  <a:cubicBezTo>
                    <a:pt x="65" y="9"/>
                    <a:pt x="65" y="19"/>
                    <a:pt x="87" y="9"/>
                  </a:cubicBezTo>
                  <a:close/>
                </a:path>
              </a:pathLst>
            </a:custGeom>
            <a:solidFill>
              <a:schemeClr val="bg1">
                <a:alpha val="84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125" name="Freeform 349">
              <a:extLst>
                <a:ext uri="{FF2B5EF4-FFF2-40B4-BE49-F238E27FC236}">
                  <a16:creationId xmlns:a16="http://schemas.microsoft.com/office/drawing/2014/main" id="{4AFCE83B-3F1C-4A71-84B5-AA2DD35BF3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5919"/>
              <a:ext cx="96" cy="74"/>
            </a:xfrm>
            <a:custGeom>
              <a:avLst/>
              <a:gdLst>
                <a:gd name="T0" fmla="*/ 79 w 96"/>
                <a:gd name="T1" fmla="*/ 0 h 74"/>
                <a:gd name="T2" fmla="*/ 81 w 96"/>
                <a:gd name="T3" fmla="*/ 1 h 74"/>
                <a:gd name="T4" fmla="*/ 81 w 96"/>
                <a:gd name="T5" fmla="*/ 3 h 74"/>
                <a:gd name="T6" fmla="*/ 81 w 96"/>
                <a:gd name="T7" fmla="*/ 17 h 74"/>
                <a:gd name="T8" fmla="*/ 80 w 96"/>
                <a:gd name="T9" fmla="*/ 30 h 74"/>
                <a:gd name="T10" fmla="*/ 79 w 96"/>
                <a:gd name="T11" fmla="*/ 43 h 74"/>
                <a:gd name="T12" fmla="*/ 78 w 96"/>
                <a:gd name="T13" fmla="*/ 49 h 74"/>
                <a:gd name="T14" fmla="*/ 76 w 96"/>
                <a:gd name="T15" fmla="*/ 56 h 74"/>
                <a:gd name="T16" fmla="*/ 77 w 96"/>
                <a:gd name="T17" fmla="*/ 57 h 74"/>
                <a:gd name="T18" fmla="*/ 79 w 96"/>
                <a:gd name="T19" fmla="*/ 58 h 74"/>
                <a:gd name="T20" fmla="*/ 82 w 96"/>
                <a:gd name="T21" fmla="*/ 59 h 74"/>
                <a:gd name="T22" fmla="*/ 85 w 96"/>
                <a:gd name="T23" fmla="*/ 60 h 74"/>
                <a:gd name="T24" fmla="*/ 88 w 96"/>
                <a:gd name="T25" fmla="*/ 61 h 74"/>
                <a:gd name="T26" fmla="*/ 91 w 96"/>
                <a:gd name="T27" fmla="*/ 62 h 74"/>
                <a:gd name="T28" fmla="*/ 94 w 96"/>
                <a:gd name="T29" fmla="*/ 64 h 74"/>
                <a:gd name="T30" fmla="*/ 96 w 96"/>
                <a:gd name="T31" fmla="*/ 66 h 74"/>
                <a:gd name="T32" fmla="*/ 89 w 96"/>
                <a:gd name="T33" fmla="*/ 66 h 74"/>
                <a:gd name="T34" fmla="*/ 82 w 96"/>
                <a:gd name="T35" fmla="*/ 67 h 74"/>
                <a:gd name="T36" fmla="*/ 75 w 96"/>
                <a:gd name="T37" fmla="*/ 69 h 74"/>
                <a:gd name="T38" fmla="*/ 71 w 96"/>
                <a:gd name="T39" fmla="*/ 70 h 74"/>
                <a:gd name="T40" fmla="*/ 69 w 96"/>
                <a:gd name="T41" fmla="*/ 71 h 74"/>
                <a:gd name="T42" fmla="*/ 55 w 96"/>
                <a:gd name="T43" fmla="*/ 73 h 74"/>
                <a:gd name="T44" fmla="*/ 48 w 96"/>
                <a:gd name="T45" fmla="*/ 73 h 74"/>
                <a:gd name="T46" fmla="*/ 40 w 96"/>
                <a:gd name="T47" fmla="*/ 74 h 74"/>
                <a:gd name="T48" fmla="*/ 36 w 96"/>
                <a:gd name="T49" fmla="*/ 73 h 74"/>
                <a:gd name="T50" fmla="*/ 33 w 96"/>
                <a:gd name="T51" fmla="*/ 73 h 74"/>
                <a:gd name="T52" fmla="*/ 30 w 96"/>
                <a:gd name="T53" fmla="*/ 73 h 74"/>
                <a:gd name="T54" fmla="*/ 0 w 96"/>
                <a:gd name="T55" fmla="*/ 73 h 74"/>
                <a:gd name="T56" fmla="*/ 8 w 96"/>
                <a:gd name="T57" fmla="*/ 67 h 74"/>
                <a:gd name="T58" fmla="*/ 11 w 96"/>
                <a:gd name="T59" fmla="*/ 66 h 74"/>
                <a:gd name="T60" fmla="*/ 14 w 96"/>
                <a:gd name="T61" fmla="*/ 65 h 74"/>
                <a:gd name="T62" fmla="*/ 18 w 96"/>
                <a:gd name="T63" fmla="*/ 64 h 74"/>
                <a:gd name="T64" fmla="*/ 21 w 96"/>
                <a:gd name="T65" fmla="*/ 64 h 74"/>
                <a:gd name="T66" fmla="*/ 27 w 96"/>
                <a:gd name="T67" fmla="*/ 63 h 74"/>
                <a:gd name="T68" fmla="*/ 30 w 96"/>
                <a:gd name="T69" fmla="*/ 62 h 74"/>
                <a:gd name="T70" fmla="*/ 32 w 96"/>
                <a:gd name="T71" fmla="*/ 61 h 74"/>
                <a:gd name="T72" fmla="*/ 35 w 96"/>
                <a:gd name="T73" fmla="*/ 59 h 74"/>
                <a:gd name="T74" fmla="*/ 37 w 96"/>
                <a:gd name="T75" fmla="*/ 57 h 74"/>
                <a:gd name="T76" fmla="*/ 35 w 96"/>
                <a:gd name="T77" fmla="*/ 53 h 74"/>
                <a:gd name="T78" fmla="*/ 33 w 96"/>
                <a:gd name="T79" fmla="*/ 50 h 74"/>
                <a:gd name="T80" fmla="*/ 32 w 96"/>
                <a:gd name="T81" fmla="*/ 46 h 74"/>
                <a:gd name="T82" fmla="*/ 31 w 96"/>
                <a:gd name="T83" fmla="*/ 43 h 74"/>
                <a:gd name="T84" fmla="*/ 42 w 96"/>
                <a:gd name="T85" fmla="*/ 43 h 74"/>
                <a:gd name="T86" fmla="*/ 47 w 96"/>
                <a:gd name="T87" fmla="*/ 44 h 74"/>
                <a:gd name="T88" fmla="*/ 52 w 96"/>
                <a:gd name="T89" fmla="*/ 46 h 74"/>
                <a:gd name="T90" fmla="*/ 53 w 96"/>
                <a:gd name="T91" fmla="*/ 43 h 74"/>
                <a:gd name="T92" fmla="*/ 54 w 96"/>
                <a:gd name="T93" fmla="*/ 39 h 74"/>
                <a:gd name="T94" fmla="*/ 56 w 96"/>
                <a:gd name="T95" fmla="*/ 35 h 74"/>
                <a:gd name="T96" fmla="*/ 57 w 96"/>
                <a:gd name="T97" fmla="*/ 30 h 74"/>
                <a:gd name="T98" fmla="*/ 60 w 96"/>
                <a:gd name="T99" fmla="*/ 20 h 74"/>
                <a:gd name="T100" fmla="*/ 61 w 96"/>
                <a:gd name="T101" fmla="*/ 15 h 74"/>
                <a:gd name="T102" fmla="*/ 63 w 96"/>
                <a:gd name="T103" fmla="*/ 11 h 74"/>
                <a:gd name="T104" fmla="*/ 66 w 96"/>
                <a:gd name="T105" fmla="*/ 7 h 74"/>
                <a:gd name="T106" fmla="*/ 70 w 96"/>
                <a:gd name="T107" fmla="*/ 3 h 74"/>
                <a:gd name="T108" fmla="*/ 75 w 96"/>
                <a:gd name="T109" fmla="*/ 1 h 74"/>
                <a:gd name="T110" fmla="*/ 77 w 96"/>
                <a:gd name="T111" fmla="*/ 0 h 74"/>
                <a:gd name="T112" fmla="*/ 79 w 96"/>
                <a:gd name="T113" fmla="*/ 0 h 74"/>
                <a:gd name="T114" fmla="*/ 79 w 96"/>
                <a:gd name="T11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6" h="74">
                  <a:moveTo>
                    <a:pt x="79" y="0"/>
                  </a:moveTo>
                  <a:lnTo>
                    <a:pt x="81" y="1"/>
                  </a:lnTo>
                  <a:lnTo>
                    <a:pt x="81" y="3"/>
                  </a:lnTo>
                  <a:lnTo>
                    <a:pt x="81" y="17"/>
                  </a:lnTo>
                  <a:lnTo>
                    <a:pt x="80" y="30"/>
                  </a:lnTo>
                  <a:lnTo>
                    <a:pt x="79" y="43"/>
                  </a:lnTo>
                  <a:lnTo>
                    <a:pt x="78" y="49"/>
                  </a:lnTo>
                  <a:lnTo>
                    <a:pt x="76" y="56"/>
                  </a:lnTo>
                  <a:lnTo>
                    <a:pt x="77" y="57"/>
                  </a:lnTo>
                  <a:lnTo>
                    <a:pt x="79" y="58"/>
                  </a:lnTo>
                  <a:lnTo>
                    <a:pt x="82" y="59"/>
                  </a:lnTo>
                  <a:lnTo>
                    <a:pt x="85" y="60"/>
                  </a:lnTo>
                  <a:lnTo>
                    <a:pt x="88" y="61"/>
                  </a:lnTo>
                  <a:lnTo>
                    <a:pt x="91" y="62"/>
                  </a:lnTo>
                  <a:lnTo>
                    <a:pt x="94" y="64"/>
                  </a:lnTo>
                  <a:lnTo>
                    <a:pt x="96" y="66"/>
                  </a:lnTo>
                  <a:lnTo>
                    <a:pt x="89" y="66"/>
                  </a:lnTo>
                  <a:lnTo>
                    <a:pt x="82" y="67"/>
                  </a:lnTo>
                  <a:lnTo>
                    <a:pt x="75" y="69"/>
                  </a:lnTo>
                  <a:lnTo>
                    <a:pt x="71" y="70"/>
                  </a:lnTo>
                  <a:lnTo>
                    <a:pt x="69" y="71"/>
                  </a:lnTo>
                  <a:lnTo>
                    <a:pt x="55" y="73"/>
                  </a:lnTo>
                  <a:lnTo>
                    <a:pt x="48" y="73"/>
                  </a:lnTo>
                  <a:lnTo>
                    <a:pt x="40" y="74"/>
                  </a:lnTo>
                  <a:lnTo>
                    <a:pt x="36" y="73"/>
                  </a:lnTo>
                  <a:lnTo>
                    <a:pt x="33" y="73"/>
                  </a:lnTo>
                  <a:lnTo>
                    <a:pt x="30" y="73"/>
                  </a:lnTo>
                  <a:lnTo>
                    <a:pt x="0" y="73"/>
                  </a:lnTo>
                  <a:lnTo>
                    <a:pt x="8" y="67"/>
                  </a:lnTo>
                  <a:lnTo>
                    <a:pt x="11" y="66"/>
                  </a:lnTo>
                  <a:lnTo>
                    <a:pt x="14" y="65"/>
                  </a:lnTo>
                  <a:lnTo>
                    <a:pt x="18" y="64"/>
                  </a:lnTo>
                  <a:lnTo>
                    <a:pt x="21" y="64"/>
                  </a:lnTo>
                  <a:lnTo>
                    <a:pt x="27" y="63"/>
                  </a:lnTo>
                  <a:lnTo>
                    <a:pt x="30" y="62"/>
                  </a:lnTo>
                  <a:lnTo>
                    <a:pt x="32" y="61"/>
                  </a:lnTo>
                  <a:lnTo>
                    <a:pt x="35" y="59"/>
                  </a:lnTo>
                  <a:lnTo>
                    <a:pt x="37" y="57"/>
                  </a:lnTo>
                  <a:lnTo>
                    <a:pt x="35" y="53"/>
                  </a:lnTo>
                  <a:lnTo>
                    <a:pt x="33" y="50"/>
                  </a:lnTo>
                  <a:lnTo>
                    <a:pt x="32" y="46"/>
                  </a:lnTo>
                  <a:lnTo>
                    <a:pt x="31" y="43"/>
                  </a:lnTo>
                  <a:lnTo>
                    <a:pt x="42" y="43"/>
                  </a:lnTo>
                  <a:lnTo>
                    <a:pt x="47" y="44"/>
                  </a:lnTo>
                  <a:lnTo>
                    <a:pt x="52" y="46"/>
                  </a:lnTo>
                  <a:lnTo>
                    <a:pt x="53" y="43"/>
                  </a:lnTo>
                  <a:lnTo>
                    <a:pt x="54" y="39"/>
                  </a:lnTo>
                  <a:lnTo>
                    <a:pt x="56" y="35"/>
                  </a:lnTo>
                  <a:lnTo>
                    <a:pt x="57" y="30"/>
                  </a:lnTo>
                  <a:lnTo>
                    <a:pt x="60" y="20"/>
                  </a:lnTo>
                  <a:lnTo>
                    <a:pt x="61" y="15"/>
                  </a:lnTo>
                  <a:lnTo>
                    <a:pt x="63" y="11"/>
                  </a:lnTo>
                  <a:lnTo>
                    <a:pt x="66" y="7"/>
                  </a:lnTo>
                  <a:lnTo>
                    <a:pt x="70" y="3"/>
                  </a:lnTo>
                  <a:lnTo>
                    <a:pt x="75" y="1"/>
                  </a:lnTo>
                  <a:lnTo>
                    <a:pt x="77" y="0"/>
                  </a:lnTo>
                  <a:lnTo>
                    <a:pt x="79" y="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FFFFF">
                <a:alpha val="84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126" name="Freeform 350">
              <a:extLst>
                <a:ext uri="{FF2B5EF4-FFF2-40B4-BE49-F238E27FC236}">
                  <a16:creationId xmlns:a16="http://schemas.microsoft.com/office/drawing/2014/main" id="{DC922CC3-336E-482D-B876-4231B28DA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9" y="6028"/>
              <a:ext cx="96" cy="59"/>
            </a:xfrm>
            <a:custGeom>
              <a:avLst/>
              <a:gdLst>
                <a:gd name="T0" fmla="*/ 87 w 222"/>
                <a:gd name="T1" fmla="*/ 9 h 164"/>
                <a:gd name="T2" fmla="*/ 115 w 222"/>
                <a:gd name="T3" fmla="*/ 5 h 164"/>
                <a:gd name="T4" fmla="*/ 161 w 222"/>
                <a:gd name="T5" fmla="*/ 9 h 164"/>
                <a:gd name="T6" fmla="*/ 222 w 222"/>
                <a:gd name="T7" fmla="*/ 20 h 164"/>
                <a:gd name="T8" fmla="*/ 178 w 222"/>
                <a:gd name="T9" fmla="*/ 41 h 164"/>
                <a:gd name="T10" fmla="*/ 192 w 222"/>
                <a:gd name="T11" fmla="*/ 114 h 164"/>
                <a:gd name="T12" fmla="*/ 147 w 222"/>
                <a:gd name="T13" fmla="*/ 73 h 164"/>
                <a:gd name="T14" fmla="*/ 128 w 222"/>
                <a:gd name="T15" fmla="*/ 137 h 164"/>
                <a:gd name="T16" fmla="*/ 101 w 222"/>
                <a:gd name="T17" fmla="*/ 155 h 164"/>
                <a:gd name="T18" fmla="*/ 101 w 222"/>
                <a:gd name="T19" fmla="*/ 123 h 164"/>
                <a:gd name="T20" fmla="*/ 97 w 222"/>
                <a:gd name="T21" fmla="*/ 91 h 164"/>
                <a:gd name="T22" fmla="*/ 74 w 222"/>
                <a:gd name="T23" fmla="*/ 45 h 164"/>
                <a:gd name="T24" fmla="*/ 12 w 222"/>
                <a:gd name="T25" fmla="*/ 42 h 164"/>
                <a:gd name="T26" fmla="*/ 5 w 222"/>
                <a:gd name="T27" fmla="*/ 29 h 164"/>
                <a:gd name="T28" fmla="*/ 42 w 222"/>
                <a:gd name="T29" fmla="*/ 19 h 164"/>
                <a:gd name="T30" fmla="*/ 87 w 222"/>
                <a:gd name="T31" fmla="*/ 9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2" h="164">
                  <a:moveTo>
                    <a:pt x="87" y="9"/>
                  </a:moveTo>
                  <a:cubicBezTo>
                    <a:pt x="92" y="5"/>
                    <a:pt x="115" y="9"/>
                    <a:pt x="115" y="5"/>
                  </a:cubicBezTo>
                  <a:cubicBezTo>
                    <a:pt x="133" y="5"/>
                    <a:pt x="147" y="5"/>
                    <a:pt x="161" y="9"/>
                  </a:cubicBezTo>
                  <a:cubicBezTo>
                    <a:pt x="183" y="0"/>
                    <a:pt x="213" y="10"/>
                    <a:pt x="222" y="20"/>
                  </a:cubicBezTo>
                  <a:cubicBezTo>
                    <a:pt x="217" y="23"/>
                    <a:pt x="183" y="36"/>
                    <a:pt x="178" y="41"/>
                  </a:cubicBezTo>
                  <a:cubicBezTo>
                    <a:pt x="197" y="68"/>
                    <a:pt x="197" y="91"/>
                    <a:pt x="192" y="114"/>
                  </a:cubicBezTo>
                  <a:cubicBezTo>
                    <a:pt x="175" y="104"/>
                    <a:pt x="161" y="87"/>
                    <a:pt x="147" y="73"/>
                  </a:cubicBezTo>
                  <a:cubicBezTo>
                    <a:pt x="147" y="91"/>
                    <a:pt x="138" y="118"/>
                    <a:pt x="128" y="137"/>
                  </a:cubicBezTo>
                  <a:cubicBezTo>
                    <a:pt x="120" y="150"/>
                    <a:pt x="115" y="164"/>
                    <a:pt x="101" y="155"/>
                  </a:cubicBezTo>
                  <a:cubicBezTo>
                    <a:pt x="97" y="142"/>
                    <a:pt x="101" y="132"/>
                    <a:pt x="101" y="123"/>
                  </a:cubicBezTo>
                  <a:cubicBezTo>
                    <a:pt x="92" y="118"/>
                    <a:pt x="97" y="104"/>
                    <a:pt x="97" y="91"/>
                  </a:cubicBezTo>
                  <a:cubicBezTo>
                    <a:pt x="87" y="87"/>
                    <a:pt x="79" y="58"/>
                    <a:pt x="74" y="45"/>
                  </a:cubicBezTo>
                  <a:cubicBezTo>
                    <a:pt x="65" y="35"/>
                    <a:pt x="23" y="45"/>
                    <a:pt x="12" y="42"/>
                  </a:cubicBezTo>
                  <a:cubicBezTo>
                    <a:pt x="1" y="39"/>
                    <a:pt x="0" y="33"/>
                    <a:pt x="5" y="29"/>
                  </a:cubicBezTo>
                  <a:cubicBezTo>
                    <a:pt x="14" y="24"/>
                    <a:pt x="33" y="19"/>
                    <a:pt x="42" y="19"/>
                  </a:cubicBezTo>
                  <a:cubicBezTo>
                    <a:pt x="65" y="9"/>
                    <a:pt x="65" y="19"/>
                    <a:pt x="87" y="9"/>
                  </a:cubicBezTo>
                  <a:close/>
                </a:path>
              </a:pathLst>
            </a:custGeom>
            <a:solidFill>
              <a:schemeClr val="bg1">
                <a:alpha val="84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127" name="Freeform 351">
              <a:extLst>
                <a:ext uri="{FF2B5EF4-FFF2-40B4-BE49-F238E27FC236}">
                  <a16:creationId xmlns:a16="http://schemas.microsoft.com/office/drawing/2014/main" id="{65D9EACF-ABDA-41CB-B0B4-62A6DD53F7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1" y="6058"/>
              <a:ext cx="96" cy="59"/>
            </a:xfrm>
            <a:custGeom>
              <a:avLst/>
              <a:gdLst>
                <a:gd name="T0" fmla="*/ 87 w 222"/>
                <a:gd name="T1" fmla="*/ 9 h 164"/>
                <a:gd name="T2" fmla="*/ 115 w 222"/>
                <a:gd name="T3" fmla="*/ 5 h 164"/>
                <a:gd name="T4" fmla="*/ 161 w 222"/>
                <a:gd name="T5" fmla="*/ 9 h 164"/>
                <a:gd name="T6" fmla="*/ 222 w 222"/>
                <a:gd name="T7" fmla="*/ 20 h 164"/>
                <a:gd name="T8" fmla="*/ 178 w 222"/>
                <a:gd name="T9" fmla="*/ 41 h 164"/>
                <a:gd name="T10" fmla="*/ 192 w 222"/>
                <a:gd name="T11" fmla="*/ 114 h 164"/>
                <a:gd name="T12" fmla="*/ 147 w 222"/>
                <a:gd name="T13" fmla="*/ 73 h 164"/>
                <a:gd name="T14" fmla="*/ 128 w 222"/>
                <a:gd name="T15" fmla="*/ 137 h 164"/>
                <a:gd name="T16" fmla="*/ 101 w 222"/>
                <a:gd name="T17" fmla="*/ 155 h 164"/>
                <a:gd name="T18" fmla="*/ 101 w 222"/>
                <a:gd name="T19" fmla="*/ 123 h 164"/>
                <a:gd name="T20" fmla="*/ 97 w 222"/>
                <a:gd name="T21" fmla="*/ 91 h 164"/>
                <a:gd name="T22" fmla="*/ 74 w 222"/>
                <a:gd name="T23" fmla="*/ 45 h 164"/>
                <a:gd name="T24" fmla="*/ 12 w 222"/>
                <a:gd name="T25" fmla="*/ 42 h 164"/>
                <a:gd name="T26" fmla="*/ 5 w 222"/>
                <a:gd name="T27" fmla="*/ 29 h 164"/>
                <a:gd name="T28" fmla="*/ 42 w 222"/>
                <a:gd name="T29" fmla="*/ 19 h 164"/>
                <a:gd name="T30" fmla="*/ 87 w 222"/>
                <a:gd name="T31" fmla="*/ 9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2" h="164">
                  <a:moveTo>
                    <a:pt x="87" y="9"/>
                  </a:moveTo>
                  <a:cubicBezTo>
                    <a:pt x="92" y="5"/>
                    <a:pt x="115" y="9"/>
                    <a:pt x="115" y="5"/>
                  </a:cubicBezTo>
                  <a:cubicBezTo>
                    <a:pt x="133" y="5"/>
                    <a:pt x="147" y="5"/>
                    <a:pt x="161" y="9"/>
                  </a:cubicBezTo>
                  <a:cubicBezTo>
                    <a:pt x="183" y="0"/>
                    <a:pt x="213" y="10"/>
                    <a:pt x="222" y="20"/>
                  </a:cubicBezTo>
                  <a:cubicBezTo>
                    <a:pt x="217" y="23"/>
                    <a:pt x="183" y="36"/>
                    <a:pt x="178" y="41"/>
                  </a:cubicBezTo>
                  <a:cubicBezTo>
                    <a:pt x="197" y="68"/>
                    <a:pt x="197" y="91"/>
                    <a:pt x="192" y="114"/>
                  </a:cubicBezTo>
                  <a:cubicBezTo>
                    <a:pt x="175" y="104"/>
                    <a:pt x="161" y="87"/>
                    <a:pt x="147" y="73"/>
                  </a:cubicBezTo>
                  <a:cubicBezTo>
                    <a:pt x="147" y="91"/>
                    <a:pt x="138" y="118"/>
                    <a:pt x="128" y="137"/>
                  </a:cubicBezTo>
                  <a:cubicBezTo>
                    <a:pt x="120" y="150"/>
                    <a:pt x="115" y="164"/>
                    <a:pt x="101" y="155"/>
                  </a:cubicBezTo>
                  <a:cubicBezTo>
                    <a:pt x="97" y="142"/>
                    <a:pt x="101" y="132"/>
                    <a:pt x="101" y="123"/>
                  </a:cubicBezTo>
                  <a:cubicBezTo>
                    <a:pt x="92" y="118"/>
                    <a:pt x="97" y="104"/>
                    <a:pt x="97" y="91"/>
                  </a:cubicBezTo>
                  <a:cubicBezTo>
                    <a:pt x="87" y="87"/>
                    <a:pt x="79" y="58"/>
                    <a:pt x="74" y="45"/>
                  </a:cubicBezTo>
                  <a:cubicBezTo>
                    <a:pt x="65" y="35"/>
                    <a:pt x="23" y="45"/>
                    <a:pt x="12" y="42"/>
                  </a:cubicBezTo>
                  <a:cubicBezTo>
                    <a:pt x="1" y="39"/>
                    <a:pt x="0" y="33"/>
                    <a:pt x="5" y="29"/>
                  </a:cubicBezTo>
                  <a:cubicBezTo>
                    <a:pt x="14" y="24"/>
                    <a:pt x="33" y="19"/>
                    <a:pt x="42" y="19"/>
                  </a:cubicBezTo>
                  <a:cubicBezTo>
                    <a:pt x="65" y="9"/>
                    <a:pt x="65" y="19"/>
                    <a:pt x="87" y="9"/>
                  </a:cubicBezTo>
                  <a:close/>
                </a:path>
              </a:pathLst>
            </a:custGeom>
            <a:solidFill>
              <a:schemeClr val="bg1">
                <a:alpha val="84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6142" name="Group 366">
            <a:extLst>
              <a:ext uri="{FF2B5EF4-FFF2-40B4-BE49-F238E27FC236}">
                <a16:creationId xmlns:a16="http://schemas.microsoft.com/office/drawing/2014/main" id="{F06E025F-6118-4500-919A-9CE7F4EFBD81}"/>
              </a:ext>
            </a:extLst>
          </p:cNvPr>
          <p:cNvGrpSpPr>
            <a:grpSpLocks/>
          </p:cNvGrpSpPr>
          <p:nvPr/>
        </p:nvGrpSpPr>
        <p:grpSpPr bwMode="auto">
          <a:xfrm>
            <a:off x="7778750" y="3795713"/>
            <a:ext cx="1433513" cy="630237"/>
            <a:chOff x="2983" y="6191"/>
            <a:chExt cx="903" cy="397"/>
          </a:xfrm>
        </p:grpSpPr>
        <p:grpSp>
          <p:nvGrpSpPr>
            <p:cNvPr id="76122" name="Group 346">
              <a:extLst>
                <a:ext uri="{FF2B5EF4-FFF2-40B4-BE49-F238E27FC236}">
                  <a16:creationId xmlns:a16="http://schemas.microsoft.com/office/drawing/2014/main" id="{8A92FE6D-7DAF-4731-B96B-523AF82B36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3" y="6269"/>
              <a:ext cx="646" cy="319"/>
              <a:chOff x="2964" y="6592"/>
              <a:chExt cx="646" cy="319"/>
            </a:xfrm>
          </p:grpSpPr>
          <p:sp>
            <p:nvSpPr>
              <p:cNvPr id="76112" name="Freeform 336">
                <a:extLst>
                  <a:ext uri="{FF2B5EF4-FFF2-40B4-BE49-F238E27FC236}">
                    <a16:creationId xmlns:a16="http://schemas.microsoft.com/office/drawing/2014/main" id="{802F2F70-E39C-441C-AF39-DE6D06B561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4" y="6852"/>
                <a:ext cx="96" cy="59"/>
              </a:xfrm>
              <a:custGeom>
                <a:avLst/>
                <a:gdLst>
                  <a:gd name="T0" fmla="*/ 87 w 222"/>
                  <a:gd name="T1" fmla="*/ 9 h 164"/>
                  <a:gd name="T2" fmla="*/ 115 w 222"/>
                  <a:gd name="T3" fmla="*/ 5 h 164"/>
                  <a:gd name="T4" fmla="*/ 161 w 222"/>
                  <a:gd name="T5" fmla="*/ 9 h 164"/>
                  <a:gd name="T6" fmla="*/ 222 w 222"/>
                  <a:gd name="T7" fmla="*/ 20 h 164"/>
                  <a:gd name="T8" fmla="*/ 178 w 222"/>
                  <a:gd name="T9" fmla="*/ 41 h 164"/>
                  <a:gd name="T10" fmla="*/ 192 w 222"/>
                  <a:gd name="T11" fmla="*/ 114 h 164"/>
                  <a:gd name="T12" fmla="*/ 147 w 222"/>
                  <a:gd name="T13" fmla="*/ 73 h 164"/>
                  <a:gd name="T14" fmla="*/ 128 w 222"/>
                  <a:gd name="T15" fmla="*/ 137 h 164"/>
                  <a:gd name="T16" fmla="*/ 101 w 222"/>
                  <a:gd name="T17" fmla="*/ 155 h 164"/>
                  <a:gd name="T18" fmla="*/ 101 w 222"/>
                  <a:gd name="T19" fmla="*/ 123 h 164"/>
                  <a:gd name="T20" fmla="*/ 97 w 222"/>
                  <a:gd name="T21" fmla="*/ 91 h 164"/>
                  <a:gd name="T22" fmla="*/ 74 w 222"/>
                  <a:gd name="T23" fmla="*/ 45 h 164"/>
                  <a:gd name="T24" fmla="*/ 12 w 222"/>
                  <a:gd name="T25" fmla="*/ 42 h 164"/>
                  <a:gd name="T26" fmla="*/ 5 w 222"/>
                  <a:gd name="T27" fmla="*/ 29 h 164"/>
                  <a:gd name="T28" fmla="*/ 42 w 222"/>
                  <a:gd name="T29" fmla="*/ 19 h 164"/>
                  <a:gd name="T30" fmla="*/ 87 w 222"/>
                  <a:gd name="T31" fmla="*/ 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164">
                    <a:moveTo>
                      <a:pt x="87" y="9"/>
                    </a:moveTo>
                    <a:cubicBezTo>
                      <a:pt x="92" y="5"/>
                      <a:pt x="115" y="9"/>
                      <a:pt x="115" y="5"/>
                    </a:cubicBezTo>
                    <a:cubicBezTo>
                      <a:pt x="133" y="5"/>
                      <a:pt x="147" y="5"/>
                      <a:pt x="161" y="9"/>
                    </a:cubicBezTo>
                    <a:cubicBezTo>
                      <a:pt x="183" y="0"/>
                      <a:pt x="213" y="10"/>
                      <a:pt x="222" y="20"/>
                    </a:cubicBezTo>
                    <a:cubicBezTo>
                      <a:pt x="217" y="23"/>
                      <a:pt x="183" y="36"/>
                      <a:pt x="178" y="41"/>
                    </a:cubicBezTo>
                    <a:cubicBezTo>
                      <a:pt x="197" y="68"/>
                      <a:pt x="197" y="91"/>
                      <a:pt x="192" y="114"/>
                    </a:cubicBezTo>
                    <a:cubicBezTo>
                      <a:pt x="175" y="104"/>
                      <a:pt x="161" y="87"/>
                      <a:pt x="147" y="73"/>
                    </a:cubicBezTo>
                    <a:cubicBezTo>
                      <a:pt x="147" y="91"/>
                      <a:pt x="138" y="118"/>
                      <a:pt x="128" y="137"/>
                    </a:cubicBezTo>
                    <a:cubicBezTo>
                      <a:pt x="120" y="150"/>
                      <a:pt x="115" y="164"/>
                      <a:pt x="101" y="155"/>
                    </a:cubicBezTo>
                    <a:cubicBezTo>
                      <a:pt x="97" y="142"/>
                      <a:pt x="101" y="132"/>
                      <a:pt x="101" y="123"/>
                    </a:cubicBezTo>
                    <a:cubicBezTo>
                      <a:pt x="92" y="118"/>
                      <a:pt x="97" y="104"/>
                      <a:pt x="97" y="91"/>
                    </a:cubicBezTo>
                    <a:cubicBezTo>
                      <a:pt x="87" y="87"/>
                      <a:pt x="79" y="58"/>
                      <a:pt x="74" y="45"/>
                    </a:cubicBezTo>
                    <a:cubicBezTo>
                      <a:pt x="65" y="35"/>
                      <a:pt x="23" y="45"/>
                      <a:pt x="12" y="42"/>
                    </a:cubicBezTo>
                    <a:cubicBezTo>
                      <a:pt x="1" y="39"/>
                      <a:pt x="0" y="33"/>
                      <a:pt x="5" y="29"/>
                    </a:cubicBezTo>
                    <a:cubicBezTo>
                      <a:pt x="14" y="24"/>
                      <a:pt x="33" y="19"/>
                      <a:pt x="42" y="19"/>
                    </a:cubicBezTo>
                    <a:cubicBezTo>
                      <a:pt x="65" y="9"/>
                      <a:pt x="65" y="19"/>
                      <a:pt x="87" y="9"/>
                    </a:cubicBezTo>
                    <a:close/>
                  </a:path>
                </a:pathLst>
              </a:custGeom>
              <a:solidFill>
                <a:schemeClr val="bg1">
                  <a:alpha val="84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114" name="Freeform 338">
                <a:extLst>
                  <a:ext uri="{FF2B5EF4-FFF2-40B4-BE49-F238E27FC236}">
                    <a16:creationId xmlns:a16="http://schemas.microsoft.com/office/drawing/2014/main" id="{CD2D2BD9-2875-4661-A46E-6004D507B6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4" y="6592"/>
                <a:ext cx="96" cy="74"/>
              </a:xfrm>
              <a:custGeom>
                <a:avLst/>
                <a:gdLst>
                  <a:gd name="T0" fmla="*/ 79 w 96"/>
                  <a:gd name="T1" fmla="*/ 0 h 74"/>
                  <a:gd name="T2" fmla="*/ 81 w 96"/>
                  <a:gd name="T3" fmla="*/ 1 h 74"/>
                  <a:gd name="T4" fmla="*/ 81 w 96"/>
                  <a:gd name="T5" fmla="*/ 3 h 74"/>
                  <a:gd name="T6" fmla="*/ 81 w 96"/>
                  <a:gd name="T7" fmla="*/ 17 h 74"/>
                  <a:gd name="T8" fmla="*/ 80 w 96"/>
                  <a:gd name="T9" fmla="*/ 30 h 74"/>
                  <a:gd name="T10" fmla="*/ 79 w 96"/>
                  <a:gd name="T11" fmla="*/ 43 h 74"/>
                  <a:gd name="T12" fmla="*/ 78 w 96"/>
                  <a:gd name="T13" fmla="*/ 49 h 74"/>
                  <a:gd name="T14" fmla="*/ 76 w 96"/>
                  <a:gd name="T15" fmla="*/ 56 h 74"/>
                  <a:gd name="T16" fmla="*/ 77 w 96"/>
                  <a:gd name="T17" fmla="*/ 57 h 74"/>
                  <a:gd name="T18" fmla="*/ 79 w 96"/>
                  <a:gd name="T19" fmla="*/ 58 h 74"/>
                  <a:gd name="T20" fmla="*/ 82 w 96"/>
                  <a:gd name="T21" fmla="*/ 59 h 74"/>
                  <a:gd name="T22" fmla="*/ 85 w 96"/>
                  <a:gd name="T23" fmla="*/ 60 h 74"/>
                  <a:gd name="T24" fmla="*/ 88 w 96"/>
                  <a:gd name="T25" fmla="*/ 61 h 74"/>
                  <a:gd name="T26" fmla="*/ 91 w 96"/>
                  <a:gd name="T27" fmla="*/ 62 h 74"/>
                  <a:gd name="T28" fmla="*/ 94 w 96"/>
                  <a:gd name="T29" fmla="*/ 64 h 74"/>
                  <a:gd name="T30" fmla="*/ 96 w 96"/>
                  <a:gd name="T31" fmla="*/ 66 h 74"/>
                  <a:gd name="T32" fmla="*/ 89 w 96"/>
                  <a:gd name="T33" fmla="*/ 66 h 74"/>
                  <a:gd name="T34" fmla="*/ 82 w 96"/>
                  <a:gd name="T35" fmla="*/ 67 h 74"/>
                  <a:gd name="T36" fmla="*/ 75 w 96"/>
                  <a:gd name="T37" fmla="*/ 69 h 74"/>
                  <a:gd name="T38" fmla="*/ 71 w 96"/>
                  <a:gd name="T39" fmla="*/ 70 h 74"/>
                  <a:gd name="T40" fmla="*/ 69 w 96"/>
                  <a:gd name="T41" fmla="*/ 71 h 74"/>
                  <a:gd name="T42" fmla="*/ 55 w 96"/>
                  <a:gd name="T43" fmla="*/ 73 h 74"/>
                  <a:gd name="T44" fmla="*/ 48 w 96"/>
                  <a:gd name="T45" fmla="*/ 73 h 74"/>
                  <a:gd name="T46" fmla="*/ 40 w 96"/>
                  <a:gd name="T47" fmla="*/ 74 h 74"/>
                  <a:gd name="T48" fmla="*/ 36 w 96"/>
                  <a:gd name="T49" fmla="*/ 73 h 74"/>
                  <a:gd name="T50" fmla="*/ 33 w 96"/>
                  <a:gd name="T51" fmla="*/ 73 h 74"/>
                  <a:gd name="T52" fmla="*/ 30 w 96"/>
                  <a:gd name="T53" fmla="*/ 73 h 74"/>
                  <a:gd name="T54" fmla="*/ 0 w 96"/>
                  <a:gd name="T55" fmla="*/ 73 h 74"/>
                  <a:gd name="T56" fmla="*/ 8 w 96"/>
                  <a:gd name="T57" fmla="*/ 67 h 74"/>
                  <a:gd name="T58" fmla="*/ 11 w 96"/>
                  <a:gd name="T59" fmla="*/ 66 h 74"/>
                  <a:gd name="T60" fmla="*/ 14 w 96"/>
                  <a:gd name="T61" fmla="*/ 65 h 74"/>
                  <a:gd name="T62" fmla="*/ 18 w 96"/>
                  <a:gd name="T63" fmla="*/ 64 h 74"/>
                  <a:gd name="T64" fmla="*/ 21 w 96"/>
                  <a:gd name="T65" fmla="*/ 64 h 74"/>
                  <a:gd name="T66" fmla="*/ 27 w 96"/>
                  <a:gd name="T67" fmla="*/ 63 h 74"/>
                  <a:gd name="T68" fmla="*/ 30 w 96"/>
                  <a:gd name="T69" fmla="*/ 62 h 74"/>
                  <a:gd name="T70" fmla="*/ 32 w 96"/>
                  <a:gd name="T71" fmla="*/ 61 h 74"/>
                  <a:gd name="T72" fmla="*/ 35 w 96"/>
                  <a:gd name="T73" fmla="*/ 59 h 74"/>
                  <a:gd name="T74" fmla="*/ 37 w 96"/>
                  <a:gd name="T75" fmla="*/ 57 h 74"/>
                  <a:gd name="T76" fmla="*/ 35 w 96"/>
                  <a:gd name="T77" fmla="*/ 53 h 74"/>
                  <a:gd name="T78" fmla="*/ 33 w 96"/>
                  <a:gd name="T79" fmla="*/ 50 h 74"/>
                  <a:gd name="T80" fmla="*/ 32 w 96"/>
                  <a:gd name="T81" fmla="*/ 46 h 74"/>
                  <a:gd name="T82" fmla="*/ 31 w 96"/>
                  <a:gd name="T83" fmla="*/ 43 h 74"/>
                  <a:gd name="T84" fmla="*/ 42 w 96"/>
                  <a:gd name="T85" fmla="*/ 43 h 74"/>
                  <a:gd name="T86" fmla="*/ 47 w 96"/>
                  <a:gd name="T87" fmla="*/ 44 h 74"/>
                  <a:gd name="T88" fmla="*/ 52 w 96"/>
                  <a:gd name="T89" fmla="*/ 46 h 74"/>
                  <a:gd name="T90" fmla="*/ 53 w 96"/>
                  <a:gd name="T91" fmla="*/ 43 h 74"/>
                  <a:gd name="T92" fmla="*/ 54 w 96"/>
                  <a:gd name="T93" fmla="*/ 39 h 74"/>
                  <a:gd name="T94" fmla="*/ 56 w 96"/>
                  <a:gd name="T95" fmla="*/ 35 h 74"/>
                  <a:gd name="T96" fmla="*/ 57 w 96"/>
                  <a:gd name="T97" fmla="*/ 30 h 74"/>
                  <a:gd name="T98" fmla="*/ 60 w 96"/>
                  <a:gd name="T99" fmla="*/ 20 h 74"/>
                  <a:gd name="T100" fmla="*/ 61 w 96"/>
                  <a:gd name="T101" fmla="*/ 15 h 74"/>
                  <a:gd name="T102" fmla="*/ 63 w 96"/>
                  <a:gd name="T103" fmla="*/ 11 h 74"/>
                  <a:gd name="T104" fmla="*/ 66 w 96"/>
                  <a:gd name="T105" fmla="*/ 7 h 74"/>
                  <a:gd name="T106" fmla="*/ 70 w 96"/>
                  <a:gd name="T107" fmla="*/ 3 h 74"/>
                  <a:gd name="T108" fmla="*/ 75 w 96"/>
                  <a:gd name="T109" fmla="*/ 1 h 74"/>
                  <a:gd name="T110" fmla="*/ 77 w 96"/>
                  <a:gd name="T111" fmla="*/ 0 h 74"/>
                  <a:gd name="T112" fmla="*/ 79 w 96"/>
                  <a:gd name="T113" fmla="*/ 0 h 74"/>
                  <a:gd name="T114" fmla="*/ 79 w 96"/>
                  <a:gd name="T115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6" h="74">
                    <a:moveTo>
                      <a:pt x="79" y="0"/>
                    </a:moveTo>
                    <a:lnTo>
                      <a:pt x="81" y="1"/>
                    </a:lnTo>
                    <a:lnTo>
                      <a:pt x="81" y="3"/>
                    </a:lnTo>
                    <a:lnTo>
                      <a:pt x="81" y="17"/>
                    </a:lnTo>
                    <a:lnTo>
                      <a:pt x="80" y="30"/>
                    </a:lnTo>
                    <a:lnTo>
                      <a:pt x="79" y="43"/>
                    </a:lnTo>
                    <a:lnTo>
                      <a:pt x="78" y="49"/>
                    </a:lnTo>
                    <a:lnTo>
                      <a:pt x="76" y="56"/>
                    </a:lnTo>
                    <a:lnTo>
                      <a:pt x="77" y="57"/>
                    </a:lnTo>
                    <a:lnTo>
                      <a:pt x="79" y="58"/>
                    </a:lnTo>
                    <a:lnTo>
                      <a:pt x="82" y="59"/>
                    </a:lnTo>
                    <a:lnTo>
                      <a:pt x="85" y="60"/>
                    </a:lnTo>
                    <a:lnTo>
                      <a:pt x="88" y="61"/>
                    </a:lnTo>
                    <a:lnTo>
                      <a:pt x="91" y="62"/>
                    </a:lnTo>
                    <a:lnTo>
                      <a:pt x="94" y="64"/>
                    </a:lnTo>
                    <a:lnTo>
                      <a:pt x="96" y="66"/>
                    </a:lnTo>
                    <a:lnTo>
                      <a:pt x="89" y="66"/>
                    </a:lnTo>
                    <a:lnTo>
                      <a:pt x="82" y="67"/>
                    </a:lnTo>
                    <a:lnTo>
                      <a:pt x="75" y="69"/>
                    </a:lnTo>
                    <a:lnTo>
                      <a:pt x="71" y="70"/>
                    </a:lnTo>
                    <a:lnTo>
                      <a:pt x="69" y="71"/>
                    </a:lnTo>
                    <a:lnTo>
                      <a:pt x="55" y="73"/>
                    </a:lnTo>
                    <a:lnTo>
                      <a:pt x="48" y="73"/>
                    </a:lnTo>
                    <a:lnTo>
                      <a:pt x="40" y="74"/>
                    </a:lnTo>
                    <a:lnTo>
                      <a:pt x="36" y="73"/>
                    </a:lnTo>
                    <a:lnTo>
                      <a:pt x="33" y="73"/>
                    </a:lnTo>
                    <a:lnTo>
                      <a:pt x="30" y="73"/>
                    </a:lnTo>
                    <a:lnTo>
                      <a:pt x="0" y="73"/>
                    </a:lnTo>
                    <a:lnTo>
                      <a:pt x="8" y="67"/>
                    </a:lnTo>
                    <a:lnTo>
                      <a:pt x="11" y="66"/>
                    </a:lnTo>
                    <a:lnTo>
                      <a:pt x="14" y="65"/>
                    </a:lnTo>
                    <a:lnTo>
                      <a:pt x="18" y="64"/>
                    </a:lnTo>
                    <a:lnTo>
                      <a:pt x="21" y="64"/>
                    </a:lnTo>
                    <a:lnTo>
                      <a:pt x="27" y="63"/>
                    </a:lnTo>
                    <a:lnTo>
                      <a:pt x="30" y="62"/>
                    </a:lnTo>
                    <a:lnTo>
                      <a:pt x="32" y="61"/>
                    </a:lnTo>
                    <a:lnTo>
                      <a:pt x="35" y="59"/>
                    </a:lnTo>
                    <a:lnTo>
                      <a:pt x="37" y="57"/>
                    </a:lnTo>
                    <a:lnTo>
                      <a:pt x="35" y="53"/>
                    </a:lnTo>
                    <a:lnTo>
                      <a:pt x="33" y="50"/>
                    </a:lnTo>
                    <a:lnTo>
                      <a:pt x="32" y="46"/>
                    </a:lnTo>
                    <a:lnTo>
                      <a:pt x="31" y="43"/>
                    </a:lnTo>
                    <a:lnTo>
                      <a:pt x="42" y="43"/>
                    </a:lnTo>
                    <a:lnTo>
                      <a:pt x="47" y="44"/>
                    </a:lnTo>
                    <a:lnTo>
                      <a:pt x="52" y="46"/>
                    </a:lnTo>
                    <a:lnTo>
                      <a:pt x="53" y="43"/>
                    </a:lnTo>
                    <a:lnTo>
                      <a:pt x="54" y="39"/>
                    </a:lnTo>
                    <a:lnTo>
                      <a:pt x="56" y="35"/>
                    </a:lnTo>
                    <a:lnTo>
                      <a:pt x="57" y="30"/>
                    </a:lnTo>
                    <a:lnTo>
                      <a:pt x="60" y="20"/>
                    </a:lnTo>
                    <a:lnTo>
                      <a:pt x="61" y="15"/>
                    </a:lnTo>
                    <a:lnTo>
                      <a:pt x="63" y="11"/>
                    </a:lnTo>
                    <a:lnTo>
                      <a:pt x="66" y="7"/>
                    </a:lnTo>
                    <a:lnTo>
                      <a:pt x="70" y="3"/>
                    </a:lnTo>
                    <a:lnTo>
                      <a:pt x="75" y="1"/>
                    </a:lnTo>
                    <a:lnTo>
                      <a:pt x="77" y="0"/>
                    </a:lnTo>
                    <a:lnTo>
                      <a:pt x="79" y="0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FFFFFF">
                  <a:alpha val="84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117" name="Freeform 341">
                <a:extLst>
                  <a:ext uri="{FF2B5EF4-FFF2-40B4-BE49-F238E27FC236}">
                    <a16:creationId xmlns:a16="http://schemas.microsoft.com/office/drawing/2014/main" id="{99CC4659-6A09-40A6-A736-639B77DDAF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9" y="6629"/>
                <a:ext cx="96" cy="74"/>
              </a:xfrm>
              <a:custGeom>
                <a:avLst/>
                <a:gdLst>
                  <a:gd name="T0" fmla="*/ 79 w 96"/>
                  <a:gd name="T1" fmla="*/ 0 h 74"/>
                  <a:gd name="T2" fmla="*/ 81 w 96"/>
                  <a:gd name="T3" fmla="*/ 1 h 74"/>
                  <a:gd name="T4" fmla="*/ 81 w 96"/>
                  <a:gd name="T5" fmla="*/ 3 h 74"/>
                  <a:gd name="T6" fmla="*/ 81 w 96"/>
                  <a:gd name="T7" fmla="*/ 17 h 74"/>
                  <a:gd name="T8" fmla="*/ 80 w 96"/>
                  <a:gd name="T9" fmla="*/ 30 h 74"/>
                  <a:gd name="T10" fmla="*/ 79 w 96"/>
                  <a:gd name="T11" fmla="*/ 43 h 74"/>
                  <a:gd name="T12" fmla="*/ 78 w 96"/>
                  <a:gd name="T13" fmla="*/ 49 h 74"/>
                  <a:gd name="T14" fmla="*/ 76 w 96"/>
                  <a:gd name="T15" fmla="*/ 56 h 74"/>
                  <a:gd name="T16" fmla="*/ 77 w 96"/>
                  <a:gd name="T17" fmla="*/ 57 h 74"/>
                  <a:gd name="T18" fmla="*/ 79 w 96"/>
                  <a:gd name="T19" fmla="*/ 58 h 74"/>
                  <a:gd name="T20" fmla="*/ 82 w 96"/>
                  <a:gd name="T21" fmla="*/ 59 h 74"/>
                  <a:gd name="T22" fmla="*/ 85 w 96"/>
                  <a:gd name="T23" fmla="*/ 60 h 74"/>
                  <a:gd name="T24" fmla="*/ 88 w 96"/>
                  <a:gd name="T25" fmla="*/ 61 h 74"/>
                  <a:gd name="T26" fmla="*/ 91 w 96"/>
                  <a:gd name="T27" fmla="*/ 62 h 74"/>
                  <a:gd name="T28" fmla="*/ 94 w 96"/>
                  <a:gd name="T29" fmla="*/ 64 h 74"/>
                  <a:gd name="T30" fmla="*/ 96 w 96"/>
                  <a:gd name="T31" fmla="*/ 66 h 74"/>
                  <a:gd name="T32" fmla="*/ 89 w 96"/>
                  <a:gd name="T33" fmla="*/ 66 h 74"/>
                  <a:gd name="T34" fmla="*/ 82 w 96"/>
                  <a:gd name="T35" fmla="*/ 67 h 74"/>
                  <a:gd name="T36" fmla="*/ 75 w 96"/>
                  <a:gd name="T37" fmla="*/ 69 h 74"/>
                  <a:gd name="T38" fmla="*/ 71 w 96"/>
                  <a:gd name="T39" fmla="*/ 70 h 74"/>
                  <a:gd name="T40" fmla="*/ 69 w 96"/>
                  <a:gd name="T41" fmla="*/ 71 h 74"/>
                  <a:gd name="T42" fmla="*/ 55 w 96"/>
                  <a:gd name="T43" fmla="*/ 73 h 74"/>
                  <a:gd name="T44" fmla="*/ 48 w 96"/>
                  <a:gd name="T45" fmla="*/ 73 h 74"/>
                  <a:gd name="T46" fmla="*/ 40 w 96"/>
                  <a:gd name="T47" fmla="*/ 74 h 74"/>
                  <a:gd name="T48" fmla="*/ 36 w 96"/>
                  <a:gd name="T49" fmla="*/ 73 h 74"/>
                  <a:gd name="T50" fmla="*/ 33 w 96"/>
                  <a:gd name="T51" fmla="*/ 73 h 74"/>
                  <a:gd name="T52" fmla="*/ 30 w 96"/>
                  <a:gd name="T53" fmla="*/ 73 h 74"/>
                  <a:gd name="T54" fmla="*/ 0 w 96"/>
                  <a:gd name="T55" fmla="*/ 73 h 74"/>
                  <a:gd name="T56" fmla="*/ 8 w 96"/>
                  <a:gd name="T57" fmla="*/ 67 h 74"/>
                  <a:gd name="T58" fmla="*/ 11 w 96"/>
                  <a:gd name="T59" fmla="*/ 66 h 74"/>
                  <a:gd name="T60" fmla="*/ 14 w 96"/>
                  <a:gd name="T61" fmla="*/ 65 h 74"/>
                  <a:gd name="T62" fmla="*/ 18 w 96"/>
                  <a:gd name="T63" fmla="*/ 64 h 74"/>
                  <a:gd name="T64" fmla="*/ 21 w 96"/>
                  <a:gd name="T65" fmla="*/ 64 h 74"/>
                  <a:gd name="T66" fmla="*/ 27 w 96"/>
                  <a:gd name="T67" fmla="*/ 63 h 74"/>
                  <a:gd name="T68" fmla="*/ 30 w 96"/>
                  <a:gd name="T69" fmla="*/ 62 h 74"/>
                  <a:gd name="T70" fmla="*/ 32 w 96"/>
                  <a:gd name="T71" fmla="*/ 61 h 74"/>
                  <a:gd name="T72" fmla="*/ 35 w 96"/>
                  <a:gd name="T73" fmla="*/ 59 h 74"/>
                  <a:gd name="T74" fmla="*/ 37 w 96"/>
                  <a:gd name="T75" fmla="*/ 57 h 74"/>
                  <a:gd name="T76" fmla="*/ 35 w 96"/>
                  <a:gd name="T77" fmla="*/ 53 h 74"/>
                  <a:gd name="T78" fmla="*/ 33 w 96"/>
                  <a:gd name="T79" fmla="*/ 50 h 74"/>
                  <a:gd name="T80" fmla="*/ 32 w 96"/>
                  <a:gd name="T81" fmla="*/ 46 h 74"/>
                  <a:gd name="T82" fmla="*/ 31 w 96"/>
                  <a:gd name="T83" fmla="*/ 43 h 74"/>
                  <a:gd name="T84" fmla="*/ 42 w 96"/>
                  <a:gd name="T85" fmla="*/ 43 h 74"/>
                  <a:gd name="T86" fmla="*/ 47 w 96"/>
                  <a:gd name="T87" fmla="*/ 44 h 74"/>
                  <a:gd name="T88" fmla="*/ 52 w 96"/>
                  <a:gd name="T89" fmla="*/ 46 h 74"/>
                  <a:gd name="T90" fmla="*/ 53 w 96"/>
                  <a:gd name="T91" fmla="*/ 43 h 74"/>
                  <a:gd name="T92" fmla="*/ 54 w 96"/>
                  <a:gd name="T93" fmla="*/ 39 h 74"/>
                  <a:gd name="T94" fmla="*/ 56 w 96"/>
                  <a:gd name="T95" fmla="*/ 35 h 74"/>
                  <a:gd name="T96" fmla="*/ 57 w 96"/>
                  <a:gd name="T97" fmla="*/ 30 h 74"/>
                  <a:gd name="T98" fmla="*/ 60 w 96"/>
                  <a:gd name="T99" fmla="*/ 20 h 74"/>
                  <a:gd name="T100" fmla="*/ 61 w 96"/>
                  <a:gd name="T101" fmla="*/ 15 h 74"/>
                  <a:gd name="T102" fmla="*/ 63 w 96"/>
                  <a:gd name="T103" fmla="*/ 11 h 74"/>
                  <a:gd name="T104" fmla="*/ 66 w 96"/>
                  <a:gd name="T105" fmla="*/ 7 h 74"/>
                  <a:gd name="T106" fmla="*/ 70 w 96"/>
                  <a:gd name="T107" fmla="*/ 3 h 74"/>
                  <a:gd name="T108" fmla="*/ 75 w 96"/>
                  <a:gd name="T109" fmla="*/ 1 h 74"/>
                  <a:gd name="T110" fmla="*/ 77 w 96"/>
                  <a:gd name="T111" fmla="*/ 0 h 74"/>
                  <a:gd name="T112" fmla="*/ 79 w 96"/>
                  <a:gd name="T113" fmla="*/ 0 h 74"/>
                  <a:gd name="T114" fmla="*/ 79 w 96"/>
                  <a:gd name="T115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6" h="74">
                    <a:moveTo>
                      <a:pt x="79" y="0"/>
                    </a:moveTo>
                    <a:lnTo>
                      <a:pt x="81" y="1"/>
                    </a:lnTo>
                    <a:lnTo>
                      <a:pt x="81" y="3"/>
                    </a:lnTo>
                    <a:lnTo>
                      <a:pt x="81" y="17"/>
                    </a:lnTo>
                    <a:lnTo>
                      <a:pt x="80" y="30"/>
                    </a:lnTo>
                    <a:lnTo>
                      <a:pt x="79" y="43"/>
                    </a:lnTo>
                    <a:lnTo>
                      <a:pt x="78" y="49"/>
                    </a:lnTo>
                    <a:lnTo>
                      <a:pt x="76" y="56"/>
                    </a:lnTo>
                    <a:lnTo>
                      <a:pt x="77" y="57"/>
                    </a:lnTo>
                    <a:lnTo>
                      <a:pt x="79" y="58"/>
                    </a:lnTo>
                    <a:lnTo>
                      <a:pt x="82" y="59"/>
                    </a:lnTo>
                    <a:lnTo>
                      <a:pt x="85" y="60"/>
                    </a:lnTo>
                    <a:lnTo>
                      <a:pt x="88" y="61"/>
                    </a:lnTo>
                    <a:lnTo>
                      <a:pt x="91" y="62"/>
                    </a:lnTo>
                    <a:lnTo>
                      <a:pt x="94" y="64"/>
                    </a:lnTo>
                    <a:lnTo>
                      <a:pt x="96" y="66"/>
                    </a:lnTo>
                    <a:lnTo>
                      <a:pt x="89" y="66"/>
                    </a:lnTo>
                    <a:lnTo>
                      <a:pt x="82" y="67"/>
                    </a:lnTo>
                    <a:lnTo>
                      <a:pt x="75" y="69"/>
                    </a:lnTo>
                    <a:lnTo>
                      <a:pt x="71" y="70"/>
                    </a:lnTo>
                    <a:lnTo>
                      <a:pt x="69" y="71"/>
                    </a:lnTo>
                    <a:lnTo>
                      <a:pt x="55" y="73"/>
                    </a:lnTo>
                    <a:lnTo>
                      <a:pt x="48" y="73"/>
                    </a:lnTo>
                    <a:lnTo>
                      <a:pt x="40" y="74"/>
                    </a:lnTo>
                    <a:lnTo>
                      <a:pt x="36" y="73"/>
                    </a:lnTo>
                    <a:lnTo>
                      <a:pt x="33" y="73"/>
                    </a:lnTo>
                    <a:lnTo>
                      <a:pt x="30" y="73"/>
                    </a:lnTo>
                    <a:lnTo>
                      <a:pt x="0" y="73"/>
                    </a:lnTo>
                    <a:lnTo>
                      <a:pt x="8" y="67"/>
                    </a:lnTo>
                    <a:lnTo>
                      <a:pt x="11" y="66"/>
                    </a:lnTo>
                    <a:lnTo>
                      <a:pt x="14" y="65"/>
                    </a:lnTo>
                    <a:lnTo>
                      <a:pt x="18" y="64"/>
                    </a:lnTo>
                    <a:lnTo>
                      <a:pt x="21" y="64"/>
                    </a:lnTo>
                    <a:lnTo>
                      <a:pt x="27" y="63"/>
                    </a:lnTo>
                    <a:lnTo>
                      <a:pt x="30" y="62"/>
                    </a:lnTo>
                    <a:lnTo>
                      <a:pt x="32" y="61"/>
                    </a:lnTo>
                    <a:lnTo>
                      <a:pt x="35" y="59"/>
                    </a:lnTo>
                    <a:lnTo>
                      <a:pt x="37" y="57"/>
                    </a:lnTo>
                    <a:lnTo>
                      <a:pt x="35" y="53"/>
                    </a:lnTo>
                    <a:lnTo>
                      <a:pt x="33" y="50"/>
                    </a:lnTo>
                    <a:lnTo>
                      <a:pt x="32" y="46"/>
                    </a:lnTo>
                    <a:lnTo>
                      <a:pt x="31" y="43"/>
                    </a:lnTo>
                    <a:lnTo>
                      <a:pt x="42" y="43"/>
                    </a:lnTo>
                    <a:lnTo>
                      <a:pt x="47" y="44"/>
                    </a:lnTo>
                    <a:lnTo>
                      <a:pt x="52" y="46"/>
                    </a:lnTo>
                    <a:lnTo>
                      <a:pt x="53" y="43"/>
                    </a:lnTo>
                    <a:lnTo>
                      <a:pt x="54" y="39"/>
                    </a:lnTo>
                    <a:lnTo>
                      <a:pt x="56" y="35"/>
                    </a:lnTo>
                    <a:lnTo>
                      <a:pt x="57" y="30"/>
                    </a:lnTo>
                    <a:lnTo>
                      <a:pt x="60" y="20"/>
                    </a:lnTo>
                    <a:lnTo>
                      <a:pt x="61" y="15"/>
                    </a:lnTo>
                    <a:lnTo>
                      <a:pt x="63" y="11"/>
                    </a:lnTo>
                    <a:lnTo>
                      <a:pt x="66" y="7"/>
                    </a:lnTo>
                    <a:lnTo>
                      <a:pt x="70" y="3"/>
                    </a:lnTo>
                    <a:lnTo>
                      <a:pt x="75" y="1"/>
                    </a:lnTo>
                    <a:lnTo>
                      <a:pt x="77" y="0"/>
                    </a:lnTo>
                    <a:lnTo>
                      <a:pt x="79" y="0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FFFFFF">
                  <a:alpha val="84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118" name="Freeform 342">
                <a:extLst>
                  <a:ext uri="{FF2B5EF4-FFF2-40B4-BE49-F238E27FC236}">
                    <a16:creationId xmlns:a16="http://schemas.microsoft.com/office/drawing/2014/main" id="{1A8DF530-7A61-4F00-97D0-22E4C2FD25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2" y="6635"/>
                <a:ext cx="96" cy="59"/>
              </a:xfrm>
              <a:custGeom>
                <a:avLst/>
                <a:gdLst>
                  <a:gd name="T0" fmla="*/ 87 w 222"/>
                  <a:gd name="T1" fmla="*/ 9 h 164"/>
                  <a:gd name="T2" fmla="*/ 115 w 222"/>
                  <a:gd name="T3" fmla="*/ 5 h 164"/>
                  <a:gd name="T4" fmla="*/ 161 w 222"/>
                  <a:gd name="T5" fmla="*/ 9 h 164"/>
                  <a:gd name="T6" fmla="*/ 222 w 222"/>
                  <a:gd name="T7" fmla="*/ 20 h 164"/>
                  <a:gd name="T8" fmla="*/ 178 w 222"/>
                  <a:gd name="T9" fmla="*/ 41 h 164"/>
                  <a:gd name="T10" fmla="*/ 192 w 222"/>
                  <a:gd name="T11" fmla="*/ 114 h 164"/>
                  <a:gd name="T12" fmla="*/ 147 w 222"/>
                  <a:gd name="T13" fmla="*/ 73 h 164"/>
                  <a:gd name="T14" fmla="*/ 128 w 222"/>
                  <a:gd name="T15" fmla="*/ 137 h 164"/>
                  <a:gd name="T16" fmla="*/ 101 w 222"/>
                  <a:gd name="T17" fmla="*/ 155 h 164"/>
                  <a:gd name="T18" fmla="*/ 101 w 222"/>
                  <a:gd name="T19" fmla="*/ 123 h 164"/>
                  <a:gd name="T20" fmla="*/ 97 w 222"/>
                  <a:gd name="T21" fmla="*/ 91 h 164"/>
                  <a:gd name="T22" fmla="*/ 74 w 222"/>
                  <a:gd name="T23" fmla="*/ 45 h 164"/>
                  <a:gd name="T24" fmla="*/ 12 w 222"/>
                  <a:gd name="T25" fmla="*/ 42 h 164"/>
                  <a:gd name="T26" fmla="*/ 5 w 222"/>
                  <a:gd name="T27" fmla="*/ 29 h 164"/>
                  <a:gd name="T28" fmla="*/ 42 w 222"/>
                  <a:gd name="T29" fmla="*/ 19 h 164"/>
                  <a:gd name="T30" fmla="*/ 87 w 222"/>
                  <a:gd name="T31" fmla="*/ 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164">
                    <a:moveTo>
                      <a:pt x="87" y="9"/>
                    </a:moveTo>
                    <a:cubicBezTo>
                      <a:pt x="92" y="5"/>
                      <a:pt x="115" y="9"/>
                      <a:pt x="115" y="5"/>
                    </a:cubicBezTo>
                    <a:cubicBezTo>
                      <a:pt x="133" y="5"/>
                      <a:pt x="147" y="5"/>
                      <a:pt x="161" y="9"/>
                    </a:cubicBezTo>
                    <a:cubicBezTo>
                      <a:pt x="183" y="0"/>
                      <a:pt x="213" y="10"/>
                      <a:pt x="222" y="20"/>
                    </a:cubicBezTo>
                    <a:cubicBezTo>
                      <a:pt x="217" y="23"/>
                      <a:pt x="183" y="36"/>
                      <a:pt x="178" y="41"/>
                    </a:cubicBezTo>
                    <a:cubicBezTo>
                      <a:pt x="197" y="68"/>
                      <a:pt x="197" y="91"/>
                      <a:pt x="192" y="114"/>
                    </a:cubicBezTo>
                    <a:cubicBezTo>
                      <a:pt x="175" y="104"/>
                      <a:pt x="161" y="87"/>
                      <a:pt x="147" y="73"/>
                    </a:cubicBezTo>
                    <a:cubicBezTo>
                      <a:pt x="147" y="91"/>
                      <a:pt x="138" y="118"/>
                      <a:pt x="128" y="137"/>
                    </a:cubicBezTo>
                    <a:cubicBezTo>
                      <a:pt x="120" y="150"/>
                      <a:pt x="115" y="164"/>
                      <a:pt x="101" y="155"/>
                    </a:cubicBezTo>
                    <a:cubicBezTo>
                      <a:pt x="97" y="142"/>
                      <a:pt x="101" y="132"/>
                      <a:pt x="101" y="123"/>
                    </a:cubicBezTo>
                    <a:cubicBezTo>
                      <a:pt x="92" y="118"/>
                      <a:pt x="97" y="104"/>
                      <a:pt x="97" y="91"/>
                    </a:cubicBezTo>
                    <a:cubicBezTo>
                      <a:pt x="87" y="87"/>
                      <a:pt x="79" y="58"/>
                      <a:pt x="74" y="45"/>
                    </a:cubicBezTo>
                    <a:cubicBezTo>
                      <a:pt x="65" y="35"/>
                      <a:pt x="23" y="45"/>
                      <a:pt x="12" y="42"/>
                    </a:cubicBezTo>
                    <a:cubicBezTo>
                      <a:pt x="1" y="39"/>
                      <a:pt x="0" y="33"/>
                      <a:pt x="5" y="29"/>
                    </a:cubicBezTo>
                    <a:cubicBezTo>
                      <a:pt x="14" y="24"/>
                      <a:pt x="33" y="19"/>
                      <a:pt x="42" y="19"/>
                    </a:cubicBezTo>
                    <a:cubicBezTo>
                      <a:pt x="65" y="9"/>
                      <a:pt x="65" y="19"/>
                      <a:pt x="87" y="9"/>
                    </a:cubicBezTo>
                    <a:close/>
                  </a:path>
                </a:pathLst>
              </a:custGeom>
              <a:solidFill>
                <a:schemeClr val="bg1">
                  <a:alpha val="84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119" name="Freeform 343">
                <a:extLst>
                  <a:ext uri="{FF2B5EF4-FFF2-40B4-BE49-F238E27FC236}">
                    <a16:creationId xmlns:a16="http://schemas.microsoft.com/office/drawing/2014/main" id="{506839BC-4476-4922-8F68-B8A0D7F087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4" y="6657"/>
                <a:ext cx="96" cy="74"/>
              </a:xfrm>
              <a:custGeom>
                <a:avLst/>
                <a:gdLst>
                  <a:gd name="T0" fmla="*/ 79 w 96"/>
                  <a:gd name="T1" fmla="*/ 0 h 74"/>
                  <a:gd name="T2" fmla="*/ 81 w 96"/>
                  <a:gd name="T3" fmla="*/ 1 h 74"/>
                  <a:gd name="T4" fmla="*/ 81 w 96"/>
                  <a:gd name="T5" fmla="*/ 3 h 74"/>
                  <a:gd name="T6" fmla="*/ 81 w 96"/>
                  <a:gd name="T7" fmla="*/ 17 h 74"/>
                  <a:gd name="T8" fmla="*/ 80 w 96"/>
                  <a:gd name="T9" fmla="*/ 30 h 74"/>
                  <a:gd name="T10" fmla="*/ 79 w 96"/>
                  <a:gd name="T11" fmla="*/ 43 h 74"/>
                  <a:gd name="T12" fmla="*/ 78 w 96"/>
                  <a:gd name="T13" fmla="*/ 49 h 74"/>
                  <a:gd name="T14" fmla="*/ 76 w 96"/>
                  <a:gd name="T15" fmla="*/ 56 h 74"/>
                  <a:gd name="T16" fmla="*/ 77 w 96"/>
                  <a:gd name="T17" fmla="*/ 57 h 74"/>
                  <a:gd name="T18" fmla="*/ 79 w 96"/>
                  <a:gd name="T19" fmla="*/ 58 h 74"/>
                  <a:gd name="T20" fmla="*/ 82 w 96"/>
                  <a:gd name="T21" fmla="*/ 59 h 74"/>
                  <a:gd name="T22" fmla="*/ 85 w 96"/>
                  <a:gd name="T23" fmla="*/ 60 h 74"/>
                  <a:gd name="T24" fmla="*/ 88 w 96"/>
                  <a:gd name="T25" fmla="*/ 61 h 74"/>
                  <a:gd name="T26" fmla="*/ 91 w 96"/>
                  <a:gd name="T27" fmla="*/ 62 h 74"/>
                  <a:gd name="T28" fmla="*/ 94 w 96"/>
                  <a:gd name="T29" fmla="*/ 64 h 74"/>
                  <a:gd name="T30" fmla="*/ 96 w 96"/>
                  <a:gd name="T31" fmla="*/ 66 h 74"/>
                  <a:gd name="T32" fmla="*/ 89 w 96"/>
                  <a:gd name="T33" fmla="*/ 66 h 74"/>
                  <a:gd name="T34" fmla="*/ 82 w 96"/>
                  <a:gd name="T35" fmla="*/ 67 h 74"/>
                  <a:gd name="T36" fmla="*/ 75 w 96"/>
                  <a:gd name="T37" fmla="*/ 69 h 74"/>
                  <a:gd name="T38" fmla="*/ 71 w 96"/>
                  <a:gd name="T39" fmla="*/ 70 h 74"/>
                  <a:gd name="T40" fmla="*/ 69 w 96"/>
                  <a:gd name="T41" fmla="*/ 71 h 74"/>
                  <a:gd name="T42" fmla="*/ 55 w 96"/>
                  <a:gd name="T43" fmla="*/ 73 h 74"/>
                  <a:gd name="T44" fmla="*/ 48 w 96"/>
                  <a:gd name="T45" fmla="*/ 73 h 74"/>
                  <a:gd name="T46" fmla="*/ 40 w 96"/>
                  <a:gd name="T47" fmla="*/ 74 h 74"/>
                  <a:gd name="T48" fmla="*/ 36 w 96"/>
                  <a:gd name="T49" fmla="*/ 73 h 74"/>
                  <a:gd name="T50" fmla="*/ 33 w 96"/>
                  <a:gd name="T51" fmla="*/ 73 h 74"/>
                  <a:gd name="T52" fmla="*/ 30 w 96"/>
                  <a:gd name="T53" fmla="*/ 73 h 74"/>
                  <a:gd name="T54" fmla="*/ 0 w 96"/>
                  <a:gd name="T55" fmla="*/ 73 h 74"/>
                  <a:gd name="T56" fmla="*/ 8 w 96"/>
                  <a:gd name="T57" fmla="*/ 67 h 74"/>
                  <a:gd name="T58" fmla="*/ 11 w 96"/>
                  <a:gd name="T59" fmla="*/ 66 h 74"/>
                  <a:gd name="T60" fmla="*/ 14 w 96"/>
                  <a:gd name="T61" fmla="*/ 65 h 74"/>
                  <a:gd name="T62" fmla="*/ 18 w 96"/>
                  <a:gd name="T63" fmla="*/ 64 h 74"/>
                  <a:gd name="T64" fmla="*/ 21 w 96"/>
                  <a:gd name="T65" fmla="*/ 64 h 74"/>
                  <a:gd name="T66" fmla="*/ 27 w 96"/>
                  <a:gd name="T67" fmla="*/ 63 h 74"/>
                  <a:gd name="T68" fmla="*/ 30 w 96"/>
                  <a:gd name="T69" fmla="*/ 62 h 74"/>
                  <a:gd name="T70" fmla="*/ 32 w 96"/>
                  <a:gd name="T71" fmla="*/ 61 h 74"/>
                  <a:gd name="T72" fmla="*/ 35 w 96"/>
                  <a:gd name="T73" fmla="*/ 59 h 74"/>
                  <a:gd name="T74" fmla="*/ 37 w 96"/>
                  <a:gd name="T75" fmla="*/ 57 h 74"/>
                  <a:gd name="T76" fmla="*/ 35 w 96"/>
                  <a:gd name="T77" fmla="*/ 53 h 74"/>
                  <a:gd name="T78" fmla="*/ 33 w 96"/>
                  <a:gd name="T79" fmla="*/ 50 h 74"/>
                  <a:gd name="T80" fmla="*/ 32 w 96"/>
                  <a:gd name="T81" fmla="*/ 46 h 74"/>
                  <a:gd name="T82" fmla="*/ 31 w 96"/>
                  <a:gd name="T83" fmla="*/ 43 h 74"/>
                  <a:gd name="T84" fmla="*/ 42 w 96"/>
                  <a:gd name="T85" fmla="*/ 43 h 74"/>
                  <a:gd name="T86" fmla="*/ 47 w 96"/>
                  <a:gd name="T87" fmla="*/ 44 h 74"/>
                  <a:gd name="T88" fmla="*/ 52 w 96"/>
                  <a:gd name="T89" fmla="*/ 46 h 74"/>
                  <a:gd name="T90" fmla="*/ 53 w 96"/>
                  <a:gd name="T91" fmla="*/ 43 h 74"/>
                  <a:gd name="T92" fmla="*/ 54 w 96"/>
                  <a:gd name="T93" fmla="*/ 39 h 74"/>
                  <a:gd name="T94" fmla="*/ 56 w 96"/>
                  <a:gd name="T95" fmla="*/ 35 h 74"/>
                  <a:gd name="T96" fmla="*/ 57 w 96"/>
                  <a:gd name="T97" fmla="*/ 30 h 74"/>
                  <a:gd name="T98" fmla="*/ 60 w 96"/>
                  <a:gd name="T99" fmla="*/ 20 h 74"/>
                  <a:gd name="T100" fmla="*/ 61 w 96"/>
                  <a:gd name="T101" fmla="*/ 15 h 74"/>
                  <a:gd name="T102" fmla="*/ 63 w 96"/>
                  <a:gd name="T103" fmla="*/ 11 h 74"/>
                  <a:gd name="T104" fmla="*/ 66 w 96"/>
                  <a:gd name="T105" fmla="*/ 7 h 74"/>
                  <a:gd name="T106" fmla="*/ 70 w 96"/>
                  <a:gd name="T107" fmla="*/ 3 h 74"/>
                  <a:gd name="T108" fmla="*/ 75 w 96"/>
                  <a:gd name="T109" fmla="*/ 1 h 74"/>
                  <a:gd name="T110" fmla="*/ 77 w 96"/>
                  <a:gd name="T111" fmla="*/ 0 h 74"/>
                  <a:gd name="T112" fmla="*/ 79 w 96"/>
                  <a:gd name="T113" fmla="*/ 0 h 74"/>
                  <a:gd name="T114" fmla="*/ 79 w 96"/>
                  <a:gd name="T115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6" h="74">
                    <a:moveTo>
                      <a:pt x="79" y="0"/>
                    </a:moveTo>
                    <a:lnTo>
                      <a:pt x="81" y="1"/>
                    </a:lnTo>
                    <a:lnTo>
                      <a:pt x="81" y="3"/>
                    </a:lnTo>
                    <a:lnTo>
                      <a:pt x="81" y="17"/>
                    </a:lnTo>
                    <a:lnTo>
                      <a:pt x="80" y="30"/>
                    </a:lnTo>
                    <a:lnTo>
                      <a:pt x="79" y="43"/>
                    </a:lnTo>
                    <a:lnTo>
                      <a:pt x="78" y="49"/>
                    </a:lnTo>
                    <a:lnTo>
                      <a:pt x="76" y="56"/>
                    </a:lnTo>
                    <a:lnTo>
                      <a:pt x="77" y="57"/>
                    </a:lnTo>
                    <a:lnTo>
                      <a:pt x="79" y="58"/>
                    </a:lnTo>
                    <a:lnTo>
                      <a:pt x="82" y="59"/>
                    </a:lnTo>
                    <a:lnTo>
                      <a:pt x="85" y="60"/>
                    </a:lnTo>
                    <a:lnTo>
                      <a:pt x="88" y="61"/>
                    </a:lnTo>
                    <a:lnTo>
                      <a:pt x="91" y="62"/>
                    </a:lnTo>
                    <a:lnTo>
                      <a:pt x="94" y="64"/>
                    </a:lnTo>
                    <a:lnTo>
                      <a:pt x="96" y="66"/>
                    </a:lnTo>
                    <a:lnTo>
                      <a:pt x="89" y="66"/>
                    </a:lnTo>
                    <a:lnTo>
                      <a:pt x="82" y="67"/>
                    </a:lnTo>
                    <a:lnTo>
                      <a:pt x="75" y="69"/>
                    </a:lnTo>
                    <a:lnTo>
                      <a:pt x="71" y="70"/>
                    </a:lnTo>
                    <a:lnTo>
                      <a:pt x="69" y="71"/>
                    </a:lnTo>
                    <a:lnTo>
                      <a:pt x="55" y="73"/>
                    </a:lnTo>
                    <a:lnTo>
                      <a:pt x="48" y="73"/>
                    </a:lnTo>
                    <a:lnTo>
                      <a:pt x="40" y="74"/>
                    </a:lnTo>
                    <a:lnTo>
                      <a:pt x="36" y="73"/>
                    </a:lnTo>
                    <a:lnTo>
                      <a:pt x="33" y="73"/>
                    </a:lnTo>
                    <a:lnTo>
                      <a:pt x="30" y="73"/>
                    </a:lnTo>
                    <a:lnTo>
                      <a:pt x="0" y="73"/>
                    </a:lnTo>
                    <a:lnTo>
                      <a:pt x="8" y="67"/>
                    </a:lnTo>
                    <a:lnTo>
                      <a:pt x="11" y="66"/>
                    </a:lnTo>
                    <a:lnTo>
                      <a:pt x="14" y="65"/>
                    </a:lnTo>
                    <a:lnTo>
                      <a:pt x="18" y="64"/>
                    </a:lnTo>
                    <a:lnTo>
                      <a:pt x="21" y="64"/>
                    </a:lnTo>
                    <a:lnTo>
                      <a:pt x="27" y="63"/>
                    </a:lnTo>
                    <a:lnTo>
                      <a:pt x="30" y="62"/>
                    </a:lnTo>
                    <a:lnTo>
                      <a:pt x="32" y="61"/>
                    </a:lnTo>
                    <a:lnTo>
                      <a:pt x="35" y="59"/>
                    </a:lnTo>
                    <a:lnTo>
                      <a:pt x="37" y="57"/>
                    </a:lnTo>
                    <a:lnTo>
                      <a:pt x="35" y="53"/>
                    </a:lnTo>
                    <a:lnTo>
                      <a:pt x="33" y="50"/>
                    </a:lnTo>
                    <a:lnTo>
                      <a:pt x="32" y="46"/>
                    </a:lnTo>
                    <a:lnTo>
                      <a:pt x="31" y="43"/>
                    </a:lnTo>
                    <a:lnTo>
                      <a:pt x="42" y="43"/>
                    </a:lnTo>
                    <a:lnTo>
                      <a:pt x="47" y="44"/>
                    </a:lnTo>
                    <a:lnTo>
                      <a:pt x="52" y="46"/>
                    </a:lnTo>
                    <a:lnTo>
                      <a:pt x="53" y="43"/>
                    </a:lnTo>
                    <a:lnTo>
                      <a:pt x="54" y="39"/>
                    </a:lnTo>
                    <a:lnTo>
                      <a:pt x="56" y="35"/>
                    </a:lnTo>
                    <a:lnTo>
                      <a:pt x="57" y="30"/>
                    </a:lnTo>
                    <a:lnTo>
                      <a:pt x="60" y="20"/>
                    </a:lnTo>
                    <a:lnTo>
                      <a:pt x="61" y="15"/>
                    </a:lnTo>
                    <a:lnTo>
                      <a:pt x="63" y="11"/>
                    </a:lnTo>
                    <a:lnTo>
                      <a:pt x="66" y="7"/>
                    </a:lnTo>
                    <a:lnTo>
                      <a:pt x="70" y="3"/>
                    </a:lnTo>
                    <a:lnTo>
                      <a:pt x="75" y="1"/>
                    </a:lnTo>
                    <a:lnTo>
                      <a:pt x="77" y="0"/>
                    </a:lnTo>
                    <a:lnTo>
                      <a:pt x="79" y="0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FFFFFF">
                  <a:alpha val="84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76137" name="Freeform 361">
              <a:extLst>
                <a:ext uri="{FF2B5EF4-FFF2-40B4-BE49-F238E27FC236}">
                  <a16:creationId xmlns:a16="http://schemas.microsoft.com/office/drawing/2014/main" id="{5635A76B-F0AF-4D36-912E-02CB1E7AB0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" y="6191"/>
              <a:ext cx="96" cy="74"/>
            </a:xfrm>
            <a:custGeom>
              <a:avLst/>
              <a:gdLst>
                <a:gd name="T0" fmla="*/ 79 w 96"/>
                <a:gd name="T1" fmla="*/ 0 h 74"/>
                <a:gd name="T2" fmla="*/ 81 w 96"/>
                <a:gd name="T3" fmla="*/ 1 h 74"/>
                <a:gd name="T4" fmla="*/ 81 w 96"/>
                <a:gd name="T5" fmla="*/ 3 h 74"/>
                <a:gd name="T6" fmla="*/ 81 w 96"/>
                <a:gd name="T7" fmla="*/ 17 h 74"/>
                <a:gd name="T8" fmla="*/ 80 w 96"/>
                <a:gd name="T9" fmla="*/ 30 h 74"/>
                <a:gd name="T10" fmla="*/ 79 w 96"/>
                <a:gd name="T11" fmla="*/ 43 h 74"/>
                <a:gd name="T12" fmla="*/ 78 w 96"/>
                <a:gd name="T13" fmla="*/ 49 h 74"/>
                <a:gd name="T14" fmla="*/ 76 w 96"/>
                <a:gd name="T15" fmla="*/ 56 h 74"/>
                <a:gd name="T16" fmla="*/ 77 w 96"/>
                <a:gd name="T17" fmla="*/ 57 h 74"/>
                <a:gd name="T18" fmla="*/ 79 w 96"/>
                <a:gd name="T19" fmla="*/ 58 h 74"/>
                <a:gd name="T20" fmla="*/ 82 w 96"/>
                <a:gd name="T21" fmla="*/ 59 h 74"/>
                <a:gd name="T22" fmla="*/ 85 w 96"/>
                <a:gd name="T23" fmla="*/ 60 h 74"/>
                <a:gd name="T24" fmla="*/ 88 w 96"/>
                <a:gd name="T25" fmla="*/ 61 h 74"/>
                <a:gd name="T26" fmla="*/ 91 w 96"/>
                <a:gd name="T27" fmla="*/ 62 h 74"/>
                <a:gd name="T28" fmla="*/ 94 w 96"/>
                <a:gd name="T29" fmla="*/ 64 h 74"/>
                <a:gd name="T30" fmla="*/ 96 w 96"/>
                <a:gd name="T31" fmla="*/ 66 h 74"/>
                <a:gd name="T32" fmla="*/ 89 w 96"/>
                <a:gd name="T33" fmla="*/ 66 h 74"/>
                <a:gd name="T34" fmla="*/ 82 w 96"/>
                <a:gd name="T35" fmla="*/ 67 h 74"/>
                <a:gd name="T36" fmla="*/ 75 w 96"/>
                <a:gd name="T37" fmla="*/ 69 h 74"/>
                <a:gd name="T38" fmla="*/ 71 w 96"/>
                <a:gd name="T39" fmla="*/ 70 h 74"/>
                <a:gd name="T40" fmla="*/ 69 w 96"/>
                <a:gd name="T41" fmla="*/ 71 h 74"/>
                <a:gd name="T42" fmla="*/ 55 w 96"/>
                <a:gd name="T43" fmla="*/ 73 h 74"/>
                <a:gd name="T44" fmla="*/ 48 w 96"/>
                <a:gd name="T45" fmla="*/ 73 h 74"/>
                <a:gd name="T46" fmla="*/ 40 w 96"/>
                <a:gd name="T47" fmla="*/ 74 h 74"/>
                <a:gd name="T48" fmla="*/ 36 w 96"/>
                <a:gd name="T49" fmla="*/ 73 h 74"/>
                <a:gd name="T50" fmla="*/ 33 w 96"/>
                <a:gd name="T51" fmla="*/ 73 h 74"/>
                <a:gd name="T52" fmla="*/ 30 w 96"/>
                <a:gd name="T53" fmla="*/ 73 h 74"/>
                <a:gd name="T54" fmla="*/ 0 w 96"/>
                <a:gd name="T55" fmla="*/ 73 h 74"/>
                <a:gd name="T56" fmla="*/ 8 w 96"/>
                <a:gd name="T57" fmla="*/ 67 h 74"/>
                <a:gd name="T58" fmla="*/ 11 w 96"/>
                <a:gd name="T59" fmla="*/ 66 h 74"/>
                <a:gd name="T60" fmla="*/ 14 w 96"/>
                <a:gd name="T61" fmla="*/ 65 h 74"/>
                <a:gd name="T62" fmla="*/ 18 w 96"/>
                <a:gd name="T63" fmla="*/ 64 h 74"/>
                <a:gd name="T64" fmla="*/ 21 w 96"/>
                <a:gd name="T65" fmla="*/ 64 h 74"/>
                <a:gd name="T66" fmla="*/ 27 w 96"/>
                <a:gd name="T67" fmla="*/ 63 h 74"/>
                <a:gd name="T68" fmla="*/ 30 w 96"/>
                <a:gd name="T69" fmla="*/ 62 h 74"/>
                <a:gd name="T70" fmla="*/ 32 w 96"/>
                <a:gd name="T71" fmla="*/ 61 h 74"/>
                <a:gd name="T72" fmla="*/ 35 w 96"/>
                <a:gd name="T73" fmla="*/ 59 h 74"/>
                <a:gd name="T74" fmla="*/ 37 w 96"/>
                <a:gd name="T75" fmla="*/ 57 h 74"/>
                <a:gd name="T76" fmla="*/ 35 w 96"/>
                <a:gd name="T77" fmla="*/ 53 h 74"/>
                <a:gd name="T78" fmla="*/ 33 w 96"/>
                <a:gd name="T79" fmla="*/ 50 h 74"/>
                <a:gd name="T80" fmla="*/ 32 w 96"/>
                <a:gd name="T81" fmla="*/ 46 h 74"/>
                <a:gd name="T82" fmla="*/ 31 w 96"/>
                <a:gd name="T83" fmla="*/ 43 h 74"/>
                <a:gd name="T84" fmla="*/ 42 w 96"/>
                <a:gd name="T85" fmla="*/ 43 h 74"/>
                <a:gd name="T86" fmla="*/ 47 w 96"/>
                <a:gd name="T87" fmla="*/ 44 h 74"/>
                <a:gd name="T88" fmla="*/ 52 w 96"/>
                <a:gd name="T89" fmla="*/ 46 h 74"/>
                <a:gd name="T90" fmla="*/ 53 w 96"/>
                <a:gd name="T91" fmla="*/ 43 h 74"/>
                <a:gd name="T92" fmla="*/ 54 w 96"/>
                <a:gd name="T93" fmla="*/ 39 h 74"/>
                <a:gd name="T94" fmla="*/ 56 w 96"/>
                <a:gd name="T95" fmla="*/ 35 h 74"/>
                <a:gd name="T96" fmla="*/ 57 w 96"/>
                <a:gd name="T97" fmla="*/ 30 h 74"/>
                <a:gd name="T98" fmla="*/ 60 w 96"/>
                <a:gd name="T99" fmla="*/ 20 h 74"/>
                <a:gd name="T100" fmla="*/ 61 w 96"/>
                <a:gd name="T101" fmla="*/ 15 h 74"/>
                <a:gd name="T102" fmla="*/ 63 w 96"/>
                <a:gd name="T103" fmla="*/ 11 h 74"/>
                <a:gd name="T104" fmla="*/ 66 w 96"/>
                <a:gd name="T105" fmla="*/ 7 h 74"/>
                <a:gd name="T106" fmla="*/ 70 w 96"/>
                <a:gd name="T107" fmla="*/ 3 h 74"/>
                <a:gd name="T108" fmla="*/ 75 w 96"/>
                <a:gd name="T109" fmla="*/ 1 h 74"/>
                <a:gd name="T110" fmla="*/ 77 w 96"/>
                <a:gd name="T111" fmla="*/ 0 h 74"/>
                <a:gd name="T112" fmla="*/ 79 w 96"/>
                <a:gd name="T113" fmla="*/ 0 h 74"/>
                <a:gd name="T114" fmla="*/ 79 w 96"/>
                <a:gd name="T11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6" h="74">
                  <a:moveTo>
                    <a:pt x="79" y="0"/>
                  </a:moveTo>
                  <a:lnTo>
                    <a:pt x="81" y="1"/>
                  </a:lnTo>
                  <a:lnTo>
                    <a:pt x="81" y="3"/>
                  </a:lnTo>
                  <a:lnTo>
                    <a:pt x="81" y="17"/>
                  </a:lnTo>
                  <a:lnTo>
                    <a:pt x="80" y="30"/>
                  </a:lnTo>
                  <a:lnTo>
                    <a:pt x="79" y="43"/>
                  </a:lnTo>
                  <a:lnTo>
                    <a:pt x="78" y="49"/>
                  </a:lnTo>
                  <a:lnTo>
                    <a:pt x="76" y="56"/>
                  </a:lnTo>
                  <a:lnTo>
                    <a:pt x="77" y="57"/>
                  </a:lnTo>
                  <a:lnTo>
                    <a:pt x="79" y="58"/>
                  </a:lnTo>
                  <a:lnTo>
                    <a:pt x="82" y="59"/>
                  </a:lnTo>
                  <a:lnTo>
                    <a:pt x="85" y="60"/>
                  </a:lnTo>
                  <a:lnTo>
                    <a:pt x="88" y="61"/>
                  </a:lnTo>
                  <a:lnTo>
                    <a:pt x="91" y="62"/>
                  </a:lnTo>
                  <a:lnTo>
                    <a:pt x="94" y="64"/>
                  </a:lnTo>
                  <a:lnTo>
                    <a:pt x="96" y="66"/>
                  </a:lnTo>
                  <a:lnTo>
                    <a:pt x="89" y="66"/>
                  </a:lnTo>
                  <a:lnTo>
                    <a:pt x="82" y="67"/>
                  </a:lnTo>
                  <a:lnTo>
                    <a:pt x="75" y="69"/>
                  </a:lnTo>
                  <a:lnTo>
                    <a:pt x="71" y="70"/>
                  </a:lnTo>
                  <a:lnTo>
                    <a:pt x="69" y="71"/>
                  </a:lnTo>
                  <a:lnTo>
                    <a:pt x="55" y="73"/>
                  </a:lnTo>
                  <a:lnTo>
                    <a:pt x="48" y="73"/>
                  </a:lnTo>
                  <a:lnTo>
                    <a:pt x="40" y="74"/>
                  </a:lnTo>
                  <a:lnTo>
                    <a:pt x="36" y="73"/>
                  </a:lnTo>
                  <a:lnTo>
                    <a:pt x="33" y="73"/>
                  </a:lnTo>
                  <a:lnTo>
                    <a:pt x="30" y="73"/>
                  </a:lnTo>
                  <a:lnTo>
                    <a:pt x="0" y="73"/>
                  </a:lnTo>
                  <a:lnTo>
                    <a:pt x="8" y="67"/>
                  </a:lnTo>
                  <a:lnTo>
                    <a:pt x="11" y="66"/>
                  </a:lnTo>
                  <a:lnTo>
                    <a:pt x="14" y="65"/>
                  </a:lnTo>
                  <a:lnTo>
                    <a:pt x="18" y="64"/>
                  </a:lnTo>
                  <a:lnTo>
                    <a:pt x="21" y="64"/>
                  </a:lnTo>
                  <a:lnTo>
                    <a:pt x="27" y="63"/>
                  </a:lnTo>
                  <a:lnTo>
                    <a:pt x="30" y="62"/>
                  </a:lnTo>
                  <a:lnTo>
                    <a:pt x="32" y="61"/>
                  </a:lnTo>
                  <a:lnTo>
                    <a:pt x="35" y="59"/>
                  </a:lnTo>
                  <a:lnTo>
                    <a:pt x="37" y="57"/>
                  </a:lnTo>
                  <a:lnTo>
                    <a:pt x="35" y="53"/>
                  </a:lnTo>
                  <a:lnTo>
                    <a:pt x="33" y="50"/>
                  </a:lnTo>
                  <a:lnTo>
                    <a:pt x="32" y="46"/>
                  </a:lnTo>
                  <a:lnTo>
                    <a:pt x="31" y="43"/>
                  </a:lnTo>
                  <a:lnTo>
                    <a:pt x="42" y="43"/>
                  </a:lnTo>
                  <a:lnTo>
                    <a:pt x="47" y="44"/>
                  </a:lnTo>
                  <a:lnTo>
                    <a:pt x="52" y="46"/>
                  </a:lnTo>
                  <a:lnTo>
                    <a:pt x="53" y="43"/>
                  </a:lnTo>
                  <a:lnTo>
                    <a:pt x="54" y="39"/>
                  </a:lnTo>
                  <a:lnTo>
                    <a:pt x="56" y="35"/>
                  </a:lnTo>
                  <a:lnTo>
                    <a:pt x="57" y="30"/>
                  </a:lnTo>
                  <a:lnTo>
                    <a:pt x="60" y="20"/>
                  </a:lnTo>
                  <a:lnTo>
                    <a:pt x="61" y="15"/>
                  </a:lnTo>
                  <a:lnTo>
                    <a:pt x="63" y="11"/>
                  </a:lnTo>
                  <a:lnTo>
                    <a:pt x="66" y="7"/>
                  </a:lnTo>
                  <a:lnTo>
                    <a:pt x="70" y="3"/>
                  </a:lnTo>
                  <a:lnTo>
                    <a:pt x="75" y="1"/>
                  </a:lnTo>
                  <a:lnTo>
                    <a:pt x="77" y="0"/>
                  </a:lnTo>
                  <a:lnTo>
                    <a:pt x="79" y="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FFFFF">
                <a:alpha val="84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138" name="Freeform 362">
              <a:extLst>
                <a:ext uri="{FF2B5EF4-FFF2-40B4-BE49-F238E27FC236}">
                  <a16:creationId xmlns:a16="http://schemas.microsoft.com/office/drawing/2014/main" id="{7504685D-C6F9-4816-A79E-70DD5EC287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5" y="6228"/>
              <a:ext cx="96" cy="74"/>
            </a:xfrm>
            <a:custGeom>
              <a:avLst/>
              <a:gdLst>
                <a:gd name="T0" fmla="*/ 79 w 96"/>
                <a:gd name="T1" fmla="*/ 0 h 74"/>
                <a:gd name="T2" fmla="*/ 81 w 96"/>
                <a:gd name="T3" fmla="*/ 1 h 74"/>
                <a:gd name="T4" fmla="*/ 81 w 96"/>
                <a:gd name="T5" fmla="*/ 3 h 74"/>
                <a:gd name="T6" fmla="*/ 81 w 96"/>
                <a:gd name="T7" fmla="*/ 17 h 74"/>
                <a:gd name="T8" fmla="*/ 80 w 96"/>
                <a:gd name="T9" fmla="*/ 30 h 74"/>
                <a:gd name="T10" fmla="*/ 79 w 96"/>
                <a:gd name="T11" fmla="*/ 43 h 74"/>
                <a:gd name="T12" fmla="*/ 78 w 96"/>
                <a:gd name="T13" fmla="*/ 49 h 74"/>
                <a:gd name="T14" fmla="*/ 76 w 96"/>
                <a:gd name="T15" fmla="*/ 56 h 74"/>
                <a:gd name="T16" fmla="*/ 77 w 96"/>
                <a:gd name="T17" fmla="*/ 57 h 74"/>
                <a:gd name="T18" fmla="*/ 79 w 96"/>
                <a:gd name="T19" fmla="*/ 58 h 74"/>
                <a:gd name="T20" fmla="*/ 82 w 96"/>
                <a:gd name="T21" fmla="*/ 59 h 74"/>
                <a:gd name="T22" fmla="*/ 85 w 96"/>
                <a:gd name="T23" fmla="*/ 60 h 74"/>
                <a:gd name="T24" fmla="*/ 88 w 96"/>
                <a:gd name="T25" fmla="*/ 61 h 74"/>
                <a:gd name="T26" fmla="*/ 91 w 96"/>
                <a:gd name="T27" fmla="*/ 62 h 74"/>
                <a:gd name="T28" fmla="*/ 94 w 96"/>
                <a:gd name="T29" fmla="*/ 64 h 74"/>
                <a:gd name="T30" fmla="*/ 96 w 96"/>
                <a:gd name="T31" fmla="*/ 66 h 74"/>
                <a:gd name="T32" fmla="*/ 89 w 96"/>
                <a:gd name="T33" fmla="*/ 66 h 74"/>
                <a:gd name="T34" fmla="*/ 82 w 96"/>
                <a:gd name="T35" fmla="*/ 67 h 74"/>
                <a:gd name="T36" fmla="*/ 75 w 96"/>
                <a:gd name="T37" fmla="*/ 69 h 74"/>
                <a:gd name="T38" fmla="*/ 71 w 96"/>
                <a:gd name="T39" fmla="*/ 70 h 74"/>
                <a:gd name="T40" fmla="*/ 69 w 96"/>
                <a:gd name="T41" fmla="*/ 71 h 74"/>
                <a:gd name="T42" fmla="*/ 55 w 96"/>
                <a:gd name="T43" fmla="*/ 73 h 74"/>
                <a:gd name="T44" fmla="*/ 48 w 96"/>
                <a:gd name="T45" fmla="*/ 73 h 74"/>
                <a:gd name="T46" fmla="*/ 40 w 96"/>
                <a:gd name="T47" fmla="*/ 74 h 74"/>
                <a:gd name="T48" fmla="*/ 36 w 96"/>
                <a:gd name="T49" fmla="*/ 73 h 74"/>
                <a:gd name="T50" fmla="*/ 33 w 96"/>
                <a:gd name="T51" fmla="*/ 73 h 74"/>
                <a:gd name="T52" fmla="*/ 30 w 96"/>
                <a:gd name="T53" fmla="*/ 73 h 74"/>
                <a:gd name="T54" fmla="*/ 0 w 96"/>
                <a:gd name="T55" fmla="*/ 73 h 74"/>
                <a:gd name="T56" fmla="*/ 8 w 96"/>
                <a:gd name="T57" fmla="*/ 67 h 74"/>
                <a:gd name="T58" fmla="*/ 11 w 96"/>
                <a:gd name="T59" fmla="*/ 66 h 74"/>
                <a:gd name="T60" fmla="*/ 14 w 96"/>
                <a:gd name="T61" fmla="*/ 65 h 74"/>
                <a:gd name="T62" fmla="*/ 18 w 96"/>
                <a:gd name="T63" fmla="*/ 64 h 74"/>
                <a:gd name="T64" fmla="*/ 21 w 96"/>
                <a:gd name="T65" fmla="*/ 64 h 74"/>
                <a:gd name="T66" fmla="*/ 27 w 96"/>
                <a:gd name="T67" fmla="*/ 63 h 74"/>
                <a:gd name="T68" fmla="*/ 30 w 96"/>
                <a:gd name="T69" fmla="*/ 62 h 74"/>
                <a:gd name="T70" fmla="*/ 32 w 96"/>
                <a:gd name="T71" fmla="*/ 61 h 74"/>
                <a:gd name="T72" fmla="*/ 35 w 96"/>
                <a:gd name="T73" fmla="*/ 59 h 74"/>
                <a:gd name="T74" fmla="*/ 37 w 96"/>
                <a:gd name="T75" fmla="*/ 57 h 74"/>
                <a:gd name="T76" fmla="*/ 35 w 96"/>
                <a:gd name="T77" fmla="*/ 53 h 74"/>
                <a:gd name="T78" fmla="*/ 33 w 96"/>
                <a:gd name="T79" fmla="*/ 50 h 74"/>
                <a:gd name="T80" fmla="*/ 32 w 96"/>
                <a:gd name="T81" fmla="*/ 46 h 74"/>
                <a:gd name="T82" fmla="*/ 31 w 96"/>
                <a:gd name="T83" fmla="*/ 43 h 74"/>
                <a:gd name="T84" fmla="*/ 42 w 96"/>
                <a:gd name="T85" fmla="*/ 43 h 74"/>
                <a:gd name="T86" fmla="*/ 47 w 96"/>
                <a:gd name="T87" fmla="*/ 44 h 74"/>
                <a:gd name="T88" fmla="*/ 52 w 96"/>
                <a:gd name="T89" fmla="*/ 46 h 74"/>
                <a:gd name="T90" fmla="*/ 53 w 96"/>
                <a:gd name="T91" fmla="*/ 43 h 74"/>
                <a:gd name="T92" fmla="*/ 54 w 96"/>
                <a:gd name="T93" fmla="*/ 39 h 74"/>
                <a:gd name="T94" fmla="*/ 56 w 96"/>
                <a:gd name="T95" fmla="*/ 35 h 74"/>
                <a:gd name="T96" fmla="*/ 57 w 96"/>
                <a:gd name="T97" fmla="*/ 30 h 74"/>
                <a:gd name="T98" fmla="*/ 60 w 96"/>
                <a:gd name="T99" fmla="*/ 20 h 74"/>
                <a:gd name="T100" fmla="*/ 61 w 96"/>
                <a:gd name="T101" fmla="*/ 15 h 74"/>
                <a:gd name="T102" fmla="*/ 63 w 96"/>
                <a:gd name="T103" fmla="*/ 11 h 74"/>
                <a:gd name="T104" fmla="*/ 66 w 96"/>
                <a:gd name="T105" fmla="*/ 7 h 74"/>
                <a:gd name="T106" fmla="*/ 70 w 96"/>
                <a:gd name="T107" fmla="*/ 3 h 74"/>
                <a:gd name="T108" fmla="*/ 75 w 96"/>
                <a:gd name="T109" fmla="*/ 1 h 74"/>
                <a:gd name="T110" fmla="*/ 77 w 96"/>
                <a:gd name="T111" fmla="*/ 0 h 74"/>
                <a:gd name="T112" fmla="*/ 79 w 96"/>
                <a:gd name="T113" fmla="*/ 0 h 74"/>
                <a:gd name="T114" fmla="*/ 79 w 96"/>
                <a:gd name="T11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6" h="74">
                  <a:moveTo>
                    <a:pt x="79" y="0"/>
                  </a:moveTo>
                  <a:lnTo>
                    <a:pt x="81" y="1"/>
                  </a:lnTo>
                  <a:lnTo>
                    <a:pt x="81" y="3"/>
                  </a:lnTo>
                  <a:lnTo>
                    <a:pt x="81" y="17"/>
                  </a:lnTo>
                  <a:lnTo>
                    <a:pt x="80" y="30"/>
                  </a:lnTo>
                  <a:lnTo>
                    <a:pt x="79" y="43"/>
                  </a:lnTo>
                  <a:lnTo>
                    <a:pt x="78" y="49"/>
                  </a:lnTo>
                  <a:lnTo>
                    <a:pt x="76" y="56"/>
                  </a:lnTo>
                  <a:lnTo>
                    <a:pt x="77" y="57"/>
                  </a:lnTo>
                  <a:lnTo>
                    <a:pt x="79" y="58"/>
                  </a:lnTo>
                  <a:lnTo>
                    <a:pt x="82" y="59"/>
                  </a:lnTo>
                  <a:lnTo>
                    <a:pt x="85" y="60"/>
                  </a:lnTo>
                  <a:lnTo>
                    <a:pt x="88" y="61"/>
                  </a:lnTo>
                  <a:lnTo>
                    <a:pt x="91" y="62"/>
                  </a:lnTo>
                  <a:lnTo>
                    <a:pt x="94" y="64"/>
                  </a:lnTo>
                  <a:lnTo>
                    <a:pt x="96" y="66"/>
                  </a:lnTo>
                  <a:lnTo>
                    <a:pt x="89" y="66"/>
                  </a:lnTo>
                  <a:lnTo>
                    <a:pt x="82" y="67"/>
                  </a:lnTo>
                  <a:lnTo>
                    <a:pt x="75" y="69"/>
                  </a:lnTo>
                  <a:lnTo>
                    <a:pt x="71" y="70"/>
                  </a:lnTo>
                  <a:lnTo>
                    <a:pt x="69" y="71"/>
                  </a:lnTo>
                  <a:lnTo>
                    <a:pt x="55" y="73"/>
                  </a:lnTo>
                  <a:lnTo>
                    <a:pt x="48" y="73"/>
                  </a:lnTo>
                  <a:lnTo>
                    <a:pt x="40" y="74"/>
                  </a:lnTo>
                  <a:lnTo>
                    <a:pt x="36" y="73"/>
                  </a:lnTo>
                  <a:lnTo>
                    <a:pt x="33" y="73"/>
                  </a:lnTo>
                  <a:lnTo>
                    <a:pt x="30" y="73"/>
                  </a:lnTo>
                  <a:lnTo>
                    <a:pt x="0" y="73"/>
                  </a:lnTo>
                  <a:lnTo>
                    <a:pt x="8" y="67"/>
                  </a:lnTo>
                  <a:lnTo>
                    <a:pt x="11" y="66"/>
                  </a:lnTo>
                  <a:lnTo>
                    <a:pt x="14" y="65"/>
                  </a:lnTo>
                  <a:lnTo>
                    <a:pt x="18" y="64"/>
                  </a:lnTo>
                  <a:lnTo>
                    <a:pt x="21" y="64"/>
                  </a:lnTo>
                  <a:lnTo>
                    <a:pt x="27" y="63"/>
                  </a:lnTo>
                  <a:lnTo>
                    <a:pt x="30" y="62"/>
                  </a:lnTo>
                  <a:lnTo>
                    <a:pt x="32" y="61"/>
                  </a:lnTo>
                  <a:lnTo>
                    <a:pt x="35" y="59"/>
                  </a:lnTo>
                  <a:lnTo>
                    <a:pt x="37" y="57"/>
                  </a:lnTo>
                  <a:lnTo>
                    <a:pt x="35" y="53"/>
                  </a:lnTo>
                  <a:lnTo>
                    <a:pt x="33" y="50"/>
                  </a:lnTo>
                  <a:lnTo>
                    <a:pt x="32" y="46"/>
                  </a:lnTo>
                  <a:lnTo>
                    <a:pt x="31" y="43"/>
                  </a:lnTo>
                  <a:lnTo>
                    <a:pt x="42" y="43"/>
                  </a:lnTo>
                  <a:lnTo>
                    <a:pt x="47" y="44"/>
                  </a:lnTo>
                  <a:lnTo>
                    <a:pt x="52" y="46"/>
                  </a:lnTo>
                  <a:lnTo>
                    <a:pt x="53" y="43"/>
                  </a:lnTo>
                  <a:lnTo>
                    <a:pt x="54" y="39"/>
                  </a:lnTo>
                  <a:lnTo>
                    <a:pt x="56" y="35"/>
                  </a:lnTo>
                  <a:lnTo>
                    <a:pt x="57" y="30"/>
                  </a:lnTo>
                  <a:lnTo>
                    <a:pt x="60" y="20"/>
                  </a:lnTo>
                  <a:lnTo>
                    <a:pt x="61" y="15"/>
                  </a:lnTo>
                  <a:lnTo>
                    <a:pt x="63" y="11"/>
                  </a:lnTo>
                  <a:lnTo>
                    <a:pt x="66" y="7"/>
                  </a:lnTo>
                  <a:lnTo>
                    <a:pt x="70" y="3"/>
                  </a:lnTo>
                  <a:lnTo>
                    <a:pt x="75" y="1"/>
                  </a:lnTo>
                  <a:lnTo>
                    <a:pt x="77" y="0"/>
                  </a:lnTo>
                  <a:lnTo>
                    <a:pt x="79" y="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FFFFF">
                <a:alpha val="84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139" name="Freeform 363">
              <a:extLst>
                <a:ext uri="{FF2B5EF4-FFF2-40B4-BE49-F238E27FC236}">
                  <a16:creationId xmlns:a16="http://schemas.microsoft.com/office/drawing/2014/main" id="{A576D281-098E-490D-8879-858F781A35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8" y="6234"/>
              <a:ext cx="96" cy="59"/>
            </a:xfrm>
            <a:custGeom>
              <a:avLst/>
              <a:gdLst>
                <a:gd name="T0" fmla="*/ 87 w 222"/>
                <a:gd name="T1" fmla="*/ 9 h 164"/>
                <a:gd name="T2" fmla="*/ 115 w 222"/>
                <a:gd name="T3" fmla="*/ 5 h 164"/>
                <a:gd name="T4" fmla="*/ 161 w 222"/>
                <a:gd name="T5" fmla="*/ 9 h 164"/>
                <a:gd name="T6" fmla="*/ 222 w 222"/>
                <a:gd name="T7" fmla="*/ 20 h 164"/>
                <a:gd name="T8" fmla="*/ 178 w 222"/>
                <a:gd name="T9" fmla="*/ 41 h 164"/>
                <a:gd name="T10" fmla="*/ 192 w 222"/>
                <a:gd name="T11" fmla="*/ 114 h 164"/>
                <a:gd name="T12" fmla="*/ 147 w 222"/>
                <a:gd name="T13" fmla="*/ 73 h 164"/>
                <a:gd name="T14" fmla="*/ 128 w 222"/>
                <a:gd name="T15" fmla="*/ 137 h 164"/>
                <a:gd name="T16" fmla="*/ 101 w 222"/>
                <a:gd name="T17" fmla="*/ 155 h 164"/>
                <a:gd name="T18" fmla="*/ 101 w 222"/>
                <a:gd name="T19" fmla="*/ 123 h 164"/>
                <a:gd name="T20" fmla="*/ 97 w 222"/>
                <a:gd name="T21" fmla="*/ 91 h 164"/>
                <a:gd name="T22" fmla="*/ 74 w 222"/>
                <a:gd name="T23" fmla="*/ 45 h 164"/>
                <a:gd name="T24" fmla="*/ 12 w 222"/>
                <a:gd name="T25" fmla="*/ 42 h 164"/>
                <a:gd name="T26" fmla="*/ 5 w 222"/>
                <a:gd name="T27" fmla="*/ 29 h 164"/>
                <a:gd name="T28" fmla="*/ 42 w 222"/>
                <a:gd name="T29" fmla="*/ 19 h 164"/>
                <a:gd name="T30" fmla="*/ 87 w 222"/>
                <a:gd name="T31" fmla="*/ 9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2" h="164">
                  <a:moveTo>
                    <a:pt x="87" y="9"/>
                  </a:moveTo>
                  <a:cubicBezTo>
                    <a:pt x="92" y="5"/>
                    <a:pt x="115" y="9"/>
                    <a:pt x="115" y="5"/>
                  </a:cubicBezTo>
                  <a:cubicBezTo>
                    <a:pt x="133" y="5"/>
                    <a:pt x="147" y="5"/>
                    <a:pt x="161" y="9"/>
                  </a:cubicBezTo>
                  <a:cubicBezTo>
                    <a:pt x="183" y="0"/>
                    <a:pt x="213" y="10"/>
                    <a:pt x="222" y="20"/>
                  </a:cubicBezTo>
                  <a:cubicBezTo>
                    <a:pt x="217" y="23"/>
                    <a:pt x="183" y="36"/>
                    <a:pt x="178" y="41"/>
                  </a:cubicBezTo>
                  <a:cubicBezTo>
                    <a:pt x="197" y="68"/>
                    <a:pt x="197" y="91"/>
                    <a:pt x="192" y="114"/>
                  </a:cubicBezTo>
                  <a:cubicBezTo>
                    <a:pt x="175" y="104"/>
                    <a:pt x="161" y="87"/>
                    <a:pt x="147" y="73"/>
                  </a:cubicBezTo>
                  <a:cubicBezTo>
                    <a:pt x="147" y="91"/>
                    <a:pt x="138" y="118"/>
                    <a:pt x="128" y="137"/>
                  </a:cubicBezTo>
                  <a:cubicBezTo>
                    <a:pt x="120" y="150"/>
                    <a:pt x="115" y="164"/>
                    <a:pt x="101" y="155"/>
                  </a:cubicBezTo>
                  <a:cubicBezTo>
                    <a:pt x="97" y="142"/>
                    <a:pt x="101" y="132"/>
                    <a:pt x="101" y="123"/>
                  </a:cubicBezTo>
                  <a:cubicBezTo>
                    <a:pt x="92" y="118"/>
                    <a:pt x="97" y="104"/>
                    <a:pt x="97" y="91"/>
                  </a:cubicBezTo>
                  <a:cubicBezTo>
                    <a:pt x="87" y="87"/>
                    <a:pt x="79" y="58"/>
                    <a:pt x="74" y="45"/>
                  </a:cubicBezTo>
                  <a:cubicBezTo>
                    <a:pt x="65" y="35"/>
                    <a:pt x="23" y="45"/>
                    <a:pt x="12" y="42"/>
                  </a:cubicBezTo>
                  <a:cubicBezTo>
                    <a:pt x="1" y="39"/>
                    <a:pt x="0" y="33"/>
                    <a:pt x="5" y="29"/>
                  </a:cubicBezTo>
                  <a:cubicBezTo>
                    <a:pt x="14" y="24"/>
                    <a:pt x="33" y="19"/>
                    <a:pt x="42" y="19"/>
                  </a:cubicBezTo>
                  <a:cubicBezTo>
                    <a:pt x="65" y="9"/>
                    <a:pt x="65" y="19"/>
                    <a:pt x="87" y="9"/>
                  </a:cubicBezTo>
                  <a:close/>
                </a:path>
              </a:pathLst>
            </a:custGeom>
            <a:solidFill>
              <a:schemeClr val="bg1">
                <a:alpha val="84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140" name="Freeform 364">
              <a:extLst>
                <a:ext uri="{FF2B5EF4-FFF2-40B4-BE49-F238E27FC236}">
                  <a16:creationId xmlns:a16="http://schemas.microsoft.com/office/drawing/2014/main" id="{72AFCE43-1F50-4EFA-8B67-09461E0CA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0" y="6256"/>
              <a:ext cx="96" cy="74"/>
            </a:xfrm>
            <a:custGeom>
              <a:avLst/>
              <a:gdLst>
                <a:gd name="T0" fmla="*/ 79 w 96"/>
                <a:gd name="T1" fmla="*/ 0 h 74"/>
                <a:gd name="T2" fmla="*/ 81 w 96"/>
                <a:gd name="T3" fmla="*/ 1 h 74"/>
                <a:gd name="T4" fmla="*/ 81 w 96"/>
                <a:gd name="T5" fmla="*/ 3 h 74"/>
                <a:gd name="T6" fmla="*/ 81 w 96"/>
                <a:gd name="T7" fmla="*/ 17 h 74"/>
                <a:gd name="T8" fmla="*/ 80 w 96"/>
                <a:gd name="T9" fmla="*/ 30 h 74"/>
                <a:gd name="T10" fmla="*/ 79 w 96"/>
                <a:gd name="T11" fmla="*/ 43 h 74"/>
                <a:gd name="T12" fmla="*/ 78 w 96"/>
                <a:gd name="T13" fmla="*/ 49 h 74"/>
                <a:gd name="T14" fmla="*/ 76 w 96"/>
                <a:gd name="T15" fmla="*/ 56 h 74"/>
                <a:gd name="T16" fmla="*/ 77 w 96"/>
                <a:gd name="T17" fmla="*/ 57 h 74"/>
                <a:gd name="T18" fmla="*/ 79 w 96"/>
                <a:gd name="T19" fmla="*/ 58 h 74"/>
                <a:gd name="T20" fmla="*/ 82 w 96"/>
                <a:gd name="T21" fmla="*/ 59 h 74"/>
                <a:gd name="T22" fmla="*/ 85 w 96"/>
                <a:gd name="T23" fmla="*/ 60 h 74"/>
                <a:gd name="T24" fmla="*/ 88 w 96"/>
                <a:gd name="T25" fmla="*/ 61 h 74"/>
                <a:gd name="T26" fmla="*/ 91 w 96"/>
                <a:gd name="T27" fmla="*/ 62 h 74"/>
                <a:gd name="T28" fmla="*/ 94 w 96"/>
                <a:gd name="T29" fmla="*/ 64 h 74"/>
                <a:gd name="T30" fmla="*/ 96 w 96"/>
                <a:gd name="T31" fmla="*/ 66 h 74"/>
                <a:gd name="T32" fmla="*/ 89 w 96"/>
                <a:gd name="T33" fmla="*/ 66 h 74"/>
                <a:gd name="T34" fmla="*/ 82 w 96"/>
                <a:gd name="T35" fmla="*/ 67 h 74"/>
                <a:gd name="T36" fmla="*/ 75 w 96"/>
                <a:gd name="T37" fmla="*/ 69 h 74"/>
                <a:gd name="T38" fmla="*/ 71 w 96"/>
                <a:gd name="T39" fmla="*/ 70 h 74"/>
                <a:gd name="T40" fmla="*/ 69 w 96"/>
                <a:gd name="T41" fmla="*/ 71 h 74"/>
                <a:gd name="T42" fmla="*/ 55 w 96"/>
                <a:gd name="T43" fmla="*/ 73 h 74"/>
                <a:gd name="T44" fmla="*/ 48 w 96"/>
                <a:gd name="T45" fmla="*/ 73 h 74"/>
                <a:gd name="T46" fmla="*/ 40 w 96"/>
                <a:gd name="T47" fmla="*/ 74 h 74"/>
                <a:gd name="T48" fmla="*/ 36 w 96"/>
                <a:gd name="T49" fmla="*/ 73 h 74"/>
                <a:gd name="T50" fmla="*/ 33 w 96"/>
                <a:gd name="T51" fmla="*/ 73 h 74"/>
                <a:gd name="T52" fmla="*/ 30 w 96"/>
                <a:gd name="T53" fmla="*/ 73 h 74"/>
                <a:gd name="T54" fmla="*/ 0 w 96"/>
                <a:gd name="T55" fmla="*/ 73 h 74"/>
                <a:gd name="T56" fmla="*/ 8 w 96"/>
                <a:gd name="T57" fmla="*/ 67 h 74"/>
                <a:gd name="T58" fmla="*/ 11 w 96"/>
                <a:gd name="T59" fmla="*/ 66 h 74"/>
                <a:gd name="T60" fmla="*/ 14 w 96"/>
                <a:gd name="T61" fmla="*/ 65 h 74"/>
                <a:gd name="T62" fmla="*/ 18 w 96"/>
                <a:gd name="T63" fmla="*/ 64 h 74"/>
                <a:gd name="T64" fmla="*/ 21 w 96"/>
                <a:gd name="T65" fmla="*/ 64 h 74"/>
                <a:gd name="T66" fmla="*/ 27 w 96"/>
                <a:gd name="T67" fmla="*/ 63 h 74"/>
                <a:gd name="T68" fmla="*/ 30 w 96"/>
                <a:gd name="T69" fmla="*/ 62 h 74"/>
                <a:gd name="T70" fmla="*/ 32 w 96"/>
                <a:gd name="T71" fmla="*/ 61 h 74"/>
                <a:gd name="T72" fmla="*/ 35 w 96"/>
                <a:gd name="T73" fmla="*/ 59 h 74"/>
                <a:gd name="T74" fmla="*/ 37 w 96"/>
                <a:gd name="T75" fmla="*/ 57 h 74"/>
                <a:gd name="T76" fmla="*/ 35 w 96"/>
                <a:gd name="T77" fmla="*/ 53 h 74"/>
                <a:gd name="T78" fmla="*/ 33 w 96"/>
                <a:gd name="T79" fmla="*/ 50 h 74"/>
                <a:gd name="T80" fmla="*/ 32 w 96"/>
                <a:gd name="T81" fmla="*/ 46 h 74"/>
                <a:gd name="T82" fmla="*/ 31 w 96"/>
                <a:gd name="T83" fmla="*/ 43 h 74"/>
                <a:gd name="T84" fmla="*/ 42 w 96"/>
                <a:gd name="T85" fmla="*/ 43 h 74"/>
                <a:gd name="T86" fmla="*/ 47 w 96"/>
                <a:gd name="T87" fmla="*/ 44 h 74"/>
                <a:gd name="T88" fmla="*/ 52 w 96"/>
                <a:gd name="T89" fmla="*/ 46 h 74"/>
                <a:gd name="T90" fmla="*/ 53 w 96"/>
                <a:gd name="T91" fmla="*/ 43 h 74"/>
                <a:gd name="T92" fmla="*/ 54 w 96"/>
                <a:gd name="T93" fmla="*/ 39 h 74"/>
                <a:gd name="T94" fmla="*/ 56 w 96"/>
                <a:gd name="T95" fmla="*/ 35 h 74"/>
                <a:gd name="T96" fmla="*/ 57 w 96"/>
                <a:gd name="T97" fmla="*/ 30 h 74"/>
                <a:gd name="T98" fmla="*/ 60 w 96"/>
                <a:gd name="T99" fmla="*/ 20 h 74"/>
                <a:gd name="T100" fmla="*/ 61 w 96"/>
                <a:gd name="T101" fmla="*/ 15 h 74"/>
                <a:gd name="T102" fmla="*/ 63 w 96"/>
                <a:gd name="T103" fmla="*/ 11 h 74"/>
                <a:gd name="T104" fmla="*/ 66 w 96"/>
                <a:gd name="T105" fmla="*/ 7 h 74"/>
                <a:gd name="T106" fmla="*/ 70 w 96"/>
                <a:gd name="T107" fmla="*/ 3 h 74"/>
                <a:gd name="T108" fmla="*/ 75 w 96"/>
                <a:gd name="T109" fmla="*/ 1 h 74"/>
                <a:gd name="T110" fmla="*/ 77 w 96"/>
                <a:gd name="T111" fmla="*/ 0 h 74"/>
                <a:gd name="T112" fmla="*/ 79 w 96"/>
                <a:gd name="T113" fmla="*/ 0 h 74"/>
                <a:gd name="T114" fmla="*/ 79 w 96"/>
                <a:gd name="T11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6" h="74">
                  <a:moveTo>
                    <a:pt x="79" y="0"/>
                  </a:moveTo>
                  <a:lnTo>
                    <a:pt x="81" y="1"/>
                  </a:lnTo>
                  <a:lnTo>
                    <a:pt x="81" y="3"/>
                  </a:lnTo>
                  <a:lnTo>
                    <a:pt x="81" y="17"/>
                  </a:lnTo>
                  <a:lnTo>
                    <a:pt x="80" y="30"/>
                  </a:lnTo>
                  <a:lnTo>
                    <a:pt x="79" y="43"/>
                  </a:lnTo>
                  <a:lnTo>
                    <a:pt x="78" y="49"/>
                  </a:lnTo>
                  <a:lnTo>
                    <a:pt x="76" y="56"/>
                  </a:lnTo>
                  <a:lnTo>
                    <a:pt x="77" y="57"/>
                  </a:lnTo>
                  <a:lnTo>
                    <a:pt x="79" y="58"/>
                  </a:lnTo>
                  <a:lnTo>
                    <a:pt x="82" y="59"/>
                  </a:lnTo>
                  <a:lnTo>
                    <a:pt x="85" y="60"/>
                  </a:lnTo>
                  <a:lnTo>
                    <a:pt x="88" y="61"/>
                  </a:lnTo>
                  <a:lnTo>
                    <a:pt x="91" y="62"/>
                  </a:lnTo>
                  <a:lnTo>
                    <a:pt x="94" y="64"/>
                  </a:lnTo>
                  <a:lnTo>
                    <a:pt x="96" y="66"/>
                  </a:lnTo>
                  <a:lnTo>
                    <a:pt x="89" y="66"/>
                  </a:lnTo>
                  <a:lnTo>
                    <a:pt x="82" y="67"/>
                  </a:lnTo>
                  <a:lnTo>
                    <a:pt x="75" y="69"/>
                  </a:lnTo>
                  <a:lnTo>
                    <a:pt x="71" y="70"/>
                  </a:lnTo>
                  <a:lnTo>
                    <a:pt x="69" y="71"/>
                  </a:lnTo>
                  <a:lnTo>
                    <a:pt x="55" y="73"/>
                  </a:lnTo>
                  <a:lnTo>
                    <a:pt x="48" y="73"/>
                  </a:lnTo>
                  <a:lnTo>
                    <a:pt x="40" y="74"/>
                  </a:lnTo>
                  <a:lnTo>
                    <a:pt x="36" y="73"/>
                  </a:lnTo>
                  <a:lnTo>
                    <a:pt x="33" y="73"/>
                  </a:lnTo>
                  <a:lnTo>
                    <a:pt x="30" y="73"/>
                  </a:lnTo>
                  <a:lnTo>
                    <a:pt x="0" y="73"/>
                  </a:lnTo>
                  <a:lnTo>
                    <a:pt x="8" y="67"/>
                  </a:lnTo>
                  <a:lnTo>
                    <a:pt x="11" y="66"/>
                  </a:lnTo>
                  <a:lnTo>
                    <a:pt x="14" y="65"/>
                  </a:lnTo>
                  <a:lnTo>
                    <a:pt x="18" y="64"/>
                  </a:lnTo>
                  <a:lnTo>
                    <a:pt x="21" y="64"/>
                  </a:lnTo>
                  <a:lnTo>
                    <a:pt x="27" y="63"/>
                  </a:lnTo>
                  <a:lnTo>
                    <a:pt x="30" y="62"/>
                  </a:lnTo>
                  <a:lnTo>
                    <a:pt x="32" y="61"/>
                  </a:lnTo>
                  <a:lnTo>
                    <a:pt x="35" y="59"/>
                  </a:lnTo>
                  <a:lnTo>
                    <a:pt x="37" y="57"/>
                  </a:lnTo>
                  <a:lnTo>
                    <a:pt x="35" y="53"/>
                  </a:lnTo>
                  <a:lnTo>
                    <a:pt x="33" y="50"/>
                  </a:lnTo>
                  <a:lnTo>
                    <a:pt x="32" y="46"/>
                  </a:lnTo>
                  <a:lnTo>
                    <a:pt x="31" y="43"/>
                  </a:lnTo>
                  <a:lnTo>
                    <a:pt x="42" y="43"/>
                  </a:lnTo>
                  <a:lnTo>
                    <a:pt x="47" y="44"/>
                  </a:lnTo>
                  <a:lnTo>
                    <a:pt x="52" y="46"/>
                  </a:lnTo>
                  <a:lnTo>
                    <a:pt x="53" y="43"/>
                  </a:lnTo>
                  <a:lnTo>
                    <a:pt x="54" y="39"/>
                  </a:lnTo>
                  <a:lnTo>
                    <a:pt x="56" y="35"/>
                  </a:lnTo>
                  <a:lnTo>
                    <a:pt x="57" y="30"/>
                  </a:lnTo>
                  <a:lnTo>
                    <a:pt x="60" y="20"/>
                  </a:lnTo>
                  <a:lnTo>
                    <a:pt x="61" y="15"/>
                  </a:lnTo>
                  <a:lnTo>
                    <a:pt x="63" y="11"/>
                  </a:lnTo>
                  <a:lnTo>
                    <a:pt x="66" y="7"/>
                  </a:lnTo>
                  <a:lnTo>
                    <a:pt x="70" y="3"/>
                  </a:lnTo>
                  <a:lnTo>
                    <a:pt x="75" y="1"/>
                  </a:lnTo>
                  <a:lnTo>
                    <a:pt x="77" y="0"/>
                  </a:lnTo>
                  <a:lnTo>
                    <a:pt x="79" y="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FFFFF">
                <a:alpha val="84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6154" name="Group 378">
            <a:extLst>
              <a:ext uri="{FF2B5EF4-FFF2-40B4-BE49-F238E27FC236}">
                <a16:creationId xmlns:a16="http://schemas.microsoft.com/office/drawing/2014/main" id="{E42C7E03-1834-4711-BBC7-832DAC577B40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7812088" y="4916488"/>
            <a:ext cx="1441450" cy="592137"/>
            <a:chOff x="2989" y="5919"/>
            <a:chExt cx="908" cy="373"/>
          </a:xfrm>
        </p:grpSpPr>
        <p:grpSp>
          <p:nvGrpSpPr>
            <p:cNvPr id="76155" name="Group 379">
              <a:extLst>
                <a:ext uri="{FF2B5EF4-FFF2-40B4-BE49-F238E27FC236}">
                  <a16:creationId xmlns:a16="http://schemas.microsoft.com/office/drawing/2014/main" id="{5C4B1784-233B-4E95-BD6D-6772A731449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" y="5999"/>
              <a:ext cx="643" cy="293"/>
              <a:chOff x="2989" y="5999"/>
              <a:chExt cx="643" cy="293"/>
            </a:xfrm>
          </p:grpSpPr>
          <p:sp>
            <p:nvSpPr>
              <p:cNvPr id="76156" name="Freeform 380">
                <a:extLst>
                  <a:ext uri="{FF2B5EF4-FFF2-40B4-BE49-F238E27FC236}">
                    <a16:creationId xmlns:a16="http://schemas.microsoft.com/office/drawing/2014/main" id="{33DDAC69-7809-482E-805F-B8E4B35403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9" y="6073"/>
                <a:ext cx="96" cy="59"/>
              </a:xfrm>
              <a:custGeom>
                <a:avLst/>
                <a:gdLst>
                  <a:gd name="T0" fmla="*/ 87 w 222"/>
                  <a:gd name="T1" fmla="*/ 9 h 164"/>
                  <a:gd name="T2" fmla="*/ 115 w 222"/>
                  <a:gd name="T3" fmla="*/ 5 h 164"/>
                  <a:gd name="T4" fmla="*/ 161 w 222"/>
                  <a:gd name="T5" fmla="*/ 9 h 164"/>
                  <a:gd name="T6" fmla="*/ 222 w 222"/>
                  <a:gd name="T7" fmla="*/ 20 h 164"/>
                  <a:gd name="T8" fmla="*/ 178 w 222"/>
                  <a:gd name="T9" fmla="*/ 41 h 164"/>
                  <a:gd name="T10" fmla="*/ 192 w 222"/>
                  <a:gd name="T11" fmla="*/ 114 h 164"/>
                  <a:gd name="T12" fmla="*/ 147 w 222"/>
                  <a:gd name="T13" fmla="*/ 73 h 164"/>
                  <a:gd name="T14" fmla="*/ 128 w 222"/>
                  <a:gd name="T15" fmla="*/ 137 h 164"/>
                  <a:gd name="T16" fmla="*/ 101 w 222"/>
                  <a:gd name="T17" fmla="*/ 155 h 164"/>
                  <a:gd name="T18" fmla="*/ 101 w 222"/>
                  <a:gd name="T19" fmla="*/ 123 h 164"/>
                  <a:gd name="T20" fmla="*/ 97 w 222"/>
                  <a:gd name="T21" fmla="*/ 91 h 164"/>
                  <a:gd name="T22" fmla="*/ 74 w 222"/>
                  <a:gd name="T23" fmla="*/ 45 h 164"/>
                  <a:gd name="T24" fmla="*/ 12 w 222"/>
                  <a:gd name="T25" fmla="*/ 42 h 164"/>
                  <a:gd name="T26" fmla="*/ 5 w 222"/>
                  <a:gd name="T27" fmla="*/ 29 h 164"/>
                  <a:gd name="T28" fmla="*/ 42 w 222"/>
                  <a:gd name="T29" fmla="*/ 19 h 164"/>
                  <a:gd name="T30" fmla="*/ 87 w 222"/>
                  <a:gd name="T31" fmla="*/ 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164">
                    <a:moveTo>
                      <a:pt x="87" y="9"/>
                    </a:moveTo>
                    <a:cubicBezTo>
                      <a:pt x="92" y="5"/>
                      <a:pt x="115" y="9"/>
                      <a:pt x="115" y="5"/>
                    </a:cubicBezTo>
                    <a:cubicBezTo>
                      <a:pt x="133" y="5"/>
                      <a:pt x="147" y="5"/>
                      <a:pt x="161" y="9"/>
                    </a:cubicBezTo>
                    <a:cubicBezTo>
                      <a:pt x="183" y="0"/>
                      <a:pt x="213" y="10"/>
                      <a:pt x="222" y="20"/>
                    </a:cubicBezTo>
                    <a:cubicBezTo>
                      <a:pt x="217" y="23"/>
                      <a:pt x="183" y="36"/>
                      <a:pt x="178" y="41"/>
                    </a:cubicBezTo>
                    <a:cubicBezTo>
                      <a:pt x="197" y="68"/>
                      <a:pt x="197" y="91"/>
                      <a:pt x="192" y="114"/>
                    </a:cubicBezTo>
                    <a:cubicBezTo>
                      <a:pt x="175" y="104"/>
                      <a:pt x="161" y="87"/>
                      <a:pt x="147" y="73"/>
                    </a:cubicBezTo>
                    <a:cubicBezTo>
                      <a:pt x="147" y="91"/>
                      <a:pt x="138" y="118"/>
                      <a:pt x="128" y="137"/>
                    </a:cubicBezTo>
                    <a:cubicBezTo>
                      <a:pt x="120" y="150"/>
                      <a:pt x="115" y="164"/>
                      <a:pt x="101" y="155"/>
                    </a:cubicBezTo>
                    <a:cubicBezTo>
                      <a:pt x="97" y="142"/>
                      <a:pt x="101" y="132"/>
                      <a:pt x="101" y="123"/>
                    </a:cubicBezTo>
                    <a:cubicBezTo>
                      <a:pt x="92" y="118"/>
                      <a:pt x="97" y="104"/>
                      <a:pt x="97" y="91"/>
                    </a:cubicBezTo>
                    <a:cubicBezTo>
                      <a:pt x="87" y="87"/>
                      <a:pt x="79" y="58"/>
                      <a:pt x="74" y="45"/>
                    </a:cubicBezTo>
                    <a:cubicBezTo>
                      <a:pt x="65" y="35"/>
                      <a:pt x="23" y="45"/>
                      <a:pt x="12" y="42"/>
                    </a:cubicBezTo>
                    <a:cubicBezTo>
                      <a:pt x="1" y="39"/>
                      <a:pt x="0" y="33"/>
                      <a:pt x="5" y="29"/>
                    </a:cubicBezTo>
                    <a:cubicBezTo>
                      <a:pt x="14" y="24"/>
                      <a:pt x="33" y="19"/>
                      <a:pt x="42" y="19"/>
                    </a:cubicBezTo>
                    <a:cubicBezTo>
                      <a:pt x="65" y="9"/>
                      <a:pt x="65" y="19"/>
                      <a:pt x="87" y="9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157" name="Freeform 381">
                <a:extLst>
                  <a:ext uri="{FF2B5EF4-FFF2-40B4-BE49-F238E27FC236}">
                    <a16:creationId xmlns:a16="http://schemas.microsoft.com/office/drawing/2014/main" id="{0213D81F-7659-4C1D-BE0A-B109B9BD0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6" y="5999"/>
                <a:ext cx="96" cy="74"/>
              </a:xfrm>
              <a:custGeom>
                <a:avLst/>
                <a:gdLst>
                  <a:gd name="T0" fmla="*/ 79 w 96"/>
                  <a:gd name="T1" fmla="*/ 0 h 74"/>
                  <a:gd name="T2" fmla="*/ 81 w 96"/>
                  <a:gd name="T3" fmla="*/ 1 h 74"/>
                  <a:gd name="T4" fmla="*/ 81 w 96"/>
                  <a:gd name="T5" fmla="*/ 3 h 74"/>
                  <a:gd name="T6" fmla="*/ 81 w 96"/>
                  <a:gd name="T7" fmla="*/ 17 h 74"/>
                  <a:gd name="T8" fmla="*/ 80 w 96"/>
                  <a:gd name="T9" fmla="*/ 30 h 74"/>
                  <a:gd name="T10" fmla="*/ 79 w 96"/>
                  <a:gd name="T11" fmla="*/ 43 h 74"/>
                  <a:gd name="T12" fmla="*/ 78 w 96"/>
                  <a:gd name="T13" fmla="*/ 49 h 74"/>
                  <a:gd name="T14" fmla="*/ 76 w 96"/>
                  <a:gd name="T15" fmla="*/ 56 h 74"/>
                  <a:gd name="T16" fmla="*/ 77 w 96"/>
                  <a:gd name="T17" fmla="*/ 57 h 74"/>
                  <a:gd name="T18" fmla="*/ 79 w 96"/>
                  <a:gd name="T19" fmla="*/ 58 h 74"/>
                  <a:gd name="T20" fmla="*/ 82 w 96"/>
                  <a:gd name="T21" fmla="*/ 59 h 74"/>
                  <a:gd name="T22" fmla="*/ 85 w 96"/>
                  <a:gd name="T23" fmla="*/ 60 h 74"/>
                  <a:gd name="T24" fmla="*/ 88 w 96"/>
                  <a:gd name="T25" fmla="*/ 61 h 74"/>
                  <a:gd name="T26" fmla="*/ 91 w 96"/>
                  <a:gd name="T27" fmla="*/ 62 h 74"/>
                  <a:gd name="T28" fmla="*/ 94 w 96"/>
                  <a:gd name="T29" fmla="*/ 64 h 74"/>
                  <a:gd name="T30" fmla="*/ 96 w 96"/>
                  <a:gd name="T31" fmla="*/ 66 h 74"/>
                  <a:gd name="T32" fmla="*/ 89 w 96"/>
                  <a:gd name="T33" fmla="*/ 66 h 74"/>
                  <a:gd name="T34" fmla="*/ 82 w 96"/>
                  <a:gd name="T35" fmla="*/ 67 h 74"/>
                  <a:gd name="T36" fmla="*/ 75 w 96"/>
                  <a:gd name="T37" fmla="*/ 69 h 74"/>
                  <a:gd name="T38" fmla="*/ 71 w 96"/>
                  <a:gd name="T39" fmla="*/ 70 h 74"/>
                  <a:gd name="T40" fmla="*/ 69 w 96"/>
                  <a:gd name="T41" fmla="*/ 71 h 74"/>
                  <a:gd name="T42" fmla="*/ 55 w 96"/>
                  <a:gd name="T43" fmla="*/ 73 h 74"/>
                  <a:gd name="T44" fmla="*/ 48 w 96"/>
                  <a:gd name="T45" fmla="*/ 73 h 74"/>
                  <a:gd name="T46" fmla="*/ 40 w 96"/>
                  <a:gd name="T47" fmla="*/ 74 h 74"/>
                  <a:gd name="T48" fmla="*/ 36 w 96"/>
                  <a:gd name="T49" fmla="*/ 73 h 74"/>
                  <a:gd name="T50" fmla="*/ 33 w 96"/>
                  <a:gd name="T51" fmla="*/ 73 h 74"/>
                  <a:gd name="T52" fmla="*/ 30 w 96"/>
                  <a:gd name="T53" fmla="*/ 73 h 74"/>
                  <a:gd name="T54" fmla="*/ 0 w 96"/>
                  <a:gd name="T55" fmla="*/ 73 h 74"/>
                  <a:gd name="T56" fmla="*/ 8 w 96"/>
                  <a:gd name="T57" fmla="*/ 67 h 74"/>
                  <a:gd name="T58" fmla="*/ 11 w 96"/>
                  <a:gd name="T59" fmla="*/ 66 h 74"/>
                  <a:gd name="T60" fmla="*/ 14 w 96"/>
                  <a:gd name="T61" fmla="*/ 65 h 74"/>
                  <a:gd name="T62" fmla="*/ 18 w 96"/>
                  <a:gd name="T63" fmla="*/ 64 h 74"/>
                  <a:gd name="T64" fmla="*/ 21 w 96"/>
                  <a:gd name="T65" fmla="*/ 64 h 74"/>
                  <a:gd name="T66" fmla="*/ 27 w 96"/>
                  <a:gd name="T67" fmla="*/ 63 h 74"/>
                  <a:gd name="T68" fmla="*/ 30 w 96"/>
                  <a:gd name="T69" fmla="*/ 62 h 74"/>
                  <a:gd name="T70" fmla="*/ 32 w 96"/>
                  <a:gd name="T71" fmla="*/ 61 h 74"/>
                  <a:gd name="T72" fmla="*/ 35 w 96"/>
                  <a:gd name="T73" fmla="*/ 59 h 74"/>
                  <a:gd name="T74" fmla="*/ 37 w 96"/>
                  <a:gd name="T75" fmla="*/ 57 h 74"/>
                  <a:gd name="T76" fmla="*/ 35 w 96"/>
                  <a:gd name="T77" fmla="*/ 53 h 74"/>
                  <a:gd name="T78" fmla="*/ 33 w 96"/>
                  <a:gd name="T79" fmla="*/ 50 h 74"/>
                  <a:gd name="T80" fmla="*/ 32 w 96"/>
                  <a:gd name="T81" fmla="*/ 46 h 74"/>
                  <a:gd name="T82" fmla="*/ 31 w 96"/>
                  <a:gd name="T83" fmla="*/ 43 h 74"/>
                  <a:gd name="T84" fmla="*/ 42 w 96"/>
                  <a:gd name="T85" fmla="*/ 43 h 74"/>
                  <a:gd name="T86" fmla="*/ 47 w 96"/>
                  <a:gd name="T87" fmla="*/ 44 h 74"/>
                  <a:gd name="T88" fmla="*/ 52 w 96"/>
                  <a:gd name="T89" fmla="*/ 46 h 74"/>
                  <a:gd name="T90" fmla="*/ 53 w 96"/>
                  <a:gd name="T91" fmla="*/ 43 h 74"/>
                  <a:gd name="T92" fmla="*/ 54 w 96"/>
                  <a:gd name="T93" fmla="*/ 39 h 74"/>
                  <a:gd name="T94" fmla="*/ 56 w 96"/>
                  <a:gd name="T95" fmla="*/ 35 h 74"/>
                  <a:gd name="T96" fmla="*/ 57 w 96"/>
                  <a:gd name="T97" fmla="*/ 30 h 74"/>
                  <a:gd name="T98" fmla="*/ 60 w 96"/>
                  <a:gd name="T99" fmla="*/ 20 h 74"/>
                  <a:gd name="T100" fmla="*/ 61 w 96"/>
                  <a:gd name="T101" fmla="*/ 15 h 74"/>
                  <a:gd name="T102" fmla="*/ 63 w 96"/>
                  <a:gd name="T103" fmla="*/ 11 h 74"/>
                  <a:gd name="T104" fmla="*/ 66 w 96"/>
                  <a:gd name="T105" fmla="*/ 7 h 74"/>
                  <a:gd name="T106" fmla="*/ 70 w 96"/>
                  <a:gd name="T107" fmla="*/ 3 h 74"/>
                  <a:gd name="T108" fmla="*/ 75 w 96"/>
                  <a:gd name="T109" fmla="*/ 1 h 74"/>
                  <a:gd name="T110" fmla="*/ 77 w 96"/>
                  <a:gd name="T111" fmla="*/ 0 h 74"/>
                  <a:gd name="T112" fmla="*/ 79 w 96"/>
                  <a:gd name="T113" fmla="*/ 0 h 74"/>
                  <a:gd name="T114" fmla="*/ 79 w 96"/>
                  <a:gd name="T115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6" h="74">
                    <a:moveTo>
                      <a:pt x="79" y="0"/>
                    </a:moveTo>
                    <a:lnTo>
                      <a:pt x="81" y="1"/>
                    </a:lnTo>
                    <a:lnTo>
                      <a:pt x="81" y="3"/>
                    </a:lnTo>
                    <a:lnTo>
                      <a:pt x="81" y="17"/>
                    </a:lnTo>
                    <a:lnTo>
                      <a:pt x="80" y="30"/>
                    </a:lnTo>
                    <a:lnTo>
                      <a:pt x="79" y="43"/>
                    </a:lnTo>
                    <a:lnTo>
                      <a:pt x="78" y="49"/>
                    </a:lnTo>
                    <a:lnTo>
                      <a:pt x="76" y="56"/>
                    </a:lnTo>
                    <a:lnTo>
                      <a:pt x="77" y="57"/>
                    </a:lnTo>
                    <a:lnTo>
                      <a:pt x="79" y="58"/>
                    </a:lnTo>
                    <a:lnTo>
                      <a:pt x="82" y="59"/>
                    </a:lnTo>
                    <a:lnTo>
                      <a:pt x="85" y="60"/>
                    </a:lnTo>
                    <a:lnTo>
                      <a:pt x="88" y="61"/>
                    </a:lnTo>
                    <a:lnTo>
                      <a:pt x="91" y="62"/>
                    </a:lnTo>
                    <a:lnTo>
                      <a:pt x="94" y="64"/>
                    </a:lnTo>
                    <a:lnTo>
                      <a:pt x="96" y="66"/>
                    </a:lnTo>
                    <a:lnTo>
                      <a:pt x="89" y="66"/>
                    </a:lnTo>
                    <a:lnTo>
                      <a:pt x="82" y="67"/>
                    </a:lnTo>
                    <a:lnTo>
                      <a:pt x="75" y="69"/>
                    </a:lnTo>
                    <a:lnTo>
                      <a:pt x="71" y="70"/>
                    </a:lnTo>
                    <a:lnTo>
                      <a:pt x="69" y="71"/>
                    </a:lnTo>
                    <a:lnTo>
                      <a:pt x="55" y="73"/>
                    </a:lnTo>
                    <a:lnTo>
                      <a:pt x="48" y="73"/>
                    </a:lnTo>
                    <a:lnTo>
                      <a:pt x="40" y="74"/>
                    </a:lnTo>
                    <a:lnTo>
                      <a:pt x="36" y="73"/>
                    </a:lnTo>
                    <a:lnTo>
                      <a:pt x="33" y="73"/>
                    </a:lnTo>
                    <a:lnTo>
                      <a:pt x="30" y="73"/>
                    </a:lnTo>
                    <a:lnTo>
                      <a:pt x="0" y="73"/>
                    </a:lnTo>
                    <a:lnTo>
                      <a:pt x="8" y="67"/>
                    </a:lnTo>
                    <a:lnTo>
                      <a:pt x="11" y="66"/>
                    </a:lnTo>
                    <a:lnTo>
                      <a:pt x="14" y="65"/>
                    </a:lnTo>
                    <a:lnTo>
                      <a:pt x="18" y="64"/>
                    </a:lnTo>
                    <a:lnTo>
                      <a:pt x="21" y="64"/>
                    </a:lnTo>
                    <a:lnTo>
                      <a:pt x="27" y="63"/>
                    </a:lnTo>
                    <a:lnTo>
                      <a:pt x="30" y="62"/>
                    </a:lnTo>
                    <a:lnTo>
                      <a:pt x="32" y="61"/>
                    </a:lnTo>
                    <a:lnTo>
                      <a:pt x="35" y="59"/>
                    </a:lnTo>
                    <a:lnTo>
                      <a:pt x="37" y="57"/>
                    </a:lnTo>
                    <a:lnTo>
                      <a:pt x="35" y="53"/>
                    </a:lnTo>
                    <a:lnTo>
                      <a:pt x="33" y="50"/>
                    </a:lnTo>
                    <a:lnTo>
                      <a:pt x="32" y="46"/>
                    </a:lnTo>
                    <a:lnTo>
                      <a:pt x="31" y="43"/>
                    </a:lnTo>
                    <a:lnTo>
                      <a:pt x="42" y="43"/>
                    </a:lnTo>
                    <a:lnTo>
                      <a:pt x="47" y="44"/>
                    </a:lnTo>
                    <a:lnTo>
                      <a:pt x="52" y="46"/>
                    </a:lnTo>
                    <a:lnTo>
                      <a:pt x="53" y="43"/>
                    </a:lnTo>
                    <a:lnTo>
                      <a:pt x="54" y="39"/>
                    </a:lnTo>
                    <a:lnTo>
                      <a:pt x="56" y="35"/>
                    </a:lnTo>
                    <a:lnTo>
                      <a:pt x="57" y="30"/>
                    </a:lnTo>
                    <a:lnTo>
                      <a:pt x="60" y="20"/>
                    </a:lnTo>
                    <a:lnTo>
                      <a:pt x="61" y="15"/>
                    </a:lnTo>
                    <a:lnTo>
                      <a:pt x="63" y="11"/>
                    </a:lnTo>
                    <a:lnTo>
                      <a:pt x="66" y="7"/>
                    </a:lnTo>
                    <a:lnTo>
                      <a:pt x="70" y="3"/>
                    </a:lnTo>
                    <a:lnTo>
                      <a:pt x="75" y="1"/>
                    </a:lnTo>
                    <a:lnTo>
                      <a:pt x="77" y="0"/>
                    </a:lnTo>
                    <a:lnTo>
                      <a:pt x="79" y="0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158" name="Freeform 382">
                <a:extLst>
                  <a:ext uri="{FF2B5EF4-FFF2-40B4-BE49-F238E27FC236}">
                    <a16:creationId xmlns:a16="http://schemas.microsoft.com/office/drawing/2014/main" id="{765E686B-7AC8-4F4D-9651-A0A4C59EE9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1" y="6108"/>
                <a:ext cx="96" cy="59"/>
              </a:xfrm>
              <a:custGeom>
                <a:avLst/>
                <a:gdLst>
                  <a:gd name="T0" fmla="*/ 87 w 222"/>
                  <a:gd name="T1" fmla="*/ 9 h 164"/>
                  <a:gd name="T2" fmla="*/ 115 w 222"/>
                  <a:gd name="T3" fmla="*/ 5 h 164"/>
                  <a:gd name="T4" fmla="*/ 161 w 222"/>
                  <a:gd name="T5" fmla="*/ 9 h 164"/>
                  <a:gd name="T6" fmla="*/ 222 w 222"/>
                  <a:gd name="T7" fmla="*/ 20 h 164"/>
                  <a:gd name="T8" fmla="*/ 178 w 222"/>
                  <a:gd name="T9" fmla="*/ 41 h 164"/>
                  <a:gd name="T10" fmla="*/ 192 w 222"/>
                  <a:gd name="T11" fmla="*/ 114 h 164"/>
                  <a:gd name="T12" fmla="*/ 147 w 222"/>
                  <a:gd name="T13" fmla="*/ 73 h 164"/>
                  <a:gd name="T14" fmla="*/ 128 w 222"/>
                  <a:gd name="T15" fmla="*/ 137 h 164"/>
                  <a:gd name="T16" fmla="*/ 101 w 222"/>
                  <a:gd name="T17" fmla="*/ 155 h 164"/>
                  <a:gd name="T18" fmla="*/ 101 w 222"/>
                  <a:gd name="T19" fmla="*/ 123 h 164"/>
                  <a:gd name="T20" fmla="*/ 97 w 222"/>
                  <a:gd name="T21" fmla="*/ 91 h 164"/>
                  <a:gd name="T22" fmla="*/ 74 w 222"/>
                  <a:gd name="T23" fmla="*/ 45 h 164"/>
                  <a:gd name="T24" fmla="*/ 12 w 222"/>
                  <a:gd name="T25" fmla="*/ 42 h 164"/>
                  <a:gd name="T26" fmla="*/ 5 w 222"/>
                  <a:gd name="T27" fmla="*/ 29 h 164"/>
                  <a:gd name="T28" fmla="*/ 42 w 222"/>
                  <a:gd name="T29" fmla="*/ 19 h 164"/>
                  <a:gd name="T30" fmla="*/ 87 w 222"/>
                  <a:gd name="T31" fmla="*/ 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164">
                    <a:moveTo>
                      <a:pt x="87" y="9"/>
                    </a:moveTo>
                    <a:cubicBezTo>
                      <a:pt x="92" y="5"/>
                      <a:pt x="115" y="9"/>
                      <a:pt x="115" y="5"/>
                    </a:cubicBezTo>
                    <a:cubicBezTo>
                      <a:pt x="133" y="5"/>
                      <a:pt x="147" y="5"/>
                      <a:pt x="161" y="9"/>
                    </a:cubicBezTo>
                    <a:cubicBezTo>
                      <a:pt x="183" y="0"/>
                      <a:pt x="213" y="10"/>
                      <a:pt x="222" y="20"/>
                    </a:cubicBezTo>
                    <a:cubicBezTo>
                      <a:pt x="217" y="23"/>
                      <a:pt x="183" y="36"/>
                      <a:pt x="178" y="41"/>
                    </a:cubicBezTo>
                    <a:cubicBezTo>
                      <a:pt x="197" y="68"/>
                      <a:pt x="197" y="91"/>
                      <a:pt x="192" y="114"/>
                    </a:cubicBezTo>
                    <a:cubicBezTo>
                      <a:pt x="175" y="104"/>
                      <a:pt x="161" y="87"/>
                      <a:pt x="147" y="73"/>
                    </a:cubicBezTo>
                    <a:cubicBezTo>
                      <a:pt x="147" y="91"/>
                      <a:pt x="138" y="118"/>
                      <a:pt x="128" y="137"/>
                    </a:cubicBezTo>
                    <a:cubicBezTo>
                      <a:pt x="120" y="150"/>
                      <a:pt x="115" y="164"/>
                      <a:pt x="101" y="155"/>
                    </a:cubicBezTo>
                    <a:cubicBezTo>
                      <a:pt x="97" y="142"/>
                      <a:pt x="101" y="132"/>
                      <a:pt x="101" y="123"/>
                    </a:cubicBezTo>
                    <a:cubicBezTo>
                      <a:pt x="92" y="118"/>
                      <a:pt x="97" y="104"/>
                      <a:pt x="97" y="91"/>
                    </a:cubicBezTo>
                    <a:cubicBezTo>
                      <a:pt x="87" y="87"/>
                      <a:pt x="79" y="58"/>
                      <a:pt x="74" y="45"/>
                    </a:cubicBezTo>
                    <a:cubicBezTo>
                      <a:pt x="65" y="35"/>
                      <a:pt x="23" y="45"/>
                      <a:pt x="12" y="42"/>
                    </a:cubicBezTo>
                    <a:cubicBezTo>
                      <a:pt x="1" y="39"/>
                      <a:pt x="0" y="33"/>
                      <a:pt x="5" y="29"/>
                    </a:cubicBezTo>
                    <a:cubicBezTo>
                      <a:pt x="14" y="24"/>
                      <a:pt x="33" y="19"/>
                      <a:pt x="42" y="19"/>
                    </a:cubicBezTo>
                    <a:cubicBezTo>
                      <a:pt x="65" y="9"/>
                      <a:pt x="65" y="19"/>
                      <a:pt x="87" y="9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159" name="Freeform 383">
                <a:extLst>
                  <a:ext uri="{FF2B5EF4-FFF2-40B4-BE49-F238E27FC236}">
                    <a16:creationId xmlns:a16="http://schemas.microsoft.com/office/drawing/2014/main" id="{958D1005-8827-4AF2-A040-F81A2616F3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3" y="6138"/>
                <a:ext cx="96" cy="59"/>
              </a:xfrm>
              <a:custGeom>
                <a:avLst/>
                <a:gdLst>
                  <a:gd name="T0" fmla="*/ 87 w 222"/>
                  <a:gd name="T1" fmla="*/ 9 h 164"/>
                  <a:gd name="T2" fmla="*/ 115 w 222"/>
                  <a:gd name="T3" fmla="*/ 5 h 164"/>
                  <a:gd name="T4" fmla="*/ 161 w 222"/>
                  <a:gd name="T5" fmla="*/ 9 h 164"/>
                  <a:gd name="T6" fmla="*/ 222 w 222"/>
                  <a:gd name="T7" fmla="*/ 20 h 164"/>
                  <a:gd name="T8" fmla="*/ 178 w 222"/>
                  <a:gd name="T9" fmla="*/ 41 h 164"/>
                  <a:gd name="T10" fmla="*/ 192 w 222"/>
                  <a:gd name="T11" fmla="*/ 114 h 164"/>
                  <a:gd name="T12" fmla="*/ 147 w 222"/>
                  <a:gd name="T13" fmla="*/ 73 h 164"/>
                  <a:gd name="T14" fmla="*/ 128 w 222"/>
                  <a:gd name="T15" fmla="*/ 137 h 164"/>
                  <a:gd name="T16" fmla="*/ 101 w 222"/>
                  <a:gd name="T17" fmla="*/ 155 h 164"/>
                  <a:gd name="T18" fmla="*/ 101 w 222"/>
                  <a:gd name="T19" fmla="*/ 123 h 164"/>
                  <a:gd name="T20" fmla="*/ 97 w 222"/>
                  <a:gd name="T21" fmla="*/ 91 h 164"/>
                  <a:gd name="T22" fmla="*/ 74 w 222"/>
                  <a:gd name="T23" fmla="*/ 45 h 164"/>
                  <a:gd name="T24" fmla="*/ 12 w 222"/>
                  <a:gd name="T25" fmla="*/ 42 h 164"/>
                  <a:gd name="T26" fmla="*/ 5 w 222"/>
                  <a:gd name="T27" fmla="*/ 29 h 164"/>
                  <a:gd name="T28" fmla="*/ 42 w 222"/>
                  <a:gd name="T29" fmla="*/ 19 h 164"/>
                  <a:gd name="T30" fmla="*/ 87 w 222"/>
                  <a:gd name="T31" fmla="*/ 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164">
                    <a:moveTo>
                      <a:pt x="87" y="9"/>
                    </a:moveTo>
                    <a:cubicBezTo>
                      <a:pt x="92" y="5"/>
                      <a:pt x="115" y="9"/>
                      <a:pt x="115" y="5"/>
                    </a:cubicBezTo>
                    <a:cubicBezTo>
                      <a:pt x="133" y="5"/>
                      <a:pt x="147" y="5"/>
                      <a:pt x="161" y="9"/>
                    </a:cubicBezTo>
                    <a:cubicBezTo>
                      <a:pt x="183" y="0"/>
                      <a:pt x="213" y="10"/>
                      <a:pt x="222" y="20"/>
                    </a:cubicBezTo>
                    <a:cubicBezTo>
                      <a:pt x="217" y="23"/>
                      <a:pt x="183" y="36"/>
                      <a:pt x="178" y="41"/>
                    </a:cubicBezTo>
                    <a:cubicBezTo>
                      <a:pt x="197" y="68"/>
                      <a:pt x="197" y="91"/>
                      <a:pt x="192" y="114"/>
                    </a:cubicBezTo>
                    <a:cubicBezTo>
                      <a:pt x="175" y="104"/>
                      <a:pt x="161" y="87"/>
                      <a:pt x="147" y="73"/>
                    </a:cubicBezTo>
                    <a:cubicBezTo>
                      <a:pt x="147" y="91"/>
                      <a:pt x="138" y="118"/>
                      <a:pt x="128" y="137"/>
                    </a:cubicBezTo>
                    <a:cubicBezTo>
                      <a:pt x="120" y="150"/>
                      <a:pt x="115" y="164"/>
                      <a:pt x="101" y="155"/>
                    </a:cubicBezTo>
                    <a:cubicBezTo>
                      <a:pt x="97" y="142"/>
                      <a:pt x="101" y="132"/>
                      <a:pt x="101" y="123"/>
                    </a:cubicBezTo>
                    <a:cubicBezTo>
                      <a:pt x="92" y="118"/>
                      <a:pt x="97" y="104"/>
                      <a:pt x="97" y="91"/>
                    </a:cubicBezTo>
                    <a:cubicBezTo>
                      <a:pt x="87" y="87"/>
                      <a:pt x="79" y="58"/>
                      <a:pt x="74" y="45"/>
                    </a:cubicBezTo>
                    <a:cubicBezTo>
                      <a:pt x="65" y="35"/>
                      <a:pt x="23" y="45"/>
                      <a:pt x="12" y="42"/>
                    </a:cubicBezTo>
                    <a:cubicBezTo>
                      <a:pt x="1" y="39"/>
                      <a:pt x="0" y="33"/>
                      <a:pt x="5" y="29"/>
                    </a:cubicBezTo>
                    <a:cubicBezTo>
                      <a:pt x="14" y="24"/>
                      <a:pt x="33" y="19"/>
                      <a:pt x="42" y="19"/>
                    </a:cubicBezTo>
                    <a:cubicBezTo>
                      <a:pt x="65" y="9"/>
                      <a:pt x="65" y="19"/>
                      <a:pt x="87" y="9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160" name="Freeform 384">
                <a:extLst>
                  <a:ext uri="{FF2B5EF4-FFF2-40B4-BE49-F238E27FC236}">
                    <a16:creationId xmlns:a16="http://schemas.microsoft.com/office/drawing/2014/main" id="{8696A1A3-5C95-4C08-B5EE-7C3EBF7A18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6" y="6218"/>
                <a:ext cx="96" cy="74"/>
              </a:xfrm>
              <a:custGeom>
                <a:avLst/>
                <a:gdLst>
                  <a:gd name="T0" fmla="*/ 79 w 96"/>
                  <a:gd name="T1" fmla="*/ 0 h 74"/>
                  <a:gd name="T2" fmla="*/ 81 w 96"/>
                  <a:gd name="T3" fmla="*/ 1 h 74"/>
                  <a:gd name="T4" fmla="*/ 81 w 96"/>
                  <a:gd name="T5" fmla="*/ 3 h 74"/>
                  <a:gd name="T6" fmla="*/ 81 w 96"/>
                  <a:gd name="T7" fmla="*/ 17 h 74"/>
                  <a:gd name="T8" fmla="*/ 80 w 96"/>
                  <a:gd name="T9" fmla="*/ 30 h 74"/>
                  <a:gd name="T10" fmla="*/ 79 w 96"/>
                  <a:gd name="T11" fmla="*/ 43 h 74"/>
                  <a:gd name="T12" fmla="*/ 78 w 96"/>
                  <a:gd name="T13" fmla="*/ 49 h 74"/>
                  <a:gd name="T14" fmla="*/ 76 w 96"/>
                  <a:gd name="T15" fmla="*/ 56 h 74"/>
                  <a:gd name="T16" fmla="*/ 77 w 96"/>
                  <a:gd name="T17" fmla="*/ 57 h 74"/>
                  <a:gd name="T18" fmla="*/ 79 w 96"/>
                  <a:gd name="T19" fmla="*/ 58 h 74"/>
                  <a:gd name="T20" fmla="*/ 82 w 96"/>
                  <a:gd name="T21" fmla="*/ 59 h 74"/>
                  <a:gd name="T22" fmla="*/ 85 w 96"/>
                  <a:gd name="T23" fmla="*/ 60 h 74"/>
                  <a:gd name="T24" fmla="*/ 88 w 96"/>
                  <a:gd name="T25" fmla="*/ 61 h 74"/>
                  <a:gd name="T26" fmla="*/ 91 w 96"/>
                  <a:gd name="T27" fmla="*/ 62 h 74"/>
                  <a:gd name="T28" fmla="*/ 94 w 96"/>
                  <a:gd name="T29" fmla="*/ 64 h 74"/>
                  <a:gd name="T30" fmla="*/ 96 w 96"/>
                  <a:gd name="T31" fmla="*/ 66 h 74"/>
                  <a:gd name="T32" fmla="*/ 89 w 96"/>
                  <a:gd name="T33" fmla="*/ 66 h 74"/>
                  <a:gd name="T34" fmla="*/ 82 w 96"/>
                  <a:gd name="T35" fmla="*/ 67 h 74"/>
                  <a:gd name="T36" fmla="*/ 75 w 96"/>
                  <a:gd name="T37" fmla="*/ 69 h 74"/>
                  <a:gd name="T38" fmla="*/ 71 w 96"/>
                  <a:gd name="T39" fmla="*/ 70 h 74"/>
                  <a:gd name="T40" fmla="*/ 69 w 96"/>
                  <a:gd name="T41" fmla="*/ 71 h 74"/>
                  <a:gd name="T42" fmla="*/ 55 w 96"/>
                  <a:gd name="T43" fmla="*/ 73 h 74"/>
                  <a:gd name="T44" fmla="*/ 48 w 96"/>
                  <a:gd name="T45" fmla="*/ 73 h 74"/>
                  <a:gd name="T46" fmla="*/ 40 w 96"/>
                  <a:gd name="T47" fmla="*/ 74 h 74"/>
                  <a:gd name="T48" fmla="*/ 36 w 96"/>
                  <a:gd name="T49" fmla="*/ 73 h 74"/>
                  <a:gd name="T50" fmla="*/ 33 w 96"/>
                  <a:gd name="T51" fmla="*/ 73 h 74"/>
                  <a:gd name="T52" fmla="*/ 30 w 96"/>
                  <a:gd name="T53" fmla="*/ 73 h 74"/>
                  <a:gd name="T54" fmla="*/ 0 w 96"/>
                  <a:gd name="T55" fmla="*/ 73 h 74"/>
                  <a:gd name="T56" fmla="*/ 8 w 96"/>
                  <a:gd name="T57" fmla="*/ 67 h 74"/>
                  <a:gd name="T58" fmla="*/ 11 w 96"/>
                  <a:gd name="T59" fmla="*/ 66 h 74"/>
                  <a:gd name="T60" fmla="*/ 14 w 96"/>
                  <a:gd name="T61" fmla="*/ 65 h 74"/>
                  <a:gd name="T62" fmla="*/ 18 w 96"/>
                  <a:gd name="T63" fmla="*/ 64 h 74"/>
                  <a:gd name="T64" fmla="*/ 21 w 96"/>
                  <a:gd name="T65" fmla="*/ 64 h 74"/>
                  <a:gd name="T66" fmla="*/ 27 w 96"/>
                  <a:gd name="T67" fmla="*/ 63 h 74"/>
                  <a:gd name="T68" fmla="*/ 30 w 96"/>
                  <a:gd name="T69" fmla="*/ 62 h 74"/>
                  <a:gd name="T70" fmla="*/ 32 w 96"/>
                  <a:gd name="T71" fmla="*/ 61 h 74"/>
                  <a:gd name="T72" fmla="*/ 35 w 96"/>
                  <a:gd name="T73" fmla="*/ 59 h 74"/>
                  <a:gd name="T74" fmla="*/ 37 w 96"/>
                  <a:gd name="T75" fmla="*/ 57 h 74"/>
                  <a:gd name="T76" fmla="*/ 35 w 96"/>
                  <a:gd name="T77" fmla="*/ 53 h 74"/>
                  <a:gd name="T78" fmla="*/ 33 w 96"/>
                  <a:gd name="T79" fmla="*/ 50 h 74"/>
                  <a:gd name="T80" fmla="*/ 32 w 96"/>
                  <a:gd name="T81" fmla="*/ 46 h 74"/>
                  <a:gd name="T82" fmla="*/ 31 w 96"/>
                  <a:gd name="T83" fmla="*/ 43 h 74"/>
                  <a:gd name="T84" fmla="*/ 42 w 96"/>
                  <a:gd name="T85" fmla="*/ 43 h 74"/>
                  <a:gd name="T86" fmla="*/ 47 w 96"/>
                  <a:gd name="T87" fmla="*/ 44 h 74"/>
                  <a:gd name="T88" fmla="*/ 52 w 96"/>
                  <a:gd name="T89" fmla="*/ 46 h 74"/>
                  <a:gd name="T90" fmla="*/ 53 w 96"/>
                  <a:gd name="T91" fmla="*/ 43 h 74"/>
                  <a:gd name="T92" fmla="*/ 54 w 96"/>
                  <a:gd name="T93" fmla="*/ 39 h 74"/>
                  <a:gd name="T94" fmla="*/ 56 w 96"/>
                  <a:gd name="T95" fmla="*/ 35 h 74"/>
                  <a:gd name="T96" fmla="*/ 57 w 96"/>
                  <a:gd name="T97" fmla="*/ 30 h 74"/>
                  <a:gd name="T98" fmla="*/ 60 w 96"/>
                  <a:gd name="T99" fmla="*/ 20 h 74"/>
                  <a:gd name="T100" fmla="*/ 61 w 96"/>
                  <a:gd name="T101" fmla="*/ 15 h 74"/>
                  <a:gd name="T102" fmla="*/ 63 w 96"/>
                  <a:gd name="T103" fmla="*/ 11 h 74"/>
                  <a:gd name="T104" fmla="*/ 66 w 96"/>
                  <a:gd name="T105" fmla="*/ 7 h 74"/>
                  <a:gd name="T106" fmla="*/ 70 w 96"/>
                  <a:gd name="T107" fmla="*/ 3 h 74"/>
                  <a:gd name="T108" fmla="*/ 75 w 96"/>
                  <a:gd name="T109" fmla="*/ 1 h 74"/>
                  <a:gd name="T110" fmla="*/ 77 w 96"/>
                  <a:gd name="T111" fmla="*/ 0 h 74"/>
                  <a:gd name="T112" fmla="*/ 79 w 96"/>
                  <a:gd name="T113" fmla="*/ 0 h 74"/>
                  <a:gd name="T114" fmla="*/ 79 w 96"/>
                  <a:gd name="T115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6" h="74">
                    <a:moveTo>
                      <a:pt x="79" y="0"/>
                    </a:moveTo>
                    <a:lnTo>
                      <a:pt x="81" y="1"/>
                    </a:lnTo>
                    <a:lnTo>
                      <a:pt x="81" y="3"/>
                    </a:lnTo>
                    <a:lnTo>
                      <a:pt x="81" y="17"/>
                    </a:lnTo>
                    <a:lnTo>
                      <a:pt x="80" y="30"/>
                    </a:lnTo>
                    <a:lnTo>
                      <a:pt x="79" y="43"/>
                    </a:lnTo>
                    <a:lnTo>
                      <a:pt x="78" y="49"/>
                    </a:lnTo>
                    <a:lnTo>
                      <a:pt x="76" y="56"/>
                    </a:lnTo>
                    <a:lnTo>
                      <a:pt x="77" y="57"/>
                    </a:lnTo>
                    <a:lnTo>
                      <a:pt x="79" y="58"/>
                    </a:lnTo>
                    <a:lnTo>
                      <a:pt x="82" y="59"/>
                    </a:lnTo>
                    <a:lnTo>
                      <a:pt x="85" y="60"/>
                    </a:lnTo>
                    <a:lnTo>
                      <a:pt x="88" y="61"/>
                    </a:lnTo>
                    <a:lnTo>
                      <a:pt x="91" y="62"/>
                    </a:lnTo>
                    <a:lnTo>
                      <a:pt x="94" y="64"/>
                    </a:lnTo>
                    <a:lnTo>
                      <a:pt x="96" y="66"/>
                    </a:lnTo>
                    <a:lnTo>
                      <a:pt x="89" y="66"/>
                    </a:lnTo>
                    <a:lnTo>
                      <a:pt x="82" y="67"/>
                    </a:lnTo>
                    <a:lnTo>
                      <a:pt x="75" y="69"/>
                    </a:lnTo>
                    <a:lnTo>
                      <a:pt x="71" y="70"/>
                    </a:lnTo>
                    <a:lnTo>
                      <a:pt x="69" y="71"/>
                    </a:lnTo>
                    <a:lnTo>
                      <a:pt x="55" y="73"/>
                    </a:lnTo>
                    <a:lnTo>
                      <a:pt x="48" y="73"/>
                    </a:lnTo>
                    <a:lnTo>
                      <a:pt x="40" y="74"/>
                    </a:lnTo>
                    <a:lnTo>
                      <a:pt x="36" y="73"/>
                    </a:lnTo>
                    <a:lnTo>
                      <a:pt x="33" y="73"/>
                    </a:lnTo>
                    <a:lnTo>
                      <a:pt x="30" y="73"/>
                    </a:lnTo>
                    <a:lnTo>
                      <a:pt x="0" y="73"/>
                    </a:lnTo>
                    <a:lnTo>
                      <a:pt x="8" y="67"/>
                    </a:lnTo>
                    <a:lnTo>
                      <a:pt x="11" y="66"/>
                    </a:lnTo>
                    <a:lnTo>
                      <a:pt x="14" y="65"/>
                    </a:lnTo>
                    <a:lnTo>
                      <a:pt x="18" y="64"/>
                    </a:lnTo>
                    <a:lnTo>
                      <a:pt x="21" y="64"/>
                    </a:lnTo>
                    <a:lnTo>
                      <a:pt x="27" y="63"/>
                    </a:lnTo>
                    <a:lnTo>
                      <a:pt x="30" y="62"/>
                    </a:lnTo>
                    <a:lnTo>
                      <a:pt x="32" y="61"/>
                    </a:lnTo>
                    <a:lnTo>
                      <a:pt x="35" y="59"/>
                    </a:lnTo>
                    <a:lnTo>
                      <a:pt x="37" y="57"/>
                    </a:lnTo>
                    <a:lnTo>
                      <a:pt x="35" y="53"/>
                    </a:lnTo>
                    <a:lnTo>
                      <a:pt x="33" y="50"/>
                    </a:lnTo>
                    <a:lnTo>
                      <a:pt x="32" y="46"/>
                    </a:lnTo>
                    <a:lnTo>
                      <a:pt x="31" y="43"/>
                    </a:lnTo>
                    <a:lnTo>
                      <a:pt x="42" y="43"/>
                    </a:lnTo>
                    <a:lnTo>
                      <a:pt x="47" y="44"/>
                    </a:lnTo>
                    <a:lnTo>
                      <a:pt x="52" y="46"/>
                    </a:lnTo>
                    <a:lnTo>
                      <a:pt x="53" y="43"/>
                    </a:lnTo>
                    <a:lnTo>
                      <a:pt x="54" y="39"/>
                    </a:lnTo>
                    <a:lnTo>
                      <a:pt x="56" y="35"/>
                    </a:lnTo>
                    <a:lnTo>
                      <a:pt x="57" y="30"/>
                    </a:lnTo>
                    <a:lnTo>
                      <a:pt x="60" y="20"/>
                    </a:lnTo>
                    <a:lnTo>
                      <a:pt x="61" y="15"/>
                    </a:lnTo>
                    <a:lnTo>
                      <a:pt x="63" y="11"/>
                    </a:lnTo>
                    <a:lnTo>
                      <a:pt x="66" y="7"/>
                    </a:lnTo>
                    <a:lnTo>
                      <a:pt x="70" y="3"/>
                    </a:lnTo>
                    <a:lnTo>
                      <a:pt x="75" y="1"/>
                    </a:lnTo>
                    <a:lnTo>
                      <a:pt x="77" y="0"/>
                    </a:lnTo>
                    <a:lnTo>
                      <a:pt x="79" y="0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76161" name="Freeform 385">
              <a:extLst>
                <a:ext uri="{FF2B5EF4-FFF2-40B4-BE49-F238E27FC236}">
                  <a16:creationId xmlns:a16="http://schemas.microsoft.com/office/drawing/2014/main" id="{3AC9C6B6-ED00-4389-9508-27A2FC2E9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7" y="5993"/>
              <a:ext cx="96" cy="59"/>
            </a:xfrm>
            <a:custGeom>
              <a:avLst/>
              <a:gdLst>
                <a:gd name="T0" fmla="*/ 87 w 222"/>
                <a:gd name="T1" fmla="*/ 9 h 164"/>
                <a:gd name="T2" fmla="*/ 115 w 222"/>
                <a:gd name="T3" fmla="*/ 5 h 164"/>
                <a:gd name="T4" fmla="*/ 161 w 222"/>
                <a:gd name="T5" fmla="*/ 9 h 164"/>
                <a:gd name="T6" fmla="*/ 222 w 222"/>
                <a:gd name="T7" fmla="*/ 20 h 164"/>
                <a:gd name="T8" fmla="*/ 178 w 222"/>
                <a:gd name="T9" fmla="*/ 41 h 164"/>
                <a:gd name="T10" fmla="*/ 192 w 222"/>
                <a:gd name="T11" fmla="*/ 114 h 164"/>
                <a:gd name="T12" fmla="*/ 147 w 222"/>
                <a:gd name="T13" fmla="*/ 73 h 164"/>
                <a:gd name="T14" fmla="*/ 128 w 222"/>
                <a:gd name="T15" fmla="*/ 137 h 164"/>
                <a:gd name="T16" fmla="*/ 101 w 222"/>
                <a:gd name="T17" fmla="*/ 155 h 164"/>
                <a:gd name="T18" fmla="*/ 101 w 222"/>
                <a:gd name="T19" fmla="*/ 123 h 164"/>
                <a:gd name="T20" fmla="*/ 97 w 222"/>
                <a:gd name="T21" fmla="*/ 91 h 164"/>
                <a:gd name="T22" fmla="*/ 74 w 222"/>
                <a:gd name="T23" fmla="*/ 45 h 164"/>
                <a:gd name="T24" fmla="*/ 12 w 222"/>
                <a:gd name="T25" fmla="*/ 42 h 164"/>
                <a:gd name="T26" fmla="*/ 5 w 222"/>
                <a:gd name="T27" fmla="*/ 29 h 164"/>
                <a:gd name="T28" fmla="*/ 42 w 222"/>
                <a:gd name="T29" fmla="*/ 19 h 164"/>
                <a:gd name="T30" fmla="*/ 87 w 222"/>
                <a:gd name="T31" fmla="*/ 9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2" h="164">
                  <a:moveTo>
                    <a:pt x="87" y="9"/>
                  </a:moveTo>
                  <a:cubicBezTo>
                    <a:pt x="92" y="5"/>
                    <a:pt x="115" y="9"/>
                    <a:pt x="115" y="5"/>
                  </a:cubicBezTo>
                  <a:cubicBezTo>
                    <a:pt x="133" y="5"/>
                    <a:pt x="147" y="5"/>
                    <a:pt x="161" y="9"/>
                  </a:cubicBezTo>
                  <a:cubicBezTo>
                    <a:pt x="183" y="0"/>
                    <a:pt x="213" y="10"/>
                    <a:pt x="222" y="20"/>
                  </a:cubicBezTo>
                  <a:cubicBezTo>
                    <a:pt x="217" y="23"/>
                    <a:pt x="183" y="36"/>
                    <a:pt x="178" y="41"/>
                  </a:cubicBezTo>
                  <a:cubicBezTo>
                    <a:pt x="197" y="68"/>
                    <a:pt x="197" y="91"/>
                    <a:pt x="192" y="114"/>
                  </a:cubicBezTo>
                  <a:cubicBezTo>
                    <a:pt x="175" y="104"/>
                    <a:pt x="161" y="87"/>
                    <a:pt x="147" y="73"/>
                  </a:cubicBezTo>
                  <a:cubicBezTo>
                    <a:pt x="147" y="91"/>
                    <a:pt x="138" y="118"/>
                    <a:pt x="128" y="137"/>
                  </a:cubicBezTo>
                  <a:cubicBezTo>
                    <a:pt x="120" y="150"/>
                    <a:pt x="115" y="164"/>
                    <a:pt x="101" y="155"/>
                  </a:cubicBezTo>
                  <a:cubicBezTo>
                    <a:pt x="97" y="142"/>
                    <a:pt x="101" y="132"/>
                    <a:pt x="101" y="123"/>
                  </a:cubicBezTo>
                  <a:cubicBezTo>
                    <a:pt x="92" y="118"/>
                    <a:pt x="97" y="104"/>
                    <a:pt x="97" y="91"/>
                  </a:cubicBezTo>
                  <a:cubicBezTo>
                    <a:pt x="87" y="87"/>
                    <a:pt x="79" y="58"/>
                    <a:pt x="74" y="45"/>
                  </a:cubicBezTo>
                  <a:cubicBezTo>
                    <a:pt x="65" y="35"/>
                    <a:pt x="23" y="45"/>
                    <a:pt x="12" y="42"/>
                  </a:cubicBezTo>
                  <a:cubicBezTo>
                    <a:pt x="1" y="39"/>
                    <a:pt x="0" y="33"/>
                    <a:pt x="5" y="29"/>
                  </a:cubicBezTo>
                  <a:cubicBezTo>
                    <a:pt x="14" y="24"/>
                    <a:pt x="33" y="19"/>
                    <a:pt x="42" y="19"/>
                  </a:cubicBezTo>
                  <a:cubicBezTo>
                    <a:pt x="65" y="9"/>
                    <a:pt x="65" y="19"/>
                    <a:pt x="87" y="9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162" name="Freeform 386">
              <a:extLst>
                <a:ext uri="{FF2B5EF4-FFF2-40B4-BE49-F238E27FC236}">
                  <a16:creationId xmlns:a16="http://schemas.microsoft.com/office/drawing/2014/main" id="{0BE2FDE0-4882-45CF-92BF-E800569A02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5919"/>
              <a:ext cx="96" cy="74"/>
            </a:xfrm>
            <a:custGeom>
              <a:avLst/>
              <a:gdLst>
                <a:gd name="T0" fmla="*/ 79 w 96"/>
                <a:gd name="T1" fmla="*/ 0 h 74"/>
                <a:gd name="T2" fmla="*/ 81 w 96"/>
                <a:gd name="T3" fmla="*/ 1 h 74"/>
                <a:gd name="T4" fmla="*/ 81 w 96"/>
                <a:gd name="T5" fmla="*/ 3 h 74"/>
                <a:gd name="T6" fmla="*/ 81 w 96"/>
                <a:gd name="T7" fmla="*/ 17 h 74"/>
                <a:gd name="T8" fmla="*/ 80 w 96"/>
                <a:gd name="T9" fmla="*/ 30 h 74"/>
                <a:gd name="T10" fmla="*/ 79 w 96"/>
                <a:gd name="T11" fmla="*/ 43 h 74"/>
                <a:gd name="T12" fmla="*/ 78 w 96"/>
                <a:gd name="T13" fmla="*/ 49 h 74"/>
                <a:gd name="T14" fmla="*/ 76 w 96"/>
                <a:gd name="T15" fmla="*/ 56 h 74"/>
                <a:gd name="T16" fmla="*/ 77 w 96"/>
                <a:gd name="T17" fmla="*/ 57 h 74"/>
                <a:gd name="T18" fmla="*/ 79 w 96"/>
                <a:gd name="T19" fmla="*/ 58 h 74"/>
                <a:gd name="T20" fmla="*/ 82 w 96"/>
                <a:gd name="T21" fmla="*/ 59 h 74"/>
                <a:gd name="T22" fmla="*/ 85 w 96"/>
                <a:gd name="T23" fmla="*/ 60 h 74"/>
                <a:gd name="T24" fmla="*/ 88 w 96"/>
                <a:gd name="T25" fmla="*/ 61 h 74"/>
                <a:gd name="T26" fmla="*/ 91 w 96"/>
                <a:gd name="T27" fmla="*/ 62 h 74"/>
                <a:gd name="T28" fmla="*/ 94 w 96"/>
                <a:gd name="T29" fmla="*/ 64 h 74"/>
                <a:gd name="T30" fmla="*/ 96 w 96"/>
                <a:gd name="T31" fmla="*/ 66 h 74"/>
                <a:gd name="T32" fmla="*/ 89 w 96"/>
                <a:gd name="T33" fmla="*/ 66 h 74"/>
                <a:gd name="T34" fmla="*/ 82 w 96"/>
                <a:gd name="T35" fmla="*/ 67 h 74"/>
                <a:gd name="T36" fmla="*/ 75 w 96"/>
                <a:gd name="T37" fmla="*/ 69 h 74"/>
                <a:gd name="T38" fmla="*/ 71 w 96"/>
                <a:gd name="T39" fmla="*/ 70 h 74"/>
                <a:gd name="T40" fmla="*/ 69 w 96"/>
                <a:gd name="T41" fmla="*/ 71 h 74"/>
                <a:gd name="T42" fmla="*/ 55 w 96"/>
                <a:gd name="T43" fmla="*/ 73 h 74"/>
                <a:gd name="T44" fmla="*/ 48 w 96"/>
                <a:gd name="T45" fmla="*/ 73 h 74"/>
                <a:gd name="T46" fmla="*/ 40 w 96"/>
                <a:gd name="T47" fmla="*/ 74 h 74"/>
                <a:gd name="T48" fmla="*/ 36 w 96"/>
                <a:gd name="T49" fmla="*/ 73 h 74"/>
                <a:gd name="T50" fmla="*/ 33 w 96"/>
                <a:gd name="T51" fmla="*/ 73 h 74"/>
                <a:gd name="T52" fmla="*/ 30 w 96"/>
                <a:gd name="T53" fmla="*/ 73 h 74"/>
                <a:gd name="T54" fmla="*/ 0 w 96"/>
                <a:gd name="T55" fmla="*/ 73 h 74"/>
                <a:gd name="T56" fmla="*/ 8 w 96"/>
                <a:gd name="T57" fmla="*/ 67 h 74"/>
                <a:gd name="T58" fmla="*/ 11 w 96"/>
                <a:gd name="T59" fmla="*/ 66 h 74"/>
                <a:gd name="T60" fmla="*/ 14 w 96"/>
                <a:gd name="T61" fmla="*/ 65 h 74"/>
                <a:gd name="T62" fmla="*/ 18 w 96"/>
                <a:gd name="T63" fmla="*/ 64 h 74"/>
                <a:gd name="T64" fmla="*/ 21 w 96"/>
                <a:gd name="T65" fmla="*/ 64 h 74"/>
                <a:gd name="T66" fmla="*/ 27 w 96"/>
                <a:gd name="T67" fmla="*/ 63 h 74"/>
                <a:gd name="T68" fmla="*/ 30 w 96"/>
                <a:gd name="T69" fmla="*/ 62 h 74"/>
                <a:gd name="T70" fmla="*/ 32 w 96"/>
                <a:gd name="T71" fmla="*/ 61 h 74"/>
                <a:gd name="T72" fmla="*/ 35 w 96"/>
                <a:gd name="T73" fmla="*/ 59 h 74"/>
                <a:gd name="T74" fmla="*/ 37 w 96"/>
                <a:gd name="T75" fmla="*/ 57 h 74"/>
                <a:gd name="T76" fmla="*/ 35 w 96"/>
                <a:gd name="T77" fmla="*/ 53 h 74"/>
                <a:gd name="T78" fmla="*/ 33 w 96"/>
                <a:gd name="T79" fmla="*/ 50 h 74"/>
                <a:gd name="T80" fmla="*/ 32 w 96"/>
                <a:gd name="T81" fmla="*/ 46 h 74"/>
                <a:gd name="T82" fmla="*/ 31 w 96"/>
                <a:gd name="T83" fmla="*/ 43 h 74"/>
                <a:gd name="T84" fmla="*/ 42 w 96"/>
                <a:gd name="T85" fmla="*/ 43 h 74"/>
                <a:gd name="T86" fmla="*/ 47 w 96"/>
                <a:gd name="T87" fmla="*/ 44 h 74"/>
                <a:gd name="T88" fmla="*/ 52 w 96"/>
                <a:gd name="T89" fmla="*/ 46 h 74"/>
                <a:gd name="T90" fmla="*/ 53 w 96"/>
                <a:gd name="T91" fmla="*/ 43 h 74"/>
                <a:gd name="T92" fmla="*/ 54 w 96"/>
                <a:gd name="T93" fmla="*/ 39 h 74"/>
                <a:gd name="T94" fmla="*/ 56 w 96"/>
                <a:gd name="T95" fmla="*/ 35 h 74"/>
                <a:gd name="T96" fmla="*/ 57 w 96"/>
                <a:gd name="T97" fmla="*/ 30 h 74"/>
                <a:gd name="T98" fmla="*/ 60 w 96"/>
                <a:gd name="T99" fmla="*/ 20 h 74"/>
                <a:gd name="T100" fmla="*/ 61 w 96"/>
                <a:gd name="T101" fmla="*/ 15 h 74"/>
                <a:gd name="T102" fmla="*/ 63 w 96"/>
                <a:gd name="T103" fmla="*/ 11 h 74"/>
                <a:gd name="T104" fmla="*/ 66 w 96"/>
                <a:gd name="T105" fmla="*/ 7 h 74"/>
                <a:gd name="T106" fmla="*/ 70 w 96"/>
                <a:gd name="T107" fmla="*/ 3 h 74"/>
                <a:gd name="T108" fmla="*/ 75 w 96"/>
                <a:gd name="T109" fmla="*/ 1 h 74"/>
                <a:gd name="T110" fmla="*/ 77 w 96"/>
                <a:gd name="T111" fmla="*/ 0 h 74"/>
                <a:gd name="T112" fmla="*/ 79 w 96"/>
                <a:gd name="T113" fmla="*/ 0 h 74"/>
                <a:gd name="T114" fmla="*/ 79 w 96"/>
                <a:gd name="T11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6" h="74">
                  <a:moveTo>
                    <a:pt x="79" y="0"/>
                  </a:moveTo>
                  <a:lnTo>
                    <a:pt x="81" y="1"/>
                  </a:lnTo>
                  <a:lnTo>
                    <a:pt x="81" y="3"/>
                  </a:lnTo>
                  <a:lnTo>
                    <a:pt x="81" y="17"/>
                  </a:lnTo>
                  <a:lnTo>
                    <a:pt x="80" y="30"/>
                  </a:lnTo>
                  <a:lnTo>
                    <a:pt x="79" y="43"/>
                  </a:lnTo>
                  <a:lnTo>
                    <a:pt x="78" y="49"/>
                  </a:lnTo>
                  <a:lnTo>
                    <a:pt x="76" y="56"/>
                  </a:lnTo>
                  <a:lnTo>
                    <a:pt x="77" y="57"/>
                  </a:lnTo>
                  <a:lnTo>
                    <a:pt x="79" y="58"/>
                  </a:lnTo>
                  <a:lnTo>
                    <a:pt x="82" y="59"/>
                  </a:lnTo>
                  <a:lnTo>
                    <a:pt x="85" y="60"/>
                  </a:lnTo>
                  <a:lnTo>
                    <a:pt x="88" y="61"/>
                  </a:lnTo>
                  <a:lnTo>
                    <a:pt x="91" y="62"/>
                  </a:lnTo>
                  <a:lnTo>
                    <a:pt x="94" y="64"/>
                  </a:lnTo>
                  <a:lnTo>
                    <a:pt x="96" y="66"/>
                  </a:lnTo>
                  <a:lnTo>
                    <a:pt x="89" y="66"/>
                  </a:lnTo>
                  <a:lnTo>
                    <a:pt x="82" y="67"/>
                  </a:lnTo>
                  <a:lnTo>
                    <a:pt x="75" y="69"/>
                  </a:lnTo>
                  <a:lnTo>
                    <a:pt x="71" y="70"/>
                  </a:lnTo>
                  <a:lnTo>
                    <a:pt x="69" y="71"/>
                  </a:lnTo>
                  <a:lnTo>
                    <a:pt x="55" y="73"/>
                  </a:lnTo>
                  <a:lnTo>
                    <a:pt x="48" y="73"/>
                  </a:lnTo>
                  <a:lnTo>
                    <a:pt x="40" y="74"/>
                  </a:lnTo>
                  <a:lnTo>
                    <a:pt x="36" y="73"/>
                  </a:lnTo>
                  <a:lnTo>
                    <a:pt x="33" y="73"/>
                  </a:lnTo>
                  <a:lnTo>
                    <a:pt x="30" y="73"/>
                  </a:lnTo>
                  <a:lnTo>
                    <a:pt x="0" y="73"/>
                  </a:lnTo>
                  <a:lnTo>
                    <a:pt x="8" y="67"/>
                  </a:lnTo>
                  <a:lnTo>
                    <a:pt x="11" y="66"/>
                  </a:lnTo>
                  <a:lnTo>
                    <a:pt x="14" y="65"/>
                  </a:lnTo>
                  <a:lnTo>
                    <a:pt x="18" y="64"/>
                  </a:lnTo>
                  <a:lnTo>
                    <a:pt x="21" y="64"/>
                  </a:lnTo>
                  <a:lnTo>
                    <a:pt x="27" y="63"/>
                  </a:lnTo>
                  <a:lnTo>
                    <a:pt x="30" y="62"/>
                  </a:lnTo>
                  <a:lnTo>
                    <a:pt x="32" y="61"/>
                  </a:lnTo>
                  <a:lnTo>
                    <a:pt x="35" y="59"/>
                  </a:lnTo>
                  <a:lnTo>
                    <a:pt x="37" y="57"/>
                  </a:lnTo>
                  <a:lnTo>
                    <a:pt x="35" y="53"/>
                  </a:lnTo>
                  <a:lnTo>
                    <a:pt x="33" y="50"/>
                  </a:lnTo>
                  <a:lnTo>
                    <a:pt x="32" y="46"/>
                  </a:lnTo>
                  <a:lnTo>
                    <a:pt x="31" y="43"/>
                  </a:lnTo>
                  <a:lnTo>
                    <a:pt x="42" y="43"/>
                  </a:lnTo>
                  <a:lnTo>
                    <a:pt x="47" y="44"/>
                  </a:lnTo>
                  <a:lnTo>
                    <a:pt x="52" y="46"/>
                  </a:lnTo>
                  <a:lnTo>
                    <a:pt x="53" y="43"/>
                  </a:lnTo>
                  <a:lnTo>
                    <a:pt x="54" y="39"/>
                  </a:lnTo>
                  <a:lnTo>
                    <a:pt x="56" y="35"/>
                  </a:lnTo>
                  <a:lnTo>
                    <a:pt x="57" y="30"/>
                  </a:lnTo>
                  <a:lnTo>
                    <a:pt x="60" y="20"/>
                  </a:lnTo>
                  <a:lnTo>
                    <a:pt x="61" y="15"/>
                  </a:lnTo>
                  <a:lnTo>
                    <a:pt x="63" y="11"/>
                  </a:lnTo>
                  <a:lnTo>
                    <a:pt x="66" y="7"/>
                  </a:lnTo>
                  <a:lnTo>
                    <a:pt x="70" y="3"/>
                  </a:lnTo>
                  <a:lnTo>
                    <a:pt x="75" y="1"/>
                  </a:lnTo>
                  <a:lnTo>
                    <a:pt x="77" y="0"/>
                  </a:lnTo>
                  <a:lnTo>
                    <a:pt x="79" y="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163" name="Freeform 387">
              <a:extLst>
                <a:ext uri="{FF2B5EF4-FFF2-40B4-BE49-F238E27FC236}">
                  <a16:creationId xmlns:a16="http://schemas.microsoft.com/office/drawing/2014/main" id="{7ECF91C2-1383-4787-B95C-D5651EFCC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9" y="6028"/>
              <a:ext cx="96" cy="59"/>
            </a:xfrm>
            <a:custGeom>
              <a:avLst/>
              <a:gdLst>
                <a:gd name="T0" fmla="*/ 87 w 222"/>
                <a:gd name="T1" fmla="*/ 9 h 164"/>
                <a:gd name="T2" fmla="*/ 115 w 222"/>
                <a:gd name="T3" fmla="*/ 5 h 164"/>
                <a:gd name="T4" fmla="*/ 161 w 222"/>
                <a:gd name="T5" fmla="*/ 9 h 164"/>
                <a:gd name="T6" fmla="*/ 222 w 222"/>
                <a:gd name="T7" fmla="*/ 20 h 164"/>
                <a:gd name="T8" fmla="*/ 178 w 222"/>
                <a:gd name="T9" fmla="*/ 41 h 164"/>
                <a:gd name="T10" fmla="*/ 192 w 222"/>
                <a:gd name="T11" fmla="*/ 114 h 164"/>
                <a:gd name="T12" fmla="*/ 147 w 222"/>
                <a:gd name="T13" fmla="*/ 73 h 164"/>
                <a:gd name="T14" fmla="*/ 128 w 222"/>
                <a:gd name="T15" fmla="*/ 137 h 164"/>
                <a:gd name="T16" fmla="*/ 101 w 222"/>
                <a:gd name="T17" fmla="*/ 155 h 164"/>
                <a:gd name="T18" fmla="*/ 101 w 222"/>
                <a:gd name="T19" fmla="*/ 123 h 164"/>
                <a:gd name="T20" fmla="*/ 97 w 222"/>
                <a:gd name="T21" fmla="*/ 91 h 164"/>
                <a:gd name="T22" fmla="*/ 74 w 222"/>
                <a:gd name="T23" fmla="*/ 45 h 164"/>
                <a:gd name="T24" fmla="*/ 12 w 222"/>
                <a:gd name="T25" fmla="*/ 42 h 164"/>
                <a:gd name="T26" fmla="*/ 5 w 222"/>
                <a:gd name="T27" fmla="*/ 29 h 164"/>
                <a:gd name="T28" fmla="*/ 42 w 222"/>
                <a:gd name="T29" fmla="*/ 19 h 164"/>
                <a:gd name="T30" fmla="*/ 87 w 222"/>
                <a:gd name="T31" fmla="*/ 9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2" h="164">
                  <a:moveTo>
                    <a:pt x="87" y="9"/>
                  </a:moveTo>
                  <a:cubicBezTo>
                    <a:pt x="92" y="5"/>
                    <a:pt x="115" y="9"/>
                    <a:pt x="115" y="5"/>
                  </a:cubicBezTo>
                  <a:cubicBezTo>
                    <a:pt x="133" y="5"/>
                    <a:pt x="147" y="5"/>
                    <a:pt x="161" y="9"/>
                  </a:cubicBezTo>
                  <a:cubicBezTo>
                    <a:pt x="183" y="0"/>
                    <a:pt x="213" y="10"/>
                    <a:pt x="222" y="20"/>
                  </a:cubicBezTo>
                  <a:cubicBezTo>
                    <a:pt x="217" y="23"/>
                    <a:pt x="183" y="36"/>
                    <a:pt x="178" y="41"/>
                  </a:cubicBezTo>
                  <a:cubicBezTo>
                    <a:pt x="197" y="68"/>
                    <a:pt x="197" y="91"/>
                    <a:pt x="192" y="114"/>
                  </a:cubicBezTo>
                  <a:cubicBezTo>
                    <a:pt x="175" y="104"/>
                    <a:pt x="161" y="87"/>
                    <a:pt x="147" y="73"/>
                  </a:cubicBezTo>
                  <a:cubicBezTo>
                    <a:pt x="147" y="91"/>
                    <a:pt x="138" y="118"/>
                    <a:pt x="128" y="137"/>
                  </a:cubicBezTo>
                  <a:cubicBezTo>
                    <a:pt x="120" y="150"/>
                    <a:pt x="115" y="164"/>
                    <a:pt x="101" y="155"/>
                  </a:cubicBezTo>
                  <a:cubicBezTo>
                    <a:pt x="97" y="142"/>
                    <a:pt x="101" y="132"/>
                    <a:pt x="101" y="123"/>
                  </a:cubicBezTo>
                  <a:cubicBezTo>
                    <a:pt x="92" y="118"/>
                    <a:pt x="97" y="104"/>
                    <a:pt x="97" y="91"/>
                  </a:cubicBezTo>
                  <a:cubicBezTo>
                    <a:pt x="87" y="87"/>
                    <a:pt x="79" y="58"/>
                    <a:pt x="74" y="45"/>
                  </a:cubicBezTo>
                  <a:cubicBezTo>
                    <a:pt x="65" y="35"/>
                    <a:pt x="23" y="45"/>
                    <a:pt x="12" y="42"/>
                  </a:cubicBezTo>
                  <a:cubicBezTo>
                    <a:pt x="1" y="39"/>
                    <a:pt x="0" y="33"/>
                    <a:pt x="5" y="29"/>
                  </a:cubicBezTo>
                  <a:cubicBezTo>
                    <a:pt x="14" y="24"/>
                    <a:pt x="33" y="19"/>
                    <a:pt x="42" y="19"/>
                  </a:cubicBezTo>
                  <a:cubicBezTo>
                    <a:pt x="65" y="9"/>
                    <a:pt x="65" y="19"/>
                    <a:pt x="87" y="9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164" name="Freeform 388">
              <a:extLst>
                <a:ext uri="{FF2B5EF4-FFF2-40B4-BE49-F238E27FC236}">
                  <a16:creationId xmlns:a16="http://schemas.microsoft.com/office/drawing/2014/main" id="{FD317FC4-4548-4AA9-BE70-EF3C7D6278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1" y="6058"/>
              <a:ext cx="96" cy="59"/>
            </a:xfrm>
            <a:custGeom>
              <a:avLst/>
              <a:gdLst>
                <a:gd name="T0" fmla="*/ 87 w 222"/>
                <a:gd name="T1" fmla="*/ 9 h 164"/>
                <a:gd name="T2" fmla="*/ 115 w 222"/>
                <a:gd name="T3" fmla="*/ 5 h 164"/>
                <a:gd name="T4" fmla="*/ 161 w 222"/>
                <a:gd name="T5" fmla="*/ 9 h 164"/>
                <a:gd name="T6" fmla="*/ 222 w 222"/>
                <a:gd name="T7" fmla="*/ 20 h 164"/>
                <a:gd name="T8" fmla="*/ 178 w 222"/>
                <a:gd name="T9" fmla="*/ 41 h 164"/>
                <a:gd name="T10" fmla="*/ 192 w 222"/>
                <a:gd name="T11" fmla="*/ 114 h 164"/>
                <a:gd name="T12" fmla="*/ 147 w 222"/>
                <a:gd name="T13" fmla="*/ 73 h 164"/>
                <a:gd name="T14" fmla="*/ 128 w 222"/>
                <a:gd name="T15" fmla="*/ 137 h 164"/>
                <a:gd name="T16" fmla="*/ 101 w 222"/>
                <a:gd name="T17" fmla="*/ 155 h 164"/>
                <a:gd name="T18" fmla="*/ 101 w 222"/>
                <a:gd name="T19" fmla="*/ 123 h 164"/>
                <a:gd name="T20" fmla="*/ 97 w 222"/>
                <a:gd name="T21" fmla="*/ 91 h 164"/>
                <a:gd name="T22" fmla="*/ 74 w 222"/>
                <a:gd name="T23" fmla="*/ 45 h 164"/>
                <a:gd name="T24" fmla="*/ 12 w 222"/>
                <a:gd name="T25" fmla="*/ 42 h 164"/>
                <a:gd name="T26" fmla="*/ 5 w 222"/>
                <a:gd name="T27" fmla="*/ 29 h 164"/>
                <a:gd name="T28" fmla="*/ 42 w 222"/>
                <a:gd name="T29" fmla="*/ 19 h 164"/>
                <a:gd name="T30" fmla="*/ 87 w 222"/>
                <a:gd name="T31" fmla="*/ 9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2" h="164">
                  <a:moveTo>
                    <a:pt x="87" y="9"/>
                  </a:moveTo>
                  <a:cubicBezTo>
                    <a:pt x="92" y="5"/>
                    <a:pt x="115" y="9"/>
                    <a:pt x="115" y="5"/>
                  </a:cubicBezTo>
                  <a:cubicBezTo>
                    <a:pt x="133" y="5"/>
                    <a:pt x="147" y="5"/>
                    <a:pt x="161" y="9"/>
                  </a:cubicBezTo>
                  <a:cubicBezTo>
                    <a:pt x="183" y="0"/>
                    <a:pt x="213" y="10"/>
                    <a:pt x="222" y="20"/>
                  </a:cubicBezTo>
                  <a:cubicBezTo>
                    <a:pt x="217" y="23"/>
                    <a:pt x="183" y="36"/>
                    <a:pt x="178" y="41"/>
                  </a:cubicBezTo>
                  <a:cubicBezTo>
                    <a:pt x="197" y="68"/>
                    <a:pt x="197" y="91"/>
                    <a:pt x="192" y="114"/>
                  </a:cubicBezTo>
                  <a:cubicBezTo>
                    <a:pt x="175" y="104"/>
                    <a:pt x="161" y="87"/>
                    <a:pt x="147" y="73"/>
                  </a:cubicBezTo>
                  <a:cubicBezTo>
                    <a:pt x="147" y="91"/>
                    <a:pt x="138" y="118"/>
                    <a:pt x="128" y="137"/>
                  </a:cubicBezTo>
                  <a:cubicBezTo>
                    <a:pt x="120" y="150"/>
                    <a:pt x="115" y="164"/>
                    <a:pt x="101" y="155"/>
                  </a:cubicBezTo>
                  <a:cubicBezTo>
                    <a:pt x="97" y="142"/>
                    <a:pt x="101" y="132"/>
                    <a:pt x="101" y="123"/>
                  </a:cubicBezTo>
                  <a:cubicBezTo>
                    <a:pt x="92" y="118"/>
                    <a:pt x="97" y="104"/>
                    <a:pt x="97" y="91"/>
                  </a:cubicBezTo>
                  <a:cubicBezTo>
                    <a:pt x="87" y="87"/>
                    <a:pt x="79" y="58"/>
                    <a:pt x="74" y="45"/>
                  </a:cubicBezTo>
                  <a:cubicBezTo>
                    <a:pt x="65" y="35"/>
                    <a:pt x="23" y="45"/>
                    <a:pt x="12" y="42"/>
                  </a:cubicBezTo>
                  <a:cubicBezTo>
                    <a:pt x="1" y="39"/>
                    <a:pt x="0" y="33"/>
                    <a:pt x="5" y="29"/>
                  </a:cubicBezTo>
                  <a:cubicBezTo>
                    <a:pt x="14" y="24"/>
                    <a:pt x="33" y="19"/>
                    <a:pt x="42" y="19"/>
                  </a:cubicBezTo>
                  <a:cubicBezTo>
                    <a:pt x="65" y="9"/>
                    <a:pt x="65" y="19"/>
                    <a:pt x="87" y="9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6165" name="Oval 389">
            <a:extLst>
              <a:ext uri="{FF2B5EF4-FFF2-40B4-BE49-F238E27FC236}">
                <a16:creationId xmlns:a16="http://schemas.microsoft.com/office/drawing/2014/main" id="{5BEAC541-96A3-4B83-8727-D8DF9FC098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8063" y="4246563"/>
            <a:ext cx="360362" cy="165100"/>
          </a:xfrm>
          <a:prstGeom prst="ellipse">
            <a:avLst/>
          </a:prstGeom>
          <a:solidFill>
            <a:srgbClr val="006600">
              <a:alpha val="62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76172" name="Picture 396" descr="D副本">
            <a:extLst>
              <a:ext uri="{FF2B5EF4-FFF2-40B4-BE49-F238E27FC236}">
                <a16:creationId xmlns:a16="http://schemas.microsoft.com/office/drawing/2014/main" id="{8BD64243-09C1-4A90-8563-333333E698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7900" y="5076825"/>
            <a:ext cx="273050" cy="33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170" name="Picture 394" descr="D副本">
            <a:extLst>
              <a:ext uri="{FF2B5EF4-FFF2-40B4-BE49-F238E27FC236}">
                <a16:creationId xmlns:a16="http://schemas.microsoft.com/office/drawing/2014/main" id="{4A2C86DB-D4AC-4960-9085-E3D093A5FF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33263" y="5067300"/>
            <a:ext cx="395287" cy="487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6173" name="Oval 397">
            <a:extLst>
              <a:ext uri="{FF2B5EF4-FFF2-40B4-BE49-F238E27FC236}">
                <a16:creationId xmlns:a16="http://schemas.microsoft.com/office/drawing/2014/main" id="{2A6C437D-C967-4CFD-92AA-8FC9ED6137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9288" y="4271963"/>
            <a:ext cx="360362" cy="165100"/>
          </a:xfrm>
          <a:prstGeom prst="ellipse">
            <a:avLst/>
          </a:prstGeom>
          <a:solidFill>
            <a:srgbClr val="006600">
              <a:alpha val="62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6175" name="Oval 399">
            <a:extLst>
              <a:ext uri="{FF2B5EF4-FFF2-40B4-BE49-F238E27FC236}">
                <a16:creationId xmlns:a16="http://schemas.microsoft.com/office/drawing/2014/main" id="{A8930BC9-25A7-4B5F-87F7-01F97B3605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72900" y="5005388"/>
            <a:ext cx="360363" cy="165100"/>
          </a:xfrm>
          <a:prstGeom prst="ellipse">
            <a:avLst/>
          </a:prstGeom>
          <a:solidFill>
            <a:srgbClr val="006600">
              <a:alpha val="62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6176" name="Oval 400">
            <a:extLst>
              <a:ext uri="{FF2B5EF4-FFF2-40B4-BE49-F238E27FC236}">
                <a16:creationId xmlns:a16="http://schemas.microsoft.com/office/drawing/2014/main" id="{0C81A3B4-9D3A-42BB-BBC7-89CC3C3D37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14125" y="5030788"/>
            <a:ext cx="360363" cy="165100"/>
          </a:xfrm>
          <a:prstGeom prst="ellipse">
            <a:avLst/>
          </a:prstGeom>
          <a:solidFill>
            <a:srgbClr val="006600">
              <a:alpha val="62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76399" name="Group 623">
            <a:extLst>
              <a:ext uri="{FF2B5EF4-FFF2-40B4-BE49-F238E27FC236}">
                <a16:creationId xmlns:a16="http://schemas.microsoft.com/office/drawing/2014/main" id="{B94DD51E-EF37-45ED-9A74-339D4F7438C2}"/>
              </a:ext>
            </a:extLst>
          </p:cNvPr>
          <p:cNvGrpSpPr>
            <a:grpSpLocks/>
          </p:cNvGrpSpPr>
          <p:nvPr/>
        </p:nvGrpSpPr>
        <p:grpSpPr bwMode="auto">
          <a:xfrm>
            <a:off x="11801475" y="4495800"/>
            <a:ext cx="331788" cy="1008063"/>
            <a:chOff x="8634" y="4093"/>
            <a:chExt cx="160" cy="486"/>
          </a:xfrm>
        </p:grpSpPr>
        <p:sp>
          <p:nvSpPr>
            <p:cNvPr id="76180" name="Freeform 404">
              <a:extLst>
                <a:ext uri="{FF2B5EF4-FFF2-40B4-BE49-F238E27FC236}">
                  <a16:creationId xmlns:a16="http://schemas.microsoft.com/office/drawing/2014/main" id="{4513106C-6D2D-456D-AB0E-0874266390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34" y="4093"/>
              <a:ext cx="159" cy="241"/>
            </a:xfrm>
            <a:custGeom>
              <a:avLst/>
              <a:gdLst>
                <a:gd name="T0" fmla="*/ 268 w 478"/>
                <a:gd name="T1" fmla="*/ 82 h 722"/>
                <a:gd name="T2" fmla="*/ 131 w 478"/>
                <a:gd name="T3" fmla="*/ 92 h 722"/>
                <a:gd name="T4" fmla="*/ 104 w 478"/>
                <a:gd name="T5" fmla="*/ 114 h 722"/>
                <a:gd name="T6" fmla="*/ 103 w 478"/>
                <a:gd name="T7" fmla="*/ 191 h 722"/>
                <a:gd name="T8" fmla="*/ 112 w 478"/>
                <a:gd name="T9" fmla="*/ 245 h 722"/>
                <a:gd name="T10" fmla="*/ 1 w 478"/>
                <a:gd name="T11" fmla="*/ 234 h 722"/>
                <a:gd name="T12" fmla="*/ 113 w 478"/>
                <a:gd name="T13" fmla="*/ 276 h 722"/>
                <a:gd name="T14" fmla="*/ 156 w 478"/>
                <a:gd name="T15" fmla="*/ 336 h 722"/>
                <a:gd name="T16" fmla="*/ 199 w 478"/>
                <a:gd name="T17" fmla="*/ 391 h 722"/>
                <a:gd name="T18" fmla="*/ 223 w 478"/>
                <a:gd name="T19" fmla="*/ 501 h 722"/>
                <a:gd name="T20" fmla="*/ 250 w 478"/>
                <a:gd name="T21" fmla="*/ 428 h 722"/>
                <a:gd name="T22" fmla="*/ 218 w 478"/>
                <a:gd name="T23" fmla="*/ 715 h 722"/>
                <a:gd name="T24" fmla="*/ 261 w 478"/>
                <a:gd name="T25" fmla="*/ 638 h 722"/>
                <a:gd name="T26" fmla="*/ 267 w 478"/>
                <a:gd name="T27" fmla="*/ 400 h 722"/>
                <a:gd name="T28" fmla="*/ 361 w 478"/>
                <a:gd name="T29" fmla="*/ 398 h 722"/>
                <a:gd name="T30" fmla="*/ 455 w 478"/>
                <a:gd name="T31" fmla="*/ 436 h 722"/>
                <a:gd name="T32" fmla="*/ 411 w 478"/>
                <a:gd name="T33" fmla="*/ 369 h 722"/>
                <a:gd name="T34" fmla="*/ 478 w 478"/>
                <a:gd name="T35" fmla="*/ 277 h 722"/>
                <a:gd name="T36" fmla="*/ 420 w 478"/>
                <a:gd name="T37" fmla="*/ 247 h 722"/>
                <a:gd name="T38" fmla="*/ 458 w 478"/>
                <a:gd name="T39" fmla="*/ 162 h 722"/>
                <a:gd name="T40" fmla="*/ 406 w 478"/>
                <a:gd name="T41" fmla="*/ 224 h 722"/>
                <a:gd name="T42" fmla="*/ 341 w 478"/>
                <a:gd name="T43" fmla="*/ 261 h 722"/>
                <a:gd name="T44" fmla="*/ 322 w 478"/>
                <a:gd name="T45" fmla="*/ 258 h 722"/>
                <a:gd name="T46" fmla="*/ 305 w 478"/>
                <a:gd name="T47" fmla="*/ 271 h 722"/>
                <a:gd name="T48" fmla="*/ 311 w 478"/>
                <a:gd name="T49" fmla="*/ 213 h 722"/>
                <a:gd name="T50" fmla="*/ 333 w 478"/>
                <a:gd name="T51" fmla="*/ 157 h 722"/>
                <a:gd name="T52" fmla="*/ 390 w 478"/>
                <a:gd name="T53" fmla="*/ 88 h 722"/>
                <a:gd name="T54" fmla="*/ 372 w 478"/>
                <a:gd name="T55" fmla="*/ 233 h 722"/>
                <a:gd name="T56" fmla="*/ 404 w 478"/>
                <a:gd name="T57" fmla="*/ 192 h 722"/>
                <a:gd name="T58" fmla="*/ 377 w 478"/>
                <a:gd name="T59" fmla="*/ 42 h 722"/>
                <a:gd name="T60" fmla="*/ 343 w 478"/>
                <a:gd name="T61" fmla="*/ 121 h 722"/>
                <a:gd name="T62" fmla="*/ 319 w 478"/>
                <a:gd name="T63" fmla="*/ 37 h 722"/>
                <a:gd name="T64" fmla="*/ 325 w 478"/>
                <a:gd name="T65" fmla="*/ 101 h 722"/>
                <a:gd name="T66" fmla="*/ 299 w 478"/>
                <a:gd name="T67" fmla="*/ 216 h 722"/>
                <a:gd name="T68" fmla="*/ 273 w 478"/>
                <a:gd name="T69" fmla="*/ 157 h 722"/>
                <a:gd name="T70" fmla="*/ 292 w 478"/>
                <a:gd name="T71" fmla="*/ 35 h 722"/>
                <a:gd name="T72" fmla="*/ 437 w 478"/>
                <a:gd name="T73" fmla="*/ 218 h 722"/>
                <a:gd name="T74" fmla="*/ 348 w 478"/>
                <a:gd name="T75" fmla="*/ 277 h 722"/>
                <a:gd name="T76" fmla="*/ 253 w 478"/>
                <a:gd name="T77" fmla="*/ 281 h 722"/>
                <a:gd name="T78" fmla="*/ 185 w 478"/>
                <a:gd name="T79" fmla="*/ 233 h 722"/>
                <a:gd name="T80" fmla="*/ 140 w 478"/>
                <a:gd name="T81" fmla="*/ 121 h 722"/>
                <a:gd name="T82" fmla="*/ 196 w 478"/>
                <a:gd name="T83" fmla="*/ 26 h 722"/>
                <a:gd name="T84" fmla="*/ 236 w 478"/>
                <a:gd name="T85" fmla="*/ 95 h 722"/>
                <a:gd name="T86" fmla="*/ 347 w 478"/>
                <a:gd name="T87" fmla="*/ 335 h 722"/>
                <a:gd name="T88" fmla="*/ 429 w 478"/>
                <a:gd name="T89" fmla="*/ 410 h 722"/>
                <a:gd name="T90" fmla="*/ 397 w 478"/>
                <a:gd name="T91" fmla="*/ 402 h 722"/>
                <a:gd name="T92" fmla="*/ 261 w 478"/>
                <a:gd name="T93" fmla="*/ 345 h 722"/>
                <a:gd name="T94" fmla="*/ 273 w 478"/>
                <a:gd name="T95" fmla="*/ 379 h 722"/>
                <a:gd name="T96" fmla="*/ 228 w 478"/>
                <a:gd name="T97" fmla="*/ 445 h 722"/>
                <a:gd name="T98" fmla="*/ 202 w 478"/>
                <a:gd name="T99" fmla="*/ 432 h 722"/>
                <a:gd name="T100" fmla="*/ 211 w 478"/>
                <a:gd name="T101" fmla="*/ 384 h 722"/>
                <a:gd name="T102" fmla="*/ 125 w 478"/>
                <a:gd name="T103" fmla="*/ 205 h 722"/>
                <a:gd name="T104" fmla="*/ 196 w 478"/>
                <a:gd name="T105" fmla="*/ 287 h 722"/>
                <a:gd name="T106" fmla="*/ 107 w 478"/>
                <a:gd name="T107" fmla="*/ 180 h 722"/>
                <a:gd name="T108" fmla="*/ 115 w 478"/>
                <a:gd name="T109" fmla="*/ 267 h 722"/>
                <a:gd name="T110" fmla="*/ 23 w 478"/>
                <a:gd name="T111" fmla="*/ 225 h 722"/>
                <a:gd name="T112" fmla="*/ 182 w 478"/>
                <a:gd name="T113" fmla="*/ 293 h 722"/>
                <a:gd name="T114" fmla="*/ 115 w 478"/>
                <a:gd name="T115" fmla="*/ 267 h 722"/>
                <a:gd name="T116" fmla="*/ 205 w 478"/>
                <a:gd name="T117" fmla="*/ 330 h 722"/>
                <a:gd name="T118" fmla="*/ 181 w 478"/>
                <a:gd name="T119" fmla="*/ 390 h 722"/>
                <a:gd name="T120" fmla="*/ 124 w 478"/>
                <a:gd name="T121" fmla="*/ 376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78" h="722">
                  <a:moveTo>
                    <a:pt x="312" y="26"/>
                  </a:moveTo>
                  <a:lnTo>
                    <a:pt x="310" y="14"/>
                  </a:lnTo>
                  <a:lnTo>
                    <a:pt x="303" y="0"/>
                  </a:lnTo>
                  <a:lnTo>
                    <a:pt x="294" y="17"/>
                  </a:lnTo>
                  <a:lnTo>
                    <a:pt x="286" y="31"/>
                  </a:lnTo>
                  <a:lnTo>
                    <a:pt x="268" y="82"/>
                  </a:lnTo>
                  <a:lnTo>
                    <a:pt x="259" y="101"/>
                  </a:lnTo>
                  <a:lnTo>
                    <a:pt x="256" y="112"/>
                  </a:lnTo>
                  <a:lnTo>
                    <a:pt x="218" y="7"/>
                  </a:lnTo>
                  <a:lnTo>
                    <a:pt x="202" y="5"/>
                  </a:lnTo>
                  <a:lnTo>
                    <a:pt x="146" y="70"/>
                  </a:lnTo>
                  <a:lnTo>
                    <a:pt x="131" y="92"/>
                  </a:lnTo>
                  <a:lnTo>
                    <a:pt x="140" y="152"/>
                  </a:lnTo>
                  <a:lnTo>
                    <a:pt x="163" y="221"/>
                  </a:lnTo>
                  <a:lnTo>
                    <a:pt x="149" y="216"/>
                  </a:lnTo>
                  <a:lnTo>
                    <a:pt x="125" y="177"/>
                  </a:lnTo>
                  <a:lnTo>
                    <a:pt x="110" y="146"/>
                  </a:lnTo>
                  <a:lnTo>
                    <a:pt x="104" y="114"/>
                  </a:lnTo>
                  <a:lnTo>
                    <a:pt x="97" y="76"/>
                  </a:lnTo>
                  <a:lnTo>
                    <a:pt x="90" y="53"/>
                  </a:lnTo>
                  <a:lnTo>
                    <a:pt x="86" y="72"/>
                  </a:lnTo>
                  <a:lnTo>
                    <a:pt x="89" y="152"/>
                  </a:lnTo>
                  <a:lnTo>
                    <a:pt x="91" y="176"/>
                  </a:lnTo>
                  <a:lnTo>
                    <a:pt x="103" y="191"/>
                  </a:lnTo>
                  <a:lnTo>
                    <a:pt x="104" y="209"/>
                  </a:lnTo>
                  <a:lnTo>
                    <a:pt x="110" y="227"/>
                  </a:lnTo>
                  <a:lnTo>
                    <a:pt x="119" y="242"/>
                  </a:lnTo>
                  <a:lnTo>
                    <a:pt x="132" y="259"/>
                  </a:lnTo>
                  <a:lnTo>
                    <a:pt x="122" y="251"/>
                  </a:lnTo>
                  <a:lnTo>
                    <a:pt x="112" y="245"/>
                  </a:lnTo>
                  <a:lnTo>
                    <a:pt x="100" y="239"/>
                  </a:lnTo>
                  <a:lnTo>
                    <a:pt x="88" y="235"/>
                  </a:lnTo>
                  <a:lnTo>
                    <a:pt x="37" y="221"/>
                  </a:lnTo>
                  <a:lnTo>
                    <a:pt x="3" y="222"/>
                  </a:lnTo>
                  <a:lnTo>
                    <a:pt x="0" y="228"/>
                  </a:lnTo>
                  <a:lnTo>
                    <a:pt x="1" y="234"/>
                  </a:lnTo>
                  <a:lnTo>
                    <a:pt x="2" y="235"/>
                  </a:lnTo>
                  <a:lnTo>
                    <a:pt x="6" y="237"/>
                  </a:lnTo>
                  <a:lnTo>
                    <a:pt x="9" y="239"/>
                  </a:lnTo>
                  <a:lnTo>
                    <a:pt x="15" y="241"/>
                  </a:lnTo>
                  <a:lnTo>
                    <a:pt x="65" y="258"/>
                  </a:lnTo>
                  <a:lnTo>
                    <a:pt x="113" y="276"/>
                  </a:lnTo>
                  <a:lnTo>
                    <a:pt x="142" y="289"/>
                  </a:lnTo>
                  <a:lnTo>
                    <a:pt x="168" y="303"/>
                  </a:lnTo>
                  <a:lnTo>
                    <a:pt x="178" y="311"/>
                  </a:lnTo>
                  <a:lnTo>
                    <a:pt x="190" y="309"/>
                  </a:lnTo>
                  <a:lnTo>
                    <a:pt x="188" y="312"/>
                  </a:lnTo>
                  <a:lnTo>
                    <a:pt x="156" y="336"/>
                  </a:lnTo>
                  <a:lnTo>
                    <a:pt x="133" y="357"/>
                  </a:lnTo>
                  <a:lnTo>
                    <a:pt x="108" y="399"/>
                  </a:lnTo>
                  <a:lnTo>
                    <a:pt x="97" y="441"/>
                  </a:lnTo>
                  <a:lnTo>
                    <a:pt x="95" y="452"/>
                  </a:lnTo>
                  <a:lnTo>
                    <a:pt x="127" y="432"/>
                  </a:lnTo>
                  <a:lnTo>
                    <a:pt x="199" y="391"/>
                  </a:lnTo>
                  <a:lnTo>
                    <a:pt x="196" y="400"/>
                  </a:lnTo>
                  <a:lnTo>
                    <a:pt x="194" y="411"/>
                  </a:lnTo>
                  <a:lnTo>
                    <a:pt x="196" y="433"/>
                  </a:lnTo>
                  <a:lnTo>
                    <a:pt x="199" y="453"/>
                  </a:lnTo>
                  <a:lnTo>
                    <a:pt x="208" y="475"/>
                  </a:lnTo>
                  <a:lnTo>
                    <a:pt x="223" y="501"/>
                  </a:lnTo>
                  <a:lnTo>
                    <a:pt x="226" y="496"/>
                  </a:lnTo>
                  <a:lnTo>
                    <a:pt x="224" y="487"/>
                  </a:lnTo>
                  <a:lnTo>
                    <a:pt x="226" y="478"/>
                  </a:lnTo>
                  <a:lnTo>
                    <a:pt x="233" y="459"/>
                  </a:lnTo>
                  <a:lnTo>
                    <a:pt x="240" y="442"/>
                  </a:lnTo>
                  <a:lnTo>
                    <a:pt x="250" y="428"/>
                  </a:lnTo>
                  <a:lnTo>
                    <a:pt x="250" y="638"/>
                  </a:lnTo>
                  <a:lnTo>
                    <a:pt x="244" y="647"/>
                  </a:lnTo>
                  <a:lnTo>
                    <a:pt x="244" y="677"/>
                  </a:lnTo>
                  <a:lnTo>
                    <a:pt x="235" y="687"/>
                  </a:lnTo>
                  <a:lnTo>
                    <a:pt x="222" y="713"/>
                  </a:lnTo>
                  <a:lnTo>
                    <a:pt x="218" y="715"/>
                  </a:lnTo>
                  <a:lnTo>
                    <a:pt x="234" y="722"/>
                  </a:lnTo>
                  <a:lnTo>
                    <a:pt x="241" y="721"/>
                  </a:lnTo>
                  <a:lnTo>
                    <a:pt x="249" y="691"/>
                  </a:lnTo>
                  <a:lnTo>
                    <a:pt x="253" y="679"/>
                  </a:lnTo>
                  <a:lnTo>
                    <a:pt x="253" y="649"/>
                  </a:lnTo>
                  <a:lnTo>
                    <a:pt x="261" y="638"/>
                  </a:lnTo>
                  <a:lnTo>
                    <a:pt x="262" y="579"/>
                  </a:lnTo>
                  <a:lnTo>
                    <a:pt x="262" y="502"/>
                  </a:lnTo>
                  <a:lnTo>
                    <a:pt x="262" y="484"/>
                  </a:lnTo>
                  <a:lnTo>
                    <a:pt x="263" y="463"/>
                  </a:lnTo>
                  <a:lnTo>
                    <a:pt x="263" y="423"/>
                  </a:lnTo>
                  <a:lnTo>
                    <a:pt x="267" y="400"/>
                  </a:lnTo>
                  <a:lnTo>
                    <a:pt x="271" y="390"/>
                  </a:lnTo>
                  <a:lnTo>
                    <a:pt x="280" y="381"/>
                  </a:lnTo>
                  <a:lnTo>
                    <a:pt x="294" y="387"/>
                  </a:lnTo>
                  <a:lnTo>
                    <a:pt x="310" y="392"/>
                  </a:lnTo>
                  <a:lnTo>
                    <a:pt x="342" y="397"/>
                  </a:lnTo>
                  <a:lnTo>
                    <a:pt x="361" y="398"/>
                  </a:lnTo>
                  <a:lnTo>
                    <a:pt x="381" y="402"/>
                  </a:lnTo>
                  <a:lnTo>
                    <a:pt x="399" y="406"/>
                  </a:lnTo>
                  <a:lnTo>
                    <a:pt x="418" y="415"/>
                  </a:lnTo>
                  <a:lnTo>
                    <a:pt x="436" y="424"/>
                  </a:lnTo>
                  <a:lnTo>
                    <a:pt x="454" y="436"/>
                  </a:lnTo>
                  <a:lnTo>
                    <a:pt x="455" y="436"/>
                  </a:lnTo>
                  <a:lnTo>
                    <a:pt x="456" y="435"/>
                  </a:lnTo>
                  <a:lnTo>
                    <a:pt x="458" y="426"/>
                  </a:lnTo>
                  <a:lnTo>
                    <a:pt x="447" y="409"/>
                  </a:lnTo>
                  <a:lnTo>
                    <a:pt x="429" y="386"/>
                  </a:lnTo>
                  <a:lnTo>
                    <a:pt x="419" y="376"/>
                  </a:lnTo>
                  <a:lnTo>
                    <a:pt x="411" y="369"/>
                  </a:lnTo>
                  <a:lnTo>
                    <a:pt x="375" y="345"/>
                  </a:lnTo>
                  <a:lnTo>
                    <a:pt x="346" y="326"/>
                  </a:lnTo>
                  <a:lnTo>
                    <a:pt x="330" y="317"/>
                  </a:lnTo>
                  <a:lnTo>
                    <a:pt x="406" y="301"/>
                  </a:lnTo>
                  <a:lnTo>
                    <a:pt x="442" y="290"/>
                  </a:lnTo>
                  <a:lnTo>
                    <a:pt x="478" y="277"/>
                  </a:lnTo>
                  <a:lnTo>
                    <a:pt x="378" y="273"/>
                  </a:lnTo>
                  <a:lnTo>
                    <a:pt x="393" y="266"/>
                  </a:lnTo>
                  <a:lnTo>
                    <a:pt x="407" y="258"/>
                  </a:lnTo>
                  <a:lnTo>
                    <a:pt x="410" y="254"/>
                  </a:lnTo>
                  <a:lnTo>
                    <a:pt x="413" y="252"/>
                  </a:lnTo>
                  <a:lnTo>
                    <a:pt x="420" y="247"/>
                  </a:lnTo>
                  <a:lnTo>
                    <a:pt x="432" y="235"/>
                  </a:lnTo>
                  <a:lnTo>
                    <a:pt x="455" y="211"/>
                  </a:lnTo>
                  <a:lnTo>
                    <a:pt x="474" y="177"/>
                  </a:lnTo>
                  <a:lnTo>
                    <a:pt x="468" y="155"/>
                  </a:lnTo>
                  <a:lnTo>
                    <a:pt x="468" y="153"/>
                  </a:lnTo>
                  <a:lnTo>
                    <a:pt x="458" y="162"/>
                  </a:lnTo>
                  <a:lnTo>
                    <a:pt x="456" y="165"/>
                  </a:lnTo>
                  <a:lnTo>
                    <a:pt x="455" y="176"/>
                  </a:lnTo>
                  <a:lnTo>
                    <a:pt x="441" y="192"/>
                  </a:lnTo>
                  <a:lnTo>
                    <a:pt x="426" y="207"/>
                  </a:lnTo>
                  <a:lnTo>
                    <a:pt x="411" y="222"/>
                  </a:lnTo>
                  <a:lnTo>
                    <a:pt x="406" y="224"/>
                  </a:lnTo>
                  <a:lnTo>
                    <a:pt x="404" y="225"/>
                  </a:lnTo>
                  <a:lnTo>
                    <a:pt x="402" y="228"/>
                  </a:lnTo>
                  <a:lnTo>
                    <a:pt x="395" y="235"/>
                  </a:lnTo>
                  <a:lnTo>
                    <a:pt x="377" y="245"/>
                  </a:lnTo>
                  <a:lnTo>
                    <a:pt x="360" y="254"/>
                  </a:lnTo>
                  <a:lnTo>
                    <a:pt x="341" y="261"/>
                  </a:lnTo>
                  <a:lnTo>
                    <a:pt x="323" y="269"/>
                  </a:lnTo>
                  <a:lnTo>
                    <a:pt x="324" y="267"/>
                  </a:lnTo>
                  <a:lnTo>
                    <a:pt x="359" y="243"/>
                  </a:lnTo>
                  <a:lnTo>
                    <a:pt x="345" y="246"/>
                  </a:lnTo>
                  <a:lnTo>
                    <a:pt x="333" y="252"/>
                  </a:lnTo>
                  <a:lnTo>
                    <a:pt x="322" y="258"/>
                  </a:lnTo>
                  <a:lnTo>
                    <a:pt x="313" y="267"/>
                  </a:lnTo>
                  <a:lnTo>
                    <a:pt x="311" y="267"/>
                  </a:lnTo>
                  <a:lnTo>
                    <a:pt x="310" y="267"/>
                  </a:lnTo>
                  <a:lnTo>
                    <a:pt x="310" y="269"/>
                  </a:lnTo>
                  <a:lnTo>
                    <a:pt x="307" y="271"/>
                  </a:lnTo>
                  <a:lnTo>
                    <a:pt x="305" y="271"/>
                  </a:lnTo>
                  <a:lnTo>
                    <a:pt x="304" y="271"/>
                  </a:lnTo>
                  <a:lnTo>
                    <a:pt x="304" y="272"/>
                  </a:lnTo>
                  <a:lnTo>
                    <a:pt x="301" y="275"/>
                  </a:lnTo>
                  <a:lnTo>
                    <a:pt x="280" y="283"/>
                  </a:lnTo>
                  <a:lnTo>
                    <a:pt x="304" y="235"/>
                  </a:lnTo>
                  <a:lnTo>
                    <a:pt x="311" y="213"/>
                  </a:lnTo>
                  <a:lnTo>
                    <a:pt x="316" y="189"/>
                  </a:lnTo>
                  <a:lnTo>
                    <a:pt x="318" y="176"/>
                  </a:lnTo>
                  <a:lnTo>
                    <a:pt x="324" y="165"/>
                  </a:lnTo>
                  <a:lnTo>
                    <a:pt x="329" y="159"/>
                  </a:lnTo>
                  <a:lnTo>
                    <a:pt x="330" y="157"/>
                  </a:lnTo>
                  <a:lnTo>
                    <a:pt x="333" y="157"/>
                  </a:lnTo>
                  <a:lnTo>
                    <a:pt x="335" y="161"/>
                  </a:lnTo>
                  <a:lnTo>
                    <a:pt x="347" y="153"/>
                  </a:lnTo>
                  <a:lnTo>
                    <a:pt x="372" y="119"/>
                  </a:lnTo>
                  <a:lnTo>
                    <a:pt x="372" y="83"/>
                  </a:lnTo>
                  <a:lnTo>
                    <a:pt x="382" y="68"/>
                  </a:lnTo>
                  <a:lnTo>
                    <a:pt x="390" y="88"/>
                  </a:lnTo>
                  <a:lnTo>
                    <a:pt x="397" y="107"/>
                  </a:lnTo>
                  <a:lnTo>
                    <a:pt x="401" y="127"/>
                  </a:lnTo>
                  <a:lnTo>
                    <a:pt x="404" y="149"/>
                  </a:lnTo>
                  <a:lnTo>
                    <a:pt x="397" y="182"/>
                  </a:lnTo>
                  <a:lnTo>
                    <a:pt x="384" y="213"/>
                  </a:lnTo>
                  <a:lnTo>
                    <a:pt x="372" y="233"/>
                  </a:lnTo>
                  <a:lnTo>
                    <a:pt x="387" y="217"/>
                  </a:lnTo>
                  <a:lnTo>
                    <a:pt x="389" y="212"/>
                  </a:lnTo>
                  <a:lnTo>
                    <a:pt x="390" y="210"/>
                  </a:lnTo>
                  <a:lnTo>
                    <a:pt x="393" y="209"/>
                  </a:lnTo>
                  <a:lnTo>
                    <a:pt x="399" y="201"/>
                  </a:lnTo>
                  <a:lnTo>
                    <a:pt x="404" y="192"/>
                  </a:lnTo>
                  <a:lnTo>
                    <a:pt x="408" y="183"/>
                  </a:lnTo>
                  <a:lnTo>
                    <a:pt x="414" y="137"/>
                  </a:lnTo>
                  <a:lnTo>
                    <a:pt x="408" y="108"/>
                  </a:lnTo>
                  <a:lnTo>
                    <a:pt x="387" y="60"/>
                  </a:lnTo>
                  <a:lnTo>
                    <a:pt x="383" y="53"/>
                  </a:lnTo>
                  <a:lnTo>
                    <a:pt x="377" y="42"/>
                  </a:lnTo>
                  <a:lnTo>
                    <a:pt x="372" y="48"/>
                  </a:lnTo>
                  <a:lnTo>
                    <a:pt x="369" y="72"/>
                  </a:lnTo>
                  <a:lnTo>
                    <a:pt x="366" y="86"/>
                  </a:lnTo>
                  <a:lnTo>
                    <a:pt x="365" y="116"/>
                  </a:lnTo>
                  <a:lnTo>
                    <a:pt x="349" y="141"/>
                  </a:lnTo>
                  <a:lnTo>
                    <a:pt x="343" y="121"/>
                  </a:lnTo>
                  <a:lnTo>
                    <a:pt x="333" y="107"/>
                  </a:lnTo>
                  <a:lnTo>
                    <a:pt x="333" y="92"/>
                  </a:lnTo>
                  <a:lnTo>
                    <a:pt x="325" y="82"/>
                  </a:lnTo>
                  <a:lnTo>
                    <a:pt x="327" y="65"/>
                  </a:lnTo>
                  <a:lnTo>
                    <a:pt x="325" y="50"/>
                  </a:lnTo>
                  <a:lnTo>
                    <a:pt x="319" y="37"/>
                  </a:lnTo>
                  <a:lnTo>
                    <a:pt x="312" y="26"/>
                  </a:lnTo>
                  <a:close/>
                  <a:moveTo>
                    <a:pt x="292" y="35"/>
                  </a:moveTo>
                  <a:lnTo>
                    <a:pt x="304" y="26"/>
                  </a:lnTo>
                  <a:lnTo>
                    <a:pt x="315" y="60"/>
                  </a:lnTo>
                  <a:lnTo>
                    <a:pt x="318" y="92"/>
                  </a:lnTo>
                  <a:lnTo>
                    <a:pt x="325" y="101"/>
                  </a:lnTo>
                  <a:lnTo>
                    <a:pt x="325" y="112"/>
                  </a:lnTo>
                  <a:lnTo>
                    <a:pt x="339" y="131"/>
                  </a:lnTo>
                  <a:lnTo>
                    <a:pt x="339" y="149"/>
                  </a:lnTo>
                  <a:lnTo>
                    <a:pt x="316" y="165"/>
                  </a:lnTo>
                  <a:lnTo>
                    <a:pt x="304" y="205"/>
                  </a:lnTo>
                  <a:lnTo>
                    <a:pt x="299" y="216"/>
                  </a:lnTo>
                  <a:lnTo>
                    <a:pt x="299" y="221"/>
                  </a:lnTo>
                  <a:lnTo>
                    <a:pt x="299" y="229"/>
                  </a:lnTo>
                  <a:lnTo>
                    <a:pt x="298" y="235"/>
                  </a:lnTo>
                  <a:lnTo>
                    <a:pt x="294" y="216"/>
                  </a:lnTo>
                  <a:lnTo>
                    <a:pt x="287" y="200"/>
                  </a:lnTo>
                  <a:lnTo>
                    <a:pt x="273" y="157"/>
                  </a:lnTo>
                  <a:lnTo>
                    <a:pt x="262" y="126"/>
                  </a:lnTo>
                  <a:lnTo>
                    <a:pt x="264" y="113"/>
                  </a:lnTo>
                  <a:lnTo>
                    <a:pt x="265" y="101"/>
                  </a:lnTo>
                  <a:lnTo>
                    <a:pt x="277" y="84"/>
                  </a:lnTo>
                  <a:lnTo>
                    <a:pt x="285" y="67"/>
                  </a:lnTo>
                  <a:lnTo>
                    <a:pt x="292" y="35"/>
                  </a:lnTo>
                  <a:close/>
                  <a:moveTo>
                    <a:pt x="438" y="211"/>
                  </a:moveTo>
                  <a:lnTo>
                    <a:pt x="446" y="198"/>
                  </a:lnTo>
                  <a:lnTo>
                    <a:pt x="454" y="191"/>
                  </a:lnTo>
                  <a:lnTo>
                    <a:pt x="446" y="205"/>
                  </a:lnTo>
                  <a:lnTo>
                    <a:pt x="441" y="211"/>
                  </a:lnTo>
                  <a:lnTo>
                    <a:pt x="437" y="218"/>
                  </a:lnTo>
                  <a:lnTo>
                    <a:pt x="426" y="230"/>
                  </a:lnTo>
                  <a:lnTo>
                    <a:pt x="419" y="235"/>
                  </a:lnTo>
                  <a:lnTo>
                    <a:pt x="416" y="237"/>
                  </a:lnTo>
                  <a:lnTo>
                    <a:pt x="413" y="241"/>
                  </a:lnTo>
                  <a:lnTo>
                    <a:pt x="382" y="259"/>
                  </a:lnTo>
                  <a:lnTo>
                    <a:pt x="348" y="277"/>
                  </a:lnTo>
                  <a:lnTo>
                    <a:pt x="438" y="211"/>
                  </a:lnTo>
                  <a:close/>
                  <a:moveTo>
                    <a:pt x="253" y="141"/>
                  </a:moveTo>
                  <a:lnTo>
                    <a:pt x="277" y="199"/>
                  </a:lnTo>
                  <a:lnTo>
                    <a:pt x="280" y="234"/>
                  </a:lnTo>
                  <a:lnTo>
                    <a:pt x="274" y="273"/>
                  </a:lnTo>
                  <a:lnTo>
                    <a:pt x="253" y="281"/>
                  </a:lnTo>
                  <a:lnTo>
                    <a:pt x="249" y="278"/>
                  </a:lnTo>
                  <a:lnTo>
                    <a:pt x="246" y="279"/>
                  </a:lnTo>
                  <a:lnTo>
                    <a:pt x="246" y="284"/>
                  </a:lnTo>
                  <a:lnTo>
                    <a:pt x="253" y="294"/>
                  </a:lnTo>
                  <a:lnTo>
                    <a:pt x="230" y="293"/>
                  </a:lnTo>
                  <a:lnTo>
                    <a:pt x="185" y="233"/>
                  </a:lnTo>
                  <a:lnTo>
                    <a:pt x="167" y="207"/>
                  </a:lnTo>
                  <a:lnTo>
                    <a:pt x="167" y="194"/>
                  </a:lnTo>
                  <a:lnTo>
                    <a:pt x="163" y="183"/>
                  </a:lnTo>
                  <a:lnTo>
                    <a:pt x="148" y="149"/>
                  </a:lnTo>
                  <a:lnTo>
                    <a:pt x="143" y="134"/>
                  </a:lnTo>
                  <a:lnTo>
                    <a:pt x="140" y="121"/>
                  </a:lnTo>
                  <a:lnTo>
                    <a:pt x="140" y="92"/>
                  </a:lnTo>
                  <a:lnTo>
                    <a:pt x="151" y="80"/>
                  </a:lnTo>
                  <a:lnTo>
                    <a:pt x="163" y="68"/>
                  </a:lnTo>
                  <a:lnTo>
                    <a:pt x="173" y="54"/>
                  </a:lnTo>
                  <a:lnTo>
                    <a:pt x="184" y="40"/>
                  </a:lnTo>
                  <a:lnTo>
                    <a:pt x="196" y="26"/>
                  </a:lnTo>
                  <a:lnTo>
                    <a:pt x="202" y="18"/>
                  </a:lnTo>
                  <a:lnTo>
                    <a:pt x="212" y="30"/>
                  </a:lnTo>
                  <a:lnTo>
                    <a:pt x="222" y="46"/>
                  </a:lnTo>
                  <a:lnTo>
                    <a:pt x="228" y="61"/>
                  </a:lnTo>
                  <a:lnTo>
                    <a:pt x="234" y="80"/>
                  </a:lnTo>
                  <a:lnTo>
                    <a:pt x="236" y="95"/>
                  </a:lnTo>
                  <a:lnTo>
                    <a:pt x="241" y="110"/>
                  </a:lnTo>
                  <a:lnTo>
                    <a:pt x="253" y="141"/>
                  </a:lnTo>
                  <a:close/>
                  <a:moveTo>
                    <a:pt x="293" y="326"/>
                  </a:moveTo>
                  <a:lnTo>
                    <a:pt x="294" y="325"/>
                  </a:lnTo>
                  <a:lnTo>
                    <a:pt x="317" y="319"/>
                  </a:lnTo>
                  <a:lnTo>
                    <a:pt x="347" y="335"/>
                  </a:lnTo>
                  <a:lnTo>
                    <a:pt x="376" y="353"/>
                  </a:lnTo>
                  <a:lnTo>
                    <a:pt x="404" y="373"/>
                  </a:lnTo>
                  <a:lnTo>
                    <a:pt x="431" y="397"/>
                  </a:lnTo>
                  <a:lnTo>
                    <a:pt x="432" y="399"/>
                  </a:lnTo>
                  <a:lnTo>
                    <a:pt x="437" y="410"/>
                  </a:lnTo>
                  <a:lnTo>
                    <a:pt x="429" y="410"/>
                  </a:lnTo>
                  <a:lnTo>
                    <a:pt x="424" y="409"/>
                  </a:lnTo>
                  <a:lnTo>
                    <a:pt x="419" y="409"/>
                  </a:lnTo>
                  <a:lnTo>
                    <a:pt x="412" y="406"/>
                  </a:lnTo>
                  <a:lnTo>
                    <a:pt x="405" y="405"/>
                  </a:lnTo>
                  <a:lnTo>
                    <a:pt x="400" y="403"/>
                  </a:lnTo>
                  <a:lnTo>
                    <a:pt x="397" y="402"/>
                  </a:lnTo>
                  <a:lnTo>
                    <a:pt x="396" y="402"/>
                  </a:lnTo>
                  <a:lnTo>
                    <a:pt x="389" y="399"/>
                  </a:lnTo>
                  <a:lnTo>
                    <a:pt x="340" y="390"/>
                  </a:lnTo>
                  <a:lnTo>
                    <a:pt x="316" y="385"/>
                  </a:lnTo>
                  <a:lnTo>
                    <a:pt x="289" y="379"/>
                  </a:lnTo>
                  <a:lnTo>
                    <a:pt x="261" y="345"/>
                  </a:lnTo>
                  <a:lnTo>
                    <a:pt x="274" y="331"/>
                  </a:lnTo>
                  <a:lnTo>
                    <a:pt x="293" y="326"/>
                  </a:lnTo>
                  <a:close/>
                  <a:moveTo>
                    <a:pt x="273" y="379"/>
                  </a:moveTo>
                  <a:lnTo>
                    <a:pt x="261" y="400"/>
                  </a:lnTo>
                  <a:lnTo>
                    <a:pt x="261" y="353"/>
                  </a:lnTo>
                  <a:lnTo>
                    <a:pt x="273" y="379"/>
                  </a:lnTo>
                  <a:close/>
                  <a:moveTo>
                    <a:pt x="250" y="355"/>
                  </a:moveTo>
                  <a:lnTo>
                    <a:pt x="250" y="417"/>
                  </a:lnTo>
                  <a:lnTo>
                    <a:pt x="243" y="427"/>
                  </a:lnTo>
                  <a:lnTo>
                    <a:pt x="236" y="436"/>
                  </a:lnTo>
                  <a:lnTo>
                    <a:pt x="232" y="440"/>
                  </a:lnTo>
                  <a:lnTo>
                    <a:pt x="228" y="445"/>
                  </a:lnTo>
                  <a:lnTo>
                    <a:pt x="221" y="453"/>
                  </a:lnTo>
                  <a:lnTo>
                    <a:pt x="218" y="481"/>
                  </a:lnTo>
                  <a:lnTo>
                    <a:pt x="210" y="464"/>
                  </a:lnTo>
                  <a:lnTo>
                    <a:pt x="206" y="456"/>
                  </a:lnTo>
                  <a:lnTo>
                    <a:pt x="205" y="448"/>
                  </a:lnTo>
                  <a:lnTo>
                    <a:pt x="202" y="432"/>
                  </a:lnTo>
                  <a:lnTo>
                    <a:pt x="203" y="417"/>
                  </a:lnTo>
                  <a:lnTo>
                    <a:pt x="205" y="387"/>
                  </a:lnTo>
                  <a:lnTo>
                    <a:pt x="208" y="385"/>
                  </a:lnTo>
                  <a:lnTo>
                    <a:pt x="208" y="384"/>
                  </a:lnTo>
                  <a:lnTo>
                    <a:pt x="209" y="384"/>
                  </a:lnTo>
                  <a:lnTo>
                    <a:pt x="211" y="384"/>
                  </a:lnTo>
                  <a:lnTo>
                    <a:pt x="218" y="381"/>
                  </a:lnTo>
                  <a:lnTo>
                    <a:pt x="230" y="374"/>
                  </a:lnTo>
                  <a:lnTo>
                    <a:pt x="240" y="366"/>
                  </a:lnTo>
                  <a:lnTo>
                    <a:pt x="250" y="355"/>
                  </a:lnTo>
                  <a:close/>
                  <a:moveTo>
                    <a:pt x="125" y="194"/>
                  </a:moveTo>
                  <a:lnTo>
                    <a:pt x="125" y="205"/>
                  </a:lnTo>
                  <a:lnTo>
                    <a:pt x="132" y="219"/>
                  </a:lnTo>
                  <a:lnTo>
                    <a:pt x="167" y="245"/>
                  </a:lnTo>
                  <a:lnTo>
                    <a:pt x="186" y="266"/>
                  </a:lnTo>
                  <a:lnTo>
                    <a:pt x="215" y="290"/>
                  </a:lnTo>
                  <a:lnTo>
                    <a:pt x="205" y="289"/>
                  </a:lnTo>
                  <a:lnTo>
                    <a:pt x="196" y="287"/>
                  </a:lnTo>
                  <a:lnTo>
                    <a:pt x="180" y="277"/>
                  </a:lnTo>
                  <a:lnTo>
                    <a:pt x="161" y="267"/>
                  </a:lnTo>
                  <a:lnTo>
                    <a:pt x="149" y="266"/>
                  </a:lnTo>
                  <a:lnTo>
                    <a:pt x="114" y="211"/>
                  </a:lnTo>
                  <a:lnTo>
                    <a:pt x="113" y="186"/>
                  </a:lnTo>
                  <a:lnTo>
                    <a:pt x="107" y="180"/>
                  </a:lnTo>
                  <a:lnTo>
                    <a:pt x="104" y="175"/>
                  </a:lnTo>
                  <a:lnTo>
                    <a:pt x="102" y="168"/>
                  </a:lnTo>
                  <a:lnTo>
                    <a:pt x="102" y="162"/>
                  </a:lnTo>
                  <a:lnTo>
                    <a:pt x="104" y="163"/>
                  </a:lnTo>
                  <a:lnTo>
                    <a:pt x="125" y="194"/>
                  </a:lnTo>
                  <a:close/>
                  <a:moveTo>
                    <a:pt x="115" y="267"/>
                  </a:moveTo>
                  <a:lnTo>
                    <a:pt x="86" y="258"/>
                  </a:lnTo>
                  <a:lnTo>
                    <a:pt x="55" y="242"/>
                  </a:lnTo>
                  <a:lnTo>
                    <a:pt x="21" y="230"/>
                  </a:lnTo>
                  <a:lnTo>
                    <a:pt x="18" y="229"/>
                  </a:lnTo>
                  <a:lnTo>
                    <a:pt x="21" y="229"/>
                  </a:lnTo>
                  <a:lnTo>
                    <a:pt x="23" y="225"/>
                  </a:lnTo>
                  <a:lnTo>
                    <a:pt x="26" y="224"/>
                  </a:lnTo>
                  <a:lnTo>
                    <a:pt x="47" y="227"/>
                  </a:lnTo>
                  <a:lnTo>
                    <a:pt x="103" y="249"/>
                  </a:lnTo>
                  <a:lnTo>
                    <a:pt x="160" y="283"/>
                  </a:lnTo>
                  <a:lnTo>
                    <a:pt x="162" y="283"/>
                  </a:lnTo>
                  <a:lnTo>
                    <a:pt x="182" y="293"/>
                  </a:lnTo>
                  <a:lnTo>
                    <a:pt x="166" y="293"/>
                  </a:lnTo>
                  <a:lnTo>
                    <a:pt x="154" y="289"/>
                  </a:lnTo>
                  <a:lnTo>
                    <a:pt x="143" y="284"/>
                  </a:lnTo>
                  <a:lnTo>
                    <a:pt x="125" y="272"/>
                  </a:lnTo>
                  <a:lnTo>
                    <a:pt x="122" y="272"/>
                  </a:lnTo>
                  <a:lnTo>
                    <a:pt x="115" y="267"/>
                  </a:lnTo>
                  <a:close/>
                  <a:moveTo>
                    <a:pt x="209" y="324"/>
                  </a:moveTo>
                  <a:lnTo>
                    <a:pt x="210" y="325"/>
                  </a:lnTo>
                  <a:lnTo>
                    <a:pt x="210" y="324"/>
                  </a:lnTo>
                  <a:lnTo>
                    <a:pt x="211" y="324"/>
                  </a:lnTo>
                  <a:lnTo>
                    <a:pt x="210" y="325"/>
                  </a:lnTo>
                  <a:lnTo>
                    <a:pt x="205" y="330"/>
                  </a:lnTo>
                  <a:lnTo>
                    <a:pt x="208" y="333"/>
                  </a:lnTo>
                  <a:lnTo>
                    <a:pt x="212" y="339"/>
                  </a:lnTo>
                  <a:lnTo>
                    <a:pt x="249" y="344"/>
                  </a:lnTo>
                  <a:lnTo>
                    <a:pt x="230" y="363"/>
                  </a:lnTo>
                  <a:lnTo>
                    <a:pt x="202" y="381"/>
                  </a:lnTo>
                  <a:lnTo>
                    <a:pt x="181" y="390"/>
                  </a:lnTo>
                  <a:lnTo>
                    <a:pt x="160" y="403"/>
                  </a:lnTo>
                  <a:lnTo>
                    <a:pt x="118" y="427"/>
                  </a:lnTo>
                  <a:lnTo>
                    <a:pt x="104" y="435"/>
                  </a:lnTo>
                  <a:lnTo>
                    <a:pt x="109" y="412"/>
                  </a:lnTo>
                  <a:lnTo>
                    <a:pt x="115" y="393"/>
                  </a:lnTo>
                  <a:lnTo>
                    <a:pt x="124" y="376"/>
                  </a:lnTo>
                  <a:lnTo>
                    <a:pt x="134" y="361"/>
                  </a:lnTo>
                  <a:lnTo>
                    <a:pt x="150" y="347"/>
                  </a:lnTo>
                  <a:lnTo>
                    <a:pt x="190" y="326"/>
                  </a:lnTo>
                  <a:lnTo>
                    <a:pt x="209" y="324"/>
                  </a:lnTo>
                  <a:close/>
                </a:path>
              </a:pathLst>
            </a:custGeom>
            <a:solidFill>
              <a:srgbClr val="6A4F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76398" name="Group 622">
              <a:extLst>
                <a:ext uri="{FF2B5EF4-FFF2-40B4-BE49-F238E27FC236}">
                  <a16:creationId xmlns:a16="http://schemas.microsoft.com/office/drawing/2014/main" id="{06866B0D-6F53-455E-9A54-C9FD24E957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641" y="4099"/>
              <a:ext cx="144" cy="237"/>
              <a:chOff x="9438" y="4079"/>
              <a:chExt cx="144" cy="237"/>
            </a:xfrm>
          </p:grpSpPr>
          <p:sp>
            <p:nvSpPr>
              <p:cNvPr id="76181" name="Freeform 405">
                <a:extLst>
                  <a:ext uri="{FF2B5EF4-FFF2-40B4-BE49-F238E27FC236}">
                    <a16:creationId xmlns:a16="http://schemas.microsoft.com/office/drawing/2014/main" id="{0D837081-579C-4DD8-A604-3AE932CA4C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6" y="4082"/>
                <a:ext cx="8" cy="11"/>
              </a:xfrm>
              <a:custGeom>
                <a:avLst/>
                <a:gdLst>
                  <a:gd name="T0" fmla="*/ 6 w 25"/>
                  <a:gd name="T1" fmla="*/ 9 h 35"/>
                  <a:gd name="T2" fmla="*/ 0 w 25"/>
                  <a:gd name="T3" fmla="*/ 35 h 35"/>
                  <a:gd name="T4" fmla="*/ 25 w 25"/>
                  <a:gd name="T5" fmla="*/ 21 h 35"/>
                  <a:gd name="T6" fmla="*/ 18 w 25"/>
                  <a:gd name="T7" fmla="*/ 0 h 35"/>
                  <a:gd name="T8" fmla="*/ 6 w 25"/>
                  <a:gd name="T9" fmla="*/ 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35">
                    <a:moveTo>
                      <a:pt x="6" y="9"/>
                    </a:moveTo>
                    <a:lnTo>
                      <a:pt x="0" y="35"/>
                    </a:lnTo>
                    <a:lnTo>
                      <a:pt x="25" y="21"/>
                    </a:lnTo>
                    <a:lnTo>
                      <a:pt x="18" y="0"/>
                    </a:lnTo>
                    <a:lnTo>
                      <a:pt x="6" y="9"/>
                    </a:lnTo>
                    <a:close/>
                  </a:path>
                </a:pathLst>
              </a:custGeom>
              <a:solidFill>
                <a:srgbClr val="A486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182" name="Freeform 406">
                <a:extLst>
                  <a:ext uri="{FF2B5EF4-FFF2-40B4-BE49-F238E27FC236}">
                    <a16:creationId xmlns:a16="http://schemas.microsoft.com/office/drawing/2014/main" id="{707C282C-8074-4613-9A5B-2AE17A465C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5" y="4089"/>
                <a:ext cx="11" cy="10"/>
              </a:xfrm>
              <a:custGeom>
                <a:avLst/>
                <a:gdLst>
                  <a:gd name="T0" fmla="*/ 4 w 33"/>
                  <a:gd name="T1" fmla="*/ 14 h 30"/>
                  <a:gd name="T2" fmla="*/ 3 w 33"/>
                  <a:gd name="T3" fmla="*/ 20 h 30"/>
                  <a:gd name="T4" fmla="*/ 0 w 33"/>
                  <a:gd name="T5" fmla="*/ 30 h 30"/>
                  <a:gd name="T6" fmla="*/ 33 w 33"/>
                  <a:gd name="T7" fmla="*/ 11 h 30"/>
                  <a:gd name="T8" fmla="*/ 29 w 33"/>
                  <a:gd name="T9" fmla="*/ 0 h 30"/>
                  <a:gd name="T10" fmla="*/ 4 w 33"/>
                  <a:gd name="T11" fmla="*/ 1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0">
                    <a:moveTo>
                      <a:pt x="4" y="14"/>
                    </a:moveTo>
                    <a:lnTo>
                      <a:pt x="3" y="20"/>
                    </a:lnTo>
                    <a:lnTo>
                      <a:pt x="0" y="30"/>
                    </a:lnTo>
                    <a:lnTo>
                      <a:pt x="33" y="11"/>
                    </a:lnTo>
                    <a:lnTo>
                      <a:pt x="29" y="0"/>
                    </a:lnTo>
                    <a:lnTo>
                      <a:pt x="4" y="14"/>
                    </a:lnTo>
                    <a:close/>
                  </a:path>
                </a:pathLst>
              </a:custGeom>
              <a:solidFill>
                <a:srgbClr val="A283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183" name="Freeform 407">
                <a:extLst>
                  <a:ext uri="{FF2B5EF4-FFF2-40B4-BE49-F238E27FC236}">
                    <a16:creationId xmlns:a16="http://schemas.microsoft.com/office/drawing/2014/main" id="{8E5D651F-2CC1-41FC-B511-EB44112C35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0" y="4092"/>
                <a:ext cx="16" cy="14"/>
              </a:xfrm>
              <a:custGeom>
                <a:avLst/>
                <a:gdLst>
                  <a:gd name="T0" fmla="*/ 47 w 48"/>
                  <a:gd name="T1" fmla="*/ 2 h 40"/>
                  <a:gd name="T2" fmla="*/ 47 w 48"/>
                  <a:gd name="T3" fmla="*/ 0 h 40"/>
                  <a:gd name="T4" fmla="*/ 14 w 48"/>
                  <a:gd name="T5" fmla="*/ 19 h 40"/>
                  <a:gd name="T6" fmla="*/ 8 w 48"/>
                  <a:gd name="T7" fmla="*/ 28 h 40"/>
                  <a:gd name="T8" fmla="*/ 0 w 48"/>
                  <a:gd name="T9" fmla="*/ 40 h 40"/>
                  <a:gd name="T10" fmla="*/ 48 w 48"/>
                  <a:gd name="T11" fmla="*/ 13 h 40"/>
                  <a:gd name="T12" fmla="*/ 47 w 48"/>
                  <a:gd name="T13" fmla="*/ 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40">
                    <a:moveTo>
                      <a:pt x="47" y="2"/>
                    </a:moveTo>
                    <a:lnTo>
                      <a:pt x="47" y="0"/>
                    </a:lnTo>
                    <a:lnTo>
                      <a:pt x="14" y="19"/>
                    </a:lnTo>
                    <a:lnTo>
                      <a:pt x="8" y="28"/>
                    </a:lnTo>
                    <a:lnTo>
                      <a:pt x="0" y="40"/>
                    </a:lnTo>
                    <a:lnTo>
                      <a:pt x="48" y="13"/>
                    </a:lnTo>
                    <a:lnTo>
                      <a:pt x="47" y="2"/>
                    </a:lnTo>
                    <a:close/>
                  </a:path>
                </a:pathLst>
              </a:custGeom>
              <a:solidFill>
                <a:srgbClr val="A081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184" name="Freeform 408">
                <a:extLst>
                  <a:ext uri="{FF2B5EF4-FFF2-40B4-BE49-F238E27FC236}">
                    <a16:creationId xmlns:a16="http://schemas.microsoft.com/office/drawing/2014/main" id="{9899FEE7-C2A5-41E5-B3B5-BE7756B0C5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19" y="4097"/>
                <a:ext cx="17" cy="14"/>
              </a:xfrm>
              <a:custGeom>
                <a:avLst/>
                <a:gdLst>
                  <a:gd name="T0" fmla="*/ 53 w 53"/>
                  <a:gd name="T1" fmla="*/ 12 h 43"/>
                  <a:gd name="T2" fmla="*/ 52 w 53"/>
                  <a:gd name="T3" fmla="*/ 0 h 43"/>
                  <a:gd name="T4" fmla="*/ 4 w 53"/>
                  <a:gd name="T5" fmla="*/ 27 h 43"/>
                  <a:gd name="T6" fmla="*/ 1 w 53"/>
                  <a:gd name="T7" fmla="*/ 30 h 43"/>
                  <a:gd name="T8" fmla="*/ 0 w 53"/>
                  <a:gd name="T9" fmla="*/ 42 h 43"/>
                  <a:gd name="T10" fmla="*/ 0 w 53"/>
                  <a:gd name="T11" fmla="*/ 43 h 43"/>
                  <a:gd name="T12" fmla="*/ 53 w 53"/>
                  <a:gd name="T13" fmla="*/ 1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43">
                    <a:moveTo>
                      <a:pt x="53" y="12"/>
                    </a:moveTo>
                    <a:lnTo>
                      <a:pt x="52" y="0"/>
                    </a:lnTo>
                    <a:lnTo>
                      <a:pt x="4" y="27"/>
                    </a:lnTo>
                    <a:lnTo>
                      <a:pt x="1" y="30"/>
                    </a:lnTo>
                    <a:lnTo>
                      <a:pt x="0" y="42"/>
                    </a:lnTo>
                    <a:lnTo>
                      <a:pt x="0" y="43"/>
                    </a:lnTo>
                    <a:lnTo>
                      <a:pt x="53" y="12"/>
                    </a:lnTo>
                    <a:close/>
                  </a:path>
                </a:pathLst>
              </a:custGeom>
              <a:solidFill>
                <a:srgbClr val="9C7D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185" name="Freeform 409">
                <a:extLst>
                  <a:ext uri="{FF2B5EF4-FFF2-40B4-BE49-F238E27FC236}">
                    <a16:creationId xmlns:a16="http://schemas.microsoft.com/office/drawing/2014/main" id="{92DE02A4-AB38-4778-AF35-70BF8094DD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18" y="4101"/>
                <a:ext cx="20" cy="15"/>
              </a:xfrm>
              <a:custGeom>
                <a:avLst/>
                <a:gdLst>
                  <a:gd name="T0" fmla="*/ 56 w 59"/>
                  <a:gd name="T1" fmla="*/ 9 h 45"/>
                  <a:gd name="T2" fmla="*/ 55 w 59"/>
                  <a:gd name="T3" fmla="*/ 0 h 45"/>
                  <a:gd name="T4" fmla="*/ 2 w 59"/>
                  <a:gd name="T5" fmla="*/ 31 h 45"/>
                  <a:gd name="T6" fmla="*/ 0 w 59"/>
                  <a:gd name="T7" fmla="*/ 43 h 45"/>
                  <a:gd name="T8" fmla="*/ 1 w 59"/>
                  <a:gd name="T9" fmla="*/ 45 h 45"/>
                  <a:gd name="T10" fmla="*/ 59 w 59"/>
                  <a:gd name="T11" fmla="*/ 12 h 45"/>
                  <a:gd name="T12" fmla="*/ 56 w 59"/>
                  <a:gd name="T13" fmla="*/ 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45">
                    <a:moveTo>
                      <a:pt x="56" y="9"/>
                    </a:moveTo>
                    <a:lnTo>
                      <a:pt x="55" y="0"/>
                    </a:lnTo>
                    <a:lnTo>
                      <a:pt x="2" y="31"/>
                    </a:lnTo>
                    <a:lnTo>
                      <a:pt x="0" y="43"/>
                    </a:lnTo>
                    <a:lnTo>
                      <a:pt x="1" y="45"/>
                    </a:lnTo>
                    <a:lnTo>
                      <a:pt x="59" y="12"/>
                    </a:lnTo>
                    <a:lnTo>
                      <a:pt x="56" y="9"/>
                    </a:lnTo>
                    <a:close/>
                  </a:path>
                </a:pathLst>
              </a:custGeom>
              <a:solidFill>
                <a:srgbClr val="9A7B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186" name="Freeform 410">
                <a:extLst>
                  <a:ext uri="{FF2B5EF4-FFF2-40B4-BE49-F238E27FC236}">
                    <a16:creationId xmlns:a16="http://schemas.microsoft.com/office/drawing/2014/main" id="{D2D862EF-BE88-4A75-9D8E-BD50091C61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18" y="4105"/>
                <a:ext cx="21" cy="14"/>
              </a:xfrm>
              <a:custGeom>
                <a:avLst/>
                <a:gdLst>
                  <a:gd name="T0" fmla="*/ 62 w 62"/>
                  <a:gd name="T1" fmla="*/ 6 h 43"/>
                  <a:gd name="T2" fmla="*/ 58 w 62"/>
                  <a:gd name="T3" fmla="*/ 0 h 43"/>
                  <a:gd name="T4" fmla="*/ 0 w 62"/>
                  <a:gd name="T5" fmla="*/ 33 h 43"/>
                  <a:gd name="T6" fmla="*/ 4 w 62"/>
                  <a:gd name="T7" fmla="*/ 43 h 43"/>
                  <a:gd name="T8" fmla="*/ 62 w 62"/>
                  <a:gd name="T9" fmla="*/ 8 h 43"/>
                  <a:gd name="T10" fmla="*/ 62 w 62"/>
                  <a:gd name="T11" fmla="*/ 6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43">
                    <a:moveTo>
                      <a:pt x="62" y="6"/>
                    </a:moveTo>
                    <a:lnTo>
                      <a:pt x="58" y="0"/>
                    </a:lnTo>
                    <a:lnTo>
                      <a:pt x="0" y="33"/>
                    </a:lnTo>
                    <a:lnTo>
                      <a:pt x="4" y="43"/>
                    </a:lnTo>
                    <a:lnTo>
                      <a:pt x="62" y="8"/>
                    </a:lnTo>
                    <a:lnTo>
                      <a:pt x="62" y="6"/>
                    </a:lnTo>
                    <a:close/>
                  </a:path>
                </a:pathLst>
              </a:custGeom>
              <a:solidFill>
                <a:srgbClr val="9878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187" name="Freeform 411">
                <a:extLst>
                  <a:ext uri="{FF2B5EF4-FFF2-40B4-BE49-F238E27FC236}">
                    <a16:creationId xmlns:a16="http://schemas.microsoft.com/office/drawing/2014/main" id="{9CA27E11-F987-4EE0-BD75-B40149509E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0" y="4107"/>
                <a:ext cx="20" cy="16"/>
              </a:xfrm>
              <a:custGeom>
                <a:avLst/>
                <a:gdLst>
                  <a:gd name="T0" fmla="*/ 61 w 61"/>
                  <a:gd name="T1" fmla="*/ 12 h 46"/>
                  <a:gd name="T2" fmla="*/ 58 w 61"/>
                  <a:gd name="T3" fmla="*/ 9 h 46"/>
                  <a:gd name="T4" fmla="*/ 58 w 61"/>
                  <a:gd name="T5" fmla="*/ 0 h 46"/>
                  <a:gd name="T6" fmla="*/ 0 w 61"/>
                  <a:gd name="T7" fmla="*/ 35 h 46"/>
                  <a:gd name="T8" fmla="*/ 3 w 61"/>
                  <a:gd name="T9" fmla="*/ 46 h 46"/>
                  <a:gd name="T10" fmla="*/ 61 w 61"/>
                  <a:gd name="T11" fmla="*/ 1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46">
                    <a:moveTo>
                      <a:pt x="61" y="12"/>
                    </a:moveTo>
                    <a:lnTo>
                      <a:pt x="58" y="9"/>
                    </a:lnTo>
                    <a:lnTo>
                      <a:pt x="58" y="0"/>
                    </a:lnTo>
                    <a:lnTo>
                      <a:pt x="0" y="35"/>
                    </a:lnTo>
                    <a:lnTo>
                      <a:pt x="3" y="46"/>
                    </a:lnTo>
                    <a:lnTo>
                      <a:pt x="61" y="12"/>
                    </a:lnTo>
                    <a:close/>
                  </a:path>
                </a:pathLst>
              </a:custGeom>
              <a:solidFill>
                <a:srgbClr val="9575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188" name="Freeform 412">
                <a:extLst>
                  <a:ext uri="{FF2B5EF4-FFF2-40B4-BE49-F238E27FC236}">
                    <a16:creationId xmlns:a16="http://schemas.microsoft.com/office/drawing/2014/main" id="{6ED60AC0-5672-4804-A7D0-3F043AD4EE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2" y="4115"/>
                <a:ext cx="22" cy="15"/>
              </a:xfrm>
              <a:custGeom>
                <a:avLst/>
                <a:gdLst>
                  <a:gd name="T0" fmla="*/ 65 w 65"/>
                  <a:gd name="T1" fmla="*/ 9 h 45"/>
                  <a:gd name="T2" fmla="*/ 65 w 65"/>
                  <a:gd name="T3" fmla="*/ 6 h 45"/>
                  <a:gd name="T4" fmla="*/ 61 w 65"/>
                  <a:gd name="T5" fmla="*/ 0 h 45"/>
                  <a:gd name="T6" fmla="*/ 0 w 65"/>
                  <a:gd name="T7" fmla="*/ 34 h 45"/>
                  <a:gd name="T8" fmla="*/ 3 w 65"/>
                  <a:gd name="T9" fmla="*/ 45 h 45"/>
                  <a:gd name="T10" fmla="*/ 65 w 65"/>
                  <a:gd name="T11" fmla="*/ 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45">
                    <a:moveTo>
                      <a:pt x="65" y="9"/>
                    </a:moveTo>
                    <a:lnTo>
                      <a:pt x="65" y="6"/>
                    </a:lnTo>
                    <a:lnTo>
                      <a:pt x="61" y="0"/>
                    </a:lnTo>
                    <a:lnTo>
                      <a:pt x="0" y="34"/>
                    </a:lnTo>
                    <a:lnTo>
                      <a:pt x="3" y="45"/>
                    </a:lnTo>
                    <a:lnTo>
                      <a:pt x="65" y="9"/>
                    </a:lnTo>
                    <a:close/>
                  </a:path>
                </a:pathLst>
              </a:custGeom>
              <a:solidFill>
                <a:srgbClr val="906F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189" name="Freeform 413">
                <a:extLst>
                  <a:ext uri="{FF2B5EF4-FFF2-40B4-BE49-F238E27FC236}">
                    <a16:creationId xmlns:a16="http://schemas.microsoft.com/office/drawing/2014/main" id="{864B5ED0-6E32-4533-9C13-B291E69EEE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1" y="4111"/>
                <a:ext cx="21" cy="15"/>
              </a:xfrm>
              <a:custGeom>
                <a:avLst/>
                <a:gdLst>
                  <a:gd name="T0" fmla="*/ 65 w 65"/>
                  <a:gd name="T1" fmla="*/ 10 h 44"/>
                  <a:gd name="T2" fmla="*/ 58 w 65"/>
                  <a:gd name="T3" fmla="*/ 0 h 44"/>
                  <a:gd name="T4" fmla="*/ 0 w 65"/>
                  <a:gd name="T5" fmla="*/ 34 h 44"/>
                  <a:gd name="T6" fmla="*/ 3 w 65"/>
                  <a:gd name="T7" fmla="*/ 42 h 44"/>
                  <a:gd name="T8" fmla="*/ 4 w 65"/>
                  <a:gd name="T9" fmla="*/ 44 h 44"/>
                  <a:gd name="T10" fmla="*/ 65 w 65"/>
                  <a:gd name="T11" fmla="*/ 1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44">
                    <a:moveTo>
                      <a:pt x="65" y="10"/>
                    </a:moveTo>
                    <a:lnTo>
                      <a:pt x="58" y="0"/>
                    </a:lnTo>
                    <a:lnTo>
                      <a:pt x="0" y="34"/>
                    </a:lnTo>
                    <a:lnTo>
                      <a:pt x="3" y="42"/>
                    </a:lnTo>
                    <a:lnTo>
                      <a:pt x="4" y="44"/>
                    </a:lnTo>
                    <a:lnTo>
                      <a:pt x="65" y="10"/>
                    </a:lnTo>
                    <a:close/>
                  </a:path>
                </a:pathLst>
              </a:custGeom>
              <a:solidFill>
                <a:srgbClr val="9373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190" name="Freeform 414">
                <a:extLst>
                  <a:ext uri="{FF2B5EF4-FFF2-40B4-BE49-F238E27FC236}">
                    <a16:creationId xmlns:a16="http://schemas.microsoft.com/office/drawing/2014/main" id="{D89D4944-2B02-4E2C-AAE7-E944144AE6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6" y="4132"/>
                <a:ext cx="9" cy="9"/>
              </a:xfrm>
              <a:custGeom>
                <a:avLst/>
                <a:gdLst>
                  <a:gd name="T0" fmla="*/ 2 w 27"/>
                  <a:gd name="T1" fmla="*/ 23 h 27"/>
                  <a:gd name="T2" fmla="*/ 4 w 27"/>
                  <a:gd name="T3" fmla="*/ 27 h 27"/>
                  <a:gd name="T4" fmla="*/ 22 w 27"/>
                  <a:gd name="T5" fmla="*/ 16 h 27"/>
                  <a:gd name="T6" fmla="*/ 27 w 27"/>
                  <a:gd name="T7" fmla="*/ 0 h 27"/>
                  <a:gd name="T8" fmla="*/ 0 w 27"/>
                  <a:gd name="T9" fmla="*/ 16 h 27"/>
                  <a:gd name="T10" fmla="*/ 2 w 27"/>
                  <a:gd name="T11" fmla="*/ 2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7">
                    <a:moveTo>
                      <a:pt x="2" y="23"/>
                    </a:moveTo>
                    <a:lnTo>
                      <a:pt x="4" y="27"/>
                    </a:lnTo>
                    <a:lnTo>
                      <a:pt x="22" y="16"/>
                    </a:lnTo>
                    <a:lnTo>
                      <a:pt x="27" y="0"/>
                    </a:lnTo>
                    <a:lnTo>
                      <a:pt x="0" y="16"/>
                    </a:lnTo>
                    <a:lnTo>
                      <a:pt x="2" y="23"/>
                    </a:lnTo>
                    <a:close/>
                  </a:path>
                </a:pathLst>
              </a:custGeom>
              <a:solidFill>
                <a:srgbClr val="8967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191" name="Freeform 415">
                <a:extLst>
                  <a:ext uri="{FF2B5EF4-FFF2-40B4-BE49-F238E27FC236}">
                    <a16:creationId xmlns:a16="http://schemas.microsoft.com/office/drawing/2014/main" id="{CDF4A4E8-AA0E-44C2-BE45-66610D4FD3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8" y="4143"/>
                <a:ext cx="4" cy="5"/>
              </a:xfrm>
              <a:custGeom>
                <a:avLst/>
                <a:gdLst>
                  <a:gd name="T0" fmla="*/ 0 w 10"/>
                  <a:gd name="T1" fmla="*/ 4 h 16"/>
                  <a:gd name="T2" fmla="*/ 1 w 10"/>
                  <a:gd name="T3" fmla="*/ 7 h 16"/>
                  <a:gd name="T4" fmla="*/ 4 w 10"/>
                  <a:gd name="T5" fmla="*/ 16 h 16"/>
                  <a:gd name="T6" fmla="*/ 6 w 10"/>
                  <a:gd name="T7" fmla="*/ 14 h 16"/>
                  <a:gd name="T8" fmla="*/ 6 w 10"/>
                  <a:gd name="T9" fmla="*/ 12 h 16"/>
                  <a:gd name="T10" fmla="*/ 6 w 10"/>
                  <a:gd name="T11" fmla="*/ 7 h 16"/>
                  <a:gd name="T12" fmla="*/ 10 w 10"/>
                  <a:gd name="T13" fmla="*/ 0 h 16"/>
                  <a:gd name="T14" fmla="*/ 0 w 10"/>
                  <a:gd name="T15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16">
                    <a:moveTo>
                      <a:pt x="0" y="4"/>
                    </a:moveTo>
                    <a:lnTo>
                      <a:pt x="1" y="7"/>
                    </a:lnTo>
                    <a:lnTo>
                      <a:pt x="4" y="16"/>
                    </a:lnTo>
                    <a:lnTo>
                      <a:pt x="6" y="14"/>
                    </a:lnTo>
                    <a:lnTo>
                      <a:pt x="6" y="12"/>
                    </a:lnTo>
                    <a:lnTo>
                      <a:pt x="6" y="7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8664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192" name="Freeform 416">
                <a:extLst>
                  <a:ext uri="{FF2B5EF4-FFF2-40B4-BE49-F238E27FC236}">
                    <a16:creationId xmlns:a16="http://schemas.microsoft.com/office/drawing/2014/main" id="{795210C9-B6EE-4178-89C8-01BA804905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7" y="4137"/>
                <a:ext cx="6" cy="7"/>
              </a:xfrm>
              <a:custGeom>
                <a:avLst/>
                <a:gdLst>
                  <a:gd name="T0" fmla="*/ 0 w 18"/>
                  <a:gd name="T1" fmla="*/ 11 h 20"/>
                  <a:gd name="T2" fmla="*/ 4 w 18"/>
                  <a:gd name="T3" fmla="*/ 20 h 20"/>
                  <a:gd name="T4" fmla="*/ 14 w 18"/>
                  <a:gd name="T5" fmla="*/ 16 h 20"/>
                  <a:gd name="T6" fmla="*/ 15 w 18"/>
                  <a:gd name="T7" fmla="*/ 12 h 20"/>
                  <a:gd name="T8" fmla="*/ 18 w 18"/>
                  <a:gd name="T9" fmla="*/ 0 h 20"/>
                  <a:gd name="T10" fmla="*/ 0 w 18"/>
                  <a:gd name="T11" fmla="*/ 1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20">
                    <a:moveTo>
                      <a:pt x="0" y="11"/>
                    </a:moveTo>
                    <a:lnTo>
                      <a:pt x="4" y="20"/>
                    </a:lnTo>
                    <a:lnTo>
                      <a:pt x="14" y="16"/>
                    </a:lnTo>
                    <a:lnTo>
                      <a:pt x="15" y="12"/>
                    </a:lnTo>
                    <a:lnTo>
                      <a:pt x="18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8766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193" name="Freeform 417">
                <a:extLst>
                  <a:ext uri="{FF2B5EF4-FFF2-40B4-BE49-F238E27FC236}">
                    <a16:creationId xmlns:a16="http://schemas.microsoft.com/office/drawing/2014/main" id="{093AB0F7-FCC3-4AD5-BE66-8CC167CBE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4" y="4122"/>
                <a:ext cx="20" cy="15"/>
              </a:xfrm>
              <a:custGeom>
                <a:avLst/>
                <a:gdLst>
                  <a:gd name="T0" fmla="*/ 0 w 58"/>
                  <a:gd name="T1" fmla="*/ 34 h 46"/>
                  <a:gd name="T2" fmla="*/ 4 w 58"/>
                  <a:gd name="T3" fmla="*/ 46 h 46"/>
                  <a:gd name="T4" fmla="*/ 31 w 58"/>
                  <a:gd name="T5" fmla="*/ 30 h 46"/>
                  <a:gd name="T6" fmla="*/ 35 w 58"/>
                  <a:gd name="T7" fmla="*/ 18 h 46"/>
                  <a:gd name="T8" fmla="*/ 58 w 58"/>
                  <a:gd name="T9" fmla="*/ 2 h 46"/>
                  <a:gd name="T10" fmla="*/ 58 w 58"/>
                  <a:gd name="T11" fmla="*/ 0 h 46"/>
                  <a:gd name="T12" fmla="*/ 0 w 58"/>
                  <a:gd name="T13" fmla="*/ 3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46">
                    <a:moveTo>
                      <a:pt x="0" y="34"/>
                    </a:moveTo>
                    <a:lnTo>
                      <a:pt x="4" y="46"/>
                    </a:lnTo>
                    <a:lnTo>
                      <a:pt x="31" y="30"/>
                    </a:lnTo>
                    <a:lnTo>
                      <a:pt x="35" y="18"/>
                    </a:lnTo>
                    <a:lnTo>
                      <a:pt x="58" y="2"/>
                    </a:lnTo>
                    <a:lnTo>
                      <a:pt x="58" y="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8C6B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194" name="Freeform 418">
                <a:extLst>
                  <a:ext uri="{FF2B5EF4-FFF2-40B4-BE49-F238E27FC236}">
                    <a16:creationId xmlns:a16="http://schemas.microsoft.com/office/drawing/2014/main" id="{4F253823-A5D8-4CE7-8CF7-91DCAD9884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3" y="4118"/>
                <a:ext cx="21" cy="15"/>
              </a:xfrm>
              <a:custGeom>
                <a:avLst/>
                <a:gdLst>
                  <a:gd name="T0" fmla="*/ 0 w 62"/>
                  <a:gd name="T1" fmla="*/ 36 h 47"/>
                  <a:gd name="T2" fmla="*/ 4 w 62"/>
                  <a:gd name="T3" fmla="*/ 47 h 47"/>
                  <a:gd name="T4" fmla="*/ 62 w 62"/>
                  <a:gd name="T5" fmla="*/ 13 h 47"/>
                  <a:gd name="T6" fmla="*/ 62 w 62"/>
                  <a:gd name="T7" fmla="*/ 0 h 47"/>
                  <a:gd name="T8" fmla="*/ 0 w 62"/>
                  <a:gd name="T9" fmla="*/ 3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47">
                    <a:moveTo>
                      <a:pt x="0" y="36"/>
                    </a:moveTo>
                    <a:lnTo>
                      <a:pt x="4" y="47"/>
                    </a:lnTo>
                    <a:lnTo>
                      <a:pt x="62" y="13"/>
                    </a:lnTo>
                    <a:lnTo>
                      <a:pt x="62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8E6E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195" name="Freeform 419">
                <a:extLst>
                  <a:ext uri="{FF2B5EF4-FFF2-40B4-BE49-F238E27FC236}">
                    <a16:creationId xmlns:a16="http://schemas.microsoft.com/office/drawing/2014/main" id="{611A25D2-CCDE-44FE-85B0-A929940A79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0" y="4147"/>
                <a:ext cx="1" cy="4"/>
              </a:xfrm>
              <a:custGeom>
                <a:avLst/>
                <a:gdLst>
                  <a:gd name="T0" fmla="*/ 2 w 2"/>
                  <a:gd name="T1" fmla="*/ 0 h 12"/>
                  <a:gd name="T2" fmla="*/ 0 w 2"/>
                  <a:gd name="T3" fmla="*/ 2 h 12"/>
                  <a:gd name="T4" fmla="*/ 1 w 2"/>
                  <a:gd name="T5" fmla="*/ 12 h 12"/>
                  <a:gd name="T6" fmla="*/ 2 w 2"/>
                  <a:gd name="T7" fmla="*/ 6 h 12"/>
                  <a:gd name="T8" fmla="*/ 2 w 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2">
                    <a:moveTo>
                      <a:pt x="2" y="0"/>
                    </a:moveTo>
                    <a:lnTo>
                      <a:pt x="0" y="2"/>
                    </a:lnTo>
                    <a:lnTo>
                      <a:pt x="1" y="12"/>
                    </a:lnTo>
                    <a:lnTo>
                      <a:pt x="2" y="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8462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196" name="Freeform 420">
                <a:extLst>
                  <a:ext uri="{FF2B5EF4-FFF2-40B4-BE49-F238E27FC236}">
                    <a16:creationId xmlns:a16="http://schemas.microsoft.com/office/drawing/2014/main" id="{46DA871B-6B3F-47A6-99E2-B75A06A66A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7" y="4137"/>
                <a:ext cx="15" cy="16"/>
              </a:xfrm>
              <a:custGeom>
                <a:avLst/>
                <a:gdLst>
                  <a:gd name="T0" fmla="*/ 36 w 44"/>
                  <a:gd name="T1" fmla="*/ 7 h 50"/>
                  <a:gd name="T2" fmla="*/ 28 w 44"/>
                  <a:gd name="T3" fmla="*/ 20 h 50"/>
                  <a:gd name="T4" fmla="*/ 0 w 44"/>
                  <a:gd name="T5" fmla="*/ 42 h 50"/>
                  <a:gd name="T6" fmla="*/ 3 w 44"/>
                  <a:gd name="T7" fmla="*/ 50 h 50"/>
                  <a:gd name="T8" fmla="*/ 6 w 44"/>
                  <a:gd name="T9" fmla="*/ 46 h 50"/>
                  <a:gd name="T10" fmla="*/ 9 w 44"/>
                  <a:gd name="T11" fmla="*/ 44 h 50"/>
                  <a:gd name="T12" fmla="*/ 16 w 44"/>
                  <a:gd name="T13" fmla="*/ 39 h 50"/>
                  <a:gd name="T14" fmla="*/ 27 w 44"/>
                  <a:gd name="T15" fmla="*/ 27 h 50"/>
                  <a:gd name="T16" fmla="*/ 31 w 44"/>
                  <a:gd name="T17" fmla="*/ 20 h 50"/>
                  <a:gd name="T18" fmla="*/ 36 w 44"/>
                  <a:gd name="T19" fmla="*/ 14 h 50"/>
                  <a:gd name="T20" fmla="*/ 44 w 44"/>
                  <a:gd name="T21" fmla="*/ 0 h 50"/>
                  <a:gd name="T22" fmla="*/ 36 w 44"/>
                  <a:gd name="T23" fmla="*/ 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4" h="50">
                    <a:moveTo>
                      <a:pt x="36" y="7"/>
                    </a:moveTo>
                    <a:lnTo>
                      <a:pt x="28" y="20"/>
                    </a:lnTo>
                    <a:lnTo>
                      <a:pt x="0" y="42"/>
                    </a:lnTo>
                    <a:lnTo>
                      <a:pt x="3" y="50"/>
                    </a:lnTo>
                    <a:lnTo>
                      <a:pt x="6" y="46"/>
                    </a:lnTo>
                    <a:lnTo>
                      <a:pt x="9" y="44"/>
                    </a:lnTo>
                    <a:lnTo>
                      <a:pt x="16" y="39"/>
                    </a:lnTo>
                    <a:lnTo>
                      <a:pt x="27" y="27"/>
                    </a:lnTo>
                    <a:lnTo>
                      <a:pt x="31" y="20"/>
                    </a:lnTo>
                    <a:lnTo>
                      <a:pt x="36" y="14"/>
                    </a:lnTo>
                    <a:lnTo>
                      <a:pt x="44" y="0"/>
                    </a:ln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A98B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197" name="Freeform 421">
                <a:extLst>
                  <a:ext uri="{FF2B5EF4-FFF2-40B4-BE49-F238E27FC236}">
                    <a16:creationId xmlns:a16="http://schemas.microsoft.com/office/drawing/2014/main" id="{55FEA944-DD09-4B08-86C3-9B20385CC4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9" y="4163"/>
                <a:ext cx="2" cy="1"/>
              </a:xfrm>
              <a:custGeom>
                <a:avLst/>
                <a:gdLst>
                  <a:gd name="T0" fmla="*/ 6 w 6"/>
                  <a:gd name="T1" fmla="*/ 1 h 3"/>
                  <a:gd name="T2" fmla="*/ 5 w 6"/>
                  <a:gd name="T3" fmla="*/ 0 h 3"/>
                  <a:gd name="T4" fmla="*/ 0 w 6"/>
                  <a:gd name="T5" fmla="*/ 2 h 3"/>
                  <a:gd name="T6" fmla="*/ 1 w 6"/>
                  <a:gd name="T7" fmla="*/ 3 h 3"/>
                  <a:gd name="T8" fmla="*/ 6 w 6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lnTo>
                      <a:pt x="5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6" y="1"/>
                    </a:lnTo>
                    <a:close/>
                  </a:path>
                </a:pathLst>
              </a:custGeom>
              <a:solidFill>
                <a:srgbClr val="8867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198" name="Freeform 422">
                <a:extLst>
                  <a:ext uri="{FF2B5EF4-FFF2-40B4-BE49-F238E27FC236}">
                    <a16:creationId xmlns:a16="http://schemas.microsoft.com/office/drawing/2014/main" id="{50A203CF-FD90-42D1-A86E-A5D537BF08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0" y="4162"/>
                <a:ext cx="2" cy="1"/>
              </a:xfrm>
              <a:custGeom>
                <a:avLst/>
                <a:gdLst>
                  <a:gd name="T0" fmla="*/ 0 w 5"/>
                  <a:gd name="T1" fmla="*/ 3 h 4"/>
                  <a:gd name="T2" fmla="*/ 1 w 5"/>
                  <a:gd name="T3" fmla="*/ 4 h 4"/>
                  <a:gd name="T4" fmla="*/ 5 w 5"/>
                  <a:gd name="T5" fmla="*/ 3 h 4"/>
                  <a:gd name="T6" fmla="*/ 4 w 5"/>
                  <a:gd name="T7" fmla="*/ 0 h 4"/>
                  <a:gd name="T8" fmla="*/ 0 w 5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0" y="3"/>
                    </a:moveTo>
                    <a:lnTo>
                      <a:pt x="1" y="4"/>
                    </a:lnTo>
                    <a:lnTo>
                      <a:pt x="5" y="3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8B6A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199" name="Freeform 423">
                <a:extLst>
                  <a:ext uri="{FF2B5EF4-FFF2-40B4-BE49-F238E27FC236}">
                    <a16:creationId xmlns:a16="http://schemas.microsoft.com/office/drawing/2014/main" id="{BF1CB7B3-D762-4175-B124-870359F6EB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8" y="4164"/>
                <a:ext cx="1" cy="1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1 h 4"/>
                  <a:gd name="T4" fmla="*/ 3 w 4"/>
                  <a:gd name="T5" fmla="*/ 0 h 4"/>
                  <a:gd name="T6" fmla="*/ 0 w 4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8563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00" name="Freeform 424">
                <a:extLst>
                  <a:ext uri="{FF2B5EF4-FFF2-40B4-BE49-F238E27FC236}">
                    <a16:creationId xmlns:a16="http://schemas.microsoft.com/office/drawing/2014/main" id="{02405608-1E08-48F6-83BB-9389E2E8C3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3" y="4151"/>
                <a:ext cx="5" cy="5"/>
              </a:xfrm>
              <a:custGeom>
                <a:avLst/>
                <a:gdLst>
                  <a:gd name="T0" fmla="*/ 9 w 17"/>
                  <a:gd name="T1" fmla="*/ 3 h 16"/>
                  <a:gd name="T2" fmla="*/ 4 w 17"/>
                  <a:gd name="T3" fmla="*/ 7 h 16"/>
                  <a:gd name="T4" fmla="*/ 8 w 17"/>
                  <a:gd name="T5" fmla="*/ 13 h 16"/>
                  <a:gd name="T6" fmla="*/ 4 w 17"/>
                  <a:gd name="T7" fmla="*/ 7 h 16"/>
                  <a:gd name="T8" fmla="*/ 0 w 17"/>
                  <a:gd name="T9" fmla="*/ 9 h 16"/>
                  <a:gd name="T10" fmla="*/ 4 w 17"/>
                  <a:gd name="T11" fmla="*/ 16 h 16"/>
                  <a:gd name="T12" fmla="*/ 17 w 17"/>
                  <a:gd name="T13" fmla="*/ 8 h 16"/>
                  <a:gd name="T14" fmla="*/ 14 w 17"/>
                  <a:gd name="T15" fmla="*/ 0 h 16"/>
                  <a:gd name="T16" fmla="*/ 9 w 17"/>
                  <a:gd name="T17" fmla="*/ 3 h 16"/>
                  <a:gd name="T18" fmla="*/ 12 w 17"/>
                  <a:gd name="T19" fmla="*/ 10 h 16"/>
                  <a:gd name="T20" fmla="*/ 9 w 17"/>
                  <a:gd name="T21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" h="16">
                    <a:moveTo>
                      <a:pt x="9" y="3"/>
                    </a:moveTo>
                    <a:lnTo>
                      <a:pt x="4" y="7"/>
                    </a:lnTo>
                    <a:lnTo>
                      <a:pt x="8" y="13"/>
                    </a:lnTo>
                    <a:lnTo>
                      <a:pt x="4" y="7"/>
                    </a:lnTo>
                    <a:lnTo>
                      <a:pt x="0" y="9"/>
                    </a:lnTo>
                    <a:lnTo>
                      <a:pt x="4" y="16"/>
                    </a:lnTo>
                    <a:lnTo>
                      <a:pt x="17" y="8"/>
                    </a:lnTo>
                    <a:lnTo>
                      <a:pt x="14" y="0"/>
                    </a:lnTo>
                    <a:lnTo>
                      <a:pt x="9" y="3"/>
                    </a:lnTo>
                    <a:lnTo>
                      <a:pt x="12" y="10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A183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01" name="Freeform 425">
                <a:extLst>
                  <a:ext uri="{FF2B5EF4-FFF2-40B4-BE49-F238E27FC236}">
                    <a16:creationId xmlns:a16="http://schemas.microsoft.com/office/drawing/2014/main" id="{D6BF4A97-FBAF-4593-B77B-DB3D1F44DD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0" y="4155"/>
                <a:ext cx="2" cy="3"/>
              </a:xfrm>
              <a:custGeom>
                <a:avLst/>
                <a:gdLst>
                  <a:gd name="T0" fmla="*/ 7 w 7"/>
                  <a:gd name="T1" fmla="*/ 6 h 8"/>
                  <a:gd name="T2" fmla="*/ 3 w 7"/>
                  <a:gd name="T3" fmla="*/ 0 h 8"/>
                  <a:gd name="T4" fmla="*/ 0 w 7"/>
                  <a:gd name="T5" fmla="*/ 2 h 8"/>
                  <a:gd name="T6" fmla="*/ 2 w 7"/>
                  <a:gd name="T7" fmla="*/ 8 h 8"/>
                  <a:gd name="T8" fmla="*/ 7 w 7"/>
                  <a:gd name="T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8">
                    <a:moveTo>
                      <a:pt x="7" y="6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2" y="8"/>
                    </a:lnTo>
                    <a:lnTo>
                      <a:pt x="7" y="6"/>
                    </a:lnTo>
                    <a:close/>
                  </a:path>
                </a:pathLst>
              </a:custGeom>
              <a:solidFill>
                <a:srgbClr val="9B7C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02" name="Freeform 426">
                <a:extLst>
                  <a:ext uri="{FF2B5EF4-FFF2-40B4-BE49-F238E27FC236}">
                    <a16:creationId xmlns:a16="http://schemas.microsoft.com/office/drawing/2014/main" id="{DD9E20A8-0C7B-40CD-87CA-604A0A8F5E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1" y="4154"/>
                <a:ext cx="3" cy="3"/>
              </a:xfrm>
              <a:custGeom>
                <a:avLst/>
                <a:gdLst>
                  <a:gd name="T0" fmla="*/ 0 w 9"/>
                  <a:gd name="T1" fmla="*/ 4 h 10"/>
                  <a:gd name="T2" fmla="*/ 4 w 9"/>
                  <a:gd name="T3" fmla="*/ 10 h 10"/>
                  <a:gd name="T4" fmla="*/ 9 w 9"/>
                  <a:gd name="T5" fmla="*/ 7 h 10"/>
                  <a:gd name="T6" fmla="*/ 5 w 9"/>
                  <a:gd name="T7" fmla="*/ 0 h 10"/>
                  <a:gd name="T8" fmla="*/ 0 w 9"/>
                  <a:gd name="T9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0">
                    <a:moveTo>
                      <a:pt x="0" y="4"/>
                    </a:moveTo>
                    <a:lnTo>
                      <a:pt x="4" y="10"/>
                    </a:lnTo>
                    <a:lnTo>
                      <a:pt x="9" y="7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9E7F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03" name="Freeform 427">
                <a:extLst>
                  <a:ext uri="{FF2B5EF4-FFF2-40B4-BE49-F238E27FC236}">
                    <a16:creationId xmlns:a16="http://schemas.microsoft.com/office/drawing/2014/main" id="{C2D53CEC-22E7-4005-91F8-4FDCFC9437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7" y="4157"/>
                <a:ext cx="3" cy="2"/>
              </a:xfrm>
              <a:custGeom>
                <a:avLst/>
                <a:gdLst>
                  <a:gd name="T0" fmla="*/ 5 w 8"/>
                  <a:gd name="T1" fmla="*/ 0 h 8"/>
                  <a:gd name="T2" fmla="*/ 0 w 8"/>
                  <a:gd name="T3" fmla="*/ 3 h 8"/>
                  <a:gd name="T4" fmla="*/ 3 w 8"/>
                  <a:gd name="T5" fmla="*/ 8 h 8"/>
                  <a:gd name="T6" fmla="*/ 8 w 8"/>
                  <a:gd name="T7" fmla="*/ 6 h 8"/>
                  <a:gd name="T8" fmla="*/ 5 w 8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5" y="0"/>
                    </a:moveTo>
                    <a:lnTo>
                      <a:pt x="0" y="3"/>
                    </a:lnTo>
                    <a:lnTo>
                      <a:pt x="3" y="8"/>
                    </a:lnTo>
                    <a:lnTo>
                      <a:pt x="8" y="6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9575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04" name="Freeform 428">
                <a:extLst>
                  <a:ext uri="{FF2B5EF4-FFF2-40B4-BE49-F238E27FC236}">
                    <a16:creationId xmlns:a16="http://schemas.microsoft.com/office/drawing/2014/main" id="{B50E0B6E-F716-422B-A2F3-5B4BCDBD1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9" y="4156"/>
                <a:ext cx="2" cy="3"/>
              </a:xfrm>
              <a:custGeom>
                <a:avLst/>
                <a:gdLst>
                  <a:gd name="T0" fmla="*/ 4 w 6"/>
                  <a:gd name="T1" fmla="*/ 0 h 9"/>
                  <a:gd name="T2" fmla="*/ 0 w 6"/>
                  <a:gd name="T3" fmla="*/ 3 h 9"/>
                  <a:gd name="T4" fmla="*/ 3 w 6"/>
                  <a:gd name="T5" fmla="*/ 9 h 9"/>
                  <a:gd name="T6" fmla="*/ 6 w 6"/>
                  <a:gd name="T7" fmla="*/ 6 h 9"/>
                  <a:gd name="T8" fmla="*/ 4 w 6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9">
                    <a:moveTo>
                      <a:pt x="4" y="0"/>
                    </a:moveTo>
                    <a:lnTo>
                      <a:pt x="0" y="3"/>
                    </a:lnTo>
                    <a:lnTo>
                      <a:pt x="3" y="9"/>
                    </a:lnTo>
                    <a:lnTo>
                      <a:pt x="6" y="6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9878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05" name="Freeform 429">
                <a:extLst>
                  <a:ext uri="{FF2B5EF4-FFF2-40B4-BE49-F238E27FC236}">
                    <a16:creationId xmlns:a16="http://schemas.microsoft.com/office/drawing/2014/main" id="{95981029-94B8-4806-9A4E-4C75F76944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5" y="4158"/>
                <a:ext cx="3" cy="3"/>
              </a:xfrm>
              <a:custGeom>
                <a:avLst/>
                <a:gdLst>
                  <a:gd name="T0" fmla="*/ 4 w 10"/>
                  <a:gd name="T1" fmla="*/ 4 h 10"/>
                  <a:gd name="T2" fmla="*/ 0 w 10"/>
                  <a:gd name="T3" fmla="*/ 6 h 10"/>
                  <a:gd name="T4" fmla="*/ 1 w 10"/>
                  <a:gd name="T5" fmla="*/ 10 h 10"/>
                  <a:gd name="T6" fmla="*/ 10 w 10"/>
                  <a:gd name="T7" fmla="*/ 5 h 10"/>
                  <a:gd name="T8" fmla="*/ 7 w 10"/>
                  <a:gd name="T9" fmla="*/ 0 h 10"/>
                  <a:gd name="T10" fmla="*/ 4 w 10"/>
                  <a:gd name="T11" fmla="*/ 4 h 10"/>
                  <a:gd name="T12" fmla="*/ 5 w 10"/>
                  <a:gd name="T13" fmla="*/ 7 h 10"/>
                  <a:gd name="T14" fmla="*/ 4 w 10"/>
                  <a:gd name="T15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10">
                    <a:moveTo>
                      <a:pt x="4" y="4"/>
                    </a:moveTo>
                    <a:lnTo>
                      <a:pt x="0" y="6"/>
                    </a:lnTo>
                    <a:lnTo>
                      <a:pt x="1" y="10"/>
                    </a:lnTo>
                    <a:lnTo>
                      <a:pt x="10" y="5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5" y="7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9170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06" name="Freeform 430">
                <a:extLst>
                  <a:ext uri="{FF2B5EF4-FFF2-40B4-BE49-F238E27FC236}">
                    <a16:creationId xmlns:a16="http://schemas.microsoft.com/office/drawing/2014/main" id="{FCDC80B8-A2D3-4378-9CB3-78113A9B83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2" y="4161"/>
                <a:ext cx="2" cy="2"/>
              </a:xfrm>
              <a:custGeom>
                <a:avLst/>
                <a:gdLst>
                  <a:gd name="T0" fmla="*/ 0 w 6"/>
                  <a:gd name="T1" fmla="*/ 3 h 6"/>
                  <a:gd name="T2" fmla="*/ 1 w 6"/>
                  <a:gd name="T3" fmla="*/ 6 h 6"/>
                  <a:gd name="T4" fmla="*/ 6 w 6"/>
                  <a:gd name="T5" fmla="*/ 2 h 6"/>
                  <a:gd name="T6" fmla="*/ 4 w 6"/>
                  <a:gd name="T7" fmla="*/ 0 h 6"/>
                  <a:gd name="T8" fmla="*/ 0 w 6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0" y="3"/>
                    </a:moveTo>
                    <a:lnTo>
                      <a:pt x="1" y="6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8D6C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07" name="Freeform 431">
                <a:extLst>
                  <a:ext uri="{FF2B5EF4-FFF2-40B4-BE49-F238E27FC236}">
                    <a16:creationId xmlns:a16="http://schemas.microsoft.com/office/drawing/2014/main" id="{33A71C9A-CAEB-4862-A351-504E3948B0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3" y="4160"/>
                <a:ext cx="2" cy="2"/>
              </a:xfrm>
              <a:custGeom>
                <a:avLst/>
                <a:gdLst>
                  <a:gd name="T0" fmla="*/ 2 w 6"/>
                  <a:gd name="T1" fmla="*/ 6 h 6"/>
                  <a:gd name="T2" fmla="*/ 6 w 6"/>
                  <a:gd name="T3" fmla="*/ 4 h 6"/>
                  <a:gd name="T4" fmla="*/ 5 w 6"/>
                  <a:gd name="T5" fmla="*/ 0 h 6"/>
                  <a:gd name="T6" fmla="*/ 0 w 6"/>
                  <a:gd name="T7" fmla="*/ 4 h 6"/>
                  <a:gd name="T8" fmla="*/ 2 w 6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2" y="6"/>
                    </a:moveTo>
                    <a:lnTo>
                      <a:pt x="6" y="4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2" y="6"/>
                    </a:lnTo>
                    <a:close/>
                  </a:path>
                </a:pathLst>
              </a:custGeom>
              <a:solidFill>
                <a:srgbClr val="8E6E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08" name="Freeform 432">
                <a:extLst>
                  <a:ext uri="{FF2B5EF4-FFF2-40B4-BE49-F238E27FC236}">
                    <a16:creationId xmlns:a16="http://schemas.microsoft.com/office/drawing/2014/main" id="{A32AAD54-C793-45EE-8492-9D8D001352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7" y="4105"/>
                <a:ext cx="35" cy="13"/>
              </a:xfrm>
              <a:custGeom>
                <a:avLst/>
                <a:gdLst>
                  <a:gd name="T0" fmla="*/ 104 w 104"/>
                  <a:gd name="T1" fmla="*/ 23 h 39"/>
                  <a:gd name="T2" fmla="*/ 100 w 104"/>
                  <a:gd name="T3" fmla="*/ 12 h 39"/>
                  <a:gd name="T4" fmla="*/ 2 w 104"/>
                  <a:gd name="T5" fmla="*/ 29 h 39"/>
                  <a:gd name="T6" fmla="*/ 100 w 104"/>
                  <a:gd name="T7" fmla="*/ 12 h 39"/>
                  <a:gd name="T8" fmla="*/ 98 w 104"/>
                  <a:gd name="T9" fmla="*/ 0 h 39"/>
                  <a:gd name="T10" fmla="*/ 0 w 104"/>
                  <a:gd name="T11" fmla="*/ 17 h 39"/>
                  <a:gd name="T12" fmla="*/ 0 w 104"/>
                  <a:gd name="T13" fmla="*/ 27 h 39"/>
                  <a:gd name="T14" fmla="*/ 4 w 104"/>
                  <a:gd name="T15" fmla="*/ 39 h 39"/>
                  <a:gd name="T16" fmla="*/ 104 w 104"/>
                  <a:gd name="T17" fmla="*/ 2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" h="39">
                    <a:moveTo>
                      <a:pt x="104" y="23"/>
                    </a:moveTo>
                    <a:lnTo>
                      <a:pt x="100" y="12"/>
                    </a:lnTo>
                    <a:lnTo>
                      <a:pt x="2" y="29"/>
                    </a:lnTo>
                    <a:lnTo>
                      <a:pt x="100" y="12"/>
                    </a:lnTo>
                    <a:lnTo>
                      <a:pt x="98" y="0"/>
                    </a:lnTo>
                    <a:lnTo>
                      <a:pt x="0" y="17"/>
                    </a:lnTo>
                    <a:lnTo>
                      <a:pt x="0" y="27"/>
                    </a:lnTo>
                    <a:lnTo>
                      <a:pt x="4" y="39"/>
                    </a:lnTo>
                    <a:lnTo>
                      <a:pt x="104" y="23"/>
                    </a:lnTo>
                    <a:close/>
                  </a:path>
                </a:pathLst>
              </a:custGeom>
              <a:solidFill>
                <a:srgbClr val="A183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09" name="Freeform 433">
                <a:extLst>
                  <a:ext uri="{FF2B5EF4-FFF2-40B4-BE49-F238E27FC236}">
                    <a16:creationId xmlns:a16="http://schemas.microsoft.com/office/drawing/2014/main" id="{B9EA5FC8-C840-48EB-928D-2CB1DD073A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9" y="4113"/>
                <a:ext cx="35" cy="9"/>
              </a:xfrm>
              <a:custGeom>
                <a:avLst/>
                <a:gdLst>
                  <a:gd name="T0" fmla="*/ 105 w 105"/>
                  <a:gd name="T1" fmla="*/ 12 h 28"/>
                  <a:gd name="T2" fmla="*/ 100 w 105"/>
                  <a:gd name="T3" fmla="*/ 0 h 28"/>
                  <a:gd name="T4" fmla="*/ 0 w 105"/>
                  <a:gd name="T5" fmla="*/ 16 h 28"/>
                  <a:gd name="T6" fmla="*/ 4 w 105"/>
                  <a:gd name="T7" fmla="*/ 28 h 28"/>
                  <a:gd name="T8" fmla="*/ 105 w 105"/>
                  <a:gd name="T9" fmla="*/ 1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28">
                    <a:moveTo>
                      <a:pt x="105" y="12"/>
                    </a:moveTo>
                    <a:lnTo>
                      <a:pt x="100" y="0"/>
                    </a:lnTo>
                    <a:lnTo>
                      <a:pt x="0" y="16"/>
                    </a:lnTo>
                    <a:lnTo>
                      <a:pt x="4" y="28"/>
                    </a:lnTo>
                    <a:lnTo>
                      <a:pt x="105" y="12"/>
                    </a:lnTo>
                    <a:close/>
                  </a:path>
                </a:pathLst>
              </a:custGeom>
              <a:solidFill>
                <a:srgbClr val="9F80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10" name="Freeform 434">
                <a:extLst>
                  <a:ext uri="{FF2B5EF4-FFF2-40B4-BE49-F238E27FC236}">
                    <a16:creationId xmlns:a16="http://schemas.microsoft.com/office/drawing/2014/main" id="{3AEFEC01-0431-4B13-BF32-C903804F0E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0" y="4117"/>
                <a:ext cx="35" cy="9"/>
              </a:xfrm>
              <a:custGeom>
                <a:avLst/>
                <a:gdLst>
                  <a:gd name="T0" fmla="*/ 105 w 105"/>
                  <a:gd name="T1" fmla="*/ 9 h 27"/>
                  <a:gd name="T2" fmla="*/ 101 w 105"/>
                  <a:gd name="T3" fmla="*/ 0 h 27"/>
                  <a:gd name="T4" fmla="*/ 0 w 105"/>
                  <a:gd name="T5" fmla="*/ 16 h 27"/>
                  <a:gd name="T6" fmla="*/ 0 w 105"/>
                  <a:gd name="T7" fmla="*/ 18 h 27"/>
                  <a:gd name="T8" fmla="*/ 4 w 105"/>
                  <a:gd name="T9" fmla="*/ 27 h 27"/>
                  <a:gd name="T10" fmla="*/ 105 w 105"/>
                  <a:gd name="T11" fmla="*/ 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5" h="27">
                    <a:moveTo>
                      <a:pt x="105" y="9"/>
                    </a:moveTo>
                    <a:lnTo>
                      <a:pt x="101" y="0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4" y="27"/>
                    </a:lnTo>
                    <a:lnTo>
                      <a:pt x="105" y="9"/>
                    </a:lnTo>
                    <a:close/>
                  </a:path>
                </a:pathLst>
              </a:custGeom>
              <a:solidFill>
                <a:srgbClr val="9C7D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11" name="Freeform 435">
                <a:extLst>
                  <a:ext uri="{FF2B5EF4-FFF2-40B4-BE49-F238E27FC236}">
                    <a16:creationId xmlns:a16="http://schemas.microsoft.com/office/drawing/2014/main" id="{EBE6B124-658A-4D1C-B72A-932465BB2A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1" y="4120"/>
                <a:ext cx="35" cy="9"/>
              </a:xfrm>
              <a:custGeom>
                <a:avLst/>
                <a:gdLst>
                  <a:gd name="T0" fmla="*/ 101 w 105"/>
                  <a:gd name="T1" fmla="*/ 1 h 28"/>
                  <a:gd name="T2" fmla="*/ 101 w 105"/>
                  <a:gd name="T3" fmla="*/ 0 h 28"/>
                  <a:gd name="T4" fmla="*/ 0 w 105"/>
                  <a:gd name="T5" fmla="*/ 18 h 28"/>
                  <a:gd name="T6" fmla="*/ 4 w 105"/>
                  <a:gd name="T7" fmla="*/ 28 h 28"/>
                  <a:gd name="T8" fmla="*/ 105 w 105"/>
                  <a:gd name="T9" fmla="*/ 11 h 28"/>
                  <a:gd name="T10" fmla="*/ 101 w 105"/>
                  <a:gd name="T11" fmla="*/ 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5" h="28">
                    <a:moveTo>
                      <a:pt x="101" y="1"/>
                    </a:moveTo>
                    <a:lnTo>
                      <a:pt x="101" y="0"/>
                    </a:lnTo>
                    <a:lnTo>
                      <a:pt x="0" y="18"/>
                    </a:lnTo>
                    <a:lnTo>
                      <a:pt x="4" y="28"/>
                    </a:lnTo>
                    <a:lnTo>
                      <a:pt x="105" y="11"/>
                    </a:lnTo>
                    <a:lnTo>
                      <a:pt x="101" y="1"/>
                    </a:lnTo>
                    <a:close/>
                  </a:path>
                </a:pathLst>
              </a:custGeom>
              <a:solidFill>
                <a:srgbClr val="9B7C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12" name="Freeform 436">
                <a:extLst>
                  <a:ext uri="{FF2B5EF4-FFF2-40B4-BE49-F238E27FC236}">
                    <a16:creationId xmlns:a16="http://schemas.microsoft.com/office/drawing/2014/main" id="{BE4FAEAA-653F-49C7-8C53-4C85492267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3" y="4123"/>
                <a:ext cx="35" cy="10"/>
              </a:xfrm>
              <a:custGeom>
                <a:avLst/>
                <a:gdLst>
                  <a:gd name="T0" fmla="*/ 106 w 106"/>
                  <a:gd name="T1" fmla="*/ 11 h 29"/>
                  <a:gd name="T2" fmla="*/ 101 w 106"/>
                  <a:gd name="T3" fmla="*/ 0 h 29"/>
                  <a:gd name="T4" fmla="*/ 0 w 106"/>
                  <a:gd name="T5" fmla="*/ 17 h 29"/>
                  <a:gd name="T6" fmla="*/ 6 w 106"/>
                  <a:gd name="T7" fmla="*/ 29 h 29"/>
                  <a:gd name="T8" fmla="*/ 106 w 106"/>
                  <a:gd name="T9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29">
                    <a:moveTo>
                      <a:pt x="106" y="11"/>
                    </a:moveTo>
                    <a:lnTo>
                      <a:pt x="101" y="0"/>
                    </a:lnTo>
                    <a:lnTo>
                      <a:pt x="0" y="17"/>
                    </a:lnTo>
                    <a:lnTo>
                      <a:pt x="6" y="29"/>
                    </a:lnTo>
                    <a:lnTo>
                      <a:pt x="106" y="11"/>
                    </a:lnTo>
                    <a:close/>
                  </a:path>
                </a:pathLst>
              </a:custGeom>
              <a:solidFill>
                <a:srgbClr val="9878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13" name="Freeform 437">
                <a:extLst>
                  <a:ext uri="{FF2B5EF4-FFF2-40B4-BE49-F238E27FC236}">
                    <a16:creationId xmlns:a16="http://schemas.microsoft.com/office/drawing/2014/main" id="{991CCF1D-95B6-4601-944C-561639C783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5" y="4127"/>
                <a:ext cx="35" cy="9"/>
              </a:xfrm>
              <a:custGeom>
                <a:avLst/>
                <a:gdLst>
                  <a:gd name="T0" fmla="*/ 105 w 105"/>
                  <a:gd name="T1" fmla="*/ 11 h 27"/>
                  <a:gd name="T2" fmla="*/ 100 w 105"/>
                  <a:gd name="T3" fmla="*/ 0 h 27"/>
                  <a:gd name="T4" fmla="*/ 0 w 105"/>
                  <a:gd name="T5" fmla="*/ 18 h 27"/>
                  <a:gd name="T6" fmla="*/ 1 w 105"/>
                  <a:gd name="T7" fmla="*/ 21 h 27"/>
                  <a:gd name="T8" fmla="*/ 4 w 105"/>
                  <a:gd name="T9" fmla="*/ 27 h 27"/>
                  <a:gd name="T10" fmla="*/ 105 w 105"/>
                  <a:gd name="T11" fmla="*/ 1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5" h="27">
                    <a:moveTo>
                      <a:pt x="105" y="11"/>
                    </a:moveTo>
                    <a:lnTo>
                      <a:pt x="100" y="0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4" y="27"/>
                    </a:lnTo>
                    <a:lnTo>
                      <a:pt x="105" y="11"/>
                    </a:lnTo>
                    <a:close/>
                  </a:path>
                </a:pathLst>
              </a:custGeom>
              <a:solidFill>
                <a:srgbClr val="9575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14" name="Freeform 438">
                <a:extLst>
                  <a:ext uri="{FF2B5EF4-FFF2-40B4-BE49-F238E27FC236}">
                    <a16:creationId xmlns:a16="http://schemas.microsoft.com/office/drawing/2014/main" id="{81586917-5D36-4BC2-AA00-B0F9EF57BB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0" y="4141"/>
                <a:ext cx="34" cy="10"/>
              </a:xfrm>
              <a:custGeom>
                <a:avLst/>
                <a:gdLst>
                  <a:gd name="T0" fmla="*/ 101 w 101"/>
                  <a:gd name="T1" fmla="*/ 12 h 29"/>
                  <a:gd name="T2" fmla="*/ 101 w 101"/>
                  <a:gd name="T3" fmla="*/ 0 h 29"/>
                  <a:gd name="T4" fmla="*/ 0 w 101"/>
                  <a:gd name="T5" fmla="*/ 18 h 29"/>
                  <a:gd name="T6" fmla="*/ 7 w 101"/>
                  <a:gd name="T7" fmla="*/ 28 h 29"/>
                  <a:gd name="T8" fmla="*/ 8 w 101"/>
                  <a:gd name="T9" fmla="*/ 29 h 29"/>
                  <a:gd name="T10" fmla="*/ 101 w 101"/>
                  <a:gd name="T11" fmla="*/ 1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1" h="29">
                    <a:moveTo>
                      <a:pt x="101" y="12"/>
                    </a:moveTo>
                    <a:lnTo>
                      <a:pt x="101" y="0"/>
                    </a:lnTo>
                    <a:lnTo>
                      <a:pt x="0" y="18"/>
                    </a:lnTo>
                    <a:lnTo>
                      <a:pt x="7" y="28"/>
                    </a:lnTo>
                    <a:lnTo>
                      <a:pt x="8" y="29"/>
                    </a:lnTo>
                    <a:lnTo>
                      <a:pt x="101" y="12"/>
                    </a:lnTo>
                    <a:close/>
                  </a:path>
                </a:pathLst>
              </a:custGeom>
              <a:solidFill>
                <a:srgbClr val="8C6B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15" name="Freeform 439">
                <a:extLst>
                  <a:ext uri="{FF2B5EF4-FFF2-40B4-BE49-F238E27FC236}">
                    <a16:creationId xmlns:a16="http://schemas.microsoft.com/office/drawing/2014/main" id="{B17C5AC6-7DA8-4689-8D8E-6962939FA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7" y="4138"/>
                <a:ext cx="37" cy="9"/>
              </a:xfrm>
              <a:custGeom>
                <a:avLst/>
                <a:gdLst>
                  <a:gd name="T0" fmla="*/ 109 w 109"/>
                  <a:gd name="T1" fmla="*/ 11 h 29"/>
                  <a:gd name="T2" fmla="*/ 107 w 109"/>
                  <a:gd name="T3" fmla="*/ 5 h 29"/>
                  <a:gd name="T4" fmla="*/ 106 w 109"/>
                  <a:gd name="T5" fmla="*/ 0 h 29"/>
                  <a:gd name="T6" fmla="*/ 0 w 109"/>
                  <a:gd name="T7" fmla="*/ 18 h 29"/>
                  <a:gd name="T8" fmla="*/ 8 w 109"/>
                  <a:gd name="T9" fmla="*/ 29 h 29"/>
                  <a:gd name="T10" fmla="*/ 109 w 109"/>
                  <a:gd name="T11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9" h="29">
                    <a:moveTo>
                      <a:pt x="109" y="11"/>
                    </a:moveTo>
                    <a:lnTo>
                      <a:pt x="107" y="5"/>
                    </a:lnTo>
                    <a:lnTo>
                      <a:pt x="106" y="0"/>
                    </a:lnTo>
                    <a:lnTo>
                      <a:pt x="0" y="18"/>
                    </a:lnTo>
                    <a:lnTo>
                      <a:pt x="8" y="29"/>
                    </a:lnTo>
                    <a:lnTo>
                      <a:pt x="109" y="11"/>
                    </a:lnTo>
                    <a:close/>
                  </a:path>
                </a:pathLst>
              </a:custGeom>
              <a:solidFill>
                <a:srgbClr val="8E6D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16" name="Freeform 440">
                <a:extLst>
                  <a:ext uri="{FF2B5EF4-FFF2-40B4-BE49-F238E27FC236}">
                    <a16:creationId xmlns:a16="http://schemas.microsoft.com/office/drawing/2014/main" id="{3A2E7F90-0E87-4ECA-BAC3-9C01EE519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6" y="4134"/>
                <a:ext cx="37" cy="10"/>
              </a:xfrm>
              <a:custGeom>
                <a:avLst/>
                <a:gdLst>
                  <a:gd name="T0" fmla="*/ 109 w 109"/>
                  <a:gd name="T1" fmla="*/ 11 h 29"/>
                  <a:gd name="T2" fmla="*/ 103 w 109"/>
                  <a:gd name="T3" fmla="*/ 0 h 29"/>
                  <a:gd name="T4" fmla="*/ 1 w 109"/>
                  <a:gd name="T5" fmla="*/ 17 h 29"/>
                  <a:gd name="T6" fmla="*/ 0 w 109"/>
                  <a:gd name="T7" fmla="*/ 24 h 29"/>
                  <a:gd name="T8" fmla="*/ 3 w 109"/>
                  <a:gd name="T9" fmla="*/ 29 h 29"/>
                  <a:gd name="T10" fmla="*/ 109 w 109"/>
                  <a:gd name="T11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9" h="29">
                    <a:moveTo>
                      <a:pt x="109" y="11"/>
                    </a:moveTo>
                    <a:lnTo>
                      <a:pt x="103" y="0"/>
                    </a:lnTo>
                    <a:lnTo>
                      <a:pt x="1" y="17"/>
                    </a:lnTo>
                    <a:lnTo>
                      <a:pt x="0" y="24"/>
                    </a:lnTo>
                    <a:lnTo>
                      <a:pt x="3" y="29"/>
                    </a:lnTo>
                    <a:lnTo>
                      <a:pt x="109" y="11"/>
                    </a:lnTo>
                    <a:close/>
                  </a:path>
                </a:pathLst>
              </a:custGeom>
              <a:solidFill>
                <a:srgbClr val="9170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17" name="Freeform 441">
                <a:extLst>
                  <a:ext uri="{FF2B5EF4-FFF2-40B4-BE49-F238E27FC236}">
                    <a16:creationId xmlns:a16="http://schemas.microsoft.com/office/drawing/2014/main" id="{8E007AC4-B78E-4BDD-8F88-491847F8C9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6" y="4131"/>
                <a:ext cx="35" cy="9"/>
              </a:xfrm>
              <a:custGeom>
                <a:avLst/>
                <a:gdLst>
                  <a:gd name="T0" fmla="*/ 104 w 104"/>
                  <a:gd name="T1" fmla="*/ 10 h 27"/>
                  <a:gd name="T2" fmla="*/ 101 w 104"/>
                  <a:gd name="T3" fmla="*/ 0 h 27"/>
                  <a:gd name="T4" fmla="*/ 0 w 104"/>
                  <a:gd name="T5" fmla="*/ 16 h 27"/>
                  <a:gd name="T6" fmla="*/ 2 w 104"/>
                  <a:gd name="T7" fmla="*/ 27 h 27"/>
                  <a:gd name="T8" fmla="*/ 104 w 104"/>
                  <a:gd name="T9" fmla="*/ 1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27">
                    <a:moveTo>
                      <a:pt x="104" y="10"/>
                    </a:moveTo>
                    <a:lnTo>
                      <a:pt x="101" y="0"/>
                    </a:lnTo>
                    <a:lnTo>
                      <a:pt x="0" y="16"/>
                    </a:lnTo>
                    <a:lnTo>
                      <a:pt x="2" y="27"/>
                    </a:lnTo>
                    <a:lnTo>
                      <a:pt x="104" y="10"/>
                    </a:lnTo>
                    <a:close/>
                  </a:path>
                </a:pathLst>
              </a:custGeom>
              <a:solidFill>
                <a:srgbClr val="9373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18" name="Freeform 442">
                <a:extLst>
                  <a:ext uri="{FF2B5EF4-FFF2-40B4-BE49-F238E27FC236}">
                    <a16:creationId xmlns:a16="http://schemas.microsoft.com/office/drawing/2014/main" id="{6D5A1394-3449-4266-BA44-82DB5F0A73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7" y="4153"/>
                <a:ext cx="27" cy="8"/>
              </a:xfrm>
              <a:custGeom>
                <a:avLst/>
                <a:gdLst>
                  <a:gd name="T0" fmla="*/ 77 w 80"/>
                  <a:gd name="T1" fmla="*/ 12 h 24"/>
                  <a:gd name="T2" fmla="*/ 80 w 80"/>
                  <a:gd name="T3" fmla="*/ 0 h 24"/>
                  <a:gd name="T4" fmla="*/ 0 w 80"/>
                  <a:gd name="T5" fmla="*/ 13 h 24"/>
                  <a:gd name="T6" fmla="*/ 9 w 80"/>
                  <a:gd name="T7" fmla="*/ 24 h 24"/>
                  <a:gd name="T8" fmla="*/ 77 w 80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24">
                    <a:moveTo>
                      <a:pt x="77" y="12"/>
                    </a:moveTo>
                    <a:lnTo>
                      <a:pt x="80" y="0"/>
                    </a:lnTo>
                    <a:lnTo>
                      <a:pt x="0" y="13"/>
                    </a:lnTo>
                    <a:lnTo>
                      <a:pt x="9" y="24"/>
                    </a:lnTo>
                    <a:lnTo>
                      <a:pt x="77" y="12"/>
                    </a:lnTo>
                    <a:close/>
                  </a:path>
                </a:pathLst>
              </a:custGeom>
              <a:solidFill>
                <a:srgbClr val="8563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19" name="Freeform 443">
                <a:extLst>
                  <a:ext uri="{FF2B5EF4-FFF2-40B4-BE49-F238E27FC236}">
                    <a16:creationId xmlns:a16="http://schemas.microsoft.com/office/drawing/2014/main" id="{DC486D81-9F22-402C-8D0E-BD21E50577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5" y="4149"/>
                <a:ext cx="29" cy="8"/>
              </a:xfrm>
              <a:custGeom>
                <a:avLst/>
                <a:gdLst>
                  <a:gd name="T0" fmla="*/ 87 w 87"/>
                  <a:gd name="T1" fmla="*/ 11 h 24"/>
                  <a:gd name="T2" fmla="*/ 87 w 87"/>
                  <a:gd name="T3" fmla="*/ 5 h 24"/>
                  <a:gd name="T4" fmla="*/ 87 w 87"/>
                  <a:gd name="T5" fmla="*/ 0 h 24"/>
                  <a:gd name="T6" fmla="*/ 0 w 87"/>
                  <a:gd name="T7" fmla="*/ 14 h 24"/>
                  <a:gd name="T8" fmla="*/ 7 w 87"/>
                  <a:gd name="T9" fmla="*/ 24 h 24"/>
                  <a:gd name="T10" fmla="*/ 87 w 87"/>
                  <a:gd name="T11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" h="24">
                    <a:moveTo>
                      <a:pt x="87" y="11"/>
                    </a:moveTo>
                    <a:lnTo>
                      <a:pt x="87" y="5"/>
                    </a:lnTo>
                    <a:lnTo>
                      <a:pt x="87" y="0"/>
                    </a:lnTo>
                    <a:lnTo>
                      <a:pt x="0" y="14"/>
                    </a:lnTo>
                    <a:lnTo>
                      <a:pt x="7" y="24"/>
                    </a:lnTo>
                    <a:lnTo>
                      <a:pt x="87" y="11"/>
                    </a:lnTo>
                    <a:close/>
                  </a:path>
                </a:pathLst>
              </a:custGeom>
              <a:solidFill>
                <a:srgbClr val="8765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20" name="Freeform 444">
                <a:extLst>
                  <a:ext uri="{FF2B5EF4-FFF2-40B4-BE49-F238E27FC236}">
                    <a16:creationId xmlns:a16="http://schemas.microsoft.com/office/drawing/2014/main" id="{54FFCC5E-E8B7-4E0A-A3E2-5F4073A9CA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00" y="4157"/>
                <a:ext cx="23" cy="14"/>
              </a:xfrm>
              <a:custGeom>
                <a:avLst/>
                <a:gdLst>
                  <a:gd name="T0" fmla="*/ 37 w 68"/>
                  <a:gd name="T1" fmla="*/ 32 h 42"/>
                  <a:gd name="T2" fmla="*/ 37 w 68"/>
                  <a:gd name="T3" fmla="*/ 27 h 42"/>
                  <a:gd name="T4" fmla="*/ 40 w 68"/>
                  <a:gd name="T5" fmla="*/ 26 h 42"/>
                  <a:gd name="T6" fmla="*/ 44 w 68"/>
                  <a:gd name="T7" fmla="*/ 29 h 42"/>
                  <a:gd name="T8" fmla="*/ 65 w 68"/>
                  <a:gd name="T9" fmla="*/ 21 h 42"/>
                  <a:gd name="T10" fmla="*/ 68 w 68"/>
                  <a:gd name="T11" fmla="*/ 0 h 42"/>
                  <a:gd name="T12" fmla="*/ 0 w 68"/>
                  <a:gd name="T13" fmla="*/ 12 h 42"/>
                  <a:gd name="T14" fmla="*/ 21 w 68"/>
                  <a:gd name="T15" fmla="*/ 41 h 42"/>
                  <a:gd name="T16" fmla="*/ 44 w 68"/>
                  <a:gd name="T17" fmla="*/ 42 h 42"/>
                  <a:gd name="T18" fmla="*/ 37 w 68"/>
                  <a:gd name="T19" fmla="*/ 3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42">
                    <a:moveTo>
                      <a:pt x="37" y="32"/>
                    </a:moveTo>
                    <a:lnTo>
                      <a:pt x="37" y="27"/>
                    </a:lnTo>
                    <a:lnTo>
                      <a:pt x="40" y="26"/>
                    </a:lnTo>
                    <a:lnTo>
                      <a:pt x="44" y="29"/>
                    </a:lnTo>
                    <a:lnTo>
                      <a:pt x="65" y="21"/>
                    </a:lnTo>
                    <a:lnTo>
                      <a:pt x="68" y="0"/>
                    </a:lnTo>
                    <a:lnTo>
                      <a:pt x="0" y="12"/>
                    </a:lnTo>
                    <a:lnTo>
                      <a:pt x="21" y="41"/>
                    </a:lnTo>
                    <a:lnTo>
                      <a:pt x="44" y="42"/>
                    </a:lnTo>
                    <a:lnTo>
                      <a:pt x="37" y="32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21" name="Freeform 445">
                <a:extLst>
                  <a:ext uri="{FF2B5EF4-FFF2-40B4-BE49-F238E27FC236}">
                    <a16:creationId xmlns:a16="http://schemas.microsoft.com/office/drawing/2014/main" id="{FF1A507E-132F-4A0F-9851-6C8EB17DF6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3" y="4145"/>
                <a:ext cx="31" cy="9"/>
              </a:xfrm>
              <a:custGeom>
                <a:avLst/>
                <a:gdLst>
                  <a:gd name="T0" fmla="*/ 94 w 94"/>
                  <a:gd name="T1" fmla="*/ 12 h 26"/>
                  <a:gd name="T2" fmla="*/ 93 w 94"/>
                  <a:gd name="T3" fmla="*/ 0 h 26"/>
                  <a:gd name="T4" fmla="*/ 0 w 94"/>
                  <a:gd name="T5" fmla="*/ 17 h 26"/>
                  <a:gd name="T6" fmla="*/ 7 w 94"/>
                  <a:gd name="T7" fmla="*/ 26 h 26"/>
                  <a:gd name="T8" fmla="*/ 94 w 94"/>
                  <a:gd name="T9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26">
                    <a:moveTo>
                      <a:pt x="94" y="12"/>
                    </a:moveTo>
                    <a:lnTo>
                      <a:pt x="93" y="0"/>
                    </a:lnTo>
                    <a:lnTo>
                      <a:pt x="0" y="17"/>
                    </a:lnTo>
                    <a:lnTo>
                      <a:pt x="7" y="26"/>
                    </a:lnTo>
                    <a:lnTo>
                      <a:pt x="94" y="12"/>
                    </a:lnTo>
                    <a:close/>
                  </a:path>
                </a:pathLst>
              </a:custGeom>
              <a:solidFill>
                <a:srgbClr val="8968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22" name="Freeform 446">
                <a:extLst>
                  <a:ext uri="{FF2B5EF4-FFF2-40B4-BE49-F238E27FC236}">
                    <a16:creationId xmlns:a16="http://schemas.microsoft.com/office/drawing/2014/main" id="{B7E59406-8317-4A04-BCB4-985A92DD84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7" y="4079"/>
                <a:ext cx="32" cy="28"/>
              </a:xfrm>
              <a:custGeom>
                <a:avLst/>
                <a:gdLst>
                  <a:gd name="T0" fmla="*/ 56 w 95"/>
                  <a:gd name="T1" fmla="*/ 8 h 84"/>
                  <a:gd name="T2" fmla="*/ 44 w 95"/>
                  <a:gd name="T3" fmla="*/ 22 h 84"/>
                  <a:gd name="T4" fmla="*/ 33 w 95"/>
                  <a:gd name="T5" fmla="*/ 36 h 84"/>
                  <a:gd name="T6" fmla="*/ 23 w 95"/>
                  <a:gd name="T7" fmla="*/ 50 h 84"/>
                  <a:gd name="T8" fmla="*/ 11 w 95"/>
                  <a:gd name="T9" fmla="*/ 62 h 84"/>
                  <a:gd name="T10" fmla="*/ 0 w 95"/>
                  <a:gd name="T11" fmla="*/ 74 h 84"/>
                  <a:gd name="T12" fmla="*/ 0 w 95"/>
                  <a:gd name="T13" fmla="*/ 84 h 84"/>
                  <a:gd name="T14" fmla="*/ 95 w 95"/>
                  <a:gd name="T15" fmla="*/ 67 h 84"/>
                  <a:gd name="T16" fmla="*/ 94 w 95"/>
                  <a:gd name="T17" fmla="*/ 62 h 84"/>
                  <a:gd name="T18" fmla="*/ 88 w 95"/>
                  <a:gd name="T19" fmla="*/ 43 h 84"/>
                  <a:gd name="T20" fmla="*/ 82 w 95"/>
                  <a:gd name="T21" fmla="*/ 28 h 84"/>
                  <a:gd name="T22" fmla="*/ 72 w 95"/>
                  <a:gd name="T23" fmla="*/ 12 h 84"/>
                  <a:gd name="T24" fmla="*/ 62 w 95"/>
                  <a:gd name="T25" fmla="*/ 0 h 84"/>
                  <a:gd name="T26" fmla="*/ 56 w 95"/>
                  <a:gd name="T27" fmla="*/ 8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5" h="84">
                    <a:moveTo>
                      <a:pt x="56" y="8"/>
                    </a:moveTo>
                    <a:lnTo>
                      <a:pt x="44" y="22"/>
                    </a:lnTo>
                    <a:lnTo>
                      <a:pt x="33" y="36"/>
                    </a:lnTo>
                    <a:lnTo>
                      <a:pt x="23" y="50"/>
                    </a:lnTo>
                    <a:lnTo>
                      <a:pt x="11" y="62"/>
                    </a:lnTo>
                    <a:lnTo>
                      <a:pt x="0" y="74"/>
                    </a:lnTo>
                    <a:lnTo>
                      <a:pt x="0" y="84"/>
                    </a:lnTo>
                    <a:lnTo>
                      <a:pt x="95" y="67"/>
                    </a:lnTo>
                    <a:lnTo>
                      <a:pt x="94" y="62"/>
                    </a:lnTo>
                    <a:lnTo>
                      <a:pt x="88" y="43"/>
                    </a:lnTo>
                    <a:lnTo>
                      <a:pt x="82" y="28"/>
                    </a:lnTo>
                    <a:lnTo>
                      <a:pt x="72" y="12"/>
                    </a:lnTo>
                    <a:lnTo>
                      <a:pt x="62" y="0"/>
                    </a:lnTo>
                    <a:lnTo>
                      <a:pt x="56" y="8"/>
                    </a:lnTo>
                    <a:close/>
                  </a:path>
                </a:pathLst>
              </a:custGeom>
              <a:solidFill>
                <a:srgbClr val="A98B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23" name="Freeform 447">
                <a:extLst>
                  <a:ext uri="{FF2B5EF4-FFF2-40B4-BE49-F238E27FC236}">
                    <a16:creationId xmlns:a16="http://schemas.microsoft.com/office/drawing/2014/main" id="{A1FDC3CE-9610-4F11-A407-642A567DB3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7" y="4101"/>
                <a:ext cx="33" cy="10"/>
              </a:xfrm>
              <a:custGeom>
                <a:avLst/>
                <a:gdLst>
                  <a:gd name="T0" fmla="*/ 98 w 98"/>
                  <a:gd name="T1" fmla="*/ 11 h 28"/>
                  <a:gd name="T2" fmla="*/ 95 w 98"/>
                  <a:gd name="T3" fmla="*/ 5 h 28"/>
                  <a:gd name="T4" fmla="*/ 95 w 98"/>
                  <a:gd name="T5" fmla="*/ 0 h 28"/>
                  <a:gd name="T6" fmla="*/ 0 w 98"/>
                  <a:gd name="T7" fmla="*/ 17 h 28"/>
                  <a:gd name="T8" fmla="*/ 0 w 98"/>
                  <a:gd name="T9" fmla="*/ 28 h 28"/>
                  <a:gd name="T10" fmla="*/ 98 w 98"/>
                  <a:gd name="T11" fmla="*/ 1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28">
                    <a:moveTo>
                      <a:pt x="98" y="11"/>
                    </a:moveTo>
                    <a:lnTo>
                      <a:pt x="95" y="5"/>
                    </a:lnTo>
                    <a:lnTo>
                      <a:pt x="95" y="0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98" y="11"/>
                    </a:lnTo>
                    <a:close/>
                  </a:path>
                </a:pathLst>
              </a:custGeom>
              <a:solidFill>
                <a:srgbClr val="A688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24" name="Freeform 448">
                <a:extLst>
                  <a:ext uri="{FF2B5EF4-FFF2-40B4-BE49-F238E27FC236}">
                    <a16:creationId xmlns:a16="http://schemas.microsoft.com/office/drawing/2014/main" id="{CA05AEA0-5A6A-4511-AB3E-C7ED7055A3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18" y="4179"/>
                <a:ext cx="58" cy="31"/>
              </a:xfrm>
              <a:custGeom>
                <a:avLst/>
                <a:gdLst>
                  <a:gd name="T0" fmla="*/ 56 w 176"/>
                  <a:gd name="T1" fmla="*/ 0 h 91"/>
                  <a:gd name="T2" fmla="*/ 33 w 176"/>
                  <a:gd name="T3" fmla="*/ 6 h 91"/>
                  <a:gd name="T4" fmla="*/ 32 w 176"/>
                  <a:gd name="T5" fmla="*/ 7 h 91"/>
                  <a:gd name="T6" fmla="*/ 13 w 176"/>
                  <a:gd name="T7" fmla="*/ 12 h 91"/>
                  <a:gd name="T8" fmla="*/ 0 w 176"/>
                  <a:gd name="T9" fmla="*/ 26 h 91"/>
                  <a:gd name="T10" fmla="*/ 28 w 176"/>
                  <a:gd name="T11" fmla="*/ 60 h 91"/>
                  <a:gd name="T12" fmla="*/ 55 w 176"/>
                  <a:gd name="T13" fmla="*/ 66 h 91"/>
                  <a:gd name="T14" fmla="*/ 79 w 176"/>
                  <a:gd name="T15" fmla="*/ 71 h 91"/>
                  <a:gd name="T16" fmla="*/ 128 w 176"/>
                  <a:gd name="T17" fmla="*/ 80 h 91"/>
                  <a:gd name="T18" fmla="*/ 135 w 176"/>
                  <a:gd name="T19" fmla="*/ 83 h 91"/>
                  <a:gd name="T20" fmla="*/ 136 w 176"/>
                  <a:gd name="T21" fmla="*/ 83 h 91"/>
                  <a:gd name="T22" fmla="*/ 139 w 176"/>
                  <a:gd name="T23" fmla="*/ 84 h 91"/>
                  <a:gd name="T24" fmla="*/ 144 w 176"/>
                  <a:gd name="T25" fmla="*/ 86 h 91"/>
                  <a:gd name="T26" fmla="*/ 151 w 176"/>
                  <a:gd name="T27" fmla="*/ 87 h 91"/>
                  <a:gd name="T28" fmla="*/ 158 w 176"/>
                  <a:gd name="T29" fmla="*/ 90 h 91"/>
                  <a:gd name="T30" fmla="*/ 163 w 176"/>
                  <a:gd name="T31" fmla="*/ 90 h 91"/>
                  <a:gd name="T32" fmla="*/ 168 w 176"/>
                  <a:gd name="T33" fmla="*/ 91 h 91"/>
                  <a:gd name="T34" fmla="*/ 176 w 176"/>
                  <a:gd name="T35" fmla="*/ 91 h 91"/>
                  <a:gd name="T36" fmla="*/ 171 w 176"/>
                  <a:gd name="T37" fmla="*/ 80 h 91"/>
                  <a:gd name="T38" fmla="*/ 170 w 176"/>
                  <a:gd name="T39" fmla="*/ 78 h 91"/>
                  <a:gd name="T40" fmla="*/ 143 w 176"/>
                  <a:gd name="T41" fmla="*/ 54 h 91"/>
                  <a:gd name="T42" fmla="*/ 115 w 176"/>
                  <a:gd name="T43" fmla="*/ 34 h 91"/>
                  <a:gd name="T44" fmla="*/ 86 w 176"/>
                  <a:gd name="T45" fmla="*/ 16 h 91"/>
                  <a:gd name="T46" fmla="*/ 56 w 176"/>
                  <a:gd name="T47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6" h="91">
                    <a:moveTo>
                      <a:pt x="56" y="0"/>
                    </a:moveTo>
                    <a:lnTo>
                      <a:pt x="33" y="6"/>
                    </a:lnTo>
                    <a:lnTo>
                      <a:pt x="32" y="7"/>
                    </a:lnTo>
                    <a:lnTo>
                      <a:pt x="13" y="12"/>
                    </a:lnTo>
                    <a:lnTo>
                      <a:pt x="0" y="26"/>
                    </a:lnTo>
                    <a:lnTo>
                      <a:pt x="28" y="60"/>
                    </a:lnTo>
                    <a:lnTo>
                      <a:pt x="55" y="66"/>
                    </a:lnTo>
                    <a:lnTo>
                      <a:pt x="79" y="71"/>
                    </a:lnTo>
                    <a:lnTo>
                      <a:pt x="128" y="80"/>
                    </a:lnTo>
                    <a:lnTo>
                      <a:pt x="135" y="83"/>
                    </a:lnTo>
                    <a:lnTo>
                      <a:pt x="136" y="83"/>
                    </a:lnTo>
                    <a:lnTo>
                      <a:pt x="139" y="84"/>
                    </a:lnTo>
                    <a:lnTo>
                      <a:pt x="144" y="86"/>
                    </a:lnTo>
                    <a:lnTo>
                      <a:pt x="151" y="87"/>
                    </a:lnTo>
                    <a:lnTo>
                      <a:pt x="158" y="90"/>
                    </a:lnTo>
                    <a:lnTo>
                      <a:pt x="163" y="90"/>
                    </a:lnTo>
                    <a:lnTo>
                      <a:pt x="168" y="91"/>
                    </a:lnTo>
                    <a:lnTo>
                      <a:pt x="176" y="91"/>
                    </a:lnTo>
                    <a:lnTo>
                      <a:pt x="171" y="80"/>
                    </a:lnTo>
                    <a:lnTo>
                      <a:pt x="170" y="78"/>
                    </a:lnTo>
                    <a:lnTo>
                      <a:pt x="143" y="54"/>
                    </a:lnTo>
                    <a:lnTo>
                      <a:pt x="115" y="34"/>
                    </a:lnTo>
                    <a:lnTo>
                      <a:pt x="86" y="16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25" name="Freeform 449">
                <a:extLst>
                  <a:ext uri="{FF2B5EF4-FFF2-40B4-BE49-F238E27FC236}">
                    <a16:creationId xmlns:a16="http://schemas.microsoft.com/office/drawing/2014/main" id="{58721469-2149-485A-BA1C-DD7F3FDB27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18" y="4191"/>
                <a:ext cx="4" cy="15"/>
              </a:xfrm>
              <a:custGeom>
                <a:avLst/>
                <a:gdLst>
                  <a:gd name="T0" fmla="*/ 0 w 12"/>
                  <a:gd name="T1" fmla="*/ 47 h 47"/>
                  <a:gd name="T2" fmla="*/ 12 w 12"/>
                  <a:gd name="T3" fmla="*/ 26 h 47"/>
                  <a:gd name="T4" fmla="*/ 0 w 12"/>
                  <a:gd name="T5" fmla="*/ 0 h 47"/>
                  <a:gd name="T6" fmla="*/ 0 w 12"/>
                  <a:gd name="T7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47">
                    <a:moveTo>
                      <a:pt x="0" y="47"/>
                    </a:moveTo>
                    <a:lnTo>
                      <a:pt x="12" y="26"/>
                    </a:lnTo>
                    <a:lnTo>
                      <a:pt x="0" y="0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26" name="Freeform 450">
                <a:extLst>
                  <a:ext uri="{FF2B5EF4-FFF2-40B4-BE49-F238E27FC236}">
                    <a16:creationId xmlns:a16="http://schemas.microsoft.com/office/drawing/2014/main" id="{729D9ACC-2BEF-4320-AB61-7F44290B46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8" y="4191"/>
                <a:ext cx="16" cy="42"/>
              </a:xfrm>
              <a:custGeom>
                <a:avLst/>
                <a:gdLst>
                  <a:gd name="T0" fmla="*/ 48 w 48"/>
                  <a:gd name="T1" fmla="*/ 62 h 126"/>
                  <a:gd name="T2" fmla="*/ 48 w 48"/>
                  <a:gd name="T3" fmla="*/ 0 h 126"/>
                  <a:gd name="T4" fmla="*/ 38 w 48"/>
                  <a:gd name="T5" fmla="*/ 11 h 126"/>
                  <a:gd name="T6" fmla="*/ 28 w 48"/>
                  <a:gd name="T7" fmla="*/ 19 h 126"/>
                  <a:gd name="T8" fmla="*/ 16 w 48"/>
                  <a:gd name="T9" fmla="*/ 26 h 126"/>
                  <a:gd name="T10" fmla="*/ 9 w 48"/>
                  <a:gd name="T11" fmla="*/ 29 h 126"/>
                  <a:gd name="T12" fmla="*/ 7 w 48"/>
                  <a:gd name="T13" fmla="*/ 29 h 126"/>
                  <a:gd name="T14" fmla="*/ 6 w 48"/>
                  <a:gd name="T15" fmla="*/ 29 h 126"/>
                  <a:gd name="T16" fmla="*/ 6 w 48"/>
                  <a:gd name="T17" fmla="*/ 30 h 126"/>
                  <a:gd name="T18" fmla="*/ 3 w 48"/>
                  <a:gd name="T19" fmla="*/ 32 h 126"/>
                  <a:gd name="T20" fmla="*/ 1 w 48"/>
                  <a:gd name="T21" fmla="*/ 62 h 126"/>
                  <a:gd name="T22" fmla="*/ 0 w 48"/>
                  <a:gd name="T23" fmla="*/ 77 h 126"/>
                  <a:gd name="T24" fmla="*/ 3 w 48"/>
                  <a:gd name="T25" fmla="*/ 93 h 126"/>
                  <a:gd name="T26" fmla="*/ 4 w 48"/>
                  <a:gd name="T27" fmla="*/ 101 h 126"/>
                  <a:gd name="T28" fmla="*/ 8 w 48"/>
                  <a:gd name="T29" fmla="*/ 109 h 126"/>
                  <a:gd name="T30" fmla="*/ 16 w 48"/>
                  <a:gd name="T31" fmla="*/ 126 h 126"/>
                  <a:gd name="T32" fmla="*/ 19 w 48"/>
                  <a:gd name="T33" fmla="*/ 98 h 126"/>
                  <a:gd name="T34" fmla="*/ 26 w 48"/>
                  <a:gd name="T35" fmla="*/ 90 h 126"/>
                  <a:gd name="T36" fmla="*/ 30 w 48"/>
                  <a:gd name="T37" fmla="*/ 85 h 126"/>
                  <a:gd name="T38" fmla="*/ 34 w 48"/>
                  <a:gd name="T39" fmla="*/ 81 h 126"/>
                  <a:gd name="T40" fmla="*/ 41 w 48"/>
                  <a:gd name="T41" fmla="*/ 72 h 126"/>
                  <a:gd name="T42" fmla="*/ 48 w 48"/>
                  <a:gd name="T43" fmla="*/ 62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126">
                    <a:moveTo>
                      <a:pt x="48" y="62"/>
                    </a:moveTo>
                    <a:lnTo>
                      <a:pt x="48" y="0"/>
                    </a:lnTo>
                    <a:lnTo>
                      <a:pt x="38" y="11"/>
                    </a:lnTo>
                    <a:lnTo>
                      <a:pt x="28" y="19"/>
                    </a:lnTo>
                    <a:lnTo>
                      <a:pt x="16" y="26"/>
                    </a:lnTo>
                    <a:lnTo>
                      <a:pt x="9" y="29"/>
                    </a:lnTo>
                    <a:lnTo>
                      <a:pt x="7" y="29"/>
                    </a:lnTo>
                    <a:lnTo>
                      <a:pt x="6" y="29"/>
                    </a:lnTo>
                    <a:lnTo>
                      <a:pt x="6" y="30"/>
                    </a:lnTo>
                    <a:lnTo>
                      <a:pt x="3" y="32"/>
                    </a:lnTo>
                    <a:lnTo>
                      <a:pt x="1" y="62"/>
                    </a:lnTo>
                    <a:lnTo>
                      <a:pt x="0" y="77"/>
                    </a:lnTo>
                    <a:lnTo>
                      <a:pt x="3" y="93"/>
                    </a:lnTo>
                    <a:lnTo>
                      <a:pt x="4" y="101"/>
                    </a:lnTo>
                    <a:lnTo>
                      <a:pt x="8" y="109"/>
                    </a:lnTo>
                    <a:lnTo>
                      <a:pt x="16" y="126"/>
                    </a:lnTo>
                    <a:lnTo>
                      <a:pt x="19" y="98"/>
                    </a:lnTo>
                    <a:lnTo>
                      <a:pt x="26" y="90"/>
                    </a:lnTo>
                    <a:lnTo>
                      <a:pt x="30" y="85"/>
                    </a:lnTo>
                    <a:lnTo>
                      <a:pt x="34" y="81"/>
                    </a:lnTo>
                    <a:lnTo>
                      <a:pt x="41" y="72"/>
                    </a:lnTo>
                    <a:lnTo>
                      <a:pt x="48" y="62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27" name="Freeform 451">
                <a:extLst>
                  <a:ext uri="{FF2B5EF4-FFF2-40B4-BE49-F238E27FC236}">
                    <a16:creationId xmlns:a16="http://schemas.microsoft.com/office/drawing/2014/main" id="{AD01B90D-43F7-4496-A29F-F1820E5327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5" y="4127"/>
                <a:ext cx="13" cy="25"/>
              </a:xfrm>
              <a:custGeom>
                <a:avLst/>
                <a:gdLst>
                  <a:gd name="T0" fmla="*/ 23 w 41"/>
                  <a:gd name="T1" fmla="*/ 43 h 74"/>
                  <a:gd name="T2" fmla="*/ 23 w 41"/>
                  <a:gd name="T3" fmla="*/ 32 h 74"/>
                  <a:gd name="T4" fmla="*/ 2 w 41"/>
                  <a:gd name="T5" fmla="*/ 1 h 74"/>
                  <a:gd name="T6" fmla="*/ 0 w 41"/>
                  <a:gd name="T7" fmla="*/ 0 h 74"/>
                  <a:gd name="T8" fmla="*/ 0 w 41"/>
                  <a:gd name="T9" fmla="*/ 6 h 74"/>
                  <a:gd name="T10" fmla="*/ 2 w 41"/>
                  <a:gd name="T11" fmla="*/ 13 h 74"/>
                  <a:gd name="T12" fmla="*/ 5 w 41"/>
                  <a:gd name="T13" fmla="*/ 18 h 74"/>
                  <a:gd name="T14" fmla="*/ 11 w 41"/>
                  <a:gd name="T15" fmla="*/ 24 h 74"/>
                  <a:gd name="T16" fmla="*/ 12 w 41"/>
                  <a:gd name="T17" fmla="*/ 49 h 74"/>
                  <a:gd name="T18" fmla="*/ 28 w 41"/>
                  <a:gd name="T19" fmla="*/ 74 h 74"/>
                  <a:gd name="T20" fmla="*/ 41 w 41"/>
                  <a:gd name="T21" fmla="*/ 66 h 74"/>
                  <a:gd name="T22" fmla="*/ 30 w 41"/>
                  <a:gd name="T23" fmla="*/ 57 h 74"/>
                  <a:gd name="T24" fmla="*/ 23 w 41"/>
                  <a:gd name="T25" fmla="*/ 4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1" h="74">
                    <a:moveTo>
                      <a:pt x="23" y="43"/>
                    </a:moveTo>
                    <a:lnTo>
                      <a:pt x="23" y="3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2" y="13"/>
                    </a:lnTo>
                    <a:lnTo>
                      <a:pt x="5" y="18"/>
                    </a:lnTo>
                    <a:lnTo>
                      <a:pt x="11" y="24"/>
                    </a:lnTo>
                    <a:lnTo>
                      <a:pt x="12" y="49"/>
                    </a:lnTo>
                    <a:lnTo>
                      <a:pt x="28" y="74"/>
                    </a:lnTo>
                    <a:lnTo>
                      <a:pt x="41" y="66"/>
                    </a:lnTo>
                    <a:lnTo>
                      <a:pt x="30" y="57"/>
                    </a:lnTo>
                    <a:lnTo>
                      <a:pt x="23" y="43"/>
                    </a:lnTo>
                    <a:close/>
                  </a:path>
                </a:pathLst>
              </a:custGeom>
              <a:solidFill>
                <a:srgbClr val="A98B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28" name="Freeform 452">
                <a:extLst>
                  <a:ext uri="{FF2B5EF4-FFF2-40B4-BE49-F238E27FC236}">
                    <a16:creationId xmlns:a16="http://schemas.microsoft.com/office/drawing/2014/main" id="{8578AD28-764C-4650-9F71-2AB09742EB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9" y="4162"/>
                <a:ext cx="5" cy="3"/>
              </a:xfrm>
              <a:custGeom>
                <a:avLst/>
                <a:gdLst>
                  <a:gd name="T0" fmla="*/ 16 w 16"/>
                  <a:gd name="T1" fmla="*/ 3 h 10"/>
                  <a:gd name="T2" fmla="*/ 12 w 16"/>
                  <a:gd name="T3" fmla="*/ 0 h 10"/>
                  <a:gd name="T4" fmla="*/ 0 w 16"/>
                  <a:gd name="T5" fmla="*/ 8 h 10"/>
                  <a:gd name="T6" fmla="*/ 5 w 16"/>
                  <a:gd name="T7" fmla="*/ 10 h 10"/>
                  <a:gd name="T8" fmla="*/ 16 w 16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0">
                    <a:moveTo>
                      <a:pt x="16" y="3"/>
                    </a:moveTo>
                    <a:lnTo>
                      <a:pt x="12" y="0"/>
                    </a:lnTo>
                    <a:lnTo>
                      <a:pt x="0" y="8"/>
                    </a:lnTo>
                    <a:lnTo>
                      <a:pt x="5" y="10"/>
                    </a:lnTo>
                    <a:lnTo>
                      <a:pt x="16" y="3"/>
                    </a:lnTo>
                    <a:close/>
                  </a:path>
                </a:pathLst>
              </a:custGeom>
              <a:solidFill>
                <a:srgbClr val="8462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29" name="Freeform 453">
                <a:extLst>
                  <a:ext uri="{FF2B5EF4-FFF2-40B4-BE49-F238E27FC236}">
                    <a16:creationId xmlns:a16="http://schemas.microsoft.com/office/drawing/2014/main" id="{5B7F6E53-250F-4BE5-AF9B-DE0B1418DC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7" y="4161"/>
                <a:ext cx="6" cy="4"/>
              </a:xfrm>
              <a:custGeom>
                <a:avLst/>
                <a:gdLst>
                  <a:gd name="T0" fmla="*/ 17 w 17"/>
                  <a:gd name="T1" fmla="*/ 3 h 11"/>
                  <a:gd name="T2" fmla="*/ 16 w 17"/>
                  <a:gd name="T3" fmla="*/ 2 h 11"/>
                  <a:gd name="T4" fmla="*/ 14 w 17"/>
                  <a:gd name="T5" fmla="*/ 0 h 11"/>
                  <a:gd name="T6" fmla="*/ 0 w 17"/>
                  <a:gd name="T7" fmla="*/ 8 h 11"/>
                  <a:gd name="T8" fmla="*/ 5 w 17"/>
                  <a:gd name="T9" fmla="*/ 11 h 11"/>
                  <a:gd name="T10" fmla="*/ 17 w 17"/>
                  <a:gd name="T1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1">
                    <a:moveTo>
                      <a:pt x="17" y="3"/>
                    </a:moveTo>
                    <a:lnTo>
                      <a:pt x="16" y="2"/>
                    </a:lnTo>
                    <a:lnTo>
                      <a:pt x="14" y="0"/>
                    </a:lnTo>
                    <a:lnTo>
                      <a:pt x="0" y="8"/>
                    </a:lnTo>
                    <a:lnTo>
                      <a:pt x="5" y="11"/>
                    </a:lnTo>
                    <a:lnTo>
                      <a:pt x="17" y="3"/>
                    </a:lnTo>
                    <a:close/>
                  </a:path>
                </a:pathLst>
              </a:custGeom>
              <a:solidFill>
                <a:srgbClr val="8664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30" name="Freeform 454">
                <a:extLst>
                  <a:ext uri="{FF2B5EF4-FFF2-40B4-BE49-F238E27FC236}">
                    <a16:creationId xmlns:a16="http://schemas.microsoft.com/office/drawing/2014/main" id="{0EC268BE-EDB9-4C5C-BA90-F14E08017E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6" y="4160"/>
                <a:ext cx="6" cy="4"/>
              </a:xfrm>
              <a:custGeom>
                <a:avLst/>
                <a:gdLst>
                  <a:gd name="T0" fmla="*/ 18 w 18"/>
                  <a:gd name="T1" fmla="*/ 4 h 12"/>
                  <a:gd name="T2" fmla="*/ 15 w 18"/>
                  <a:gd name="T3" fmla="*/ 0 h 12"/>
                  <a:gd name="T4" fmla="*/ 0 w 18"/>
                  <a:gd name="T5" fmla="*/ 10 h 12"/>
                  <a:gd name="T6" fmla="*/ 4 w 18"/>
                  <a:gd name="T7" fmla="*/ 12 h 12"/>
                  <a:gd name="T8" fmla="*/ 18 w 18"/>
                  <a:gd name="T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2">
                    <a:moveTo>
                      <a:pt x="18" y="4"/>
                    </a:moveTo>
                    <a:lnTo>
                      <a:pt x="15" y="0"/>
                    </a:lnTo>
                    <a:lnTo>
                      <a:pt x="0" y="10"/>
                    </a:lnTo>
                    <a:lnTo>
                      <a:pt x="4" y="12"/>
                    </a:lnTo>
                    <a:lnTo>
                      <a:pt x="18" y="4"/>
                    </a:lnTo>
                    <a:close/>
                  </a:path>
                </a:pathLst>
              </a:custGeom>
              <a:solidFill>
                <a:srgbClr val="8A68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31" name="Freeform 455">
                <a:extLst>
                  <a:ext uri="{FF2B5EF4-FFF2-40B4-BE49-F238E27FC236}">
                    <a16:creationId xmlns:a16="http://schemas.microsoft.com/office/drawing/2014/main" id="{939AC27C-255C-49C5-BF86-88D551F86D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1" y="4163"/>
                <a:ext cx="11" cy="7"/>
              </a:xfrm>
              <a:custGeom>
                <a:avLst/>
                <a:gdLst>
                  <a:gd name="T0" fmla="*/ 0 w 35"/>
                  <a:gd name="T1" fmla="*/ 7 h 20"/>
                  <a:gd name="T2" fmla="*/ 16 w 35"/>
                  <a:gd name="T3" fmla="*/ 17 h 20"/>
                  <a:gd name="T4" fmla="*/ 25 w 35"/>
                  <a:gd name="T5" fmla="*/ 19 h 20"/>
                  <a:gd name="T6" fmla="*/ 35 w 35"/>
                  <a:gd name="T7" fmla="*/ 20 h 20"/>
                  <a:gd name="T8" fmla="*/ 11 w 35"/>
                  <a:gd name="T9" fmla="*/ 0 h 20"/>
                  <a:gd name="T10" fmla="*/ 0 w 35"/>
                  <a:gd name="T11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20">
                    <a:moveTo>
                      <a:pt x="0" y="7"/>
                    </a:moveTo>
                    <a:lnTo>
                      <a:pt x="16" y="17"/>
                    </a:lnTo>
                    <a:lnTo>
                      <a:pt x="25" y="19"/>
                    </a:lnTo>
                    <a:lnTo>
                      <a:pt x="35" y="20"/>
                    </a:lnTo>
                    <a:lnTo>
                      <a:pt x="11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32" name="Freeform 456">
                <a:extLst>
                  <a:ext uri="{FF2B5EF4-FFF2-40B4-BE49-F238E27FC236}">
                    <a16:creationId xmlns:a16="http://schemas.microsoft.com/office/drawing/2014/main" id="{A210DAD7-CEEB-446B-B44A-A2017E8301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7" y="4152"/>
                <a:ext cx="7" cy="5"/>
              </a:xfrm>
              <a:custGeom>
                <a:avLst/>
                <a:gdLst>
                  <a:gd name="T0" fmla="*/ 22 w 22"/>
                  <a:gd name="T1" fmla="*/ 4 h 15"/>
                  <a:gd name="T2" fmla="*/ 17 w 22"/>
                  <a:gd name="T3" fmla="*/ 0 h 15"/>
                  <a:gd name="T4" fmla="*/ 0 w 22"/>
                  <a:gd name="T5" fmla="*/ 11 h 15"/>
                  <a:gd name="T6" fmla="*/ 2 w 22"/>
                  <a:gd name="T7" fmla="*/ 15 h 15"/>
                  <a:gd name="T8" fmla="*/ 22 w 22"/>
                  <a:gd name="T9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5">
                    <a:moveTo>
                      <a:pt x="22" y="4"/>
                    </a:moveTo>
                    <a:lnTo>
                      <a:pt x="17" y="0"/>
                    </a:lnTo>
                    <a:lnTo>
                      <a:pt x="0" y="11"/>
                    </a:lnTo>
                    <a:lnTo>
                      <a:pt x="2" y="15"/>
                    </a:lnTo>
                    <a:lnTo>
                      <a:pt x="22" y="4"/>
                    </a:lnTo>
                    <a:close/>
                  </a:path>
                </a:pathLst>
              </a:custGeom>
              <a:solidFill>
                <a:srgbClr val="9C7D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33" name="Freeform 457">
                <a:extLst>
                  <a:ext uri="{FF2B5EF4-FFF2-40B4-BE49-F238E27FC236}">
                    <a16:creationId xmlns:a16="http://schemas.microsoft.com/office/drawing/2014/main" id="{4383DB8F-9D51-422C-9FDF-67D0F60132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7" y="4153"/>
                <a:ext cx="8" cy="5"/>
              </a:xfrm>
              <a:custGeom>
                <a:avLst/>
                <a:gdLst>
                  <a:gd name="T0" fmla="*/ 22 w 22"/>
                  <a:gd name="T1" fmla="*/ 2 h 14"/>
                  <a:gd name="T2" fmla="*/ 20 w 22"/>
                  <a:gd name="T3" fmla="*/ 0 h 14"/>
                  <a:gd name="T4" fmla="*/ 0 w 22"/>
                  <a:gd name="T5" fmla="*/ 11 h 14"/>
                  <a:gd name="T6" fmla="*/ 2 w 22"/>
                  <a:gd name="T7" fmla="*/ 14 h 14"/>
                  <a:gd name="T8" fmla="*/ 22 w 22"/>
                  <a:gd name="T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4">
                    <a:moveTo>
                      <a:pt x="22" y="2"/>
                    </a:moveTo>
                    <a:lnTo>
                      <a:pt x="20" y="0"/>
                    </a:lnTo>
                    <a:lnTo>
                      <a:pt x="0" y="11"/>
                    </a:lnTo>
                    <a:lnTo>
                      <a:pt x="2" y="14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997A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34" name="Freeform 458">
                <a:extLst>
                  <a:ext uri="{FF2B5EF4-FFF2-40B4-BE49-F238E27FC236}">
                    <a16:creationId xmlns:a16="http://schemas.microsoft.com/office/drawing/2014/main" id="{DDC034A6-F033-4DDA-95C2-42FED11816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0" y="4157"/>
                <a:ext cx="9" cy="5"/>
              </a:xfrm>
              <a:custGeom>
                <a:avLst/>
                <a:gdLst>
                  <a:gd name="T0" fmla="*/ 26 w 26"/>
                  <a:gd name="T1" fmla="*/ 3 h 16"/>
                  <a:gd name="T2" fmla="*/ 24 w 26"/>
                  <a:gd name="T3" fmla="*/ 0 h 16"/>
                  <a:gd name="T4" fmla="*/ 0 w 26"/>
                  <a:gd name="T5" fmla="*/ 14 h 16"/>
                  <a:gd name="T6" fmla="*/ 0 w 26"/>
                  <a:gd name="T7" fmla="*/ 15 h 16"/>
                  <a:gd name="T8" fmla="*/ 5 w 26"/>
                  <a:gd name="T9" fmla="*/ 16 h 16"/>
                  <a:gd name="T10" fmla="*/ 26 w 26"/>
                  <a:gd name="T11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16">
                    <a:moveTo>
                      <a:pt x="26" y="3"/>
                    </a:moveTo>
                    <a:lnTo>
                      <a:pt x="24" y="0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5" y="16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9170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35" name="Freeform 459">
                <a:extLst>
                  <a:ext uri="{FF2B5EF4-FFF2-40B4-BE49-F238E27FC236}">
                    <a16:creationId xmlns:a16="http://schemas.microsoft.com/office/drawing/2014/main" id="{1ADFEC25-DF69-4675-A446-B7528DE28B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9" y="4155"/>
                <a:ext cx="8" cy="5"/>
              </a:xfrm>
              <a:custGeom>
                <a:avLst/>
                <a:gdLst>
                  <a:gd name="T0" fmla="*/ 23 w 25"/>
                  <a:gd name="T1" fmla="*/ 0 h 16"/>
                  <a:gd name="T2" fmla="*/ 22 w 25"/>
                  <a:gd name="T3" fmla="*/ 0 h 16"/>
                  <a:gd name="T4" fmla="*/ 0 w 25"/>
                  <a:gd name="T5" fmla="*/ 13 h 16"/>
                  <a:gd name="T6" fmla="*/ 2 w 25"/>
                  <a:gd name="T7" fmla="*/ 16 h 16"/>
                  <a:gd name="T8" fmla="*/ 25 w 25"/>
                  <a:gd name="T9" fmla="*/ 2 h 16"/>
                  <a:gd name="T10" fmla="*/ 23 w 25"/>
                  <a:gd name="T11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16">
                    <a:moveTo>
                      <a:pt x="23" y="0"/>
                    </a:moveTo>
                    <a:lnTo>
                      <a:pt x="22" y="0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25" y="2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9676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36" name="Freeform 460">
                <a:extLst>
                  <a:ext uri="{FF2B5EF4-FFF2-40B4-BE49-F238E27FC236}">
                    <a16:creationId xmlns:a16="http://schemas.microsoft.com/office/drawing/2014/main" id="{6666D053-CC90-4695-A473-C8466800B1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9" y="4155"/>
                <a:ext cx="9" cy="6"/>
              </a:xfrm>
              <a:custGeom>
                <a:avLst/>
                <a:gdLst>
                  <a:gd name="T0" fmla="*/ 27 w 27"/>
                  <a:gd name="T1" fmla="*/ 4 h 18"/>
                  <a:gd name="T2" fmla="*/ 23 w 27"/>
                  <a:gd name="T3" fmla="*/ 0 h 18"/>
                  <a:gd name="T4" fmla="*/ 0 w 27"/>
                  <a:gd name="T5" fmla="*/ 14 h 18"/>
                  <a:gd name="T6" fmla="*/ 3 w 27"/>
                  <a:gd name="T7" fmla="*/ 18 h 18"/>
                  <a:gd name="T8" fmla="*/ 27 w 27"/>
                  <a:gd name="T9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18">
                    <a:moveTo>
                      <a:pt x="27" y="4"/>
                    </a:moveTo>
                    <a:lnTo>
                      <a:pt x="23" y="0"/>
                    </a:lnTo>
                    <a:lnTo>
                      <a:pt x="0" y="14"/>
                    </a:lnTo>
                    <a:lnTo>
                      <a:pt x="3" y="18"/>
                    </a:lnTo>
                    <a:lnTo>
                      <a:pt x="27" y="4"/>
                    </a:lnTo>
                    <a:close/>
                  </a:path>
                </a:pathLst>
              </a:custGeom>
              <a:solidFill>
                <a:srgbClr val="9373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37" name="Freeform 461">
                <a:extLst>
                  <a:ext uri="{FF2B5EF4-FFF2-40B4-BE49-F238E27FC236}">
                    <a16:creationId xmlns:a16="http://schemas.microsoft.com/office/drawing/2014/main" id="{DC164994-77F9-4DBD-84EE-2CB987FD36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6" y="4151"/>
                <a:ext cx="6" cy="4"/>
              </a:xfrm>
              <a:custGeom>
                <a:avLst/>
                <a:gdLst>
                  <a:gd name="T0" fmla="*/ 19 w 19"/>
                  <a:gd name="T1" fmla="*/ 2 h 13"/>
                  <a:gd name="T2" fmla="*/ 15 w 19"/>
                  <a:gd name="T3" fmla="*/ 0 h 13"/>
                  <a:gd name="T4" fmla="*/ 0 w 19"/>
                  <a:gd name="T5" fmla="*/ 9 h 13"/>
                  <a:gd name="T6" fmla="*/ 2 w 19"/>
                  <a:gd name="T7" fmla="*/ 13 h 13"/>
                  <a:gd name="T8" fmla="*/ 19 w 19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3">
                    <a:moveTo>
                      <a:pt x="19" y="2"/>
                    </a:moveTo>
                    <a:lnTo>
                      <a:pt x="15" y="0"/>
                    </a:lnTo>
                    <a:lnTo>
                      <a:pt x="0" y="9"/>
                    </a:lnTo>
                    <a:lnTo>
                      <a:pt x="2" y="13"/>
                    </a:lnTo>
                    <a:lnTo>
                      <a:pt x="19" y="2"/>
                    </a:lnTo>
                    <a:close/>
                  </a:path>
                </a:pathLst>
              </a:custGeom>
              <a:solidFill>
                <a:srgbClr val="9E7F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38" name="Freeform 462">
                <a:extLst>
                  <a:ext uri="{FF2B5EF4-FFF2-40B4-BE49-F238E27FC236}">
                    <a16:creationId xmlns:a16="http://schemas.microsoft.com/office/drawing/2014/main" id="{4D0D7B3F-ECC1-48F8-BE62-AE53CA0911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8" y="4154"/>
                <a:ext cx="8" cy="5"/>
              </a:xfrm>
              <a:custGeom>
                <a:avLst/>
                <a:gdLst>
                  <a:gd name="T0" fmla="*/ 24 w 24"/>
                  <a:gd name="T1" fmla="*/ 3 h 16"/>
                  <a:gd name="T2" fmla="*/ 20 w 24"/>
                  <a:gd name="T3" fmla="*/ 0 h 16"/>
                  <a:gd name="T4" fmla="*/ 0 w 24"/>
                  <a:gd name="T5" fmla="*/ 12 h 16"/>
                  <a:gd name="T6" fmla="*/ 2 w 24"/>
                  <a:gd name="T7" fmla="*/ 16 h 16"/>
                  <a:gd name="T8" fmla="*/ 24 w 24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6">
                    <a:moveTo>
                      <a:pt x="24" y="3"/>
                    </a:moveTo>
                    <a:lnTo>
                      <a:pt x="20" y="0"/>
                    </a:lnTo>
                    <a:lnTo>
                      <a:pt x="0" y="12"/>
                    </a:lnTo>
                    <a:lnTo>
                      <a:pt x="2" y="16"/>
                    </a:lnTo>
                    <a:lnTo>
                      <a:pt x="24" y="3"/>
                    </a:lnTo>
                    <a:close/>
                  </a:path>
                </a:pathLst>
              </a:custGeom>
              <a:solidFill>
                <a:srgbClr val="9777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39" name="Freeform 463">
                <a:extLst>
                  <a:ext uri="{FF2B5EF4-FFF2-40B4-BE49-F238E27FC236}">
                    <a16:creationId xmlns:a16="http://schemas.microsoft.com/office/drawing/2014/main" id="{62C982C4-A70D-4CF4-8C6B-7A196C88B1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4" y="4149"/>
                <a:ext cx="5" cy="4"/>
              </a:xfrm>
              <a:custGeom>
                <a:avLst/>
                <a:gdLst>
                  <a:gd name="T0" fmla="*/ 16 w 16"/>
                  <a:gd name="T1" fmla="*/ 2 h 12"/>
                  <a:gd name="T2" fmla="*/ 13 w 16"/>
                  <a:gd name="T3" fmla="*/ 0 h 12"/>
                  <a:gd name="T4" fmla="*/ 0 w 16"/>
                  <a:gd name="T5" fmla="*/ 8 h 12"/>
                  <a:gd name="T6" fmla="*/ 2 w 16"/>
                  <a:gd name="T7" fmla="*/ 12 h 12"/>
                  <a:gd name="T8" fmla="*/ 16 w 16"/>
                  <a:gd name="T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2">
                    <a:moveTo>
                      <a:pt x="16" y="2"/>
                    </a:moveTo>
                    <a:lnTo>
                      <a:pt x="13" y="0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16" y="2"/>
                    </a:lnTo>
                    <a:close/>
                  </a:path>
                </a:pathLst>
              </a:custGeom>
              <a:solidFill>
                <a:srgbClr val="A485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40" name="Freeform 464">
                <a:extLst>
                  <a:ext uri="{FF2B5EF4-FFF2-40B4-BE49-F238E27FC236}">
                    <a16:creationId xmlns:a16="http://schemas.microsoft.com/office/drawing/2014/main" id="{CEAA211A-ACBD-4919-BB40-B5F5C7381E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5" y="4150"/>
                <a:ext cx="6" cy="4"/>
              </a:xfrm>
              <a:custGeom>
                <a:avLst/>
                <a:gdLst>
                  <a:gd name="T0" fmla="*/ 14 w 19"/>
                  <a:gd name="T1" fmla="*/ 0 h 13"/>
                  <a:gd name="T2" fmla="*/ 0 w 19"/>
                  <a:gd name="T3" fmla="*/ 10 h 13"/>
                  <a:gd name="T4" fmla="*/ 4 w 19"/>
                  <a:gd name="T5" fmla="*/ 13 h 13"/>
                  <a:gd name="T6" fmla="*/ 19 w 19"/>
                  <a:gd name="T7" fmla="*/ 4 h 13"/>
                  <a:gd name="T8" fmla="*/ 14 w 19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3">
                    <a:moveTo>
                      <a:pt x="14" y="0"/>
                    </a:moveTo>
                    <a:lnTo>
                      <a:pt x="0" y="10"/>
                    </a:lnTo>
                    <a:lnTo>
                      <a:pt x="4" y="13"/>
                    </a:lnTo>
                    <a:lnTo>
                      <a:pt x="19" y="4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A384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41" name="Freeform 465">
                <a:extLst>
                  <a:ext uri="{FF2B5EF4-FFF2-40B4-BE49-F238E27FC236}">
                    <a16:creationId xmlns:a16="http://schemas.microsoft.com/office/drawing/2014/main" id="{A2BA52A8-36DA-4C3D-9922-D3F32135EC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4" y="4159"/>
                <a:ext cx="7" cy="4"/>
              </a:xfrm>
              <a:custGeom>
                <a:avLst/>
                <a:gdLst>
                  <a:gd name="T0" fmla="*/ 0 w 21"/>
                  <a:gd name="T1" fmla="*/ 10 h 13"/>
                  <a:gd name="T2" fmla="*/ 1 w 21"/>
                  <a:gd name="T3" fmla="*/ 10 h 13"/>
                  <a:gd name="T4" fmla="*/ 6 w 21"/>
                  <a:gd name="T5" fmla="*/ 13 h 13"/>
                  <a:gd name="T6" fmla="*/ 21 w 21"/>
                  <a:gd name="T7" fmla="*/ 3 h 13"/>
                  <a:gd name="T8" fmla="*/ 18 w 21"/>
                  <a:gd name="T9" fmla="*/ 0 h 13"/>
                  <a:gd name="T10" fmla="*/ 0 w 21"/>
                  <a:gd name="T11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13">
                    <a:moveTo>
                      <a:pt x="0" y="10"/>
                    </a:moveTo>
                    <a:lnTo>
                      <a:pt x="1" y="10"/>
                    </a:lnTo>
                    <a:lnTo>
                      <a:pt x="6" y="13"/>
                    </a:lnTo>
                    <a:lnTo>
                      <a:pt x="21" y="3"/>
                    </a:lnTo>
                    <a:lnTo>
                      <a:pt x="18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8D6C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42" name="Freeform 466">
                <a:extLst>
                  <a:ext uri="{FF2B5EF4-FFF2-40B4-BE49-F238E27FC236}">
                    <a16:creationId xmlns:a16="http://schemas.microsoft.com/office/drawing/2014/main" id="{C35F6CEF-8E53-4C86-84BF-1546FD8A0E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2" y="4158"/>
                <a:ext cx="8" cy="4"/>
              </a:xfrm>
              <a:custGeom>
                <a:avLst/>
                <a:gdLst>
                  <a:gd name="T0" fmla="*/ 0 w 24"/>
                  <a:gd name="T1" fmla="*/ 13 h 13"/>
                  <a:gd name="T2" fmla="*/ 6 w 24"/>
                  <a:gd name="T3" fmla="*/ 13 h 13"/>
                  <a:gd name="T4" fmla="*/ 24 w 24"/>
                  <a:gd name="T5" fmla="*/ 3 h 13"/>
                  <a:gd name="T6" fmla="*/ 21 w 24"/>
                  <a:gd name="T7" fmla="*/ 0 h 13"/>
                  <a:gd name="T8" fmla="*/ 0 w 24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3">
                    <a:moveTo>
                      <a:pt x="0" y="13"/>
                    </a:moveTo>
                    <a:lnTo>
                      <a:pt x="6" y="13"/>
                    </a:lnTo>
                    <a:lnTo>
                      <a:pt x="24" y="3"/>
                    </a:lnTo>
                    <a:lnTo>
                      <a:pt x="21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8E6D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43" name="Freeform 467">
                <a:extLst>
                  <a:ext uri="{FF2B5EF4-FFF2-40B4-BE49-F238E27FC236}">
                    <a16:creationId xmlns:a16="http://schemas.microsoft.com/office/drawing/2014/main" id="{6DBE7E37-0D99-40EC-A042-CA549A60C1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3" y="4155"/>
                <a:ext cx="3" cy="2"/>
              </a:xfrm>
              <a:custGeom>
                <a:avLst/>
                <a:gdLst>
                  <a:gd name="T0" fmla="*/ 2 w 9"/>
                  <a:gd name="T1" fmla="*/ 0 h 5"/>
                  <a:gd name="T2" fmla="*/ 0 w 9"/>
                  <a:gd name="T3" fmla="*/ 1 h 5"/>
                  <a:gd name="T4" fmla="*/ 6 w 9"/>
                  <a:gd name="T5" fmla="*/ 5 h 5"/>
                  <a:gd name="T6" fmla="*/ 9 w 9"/>
                  <a:gd name="T7" fmla="*/ 2 h 5"/>
                  <a:gd name="T8" fmla="*/ 2 w 9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5">
                    <a:moveTo>
                      <a:pt x="2" y="0"/>
                    </a:moveTo>
                    <a:lnTo>
                      <a:pt x="0" y="1"/>
                    </a:lnTo>
                    <a:lnTo>
                      <a:pt x="6" y="5"/>
                    </a:lnTo>
                    <a:lnTo>
                      <a:pt x="9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979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44" name="Freeform 468">
                <a:extLst>
                  <a:ext uri="{FF2B5EF4-FFF2-40B4-BE49-F238E27FC236}">
                    <a16:creationId xmlns:a16="http://schemas.microsoft.com/office/drawing/2014/main" id="{AEC9F527-6E17-45C5-92DD-7287F3BB6B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9" y="4154"/>
                <a:ext cx="4" cy="1"/>
              </a:xfrm>
              <a:custGeom>
                <a:avLst/>
                <a:gdLst>
                  <a:gd name="T0" fmla="*/ 11 w 13"/>
                  <a:gd name="T1" fmla="*/ 5 h 5"/>
                  <a:gd name="T2" fmla="*/ 13 w 13"/>
                  <a:gd name="T3" fmla="*/ 4 h 5"/>
                  <a:gd name="T4" fmla="*/ 0 w 13"/>
                  <a:gd name="T5" fmla="*/ 0 h 5"/>
                  <a:gd name="T6" fmla="*/ 11 w 13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5">
                    <a:moveTo>
                      <a:pt x="11" y="5"/>
                    </a:moveTo>
                    <a:lnTo>
                      <a:pt x="13" y="4"/>
                    </a:lnTo>
                    <a:lnTo>
                      <a:pt x="0" y="0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A98B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45" name="Freeform 469">
                <a:extLst>
                  <a:ext uri="{FF2B5EF4-FFF2-40B4-BE49-F238E27FC236}">
                    <a16:creationId xmlns:a16="http://schemas.microsoft.com/office/drawing/2014/main" id="{2B4BA771-974F-46E7-B837-D530CEF7E8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5" y="4156"/>
                <a:ext cx="4" cy="2"/>
              </a:xfrm>
              <a:custGeom>
                <a:avLst/>
                <a:gdLst>
                  <a:gd name="T0" fmla="*/ 6 w 13"/>
                  <a:gd name="T1" fmla="*/ 0 h 6"/>
                  <a:gd name="T2" fmla="*/ 3 w 13"/>
                  <a:gd name="T3" fmla="*/ 0 h 6"/>
                  <a:gd name="T4" fmla="*/ 0 w 13"/>
                  <a:gd name="T5" fmla="*/ 3 h 6"/>
                  <a:gd name="T6" fmla="*/ 7 w 13"/>
                  <a:gd name="T7" fmla="*/ 6 h 6"/>
                  <a:gd name="T8" fmla="*/ 13 w 13"/>
                  <a:gd name="T9" fmla="*/ 3 h 6"/>
                  <a:gd name="T10" fmla="*/ 6 w 13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6">
                    <a:moveTo>
                      <a:pt x="6" y="0"/>
                    </a:moveTo>
                    <a:lnTo>
                      <a:pt x="3" y="0"/>
                    </a:lnTo>
                    <a:lnTo>
                      <a:pt x="0" y="3"/>
                    </a:lnTo>
                    <a:lnTo>
                      <a:pt x="7" y="6"/>
                    </a:lnTo>
                    <a:lnTo>
                      <a:pt x="13" y="3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9676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46" name="Freeform 470">
                <a:extLst>
                  <a:ext uri="{FF2B5EF4-FFF2-40B4-BE49-F238E27FC236}">
                    <a16:creationId xmlns:a16="http://schemas.microsoft.com/office/drawing/2014/main" id="{48531A13-E57F-4D65-9DE9-B6AE7CB0ED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7" y="4157"/>
                <a:ext cx="5" cy="2"/>
              </a:xfrm>
              <a:custGeom>
                <a:avLst/>
                <a:gdLst>
                  <a:gd name="T0" fmla="*/ 6 w 15"/>
                  <a:gd name="T1" fmla="*/ 0 h 7"/>
                  <a:gd name="T2" fmla="*/ 0 w 15"/>
                  <a:gd name="T3" fmla="*/ 3 h 7"/>
                  <a:gd name="T4" fmla="*/ 7 w 15"/>
                  <a:gd name="T5" fmla="*/ 7 h 7"/>
                  <a:gd name="T6" fmla="*/ 15 w 15"/>
                  <a:gd name="T7" fmla="*/ 2 h 7"/>
                  <a:gd name="T8" fmla="*/ 6 w 15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7">
                    <a:moveTo>
                      <a:pt x="6" y="0"/>
                    </a:moveTo>
                    <a:lnTo>
                      <a:pt x="0" y="3"/>
                    </a:lnTo>
                    <a:lnTo>
                      <a:pt x="7" y="7"/>
                    </a:lnTo>
                    <a:lnTo>
                      <a:pt x="15" y="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9474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47" name="Freeform 471">
                <a:extLst>
                  <a:ext uri="{FF2B5EF4-FFF2-40B4-BE49-F238E27FC236}">
                    <a16:creationId xmlns:a16="http://schemas.microsoft.com/office/drawing/2014/main" id="{D3CCB2C1-67FA-40C9-9680-E817F4C224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9" y="4157"/>
                <a:ext cx="5" cy="3"/>
              </a:xfrm>
              <a:custGeom>
                <a:avLst/>
                <a:gdLst>
                  <a:gd name="T0" fmla="*/ 0 w 14"/>
                  <a:gd name="T1" fmla="*/ 5 h 7"/>
                  <a:gd name="T2" fmla="*/ 6 w 14"/>
                  <a:gd name="T3" fmla="*/ 7 h 7"/>
                  <a:gd name="T4" fmla="*/ 14 w 14"/>
                  <a:gd name="T5" fmla="*/ 2 h 7"/>
                  <a:gd name="T6" fmla="*/ 8 w 14"/>
                  <a:gd name="T7" fmla="*/ 0 h 7"/>
                  <a:gd name="T8" fmla="*/ 0 w 14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7">
                    <a:moveTo>
                      <a:pt x="0" y="5"/>
                    </a:moveTo>
                    <a:lnTo>
                      <a:pt x="6" y="7"/>
                    </a:lnTo>
                    <a:lnTo>
                      <a:pt x="14" y="2"/>
                    </a:lnTo>
                    <a:lnTo>
                      <a:pt x="8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9271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48" name="Freeform 472">
                <a:extLst>
                  <a:ext uri="{FF2B5EF4-FFF2-40B4-BE49-F238E27FC236}">
                    <a16:creationId xmlns:a16="http://schemas.microsoft.com/office/drawing/2014/main" id="{3167D131-C9CA-4F6A-9E66-C6232A4A94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9" y="4162"/>
                <a:ext cx="1" cy="1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67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49" name="Freeform 473">
                <a:extLst>
                  <a:ext uri="{FF2B5EF4-FFF2-40B4-BE49-F238E27FC236}">
                    <a16:creationId xmlns:a16="http://schemas.microsoft.com/office/drawing/2014/main" id="{A162B571-C81B-4353-9A36-8DC8D8E981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7" y="4161"/>
                <a:ext cx="2" cy="2"/>
              </a:xfrm>
              <a:custGeom>
                <a:avLst/>
                <a:gdLst>
                  <a:gd name="T0" fmla="*/ 8 w 8"/>
                  <a:gd name="T1" fmla="*/ 5 h 5"/>
                  <a:gd name="T2" fmla="*/ 8 w 8"/>
                  <a:gd name="T3" fmla="*/ 3 h 5"/>
                  <a:gd name="T4" fmla="*/ 4 w 8"/>
                  <a:gd name="T5" fmla="*/ 0 h 5"/>
                  <a:gd name="T6" fmla="*/ 0 w 8"/>
                  <a:gd name="T7" fmla="*/ 1 h 5"/>
                  <a:gd name="T8" fmla="*/ 7 w 8"/>
                  <a:gd name="T9" fmla="*/ 3 h 5"/>
                  <a:gd name="T10" fmla="*/ 8 w 8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5">
                    <a:moveTo>
                      <a:pt x="8" y="5"/>
                    </a:moveTo>
                    <a:lnTo>
                      <a:pt x="8" y="3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7" y="3"/>
                    </a:lnTo>
                    <a:lnTo>
                      <a:pt x="8" y="5"/>
                    </a:lnTo>
                    <a:close/>
                  </a:path>
                </a:pathLst>
              </a:custGeom>
              <a:solidFill>
                <a:srgbClr val="8B6A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50" name="Freeform 474">
                <a:extLst>
                  <a:ext uri="{FF2B5EF4-FFF2-40B4-BE49-F238E27FC236}">
                    <a16:creationId xmlns:a16="http://schemas.microsoft.com/office/drawing/2014/main" id="{B32A0F2F-BE95-4E23-B820-A644F2BCE6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4" y="4160"/>
                <a:ext cx="4" cy="1"/>
              </a:xfrm>
              <a:custGeom>
                <a:avLst/>
                <a:gdLst>
                  <a:gd name="T0" fmla="*/ 7 w 11"/>
                  <a:gd name="T1" fmla="*/ 5 h 5"/>
                  <a:gd name="T2" fmla="*/ 11 w 11"/>
                  <a:gd name="T3" fmla="*/ 4 h 5"/>
                  <a:gd name="T4" fmla="*/ 5 w 11"/>
                  <a:gd name="T5" fmla="*/ 0 h 5"/>
                  <a:gd name="T6" fmla="*/ 0 w 11"/>
                  <a:gd name="T7" fmla="*/ 3 h 5"/>
                  <a:gd name="T8" fmla="*/ 7 w 11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5">
                    <a:moveTo>
                      <a:pt x="7" y="5"/>
                    </a:moveTo>
                    <a:lnTo>
                      <a:pt x="11" y="4"/>
                    </a:lnTo>
                    <a:lnTo>
                      <a:pt x="5" y="0"/>
                    </a:lnTo>
                    <a:lnTo>
                      <a:pt x="0" y="3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8D6C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51" name="Freeform 475">
                <a:extLst>
                  <a:ext uri="{FF2B5EF4-FFF2-40B4-BE49-F238E27FC236}">
                    <a16:creationId xmlns:a16="http://schemas.microsoft.com/office/drawing/2014/main" id="{9E5A32F9-02EF-48EF-B6FB-CE4BFDECEE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1" y="4158"/>
                <a:ext cx="5" cy="3"/>
              </a:xfrm>
              <a:custGeom>
                <a:avLst/>
                <a:gdLst>
                  <a:gd name="T0" fmla="*/ 8 w 14"/>
                  <a:gd name="T1" fmla="*/ 0 h 8"/>
                  <a:gd name="T2" fmla="*/ 0 w 14"/>
                  <a:gd name="T3" fmla="*/ 5 h 8"/>
                  <a:gd name="T4" fmla="*/ 9 w 14"/>
                  <a:gd name="T5" fmla="*/ 8 h 8"/>
                  <a:gd name="T6" fmla="*/ 14 w 14"/>
                  <a:gd name="T7" fmla="*/ 5 h 8"/>
                  <a:gd name="T8" fmla="*/ 8 w 14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8">
                    <a:moveTo>
                      <a:pt x="8" y="0"/>
                    </a:moveTo>
                    <a:lnTo>
                      <a:pt x="0" y="5"/>
                    </a:lnTo>
                    <a:lnTo>
                      <a:pt x="9" y="8"/>
                    </a:lnTo>
                    <a:lnTo>
                      <a:pt x="14" y="5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8F6F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52" name="Freeform 476">
                <a:extLst>
                  <a:ext uri="{FF2B5EF4-FFF2-40B4-BE49-F238E27FC236}">
                    <a16:creationId xmlns:a16="http://schemas.microsoft.com/office/drawing/2014/main" id="{F8B8877F-B60D-4C22-989C-1D84B4F65A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2" y="4156"/>
                <a:ext cx="5" cy="3"/>
              </a:xfrm>
              <a:custGeom>
                <a:avLst/>
                <a:gdLst>
                  <a:gd name="T0" fmla="*/ 15 w 15"/>
                  <a:gd name="T1" fmla="*/ 5 h 9"/>
                  <a:gd name="T2" fmla="*/ 8 w 15"/>
                  <a:gd name="T3" fmla="*/ 0 h 9"/>
                  <a:gd name="T4" fmla="*/ 7 w 15"/>
                  <a:gd name="T5" fmla="*/ 0 h 9"/>
                  <a:gd name="T6" fmla="*/ 0 w 15"/>
                  <a:gd name="T7" fmla="*/ 5 h 9"/>
                  <a:gd name="T8" fmla="*/ 8 w 15"/>
                  <a:gd name="T9" fmla="*/ 9 h 9"/>
                  <a:gd name="T10" fmla="*/ 15 w 15"/>
                  <a:gd name="T11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9">
                    <a:moveTo>
                      <a:pt x="15" y="5"/>
                    </a:moveTo>
                    <a:lnTo>
                      <a:pt x="8" y="0"/>
                    </a:lnTo>
                    <a:lnTo>
                      <a:pt x="7" y="0"/>
                    </a:lnTo>
                    <a:lnTo>
                      <a:pt x="0" y="5"/>
                    </a:lnTo>
                    <a:lnTo>
                      <a:pt x="8" y="9"/>
                    </a:lnTo>
                    <a:lnTo>
                      <a:pt x="15" y="5"/>
                    </a:lnTo>
                    <a:close/>
                  </a:path>
                </a:pathLst>
              </a:custGeom>
              <a:solidFill>
                <a:srgbClr val="9575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53" name="Freeform 477">
                <a:extLst>
                  <a:ext uri="{FF2B5EF4-FFF2-40B4-BE49-F238E27FC236}">
                    <a16:creationId xmlns:a16="http://schemas.microsoft.com/office/drawing/2014/main" id="{45F184C1-6E3C-4159-9412-910F3702D4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8" y="4155"/>
                <a:ext cx="7" cy="3"/>
              </a:xfrm>
              <a:custGeom>
                <a:avLst/>
                <a:gdLst>
                  <a:gd name="T0" fmla="*/ 12 w 19"/>
                  <a:gd name="T1" fmla="*/ 9 h 9"/>
                  <a:gd name="T2" fmla="*/ 19 w 19"/>
                  <a:gd name="T3" fmla="*/ 4 h 9"/>
                  <a:gd name="T4" fmla="*/ 8 w 19"/>
                  <a:gd name="T5" fmla="*/ 0 h 9"/>
                  <a:gd name="T6" fmla="*/ 0 w 19"/>
                  <a:gd name="T7" fmla="*/ 4 h 9"/>
                  <a:gd name="T8" fmla="*/ 12 w 19"/>
                  <a:gd name="T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9">
                    <a:moveTo>
                      <a:pt x="12" y="9"/>
                    </a:moveTo>
                    <a:lnTo>
                      <a:pt x="19" y="4"/>
                    </a:lnTo>
                    <a:lnTo>
                      <a:pt x="8" y="0"/>
                    </a:lnTo>
                    <a:lnTo>
                      <a:pt x="0" y="4"/>
                    </a:ln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9979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54" name="Freeform 478">
                <a:extLst>
                  <a:ext uri="{FF2B5EF4-FFF2-40B4-BE49-F238E27FC236}">
                    <a16:creationId xmlns:a16="http://schemas.microsoft.com/office/drawing/2014/main" id="{4A140FD4-5A36-4453-BF12-6FD4A59B9E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6" y="4150"/>
                <a:ext cx="8" cy="4"/>
              </a:xfrm>
              <a:custGeom>
                <a:avLst/>
                <a:gdLst>
                  <a:gd name="T0" fmla="*/ 24 w 24"/>
                  <a:gd name="T1" fmla="*/ 5 h 12"/>
                  <a:gd name="T2" fmla="*/ 13 w 24"/>
                  <a:gd name="T3" fmla="*/ 0 h 12"/>
                  <a:gd name="T4" fmla="*/ 0 w 24"/>
                  <a:gd name="T5" fmla="*/ 9 h 12"/>
                  <a:gd name="T6" fmla="*/ 8 w 24"/>
                  <a:gd name="T7" fmla="*/ 11 h 12"/>
                  <a:gd name="T8" fmla="*/ 10 w 24"/>
                  <a:gd name="T9" fmla="*/ 12 h 12"/>
                  <a:gd name="T10" fmla="*/ 24 w 24"/>
                  <a:gd name="T11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12">
                    <a:moveTo>
                      <a:pt x="24" y="5"/>
                    </a:moveTo>
                    <a:lnTo>
                      <a:pt x="13" y="0"/>
                    </a:lnTo>
                    <a:lnTo>
                      <a:pt x="0" y="9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24" y="5"/>
                    </a:lnTo>
                    <a:close/>
                  </a:path>
                </a:pathLst>
              </a:custGeom>
              <a:solidFill>
                <a:srgbClr val="9F80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55" name="Freeform 479">
                <a:extLst>
                  <a:ext uri="{FF2B5EF4-FFF2-40B4-BE49-F238E27FC236}">
                    <a16:creationId xmlns:a16="http://schemas.microsoft.com/office/drawing/2014/main" id="{D66BBBDD-7218-42C9-8E48-FC6F6107F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0" y="4152"/>
                <a:ext cx="8" cy="3"/>
              </a:xfrm>
              <a:custGeom>
                <a:avLst/>
                <a:gdLst>
                  <a:gd name="T0" fmla="*/ 14 w 25"/>
                  <a:gd name="T1" fmla="*/ 0 h 11"/>
                  <a:gd name="T2" fmla="*/ 0 w 25"/>
                  <a:gd name="T3" fmla="*/ 7 h 11"/>
                  <a:gd name="T4" fmla="*/ 14 w 25"/>
                  <a:gd name="T5" fmla="*/ 11 h 11"/>
                  <a:gd name="T6" fmla="*/ 25 w 25"/>
                  <a:gd name="T7" fmla="*/ 5 h 11"/>
                  <a:gd name="T8" fmla="*/ 14 w 25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1">
                    <a:moveTo>
                      <a:pt x="14" y="0"/>
                    </a:moveTo>
                    <a:lnTo>
                      <a:pt x="0" y="7"/>
                    </a:lnTo>
                    <a:lnTo>
                      <a:pt x="14" y="11"/>
                    </a:lnTo>
                    <a:lnTo>
                      <a:pt x="25" y="5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9E7F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56" name="Freeform 480">
                <a:extLst>
                  <a:ext uri="{FF2B5EF4-FFF2-40B4-BE49-F238E27FC236}">
                    <a16:creationId xmlns:a16="http://schemas.microsoft.com/office/drawing/2014/main" id="{7315FCAB-A4F7-4582-9BA0-7D3F195C5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4" y="4153"/>
                <a:ext cx="7" cy="3"/>
              </a:xfrm>
              <a:custGeom>
                <a:avLst/>
                <a:gdLst>
                  <a:gd name="T0" fmla="*/ 0 w 20"/>
                  <a:gd name="T1" fmla="*/ 6 h 8"/>
                  <a:gd name="T2" fmla="*/ 7 w 20"/>
                  <a:gd name="T3" fmla="*/ 7 h 8"/>
                  <a:gd name="T4" fmla="*/ 12 w 20"/>
                  <a:gd name="T5" fmla="*/ 8 h 8"/>
                  <a:gd name="T6" fmla="*/ 20 w 20"/>
                  <a:gd name="T7" fmla="*/ 4 h 8"/>
                  <a:gd name="T8" fmla="*/ 11 w 20"/>
                  <a:gd name="T9" fmla="*/ 0 h 8"/>
                  <a:gd name="T10" fmla="*/ 0 w 20"/>
                  <a:gd name="T11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8">
                    <a:moveTo>
                      <a:pt x="0" y="6"/>
                    </a:moveTo>
                    <a:lnTo>
                      <a:pt x="7" y="7"/>
                    </a:lnTo>
                    <a:lnTo>
                      <a:pt x="12" y="8"/>
                    </a:lnTo>
                    <a:lnTo>
                      <a:pt x="20" y="4"/>
                    </a:lnTo>
                    <a:lnTo>
                      <a:pt x="11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9B7B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57" name="Freeform 481">
                <a:extLst>
                  <a:ext uri="{FF2B5EF4-FFF2-40B4-BE49-F238E27FC236}">
                    <a16:creationId xmlns:a16="http://schemas.microsoft.com/office/drawing/2014/main" id="{69BCD81B-F859-4309-A50E-5D26B8DF32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5" y="4158"/>
                <a:ext cx="6" cy="3"/>
              </a:xfrm>
              <a:custGeom>
                <a:avLst/>
                <a:gdLst>
                  <a:gd name="T0" fmla="*/ 0 w 17"/>
                  <a:gd name="T1" fmla="*/ 4 h 10"/>
                  <a:gd name="T2" fmla="*/ 9 w 17"/>
                  <a:gd name="T3" fmla="*/ 10 h 10"/>
                  <a:gd name="T4" fmla="*/ 17 w 17"/>
                  <a:gd name="T5" fmla="*/ 5 h 10"/>
                  <a:gd name="T6" fmla="*/ 7 w 17"/>
                  <a:gd name="T7" fmla="*/ 0 h 10"/>
                  <a:gd name="T8" fmla="*/ 0 w 17"/>
                  <a:gd name="T9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0">
                    <a:moveTo>
                      <a:pt x="0" y="4"/>
                    </a:moveTo>
                    <a:lnTo>
                      <a:pt x="9" y="10"/>
                    </a:lnTo>
                    <a:lnTo>
                      <a:pt x="17" y="5"/>
                    </a:lnTo>
                    <a:lnTo>
                      <a:pt x="7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9373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58" name="Freeform 482">
                <a:extLst>
                  <a:ext uri="{FF2B5EF4-FFF2-40B4-BE49-F238E27FC236}">
                    <a16:creationId xmlns:a16="http://schemas.microsoft.com/office/drawing/2014/main" id="{A64B41C9-2E81-4E0C-8A25-83913B22B6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3" y="4149"/>
                <a:ext cx="8" cy="4"/>
              </a:xfrm>
              <a:custGeom>
                <a:avLst/>
                <a:gdLst>
                  <a:gd name="T0" fmla="*/ 0 w 23"/>
                  <a:gd name="T1" fmla="*/ 8 h 12"/>
                  <a:gd name="T2" fmla="*/ 10 w 23"/>
                  <a:gd name="T3" fmla="*/ 12 h 12"/>
                  <a:gd name="T4" fmla="*/ 23 w 23"/>
                  <a:gd name="T5" fmla="*/ 3 h 12"/>
                  <a:gd name="T6" fmla="*/ 13 w 23"/>
                  <a:gd name="T7" fmla="*/ 0 h 12"/>
                  <a:gd name="T8" fmla="*/ 0 w 23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12">
                    <a:moveTo>
                      <a:pt x="0" y="8"/>
                    </a:moveTo>
                    <a:lnTo>
                      <a:pt x="10" y="12"/>
                    </a:lnTo>
                    <a:lnTo>
                      <a:pt x="23" y="3"/>
                    </a:lnTo>
                    <a:lnTo>
                      <a:pt x="13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A183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59" name="Freeform 483">
                <a:extLst>
                  <a:ext uri="{FF2B5EF4-FFF2-40B4-BE49-F238E27FC236}">
                    <a16:creationId xmlns:a16="http://schemas.microsoft.com/office/drawing/2014/main" id="{6CCA2A33-AC04-468A-B651-376DB3FCAB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8" y="4148"/>
                <a:ext cx="9" cy="4"/>
              </a:xfrm>
              <a:custGeom>
                <a:avLst/>
                <a:gdLst>
                  <a:gd name="T0" fmla="*/ 29 w 29"/>
                  <a:gd name="T1" fmla="*/ 4 h 12"/>
                  <a:gd name="T2" fmla="*/ 26 w 29"/>
                  <a:gd name="T3" fmla="*/ 3 h 12"/>
                  <a:gd name="T4" fmla="*/ 5 w 29"/>
                  <a:gd name="T5" fmla="*/ 0 h 12"/>
                  <a:gd name="T6" fmla="*/ 2 w 29"/>
                  <a:gd name="T7" fmla="*/ 1 h 12"/>
                  <a:gd name="T8" fmla="*/ 0 w 29"/>
                  <a:gd name="T9" fmla="*/ 5 h 12"/>
                  <a:gd name="T10" fmla="*/ 0 w 29"/>
                  <a:gd name="T11" fmla="*/ 6 h 12"/>
                  <a:gd name="T12" fmla="*/ 16 w 29"/>
                  <a:gd name="T13" fmla="*/ 12 h 12"/>
                  <a:gd name="T14" fmla="*/ 29 w 29"/>
                  <a:gd name="T15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" h="12">
                    <a:moveTo>
                      <a:pt x="29" y="4"/>
                    </a:moveTo>
                    <a:lnTo>
                      <a:pt x="26" y="3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6" y="12"/>
                    </a:lnTo>
                    <a:lnTo>
                      <a:pt x="29" y="4"/>
                    </a:lnTo>
                    <a:close/>
                  </a:path>
                </a:pathLst>
              </a:custGeom>
              <a:solidFill>
                <a:srgbClr val="A384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60" name="Freeform 484">
                <a:extLst>
                  <a:ext uri="{FF2B5EF4-FFF2-40B4-BE49-F238E27FC236}">
                    <a16:creationId xmlns:a16="http://schemas.microsoft.com/office/drawing/2014/main" id="{E18A9D58-6FAA-4E15-914A-2BD4A5EDB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1" y="4161"/>
                <a:ext cx="5" cy="4"/>
              </a:xfrm>
              <a:custGeom>
                <a:avLst/>
                <a:gdLst>
                  <a:gd name="T0" fmla="*/ 10 w 17"/>
                  <a:gd name="T1" fmla="*/ 0 h 10"/>
                  <a:gd name="T2" fmla="*/ 0 w 17"/>
                  <a:gd name="T3" fmla="*/ 5 h 10"/>
                  <a:gd name="T4" fmla="*/ 5 w 17"/>
                  <a:gd name="T5" fmla="*/ 7 h 10"/>
                  <a:gd name="T6" fmla="*/ 8 w 17"/>
                  <a:gd name="T7" fmla="*/ 10 h 10"/>
                  <a:gd name="T8" fmla="*/ 17 w 17"/>
                  <a:gd name="T9" fmla="*/ 5 h 10"/>
                  <a:gd name="T10" fmla="*/ 10 w 17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0">
                    <a:moveTo>
                      <a:pt x="10" y="0"/>
                    </a:moveTo>
                    <a:lnTo>
                      <a:pt x="0" y="5"/>
                    </a:lnTo>
                    <a:lnTo>
                      <a:pt x="5" y="7"/>
                    </a:lnTo>
                    <a:lnTo>
                      <a:pt x="8" y="10"/>
                    </a:lnTo>
                    <a:lnTo>
                      <a:pt x="17" y="5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8F6F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61" name="Freeform 485">
                <a:extLst>
                  <a:ext uri="{FF2B5EF4-FFF2-40B4-BE49-F238E27FC236}">
                    <a16:creationId xmlns:a16="http://schemas.microsoft.com/office/drawing/2014/main" id="{9EA9AC52-B3D7-4B5D-97F3-9163D13B61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8" y="4159"/>
                <a:ext cx="6" cy="4"/>
              </a:xfrm>
              <a:custGeom>
                <a:avLst/>
                <a:gdLst>
                  <a:gd name="T0" fmla="*/ 8 w 18"/>
                  <a:gd name="T1" fmla="*/ 11 h 11"/>
                  <a:gd name="T2" fmla="*/ 18 w 18"/>
                  <a:gd name="T3" fmla="*/ 6 h 11"/>
                  <a:gd name="T4" fmla="*/ 8 w 18"/>
                  <a:gd name="T5" fmla="*/ 0 h 11"/>
                  <a:gd name="T6" fmla="*/ 0 w 18"/>
                  <a:gd name="T7" fmla="*/ 5 h 11"/>
                  <a:gd name="T8" fmla="*/ 6 w 18"/>
                  <a:gd name="T9" fmla="*/ 10 h 11"/>
                  <a:gd name="T10" fmla="*/ 8 w 18"/>
                  <a:gd name="T11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1">
                    <a:moveTo>
                      <a:pt x="8" y="11"/>
                    </a:moveTo>
                    <a:lnTo>
                      <a:pt x="18" y="6"/>
                    </a:lnTo>
                    <a:lnTo>
                      <a:pt x="8" y="0"/>
                    </a:lnTo>
                    <a:lnTo>
                      <a:pt x="0" y="5"/>
                    </a:lnTo>
                    <a:lnTo>
                      <a:pt x="6" y="10"/>
                    </a:lnTo>
                    <a:lnTo>
                      <a:pt x="8" y="11"/>
                    </a:lnTo>
                    <a:close/>
                  </a:path>
                </a:pathLst>
              </a:custGeom>
              <a:solidFill>
                <a:srgbClr val="9271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62" name="Freeform 486">
                <a:extLst>
                  <a:ext uri="{FF2B5EF4-FFF2-40B4-BE49-F238E27FC236}">
                    <a16:creationId xmlns:a16="http://schemas.microsoft.com/office/drawing/2014/main" id="{E884AB77-5A35-4B66-B6F5-CFB4BFCC0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6" y="4165"/>
                <a:ext cx="6" cy="3"/>
              </a:xfrm>
              <a:custGeom>
                <a:avLst/>
                <a:gdLst>
                  <a:gd name="T0" fmla="*/ 0 w 18"/>
                  <a:gd name="T1" fmla="*/ 5 h 9"/>
                  <a:gd name="T2" fmla="*/ 8 w 18"/>
                  <a:gd name="T3" fmla="*/ 9 h 9"/>
                  <a:gd name="T4" fmla="*/ 18 w 18"/>
                  <a:gd name="T5" fmla="*/ 5 h 9"/>
                  <a:gd name="T6" fmla="*/ 9 w 18"/>
                  <a:gd name="T7" fmla="*/ 0 h 9"/>
                  <a:gd name="T8" fmla="*/ 0 w 18"/>
                  <a:gd name="T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9">
                    <a:moveTo>
                      <a:pt x="0" y="5"/>
                    </a:moveTo>
                    <a:lnTo>
                      <a:pt x="8" y="9"/>
                    </a:lnTo>
                    <a:lnTo>
                      <a:pt x="18" y="5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8A68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63" name="Freeform 487">
                <a:extLst>
                  <a:ext uri="{FF2B5EF4-FFF2-40B4-BE49-F238E27FC236}">
                    <a16:creationId xmlns:a16="http://schemas.microsoft.com/office/drawing/2014/main" id="{DCABB17C-AD48-4D6B-B674-2F30E854F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3" y="4163"/>
                <a:ext cx="6" cy="4"/>
              </a:xfrm>
              <a:custGeom>
                <a:avLst/>
                <a:gdLst>
                  <a:gd name="T0" fmla="*/ 9 w 18"/>
                  <a:gd name="T1" fmla="*/ 11 h 11"/>
                  <a:gd name="T2" fmla="*/ 18 w 18"/>
                  <a:gd name="T3" fmla="*/ 6 h 11"/>
                  <a:gd name="T4" fmla="*/ 9 w 18"/>
                  <a:gd name="T5" fmla="*/ 0 h 11"/>
                  <a:gd name="T6" fmla="*/ 0 w 18"/>
                  <a:gd name="T7" fmla="*/ 5 h 11"/>
                  <a:gd name="T8" fmla="*/ 9 w 18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1">
                    <a:moveTo>
                      <a:pt x="9" y="11"/>
                    </a:moveTo>
                    <a:lnTo>
                      <a:pt x="18" y="6"/>
                    </a:lnTo>
                    <a:lnTo>
                      <a:pt x="9" y="0"/>
                    </a:lnTo>
                    <a:lnTo>
                      <a:pt x="0" y="5"/>
                    </a:lnTo>
                    <a:lnTo>
                      <a:pt x="9" y="11"/>
                    </a:lnTo>
                    <a:close/>
                  </a:path>
                </a:pathLst>
              </a:custGeom>
              <a:solidFill>
                <a:srgbClr val="8D6C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64" name="Freeform 488">
                <a:extLst>
                  <a:ext uri="{FF2B5EF4-FFF2-40B4-BE49-F238E27FC236}">
                    <a16:creationId xmlns:a16="http://schemas.microsoft.com/office/drawing/2014/main" id="{09566C1E-97D2-4126-A853-AE8F192E89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3" y="4168"/>
                <a:ext cx="6" cy="3"/>
              </a:xfrm>
              <a:custGeom>
                <a:avLst/>
                <a:gdLst>
                  <a:gd name="T0" fmla="*/ 19 w 19"/>
                  <a:gd name="T1" fmla="*/ 5 h 9"/>
                  <a:gd name="T2" fmla="*/ 8 w 19"/>
                  <a:gd name="T3" fmla="*/ 0 h 9"/>
                  <a:gd name="T4" fmla="*/ 0 w 19"/>
                  <a:gd name="T5" fmla="*/ 6 h 9"/>
                  <a:gd name="T6" fmla="*/ 10 w 19"/>
                  <a:gd name="T7" fmla="*/ 9 h 9"/>
                  <a:gd name="T8" fmla="*/ 13 w 19"/>
                  <a:gd name="T9" fmla="*/ 9 h 9"/>
                  <a:gd name="T10" fmla="*/ 19 w 19"/>
                  <a:gd name="T11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9">
                    <a:moveTo>
                      <a:pt x="19" y="5"/>
                    </a:moveTo>
                    <a:lnTo>
                      <a:pt x="8" y="0"/>
                    </a:lnTo>
                    <a:lnTo>
                      <a:pt x="0" y="6"/>
                    </a:lnTo>
                    <a:lnTo>
                      <a:pt x="10" y="9"/>
                    </a:lnTo>
                    <a:lnTo>
                      <a:pt x="13" y="9"/>
                    </a:lnTo>
                    <a:lnTo>
                      <a:pt x="19" y="5"/>
                    </a:lnTo>
                    <a:close/>
                  </a:path>
                </a:pathLst>
              </a:custGeom>
              <a:solidFill>
                <a:srgbClr val="8563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65" name="Freeform 489">
                <a:extLst>
                  <a:ext uri="{FF2B5EF4-FFF2-40B4-BE49-F238E27FC236}">
                    <a16:creationId xmlns:a16="http://schemas.microsoft.com/office/drawing/2014/main" id="{13FBEC79-2633-41CF-86F5-6AC227B47E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9" y="4167"/>
                <a:ext cx="6" cy="3"/>
              </a:xfrm>
              <a:custGeom>
                <a:avLst/>
                <a:gdLst>
                  <a:gd name="T0" fmla="*/ 11 w 19"/>
                  <a:gd name="T1" fmla="*/ 9 h 9"/>
                  <a:gd name="T2" fmla="*/ 19 w 19"/>
                  <a:gd name="T3" fmla="*/ 3 h 9"/>
                  <a:gd name="T4" fmla="*/ 17 w 19"/>
                  <a:gd name="T5" fmla="*/ 2 h 9"/>
                  <a:gd name="T6" fmla="*/ 15 w 19"/>
                  <a:gd name="T7" fmla="*/ 2 h 9"/>
                  <a:gd name="T8" fmla="*/ 10 w 19"/>
                  <a:gd name="T9" fmla="*/ 0 h 9"/>
                  <a:gd name="T10" fmla="*/ 0 w 19"/>
                  <a:gd name="T11" fmla="*/ 4 h 9"/>
                  <a:gd name="T12" fmla="*/ 11 w 19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9">
                    <a:moveTo>
                      <a:pt x="11" y="9"/>
                    </a:moveTo>
                    <a:lnTo>
                      <a:pt x="19" y="3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0" y="0"/>
                    </a:lnTo>
                    <a:lnTo>
                      <a:pt x="0" y="4"/>
                    </a:lnTo>
                    <a:lnTo>
                      <a:pt x="11" y="9"/>
                    </a:lnTo>
                    <a:close/>
                  </a:path>
                </a:pathLst>
              </a:custGeom>
              <a:solidFill>
                <a:srgbClr val="8867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66" name="Freeform 490">
                <a:extLst>
                  <a:ext uri="{FF2B5EF4-FFF2-40B4-BE49-F238E27FC236}">
                    <a16:creationId xmlns:a16="http://schemas.microsoft.com/office/drawing/2014/main" id="{C0697B19-CD8E-4E52-97B2-06C019F16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7" y="4169"/>
                <a:ext cx="4" cy="2"/>
              </a:xfrm>
              <a:custGeom>
                <a:avLst/>
                <a:gdLst>
                  <a:gd name="T0" fmla="*/ 6 w 13"/>
                  <a:gd name="T1" fmla="*/ 0 h 4"/>
                  <a:gd name="T2" fmla="*/ 0 w 13"/>
                  <a:gd name="T3" fmla="*/ 4 h 4"/>
                  <a:gd name="T4" fmla="*/ 13 w 13"/>
                  <a:gd name="T5" fmla="*/ 4 h 4"/>
                  <a:gd name="T6" fmla="*/ 6 w 13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4">
                    <a:moveTo>
                      <a:pt x="6" y="0"/>
                    </a:moveTo>
                    <a:lnTo>
                      <a:pt x="0" y="4"/>
                    </a:lnTo>
                    <a:lnTo>
                      <a:pt x="13" y="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8462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67" name="Freeform 491">
                <a:extLst>
                  <a:ext uri="{FF2B5EF4-FFF2-40B4-BE49-F238E27FC236}">
                    <a16:creationId xmlns:a16="http://schemas.microsoft.com/office/drawing/2014/main" id="{96FA3F35-AD33-4F5A-A190-43C56F65E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0" y="4163"/>
                <a:ext cx="2" cy="1"/>
              </a:xfrm>
              <a:custGeom>
                <a:avLst/>
                <a:gdLst>
                  <a:gd name="T0" fmla="*/ 7 w 7"/>
                  <a:gd name="T1" fmla="*/ 3 h 3"/>
                  <a:gd name="T2" fmla="*/ 0 w 7"/>
                  <a:gd name="T3" fmla="*/ 0 h 3"/>
                  <a:gd name="T4" fmla="*/ 4 w 7"/>
                  <a:gd name="T5" fmla="*/ 3 h 3"/>
                  <a:gd name="T6" fmla="*/ 7 w 7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3">
                    <a:moveTo>
                      <a:pt x="7" y="3"/>
                    </a:moveTo>
                    <a:lnTo>
                      <a:pt x="0" y="0"/>
                    </a:lnTo>
                    <a:lnTo>
                      <a:pt x="4" y="3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8765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68" name="Freeform 492">
                <a:extLst>
                  <a:ext uri="{FF2B5EF4-FFF2-40B4-BE49-F238E27FC236}">
                    <a16:creationId xmlns:a16="http://schemas.microsoft.com/office/drawing/2014/main" id="{80DE2B74-1D51-4747-A833-5E89135BF1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5" y="4181"/>
                <a:ext cx="49" cy="37"/>
              </a:xfrm>
              <a:custGeom>
                <a:avLst/>
                <a:gdLst>
                  <a:gd name="T0" fmla="*/ 101 w 145"/>
                  <a:gd name="T1" fmla="*/ 6 h 111"/>
                  <a:gd name="T2" fmla="*/ 106 w 145"/>
                  <a:gd name="T3" fmla="*/ 1 h 111"/>
                  <a:gd name="T4" fmla="*/ 105 w 145"/>
                  <a:gd name="T5" fmla="*/ 0 h 111"/>
                  <a:gd name="T6" fmla="*/ 86 w 145"/>
                  <a:gd name="T7" fmla="*/ 2 h 111"/>
                  <a:gd name="T8" fmla="*/ 46 w 145"/>
                  <a:gd name="T9" fmla="*/ 23 h 111"/>
                  <a:gd name="T10" fmla="*/ 30 w 145"/>
                  <a:gd name="T11" fmla="*/ 37 h 111"/>
                  <a:gd name="T12" fmla="*/ 20 w 145"/>
                  <a:gd name="T13" fmla="*/ 52 h 111"/>
                  <a:gd name="T14" fmla="*/ 11 w 145"/>
                  <a:gd name="T15" fmla="*/ 69 h 111"/>
                  <a:gd name="T16" fmla="*/ 5 w 145"/>
                  <a:gd name="T17" fmla="*/ 88 h 111"/>
                  <a:gd name="T18" fmla="*/ 0 w 145"/>
                  <a:gd name="T19" fmla="*/ 111 h 111"/>
                  <a:gd name="T20" fmla="*/ 14 w 145"/>
                  <a:gd name="T21" fmla="*/ 103 h 111"/>
                  <a:gd name="T22" fmla="*/ 56 w 145"/>
                  <a:gd name="T23" fmla="*/ 79 h 111"/>
                  <a:gd name="T24" fmla="*/ 77 w 145"/>
                  <a:gd name="T25" fmla="*/ 66 h 111"/>
                  <a:gd name="T26" fmla="*/ 98 w 145"/>
                  <a:gd name="T27" fmla="*/ 57 h 111"/>
                  <a:gd name="T28" fmla="*/ 126 w 145"/>
                  <a:gd name="T29" fmla="*/ 39 h 111"/>
                  <a:gd name="T30" fmla="*/ 145 w 145"/>
                  <a:gd name="T31" fmla="*/ 20 h 111"/>
                  <a:gd name="T32" fmla="*/ 108 w 145"/>
                  <a:gd name="T33" fmla="*/ 15 h 111"/>
                  <a:gd name="T34" fmla="*/ 104 w 145"/>
                  <a:gd name="T35" fmla="*/ 9 h 111"/>
                  <a:gd name="T36" fmla="*/ 101 w 145"/>
                  <a:gd name="T37" fmla="*/ 6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5" h="111">
                    <a:moveTo>
                      <a:pt x="101" y="6"/>
                    </a:moveTo>
                    <a:lnTo>
                      <a:pt x="106" y="1"/>
                    </a:lnTo>
                    <a:lnTo>
                      <a:pt x="105" y="0"/>
                    </a:lnTo>
                    <a:lnTo>
                      <a:pt x="86" y="2"/>
                    </a:lnTo>
                    <a:lnTo>
                      <a:pt x="46" y="23"/>
                    </a:lnTo>
                    <a:lnTo>
                      <a:pt x="30" y="37"/>
                    </a:lnTo>
                    <a:lnTo>
                      <a:pt x="20" y="52"/>
                    </a:lnTo>
                    <a:lnTo>
                      <a:pt x="11" y="69"/>
                    </a:lnTo>
                    <a:lnTo>
                      <a:pt x="5" y="88"/>
                    </a:lnTo>
                    <a:lnTo>
                      <a:pt x="0" y="111"/>
                    </a:lnTo>
                    <a:lnTo>
                      <a:pt x="14" y="103"/>
                    </a:lnTo>
                    <a:lnTo>
                      <a:pt x="56" y="79"/>
                    </a:lnTo>
                    <a:lnTo>
                      <a:pt x="77" y="66"/>
                    </a:lnTo>
                    <a:lnTo>
                      <a:pt x="98" y="57"/>
                    </a:lnTo>
                    <a:lnTo>
                      <a:pt x="126" y="39"/>
                    </a:lnTo>
                    <a:lnTo>
                      <a:pt x="145" y="20"/>
                    </a:lnTo>
                    <a:lnTo>
                      <a:pt x="108" y="15"/>
                    </a:lnTo>
                    <a:lnTo>
                      <a:pt x="104" y="9"/>
                    </a:lnTo>
                    <a:lnTo>
                      <a:pt x="101" y="6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69" name="Freeform 493">
                <a:extLst>
                  <a:ext uri="{FF2B5EF4-FFF2-40B4-BE49-F238E27FC236}">
                    <a16:creationId xmlns:a16="http://schemas.microsoft.com/office/drawing/2014/main" id="{55A324C1-C994-4846-932A-E2FD1C4642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01" y="418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70" name="Freeform 494">
                <a:extLst>
                  <a:ext uri="{FF2B5EF4-FFF2-40B4-BE49-F238E27FC236}">
                    <a16:creationId xmlns:a16="http://schemas.microsoft.com/office/drawing/2014/main" id="{098367F7-4466-48AF-BECE-836A9EB94A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2" y="4115"/>
                <a:ext cx="13" cy="12"/>
              </a:xfrm>
              <a:custGeom>
                <a:avLst/>
                <a:gdLst>
                  <a:gd name="T0" fmla="*/ 6 w 41"/>
                  <a:gd name="T1" fmla="*/ 0 h 36"/>
                  <a:gd name="T2" fmla="*/ 0 w 41"/>
                  <a:gd name="T3" fmla="*/ 8 h 36"/>
                  <a:gd name="T4" fmla="*/ 39 w 41"/>
                  <a:gd name="T5" fmla="*/ 36 h 36"/>
                  <a:gd name="T6" fmla="*/ 41 w 41"/>
                  <a:gd name="T7" fmla="*/ 25 h 36"/>
                  <a:gd name="T8" fmla="*/ 6 w 41"/>
                  <a:gd name="T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6">
                    <a:moveTo>
                      <a:pt x="6" y="0"/>
                    </a:moveTo>
                    <a:lnTo>
                      <a:pt x="0" y="8"/>
                    </a:lnTo>
                    <a:lnTo>
                      <a:pt x="39" y="36"/>
                    </a:lnTo>
                    <a:lnTo>
                      <a:pt x="41" y="2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A688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71" name="Freeform 495">
                <a:extLst>
                  <a:ext uri="{FF2B5EF4-FFF2-40B4-BE49-F238E27FC236}">
                    <a16:creationId xmlns:a16="http://schemas.microsoft.com/office/drawing/2014/main" id="{BB8052D3-F012-472B-A350-4B26000DB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4" y="4096"/>
                <a:ext cx="11" cy="27"/>
              </a:xfrm>
              <a:custGeom>
                <a:avLst/>
                <a:gdLst>
                  <a:gd name="T0" fmla="*/ 3 w 35"/>
                  <a:gd name="T1" fmla="*/ 15 h 82"/>
                  <a:gd name="T2" fmla="*/ 3 w 35"/>
                  <a:gd name="T3" fmla="*/ 51 h 82"/>
                  <a:gd name="T4" fmla="*/ 0 w 35"/>
                  <a:gd name="T5" fmla="*/ 57 h 82"/>
                  <a:gd name="T6" fmla="*/ 35 w 35"/>
                  <a:gd name="T7" fmla="*/ 82 h 82"/>
                  <a:gd name="T8" fmla="*/ 35 w 35"/>
                  <a:gd name="T9" fmla="*/ 81 h 82"/>
                  <a:gd name="T10" fmla="*/ 32 w 35"/>
                  <a:gd name="T11" fmla="*/ 59 h 82"/>
                  <a:gd name="T12" fmla="*/ 28 w 35"/>
                  <a:gd name="T13" fmla="*/ 39 h 82"/>
                  <a:gd name="T14" fmla="*/ 21 w 35"/>
                  <a:gd name="T15" fmla="*/ 20 h 82"/>
                  <a:gd name="T16" fmla="*/ 13 w 35"/>
                  <a:gd name="T17" fmla="*/ 0 h 82"/>
                  <a:gd name="T18" fmla="*/ 3 w 35"/>
                  <a:gd name="T19" fmla="*/ 15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82">
                    <a:moveTo>
                      <a:pt x="3" y="15"/>
                    </a:moveTo>
                    <a:lnTo>
                      <a:pt x="3" y="51"/>
                    </a:lnTo>
                    <a:lnTo>
                      <a:pt x="0" y="57"/>
                    </a:lnTo>
                    <a:lnTo>
                      <a:pt x="35" y="82"/>
                    </a:lnTo>
                    <a:lnTo>
                      <a:pt x="35" y="81"/>
                    </a:lnTo>
                    <a:lnTo>
                      <a:pt x="32" y="59"/>
                    </a:lnTo>
                    <a:lnTo>
                      <a:pt x="28" y="39"/>
                    </a:lnTo>
                    <a:lnTo>
                      <a:pt x="21" y="20"/>
                    </a:lnTo>
                    <a:lnTo>
                      <a:pt x="13" y="0"/>
                    </a:lnTo>
                    <a:lnTo>
                      <a:pt x="3" y="15"/>
                    </a:lnTo>
                    <a:close/>
                  </a:path>
                </a:pathLst>
              </a:custGeom>
              <a:solidFill>
                <a:srgbClr val="A98B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72" name="Freeform 496">
                <a:extLst>
                  <a:ext uri="{FF2B5EF4-FFF2-40B4-BE49-F238E27FC236}">
                    <a16:creationId xmlns:a16="http://schemas.microsoft.com/office/drawing/2014/main" id="{BBDDD5C9-C969-4402-8C6C-44BC3A3AE7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0" y="4117"/>
                <a:ext cx="15" cy="13"/>
              </a:xfrm>
              <a:custGeom>
                <a:avLst/>
                <a:gdLst>
                  <a:gd name="T0" fmla="*/ 43 w 45"/>
                  <a:gd name="T1" fmla="*/ 38 h 38"/>
                  <a:gd name="T2" fmla="*/ 45 w 45"/>
                  <a:gd name="T3" fmla="*/ 28 h 38"/>
                  <a:gd name="T4" fmla="*/ 6 w 45"/>
                  <a:gd name="T5" fmla="*/ 0 h 38"/>
                  <a:gd name="T6" fmla="*/ 0 w 45"/>
                  <a:gd name="T7" fmla="*/ 7 h 38"/>
                  <a:gd name="T8" fmla="*/ 43 w 45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38">
                    <a:moveTo>
                      <a:pt x="43" y="38"/>
                    </a:moveTo>
                    <a:lnTo>
                      <a:pt x="45" y="28"/>
                    </a:lnTo>
                    <a:lnTo>
                      <a:pt x="6" y="0"/>
                    </a:lnTo>
                    <a:lnTo>
                      <a:pt x="0" y="7"/>
                    </a:lnTo>
                    <a:lnTo>
                      <a:pt x="43" y="38"/>
                    </a:lnTo>
                    <a:close/>
                  </a:path>
                </a:pathLst>
              </a:custGeom>
              <a:solidFill>
                <a:srgbClr val="A485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73" name="Freeform 497">
                <a:extLst>
                  <a:ext uri="{FF2B5EF4-FFF2-40B4-BE49-F238E27FC236}">
                    <a16:creationId xmlns:a16="http://schemas.microsoft.com/office/drawing/2014/main" id="{43615EBD-A0D0-4ABE-A071-79714755AD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8" y="4128"/>
                <a:ext cx="22" cy="18"/>
              </a:xfrm>
              <a:custGeom>
                <a:avLst/>
                <a:gdLst>
                  <a:gd name="T0" fmla="*/ 63 w 66"/>
                  <a:gd name="T1" fmla="*/ 48 h 53"/>
                  <a:gd name="T2" fmla="*/ 66 w 66"/>
                  <a:gd name="T3" fmla="*/ 44 h 53"/>
                  <a:gd name="T4" fmla="*/ 4 w 66"/>
                  <a:gd name="T5" fmla="*/ 0 h 53"/>
                  <a:gd name="T6" fmla="*/ 0 w 66"/>
                  <a:gd name="T7" fmla="*/ 9 h 53"/>
                  <a:gd name="T8" fmla="*/ 61 w 66"/>
                  <a:gd name="T9" fmla="*/ 53 h 53"/>
                  <a:gd name="T10" fmla="*/ 63 w 66"/>
                  <a:gd name="T11" fmla="*/ 4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" h="53">
                    <a:moveTo>
                      <a:pt x="63" y="48"/>
                    </a:moveTo>
                    <a:lnTo>
                      <a:pt x="66" y="44"/>
                    </a:lnTo>
                    <a:lnTo>
                      <a:pt x="4" y="0"/>
                    </a:lnTo>
                    <a:lnTo>
                      <a:pt x="0" y="9"/>
                    </a:lnTo>
                    <a:lnTo>
                      <a:pt x="61" y="53"/>
                    </a:lnTo>
                    <a:lnTo>
                      <a:pt x="63" y="48"/>
                    </a:lnTo>
                    <a:close/>
                  </a:path>
                </a:pathLst>
              </a:custGeom>
              <a:solidFill>
                <a:srgbClr val="9879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74" name="Freeform 498">
                <a:extLst>
                  <a:ext uri="{FF2B5EF4-FFF2-40B4-BE49-F238E27FC236}">
                    <a16:creationId xmlns:a16="http://schemas.microsoft.com/office/drawing/2014/main" id="{464B6713-A455-4A7B-99D1-EB95EB316DA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539" y="4126"/>
                <a:ext cx="22" cy="17"/>
              </a:xfrm>
              <a:custGeom>
                <a:avLst/>
                <a:gdLst>
                  <a:gd name="T0" fmla="*/ 62 w 65"/>
                  <a:gd name="T1" fmla="*/ 50 h 50"/>
                  <a:gd name="T2" fmla="*/ 65 w 65"/>
                  <a:gd name="T3" fmla="*/ 41 h 50"/>
                  <a:gd name="T4" fmla="*/ 10 w 65"/>
                  <a:gd name="T5" fmla="*/ 2 h 50"/>
                  <a:gd name="T6" fmla="*/ 8 w 65"/>
                  <a:gd name="T7" fmla="*/ 0 h 50"/>
                  <a:gd name="T8" fmla="*/ 4 w 65"/>
                  <a:gd name="T9" fmla="*/ 2 h 50"/>
                  <a:gd name="T10" fmla="*/ 2 w 65"/>
                  <a:gd name="T11" fmla="*/ 3 h 50"/>
                  <a:gd name="T12" fmla="*/ 0 w 65"/>
                  <a:gd name="T13" fmla="*/ 6 h 50"/>
                  <a:gd name="T14" fmla="*/ 62 w 65"/>
                  <a:gd name="T15" fmla="*/ 50 h 50"/>
                  <a:gd name="T16" fmla="*/ 11 w 65"/>
                  <a:gd name="T17" fmla="*/ 6 h 50"/>
                  <a:gd name="T18" fmla="*/ 11 w 65"/>
                  <a:gd name="T19" fmla="*/ 8 h 50"/>
                  <a:gd name="T20" fmla="*/ 11 w 65"/>
                  <a:gd name="T21" fmla="*/ 6 h 50"/>
                  <a:gd name="T22" fmla="*/ 11 w 65"/>
                  <a:gd name="T23" fmla="*/ 4 h 50"/>
                  <a:gd name="T24" fmla="*/ 11 w 65"/>
                  <a:gd name="T25" fmla="*/ 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5" h="50">
                    <a:moveTo>
                      <a:pt x="62" y="50"/>
                    </a:moveTo>
                    <a:lnTo>
                      <a:pt x="65" y="41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0" y="6"/>
                    </a:lnTo>
                    <a:lnTo>
                      <a:pt x="62" y="50"/>
                    </a:lnTo>
                    <a:close/>
                    <a:moveTo>
                      <a:pt x="11" y="6"/>
                    </a:moveTo>
                    <a:lnTo>
                      <a:pt x="11" y="8"/>
                    </a:lnTo>
                    <a:lnTo>
                      <a:pt x="11" y="6"/>
                    </a:lnTo>
                    <a:lnTo>
                      <a:pt x="11" y="4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9A7B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75" name="Freeform 499">
                <a:extLst>
                  <a:ext uri="{FF2B5EF4-FFF2-40B4-BE49-F238E27FC236}">
                    <a16:creationId xmlns:a16="http://schemas.microsoft.com/office/drawing/2014/main" id="{D69FF5E3-0F5C-43B6-94FA-E5CB518519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6" y="4123"/>
                <a:ext cx="17" cy="14"/>
              </a:xfrm>
              <a:custGeom>
                <a:avLst/>
                <a:gdLst>
                  <a:gd name="T0" fmla="*/ 49 w 52"/>
                  <a:gd name="T1" fmla="*/ 42 h 42"/>
                  <a:gd name="T2" fmla="*/ 52 w 52"/>
                  <a:gd name="T3" fmla="*/ 33 h 42"/>
                  <a:gd name="T4" fmla="*/ 6 w 52"/>
                  <a:gd name="T5" fmla="*/ 0 h 42"/>
                  <a:gd name="T6" fmla="*/ 2 w 52"/>
                  <a:gd name="T7" fmla="*/ 4 h 42"/>
                  <a:gd name="T8" fmla="*/ 0 w 52"/>
                  <a:gd name="T9" fmla="*/ 6 h 42"/>
                  <a:gd name="T10" fmla="*/ 49 w 52"/>
                  <a:gd name="T1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" h="42">
                    <a:moveTo>
                      <a:pt x="49" y="42"/>
                    </a:moveTo>
                    <a:lnTo>
                      <a:pt x="52" y="33"/>
                    </a:lnTo>
                    <a:lnTo>
                      <a:pt x="6" y="0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49" y="42"/>
                    </a:lnTo>
                    <a:close/>
                  </a:path>
                </a:pathLst>
              </a:custGeom>
              <a:solidFill>
                <a:srgbClr val="9F80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76" name="Freeform 500">
                <a:extLst>
                  <a:ext uri="{FF2B5EF4-FFF2-40B4-BE49-F238E27FC236}">
                    <a16:creationId xmlns:a16="http://schemas.microsoft.com/office/drawing/2014/main" id="{E5E0AD3F-2C64-4119-ADD5-D13C3D1A68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2" y="4125"/>
                <a:ext cx="20" cy="15"/>
              </a:xfrm>
              <a:custGeom>
                <a:avLst/>
                <a:gdLst>
                  <a:gd name="T0" fmla="*/ 55 w 59"/>
                  <a:gd name="T1" fmla="*/ 45 h 45"/>
                  <a:gd name="T2" fmla="*/ 59 w 59"/>
                  <a:gd name="T3" fmla="*/ 36 h 45"/>
                  <a:gd name="T4" fmla="*/ 10 w 59"/>
                  <a:gd name="T5" fmla="*/ 0 h 45"/>
                  <a:gd name="T6" fmla="*/ 0 w 59"/>
                  <a:gd name="T7" fmla="*/ 6 h 45"/>
                  <a:gd name="T8" fmla="*/ 55 w 59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45">
                    <a:moveTo>
                      <a:pt x="55" y="45"/>
                    </a:moveTo>
                    <a:lnTo>
                      <a:pt x="59" y="36"/>
                    </a:lnTo>
                    <a:lnTo>
                      <a:pt x="10" y="0"/>
                    </a:lnTo>
                    <a:lnTo>
                      <a:pt x="0" y="6"/>
                    </a:lnTo>
                    <a:lnTo>
                      <a:pt x="55" y="45"/>
                    </a:lnTo>
                    <a:close/>
                  </a:path>
                </a:pathLst>
              </a:custGeom>
              <a:solidFill>
                <a:srgbClr val="9C7D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77" name="Freeform 501">
                <a:extLst>
                  <a:ext uri="{FF2B5EF4-FFF2-40B4-BE49-F238E27FC236}">
                    <a16:creationId xmlns:a16="http://schemas.microsoft.com/office/drawing/2014/main" id="{ED7C1E29-441F-4916-ADCF-6ABA7F230A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8" y="4120"/>
                <a:ext cx="16" cy="14"/>
              </a:xfrm>
              <a:custGeom>
                <a:avLst/>
                <a:gdLst>
                  <a:gd name="T0" fmla="*/ 46 w 49"/>
                  <a:gd name="T1" fmla="*/ 42 h 42"/>
                  <a:gd name="T2" fmla="*/ 49 w 49"/>
                  <a:gd name="T3" fmla="*/ 31 h 42"/>
                  <a:gd name="T4" fmla="*/ 6 w 49"/>
                  <a:gd name="T5" fmla="*/ 0 h 42"/>
                  <a:gd name="T6" fmla="*/ 0 w 49"/>
                  <a:gd name="T7" fmla="*/ 9 h 42"/>
                  <a:gd name="T8" fmla="*/ 46 w 49"/>
                  <a:gd name="T9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2">
                    <a:moveTo>
                      <a:pt x="46" y="42"/>
                    </a:moveTo>
                    <a:lnTo>
                      <a:pt x="49" y="31"/>
                    </a:lnTo>
                    <a:lnTo>
                      <a:pt x="6" y="0"/>
                    </a:lnTo>
                    <a:lnTo>
                      <a:pt x="0" y="9"/>
                    </a:lnTo>
                    <a:lnTo>
                      <a:pt x="46" y="42"/>
                    </a:lnTo>
                    <a:close/>
                  </a:path>
                </a:pathLst>
              </a:custGeom>
              <a:solidFill>
                <a:srgbClr val="A182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78" name="Freeform 502">
                <a:extLst>
                  <a:ext uri="{FF2B5EF4-FFF2-40B4-BE49-F238E27FC236}">
                    <a16:creationId xmlns:a16="http://schemas.microsoft.com/office/drawing/2014/main" id="{7F337384-6D40-44BB-9ED4-B66A1FDF3E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6" y="4131"/>
                <a:ext cx="22" cy="17"/>
              </a:xfrm>
              <a:custGeom>
                <a:avLst/>
                <a:gdLst>
                  <a:gd name="T0" fmla="*/ 4 w 65"/>
                  <a:gd name="T1" fmla="*/ 0 h 51"/>
                  <a:gd name="T2" fmla="*/ 1 w 65"/>
                  <a:gd name="T3" fmla="*/ 2 h 51"/>
                  <a:gd name="T4" fmla="*/ 0 w 65"/>
                  <a:gd name="T5" fmla="*/ 8 h 51"/>
                  <a:gd name="T6" fmla="*/ 60 w 65"/>
                  <a:gd name="T7" fmla="*/ 51 h 51"/>
                  <a:gd name="T8" fmla="*/ 65 w 65"/>
                  <a:gd name="T9" fmla="*/ 44 h 51"/>
                  <a:gd name="T10" fmla="*/ 4 w 65"/>
                  <a:gd name="T1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51">
                    <a:moveTo>
                      <a:pt x="4" y="0"/>
                    </a:moveTo>
                    <a:lnTo>
                      <a:pt x="1" y="2"/>
                    </a:lnTo>
                    <a:lnTo>
                      <a:pt x="0" y="8"/>
                    </a:lnTo>
                    <a:lnTo>
                      <a:pt x="60" y="51"/>
                    </a:lnTo>
                    <a:lnTo>
                      <a:pt x="65" y="4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9676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79" name="Freeform 503">
                <a:extLst>
                  <a:ext uri="{FF2B5EF4-FFF2-40B4-BE49-F238E27FC236}">
                    <a16:creationId xmlns:a16="http://schemas.microsoft.com/office/drawing/2014/main" id="{EF81A3DA-25C5-417C-9340-D62339E51D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4" y="4141"/>
                <a:ext cx="19" cy="14"/>
              </a:xfrm>
              <a:custGeom>
                <a:avLst/>
                <a:gdLst>
                  <a:gd name="T0" fmla="*/ 2 w 55"/>
                  <a:gd name="T1" fmla="*/ 0 h 41"/>
                  <a:gd name="T2" fmla="*/ 0 w 55"/>
                  <a:gd name="T3" fmla="*/ 9 h 41"/>
                  <a:gd name="T4" fmla="*/ 44 w 55"/>
                  <a:gd name="T5" fmla="*/ 41 h 41"/>
                  <a:gd name="T6" fmla="*/ 48 w 55"/>
                  <a:gd name="T7" fmla="*/ 39 h 41"/>
                  <a:gd name="T8" fmla="*/ 53 w 55"/>
                  <a:gd name="T9" fmla="*/ 38 h 41"/>
                  <a:gd name="T10" fmla="*/ 55 w 55"/>
                  <a:gd name="T11" fmla="*/ 37 h 41"/>
                  <a:gd name="T12" fmla="*/ 2 w 55"/>
                  <a:gd name="T13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" h="41">
                    <a:moveTo>
                      <a:pt x="2" y="0"/>
                    </a:moveTo>
                    <a:lnTo>
                      <a:pt x="0" y="9"/>
                    </a:lnTo>
                    <a:lnTo>
                      <a:pt x="44" y="41"/>
                    </a:lnTo>
                    <a:lnTo>
                      <a:pt x="48" y="39"/>
                    </a:lnTo>
                    <a:lnTo>
                      <a:pt x="53" y="38"/>
                    </a:lnTo>
                    <a:lnTo>
                      <a:pt x="55" y="37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8E6E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80" name="Freeform 504">
                <a:extLst>
                  <a:ext uri="{FF2B5EF4-FFF2-40B4-BE49-F238E27FC236}">
                    <a16:creationId xmlns:a16="http://schemas.microsoft.com/office/drawing/2014/main" id="{1871A554-5C7D-49BA-BCF8-DF9A5A52C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4" y="4144"/>
                <a:ext cx="15" cy="12"/>
              </a:xfrm>
              <a:custGeom>
                <a:avLst/>
                <a:gdLst>
                  <a:gd name="T0" fmla="*/ 2 w 46"/>
                  <a:gd name="T1" fmla="*/ 0 h 35"/>
                  <a:gd name="T2" fmla="*/ 0 w 46"/>
                  <a:gd name="T3" fmla="*/ 10 h 35"/>
                  <a:gd name="T4" fmla="*/ 34 w 46"/>
                  <a:gd name="T5" fmla="*/ 35 h 35"/>
                  <a:gd name="T6" fmla="*/ 46 w 46"/>
                  <a:gd name="T7" fmla="*/ 32 h 35"/>
                  <a:gd name="T8" fmla="*/ 2 w 46"/>
                  <a:gd name="T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35">
                    <a:moveTo>
                      <a:pt x="2" y="0"/>
                    </a:moveTo>
                    <a:lnTo>
                      <a:pt x="0" y="10"/>
                    </a:lnTo>
                    <a:lnTo>
                      <a:pt x="34" y="35"/>
                    </a:lnTo>
                    <a:lnTo>
                      <a:pt x="46" y="3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8D6C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81" name="Freeform 505">
                <a:extLst>
                  <a:ext uri="{FF2B5EF4-FFF2-40B4-BE49-F238E27FC236}">
                    <a16:creationId xmlns:a16="http://schemas.microsoft.com/office/drawing/2014/main" id="{906074B8-D622-437F-AC09-8969E7AB66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5" y="4134"/>
                <a:ext cx="21" cy="19"/>
              </a:xfrm>
              <a:custGeom>
                <a:avLst/>
                <a:gdLst>
                  <a:gd name="T0" fmla="*/ 3 w 64"/>
                  <a:gd name="T1" fmla="*/ 11 h 59"/>
                  <a:gd name="T2" fmla="*/ 0 w 64"/>
                  <a:gd name="T3" fmla="*/ 22 h 59"/>
                  <a:gd name="T4" fmla="*/ 53 w 64"/>
                  <a:gd name="T5" fmla="*/ 59 h 59"/>
                  <a:gd name="T6" fmla="*/ 59 w 64"/>
                  <a:gd name="T7" fmla="*/ 51 h 59"/>
                  <a:gd name="T8" fmla="*/ 64 w 64"/>
                  <a:gd name="T9" fmla="*/ 43 h 59"/>
                  <a:gd name="T10" fmla="*/ 4 w 64"/>
                  <a:gd name="T11" fmla="*/ 0 h 59"/>
                  <a:gd name="T12" fmla="*/ 3 w 64"/>
                  <a:gd name="T13" fmla="*/ 7 h 59"/>
                  <a:gd name="T14" fmla="*/ 3 w 64"/>
                  <a:gd name="T15" fmla="*/ 11 h 59"/>
                  <a:gd name="T16" fmla="*/ 58 w 64"/>
                  <a:gd name="T17" fmla="*/ 51 h 59"/>
                  <a:gd name="T18" fmla="*/ 3 w 64"/>
                  <a:gd name="T19" fmla="*/ 1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59">
                    <a:moveTo>
                      <a:pt x="3" y="11"/>
                    </a:moveTo>
                    <a:lnTo>
                      <a:pt x="0" y="22"/>
                    </a:lnTo>
                    <a:lnTo>
                      <a:pt x="53" y="59"/>
                    </a:lnTo>
                    <a:lnTo>
                      <a:pt x="59" y="51"/>
                    </a:lnTo>
                    <a:lnTo>
                      <a:pt x="64" y="43"/>
                    </a:lnTo>
                    <a:lnTo>
                      <a:pt x="4" y="0"/>
                    </a:lnTo>
                    <a:lnTo>
                      <a:pt x="3" y="7"/>
                    </a:lnTo>
                    <a:lnTo>
                      <a:pt x="3" y="11"/>
                    </a:lnTo>
                    <a:lnTo>
                      <a:pt x="58" y="51"/>
                    </a:lnTo>
                    <a:lnTo>
                      <a:pt x="3" y="11"/>
                    </a:lnTo>
                    <a:close/>
                  </a:path>
                </a:pathLst>
              </a:custGeom>
              <a:solidFill>
                <a:srgbClr val="9170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82" name="Freeform 506">
                <a:extLst>
                  <a:ext uri="{FF2B5EF4-FFF2-40B4-BE49-F238E27FC236}">
                    <a16:creationId xmlns:a16="http://schemas.microsoft.com/office/drawing/2014/main" id="{67900002-CD4C-4669-BF48-E64BCE0F2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2" y="4147"/>
                <a:ext cx="13" cy="10"/>
              </a:xfrm>
              <a:custGeom>
                <a:avLst/>
                <a:gdLst>
                  <a:gd name="T0" fmla="*/ 29 w 38"/>
                  <a:gd name="T1" fmla="*/ 30 h 30"/>
                  <a:gd name="T2" fmla="*/ 38 w 38"/>
                  <a:gd name="T3" fmla="*/ 25 h 30"/>
                  <a:gd name="T4" fmla="*/ 4 w 38"/>
                  <a:gd name="T5" fmla="*/ 0 h 30"/>
                  <a:gd name="T6" fmla="*/ 0 w 38"/>
                  <a:gd name="T7" fmla="*/ 10 h 30"/>
                  <a:gd name="T8" fmla="*/ 29 w 38"/>
                  <a:gd name="T9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0">
                    <a:moveTo>
                      <a:pt x="29" y="30"/>
                    </a:moveTo>
                    <a:lnTo>
                      <a:pt x="38" y="25"/>
                    </a:lnTo>
                    <a:lnTo>
                      <a:pt x="4" y="0"/>
                    </a:lnTo>
                    <a:lnTo>
                      <a:pt x="0" y="10"/>
                    </a:lnTo>
                    <a:lnTo>
                      <a:pt x="29" y="30"/>
                    </a:lnTo>
                    <a:close/>
                  </a:path>
                </a:pathLst>
              </a:custGeom>
              <a:solidFill>
                <a:srgbClr val="8A68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83" name="Freeform 507">
                <a:extLst>
                  <a:ext uri="{FF2B5EF4-FFF2-40B4-BE49-F238E27FC236}">
                    <a16:creationId xmlns:a16="http://schemas.microsoft.com/office/drawing/2014/main" id="{CCBF4059-DDC8-444D-A56E-514D655069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1" y="4151"/>
                <a:ext cx="11" cy="8"/>
              </a:xfrm>
              <a:custGeom>
                <a:avLst/>
                <a:gdLst>
                  <a:gd name="T0" fmla="*/ 3 w 33"/>
                  <a:gd name="T1" fmla="*/ 2 h 26"/>
                  <a:gd name="T2" fmla="*/ 0 w 33"/>
                  <a:gd name="T3" fmla="*/ 9 h 26"/>
                  <a:gd name="T4" fmla="*/ 23 w 33"/>
                  <a:gd name="T5" fmla="*/ 26 h 26"/>
                  <a:gd name="T6" fmla="*/ 33 w 33"/>
                  <a:gd name="T7" fmla="*/ 20 h 26"/>
                  <a:gd name="T8" fmla="*/ 4 w 33"/>
                  <a:gd name="T9" fmla="*/ 0 h 26"/>
                  <a:gd name="T10" fmla="*/ 3 w 33"/>
                  <a:gd name="T11" fmla="*/ 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26">
                    <a:moveTo>
                      <a:pt x="3" y="2"/>
                    </a:moveTo>
                    <a:lnTo>
                      <a:pt x="0" y="9"/>
                    </a:lnTo>
                    <a:lnTo>
                      <a:pt x="23" y="26"/>
                    </a:lnTo>
                    <a:lnTo>
                      <a:pt x="33" y="20"/>
                    </a:lnTo>
                    <a:lnTo>
                      <a:pt x="4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8765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84" name="Freeform 508">
                <a:extLst>
                  <a:ext uri="{FF2B5EF4-FFF2-40B4-BE49-F238E27FC236}">
                    <a16:creationId xmlns:a16="http://schemas.microsoft.com/office/drawing/2014/main" id="{793019F3-BB95-4843-90A8-BCB2061D5D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4" y="4157"/>
                <a:ext cx="12" cy="10"/>
              </a:xfrm>
              <a:custGeom>
                <a:avLst/>
                <a:gdLst>
                  <a:gd name="T0" fmla="*/ 33 w 37"/>
                  <a:gd name="T1" fmla="*/ 16 h 32"/>
                  <a:gd name="T2" fmla="*/ 37 w 37"/>
                  <a:gd name="T3" fmla="*/ 14 h 32"/>
                  <a:gd name="T4" fmla="*/ 17 w 37"/>
                  <a:gd name="T5" fmla="*/ 0 h 32"/>
                  <a:gd name="T6" fmla="*/ 0 w 37"/>
                  <a:gd name="T7" fmla="*/ 32 h 32"/>
                  <a:gd name="T8" fmla="*/ 21 w 37"/>
                  <a:gd name="T9" fmla="*/ 24 h 32"/>
                  <a:gd name="T10" fmla="*/ 24 w 37"/>
                  <a:gd name="T11" fmla="*/ 21 h 32"/>
                  <a:gd name="T12" fmla="*/ 24 w 37"/>
                  <a:gd name="T13" fmla="*/ 20 h 32"/>
                  <a:gd name="T14" fmla="*/ 25 w 37"/>
                  <a:gd name="T15" fmla="*/ 20 h 32"/>
                  <a:gd name="T16" fmla="*/ 27 w 37"/>
                  <a:gd name="T17" fmla="*/ 20 h 32"/>
                  <a:gd name="T18" fmla="*/ 30 w 37"/>
                  <a:gd name="T19" fmla="*/ 18 h 32"/>
                  <a:gd name="T20" fmla="*/ 30 w 37"/>
                  <a:gd name="T21" fmla="*/ 16 h 32"/>
                  <a:gd name="T22" fmla="*/ 31 w 37"/>
                  <a:gd name="T23" fmla="*/ 16 h 32"/>
                  <a:gd name="T24" fmla="*/ 33 w 37"/>
                  <a:gd name="T25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2">
                    <a:moveTo>
                      <a:pt x="33" y="16"/>
                    </a:moveTo>
                    <a:lnTo>
                      <a:pt x="37" y="14"/>
                    </a:lnTo>
                    <a:lnTo>
                      <a:pt x="17" y="0"/>
                    </a:lnTo>
                    <a:lnTo>
                      <a:pt x="0" y="32"/>
                    </a:lnTo>
                    <a:lnTo>
                      <a:pt x="21" y="24"/>
                    </a:lnTo>
                    <a:lnTo>
                      <a:pt x="24" y="21"/>
                    </a:lnTo>
                    <a:lnTo>
                      <a:pt x="24" y="20"/>
                    </a:lnTo>
                    <a:lnTo>
                      <a:pt x="25" y="20"/>
                    </a:lnTo>
                    <a:lnTo>
                      <a:pt x="27" y="20"/>
                    </a:lnTo>
                    <a:lnTo>
                      <a:pt x="30" y="18"/>
                    </a:lnTo>
                    <a:lnTo>
                      <a:pt x="30" y="16"/>
                    </a:lnTo>
                    <a:lnTo>
                      <a:pt x="31" y="16"/>
                    </a:lnTo>
                    <a:lnTo>
                      <a:pt x="33" y="16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85" name="Freeform 509">
                <a:extLst>
                  <a:ext uri="{FF2B5EF4-FFF2-40B4-BE49-F238E27FC236}">
                    <a16:creationId xmlns:a16="http://schemas.microsoft.com/office/drawing/2014/main" id="{259A3642-E01E-4C18-A7BF-E7C9F8F969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0" y="4154"/>
                <a:ext cx="9" cy="7"/>
              </a:xfrm>
              <a:custGeom>
                <a:avLst/>
                <a:gdLst>
                  <a:gd name="T0" fmla="*/ 20 w 27"/>
                  <a:gd name="T1" fmla="*/ 23 h 23"/>
                  <a:gd name="T2" fmla="*/ 27 w 27"/>
                  <a:gd name="T3" fmla="*/ 17 h 23"/>
                  <a:gd name="T4" fmla="*/ 4 w 27"/>
                  <a:gd name="T5" fmla="*/ 0 h 23"/>
                  <a:gd name="T6" fmla="*/ 0 w 27"/>
                  <a:gd name="T7" fmla="*/ 9 h 23"/>
                  <a:gd name="T8" fmla="*/ 20 w 27"/>
                  <a:gd name="T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3">
                    <a:moveTo>
                      <a:pt x="20" y="23"/>
                    </a:moveTo>
                    <a:lnTo>
                      <a:pt x="27" y="17"/>
                    </a:lnTo>
                    <a:lnTo>
                      <a:pt x="4" y="0"/>
                    </a:lnTo>
                    <a:lnTo>
                      <a:pt x="0" y="9"/>
                    </a:lnTo>
                    <a:lnTo>
                      <a:pt x="20" y="23"/>
                    </a:lnTo>
                    <a:close/>
                  </a:path>
                </a:pathLst>
              </a:custGeom>
              <a:solidFill>
                <a:srgbClr val="8563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86" name="Freeform 510">
                <a:extLst>
                  <a:ext uri="{FF2B5EF4-FFF2-40B4-BE49-F238E27FC236}">
                    <a16:creationId xmlns:a16="http://schemas.microsoft.com/office/drawing/2014/main" id="{9AE28EE5-C766-45F4-A24B-70B78E90B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03" y="4313"/>
                <a:ext cx="19" cy="3"/>
              </a:xfrm>
              <a:custGeom>
                <a:avLst/>
                <a:gdLst>
                  <a:gd name="T0" fmla="*/ 57 w 57"/>
                  <a:gd name="T1" fmla="*/ 4 h 8"/>
                  <a:gd name="T2" fmla="*/ 23 w 57"/>
                  <a:gd name="T3" fmla="*/ 0 h 8"/>
                  <a:gd name="T4" fmla="*/ 16 w 57"/>
                  <a:gd name="T5" fmla="*/ 1 h 8"/>
                  <a:gd name="T6" fmla="*/ 0 w 57"/>
                  <a:gd name="T7" fmla="*/ 8 h 8"/>
                  <a:gd name="T8" fmla="*/ 57 w 57"/>
                  <a:gd name="T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">
                    <a:moveTo>
                      <a:pt x="57" y="4"/>
                    </a:moveTo>
                    <a:lnTo>
                      <a:pt x="23" y="0"/>
                    </a:lnTo>
                    <a:lnTo>
                      <a:pt x="16" y="1"/>
                    </a:lnTo>
                    <a:lnTo>
                      <a:pt x="0" y="8"/>
                    </a:lnTo>
                    <a:lnTo>
                      <a:pt x="57" y="4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76397" name="Group 621">
              <a:extLst>
                <a:ext uri="{FF2B5EF4-FFF2-40B4-BE49-F238E27FC236}">
                  <a16:creationId xmlns:a16="http://schemas.microsoft.com/office/drawing/2014/main" id="{C71D42EB-4038-45C0-8197-F1E3FA67BE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635" y="4336"/>
              <a:ext cx="159" cy="243"/>
              <a:chOff x="9384" y="4556"/>
              <a:chExt cx="159" cy="243"/>
            </a:xfrm>
          </p:grpSpPr>
          <p:sp>
            <p:nvSpPr>
              <p:cNvPr id="76290" name="Freeform 514">
                <a:extLst>
                  <a:ext uri="{FF2B5EF4-FFF2-40B4-BE49-F238E27FC236}">
                    <a16:creationId xmlns:a16="http://schemas.microsoft.com/office/drawing/2014/main" id="{61597B54-2FB7-4E74-9EB4-341BEC3ECAD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rot="10800000">
                <a:off x="9384" y="4558"/>
                <a:ext cx="159" cy="241"/>
              </a:xfrm>
              <a:custGeom>
                <a:avLst/>
                <a:gdLst>
                  <a:gd name="T0" fmla="*/ 268 w 478"/>
                  <a:gd name="T1" fmla="*/ 82 h 722"/>
                  <a:gd name="T2" fmla="*/ 131 w 478"/>
                  <a:gd name="T3" fmla="*/ 92 h 722"/>
                  <a:gd name="T4" fmla="*/ 104 w 478"/>
                  <a:gd name="T5" fmla="*/ 114 h 722"/>
                  <a:gd name="T6" fmla="*/ 103 w 478"/>
                  <a:gd name="T7" fmla="*/ 191 h 722"/>
                  <a:gd name="T8" fmla="*/ 112 w 478"/>
                  <a:gd name="T9" fmla="*/ 245 h 722"/>
                  <a:gd name="T10" fmla="*/ 1 w 478"/>
                  <a:gd name="T11" fmla="*/ 234 h 722"/>
                  <a:gd name="T12" fmla="*/ 113 w 478"/>
                  <a:gd name="T13" fmla="*/ 276 h 722"/>
                  <a:gd name="T14" fmla="*/ 156 w 478"/>
                  <a:gd name="T15" fmla="*/ 336 h 722"/>
                  <a:gd name="T16" fmla="*/ 199 w 478"/>
                  <a:gd name="T17" fmla="*/ 391 h 722"/>
                  <a:gd name="T18" fmla="*/ 223 w 478"/>
                  <a:gd name="T19" fmla="*/ 501 h 722"/>
                  <a:gd name="T20" fmla="*/ 250 w 478"/>
                  <a:gd name="T21" fmla="*/ 428 h 722"/>
                  <a:gd name="T22" fmla="*/ 218 w 478"/>
                  <a:gd name="T23" fmla="*/ 715 h 722"/>
                  <a:gd name="T24" fmla="*/ 261 w 478"/>
                  <a:gd name="T25" fmla="*/ 638 h 722"/>
                  <a:gd name="T26" fmla="*/ 267 w 478"/>
                  <a:gd name="T27" fmla="*/ 400 h 722"/>
                  <a:gd name="T28" fmla="*/ 361 w 478"/>
                  <a:gd name="T29" fmla="*/ 398 h 722"/>
                  <a:gd name="T30" fmla="*/ 455 w 478"/>
                  <a:gd name="T31" fmla="*/ 436 h 722"/>
                  <a:gd name="T32" fmla="*/ 411 w 478"/>
                  <a:gd name="T33" fmla="*/ 369 h 722"/>
                  <a:gd name="T34" fmla="*/ 478 w 478"/>
                  <a:gd name="T35" fmla="*/ 277 h 722"/>
                  <a:gd name="T36" fmla="*/ 420 w 478"/>
                  <a:gd name="T37" fmla="*/ 247 h 722"/>
                  <a:gd name="T38" fmla="*/ 458 w 478"/>
                  <a:gd name="T39" fmla="*/ 162 h 722"/>
                  <a:gd name="T40" fmla="*/ 406 w 478"/>
                  <a:gd name="T41" fmla="*/ 224 h 722"/>
                  <a:gd name="T42" fmla="*/ 341 w 478"/>
                  <a:gd name="T43" fmla="*/ 261 h 722"/>
                  <a:gd name="T44" fmla="*/ 322 w 478"/>
                  <a:gd name="T45" fmla="*/ 258 h 722"/>
                  <a:gd name="T46" fmla="*/ 305 w 478"/>
                  <a:gd name="T47" fmla="*/ 271 h 722"/>
                  <a:gd name="T48" fmla="*/ 311 w 478"/>
                  <a:gd name="T49" fmla="*/ 213 h 722"/>
                  <a:gd name="T50" fmla="*/ 333 w 478"/>
                  <a:gd name="T51" fmla="*/ 157 h 722"/>
                  <a:gd name="T52" fmla="*/ 390 w 478"/>
                  <a:gd name="T53" fmla="*/ 88 h 722"/>
                  <a:gd name="T54" fmla="*/ 372 w 478"/>
                  <a:gd name="T55" fmla="*/ 233 h 722"/>
                  <a:gd name="T56" fmla="*/ 404 w 478"/>
                  <a:gd name="T57" fmla="*/ 192 h 722"/>
                  <a:gd name="T58" fmla="*/ 377 w 478"/>
                  <a:gd name="T59" fmla="*/ 42 h 722"/>
                  <a:gd name="T60" fmla="*/ 343 w 478"/>
                  <a:gd name="T61" fmla="*/ 121 h 722"/>
                  <a:gd name="T62" fmla="*/ 319 w 478"/>
                  <a:gd name="T63" fmla="*/ 37 h 722"/>
                  <a:gd name="T64" fmla="*/ 325 w 478"/>
                  <a:gd name="T65" fmla="*/ 101 h 722"/>
                  <a:gd name="T66" fmla="*/ 299 w 478"/>
                  <a:gd name="T67" fmla="*/ 216 h 722"/>
                  <a:gd name="T68" fmla="*/ 273 w 478"/>
                  <a:gd name="T69" fmla="*/ 157 h 722"/>
                  <a:gd name="T70" fmla="*/ 292 w 478"/>
                  <a:gd name="T71" fmla="*/ 35 h 722"/>
                  <a:gd name="T72" fmla="*/ 437 w 478"/>
                  <a:gd name="T73" fmla="*/ 218 h 722"/>
                  <a:gd name="T74" fmla="*/ 348 w 478"/>
                  <a:gd name="T75" fmla="*/ 277 h 722"/>
                  <a:gd name="T76" fmla="*/ 253 w 478"/>
                  <a:gd name="T77" fmla="*/ 281 h 722"/>
                  <a:gd name="T78" fmla="*/ 185 w 478"/>
                  <a:gd name="T79" fmla="*/ 233 h 722"/>
                  <a:gd name="T80" fmla="*/ 140 w 478"/>
                  <a:gd name="T81" fmla="*/ 121 h 722"/>
                  <a:gd name="T82" fmla="*/ 196 w 478"/>
                  <a:gd name="T83" fmla="*/ 26 h 722"/>
                  <a:gd name="T84" fmla="*/ 236 w 478"/>
                  <a:gd name="T85" fmla="*/ 95 h 722"/>
                  <a:gd name="T86" fmla="*/ 347 w 478"/>
                  <a:gd name="T87" fmla="*/ 335 h 722"/>
                  <a:gd name="T88" fmla="*/ 429 w 478"/>
                  <a:gd name="T89" fmla="*/ 410 h 722"/>
                  <a:gd name="T90" fmla="*/ 397 w 478"/>
                  <a:gd name="T91" fmla="*/ 402 h 722"/>
                  <a:gd name="T92" fmla="*/ 261 w 478"/>
                  <a:gd name="T93" fmla="*/ 345 h 722"/>
                  <a:gd name="T94" fmla="*/ 273 w 478"/>
                  <a:gd name="T95" fmla="*/ 379 h 722"/>
                  <a:gd name="T96" fmla="*/ 228 w 478"/>
                  <a:gd name="T97" fmla="*/ 445 h 722"/>
                  <a:gd name="T98" fmla="*/ 202 w 478"/>
                  <a:gd name="T99" fmla="*/ 432 h 722"/>
                  <a:gd name="T100" fmla="*/ 211 w 478"/>
                  <a:gd name="T101" fmla="*/ 384 h 722"/>
                  <a:gd name="T102" fmla="*/ 125 w 478"/>
                  <a:gd name="T103" fmla="*/ 205 h 722"/>
                  <a:gd name="T104" fmla="*/ 196 w 478"/>
                  <a:gd name="T105" fmla="*/ 287 h 722"/>
                  <a:gd name="T106" fmla="*/ 107 w 478"/>
                  <a:gd name="T107" fmla="*/ 180 h 722"/>
                  <a:gd name="T108" fmla="*/ 115 w 478"/>
                  <a:gd name="T109" fmla="*/ 267 h 722"/>
                  <a:gd name="T110" fmla="*/ 23 w 478"/>
                  <a:gd name="T111" fmla="*/ 225 h 722"/>
                  <a:gd name="T112" fmla="*/ 182 w 478"/>
                  <a:gd name="T113" fmla="*/ 293 h 722"/>
                  <a:gd name="T114" fmla="*/ 115 w 478"/>
                  <a:gd name="T115" fmla="*/ 267 h 722"/>
                  <a:gd name="T116" fmla="*/ 205 w 478"/>
                  <a:gd name="T117" fmla="*/ 330 h 722"/>
                  <a:gd name="T118" fmla="*/ 181 w 478"/>
                  <a:gd name="T119" fmla="*/ 390 h 722"/>
                  <a:gd name="T120" fmla="*/ 124 w 478"/>
                  <a:gd name="T121" fmla="*/ 376 h 7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78" h="722">
                    <a:moveTo>
                      <a:pt x="312" y="26"/>
                    </a:moveTo>
                    <a:lnTo>
                      <a:pt x="310" y="14"/>
                    </a:lnTo>
                    <a:lnTo>
                      <a:pt x="303" y="0"/>
                    </a:lnTo>
                    <a:lnTo>
                      <a:pt x="294" y="17"/>
                    </a:lnTo>
                    <a:lnTo>
                      <a:pt x="286" y="31"/>
                    </a:lnTo>
                    <a:lnTo>
                      <a:pt x="268" y="82"/>
                    </a:lnTo>
                    <a:lnTo>
                      <a:pt x="259" y="101"/>
                    </a:lnTo>
                    <a:lnTo>
                      <a:pt x="256" y="112"/>
                    </a:lnTo>
                    <a:lnTo>
                      <a:pt x="218" y="7"/>
                    </a:lnTo>
                    <a:lnTo>
                      <a:pt x="202" y="5"/>
                    </a:lnTo>
                    <a:lnTo>
                      <a:pt x="146" y="70"/>
                    </a:lnTo>
                    <a:lnTo>
                      <a:pt x="131" y="92"/>
                    </a:lnTo>
                    <a:lnTo>
                      <a:pt x="140" y="152"/>
                    </a:lnTo>
                    <a:lnTo>
                      <a:pt x="163" y="221"/>
                    </a:lnTo>
                    <a:lnTo>
                      <a:pt x="149" y="216"/>
                    </a:lnTo>
                    <a:lnTo>
                      <a:pt x="125" y="177"/>
                    </a:lnTo>
                    <a:lnTo>
                      <a:pt x="110" y="146"/>
                    </a:lnTo>
                    <a:lnTo>
                      <a:pt x="104" y="114"/>
                    </a:lnTo>
                    <a:lnTo>
                      <a:pt x="97" y="76"/>
                    </a:lnTo>
                    <a:lnTo>
                      <a:pt x="90" y="53"/>
                    </a:lnTo>
                    <a:lnTo>
                      <a:pt x="86" y="72"/>
                    </a:lnTo>
                    <a:lnTo>
                      <a:pt x="89" y="152"/>
                    </a:lnTo>
                    <a:lnTo>
                      <a:pt x="91" y="176"/>
                    </a:lnTo>
                    <a:lnTo>
                      <a:pt x="103" y="191"/>
                    </a:lnTo>
                    <a:lnTo>
                      <a:pt x="104" y="209"/>
                    </a:lnTo>
                    <a:lnTo>
                      <a:pt x="110" y="227"/>
                    </a:lnTo>
                    <a:lnTo>
                      <a:pt x="119" y="242"/>
                    </a:lnTo>
                    <a:lnTo>
                      <a:pt x="132" y="259"/>
                    </a:lnTo>
                    <a:lnTo>
                      <a:pt x="122" y="251"/>
                    </a:lnTo>
                    <a:lnTo>
                      <a:pt x="112" y="245"/>
                    </a:lnTo>
                    <a:lnTo>
                      <a:pt x="100" y="239"/>
                    </a:lnTo>
                    <a:lnTo>
                      <a:pt x="88" y="235"/>
                    </a:lnTo>
                    <a:lnTo>
                      <a:pt x="37" y="221"/>
                    </a:lnTo>
                    <a:lnTo>
                      <a:pt x="3" y="222"/>
                    </a:lnTo>
                    <a:lnTo>
                      <a:pt x="0" y="228"/>
                    </a:lnTo>
                    <a:lnTo>
                      <a:pt x="1" y="234"/>
                    </a:lnTo>
                    <a:lnTo>
                      <a:pt x="2" y="235"/>
                    </a:lnTo>
                    <a:lnTo>
                      <a:pt x="6" y="237"/>
                    </a:lnTo>
                    <a:lnTo>
                      <a:pt x="9" y="239"/>
                    </a:lnTo>
                    <a:lnTo>
                      <a:pt x="15" y="241"/>
                    </a:lnTo>
                    <a:lnTo>
                      <a:pt x="65" y="258"/>
                    </a:lnTo>
                    <a:lnTo>
                      <a:pt x="113" y="276"/>
                    </a:lnTo>
                    <a:lnTo>
                      <a:pt x="142" y="289"/>
                    </a:lnTo>
                    <a:lnTo>
                      <a:pt x="168" y="303"/>
                    </a:lnTo>
                    <a:lnTo>
                      <a:pt x="178" y="311"/>
                    </a:lnTo>
                    <a:lnTo>
                      <a:pt x="190" y="309"/>
                    </a:lnTo>
                    <a:lnTo>
                      <a:pt x="188" y="312"/>
                    </a:lnTo>
                    <a:lnTo>
                      <a:pt x="156" y="336"/>
                    </a:lnTo>
                    <a:lnTo>
                      <a:pt x="133" y="357"/>
                    </a:lnTo>
                    <a:lnTo>
                      <a:pt x="108" y="399"/>
                    </a:lnTo>
                    <a:lnTo>
                      <a:pt x="97" y="441"/>
                    </a:lnTo>
                    <a:lnTo>
                      <a:pt x="95" y="452"/>
                    </a:lnTo>
                    <a:lnTo>
                      <a:pt x="127" y="432"/>
                    </a:lnTo>
                    <a:lnTo>
                      <a:pt x="199" y="391"/>
                    </a:lnTo>
                    <a:lnTo>
                      <a:pt x="196" y="400"/>
                    </a:lnTo>
                    <a:lnTo>
                      <a:pt x="194" y="411"/>
                    </a:lnTo>
                    <a:lnTo>
                      <a:pt x="196" y="433"/>
                    </a:lnTo>
                    <a:lnTo>
                      <a:pt x="199" y="453"/>
                    </a:lnTo>
                    <a:lnTo>
                      <a:pt x="208" y="475"/>
                    </a:lnTo>
                    <a:lnTo>
                      <a:pt x="223" y="501"/>
                    </a:lnTo>
                    <a:lnTo>
                      <a:pt x="226" y="496"/>
                    </a:lnTo>
                    <a:lnTo>
                      <a:pt x="224" y="487"/>
                    </a:lnTo>
                    <a:lnTo>
                      <a:pt x="226" y="478"/>
                    </a:lnTo>
                    <a:lnTo>
                      <a:pt x="233" y="459"/>
                    </a:lnTo>
                    <a:lnTo>
                      <a:pt x="240" y="442"/>
                    </a:lnTo>
                    <a:lnTo>
                      <a:pt x="250" y="428"/>
                    </a:lnTo>
                    <a:lnTo>
                      <a:pt x="250" y="638"/>
                    </a:lnTo>
                    <a:lnTo>
                      <a:pt x="244" y="647"/>
                    </a:lnTo>
                    <a:lnTo>
                      <a:pt x="244" y="677"/>
                    </a:lnTo>
                    <a:lnTo>
                      <a:pt x="235" y="687"/>
                    </a:lnTo>
                    <a:lnTo>
                      <a:pt x="222" y="713"/>
                    </a:lnTo>
                    <a:lnTo>
                      <a:pt x="218" y="715"/>
                    </a:lnTo>
                    <a:lnTo>
                      <a:pt x="234" y="722"/>
                    </a:lnTo>
                    <a:lnTo>
                      <a:pt x="241" y="721"/>
                    </a:lnTo>
                    <a:lnTo>
                      <a:pt x="249" y="691"/>
                    </a:lnTo>
                    <a:lnTo>
                      <a:pt x="253" y="679"/>
                    </a:lnTo>
                    <a:lnTo>
                      <a:pt x="253" y="649"/>
                    </a:lnTo>
                    <a:lnTo>
                      <a:pt x="261" y="638"/>
                    </a:lnTo>
                    <a:lnTo>
                      <a:pt x="262" y="579"/>
                    </a:lnTo>
                    <a:lnTo>
                      <a:pt x="262" y="502"/>
                    </a:lnTo>
                    <a:lnTo>
                      <a:pt x="262" y="484"/>
                    </a:lnTo>
                    <a:lnTo>
                      <a:pt x="263" y="463"/>
                    </a:lnTo>
                    <a:lnTo>
                      <a:pt x="263" y="423"/>
                    </a:lnTo>
                    <a:lnTo>
                      <a:pt x="267" y="400"/>
                    </a:lnTo>
                    <a:lnTo>
                      <a:pt x="271" y="390"/>
                    </a:lnTo>
                    <a:lnTo>
                      <a:pt x="280" y="381"/>
                    </a:lnTo>
                    <a:lnTo>
                      <a:pt x="294" y="387"/>
                    </a:lnTo>
                    <a:lnTo>
                      <a:pt x="310" y="392"/>
                    </a:lnTo>
                    <a:lnTo>
                      <a:pt x="342" y="397"/>
                    </a:lnTo>
                    <a:lnTo>
                      <a:pt x="361" y="398"/>
                    </a:lnTo>
                    <a:lnTo>
                      <a:pt x="381" y="402"/>
                    </a:lnTo>
                    <a:lnTo>
                      <a:pt x="399" y="406"/>
                    </a:lnTo>
                    <a:lnTo>
                      <a:pt x="418" y="415"/>
                    </a:lnTo>
                    <a:lnTo>
                      <a:pt x="436" y="424"/>
                    </a:lnTo>
                    <a:lnTo>
                      <a:pt x="454" y="436"/>
                    </a:lnTo>
                    <a:lnTo>
                      <a:pt x="455" y="436"/>
                    </a:lnTo>
                    <a:lnTo>
                      <a:pt x="456" y="435"/>
                    </a:lnTo>
                    <a:lnTo>
                      <a:pt x="458" y="426"/>
                    </a:lnTo>
                    <a:lnTo>
                      <a:pt x="447" y="409"/>
                    </a:lnTo>
                    <a:lnTo>
                      <a:pt x="429" y="386"/>
                    </a:lnTo>
                    <a:lnTo>
                      <a:pt x="419" y="376"/>
                    </a:lnTo>
                    <a:lnTo>
                      <a:pt x="411" y="369"/>
                    </a:lnTo>
                    <a:lnTo>
                      <a:pt x="375" y="345"/>
                    </a:lnTo>
                    <a:lnTo>
                      <a:pt x="346" y="326"/>
                    </a:lnTo>
                    <a:lnTo>
                      <a:pt x="330" y="317"/>
                    </a:lnTo>
                    <a:lnTo>
                      <a:pt x="406" y="301"/>
                    </a:lnTo>
                    <a:lnTo>
                      <a:pt x="442" y="290"/>
                    </a:lnTo>
                    <a:lnTo>
                      <a:pt x="478" y="277"/>
                    </a:lnTo>
                    <a:lnTo>
                      <a:pt x="378" y="273"/>
                    </a:lnTo>
                    <a:lnTo>
                      <a:pt x="393" y="266"/>
                    </a:lnTo>
                    <a:lnTo>
                      <a:pt x="407" y="258"/>
                    </a:lnTo>
                    <a:lnTo>
                      <a:pt x="410" y="254"/>
                    </a:lnTo>
                    <a:lnTo>
                      <a:pt x="413" y="252"/>
                    </a:lnTo>
                    <a:lnTo>
                      <a:pt x="420" y="247"/>
                    </a:lnTo>
                    <a:lnTo>
                      <a:pt x="432" y="235"/>
                    </a:lnTo>
                    <a:lnTo>
                      <a:pt x="455" y="211"/>
                    </a:lnTo>
                    <a:lnTo>
                      <a:pt x="474" y="177"/>
                    </a:lnTo>
                    <a:lnTo>
                      <a:pt x="468" y="155"/>
                    </a:lnTo>
                    <a:lnTo>
                      <a:pt x="468" y="153"/>
                    </a:lnTo>
                    <a:lnTo>
                      <a:pt x="458" y="162"/>
                    </a:lnTo>
                    <a:lnTo>
                      <a:pt x="456" y="165"/>
                    </a:lnTo>
                    <a:lnTo>
                      <a:pt x="455" y="176"/>
                    </a:lnTo>
                    <a:lnTo>
                      <a:pt x="441" y="192"/>
                    </a:lnTo>
                    <a:lnTo>
                      <a:pt x="426" y="207"/>
                    </a:lnTo>
                    <a:lnTo>
                      <a:pt x="411" y="222"/>
                    </a:lnTo>
                    <a:lnTo>
                      <a:pt x="406" y="224"/>
                    </a:lnTo>
                    <a:lnTo>
                      <a:pt x="404" y="225"/>
                    </a:lnTo>
                    <a:lnTo>
                      <a:pt x="402" y="228"/>
                    </a:lnTo>
                    <a:lnTo>
                      <a:pt x="395" y="235"/>
                    </a:lnTo>
                    <a:lnTo>
                      <a:pt x="377" y="245"/>
                    </a:lnTo>
                    <a:lnTo>
                      <a:pt x="360" y="254"/>
                    </a:lnTo>
                    <a:lnTo>
                      <a:pt x="341" y="261"/>
                    </a:lnTo>
                    <a:lnTo>
                      <a:pt x="323" y="269"/>
                    </a:lnTo>
                    <a:lnTo>
                      <a:pt x="324" y="267"/>
                    </a:lnTo>
                    <a:lnTo>
                      <a:pt x="359" y="243"/>
                    </a:lnTo>
                    <a:lnTo>
                      <a:pt x="345" y="246"/>
                    </a:lnTo>
                    <a:lnTo>
                      <a:pt x="333" y="252"/>
                    </a:lnTo>
                    <a:lnTo>
                      <a:pt x="322" y="258"/>
                    </a:lnTo>
                    <a:lnTo>
                      <a:pt x="313" y="267"/>
                    </a:lnTo>
                    <a:lnTo>
                      <a:pt x="311" y="267"/>
                    </a:lnTo>
                    <a:lnTo>
                      <a:pt x="310" y="267"/>
                    </a:lnTo>
                    <a:lnTo>
                      <a:pt x="310" y="269"/>
                    </a:lnTo>
                    <a:lnTo>
                      <a:pt x="307" y="271"/>
                    </a:lnTo>
                    <a:lnTo>
                      <a:pt x="305" y="271"/>
                    </a:lnTo>
                    <a:lnTo>
                      <a:pt x="304" y="271"/>
                    </a:lnTo>
                    <a:lnTo>
                      <a:pt x="304" y="272"/>
                    </a:lnTo>
                    <a:lnTo>
                      <a:pt x="301" y="275"/>
                    </a:lnTo>
                    <a:lnTo>
                      <a:pt x="280" y="283"/>
                    </a:lnTo>
                    <a:lnTo>
                      <a:pt x="304" y="235"/>
                    </a:lnTo>
                    <a:lnTo>
                      <a:pt x="311" y="213"/>
                    </a:lnTo>
                    <a:lnTo>
                      <a:pt x="316" y="189"/>
                    </a:lnTo>
                    <a:lnTo>
                      <a:pt x="318" y="176"/>
                    </a:lnTo>
                    <a:lnTo>
                      <a:pt x="324" y="165"/>
                    </a:lnTo>
                    <a:lnTo>
                      <a:pt x="329" y="159"/>
                    </a:lnTo>
                    <a:lnTo>
                      <a:pt x="330" y="157"/>
                    </a:lnTo>
                    <a:lnTo>
                      <a:pt x="333" y="157"/>
                    </a:lnTo>
                    <a:lnTo>
                      <a:pt x="335" y="161"/>
                    </a:lnTo>
                    <a:lnTo>
                      <a:pt x="347" y="153"/>
                    </a:lnTo>
                    <a:lnTo>
                      <a:pt x="372" y="119"/>
                    </a:lnTo>
                    <a:lnTo>
                      <a:pt x="372" y="83"/>
                    </a:lnTo>
                    <a:lnTo>
                      <a:pt x="382" y="68"/>
                    </a:lnTo>
                    <a:lnTo>
                      <a:pt x="390" y="88"/>
                    </a:lnTo>
                    <a:lnTo>
                      <a:pt x="397" y="107"/>
                    </a:lnTo>
                    <a:lnTo>
                      <a:pt x="401" y="127"/>
                    </a:lnTo>
                    <a:lnTo>
                      <a:pt x="404" y="149"/>
                    </a:lnTo>
                    <a:lnTo>
                      <a:pt x="397" y="182"/>
                    </a:lnTo>
                    <a:lnTo>
                      <a:pt x="384" y="213"/>
                    </a:lnTo>
                    <a:lnTo>
                      <a:pt x="372" y="233"/>
                    </a:lnTo>
                    <a:lnTo>
                      <a:pt x="387" y="217"/>
                    </a:lnTo>
                    <a:lnTo>
                      <a:pt x="389" y="212"/>
                    </a:lnTo>
                    <a:lnTo>
                      <a:pt x="390" y="210"/>
                    </a:lnTo>
                    <a:lnTo>
                      <a:pt x="393" y="209"/>
                    </a:lnTo>
                    <a:lnTo>
                      <a:pt x="399" y="201"/>
                    </a:lnTo>
                    <a:lnTo>
                      <a:pt x="404" y="192"/>
                    </a:lnTo>
                    <a:lnTo>
                      <a:pt x="408" y="183"/>
                    </a:lnTo>
                    <a:lnTo>
                      <a:pt x="414" y="137"/>
                    </a:lnTo>
                    <a:lnTo>
                      <a:pt x="408" y="108"/>
                    </a:lnTo>
                    <a:lnTo>
                      <a:pt x="387" y="60"/>
                    </a:lnTo>
                    <a:lnTo>
                      <a:pt x="383" y="53"/>
                    </a:lnTo>
                    <a:lnTo>
                      <a:pt x="377" y="42"/>
                    </a:lnTo>
                    <a:lnTo>
                      <a:pt x="372" y="48"/>
                    </a:lnTo>
                    <a:lnTo>
                      <a:pt x="369" y="72"/>
                    </a:lnTo>
                    <a:lnTo>
                      <a:pt x="366" y="86"/>
                    </a:lnTo>
                    <a:lnTo>
                      <a:pt x="365" y="116"/>
                    </a:lnTo>
                    <a:lnTo>
                      <a:pt x="349" y="141"/>
                    </a:lnTo>
                    <a:lnTo>
                      <a:pt x="343" y="121"/>
                    </a:lnTo>
                    <a:lnTo>
                      <a:pt x="333" y="107"/>
                    </a:lnTo>
                    <a:lnTo>
                      <a:pt x="333" y="92"/>
                    </a:lnTo>
                    <a:lnTo>
                      <a:pt x="325" y="82"/>
                    </a:lnTo>
                    <a:lnTo>
                      <a:pt x="327" y="65"/>
                    </a:lnTo>
                    <a:lnTo>
                      <a:pt x="325" y="50"/>
                    </a:lnTo>
                    <a:lnTo>
                      <a:pt x="319" y="37"/>
                    </a:lnTo>
                    <a:lnTo>
                      <a:pt x="312" y="26"/>
                    </a:lnTo>
                    <a:close/>
                    <a:moveTo>
                      <a:pt x="292" y="35"/>
                    </a:moveTo>
                    <a:lnTo>
                      <a:pt x="304" y="26"/>
                    </a:lnTo>
                    <a:lnTo>
                      <a:pt x="315" y="60"/>
                    </a:lnTo>
                    <a:lnTo>
                      <a:pt x="318" y="92"/>
                    </a:lnTo>
                    <a:lnTo>
                      <a:pt x="325" y="101"/>
                    </a:lnTo>
                    <a:lnTo>
                      <a:pt x="325" y="112"/>
                    </a:lnTo>
                    <a:lnTo>
                      <a:pt x="339" y="131"/>
                    </a:lnTo>
                    <a:lnTo>
                      <a:pt x="339" y="149"/>
                    </a:lnTo>
                    <a:lnTo>
                      <a:pt x="316" y="165"/>
                    </a:lnTo>
                    <a:lnTo>
                      <a:pt x="304" y="205"/>
                    </a:lnTo>
                    <a:lnTo>
                      <a:pt x="299" y="216"/>
                    </a:lnTo>
                    <a:lnTo>
                      <a:pt x="299" y="221"/>
                    </a:lnTo>
                    <a:lnTo>
                      <a:pt x="299" y="229"/>
                    </a:lnTo>
                    <a:lnTo>
                      <a:pt x="298" y="235"/>
                    </a:lnTo>
                    <a:lnTo>
                      <a:pt x="294" y="216"/>
                    </a:lnTo>
                    <a:lnTo>
                      <a:pt x="287" y="200"/>
                    </a:lnTo>
                    <a:lnTo>
                      <a:pt x="273" y="157"/>
                    </a:lnTo>
                    <a:lnTo>
                      <a:pt x="262" y="126"/>
                    </a:lnTo>
                    <a:lnTo>
                      <a:pt x="264" y="113"/>
                    </a:lnTo>
                    <a:lnTo>
                      <a:pt x="265" y="101"/>
                    </a:lnTo>
                    <a:lnTo>
                      <a:pt x="277" y="84"/>
                    </a:lnTo>
                    <a:lnTo>
                      <a:pt x="285" y="67"/>
                    </a:lnTo>
                    <a:lnTo>
                      <a:pt x="292" y="35"/>
                    </a:lnTo>
                    <a:close/>
                    <a:moveTo>
                      <a:pt x="438" y="211"/>
                    </a:moveTo>
                    <a:lnTo>
                      <a:pt x="446" y="198"/>
                    </a:lnTo>
                    <a:lnTo>
                      <a:pt x="454" y="191"/>
                    </a:lnTo>
                    <a:lnTo>
                      <a:pt x="446" y="205"/>
                    </a:lnTo>
                    <a:lnTo>
                      <a:pt x="441" y="211"/>
                    </a:lnTo>
                    <a:lnTo>
                      <a:pt x="437" y="218"/>
                    </a:lnTo>
                    <a:lnTo>
                      <a:pt x="426" y="230"/>
                    </a:lnTo>
                    <a:lnTo>
                      <a:pt x="419" y="235"/>
                    </a:lnTo>
                    <a:lnTo>
                      <a:pt x="416" y="237"/>
                    </a:lnTo>
                    <a:lnTo>
                      <a:pt x="413" y="241"/>
                    </a:lnTo>
                    <a:lnTo>
                      <a:pt x="382" y="259"/>
                    </a:lnTo>
                    <a:lnTo>
                      <a:pt x="348" y="277"/>
                    </a:lnTo>
                    <a:lnTo>
                      <a:pt x="438" y="211"/>
                    </a:lnTo>
                    <a:close/>
                    <a:moveTo>
                      <a:pt x="253" y="141"/>
                    </a:moveTo>
                    <a:lnTo>
                      <a:pt x="277" y="199"/>
                    </a:lnTo>
                    <a:lnTo>
                      <a:pt x="280" y="234"/>
                    </a:lnTo>
                    <a:lnTo>
                      <a:pt x="274" y="273"/>
                    </a:lnTo>
                    <a:lnTo>
                      <a:pt x="253" y="281"/>
                    </a:lnTo>
                    <a:lnTo>
                      <a:pt x="249" y="278"/>
                    </a:lnTo>
                    <a:lnTo>
                      <a:pt x="246" y="279"/>
                    </a:lnTo>
                    <a:lnTo>
                      <a:pt x="246" y="284"/>
                    </a:lnTo>
                    <a:lnTo>
                      <a:pt x="253" y="294"/>
                    </a:lnTo>
                    <a:lnTo>
                      <a:pt x="230" y="293"/>
                    </a:lnTo>
                    <a:lnTo>
                      <a:pt x="185" y="233"/>
                    </a:lnTo>
                    <a:lnTo>
                      <a:pt x="167" y="207"/>
                    </a:lnTo>
                    <a:lnTo>
                      <a:pt x="167" y="194"/>
                    </a:lnTo>
                    <a:lnTo>
                      <a:pt x="163" y="183"/>
                    </a:lnTo>
                    <a:lnTo>
                      <a:pt x="148" y="149"/>
                    </a:lnTo>
                    <a:lnTo>
                      <a:pt x="143" y="134"/>
                    </a:lnTo>
                    <a:lnTo>
                      <a:pt x="140" y="121"/>
                    </a:lnTo>
                    <a:lnTo>
                      <a:pt x="140" y="92"/>
                    </a:lnTo>
                    <a:lnTo>
                      <a:pt x="151" y="80"/>
                    </a:lnTo>
                    <a:lnTo>
                      <a:pt x="163" y="68"/>
                    </a:lnTo>
                    <a:lnTo>
                      <a:pt x="173" y="54"/>
                    </a:lnTo>
                    <a:lnTo>
                      <a:pt x="184" y="40"/>
                    </a:lnTo>
                    <a:lnTo>
                      <a:pt x="196" y="26"/>
                    </a:lnTo>
                    <a:lnTo>
                      <a:pt x="202" y="18"/>
                    </a:lnTo>
                    <a:lnTo>
                      <a:pt x="212" y="30"/>
                    </a:lnTo>
                    <a:lnTo>
                      <a:pt x="222" y="46"/>
                    </a:lnTo>
                    <a:lnTo>
                      <a:pt x="228" y="61"/>
                    </a:lnTo>
                    <a:lnTo>
                      <a:pt x="234" y="80"/>
                    </a:lnTo>
                    <a:lnTo>
                      <a:pt x="236" y="95"/>
                    </a:lnTo>
                    <a:lnTo>
                      <a:pt x="241" y="110"/>
                    </a:lnTo>
                    <a:lnTo>
                      <a:pt x="253" y="141"/>
                    </a:lnTo>
                    <a:close/>
                    <a:moveTo>
                      <a:pt x="293" y="326"/>
                    </a:moveTo>
                    <a:lnTo>
                      <a:pt x="294" y="325"/>
                    </a:lnTo>
                    <a:lnTo>
                      <a:pt x="317" y="319"/>
                    </a:lnTo>
                    <a:lnTo>
                      <a:pt x="347" y="335"/>
                    </a:lnTo>
                    <a:lnTo>
                      <a:pt x="376" y="353"/>
                    </a:lnTo>
                    <a:lnTo>
                      <a:pt x="404" y="373"/>
                    </a:lnTo>
                    <a:lnTo>
                      <a:pt x="431" y="397"/>
                    </a:lnTo>
                    <a:lnTo>
                      <a:pt x="432" y="399"/>
                    </a:lnTo>
                    <a:lnTo>
                      <a:pt x="437" y="410"/>
                    </a:lnTo>
                    <a:lnTo>
                      <a:pt x="429" y="410"/>
                    </a:lnTo>
                    <a:lnTo>
                      <a:pt x="424" y="409"/>
                    </a:lnTo>
                    <a:lnTo>
                      <a:pt x="419" y="409"/>
                    </a:lnTo>
                    <a:lnTo>
                      <a:pt x="412" y="406"/>
                    </a:lnTo>
                    <a:lnTo>
                      <a:pt x="405" y="405"/>
                    </a:lnTo>
                    <a:lnTo>
                      <a:pt x="400" y="403"/>
                    </a:lnTo>
                    <a:lnTo>
                      <a:pt x="397" y="402"/>
                    </a:lnTo>
                    <a:lnTo>
                      <a:pt x="396" y="402"/>
                    </a:lnTo>
                    <a:lnTo>
                      <a:pt x="389" y="399"/>
                    </a:lnTo>
                    <a:lnTo>
                      <a:pt x="340" y="390"/>
                    </a:lnTo>
                    <a:lnTo>
                      <a:pt x="316" y="385"/>
                    </a:lnTo>
                    <a:lnTo>
                      <a:pt x="289" y="379"/>
                    </a:lnTo>
                    <a:lnTo>
                      <a:pt x="261" y="345"/>
                    </a:lnTo>
                    <a:lnTo>
                      <a:pt x="274" y="331"/>
                    </a:lnTo>
                    <a:lnTo>
                      <a:pt x="293" y="326"/>
                    </a:lnTo>
                    <a:close/>
                    <a:moveTo>
                      <a:pt x="273" y="379"/>
                    </a:moveTo>
                    <a:lnTo>
                      <a:pt x="261" y="400"/>
                    </a:lnTo>
                    <a:lnTo>
                      <a:pt x="261" y="353"/>
                    </a:lnTo>
                    <a:lnTo>
                      <a:pt x="273" y="379"/>
                    </a:lnTo>
                    <a:close/>
                    <a:moveTo>
                      <a:pt x="250" y="355"/>
                    </a:moveTo>
                    <a:lnTo>
                      <a:pt x="250" y="417"/>
                    </a:lnTo>
                    <a:lnTo>
                      <a:pt x="243" y="427"/>
                    </a:lnTo>
                    <a:lnTo>
                      <a:pt x="236" y="436"/>
                    </a:lnTo>
                    <a:lnTo>
                      <a:pt x="232" y="440"/>
                    </a:lnTo>
                    <a:lnTo>
                      <a:pt x="228" y="445"/>
                    </a:lnTo>
                    <a:lnTo>
                      <a:pt x="221" y="453"/>
                    </a:lnTo>
                    <a:lnTo>
                      <a:pt x="218" y="481"/>
                    </a:lnTo>
                    <a:lnTo>
                      <a:pt x="210" y="464"/>
                    </a:lnTo>
                    <a:lnTo>
                      <a:pt x="206" y="456"/>
                    </a:lnTo>
                    <a:lnTo>
                      <a:pt x="205" y="448"/>
                    </a:lnTo>
                    <a:lnTo>
                      <a:pt x="202" y="432"/>
                    </a:lnTo>
                    <a:lnTo>
                      <a:pt x="203" y="417"/>
                    </a:lnTo>
                    <a:lnTo>
                      <a:pt x="205" y="387"/>
                    </a:lnTo>
                    <a:lnTo>
                      <a:pt x="208" y="385"/>
                    </a:lnTo>
                    <a:lnTo>
                      <a:pt x="208" y="384"/>
                    </a:lnTo>
                    <a:lnTo>
                      <a:pt x="209" y="384"/>
                    </a:lnTo>
                    <a:lnTo>
                      <a:pt x="211" y="384"/>
                    </a:lnTo>
                    <a:lnTo>
                      <a:pt x="218" y="381"/>
                    </a:lnTo>
                    <a:lnTo>
                      <a:pt x="230" y="374"/>
                    </a:lnTo>
                    <a:lnTo>
                      <a:pt x="240" y="366"/>
                    </a:lnTo>
                    <a:lnTo>
                      <a:pt x="250" y="355"/>
                    </a:lnTo>
                    <a:close/>
                    <a:moveTo>
                      <a:pt x="125" y="194"/>
                    </a:moveTo>
                    <a:lnTo>
                      <a:pt x="125" y="205"/>
                    </a:lnTo>
                    <a:lnTo>
                      <a:pt x="132" y="219"/>
                    </a:lnTo>
                    <a:lnTo>
                      <a:pt x="167" y="245"/>
                    </a:lnTo>
                    <a:lnTo>
                      <a:pt x="186" y="266"/>
                    </a:lnTo>
                    <a:lnTo>
                      <a:pt x="215" y="290"/>
                    </a:lnTo>
                    <a:lnTo>
                      <a:pt x="205" y="289"/>
                    </a:lnTo>
                    <a:lnTo>
                      <a:pt x="196" y="287"/>
                    </a:lnTo>
                    <a:lnTo>
                      <a:pt x="180" y="277"/>
                    </a:lnTo>
                    <a:lnTo>
                      <a:pt x="161" y="267"/>
                    </a:lnTo>
                    <a:lnTo>
                      <a:pt x="149" y="266"/>
                    </a:lnTo>
                    <a:lnTo>
                      <a:pt x="114" y="211"/>
                    </a:lnTo>
                    <a:lnTo>
                      <a:pt x="113" y="186"/>
                    </a:lnTo>
                    <a:lnTo>
                      <a:pt x="107" y="180"/>
                    </a:lnTo>
                    <a:lnTo>
                      <a:pt x="104" y="175"/>
                    </a:lnTo>
                    <a:lnTo>
                      <a:pt x="102" y="168"/>
                    </a:lnTo>
                    <a:lnTo>
                      <a:pt x="102" y="162"/>
                    </a:lnTo>
                    <a:lnTo>
                      <a:pt x="104" y="163"/>
                    </a:lnTo>
                    <a:lnTo>
                      <a:pt x="125" y="194"/>
                    </a:lnTo>
                    <a:close/>
                    <a:moveTo>
                      <a:pt x="115" y="267"/>
                    </a:moveTo>
                    <a:lnTo>
                      <a:pt x="86" y="258"/>
                    </a:lnTo>
                    <a:lnTo>
                      <a:pt x="55" y="242"/>
                    </a:lnTo>
                    <a:lnTo>
                      <a:pt x="21" y="230"/>
                    </a:lnTo>
                    <a:lnTo>
                      <a:pt x="18" y="229"/>
                    </a:lnTo>
                    <a:lnTo>
                      <a:pt x="21" y="229"/>
                    </a:lnTo>
                    <a:lnTo>
                      <a:pt x="23" y="225"/>
                    </a:lnTo>
                    <a:lnTo>
                      <a:pt x="26" y="224"/>
                    </a:lnTo>
                    <a:lnTo>
                      <a:pt x="47" y="227"/>
                    </a:lnTo>
                    <a:lnTo>
                      <a:pt x="103" y="249"/>
                    </a:lnTo>
                    <a:lnTo>
                      <a:pt x="160" y="283"/>
                    </a:lnTo>
                    <a:lnTo>
                      <a:pt x="162" y="283"/>
                    </a:lnTo>
                    <a:lnTo>
                      <a:pt x="182" y="293"/>
                    </a:lnTo>
                    <a:lnTo>
                      <a:pt x="166" y="293"/>
                    </a:lnTo>
                    <a:lnTo>
                      <a:pt x="154" y="289"/>
                    </a:lnTo>
                    <a:lnTo>
                      <a:pt x="143" y="284"/>
                    </a:lnTo>
                    <a:lnTo>
                      <a:pt x="125" y="272"/>
                    </a:lnTo>
                    <a:lnTo>
                      <a:pt x="122" y="272"/>
                    </a:lnTo>
                    <a:lnTo>
                      <a:pt x="115" y="267"/>
                    </a:lnTo>
                    <a:close/>
                    <a:moveTo>
                      <a:pt x="209" y="324"/>
                    </a:moveTo>
                    <a:lnTo>
                      <a:pt x="210" y="325"/>
                    </a:lnTo>
                    <a:lnTo>
                      <a:pt x="210" y="324"/>
                    </a:lnTo>
                    <a:lnTo>
                      <a:pt x="211" y="324"/>
                    </a:lnTo>
                    <a:lnTo>
                      <a:pt x="210" y="325"/>
                    </a:lnTo>
                    <a:lnTo>
                      <a:pt x="205" y="330"/>
                    </a:lnTo>
                    <a:lnTo>
                      <a:pt x="208" y="333"/>
                    </a:lnTo>
                    <a:lnTo>
                      <a:pt x="212" y="339"/>
                    </a:lnTo>
                    <a:lnTo>
                      <a:pt x="249" y="344"/>
                    </a:lnTo>
                    <a:lnTo>
                      <a:pt x="230" y="363"/>
                    </a:lnTo>
                    <a:lnTo>
                      <a:pt x="202" y="381"/>
                    </a:lnTo>
                    <a:lnTo>
                      <a:pt x="181" y="390"/>
                    </a:lnTo>
                    <a:lnTo>
                      <a:pt x="160" y="403"/>
                    </a:lnTo>
                    <a:lnTo>
                      <a:pt x="118" y="427"/>
                    </a:lnTo>
                    <a:lnTo>
                      <a:pt x="104" y="435"/>
                    </a:lnTo>
                    <a:lnTo>
                      <a:pt x="109" y="412"/>
                    </a:lnTo>
                    <a:lnTo>
                      <a:pt x="115" y="393"/>
                    </a:lnTo>
                    <a:lnTo>
                      <a:pt x="124" y="376"/>
                    </a:lnTo>
                    <a:lnTo>
                      <a:pt x="134" y="361"/>
                    </a:lnTo>
                    <a:lnTo>
                      <a:pt x="150" y="347"/>
                    </a:lnTo>
                    <a:lnTo>
                      <a:pt x="190" y="326"/>
                    </a:lnTo>
                    <a:lnTo>
                      <a:pt x="209" y="324"/>
                    </a:lnTo>
                    <a:close/>
                  </a:path>
                </a:pathLst>
              </a:custGeom>
              <a:solidFill>
                <a:srgbClr val="6A4F5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91" name="Freeform 515">
                <a:extLst>
                  <a:ext uri="{FF2B5EF4-FFF2-40B4-BE49-F238E27FC236}">
                    <a16:creationId xmlns:a16="http://schemas.microsoft.com/office/drawing/2014/main" id="{D4D7CE45-7A6D-449D-AF48-6099C8696CC1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41" y="4779"/>
                <a:ext cx="8" cy="11"/>
              </a:xfrm>
              <a:custGeom>
                <a:avLst/>
                <a:gdLst>
                  <a:gd name="T0" fmla="*/ 6 w 25"/>
                  <a:gd name="T1" fmla="*/ 9 h 35"/>
                  <a:gd name="T2" fmla="*/ 0 w 25"/>
                  <a:gd name="T3" fmla="*/ 35 h 35"/>
                  <a:gd name="T4" fmla="*/ 25 w 25"/>
                  <a:gd name="T5" fmla="*/ 21 h 35"/>
                  <a:gd name="T6" fmla="*/ 18 w 25"/>
                  <a:gd name="T7" fmla="*/ 0 h 35"/>
                  <a:gd name="T8" fmla="*/ 6 w 25"/>
                  <a:gd name="T9" fmla="*/ 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35">
                    <a:moveTo>
                      <a:pt x="6" y="9"/>
                    </a:moveTo>
                    <a:lnTo>
                      <a:pt x="0" y="35"/>
                    </a:lnTo>
                    <a:lnTo>
                      <a:pt x="25" y="21"/>
                    </a:lnTo>
                    <a:lnTo>
                      <a:pt x="18" y="0"/>
                    </a:lnTo>
                    <a:lnTo>
                      <a:pt x="6" y="9"/>
                    </a:lnTo>
                    <a:close/>
                  </a:path>
                </a:pathLst>
              </a:custGeom>
              <a:solidFill>
                <a:srgbClr val="A4868F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92" name="Freeform 516">
                <a:extLst>
                  <a:ext uri="{FF2B5EF4-FFF2-40B4-BE49-F238E27FC236}">
                    <a16:creationId xmlns:a16="http://schemas.microsoft.com/office/drawing/2014/main" id="{BDFC0CA4-98B2-43FC-BAFF-84D1575C88E1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8" y="4774"/>
                <a:ext cx="11" cy="10"/>
              </a:xfrm>
              <a:custGeom>
                <a:avLst/>
                <a:gdLst>
                  <a:gd name="T0" fmla="*/ 4 w 33"/>
                  <a:gd name="T1" fmla="*/ 14 h 30"/>
                  <a:gd name="T2" fmla="*/ 3 w 33"/>
                  <a:gd name="T3" fmla="*/ 20 h 30"/>
                  <a:gd name="T4" fmla="*/ 0 w 33"/>
                  <a:gd name="T5" fmla="*/ 30 h 30"/>
                  <a:gd name="T6" fmla="*/ 33 w 33"/>
                  <a:gd name="T7" fmla="*/ 11 h 30"/>
                  <a:gd name="T8" fmla="*/ 29 w 33"/>
                  <a:gd name="T9" fmla="*/ 0 h 30"/>
                  <a:gd name="T10" fmla="*/ 4 w 33"/>
                  <a:gd name="T11" fmla="*/ 1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0">
                    <a:moveTo>
                      <a:pt x="4" y="14"/>
                    </a:moveTo>
                    <a:lnTo>
                      <a:pt x="3" y="20"/>
                    </a:lnTo>
                    <a:lnTo>
                      <a:pt x="0" y="30"/>
                    </a:lnTo>
                    <a:lnTo>
                      <a:pt x="33" y="11"/>
                    </a:lnTo>
                    <a:lnTo>
                      <a:pt x="29" y="0"/>
                    </a:lnTo>
                    <a:lnTo>
                      <a:pt x="4" y="14"/>
                    </a:lnTo>
                    <a:close/>
                  </a:path>
                </a:pathLst>
              </a:custGeom>
              <a:solidFill>
                <a:srgbClr val="A2838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93" name="Freeform 517">
                <a:extLst>
                  <a:ext uri="{FF2B5EF4-FFF2-40B4-BE49-F238E27FC236}">
                    <a16:creationId xmlns:a16="http://schemas.microsoft.com/office/drawing/2014/main" id="{5F9438C5-9225-4B41-B2A9-1933469449E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9" y="4767"/>
                <a:ext cx="16" cy="14"/>
              </a:xfrm>
              <a:custGeom>
                <a:avLst/>
                <a:gdLst>
                  <a:gd name="T0" fmla="*/ 47 w 48"/>
                  <a:gd name="T1" fmla="*/ 2 h 40"/>
                  <a:gd name="T2" fmla="*/ 47 w 48"/>
                  <a:gd name="T3" fmla="*/ 0 h 40"/>
                  <a:gd name="T4" fmla="*/ 14 w 48"/>
                  <a:gd name="T5" fmla="*/ 19 h 40"/>
                  <a:gd name="T6" fmla="*/ 8 w 48"/>
                  <a:gd name="T7" fmla="*/ 28 h 40"/>
                  <a:gd name="T8" fmla="*/ 0 w 48"/>
                  <a:gd name="T9" fmla="*/ 40 h 40"/>
                  <a:gd name="T10" fmla="*/ 48 w 48"/>
                  <a:gd name="T11" fmla="*/ 13 h 40"/>
                  <a:gd name="T12" fmla="*/ 47 w 48"/>
                  <a:gd name="T13" fmla="*/ 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40">
                    <a:moveTo>
                      <a:pt x="47" y="2"/>
                    </a:moveTo>
                    <a:lnTo>
                      <a:pt x="47" y="0"/>
                    </a:lnTo>
                    <a:lnTo>
                      <a:pt x="14" y="19"/>
                    </a:lnTo>
                    <a:lnTo>
                      <a:pt x="8" y="28"/>
                    </a:lnTo>
                    <a:lnTo>
                      <a:pt x="0" y="40"/>
                    </a:lnTo>
                    <a:lnTo>
                      <a:pt x="48" y="13"/>
                    </a:lnTo>
                    <a:lnTo>
                      <a:pt x="47" y="2"/>
                    </a:lnTo>
                    <a:close/>
                  </a:path>
                </a:pathLst>
              </a:custGeom>
              <a:solidFill>
                <a:srgbClr val="A0818A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94" name="Freeform 518">
                <a:extLst>
                  <a:ext uri="{FF2B5EF4-FFF2-40B4-BE49-F238E27FC236}">
                    <a16:creationId xmlns:a16="http://schemas.microsoft.com/office/drawing/2014/main" id="{FFEBA41C-A7B8-438F-B92D-8BA323F275F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8" y="4762"/>
                <a:ext cx="17" cy="14"/>
              </a:xfrm>
              <a:custGeom>
                <a:avLst/>
                <a:gdLst>
                  <a:gd name="T0" fmla="*/ 53 w 53"/>
                  <a:gd name="T1" fmla="*/ 12 h 43"/>
                  <a:gd name="T2" fmla="*/ 52 w 53"/>
                  <a:gd name="T3" fmla="*/ 0 h 43"/>
                  <a:gd name="T4" fmla="*/ 4 w 53"/>
                  <a:gd name="T5" fmla="*/ 27 h 43"/>
                  <a:gd name="T6" fmla="*/ 1 w 53"/>
                  <a:gd name="T7" fmla="*/ 30 h 43"/>
                  <a:gd name="T8" fmla="*/ 0 w 53"/>
                  <a:gd name="T9" fmla="*/ 42 h 43"/>
                  <a:gd name="T10" fmla="*/ 0 w 53"/>
                  <a:gd name="T11" fmla="*/ 43 h 43"/>
                  <a:gd name="T12" fmla="*/ 53 w 53"/>
                  <a:gd name="T13" fmla="*/ 1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43">
                    <a:moveTo>
                      <a:pt x="53" y="12"/>
                    </a:moveTo>
                    <a:lnTo>
                      <a:pt x="52" y="0"/>
                    </a:lnTo>
                    <a:lnTo>
                      <a:pt x="4" y="27"/>
                    </a:lnTo>
                    <a:lnTo>
                      <a:pt x="1" y="30"/>
                    </a:lnTo>
                    <a:lnTo>
                      <a:pt x="0" y="42"/>
                    </a:lnTo>
                    <a:lnTo>
                      <a:pt x="0" y="43"/>
                    </a:lnTo>
                    <a:lnTo>
                      <a:pt x="53" y="12"/>
                    </a:lnTo>
                    <a:close/>
                  </a:path>
                </a:pathLst>
              </a:custGeom>
              <a:solidFill>
                <a:srgbClr val="9C7D8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95" name="Freeform 519">
                <a:extLst>
                  <a:ext uri="{FF2B5EF4-FFF2-40B4-BE49-F238E27FC236}">
                    <a16:creationId xmlns:a16="http://schemas.microsoft.com/office/drawing/2014/main" id="{A4E2AAE3-BCE4-4517-9572-DC7D9A88D1FB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7" y="4756"/>
                <a:ext cx="20" cy="15"/>
              </a:xfrm>
              <a:custGeom>
                <a:avLst/>
                <a:gdLst>
                  <a:gd name="T0" fmla="*/ 56 w 59"/>
                  <a:gd name="T1" fmla="*/ 9 h 45"/>
                  <a:gd name="T2" fmla="*/ 55 w 59"/>
                  <a:gd name="T3" fmla="*/ 0 h 45"/>
                  <a:gd name="T4" fmla="*/ 2 w 59"/>
                  <a:gd name="T5" fmla="*/ 31 h 45"/>
                  <a:gd name="T6" fmla="*/ 0 w 59"/>
                  <a:gd name="T7" fmla="*/ 43 h 45"/>
                  <a:gd name="T8" fmla="*/ 1 w 59"/>
                  <a:gd name="T9" fmla="*/ 45 h 45"/>
                  <a:gd name="T10" fmla="*/ 59 w 59"/>
                  <a:gd name="T11" fmla="*/ 12 h 45"/>
                  <a:gd name="T12" fmla="*/ 56 w 59"/>
                  <a:gd name="T13" fmla="*/ 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45">
                    <a:moveTo>
                      <a:pt x="56" y="9"/>
                    </a:moveTo>
                    <a:lnTo>
                      <a:pt x="55" y="0"/>
                    </a:lnTo>
                    <a:lnTo>
                      <a:pt x="2" y="31"/>
                    </a:lnTo>
                    <a:lnTo>
                      <a:pt x="0" y="43"/>
                    </a:lnTo>
                    <a:lnTo>
                      <a:pt x="1" y="45"/>
                    </a:lnTo>
                    <a:lnTo>
                      <a:pt x="59" y="12"/>
                    </a:lnTo>
                    <a:lnTo>
                      <a:pt x="56" y="9"/>
                    </a:lnTo>
                    <a:close/>
                  </a:path>
                </a:pathLst>
              </a:custGeom>
              <a:solidFill>
                <a:srgbClr val="9A7B8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96" name="Freeform 520">
                <a:extLst>
                  <a:ext uri="{FF2B5EF4-FFF2-40B4-BE49-F238E27FC236}">
                    <a16:creationId xmlns:a16="http://schemas.microsoft.com/office/drawing/2014/main" id="{03955D23-DE49-489F-98BE-71A55F1E360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5" y="4754"/>
                <a:ext cx="21" cy="14"/>
              </a:xfrm>
              <a:custGeom>
                <a:avLst/>
                <a:gdLst>
                  <a:gd name="T0" fmla="*/ 62 w 62"/>
                  <a:gd name="T1" fmla="*/ 6 h 43"/>
                  <a:gd name="T2" fmla="*/ 58 w 62"/>
                  <a:gd name="T3" fmla="*/ 0 h 43"/>
                  <a:gd name="T4" fmla="*/ 0 w 62"/>
                  <a:gd name="T5" fmla="*/ 33 h 43"/>
                  <a:gd name="T6" fmla="*/ 4 w 62"/>
                  <a:gd name="T7" fmla="*/ 43 h 43"/>
                  <a:gd name="T8" fmla="*/ 62 w 62"/>
                  <a:gd name="T9" fmla="*/ 8 h 43"/>
                  <a:gd name="T10" fmla="*/ 62 w 62"/>
                  <a:gd name="T11" fmla="*/ 6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43">
                    <a:moveTo>
                      <a:pt x="62" y="6"/>
                    </a:moveTo>
                    <a:lnTo>
                      <a:pt x="58" y="0"/>
                    </a:lnTo>
                    <a:lnTo>
                      <a:pt x="0" y="33"/>
                    </a:lnTo>
                    <a:lnTo>
                      <a:pt x="4" y="43"/>
                    </a:lnTo>
                    <a:lnTo>
                      <a:pt x="62" y="8"/>
                    </a:lnTo>
                    <a:lnTo>
                      <a:pt x="62" y="6"/>
                    </a:lnTo>
                    <a:close/>
                  </a:path>
                </a:pathLst>
              </a:custGeom>
              <a:solidFill>
                <a:srgbClr val="98788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97" name="Freeform 521">
                <a:extLst>
                  <a:ext uri="{FF2B5EF4-FFF2-40B4-BE49-F238E27FC236}">
                    <a16:creationId xmlns:a16="http://schemas.microsoft.com/office/drawing/2014/main" id="{AFFAC295-70A5-424A-940D-00548D19029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5" y="4750"/>
                <a:ext cx="20" cy="16"/>
              </a:xfrm>
              <a:custGeom>
                <a:avLst/>
                <a:gdLst>
                  <a:gd name="T0" fmla="*/ 61 w 61"/>
                  <a:gd name="T1" fmla="*/ 12 h 46"/>
                  <a:gd name="T2" fmla="*/ 58 w 61"/>
                  <a:gd name="T3" fmla="*/ 9 h 46"/>
                  <a:gd name="T4" fmla="*/ 58 w 61"/>
                  <a:gd name="T5" fmla="*/ 0 h 46"/>
                  <a:gd name="T6" fmla="*/ 0 w 61"/>
                  <a:gd name="T7" fmla="*/ 35 h 46"/>
                  <a:gd name="T8" fmla="*/ 3 w 61"/>
                  <a:gd name="T9" fmla="*/ 46 h 46"/>
                  <a:gd name="T10" fmla="*/ 61 w 61"/>
                  <a:gd name="T11" fmla="*/ 1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46">
                    <a:moveTo>
                      <a:pt x="61" y="12"/>
                    </a:moveTo>
                    <a:lnTo>
                      <a:pt x="58" y="9"/>
                    </a:lnTo>
                    <a:lnTo>
                      <a:pt x="58" y="0"/>
                    </a:lnTo>
                    <a:lnTo>
                      <a:pt x="0" y="35"/>
                    </a:lnTo>
                    <a:lnTo>
                      <a:pt x="3" y="46"/>
                    </a:lnTo>
                    <a:lnTo>
                      <a:pt x="61" y="12"/>
                    </a:lnTo>
                    <a:close/>
                  </a:path>
                </a:pathLst>
              </a:custGeom>
              <a:solidFill>
                <a:srgbClr val="95757F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98" name="Freeform 522">
                <a:extLst>
                  <a:ext uri="{FF2B5EF4-FFF2-40B4-BE49-F238E27FC236}">
                    <a16:creationId xmlns:a16="http://schemas.microsoft.com/office/drawing/2014/main" id="{383FBA66-7D42-4867-B8F8-A977614A607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1" y="4742"/>
                <a:ext cx="22" cy="15"/>
              </a:xfrm>
              <a:custGeom>
                <a:avLst/>
                <a:gdLst>
                  <a:gd name="T0" fmla="*/ 65 w 65"/>
                  <a:gd name="T1" fmla="*/ 9 h 45"/>
                  <a:gd name="T2" fmla="*/ 65 w 65"/>
                  <a:gd name="T3" fmla="*/ 6 h 45"/>
                  <a:gd name="T4" fmla="*/ 61 w 65"/>
                  <a:gd name="T5" fmla="*/ 0 h 45"/>
                  <a:gd name="T6" fmla="*/ 0 w 65"/>
                  <a:gd name="T7" fmla="*/ 34 h 45"/>
                  <a:gd name="T8" fmla="*/ 3 w 65"/>
                  <a:gd name="T9" fmla="*/ 45 h 45"/>
                  <a:gd name="T10" fmla="*/ 65 w 65"/>
                  <a:gd name="T11" fmla="*/ 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45">
                    <a:moveTo>
                      <a:pt x="65" y="9"/>
                    </a:moveTo>
                    <a:lnTo>
                      <a:pt x="65" y="6"/>
                    </a:lnTo>
                    <a:lnTo>
                      <a:pt x="61" y="0"/>
                    </a:lnTo>
                    <a:lnTo>
                      <a:pt x="0" y="34"/>
                    </a:lnTo>
                    <a:lnTo>
                      <a:pt x="3" y="45"/>
                    </a:lnTo>
                    <a:lnTo>
                      <a:pt x="65" y="9"/>
                    </a:lnTo>
                    <a:close/>
                  </a:path>
                </a:pathLst>
              </a:custGeom>
              <a:solidFill>
                <a:srgbClr val="906F7A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299" name="Freeform 523">
                <a:extLst>
                  <a:ext uri="{FF2B5EF4-FFF2-40B4-BE49-F238E27FC236}">
                    <a16:creationId xmlns:a16="http://schemas.microsoft.com/office/drawing/2014/main" id="{6462A68E-7963-4D93-9419-85E16B6A59A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2" y="4746"/>
                <a:ext cx="21" cy="15"/>
              </a:xfrm>
              <a:custGeom>
                <a:avLst/>
                <a:gdLst>
                  <a:gd name="T0" fmla="*/ 65 w 65"/>
                  <a:gd name="T1" fmla="*/ 10 h 44"/>
                  <a:gd name="T2" fmla="*/ 58 w 65"/>
                  <a:gd name="T3" fmla="*/ 0 h 44"/>
                  <a:gd name="T4" fmla="*/ 0 w 65"/>
                  <a:gd name="T5" fmla="*/ 34 h 44"/>
                  <a:gd name="T6" fmla="*/ 3 w 65"/>
                  <a:gd name="T7" fmla="*/ 42 h 44"/>
                  <a:gd name="T8" fmla="*/ 4 w 65"/>
                  <a:gd name="T9" fmla="*/ 44 h 44"/>
                  <a:gd name="T10" fmla="*/ 65 w 65"/>
                  <a:gd name="T11" fmla="*/ 1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44">
                    <a:moveTo>
                      <a:pt x="65" y="10"/>
                    </a:moveTo>
                    <a:lnTo>
                      <a:pt x="58" y="0"/>
                    </a:lnTo>
                    <a:lnTo>
                      <a:pt x="0" y="34"/>
                    </a:lnTo>
                    <a:lnTo>
                      <a:pt x="3" y="42"/>
                    </a:lnTo>
                    <a:lnTo>
                      <a:pt x="4" y="44"/>
                    </a:lnTo>
                    <a:lnTo>
                      <a:pt x="65" y="10"/>
                    </a:lnTo>
                    <a:close/>
                  </a:path>
                </a:pathLst>
              </a:custGeom>
              <a:solidFill>
                <a:srgbClr val="93737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00" name="Freeform 524">
                <a:extLst>
                  <a:ext uri="{FF2B5EF4-FFF2-40B4-BE49-F238E27FC236}">
                    <a16:creationId xmlns:a16="http://schemas.microsoft.com/office/drawing/2014/main" id="{B5F91B4F-8B5B-432B-86A8-4929CD797C4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9" y="4731"/>
                <a:ext cx="9" cy="9"/>
              </a:xfrm>
              <a:custGeom>
                <a:avLst/>
                <a:gdLst>
                  <a:gd name="T0" fmla="*/ 2 w 27"/>
                  <a:gd name="T1" fmla="*/ 23 h 27"/>
                  <a:gd name="T2" fmla="*/ 4 w 27"/>
                  <a:gd name="T3" fmla="*/ 27 h 27"/>
                  <a:gd name="T4" fmla="*/ 22 w 27"/>
                  <a:gd name="T5" fmla="*/ 16 h 27"/>
                  <a:gd name="T6" fmla="*/ 27 w 27"/>
                  <a:gd name="T7" fmla="*/ 0 h 27"/>
                  <a:gd name="T8" fmla="*/ 0 w 27"/>
                  <a:gd name="T9" fmla="*/ 16 h 27"/>
                  <a:gd name="T10" fmla="*/ 2 w 27"/>
                  <a:gd name="T11" fmla="*/ 2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7">
                    <a:moveTo>
                      <a:pt x="2" y="23"/>
                    </a:moveTo>
                    <a:lnTo>
                      <a:pt x="4" y="27"/>
                    </a:lnTo>
                    <a:lnTo>
                      <a:pt x="22" y="16"/>
                    </a:lnTo>
                    <a:lnTo>
                      <a:pt x="27" y="0"/>
                    </a:lnTo>
                    <a:lnTo>
                      <a:pt x="0" y="16"/>
                    </a:lnTo>
                    <a:lnTo>
                      <a:pt x="2" y="23"/>
                    </a:lnTo>
                    <a:close/>
                  </a:path>
                </a:pathLst>
              </a:custGeom>
              <a:solidFill>
                <a:srgbClr val="89677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01" name="Freeform 525">
                <a:extLst>
                  <a:ext uri="{FF2B5EF4-FFF2-40B4-BE49-F238E27FC236}">
                    <a16:creationId xmlns:a16="http://schemas.microsoft.com/office/drawing/2014/main" id="{6D5D643B-4FED-4564-AB1C-D058B16A2F0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43" y="4724"/>
                <a:ext cx="4" cy="5"/>
              </a:xfrm>
              <a:custGeom>
                <a:avLst/>
                <a:gdLst>
                  <a:gd name="T0" fmla="*/ 0 w 10"/>
                  <a:gd name="T1" fmla="*/ 4 h 16"/>
                  <a:gd name="T2" fmla="*/ 1 w 10"/>
                  <a:gd name="T3" fmla="*/ 7 h 16"/>
                  <a:gd name="T4" fmla="*/ 4 w 10"/>
                  <a:gd name="T5" fmla="*/ 16 h 16"/>
                  <a:gd name="T6" fmla="*/ 6 w 10"/>
                  <a:gd name="T7" fmla="*/ 14 h 16"/>
                  <a:gd name="T8" fmla="*/ 6 w 10"/>
                  <a:gd name="T9" fmla="*/ 12 h 16"/>
                  <a:gd name="T10" fmla="*/ 6 w 10"/>
                  <a:gd name="T11" fmla="*/ 7 h 16"/>
                  <a:gd name="T12" fmla="*/ 10 w 10"/>
                  <a:gd name="T13" fmla="*/ 0 h 16"/>
                  <a:gd name="T14" fmla="*/ 0 w 10"/>
                  <a:gd name="T15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16">
                    <a:moveTo>
                      <a:pt x="0" y="4"/>
                    </a:moveTo>
                    <a:lnTo>
                      <a:pt x="1" y="7"/>
                    </a:lnTo>
                    <a:lnTo>
                      <a:pt x="4" y="16"/>
                    </a:lnTo>
                    <a:lnTo>
                      <a:pt x="6" y="14"/>
                    </a:lnTo>
                    <a:lnTo>
                      <a:pt x="6" y="12"/>
                    </a:lnTo>
                    <a:lnTo>
                      <a:pt x="6" y="7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86646F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02" name="Freeform 526">
                <a:extLst>
                  <a:ext uri="{FF2B5EF4-FFF2-40B4-BE49-F238E27FC236}">
                    <a16:creationId xmlns:a16="http://schemas.microsoft.com/office/drawing/2014/main" id="{751E0C0C-5640-470D-A64E-D65B71642D3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42" y="4728"/>
                <a:ext cx="6" cy="7"/>
              </a:xfrm>
              <a:custGeom>
                <a:avLst/>
                <a:gdLst>
                  <a:gd name="T0" fmla="*/ 0 w 18"/>
                  <a:gd name="T1" fmla="*/ 11 h 20"/>
                  <a:gd name="T2" fmla="*/ 4 w 18"/>
                  <a:gd name="T3" fmla="*/ 20 h 20"/>
                  <a:gd name="T4" fmla="*/ 14 w 18"/>
                  <a:gd name="T5" fmla="*/ 16 h 20"/>
                  <a:gd name="T6" fmla="*/ 15 w 18"/>
                  <a:gd name="T7" fmla="*/ 12 h 20"/>
                  <a:gd name="T8" fmla="*/ 18 w 18"/>
                  <a:gd name="T9" fmla="*/ 0 h 20"/>
                  <a:gd name="T10" fmla="*/ 0 w 18"/>
                  <a:gd name="T11" fmla="*/ 1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20">
                    <a:moveTo>
                      <a:pt x="0" y="11"/>
                    </a:moveTo>
                    <a:lnTo>
                      <a:pt x="4" y="20"/>
                    </a:lnTo>
                    <a:lnTo>
                      <a:pt x="14" y="16"/>
                    </a:lnTo>
                    <a:lnTo>
                      <a:pt x="15" y="12"/>
                    </a:lnTo>
                    <a:lnTo>
                      <a:pt x="18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876671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03" name="Freeform 527">
                <a:extLst>
                  <a:ext uri="{FF2B5EF4-FFF2-40B4-BE49-F238E27FC236}">
                    <a16:creationId xmlns:a16="http://schemas.microsoft.com/office/drawing/2014/main" id="{A83F2684-AA24-4B14-8EA4-A85E5B26D631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1" y="4735"/>
                <a:ext cx="20" cy="15"/>
              </a:xfrm>
              <a:custGeom>
                <a:avLst/>
                <a:gdLst>
                  <a:gd name="T0" fmla="*/ 0 w 58"/>
                  <a:gd name="T1" fmla="*/ 34 h 46"/>
                  <a:gd name="T2" fmla="*/ 4 w 58"/>
                  <a:gd name="T3" fmla="*/ 46 h 46"/>
                  <a:gd name="T4" fmla="*/ 31 w 58"/>
                  <a:gd name="T5" fmla="*/ 30 h 46"/>
                  <a:gd name="T6" fmla="*/ 35 w 58"/>
                  <a:gd name="T7" fmla="*/ 18 h 46"/>
                  <a:gd name="T8" fmla="*/ 58 w 58"/>
                  <a:gd name="T9" fmla="*/ 2 h 46"/>
                  <a:gd name="T10" fmla="*/ 58 w 58"/>
                  <a:gd name="T11" fmla="*/ 0 h 46"/>
                  <a:gd name="T12" fmla="*/ 0 w 58"/>
                  <a:gd name="T13" fmla="*/ 3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46">
                    <a:moveTo>
                      <a:pt x="0" y="34"/>
                    </a:moveTo>
                    <a:lnTo>
                      <a:pt x="4" y="46"/>
                    </a:lnTo>
                    <a:lnTo>
                      <a:pt x="31" y="30"/>
                    </a:lnTo>
                    <a:lnTo>
                      <a:pt x="35" y="18"/>
                    </a:lnTo>
                    <a:lnTo>
                      <a:pt x="58" y="2"/>
                    </a:lnTo>
                    <a:lnTo>
                      <a:pt x="58" y="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8C6B76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04" name="Freeform 528">
                <a:extLst>
                  <a:ext uri="{FF2B5EF4-FFF2-40B4-BE49-F238E27FC236}">
                    <a16:creationId xmlns:a16="http://schemas.microsoft.com/office/drawing/2014/main" id="{74CAEEB4-5957-4973-AC83-02D6695868C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0" y="4739"/>
                <a:ext cx="21" cy="15"/>
              </a:xfrm>
              <a:custGeom>
                <a:avLst/>
                <a:gdLst>
                  <a:gd name="T0" fmla="*/ 0 w 62"/>
                  <a:gd name="T1" fmla="*/ 36 h 47"/>
                  <a:gd name="T2" fmla="*/ 4 w 62"/>
                  <a:gd name="T3" fmla="*/ 47 h 47"/>
                  <a:gd name="T4" fmla="*/ 62 w 62"/>
                  <a:gd name="T5" fmla="*/ 13 h 47"/>
                  <a:gd name="T6" fmla="*/ 62 w 62"/>
                  <a:gd name="T7" fmla="*/ 0 h 47"/>
                  <a:gd name="T8" fmla="*/ 0 w 62"/>
                  <a:gd name="T9" fmla="*/ 3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47">
                    <a:moveTo>
                      <a:pt x="0" y="36"/>
                    </a:moveTo>
                    <a:lnTo>
                      <a:pt x="4" y="47"/>
                    </a:lnTo>
                    <a:lnTo>
                      <a:pt x="62" y="13"/>
                    </a:lnTo>
                    <a:lnTo>
                      <a:pt x="62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8E6E7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05" name="Freeform 529">
                <a:extLst>
                  <a:ext uri="{FF2B5EF4-FFF2-40B4-BE49-F238E27FC236}">
                    <a16:creationId xmlns:a16="http://schemas.microsoft.com/office/drawing/2014/main" id="{8E214570-C1ED-4529-931C-18402080208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43" y="4722"/>
                <a:ext cx="1" cy="4"/>
              </a:xfrm>
              <a:custGeom>
                <a:avLst/>
                <a:gdLst>
                  <a:gd name="T0" fmla="*/ 2 w 2"/>
                  <a:gd name="T1" fmla="*/ 0 h 12"/>
                  <a:gd name="T2" fmla="*/ 0 w 2"/>
                  <a:gd name="T3" fmla="*/ 2 h 12"/>
                  <a:gd name="T4" fmla="*/ 1 w 2"/>
                  <a:gd name="T5" fmla="*/ 12 h 12"/>
                  <a:gd name="T6" fmla="*/ 2 w 2"/>
                  <a:gd name="T7" fmla="*/ 6 h 12"/>
                  <a:gd name="T8" fmla="*/ 2 w 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2">
                    <a:moveTo>
                      <a:pt x="2" y="0"/>
                    </a:moveTo>
                    <a:lnTo>
                      <a:pt x="0" y="2"/>
                    </a:lnTo>
                    <a:lnTo>
                      <a:pt x="1" y="12"/>
                    </a:lnTo>
                    <a:lnTo>
                      <a:pt x="2" y="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84626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06" name="Freeform 530">
                <a:extLst>
                  <a:ext uri="{FF2B5EF4-FFF2-40B4-BE49-F238E27FC236}">
                    <a16:creationId xmlns:a16="http://schemas.microsoft.com/office/drawing/2014/main" id="{2E4BF879-41FB-4B19-A4B9-D83ACF0DA16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392" y="4720"/>
                <a:ext cx="15" cy="16"/>
              </a:xfrm>
              <a:custGeom>
                <a:avLst/>
                <a:gdLst>
                  <a:gd name="T0" fmla="*/ 36 w 44"/>
                  <a:gd name="T1" fmla="*/ 7 h 50"/>
                  <a:gd name="T2" fmla="*/ 28 w 44"/>
                  <a:gd name="T3" fmla="*/ 20 h 50"/>
                  <a:gd name="T4" fmla="*/ 0 w 44"/>
                  <a:gd name="T5" fmla="*/ 42 h 50"/>
                  <a:gd name="T6" fmla="*/ 3 w 44"/>
                  <a:gd name="T7" fmla="*/ 50 h 50"/>
                  <a:gd name="T8" fmla="*/ 6 w 44"/>
                  <a:gd name="T9" fmla="*/ 46 h 50"/>
                  <a:gd name="T10" fmla="*/ 9 w 44"/>
                  <a:gd name="T11" fmla="*/ 44 h 50"/>
                  <a:gd name="T12" fmla="*/ 16 w 44"/>
                  <a:gd name="T13" fmla="*/ 39 h 50"/>
                  <a:gd name="T14" fmla="*/ 27 w 44"/>
                  <a:gd name="T15" fmla="*/ 27 h 50"/>
                  <a:gd name="T16" fmla="*/ 31 w 44"/>
                  <a:gd name="T17" fmla="*/ 20 h 50"/>
                  <a:gd name="T18" fmla="*/ 36 w 44"/>
                  <a:gd name="T19" fmla="*/ 14 h 50"/>
                  <a:gd name="T20" fmla="*/ 44 w 44"/>
                  <a:gd name="T21" fmla="*/ 0 h 50"/>
                  <a:gd name="T22" fmla="*/ 36 w 44"/>
                  <a:gd name="T23" fmla="*/ 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4" h="50">
                    <a:moveTo>
                      <a:pt x="36" y="7"/>
                    </a:moveTo>
                    <a:lnTo>
                      <a:pt x="28" y="20"/>
                    </a:lnTo>
                    <a:lnTo>
                      <a:pt x="0" y="42"/>
                    </a:lnTo>
                    <a:lnTo>
                      <a:pt x="3" y="50"/>
                    </a:lnTo>
                    <a:lnTo>
                      <a:pt x="6" y="46"/>
                    </a:lnTo>
                    <a:lnTo>
                      <a:pt x="9" y="44"/>
                    </a:lnTo>
                    <a:lnTo>
                      <a:pt x="16" y="39"/>
                    </a:lnTo>
                    <a:lnTo>
                      <a:pt x="27" y="27"/>
                    </a:lnTo>
                    <a:lnTo>
                      <a:pt x="31" y="20"/>
                    </a:lnTo>
                    <a:lnTo>
                      <a:pt x="36" y="14"/>
                    </a:lnTo>
                    <a:lnTo>
                      <a:pt x="44" y="0"/>
                    </a:ln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A98B9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07" name="Freeform 531">
                <a:extLst>
                  <a:ext uri="{FF2B5EF4-FFF2-40B4-BE49-F238E27FC236}">
                    <a16:creationId xmlns:a16="http://schemas.microsoft.com/office/drawing/2014/main" id="{FCF59981-42D5-4C6F-8B13-4F8426DFBCB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4" y="4708"/>
                <a:ext cx="2" cy="1"/>
              </a:xfrm>
              <a:custGeom>
                <a:avLst/>
                <a:gdLst>
                  <a:gd name="T0" fmla="*/ 6 w 6"/>
                  <a:gd name="T1" fmla="*/ 1 h 3"/>
                  <a:gd name="T2" fmla="*/ 5 w 6"/>
                  <a:gd name="T3" fmla="*/ 0 h 3"/>
                  <a:gd name="T4" fmla="*/ 0 w 6"/>
                  <a:gd name="T5" fmla="*/ 2 h 3"/>
                  <a:gd name="T6" fmla="*/ 1 w 6"/>
                  <a:gd name="T7" fmla="*/ 3 h 3"/>
                  <a:gd name="T8" fmla="*/ 6 w 6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lnTo>
                      <a:pt x="5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6" y="1"/>
                    </a:lnTo>
                    <a:close/>
                  </a:path>
                </a:pathLst>
              </a:custGeom>
              <a:solidFill>
                <a:srgbClr val="88677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08" name="Freeform 532">
                <a:extLst>
                  <a:ext uri="{FF2B5EF4-FFF2-40B4-BE49-F238E27FC236}">
                    <a16:creationId xmlns:a16="http://schemas.microsoft.com/office/drawing/2014/main" id="{347DF271-A53D-46C4-A96F-B145B552D13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3" y="4709"/>
                <a:ext cx="2" cy="1"/>
              </a:xfrm>
              <a:custGeom>
                <a:avLst/>
                <a:gdLst>
                  <a:gd name="T0" fmla="*/ 0 w 5"/>
                  <a:gd name="T1" fmla="*/ 3 h 4"/>
                  <a:gd name="T2" fmla="*/ 1 w 5"/>
                  <a:gd name="T3" fmla="*/ 4 h 4"/>
                  <a:gd name="T4" fmla="*/ 5 w 5"/>
                  <a:gd name="T5" fmla="*/ 3 h 4"/>
                  <a:gd name="T6" fmla="*/ 4 w 5"/>
                  <a:gd name="T7" fmla="*/ 0 h 4"/>
                  <a:gd name="T8" fmla="*/ 0 w 5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0" y="3"/>
                    </a:moveTo>
                    <a:lnTo>
                      <a:pt x="1" y="4"/>
                    </a:lnTo>
                    <a:lnTo>
                      <a:pt x="5" y="3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8B6A7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09" name="Freeform 533">
                <a:extLst>
                  <a:ext uri="{FF2B5EF4-FFF2-40B4-BE49-F238E27FC236}">
                    <a16:creationId xmlns:a16="http://schemas.microsoft.com/office/drawing/2014/main" id="{A429508F-41CA-44E7-9A53-D80F9F6AB28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5" y="4707"/>
                <a:ext cx="1" cy="1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1 h 4"/>
                  <a:gd name="T4" fmla="*/ 3 w 4"/>
                  <a:gd name="T5" fmla="*/ 0 h 4"/>
                  <a:gd name="T6" fmla="*/ 0 w 4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85636E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10" name="Freeform 534">
                <a:extLst>
                  <a:ext uri="{FF2B5EF4-FFF2-40B4-BE49-F238E27FC236}">
                    <a16:creationId xmlns:a16="http://schemas.microsoft.com/office/drawing/2014/main" id="{A367BA3F-71DE-412A-A0D3-CAE0B4C7C05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06" y="4716"/>
                <a:ext cx="5" cy="5"/>
              </a:xfrm>
              <a:custGeom>
                <a:avLst/>
                <a:gdLst>
                  <a:gd name="T0" fmla="*/ 9 w 17"/>
                  <a:gd name="T1" fmla="*/ 3 h 16"/>
                  <a:gd name="T2" fmla="*/ 4 w 17"/>
                  <a:gd name="T3" fmla="*/ 7 h 16"/>
                  <a:gd name="T4" fmla="*/ 8 w 17"/>
                  <a:gd name="T5" fmla="*/ 13 h 16"/>
                  <a:gd name="T6" fmla="*/ 4 w 17"/>
                  <a:gd name="T7" fmla="*/ 7 h 16"/>
                  <a:gd name="T8" fmla="*/ 0 w 17"/>
                  <a:gd name="T9" fmla="*/ 9 h 16"/>
                  <a:gd name="T10" fmla="*/ 4 w 17"/>
                  <a:gd name="T11" fmla="*/ 16 h 16"/>
                  <a:gd name="T12" fmla="*/ 17 w 17"/>
                  <a:gd name="T13" fmla="*/ 8 h 16"/>
                  <a:gd name="T14" fmla="*/ 14 w 17"/>
                  <a:gd name="T15" fmla="*/ 0 h 16"/>
                  <a:gd name="T16" fmla="*/ 9 w 17"/>
                  <a:gd name="T17" fmla="*/ 3 h 16"/>
                  <a:gd name="T18" fmla="*/ 12 w 17"/>
                  <a:gd name="T19" fmla="*/ 10 h 16"/>
                  <a:gd name="T20" fmla="*/ 9 w 17"/>
                  <a:gd name="T21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" h="16">
                    <a:moveTo>
                      <a:pt x="9" y="3"/>
                    </a:moveTo>
                    <a:lnTo>
                      <a:pt x="4" y="7"/>
                    </a:lnTo>
                    <a:lnTo>
                      <a:pt x="8" y="13"/>
                    </a:lnTo>
                    <a:lnTo>
                      <a:pt x="4" y="7"/>
                    </a:lnTo>
                    <a:lnTo>
                      <a:pt x="0" y="9"/>
                    </a:lnTo>
                    <a:lnTo>
                      <a:pt x="4" y="16"/>
                    </a:lnTo>
                    <a:lnTo>
                      <a:pt x="17" y="8"/>
                    </a:lnTo>
                    <a:lnTo>
                      <a:pt x="14" y="0"/>
                    </a:lnTo>
                    <a:lnTo>
                      <a:pt x="9" y="3"/>
                    </a:lnTo>
                    <a:lnTo>
                      <a:pt x="12" y="10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A1838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11" name="Freeform 535">
                <a:extLst>
                  <a:ext uri="{FF2B5EF4-FFF2-40B4-BE49-F238E27FC236}">
                    <a16:creationId xmlns:a16="http://schemas.microsoft.com/office/drawing/2014/main" id="{42037573-F39A-4FE6-8513-D47D57005C4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3" y="4714"/>
                <a:ext cx="2" cy="3"/>
              </a:xfrm>
              <a:custGeom>
                <a:avLst/>
                <a:gdLst>
                  <a:gd name="T0" fmla="*/ 7 w 7"/>
                  <a:gd name="T1" fmla="*/ 6 h 8"/>
                  <a:gd name="T2" fmla="*/ 3 w 7"/>
                  <a:gd name="T3" fmla="*/ 0 h 8"/>
                  <a:gd name="T4" fmla="*/ 0 w 7"/>
                  <a:gd name="T5" fmla="*/ 2 h 8"/>
                  <a:gd name="T6" fmla="*/ 2 w 7"/>
                  <a:gd name="T7" fmla="*/ 8 h 8"/>
                  <a:gd name="T8" fmla="*/ 7 w 7"/>
                  <a:gd name="T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8">
                    <a:moveTo>
                      <a:pt x="7" y="6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2" y="8"/>
                    </a:lnTo>
                    <a:lnTo>
                      <a:pt x="7" y="6"/>
                    </a:lnTo>
                    <a:close/>
                  </a:path>
                </a:pathLst>
              </a:custGeom>
              <a:solidFill>
                <a:srgbClr val="9B7C86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12" name="Freeform 536">
                <a:extLst>
                  <a:ext uri="{FF2B5EF4-FFF2-40B4-BE49-F238E27FC236}">
                    <a16:creationId xmlns:a16="http://schemas.microsoft.com/office/drawing/2014/main" id="{E3D1C85D-8B61-4C15-9B2D-6B9C1E296B9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0" y="4715"/>
                <a:ext cx="3" cy="3"/>
              </a:xfrm>
              <a:custGeom>
                <a:avLst/>
                <a:gdLst>
                  <a:gd name="T0" fmla="*/ 0 w 9"/>
                  <a:gd name="T1" fmla="*/ 4 h 10"/>
                  <a:gd name="T2" fmla="*/ 4 w 9"/>
                  <a:gd name="T3" fmla="*/ 10 h 10"/>
                  <a:gd name="T4" fmla="*/ 9 w 9"/>
                  <a:gd name="T5" fmla="*/ 7 h 10"/>
                  <a:gd name="T6" fmla="*/ 5 w 9"/>
                  <a:gd name="T7" fmla="*/ 0 h 10"/>
                  <a:gd name="T8" fmla="*/ 0 w 9"/>
                  <a:gd name="T9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0">
                    <a:moveTo>
                      <a:pt x="0" y="4"/>
                    </a:moveTo>
                    <a:lnTo>
                      <a:pt x="4" y="10"/>
                    </a:lnTo>
                    <a:lnTo>
                      <a:pt x="9" y="7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9E7F8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13" name="Freeform 537">
                <a:extLst>
                  <a:ext uri="{FF2B5EF4-FFF2-40B4-BE49-F238E27FC236}">
                    <a16:creationId xmlns:a16="http://schemas.microsoft.com/office/drawing/2014/main" id="{B8D3F532-5BE3-4C0E-AA9D-A4050202A9E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4" y="4714"/>
                <a:ext cx="3" cy="2"/>
              </a:xfrm>
              <a:custGeom>
                <a:avLst/>
                <a:gdLst>
                  <a:gd name="T0" fmla="*/ 5 w 8"/>
                  <a:gd name="T1" fmla="*/ 0 h 8"/>
                  <a:gd name="T2" fmla="*/ 0 w 8"/>
                  <a:gd name="T3" fmla="*/ 3 h 8"/>
                  <a:gd name="T4" fmla="*/ 3 w 8"/>
                  <a:gd name="T5" fmla="*/ 8 h 8"/>
                  <a:gd name="T6" fmla="*/ 8 w 8"/>
                  <a:gd name="T7" fmla="*/ 6 h 8"/>
                  <a:gd name="T8" fmla="*/ 5 w 8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5" y="0"/>
                    </a:moveTo>
                    <a:lnTo>
                      <a:pt x="0" y="3"/>
                    </a:lnTo>
                    <a:lnTo>
                      <a:pt x="3" y="8"/>
                    </a:lnTo>
                    <a:lnTo>
                      <a:pt x="8" y="6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95757F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14" name="Freeform 538">
                <a:extLst>
                  <a:ext uri="{FF2B5EF4-FFF2-40B4-BE49-F238E27FC236}">
                    <a16:creationId xmlns:a16="http://schemas.microsoft.com/office/drawing/2014/main" id="{E2BACBD9-74CD-4957-939A-C782FCFD769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4" y="4713"/>
                <a:ext cx="2" cy="3"/>
              </a:xfrm>
              <a:custGeom>
                <a:avLst/>
                <a:gdLst>
                  <a:gd name="T0" fmla="*/ 4 w 6"/>
                  <a:gd name="T1" fmla="*/ 0 h 9"/>
                  <a:gd name="T2" fmla="*/ 0 w 6"/>
                  <a:gd name="T3" fmla="*/ 3 h 9"/>
                  <a:gd name="T4" fmla="*/ 3 w 6"/>
                  <a:gd name="T5" fmla="*/ 9 h 9"/>
                  <a:gd name="T6" fmla="*/ 6 w 6"/>
                  <a:gd name="T7" fmla="*/ 6 h 9"/>
                  <a:gd name="T8" fmla="*/ 4 w 6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9">
                    <a:moveTo>
                      <a:pt x="4" y="0"/>
                    </a:moveTo>
                    <a:lnTo>
                      <a:pt x="0" y="3"/>
                    </a:lnTo>
                    <a:lnTo>
                      <a:pt x="3" y="9"/>
                    </a:lnTo>
                    <a:lnTo>
                      <a:pt x="6" y="6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98788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15" name="Freeform 539">
                <a:extLst>
                  <a:ext uri="{FF2B5EF4-FFF2-40B4-BE49-F238E27FC236}">
                    <a16:creationId xmlns:a16="http://schemas.microsoft.com/office/drawing/2014/main" id="{0F969A33-D8BD-470B-ADD7-161DB7D9CFB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6" y="4711"/>
                <a:ext cx="3" cy="3"/>
              </a:xfrm>
              <a:custGeom>
                <a:avLst/>
                <a:gdLst>
                  <a:gd name="T0" fmla="*/ 4 w 10"/>
                  <a:gd name="T1" fmla="*/ 4 h 10"/>
                  <a:gd name="T2" fmla="*/ 0 w 10"/>
                  <a:gd name="T3" fmla="*/ 6 h 10"/>
                  <a:gd name="T4" fmla="*/ 1 w 10"/>
                  <a:gd name="T5" fmla="*/ 10 h 10"/>
                  <a:gd name="T6" fmla="*/ 10 w 10"/>
                  <a:gd name="T7" fmla="*/ 5 h 10"/>
                  <a:gd name="T8" fmla="*/ 7 w 10"/>
                  <a:gd name="T9" fmla="*/ 0 h 10"/>
                  <a:gd name="T10" fmla="*/ 4 w 10"/>
                  <a:gd name="T11" fmla="*/ 4 h 10"/>
                  <a:gd name="T12" fmla="*/ 5 w 10"/>
                  <a:gd name="T13" fmla="*/ 7 h 10"/>
                  <a:gd name="T14" fmla="*/ 4 w 10"/>
                  <a:gd name="T15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10">
                    <a:moveTo>
                      <a:pt x="4" y="4"/>
                    </a:moveTo>
                    <a:lnTo>
                      <a:pt x="0" y="6"/>
                    </a:lnTo>
                    <a:lnTo>
                      <a:pt x="1" y="10"/>
                    </a:lnTo>
                    <a:lnTo>
                      <a:pt x="10" y="5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5" y="7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91707B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16" name="Freeform 540">
                <a:extLst>
                  <a:ext uri="{FF2B5EF4-FFF2-40B4-BE49-F238E27FC236}">
                    <a16:creationId xmlns:a16="http://schemas.microsoft.com/office/drawing/2014/main" id="{598AC156-C5A0-4E9F-8037-88460695AED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1" y="4710"/>
                <a:ext cx="2" cy="2"/>
              </a:xfrm>
              <a:custGeom>
                <a:avLst/>
                <a:gdLst>
                  <a:gd name="T0" fmla="*/ 0 w 6"/>
                  <a:gd name="T1" fmla="*/ 3 h 6"/>
                  <a:gd name="T2" fmla="*/ 1 w 6"/>
                  <a:gd name="T3" fmla="*/ 6 h 6"/>
                  <a:gd name="T4" fmla="*/ 6 w 6"/>
                  <a:gd name="T5" fmla="*/ 2 h 6"/>
                  <a:gd name="T6" fmla="*/ 4 w 6"/>
                  <a:gd name="T7" fmla="*/ 0 h 6"/>
                  <a:gd name="T8" fmla="*/ 0 w 6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0" y="3"/>
                    </a:moveTo>
                    <a:lnTo>
                      <a:pt x="1" y="6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8D6C7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17" name="Freeform 541">
                <a:extLst>
                  <a:ext uri="{FF2B5EF4-FFF2-40B4-BE49-F238E27FC236}">
                    <a16:creationId xmlns:a16="http://schemas.microsoft.com/office/drawing/2014/main" id="{8834D8A5-5A8C-46F5-8BF4-A7606B92F73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0" y="4711"/>
                <a:ext cx="2" cy="2"/>
              </a:xfrm>
              <a:custGeom>
                <a:avLst/>
                <a:gdLst>
                  <a:gd name="T0" fmla="*/ 2 w 6"/>
                  <a:gd name="T1" fmla="*/ 6 h 6"/>
                  <a:gd name="T2" fmla="*/ 6 w 6"/>
                  <a:gd name="T3" fmla="*/ 4 h 6"/>
                  <a:gd name="T4" fmla="*/ 5 w 6"/>
                  <a:gd name="T5" fmla="*/ 0 h 6"/>
                  <a:gd name="T6" fmla="*/ 0 w 6"/>
                  <a:gd name="T7" fmla="*/ 4 h 6"/>
                  <a:gd name="T8" fmla="*/ 2 w 6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2" y="6"/>
                    </a:moveTo>
                    <a:lnTo>
                      <a:pt x="6" y="4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2" y="6"/>
                    </a:lnTo>
                    <a:close/>
                  </a:path>
                </a:pathLst>
              </a:custGeom>
              <a:solidFill>
                <a:srgbClr val="8E6E7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18" name="Freeform 542">
                <a:extLst>
                  <a:ext uri="{FF2B5EF4-FFF2-40B4-BE49-F238E27FC236}">
                    <a16:creationId xmlns:a16="http://schemas.microsoft.com/office/drawing/2014/main" id="{ABE75091-707B-4B43-8A43-46DF4A5811E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62" y="4754"/>
                <a:ext cx="35" cy="13"/>
              </a:xfrm>
              <a:custGeom>
                <a:avLst/>
                <a:gdLst>
                  <a:gd name="T0" fmla="*/ 104 w 104"/>
                  <a:gd name="T1" fmla="*/ 23 h 39"/>
                  <a:gd name="T2" fmla="*/ 100 w 104"/>
                  <a:gd name="T3" fmla="*/ 12 h 39"/>
                  <a:gd name="T4" fmla="*/ 2 w 104"/>
                  <a:gd name="T5" fmla="*/ 29 h 39"/>
                  <a:gd name="T6" fmla="*/ 100 w 104"/>
                  <a:gd name="T7" fmla="*/ 12 h 39"/>
                  <a:gd name="T8" fmla="*/ 98 w 104"/>
                  <a:gd name="T9" fmla="*/ 0 h 39"/>
                  <a:gd name="T10" fmla="*/ 0 w 104"/>
                  <a:gd name="T11" fmla="*/ 17 h 39"/>
                  <a:gd name="T12" fmla="*/ 0 w 104"/>
                  <a:gd name="T13" fmla="*/ 27 h 39"/>
                  <a:gd name="T14" fmla="*/ 4 w 104"/>
                  <a:gd name="T15" fmla="*/ 39 h 39"/>
                  <a:gd name="T16" fmla="*/ 104 w 104"/>
                  <a:gd name="T17" fmla="*/ 2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" h="39">
                    <a:moveTo>
                      <a:pt x="104" y="23"/>
                    </a:moveTo>
                    <a:lnTo>
                      <a:pt x="100" y="12"/>
                    </a:lnTo>
                    <a:lnTo>
                      <a:pt x="2" y="29"/>
                    </a:lnTo>
                    <a:lnTo>
                      <a:pt x="100" y="12"/>
                    </a:lnTo>
                    <a:lnTo>
                      <a:pt x="98" y="0"/>
                    </a:lnTo>
                    <a:lnTo>
                      <a:pt x="0" y="17"/>
                    </a:lnTo>
                    <a:lnTo>
                      <a:pt x="0" y="27"/>
                    </a:lnTo>
                    <a:lnTo>
                      <a:pt x="4" y="39"/>
                    </a:lnTo>
                    <a:lnTo>
                      <a:pt x="104" y="23"/>
                    </a:lnTo>
                    <a:close/>
                  </a:path>
                </a:pathLst>
              </a:custGeom>
              <a:solidFill>
                <a:srgbClr val="A1838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19" name="Freeform 543">
                <a:extLst>
                  <a:ext uri="{FF2B5EF4-FFF2-40B4-BE49-F238E27FC236}">
                    <a16:creationId xmlns:a16="http://schemas.microsoft.com/office/drawing/2014/main" id="{36621111-892D-4D03-A160-6ADE635C5D8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60" y="4750"/>
                <a:ext cx="35" cy="9"/>
              </a:xfrm>
              <a:custGeom>
                <a:avLst/>
                <a:gdLst>
                  <a:gd name="T0" fmla="*/ 105 w 105"/>
                  <a:gd name="T1" fmla="*/ 12 h 28"/>
                  <a:gd name="T2" fmla="*/ 100 w 105"/>
                  <a:gd name="T3" fmla="*/ 0 h 28"/>
                  <a:gd name="T4" fmla="*/ 0 w 105"/>
                  <a:gd name="T5" fmla="*/ 16 h 28"/>
                  <a:gd name="T6" fmla="*/ 4 w 105"/>
                  <a:gd name="T7" fmla="*/ 28 h 28"/>
                  <a:gd name="T8" fmla="*/ 105 w 105"/>
                  <a:gd name="T9" fmla="*/ 1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28">
                    <a:moveTo>
                      <a:pt x="105" y="12"/>
                    </a:moveTo>
                    <a:lnTo>
                      <a:pt x="100" y="0"/>
                    </a:lnTo>
                    <a:lnTo>
                      <a:pt x="0" y="16"/>
                    </a:lnTo>
                    <a:lnTo>
                      <a:pt x="4" y="28"/>
                    </a:lnTo>
                    <a:lnTo>
                      <a:pt x="105" y="12"/>
                    </a:lnTo>
                    <a:close/>
                  </a:path>
                </a:pathLst>
              </a:custGeom>
              <a:solidFill>
                <a:srgbClr val="9F8089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20" name="Freeform 544">
                <a:extLst>
                  <a:ext uri="{FF2B5EF4-FFF2-40B4-BE49-F238E27FC236}">
                    <a16:creationId xmlns:a16="http://schemas.microsoft.com/office/drawing/2014/main" id="{A0E51171-6DF8-4142-B80B-9E670B04098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9" y="4746"/>
                <a:ext cx="35" cy="9"/>
              </a:xfrm>
              <a:custGeom>
                <a:avLst/>
                <a:gdLst>
                  <a:gd name="T0" fmla="*/ 105 w 105"/>
                  <a:gd name="T1" fmla="*/ 9 h 27"/>
                  <a:gd name="T2" fmla="*/ 101 w 105"/>
                  <a:gd name="T3" fmla="*/ 0 h 27"/>
                  <a:gd name="T4" fmla="*/ 0 w 105"/>
                  <a:gd name="T5" fmla="*/ 16 h 27"/>
                  <a:gd name="T6" fmla="*/ 0 w 105"/>
                  <a:gd name="T7" fmla="*/ 18 h 27"/>
                  <a:gd name="T8" fmla="*/ 4 w 105"/>
                  <a:gd name="T9" fmla="*/ 27 h 27"/>
                  <a:gd name="T10" fmla="*/ 105 w 105"/>
                  <a:gd name="T11" fmla="*/ 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5" h="27">
                    <a:moveTo>
                      <a:pt x="105" y="9"/>
                    </a:moveTo>
                    <a:lnTo>
                      <a:pt x="101" y="0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4" y="27"/>
                    </a:lnTo>
                    <a:lnTo>
                      <a:pt x="105" y="9"/>
                    </a:lnTo>
                    <a:close/>
                  </a:path>
                </a:pathLst>
              </a:custGeom>
              <a:solidFill>
                <a:srgbClr val="9C7D8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21" name="Freeform 545">
                <a:extLst>
                  <a:ext uri="{FF2B5EF4-FFF2-40B4-BE49-F238E27FC236}">
                    <a16:creationId xmlns:a16="http://schemas.microsoft.com/office/drawing/2014/main" id="{9290903E-989B-4946-9AA9-A2B288DF38B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8" y="4743"/>
                <a:ext cx="35" cy="9"/>
              </a:xfrm>
              <a:custGeom>
                <a:avLst/>
                <a:gdLst>
                  <a:gd name="T0" fmla="*/ 101 w 105"/>
                  <a:gd name="T1" fmla="*/ 1 h 28"/>
                  <a:gd name="T2" fmla="*/ 101 w 105"/>
                  <a:gd name="T3" fmla="*/ 0 h 28"/>
                  <a:gd name="T4" fmla="*/ 0 w 105"/>
                  <a:gd name="T5" fmla="*/ 18 h 28"/>
                  <a:gd name="T6" fmla="*/ 4 w 105"/>
                  <a:gd name="T7" fmla="*/ 28 h 28"/>
                  <a:gd name="T8" fmla="*/ 105 w 105"/>
                  <a:gd name="T9" fmla="*/ 11 h 28"/>
                  <a:gd name="T10" fmla="*/ 101 w 105"/>
                  <a:gd name="T11" fmla="*/ 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5" h="28">
                    <a:moveTo>
                      <a:pt x="101" y="1"/>
                    </a:moveTo>
                    <a:lnTo>
                      <a:pt x="101" y="0"/>
                    </a:lnTo>
                    <a:lnTo>
                      <a:pt x="0" y="18"/>
                    </a:lnTo>
                    <a:lnTo>
                      <a:pt x="4" y="28"/>
                    </a:lnTo>
                    <a:lnTo>
                      <a:pt x="105" y="11"/>
                    </a:lnTo>
                    <a:lnTo>
                      <a:pt x="101" y="1"/>
                    </a:lnTo>
                    <a:close/>
                  </a:path>
                </a:pathLst>
              </a:custGeom>
              <a:solidFill>
                <a:srgbClr val="9B7C86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22" name="Freeform 546">
                <a:extLst>
                  <a:ext uri="{FF2B5EF4-FFF2-40B4-BE49-F238E27FC236}">
                    <a16:creationId xmlns:a16="http://schemas.microsoft.com/office/drawing/2014/main" id="{9A2CC6EA-047C-49CA-8E79-635B1B337F2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6" y="4740"/>
                <a:ext cx="35" cy="10"/>
              </a:xfrm>
              <a:custGeom>
                <a:avLst/>
                <a:gdLst>
                  <a:gd name="T0" fmla="*/ 106 w 106"/>
                  <a:gd name="T1" fmla="*/ 11 h 29"/>
                  <a:gd name="T2" fmla="*/ 101 w 106"/>
                  <a:gd name="T3" fmla="*/ 0 h 29"/>
                  <a:gd name="T4" fmla="*/ 0 w 106"/>
                  <a:gd name="T5" fmla="*/ 17 h 29"/>
                  <a:gd name="T6" fmla="*/ 6 w 106"/>
                  <a:gd name="T7" fmla="*/ 29 h 29"/>
                  <a:gd name="T8" fmla="*/ 106 w 106"/>
                  <a:gd name="T9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29">
                    <a:moveTo>
                      <a:pt x="106" y="11"/>
                    </a:moveTo>
                    <a:lnTo>
                      <a:pt x="101" y="0"/>
                    </a:lnTo>
                    <a:lnTo>
                      <a:pt x="0" y="17"/>
                    </a:lnTo>
                    <a:lnTo>
                      <a:pt x="6" y="29"/>
                    </a:lnTo>
                    <a:lnTo>
                      <a:pt x="106" y="11"/>
                    </a:lnTo>
                    <a:close/>
                  </a:path>
                </a:pathLst>
              </a:custGeom>
              <a:solidFill>
                <a:srgbClr val="98788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23" name="Freeform 547">
                <a:extLst>
                  <a:ext uri="{FF2B5EF4-FFF2-40B4-BE49-F238E27FC236}">
                    <a16:creationId xmlns:a16="http://schemas.microsoft.com/office/drawing/2014/main" id="{31A75620-2D7C-4B06-8AA5-6C320C74464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4" y="4736"/>
                <a:ext cx="35" cy="9"/>
              </a:xfrm>
              <a:custGeom>
                <a:avLst/>
                <a:gdLst>
                  <a:gd name="T0" fmla="*/ 105 w 105"/>
                  <a:gd name="T1" fmla="*/ 11 h 27"/>
                  <a:gd name="T2" fmla="*/ 100 w 105"/>
                  <a:gd name="T3" fmla="*/ 0 h 27"/>
                  <a:gd name="T4" fmla="*/ 0 w 105"/>
                  <a:gd name="T5" fmla="*/ 18 h 27"/>
                  <a:gd name="T6" fmla="*/ 1 w 105"/>
                  <a:gd name="T7" fmla="*/ 21 h 27"/>
                  <a:gd name="T8" fmla="*/ 4 w 105"/>
                  <a:gd name="T9" fmla="*/ 27 h 27"/>
                  <a:gd name="T10" fmla="*/ 105 w 105"/>
                  <a:gd name="T11" fmla="*/ 1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5" h="27">
                    <a:moveTo>
                      <a:pt x="105" y="11"/>
                    </a:moveTo>
                    <a:lnTo>
                      <a:pt x="100" y="0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4" y="27"/>
                    </a:lnTo>
                    <a:lnTo>
                      <a:pt x="105" y="11"/>
                    </a:lnTo>
                    <a:close/>
                  </a:path>
                </a:pathLst>
              </a:custGeom>
              <a:solidFill>
                <a:srgbClr val="95757F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24" name="Freeform 548">
                <a:extLst>
                  <a:ext uri="{FF2B5EF4-FFF2-40B4-BE49-F238E27FC236}">
                    <a16:creationId xmlns:a16="http://schemas.microsoft.com/office/drawing/2014/main" id="{B0D65279-016A-4F2C-BBBD-6E1ED8B0215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1" y="4722"/>
                <a:ext cx="34" cy="10"/>
              </a:xfrm>
              <a:custGeom>
                <a:avLst/>
                <a:gdLst>
                  <a:gd name="T0" fmla="*/ 101 w 101"/>
                  <a:gd name="T1" fmla="*/ 12 h 29"/>
                  <a:gd name="T2" fmla="*/ 101 w 101"/>
                  <a:gd name="T3" fmla="*/ 0 h 29"/>
                  <a:gd name="T4" fmla="*/ 0 w 101"/>
                  <a:gd name="T5" fmla="*/ 18 h 29"/>
                  <a:gd name="T6" fmla="*/ 7 w 101"/>
                  <a:gd name="T7" fmla="*/ 28 h 29"/>
                  <a:gd name="T8" fmla="*/ 8 w 101"/>
                  <a:gd name="T9" fmla="*/ 29 h 29"/>
                  <a:gd name="T10" fmla="*/ 101 w 101"/>
                  <a:gd name="T11" fmla="*/ 1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1" h="29">
                    <a:moveTo>
                      <a:pt x="101" y="12"/>
                    </a:moveTo>
                    <a:lnTo>
                      <a:pt x="101" y="0"/>
                    </a:lnTo>
                    <a:lnTo>
                      <a:pt x="0" y="18"/>
                    </a:lnTo>
                    <a:lnTo>
                      <a:pt x="7" y="28"/>
                    </a:lnTo>
                    <a:lnTo>
                      <a:pt x="8" y="29"/>
                    </a:lnTo>
                    <a:lnTo>
                      <a:pt x="101" y="12"/>
                    </a:lnTo>
                    <a:close/>
                  </a:path>
                </a:pathLst>
              </a:custGeom>
              <a:solidFill>
                <a:srgbClr val="8C6B75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25" name="Freeform 549">
                <a:extLst>
                  <a:ext uri="{FF2B5EF4-FFF2-40B4-BE49-F238E27FC236}">
                    <a16:creationId xmlns:a16="http://schemas.microsoft.com/office/drawing/2014/main" id="{40C77413-8E45-41A3-A100-92F0C11E6F6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0" y="4725"/>
                <a:ext cx="37" cy="9"/>
              </a:xfrm>
              <a:custGeom>
                <a:avLst/>
                <a:gdLst>
                  <a:gd name="T0" fmla="*/ 109 w 109"/>
                  <a:gd name="T1" fmla="*/ 11 h 29"/>
                  <a:gd name="T2" fmla="*/ 107 w 109"/>
                  <a:gd name="T3" fmla="*/ 5 h 29"/>
                  <a:gd name="T4" fmla="*/ 106 w 109"/>
                  <a:gd name="T5" fmla="*/ 0 h 29"/>
                  <a:gd name="T6" fmla="*/ 0 w 109"/>
                  <a:gd name="T7" fmla="*/ 18 h 29"/>
                  <a:gd name="T8" fmla="*/ 8 w 109"/>
                  <a:gd name="T9" fmla="*/ 29 h 29"/>
                  <a:gd name="T10" fmla="*/ 109 w 109"/>
                  <a:gd name="T11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9" h="29">
                    <a:moveTo>
                      <a:pt x="109" y="11"/>
                    </a:moveTo>
                    <a:lnTo>
                      <a:pt x="107" y="5"/>
                    </a:lnTo>
                    <a:lnTo>
                      <a:pt x="106" y="0"/>
                    </a:lnTo>
                    <a:lnTo>
                      <a:pt x="0" y="18"/>
                    </a:lnTo>
                    <a:lnTo>
                      <a:pt x="8" y="29"/>
                    </a:lnTo>
                    <a:lnTo>
                      <a:pt x="109" y="11"/>
                    </a:lnTo>
                    <a:close/>
                  </a:path>
                </a:pathLst>
              </a:custGeom>
              <a:solidFill>
                <a:srgbClr val="8E6D7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26" name="Freeform 550">
                <a:extLst>
                  <a:ext uri="{FF2B5EF4-FFF2-40B4-BE49-F238E27FC236}">
                    <a16:creationId xmlns:a16="http://schemas.microsoft.com/office/drawing/2014/main" id="{1D3C4821-3EF3-44CD-89CC-4F141C5E8E5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1" y="4729"/>
                <a:ext cx="37" cy="10"/>
              </a:xfrm>
              <a:custGeom>
                <a:avLst/>
                <a:gdLst>
                  <a:gd name="T0" fmla="*/ 109 w 109"/>
                  <a:gd name="T1" fmla="*/ 11 h 29"/>
                  <a:gd name="T2" fmla="*/ 103 w 109"/>
                  <a:gd name="T3" fmla="*/ 0 h 29"/>
                  <a:gd name="T4" fmla="*/ 1 w 109"/>
                  <a:gd name="T5" fmla="*/ 17 h 29"/>
                  <a:gd name="T6" fmla="*/ 0 w 109"/>
                  <a:gd name="T7" fmla="*/ 24 h 29"/>
                  <a:gd name="T8" fmla="*/ 3 w 109"/>
                  <a:gd name="T9" fmla="*/ 29 h 29"/>
                  <a:gd name="T10" fmla="*/ 109 w 109"/>
                  <a:gd name="T11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9" h="29">
                    <a:moveTo>
                      <a:pt x="109" y="11"/>
                    </a:moveTo>
                    <a:lnTo>
                      <a:pt x="103" y="0"/>
                    </a:lnTo>
                    <a:lnTo>
                      <a:pt x="1" y="17"/>
                    </a:lnTo>
                    <a:lnTo>
                      <a:pt x="0" y="24"/>
                    </a:lnTo>
                    <a:lnTo>
                      <a:pt x="3" y="29"/>
                    </a:lnTo>
                    <a:lnTo>
                      <a:pt x="109" y="11"/>
                    </a:lnTo>
                    <a:close/>
                  </a:path>
                </a:pathLst>
              </a:custGeom>
              <a:solidFill>
                <a:srgbClr val="91707B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27" name="Freeform 551">
                <a:extLst>
                  <a:ext uri="{FF2B5EF4-FFF2-40B4-BE49-F238E27FC236}">
                    <a16:creationId xmlns:a16="http://schemas.microsoft.com/office/drawing/2014/main" id="{9AD4E339-E781-472A-AC7E-6F0E9EA51F3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3" y="4732"/>
                <a:ext cx="35" cy="9"/>
              </a:xfrm>
              <a:custGeom>
                <a:avLst/>
                <a:gdLst>
                  <a:gd name="T0" fmla="*/ 104 w 104"/>
                  <a:gd name="T1" fmla="*/ 10 h 27"/>
                  <a:gd name="T2" fmla="*/ 101 w 104"/>
                  <a:gd name="T3" fmla="*/ 0 h 27"/>
                  <a:gd name="T4" fmla="*/ 0 w 104"/>
                  <a:gd name="T5" fmla="*/ 16 h 27"/>
                  <a:gd name="T6" fmla="*/ 2 w 104"/>
                  <a:gd name="T7" fmla="*/ 27 h 27"/>
                  <a:gd name="T8" fmla="*/ 104 w 104"/>
                  <a:gd name="T9" fmla="*/ 1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27">
                    <a:moveTo>
                      <a:pt x="104" y="10"/>
                    </a:moveTo>
                    <a:lnTo>
                      <a:pt x="101" y="0"/>
                    </a:lnTo>
                    <a:lnTo>
                      <a:pt x="0" y="16"/>
                    </a:lnTo>
                    <a:lnTo>
                      <a:pt x="2" y="27"/>
                    </a:lnTo>
                    <a:lnTo>
                      <a:pt x="104" y="10"/>
                    </a:lnTo>
                    <a:close/>
                  </a:path>
                </a:pathLst>
              </a:custGeom>
              <a:solidFill>
                <a:srgbClr val="93737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28" name="Freeform 552">
                <a:extLst>
                  <a:ext uri="{FF2B5EF4-FFF2-40B4-BE49-F238E27FC236}">
                    <a16:creationId xmlns:a16="http://schemas.microsoft.com/office/drawing/2014/main" id="{12AEDDB1-FCF7-42AF-8A82-0B03C6FC394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0" y="4712"/>
                <a:ext cx="27" cy="8"/>
              </a:xfrm>
              <a:custGeom>
                <a:avLst/>
                <a:gdLst>
                  <a:gd name="T0" fmla="*/ 77 w 80"/>
                  <a:gd name="T1" fmla="*/ 12 h 24"/>
                  <a:gd name="T2" fmla="*/ 80 w 80"/>
                  <a:gd name="T3" fmla="*/ 0 h 24"/>
                  <a:gd name="T4" fmla="*/ 0 w 80"/>
                  <a:gd name="T5" fmla="*/ 13 h 24"/>
                  <a:gd name="T6" fmla="*/ 9 w 80"/>
                  <a:gd name="T7" fmla="*/ 24 h 24"/>
                  <a:gd name="T8" fmla="*/ 77 w 80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24">
                    <a:moveTo>
                      <a:pt x="77" y="12"/>
                    </a:moveTo>
                    <a:lnTo>
                      <a:pt x="80" y="0"/>
                    </a:lnTo>
                    <a:lnTo>
                      <a:pt x="0" y="13"/>
                    </a:lnTo>
                    <a:lnTo>
                      <a:pt x="9" y="24"/>
                    </a:lnTo>
                    <a:lnTo>
                      <a:pt x="77" y="12"/>
                    </a:lnTo>
                    <a:close/>
                  </a:path>
                </a:pathLst>
              </a:custGeom>
              <a:solidFill>
                <a:srgbClr val="85636E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29" name="Freeform 553">
                <a:extLst>
                  <a:ext uri="{FF2B5EF4-FFF2-40B4-BE49-F238E27FC236}">
                    <a16:creationId xmlns:a16="http://schemas.microsoft.com/office/drawing/2014/main" id="{B301BD39-07FE-494E-BB82-C029C6BBBA5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0" y="4716"/>
                <a:ext cx="29" cy="8"/>
              </a:xfrm>
              <a:custGeom>
                <a:avLst/>
                <a:gdLst>
                  <a:gd name="T0" fmla="*/ 87 w 87"/>
                  <a:gd name="T1" fmla="*/ 11 h 24"/>
                  <a:gd name="T2" fmla="*/ 87 w 87"/>
                  <a:gd name="T3" fmla="*/ 5 h 24"/>
                  <a:gd name="T4" fmla="*/ 87 w 87"/>
                  <a:gd name="T5" fmla="*/ 0 h 24"/>
                  <a:gd name="T6" fmla="*/ 0 w 87"/>
                  <a:gd name="T7" fmla="*/ 14 h 24"/>
                  <a:gd name="T8" fmla="*/ 7 w 87"/>
                  <a:gd name="T9" fmla="*/ 24 h 24"/>
                  <a:gd name="T10" fmla="*/ 87 w 87"/>
                  <a:gd name="T11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" h="24">
                    <a:moveTo>
                      <a:pt x="87" y="11"/>
                    </a:moveTo>
                    <a:lnTo>
                      <a:pt x="87" y="5"/>
                    </a:lnTo>
                    <a:lnTo>
                      <a:pt x="87" y="0"/>
                    </a:lnTo>
                    <a:lnTo>
                      <a:pt x="0" y="14"/>
                    </a:lnTo>
                    <a:lnTo>
                      <a:pt x="7" y="24"/>
                    </a:lnTo>
                    <a:lnTo>
                      <a:pt x="87" y="11"/>
                    </a:lnTo>
                    <a:close/>
                  </a:path>
                </a:pathLst>
              </a:custGeom>
              <a:solidFill>
                <a:srgbClr val="876570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30" name="Freeform 554">
                <a:extLst>
                  <a:ext uri="{FF2B5EF4-FFF2-40B4-BE49-F238E27FC236}">
                    <a16:creationId xmlns:a16="http://schemas.microsoft.com/office/drawing/2014/main" id="{8058E684-C1FF-4EF7-8BF6-788B0F2442A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1" y="4702"/>
                <a:ext cx="23" cy="14"/>
              </a:xfrm>
              <a:custGeom>
                <a:avLst/>
                <a:gdLst>
                  <a:gd name="T0" fmla="*/ 37 w 68"/>
                  <a:gd name="T1" fmla="*/ 32 h 42"/>
                  <a:gd name="T2" fmla="*/ 37 w 68"/>
                  <a:gd name="T3" fmla="*/ 27 h 42"/>
                  <a:gd name="T4" fmla="*/ 40 w 68"/>
                  <a:gd name="T5" fmla="*/ 26 h 42"/>
                  <a:gd name="T6" fmla="*/ 44 w 68"/>
                  <a:gd name="T7" fmla="*/ 29 h 42"/>
                  <a:gd name="T8" fmla="*/ 65 w 68"/>
                  <a:gd name="T9" fmla="*/ 21 h 42"/>
                  <a:gd name="T10" fmla="*/ 68 w 68"/>
                  <a:gd name="T11" fmla="*/ 0 h 42"/>
                  <a:gd name="T12" fmla="*/ 0 w 68"/>
                  <a:gd name="T13" fmla="*/ 12 h 42"/>
                  <a:gd name="T14" fmla="*/ 21 w 68"/>
                  <a:gd name="T15" fmla="*/ 41 h 42"/>
                  <a:gd name="T16" fmla="*/ 44 w 68"/>
                  <a:gd name="T17" fmla="*/ 42 h 42"/>
                  <a:gd name="T18" fmla="*/ 37 w 68"/>
                  <a:gd name="T19" fmla="*/ 3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42">
                    <a:moveTo>
                      <a:pt x="37" y="32"/>
                    </a:moveTo>
                    <a:lnTo>
                      <a:pt x="37" y="27"/>
                    </a:lnTo>
                    <a:lnTo>
                      <a:pt x="40" y="26"/>
                    </a:lnTo>
                    <a:lnTo>
                      <a:pt x="44" y="29"/>
                    </a:lnTo>
                    <a:lnTo>
                      <a:pt x="65" y="21"/>
                    </a:lnTo>
                    <a:lnTo>
                      <a:pt x="68" y="0"/>
                    </a:lnTo>
                    <a:lnTo>
                      <a:pt x="0" y="12"/>
                    </a:lnTo>
                    <a:lnTo>
                      <a:pt x="21" y="41"/>
                    </a:lnTo>
                    <a:lnTo>
                      <a:pt x="44" y="42"/>
                    </a:lnTo>
                    <a:lnTo>
                      <a:pt x="37" y="32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31" name="Freeform 555">
                <a:extLst>
                  <a:ext uri="{FF2B5EF4-FFF2-40B4-BE49-F238E27FC236}">
                    <a16:creationId xmlns:a16="http://schemas.microsoft.com/office/drawing/2014/main" id="{8E7F2773-2E9C-4F14-84A6-F63D6526763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0" y="4718"/>
                <a:ext cx="31" cy="9"/>
              </a:xfrm>
              <a:custGeom>
                <a:avLst/>
                <a:gdLst>
                  <a:gd name="T0" fmla="*/ 94 w 94"/>
                  <a:gd name="T1" fmla="*/ 12 h 26"/>
                  <a:gd name="T2" fmla="*/ 93 w 94"/>
                  <a:gd name="T3" fmla="*/ 0 h 26"/>
                  <a:gd name="T4" fmla="*/ 0 w 94"/>
                  <a:gd name="T5" fmla="*/ 17 h 26"/>
                  <a:gd name="T6" fmla="*/ 7 w 94"/>
                  <a:gd name="T7" fmla="*/ 26 h 26"/>
                  <a:gd name="T8" fmla="*/ 94 w 94"/>
                  <a:gd name="T9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26">
                    <a:moveTo>
                      <a:pt x="94" y="12"/>
                    </a:moveTo>
                    <a:lnTo>
                      <a:pt x="93" y="0"/>
                    </a:lnTo>
                    <a:lnTo>
                      <a:pt x="0" y="17"/>
                    </a:lnTo>
                    <a:lnTo>
                      <a:pt x="7" y="26"/>
                    </a:lnTo>
                    <a:lnTo>
                      <a:pt x="94" y="12"/>
                    </a:lnTo>
                    <a:close/>
                  </a:path>
                </a:pathLst>
              </a:custGeom>
              <a:solidFill>
                <a:srgbClr val="896873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32" name="Freeform 556">
                <a:extLst>
                  <a:ext uri="{FF2B5EF4-FFF2-40B4-BE49-F238E27FC236}">
                    <a16:creationId xmlns:a16="http://schemas.microsoft.com/office/drawing/2014/main" id="{AE0EEAF0-E94A-48C2-9520-07019807D74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66" y="4766"/>
                <a:ext cx="32" cy="28"/>
              </a:xfrm>
              <a:custGeom>
                <a:avLst/>
                <a:gdLst>
                  <a:gd name="T0" fmla="*/ 56 w 95"/>
                  <a:gd name="T1" fmla="*/ 8 h 84"/>
                  <a:gd name="T2" fmla="*/ 44 w 95"/>
                  <a:gd name="T3" fmla="*/ 22 h 84"/>
                  <a:gd name="T4" fmla="*/ 33 w 95"/>
                  <a:gd name="T5" fmla="*/ 36 h 84"/>
                  <a:gd name="T6" fmla="*/ 23 w 95"/>
                  <a:gd name="T7" fmla="*/ 50 h 84"/>
                  <a:gd name="T8" fmla="*/ 11 w 95"/>
                  <a:gd name="T9" fmla="*/ 62 h 84"/>
                  <a:gd name="T10" fmla="*/ 0 w 95"/>
                  <a:gd name="T11" fmla="*/ 74 h 84"/>
                  <a:gd name="T12" fmla="*/ 0 w 95"/>
                  <a:gd name="T13" fmla="*/ 84 h 84"/>
                  <a:gd name="T14" fmla="*/ 95 w 95"/>
                  <a:gd name="T15" fmla="*/ 67 h 84"/>
                  <a:gd name="T16" fmla="*/ 94 w 95"/>
                  <a:gd name="T17" fmla="*/ 62 h 84"/>
                  <a:gd name="T18" fmla="*/ 88 w 95"/>
                  <a:gd name="T19" fmla="*/ 43 h 84"/>
                  <a:gd name="T20" fmla="*/ 82 w 95"/>
                  <a:gd name="T21" fmla="*/ 28 h 84"/>
                  <a:gd name="T22" fmla="*/ 72 w 95"/>
                  <a:gd name="T23" fmla="*/ 12 h 84"/>
                  <a:gd name="T24" fmla="*/ 62 w 95"/>
                  <a:gd name="T25" fmla="*/ 0 h 84"/>
                  <a:gd name="T26" fmla="*/ 56 w 95"/>
                  <a:gd name="T27" fmla="*/ 8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5" h="84">
                    <a:moveTo>
                      <a:pt x="56" y="8"/>
                    </a:moveTo>
                    <a:lnTo>
                      <a:pt x="44" y="22"/>
                    </a:lnTo>
                    <a:lnTo>
                      <a:pt x="33" y="36"/>
                    </a:lnTo>
                    <a:lnTo>
                      <a:pt x="23" y="50"/>
                    </a:lnTo>
                    <a:lnTo>
                      <a:pt x="11" y="62"/>
                    </a:lnTo>
                    <a:lnTo>
                      <a:pt x="0" y="74"/>
                    </a:lnTo>
                    <a:lnTo>
                      <a:pt x="0" y="84"/>
                    </a:lnTo>
                    <a:lnTo>
                      <a:pt x="95" y="67"/>
                    </a:lnTo>
                    <a:lnTo>
                      <a:pt x="94" y="62"/>
                    </a:lnTo>
                    <a:lnTo>
                      <a:pt x="88" y="43"/>
                    </a:lnTo>
                    <a:lnTo>
                      <a:pt x="82" y="28"/>
                    </a:lnTo>
                    <a:lnTo>
                      <a:pt x="72" y="12"/>
                    </a:lnTo>
                    <a:lnTo>
                      <a:pt x="62" y="0"/>
                    </a:lnTo>
                    <a:lnTo>
                      <a:pt x="56" y="8"/>
                    </a:lnTo>
                    <a:close/>
                  </a:path>
                </a:pathLst>
              </a:custGeom>
              <a:solidFill>
                <a:srgbClr val="A98B9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33" name="Freeform 557">
                <a:extLst>
                  <a:ext uri="{FF2B5EF4-FFF2-40B4-BE49-F238E27FC236}">
                    <a16:creationId xmlns:a16="http://schemas.microsoft.com/office/drawing/2014/main" id="{C66DB7B3-D7A6-4C69-A982-674BD155DDC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64" y="4762"/>
                <a:ext cx="33" cy="10"/>
              </a:xfrm>
              <a:custGeom>
                <a:avLst/>
                <a:gdLst>
                  <a:gd name="T0" fmla="*/ 98 w 98"/>
                  <a:gd name="T1" fmla="*/ 11 h 28"/>
                  <a:gd name="T2" fmla="*/ 95 w 98"/>
                  <a:gd name="T3" fmla="*/ 5 h 28"/>
                  <a:gd name="T4" fmla="*/ 95 w 98"/>
                  <a:gd name="T5" fmla="*/ 0 h 28"/>
                  <a:gd name="T6" fmla="*/ 0 w 98"/>
                  <a:gd name="T7" fmla="*/ 17 h 28"/>
                  <a:gd name="T8" fmla="*/ 0 w 98"/>
                  <a:gd name="T9" fmla="*/ 28 h 28"/>
                  <a:gd name="T10" fmla="*/ 98 w 98"/>
                  <a:gd name="T11" fmla="*/ 1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28">
                    <a:moveTo>
                      <a:pt x="98" y="11"/>
                    </a:moveTo>
                    <a:lnTo>
                      <a:pt x="95" y="5"/>
                    </a:lnTo>
                    <a:lnTo>
                      <a:pt x="95" y="0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98" y="11"/>
                    </a:lnTo>
                    <a:close/>
                  </a:path>
                </a:pathLst>
              </a:custGeom>
              <a:solidFill>
                <a:srgbClr val="A68891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34" name="Freeform 558">
                <a:extLst>
                  <a:ext uri="{FF2B5EF4-FFF2-40B4-BE49-F238E27FC236}">
                    <a16:creationId xmlns:a16="http://schemas.microsoft.com/office/drawing/2014/main" id="{3CF1D8CF-780A-4368-86BD-7BEF54FD3D0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399" y="4662"/>
                <a:ext cx="58" cy="31"/>
              </a:xfrm>
              <a:custGeom>
                <a:avLst/>
                <a:gdLst>
                  <a:gd name="T0" fmla="*/ 56 w 176"/>
                  <a:gd name="T1" fmla="*/ 0 h 91"/>
                  <a:gd name="T2" fmla="*/ 33 w 176"/>
                  <a:gd name="T3" fmla="*/ 6 h 91"/>
                  <a:gd name="T4" fmla="*/ 32 w 176"/>
                  <a:gd name="T5" fmla="*/ 7 h 91"/>
                  <a:gd name="T6" fmla="*/ 13 w 176"/>
                  <a:gd name="T7" fmla="*/ 12 h 91"/>
                  <a:gd name="T8" fmla="*/ 0 w 176"/>
                  <a:gd name="T9" fmla="*/ 26 h 91"/>
                  <a:gd name="T10" fmla="*/ 28 w 176"/>
                  <a:gd name="T11" fmla="*/ 60 h 91"/>
                  <a:gd name="T12" fmla="*/ 55 w 176"/>
                  <a:gd name="T13" fmla="*/ 66 h 91"/>
                  <a:gd name="T14" fmla="*/ 79 w 176"/>
                  <a:gd name="T15" fmla="*/ 71 h 91"/>
                  <a:gd name="T16" fmla="*/ 128 w 176"/>
                  <a:gd name="T17" fmla="*/ 80 h 91"/>
                  <a:gd name="T18" fmla="*/ 135 w 176"/>
                  <a:gd name="T19" fmla="*/ 83 h 91"/>
                  <a:gd name="T20" fmla="*/ 136 w 176"/>
                  <a:gd name="T21" fmla="*/ 83 h 91"/>
                  <a:gd name="T22" fmla="*/ 139 w 176"/>
                  <a:gd name="T23" fmla="*/ 84 h 91"/>
                  <a:gd name="T24" fmla="*/ 144 w 176"/>
                  <a:gd name="T25" fmla="*/ 86 h 91"/>
                  <a:gd name="T26" fmla="*/ 151 w 176"/>
                  <a:gd name="T27" fmla="*/ 87 h 91"/>
                  <a:gd name="T28" fmla="*/ 158 w 176"/>
                  <a:gd name="T29" fmla="*/ 90 h 91"/>
                  <a:gd name="T30" fmla="*/ 163 w 176"/>
                  <a:gd name="T31" fmla="*/ 90 h 91"/>
                  <a:gd name="T32" fmla="*/ 168 w 176"/>
                  <a:gd name="T33" fmla="*/ 91 h 91"/>
                  <a:gd name="T34" fmla="*/ 176 w 176"/>
                  <a:gd name="T35" fmla="*/ 91 h 91"/>
                  <a:gd name="T36" fmla="*/ 171 w 176"/>
                  <a:gd name="T37" fmla="*/ 80 h 91"/>
                  <a:gd name="T38" fmla="*/ 170 w 176"/>
                  <a:gd name="T39" fmla="*/ 78 h 91"/>
                  <a:gd name="T40" fmla="*/ 143 w 176"/>
                  <a:gd name="T41" fmla="*/ 54 h 91"/>
                  <a:gd name="T42" fmla="*/ 115 w 176"/>
                  <a:gd name="T43" fmla="*/ 34 h 91"/>
                  <a:gd name="T44" fmla="*/ 86 w 176"/>
                  <a:gd name="T45" fmla="*/ 16 h 91"/>
                  <a:gd name="T46" fmla="*/ 56 w 176"/>
                  <a:gd name="T47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6" h="91">
                    <a:moveTo>
                      <a:pt x="56" y="0"/>
                    </a:moveTo>
                    <a:lnTo>
                      <a:pt x="33" y="6"/>
                    </a:lnTo>
                    <a:lnTo>
                      <a:pt x="32" y="7"/>
                    </a:lnTo>
                    <a:lnTo>
                      <a:pt x="13" y="12"/>
                    </a:lnTo>
                    <a:lnTo>
                      <a:pt x="0" y="26"/>
                    </a:lnTo>
                    <a:lnTo>
                      <a:pt x="28" y="60"/>
                    </a:lnTo>
                    <a:lnTo>
                      <a:pt x="55" y="66"/>
                    </a:lnTo>
                    <a:lnTo>
                      <a:pt x="79" y="71"/>
                    </a:lnTo>
                    <a:lnTo>
                      <a:pt x="128" y="80"/>
                    </a:lnTo>
                    <a:lnTo>
                      <a:pt x="135" y="83"/>
                    </a:lnTo>
                    <a:lnTo>
                      <a:pt x="136" y="83"/>
                    </a:lnTo>
                    <a:lnTo>
                      <a:pt x="139" y="84"/>
                    </a:lnTo>
                    <a:lnTo>
                      <a:pt x="144" y="86"/>
                    </a:lnTo>
                    <a:lnTo>
                      <a:pt x="151" y="87"/>
                    </a:lnTo>
                    <a:lnTo>
                      <a:pt x="158" y="90"/>
                    </a:lnTo>
                    <a:lnTo>
                      <a:pt x="163" y="90"/>
                    </a:lnTo>
                    <a:lnTo>
                      <a:pt x="168" y="91"/>
                    </a:lnTo>
                    <a:lnTo>
                      <a:pt x="176" y="91"/>
                    </a:lnTo>
                    <a:lnTo>
                      <a:pt x="171" y="80"/>
                    </a:lnTo>
                    <a:lnTo>
                      <a:pt x="170" y="78"/>
                    </a:lnTo>
                    <a:lnTo>
                      <a:pt x="143" y="54"/>
                    </a:lnTo>
                    <a:lnTo>
                      <a:pt x="115" y="34"/>
                    </a:lnTo>
                    <a:lnTo>
                      <a:pt x="86" y="16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35" name="Freeform 559">
                <a:extLst>
                  <a:ext uri="{FF2B5EF4-FFF2-40B4-BE49-F238E27FC236}">
                    <a16:creationId xmlns:a16="http://schemas.microsoft.com/office/drawing/2014/main" id="{C83FEDDA-9DAA-4C7C-B188-4FB48A19A16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3" y="4666"/>
                <a:ext cx="4" cy="15"/>
              </a:xfrm>
              <a:custGeom>
                <a:avLst/>
                <a:gdLst>
                  <a:gd name="T0" fmla="*/ 0 w 12"/>
                  <a:gd name="T1" fmla="*/ 47 h 47"/>
                  <a:gd name="T2" fmla="*/ 12 w 12"/>
                  <a:gd name="T3" fmla="*/ 26 h 47"/>
                  <a:gd name="T4" fmla="*/ 0 w 12"/>
                  <a:gd name="T5" fmla="*/ 0 h 47"/>
                  <a:gd name="T6" fmla="*/ 0 w 12"/>
                  <a:gd name="T7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47">
                    <a:moveTo>
                      <a:pt x="0" y="47"/>
                    </a:moveTo>
                    <a:lnTo>
                      <a:pt x="12" y="26"/>
                    </a:lnTo>
                    <a:lnTo>
                      <a:pt x="0" y="0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36" name="Freeform 560">
                <a:extLst>
                  <a:ext uri="{FF2B5EF4-FFF2-40B4-BE49-F238E27FC236}">
                    <a16:creationId xmlns:a16="http://schemas.microsoft.com/office/drawing/2014/main" id="{8C5176C1-6D44-4717-9AF2-2F3D22CE71E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61" y="4640"/>
                <a:ext cx="16" cy="42"/>
              </a:xfrm>
              <a:custGeom>
                <a:avLst/>
                <a:gdLst>
                  <a:gd name="T0" fmla="*/ 48 w 48"/>
                  <a:gd name="T1" fmla="*/ 62 h 126"/>
                  <a:gd name="T2" fmla="*/ 48 w 48"/>
                  <a:gd name="T3" fmla="*/ 0 h 126"/>
                  <a:gd name="T4" fmla="*/ 38 w 48"/>
                  <a:gd name="T5" fmla="*/ 11 h 126"/>
                  <a:gd name="T6" fmla="*/ 28 w 48"/>
                  <a:gd name="T7" fmla="*/ 19 h 126"/>
                  <a:gd name="T8" fmla="*/ 16 w 48"/>
                  <a:gd name="T9" fmla="*/ 26 h 126"/>
                  <a:gd name="T10" fmla="*/ 9 w 48"/>
                  <a:gd name="T11" fmla="*/ 29 h 126"/>
                  <a:gd name="T12" fmla="*/ 7 w 48"/>
                  <a:gd name="T13" fmla="*/ 29 h 126"/>
                  <a:gd name="T14" fmla="*/ 6 w 48"/>
                  <a:gd name="T15" fmla="*/ 29 h 126"/>
                  <a:gd name="T16" fmla="*/ 6 w 48"/>
                  <a:gd name="T17" fmla="*/ 30 h 126"/>
                  <a:gd name="T18" fmla="*/ 3 w 48"/>
                  <a:gd name="T19" fmla="*/ 32 h 126"/>
                  <a:gd name="T20" fmla="*/ 1 w 48"/>
                  <a:gd name="T21" fmla="*/ 62 h 126"/>
                  <a:gd name="T22" fmla="*/ 0 w 48"/>
                  <a:gd name="T23" fmla="*/ 77 h 126"/>
                  <a:gd name="T24" fmla="*/ 3 w 48"/>
                  <a:gd name="T25" fmla="*/ 93 h 126"/>
                  <a:gd name="T26" fmla="*/ 4 w 48"/>
                  <a:gd name="T27" fmla="*/ 101 h 126"/>
                  <a:gd name="T28" fmla="*/ 8 w 48"/>
                  <a:gd name="T29" fmla="*/ 109 h 126"/>
                  <a:gd name="T30" fmla="*/ 16 w 48"/>
                  <a:gd name="T31" fmla="*/ 126 h 126"/>
                  <a:gd name="T32" fmla="*/ 19 w 48"/>
                  <a:gd name="T33" fmla="*/ 98 h 126"/>
                  <a:gd name="T34" fmla="*/ 26 w 48"/>
                  <a:gd name="T35" fmla="*/ 90 h 126"/>
                  <a:gd name="T36" fmla="*/ 30 w 48"/>
                  <a:gd name="T37" fmla="*/ 85 h 126"/>
                  <a:gd name="T38" fmla="*/ 34 w 48"/>
                  <a:gd name="T39" fmla="*/ 81 h 126"/>
                  <a:gd name="T40" fmla="*/ 41 w 48"/>
                  <a:gd name="T41" fmla="*/ 72 h 126"/>
                  <a:gd name="T42" fmla="*/ 48 w 48"/>
                  <a:gd name="T43" fmla="*/ 62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126">
                    <a:moveTo>
                      <a:pt x="48" y="62"/>
                    </a:moveTo>
                    <a:lnTo>
                      <a:pt x="48" y="0"/>
                    </a:lnTo>
                    <a:lnTo>
                      <a:pt x="38" y="11"/>
                    </a:lnTo>
                    <a:lnTo>
                      <a:pt x="28" y="19"/>
                    </a:lnTo>
                    <a:lnTo>
                      <a:pt x="16" y="26"/>
                    </a:lnTo>
                    <a:lnTo>
                      <a:pt x="9" y="29"/>
                    </a:lnTo>
                    <a:lnTo>
                      <a:pt x="7" y="29"/>
                    </a:lnTo>
                    <a:lnTo>
                      <a:pt x="6" y="29"/>
                    </a:lnTo>
                    <a:lnTo>
                      <a:pt x="6" y="30"/>
                    </a:lnTo>
                    <a:lnTo>
                      <a:pt x="3" y="32"/>
                    </a:lnTo>
                    <a:lnTo>
                      <a:pt x="1" y="62"/>
                    </a:lnTo>
                    <a:lnTo>
                      <a:pt x="0" y="77"/>
                    </a:lnTo>
                    <a:lnTo>
                      <a:pt x="3" y="93"/>
                    </a:lnTo>
                    <a:lnTo>
                      <a:pt x="4" y="101"/>
                    </a:lnTo>
                    <a:lnTo>
                      <a:pt x="8" y="109"/>
                    </a:lnTo>
                    <a:lnTo>
                      <a:pt x="16" y="126"/>
                    </a:lnTo>
                    <a:lnTo>
                      <a:pt x="19" y="98"/>
                    </a:lnTo>
                    <a:lnTo>
                      <a:pt x="26" y="90"/>
                    </a:lnTo>
                    <a:lnTo>
                      <a:pt x="30" y="85"/>
                    </a:lnTo>
                    <a:lnTo>
                      <a:pt x="34" y="81"/>
                    </a:lnTo>
                    <a:lnTo>
                      <a:pt x="41" y="72"/>
                    </a:lnTo>
                    <a:lnTo>
                      <a:pt x="48" y="62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37" name="Freeform 561">
                <a:extLst>
                  <a:ext uri="{FF2B5EF4-FFF2-40B4-BE49-F238E27FC236}">
                    <a16:creationId xmlns:a16="http://schemas.microsoft.com/office/drawing/2014/main" id="{5D1520BC-D28D-4CB0-8C5B-14FAE8AF145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6" y="4720"/>
                <a:ext cx="13" cy="25"/>
              </a:xfrm>
              <a:custGeom>
                <a:avLst/>
                <a:gdLst>
                  <a:gd name="T0" fmla="*/ 23 w 41"/>
                  <a:gd name="T1" fmla="*/ 43 h 74"/>
                  <a:gd name="T2" fmla="*/ 23 w 41"/>
                  <a:gd name="T3" fmla="*/ 32 h 74"/>
                  <a:gd name="T4" fmla="*/ 2 w 41"/>
                  <a:gd name="T5" fmla="*/ 1 h 74"/>
                  <a:gd name="T6" fmla="*/ 0 w 41"/>
                  <a:gd name="T7" fmla="*/ 0 h 74"/>
                  <a:gd name="T8" fmla="*/ 0 w 41"/>
                  <a:gd name="T9" fmla="*/ 6 h 74"/>
                  <a:gd name="T10" fmla="*/ 2 w 41"/>
                  <a:gd name="T11" fmla="*/ 13 h 74"/>
                  <a:gd name="T12" fmla="*/ 5 w 41"/>
                  <a:gd name="T13" fmla="*/ 18 h 74"/>
                  <a:gd name="T14" fmla="*/ 11 w 41"/>
                  <a:gd name="T15" fmla="*/ 24 h 74"/>
                  <a:gd name="T16" fmla="*/ 12 w 41"/>
                  <a:gd name="T17" fmla="*/ 49 h 74"/>
                  <a:gd name="T18" fmla="*/ 28 w 41"/>
                  <a:gd name="T19" fmla="*/ 74 h 74"/>
                  <a:gd name="T20" fmla="*/ 41 w 41"/>
                  <a:gd name="T21" fmla="*/ 66 h 74"/>
                  <a:gd name="T22" fmla="*/ 30 w 41"/>
                  <a:gd name="T23" fmla="*/ 57 h 74"/>
                  <a:gd name="T24" fmla="*/ 23 w 41"/>
                  <a:gd name="T25" fmla="*/ 4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1" h="74">
                    <a:moveTo>
                      <a:pt x="23" y="43"/>
                    </a:moveTo>
                    <a:lnTo>
                      <a:pt x="23" y="3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2" y="13"/>
                    </a:lnTo>
                    <a:lnTo>
                      <a:pt x="5" y="18"/>
                    </a:lnTo>
                    <a:lnTo>
                      <a:pt x="11" y="24"/>
                    </a:lnTo>
                    <a:lnTo>
                      <a:pt x="12" y="49"/>
                    </a:lnTo>
                    <a:lnTo>
                      <a:pt x="28" y="74"/>
                    </a:lnTo>
                    <a:lnTo>
                      <a:pt x="41" y="66"/>
                    </a:lnTo>
                    <a:lnTo>
                      <a:pt x="30" y="57"/>
                    </a:lnTo>
                    <a:lnTo>
                      <a:pt x="23" y="43"/>
                    </a:lnTo>
                    <a:close/>
                  </a:path>
                </a:pathLst>
              </a:custGeom>
              <a:solidFill>
                <a:srgbClr val="A98B9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38" name="Freeform 562">
                <a:extLst>
                  <a:ext uri="{FF2B5EF4-FFF2-40B4-BE49-F238E27FC236}">
                    <a16:creationId xmlns:a16="http://schemas.microsoft.com/office/drawing/2014/main" id="{9A142158-2F9F-4839-ADB9-D09E0129A1C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0" y="4707"/>
                <a:ext cx="5" cy="3"/>
              </a:xfrm>
              <a:custGeom>
                <a:avLst/>
                <a:gdLst>
                  <a:gd name="T0" fmla="*/ 16 w 16"/>
                  <a:gd name="T1" fmla="*/ 3 h 10"/>
                  <a:gd name="T2" fmla="*/ 12 w 16"/>
                  <a:gd name="T3" fmla="*/ 0 h 10"/>
                  <a:gd name="T4" fmla="*/ 0 w 16"/>
                  <a:gd name="T5" fmla="*/ 8 h 10"/>
                  <a:gd name="T6" fmla="*/ 5 w 16"/>
                  <a:gd name="T7" fmla="*/ 10 h 10"/>
                  <a:gd name="T8" fmla="*/ 16 w 16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0">
                    <a:moveTo>
                      <a:pt x="16" y="3"/>
                    </a:moveTo>
                    <a:lnTo>
                      <a:pt x="12" y="0"/>
                    </a:lnTo>
                    <a:lnTo>
                      <a:pt x="0" y="8"/>
                    </a:lnTo>
                    <a:lnTo>
                      <a:pt x="5" y="10"/>
                    </a:lnTo>
                    <a:lnTo>
                      <a:pt x="16" y="3"/>
                    </a:lnTo>
                    <a:close/>
                  </a:path>
                </a:pathLst>
              </a:custGeom>
              <a:solidFill>
                <a:srgbClr val="84626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39" name="Freeform 563">
                <a:extLst>
                  <a:ext uri="{FF2B5EF4-FFF2-40B4-BE49-F238E27FC236}">
                    <a16:creationId xmlns:a16="http://schemas.microsoft.com/office/drawing/2014/main" id="{C17BF3AC-03C7-471D-ABE1-E4FEB0E2D6C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2" y="4708"/>
                <a:ext cx="6" cy="4"/>
              </a:xfrm>
              <a:custGeom>
                <a:avLst/>
                <a:gdLst>
                  <a:gd name="T0" fmla="*/ 17 w 17"/>
                  <a:gd name="T1" fmla="*/ 3 h 11"/>
                  <a:gd name="T2" fmla="*/ 16 w 17"/>
                  <a:gd name="T3" fmla="*/ 2 h 11"/>
                  <a:gd name="T4" fmla="*/ 14 w 17"/>
                  <a:gd name="T5" fmla="*/ 0 h 11"/>
                  <a:gd name="T6" fmla="*/ 0 w 17"/>
                  <a:gd name="T7" fmla="*/ 8 h 11"/>
                  <a:gd name="T8" fmla="*/ 5 w 17"/>
                  <a:gd name="T9" fmla="*/ 11 h 11"/>
                  <a:gd name="T10" fmla="*/ 17 w 17"/>
                  <a:gd name="T1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1">
                    <a:moveTo>
                      <a:pt x="17" y="3"/>
                    </a:moveTo>
                    <a:lnTo>
                      <a:pt x="16" y="2"/>
                    </a:lnTo>
                    <a:lnTo>
                      <a:pt x="14" y="0"/>
                    </a:lnTo>
                    <a:lnTo>
                      <a:pt x="0" y="8"/>
                    </a:lnTo>
                    <a:lnTo>
                      <a:pt x="5" y="11"/>
                    </a:lnTo>
                    <a:lnTo>
                      <a:pt x="17" y="3"/>
                    </a:lnTo>
                    <a:close/>
                  </a:path>
                </a:pathLst>
              </a:custGeom>
              <a:solidFill>
                <a:srgbClr val="86646F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40" name="Freeform 564">
                <a:extLst>
                  <a:ext uri="{FF2B5EF4-FFF2-40B4-BE49-F238E27FC236}">
                    <a16:creationId xmlns:a16="http://schemas.microsoft.com/office/drawing/2014/main" id="{35A4E34C-06DD-4B43-A7B4-DD87BE426FD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3" y="4709"/>
                <a:ext cx="6" cy="4"/>
              </a:xfrm>
              <a:custGeom>
                <a:avLst/>
                <a:gdLst>
                  <a:gd name="T0" fmla="*/ 18 w 18"/>
                  <a:gd name="T1" fmla="*/ 4 h 12"/>
                  <a:gd name="T2" fmla="*/ 15 w 18"/>
                  <a:gd name="T3" fmla="*/ 0 h 12"/>
                  <a:gd name="T4" fmla="*/ 0 w 18"/>
                  <a:gd name="T5" fmla="*/ 10 h 12"/>
                  <a:gd name="T6" fmla="*/ 4 w 18"/>
                  <a:gd name="T7" fmla="*/ 12 h 12"/>
                  <a:gd name="T8" fmla="*/ 18 w 18"/>
                  <a:gd name="T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2">
                    <a:moveTo>
                      <a:pt x="18" y="4"/>
                    </a:moveTo>
                    <a:lnTo>
                      <a:pt x="15" y="0"/>
                    </a:lnTo>
                    <a:lnTo>
                      <a:pt x="0" y="10"/>
                    </a:lnTo>
                    <a:lnTo>
                      <a:pt x="4" y="12"/>
                    </a:lnTo>
                    <a:lnTo>
                      <a:pt x="18" y="4"/>
                    </a:lnTo>
                    <a:close/>
                  </a:path>
                </a:pathLst>
              </a:custGeom>
              <a:solidFill>
                <a:srgbClr val="8A6873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41" name="Freeform 565">
                <a:extLst>
                  <a:ext uri="{FF2B5EF4-FFF2-40B4-BE49-F238E27FC236}">
                    <a16:creationId xmlns:a16="http://schemas.microsoft.com/office/drawing/2014/main" id="{61A022C2-D1E6-47DA-9697-0C66426ED07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72" y="4702"/>
                <a:ext cx="11" cy="7"/>
              </a:xfrm>
              <a:custGeom>
                <a:avLst/>
                <a:gdLst>
                  <a:gd name="T0" fmla="*/ 0 w 35"/>
                  <a:gd name="T1" fmla="*/ 7 h 20"/>
                  <a:gd name="T2" fmla="*/ 16 w 35"/>
                  <a:gd name="T3" fmla="*/ 17 h 20"/>
                  <a:gd name="T4" fmla="*/ 25 w 35"/>
                  <a:gd name="T5" fmla="*/ 19 h 20"/>
                  <a:gd name="T6" fmla="*/ 35 w 35"/>
                  <a:gd name="T7" fmla="*/ 20 h 20"/>
                  <a:gd name="T8" fmla="*/ 11 w 35"/>
                  <a:gd name="T9" fmla="*/ 0 h 20"/>
                  <a:gd name="T10" fmla="*/ 0 w 35"/>
                  <a:gd name="T11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20">
                    <a:moveTo>
                      <a:pt x="0" y="7"/>
                    </a:moveTo>
                    <a:lnTo>
                      <a:pt x="16" y="17"/>
                    </a:lnTo>
                    <a:lnTo>
                      <a:pt x="25" y="19"/>
                    </a:lnTo>
                    <a:lnTo>
                      <a:pt x="35" y="20"/>
                    </a:lnTo>
                    <a:lnTo>
                      <a:pt x="11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42" name="Freeform 566">
                <a:extLst>
                  <a:ext uri="{FF2B5EF4-FFF2-40B4-BE49-F238E27FC236}">
                    <a16:creationId xmlns:a16="http://schemas.microsoft.com/office/drawing/2014/main" id="{EACF878C-DCF6-4810-979E-20CB9289E51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0" y="4715"/>
                <a:ext cx="7" cy="5"/>
              </a:xfrm>
              <a:custGeom>
                <a:avLst/>
                <a:gdLst>
                  <a:gd name="T0" fmla="*/ 22 w 22"/>
                  <a:gd name="T1" fmla="*/ 4 h 15"/>
                  <a:gd name="T2" fmla="*/ 17 w 22"/>
                  <a:gd name="T3" fmla="*/ 0 h 15"/>
                  <a:gd name="T4" fmla="*/ 0 w 22"/>
                  <a:gd name="T5" fmla="*/ 11 h 15"/>
                  <a:gd name="T6" fmla="*/ 2 w 22"/>
                  <a:gd name="T7" fmla="*/ 15 h 15"/>
                  <a:gd name="T8" fmla="*/ 22 w 22"/>
                  <a:gd name="T9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5">
                    <a:moveTo>
                      <a:pt x="22" y="4"/>
                    </a:moveTo>
                    <a:lnTo>
                      <a:pt x="17" y="0"/>
                    </a:lnTo>
                    <a:lnTo>
                      <a:pt x="0" y="11"/>
                    </a:lnTo>
                    <a:lnTo>
                      <a:pt x="2" y="15"/>
                    </a:lnTo>
                    <a:lnTo>
                      <a:pt x="22" y="4"/>
                    </a:lnTo>
                    <a:close/>
                  </a:path>
                </a:pathLst>
              </a:custGeom>
              <a:solidFill>
                <a:srgbClr val="9C7D86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43" name="Freeform 567">
                <a:extLst>
                  <a:ext uri="{FF2B5EF4-FFF2-40B4-BE49-F238E27FC236}">
                    <a16:creationId xmlns:a16="http://schemas.microsoft.com/office/drawing/2014/main" id="{3C236DEE-695A-4070-9496-A09D58FF477B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0" y="4714"/>
                <a:ext cx="8" cy="5"/>
              </a:xfrm>
              <a:custGeom>
                <a:avLst/>
                <a:gdLst>
                  <a:gd name="T0" fmla="*/ 22 w 22"/>
                  <a:gd name="T1" fmla="*/ 2 h 14"/>
                  <a:gd name="T2" fmla="*/ 20 w 22"/>
                  <a:gd name="T3" fmla="*/ 0 h 14"/>
                  <a:gd name="T4" fmla="*/ 0 w 22"/>
                  <a:gd name="T5" fmla="*/ 11 h 14"/>
                  <a:gd name="T6" fmla="*/ 2 w 22"/>
                  <a:gd name="T7" fmla="*/ 14 h 14"/>
                  <a:gd name="T8" fmla="*/ 22 w 22"/>
                  <a:gd name="T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4">
                    <a:moveTo>
                      <a:pt x="22" y="2"/>
                    </a:moveTo>
                    <a:lnTo>
                      <a:pt x="20" y="0"/>
                    </a:lnTo>
                    <a:lnTo>
                      <a:pt x="0" y="11"/>
                    </a:lnTo>
                    <a:lnTo>
                      <a:pt x="2" y="14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997A8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44" name="Freeform 568">
                <a:extLst>
                  <a:ext uri="{FF2B5EF4-FFF2-40B4-BE49-F238E27FC236}">
                    <a16:creationId xmlns:a16="http://schemas.microsoft.com/office/drawing/2014/main" id="{926C1435-15FF-467E-925E-FB4DF8D4BE8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5" y="4710"/>
                <a:ext cx="9" cy="5"/>
              </a:xfrm>
              <a:custGeom>
                <a:avLst/>
                <a:gdLst>
                  <a:gd name="T0" fmla="*/ 26 w 26"/>
                  <a:gd name="T1" fmla="*/ 3 h 16"/>
                  <a:gd name="T2" fmla="*/ 24 w 26"/>
                  <a:gd name="T3" fmla="*/ 0 h 16"/>
                  <a:gd name="T4" fmla="*/ 0 w 26"/>
                  <a:gd name="T5" fmla="*/ 14 h 16"/>
                  <a:gd name="T6" fmla="*/ 0 w 26"/>
                  <a:gd name="T7" fmla="*/ 15 h 16"/>
                  <a:gd name="T8" fmla="*/ 5 w 26"/>
                  <a:gd name="T9" fmla="*/ 16 h 16"/>
                  <a:gd name="T10" fmla="*/ 26 w 26"/>
                  <a:gd name="T11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16">
                    <a:moveTo>
                      <a:pt x="26" y="3"/>
                    </a:moveTo>
                    <a:lnTo>
                      <a:pt x="24" y="0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5" y="16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91707A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45" name="Freeform 569">
                <a:extLst>
                  <a:ext uri="{FF2B5EF4-FFF2-40B4-BE49-F238E27FC236}">
                    <a16:creationId xmlns:a16="http://schemas.microsoft.com/office/drawing/2014/main" id="{98C01FFA-57A8-4D98-92DC-860E93AD603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8" y="4712"/>
                <a:ext cx="8" cy="5"/>
              </a:xfrm>
              <a:custGeom>
                <a:avLst/>
                <a:gdLst>
                  <a:gd name="T0" fmla="*/ 23 w 25"/>
                  <a:gd name="T1" fmla="*/ 0 h 16"/>
                  <a:gd name="T2" fmla="*/ 22 w 25"/>
                  <a:gd name="T3" fmla="*/ 0 h 16"/>
                  <a:gd name="T4" fmla="*/ 0 w 25"/>
                  <a:gd name="T5" fmla="*/ 13 h 16"/>
                  <a:gd name="T6" fmla="*/ 2 w 25"/>
                  <a:gd name="T7" fmla="*/ 16 h 16"/>
                  <a:gd name="T8" fmla="*/ 25 w 25"/>
                  <a:gd name="T9" fmla="*/ 2 h 16"/>
                  <a:gd name="T10" fmla="*/ 23 w 25"/>
                  <a:gd name="T11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16">
                    <a:moveTo>
                      <a:pt x="23" y="0"/>
                    </a:moveTo>
                    <a:lnTo>
                      <a:pt x="22" y="0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25" y="2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967680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46" name="Freeform 570">
                <a:extLst>
                  <a:ext uri="{FF2B5EF4-FFF2-40B4-BE49-F238E27FC236}">
                    <a16:creationId xmlns:a16="http://schemas.microsoft.com/office/drawing/2014/main" id="{F3AE44A9-D46B-414A-8864-F571CC87959B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6" y="4712"/>
                <a:ext cx="9" cy="6"/>
              </a:xfrm>
              <a:custGeom>
                <a:avLst/>
                <a:gdLst>
                  <a:gd name="T0" fmla="*/ 27 w 27"/>
                  <a:gd name="T1" fmla="*/ 4 h 18"/>
                  <a:gd name="T2" fmla="*/ 23 w 27"/>
                  <a:gd name="T3" fmla="*/ 0 h 18"/>
                  <a:gd name="T4" fmla="*/ 0 w 27"/>
                  <a:gd name="T5" fmla="*/ 14 h 18"/>
                  <a:gd name="T6" fmla="*/ 3 w 27"/>
                  <a:gd name="T7" fmla="*/ 18 h 18"/>
                  <a:gd name="T8" fmla="*/ 27 w 27"/>
                  <a:gd name="T9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18">
                    <a:moveTo>
                      <a:pt x="27" y="4"/>
                    </a:moveTo>
                    <a:lnTo>
                      <a:pt x="23" y="0"/>
                    </a:lnTo>
                    <a:lnTo>
                      <a:pt x="0" y="14"/>
                    </a:lnTo>
                    <a:lnTo>
                      <a:pt x="3" y="18"/>
                    </a:lnTo>
                    <a:lnTo>
                      <a:pt x="27" y="4"/>
                    </a:lnTo>
                    <a:close/>
                  </a:path>
                </a:pathLst>
              </a:custGeom>
              <a:solidFill>
                <a:srgbClr val="93737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47" name="Freeform 571">
                <a:extLst>
                  <a:ext uri="{FF2B5EF4-FFF2-40B4-BE49-F238E27FC236}">
                    <a16:creationId xmlns:a16="http://schemas.microsoft.com/office/drawing/2014/main" id="{14AD139D-F321-4699-BD07-309EE776DF1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3" y="4718"/>
                <a:ext cx="6" cy="4"/>
              </a:xfrm>
              <a:custGeom>
                <a:avLst/>
                <a:gdLst>
                  <a:gd name="T0" fmla="*/ 19 w 19"/>
                  <a:gd name="T1" fmla="*/ 2 h 13"/>
                  <a:gd name="T2" fmla="*/ 15 w 19"/>
                  <a:gd name="T3" fmla="*/ 0 h 13"/>
                  <a:gd name="T4" fmla="*/ 0 w 19"/>
                  <a:gd name="T5" fmla="*/ 9 h 13"/>
                  <a:gd name="T6" fmla="*/ 2 w 19"/>
                  <a:gd name="T7" fmla="*/ 13 h 13"/>
                  <a:gd name="T8" fmla="*/ 19 w 19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3">
                    <a:moveTo>
                      <a:pt x="19" y="2"/>
                    </a:moveTo>
                    <a:lnTo>
                      <a:pt x="15" y="0"/>
                    </a:lnTo>
                    <a:lnTo>
                      <a:pt x="0" y="9"/>
                    </a:lnTo>
                    <a:lnTo>
                      <a:pt x="2" y="13"/>
                    </a:lnTo>
                    <a:lnTo>
                      <a:pt x="19" y="2"/>
                    </a:lnTo>
                    <a:close/>
                  </a:path>
                </a:pathLst>
              </a:custGeom>
              <a:solidFill>
                <a:srgbClr val="9E7F89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48" name="Freeform 572">
                <a:extLst>
                  <a:ext uri="{FF2B5EF4-FFF2-40B4-BE49-F238E27FC236}">
                    <a16:creationId xmlns:a16="http://schemas.microsoft.com/office/drawing/2014/main" id="{4FDF0E5A-57D7-48C6-AA9E-0B477846124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9" y="4713"/>
                <a:ext cx="8" cy="5"/>
              </a:xfrm>
              <a:custGeom>
                <a:avLst/>
                <a:gdLst>
                  <a:gd name="T0" fmla="*/ 24 w 24"/>
                  <a:gd name="T1" fmla="*/ 3 h 16"/>
                  <a:gd name="T2" fmla="*/ 20 w 24"/>
                  <a:gd name="T3" fmla="*/ 0 h 16"/>
                  <a:gd name="T4" fmla="*/ 0 w 24"/>
                  <a:gd name="T5" fmla="*/ 12 h 16"/>
                  <a:gd name="T6" fmla="*/ 2 w 24"/>
                  <a:gd name="T7" fmla="*/ 16 h 16"/>
                  <a:gd name="T8" fmla="*/ 24 w 24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6">
                    <a:moveTo>
                      <a:pt x="24" y="3"/>
                    </a:moveTo>
                    <a:lnTo>
                      <a:pt x="20" y="0"/>
                    </a:lnTo>
                    <a:lnTo>
                      <a:pt x="0" y="12"/>
                    </a:lnTo>
                    <a:lnTo>
                      <a:pt x="2" y="16"/>
                    </a:lnTo>
                    <a:lnTo>
                      <a:pt x="24" y="3"/>
                    </a:lnTo>
                    <a:close/>
                  </a:path>
                </a:pathLst>
              </a:custGeom>
              <a:solidFill>
                <a:srgbClr val="977781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49" name="Freeform 573">
                <a:extLst>
                  <a:ext uri="{FF2B5EF4-FFF2-40B4-BE49-F238E27FC236}">
                    <a16:creationId xmlns:a16="http://schemas.microsoft.com/office/drawing/2014/main" id="{A220F139-1E34-49FD-AAA0-D164FD5081C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5" y="4720"/>
                <a:ext cx="5" cy="4"/>
              </a:xfrm>
              <a:custGeom>
                <a:avLst/>
                <a:gdLst>
                  <a:gd name="T0" fmla="*/ 16 w 16"/>
                  <a:gd name="T1" fmla="*/ 2 h 12"/>
                  <a:gd name="T2" fmla="*/ 13 w 16"/>
                  <a:gd name="T3" fmla="*/ 0 h 12"/>
                  <a:gd name="T4" fmla="*/ 0 w 16"/>
                  <a:gd name="T5" fmla="*/ 8 h 12"/>
                  <a:gd name="T6" fmla="*/ 2 w 16"/>
                  <a:gd name="T7" fmla="*/ 12 h 12"/>
                  <a:gd name="T8" fmla="*/ 16 w 16"/>
                  <a:gd name="T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2">
                    <a:moveTo>
                      <a:pt x="16" y="2"/>
                    </a:moveTo>
                    <a:lnTo>
                      <a:pt x="13" y="0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16" y="2"/>
                    </a:lnTo>
                    <a:close/>
                  </a:path>
                </a:pathLst>
              </a:custGeom>
              <a:solidFill>
                <a:srgbClr val="A4858E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50" name="Freeform 574">
                <a:extLst>
                  <a:ext uri="{FF2B5EF4-FFF2-40B4-BE49-F238E27FC236}">
                    <a16:creationId xmlns:a16="http://schemas.microsoft.com/office/drawing/2014/main" id="{EAB50A0A-AA0A-483F-8E64-3C0A6275B6D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4" y="4719"/>
                <a:ext cx="6" cy="4"/>
              </a:xfrm>
              <a:custGeom>
                <a:avLst/>
                <a:gdLst>
                  <a:gd name="T0" fmla="*/ 14 w 19"/>
                  <a:gd name="T1" fmla="*/ 0 h 13"/>
                  <a:gd name="T2" fmla="*/ 0 w 19"/>
                  <a:gd name="T3" fmla="*/ 10 h 13"/>
                  <a:gd name="T4" fmla="*/ 4 w 19"/>
                  <a:gd name="T5" fmla="*/ 13 h 13"/>
                  <a:gd name="T6" fmla="*/ 19 w 19"/>
                  <a:gd name="T7" fmla="*/ 4 h 13"/>
                  <a:gd name="T8" fmla="*/ 14 w 19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3">
                    <a:moveTo>
                      <a:pt x="14" y="0"/>
                    </a:moveTo>
                    <a:lnTo>
                      <a:pt x="0" y="10"/>
                    </a:lnTo>
                    <a:lnTo>
                      <a:pt x="4" y="13"/>
                    </a:lnTo>
                    <a:lnTo>
                      <a:pt x="19" y="4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A3848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51" name="Freeform 575">
                <a:extLst>
                  <a:ext uri="{FF2B5EF4-FFF2-40B4-BE49-F238E27FC236}">
                    <a16:creationId xmlns:a16="http://schemas.microsoft.com/office/drawing/2014/main" id="{D8FC36F8-B438-407F-B597-154E063F84A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3" y="4710"/>
                <a:ext cx="7" cy="4"/>
              </a:xfrm>
              <a:custGeom>
                <a:avLst/>
                <a:gdLst>
                  <a:gd name="T0" fmla="*/ 0 w 21"/>
                  <a:gd name="T1" fmla="*/ 10 h 13"/>
                  <a:gd name="T2" fmla="*/ 1 w 21"/>
                  <a:gd name="T3" fmla="*/ 10 h 13"/>
                  <a:gd name="T4" fmla="*/ 6 w 21"/>
                  <a:gd name="T5" fmla="*/ 13 h 13"/>
                  <a:gd name="T6" fmla="*/ 21 w 21"/>
                  <a:gd name="T7" fmla="*/ 3 h 13"/>
                  <a:gd name="T8" fmla="*/ 18 w 21"/>
                  <a:gd name="T9" fmla="*/ 0 h 13"/>
                  <a:gd name="T10" fmla="*/ 0 w 21"/>
                  <a:gd name="T11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13">
                    <a:moveTo>
                      <a:pt x="0" y="10"/>
                    </a:moveTo>
                    <a:lnTo>
                      <a:pt x="1" y="10"/>
                    </a:lnTo>
                    <a:lnTo>
                      <a:pt x="6" y="13"/>
                    </a:lnTo>
                    <a:lnTo>
                      <a:pt x="21" y="3"/>
                    </a:lnTo>
                    <a:lnTo>
                      <a:pt x="18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8D6C76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52" name="Freeform 576">
                <a:extLst>
                  <a:ext uri="{FF2B5EF4-FFF2-40B4-BE49-F238E27FC236}">
                    <a16:creationId xmlns:a16="http://schemas.microsoft.com/office/drawing/2014/main" id="{A1A3D384-7C64-43A2-90E7-F1EDAD96B84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5" y="4711"/>
                <a:ext cx="8" cy="4"/>
              </a:xfrm>
              <a:custGeom>
                <a:avLst/>
                <a:gdLst>
                  <a:gd name="T0" fmla="*/ 0 w 24"/>
                  <a:gd name="T1" fmla="*/ 13 h 13"/>
                  <a:gd name="T2" fmla="*/ 6 w 24"/>
                  <a:gd name="T3" fmla="*/ 13 h 13"/>
                  <a:gd name="T4" fmla="*/ 24 w 24"/>
                  <a:gd name="T5" fmla="*/ 3 h 13"/>
                  <a:gd name="T6" fmla="*/ 21 w 24"/>
                  <a:gd name="T7" fmla="*/ 0 h 13"/>
                  <a:gd name="T8" fmla="*/ 0 w 24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3">
                    <a:moveTo>
                      <a:pt x="0" y="13"/>
                    </a:moveTo>
                    <a:lnTo>
                      <a:pt x="6" y="13"/>
                    </a:lnTo>
                    <a:lnTo>
                      <a:pt x="24" y="3"/>
                    </a:lnTo>
                    <a:lnTo>
                      <a:pt x="21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8E6D7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53" name="Freeform 577">
                <a:extLst>
                  <a:ext uri="{FF2B5EF4-FFF2-40B4-BE49-F238E27FC236}">
                    <a16:creationId xmlns:a16="http://schemas.microsoft.com/office/drawing/2014/main" id="{3CAF03BE-FC26-4F3C-AA93-2388CF14B0D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18" y="4716"/>
                <a:ext cx="3" cy="2"/>
              </a:xfrm>
              <a:custGeom>
                <a:avLst/>
                <a:gdLst>
                  <a:gd name="T0" fmla="*/ 2 w 9"/>
                  <a:gd name="T1" fmla="*/ 0 h 5"/>
                  <a:gd name="T2" fmla="*/ 0 w 9"/>
                  <a:gd name="T3" fmla="*/ 1 h 5"/>
                  <a:gd name="T4" fmla="*/ 6 w 9"/>
                  <a:gd name="T5" fmla="*/ 5 h 5"/>
                  <a:gd name="T6" fmla="*/ 9 w 9"/>
                  <a:gd name="T7" fmla="*/ 2 h 5"/>
                  <a:gd name="T8" fmla="*/ 2 w 9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5">
                    <a:moveTo>
                      <a:pt x="2" y="0"/>
                    </a:moveTo>
                    <a:lnTo>
                      <a:pt x="0" y="1"/>
                    </a:lnTo>
                    <a:lnTo>
                      <a:pt x="6" y="5"/>
                    </a:lnTo>
                    <a:lnTo>
                      <a:pt x="9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97983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54" name="Freeform 578">
                <a:extLst>
                  <a:ext uri="{FF2B5EF4-FFF2-40B4-BE49-F238E27FC236}">
                    <a16:creationId xmlns:a16="http://schemas.microsoft.com/office/drawing/2014/main" id="{AAF993E4-7139-4E21-BA59-E0A0919E836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22" y="4717"/>
                <a:ext cx="4" cy="1"/>
              </a:xfrm>
              <a:custGeom>
                <a:avLst/>
                <a:gdLst>
                  <a:gd name="T0" fmla="*/ 11 w 13"/>
                  <a:gd name="T1" fmla="*/ 5 h 5"/>
                  <a:gd name="T2" fmla="*/ 13 w 13"/>
                  <a:gd name="T3" fmla="*/ 4 h 5"/>
                  <a:gd name="T4" fmla="*/ 0 w 13"/>
                  <a:gd name="T5" fmla="*/ 0 h 5"/>
                  <a:gd name="T6" fmla="*/ 11 w 13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5">
                    <a:moveTo>
                      <a:pt x="11" y="5"/>
                    </a:moveTo>
                    <a:lnTo>
                      <a:pt x="13" y="4"/>
                    </a:lnTo>
                    <a:lnTo>
                      <a:pt x="0" y="0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A98B9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55" name="Freeform 579">
                <a:extLst>
                  <a:ext uri="{FF2B5EF4-FFF2-40B4-BE49-F238E27FC236}">
                    <a16:creationId xmlns:a16="http://schemas.microsoft.com/office/drawing/2014/main" id="{DB2132FE-78DC-4901-98CF-BDA5F0A3438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16" y="4715"/>
                <a:ext cx="4" cy="2"/>
              </a:xfrm>
              <a:custGeom>
                <a:avLst/>
                <a:gdLst>
                  <a:gd name="T0" fmla="*/ 6 w 13"/>
                  <a:gd name="T1" fmla="*/ 0 h 6"/>
                  <a:gd name="T2" fmla="*/ 3 w 13"/>
                  <a:gd name="T3" fmla="*/ 0 h 6"/>
                  <a:gd name="T4" fmla="*/ 0 w 13"/>
                  <a:gd name="T5" fmla="*/ 3 h 6"/>
                  <a:gd name="T6" fmla="*/ 7 w 13"/>
                  <a:gd name="T7" fmla="*/ 6 h 6"/>
                  <a:gd name="T8" fmla="*/ 13 w 13"/>
                  <a:gd name="T9" fmla="*/ 3 h 6"/>
                  <a:gd name="T10" fmla="*/ 6 w 13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6">
                    <a:moveTo>
                      <a:pt x="6" y="0"/>
                    </a:moveTo>
                    <a:lnTo>
                      <a:pt x="3" y="0"/>
                    </a:lnTo>
                    <a:lnTo>
                      <a:pt x="0" y="3"/>
                    </a:lnTo>
                    <a:lnTo>
                      <a:pt x="7" y="6"/>
                    </a:lnTo>
                    <a:lnTo>
                      <a:pt x="13" y="3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967680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56" name="Freeform 580">
                <a:extLst>
                  <a:ext uri="{FF2B5EF4-FFF2-40B4-BE49-F238E27FC236}">
                    <a16:creationId xmlns:a16="http://schemas.microsoft.com/office/drawing/2014/main" id="{5948EDD8-8263-407E-ADB8-815148C46A2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12" y="4714"/>
                <a:ext cx="5" cy="2"/>
              </a:xfrm>
              <a:custGeom>
                <a:avLst/>
                <a:gdLst>
                  <a:gd name="T0" fmla="*/ 6 w 15"/>
                  <a:gd name="T1" fmla="*/ 0 h 7"/>
                  <a:gd name="T2" fmla="*/ 0 w 15"/>
                  <a:gd name="T3" fmla="*/ 3 h 7"/>
                  <a:gd name="T4" fmla="*/ 7 w 15"/>
                  <a:gd name="T5" fmla="*/ 7 h 7"/>
                  <a:gd name="T6" fmla="*/ 15 w 15"/>
                  <a:gd name="T7" fmla="*/ 2 h 7"/>
                  <a:gd name="T8" fmla="*/ 6 w 15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7">
                    <a:moveTo>
                      <a:pt x="6" y="0"/>
                    </a:moveTo>
                    <a:lnTo>
                      <a:pt x="0" y="3"/>
                    </a:lnTo>
                    <a:lnTo>
                      <a:pt x="7" y="7"/>
                    </a:lnTo>
                    <a:lnTo>
                      <a:pt x="15" y="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94747E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57" name="Freeform 581">
                <a:extLst>
                  <a:ext uri="{FF2B5EF4-FFF2-40B4-BE49-F238E27FC236}">
                    <a16:creationId xmlns:a16="http://schemas.microsoft.com/office/drawing/2014/main" id="{B2341D6D-D190-4414-A135-4B4A4176820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10" y="4712"/>
                <a:ext cx="5" cy="3"/>
              </a:xfrm>
              <a:custGeom>
                <a:avLst/>
                <a:gdLst>
                  <a:gd name="T0" fmla="*/ 0 w 14"/>
                  <a:gd name="T1" fmla="*/ 5 h 7"/>
                  <a:gd name="T2" fmla="*/ 6 w 14"/>
                  <a:gd name="T3" fmla="*/ 7 h 7"/>
                  <a:gd name="T4" fmla="*/ 14 w 14"/>
                  <a:gd name="T5" fmla="*/ 2 h 7"/>
                  <a:gd name="T6" fmla="*/ 8 w 14"/>
                  <a:gd name="T7" fmla="*/ 0 h 7"/>
                  <a:gd name="T8" fmla="*/ 0 w 14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7">
                    <a:moveTo>
                      <a:pt x="0" y="5"/>
                    </a:moveTo>
                    <a:lnTo>
                      <a:pt x="6" y="7"/>
                    </a:lnTo>
                    <a:lnTo>
                      <a:pt x="14" y="2"/>
                    </a:lnTo>
                    <a:lnTo>
                      <a:pt x="8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92717B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58" name="Freeform 582">
                <a:extLst>
                  <a:ext uri="{FF2B5EF4-FFF2-40B4-BE49-F238E27FC236}">
                    <a16:creationId xmlns:a16="http://schemas.microsoft.com/office/drawing/2014/main" id="{252C5086-0C77-4E56-B1D0-53F554C4D2B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4" y="4709"/>
                <a:ext cx="1" cy="1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677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59" name="Freeform 583">
                <a:extLst>
                  <a:ext uri="{FF2B5EF4-FFF2-40B4-BE49-F238E27FC236}">
                    <a16:creationId xmlns:a16="http://schemas.microsoft.com/office/drawing/2014/main" id="{BC66EFEB-C24F-422C-84F6-2C8DAB5A354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6" y="4710"/>
                <a:ext cx="2" cy="2"/>
              </a:xfrm>
              <a:custGeom>
                <a:avLst/>
                <a:gdLst>
                  <a:gd name="T0" fmla="*/ 8 w 8"/>
                  <a:gd name="T1" fmla="*/ 5 h 5"/>
                  <a:gd name="T2" fmla="*/ 8 w 8"/>
                  <a:gd name="T3" fmla="*/ 3 h 5"/>
                  <a:gd name="T4" fmla="*/ 4 w 8"/>
                  <a:gd name="T5" fmla="*/ 0 h 5"/>
                  <a:gd name="T6" fmla="*/ 0 w 8"/>
                  <a:gd name="T7" fmla="*/ 1 h 5"/>
                  <a:gd name="T8" fmla="*/ 7 w 8"/>
                  <a:gd name="T9" fmla="*/ 3 h 5"/>
                  <a:gd name="T10" fmla="*/ 8 w 8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5">
                    <a:moveTo>
                      <a:pt x="8" y="5"/>
                    </a:moveTo>
                    <a:lnTo>
                      <a:pt x="8" y="3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7" y="3"/>
                    </a:lnTo>
                    <a:lnTo>
                      <a:pt x="8" y="5"/>
                    </a:lnTo>
                    <a:close/>
                  </a:path>
                </a:pathLst>
              </a:custGeom>
              <a:solidFill>
                <a:srgbClr val="8B6A7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60" name="Freeform 584">
                <a:extLst>
                  <a:ext uri="{FF2B5EF4-FFF2-40B4-BE49-F238E27FC236}">
                    <a16:creationId xmlns:a16="http://schemas.microsoft.com/office/drawing/2014/main" id="{A37722A8-49E1-4777-A7D8-F54EB231914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7" y="4711"/>
                <a:ext cx="4" cy="1"/>
              </a:xfrm>
              <a:custGeom>
                <a:avLst/>
                <a:gdLst>
                  <a:gd name="T0" fmla="*/ 7 w 11"/>
                  <a:gd name="T1" fmla="*/ 5 h 5"/>
                  <a:gd name="T2" fmla="*/ 11 w 11"/>
                  <a:gd name="T3" fmla="*/ 4 h 5"/>
                  <a:gd name="T4" fmla="*/ 5 w 11"/>
                  <a:gd name="T5" fmla="*/ 0 h 5"/>
                  <a:gd name="T6" fmla="*/ 0 w 11"/>
                  <a:gd name="T7" fmla="*/ 3 h 5"/>
                  <a:gd name="T8" fmla="*/ 7 w 11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5">
                    <a:moveTo>
                      <a:pt x="7" y="5"/>
                    </a:moveTo>
                    <a:lnTo>
                      <a:pt x="11" y="4"/>
                    </a:lnTo>
                    <a:lnTo>
                      <a:pt x="5" y="0"/>
                    </a:lnTo>
                    <a:lnTo>
                      <a:pt x="0" y="3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8D6C7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61" name="Freeform 585">
                <a:extLst>
                  <a:ext uri="{FF2B5EF4-FFF2-40B4-BE49-F238E27FC236}">
                    <a16:creationId xmlns:a16="http://schemas.microsoft.com/office/drawing/2014/main" id="{8560AC51-E27B-42D1-B76E-FE68FB45B75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8" y="4711"/>
                <a:ext cx="5" cy="3"/>
              </a:xfrm>
              <a:custGeom>
                <a:avLst/>
                <a:gdLst>
                  <a:gd name="T0" fmla="*/ 8 w 14"/>
                  <a:gd name="T1" fmla="*/ 0 h 8"/>
                  <a:gd name="T2" fmla="*/ 0 w 14"/>
                  <a:gd name="T3" fmla="*/ 5 h 8"/>
                  <a:gd name="T4" fmla="*/ 9 w 14"/>
                  <a:gd name="T5" fmla="*/ 8 h 8"/>
                  <a:gd name="T6" fmla="*/ 14 w 14"/>
                  <a:gd name="T7" fmla="*/ 5 h 8"/>
                  <a:gd name="T8" fmla="*/ 8 w 14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8">
                    <a:moveTo>
                      <a:pt x="8" y="0"/>
                    </a:moveTo>
                    <a:lnTo>
                      <a:pt x="0" y="5"/>
                    </a:lnTo>
                    <a:lnTo>
                      <a:pt x="9" y="8"/>
                    </a:lnTo>
                    <a:lnTo>
                      <a:pt x="14" y="5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8F6F79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62" name="Freeform 586">
                <a:extLst>
                  <a:ext uri="{FF2B5EF4-FFF2-40B4-BE49-F238E27FC236}">
                    <a16:creationId xmlns:a16="http://schemas.microsoft.com/office/drawing/2014/main" id="{A6A03656-CF4C-44AA-AB81-E47C1EB35C5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7" y="4713"/>
                <a:ext cx="5" cy="3"/>
              </a:xfrm>
              <a:custGeom>
                <a:avLst/>
                <a:gdLst>
                  <a:gd name="T0" fmla="*/ 15 w 15"/>
                  <a:gd name="T1" fmla="*/ 5 h 9"/>
                  <a:gd name="T2" fmla="*/ 8 w 15"/>
                  <a:gd name="T3" fmla="*/ 0 h 9"/>
                  <a:gd name="T4" fmla="*/ 7 w 15"/>
                  <a:gd name="T5" fmla="*/ 0 h 9"/>
                  <a:gd name="T6" fmla="*/ 0 w 15"/>
                  <a:gd name="T7" fmla="*/ 5 h 9"/>
                  <a:gd name="T8" fmla="*/ 8 w 15"/>
                  <a:gd name="T9" fmla="*/ 9 h 9"/>
                  <a:gd name="T10" fmla="*/ 15 w 15"/>
                  <a:gd name="T11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9">
                    <a:moveTo>
                      <a:pt x="15" y="5"/>
                    </a:moveTo>
                    <a:lnTo>
                      <a:pt x="8" y="0"/>
                    </a:lnTo>
                    <a:lnTo>
                      <a:pt x="7" y="0"/>
                    </a:lnTo>
                    <a:lnTo>
                      <a:pt x="0" y="5"/>
                    </a:lnTo>
                    <a:lnTo>
                      <a:pt x="8" y="9"/>
                    </a:lnTo>
                    <a:lnTo>
                      <a:pt x="15" y="5"/>
                    </a:lnTo>
                    <a:close/>
                  </a:path>
                </a:pathLst>
              </a:custGeom>
              <a:solidFill>
                <a:srgbClr val="95757F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63" name="Freeform 587">
                <a:extLst>
                  <a:ext uri="{FF2B5EF4-FFF2-40B4-BE49-F238E27FC236}">
                    <a16:creationId xmlns:a16="http://schemas.microsoft.com/office/drawing/2014/main" id="{047541E0-E39E-41E1-857E-971A38D56A7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9" y="4714"/>
                <a:ext cx="7" cy="3"/>
              </a:xfrm>
              <a:custGeom>
                <a:avLst/>
                <a:gdLst>
                  <a:gd name="T0" fmla="*/ 12 w 19"/>
                  <a:gd name="T1" fmla="*/ 9 h 9"/>
                  <a:gd name="T2" fmla="*/ 19 w 19"/>
                  <a:gd name="T3" fmla="*/ 4 h 9"/>
                  <a:gd name="T4" fmla="*/ 8 w 19"/>
                  <a:gd name="T5" fmla="*/ 0 h 9"/>
                  <a:gd name="T6" fmla="*/ 0 w 19"/>
                  <a:gd name="T7" fmla="*/ 4 h 9"/>
                  <a:gd name="T8" fmla="*/ 12 w 19"/>
                  <a:gd name="T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9">
                    <a:moveTo>
                      <a:pt x="12" y="9"/>
                    </a:moveTo>
                    <a:lnTo>
                      <a:pt x="19" y="4"/>
                    </a:lnTo>
                    <a:lnTo>
                      <a:pt x="8" y="0"/>
                    </a:lnTo>
                    <a:lnTo>
                      <a:pt x="0" y="4"/>
                    </a:ln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997983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64" name="Freeform 588">
                <a:extLst>
                  <a:ext uri="{FF2B5EF4-FFF2-40B4-BE49-F238E27FC236}">
                    <a16:creationId xmlns:a16="http://schemas.microsoft.com/office/drawing/2014/main" id="{BB5A6D36-6A2E-46E8-B936-1B0C5BA6279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21" y="4719"/>
                <a:ext cx="8" cy="4"/>
              </a:xfrm>
              <a:custGeom>
                <a:avLst/>
                <a:gdLst>
                  <a:gd name="T0" fmla="*/ 24 w 24"/>
                  <a:gd name="T1" fmla="*/ 5 h 12"/>
                  <a:gd name="T2" fmla="*/ 13 w 24"/>
                  <a:gd name="T3" fmla="*/ 0 h 12"/>
                  <a:gd name="T4" fmla="*/ 0 w 24"/>
                  <a:gd name="T5" fmla="*/ 9 h 12"/>
                  <a:gd name="T6" fmla="*/ 8 w 24"/>
                  <a:gd name="T7" fmla="*/ 11 h 12"/>
                  <a:gd name="T8" fmla="*/ 10 w 24"/>
                  <a:gd name="T9" fmla="*/ 12 h 12"/>
                  <a:gd name="T10" fmla="*/ 24 w 24"/>
                  <a:gd name="T11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12">
                    <a:moveTo>
                      <a:pt x="24" y="5"/>
                    </a:moveTo>
                    <a:lnTo>
                      <a:pt x="13" y="0"/>
                    </a:lnTo>
                    <a:lnTo>
                      <a:pt x="0" y="9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24" y="5"/>
                    </a:lnTo>
                    <a:close/>
                  </a:path>
                </a:pathLst>
              </a:custGeom>
              <a:solidFill>
                <a:srgbClr val="9F808A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65" name="Freeform 589">
                <a:extLst>
                  <a:ext uri="{FF2B5EF4-FFF2-40B4-BE49-F238E27FC236}">
                    <a16:creationId xmlns:a16="http://schemas.microsoft.com/office/drawing/2014/main" id="{E88A214C-FBB2-472C-9CBE-C0E5592393A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17" y="4717"/>
                <a:ext cx="8" cy="3"/>
              </a:xfrm>
              <a:custGeom>
                <a:avLst/>
                <a:gdLst>
                  <a:gd name="T0" fmla="*/ 14 w 25"/>
                  <a:gd name="T1" fmla="*/ 0 h 11"/>
                  <a:gd name="T2" fmla="*/ 0 w 25"/>
                  <a:gd name="T3" fmla="*/ 7 h 11"/>
                  <a:gd name="T4" fmla="*/ 14 w 25"/>
                  <a:gd name="T5" fmla="*/ 11 h 11"/>
                  <a:gd name="T6" fmla="*/ 25 w 25"/>
                  <a:gd name="T7" fmla="*/ 5 h 11"/>
                  <a:gd name="T8" fmla="*/ 14 w 25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1">
                    <a:moveTo>
                      <a:pt x="14" y="0"/>
                    </a:moveTo>
                    <a:lnTo>
                      <a:pt x="0" y="7"/>
                    </a:lnTo>
                    <a:lnTo>
                      <a:pt x="14" y="11"/>
                    </a:lnTo>
                    <a:lnTo>
                      <a:pt x="25" y="5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9E7F8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66" name="Freeform 590">
                <a:extLst>
                  <a:ext uri="{FF2B5EF4-FFF2-40B4-BE49-F238E27FC236}">
                    <a16:creationId xmlns:a16="http://schemas.microsoft.com/office/drawing/2014/main" id="{2EB0B571-C531-4478-9B4C-6558E51BC19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13" y="4716"/>
                <a:ext cx="7" cy="3"/>
              </a:xfrm>
              <a:custGeom>
                <a:avLst/>
                <a:gdLst>
                  <a:gd name="T0" fmla="*/ 0 w 20"/>
                  <a:gd name="T1" fmla="*/ 6 h 8"/>
                  <a:gd name="T2" fmla="*/ 7 w 20"/>
                  <a:gd name="T3" fmla="*/ 7 h 8"/>
                  <a:gd name="T4" fmla="*/ 12 w 20"/>
                  <a:gd name="T5" fmla="*/ 8 h 8"/>
                  <a:gd name="T6" fmla="*/ 20 w 20"/>
                  <a:gd name="T7" fmla="*/ 4 h 8"/>
                  <a:gd name="T8" fmla="*/ 11 w 20"/>
                  <a:gd name="T9" fmla="*/ 0 h 8"/>
                  <a:gd name="T10" fmla="*/ 0 w 20"/>
                  <a:gd name="T11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8">
                    <a:moveTo>
                      <a:pt x="0" y="6"/>
                    </a:moveTo>
                    <a:lnTo>
                      <a:pt x="7" y="7"/>
                    </a:lnTo>
                    <a:lnTo>
                      <a:pt x="12" y="8"/>
                    </a:lnTo>
                    <a:lnTo>
                      <a:pt x="20" y="4"/>
                    </a:lnTo>
                    <a:lnTo>
                      <a:pt x="11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9B7B85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67" name="Freeform 591">
                <a:extLst>
                  <a:ext uri="{FF2B5EF4-FFF2-40B4-BE49-F238E27FC236}">
                    <a16:creationId xmlns:a16="http://schemas.microsoft.com/office/drawing/2014/main" id="{CF01DC72-04B7-45B1-AEF5-D3FB4CA4DB5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4" y="4711"/>
                <a:ext cx="6" cy="3"/>
              </a:xfrm>
              <a:custGeom>
                <a:avLst/>
                <a:gdLst>
                  <a:gd name="T0" fmla="*/ 0 w 17"/>
                  <a:gd name="T1" fmla="*/ 4 h 10"/>
                  <a:gd name="T2" fmla="*/ 9 w 17"/>
                  <a:gd name="T3" fmla="*/ 10 h 10"/>
                  <a:gd name="T4" fmla="*/ 17 w 17"/>
                  <a:gd name="T5" fmla="*/ 5 h 10"/>
                  <a:gd name="T6" fmla="*/ 7 w 17"/>
                  <a:gd name="T7" fmla="*/ 0 h 10"/>
                  <a:gd name="T8" fmla="*/ 0 w 17"/>
                  <a:gd name="T9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0">
                    <a:moveTo>
                      <a:pt x="0" y="4"/>
                    </a:moveTo>
                    <a:lnTo>
                      <a:pt x="9" y="10"/>
                    </a:lnTo>
                    <a:lnTo>
                      <a:pt x="17" y="5"/>
                    </a:lnTo>
                    <a:lnTo>
                      <a:pt x="7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93737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68" name="Freeform 592">
                <a:extLst>
                  <a:ext uri="{FF2B5EF4-FFF2-40B4-BE49-F238E27FC236}">
                    <a16:creationId xmlns:a16="http://schemas.microsoft.com/office/drawing/2014/main" id="{E4F746A9-5004-4066-A38C-F24F8C3409F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24" y="4720"/>
                <a:ext cx="8" cy="4"/>
              </a:xfrm>
              <a:custGeom>
                <a:avLst/>
                <a:gdLst>
                  <a:gd name="T0" fmla="*/ 0 w 23"/>
                  <a:gd name="T1" fmla="*/ 8 h 12"/>
                  <a:gd name="T2" fmla="*/ 10 w 23"/>
                  <a:gd name="T3" fmla="*/ 12 h 12"/>
                  <a:gd name="T4" fmla="*/ 23 w 23"/>
                  <a:gd name="T5" fmla="*/ 3 h 12"/>
                  <a:gd name="T6" fmla="*/ 13 w 23"/>
                  <a:gd name="T7" fmla="*/ 0 h 12"/>
                  <a:gd name="T8" fmla="*/ 0 w 23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12">
                    <a:moveTo>
                      <a:pt x="0" y="8"/>
                    </a:moveTo>
                    <a:lnTo>
                      <a:pt x="10" y="12"/>
                    </a:lnTo>
                    <a:lnTo>
                      <a:pt x="23" y="3"/>
                    </a:lnTo>
                    <a:lnTo>
                      <a:pt x="13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A1838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69" name="Freeform 593">
                <a:extLst>
                  <a:ext uri="{FF2B5EF4-FFF2-40B4-BE49-F238E27FC236}">
                    <a16:creationId xmlns:a16="http://schemas.microsoft.com/office/drawing/2014/main" id="{D4860CA0-135E-46F8-8EB5-A5FE302218C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27" y="4721"/>
                <a:ext cx="9" cy="4"/>
              </a:xfrm>
              <a:custGeom>
                <a:avLst/>
                <a:gdLst>
                  <a:gd name="T0" fmla="*/ 29 w 29"/>
                  <a:gd name="T1" fmla="*/ 4 h 12"/>
                  <a:gd name="T2" fmla="*/ 26 w 29"/>
                  <a:gd name="T3" fmla="*/ 3 h 12"/>
                  <a:gd name="T4" fmla="*/ 5 w 29"/>
                  <a:gd name="T5" fmla="*/ 0 h 12"/>
                  <a:gd name="T6" fmla="*/ 2 w 29"/>
                  <a:gd name="T7" fmla="*/ 1 h 12"/>
                  <a:gd name="T8" fmla="*/ 0 w 29"/>
                  <a:gd name="T9" fmla="*/ 5 h 12"/>
                  <a:gd name="T10" fmla="*/ 0 w 29"/>
                  <a:gd name="T11" fmla="*/ 6 h 12"/>
                  <a:gd name="T12" fmla="*/ 16 w 29"/>
                  <a:gd name="T13" fmla="*/ 12 h 12"/>
                  <a:gd name="T14" fmla="*/ 29 w 29"/>
                  <a:gd name="T15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" h="12">
                    <a:moveTo>
                      <a:pt x="29" y="4"/>
                    </a:moveTo>
                    <a:lnTo>
                      <a:pt x="26" y="3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6" y="12"/>
                    </a:lnTo>
                    <a:lnTo>
                      <a:pt x="29" y="4"/>
                    </a:lnTo>
                    <a:close/>
                  </a:path>
                </a:pathLst>
              </a:custGeom>
              <a:solidFill>
                <a:srgbClr val="A3848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70" name="Freeform 594">
                <a:extLst>
                  <a:ext uri="{FF2B5EF4-FFF2-40B4-BE49-F238E27FC236}">
                    <a16:creationId xmlns:a16="http://schemas.microsoft.com/office/drawing/2014/main" id="{462B7235-D034-4AAB-9834-BA7C62315B0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8" y="4708"/>
                <a:ext cx="5" cy="4"/>
              </a:xfrm>
              <a:custGeom>
                <a:avLst/>
                <a:gdLst>
                  <a:gd name="T0" fmla="*/ 10 w 17"/>
                  <a:gd name="T1" fmla="*/ 0 h 10"/>
                  <a:gd name="T2" fmla="*/ 0 w 17"/>
                  <a:gd name="T3" fmla="*/ 5 h 10"/>
                  <a:gd name="T4" fmla="*/ 5 w 17"/>
                  <a:gd name="T5" fmla="*/ 7 h 10"/>
                  <a:gd name="T6" fmla="*/ 8 w 17"/>
                  <a:gd name="T7" fmla="*/ 10 h 10"/>
                  <a:gd name="T8" fmla="*/ 17 w 17"/>
                  <a:gd name="T9" fmla="*/ 5 h 10"/>
                  <a:gd name="T10" fmla="*/ 10 w 17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0">
                    <a:moveTo>
                      <a:pt x="10" y="0"/>
                    </a:moveTo>
                    <a:lnTo>
                      <a:pt x="0" y="5"/>
                    </a:lnTo>
                    <a:lnTo>
                      <a:pt x="5" y="7"/>
                    </a:lnTo>
                    <a:lnTo>
                      <a:pt x="8" y="10"/>
                    </a:lnTo>
                    <a:lnTo>
                      <a:pt x="17" y="5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8F6F79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71" name="Freeform 595">
                <a:extLst>
                  <a:ext uri="{FF2B5EF4-FFF2-40B4-BE49-F238E27FC236}">
                    <a16:creationId xmlns:a16="http://schemas.microsoft.com/office/drawing/2014/main" id="{25453E9E-4BF8-444D-8995-44C9A1541BE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1" y="4710"/>
                <a:ext cx="6" cy="4"/>
              </a:xfrm>
              <a:custGeom>
                <a:avLst/>
                <a:gdLst>
                  <a:gd name="T0" fmla="*/ 8 w 18"/>
                  <a:gd name="T1" fmla="*/ 11 h 11"/>
                  <a:gd name="T2" fmla="*/ 18 w 18"/>
                  <a:gd name="T3" fmla="*/ 6 h 11"/>
                  <a:gd name="T4" fmla="*/ 8 w 18"/>
                  <a:gd name="T5" fmla="*/ 0 h 11"/>
                  <a:gd name="T6" fmla="*/ 0 w 18"/>
                  <a:gd name="T7" fmla="*/ 5 h 11"/>
                  <a:gd name="T8" fmla="*/ 6 w 18"/>
                  <a:gd name="T9" fmla="*/ 10 h 11"/>
                  <a:gd name="T10" fmla="*/ 8 w 18"/>
                  <a:gd name="T11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1">
                    <a:moveTo>
                      <a:pt x="8" y="11"/>
                    </a:moveTo>
                    <a:lnTo>
                      <a:pt x="18" y="6"/>
                    </a:lnTo>
                    <a:lnTo>
                      <a:pt x="8" y="0"/>
                    </a:lnTo>
                    <a:lnTo>
                      <a:pt x="0" y="5"/>
                    </a:lnTo>
                    <a:lnTo>
                      <a:pt x="6" y="10"/>
                    </a:lnTo>
                    <a:lnTo>
                      <a:pt x="8" y="11"/>
                    </a:lnTo>
                    <a:close/>
                  </a:path>
                </a:pathLst>
              </a:custGeom>
              <a:solidFill>
                <a:srgbClr val="92717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72" name="Freeform 596">
                <a:extLst>
                  <a:ext uri="{FF2B5EF4-FFF2-40B4-BE49-F238E27FC236}">
                    <a16:creationId xmlns:a16="http://schemas.microsoft.com/office/drawing/2014/main" id="{849A8BD6-E420-4E1C-B376-67130413FE7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3" y="4704"/>
                <a:ext cx="6" cy="3"/>
              </a:xfrm>
              <a:custGeom>
                <a:avLst/>
                <a:gdLst>
                  <a:gd name="T0" fmla="*/ 0 w 18"/>
                  <a:gd name="T1" fmla="*/ 5 h 9"/>
                  <a:gd name="T2" fmla="*/ 8 w 18"/>
                  <a:gd name="T3" fmla="*/ 9 h 9"/>
                  <a:gd name="T4" fmla="*/ 18 w 18"/>
                  <a:gd name="T5" fmla="*/ 5 h 9"/>
                  <a:gd name="T6" fmla="*/ 9 w 18"/>
                  <a:gd name="T7" fmla="*/ 0 h 9"/>
                  <a:gd name="T8" fmla="*/ 0 w 18"/>
                  <a:gd name="T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9">
                    <a:moveTo>
                      <a:pt x="0" y="5"/>
                    </a:moveTo>
                    <a:lnTo>
                      <a:pt x="8" y="9"/>
                    </a:lnTo>
                    <a:lnTo>
                      <a:pt x="18" y="5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8A6873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73" name="Freeform 597">
                <a:extLst>
                  <a:ext uri="{FF2B5EF4-FFF2-40B4-BE49-F238E27FC236}">
                    <a16:creationId xmlns:a16="http://schemas.microsoft.com/office/drawing/2014/main" id="{7397EDBB-4D43-420D-9820-9BAC54BF87B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6" y="4706"/>
                <a:ext cx="6" cy="4"/>
              </a:xfrm>
              <a:custGeom>
                <a:avLst/>
                <a:gdLst>
                  <a:gd name="T0" fmla="*/ 9 w 18"/>
                  <a:gd name="T1" fmla="*/ 11 h 11"/>
                  <a:gd name="T2" fmla="*/ 18 w 18"/>
                  <a:gd name="T3" fmla="*/ 6 h 11"/>
                  <a:gd name="T4" fmla="*/ 9 w 18"/>
                  <a:gd name="T5" fmla="*/ 0 h 11"/>
                  <a:gd name="T6" fmla="*/ 0 w 18"/>
                  <a:gd name="T7" fmla="*/ 5 h 11"/>
                  <a:gd name="T8" fmla="*/ 9 w 18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1">
                    <a:moveTo>
                      <a:pt x="9" y="11"/>
                    </a:moveTo>
                    <a:lnTo>
                      <a:pt x="18" y="6"/>
                    </a:lnTo>
                    <a:lnTo>
                      <a:pt x="9" y="0"/>
                    </a:lnTo>
                    <a:lnTo>
                      <a:pt x="0" y="5"/>
                    </a:lnTo>
                    <a:lnTo>
                      <a:pt x="9" y="11"/>
                    </a:lnTo>
                    <a:close/>
                  </a:path>
                </a:pathLst>
              </a:custGeom>
              <a:solidFill>
                <a:srgbClr val="8D6C7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74" name="Freeform 598">
                <a:extLst>
                  <a:ext uri="{FF2B5EF4-FFF2-40B4-BE49-F238E27FC236}">
                    <a16:creationId xmlns:a16="http://schemas.microsoft.com/office/drawing/2014/main" id="{507A1090-0A4C-45E9-92E4-9B2366855A4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6" y="4701"/>
                <a:ext cx="6" cy="3"/>
              </a:xfrm>
              <a:custGeom>
                <a:avLst/>
                <a:gdLst>
                  <a:gd name="T0" fmla="*/ 19 w 19"/>
                  <a:gd name="T1" fmla="*/ 5 h 9"/>
                  <a:gd name="T2" fmla="*/ 8 w 19"/>
                  <a:gd name="T3" fmla="*/ 0 h 9"/>
                  <a:gd name="T4" fmla="*/ 0 w 19"/>
                  <a:gd name="T5" fmla="*/ 6 h 9"/>
                  <a:gd name="T6" fmla="*/ 10 w 19"/>
                  <a:gd name="T7" fmla="*/ 9 h 9"/>
                  <a:gd name="T8" fmla="*/ 13 w 19"/>
                  <a:gd name="T9" fmla="*/ 9 h 9"/>
                  <a:gd name="T10" fmla="*/ 19 w 19"/>
                  <a:gd name="T11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9">
                    <a:moveTo>
                      <a:pt x="19" y="5"/>
                    </a:moveTo>
                    <a:lnTo>
                      <a:pt x="8" y="0"/>
                    </a:lnTo>
                    <a:lnTo>
                      <a:pt x="0" y="6"/>
                    </a:lnTo>
                    <a:lnTo>
                      <a:pt x="10" y="9"/>
                    </a:lnTo>
                    <a:lnTo>
                      <a:pt x="13" y="9"/>
                    </a:lnTo>
                    <a:lnTo>
                      <a:pt x="19" y="5"/>
                    </a:lnTo>
                    <a:close/>
                  </a:path>
                </a:pathLst>
              </a:custGeom>
              <a:solidFill>
                <a:srgbClr val="85636E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75" name="Freeform 599">
                <a:extLst>
                  <a:ext uri="{FF2B5EF4-FFF2-40B4-BE49-F238E27FC236}">
                    <a16:creationId xmlns:a16="http://schemas.microsoft.com/office/drawing/2014/main" id="{D85C905F-D3BB-4C53-8AD5-38464FD4862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0" y="4702"/>
                <a:ext cx="6" cy="3"/>
              </a:xfrm>
              <a:custGeom>
                <a:avLst/>
                <a:gdLst>
                  <a:gd name="T0" fmla="*/ 11 w 19"/>
                  <a:gd name="T1" fmla="*/ 9 h 9"/>
                  <a:gd name="T2" fmla="*/ 19 w 19"/>
                  <a:gd name="T3" fmla="*/ 3 h 9"/>
                  <a:gd name="T4" fmla="*/ 17 w 19"/>
                  <a:gd name="T5" fmla="*/ 2 h 9"/>
                  <a:gd name="T6" fmla="*/ 15 w 19"/>
                  <a:gd name="T7" fmla="*/ 2 h 9"/>
                  <a:gd name="T8" fmla="*/ 10 w 19"/>
                  <a:gd name="T9" fmla="*/ 0 h 9"/>
                  <a:gd name="T10" fmla="*/ 0 w 19"/>
                  <a:gd name="T11" fmla="*/ 4 h 9"/>
                  <a:gd name="T12" fmla="*/ 11 w 19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9">
                    <a:moveTo>
                      <a:pt x="11" y="9"/>
                    </a:moveTo>
                    <a:lnTo>
                      <a:pt x="19" y="3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0" y="0"/>
                    </a:lnTo>
                    <a:lnTo>
                      <a:pt x="0" y="4"/>
                    </a:lnTo>
                    <a:lnTo>
                      <a:pt x="11" y="9"/>
                    </a:lnTo>
                    <a:close/>
                  </a:path>
                </a:pathLst>
              </a:custGeom>
              <a:solidFill>
                <a:srgbClr val="88677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76" name="Freeform 600">
                <a:extLst>
                  <a:ext uri="{FF2B5EF4-FFF2-40B4-BE49-F238E27FC236}">
                    <a16:creationId xmlns:a16="http://schemas.microsoft.com/office/drawing/2014/main" id="{7F6B700F-15AB-4804-B64A-C02F0CBB926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4" y="4702"/>
                <a:ext cx="4" cy="2"/>
              </a:xfrm>
              <a:custGeom>
                <a:avLst/>
                <a:gdLst>
                  <a:gd name="T0" fmla="*/ 6 w 13"/>
                  <a:gd name="T1" fmla="*/ 0 h 4"/>
                  <a:gd name="T2" fmla="*/ 0 w 13"/>
                  <a:gd name="T3" fmla="*/ 4 h 4"/>
                  <a:gd name="T4" fmla="*/ 13 w 13"/>
                  <a:gd name="T5" fmla="*/ 4 h 4"/>
                  <a:gd name="T6" fmla="*/ 6 w 13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4">
                    <a:moveTo>
                      <a:pt x="6" y="0"/>
                    </a:moveTo>
                    <a:lnTo>
                      <a:pt x="0" y="4"/>
                    </a:lnTo>
                    <a:lnTo>
                      <a:pt x="13" y="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84626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77" name="Freeform 601">
                <a:extLst>
                  <a:ext uri="{FF2B5EF4-FFF2-40B4-BE49-F238E27FC236}">
                    <a16:creationId xmlns:a16="http://schemas.microsoft.com/office/drawing/2014/main" id="{737F2B95-6926-4965-BE38-2BC88432E6A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3" y="4708"/>
                <a:ext cx="2" cy="1"/>
              </a:xfrm>
              <a:custGeom>
                <a:avLst/>
                <a:gdLst>
                  <a:gd name="T0" fmla="*/ 7 w 7"/>
                  <a:gd name="T1" fmla="*/ 3 h 3"/>
                  <a:gd name="T2" fmla="*/ 0 w 7"/>
                  <a:gd name="T3" fmla="*/ 0 h 3"/>
                  <a:gd name="T4" fmla="*/ 4 w 7"/>
                  <a:gd name="T5" fmla="*/ 3 h 3"/>
                  <a:gd name="T6" fmla="*/ 7 w 7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3">
                    <a:moveTo>
                      <a:pt x="7" y="3"/>
                    </a:moveTo>
                    <a:lnTo>
                      <a:pt x="0" y="0"/>
                    </a:lnTo>
                    <a:lnTo>
                      <a:pt x="4" y="3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876570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78" name="Freeform 602">
                <a:extLst>
                  <a:ext uri="{FF2B5EF4-FFF2-40B4-BE49-F238E27FC236}">
                    <a16:creationId xmlns:a16="http://schemas.microsoft.com/office/drawing/2014/main" id="{B531898F-F0E2-4140-9A2A-B918C0B8169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60" y="4654"/>
                <a:ext cx="49" cy="37"/>
              </a:xfrm>
              <a:custGeom>
                <a:avLst/>
                <a:gdLst>
                  <a:gd name="T0" fmla="*/ 101 w 145"/>
                  <a:gd name="T1" fmla="*/ 6 h 111"/>
                  <a:gd name="T2" fmla="*/ 106 w 145"/>
                  <a:gd name="T3" fmla="*/ 1 h 111"/>
                  <a:gd name="T4" fmla="*/ 105 w 145"/>
                  <a:gd name="T5" fmla="*/ 0 h 111"/>
                  <a:gd name="T6" fmla="*/ 86 w 145"/>
                  <a:gd name="T7" fmla="*/ 2 h 111"/>
                  <a:gd name="T8" fmla="*/ 46 w 145"/>
                  <a:gd name="T9" fmla="*/ 23 h 111"/>
                  <a:gd name="T10" fmla="*/ 30 w 145"/>
                  <a:gd name="T11" fmla="*/ 37 h 111"/>
                  <a:gd name="T12" fmla="*/ 20 w 145"/>
                  <a:gd name="T13" fmla="*/ 52 h 111"/>
                  <a:gd name="T14" fmla="*/ 11 w 145"/>
                  <a:gd name="T15" fmla="*/ 69 h 111"/>
                  <a:gd name="T16" fmla="*/ 5 w 145"/>
                  <a:gd name="T17" fmla="*/ 88 h 111"/>
                  <a:gd name="T18" fmla="*/ 0 w 145"/>
                  <a:gd name="T19" fmla="*/ 111 h 111"/>
                  <a:gd name="T20" fmla="*/ 14 w 145"/>
                  <a:gd name="T21" fmla="*/ 103 h 111"/>
                  <a:gd name="T22" fmla="*/ 56 w 145"/>
                  <a:gd name="T23" fmla="*/ 79 h 111"/>
                  <a:gd name="T24" fmla="*/ 77 w 145"/>
                  <a:gd name="T25" fmla="*/ 66 h 111"/>
                  <a:gd name="T26" fmla="*/ 98 w 145"/>
                  <a:gd name="T27" fmla="*/ 57 h 111"/>
                  <a:gd name="T28" fmla="*/ 126 w 145"/>
                  <a:gd name="T29" fmla="*/ 39 h 111"/>
                  <a:gd name="T30" fmla="*/ 145 w 145"/>
                  <a:gd name="T31" fmla="*/ 20 h 111"/>
                  <a:gd name="T32" fmla="*/ 108 w 145"/>
                  <a:gd name="T33" fmla="*/ 15 h 111"/>
                  <a:gd name="T34" fmla="*/ 104 w 145"/>
                  <a:gd name="T35" fmla="*/ 9 h 111"/>
                  <a:gd name="T36" fmla="*/ 101 w 145"/>
                  <a:gd name="T37" fmla="*/ 6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5" h="111">
                    <a:moveTo>
                      <a:pt x="101" y="6"/>
                    </a:moveTo>
                    <a:lnTo>
                      <a:pt x="106" y="1"/>
                    </a:lnTo>
                    <a:lnTo>
                      <a:pt x="105" y="0"/>
                    </a:lnTo>
                    <a:lnTo>
                      <a:pt x="86" y="2"/>
                    </a:lnTo>
                    <a:lnTo>
                      <a:pt x="46" y="23"/>
                    </a:lnTo>
                    <a:lnTo>
                      <a:pt x="30" y="37"/>
                    </a:lnTo>
                    <a:lnTo>
                      <a:pt x="20" y="52"/>
                    </a:lnTo>
                    <a:lnTo>
                      <a:pt x="11" y="69"/>
                    </a:lnTo>
                    <a:lnTo>
                      <a:pt x="5" y="88"/>
                    </a:lnTo>
                    <a:lnTo>
                      <a:pt x="0" y="111"/>
                    </a:lnTo>
                    <a:lnTo>
                      <a:pt x="14" y="103"/>
                    </a:lnTo>
                    <a:lnTo>
                      <a:pt x="56" y="79"/>
                    </a:lnTo>
                    <a:lnTo>
                      <a:pt x="77" y="66"/>
                    </a:lnTo>
                    <a:lnTo>
                      <a:pt x="98" y="57"/>
                    </a:lnTo>
                    <a:lnTo>
                      <a:pt x="126" y="39"/>
                    </a:lnTo>
                    <a:lnTo>
                      <a:pt x="145" y="20"/>
                    </a:lnTo>
                    <a:lnTo>
                      <a:pt x="108" y="15"/>
                    </a:lnTo>
                    <a:lnTo>
                      <a:pt x="104" y="9"/>
                    </a:lnTo>
                    <a:lnTo>
                      <a:pt x="101" y="6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79" name="Freeform 603">
                <a:extLst>
                  <a:ext uri="{FF2B5EF4-FFF2-40B4-BE49-F238E27FC236}">
                    <a16:creationId xmlns:a16="http://schemas.microsoft.com/office/drawing/2014/main" id="{5C7FFF22-42CB-4AFD-99F8-3845933234F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72" y="4690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80" name="Freeform 604">
                <a:extLst>
                  <a:ext uri="{FF2B5EF4-FFF2-40B4-BE49-F238E27FC236}">
                    <a16:creationId xmlns:a16="http://schemas.microsoft.com/office/drawing/2014/main" id="{430D8432-C120-4C0F-935B-0A52DA2909D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09" y="4746"/>
                <a:ext cx="13" cy="12"/>
              </a:xfrm>
              <a:custGeom>
                <a:avLst/>
                <a:gdLst>
                  <a:gd name="T0" fmla="*/ 6 w 41"/>
                  <a:gd name="T1" fmla="*/ 0 h 36"/>
                  <a:gd name="T2" fmla="*/ 0 w 41"/>
                  <a:gd name="T3" fmla="*/ 8 h 36"/>
                  <a:gd name="T4" fmla="*/ 39 w 41"/>
                  <a:gd name="T5" fmla="*/ 36 h 36"/>
                  <a:gd name="T6" fmla="*/ 41 w 41"/>
                  <a:gd name="T7" fmla="*/ 25 h 36"/>
                  <a:gd name="T8" fmla="*/ 6 w 41"/>
                  <a:gd name="T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6">
                    <a:moveTo>
                      <a:pt x="6" y="0"/>
                    </a:moveTo>
                    <a:lnTo>
                      <a:pt x="0" y="8"/>
                    </a:lnTo>
                    <a:lnTo>
                      <a:pt x="39" y="36"/>
                    </a:lnTo>
                    <a:lnTo>
                      <a:pt x="41" y="2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A68891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81" name="Freeform 605">
                <a:extLst>
                  <a:ext uri="{FF2B5EF4-FFF2-40B4-BE49-F238E27FC236}">
                    <a16:creationId xmlns:a16="http://schemas.microsoft.com/office/drawing/2014/main" id="{43B52372-F818-4F59-8537-3ECFF80AEDB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09" y="4749"/>
                <a:ext cx="11" cy="27"/>
              </a:xfrm>
              <a:custGeom>
                <a:avLst/>
                <a:gdLst>
                  <a:gd name="T0" fmla="*/ 3 w 35"/>
                  <a:gd name="T1" fmla="*/ 15 h 82"/>
                  <a:gd name="T2" fmla="*/ 3 w 35"/>
                  <a:gd name="T3" fmla="*/ 51 h 82"/>
                  <a:gd name="T4" fmla="*/ 0 w 35"/>
                  <a:gd name="T5" fmla="*/ 57 h 82"/>
                  <a:gd name="T6" fmla="*/ 35 w 35"/>
                  <a:gd name="T7" fmla="*/ 82 h 82"/>
                  <a:gd name="T8" fmla="*/ 35 w 35"/>
                  <a:gd name="T9" fmla="*/ 81 h 82"/>
                  <a:gd name="T10" fmla="*/ 32 w 35"/>
                  <a:gd name="T11" fmla="*/ 59 h 82"/>
                  <a:gd name="T12" fmla="*/ 28 w 35"/>
                  <a:gd name="T13" fmla="*/ 39 h 82"/>
                  <a:gd name="T14" fmla="*/ 21 w 35"/>
                  <a:gd name="T15" fmla="*/ 20 h 82"/>
                  <a:gd name="T16" fmla="*/ 13 w 35"/>
                  <a:gd name="T17" fmla="*/ 0 h 82"/>
                  <a:gd name="T18" fmla="*/ 3 w 35"/>
                  <a:gd name="T19" fmla="*/ 15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82">
                    <a:moveTo>
                      <a:pt x="3" y="15"/>
                    </a:moveTo>
                    <a:lnTo>
                      <a:pt x="3" y="51"/>
                    </a:lnTo>
                    <a:lnTo>
                      <a:pt x="0" y="57"/>
                    </a:lnTo>
                    <a:lnTo>
                      <a:pt x="35" y="82"/>
                    </a:lnTo>
                    <a:lnTo>
                      <a:pt x="35" y="81"/>
                    </a:lnTo>
                    <a:lnTo>
                      <a:pt x="32" y="59"/>
                    </a:lnTo>
                    <a:lnTo>
                      <a:pt x="28" y="39"/>
                    </a:lnTo>
                    <a:lnTo>
                      <a:pt x="21" y="20"/>
                    </a:lnTo>
                    <a:lnTo>
                      <a:pt x="13" y="0"/>
                    </a:lnTo>
                    <a:lnTo>
                      <a:pt x="3" y="15"/>
                    </a:lnTo>
                    <a:close/>
                  </a:path>
                </a:pathLst>
              </a:custGeom>
              <a:solidFill>
                <a:srgbClr val="A98B9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82" name="Freeform 606">
                <a:extLst>
                  <a:ext uri="{FF2B5EF4-FFF2-40B4-BE49-F238E27FC236}">
                    <a16:creationId xmlns:a16="http://schemas.microsoft.com/office/drawing/2014/main" id="{4EE652D8-26A2-43EA-9167-5B7E5F4CE85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09" y="4742"/>
                <a:ext cx="15" cy="13"/>
              </a:xfrm>
              <a:custGeom>
                <a:avLst/>
                <a:gdLst>
                  <a:gd name="T0" fmla="*/ 43 w 45"/>
                  <a:gd name="T1" fmla="*/ 38 h 38"/>
                  <a:gd name="T2" fmla="*/ 45 w 45"/>
                  <a:gd name="T3" fmla="*/ 28 h 38"/>
                  <a:gd name="T4" fmla="*/ 6 w 45"/>
                  <a:gd name="T5" fmla="*/ 0 h 38"/>
                  <a:gd name="T6" fmla="*/ 0 w 45"/>
                  <a:gd name="T7" fmla="*/ 7 h 38"/>
                  <a:gd name="T8" fmla="*/ 43 w 45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38">
                    <a:moveTo>
                      <a:pt x="43" y="38"/>
                    </a:moveTo>
                    <a:lnTo>
                      <a:pt x="45" y="28"/>
                    </a:lnTo>
                    <a:lnTo>
                      <a:pt x="6" y="0"/>
                    </a:lnTo>
                    <a:lnTo>
                      <a:pt x="0" y="7"/>
                    </a:lnTo>
                    <a:lnTo>
                      <a:pt x="43" y="38"/>
                    </a:lnTo>
                    <a:close/>
                  </a:path>
                </a:pathLst>
              </a:custGeom>
              <a:solidFill>
                <a:srgbClr val="A4858E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83" name="Freeform 607">
                <a:extLst>
                  <a:ext uri="{FF2B5EF4-FFF2-40B4-BE49-F238E27FC236}">
                    <a16:creationId xmlns:a16="http://schemas.microsoft.com/office/drawing/2014/main" id="{40979062-1903-479F-8834-159FE5D814B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5" y="4727"/>
                <a:ext cx="22" cy="18"/>
              </a:xfrm>
              <a:custGeom>
                <a:avLst/>
                <a:gdLst>
                  <a:gd name="T0" fmla="*/ 63 w 66"/>
                  <a:gd name="T1" fmla="*/ 48 h 53"/>
                  <a:gd name="T2" fmla="*/ 66 w 66"/>
                  <a:gd name="T3" fmla="*/ 44 h 53"/>
                  <a:gd name="T4" fmla="*/ 4 w 66"/>
                  <a:gd name="T5" fmla="*/ 0 h 53"/>
                  <a:gd name="T6" fmla="*/ 0 w 66"/>
                  <a:gd name="T7" fmla="*/ 9 h 53"/>
                  <a:gd name="T8" fmla="*/ 61 w 66"/>
                  <a:gd name="T9" fmla="*/ 53 h 53"/>
                  <a:gd name="T10" fmla="*/ 63 w 66"/>
                  <a:gd name="T11" fmla="*/ 4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" h="53">
                    <a:moveTo>
                      <a:pt x="63" y="48"/>
                    </a:moveTo>
                    <a:lnTo>
                      <a:pt x="66" y="44"/>
                    </a:lnTo>
                    <a:lnTo>
                      <a:pt x="4" y="0"/>
                    </a:lnTo>
                    <a:lnTo>
                      <a:pt x="0" y="9"/>
                    </a:lnTo>
                    <a:lnTo>
                      <a:pt x="61" y="53"/>
                    </a:lnTo>
                    <a:lnTo>
                      <a:pt x="63" y="48"/>
                    </a:lnTo>
                    <a:close/>
                  </a:path>
                </a:pathLst>
              </a:custGeom>
              <a:solidFill>
                <a:srgbClr val="98798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84" name="Freeform 608">
                <a:extLst>
                  <a:ext uri="{FF2B5EF4-FFF2-40B4-BE49-F238E27FC236}">
                    <a16:creationId xmlns:a16="http://schemas.microsoft.com/office/drawing/2014/main" id="{CE0D9B7E-D6F0-47AE-B950-182024ABF50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rot="10800000">
                <a:off x="9414" y="4729"/>
                <a:ext cx="22" cy="17"/>
              </a:xfrm>
              <a:custGeom>
                <a:avLst/>
                <a:gdLst>
                  <a:gd name="T0" fmla="*/ 62 w 65"/>
                  <a:gd name="T1" fmla="*/ 50 h 50"/>
                  <a:gd name="T2" fmla="*/ 65 w 65"/>
                  <a:gd name="T3" fmla="*/ 41 h 50"/>
                  <a:gd name="T4" fmla="*/ 10 w 65"/>
                  <a:gd name="T5" fmla="*/ 2 h 50"/>
                  <a:gd name="T6" fmla="*/ 8 w 65"/>
                  <a:gd name="T7" fmla="*/ 0 h 50"/>
                  <a:gd name="T8" fmla="*/ 4 w 65"/>
                  <a:gd name="T9" fmla="*/ 2 h 50"/>
                  <a:gd name="T10" fmla="*/ 2 w 65"/>
                  <a:gd name="T11" fmla="*/ 3 h 50"/>
                  <a:gd name="T12" fmla="*/ 0 w 65"/>
                  <a:gd name="T13" fmla="*/ 6 h 50"/>
                  <a:gd name="T14" fmla="*/ 62 w 65"/>
                  <a:gd name="T15" fmla="*/ 50 h 50"/>
                  <a:gd name="T16" fmla="*/ 11 w 65"/>
                  <a:gd name="T17" fmla="*/ 6 h 50"/>
                  <a:gd name="T18" fmla="*/ 11 w 65"/>
                  <a:gd name="T19" fmla="*/ 8 h 50"/>
                  <a:gd name="T20" fmla="*/ 11 w 65"/>
                  <a:gd name="T21" fmla="*/ 6 h 50"/>
                  <a:gd name="T22" fmla="*/ 11 w 65"/>
                  <a:gd name="T23" fmla="*/ 4 h 50"/>
                  <a:gd name="T24" fmla="*/ 11 w 65"/>
                  <a:gd name="T25" fmla="*/ 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5" h="50">
                    <a:moveTo>
                      <a:pt x="62" y="50"/>
                    </a:moveTo>
                    <a:lnTo>
                      <a:pt x="65" y="41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0" y="6"/>
                    </a:lnTo>
                    <a:lnTo>
                      <a:pt x="62" y="50"/>
                    </a:lnTo>
                    <a:close/>
                    <a:moveTo>
                      <a:pt x="11" y="6"/>
                    </a:moveTo>
                    <a:lnTo>
                      <a:pt x="11" y="8"/>
                    </a:lnTo>
                    <a:lnTo>
                      <a:pt x="11" y="6"/>
                    </a:lnTo>
                    <a:lnTo>
                      <a:pt x="11" y="4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9A7B8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85" name="Freeform 609">
                <a:extLst>
                  <a:ext uri="{FF2B5EF4-FFF2-40B4-BE49-F238E27FC236}">
                    <a16:creationId xmlns:a16="http://schemas.microsoft.com/office/drawing/2014/main" id="{BE48D892-BB0E-44A4-92DC-DDF24E9DB83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1" y="4736"/>
                <a:ext cx="17" cy="14"/>
              </a:xfrm>
              <a:custGeom>
                <a:avLst/>
                <a:gdLst>
                  <a:gd name="T0" fmla="*/ 49 w 52"/>
                  <a:gd name="T1" fmla="*/ 42 h 42"/>
                  <a:gd name="T2" fmla="*/ 52 w 52"/>
                  <a:gd name="T3" fmla="*/ 33 h 42"/>
                  <a:gd name="T4" fmla="*/ 6 w 52"/>
                  <a:gd name="T5" fmla="*/ 0 h 42"/>
                  <a:gd name="T6" fmla="*/ 2 w 52"/>
                  <a:gd name="T7" fmla="*/ 4 h 42"/>
                  <a:gd name="T8" fmla="*/ 0 w 52"/>
                  <a:gd name="T9" fmla="*/ 6 h 42"/>
                  <a:gd name="T10" fmla="*/ 49 w 52"/>
                  <a:gd name="T1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" h="42">
                    <a:moveTo>
                      <a:pt x="49" y="42"/>
                    </a:moveTo>
                    <a:lnTo>
                      <a:pt x="52" y="33"/>
                    </a:lnTo>
                    <a:lnTo>
                      <a:pt x="6" y="0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49" y="42"/>
                    </a:lnTo>
                    <a:close/>
                  </a:path>
                </a:pathLst>
              </a:custGeom>
              <a:solidFill>
                <a:srgbClr val="9F8089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86" name="Freeform 610">
                <a:extLst>
                  <a:ext uri="{FF2B5EF4-FFF2-40B4-BE49-F238E27FC236}">
                    <a16:creationId xmlns:a16="http://schemas.microsoft.com/office/drawing/2014/main" id="{9A3E93BB-602A-483C-964B-8413E627BEA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3" y="4732"/>
                <a:ext cx="20" cy="15"/>
              </a:xfrm>
              <a:custGeom>
                <a:avLst/>
                <a:gdLst>
                  <a:gd name="T0" fmla="*/ 55 w 59"/>
                  <a:gd name="T1" fmla="*/ 45 h 45"/>
                  <a:gd name="T2" fmla="*/ 59 w 59"/>
                  <a:gd name="T3" fmla="*/ 36 h 45"/>
                  <a:gd name="T4" fmla="*/ 10 w 59"/>
                  <a:gd name="T5" fmla="*/ 0 h 45"/>
                  <a:gd name="T6" fmla="*/ 0 w 59"/>
                  <a:gd name="T7" fmla="*/ 6 h 45"/>
                  <a:gd name="T8" fmla="*/ 55 w 59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45">
                    <a:moveTo>
                      <a:pt x="55" y="45"/>
                    </a:moveTo>
                    <a:lnTo>
                      <a:pt x="59" y="36"/>
                    </a:lnTo>
                    <a:lnTo>
                      <a:pt x="10" y="0"/>
                    </a:lnTo>
                    <a:lnTo>
                      <a:pt x="0" y="6"/>
                    </a:lnTo>
                    <a:lnTo>
                      <a:pt x="55" y="45"/>
                    </a:lnTo>
                    <a:close/>
                  </a:path>
                </a:pathLst>
              </a:custGeom>
              <a:solidFill>
                <a:srgbClr val="9C7D8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87" name="Freeform 611">
                <a:extLst>
                  <a:ext uri="{FF2B5EF4-FFF2-40B4-BE49-F238E27FC236}">
                    <a16:creationId xmlns:a16="http://schemas.microsoft.com/office/drawing/2014/main" id="{29A3041D-65AE-43C4-B8DC-04D3F0BA2C21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1" y="4739"/>
                <a:ext cx="16" cy="14"/>
              </a:xfrm>
              <a:custGeom>
                <a:avLst/>
                <a:gdLst>
                  <a:gd name="T0" fmla="*/ 46 w 49"/>
                  <a:gd name="T1" fmla="*/ 42 h 42"/>
                  <a:gd name="T2" fmla="*/ 49 w 49"/>
                  <a:gd name="T3" fmla="*/ 31 h 42"/>
                  <a:gd name="T4" fmla="*/ 6 w 49"/>
                  <a:gd name="T5" fmla="*/ 0 h 42"/>
                  <a:gd name="T6" fmla="*/ 0 w 49"/>
                  <a:gd name="T7" fmla="*/ 9 h 42"/>
                  <a:gd name="T8" fmla="*/ 46 w 49"/>
                  <a:gd name="T9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2">
                    <a:moveTo>
                      <a:pt x="46" y="42"/>
                    </a:moveTo>
                    <a:lnTo>
                      <a:pt x="49" y="31"/>
                    </a:lnTo>
                    <a:lnTo>
                      <a:pt x="6" y="0"/>
                    </a:lnTo>
                    <a:lnTo>
                      <a:pt x="0" y="9"/>
                    </a:lnTo>
                    <a:lnTo>
                      <a:pt x="46" y="42"/>
                    </a:lnTo>
                    <a:close/>
                  </a:path>
                </a:pathLst>
              </a:custGeom>
              <a:solidFill>
                <a:srgbClr val="A1828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88" name="Freeform 612">
                <a:extLst>
                  <a:ext uri="{FF2B5EF4-FFF2-40B4-BE49-F238E27FC236}">
                    <a16:creationId xmlns:a16="http://schemas.microsoft.com/office/drawing/2014/main" id="{3F4BEB77-5EA6-49DC-ADAF-44231A97AED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7" y="4724"/>
                <a:ext cx="22" cy="17"/>
              </a:xfrm>
              <a:custGeom>
                <a:avLst/>
                <a:gdLst>
                  <a:gd name="T0" fmla="*/ 4 w 65"/>
                  <a:gd name="T1" fmla="*/ 0 h 51"/>
                  <a:gd name="T2" fmla="*/ 1 w 65"/>
                  <a:gd name="T3" fmla="*/ 2 h 51"/>
                  <a:gd name="T4" fmla="*/ 0 w 65"/>
                  <a:gd name="T5" fmla="*/ 8 h 51"/>
                  <a:gd name="T6" fmla="*/ 60 w 65"/>
                  <a:gd name="T7" fmla="*/ 51 h 51"/>
                  <a:gd name="T8" fmla="*/ 65 w 65"/>
                  <a:gd name="T9" fmla="*/ 44 h 51"/>
                  <a:gd name="T10" fmla="*/ 4 w 65"/>
                  <a:gd name="T1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51">
                    <a:moveTo>
                      <a:pt x="4" y="0"/>
                    </a:moveTo>
                    <a:lnTo>
                      <a:pt x="1" y="2"/>
                    </a:lnTo>
                    <a:lnTo>
                      <a:pt x="0" y="8"/>
                    </a:lnTo>
                    <a:lnTo>
                      <a:pt x="60" y="51"/>
                    </a:lnTo>
                    <a:lnTo>
                      <a:pt x="65" y="4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967680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89" name="Freeform 613">
                <a:extLst>
                  <a:ext uri="{FF2B5EF4-FFF2-40B4-BE49-F238E27FC236}">
                    <a16:creationId xmlns:a16="http://schemas.microsoft.com/office/drawing/2014/main" id="{432A1084-6A45-4907-A1E8-96477B9F447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1" y="4718"/>
                <a:ext cx="19" cy="14"/>
              </a:xfrm>
              <a:custGeom>
                <a:avLst/>
                <a:gdLst>
                  <a:gd name="T0" fmla="*/ 2 w 55"/>
                  <a:gd name="T1" fmla="*/ 0 h 41"/>
                  <a:gd name="T2" fmla="*/ 0 w 55"/>
                  <a:gd name="T3" fmla="*/ 9 h 41"/>
                  <a:gd name="T4" fmla="*/ 44 w 55"/>
                  <a:gd name="T5" fmla="*/ 41 h 41"/>
                  <a:gd name="T6" fmla="*/ 48 w 55"/>
                  <a:gd name="T7" fmla="*/ 39 h 41"/>
                  <a:gd name="T8" fmla="*/ 53 w 55"/>
                  <a:gd name="T9" fmla="*/ 38 h 41"/>
                  <a:gd name="T10" fmla="*/ 55 w 55"/>
                  <a:gd name="T11" fmla="*/ 37 h 41"/>
                  <a:gd name="T12" fmla="*/ 2 w 55"/>
                  <a:gd name="T13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" h="41">
                    <a:moveTo>
                      <a:pt x="2" y="0"/>
                    </a:moveTo>
                    <a:lnTo>
                      <a:pt x="0" y="9"/>
                    </a:lnTo>
                    <a:lnTo>
                      <a:pt x="44" y="41"/>
                    </a:lnTo>
                    <a:lnTo>
                      <a:pt x="48" y="39"/>
                    </a:lnTo>
                    <a:lnTo>
                      <a:pt x="53" y="38"/>
                    </a:lnTo>
                    <a:lnTo>
                      <a:pt x="55" y="37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8E6E7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90" name="Freeform 614">
                <a:extLst>
                  <a:ext uri="{FF2B5EF4-FFF2-40B4-BE49-F238E27FC236}">
                    <a16:creationId xmlns:a16="http://schemas.microsoft.com/office/drawing/2014/main" id="{8620D09D-A294-49E0-B889-4DFE904002A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5" y="4717"/>
                <a:ext cx="15" cy="12"/>
              </a:xfrm>
              <a:custGeom>
                <a:avLst/>
                <a:gdLst>
                  <a:gd name="T0" fmla="*/ 2 w 46"/>
                  <a:gd name="T1" fmla="*/ 0 h 35"/>
                  <a:gd name="T2" fmla="*/ 0 w 46"/>
                  <a:gd name="T3" fmla="*/ 10 h 35"/>
                  <a:gd name="T4" fmla="*/ 34 w 46"/>
                  <a:gd name="T5" fmla="*/ 35 h 35"/>
                  <a:gd name="T6" fmla="*/ 46 w 46"/>
                  <a:gd name="T7" fmla="*/ 32 h 35"/>
                  <a:gd name="T8" fmla="*/ 2 w 46"/>
                  <a:gd name="T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35">
                    <a:moveTo>
                      <a:pt x="2" y="0"/>
                    </a:moveTo>
                    <a:lnTo>
                      <a:pt x="0" y="10"/>
                    </a:lnTo>
                    <a:lnTo>
                      <a:pt x="34" y="35"/>
                    </a:lnTo>
                    <a:lnTo>
                      <a:pt x="46" y="3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8D6C7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91" name="Freeform 615">
                <a:extLst>
                  <a:ext uri="{FF2B5EF4-FFF2-40B4-BE49-F238E27FC236}">
                    <a16:creationId xmlns:a16="http://schemas.microsoft.com/office/drawing/2014/main" id="{94E0197A-5540-4349-BEBF-9225896F340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8" y="4719"/>
                <a:ext cx="21" cy="19"/>
              </a:xfrm>
              <a:custGeom>
                <a:avLst/>
                <a:gdLst>
                  <a:gd name="T0" fmla="*/ 3 w 64"/>
                  <a:gd name="T1" fmla="*/ 11 h 59"/>
                  <a:gd name="T2" fmla="*/ 0 w 64"/>
                  <a:gd name="T3" fmla="*/ 22 h 59"/>
                  <a:gd name="T4" fmla="*/ 53 w 64"/>
                  <a:gd name="T5" fmla="*/ 59 h 59"/>
                  <a:gd name="T6" fmla="*/ 59 w 64"/>
                  <a:gd name="T7" fmla="*/ 51 h 59"/>
                  <a:gd name="T8" fmla="*/ 64 w 64"/>
                  <a:gd name="T9" fmla="*/ 43 h 59"/>
                  <a:gd name="T10" fmla="*/ 4 w 64"/>
                  <a:gd name="T11" fmla="*/ 0 h 59"/>
                  <a:gd name="T12" fmla="*/ 3 w 64"/>
                  <a:gd name="T13" fmla="*/ 7 h 59"/>
                  <a:gd name="T14" fmla="*/ 3 w 64"/>
                  <a:gd name="T15" fmla="*/ 11 h 59"/>
                  <a:gd name="T16" fmla="*/ 58 w 64"/>
                  <a:gd name="T17" fmla="*/ 51 h 59"/>
                  <a:gd name="T18" fmla="*/ 3 w 64"/>
                  <a:gd name="T19" fmla="*/ 1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59">
                    <a:moveTo>
                      <a:pt x="3" y="11"/>
                    </a:moveTo>
                    <a:lnTo>
                      <a:pt x="0" y="22"/>
                    </a:lnTo>
                    <a:lnTo>
                      <a:pt x="53" y="59"/>
                    </a:lnTo>
                    <a:lnTo>
                      <a:pt x="59" y="51"/>
                    </a:lnTo>
                    <a:lnTo>
                      <a:pt x="64" y="43"/>
                    </a:lnTo>
                    <a:lnTo>
                      <a:pt x="4" y="0"/>
                    </a:lnTo>
                    <a:lnTo>
                      <a:pt x="3" y="7"/>
                    </a:lnTo>
                    <a:lnTo>
                      <a:pt x="3" y="11"/>
                    </a:lnTo>
                    <a:lnTo>
                      <a:pt x="58" y="51"/>
                    </a:lnTo>
                    <a:lnTo>
                      <a:pt x="3" y="11"/>
                    </a:lnTo>
                    <a:close/>
                  </a:path>
                </a:pathLst>
              </a:custGeom>
              <a:solidFill>
                <a:srgbClr val="91707B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92" name="Freeform 616">
                <a:extLst>
                  <a:ext uri="{FF2B5EF4-FFF2-40B4-BE49-F238E27FC236}">
                    <a16:creationId xmlns:a16="http://schemas.microsoft.com/office/drawing/2014/main" id="{AEF81561-40AF-4CD1-B4BC-4D492B271F5B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9" y="4716"/>
                <a:ext cx="13" cy="10"/>
              </a:xfrm>
              <a:custGeom>
                <a:avLst/>
                <a:gdLst>
                  <a:gd name="T0" fmla="*/ 29 w 38"/>
                  <a:gd name="T1" fmla="*/ 30 h 30"/>
                  <a:gd name="T2" fmla="*/ 38 w 38"/>
                  <a:gd name="T3" fmla="*/ 25 h 30"/>
                  <a:gd name="T4" fmla="*/ 4 w 38"/>
                  <a:gd name="T5" fmla="*/ 0 h 30"/>
                  <a:gd name="T6" fmla="*/ 0 w 38"/>
                  <a:gd name="T7" fmla="*/ 10 h 30"/>
                  <a:gd name="T8" fmla="*/ 29 w 38"/>
                  <a:gd name="T9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0">
                    <a:moveTo>
                      <a:pt x="29" y="30"/>
                    </a:moveTo>
                    <a:lnTo>
                      <a:pt x="38" y="25"/>
                    </a:lnTo>
                    <a:lnTo>
                      <a:pt x="4" y="0"/>
                    </a:lnTo>
                    <a:lnTo>
                      <a:pt x="0" y="10"/>
                    </a:lnTo>
                    <a:lnTo>
                      <a:pt x="29" y="30"/>
                    </a:lnTo>
                    <a:close/>
                  </a:path>
                </a:pathLst>
              </a:custGeom>
              <a:solidFill>
                <a:srgbClr val="8A6873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93" name="Freeform 617">
                <a:extLst>
                  <a:ext uri="{FF2B5EF4-FFF2-40B4-BE49-F238E27FC236}">
                    <a16:creationId xmlns:a16="http://schemas.microsoft.com/office/drawing/2014/main" id="{2B2B087A-DC14-4872-BA87-4FA28A11289B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2" y="4714"/>
                <a:ext cx="11" cy="8"/>
              </a:xfrm>
              <a:custGeom>
                <a:avLst/>
                <a:gdLst>
                  <a:gd name="T0" fmla="*/ 3 w 33"/>
                  <a:gd name="T1" fmla="*/ 2 h 26"/>
                  <a:gd name="T2" fmla="*/ 0 w 33"/>
                  <a:gd name="T3" fmla="*/ 9 h 26"/>
                  <a:gd name="T4" fmla="*/ 23 w 33"/>
                  <a:gd name="T5" fmla="*/ 26 h 26"/>
                  <a:gd name="T6" fmla="*/ 33 w 33"/>
                  <a:gd name="T7" fmla="*/ 20 h 26"/>
                  <a:gd name="T8" fmla="*/ 4 w 33"/>
                  <a:gd name="T9" fmla="*/ 0 h 26"/>
                  <a:gd name="T10" fmla="*/ 3 w 33"/>
                  <a:gd name="T11" fmla="*/ 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26">
                    <a:moveTo>
                      <a:pt x="3" y="2"/>
                    </a:moveTo>
                    <a:lnTo>
                      <a:pt x="0" y="9"/>
                    </a:lnTo>
                    <a:lnTo>
                      <a:pt x="23" y="26"/>
                    </a:lnTo>
                    <a:lnTo>
                      <a:pt x="33" y="20"/>
                    </a:lnTo>
                    <a:lnTo>
                      <a:pt x="4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876570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94" name="Freeform 618">
                <a:extLst>
                  <a:ext uri="{FF2B5EF4-FFF2-40B4-BE49-F238E27FC236}">
                    <a16:creationId xmlns:a16="http://schemas.microsoft.com/office/drawing/2014/main" id="{C67ACA2F-8CBE-4950-ACC8-52194534645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9" y="4706"/>
                <a:ext cx="12" cy="10"/>
              </a:xfrm>
              <a:custGeom>
                <a:avLst/>
                <a:gdLst>
                  <a:gd name="T0" fmla="*/ 33 w 37"/>
                  <a:gd name="T1" fmla="*/ 16 h 32"/>
                  <a:gd name="T2" fmla="*/ 37 w 37"/>
                  <a:gd name="T3" fmla="*/ 14 h 32"/>
                  <a:gd name="T4" fmla="*/ 17 w 37"/>
                  <a:gd name="T5" fmla="*/ 0 h 32"/>
                  <a:gd name="T6" fmla="*/ 0 w 37"/>
                  <a:gd name="T7" fmla="*/ 32 h 32"/>
                  <a:gd name="T8" fmla="*/ 21 w 37"/>
                  <a:gd name="T9" fmla="*/ 24 h 32"/>
                  <a:gd name="T10" fmla="*/ 24 w 37"/>
                  <a:gd name="T11" fmla="*/ 21 h 32"/>
                  <a:gd name="T12" fmla="*/ 24 w 37"/>
                  <a:gd name="T13" fmla="*/ 20 h 32"/>
                  <a:gd name="T14" fmla="*/ 25 w 37"/>
                  <a:gd name="T15" fmla="*/ 20 h 32"/>
                  <a:gd name="T16" fmla="*/ 27 w 37"/>
                  <a:gd name="T17" fmla="*/ 20 h 32"/>
                  <a:gd name="T18" fmla="*/ 30 w 37"/>
                  <a:gd name="T19" fmla="*/ 18 h 32"/>
                  <a:gd name="T20" fmla="*/ 30 w 37"/>
                  <a:gd name="T21" fmla="*/ 16 h 32"/>
                  <a:gd name="T22" fmla="*/ 31 w 37"/>
                  <a:gd name="T23" fmla="*/ 16 h 32"/>
                  <a:gd name="T24" fmla="*/ 33 w 37"/>
                  <a:gd name="T25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2">
                    <a:moveTo>
                      <a:pt x="33" y="16"/>
                    </a:moveTo>
                    <a:lnTo>
                      <a:pt x="37" y="14"/>
                    </a:lnTo>
                    <a:lnTo>
                      <a:pt x="17" y="0"/>
                    </a:lnTo>
                    <a:lnTo>
                      <a:pt x="0" y="32"/>
                    </a:lnTo>
                    <a:lnTo>
                      <a:pt x="21" y="24"/>
                    </a:lnTo>
                    <a:lnTo>
                      <a:pt x="24" y="21"/>
                    </a:lnTo>
                    <a:lnTo>
                      <a:pt x="24" y="20"/>
                    </a:lnTo>
                    <a:lnTo>
                      <a:pt x="25" y="20"/>
                    </a:lnTo>
                    <a:lnTo>
                      <a:pt x="27" y="20"/>
                    </a:lnTo>
                    <a:lnTo>
                      <a:pt x="30" y="18"/>
                    </a:lnTo>
                    <a:lnTo>
                      <a:pt x="30" y="16"/>
                    </a:lnTo>
                    <a:lnTo>
                      <a:pt x="31" y="16"/>
                    </a:lnTo>
                    <a:lnTo>
                      <a:pt x="33" y="16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95" name="Freeform 619">
                <a:extLst>
                  <a:ext uri="{FF2B5EF4-FFF2-40B4-BE49-F238E27FC236}">
                    <a16:creationId xmlns:a16="http://schemas.microsoft.com/office/drawing/2014/main" id="{55B31364-357A-4631-BB0F-903E139C909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5" y="4711"/>
                <a:ext cx="9" cy="7"/>
              </a:xfrm>
              <a:custGeom>
                <a:avLst/>
                <a:gdLst>
                  <a:gd name="T0" fmla="*/ 20 w 27"/>
                  <a:gd name="T1" fmla="*/ 23 h 23"/>
                  <a:gd name="T2" fmla="*/ 27 w 27"/>
                  <a:gd name="T3" fmla="*/ 17 h 23"/>
                  <a:gd name="T4" fmla="*/ 4 w 27"/>
                  <a:gd name="T5" fmla="*/ 0 h 23"/>
                  <a:gd name="T6" fmla="*/ 0 w 27"/>
                  <a:gd name="T7" fmla="*/ 9 h 23"/>
                  <a:gd name="T8" fmla="*/ 20 w 27"/>
                  <a:gd name="T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3">
                    <a:moveTo>
                      <a:pt x="20" y="23"/>
                    </a:moveTo>
                    <a:lnTo>
                      <a:pt x="27" y="17"/>
                    </a:lnTo>
                    <a:lnTo>
                      <a:pt x="4" y="0"/>
                    </a:lnTo>
                    <a:lnTo>
                      <a:pt x="0" y="9"/>
                    </a:lnTo>
                    <a:lnTo>
                      <a:pt x="20" y="23"/>
                    </a:lnTo>
                    <a:close/>
                  </a:path>
                </a:pathLst>
              </a:custGeom>
              <a:solidFill>
                <a:srgbClr val="85636E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396" name="Freeform 620">
                <a:extLst>
                  <a:ext uri="{FF2B5EF4-FFF2-40B4-BE49-F238E27FC236}">
                    <a16:creationId xmlns:a16="http://schemas.microsoft.com/office/drawing/2014/main" id="{AA8263FD-7638-4EF6-B256-71E29917D29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2" y="4556"/>
                <a:ext cx="19" cy="3"/>
              </a:xfrm>
              <a:custGeom>
                <a:avLst/>
                <a:gdLst>
                  <a:gd name="T0" fmla="*/ 57 w 57"/>
                  <a:gd name="T1" fmla="*/ 4 h 8"/>
                  <a:gd name="T2" fmla="*/ 23 w 57"/>
                  <a:gd name="T3" fmla="*/ 0 h 8"/>
                  <a:gd name="T4" fmla="*/ 16 w 57"/>
                  <a:gd name="T5" fmla="*/ 1 h 8"/>
                  <a:gd name="T6" fmla="*/ 0 w 57"/>
                  <a:gd name="T7" fmla="*/ 8 h 8"/>
                  <a:gd name="T8" fmla="*/ 57 w 57"/>
                  <a:gd name="T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">
                    <a:moveTo>
                      <a:pt x="57" y="4"/>
                    </a:moveTo>
                    <a:lnTo>
                      <a:pt x="23" y="0"/>
                    </a:lnTo>
                    <a:lnTo>
                      <a:pt x="16" y="1"/>
                    </a:lnTo>
                    <a:lnTo>
                      <a:pt x="0" y="8"/>
                    </a:lnTo>
                    <a:lnTo>
                      <a:pt x="57" y="4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76402" name="Oval 626">
            <a:extLst>
              <a:ext uri="{FF2B5EF4-FFF2-40B4-BE49-F238E27FC236}">
                <a16:creationId xmlns:a16="http://schemas.microsoft.com/office/drawing/2014/main" id="{19D9CF20-0C75-4477-A9B0-990EED1903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80738" y="4848225"/>
            <a:ext cx="503237" cy="230188"/>
          </a:xfrm>
          <a:prstGeom prst="ellipse">
            <a:avLst/>
          </a:prstGeom>
          <a:solidFill>
            <a:srgbClr val="006600">
              <a:alpha val="62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76403" name="Group 627">
            <a:extLst>
              <a:ext uri="{FF2B5EF4-FFF2-40B4-BE49-F238E27FC236}">
                <a16:creationId xmlns:a16="http://schemas.microsoft.com/office/drawing/2014/main" id="{0C488BF4-FF08-4D52-B4A7-8C192FC4A1A5}"/>
              </a:ext>
            </a:extLst>
          </p:cNvPr>
          <p:cNvGrpSpPr>
            <a:grpSpLocks/>
          </p:cNvGrpSpPr>
          <p:nvPr/>
        </p:nvGrpSpPr>
        <p:grpSpPr bwMode="auto">
          <a:xfrm>
            <a:off x="10909300" y="4308475"/>
            <a:ext cx="371475" cy="1128713"/>
            <a:chOff x="8634" y="4093"/>
            <a:chExt cx="160" cy="486"/>
          </a:xfrm>
        </p:grpSpPr>
        <p:sp>
          <p:nvSpPr>
            <p:cNvPr id="76404" name="Freeform 628">
              <a:extLst>
                <a:ext uri="{FF2B5EF4-FFF2-40B4-BE49-F238E27FC236}">
                  <a16:creationId xmlns:a16="http://schemas.microsoft.com/office/drawing/2014/main" id="{1582D620-B2E4-4EFE-A68D-4B96CFEB31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34" y="4093"/>
              <a:ext cx="159" cy="241"/>
            </a:xfrm>
            <a:custGeom>
              <a:avLst/>
              <a:gdLst>
                <a:gd name="T0" fmla="*/ 268 w 478"/>
                <a:gd name="T1" fmla="*/ 82 h 722"/>
                <a:gd name="T2" fmla="*/ 131 w 478"/>
                <a:gd name="T3" fmla="*/ 92 h 722"/>
                <a:gd name="T4" fmla="*/ 104 w 478"/>
                <a:gd name="T5" fmla="*/ 114 h 722"/>
                <a:gd name="T6" fmla="*/ 103 w 478"/>
                <a:gd name="T7" fmla="*/ 191 h 722"/>
                <a:gd name="T8" fmla="*/ 112 w 478"/>
                <a:gd name="T9" fmla="*/ 245 h 722"/>
                <a:gd name="T10" fmla="*/ 1 w 478"/>
                <a:gd name="T11" fmla="*/ 234 h 722"/>
                <a:gd name="T12" fmla="*/ 113 w 478"/>
                <a:gd name="T13" fmla="*/ 276 h 722"/>
                <a:gd name="T14" fmla="*/ 156 w 478"/>
                <a:gd name="T15" fmla="*/ 336 h 722"/>
                <a:gd name="T16" fmla="*/ 199 w 478"/>
                <a:gd name="T17" fmla="*/ 391 h 722"/>
                <a:gd name="T18" fmla="*/ 223 w 478"/>
                <a:gd name="T19" fmla="*/ 501 h 722"/>
                <a:gd name="T20" fmla="*/ 250 w 478"/>
                <a:gd name="T21" fmla="*/ 428 h 722"/>
                <a:gd name="T22" fmla="*/ 218 w 478"/>
                <a:gd name="T23" fmla="*/ 715 h 722"/>
                <a:gd name="T24" fmla="*/ 261 w 478"/>
                <a:gd name="T25" fmla="*/ 638 h 722"/>
                <a:gd name="T26" fmla="*/ 267 w 478"/>
                <a:gd name="T27" fmla="*/ 400 h 722"/>
                <a:gd name="T28" fmla="*/ 361 w 478"/>
                <a:gd name="T29" fmla="*/ 398 h 722"/>
                <a:gd name="T30" fmla="*/ 455 w 478"/>
                <a:gd name="T31" fmla="*/ 436 h 722"/>
                <a:gd name="T32" fmla="*/ 411 w 478"/>
                <a:gd name="T33" fmla="*/ 369 h 722"/>
                <a:gd name="T34" fmla="*/ 478 w 478"/>
                <a:gd name="T35" fmla="*/ 277 h 722"/>
                <a:gd name="T36" fmla="*/ 420 w 478"/>
                <a:gd name="T37" fmla="*/ 247 h 722"/>
                <a:gd name="T38" fmla="*/ 458 w 478"/>
                <a:gd name="T39" fmla="*/ 162 h 722"/>
                <a:gd name="T40" fmla="*/ 406 w 478"/>
                <a:gd name="T41" fmla="*/ 224 h 722"/>
                <a:gd name="T42" fmla="*/ 341 w 478"/>
                <a:gd name="T43" fmla="*/ 261 h 722"/>
                <a:gd name="T44" fmla="*/ 322 w 478"/>
                <a:gd name="T45" fmla="*/ 258 h 722"/>
                <a:gd name="T46" fmla="*/ 305 w 478"/>
                <a:gd name="T47" fmla="*/ 271 h 722"/>
                <a:gd name="T48" fmla="*/ 311 w 478"/>
                <a:gd name="T49" fmla="*/ 213 h 722"/>
                <a:gd name="T50" fmla="*/ 333 w 478"/>
                <a:gd name="T51" fmla="*/ 157 h 722"/>
                <a:gd name="T52" fmla="*/ 390 w 478"/>
                <a:gd name="T53" fmla="*/ 88 h 722"/>
                <a:gd name="T54" fmla="*/ 372 w 478"/>
                <a:gd name="T55" fmla="*/ 233 h 722"/>
                <a:gd name="T56" fmla="*/ 404 w 478"/>
                <a:gd name="T57" fmla="*/ 192 h 722"/>
                <a:gd name="T58" fmla="*/ 377 w 478"/>
                <a:gd name="T59" fmla="*/ 42 h 722"/>
                <a:gd name="T60" fmla="*/ 343 w 478"/>
                <a:gd name="T61" fmla="*/ 121 h 722"/>
                <a:gd name="T62" fmla="*/ 319 w 478"/>
                <a:gd name="T63" fmla="*/ 37 h 722"/>
                <a:gd name="T64" fmla="*/ 325 w 478"/>
                <a:gd name="T65" fmla="*/ 101 h 722"/>
                <a:gd name="T66" fmla="*/ 299 w 478"/>
                <a:gd name="T67" fmla="*/ 216 h 722"/>
                <a:gd name="T68" fmla="*/ 273 w 478"/>
                <a:gd name="T69" fmla="*/ 157 h 722"/>
                <a:gd name="T70" fmla="*/ 292 w 478"/>
                <a:gd name="T71" fmla="*/ 35 h 722"/>
                <a:gd name="T72" fmla="*/ 437 w 478"/>
                <a:gd name="T73" fmla="*/ 218 h 722"/>
                <a:gd name="T74" fmla="*/ 348 w 478"/>
                <a:gd name="T75" fmla="*/ 277 h 722"/>
                <a:gd name="T76" fmla="*/ 253 w 478"/>
                <a:gd name="T77" fmla="*/ 281 h 722"/>
                <a:gd name="T78" fmla="*/ 185 w 478"/>
                <a:gd name="T79" fmla="*/ 233 h 722"/>
                <a:gd name="T80" fmla="*/ 140 w 478"/>
                <a:gd name="T81" fmla="*/ 121 h 722"/>
                <a:gd name="T82" fmla="*/ 196 w 478"/>
                <a:gd name="T83" fmla="*/ 26 h 722"/>
                <a:gd name="T84" fmla="*/ 236 w 478"/>
                <a:gd name="T85" fmla="*/ 95 h 722"/>
                <a:gd name="T86" fmla="*/ 347 w 478"/>
                <a:gd name="T87" fmla="*/ 335 h 722"/>
                <a:gd name="T88" fmla="*/ 429 w 478"/>
                <a:gd name="T89" fmla="*/ 410 h 722"/>
                <a:gd name="T90" fmla="*/ 397 w 478"/>
                <a:gd name="T91" fmla="*/ 402 h 722"/>
                <a:gd name="T92" fmla="*/ 261 w 478"/>
                <a:gd name="T93" fmla="*/ 345 h 722"/>
                <a:gd name="T94" fmla="*/ 273 w 478"/>
                <a:gd name="T95" fmla="*/ 379 h 722"/>
                <a:gd name="T96" fmla="*/ 228 w 478"/>
                <a:gd name="T97" fmla="*/ 445 h 722"/>
                <a:gd name="T98" fmla="*/ 202 w 478"/>
                <a:gd name="T99" fmla="*/ 432 h 722"/>
                <a:gd name="T100" fmla="*/ 211 w 478"/>
                <a:gd name="T101" fmla="*/ 384 h 722"/>
                <a:gd name="T102" fmla="*/ 125 w 478"/>
                <a:gd name="T103" fmla="*/ 205 h 722"/>
                <a:gd name="T104" fmla="*/ 196 w 478"/>
                <a:gd name="T105" fmla="*/ 287 h 722"/>
                <a:gd name="T106" fmla="*/ 107 w 478"/>
                <a:gd name="T107" fmla="*/ 180 h 722"/>
                <a:gd name="T108" fmla="*/ 115 w 478"/>
                <a:gd name="T109" fmla="*/ 267 h 722"/>
                <a:gd name="T110" fmla="*/ 23 w 478"/>
                <a:gd name="T111" fmla="*/ 225 h 722"/>
                <a:gd name="T112" fmla="*/ 182 w 478"/>
                <a:gd name="T113" fmla="*/ 293 h 722"/>
                <a:gd name="T114" fmla="*/ 115 w 478"/>
                <a:gd name="T115" fmla="*/ 267 h 722"/>
                <a:gd name="T116" fmla="*/ 205 w 478"/>
                <a:gd name="T117" fmla="*/ 330 h 722"/>
                <a:gd name="T118" fmla="*/ 181 w 478"/>
                <a:gd name="T119" fmla="*/ 390 h 722"/>
                <a:gd name="T120" fmla="*/ 124 w 478"/>
                <a:gd name="T121" fmla="*/ 376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78" h="722">
                  <a:moveTo>
                    <a:pt x="312" y="26"/>
                  </a:moveTo>
                  <a:lnTo>
                    <a:pt x="310" y="14"/>
                  </a:lnTo>
                  <a:lnTo>
                    <a:pt x="303" y="0"/>
                  </a:lnTo>
                  <a:lnTo>
                    <a:pt x="294" y="17"/>
                  </a:lnTo>
                  <a:lnTo>
                    <a:pt x="286" y="31"/>
                  </a:lnTo>
                  <a:lnTo>
                    <a:pt x="268" y="82"/>
                  </a:lnTo>
                  <a:lnTo>
                    <a:pt x="259" y="101"/>
                  </a:lnTo>
                  <a:lnTo>
                    <a:pt x="256" y="112"/>
                  </a:lnTo>
                  <a:lnTo>
                    <a:pt x="218" y="7"/>
                  </a:lnTo>
                  <a:lnTo>
                    <a:pt x="202" y="5"/>
                  </a:lnTo>
                  <a:lnTo>
                    <a:pt x="146" y="70"/>
                  </a:lnTo>
                  <a:lnTo>
                    <a:pt x="131" y="92"/>
                  </a:lnTo>
                  <a:lnTo>
                    <a:pt x="140" y="152"/>
                  </a:lnTo>
                  <a:lnTo>
                    <a:pt x="163" y="221"/>
                  </a:lnTo>
                  <a:lnTo>
                    <a:pt x="149" y="216"/>
                  </a:lnTo>
                  <a:lnTo>
                    <a:pt x="125" y="177"/>
                  </a:lnTo>
                  <a:lnTo>
                    <a:pt x="110" y="146"/>
                  </a:lnTo>
                  <a:lnTo>
                    <a:pt x="104" y="114"/>
                  </a:lnTo>
                  <a:lnTo>
                    <a:pt x="97" y="76"/>
                  </a:lnTo>
                  <a:lnTo>
                    <a:pt x="90" y="53"/>
                  </a:lnTo>
                  <a:lnTo>
                    <a:pt x="86" y="72"/>
                  </a:lnTo>
                  <a:lnTo>
                    <a:pt x="89" y="152"/>
                  </a:lnTo>
                  <a:lnTo>
                    <a:pt x="91" y="176"/>
                  </a:lnTo>
                  <a:lnTo>
                    <a:pt x="103" y="191"/>
                  </a:lnTo>
                  <a:lnTo>
                    <a:pt x="104" y="209"/>
                  </a:lnTo>
                  <a:lnTo>
                    <a:pt x="110" y="227"/>
                  </a:lnTo>
                  <a:lnTo>
                    <a:pt x="119" y="242"/>
                  </a:lnTo>
                  <a:lnTo>
                    <a:pt x="132" y="259"/>
                  </a:lnTo>
                  <a:lnTo>
                    <a:pt x="122" y="251"/>
                  </a:lnTo>
                  <a:lnTo>
                    <a:pt x="112" y="245"/>
                  </a:lnTo>
                  <a:lnTo>
                    <a:pt x="100" y="239"/>
                  </a:lnTo>
                  <a:lnTo>
                    <a:pt x="88" y="235"/>
                  </a:lnTo>
                  <a:lnTo>
                    <a:pt x="37" y="221"/>
                  </a:lnTo>
                  <a:lnTo>
                    <a:pt x="3" y="222"/>
                  </a:lnTo>
                  <a:lnTo>
                    <a:pt x="0" y="228"/>
                  </a:lnTo>
                  <a:lnTo>
                    <a:pt x="1" y="234"/>
                  </a:lnTo>
                  <a:lnTo>
                    <a:pt x="2" y="235"/>
                  </a:lnTo>
                  <a:lnTo>
                    <a:pt x="6" y="237"/>
                  </a:lnTo>
                  <a:lnTo>
                    <a:pt x="9" y="239"/>
                  </a:lnTo>
                  <a:lnTo>
                    <a:pt x="15" y="241"/>
                  </a:lnTo>
                  <a:lnTo>
                    <a:pt x="65" y="258"/>
                  </a:lnTo>
                  <a:lnTo>
                    <a:pt x="113" y="276"/>
                  </a:lnTo>
                  <a:lnTo>
                    <a:pt x="142" y="289"/>
                  </a:lnTo>
                  <a:lnTo>
                    <a:pt x="168" y="303"/>
                  </a:lnTo>
                  <a:lnTo>
                    <a:pt x="178" y="311"/>
                  </a:lnTo>
                  <a:lnTo>
                    <a:pt x="190" y="309"/>
                  </a:lnTo>
                  <a:lnTo>
                    <a:pt x="188" y="312"/>
                  </a:lnTo>
                  <a:lnTo>
                    <a:pt x="156" y="336"/>
                  </a:lnTo>
                  <a:lnTo>
                    <a:pt x="133" y="357"/>
                  </a:lnTo>
                  <a:lnTo>
                    <a:pt x="108" y="399"/>
                  </a:lnTo>
                  <a:lnTo>
                    <a:pt x="97" y="441"/>
                  </a:lnTo>
                  <a:lnTo>
                    <a:pt x="95" y="452"/>
                  </a:lnTo>
                  <a:lnTo>
                    <a:pt x="127" y="432"/>
                  </a:lnTo>
                  <a:lnTo>
                    <a:pt x="199" y="391"/>
                  </a:lnTo>
                  <a:lnTo>
                    <a:pt x="196" y="400"/>
                  </a:lnTo>
                  <a:lnTo>
                    <a:pt x="194" y="411"/>
                  </a:lnTo>
                  <a:lnTo>
                    <a:pt x="196" y="433"/>
                  </a:lnTo>
                  <a:lnTo>
                    <a:pt x="199" y="453"/>
                  </a:lnTo>
                  <a:lnTo>
                    <a:pt x="208" y="475"/>
                  </a:lnTo>
                  <a:lnTo>
                    <a:pt x="223" y="501"/>
                  </a:lnTo>
                  <a:lnTo>
                    <a:pt x="226" y="496"/>
                  </a:lnTo>
                  <a:lnTo>
                    <a:pt x="224" y="487"/>
                  </a:lnTo>
                  <a:lnTo>
                    <a:pt x="226" y="478"/>
                  </a:lnTo>
                  <a:lnTo>
                    <a:pt x="233" y="459"/>
                  </a:lnTo>
                  <a:lnTo>
                    <a:pt x="240" y="442"/>
                  </a:lnTo>
                  <a:lnTo>
                    <a:pt x="250" y="428"/>
                  </a:lnTo>
                  <a:lnTo>
                    <a:pt x="250" y="638"/>
                  </a:lnTo>
                  <a:lnTo>
                    <a:pt x="244" y="647"/>
                  </a:lnTo>
                  <a:lnTo>
                    <a:pt x="244" y="677"/>
                  </a:lnTo>
                  <a:lnTo>
                    <a:pt x="235" y="687"/>
                  </a:lnTo>
                  <a:lnTo>
                    <a:pt x="222" y="713"/>
                  </a:lnTo>
                  <a:lnTo>
                    <a:pt x="218" y="715"/>
                  </a:lnTo>
                  <a:lnTo>
                    <a:pt x="234" y="722"/>
                  </a:lnTo>
                  <a:lnTo>
                    <a:pt x="241" y="721"/>
                  </a:lnTo>
                  <a:lnTo>
                    <a:pt x="249" y="691"/>
                  </a:lnTo>
                  <a:lnTo>
                    <a:pt x="253" y="679"/>
                  </a:lnTo>
                  <a:lnTo>
                    <a:pt x="253" y="649"/>
                  </a:lnTo>
                  <a:lnTo>
                    <a:pt x="261" y="638"/>
                  </a:lnTo>
                  <a:lnTo>
                    <a:pt x="262" y="579"/>
                  </a:lnTo>
                  <a:lnTo>
                    <a:pt x="262" y="502"/>
                  </a:lnTo>
                  <a:lnTo>
                    <a:pt x="262" y="484"/>
                  </a:lnTo>
                  <a:lnTo>
                    <a:pt x="263" y="463"/>
                  </a:lnTo>
                  <a:lnTo>
                    <a:pt x="263" y="423"/>
                  </a:lnTo>
                  <a:lnTo>
                    <a:pt x="267" y="400"/>
                  </a:lnTo>
                  <a:lnTo>
                    <a:pt x="271" y="390"/>
                  </a:lnTo>
                  <a:lnTo>
                    <a:pt x="280" y="381"/>
                  </a:lnTo>
                  <a:lnTo>
                    <a:pt x="294" y="387"/>
                  </a:lnTo>
                  <a:lnTo>
                    <a:pt x="310" y="392"/>
                  </a:lnTo>
                  <a:lnTo>
                    <a:pt x="342" y="397"/>
                  </a:lnTo>
                  <a:lnTo>
                    <a:pt x="361" y="398"/>
                  </a:lnTo>
                  <a:lnTo>
                    <a:pt x="381" y="402"/>
                  </a:lnTo>
                  <a:lnTo>
                    <a:pt x="399" y="406"/>
                  </a:lnTo>
                  <a:lnTo>
                    <a:pt x="418" y="415"/>
                  </a:lnTo>
                  <a:lnTo>
                    <a:pt x="436" y="424"/>
                  </a:lnTo>
                  <a:lnTo>
                    <a:pt x="454" y="436"/>
                  </a:lnTo>
                  <a:lnTo>
                    <a:pt x="455" y="436"/>
                  </a:lnTo>
                  <a:lnTo>
                    <a:pt x="456" y="435"/>
                  </a:lnTo>
                  <a:lnTo>
                    <a:pt x="458" y="426"/>
                  </a:lnTo>
                  <a:lnTo>
                    <a:pt x="447" y="409"/>
                  </a:lnTo>
                  <a:lnTo>
                    <a:pt x="429" y="386"/>
                  </a:lnTo>
                  <a:lnTo>
                    <a:pt x="419" y="376"/>
                  </a:lnTo>
                  <a:lnTo>
                    <a:pt x="411" y="369"/>
                  </a:lnTo>
                  <a:lnTo>
                    <a:pt x="375" y="345"/>
                  </a:lnTo>
                  <a:lnTo>
                    <a:pt x="346" y="326"/>
                  </a:lnTo>
                  <a:lnTo>
                    <a:pt x="330" y="317"/>
                  </a:lnTo>
                  <a:lnTo>
                    <a:pt x="406" y="301"/>
                  </a:lnTo>
                  <a:lnTo>
                    <a:pt x="442" y="290"/>
                  </a:lnTo>
                  <a:lnTo>
                    <a:pt x="478" y="277"/>
                  </a:lnTo>
                  <a:lnTo>
                    <a:pt x="378" y="273"/>
                  </a:lnTo>
                  <a:lnTo>
                    <a:pt x="393" y="266"/>
                  </a:lnTo>
                  <a:lnTo>
                    <a:pt x="407" y="258"/>
                  </a:lnTo>
                  <a:lnTo>
                    <a:pt x="410" y="254"/>
                  </a:lnTo>
                  <a:lnTo>
                    <a:pt x="413" y="252"/>
                  </a:lnTo>
                  <a:lnTo>
                    <a:pt x="420" y="247"/>
                  </a:lnTo>
                  <a:lnTo>
                    <a:pt x="432" y="235"/>
                  </a:lnTo>
                  <a:lnTo>
                    <a:pt x="455" y="211"/>
                  </a:lnTo>
                  <a:lnTo>
                    <a:pt x="474" y="177"/>
                  </a:lnTo>
                  <a:lnTo>
                    <a:pt x="468" y="155"/>
                  </a:lnTo>
                  <a:lnTo>
                    <a:pt x="468" y="153"/>
                  </a:lnTo>
                  <a:lnTo>
                    <a:pt x="458" y="162"/>
                  </a:lnTo>
                  <a:lnTo>
                    <a:pt x="456" y="165"/>
                  </a:lnTo>
                  <a:lnTo>
                    <a:pt x="455" y="176"/>
                  </a:lnTo>
                  <a:lnTo>
                    <a:pt x="441" y="192"/>
                  </a:lnTo>
                  <a:lnTo>
                    <a:pt x="426" y="207"/>
                  </a:lnTo>
                  <a:lnTo>
                    <a:pt x="411" y="222"/>
                  </a:lnTo>
                  <a:lnTo>
                    <a:pt x="406" y="224"/>
                  </a:lnTo>
                  <a:lnTo>
                    <a:pt x="404" y="225"/>
                  </a:lnTo>
                  <a:lnTo>
                    <a:pt x="402" y="228"/>
                  </a:lnTo>
                  <a:lnTo>
                    <a:pt x="395" y="235"/>
                  </a:lnTo>
                  <a:lnTo>
                    <a:pt x="377" y="245"/>
                  </a:lnTo>
                  <a:lnTo>
                    <a:pt x="360" y="254"/>
                  </a:lnTo>
                  <a:lnTo>
                    <a:pt x="341" y="261"/>
                  </a:lnTo>
                  <a:lnTo>
                    <a:pt x="323" y="269"/>
                  </a:lnTo>
                  <a:lnTo>
                    <a:pt x="324" y="267"/>
                  </a:lnTo>
                  <a:lnTo>
                    <a:pt x="359" y="243"/>
                  </a:lnTo>
                  <a:lnTo>
                    <a:pt x="345" y="246"/>
                  </a:lnTo>
                  <a:lnTo>
                    <a:pt x="333" y="252"/>
                  </a:lnTo>
                  <a:lnTo>
                    <a:pt x="322" y="258"/>
                  </a:lnTo>
                  <a:lnTo>
                    <a:pt x="313" y="267"/>
                  </a:lnTo>
                  <a:lnTo>
                    <a:pt x="311" y="267"/>
                  </a:lnTo>
                  <a:lnTo>
                    <a:pt x="310" y="267"/>
                  </a:lnTo>
                  <a:lnTo>
                    <a:pt x="310" y="269"/>
                  </a:lnTo>
                  <a:lnTo>
                    <a:pt x="307" y="271"/>
                  </a:lnTo>
                  <a:lnTo>
                    <a:pt x="305" y="271"/>
                  </a:lnTo>
                  <a:lnTo>
                    <a:pt x="304" y="271"/>
                  </a:lnTo>
                  <a:lnTo>
                    <a:pt x="304" y="272"/>
                  </a:lnTo>
                  <a:lnTo>
                    <a:pt x="301" y="275"/>
                  </a:lnTo>
                  <a:lnTo>
                    <a:pt x="280" y="283"/>
                  </a:lnTo>
                  <a:lnTo>
                    <a:pt x="304" y="235"/>
                  </a:lnTo>
                  <a:lnTo>
                    <a:pt x="311" y="213"/>
                  </a:lnTo>
                  <a:lnTo>
                    <a:pt x="316" y="189"/>
                  </a:lnTo>
                  <a:lnTo>
                    <a:pt x="318" y="176"/>
                  </a:lnTo>
                  <a:lnTo>
                    <a:pt x="324" y="165"/>
                  </a:lnTo>
                  <a:lnTo>
                    <a:pt x="329" y="159"/>
                  </a:lnTo>
                  <a:lnTo>
                    <a:pt x="330" y="157"/>
                  </a:lnTo>
                  <a:lnTo>
                    <a:pt x="333" y="157"/>
                  </a:lnTo>
                  <a:lnTo>
                    <a:pt x="335" y="161"/>
                  </a:lnTo>
                  <a:lnTo>
                    <a:pt x="347" y="153"/>
                  </a:lnTo>
                  <a:lnTo>
                    <a:pt x="372" y="119"/>
                  </a:lnTo>
                  <a:lnTo>
                    <a:pt x="372" y="83"/>
                  </a:lnTo>
                  <a:lnTo>
                    <a:pt x="382" y="68"/>
                  </a:lnTo>
                  <a:lnTo>
                    <a:pt x="390" y="88"/>
                  </a:lnTo>
                  <a:lnTo>
                    <a:pt x="397" y="107"/>
                  </a:lnTo>
                  <a:lnTo>
                    <a:pt x="401" y="127"/>
                  </a:lnTo>
                  <a:lnTo>
                    <a:pt x="404" y="149"/>
                  </a:lnTo>
                  <a:lnTo>
                    <a:pt x="397" y="182"/>
                  </a:lnTo>
                  <a:lnTo>
                    <a:pt x="384" y="213"/>
                  </a:lnTo>
                  <a:lnTo>
                    <a:pt x="372" y="233"/>
                  </a:lnTo>
                  <a:lnTo>
                    <a:pt x="387" y="217"/>
                  </a:lnTo>
                  <a:lnTo>
                    <a:pt x="389" y="212"/>
                  </a:lnTo>
                  <a:lnTo>
                    <a:pt x="390" y="210"/>
                  </a:lnTo>
                  <a:lnTo>
                    <a:pt x="393" y="209"/>
                  </a:lnTo>
                  <a:lnTo>
                    <a:pt x="399" y="201"/>
                  </a:lnTo>
                  <a:lnTo>
                    <a:pt x="404" y="192"/>
                  </a:lnTo>
                  <a:lnTo>
                    <a:pt x="408" y="183"/>
                  </a:lnTo>
                  <a:lnTo>
                    <a:pt x="414" y="137"/>
                  </a:lnTo>
                  <a:lnTo>
                    <a:pt x="408" y="108"/>
                  </a:lnTo>
                  <a:lnTo>
                    <a:pt x="387" y="60"/>
                  </a:lnTo>
                  <a:lnTo>
                    <a:pt x="383" y="53"/>
                  </a:lnTo>
                  <a:lnTo>
                    <a:pt x="377" y="42"/>
                  </a:lnTo>
                  <a:lnTo>
                    <a:pt x="372" y="48"/>
                  </a:lnTo>
                  <a:lnTo>
                    <a:pt x="369" y="72"/>
                  </a:lnTo>
                  <a:lnTo>
                    <a:pt x="366" y="86"/>
                  </a:lnTo>
                  <a:lnTo>
                    <a:pt x="365" y="116"/>
                  </a:lnTo>
                  <a:lnTo>
                    <a:pt x="349" y="141"/>
                  </a:lnTo>
                  <a:lnTo>
                    <a:pt x="343" y="121"/>
                  </a:lnTo>
                  <a:lnTo>
                    <a:pt x="333" y="107"/>
                  </a:lnTo>
                  <a:lnTo>
                    <a:pt x="333" y="92"/>
                  </a:lnTo>
                  <a:lnTo>
                    <a:pt x="325" y="82"/>
                  </a:lnTo>
                  <a:lnTo>
                    <a:pt x="327" y="65"/>
                  </a:lnTo>
                  <a:lnTo>
                    <a:pt x="325" y="50"/>
                  </a:lnTo>
                  <a:lnTo>
                    <a:pt x="319" y="37"/>
                  </a:lnTo>
                  <a:lnTo>
                    <a:pt x="312" y="26"/>
                  </a:lnTo>
                  <a:close/>
                  <a:moveTo>
                    <a:pt x="292" y="35"/>
                  </a:moveTo>
                  <a:lnTo>
                    <a:pt x="304" y="26"/>
                  </a:lnTo>
                  <a:lnTo>
                    <a:pt x="315" y="60"/>
                  </a:lnTo>
                  <a:lnTo>
                    <a:pt x="318" y="92"/>
                  </a:lnTo>
                  <a:lnTo>
                    <a:pt x="325" y="101"/>
                  </a:lnTo>
                  <a:lnTo>
                    <a:pt x="325" y="112"/>
                  </a:lnTo>
                  <a:lnTo>
                    <a:pt x="339" y="131"/>
                  </a:lnTo>
                  <a:lnTo>
                    <a:pt x="339" y="149"/>
                  </a:lnTo>
                  <a:lnTo>
                    <a:pt x="316" y="165"/>
                  </a:lnTo>
                  <a:lnTo>
                    <a:pt x="304" y="205"/>
                  </a:lnTo>
                  <a:lnTo>
                    <a:pt x="299" y="216"/>
                  </a:lnTo>
                  <a:lnTo>
                    <a:pt x="299" y="221"/>
                  </a:lnTo>
                  <a:lnTo>
                    <a:pt x="299" y="229"/>
                  </a:lnTo>
                  <a:lnTo>
                    <a:pt x="298" y="235"/>
                  </a:lnTo>
                  <a:lnTo>
                    <a:pt x="294" y="216"/>
                  </a:lnTo>
                  <a:lnTo>
                    <a:pt x="287" y="200"/>
                  </a:lnTo>
                  <a:lnTo>
                    <a:pt x="273" y="157"/>
                  </a:lnTo>
                  <a:lnTo>
                    <a:pt x="262" y="126"/>
                  </a:lnTo>
                  <a:lnTo>
                    <a:pt x="264" y="113"/>
                  </a:lnTo>
                  <a:lnTo>
                    <a:pt x="265" y="101"/>
                  </a:lnTo>
                  <a:lnTo>
                    <a:pt x="277" y="84"/>
                  </a:lnTo>
                  <a:lnTo>
                    <a:pt x="285" y="67"/>
                  </a:lnTo>
                  <a:lnTo>
                    <a:pt x="292" y="35"/>
                  </a:lnTo>
                  <a:close/>
                  <a:moveTo>
                    <a:pt x="438" y="211"/>
                  </a:moveTo>
                  <a:lnTo>
                    <a:pt x="446" y="198"/>
                  </a:lnTo>
                  <a:lnTo>
                    <a:pt x="454" y="191"/>
                  </a:lnTo>
                  <a:lnTo>
                    <a:pt x="446" y="205"/>
                  </a:lnTo>
                  <a:lnTo>
                    <a:pt x="441" y="211"/>
                  </a:lnTo>
                  <a:lnTo>
                    <a:pt x="437" y="218"/>
                  </a:lnTo>
                  <a:lnTo>
                    <a:pt x="426" y="230"/>
                  </a:lnTo>
                  <a:lnTo>
                    <a:pt x="419" y="235"/>
                  </a:lnTo>
                  <a:lnTo>
                    <a:pt x="416" y="237"/>
                  </a:lnTo>
                  <a:lnTo>
                    <a:pt x="413" y="241"/>
                  </a:lnTo>
                  <a:lnTo>
                    <a:pt x="382" y="259"/>
                  </a:lnTo>
                  <a:lnTo>
                    <a:pt x="348" y="277"/>
                  </a:lnTo>
                  <a:lnTo>
                    <a:pt x="438" y="211"/>
                  </a:lnTo>
                  <a:close/>
                  <a:moveTo>
                    <a:pt x="253" y="141"/>
                  </a:moveTo>
                  <a:lnTo>
                    <a:pt x="277" y="199"/>
                  </a:lnTo>
                  <a:lnTo>
                    <a:pt x="280" y="234"/>
                  </a:lnTo>
                  <a:lnTo>
                    <a:pt x="274" y="273"/>
                  </a:lnTo>
                  <a:lnTo>
                    <a:pt x="253" y="281"/>
                  </a:lnTo>
                  <a:lnTo>
                    <a:pt x="249" y="278"/>
                  </a:lnTo>
                  <a:lnTo>
                    <a:pt x="246" y="279"/>
                  </a:lnTo>
                  <a:lnTo>
                    <a:pt x="246" y="284"/>
                  </a:lnTo>
                  <a:lnTo>
                    <a:pt x="253" y="294"/>
                  </a:lnTo>
                  <a:lnTo>
                    <a:pt x="230" y="293"/>
                  </a:lnTo>
                  <a:lnTo>
                    <a:pt x="185" y="233"/>
                  </a:lnTo>
                  <a:lnTo>
                    <a:pt x="167" y="207"/>
                  </a:lnTo>
                  <a:lnTo>
                    <a:pt x="167" y="194"/>
                  </a:lnTo>
                  <a:lnTo>
                    <a:pt x="163" y="183"/>
                  </a:lnTo>
                  <a:lnTo>
                    <a:pt x="148" y="149"/>
                  </a:lnTo>
                  <a:lnTo>
                    <a:pt x="143" y="134"/>
                  </a:lnTo>
                  <a:lnTo>
                    <a:pt x="140" y="121"/>
                  </a:lnTo>
                  <a:lnTo>
                    <a:pt x="140" y="92"/>
                  </a:lnTo>
                  <a:lnTo>
                    <a:pt x="151" y="80"/>
                  </a:lnTo>
                  <a:lnTo>
                    <a:pt x="163" y="68"/>
                  </a:lnTo>
                  <a:lnTo>
                    <a:pt x="173" y="54"/>
                  </a:lnTo>
                  <a:lnTo>
                    <a:pt x="184" y="40"/>
                  </a:lnTo>
                  <a:lnTo>
                    <a:pt x="196" y="26"/>
                  </a:lnTo>
                  <a:lnTo>
                    <a:pt x="202" y="18"/>
                  </a:lnTo>
                  <a:lnTo>
                    <a:pt x="212" y="30"/>
                  </a:lnTo>
                  <a:lnTo>
                    <a:pt x="222" y="46"/>
                  </a:lnTo>
                  <a:lnTo>
                    <a:pt x="228" y="61"/>
                  </a:lnTo>
                  <a:lnTo>
                    <a:pt x="234" y="80"/>
                  </a:lnTo>
                  <a:lnTo>
                    <a:pt x="236" y="95"/>
                  </a:lnTo>
                  <a:lnTo>
                    <a:pt x="241" y="110"/>
                  </a:lnTo>
                  <a:lnTo>
                    <a:pt x="253" y="141"/>
                  </a:lnTo>
                  <a:close/>
                  <a:moveTo>
                    <a:pt x="293" y="326"/>
                  </a:moveTo>
                  <a:lnTo>
                    <a:pt x="294" y="325"/>
                  </a:lnTo>
                  <a:lnTo>
                    <a:pt x="317" y="319"/>
                  </a:lnTo>
                  <a:lnTo>
                    <a:pt x="347" y="335"/>
                  </a:lnTo>
                  <a:lnTo>
                    <a:pt x="376" y="353"/>
                  </a:lnTo>
                  <a:lnTo>
                    <a:pt x="404" y="373"/>
                  </a:lnTo>
                  <a:lnTo>
                    <a:pt x="431" y="397"/>
                  </a:lnTo>
                  <a:lnTo>
                    <a:pt x="432" y="399"/>
                  </a:lnTo>
                  <a:lnTo>
                    <a:pt x="437" y="410"/>
                  </a:lnTo>
                  <a:lnTo>
                    <a:pt x="429" y="410"/>
                  </a:lnTo>
                  <a:lnTo>
                    <a:pt x="424" y="409"/>
                  </a:lnTo>
                  <a:lnTo>
                    <a:pt x="419" y="409"/>
                  </a:lnTo>
                  <a:lnTo>
                    <a:pt x="412" y="406"/>
                  </a:lnTo>
                  <a:lnTo>
                    <a:pt x="405" y="405"/>
                  </a:lnTo>
                  <a:lnTo>
                    <a:pt x="400" y="403"/>
                  </a:lnTo>
                  <a:lnTo>
                    <a:pt x="397" y="402"/>
                  </a:lnTo>
                  <a:lnTo>
                    <a:pt x="396" y="402"/>
                  </a:lnTo>
                  <a:lnTo>
                    <a:pt x="389" y="399"/>
                  </a:lnTo>
                  <a:lnTo>
                    <a:pt x="340" y="390"/>
                  </a:lnTo>
                  <a:lnTo>
                    <a:pt x="316" y="385"/>
                  </a:lnTo>
                  <a:lnTo>
                    <a:pt x="289" y="379"/>
                  </a:lnTo>
                  <a:lnTo>
                    <a:pt x="261" y="345"/>
                  </a:lnTo>
                  <a:lnTo>
                    <a:pt x="274" y="331"/>
                  </a:lnTo>
                  <a:lnTo>
                    <a:pt x="293" y="326"/>
                  </a:lnTo>
                  <a:close/>
                  <a:moveTo>
                    <a:pt x="273" y="379"/>
                  </a:moveTo>
                  <a:lnTo>
                    <a:pt x="261" y="400"/>
                  </a:lnTo>
                  <a:lnTo>
                    <a:pt x="261" y="353"/>
                  </a:lnTo>
                  <a:lnTo>
                    <a:pt x="273" y="379"/>
                  </a:lnTo>
                  <a:close/>
                  <a:moveTo>
                    <a:pt x="250" y="355"/>
                  </a:moveTo>
                  <a:lnTo>
                    <a:pt x="250" y="417"/>
                  </a:lnTo>
                  <a:lnTo>
                    <a:pt x="243" y="427"/>
                  </a:lnTo>
                  <a:lnTo>
                    <a:pt x="236" y="436"/>
                  </a:lnTo>
                  <a:lnTo>
                    <a:pt x="232" y="440"/>
                  </a:lnTo>
                  <a:lnTo>
                    <a:pt x="228" y="445"/>
                  </a:lnTo>
                  <a:lnTo>
                    <a:pt x="221" y="453"/>
                  </a:lnTo>
                  <a:lnTo>
                    <a:pt x="218" y="481"/>
                  </a:lnTo>
                  <a:lnTo>
                    <a:pt x="210" y="464"/>
                  </a:lnTo>
                  <a:lnTo>
                    <a:pt x="206" y="456"/>
                  </a:lnTo>
                  <a:lnTo>
                    <a:pt x="205" y="448"/>
                  </a:lnTo>
                  <a:lnTo>
                    <a:pt x="202" y="432"/>
                  </a:lnTo>
                  <a:lnTo>
                    <a:pt x="203" y="417"/>
                  </a:lnTo>
                  <a:lnTo>
                    <a:pt x="205" y="387"/>
                  </a:lnTo>
                  <a:lnTo>
                    <a:pt x="208" y="385"/>
                  </a:lnTo>
                  <a:lnTo>
                    <a:pt x="208" y="384"/>
                  </a:lnTo>
                  <a:lnTo>
                    <a:pt x="209" y="384"/>
                  </a:lnTo>
                  <a:lnTo>
                    <a:pt x="211" y="384"/>
                  </a:lnTo>
                  <a:lnTo>
                    <a:pt x="218" y="381"/>
                  </a:lnTo>
                  <a:lnTo>
                    <a:pt x="230" y="374"/>
                  </a:lnTo>
                  <a:lnTo>
                    <a:pt x="240" y="366"/>
                  </a:lnTo>
                  <a:lnTo>
                    <a:pt x="250" y="355"/>
                  </a:lnTo>
                  <a:close/>
                  <a:moveTo>
                    <a:pt x="125" y="194"/>
                  </a:moveTo>
                  <a:lnTo>
                    <a:pt x="125" y="205"/>
                  </a:lnTo>
                  <a:lnTo>
                    <a:pt x="132" y="219"/>
                  </a:lnTo>
                  <a:lnTo>
                    <a:pt x="167" y="245"/>
                  </a:lnTo>
                  <a:lnTo>
                    <a:pt x="186" y="266"/>
                  </a:lnTo>
                  <a:lnTo>
                    <a:pt x="215" y="290"/>
                  </a:lnTo>
                  <a:lnTo>
                    <a:pt x="205" y="289"/>
                  </a:lnTo>
                  <a:lnTo>
                    <a:pt x="196" y="287"/>
                  </a:lnTo>
                  <a:lnTo>
                    <a:pt x="180" y="277"/>
                  </a:lnTo>
                  <a:lnTo>
                    <a:pt x="161" y="267"/>
                  </a:lnTo>
                  <a:lnTo>
                    <a:pt x="149" y="266"/>
                  </a:lnTo>
                  <a:lnTo>
                    <a:pt x="114" y="211"/>
                  </a:lnTo>
                  <a:lnTo>
                    <a:pt x="113" y="186"/>
                  </a:lnTo>
                  <a:lnTo>
                    <a:pt x="107" y="180"/>
                  </a:lnTo>
                  <a:lnTo>
                    <a:pt x="104" y="175"/>
                  </a:lnTo>
                  <a:lnTo>
                    <a:pt x="102" y="168"/>
                  </a:lnTo>
                  <a:lnTo>
                    <a:pt x="102" y="162"/>
                  </a:lnTo>
                  <a:lnTo>
                    <a:pt x="104" y="163"/>
                  </a:lnTo>
                  <a:lnTo>
                    <a:pt x="125" y="194"/>
                  </a:lnTo>
                  <a:close/>
                  <a:moveTo>
                    <a:pt x="115" y="267"/>
                  </a:moveTo>
                  <a:lnTo>
                    <a:pt x="86" y="258"/>
                  </a:lnTo>
                  <a:lnTo>
                    <a:pt x="55" y="242"/>
                  </a:lnTo>
                  <a:lnTo>
                    <a:pt x="21" y="230"/>
                  </a:lnTo>
                  <a:lnTo>
                    <a:pt x="18" y="229"/>
                  </a:lnTo>
                  <a:lnTo>
                    <a:pt x="21" y="229"/>
                  </a:lnTo>
                  <a:lnTo>
                    <a:pt x="23" y="225"/>
                  </a:lnTo>
                  <a:lnTo>
                    <a:pt x="26" y="224"/>
                  </a:lnTo>
                  <a:lnTo>
                    <a:pt x="47" y="227"/>
                  </a:lnTo>
                  <a:lnTo>
                    <a:pt x="103" y="249"/>
                  </a:lnTo>
                  <a:lnTo>
                    <a:pt x="160" y="283"/>
                  </a:lnTo>
                  <a:lnTo>
                    <a:pt x="162" y="283"/>
                  </a:lnTo>
                  <a:lnTo>
                    <a:pt x="182" y="293"/>
                  </a:lnTo>
                  <a:lnTo>
                    <a:pt x="166" y="293"/>
                  </a:lnTo>
                  <a:lnTo>
                    <a:pt x="154" y="289"/>
                  </a:lnTo>
                  <a:lnTo>
                    <a:pt x="143" y="284"/>
                  </a:lnTo>
                  <a:lnTo>
                    <a:pt x="125" y="272"/>
                  </a:lnTo>
                  <a:lnTo>
                    <a:pt x="122" y="272"/>
                  </a:lnTo>
                  <a:lnTo>
                    <a:pt x="115" y="267"/>
                  </a:lnTo>
                  <a:close/>
                  <a:moveTo>
                    <a:pt x="209" y="324"/>
                  </a:moveTo>
                  <a:lnTo>
                    <a:pt x="210" y="325"/>
                  </a:lnTo>
                  <a:lnTo>
                    <a:pt x="210" y="324"/>
                  </a:lnTo>
                  <a:lnTo>
                    <a:pt x="211" y="324"/>
                  </a:lnTo>
                  <a:lnTo>
                    <a:pt x="210" y="325"/>
                  </a:lnTo>
                  <a:lnTo>
                    <a:pt x="205" y="330"/>
                  </a:lnTo>
                  <a:lnTo>
                    <a:pt x="208" y="333"/>
                  </a:lnTo>
                  <a:lnTo>
                    <a:pt x="212" y="339"/>
                  </a:lnTo>
                  <a:lnTo>
                    <a:pt x="249" y="344"/>
                  </a:lnTo>
                  <a:lnTo>
                    <a:pt x="230" y="363"/>
                  </a:lnTo>
                  <a:lnTo>
                    <a:pt x="202" y="381"/>
                  </a:lnTo>
                  <a:lnTo>
                    <a:pt x="181" y="390"/>
                  </a:lnTo>
                  <a:lnTo>
                    <a:pt x="160" y="403"/>
                  </a:lnTo>
                  <a:lnTo>
                    <a:pt x="118" y="427"/>
                  </a:lnTo>
                  <a:lnTo>
                    <a:pt x="104" y="435"/>
                  </a:lnTo>
                  <a:lnTo>
                    <a:pt x="109" y="412"/>
                  </a:lnTo>
                  <a:lnTo>
                    <a:pt x="115" y="393"/>
                  </a:lnTo>
                  <a:lnTo>
                    <a:pt x="124" y="376"/>
                  </a:lnTo>
                  <a:lnTo>
                    <a:pt x="134" y="361"/>
                  </a:lnTo>
                  <a:lnTo>
                    <a:pt x="150" y="347"/>
                  </a:lnTo>
                  <a:lnTo>
                    <a:pt x="190" y="326"/>
                  </a:lnTo>
                  <a:lnTo>
                    <a:pt x="209" y="324"/>
                  </a:lnTo>
                  <a:close/>
                </a:path>
              </a:pathLst>
            </a:custGeom>
            <a:solidFill>
              <a:srgbClr val="6A4F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76405" name="Group 629">
              <a:extLst>
                <a:ext uri="{FF2B5EF4-FFF2-40B4-BE49-F238E27FC236}">
                  <a16:creationId xmlns:a16="http://schemas.microsoft.com/office/drawing/2014/main" id="{7DE081AC-6592-4693-8FCA-FE7D833E85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641" y="4099"/>
              <a:ext cx="144" cy="237"/>
              <a:chOff x="9438" y="4079"/>
              <a:chExt cx="144" cy="237"/>
            </a:xfrm>
          </p:grpSpPr>
          <p:sp>
            <p:nvSpPr>
              <p:cNvPr id="76406" name="Freeform 630">
                <a:extLst>
                  <a:ext uri="{FF2B5EF4-FFF2-40B4-BE49-F238E27FC236}">
                    <a16:creationId xmlns:a16="http://schemas.microsoft.com/office/drawing/2014/main" id="{035243AF-89F1-4449-85CF-38AF34C33E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6" y="4082"/>
                <a:ext cx="8" cy="11"/>
              </a:xfrm>
              <a:custGeom>
                <a:avLst/>
                <a:gdLst>
                  <a:gd name="T0" fmla="*/ 6 w 25"/>
                  <a:gd name="T1" fmla="*/ 9 h 35"/>
                  <a:gd name="T2" fmla="*/ 0 w 25"/>
                  <a:gd name="T3" fmla="*/ 35 h 35"/>
                  <a:gd name="T4" fmla="*/ 25 w 25"/>
                  <a:gd name="T5" fmla="*/ 21 h 35"/>
                  <a:gd name="T6" fmla="*/ 18 w 25"/>
                  <a:gd name="T7" fmla="*/ 0 h 35"/>
                  <a:gd name="T8" fmla="*/ 6 w 25"/>
                  <a:gd name="T9" fmla="*/ 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35">
                    <a:moveTo>
                      <a:pt x="6" y="9"/>
                    </a:moveTo>
                    <a:lnTo>
                      <a:pt x="0" y="35"/>
                    </a:lnTo>
                    <a:lnTo>
                      <a:pt x="25" y="21"/>
                    </a:lnTo>
                    <a:lnTo>
                      <a:pt x="18" y="0"/>
                    </a:lnTo>
                    <a:lnTo>
                      <a:pt x="6" y="9"/>
                    </a:lnTo>
                    <a:close/>
                  </a:path>
                </a:pathLst>
              </a:custGeom>
              <a:solidFill>
                <a:srgbClr val="A486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07" name="Freeform 631">
                <a:extLst>
                  <a:ext uri="{FF2B5EF4-FFF2-40B4-BE49-F238E27FC236}">
                    <a16:creationId xmlns:a16="http://schemas.microsoft.com/office/drawing/2014/main" id="{88F19F54-3142-410C-81CA-C48F873845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5" y="4089"/>
                <a:ext cx="11" cy="10"/>
              </a:xfrm>
              <a:custGeom>
                <a:avLst/>
                <a:gdLst>
                  <a:gd name="T0" fmla="*/ 4 w 33"/>
                  <a:gd name="T1" fmla="*/ 14 h 30"/>
                  <a:gd name="T2" fmla="*/ 3 w 33"/>
                  <a:gd name="T3" fmla="*/ 20 h 30"/>
                  <a:gd name="T4" fmla="*/ 0 w 33"/>
                  <a:gd name="T5" fmla="*/ 30 h 30"/>
                  <a:gd name="T6" fmla="*/ 33 w 33"/>
                  <a:gd name="T7" fmla="*/ 11 h 30"/>
                  <a:gd name="T8" fmla="*/ 29 w 33"/>
                  <a:gd name="T9" fmla="*/ 0 h 30"/>
                  <a:gd name="T10" fmla="*/ 4 w 33"/>
                  <a:gd name="T11" fmla="*/ 1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0">
                    <a:moveTo>
                      <a:pt x="4" y="14"/>
                    </a:moveTo>
                    <a:lnTo>
                      <a:pt x="3" y="20"/>
                    </a:lnTo>
                    <a:lnTo>
                      <a:pt x="0" y="30"/>
                    </a:lnTo>
                    <a:lnTo>
                      <a:pt x="33" y="11"/>
                    </a:lnTo>
                    <a:lnTo>
                      <a:pt x="29" y="0"/>
                    </a:lnTo>
                    <a:lnTo>
                      <a:pt x="4" y="14"/>
                    </a:lnTo>
                    <a:close/>
                  </a:path>
                </a:pathLst>
              </a:custGeom>
              <a:solidFill>
                <a:srgbClr val="A283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08" name="Freeform 632">
                <a:extLst>
                  <a:ext uri="{FF2B5EF4-FFF2-40B4-BE49-F238E27FC236}">
                    <a16:creationId xmlns:a16="http://schemas.microsoft.com/office/drawing/2014/main" id="{DF7752A5-DB8A-4CDD-A5E7-B6C89001C0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0" y="4092"/>
                <a:ext cx="16" cy="14"/>
              </a:xfrm>
              <a:custGeom>
                <a:avLst/>
                <a:gdLst>
                  <a:gd name="T0" fmla="*/ 47 w 48"/>
                  <a:gd name="T1" fmla="*/ 2 h 40"/>
                  <a:gd name="T2" fmla="*/ 47 w 48"/>
                  <a:gd name="T3" fmla="*/ 0 h 40"/>
                  <a:gd name="T4" fmla="*/ 14 w 48"/>
                  <a:gd name="T5" fmla="*/ 19 h 40"/>
                  <a:gd name="T6" fmla="*/ 8 w 48"/>
                  <a:gd name="T7" fmla="*/ 28 h 40"/>
                  <a:gd name="T8" fmla="*/ 0 w 48"/>
                  <a:gd name="T9" fmla="*/ 40 h 40"/>
                  <a:gd name="T10" fmla="*/ 48 w 48"/>
                  <a:gd name="T11" fmla="*/ 13 h 40"/>
                  <a:gd name="T12" fmla="*/ 47 w 48"/>
                  <a:gd name="T13" fmla="*/ 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40">
                    <a:moveTo>
                      <a:pt x="47" y="2"/>
                    </a:moveTo>
                    <a:lnTo>
                      <a:pt x="47" y="0"/>
                    </a:lnTo>
                    <a:lnTo>
                      <a:pt x="14" y="19"/>
                    </a:lnTo>
                    <a:lnTo>
                      <a:pt x="8" y="28"/>
                    </a:lnTo>
                    <a:lnTo>
                      <a:pt x="0" y="40"/>
                    </a:lnTo>
                    <a:lnTo>
                      <a:pt x="48" y="13"/>
                    </a:lnTo>
                    <a:lnTo>
                      <a:pt x="47" y="2"/>
                    </a:lnTo>
                    <a:close/>
                  </a:path>
                </a:pathLst>
              </a:custGeom>
              <a:solidFill>
                <a:srgbClr val="A081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09" name="Freeform 633">
                <a:extLst>
                  <a:ext uri="{FF2B5EF4-FFF2-40B4-BE49-F238E27FC236}">
                    <a16:creationId xmlns:a16="http://schemas.microsoft.com/office/drawing/2014/main" id="{E564C0CA-3262-4B14-9A08-D31DE930F3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19" y="4097"/>
                <a:ext cx="17" cy="14"/>
              </a:xfrm>
              <a:custGeom>
                <a:avLst/>
                <a:gdLst>
                  <a:gd name="T0" fmla="*/ 53 w 53"/>
                  <a:gd name="T1" fmla="*/ 12 h 43"/>
                  <a:gd name="T2" fmla="*/ 52 w 53"/>
                  <a:gd name="T3" fmla="*/ 0 h 43"/>
                  <a:gd name="T4" fmla="*/ 4 w 53"/>
                  <a:gd name="T5" fmla="*/ 27 h 43"/>
                  <a:gd name="T6" fmla="*/ 1 w 53"/>
                  <a:gd name="T7" fmla="*/ 30 h 43"/>
                  <a:gd name="T8" fmla="*/ 0 w 53"/>
                  <a:gd name="T9" fmla="*/ 42 h 43"/>
                  <a:gd name="T10" fmla="*/ 0 w 53"/>
                  <a:gd name="T11" fmla="*/ 43 h 43"/>
                  <a:gd name="T12" fmla="*/ 53 w 53"/>
                  <a:gd name="T13" fmla="*/ 1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43">
                    <a:moveTo>
                      <a:pt x="53" y="12"/>
                    </a:moveTo>
                    <a:lnTo>
                      <a:pt x="52" y="0"/>
                    </a:lnTo>
                    <a:lnTo>
                      <a:pt x="4" y="27"/>
                    </a:lnTo>
                    <a:lnTo>
                      <a:pt x="1" y="30"/>
                    </a:lnTo>
                    <a:lnTo>
                      <a:pt x="0" y="42"/>
                    </a:lnTo>
                    <a:lnTo>
                      <a:pt x="0" y="43"/>
                    </a:lnTo>
                    <a:lnTo>
                      <a:pt x="53" y="12"/>
                    </a:lnTo>
                    <a:close/>
                  </a:path>
                </a:pathLst>
              </a:custGeom>
              <a:solidFill>
                <a:srgbClr val="9C7D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10" name="Freeform 634">
                <a:extLst>
                  <a:ext uri="{FF2B5EF4-FFF2-40B4-BE49-F238E27FC236}">
                    <a16:creationId xmlns:a16="http://schemas.microsoft.com/office/drawing/2014/main" id="{D8F87949-C764-4D70-8B9A-FB946DA891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18" y="4101"/>
                <a:ext cx="20" cy="15"/>
              </a:xfrm>
              <a:custGeom>
                <a:avLst/>
                <a:gdLst>
                  <a:gd name="T0" fmla="*/ 56 w 59"/>
                  <a:gd name="T1" fmla="*/ 9 h 45"/>
                  <a:gd name="T2" fmla="*/ 55 w 59"/>
                  <a:gd name="T3" fmla="*/ 0 h 45"/>
                  <a:gd name="T4" fmla="*/ 2 w 59"/>
                  <a:gd name="T5" fmla="*/ 31 h 45"/>
                  <a:gd name="T6" fmla="*/ 0 w 59"/>
                  <a:gd name="T7" fmla="*/ 43 h 45"/>
                  <a:gd name="T8" fmla="*/ 1 w 59"/>
                  <a:gd name="T9" fmla="*/ 45 h 45"/>
                  <a:gd name="T10" fmla="*/ 59 w 59"/>
                  <a:gd name="T11" fmla="*/ 12 h 45"/>
                  <a:gd name="T12" fmla="*/ 56 w 59"/>
                  <a:gd name="T13" fmla="*/ 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45">
                    <a:moveTo>
                      <a:pt x="56" y="9"/>
                    </a:moveTo>
                    <a:lnTo>
                      <a:pt x="55" y="0"/>
                    </a:lnTo>
                    <a:lnTo>
                      <a:pt x="2" y="31"/>
                    </a:lnTo>
                    <a:lnTo>
                      <a:pt x="0" y="43"/>
                    </a:lnTo>
                    <a:lnTo>
                      <a:pt x="1" y="45"/>
                    </a:lnTo>
                    <a:lnTo>
                      <a:pt x="59" y="12"/>
                    </a:lnTo>
                    <a:lnTo>
                      <a:pt x="56" y="9"/>
                    </a:lnTo>
                    <a:close/>
                  </a:path>
                </a:pathLst>
              </a:custGeom>
              <a:solidFill>
                <a:srgbClr val="9A7B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11" name="Freeform 635">
                <a:extLst>
                  <a:ext uri="{FF2B5EF4-FFF2-40B4-BE49-F238E27FC236}">
                    <a16:creationId xmlns:a16="http://schemas.microsoft.com/office/drawing/2014/main" id="{51FE1065-F5A1-43D1-8C1C-89B1D82742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18" y="4105"/>
                <a:ext cx="21" cy="14"/>
              </a:xfrm>
              <a:custGeom>
                <a:avLst/>
                <a:gdLst>
                  <a:gd name="T0" fmla="*/ 62 w 62"/>
                  <a:gd name="T1" fmla="*/ 6 h 43"/>
                  <a:gd name="T2" fmla="*/ 58 w 62"/>
                  <a:gd name="T3" fmla="*/ 0 h 43"/>
                  <a:gd name="T4" fmla="*/ 0 w 62"/>
                  <a:gd name="T5" fmla="*/ 33 h 43"/>
                  <a:gd name="T6" fmla="*/ 4 w 62"/>
                  <a:gd name="T7" fmla="*/ 43 h 43"/>
                  <a:gd name="T8" fmla="*/ 62 w 62"/>
                  <a:gd name="T9" fmla="*/ 8 h 43"/>
                  <a:gd name="T10" fmla="*/ 62 w 62"/>
                  <a:gd name="T11" fmla="*/ 6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43">
                    <a:moveTo>
                      <a:pt x="62" y="6"/>
                    </a:moveTo>
                    <a:lnTo>
                      <a:pt x="58" y="0"/>
                    </a:lnTo>
                    <a:lnTo>
                      <a:pt x="0" y="33"/>
                    </a:lnTo>
                    <a:lnTo>
                      <a:pt x="4" y="43"/>
                    </a:lnTo>
                    <a:lnTo>
                      <a:pt x="62" y="8"/>
                    </a:lnTo>
                    <a:lnTo>
                      <a:pt x="62" y="6"/>
                    </a:lnTo>
                    <a:close/>
                  </a:path>
                </a:pathLst>
              </a:custGeom>
              <a:solidFill>
                <a:srgbClr val="9878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12" name="Freeform 636">
                <a:extLst>
                  <a:ext uri="{FF2B5EF4-FFF2-40B4-BE49-F238E27FC236}">
                    <a16:creationId xmlns:a16="http://schemas.microsoft.com/office/drawing/2014/main" id="{F08E1D9B-F95E-4D84-A7D5-5E10BD1E8D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0" y="4107"/>
                <a:ext cx="20" cy="16"/>
              </a:xfrm>
              <a:custGeom>
                <a:avLst/>
                <a:gdLst>
                  <a:gd name="T0" fmla="*/ 61 w 61"/>
                  <a:gd name="T1" fmla="*/ 12 h 46"/>
                  <a:gd name="T2" fmla="*/ 58 w 61"/>
                  <a:gd name="T3" fmla="*/ 9 h 46"/>
                  <a:gd name="T4" fmla="*/ 58 w 61"/>
                  <a:gd name="T5" fmla="*/ 0 h 46"/>
                  <a:gd name="T6" fmla="*/ 0 w 61"/>
                  <a:gd name="T7" fmla="*/ 35 h 46"/>
                  <a:gd name="T8" fmla="*/ 3 w 61"/>
                  <a:gd name="T9" fmla="*/ 46 h 46"/>
                  <a:gd name="T10" fmla="*/ 61 w 61"/>
                  <a:gd name="T11" fmla="*/ 1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46">
                    <a:moveTo>
                      <a:pt x="61" y="12"/>
                    </a:moveTo>
                    <a:lnTo>
                      <a:pt x="58" y="9"/>
                    </a:lnTo>
                    <a:lnTo>
                      <a:pt x="58" y="0"/>
                    </a:lnTo>
                    <a:lnTo>
                      <a:pt x="0" y="35"/>
                    </a:lnTo>
                    <a:lnTo>
                      <a:pt x="3" y="46"/>
                    </a:lnTo>
                    <a:lnTo>
                      <a:pt x="61" y="12"/>
                    </a:lnTo>
                    <a:close/>
                  </a:path>
                </a:pathLst>
              </a:custGeom>
              <a:solidFill>
                <a:srgbClr val="9575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13" name="Freeform 637">
                <a:extLst>
                  <a:ext uri="{FF2B5EF4-FFF2-40B4-BE49-F238E27FC236}">
                    <a16:creationId xmlns:a16="http://schemas.microsoft.com/office/drawing/2014/main" id="{31B489A1-8BC6-4BB7-B179-DDCEAE3999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2" y="4115"/>
                <a:ext cx="22" cy="15"/>
              </a:xfrm>
              <a:custGeom>
                <a:avLst/>
                <a:gdLst>
                  <a:gd name="T0" fmla="*/ 65 w 65"/>
                  <a:gd name="T1" fmla="*/ 9 h 45"/>
                  <a:gd name="T2" fmla="*/ 65 w 65"/>
                  <a:gd name="T3" fmla="*/ 6 h 45"/>
                  <a:gd name="T4" fmla="*/ 61 w 65"/>
                  <a:gd name="T5" fmla="*/ 0 h 45"/>
                  <a:gd name="T6" fmla="*/ 0 w 65"/>
                  <a:gd name="T7" fmla="*/ 34 h 45"/>
                  <a:gd name="T8" fmla="*/ 3 w 65"/>
                  <a:gd name="T9" fmla="*/ 45 h 45"/>
                  <a:gd name="T10" fmla="*/ 65 w 65"/>
                  <a:gd name="T11" fmla="*/ 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45">
                    <a:moveTo>
                      <a:pt x="65" y="9"/>
                    </a:moveTo>
                    <a:lnTo>
                      <a:pt x="65" y="6"/>
                    </a:lnTo>
                    <a:lnTo>
                      <a:pt x="61" y="0"/>
                    </a:lnTo>
                    <a:lnTo>
                      <a:pt x="0" y="34"/>
                    </a:lnTo>
                    <a:lnTo>
                      <a:pt x="3" y="45"/>
                    </a:lnTo>
                    <a:lnTo>
                      <a:pt x="65" y="9"/>
                    </a:lnTo>
                    <a:close/>
                  </a:path>
                </a:pathLst>
              </a:custGeom>
              <a:solidFill>
                <a:srgbClr val="906F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14" name="Freeform 638">
                <a:extLst>
                  <a:ext uri="{FF2B5EF4-FFF2-40B4-BE49-F238E27FC236}">
                    <a16:creationId xmlns:a16="http://schemas.microsoft.com/office/drawing/2014/main" id="{89769DA6-334E-4270-A78B-547F6D2451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1" y="4111"/>
                <a:ext cx="21" cy="15"/>
              </a:xfrm>
              <a:custGeom>
                <a:avLst/>
                <a:gdLst>
                  <a:gd name="T0" fmla="*/ 65 w 65"/>
                  <a:gd name="T1" fmla="*/ 10 h 44"/>
                  <a:gd name="T2" fmla="*/ 58 w 65"/>
                  <a:gd name="T3" fmla="*/ 0 h 44"/>
                  <a:gd name="T4" fmla="*/ 0 w 65"/>
                  <a:gd name="T5" fmla="*/ 34 h 44"/>
                  <a:gd name="T6" fmla="*/ 3 w 65"/>
                  <a:gd name="T7" fmla="*/ 42 h 44"/>
                  <a:gd name="T8" fmla="*/ 4 w 65"/>
                  <a:gd name="T9" fmla="*/ 44 h 44"/>
                  <a:gd name="T10" fmla="*/ 65 w 65"/>
                  <a:gd name="T11" fmla="*/ 1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44">
                    <a:moveTo>
                      <a:pt x="65" y="10"/>
                    </a:moveTo>
                    <a:lnTo>
                      <a:pt x="58" y="0"/>
                    </a:lnTo>
                    <a:lnTo>
                      <a:pt x="0" y="34"/>
                    </a:lnTo>
                    <a:lnTo>
                      <a:pt x="3" y="42"/>
                    </a:lnTo>
                    <a:lnTo>
                      <a:pt x="4" y="44"/>
                    </a:lnTo>
                    <a:lnTo>
                      <a:pt x="65" y="10"/>
                    </a:lnTo>
                    <a:close/>
                  </a:path>
                </a:pathLst>
              </a:custGeom>
              <a:solidFill>
                <a:srgbClr val="9373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15" name="Freeform 639">
                <a:extLst>
                  <a:ext uri="{FF2B5EF4-FFF2-40B4-BE49-F238E27FC236}">
                    <a16:creationId xmlns:a16="http://schemas.microsoft.com/office/drawing/2014/main" id="{E5D29DCA-30B5-44BB-B39E-46C1351420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6" y="4132"/>
                <a:ext cx="9" cy="9"/>
              </a:xfrm>
              <a:custGeom>
                <a:avLst/>
                <a:gdLst>
                  <a:gd name="T0" fmla="*/ 2 w 27"/>
                  <a:gd name="T1" fmla="*/ 23 h 27"/>
                  <a:gd name="T2" fmla="*/ 4 w 27"/>
                  <a:gd name="T3" fmla="*/ 27 h 27"/>
                  <a:gd name="T4" fmla="*/ 22 w 27"/>
                  <a:gd name="T5" fmla="*/ 16 h 27"/>
                  <a:gd name="T6" fmla="*/ 27 w 27"/>
                  <a:gd name="T7" fmla="*/ 0 h 27"/>
                  <a:gd name="T8" fmla="*/ 0 w 27"/>
                  <a:gd name="T9" fmla="*/ 16 h 27"/>
                  <a:gd name="T10" fmla="*/ 2 w 27"/>
                  <a:gd name="T11" fmla="*/ 2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7">
                    <a:moveTo>
                      <a:pt x="2" y="23"/>
                    </a:moveTo>
                    <a:lnTo>
                      <a:pt x="4" y="27"/>
                    </a:lnTo>
                    <a:lnTo>
                      <a:pt x="22" y="16"/>
                    </a:lnTo>
                    <a:lnTo>
                      <a:pt x="27" y="0"/>
                    </a:lnTo>
                    <a:lnTo>
                      <a:pt x="0" y="16"/>
                    </a:lnTo>
                    <a:lnTo>
                      <a:pt x="2" y="23"/>
                    </a:lnTo>
                    <a:close/>
                  </a:path>
                </a:pathLst>
              </a:custGeom>
              <a:solidFill>
                <a:srgbClr val="8967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16" name="Freeform 640">
                <a:extLst>
                  <a:ext uri="{FF2B5EF4-FFF2-40B4-BE49-F238E27FC236}">
                    <a16:creationId xmlns:a16="http://schemas.microsoft.com/office/drawing/2014/main" id="{49923FAA-A79D-44E7-80BB-F64A207FFF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8" y="4143"/>
                <a:ext cx="4" cy="5"/>
              </a:xfrm>
              <a:custGeom>
                <a:avLst/>
                <a:gdLst>
                  <a:gd name="T0" fmla="*/ 0 w 10"/>
                  <a:gd name="T1" fmla="*/ 4 h 16"/>
                  <a:gd name="T2" fmla="*/ 1 w 10"/>
                  <a:gd name="T3" fmla="*/ 7 h 16"/>
                  <a:gd name="T4" fmla="*/ 4 w 10"/>
                  <a:gd name="T5" fmla="*/ 16 h 16"/>
                  <a:gd name="T6" fmla="*/ 6 w 10"/>
                  <a:gd name="T7" fmla="*/ 14 h 16"/>
                  <a:gd name="T8" fmla="*/ 6 w 10"/>
                  <a:gd name="T9" fmla="*/ 12 h 16"/>
                  <a:gd name="T10" fmla="*/ 6 w 10"/>
                  <a:gd name="T11" fmla="*/ 7 h 16"/>
                  <a:gd name="T12" fmla="*/ 10 w 10"/>
                  <a:gd name="T13" fmla="*/ 0 h 16"/>
                  <a:gd name="T14" fmla="*/ 0 w 10"/>
                  <a:gd name="T15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16">
                    <a:moveTo>
                      <a:pt x="0" y="4"/>
                    </a:moveTo>
                    <a:lnTo>
                      <a:pt x="1" y="7"/>
                    </a:lnTo>
                    <a:lnTo>
                      <a:pt x="4" y="16"/>
                    </a:lnTo>
                    <a:lnTo>
                      <a:pt x="6" y="14"/>
                    </a:lnTo>
                    <a:lnTo>
                      <a:pt x="6" y="12"/>
                    </a:lnTo>
                    <a:lnTo>
                      <a:pt x="6" y="7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8664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17" name="Freeform 641">
                <a:extLst>
                  <a:ext uri="{FF2B5EF4-FFF2-40B4-BE49-F238E27FC236}">
                    <a16:creationId xmlns:a16="http://schemas.microsoft.com/office/drawing/2014/main" id="{FE1DE8D1-BEBA-4A09-80CA-70A630AEC8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7" y="4137"/>
                <a:ext cx="6" cy="7"/>
              </a:xfrm>
              <a:custGeom>
                <a:avLst/>
                <a:gdLst>
                  <a:gd name="T0" fmla="*/ 0 w 18"/>
                  <a:gd name="T1" fmla="*/ 11 h 20"/>
                  <a:gd name="T2" fmla="*/ 4 w 18"/>
                  <a:gd name="T3" fmla="*/ 20 h 20"/>
                  <a:gd name="T4" fmla="*/ 14 w 18"/>
                  <a:gd name="T5" fmla="*/ 16 h 20"/>
                  <a:gd name="T6" fmla="*/ 15 w 18"/>
                  <a:gd name="T7" fmla="*/ 12 h 20"/>
                  <a:gd name="T8" fmla="*/ 18 w 18"/>
                  <a:gd name="T9" fmla="*/ 0 h 20"/>
                  <a:gd name="T10" fmla="*/ 0 w 18"/>
                  <a:gd name="T11" fmla="*/ 1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20">
                    <a:moveTo>
                      <a:pt x="0" y="11"/>
                    </a:moveTo>
                    <a:lnTo>
                      <a:pt x="4" y="20"/>
                    </a:lnTo>
                    <a:lnTo>
                      <a:pt x="14" y="16"/>
                    </a:lnTo>
                    <a:lnTo>
                      <a:pt x="15" y="12"/>
                    </a:lnTo>
                    <a:lnTo>
                      <a:pt x="18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8766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18" name="Freeform 642">
                <a:extLst>
                  <a:ext uri="{FF2B5EF4-FFF2-40B4-BE49-F238E27FC236}">
                    <a16:creationId xmlns:a16="http://schemas.microsoft.com/office/drawing/2014/main" id="{D541D7A9-3A31-4237-888F-42E1A4924D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4" y="4122"/>
                <a:ext cx="20" cy="15"/>
              </a:xfrm>
              <a:custGeom>
                <a:avLst/>
                <a:gdLst>
                  <a:gd name="T0" fmla="*/ 0 w 58"/>
                  <a:gd name="T1" fmla="*/ 34 h 46"/>
                  <a:gd name="T2" fmla="*/ 4 w 58"/>
                  <a:gd name="T3" fmla="*/ 46 h 46"/>
                  <a:gd name="T4" fmla="*/ 31 w 58"/>
                  <a:gd name="T5" fmla="*/ 30 h 46"/>
                  <a:gd name="T6" fmla="*/ 35 w 58"/>
                  <a:gd name="T7" fmla="*/ 18 h 46"/>
                  <a:gd name="T8" fmla="*/ 58 w 58"/>
                  <a:gd name="T9" fmla="*/ 2 h 46"/>
                  <a:gd name="T10" fmla="*/ 58 w 58"/>
                  <a:gd name="T11" fmla="*/ 0 h 46"/>
                  <a:gd name="T12" fmla="*/ 0 w 58"/>
                  <a:gd name="T13" fmla="*/ 3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46">
                    <a:moveTo>
                      <a:pt x="0" y="34"/>
                    </a:moveTo>
                    <a:lnTo>
                      <a:pt x="4" y="46"/>
                    </a:lnTo>
                    <a:lnTo>
                      <a:pt x="31" y="30"/>
                    </a:lnTo>
                    <a:lnTo>
                      <a:pt x="35" y="18"/>
                    </a:lnTo>
                    <a:lnTo>
                      <a:pt x="58" y="2"/>
                    </a:lnTo>
                    <a:lnTo>
                      <a:pt x="58" y="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8C6B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19" name="Freeform 643">
                <a:extLst>
                  <a:ext uri="{FF2B5EF4-FFF2-40B4-BE49-F238E27FC236}">
                    <a16:creationId xmlns:a16="http://schemas.microsoft.com/office/drawing/2014/main" id="{999E6E5B-9549-4E2E-95F9-A11EF7E0AA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3" y="4118"/>
                <a:ext cx="21" cy="15"/>
              </a:xfrm>
              <a:custGeom>
                <a:avLst/>
                <a:gdLst>
                  <a:gd name="T0" fmla="*/ 0 w 62"/>
                  <a:gd name="T1" fmla="*/ 36 h 47"/>
                  <a:gd name="T2" fmla="*/ 4 w 62"/>
                  <a:gd name="T3" fmla="*/ 47 h 47"/>
                  <a:gd name="T4" fmla="*/ 62 w 62"/>
                  <a:gd name="T5" fmla="*/ 13 h 47"/>
                  <a:gd name="T6" fmla="*/ 62 w 62"/>
                  <a:gd name="T7" fmla="*/ 0 h 47"/>
                  <a:gd name="T8" fmla="*/ 0 w 62"/>
                  <a:gd name="T9" fmla="*/ 3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47">
                    <a:moveTo>
                      <a:pt x="0" y="36"/>
                    </a:moveTo>
                    <a:lnTo>
                      <a:pt x="4" y="47"/>
                    </a:lnTo>
                    <a:lnTo>
                      <a:pt x="62" y="13"/>
                    </a:lnTo>
                    <a:lnTo>
                      <a:pt x="62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8E6E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20" name="Freeform 644">
                <a:extLst>
                  <a:ext uri="{FF2B5EF4-FFF2-40B4-BE49-F238E27FC236}">
                    <a16:creationId xmlns:a16="http://schemas.microsoft.com/office/drawing/2014/main" id="{7688F92C-8B8F-4102-A479-15CAF6BBD6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0" y="4147"/>
                <a:ext cx="1" cy="4"/>
              </a:xfrm>
              <a:custGeom>
                <a:avLst/>
                <a:gdLst>
                  <a:gd name="T0" fmla="*/ 2 w 2"/>
                  <a:gd name="T1" fmla="*/ 0 h 12"/>
                  <a:gd name="T2" fmla="*/ 0 w 2"/>
                  <a:gd name="T3" fmla="*/ 2 h 12"/>
                  <a:gd name="T4" fmla="*/ 1 w 2"/>
                  <a:gd name="T5" fmla="*/ 12 h 12"/>
                  <a:gd name="T6" fmla="*/ 2 w 2"/>
                  <a:gd name="T7" fmla="*/ 6 h 12"/>
                  <a:gd name="T8" fmla="*/ 2 w 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2">
                    <a:moveTo>
                      <a:pt x="2" y="0"/>
                    </a:moveTo>
                    <a:lnTo>
                      <a:pt x="0" y="2"/>
                    </a:lnTo>
                    <a:lnTo>
                      <a:pt x="1" y="12"/>
                    </a:lnTo>
                    <a:lnTo>
                      <a:pt x="2" y="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8462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21" name="Freeform 645">
                <a:extLst>
                  <a:ext uri="{FF2B5EF4-FFF2-40B4-BE49-F238E27FC236}">
                    <a16:creationId xmlns:a16="http://schemas.microsoft.com/office/drawing/2014/main" id="{3C2511FE-5F64-4143-90C2-FEA0DE7ABF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7" y="4137"/>
                <a:ext cx="15" cy="16"/>
              </a:xfrm>
              <a:custGeom>
                <a:avLst/>
                <a:gdLst>
                  <a:gd name="T0" fmla="*/ 36 w 44"/>
                  <a:gd name="T1" fmla="*/ 7 h 50"/>
                  <a:gd name="T2" fmla="*/ 28 w 44"/>
                  <a:gd name="T3" fmla="*/ 20 h 50"/>
                  <a:gd name="T4" fmla="*/ 0 w 44"/>
                  <a:gd name="T5" fmla="*/ 42 h 50"/>
                  <a:gd name="T6" fmla="*/ 3 w 44"/>
                  <a:gd name="T7" fmla="*/ 50 h 50"/>
                  <a:gd name="T8" fmla="*/ 6 w 44"/>
                  <a:gd name="T9" fmla="*/ 46 h 50"/>
                  <a:gd name="T10" fmla="*/ 9 w 44"/>
                  <a:gd name="T11" fmla="*/ 44 h 50"/>
                  <a:gd name="T12" fmla="*/ 16 w 44"/>
                  <a:gd name="T13" fmla="*/ 39 h 50"/>
                  <a:gd name="T14" fmla="*/ 27 w 44"/>
                  <a:gd name="T15" fmla="*/ 27 h 50"/>
                  <a:gd name="T16" fmla="*/ 31 w 44"/>
                  <a:gd name="T17" fmla="*/ 20 h 50"/>
                  <a:gd name="T18" fmla="*/ 36 w 44"/>
                  <a:gd name="T19" fmla="*/ 14 h 50"/>
                  <a:gd name="T20" fmla="*/ 44 w 44"/>
                  <a:gd name="T21" fmla="*/ 0 h 50"/>
                  <a:gd name="T22" fmla="*/ 36 w 44"/>
                  <a:gd name="T23" fmla="*/ 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4" h="50">
                    <a:moveTo>
                      <a:pt x="36" y="7"/>
                    </a:moveTo>
                    <a:lnTo>
                      <a:pt x="28" y="20"/>
                    </a:lnTo>
                    <a:lnTo>
                      <a:pt x="0" y="42"/>
                    </a:lnTo>
                    <a:lnTo>
                      <a:pt x="3" y="50"/>
                    </a:lnTo>
                    <a:lnTo>
                      <a:pt x="6" y="46"/>
                    </a:lnTo>
                    <a:lnTo>
                      <a:pt x="9" y="44"/>
                    </a:lnTo>
                    <a:lnTo>
                      <a:pt x="16" y="39"/>
                    </a:lnTo>
                    <a:lnTo>
                      <a:pt x="27" y="27"/>
                    </a:lnTo>
                    <a:lnTo>
                      <a:pt x="31" y="20"/>
                    </a:lnTo>
                    <a:lnTo>
                      <a:pt x="36" y="14"/>
                    </a:lnTo>
                    <a:lnTo>
                      <a:pt x="44" y="0"/>
                    </a:ln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A98B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22" name="Freeform 646">
                <a:extLst>
                  <a:ext uri="{FF2B5EF4-FFF2-40B4-BE49-F238E27FC236}">
                    <a16:creationId xmlns:a16="http://schemas.microsoft.com/office/drawing/2014/main" id="{F0D593D8-4372-43C3-B83C-A88857949D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9" y="4163"/>
                <a:ext cx="2" cy="1"/>
              </a:xfrm>
              <a:custGeom>
                <a:avLst/>
                <a:gdLst>
                  <a:gd name="T0" fmla="*/ 6 w 6"/>
                  <a:gd name="T1" fmla="*/ 1 h 3"/>
                  <a:gd name="T2" fmla="*/ 5 w 6"/>
                  <a:gd name="T3" fmla="*/ 0 h 3"/>
                  <a:gd name="T4" fmla="*/ 0 w 6"/>
                  <a:gd name="T5" fmla="*/ 2 h 3"/>
                  <a:gd name="T6" fmla="*/ 1 w 6"/>
                  <a:gd name="T7" fmla="*/ 3 h 3"/>
                  <a:gd name="T8" fmla="*/ 6 w 6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lnTo>
                      <a:pt x="5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6" y="1"/>
                    </a:lnTo>
                    <a:close/>
                  </a:path>
                </a:pathLst>
              </a:custGeom>
              <a:solidFill>
                <a:srgbClr val="8867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23" name="Freeform 647">
                <a:extLst>
                  <a:ext uri="{FF2B5EF4-FFF2-40B4-BE49-F238E27FC236}">
                    <a16:creationId xmlns:a16="http://schemas.microsoft.com/office/drawing/2014/main" id="{557040CA-F5C7-4118-BF7B-383A226DA9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0" y="4162"/>
                <a:ext cx="2" cy="1"/>
              </a:xfrm>
              <a:custGeom>
                <a:avLst/>
                <a:gdLst>
                  <a:gd name="T0" fmla="*/ 0 w 5"/>
                  <a:gd name="T1" fmla="*/ 3 h 4"/>
                  <a:gd name="T2" fmla="*/ 1 w 5"/>
                  <a:gd name="T3" fmla="*/ 4 h 4"/>
                  <a:gd name="T4" fmla="*/ 5 w 5"/>
                  <a:gd name="T5" fmla="*/ 3 h 4"/>
                  <a:gd name="T6" fmla="*/ 4 w 5"/>
                  <a:gd name="T7" fmla="*/ 0 h 4"/>
                  <a:gd name="T8" fmla="*/ 0 w 5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0" y="3"/>
                    </a:moveTo>
                    <a:lnTo>
                      <a:pt x="1" y="4"/>
                    </a:lnTo>
                    <a:lnTo>
                      <a:pt x="5" y="3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8B6A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24" name="Freeform 648">
                <a:extLst>
                  <a:ext uri="{FF2B5EF4-FFF2-40B4-BE49-F238E27FC236}">
                    <a16:creationId xmlns:a16="http://schemas.microsoft.com/office/drawing/2014/main" id="{DBDB9701-9138-4FA6-B3B8-717D97CCD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8" y="4164"/>
                <a:ext cx="1" cy="1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1 h 4"/>
                  <a:gd name="T4" fmla="*/ 3 w 4"/>
                  <a:gd name="T5" fmla="*/ 0 h 4"/>
                  <a:gd name="T6" fmla="*/ 0 w 4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8563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25" name="Freeform 649">
                <a:extLst>
                  <a:ext uri="{FF2B5EF4-FFF2-40B4-BE49-F238E27FC236}">
                    <a16:creationId xmlns:a16="http://schemas.microsoft.com/office/drawing/2014/main" id="{572710D3-0A40-4745-9F2D-E36ED27081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3" y="4151"/>
                <a:ext cx="5" cy="5"/>
              </a:xfrm>
              <a:custGeom>
                <a:avLst/>
                <a:gdLst>
                  <a:gd name="T0" fmla="*/ 9 w 17"/>
                  <a:gd name="T1" fmla="*/ 3 h 16"/>
                  <a:gd name="T2" fmla="*/ 4 w 17"/>
                  <a:gd name="T3" fmla="*/ 7 h 16"/>
                  <a:gd name="T4" fmla="*/ 8 w 17"/>
                  <a:gd name="T5" fmla="*/ 13 h 16"/>
                  <a:gd name="T6" fmla="*/ 4 w 17"/>
                  <a:gd name="T7" fmla="*/ 7 h 16"/>
                  <a:gd name="T8" fmla="*/ 0 w 17"/>
                  <a:gd name="T9" fmla="*/ 9 h 16"/>
                  <a:gd name="T10" fmla="*/ 4 w 17"/>
                  <a:gd name="T11" fmla="*/ 16 h 16"/>
                  <a:gd name="T12" fmla="*/ 17 w 17"/>
                  <a:gd name="T13" fmla="*/ 8 h 16"/>
                  <a:gd name="T14" fmla="*/ 14 w 17"/>
                  <a:gd name="T15" fmla="*/ 0 h 16"/>
                  <a:gd name="T16" fmla="*/ 9 w 17"/>
                  <a:gd name="T17" fmla="*/ 3 h 16"/>
                  <a:gd name="T18" fmla="*/ 12 w 17"/>
                  <a:gd name="T19" fmla="*/ 10 h 16"/>
                  <a:gd name="T20" fmla="*/ 9 w 17"/>
                  <a:gd name="T21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" h="16">
                    <a:moveTo>
                      <a:pt x="9" y="3"/>
                    </a:moveTo>
                    <a:lnTo>
                      <a:pt x="4" y="7"/>
                    </a:lnTo>
                    <a:lnTo>
                      <a:pt x="8" y="13"/>
                    </a:lnTo>
                    <a:lnTo>
                      <a:pt x="4" y="7"/>
                    </a:lnTo>
                    <a:lnTo>
                      <a:pt x="0" y="9"/>
                    </a:lnTo>
                    <a:lnTo>
                      <a:pt x="4" y="16"/>
                    </a:lnTo>
                    <a:lnTo>
                      <a:pt x="17" y="8"/>
                    </a:lnTo>
                    <a:lnTo>
                      <a:pt x="14" y="0"/>
                    </a:lnTo>
                    <a:lnTo>
                      <a:pt x="9" y="3"/>
                    </a:lnTo>
                    <a:lnTo>
                      <a:pt x="12" y="10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A183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26" name="Freeform 650">
                <a:extLst>
                  <a:ext uri="{FF2B5EF4-FFF2-40B4-BE49-F238E27FC236}">
                    <a16:creationId xmlns:a16="http://schemas.microsoft.com/office/drawing/2014/main" id="{CA4B0132-4DA6-474D-9564-ECF78EE2B5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0" y="4155"/>
                <a:ext cx="2" cy="3"/>
              </a:xfrm>
              <a:custGeom>
                <a:avLst/>
                <a:gdLst>
                  <a:gd name="T0" fmla="*/ 7 w 7"/>
                  <a:gd name="T1" fmla="*/ 6 h 8"/>
                  <a:gd name="T2" fmla="*/ 3 w 7"/>
                  <a:gd name="T3" fmla="*/ 0 h 8"/>
                  <a:gd name="T4" fmla="*/ 0 w 7"/>
                  <a:gd name="T5" fmla="*/ 2 h 8"/>
                  <a:gd name="T6" fmla="*/ 2 w 7"/>
                  <a:gd name="T7" fmla="*/ 8 h 8"/>
                  <a:gd name="T8" fmla="*/ 7 w 7"/>
                  <a:gd name="T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8">
                    <a:moveTo>
                      <a:pt x="7" y="6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2" y="8"/>
                    </a:lnTo>
                    <a:lnTo>
                      <a:pt x="7" y="6"/>
                    </a:lnTo>
                    <a:close/>
                  </a:path>
                </a:pathLst>
              </a:custGeom>
              <a:solidFill>
                <a:srgbClr val="9B7C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27" name="Freeform 651">
                <a:extLst>
                  <a:ext uri="{FF2B5EF4-FFF2-40B4-BE49-F238E27FC236}">
                    <a16:creationId xmlns:a16="http://schemas.microsoft.com/office/drawing/2014/main" id="{994302DC-CA33-4318-896C-B8B0C6DB02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1" y="4154"/>
                <a:ext cx="3" cy="3"/>
              </a:xfrm>
              <a:custGeom>
                <a:avLst/>
                <a:gdLst>
                  <a:gd name="T0" fmla="*/ 0 w 9"/>
                  <a:gd name="T1" fmla="*/ 4 h 10"/>
                  <a:gd name="T2" fmla="*/ 4 w 9"/>
                  <a:gd name="T3" fmla="*/ 10 h 10"/>
                  <a:gd name="T4" fmla="*/ 9 w 9"/>
                  <a:gd name="T5" fmla="*/ 7 h 10"/>
                  <a:gd name="T6" fmla="*/ 5 w 9"/>
                  <a:gd name="T7" fmla="*/ 0 h 10"/>
                  <a:gd name="T8" fmla="*/ 0 w 9"/>
                  <a:gd name="T9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0">
                    <a:moveTo>
                      <a:pt x="0" y="4"/>
                    </a:moveTo>
                    <a:lnTo>
                      <a:pt x="4" y="10"/>
                    </a:lnTo>
                    <a:lnTo>
                      <a:pt x="9" y="7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9E7F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28" name="Freeform 652">
                <a:extLst>
                  <a:ext uri="{FF2B5EF4-FFF2-40B4-BE49-F238E27FC236}">
                    <a16:creationId xmlns:a16="http://schemas.microsoft.com/office/drawing/2014/main" id="{11CC1E1C-03E2-40AE-9549-24B58F833B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7" y="4157"/>
                <a:ext cx="3" cy="2"/>
              </a:xfrm>
              <a:custGeom>
                <a:avLst/>
                <a:gdLst>
                  <a:gd name="T0" fmla="*/ 5 w 8"/>
                  <a:gd name="T1" fmla="*/ 0 h 8"/>
                  <a:gd name="T2" fmla="*/ 0 w 8"/>
                  <a:gd name="T3" fmla="*/ 3 h 8"/>
                  <a:gd name="T4" fmla="*/ 3 w 8"/>
                  <a:gd name="T5" fmla="*/ 8 h 8"/>
                  <a:gd name="T6" fmla="*/ 8 w 8"/>
                  <a:gd name="T7" fmla="*/ 6 h 8"/>
                  <a:gd name="T8" fmla="*/ 5 w 8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5" y="0"/>
                    </a:moveTo>
                    <a:lnTo>
                      <a:pt x="0" y="3"/>
                    </a:lnTo>
                    <a:lnTo>
                      <a:pt x="3" y="8"/>
                    </a:lnTo>
                    <a:lnTo>
                      <a:pt x="8" y="6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9575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29" name="Freeform 653">
                <a:extLst>
                  <a:ext uri="{FF2B5EF4-FFF2-40B4-BE49-F238E27FC236}">
                    <a16:creationId xmlns:a16="http://schemas.microsoft.com/office/drawing/2014/main" id="{53F0987D-BD22-49E8-8697-F78B3EB6E9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9" y="4156"/>
                <a:ext cx="2" cy="3"/>
              </a:xfrm>
              <a:custGeom>
                <a:avLst/>
                <a:gdLst>
                  <a:gd name="T0" fmla="*/ 4 w 6"/>
                  <a:gd name="T1" fmla="*/ 0 h 9"/>
                  <a:gd name="T2" fmla="*/ 0 w 6"/>
                  <a:gd name="T3" fmla="*/ 3 h 9"/>
                  <a:gd name="T4" fmla="*/ 3 w 6"/>
                  <a:gd name="T5" fmla="*/ 9 h 9"/>
                  <a:gd name="T6" fmla="*/ 6 w 6"/>
                  <a:gd name="T7" fmla="*/ 6 h 9"/>
                  <a:gd name="T8" fmla="*/ 4 w 6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9">
                    <a:moveTo>
                      <a:pt x="4" y="0"/>
                    </a:moveTo>
                    <a:lnTo>
                      <a:pt x="0" y="3"/>
                    </a:lnTo>
                    <a:lnTo>
                      <a:pt x="3" y="9"/>
                    </a:lnTo>
                    <a:lnTo>
                      <a:pt x="6" y="6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9878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30" name="Freeform 654">
                <a:extLst>
                  <a:ext uri="{FF2B5EF4-FFF2-40B4-BE49-F238E27FC236}">
                    <a16:creationId xmlns:a16="http://schemas.microsoft.com/office/drawing/2014/main" id="{D8E01320-A73A-4429-8C78-043DEA9494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5" y="4158"/>
                <a:ext cx="3" cy="3"/>
              </a:xfrm>
              <a:custGeom>
                <a:avLst/>
                <a:gdLst>
                  <a:gd name="T0" fmla="*/ 4 w 10"/>
                  <a:gd name="T1" fmla="*/ 4 h 10"/>
                  <a:gd name="T2" fmla="*/ 0 w 10"/>
                  <a:gd name="T3" fmla="*/ 6 h 10"/>
                  <a:gd name="T4" fmla="*/ 1 w 10"/>
                  <a:gd name="T5" fmla="*/ 10 h 10"/>
                  <a:gd name="T6" fmla="*/ 10 w 10"/>
                  <a:gd name="T7" fmla="*/ 5 h 10"/>
                  <a:gd name="T8" fmla="*/ 7 w 10"/>
                  <a:gd name="T9" fmla="*/ 0 h 10"/>
                  <a:gd name="T10" fmla="*/ 4 w 10"/>
                  <a:gd name="T11" fmla="*/ 4 h 10"/>
                  <a:gd name="T12" fmla="*/ 5 w 10"/>
                  <a:gd name="T13" fmla="*/ 7 h 10"/>
                  <a:gd name="T14" fmla="*/ 4 w 10"/>
                  <a:gd name="T15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10">
                    <a:moveTo>
                      <a:pt x="4" y="4"/>
                    </a:moveTo>
                    <a:lnTo>
                      <a:pt x="0" y="6"/>
                    </a:lnTo>
                    <a:lnTo>
                      <a:pt x="1" y="10"/>
                    </a:lnTo>
                    <a:lnTo>
                      <a:pt x="10" y="5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5" y="7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9170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31" name="Freeform 655">
                <a:extLst>
                  <a:ext uri="{FF2B5EF4-FFF2-40B4-BE49-F238E27FC236}">
                    <a16:creationId xmlns:a16="http://schemas.microsoft.com/office/drawing/2014/main" id="{34BC5C1F-491B-4FAA-B129-59EF70E6E1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2" y="4161"/>
                <a:ext cx="2" cy="2"/>
              </a:xfrm>
              <a:custGeom>
                <a:avLst/>
                <a:gdLst>
                  <a:gd name="T0" fmla="*/ 0 w 6"/>
                  <a:gd name="T1" fmla="*/ 3 h 6"/>
                  <a:gd name="T2" fmla="*/ 1 w 6"/>
                  <a:gd name="T3" fmla="*/ 6 h 6"/>
                  <a:gd name="T4" fmla="*/ 6 w 6"/>
                  <a:gd name="T5" fmla="*/ 2 h 6"/>
                  <a:gd name="T6" fmla="*/ 4 w 6"/>
                  <a:gd name="T7" fmla="*/ 0 h 6"/>
                  <a:gd name="T8" fmla="*/ 0 w 6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0" y="3"/>
                    </a:moveTo>
                    <a:lnTo>
                      <a:pt x="1" y="6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8D6C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32" name="Freeform 656">
                <a:extLst>
                  <a:ext uri="{FF2B5EF4-FFF2-40B4-BE49-F238E27FC236}">
                    <a16:creationId xmlns:a16="http://schemas.microsoft.com/office/drawing/2014/main" id="{3397E819-EB65-4EED-B71C-B1D3420521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3" y="4160"/>
                <a:ext cx="2" cy="2"/>
              </a:xfrm>
              <a:custGeom>
                <a:avLst/>
                <a:gdLst>
                  <a:gd name="T0" fmla="*/ 2 w 6"/>
                  <a:gd name="T1" fmla="*/ 6 h 6"/>
                  <a:gd name="T2" fmla="*/ 6 w 6"/>
                  <a:gd name="T3" fmla="*/ 4 h 6"/>
                  <a:gd name="T4" fmla="*/ 5 w 6"/>
                  <a:gd name="T5" fmla="*/ 0 h 6"/>
                  <a:gd name="T6" fmla="*/ 0 w 6"/>
                  <a:gd name="T7" fmla="*/ 4 h 6"/>
                  <a:gd name="T8" fmla="*/ 2 w 6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2" y="6"/>
                    </a:moveTo>
                    <a:lnTo>
                      <a:pt x="6" y="4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2" y="6"/>
                    </a:lnTo>
                    <a:close/>
                  </a:path>
                </a:pathLst>
              </a:custGeom>
              <a:solidFill>
                <a:srgbClr val="8E6E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33" name="Freeform 657">
                <a:extLst>
                  <a:ext uri="{FF2B5EF4-FFF2-40B4-BE49-F238E27FC236}">
                    <a16:creationId xmlns:a16="http://schemas.microsoft.com/office/drawing/2014/main" id="{3FE381F2-AE19-4430-AE50-6378040C53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7" y="4105"/>
                <a:ext cx="35" cy="13"/>
              </a:xfrm>
              <a:custGeom>
                <a:avLst/>
                <a:gdLst>
                  <a:gd name="T0" fmla="*/ 104 w 104"/>
                  <a:gd name="T1" fmla="*/ 23 h 39"/>
                  <a:gd name="T2" fmla="*/ 100 w 104"/>
                  <a:gd name="T3" fmla="*/ 12 h 39"/>
                  <a:gd name="T4" fmla="*/ 2 w 104"/>
                  <a:gd name="T5" fmla="*/ 29 h 39"/>
                  <a:gd name="T6" fmla="*/ 100 w 104"/>
                  <a:gd name="T7" fmla="*/ 12 h 39"/>
                  <a:gd name="T8" fmla="*/ 98 w 104"/>
                  <a:gd name="T9" fmla="*/ 0 h 39"/>
                  <a:gd name="T10" fmla="*/ 0 w 104"/>
                  <a:gd name="T11" fmla="*/ 17 h 39"/>
                  <a:gd name="T12" fmla="*/ 0 w 104"/>
                  <a:gd name="T13" fmla="*/ 27 h 39"/>
                  <a:gd name="T14" fmla="*/ 4 w 104"/>
                  <a:gd name="T15" fmla="*/ 39 h 39"/>
                  <a:gd name="T16" fmla="*/ 104 w 104"/>
                  <a:gd name="T17" fmla="*/ 2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" h="39">
                    <a:moveTo>
                      <a:pt x="104" y="23"/>
                    </a:moveTo>
                    <a:lnTo>
                      <a:pt x="100" y="12"/>
                    </a:lnTo>
                    <a:lnTo>
                      <a:pt x="2" y="29"/>
                    </a:lnTo>
                    <a:lnTo>
                      <a:pt x="100" y="12"/>
                    </a:lnTo>
                    <a:lnTo>
                      <a:pt x="98" y="0"/>
                    </a:lnTo>
                    <a:lnTo>
                      <a:pt x="0" y="17"/>
                    </a:lnTo>
                    <a:lnTo>
                      <a:pt x="0" y="27"/>
                    </a:lnTo>
                    <a:lnTo>
                      <a:pt x="4" y="39"/>
                    </a:lnTo>
                    <a:lnTo>
                      <a:pt x="104" y="23"/>
                    </a:lnTo>
                    <a:close/>
                  </a:path>
                </a:pathLst>
              </a:custGeom>
              <a:solidFill>
                <a:srgbClr val="A183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34" name="Freeform 658">
                <a:extLst>
                  <a:ext uri="{FF2B5EF4-FFF2-40B4-BE49-F238E27FC236}">
                    <a16:creationId xmlns:a16="http://schemas.microsoft.com/office/drawing/2014/main" id="{DE894250-C14D-40DB-94FC-EB298A4381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9" y="4113"/>
                <a:ext cx="35" cy="9"/>
              </a:xfrm>
              <a:custGeom>
                <a:avLst/>
                <a:gdLst>
                  <a:gd name="T0" fmla="*/ 105 w 105"/>
                  <a:gd name="T1" fmla="*/ 12 h 28"/>
                  <a:gd name="T2" fmla="*/ 100 w 105"/>
                  <a:gd name="T3" fmla="*/ 0 h 28"/>
                  <a:gd name="T4" fmla="*/ 0 w 105"/>
                  <a:gd name="T5" fmla="*/ 16 h 28"/>
                  <a:gd name="T6" fmla="*/ 4 w 105"/>
                  <a:gd name="T7" fmla="*/ 28 h 28"/>
                  <a:gd name="T8" fmla="*/ 105 w 105"/>
                  <a:gd name="T9" fmla="*/ 1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28">
                    <a:moveTo>
                      <a:pt x="105" y="12"/>
                    </a:moveTo>
                    <a:lnTo>
                      <a:pt x="100" y="0"/>
                    </a:lnTo>
                    <a:lnTo>
                      <a:pt x="0" y="16"/>
                    </a:lnTo>
                    <a:lnTo>
                      <a:pt x="4" y="28"/>
                    </a:lnTo>
                    <a:lnTo>
                      <a:pt x="105" y="12"/>
                    </a:lnTo>
                    <a:close/>
                  </a:path>
                </a:pathLst>
              </a:custGeom>
              <a:solidFill>
                <a:srgbClr val="9F80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35" name="Freeform 659">
                <a:extLst>
                  <a:ext uri="{FF2B5EF4-FFF2-40B4-BE49-F238E27FC236}">
                    <a16:creationId xmlns:a16="http://schemas.microsoft.com/office/drawing/2014/main" id="{52DF1AF1-AFB0-4849-A95A-9649A86736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0" y="4117"/>
                <a:ext cx="35" cy="9"/>
              </a:xfrm>
              <a:custGeom>
                <a:avLst/>
                <a:gdLst>
                  <a:gd name="T0" fmla="*/ 105 w 105"/>
                  <a:gd name="T1" fmla="*/ 9 h 27"/>
                  <a:gd name="T2" fmla="*/ 101 w 105"/>
                  <a:gd name="T3" fmla="*/ 0 h 27"/>
                  <a:gd name="T4" fmla="*/ 0 w 105"/>
                  <a:gd name="T5" fmla="*/ 16 h 27"/>
                  <a:gd name="T6" fmla="*/ 0 w 105"/>
                  <a:gd name="T7" fmla="*/ 18 h 27"/>
                  <a:gd name="T8" fmla="*/ 4 w 105"/>
                  <a:gd name="T9" fmla="*/ 27 h 27"/>
                  <a:gd name="T10" fmla="*/ 105 w 105"/>
                  <a:gd name="T11" fmla="*/ 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5" h="27">
                    <a:moveTo>
                      <a:pt x="105" y="9"/>
                    </a:moveTo>
                    <a:lnTo>
                      <a:pt x="101" y="0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4" y="27"/>
                    </a:lnTo>
                    <a:lnTo>
                      <a:pt x="105" y="9"/>
                    </a:lnTo>
                    <a:close/>
                  </a:path>
                </a:pathLst>
              </a:custGeom>
              <a:solidFill>
                <a:srgbClr val="9C7D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36" name="Freeform 660">
                <a:extLst>
                  <a:ext uri="{FF2B5EF4-FFF2-40B4-BE49-F238E27FC236}">
                    <a16:creationId xmlns:a16="http://schemas.microsoft.com/office/drawing/2014/main" id="{A29F3730-318B-4490-9140-BB9189F72B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1" y="4120"/>
                <a:ext cx="35" cy="9"/>
              </a:xfrm>
              <a:custGeom>
                <a:avLst/>
                <a:gdLst>
                  <a:gd name="T0" fmla="*/ 101 w 105"/>
                  <a:gd name="T1" fmla="*/ 1 h 28"/>
                  <a:gd name="T2" fmla="*/ 101 w 105"/>
                  <a:gd name="T3" fmla="*/ 0 h 28"/>
                  <a:gd name="T4" fmla="*/ 0 w 105"/>
                  <a:gd name="T5" fmla="*/ 18 h 28"/>
                  <a:gd name="T6" fmla="*/ 4 w 105"/>
                  <a:gd name="T7" fmla="*/ 28 h 28"/>
                  <a:gd name="T8" fmla="*/ 105 w 105"/>
                  <a:gd name="T9" fmla="*/ 11 h 28"/>
                  <a:gd name="T10" fmla="*/ 101 w 105"/>
                  <a:gd name="T11" fmla="*/ 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5" h="28">
                    <a:moveTo>
                      <a:pt x="101" y="1"/>
                    </a:moveTo>
                    <a:lnTo>
                      <a:pt x="101" y="0"/>
                    </a:lnTo>
                    <a:lnTo>
                      <a:pt x="0" y="18"/>
                    </a:lnTo>
                    <a:lnTo>
                      <a:pt x="4" y="28"/>
                    </a:lnTo>
                    <a:lnTo>
                      <a:pt x="105" y="11"/>
                    </a:lnTo>
                    <a:lnTo>
                      <a:pt x="101" y="1"/>
                    </a:lnTo>
                    <a:close/>
                  </a:path>
                </a:pathLst>
              </a:custGeom>
              <a:solidFill>
                <a:srgbClr val="9B7C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37" name="Freeform 661">
                <a:extLst>
                  <a:ext uri="{FF2B5EF4-FFF2-40B4-BE49-F238E27FC236}">
                    <a16:creationId xmlns:a16="http://schemas.microsoft.com/office/drawing/2014/main" id="{67258A4F-9E45-4856-BC27-BFCABEA3B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3" y="4123"/>
                <a:ext cx="35" cy="10"/>
              </a:xfrm>
              <a:custGeom>
                <a:avLst/>
                <a:gdLst>
                  <a:gd name="T0" fmla="*/ 106 w 106"/>
                  <a:gd name="T1" fmla="*/ 11 h 29"/>
                  <a:gd name="T2" fmla="*/ 101 w 106"/>
                  <a:gd name="T3" fmla="*/ 0 h 29"/>
                  <a:gd name="T4" fmla="*/ 0 w 106"/>
                  <a:gd name="T5" fmla="*/ 17 h 29"/>
                  <a:gd name="T6" fmla="*/ 6 w 106"/>
                  <a:gd name="T7" fmla="*/ 29 h 29"/>
                  <a:gd name="T8" fmla="*/ 106 w 106"/>
                  <a:gd name="T9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29">
                    <a:moveTo>
                      <a:pt x="106" y="11"/>
                    </a:moveTo>
                    <a:lnTo>
                      <a:pt x="101" y="0"/>
                    </a:lnTo>
                    <a:lnTo>
                      <a:pt x="0" y="17"/>
                    </a:lnTo>
                    <a:lnTo>
                      <a:pt x="6" y="29"/>
                    </a:lnTo>
                    <a:lnTo>
                      <a:pt x="106" y="11"/>
                    </a:lnTo>
                    <a:close/>
                  </a:path>
                </a:pathLst>
              </a:custGeom>
              <a:solidFill>
                <a:srgbClr val="9878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38" name="Freeform 662">
                <a:extLst>
                  <a:ext uri="{FF2B5EF4-FFF2-40B4-BE49-F238E27FC236}">
                    <a16:creationId xmlns:a16="http://schemas.microsoft.com/office/drawing/2014/main" id="{C57A9DEF-1170-4156-BCDE-0C553E9F64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5" y="4127"/>
                <a:ext cx="35" cy="9"/>
              </a:xfrm>
              <a:custGeom>
                <a:avLst/>
                <a:gdLst>
                  <a:gd name="T0" fmla="*/ 105 w 105"/>
                  <a:gd name="T1" fmla="*/ 11 h 27"/>
                  <a:gd name="T2" fmla="*/ 100 w 105"/>
                  <a:gd name="T3" fmla="*/ 0 h 27"/>
                  <a:gd name="T4" fmla="*/ 0 w 105"/>
                  <a:gd name="T5" fmla="*/ 18 h 27"/>
                  <a:gd name="T6" fmla="*/ 1 w 105"/>
                  <a:gd name="T7" fmla="*/ 21 h 27"/>
                  <a:gd name="T8" fmla="*/ 4 w 105"/>
                  <a:gd name="T9" fmla="*/ 27 h 27"/>
                  <a:gd name="T10" fmla="*/ 105 w 105"/>
                  <a:gd name="T11" fmla="*/ 1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5" h="27">
                    <a:moveTo>
                      <a:pt x="105" y="11"/>
                    </a:moveTo>
                    <a:lnTo>
                      <a:pt x="100" y="0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4" y="27"/>
                    </a:lnTo>
                    <a:lnTo>
                      <a:pt x="105" y="11"/>
                    </a:lnTo>
                    <a:close/>
                  </a:path>
                </a:pathLst>
              </a:custGeom>
              <a:solidFill>
                <a:srgbClr val="9575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39" name="Freeform 663">
                <a:extLst>
                  <a:ext uri="{FF2B5EF4-FFF2-40B4-BE49-F238E27FC236}">
                    <a16:creationId xmlns:a16="http://schemas.microsoft.com/office/drawing/2014/main" id="{DE1C3FAF-6E7B-4563-B883-015CE5622B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0" y="4141"/>
                <a:ext cx="34" cy="10"/>
              </a:xfrm>
              <a:custGeom>
                <a:avLst/>
                <a:gdLst>
                  <a:gd name="T0" fmla="*/ 101 w 101"/>
                  <a:gd name="T1" fmla="*/ 12 h 29"/>
                  <a:gd name="T2" fmla="*/ 101 w 101"/>
                  <a:gd name="T3" fmla="*/ 0 h 29"/>
                  <a:gd name="T4" fmla="*/ 0 w 101"/>
                  <a:gd name="T5" fmla="*/ 18 h 29"/>
                  <a:gd name="T6" fmla="*/ 7 w 101"/>
                  <a:gd name="T7" fmla="*/ 28 h 29"/>
                  <a:gd name="T8" fmla="*/ 8 w 101"/>
                  <a:gd name="T9" fmla="*/ 29 h 29"/>
                  <a:gd name="T10" fmla="*/ 101 w 101"/>
                  <a:gd name="T11" fmla="*/ 1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1" h="29">
                    <a:moveTo>
                      <a:pt x="101" y="12"/>
                    </a:moveTo>
                    <a:lnTo>
                      <a:pt x="101" y="0"/>
                    </a:lnTo>
                    <a:lnTo>
                      <a:pt x="0" y="18"/>
                    </a:lnTo>
                    <a:lnTo>
                      <a:pt x="7" y="28"/>
                    </a:lnTo>
                    <a:lnTo>
                      <a:pt x="8" y="29"/>
                    </a:lnTo>
                    <a:lnTo>
                      <a:pt x="101" y="12"/>
                    </a:lnTo>
                    <a:close/>
                  </a:path>
                </a:pathLst>
              </a:custGeom>
              <a:solidFill>
                <a:srgbClr val="8C6B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40" name="Freeform 664">
                <a:extLst>
                  <a:ext uri="{FF2B5EF4-FFF2-40B4-BE49-F238E27FC236}">
                    <a16:creationId xmlns:a16="http://schemas.microsoft.com/office/drawing/2014/main" id="{C4FF429D-BAB6-4C8C-9F1B-48005865C1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7" y="4138"/>
                <a:ext cx="37" cy="9"/>
              </a:xfrm>
              <a:custGeom>
                <a:avLst/>
                <a:gdLst>
                  <a:gd name="T0" fmla="*/ 109 w 109"/>
                  <a:gd name="T1" fmla="*/ 11 h 29"/>
                  <a:gd name="T2" fmla="*/ 107 w 109"/>
                  <a:gd name="T3" fmla="*/ 5 h 29"/>
                  <a:gd name="T4" fmla="*/ 106 w 109"/>
                  <a:gd name="T5" fmla="*/ 0 h 29"/>
                  <a:gd name="T6" fmla="*/ 0 w 109"/>
                  <a:gd name="T7" fmla="*/ 18 h 29"/>
                  <a:gd name="T8" fmla="*/ 8 w 109"/>
                  <a:gd name="T9" fmla="*/ 29 h 29"/>
                  <a:gd name="T10" fmla="*/ 109 w 109"/>
                  <a:gd name="T11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9" h="29">
                    <a:moveTo>
                      <a:pt x="109" y="11"/>
                    </a:moveTo>
                    <a:lnTo>
                      <a:pt x="107" y="5"/>
                    </a:lnTo>
                    <a:lnTo>
                      <a:pt x="106" y="0"/>
                    </a:lnTo>
                    <a:lnTo>
                      <a:pt x="0" y="18"/>
                    </a:lnTo>
                    <a:lnTo>
                      <a:pt x="8" y="29"/>
                    </a:lnTo>
                    <a:lnTo>
                      <a:pt x="109" y="11"/>
                    </a:lnTo>
                    <a:close/>
                  </a:path>
                </a:pathLst>
              </a:custGeom>
              <a:solidFill>
                <a:srgbClr val="8E6D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41" name="Freeform 665">
                <a:extLst>
                  <a:ext uri="{FF2B5EF4-FFF2-40B4-BE49-F238E27FC236}">
                    <a16:creationId xmlns:a16="http://schemas.microsoft.com/office/drawing/2014/main" id="{0A985294-8FD7-496E-B12B-F32018E98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6" y="4134"/>
                <a:ext cx="37" cy="10"/>
              </a:xfrm>
              <a:custGeom>
                <a:avLst/>
                <a:gdLst>
                  <a:gd name="T0" fmla="*/ 109 w 109"/>
                  <a:gd name="T1" fmla="*/ 11 h 29"/>
                  <a:gd name="T2" fmla="*/ 103 w 109"/>
                  <a:gd name="T3" fmla="*/ 0 h 29"/>
                  <a:gd name="T4" fmla="*/ 1 w 109"/>
                  <a:gd name="T5" fmla="*/ 17 h 29"/>
                  <a:gd name="T6" fmla="*/ 0 w 109"/>
                  <a:gd name="T7" fmla="*/ 24 h 29"/>
                  <a:gd name="T8" fmla="*/ 3 w 109"/>
                  <a:gd name="T9" fmla="*/ 29 h 29"/>
                  <a:gd name="T10" fmla="*/ 109 w 109"/>
                  <a:gd name="T11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9" h="29">
                    <a:moveTo>
                      <a:pt x="109" y="11"/>
                    </a:moveTo>
                    <a:lnTo>
                      <a:pt x="103" y="0"/>
                    </a:lnTo>
                    <a:lnTo>
                      <a:pt x="1" y="17"/>
                    </a:lnTo>
                    <a:lnTo>
                      <a:pt x="0" y="24"/>
                    </a:lnTo>
                    <a:lnTo>
                      <a:pt x="3" y="29"/>
                    </a:lnTo>
                    <a:lnTo>
                      <a:pt x="109" y="11"/>
                    </a:lnTo>
                    <a:close/>
                  </a:path>
                </a:pathLst>
              </a:custGeom>
              <a:solidFill>
                <a:srgbClr val="9170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42" name="Freeform 666">
                <a:extLst>
                  <a:ext uri="{FF2B5EF4-FFF2-40B4-BE49-F238E27FC236}">
                    <a16:creationId xmlns:a16="http://schemas.microsoft.com/office/drawing/2014/main" id="{E1C3D418-49DB-44FC-AB33-3144D8738F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6" y="4131"/>
                <a:ext cx="35" cy="9"/>
              </a:xfrm>
              <a:custGeom>
                <a:avLst/>
                <a:gdLst>
                  <a:gd name="T0" fmla="*/ 104 w 104"/>
                  <a:gd name="T1" fmla="*/ 10 h 27"/>
                  <a:gd name="T2" fmla="*/ 101 w 104"/>
                  <a:gd name="T3" fmla="*/ 0 h 27"/>
                  <a:gd name="T4" fmla="*/ 0 w 104"/>
                  <a:gd name="T5" fmla="*/ 16 h 27"/>
                  <a:gd name="T6" fmla="*/ 2 w 104"/>
                  <a:gd name="T7" fmla="*/ 27 h 27"/>
                  <a:gd name="T8" fmla="*/ 104 w 104"/>
                  <a:gd name="T9" fmla="*/ 1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27">
                    <a:moveTo>
                      <a:pt x="104" y="10"/>
                    </a:moveTo>
                    <a:lnTo>
                      <a:pt x="101" y="0"/>
                    </a:lnTo>
                    <a:lnTo>
                      <a:pt x="0" y="16"/>
                    </a:lnTo>
                    <a:lnTo>
                      <a:pt x="2" y="27"/>
                    </a:lnTo>
                    <a:lnTo>
                      <a:pt x="104" y="10"/>
                    </a:lnTo>
                    <a:close/>
                  </a:path>
                </a:pathLst>
              </a:custGeom>
              <a:solidFill>
                <a:srgbClr val="9373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43" name="Freeform 667">
                <a:extLst>
                  <a:ext uri="{FF2B5EF4-FFF2-40B4-BE49-F238E27FC236}">
                    <a16:creationId xmlns:a16="http://schemas.microsoft.com/office/drawing/2014/main" id="{57441BA1-898F-4722-AB34-2E5A112326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7" y="4153"/>
                <a:ext cx="27" cy="8"/>
              </a:xfrm>
              <a:custGeom>
                <a:avLst/>
                <a:gdLst>
                  <a:gd name="T0" fmla="*/ 77 w 80"/>
                  <a:gd name="T1" fmla="*/ 12 h 24"/>
                  <a:gd name="T2" fmla="*/ 80 w 80"/>
                  <a:gd name="T3" fmla="*/ 0 h 24"/>
                  <a:gd name="T4" fmla="*/ 0 w 80"/>
                  <a:gd name="T5" fmla="*/ 13 h 24"/>
                  <a:gd name="T6" fmla="*/ 9 w 80"/>
                  <a:gd name="T7" fmla="*/ 24 h 24"/>
                  <a:gd name="T8" fmla="*/ 77 w 80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24">
                    <a:moveTo>
                      <a:pt x="77" y="12"/>
                    </a:moveTo>
                    <a:lnTo>
                      <a:pt x="80" y="0"/>
                    </a:lnTo>
                    <a:lnTo>
                      <a:pt x="0" y="13"/>
                    </a:lnTo>
                    <a:lnTo>
                      <a:pt x="9" y="24"/>
                    </a:lnTo>
                    <a:lnTo>
                      <a:pt x="77" y="12"/>
                    </a:lnTo>
                    <a:close/>
                  </a:path>
                </a:pathLst>
              </a:custGeom>
              <a:solidFill>
                <a:srgbClr val="8563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44" name="Freeform 668">
                <a:extLst>
                  <a:ext uri="{FF2B5EF4-FFF2-40B4-BE49-F238E27FC236}">
                    <a16:creationId xmlns:a16="http://schemas.microsoft.com/office/drawing/2014/main" id="{BE0142F4-E8D4-482C-BEF5-1063B2989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5" y="4149"/>
                <a:ext cx="29" cy="8"/>
              </a:xfrm>
              <a:custGeom>
                <a:avLst/>
                <a:gdLst>
                  <a:gd name="T0" fmla="*/ 87 w 87"/>
                  <a:gd name="T1" fmla="*/ 11 h 24"/>
                  <a:gd name="T2" fmla="*/ 87 w 87"/>
                  <a:gd name="T3" fmla="*/ 5 h 24"/>
                  <a:gd name="T4" fmla="*/ 87 w 87"/>
                  <a:gd name="T5" fmla="*/ 0 h 24"/>
                  <a:gd name="T6" fmla="*/ 0 w 87"/>
                  <a:gd name="T7" fmla="*/ 14 h 24"/>
                  <a:gd name="T8" fmla="*/ 7 w 87"/>
                  <a:gd name="T9" fmla="*/ 24 h 24"/>
                  <a:gd name="T10" fmla="*/ 87 w 87"/>
                  <a:gd name="T11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" h="24">
                    <a:moveTo>
                      <a:pt x="87" y="11"/>
                    </a:moveTo>
                    <a:lnTo>
                      <a:pt x="87" y="5"/>
                    </a:lnTo>
                    <a:lnTo>
                      <a:pt x="87" y="0"/>
                    </a:lnTo>
                    <a:lnTo>
                      <a:pt x="0" y="14"/>
                    </a:lnTo>
                    <a:lnTo>
                      <a:pt x="7" y="24"/>
                    </a:lnTo>
                    <a:lnTo>
                      <a:pt x="87" y="11"/>
                    </a:lnTo>
                    <a:close/>
                  </a:path>
                </a:pathLst>
              </a:custGeom>
              <a:solidFill>
                <a:srgbClr val="8765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45" name="Freeform 669">
                <a:extLst>
                  <a:ext uri="{FF2B5EF4-FFF2-40B4-BE49-F238E27FC236}">
                    <a16:creationId xmlns:a16="http://schemas.microsoft.com/office/drawing/2014/main" id="{862C3215-26ED-4594-86C2-41C19B04C3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00" y="4157"/>
                <a:ext cx="23" cy="14"/>
              </a:xfrm>
              <a:custGeom>
                <a:avLst/>
                <a:gdLst>
                  <a:gd name="T0" fmla="*/ 37 w 68"/>
                  <a:gd name="T1" fmla="*/ 32 h 42"/>
                  <a:gd name="T2" fmla="*/ 37 w 68"/>
                  <a:gd name="T3" fmla="*/ 27 h 42"/>
                  <a:gd name="T4" fmla="*/ 40 w 68"/>
                  <a:gd name="T5" fmla="*/ 26 h 42"/>
                  <a:gd name="T6" fmla="*/ 44 w 68"/>
                  <a:gd name="T7" fmla="*/ 29 h 42"/>
                  <a:gd name="T8" fmla="*/ 65 w 68"/>
                  <a:gd name="T9" fmla="*/ 21 h 42"/>
                  <a:gd name="T10" fmla="*/ 68 w 68"/>
                  <a:gd name="T11" fmla="*/ 0 h 42"/>
                  <a:gd name="T12" fmla="*/ 0 w 68"/>
                  <a:gd name="T13" fmla="*/ 12 h 42"/>
                  <a:gd name="T14" fmla="*/ 21 w 68"/>
                  <a:gd name="T15" fmla="*/ 41 h 42"/>
                  <a:gd name="T16" fmla="*/ 44 w 68"/>
                  <a:gd name="T17" fmla="*/ 42 h 42"/>
                  <a:gd name="T18" fmla="*/ 37 w 68"/>
                  <a:gd name="T19" fmla="*/ 3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42">
                    <a:moveTo>
                      <a:pt x="37" y="32"/>
                    </a:moveTo>
                    <a:lnTo>
                      <a:pt x="37" y="27"/>
                    </a:lnTo>
                    <a:lnTo>
                      <a:pt x="40" y="26"/>
                    </a:lnTo>
                    <a:lnTo>
                      <a:pt x="44" y="29"/>
                    </a:lnTo>
                    <a:lnTo>
                      <a:pt x="65" y="21"/>
                    </a:lnTo>
                    <a:lnTo>
                      <a:pt x="68" y="0"/>
                    </a:lnTo>
                    <a:lnTo>
                      <a:pt x="0" y="12"/>
                    </a:lnTo>
                    <a:lnTo>
                      <a:pt x="21" y="41"/>
                    </a:lnTo>
                    <a:lnTo>
                      <a:pt x="44" y="42"/>
                    </a:lnTo>
                    <a:lnTo>
                      <a:pt x="37" y="32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46" name="Freeform 670">
                <a:extLst>
                  <a:ext uri="{FF2B5EF4-FFF2-40B4-BE49-F238E27FC236}">
                    <a16:creationId xmlns:a16="http://schemas.microsoft.com/office/drawing/2014/main" id="{9E1F2E18-0FBF-4866-B6EA-B87758C0E3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3" y="4145"/>
                <a:ext cx="31" cy="9"/>
              </a:xfrm>
              <a:custGeom>
                <a:avLst/>
                <a:gdLst>
                  <a:gd name="T0" fmla="*/ 94 w 94"/>
                  <a:gd name="T1" fmla="*/ 12 h 26"/>
                  <a:gd name="T2" fmla="*/ 93 w 94"/>
                  <a:gd name="T3" fmla="*/ 0 h 26"/>
                  <a:gd name="T4" fmla="*/ 0 w 94"/>
                  <a:gd name="T5" fmla="*/ 17 h 26"/>
                  <a:gd name="T6" fmla="*/ 7 w 94"/>
                  <a:gd name="T7" fmla="*/ 26 h 26"/>
                  <a:gd name="T8" fmla="*/ 94 w 94"/>
                  <a:gd name="T9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26">
                    <a:moveTo>
                      <a:pt x="94" y="12"/>
                    </a:moveTo>
                    <a:lnTo>
                      <a:pt x="93" y="0"/>
                    </a:lnTo>
                    <a:lnTo>
                      <a:pt x="0" y="17"/>
                    </a:lnTo>
                    <a:lnTo>
                      <a:pt x="7" y="26"/>
                    </a:lnTo>
                    <a:lnTo>
                      <a:pt x="94" y="12"/>
                    </a:lnTo>
                    <a:close/>
                  </a:path>
                </a:pathLst>
              </a:custGeom>
              <a:solidFill>
                <a:srgbClr val="8968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47" name="Freeform 671">
                <a:extLst>
                  <a:ext uri="{FF2B5EF4-FFF2-40B4-BE49-F238E27FC236}">
                    <a16:creationId xmlns:a16="http://schemas.microsoft.com/office/drawing/2014/main" id="{C8B7BD32-C4A3-4384-9A1D-D8CCF551D3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7" y="4079"/>
                <a:ext cx="32" cy="28"/>
              </a:xfrm>
              <a:custGeom>
                <a:avLst/>
                <a:gdLst>
                  <a:gd name="T0" fmla="*/ 56 w 95"/>
                  <a:gd name="T1" fmla="*/ 8 h 84"/>
                  <a:gd name="T2" fmla="*/ 44 w 95"/>
                  <a:gd name="T3" fmla="*/ 22 h 84"/>
                  <a:gd name="T4" fmla="*/ 33 w 95"/>
                  <a:gd name="T5" fmla="*/ 36 h 84"/>
                  <a:gd name="T6" fmla="*/ 23 w 95"/>
                  <a:gd name="T7" fmla="*/ 50 h 84"/>
                  <a:gd name="T8" fmla="*/ 11 w 95"/>
                  <a:gd name="T9" fmla="*/ 62 h 84"/>
                  <a:gd name="T10" fmla="*/ 0 w 95"/>
                  <a:gd name="T11" fmla="*/ 74 h 84"/>
                  <a:gd name="T12" fmla="*/ 0 w 95"/>
                  <a:gd name="T13" fmla="*/ 84 h 84"/>
                  <a:gd name="T14" fmla="*/ 95 w 95"/>
                  <a:gd name="T15" fmla="*/ 67 h 84"/>
                  <a:gd name="T16" fmla="*/ 94 w 95"/>
                  <a:gd name="T17" fmla="*/ 62 h 84"/>
                  <a:gd name="T18" fmla="*/ 88 w 95"/>
                  <a:gd name="T19" fmla="*/ 43 h 84"/>
                  <a:gd name="T20" fmla="*/ 82 w 95"/>
                  <a:gd name="T21" fmla="*/ 28 h 84"/>
                  <a:gd name="T22" fmla="*/ 72 w 95"/>
                  <a:gd name="T23" fmla="*/ 12 h 84"/>
                  <a:gd name="T24" fmla="*/ 62 w 95"/>
                  <a:gd name="T25" fmla="*/ 0 h 84"/>
                  <a:gd name="T26" fmla="*/ 56 w 95"/>
                  <a:gd name="T27" fmla="*/ 8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5" h="84">
                    <a:moveTo>
                      <a:pt x="56" y="8"/>
                    </a:moveTo>
                    <a:lnTo>
                      <a:pt x="44" y="22"/>
                    </a:lnTo>
                    <a:lnTo>
                      <a:pt x="33" y="36"/>
                    </a:lnTo>
                    <a:lnTo>
                      <a:pt x="23" y="50"/>
                    </a:lnTo>
                    <a:lnTo>
                      <a:pt x="11" y="62"/>
                    </a:lnTo>
                    <a:lnTo>
                      <a:pt x="0" y="74"/>
                    </a:lnTo>
                    <a:lnTo>
                      <a:pt x="0" y="84"/>
                    </a:lnTo>
                    <a:lnTo>
                      <a:pt x="95" y="67"/>
                    </a:lnTo>
                    <a:lnTo>
                      <a:pt x="94" y="62"/>
                    </a:lnTo>
                    <a:lnTo>
                      <a:pt x="88" y="43"/>
                    </a:lnTo>
                    <a:lnTo>
                      <a:pt x="82" y="28"/>
                    </a:lnTo>
                    <a:lnTo>
                      <a:pt x="72" y="12"/>
                    </a:lnTo>
                    <a:lnTo>
                      <a:pt x="62" y="0"/>
                    </a:lnTo>
                    <a:lnTo>
                      <a:pt x="56" y="8"/>
                    </a:lnTo>
                    <a:close/>
                  </a:path>
                </a:pathLst>
              </a:custGeom>
              <a:solidFill>
                <a:srgbClr val="A98B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48" name="Freeform 672">
                <a:extLst>
                  <a:ext uri="{FF2B5EF4-FFF2-40B4-BE49-F238E27FC236}">
                    <a16:creationId xmlns:a16="http://schemas.microsoft.com/office/drawing/2014/main" id="{0219AEF1-16E1-4F50-8323-652116ECF6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7" y="4101"/>
                <a:ext cx="33" cy="10"/>
              </a:xfrm>
              <a:custGeom>
                <a:avLst/>
                <a:gdLst>
                  <a:gd name="T0" fmla="*/ 98 w 98"/>
                  <a:gd name="T1" fmla="*/ 11 h 28"/>
                  <a:gd name="T2" fmla="*/ 95 w 98"/>
                  <a:gd name="T3" fmla="*/ 5 h 28"/>
                  <a:gd name="T4" fmla="*/ 95 w 98"/>
                  <a:gd name="T5" fmla="*/ 0 h 28"/>
                  <a:gd name="T6" fmla="*/ 0 w 98"/>
                  <a:gd name="T7" fmla="*/ 17 h 28"/>
                  <a:gd name="T8" fmla="*/ 0 w 98"/>
                  <a:gd name="T9" fmla="*/ 28 h 28"/>
                  <a:gd name="T10" fmla="*/ 98 w 98"/>
                  <a:gd name="T11" fmla="*/ 1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28">
                    <a:moveTo>
                      <a:pt x="98" y="11"/>
                    </a:moveTo>
                    <a:lnTo>
                      <a:pt x="95" y="5"/>
                    </a:lnTo>
                    <a:lnTo>
                      <a:pt x="95" y="0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98" y="11"/>
                    </a:lnTo>
                    <a:close/>
                  </a:path>
                </a:pathLst>
              </a:custGeom>
              <a:solidFill>
                <a:srgbClr val="A688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49" name="Freeform 673">
                <a:extLst>
                  <a:ext uri="{FF2B5EF4-FFF2-40B4-BE49-F238E27FC236}">
                    <a16:creationId xmlns:a16="http://schemas.microsoft.com/office/drawing/2014/main" id="{E6626E40-1A52-4447-B1D3-A7BF89ECA7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18" y="4179"/>
                <a:ext cx="58" cy="31"/>
              </a:xfrm>
              <a:custGeom>
                <a:avLst/>
                <a:gdLst>
                  <a:gd name="T0" fmla="*/ 56 w 176"/>
                  <a:gd name="T1" fmla="*/ 0 h 91"/>
                  <a:gd name="T2" fmla="*/ 33 w 176"/>
                  <a:gd name="T3" fmla="*/ 6 h 91"/>
                  <a:gd name="T4" fmla="*/ 32 w 176"/>
                  <a:gd name="T5" fmla="*/ 7 h 91"/>
                  <a:gd name="T6" fmla="*/ 13 w 176"/>
                  <a:gd name="T7" fmla="*/ 12 h 91"/>
                  <a:gd name="T8" fmla="*/ 0 w 176"/>
                  <a:gd name="T9" fmla="*/ 26 h 91"/>
                  <a:gd name="T10" fmla="*/ 28 w 176"/>
                  <a:gd name="T11" fmla="*/ 60 h 91"/>
                  <a:gd name="T12" fmla="*/ 55 w 176"/>
                  <a:gd name="T13" fmla="*/ 66 h 91"/>
                  <a:gd name="T14" fmla="*/ 79 w 176"/>
                  <a:gd name="T15" fmla="*/ 71 h 91"/>
                  <a:gd name="T16" fmla="*/ 128 w 176"/>
                  <a:gd name="T17" fmla="*/ 80 h 91"/>
                  <a:gd name="T18" fmla="*/ 135 w 176"/>
                  <a:gd name="T19" fmla="*/ 83 h 91"/>
                  <a:gd name="T20" fmla="*/ 136 w 176"/>
                  <a:gd name="T21" fmla="*/ 83 h 91"/>
                  <a:gd name="T22" fmla="*/ 139 w 176"/>
                  <a:gd name="T23" fmla="*/ 84 h 91"/>
                  <a:gd name="T24" fmla="*/ 144 w 176"/>
                  <a:gd name="T25" fmla="*/ 86 h 91"/>
                  <a:gd name="T26" fmla="*/ 151 w 176"/>
                  <a:gd name="T27" fmla="*/ 87 h 91"/>
                  <a:gd name="T28" fmla="*/ 158 w 176"/>
                  <a:gd name="T29" fmla="*/ 90 h 91"/>
                  <a:gd name="T30" fmla="*/ 163 w 176"/>
                  <a:gd name="T31" fmla="*/ 90 h 91"/>
                  <a:gd name="T32" fmla="*/ 168 w 176"/>
                  <a:gd name="T33" fmla="*/ 91 h 91"/>
                  <a:gd name="T34" fmla="*/ 176 w 176"/>
                  <a:gd name="T35" fmla="*/ 91 h 91"/>
                  <a:gd name="T36" fmla="*/ 171 w 176"/>
                  <a:gd name="T37" fmla="*/ 80 h 91"/>
                  <a:gd name="T38" fmla="*/ 170 w 176"/>
                  <a:gd name="T39" fmla="*/ 78 h 91"/>
                  <a:gd name="T40" fmla="*/ 143 w 176"/>
                  <a:gd name="T41" fmla="*/ 54 h 91"/>
                  <a:gd name="T42" fmla="*/ 115 w 176"/>
                  <a:gd name="T43" fmla="*/ 34 h 91"/>
                  <a:gd name="T44" fmla="*/ 86 w 176"/>
                  <a:gd name="T45" fmla="*/ 16 h 91"/>
                  <a:gd name="T46" fmla="*/ 56 w 176"/>
                  <a:gd name="T47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6" h="91">
                    <a:moveTo>
                      <a:pt x="56" y="0"/>
                    </a:moveTo>
                    <a:lnTo>
                      <a:pt x="33" y="6"/>
                    </a:lnTo>
                    <a:lnTo>
                      <a:pt x="32" y="7"/>
                    </a:lnTo>
                    <a:lnTo>
                      <a:pt x="13" y="12"/>
                    </a:lnTo>
                    <a:lnTo>
                      <a:pt x="0" y="26"/>
                    </a:lnTo>
                    <a:lnTo>
                      <a:pt x="28" y="60"/>
                    </a:lnTo>
                    <a:lnTo>
                      <a:pt x="55" y="66"/>
                    </a:lnTo>
                    <a:lnTo>
                      <a:pt x="79" y="71"/>
                    </a:lnTo>
                    <a:lnTo>
                      <a:pt x="128" y="80"/>
                    </a:lnTo>
                    <a:lnTo>
                      <a:pt x="135" y="83"/>
                    </a:lnTo>
                    <a:lnTo>
                      <a:pt x="136" y="83"/>
                    </a:lnTo>
                    <a:lnTo>
                      <a:pt x="139" y="84"/>
                    </a:lnTo>
                    <a:lnTo>
                      <a:pt x="144" y="86"/>
                    </a:lnTo>
                    <a:lnTo>
                      <a:pt x="151" y="87"/>
                    </a:lnTo>
                    <a:lnTo>
                      <a:pt x="158" y="90"/>
                    </a:lnTo>
                    <a:lnTo>
                      <a:pt x="163" y="90"/>
                    </a:lnTo>
                    <a:lnTo>
                      <a:pt x="168" y="91"/>
                    </a:lnTo>
                    <a:lnTo>
                      <a:pt x="176" y="91"/>
                    </a:lnTo>
                    <a:lnTo>
                      <a:pt x="171" y="80"/>
                    </a:lnTo>
                    <a:lnTo>
                      <a:pt x="170" y="78"/>
                    </a:lnTo>
                    <a:lnTo>
                      <a:pt x="143" y="54"/>
                    </a:lnTo>
                    <a:lnTo>
                      <a:pt x="115" y="34"/>
                    </a:lnTo>
                    <a:lnTo>
                      <a:pt x="86" y="16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50" name="Freeform 674">
                <a:extLst>
                  <a:ext uri="{FF2B5EF4-FFF2-40B4-BE49-F238E27FC236}">
                    <a16:creationId xmlns:a16="http://schemas.microsoft.com/office/drawing/2014/main" id="{019B6B85-3916-4087-A730-57A2C0205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18" y="4191"/>
                <a:ext cx="4" cy="15"/>
              </a:xfrm>
              <a:custGeom>
                <a:avLst/>
                <a:gdLst>
                  <a:gd name="T0" fmla="*/ 0 w 12"/>
                  <a:gd name="T1" fmla="*/ 47 h 47"/>
                  <a:gd name="T2" fmla="*/ 12 w 12"/>
                  <a:gd name="T3" fmla="*/ 26 h 47"/>
                  <a:gd name="T4" fmla="*/ 0 w 12"/>
                  <a:gd name="T5" fmla="*/ 0 h 47"/>
                  <a:gd name="T6" fmla="*/ 0 w 12"/>
                  <a:gd name="T7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47">
                    <a:moveTo>
                      <a:pt x="0" y="47"/>
                    </a:moveTo>
                    <a:lnTo>
                      <a:pt x="12" y="26"/>
                    </a:lnTo>
                    <a:lnTo>
                      <a:pt x="0" y="0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51" name="Freeform 675">
                <a:extLst>
                  <a:ext uri="{FF2B5EF4-FFF2-40B4-BE49-F238E27FC236}">
                    <a16:creationId xmlns:a16="http://schemas.microsoft.com/office/drawing/2014/main" id="{B3892B00-8A64-43EB-9429-81237F86DB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8" y="4191"/>
                <a:ext cx="16" cy="42"/>
              </a:xfrm>
              <a:custGeom>
                <a:avLst/>
                <a:gdLst>
                  <a:gd name="T0" fmla="*/ 48 w 48"/>
                  <a:gd name="T1" fmla="*/ 62 h 126"/>
                  <a:gd name="T2" fmla="*/ 48 w 48"/>
                  <a:gd name="T3" fmla="*/ 0 h 126"/>
                  <a:gd name="T4" fmla="*/ 38 w 48"/>
                  <a:gd name="T5" fmla="*/ 11 h 126"/>
                  <a:gd name="T6" fmla="*/ 28 w 48"/>
                  <a:gd name="T7" fmla="*/ 19 h 126"/>
                  <a:gd name="T8" fmla="*/ 16 w 48"/>
                  <a:gd name="T9" fmla="*/ 26 h 126"/>
                  <a:gd name="T10" fmla="*/ 9 w 48"/>
                  <a:gd name="T11" fmla="*/ 29 h 126"/>
                  <a:gd name="T12" fmla="*/ 7 w 48"/>
                  <a:gd name="T13" fmla="*/ 29 h 126"/>
                  <a:gd name="T14" fmla="*/ 6 w 48"/>
                  <a:gd name="T15" fmla="*/ 29 h 126"/>
                  <a:gd name="T16" fmla="*/ 6 w 48"/>
                  <a:gd name="T17" fmla="*/ 30 h 126"/>
                  <a:gd name="T18" fmla="*/ 3 w 48"/>
                  <a:gd name="T19" fmla="*/ 32 h 126"/>
                  <a:gd name="T20" fmla="*/ 1 w 48"/>
                  <a:gd name="T21" fmla="*/ 62 h 126"/>
                  <a:gd name="T22" fmla="*/ 0 w 48"/>
                  <a:gd name="T23" fmla="*/ 77 h 126"/>
                  <a:gd name="T24" fmla="*/ 3 w 48"/>
                  <a:gd name="T25" fmla="*/ 93 h 126"/>
                  <a:gd name="T26" fmla="*/ 4 w 48"/>
                  <a:gd name="T27" fmla="*/ 101 h 126"/>
                  <a:gd name="T28" fmla="*/ 8 w 48"/>
                  <a:gd name="T29" fmla="*/ 109 h 126"/>
                  <a:gd name="T30" fmla="*/ 16 w 48"/>
                  <a:gd name="T31" fmla="*/ 126 h 126"/>
                  <a:gd name="T32" fmla="*/ 19 w 48"/>
                  <a:gd name="T33" fmla="*/ 98 h 126"/>
                  <a:gd name="T34" fmla="*/ 26 w 48"/>
                  <a:gd name="T35" fmla="*/ 90 h 126"/>
                  <a:gd name="T36" fmla="*/ 30 w 48"/>
                  <a:gd name="T37" fmla="*/ 85 h 126"/>
                  <a:gd name="T38" fmla="*/ 34 w 48"/>
                  <a:gd name="T39" fmla="*/ 81 h 126"/>
                  <a:gd name="T40" fmla="*/ 41 w 48"/>
                  <a:gd name="T41" fmla="*/ 72 h 126"/>
                  <a:gd name="T42" fmla="*/ 48 w 48"/>
                  <a:gd name="T43" fmla="*/ 62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126">
                    <a:moveTo>
                      <a:pt x="48" y="62"/>
                    </a:moveTo>
                    <a:lnTo>
                      <a:pt x="48" y="0"/>
                    </a:lnTo>
                    <a:lnTo>
                      <a:pt x="38" y="11"/>
                    </a:lnTo>
                    <a:lnTo>
                      <a:pt x="28" y="19"/>
                    </a:lnTo>
                    <a:lnTo>
                      <a:pt x="16" y="26"/>
                    </a:lnTo>
                    <a:lnTo>
                      <a:pt x="9" y="29"/>
                    </a:lnTo>
                    <a:lnTo>
                      <a:pt x="7" y="29"/>
                    </a:lnTo>
                    <a:lnTo>
                      <a:pt x="6" y="29"/>
                    </a:lnTo>
                    <a:lnTo>
                      <a:pt x="6" y="30"/>
                    </a:lnTo>
                    <a:lnTo>
                      <a:pt x="3" y="32"/>
                    </a:lnTo>
                    <a:lnTo>
                      <a:pt x="1" y="62"/>
                    </a:lnTo>
                    <a:lnTo>
                      <a:pt x="0" y="77"/>
                    </a:lnTo>
                    <a:lnTo>
                      <a:pt x="3" y="93"/>
                    </a:lnTo>
                    <a:lnTo>
                      <a:pt x="4" y="101"/>
                    </a:lnTo>
                    <a:lnTo>
                      <a:pt x="8" y="109"/>
                    </a:lnTo>
                    <a:lnTo>
                      <a:pt x="16" y="126"/>
                    </a:lnTo>
                    <a:lnTo>
                      <a:pt x="19" y="98"/>
                    </a:lnTo>
                    <a:lnTo>
                      <a:pt x="26" y="90"/>
                    </a:lnTo>
                    <a:lnTo>
                      <a:pt x="30" y="85"/>
                    </a:lnTo>
                    <a:lnTo>
                      <a:pt x="34" y="81"/>
                    </a:lnTo>
                    <a:lnTo>
                      <a:pt x="41" y="72"/>
                    </a:lnTo>
                    <a:lnTo>
                      <a:pt x="48" y="62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52" name="Freeform 676">
                <a:extLst>
                  <a:ext uri="{FF2B5EF4-FFF2-40B4-BE49-F238E27FC236}">
                    <a16:creationId xmlns:a16="http://schemas.microsoft.com/office/drawing/2014/main" id="{DF22E4C6-528F-4F42-9B4A-E6A336A0F2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5" y="4127"/>
                <a:ext cx="13" cy="25"/>
              </a:xfrm>
              <a:custGeom>
                <a:avLst/>
                <a:gdLst>
                  <a:gd name="T0" fmla="*/ 23 w 41"/>
                  <a:gd name="T1" fmla="*/ 43 h 74"/>
                  <a:gd name="T2" fmla="*/ 23 w 41"/>
                  <a:gd name="T3" fmla="*/ 32 h 74"/>
                  <a:gd name="T4" fmla="*/ 2 w 41"/>
                  <a:gd name="T5" fmla="*/ 1 h 74"/>
                  <a:gd name="T6" fmla="*/ 0 w 41"/>
                  <a:gd name="T7" fmla="*/ 0 h 74"/>
                  <a:gd name="T8" fmla="*/ 0 w 41"/>
                  <a:gd name="T9" fmla="*/ 6 h 74"/>
                  <a:gd name="T10" fmla="*/ 2 w 41"/>
                  <a:gd name="T11" fmla="*/ 13 h 74"/>
                  <a:gd name="T12" fmla="*/ 5 w 41"/>
                  <a:gd name="T13" fmla="*/ 18 h 74"/>
                  <a:gd name="T14" fmla="*/ 11 w 41"/>
                  <a:gd name="T15" fmla="*/ 24 h 74"/>
                  <a:gd name="T16" fmla="*/ 12 w 41"/>
                  <a:gd name="T17" fmla="*/ 49 h 74"/>
                  <a:gd name="T18" fmla="*/ 28 w 41"/>
                  <a:gd name="T19" fmla="*/ 74 h 74"/>
                  <a:gd name="T20" fmla="*/ 41 w 41"/>
                  <a:gd name="T21" fmla="*/ 66 h 74"/>
                  <a:gd name="T22" fmla="*/ 30 w 41"/>
                  <a:gd name="T23" fmla="*/ 57 h 74"/>
                  <a:gd name="T24" fmla="*/ 23 w 41"/>
                  <a:gd name="T25" fmla="*/ 4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1" h="74">
                    <a:moveTo>
                      <a:pt x="23" y="43"/>
                    </a:moveTo>
                    <a:lnTo>
                      <a:pt x="23" y="3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2" y="13"/>
                    </a:lnTo>
                    <a:lnTo>
                      <a:pt x="5" y="18"/>
                    </a:lnTo>
                    <a:lnTo>
                      <a:pt x="11" y="24"/>
                    </a:lnTo>
                    <a:lnTo>
                      <a:pt x="12" y="49"/>
                    </a:lnTo>
                    <a:lnTo>
                      <a:pt x="28" y="74"/>
                    </a:lnTo>
                    <a:lnTo>
                      <a:pt x="41" y="66"/>
                    </a:lnTo>
                    <a:lnTo>
                      <a:pt x="30" y="57"/>
                    </a:lnTo>
                    <a:lnTo>
                      <a:pt x="23" y="43"/>
                    </a:lnTo>
                    <a:close/>
                  </a:path>
                </a:pathLst>
              </a:custGeom>
              <a:solidFill>
                <a:srgbClr val="A98B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53" name="Freeform 677">
                <a:extLst>
                  <a:ext uri="{FF2B5EF4-FFF2-40B4-BE49-F238E27FC236}">
                    <a16:creationId xmlns:a16="http://schemas.microsoft.com/office/drawing/2014/main" id="{2A7CB50A-FA69-4F4A-92F2-CA39958674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9" y="4162"/>
                <a:ext cx="5" cy="3"/>
              </a:xfrm>
              <a:custGeom>
                <a:avLst/>
                <a:gdLst>
                  <a:gd name="T0" fmla="*/ 16 w 16"/>
                  <a:gd name="T1" fmla="*/ 3 h 10"/>
                  <a:gd name="T2" fmla="*/ 12 w 16"/>
                  <a:gd name="T3" fmla="*/ 0 h 10"/>
                  <a:gd name="T4" fmla="*/ 0 w 16"/>
                  <a:gd name="T5" fmla="*/ 8 h 10"/>
                  <a:gd name="T6" fmla="*/ 5 w 16"/>
                  <a:gd name="T7" fmla="*/ 10 h 10"/>
                  <a:gd name="T8" fmla="*/ 16 w 16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0">
                    <a:moveTo>
                      <a:pt x="16" y="3"/>
                    </a:moveTo>
                    <a:lnTo>
                      <a:pt x="12" y="0"/>
                    </a:lnTo>
                    <a:lnTo>
                      <a:pt x="0" y="8"/>
                    </a:lnTo>
                    <a:lnTo>
                      <a:pt x="5" y="10"/>
                    </a:lnTo>
                    <a:lnTo>
                      <a:pt x="16" y="3"/>
                    </a:lnTo>
                    <a:close/>
                  </a:path>
                </a:pathLst>
              </a:custGeom>
              <a:solidFill>
                <a:srgbClr val="8462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54" name="Freeform 678">
                <a:extLst>
                  <a:ext uri="{FF2B5EF4-FFF2-40B4-BE49-F238E27FC236}">
                    <a16:creationId xmlns:a16="http://schemas.microsoft.com/office/drawing/2014/main" id="{3FE730DD-2458-491C-8364-406C6DB222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7" y="4161"/>
                <a:ext cx="6" cy="4"/>
              </a:xfrm>
              <a:custGeom>
                <a:avLst/>
                <a:gdLst>
                  <a:gd name="T0" fmla="*/ 17 w 17"/>
                  <a:gd name="T1" fmla="*/ 3 h 11"/>
                  <a:gd name="T2" fmla="*/ 16 w 17"/>
                  <a:gd name="T3" fmla="*/ 2 h 11"/>
                  <a:gd name="T4" fmla="*/ 14 w 17"/>
                  <a:gd name="T5" fmla="*/ 0 h 11"/>
                  <a:gd name="T6" fmla="*/ 0 w 17"/>
                  <a:gd name="T7" fmla="*/ 8 h 11"/>
                  <a:gd name="T8" fmla="*/ 5 w 17"/>
                  <a:gd name="T9" fmla="*/ 11 h 11"/>
                  <a:gd name="T10" fmla="*/ 17 w 17"/>
                  <a:gd name="T1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1">
                    <a:moveTo>
                      <a:pt x="17" y="3"/>
                    </a:moveTo>
                    <a:lnTo>
                      <a:pt x="16" y="2"/>
                    </a:lnTo>
                    <a:lnTo>
                      <a:pt x="14" y="0"/>
                    </a:lnTo>
                    <a:lnTo>
                      <a:pt x="0" y="8"/>
                    </a:lnTo>
                    <a:lnTo>
                      <a:pt x="5" y="11"/>
                    </a:lnTo>
                    <a:lnTo>
                      <a:pt x="17" y="3"/>
                    </a:lnTo>
                    <a:close/>
                  </a:path>
                </a:pathLst>
              </a:custGeom>
              <a:solidFill>
                <a:srgbClr val="8664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55" name="Freeform 679">
                <a:extLst>
                  <a:ext uri="{FF2B5EF4-FFF2-40B4-BE49-F238E27FC236}">
                    <a16:creationId xmlns:a16="http://schemas.microsoft.com/office/drawing/2014/main" id="{008A3CBB-3B3E-4C5A-B5F8-78AE34237E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6" y="4160"/>
                <a:ext cx="6" cy="4"/>
              </a:xfrm>
              <a:custGeom>
                <a:avLst/>
                <a:gdLst>
                  <a:gd name="T0" fmla="*/ 18 w 18"/>
                  <a:gd name="T1" fmla="*/ 4 h 12"/>
                  <a:gd name="T2" fmla="*/ 15 w 18"/>
                  <a:gd name="T3" fmla="*/ 0 h 12"/>
                  <a:gd name="T4" fmla="*/ 0 w 18"/>
                  <a:gd name="T5" fmla="*/ 10 h 12"/>
                  <a:gd name="T6" fmla="*/ 4 w 18"/>
                  <a:gd name="T7" fmla="*/ 12 h 12"/>
                  <a:gd name="T8" fmla="*/ 18 w 18"/>
                  <a:gd name="T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2">
                    <a:moveTo>
                      <a:pt x="18" y="4"/>
                    </a:moveTo>
                    <a:lnTo>
                      <a:pt x="15" y="0"/>
                    </a:lnTo>
                    <a:lnTo>
                      <a:pt x="0" y="10"/>
                    </a:lnTo>
                    <a:lnTo>
                      <a:pt x="4" y="12"/>
                    </a:lnTo>
                    <a:lnTo>
                      <a:pt x="18" y="4"/>
                    </a:lnTo>
                    <a:close/>
                  </a:path>
                </a:pathLst>
              </a:custGeom>
              <a:solidFill>
                <a:srgbClr val="8A68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56" name="Freeform 680">
                <a:extLst>
                  <a:ext uri="{FF2B5EF4-FFF2-40B4-BE49-F238E27FC236}">
                    <a16:creationId xmlns:a16="http://schemas.microsoft.com/office/drawing/2014/main" id="{A312DC12-BD7C-4A05-99A4-8E7563C35E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1" y="4163"/>
                <a:ext cx="11" cy="7"/>
              </a:xfrm>
              <a:custGeom>
                <a:avLst/>
                <a:gdLst>
                  <a:gd name="T0" fmla="*/ 0 w 35"/>
                  <a:gd name="T1" fmla="*/ 7 h 20"/>
                  <a:gd name="T2" fmla="*/ 16 w 35"/>
                  <a:gd name="T3" fmla="*/ 17 h 20"/>
                  <a:gd name="T4" fmla="*/ 25 w 35"/>
                  <a:gd name="T5" fmla="*/ 19 h 20"/>
                  <a:gd name="T6" fmla="*/ 35 w 35"/>
                  <a:gd name="T7" fmla="*/ 20 h 20"/>
                  <a:gd name="T8" fmla="*/ 11 w 35"/>
                  <a:gd name="T9" fmla="*/ 0 h 20"/>
                  <a:gd name="T10" fmla="*/ 0 w 35"/>
                  <a:gd name="T11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20">
                    <a:moveTo>
                      <a:pt x="0" y="7"/>
                    </a:moveTo>
                    <a:lnTo>
                      <a:pt x="16" y="17"/>
                    </a:lnTo>
                    <a:lnTo>
                      <a:pt x="25" y="19"/>
                    </a:lnTo>
                    <a:lnTo>
                      <a:pt x="35" y="20"/>
                    </a:lnTo>
                    <a:lnTo>
                      <a:pt x="11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57" name="Freeform 681">
                <a:extLst>
                  <a:ext uri="{FF2B5EF4-FFF2-40B4-BE49-F238E27FC236}">
                    <a16:creationId xmlns:a16="http://schemas.microsoft.com/office/drawing/2014/main" id="{32E96DAD-2761-42F9-ADED-A7DF3D0F3C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7" y="4152"/>
                <a:ext cx="7" cy="5"/>
              </a:xfrm>
              <a:custGeom>
                <a:avLst/>
                <a:gdLst>
                  <a:gd name="T0" fmla="*/ 22 w 22"/>
                  <a:gd name="T1" fmla="*/ 4 h 15"/>
                  <a:gd name="T2" fmla="*/ 17 w 22"/>
                  <a:gd name="T3" fmla="*/ 0 h 15"/>
                  <a:gd name="T4" fmla="*/ 0 w 22"/>
                  <a:gd name="T5" fmla="*/ 11 h 15"/>
                  <a:gd name="T6" fmla="*/ 2 w 22"/>
                  <a:gd name="T7" fmla="*/ 15 h 15"/>
                  <a:gd name="T8" fmla="*/ 22 w 22"/>
                  <a:gd name="T9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5">
                    <a:moveTo>
                      <a:pt x="22" y="4"/>
                    </a:moveTo>
                    <a:lnTo>
                      <a:pt x="17" y="0"/>
                    </a:lnTo>
                    <a:lnTo>
                      <a:pt x="0" y="11"/>
                    </a:lnTo>
                    <a:lnTo>
                      <a:pt x="2" y="15"/>
                    </a:lnTo>
                    <a:lnTo>
                      <a:pt x="22" y="4"/>
                    </a:lnTo>
                    <a:close/>
                  </a:path>
                </a:pathLst>
              </a:custGeom>
              <a:solidFill>
                <a:srgbClr val="9C7D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58" name="Freeform 682">
                <a:extLst>
                  <a:ext uri="{FF2B5EF4-FFF2-40B4-BE49-F238E27FC236}">
                    <a16:creationId xmlns:a16="http://schemas.microsoft.com/office/drawing/2014/main" id="{21501E5D-9A5F-4CBE-B116-DCAA9601D1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7" y="4153"/>
                <a:ext cx="8" cy="5"/>
              </a:xfrm>
              <a:custGeom>
                <a:avLst/>
                <a:gdLst>
                  <a:gd name="T0" fmla="*/ 22 w 22"/>
                  <a:gd name="T1" fmla="*/ 2 h 14"/>
                  <a:gd name="T2" fmla="*/ 20 w 22"/>
                  <a:gd name="T3" fmla="*/ 0 h 14"/>
                  <a:gd name="T4" fmla="*/ 0 w 22"/>
                  <a:gd name="T5" fmla="*/ 11 h 14"/>
                  <a:gd name="T6" fmla="*/ 2 w 22"/>
                  <a:gd name="T7" fmla="*/ 14 h 14"/>
                  <a:gd name="T8" fmla="*/ 22 w 22"/>
                  <a:gd name="T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4">
                    <a:moveTo>
                      <a:pt x="22" y="2"/>
                    </a:moveTo>
                    <a:lnTo>
                      <a:pt x="20" y="0"/>
                    </a:lnTo>
                    <a:lnTo>
                      <a:pt x="0" y="11"/>
                    </a:lnTo>
                    <a:lnTo>
                      <a:pt x="2" y="14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997A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59" name="Freeform 683">
                <a:extLst>
                  <a:ext uri="{FF2B5EF4-FFF2-40B4-BE49-F238E27FC236}">
                    <a16:creationId xmlns:a16="http://schemas.microsoft.com/office/drawing/2014/main" id="{8DFB9965-6EF8-4BFC-ACBB-B796D01885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0" y="4157"/>
                <a:ext cx="9" cy="5"/>
              </a:xfrm>
              <a:custGeom>
                <a:avLst/>
                <a:gdLst>
                  <a:gd name="T0" fmla="*/ 26 w 26"/>
                  <a:gd name="T1" fmla="*/ 3 h 16"/>
                  <a:gd name="T2" fmla="*/ 24 w 26"/>
                  <a:gd name="T3" fmla="*/ 0 h 16"/>
                  <a:gd name="T4" fmla="*/ 0 w 26"/>
                  <a:gd name="T5" fmla="*/ 14 h 16"/>
                  <a:gd name="T6" fmla="*/ 0 w 26"/>
                  <a:gd name="T7" fmla="*/ 15 h 16"/>
                  <a:gd name="T8" fmla="*/ 5 w 26"/>
                  <a:gd name="T9" fmla="*/ 16 h 16"/>
                  <a:gd name="T10" fmla="*/ 26 w 26"/>
                  <a:gd name="T11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16">
                    <a:moveTo>
                      <a:pt x="26" y="3"/>
                    </a:moveTo>
                    <a:lnTo>
                      <a:pt x="24" y="0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5" y="16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9170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60" name="Freeform 684">
                <a:extLst>
                  <a:ext uri="{FF2B5EF4-FFF2-40B4-BE49-F238E27FC236}">
                    <a16:creationId xmlns:a16="http://schemas.microsoft.com/office/drawing/2014/main" id="{A809E3E5-2D13-4BED-8607-9BB496229C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9" y="4155"/>
                <a:ext cx="8" cy="5"/>
              </a:xfrm>
              <a:custGeom>
                <a:avLst/>
                <a:gdLst>
                  <a:gd name="T0" fmla="*/ 23 w 25"/>
                  <a:gd name="T1" fmla="*/ 0 h 16"/>
                  <a:gd name="T2" fmla="*/ 22 w 25"/>
                  <a:gd name="T3" fmla="*/ 0 h 16"/>
                  <a:gd name="T4" fmla="*/ 0 w 25"/>
                  <a:gd name="T5" fmla="*/ 13 h 16"/>
                  <a:gd name="T6" fmla="*/ 2 w 25"/>
                  <a:gd name="T7" fmla="*/ 16 h 16"/>
                  <a:gd name="T8" fmla="*/ 25 w 25"/>
                  <a:gd name="T9" fmla="*/ 2 h 16"/>
                  <a:gd name="T10" fmla="*/ 23 w 25"/>
                  <a:gd name="T11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16">
                    <a:moveTo>
                      <a:pt x="23" y="0"/>
                    </a:moveTo>
                    <a:lnTo>
                      <a:pt x="22" y="0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25" y="2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9676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61" name="Freeform 685">
                <a:extLst>
                  <a:ext uri="{FF2B5EF4-FFF2-40B4-BE49-F238E27FC236}">
                    <a16:creationId xmlns:a16="http://schemas.microsoft.com/office/drawing/2014/main" id="{2979BC7F-20D7-4044-973E-E357F2BF59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9" y="4155"/>
                <a:ext cx="9" cy="6"/>
              </a:xfrm>
              <a:custGeom>
                <a:avLst/>
                <a:gdLst>
                  <a:gd name="T0" fmla="*/ 27 w 27"/>
                  <a:gd name="T1" fmla="*/ 4 h 18"/>
                  <a:gd name="T2" fmla="*/ 23 w 27"/>
                  <a:gd name="T3" fmla="*/ 0 h 18"/>
                  <a:gd name="T4" fmla="*/ 0 w 27"/>
                  <a:gd name="T5" fmla="*/ 14 h 18"/>
                  <a:gd name="T6" fmla="*/ 3 w 27"/>
                  <a:gd name="T7" fmla="*/ 18 h 18"/>
                  <a:gd name="T8" fmla="*/ 27 w 27"/>
                  <a:gd name="T9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18">
                    <a:moveTo>
                      <a:pt x="27" y="4"/>
                    </a:moveTo>
                    <a:lnTo>
                      <a:pt x="23" y="0"/>
                    </a:lnTo>
                    <a:lnTo>
                      <a:pt x="0" y="14"/>
                    </a:lnTo>
                    <a:lnTo>
                      <a:pt x="3" y="18"/>
                    </a:lnTo>
                    <a:lnTo>
                      <a:pt x="27" y="4"/>
                    </a:lnTo>
                    <a:close/>
                  </a:path>
                </a:pathLst>
              </a:custGeom>
              <a:solidFill>
                <a:srgbClr val="9373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62" name="Freeform 686">
                <a:extLst>
                  <a:ext uri="{FF2B5EF4-FFF2-40B4-BE49-F238E27FC236}">
                    <a16:creationId xmlns:a16="http://schemas.microsoft.com/office/drawing/2014/main" id="{83E9251E-D04C-4E5B-AD67-4EA5816E98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6" y="4151"/>
                <a:ext cx="6" cy="4"/>
              </a:xfrm>
              <a:custGeom>
                <a:avLst/>
                <a:gdLst>
                  <a:gd name="T0" fmla="*/ 19 w 19"/>
                  <a:gd name="T1" fmla="*/ 2 h 13"/>
                  <a:gd name="T2" fmla="*/ 15 w 19"/>
                  <a:gd name="T3" fmla="*/ 0 h 13"/>
                  <a:gd name="T4" fmla="*/ 0 w 19"/>
                  <a:gd name="T5" fmla="*/ 9 h 13"/>
                  <a:gd name="T6" fmla="*/ 2 w 19"/>
                  <a:gd name="T7" fmla="*/ 13 h 13"/>
                  <a:gd name="T8" fmla="*/ 19 w 19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3">
                    <a:moveTo>
                      <a:pt x="19" y="2"/>
                    </a:moveTo>
                    <a:lnTo>
                      <a:pt x="15" y="0"/>
                    </a:lnTo>
                    <a:lnTo>
                      <a:pt x="0" y="9"/>
                    </a:lnTo>
                    <a:lnTo>
                      <a:pt x="2" y="13"/>
                    </a:lnTo>
                    <a:lnTo>
                      <a:pt x="19" y="2"/>
                    </a:lnTo>
                    <a:close/>
                  </a:path>
                </a:pathLst>
              </a:custGeom>
              <a:solidFill>
                <a:srgbClr val="9E7F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63" name="Freeform 687">
                <a:extLst>
                  <a:ext uri="{FF2B5EF4-FFF2-40B4-BE49-F238E27FC236}">
                    <a16:creationId xmlns:a16="http://schemas.microsoft.com/office/drawing/2014/main" id="{F548B32E-B8AD-48EB-AC13-2F8F30DAF4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8" y="4154"/>
                <a:ext cx="8" cy="5"/>
              </a:xfrm>
              <a:custGeom>
                <a:avLst/>
                <a:gdLst>
                  <a:gd name="T0" fmla="*/ 24 w 24"/>
                  <a:gd name="T1" fmla="*/ 3 h 16"/>
                  <a:gd name="T2" fmla="*/ 20 w 24"/>
                  <a:gd name="T3" fmla="*/ 0 h 16"/>
                  <a:gd name="T4" fmla="*/ 0 w 24"/>
                  <a:gd name="T5" fmla="*/ 12 h 16"/>
                  <a:gd name="T6" fmla="*/ 2 w 24"/>
                  <a:gd name="T7" fmla="*/ 16 h 16"/>
                  <a:gd name="T8" fmla="*/ 24 w 24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6">
                    <a:moveTo>
                      <a:pt x="24" y="3"/>
                    </a:moveTo>
                    <a:lnTo>
                      <a:pt x="20" y="0"/>
                    </a:lnTo>
                    <a:lnTo>
                      <a:pt x="0" y="12"/>
                    </a:lnTo>
                    <a:lnTo>
                      <a:pt x="2" y="16"/>
                    </a:lnTo>
                    <a:lnTo>
                      <a:pt x="24" y="3"/>
                    </a:lnTo>
                    <a:close/>
                  </a:path>
                </a:pathLst>
              </a:custGeom>
              <a:solidFill>
                <a:srgbClr val="9777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64" name="Freeform 688">
                <a:extLst>
                  <a:ext uri="{FF2B5EF4-FFF2-40B4-BE49-F238E27FC236}">
                    <a16:creationId xmlns:a16="http://schemas.microsoft.com/office/drawing/2014/main" id="{1E3B09F2-14DA-47D3-B0B2-FDA4E71387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4" y="4149"/>
                <a:ext cx="5" cy="4"/>
              </a:xfrm>
              <a:custGeom>
                <a:avLst/>
                <a:gdLst>
                  <a:gd name="T0" fmla="*/ 16 w 16"/>
                  <a:gd name="T1" fmla="*/ 2 h 12"/>
                  <a:gd name="T2" fmla="*/ 13 w 16"/>
                  <a:gd name="T3" fmla="*/ 0 h 12"/>
                  <a:gd name="T4" fmla="*/ 0 w 16"/>
                  <a:gd name="T5" fmla="*/ 8 h 12"/>
                  <a:gd name="T6" fmla="*/ 2 w 16"/>
                  <a:gd name="T7" fmla="*/ 12 h 12"/>
                  <a:gd name="T8" fmla="*/ 16 w 16"/>
                  <a:gd name="T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2">
                    <a:moveTo>
                      <a:pt x="16" y="2"/>
                    </a:moveTo>
                    <a:lnTo>
                      <a:pt x="13" y="0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16" y="2"/>
                    </a:lnTo>
                    <a:close/>
                  </a:path>
                </a:pathLst>
              </a:custGeom>
              <a:solidFill>
                <a:srgbClr val="A485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65" name="Freeform 689">
                <a:extLst>
                  <a:ext uri="{FF2B5EF4-FFF2-40B4-BE49-F238E27FC236}">
                    <a16:creationId xmlns:a16="http://schemas.microsoft.com/office/drawing/2014/main" id="{D013B44D-D0A7-413F-8FF6-D9C4FD86A7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5" y="4150"/>
                <a:ext cx="6" cy="4"/>
              </a:xfrm>
              <a:custGeom>
                <a:avLst/>
                <a:gdLst>
                  <a:gd name="T0" fmla="*/ 14 w 19"/>
                  <a:gd name="T1" fmla="*/ 0 h 13"/>
                  <a:gd name="T2" fmla="*/ 0 w 19"/>
                  <a:gd name="T3" fmla="*/ 10 h 13"/>
                  <a:gd name="T4" fmla="*/ 4 w 19"/>
                  <a:gd name="T5" fmla="*/ 13 h 13"/>
                  <a:gd name="T6" fmla="*/ 19 w 19"/>
                  <a:gd name="T7" fmla="*/ 4 h 13"/>
                  <a:gd name="T8" fmla="*/ 14 w 19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3">
                    <a:moveTo>
                      <a:pt x="14" y="0"/>
                    </a:moveTo>
                    <a:lnTo>
                      <a:pt x="0" y="10"/>
                    </a:lnTo>
                    <a:lnTo>
                      <a:pt x="4" y="13"/>
                    </a:lnTo>
                    <a:lnTo>
                      <a:pt x="19" y="4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A384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66" name="Freeform 690">
                <a:extLst>
                  <a:ext uri="{FF2B5EF4-FFF2-40B4-BE49-F238E27FC236}">
                    <a16:creationId xmlns:a16="http://schemas.microsoft.com/office/drawing/2014/main" id="{4ACD5413-C409-4973-B2AB-A60517FF1A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4" y="4159"/>
                <a:ext cx="7" cy="4"/>
              </a:xfrm>
              <a:custGeom>
                <a:avLst/>
                <a:gdLst>
                  <a:gd name="T0" fmla="*/ 0 w 21"/>
                  <a:gd name="T1" fmla="*/ 10 h 13"/>
                  <a:gd name="T2" fmla="*/ 1 w 21"/>
                  <a:gd name="T3" fmla="*/ 10 h 13"/>
                  <a:gd name="T4" fmla="*/ 6 w 21"/>
                  <a:gd name="T5" fmla="*/ 13 h 13"/>
                  <a:gd name="T6" fmla="*/ 21 w 21"/>
                  <a:gd name="T7" fmla="*/ 3 h 13"/>
                  <a:gd name="T8" fmla="*/ 18 w 21"/>
                  <a:gd name="T9" fmla="*/ 0 h 13"/>
                  <a:gd name="T10" fmla="*/ 0 w 21"/>
                  <a:gd name="T11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13">
                    <a:moveTo>
                      <a:pt x="0" y="10"/>
                    </a:moveTo>
                    <a:lnTo>
                      <a:pt x="1" y="10"/>
                    </a:lnTo>
                    <a:lnTo>
                      <a:pt x="6" y="13"/>
                    </a:lnTo>
                    <a:lnTo>
                      <a:pt x="21" y="3"/>
                    </a:lnTo>
                    <a:lnTo>
                      <a:pt x="18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8D6C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67" name="Freeform 691">
                <a:extLst>
                  <a:ext uri="{FF2B5EF4-FFF2-40B4-BE49-F238E27FC236}">
                    <a16:creationId xmlns:a16="http://schemas.microsoft.com/office/drawing/2014/main" id="{6CC0362F-5774-4C57-A321-9EBA51C7A5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2" y="4158"/>
                <a:ext cx="8" cy="4"/>
              </a:xfrm>
              <a:custGeom>
                <a:avLst/>
                <a:gdLst>
                  <a:gd name="T0" fmla="*/ 0 w 24"/>
                  <a:gd name="T1" fmla="*/ 13 h 13"/>
                  <a:gd name="T2" fmla="*/ 6 w 24"/>
                  <a:gd name="T3" fmla="*/ 13 h 13"/>
                  <a:gd name="T4" fmla="*/ 24 w 24"/>
                  <a:gd name="T5" fmla="*/ 3 h 13"/>
                  <a:gd name="T6" fmla="*/ 21 w 24"/>
                  <a:gd name="T7" fmla="*/ 0 h 13"/>
                  <a:gd name="T8" fmla="*/ 0 w 24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3">
                    <a:moveTo>
                      <a:pt x="0" y="13"/>
                    </a:moveTo>
                    <a:lnTo>
                      <a:pt x="6" y="13"/>
                    </a:lnTo>
                    <a:lnTo>
                      <a:pt x="24" y="3"/>
                    </a:lnTo>
                    <a:lnTo>
                      <a:pt x="21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8E6D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68" name="Freeform 692">
                <a:extLst>
                  <a:ext uri="{FF2B5EF4-FFF2-40B4-BE49-F238E27FC236}">
                    <a16:creationId xmlns:a16="http://schemas.microsoft.com/office/drawing/2014/main" id="{304193CA-85C2-41DC-B94F-D4614BFA43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3" y="4155"/>
                <a:ext cx="3" cy="2"/>
              </a:xfrm>
              <a:custGeom>
                <a:avLst/>
                <a:gdLst>
                  <a:gd name="T0" fmla="*/ 2 w 9"/>
                  <a:gd name="T1" fmla="*/ 0 h 5"/>
                  <a:gd name="T2" fmla="*/ 0 w 9"/>
                  <a:gd name="T3" fmla="*/ 1 h 5"/>
                  <a:gd name="T4" fmla="*/ 6 w 9"/>
                  <a:gd name="T5" fmla="*/ 5 h 5"/>
                  <a:gd name="T6" fmla="*/ 9 w 9"/>
                  <a:gd name="T7" fmla="*/ 2 h 5"/>
                  <a:gd name="T8" fmla="*/ 2 w 9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5">
                    <a:moveTo>
                      <a:pt x="2" y="0"/>
                    </a:moveTo>
                    <a:lnTo>
                      <a:pt x="0" y="1"/>
                    </a:lnTo>
                    <a:lnTo>
                      <a:pt x="6" y="5"/>
                    </a:lnTo>
                    <a:lnTo>
                      <a:pt x="9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979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69" name="Freeform 693">
                <a:extLst>
                  <a:ext uri="{FF2B5EF4-FFF2-40B4-BE49-F238E27FC236}">
                    <a16:creationId xmlns:a16="http://schemas.microsoft.com/office/drawing/2014/main" id="{41152831-9D83-4897-8F0F-A34960D9DA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9" y="4154"/>
                <a:ext cx="4" cy="1"/>
              </a:xfrm>
              <a:custGeom>
                <a:avLst/>
                <a:gdLst>
                  <a:gd name="T0" fmla="*/ 11 w 13"/>
                  <a:gd name="T1" fmla="*/ 5 h 5"/>
                  <a:gd name="T2" fmla="*/ 13 w 13"/>
                  <a:gd name="T3" fmla="*/ 4 h 5"/>
                  <a:gd name="T4" fmla="*/ 0 w 13"/>
                  <a:gd name="T5" fmla="*/ 0 h 5"/>
                  <a:gd name="T6" fmla="*/ 11 w 13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5">
                    <a:moveTo>
                      <a:pt x="11" y="5"/>
                    </a:moveTo>
                    <a:lnTo>
                      <a:pt x="13" y="4"/>
                    </a:lnTo>
                    <a:lnTo>
                      <a:pt x="0" y="0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A98B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70" name="Freeform 694">
                <a:extLst>
                  <a:ext uri="{FF2B5EF4-FFF2-40B4-BE49-F238E27FC236}">
                    <a16:creationId xmlns:a16="http://schemas.microsoft.com/office/drawing/2014/main" id="{F072C97D-9523-4DBC-BA45-5CE4CBE6E4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5" y="4156"/>
                <a:ext cx="4" cy="2"/>
              </a:xfrm>
              <a:custGeom>
                <a:avLst/>
                <a:gdLst>
                  <a:gd name="T0" fmla="*/ 6 w 13"/>
                  <a:gd name="T1" fmla="*/ 0 h 6"/>
                  <a:gd name="T2" fmla="*/ 3 w 13"/>
                  <a:gd name="T3" fmla="*/ 0 h 6"/>
                  <a:gd name="T4" fmla="*/ 0 w 13"/>
                  <a:gd name="T5" fmla="*/ 3 h 6"/>
                  <a:gd name="T6" fmla="*/ 7 w 13"/>
                  <a:gd name="T7" fmla="*/ 6 h 6"/>
                  <a:gd name="T8" fmla="*/ 13 w 13"/>
                  <a:gd name="T9" fmla="*/ 3 h 6"/>
                  <a:gd name="T10" fmla="*/ 6 w 13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6">
                    <a:moveTo>
                      <a:pt x="6" y="0"/>
                    </a:moveTo>
                    <a:lnTo>
                      <a:pt x="3" y="0"/>
                    </a:lnTo>
                    <a:lnTo>
                      <a:pt x="0" y="3"/>
                    </a:lnTo>
                    <a:lnTo>
                      <a:pt x="7" y="6"/>
                    </a:lnTo>
                    <a:lnTo>
                      <a:pt x="13" y="3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9676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71" name="Freeform 695">
                <a:extLst>
                  <a:ext uri="{FF2B5EF4-FFF2-40B4-BE49-F238E27FC236}">
                    <a16:creationId xmlns:a16="http://schemas.microsoft.com/office/drawing/2014/main" id="{61E5A23A-7965-42D4-92F7-F494370344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7" y="4157"/>
                <a:ext cx="5" cy="2"/>
              </a:xfrm>
              <a:custGeom>
                <a:avLst/>
                <a:gdLst>
                  <a:gd name="T0" fmla="*/ 6 w 15"/>
                  <a:gd name="T1" fmla="*/ 0 h 7"/>
                  <a:gd name="T2" fmla="*/ 0 w 15"/>
                  <a:gd name="T3" fmla="*/ 3 h 7"/>
                  <a:gd name="T4" fmla="*/ 7 w 15"/>
                  <a:gd name="T5" fmla="*/ 7 h 7"/>
                  <a:gd name="T6" fmla="*/ 15 w 15"/>
                  <a:gd name="T7" fmla="*/ 2 h 7"/>
                  <a:gd name="T8" fmla="*/ 6 w 15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7">
                    <a:moveTo>
                      <a:pt x="6" y="0"/>
                    </a:moveTo>
                    <a:lnTo>
                      <a:pt x="0" y="3"/>
                    </a:lnTo>
                    <a:lnTo>
                      <a:pt x="7" y="7"/>
                    </a:lnTo>
                    <a:lnTo>
                      <a:pt x="15" y="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9474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72" name="Freeform 696">
                <a:extLst>
                  <a:ext uri="{FF2B5EF4-FFF2-40B4-BE49-F238E27FC236}">
                    <a16:creationId xmlns:a16="http://schemas.microsoft.com/office/drawing/2014/main" id="{435FA06E-7A79-44DC-A197-95C81AD647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9" y="4157"/>
                <a:ext cx="5" cy="3"/>
              </a:xfrm>
              <a:custGeom>
                <a:avLst/>
                <a:gdLst>
                  <a:gd name="T0" fmla="*/ 0 w 14"/>
                  <a:gd name="T1" fmla="*/ 5 h 7"/>
                  <a:gd name="T2" fmla="*/ 6 w 14"/>
                  <a:gd name="T3" fmla="*/ 7 h 7"/>
                  <a:gd name="T4" fmla="*/ 14 w 14"/>
                  <a:gd name="T5" fmla="*/ 2 h 7"/>
                  <a:gd name="T6" fmla="*/ 8 w 14"/>
                  <a:gd name="T7" fmla="*/ 0 h 7"/>
                  <a:gd name="T8" fmla="*/ 0 w 14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7">
                    <a:moveTo>
                      <a:pt x="0" y="5"/>
                    </a:moveTo>
                    <a:lnTo>
                      <a:pt x="6" y="7"/>
                    </a:lnTo>
                    <a:lnTo>
                      <a:pt x="14" y="2"/>
                    </a:lnTo>
                    <a:lnTo>
                      <a:pt x="8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9271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73" name="Freeform 697">
                <a:extLst>
                  <a:ext uri="{FF2B5EF4-FFF2-40B4-BE49-F238E27FC236}">
                    <a16:creationId xmlns:a16="http://schemas.microsoft.com/office/drawing/2014/main" id="{FE3C554C-8F19-47DE-BC4F-9B3D0EFFC4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9" y="4162"/>
                <a:ext cx="1" cy="1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67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74" name="Freeform 698">
                <a:extLst>
                  <a:ext uri="{FF2B5EF4-FFF2-40B4-BE49-F238E27FC236}">
                    <a16:creationId xmlns:a16="http://schemas.microsoft.com/office/drawing/2014/main" id="{D3063BB0-B138-413D-A50F-98D832771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7" y="4161"/>
                <a:ext cx="2" cy="2"/>
              </a:xfrm>
              <a:custGeom>
                <a:avLst/>
                <a:gdLst>
                  <a:gd name="T0" fmla="*/ 8 w 8"/>
                  <a:gd name="T1" fmla="*/ 5 h 5"/>
                  <a:gd name="T2" fmla="*/ 8 w 8"/>
                  <a:gd name="T3" fmla="*/ 3 h 5"/>
                  <a:gd name="T4" fmla="*/ 4 w 8"/>
                  <a:gd name="T5" fmla="*/ 0 h 5"/>
                  <a:gd name="T6" fmla="*/ 0 w 8"/>
                  <a:gd name="T7" fmla="*/ 1 h 5"/>
                  <a:gd name="T8" fmla="*/ 7 w 8"/>
                  <a:gd name="T9" fmla="*/ 3 h 5"/>
                  <a:gd name="T10" fmla="*/ 8 w 8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5">
                    <a:moveTo>
                      <a:pt x="8" y="5"/>
                    </a:moveTo>
                    <a:lnTo>
                      <a:pt x="8" y="3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7" y="3"/>
                    </a:lnTo>
                    <a:lnTo>
                      <a:pt x="8" y="5"/>
                    </a:lnTo>
                    <a:close/>
                  </a:path>
                </a:pathLst>
              </a:custGeom>
              <a:solidFill>
                <a:srgbClr val="8B6A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75" name="Freeform 699">
                <a:extLst>
                  <a:ext uri="{FF2B5EF4-FFF2-40B4-BE49-F238E27FC236}">
                    <a16:creationId xmlns:a16="http://schemas.microsoft.com/office/drawing/2014/main" id="{014316DA-C860-450A-B19B-D3BC9034B3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4" y="4160"/>
                <a:ext cx="4" cy="1"/>
              </a:xfrm>
              <a:custGeom>
                <a:avLst/>
                <a:gdLst>
                  <a:gd name="T0" fmla="*/ 7 w 11"/>
                  <a:gd name="T1" fmla="*/ 5 h 5"/>
                  <a:gd name="T2" fmla="*/ 11 w 11"/>
                  <a:gd name="T3" fmla="*/ 4 h 5"/>
                  <a:gd name="T4" fmla="*/ 5 w 11"/>
                  <a:gd name="T5" fmla="*/ 0 h 5"/>
                  <a:gd name="T6" fmla="*/ 0 w 11"/>
                  <a:gd name="T7" fmla="*/ 3 h 5"/>
                  <a:gd name="T8" fmla="*/ 7 w 11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5">
                    <a:moveTo>
                      <a:pt x="7" y="5"/>
                    </a:moveTo>
                    <a:lnTo>
                      <a:pt x="11" y="4"/>
                    </a:lnTo>
                    <a:lnTo>
                      <a:pt x="5" y="0"/>
                    </a:lnTo>
                    <a:lnTo>
                      <a:pt x="0" y="3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8D6C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76" name="Freeform 700">
                <a:extLst>
                  <a:ext uri="{FF2B5EF4-FFF2-40B4-BE49-F238E27FC236}">
                    <a16:creationId xmlns:a16="http://schemas.microsoft.com/office/drawing/2014/main" id="{D2C6AB8E-DC66-4DDC-B7E1-FCD14D785D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1" y="4158"/>
                <a:ext cx="5" cy="3"/>
              </a:xfrm>
              <a:custGeom>
                <a:avLst/>
                <a:gdLst>
                  <a:gd name="T0" fmla="*/ 8 w 14"/>
                  <a:gd name="T1" fmla="*/ 0 h 8"/>
                  <a:gd name="T2" fmla="*/ 0 w 14"/>
                  <a:gd name="T3" fmla="*/ 5 h 8"/>
                  <a:gd name="T4" fmla="*/ 9 w 14"/>
                  <a:gd name="T5" fmla="*/ 8 h 8"/>
                  <a:gd name="T6" fmla="*/ 14 w 14"/>
                  <a:gd name="T7" fmla="*/ 5 h 8"/>
                  <a:gd name="T8" fmla="*/ 8 w 14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8">
                    <a:moveTo>
                      <a:pt x="8" y="0"/>
                    </a:moveTo>
                    <a:lnTo>
                      <a:pt x="0" y="5"/>
                    </a:lnTo>
                    <a:lnTo>
                      <a:pt x="9" y="8"/>
                    </a:lnTo>
                    <a:lnTo>
                      <a:pt x="14" y="5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8F6F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77" name="Freeform 701">
                <a:extLst>
                  <a:ext uri="{FF2B5EF4-FFF2-40B4-BE49-F238E27FC236}">
                    <a16:creationId xmlns:a16="http://schemas.microsoft.com/office/drawing/2014/main" id="{71396BE7-885D-4CBD-93AF-8A308CF205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2" y="4156"/>
                <a:ext cx="5" cy="3"/>
              </a:xfrm>
              <a:custGeom>
                <a:avLst/>
                <a:gdLst>
                  <a:gd name="T0" fmla="*/ 15 w 15"/>
                  <a:gd name="T1" fmla="*/ 5 h 9"/>
                  <a:gd name="T2" fmla="*/ 8 w 15"/>
                  <a:gd name="T3" fmla="*/ 0 h 9"/>
                  <a:gd name="T4" fmla="*/ 7 w 15"/>
                  <a:gd name="T5" fmla="*/ 0 h 9"/>
                  <a:gd name="T6" fmla="*/ 0 w 15"/>
                  <a:gd name="T7" fmla="*/ 5 h 9"/>
                  <a:gd name="T8" fmla="*/ 8 w 15"/>
                  <a:gd name="T9" fmla="*/ 9 h 9"/>
                  <a:gd name="T10" fmla="*/ 15 w 15"/>
                  <a:gd name="T11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9">
                    <a:moveTo>
                      <a:pt x="15" y="5"/>
                    </a:moveTo>
                    <a:lnTo>
                      <a:pt x="8" y="0"/>
                    </a:lnTo>
                    <a:lnTo>
                      <a:pt x="7" y="0"/>
                    </a:lnTo>
                    <a:lnTo>
                      <a:pt x="0" y="5"/>
                    </a:lnTo>
                    <a:lnTo>
                      <a:pt x="8" y="9"/>
                    </a:lnTo>
                    <a:lnTo>
                      <a:pt x="15" y="5"/>
                    </a:lnTo>
                    <a:close/>
                  </a:path>
                </a:pathLst>
              </a:custGeom>
              <a:solidFill>
                <a:srgbClr val="9575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78" name="Freeform 702">
                <a:extLst>
                  <a:ext uri="{FF2B5EF4-FFF2-40B4-BE49-F238E27FC236}">
                    <a16:creationId xmlns:a16="http://schemas.microsoft.com/office/drawing/2014/main" id="{56E122BE-3704-462A-8C44-B5685EBCBE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8" y="4155"/>
                <a:ext cx="7" cy="3"/>
              </a:xfrm>
              <a:custGeom>
                <a:avLst/>
                <a:gdLst>
                  <a:gd name="T0" fmla="*/ 12 w 19"/>
                  <a:gd name="T1" fmla="*/ 9 h 9"/>
                  <a:gd name="T2" fmla="*/ 19 w 19"/>
                  <a:gd name="T3" fmla="*/ 4 h 9"/>
                  <a:gd name="T4" fmla="*/ 8 w 19"/>
                  <a:gd name="T5" fmla="*/ 0 h 9"/>
                  <a:gd name="T6" fmla="*/ 0 w 19"/>
                  <a:gd name="T7" fmla="*/ 4 h 9"/>
                  <a:gd name="T8" fmla="*/ 12 w 19"/>
                  <a:gd name="T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9">
                    <a:moveTo>
                      <a:pt x="12" y="9"/>
                    </a:moveTo>
                    <a:lnTo>
                      <a:pt x="19" y="4"/>
                    </a:lnTo>
                    <a:lnTo>
                      <a:pt x="8" y="0"/>
                    </a:lnTo>
                    <a:lnTo>
                      <a:pt x="0" y="4"/>
                    </a:ln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9979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79" name="Freeform 703">
                <a:extLst>
                  <a:ext uri="{FF2B5EF4-FFF2-40B4-BE49-F238E27FC236}">
                    <a16:creationId xmlns:a16="http://schemas.microsoft.com/office/drawing/2014/main" id="{C34278F9-1154-441A-A650-636E06DA37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6" y="4150"/>
                <a:ext cx="8" cy="4"/>
              </a:xfrm>
              <a:custGeom>
                <a:avLst/>
                <a:gdLst>
                  <a:gd name="T0" fmla="*/ 24 w 24"/>
                  <a:gd name="T1" fmla="*/ 5 h 12"/>
                  <a:gd name="T2" fmla="*/ 13 w 24"/>
                  <a:gd name="T3" fmla="*/ 0 h 12"/>
                  <a:gd name="T4" fmla="*/ 0 w 24"/>
                  <a:gd name="T5" fmla="*/ 9 h 12"/>
                  <a:gd name="T6" fmla="*/ 8 w 24"/>
                  <a:gd name="T7" fmla="*/ 11 h 12"/>
                  <a:gd name="T8" fmla="*/ 10 w 24"/>
                  <a:gd name="T9" fmla="*/ 12 h 12"/>
                  <a:gd name="T10" fmla="*/ 24 w 24"/>
                  <a:gd name="T11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12">
                    <a:moveTo>
                      <a:pt x="24" y="5"/>
                    </a:moveTo>
                    <a:lnTo>
                      <a:pt x="13" y="0"/>
                    </a:lnTo>
                    <a:lnTo>
                      <a:pt x="0" y="9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24" y="5"/>
                    </a:lnTo>
                    <a:close/>
                  </a:path>
                </a:pathLst>
              </a:custGeom>
              <a:solidFill>
                <a:srgbClr val="9F80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80" name="Freeform 704">
                <a:extLst>
                  <a:ext uri="{FF2B5EF4-FFF2-40B4-BE49-F238E27FC236}">
                    <a16:creationId xmlns:a16="http://schemas.microsoft.com/office/drawing/2014/main" id="{49A87B57-D4AC-488F-8519-2015147F66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0" y="4152"/>
                <a:ext cx="8" cy="3"/>
              </a:xfrm>
              <a:custGeom>
                <a:avLst/>
                <a:gdLst>
                  <a:gd name="T0" fmla="*/ 14 w 25"/>
                  <a:gd name="T1" fmla="*/ 0 h 11"/>
                  <a:gd name="T2" fmla="*/ 0 w 25"/>
                  <a:gd name="T3" fmla="*/ 7 h 11"/>
                  <a:gd name="T4" fmla="*/ 14 w 25"/>
                  <a:gd name="T5" fmla="*/ 11 h 11"/>
                  <a:gd name="T6" fmla="*/ 25 w 25"/>
                  <a:gd name="T7" fmla="*/ 5 h 11"/>
                  <a:gd name="T8" fmla="*/ 14 w 25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1">
                    <a:moveTo>
                      <a:pt x="14" y="0"/>
                    </a:moveTo>
                    <a:lnTo>
                      <a:pt x="0" y="7"/>
                    </a:lnTo>
                    <a:lnTo>
                      <a:pt x="14" y="11"/>
                    </a:lnTo>
                    <a:lnTo>
                      <a:pt x="25" y="5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9E7F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81" name="Freeform 705">
                <a:extLst>
                  <a:ext uri="{FF2B5EF4-FFF2-40B4-BE49-F238E27FC236}">
                    <a16:creationId xmlns:a16="http://schemas.microsoft.com/office/drawing/2014/main" id="{CEAB9062-70B5-4C1D-8F20-EDCBF0D0A1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4" y="4153"/>
                <a:ext cx="7" cy="3"/>
              </a:xfrm>
              <a:custGeom>
                <a:avLst/>
                <a:gdLst>
                  <a:gd name="T0" fmla="*/ 0 w 20"/>
                  <a:gd name="T1" fmla="*/ 6 h 8"/>
                  <a:gd name="T2" fmla="*/ 7 w 20"/>
                  <a:gd name="T3" fmla="*/ 7 h 8"/>
                  <a:gd name="T4" fmla="*/ 12 w 20"/>
                  <a:gd name="T5" fmla="*/ 8 h 8"/>
                  <a:gd name="T6" fmla="*/ 20 w 20"/>
                  <a:gd name="T7" fmla="*/ 4 h 8"/>
                  <a:gd name="T8" fmla="*/ 11 w 20"/>
                  <a:gd name="T9" fmla="*/ 0 h 8"/>
                  <a:gd name="T10" fmla="*/ 0 w 20"/>
                  <a:gd name="T11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8">
                    <a:moveTo>
                      <a:pt x="0" y="6"/>
                    </a:moveTo>
                    <a:lnTo>
                      <a:pt x="7" y="7"/>
                    </a:lnTo>
                    <a:lnTo>
                      <a:pt x="12" y="8"/>
                    </a:lnTo>
                    <a:lnTo>
                      <a:pt x="20" y="4"/>
                    </a:lnTo>
                    <a:lnTo>
                      <a:pt x="11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9B7B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82" name="Freeform 706">
                <a:extLst>
                  <a:ext uri="{FF2B5EF4-FFF2-40B4-BE49-F238E27FC236}">
                    <a16:creationId xmlns:a16="http://schemas.microsoft.com/office/drawing/2014/main" id="{13E7873E-CD08-4504-B441-7D6CD4CB12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5" y="4158"/>
                <a:ext cx="6" cy="3"/>
              </a:xfrm>
              <a:custGeom>
                <a:avLst/>
                <a:gdLst>
                  <a:gd name="T0" fmla="*/ 0 w 17"/>
                  <a:gd name="T1" fmla="*/ 4 h 10"/>
                  <a:gd name="T2" fmla="*/ 9 w 17"/>
                  <a:gd name="T3" fmla="*/ 10 h 10"/>
                  <a:gd name="T4" fmla="*/ 17 w 17"/>
                  <a:gd name="T5" fmla="*/ 5 h 10"/>
                  <a:gd name="T6" fmla="*/ 7 w 17"/>
                  <a:gd name="T7" fmla="*/ 0 h 10"/>
                  <a:gd name="T8" fmla="*/ 0 w 17"/>
                  <a:gd name="T9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0">
                    <a:moveTo>
                      <a:pt x="0" y="4"/>
                    </a:moveTo>
                    <a:lnTo>
                      <a:pt x="9" y="10"/>
                    </a:lnTo>
                    <a:lnTo>
                      <a:pt x="17" y="5"/>
                    </a:lnTo>
                    <a:lnTo>
                      <a:pt x="7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9373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83" name="Freeform 707">
                <a:extLst>
                  <a:ext uri="{FF2B5EF4-FFF2-40B4-BE49-F238E27FC236}">
                    <a16:creationId xmlns:a16="http://schemas.microsoft.com/office/drawing/2014/main" id="{EE481886-1FF1-4A45-90EC-1086F2489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3" y="4149"/>
                <a:ext cx="8" cy="4"/>
              </a:xfrm>
              <a:custGeom>
                <a:avLst/>
                <a:gdLst>
                  <a:gd name="T0" fmla="*/ 0 w 23"/>
                  <a:gd name="T1" fmla="*/ 8 h 12"/>
                  <a:gd name="T2" fmla="*/ 10 w 23"/>
                  <a:gd name="T3" fmla="*/ 12 h 12"/>
                  <a:gd name="T4" fmla="*/ 23 w 23"/>
                  <a:gd name="T5" fmla="*/ 3 h 12"/>
                  <a:gd name="T6" fmla="*/ 13 w 23"/>
                  <a:gd name="T7" fmla="*/ 0 h 12"/>
                  <a:gd name="T8" fmla="*/ 0 w 23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12">
                    <a:moveTo>
                      <a:pt x="0" y="8"/>
                    </a:moveTo>
                    <a:lnTo>
                      <a:pt x="10" y="12"/>
                    </a:lnTo>
                    <a:lnTo>
                      <a:pt x="23" y="3"/>
                    </a:lnTo>
                    <a:lnTo>
                      <a:pt x="13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A183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84" name="Freeform 708">
                <a:extLst>
                  <a:ext uri="{FF2B5EF4-FFF2-40B4-BE49-F238E27FC236}">
                    <a16:creationId xmlns:a16="http://schemas.microsoft.com/office/drawing/2014/main" id="{96ADC16E-C885-4B75-A745-1B39CEA1F0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8" y="4148"/>
                <a:ext cx="9" cy="4"/>
              </a:xfrm>
              <a:custGeom>
                <a:avLst/>
                <a:gdLst>
                  <a:gd name="T0" fmla="*/ 29 w 29"/>
                  <a:gd name="T1" fmla="*/ 4 h 12"/>
                  <a:gd name="T2" fmla="*/ 26 w 29"/>
                  <a:gd name="T3" fmla="*/ 3 h 12"/>
                  <a:gd name="T4" fmla="*/ 5 w 29"/>
                  <a:gd name="T5" fmla="*/ 0 h 12"/>
                  <a:gd name="T6" fmla="*/ 2 w 29"/>
                  <a:gd name="T7" fmla="*/ 1 h 12"/>
                  <a:gd name="T8" fmla="*/ 0 w 29"/>
                  <a:gd name="T9" fmla="*/ 5 h 12"/>
                  <a:gd name="T10" fmla="*/ 0 w 29"/>
                  <a:gd name="T11" fmla="*/ 6 h 12"/>
                  <a:gd name="T12" fmla="*/ 16 w 29"/>
                  <a:gd name="T13" fmla="*/ 12 h 12"/>
                  <a:gd name="T14" fmla="*/ 29 w 29"/>
                  <a:gd name="T15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" h="12">
                    <a:moveTo>
                      <a:pt x="29" y="4"/>
                    </a:moveTo>
                    <a:lnTo>
                      <a:pt x="26" y="3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6" y="12"/>
                    </a:lnTo>
                    <a:lnTo>
                      <a:pt x="29" y="4"/>
                    </a:lnTo>
                    <a:close/>
                  </a:path>
                </a:pathLst>
              </a:custGeom>
              <a:solidFill>
                <a:srgbClr val="A384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85" name="Freeform 709">
                <a:extLst>
                  <a:ext uri="{FF2B5EF4-FFF2-40B4-BE49-F238E27FC236}">
                    <a16:creationId xmlns:a16="http://schemas.microsoft.com/office/drawing/2014/main" id="{27CC86AE-A14B-41EA-BF35-550AAB1912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1" y="4161"/>
                <a:ext cx="5" cy="4"/>
              </a:xfrm>
              <a:custGeom>
                <a:avLst/>
                <a:gdLst>
                  <a:gd name="T0" fmla="*/ 10 w 17"/>
                  <a:gd name="T1" fmla="*/ 0 h 10"/>
                  <a:gd name="T2" fmla="*/ 0 w 17"/>
                  <a:gd name="T3" fmla="*/ 5 h 10"/>
                  <a:gd name="T4" fmla="*/ 5 w 17"/>
                  <a:gd name="T5" fmla="*/ 7 h 10"/>
                  <a:gd name="T6" fmla="*/ 8 w 17"/>
                  <a:gd name="T7" fmla="*/ 10 h 10"/>
                  <a:gd name="T8" fmla="*/ 17 w 17"/>
                  <a:gd name="T9" fmla="*/ 5 h 10"/>
                  <a:gd name="T10" fmla="*/ 10 w 17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0">
                    <a:moveTo>
                      <a:pt x="10" y="0"/>
                    </a:moveTo>
                    <a:lnTo>
                      <a:pt x="0" y="5"/>
                    </a:lnTo>
                    <a:lnTo>
                      <a:pt x="5" y="7"/>
                    </a:lnTo>
                    <a:lnTo>
                      <a:pt x="8" y="10"/>
                    </a:lnTo>
                    <a:lnTo>
                      <a:pt x="17" y="5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8F6F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86" name="Freeform 710">
                <a:extLst>
                  <a:ext uri="{FF2B5EF4-FFF2-40B4-BE49-F238E27FC236}">
                    <a16:creationId xmlns:a16="http://schemas.microsoft.com/office/drawing/2014/main" id="{1D6832A8-C691-4AE8-B3CF-7FA1289BBE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8" y="4159"/>
                <a:ext cx="6" cy="4"/>
              </a:xfrm>
              <a:custGeom>
                <a:avLst/>
                <a:gdLst>
                  <a:gd name="T0" fmla="*/ 8 w 18"/>
                  <a:gd name="T1" fmla="*/ 11 h 11"/>
                  <a:gd name="T2" fmla="*/ 18 w 18"/>
                  <a:gd name="T3" fmla="*/ 6 h 11"/>
                  <a:gd name="T4" fmla="*/ 8 w 18"/>
                  <a:gd name="T5" fmla="*/ 0 h 11"/>
                  <a:gd name="T6" fmla="*/ 0 w 18"/>
                  <a:gd name="T7" fmla="*/ 5 h 11"/>
                  <a:gd name="T8" fmla="*/ 6 w 18"/>
                  <a:gd name="T9" fmla="*/ 10 h 11"/>
                  <a:gd name="T10" fmla="*/ 8 w 18"/>
                  <a:gd name="T11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1">
                    <a:moveTo>
                      <a:pt x="8" y="11"/>
                    </a:moveTo>
                    <a:lnTo>
                      <a:pt x="18" y="6"/>
                    </a:lnTo>
                    <a:lnTo>
                      <a:pt x="8" y="0"/>
                    </a:lnTo>
                    <a:lnTo>
                      <a:pt x="0" y="5"/>
                    </a:lnTo>
                    <a:lnTo>
                      <a:pt x="6" y="10"/>
                    </a:lnTo>
                    <a:lnTo>
                      <a:pt x="8" y="11"/>
                    </a:lnTo>
                    <a:close/>
                  </a:path>
                </a:pathLst>
              </a:custGeom>
              <a:solidFill>
                <a:srgbClr val="9271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87" name="Freeform 711">
                <a:extLst>
                  <a:ext uri="{FF2B5EF4-FFF2-40B4-BE49-F238E27FC236}">
                    <a16:creationId xmlns:a16="http://schemas.microsoft.com/office/drawing/2014/main" id="{B4E4C125-461E-462B-8696-F75E6A781C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6" y="4165"/>
                <a:ext cx="6" cy="3"/>
              </a:xfrm>
              <a:custGeom>
                <a:avLst/>
                <a:gdLst>
                  <a:gd name="T0" fmla="*/ 0 w 18"/>
                  <a:gd name="T1" fmla="*/ 5 h 9"/>
                  <a:gd name="T2" fmla="*/ 8 w 18"/>
                  <a:gd name="T3" fmla="*/ 9 h 9"/>
                  <a:gd name="T4" fmla="*/ 18 w 18"/>
                  <a:gd name="T5" fmla="*/ 5 h 9"/>
                  <a:gd name="T6" fmla="*/ 9 w 18"/>
                  <a:gd name="T7" fmla="*/ 0 h 9"/>
                  <a:gd name="T8" fmla="*/ 0 w 18"/>
                  <a:gd name="T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9">
                    <a:moveTo>
                      <a:pt x="0" y="5"/>
                    </a:moveTo>
                    <a:lnTo>
                      <a:pt x="8" y="9"/>
                    </a:lnTo>
                    <a:lnTo>
                      <a:pt x="18" y="5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8A68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88" name="Freeform 712">
                <a:extLst>
                  <a:ext uri="{FF2B5EF4-FFF2-40B4-BE49-F238E27FC236}">
                    <a16:creationId xmlns:a16="http://schemas.microsoft.com/office/drawing/2014/main" id="{C6E46251-E5C6-4DE5-A06A-FECD8971F4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3" y="4163"/>
                <a:ext cx="6" cy="4"/>
              </a:xfrm>
              <a:custGeom>
                <a:avLst/>
                <a:gdLst>
                  <a:gd name="T0" fmla="*/ 9 w 18"/>
                  <a:gd name="T1" fmla="*/ 11 h 11"/>
                  <a:gd name="T2" fmla="*/ 18 w 18"/>
                  <a:gd name="T3" fmla="*/ 6 h 11"/>
                  <a:gd name="T4" fmla="*/ 9 w 18"/>
                  <a:gd name="T5" fmla="*/ 0 h 11"/>
                  <a:gd name="T6" fmla="*/ 0 w 18"/>
                  <a:gd name="T7" fmla="*/ 5 h 11"/>
                  <a:gd name="T8" fmla="*/ 9 w 18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1">
                    <a:moveTo>
                      <a:pt x="9" y="11"/>
                    </a:moveTo>
                    <a:lnTo>
                      <a:pt x="18" y="6"/>
                    </a:lnTo>
                    <a:lnTo>
                      <a:pt x="9" y="0"/>
                    </a:lnTo>
                    <a:lnTo>
                      <a:pt x="0" y="5"/>
                    </a:lnTo>
                    <a:lnTo>
                      <a:pt x="9" y="11"/>
                    </a:lnTo>
                    <a:close/>
                  </a:path>
                </a:pathLst>
              </a:custGeom>
              <a:solidFill>
                <a:srgbClr val="8D6C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89" name="Freeform 713">
                <a:extLst>
                  <a:ext uri="{FF2B5EF4-FFF2-40B4-BE49-F238E27FC236}">
                    <a16:creationId xmlns:a16="http://schemas.microsoft.com/office/drawing/2014/main" id="{6568EE09-E2FA-42A7-8561-62CC7F39EB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3" y="4168"/>
                <a:ext cx="6" cy="3"/>
              </a:xfrm>
              <a:custGeom>
                <a:avLst/>
                <a:gdLst>
                  <a:gd name="T0" fmla="*/ 19 w 19"/>
                  <a:gd name="T1" fmla="*/ 5 h 9"/>
                  <a:gd name="T2" fmla="*/ 8 w 19"/>
                  <a:gd name="T3" fmla="*/ 0 h 9"/>
                  <a:gd name="T4" fmla="*/ 0 w 19"/>
                  <a:gd name="T5" fmla="*/ 6 h 9"/>
                  <a:gd name="T6" fmla="*/ 10 w 19"/>
                  <a:gd name="T7" fmla="*/ 9 h 9"/>
                  <a:gd name="T8" fmla="*/ 13 w 19"/>
                  <a:gd name="T9" fmla="*/ 9 h 9"/>
                  <a:gd name="T10" fmla="*/ 19 w 19"/>
                  <a:gd name="T11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9">
                    <a:moveTo>
                      <a:pt x="19" y="5"/>
                    </a:moveTo>
                    <a:lnTo>
                      <a:pt x="8" y="0"/>
                    </a:lnTo>
                    <a:lnTo>
                      <a:pt x="0" y="6"/>
                    </a:lnTo>
                    <a:lnTo>
                      <a:pt x="10" y="9"/>
                    </a:lnTo>
                    <a:lnTo>
                      <a:pt x="13" y="9"/>
                    </a:lnTo>
                    <a:lnTo>
                      <a:pt x="19" y="5"/>
                    </a:lnTo>
                    <a:close/>
                  </a:path>
                </a:pathLst>
              </a:custGeom>
              <a:solidFill>
                <a:srgbClr val="8563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90" name="Freeform 714">
                <a:extLst>
                  <a:ext uri="{FF2B5EF4-FFF2-40B4-BE49-F238E27FC236}">
                    <a16:creationId xmlns:a16="http://schemas.microsoft.com/office/drawing/2014/main" id="{E83BC131-8B32-4D4D-9F25-CBAEE472AB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9" y="4167"/>
                <a:ext cx="6" cy="3"/>
              </a:xfrm>
              <a:custGeom>
                <a:avLst/>
                <a:gdLst>
                  <a:gd name="T0" fmla="*/ 11 w 19"/>
                  <a:gd name="T1" fmla="*/ 9 h 9"/>
                  <a:gd name="T2" fmla="*/ 19 w 19"/>
                  <a:gd name="T3" fmla="*/ 3 h 9"/>
                  <a:gd name="T4" fmla="*/ 17 w 19"/>
                  <a:gd name="T5" fmla="*/ 2 h 9"/>
                  <a:gd name="T6" fmla="*/ 15 w 19"/>
                  <a:gd name="T7" fmla="*/ 2 h 9"/>
                  <a:gd name="T8" fmla="*/ 10 w 19"/>
                  <a:gd name="T9" fmla="*/ 0 h 9"/>
                  <a:gd name="T10" fmla="*/ 0 w 19"/>
                  <a:gd name="T11" fmla="*/ 4 h 9"/>
                  <a:gd name="T12" fmla="*/ 11 w 19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9">
                    <a:moveTo>
                      <a:pt x="11" y="9"/>
                    </a:moveTo>
                    <a:lnTo>
                      <a:pt x="19" y="3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0" y="0"/>
                    </a:lnTo>
                    <a:lnTo>
                      <a:pt x="0" y="4"/>
                    </a:lnTo>
                    <a:lnTo>
                      <a:pt x="11" y="9"/>
                    </a:lnTo>
                    <a:close/>
                  </a:path>
                </a:pathLst>
              </a:custGeom>
              <a:solidFill>
                <a:srgbClr val="8867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91" name="Freeform 715">
                <a:extLst>
                  <a:ext uri="{FF2B5EF4-FFF2-40B4-BE49-F238E27FC236}">
                    <a16:creationId xmlns:a16="http://schemas.microsoft.com/office/drawing/2014/main" id="{8B43FC06-A7E3-4142-88FF-128AFF6E3D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7" y="4169"/>
                <a:ext cx="4" cy="2"/>
              </a:xfrm>
              <a:custGeom>
                <a:avLst/>
                <a:gdLst>
                  <a:gd name="T0" fmla="*/ 6 w 13"/>
                  <a:gd name="T1" fmla="*/ 0 h 4"/>
                  <a:gd name="T2" fmla="*/ 0 w 13"/>
                  <a:gd name="T3" fmla="*/ 4 h 4"/>
                  <a:gd name="T4" fmla="*/ 13 w 13"/>
                  <a:gd name="T5" fmla="*/ 4 h 4"/>
                  <a:gd name="T6" fmla="*/ 6 w 13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4">
                    <a:moveTo>
                      <a:pt x="6" y="0"/>
                    </a:moveTo>
                    <a:lnTo>
                      <a:pt x="0" y="4"/>
                    </a:lnTo>
                    <a:lnTo>
                      <a:pt x="13" y="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8462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92" name="Freeform 716">
                <a:extLst>
                  <a:ext uri="{FF2B5EF4-FFF2-40B4-BE49-F238E27FC236}">
                    <a16:creationId xmlns:a16="http://schemas.microsoft.com/office/drawing/2014/main" id="{E25F5B08-BCF2-4CBC-97D4-2AB340A341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0" y="4163"/>
                <a:ext cx="2" cy="1"/>
              </a:xfrm>
              <a:custGeom>
                <a:avLst/>
                <a:gdLst>
                  <a:gd name="T0" fmla="*/ 7 w 7"/>
                  <a:gd name="T1" fmla="*/ 3 h 3"/>
                  <a:gd name="T2" fmla="*/ 0 w 7"/>
                  <a:gd name="T3" fmla="*/ 0 h 3"/>
                  <a:gd name="T4" fmla="*/ 4 w 7"/>
                  <a:gd name="T5" fmla="*/ 3 h 3"/>
                  <a:gd name="T6" fmla="*/ 7 w 7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3">
                    <a:moveTo>
                      <a:pt x="7" y="3"/>
                    </a:moveTo>
                    <a:lnTo>
                      <a:pt x="0" y="0"/>
                    </a:lnTo>
                    <a:lnTo>
                      <a:pt x="4" y="3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8765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93" name="Freeform 717">
                <a:extLst>
                  <a:ext uri="{FF2B5EF4-FFF2-40B4-BE49-F238E27FC236}">
                    <a16:creationId xmlns:a16="http://schemas.microsoft.com/office/drawing/2014/main" id="{73217567-BD0B-4C62-8E70-78D4A81118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5" y="4181"/>
                <a:ext cx="49" cy="37"/>
              </a:xfrm>
              <a:custGeom>
                <a:avLst/>
                <a:gdLst>
                  <a:gd name="T0" fmla="*/ 101 w 145"/>
                  <a:gd name="T1" fmla="*/ 6 h 111"/>
                  <a:gd name="T2" fmla="*/ 106 w 145"/>
                  <a:gd name="T3" fmla="*/ 1 h 111"/>
                  <a:gd name="T4" fmla="*/ 105 w 145"/>
                  <a:gd name="T5" fmla="*/ 0 h 111"/>
                  <a:gd name="T6" fmla="*/ 86 w 145"/>
                  <a:gd name="T7" fmla="*/ 2 h 111"/>
                  <a:gd name="T8" fmla="*/ 46 w 145"/>
                  <a:gd name="T9" fmla="*/ 23 h 111"/>
                  <a:gd name="T10" fmla="*/ 30 w 145"/>
                  <a:gd name="T11" fmla="*/ 37 h 111"/>
                  <a:gd name="T12" fmla="*/ 20 w 145"/>
                  <a:gd name="T13" fmla="*/ 52 h 111"/>
                  <a:gd name="T14" fmla="*/ 11 w 145"/>
                  <a:gd name="T15" fmla="*/ 69 h 111"/>
                  <a:gd name="T16" fmla="*/ 5 w 145"/>
                  <a:gd name="T17" fmla="*/ 88 h 111"/>
                  <a:gd name="T18" fmla="*/ 0 w 145"/>
                  <a:gd name="T19" fmla="*/ 111 h 111"/>
                  <a:gd name="T20" fmla="*/ 14 w 145"/>
                  <a:gd name="T21" fmla="*/ 103 h 111"/>
                  <a:gd name="T22" fmla="*/ 56 w 145"/>
                  <a:gd name="T23" fmla="*/ 79 h 111"/>
                  <a:gd name="T24" fmla="*/ 77 w 145"/>
                  <a:gd name="T25" fmla="*/ 66 h 111"/>
                  <a:gd name="T26" fmla="*/ 98 w 145"/>
                  <a:gd name="T27" fmla="*/ 57 h 111"/>
                  <a:gd name="T28" fmla="*/ 126 w 145"/>
                  <a:gd name="T29" fmla="*/ 39 h 111"/>
                  <a:gd name="T30" fmla="*/ 145 w 145"/>
                  <a:gd name="T31" fmla="*/ 20 h 111"/>
                  <a:gd name="T32" fmla="*/ 108 w 145"/>
                  <a:gd name="T33" fmla="*/ 15 h 111"/>
                  <a:gd name="T34" fmla="*/ 104 w 145"/>
                  <a:gd name="T35" fmla="*/ 9 h 111"/>
                  <a:gd name="T36" fmla="*/ 101 w 145"/>
                  <a:gd name="T37" fmla="*/ 6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5" h="111">
                    <a:moveTo>
                      <a:pt x="101" y="6"/>
                    </a:moveTo>
                    <a:lnTo>
                      <a:pt x="106" y="1"/>
                    </a:lnTo>
                    <a:lnTo>
                      <a:pt x="105" y="0"/>
                    </a:lnTo>
                    <a:lnTo>
                      <a:pt x="86" y="2"/>
                    </a:lnTo>
                    <a:lnTo>
                      <a:pt x="46" y="23"/>
                    </a:lnTo>
                    <a:lnTo>
                      <a:pt x="30" y="37"/>
                    </a:lnTo>
                    <a:lnTo>
                      <a:pt x="20" y="52"/>
                    </a:lnTo>
                    <a:lnTo>
                      <a:pt x="11" y="69"/>
                    </a:lnTo>
                    <a:lnTo>
                      <a:pt x="5" y="88"/>
                    </a:lnTo>
                    <a:lnTo>
                      <a:pt x="0" y="111"/>
                    </a:lnTo>
                    <a:lnTo>
                      <a:pt x="14" y="103"/>
                    </a:lnTo>
                    <a:lnTo>
                      <a:pt x="56" y="79"/>
                    </a:lnTo>
                    <a:lnTo>
                      <a:pt x="77" y="66"/>
                    </a:lnTo>
                    <a:lnTo>
                      <a:pt x="98" y="57"/>
                    </a:lnTo>
                    <a:lnTo>
                      <a:pt x="126" y="39"/>
                    </a:lnTo>
                    <a:lnTo>
                      <a:pt x="145" y="20"/>
                    </a:lnTo>
                    <a:lnTo>
                      <a:pt x="108" y="15"/>
                    </a:lnTo>
                    <a:lnTo>
                      <a:pt x="104" y="9"/>
                    </a:lnTo>
                    <a:lnTo>
                      <a:pt x="101" y="6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94" name="Freeform 718">
                <a:extLst>
                  <a:ext uri="{FF2B5EF4-FFF2-40B4-BE49-F238E27FC236}">
                    <a16:creationId xmlns:a16="http://schemas.microsoft.com/office/drawing/2014/main" id="{A3C68443-42FB-4E5E-9E97-CF5B43FB38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01" y="418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95" name="Freeform 719">
                <a:extLst>
                  <a:ext uri="{FF2B5EF4-FFF2-40B4-BE49-F238E27FC236}">
                    <a16:creationId xmlns:a16="http://schemas.microsoft.com/office/drawing/2014/main" id="{345D7D65-2FC5-4770-84DC-F00D4A32F6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2" y="4115"/>
                <a:ext cx="13" cy="12"/>
              </a:xfrm>
              <a:custGeom>
                <a:avLst/>
                <a:gdLst>
                  <a:gd name="T0" fmla="*/ 6 w 41"/>
                  <a:gd name="T1" fmla="*/ 0 h 36"/>
                  <a:gd name="T2" fmla="*/ 0 w 41"/>
                  <a:gd name="T3" fmla="*/ 8 h 36"/>
                  <a:gd name="T4" fmla="*/ 39 w 41"/>
                  <a:gd name="T5" fmla="*/ 36 h 36"/>
                  <a:gd name="T6" fmla="*/ 41 w 41"/>
                  <a:gd name="T7" fmla="*/ 25 h 36"/>
                  <a:gd name="T8" fmla="*/ 6 w 41"/>
                  <a:gd name="T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6">
                    <a:moveTo>
                      <a:pt x="6" y="0"/>
                    </a:moveTo>
                    <a:lnTo>
                      <a:pt x="0" y="8"/>
                    </a:lnTo>
                    <a:lnTo>
                      <a:pt x="39" y="36"/>
                    </a:lnTo>
                    <a:lnTo>
                      <a:pt x="41" y="2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A688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96" name="Freeform 720">
                <a:extLst>
                  <a:ext uri="{FF2B5EF4-FFF2-40B4-BE49-F238E27FC236}">
                    <a16:creationId xmlns:a16="http://schemas.microsoft.com/office/drawing/2014/main" id="{CF4274AD-6D0F-4E4E-B4C2-84BFF5CDCB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4" y="4096"/>
                <a:ext cx="11" cy="27"/>
              </a:xfrm>
              <a:custGeom>
                <a:avLst/>
                <a:gdLst>
                  <a:gd name="T0" fmla="*/ 3 w 35"/>
                  <a:gd name="T1" fmla="*/ 15 h 82"/>
                  <a:gd name="T2" fmla="*/ 3 w 35"/>
                  <a:gd name="T3" fmla="*/ 51 h 82"/>
                  <a:gd name="T4" fmla="*/ 0 w 35"/>
                  <a:gd name="T5" fmla="*/ 57 h 82"/>
                  <a:gd name="T6" fmla="*/ 35 w 35"/>
                  <a:gd name="T7" fmla="*/ 82 h 82"/>
                  <a:gd name="T8" fmla="*/ 35 w 35"/>
                  <a:gd name="T9" fmla="*/ 81 h 82"/>
                  <a:gd name="T10" fmla="*/ 32 w 35"/>
                  <a:gd name="T11" fmla="*/ 59 h 82"/>
                  <a:gd name="T12" fmla="*/ 28 w 35"/>
                  <a:gd name="T13" fmla="*/ 39 h 82"/>
                  <a:gd name="T14" fmla="*/ 21 w 35"/>
                  <a:gd name="T15" fmla="*/ 20 h 82"/>
                  <a:gd name="T16" fmla="*/ 13 w 35"/>
                  <a:gd name="T17" fmla="*/ 0 h 82"/>
                  <a:gd name="T18" fmla="*/ 3 w 35"/>
                  <a:gd name="T19" fmla="*/ 15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82">
                    <a:moveTo>
                      <a:pt x="3" y="15"/>
                    </a:moveTo>
                    <a:lnTo>
                      <a:pt x="3" y="51"/>
                    </a:lnTo>
                    <a:lnTo>
                      <a:pt x="0" y="57"/>
                    </a:lnTo>
                    <a:lnTo>
                      <a:pt x="35" y="82"/>
                    </a:lnTo>
                    <a:lnTo>
                      <a:pt x="35" y="81"/>
                    </a:lnTo>
                    <a:lnTo>
                      <a:pt x="32" y="59"/>
                    </a:lnTo>
                    <a:lnTo>
                      <a:pt x="28" y="39"/>
                    </a:lnTo>
                    <a:lnTo>
                      <a:pt x="21" y="20"/>
                    </a:lnTo>
                    <a:lnTo>
                      <a:pt x="13" y="0"/>
                    </a:lnTo>
                    <a:lnTo>
                      <a:pt x="3" y="15"/>
                    </a:lnTo>
                    <a:close/>
                  </a:path>
                </a:pathLst>
              </a:custGeom>
              <a:solidFill>
                <a:srgbClr val="A98B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97" name="Freeform 721">
                <a:extLst>
                  <a:ext uri="{FF2B5EF4-FFF2-40B4-BE49-F238E27FC236}">
                    <a16:creationId xmlns:a16="http://schemas.microsoft.com/office/drawing/2014/main" id="{43E617E9-1F88-42A8-9876-1D827233D4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0" y="4117"/>
                <a:ext cx="15" cy="13"/>
              </a:xfrm>
              <a:custGeom>
                <a:avLst/>
                <a:gdLst>
                  <a:gd name="T0" fmla="*/ 43 w 45"/>
                  <a:gd name="T1" fmla="*/ 38 h 38"/>
                  <a:gd name="T2" fmla="*/ 45 w 45"/>
                  <a:gd name="T3" fmla="*/ 28 h 38"/>
                  <a:gd name="T4" fmla="*/ 6 w 45"/>
                  <a:gd name="T5" fmla="*/ 0 h 38"/>
                  <a:gd name="T6" fmla="*/ 0 w 45"/>
                  <a:gd name="T7" fmla="*/ 7 h 38"/>
                  <a:gd name="T8" fmla="*/ 43 w 45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38">
                    <a:moveTo>
                      <a:pt x="43" y="38"/>
                    </a:moveTo>
                    <a:lnTo>
                      <a:pt x="45" y="28"/>
                    </a:lnTo>
                    <a:lnTo>
                      <a:pt x="6" y="0"/>
                    </a:lnTo>
                    <a:lnTo>
                      <a:pt x="0" y="7"/>
                    </a:lnTo>
                    <a:lnTo>
                      <a:pt x="43" y="38"/>
                    </a:lnTo>
                    <a:close/>
                  </a:path>
                </a:pathLst>
              </a:custGeom>
              <a:solidFill>
                <a:srgbClr val="A485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98" name="Freeform 722">
                <a:extLst>
                  <a:ext uri="{FF2B5EF4-FFF2-40B4-BE49-F238E27FC236}">
                    <a16:creationId xmlns:a16="http://schemas.microsoft.com/office/drawing/2014/main" id="{4F02EBA5-A8ED-41CF-B271-118B5A5242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8" y="4128"/>
                <a:ext cx="22" cy="18"/>
              </a:xfrm>
              <a:custGeom>
                <a:avLst/>
                <a:gdLst>
                  <a:gd name="T0" fmla="*/ 63 w 66"/>
                  <a:gd name="T1" fmla="*/ 48 h 53"/>
                  <a:gd name="T2" fmla="*/ 66 w 66"/>
                  <a:gd name="T3" fmla="*/ 44 h 53"/>
                  <a:gd name="T4" fmla="*/ 4 w 66"/>
                  <a:gd name="T5" fmla="*/ 0 h 53"/>
                  <a:gd name="T6" fmla="*/ 0 w 66"/>
                  <a:gd name="T7" fmla="*/ 9 h 53"/>
                  <a:gd name="T8" fmla="*/ 61 w 66"/>
                  <a:gd name="T9" fmla="*/ 53 h 53"/>
                  <a:gd name="T10" fmla="*/ 63 w 66"/>
                  <a:gd name="T11" fmla="*/ 4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" h="53">
                    <a:moveTo>
                      <a:pt x="63" y="48"/>
                    </a:moveTo>
                    <a:lnTo>
                      <a:pt x="66" y="44"/>
                    </a:lnTo>
                    <a:lnTo>
                      <a:pt x="4" y="0"/>
                    </a:lnTo>
                    <a:lnTo>
                      <a:pt x="0" y="9"/>
                    </a:lnTo>
                    <a:lnTo>
                      <a:pt x="61" y="53"/>
                    </a:lnTo>
                    <a:lnTo>
                      <a:pt x="63" y="48"/>
                    </a:lnTo>
                    <a:close/>
                  </a:path>
                </a:pathLst>
              </a:custGeom>
              <a:solidFill>
                <a:srgbClr val="9879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499" name="Freeform 723">
                <a:extLst>
                  <a:ext uri="{FF2B5EF4-FFF2-40B4-BE49-F238E27FC236}">
                    <a16:creationId xmlns:a16="http://schemas.microsoft.com/office/drawing/2014/main" id="{55B14FCF-9BB3-4C2E-8988-C01CD01EB3E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539" y="4126"/>
                <a:ext cx="22" cy="17"/>
              </a:xfrm>
              <a:custGeom>
                <a:avLst/>
                <a:gdLst>
                  <a:gd name="T0" fmla="*/ 62 w 65"/>
                  <a:gd name="T1" fmla="*/ 50 h 50"/>
                  <a:gd name="T2" fmla="*/ 65 w 65"/>
                  <a:gd name="T3" fmla="*/ 41 h 50"/>
                  <a:gd name="T4" fmla="*/ 10 w 65"/>
                  <a:gd name="T5" fmla="*/ 2 h 50"/>
                  <a:gd name="T6" fmla="*/ 8 w 65"/>
                  <a:gd name="T7" fmla="*/ 0 h 50"/>
                  <a:gd name="T8" fmla="*/ 4 w 65"/>
                  <a:gd name="T9" fmla="*/ 2 h 50"/>
                  <a:gd name="T10" fmla="*/ 2 w 65"/>
                  <a:gd name="T11" fmla="*/ 3 h 50"/>
                  <a:gd name="T12" fmla="*/ 0 w 65"/>
                  <a:gd name="T13" fmla="*/ 6 h 50"/>
                  <a:gd name="T14" fmla="*/ 62 w 65"/>
                  <a:gd name="T15" fmla="*/ 50 h 50"/>
                  <a:gd name="T16" fmla="*/ 11 w 65"/>
                  <a:gd name="T17" fmla="*/ 6 h 50"/>
                  <a:gd name="T18" fmla="*/ 11 w 65"/>
                  <a:gd name="T19" fmla="*/ 8 h 50"/>
                  <a:gd name="T20" fmla="*/ 11 w 65"/>
                  <a:gd name="T21" fmla="*/ 6 h 50"/>
                  <a:gd name="T22" fmla="*/ 11 w 65"/>
                  <a:gd name="T23" fmla="*/ 4 h 50"/>
                  <a:gd name="T24" fmla="*/ 11 w 65"/>
                  <a:gd name="T25" fmla="*/ 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5" h="50">
                    <a:moveTo>
                      <a:pt x="62" y="50"/>
                    </a:moveTo>
                    <a:lnTo>
                      <a:pt x="65" y="41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0" y="6"/>
                    </a:lnTo>
                    <a:lnTo>
                      <a:pt x="62" y="50"/>
                    </a:lnTo>
                    <a:close/>
                    <a:moveTo>
                      <a:pt x="11" y="6"/>
                    </a:moveTo>
                    <a:lnTo>
                      <a:pt x="11" y="8"/>
                    </a:lnTo>
                    <a:lnTo>
                      <a:pt x="11" y="6"/>
                    </a:lnTo>
                    <a:lnTo>
                      <a:pt x="11" y="4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9A7B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00" name="Freeform 724">
                <a:extLst>
                  <a:ext uri="{FF2B5EF4-FFF2-40B4-BE49-F238E27FC236}">
                    <a16:creationId xmlns:a16="http://schemas.microsoft.com/office/drawing/2014/main" id="{182B1724-1517-42BE-8289-0AD32E11AF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6" y="4123"/>
                <a:ext cx="17" cy="14"/>
              </a:xfrm>
              <a:custGeom>
                <a:avLst/>
                <a:gdLst>
                  <a:gd name="T0" fmla="*/ 49 w 52"/>
                  <a:gd name="T1" fmla="*/ 42 h 42"/>
                  <a:gd name="T2" fmla="*/ 52 w 52"/>
                  <a:gd name="T3" fmla="*/ 33 h 42"/>
                  <a:gd name="T4" fmla="*/ 6 w 52"/>
                  <a:gd name="T5" fmla="*/ 0 h 42"/>
                  <a:gd name="T6" fmla="*/ 2 w 52"/>
                  <a:gd name="T7" fmla="*/ 4 h 42"/>
                  <a:gd name="T8" fmla="*/ 0 w 52"/>
                  <a:gd name="T9" fmla="*/ 6 h 42"/>
                  <a:gd name="T10" fmla="*/ 49 w 52"/>
                  <a:gd name="T1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" h="42">
                    <a:moveTo>
                      <a:pt x="49" y="42"/>
                    </a:moveTo>
                    <a:lnTo>
                      <a:pt x="52" y="33"/>
                    </a:lnTo>
                    <a:lnTo>
                      <a:pt x="6" y="0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49" y="42"/>
                    </a:lnTo>
                    <a:close/>
                  </a:path>
                </a:pathLst>
              </a:custGeom>
              <a:solidFill>
                <a:srgbClr val="9F80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01" name="Freeform 725">
                <a:extLst>
                  <a:ext uri="{FF2B5EF4-FFF2-40B4-BE49-F238E27FC236}">
                    <a16:creationId xmlns:a16="http://schemas.microsoft.com/office/drawing/2014/main" id="{900E4DC5-8DEE-46CF-BA08-7FD5E6B695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2" y="4125"/>
                <a:ext cx="20" cy="15"/>
              </a:xfrm>
              <a:custGeom>
                <a:avLst/>
                <a:gdLst>
                  <a:gd name="T0" fmla="*/ 55 w 59"/>
                  <a:gd name="T1" fmla="*/ 45 h 45"/>
                  <a:gd name="T2" fmla="*/ 59 w 59"/>
                  <a:gd name="T3" fmla="*/ 36 h 45"/>
                  <a:gd name="T4" fmla="*/ 10 w 59"/>
                  <a:gd name="T5" fmla="*/ 0 h 45"/>
                  <a:gd name="T6" fmla="*/ 0 w 59"/>
                  <a:gd name="T7" fmla="*/ 6 h 45"/>
                  <a:gd name="T8" fmla="*/ 55 w 59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45">
                    <a:moveTo>
                      <a:pt x="55" y="45"/>
                    </a:moveTo>
                    <a:lnTo>
                      <a:pt x="59" y="36"/>
                    </a:lnTo>
                    <a:lnTo>
                      <a:pt x="10" y="0"/>
                    </a:lnTo>
                    <a:lnTo>
                      <a:pt x="0" y="6"/>
                    </a:lnTo>
                    <a:lnTo>
                      <a:pt x="55" y="45"/>
                    </a:lnTo>
                    <a:close/>
                  </a:path>
                </a:pathLst>
              </a:custGeom>
              <a:solidFill>
                <a:srgbClr val="9C7D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02" name="Freeform 726">
                <a:extLst>
                  <a:ext uri="{FF2B5EF4-FFF2-40B4-BE49-F238E27FC236}">
                    <a16:creationId xmlns:a16="http://schemas.microsoft.com/office/drawing/2014/main" id="{A03A7F41-AAA4-4F28-A1C3-9E63652F51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8" y="4120"/>
                <a:ext cx="16" cy="14"/>
              </a:xfrm>
              <a:custGeom>
                <a:avLst/>
                <a:gdLst>
                  <a:gd name="T0" fmla="*/ 46 w 49"/>
                  <a:gd name="T1" fmla="*/ 42 h 42"/>
                  <a:gd name="T2" fmla="*/ 49 w 49"/>
                  <a:gd name="T3" fmla="*/ 31 h 42"/>
                  <a:gd name="T4" fmla="*/ 6 w 49"/>
                  <a:gd name="T5" fmla="*/ 0 h 42"/>
                  <a:gd name="T6" fmla="*/ 0 w 49"/>
                  <a:gd name="T7" fmla="*/ 9 h 42"/>
                  <a:gd name="T8" fmla="*/ 46 w 49"/>
                  <a:gd name="T9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2">
                    <a:moveTo>
                      <a:pt x="46" y="42"/>
                    </a:moveTo>
                    <a:lnTo>
                      <a:pt x="49" y="31"/>
                    </a:lnTo>
                    <a:lnTo>
                      <a:pt x="6" y="0"/>
                    </a:lnTo>
                    <a:lnTo>
                      <a:pt x="0" y="9"/>
                    </a:lnTo>
                    <a:lnTo>
                      <a:pt x="46" y="42"/>
                    </a:lnTo>
                    <a:close/>
                  </a:path>
                </a:pathLst>
              </a:custGeom>
              <a:solidFill>
                <a:srgbClr val="A182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03" name="Freeform 727">
                <a:extLst>
                  <a:ext uri="{FF2B5EF4-FFF2-40B4-BE49-F238E27FC236}">
                    <a16:creationId xmlns:a16="http://schemas.microsoft.com/office/drawing/2014/main" id="{1EE0CFFF-D4ED-465C-83DF-E699F4EEC6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6" y="4131"/>
                <a:ext cx="22" cy="17"/>
              </a:xfrm>
              <a:custGeom>
                <a:avLst/>
                <a:gdLst>
                  <a:gd name="T0" fmla="*/ 4 w 65"/>
                  <a:gd name="T1" fmla="*/ 0 h 51"/>
                  <a:gd name="T2" fmla="*/ 1 w 65"/>
                  <a:gd name="T3" fmla="*/ 2 h 51"/>
                  <a:gd name="T4" fmla="*/ 0 w 65"/>
                  <a:gd name="T5" fmla="*/ 8 h 51"/>
                  <a:gd name="T6" fmla="*/ 60 w 65"/>
                  <a:gd name="T7" fmla="*/ 51 h 51"/>
                  <a:gd name="T8" fmla="*/ 65 w 65"/>
                  <a:gd name="T9" fmla="*/ 44 h 51"/>
                  <a:gd name="T10" fmla="*/ 4 w 65"/>
                  <a:gd name="T1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51">
                    <a:moveTo>
                      <a:pt x="4" y="0"/>
                    </a:moveTo>
                    <a:lnTo>
                      <a:pt x="1" y="2"/>
                    </a:lnTo>
                    <a:lnTo>
                      <a:pt x="0" y="8"/>
                    </a:lnTo>
                    <a:lnTo>
                      <a:pt x="60" y="51"/>
                    </a:lnTo>
                    <a:lnTo>
                      <a:pt x="65" y="4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9676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04" name="Freeform 728">
                <a:extLst>
                  <a:ext uri="{FF2B5EF4-FFF2-40B4-BE49-F238E27FC236}">
                    <a16:creationId xmlns:a16="http://schemas.microsoft.com/office/drawing/2014/main" id="{34965397-9030-4F45-B9D3-40A484746F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4" y="4141"/>
                <a:ext cx="19" cy="14"/>
              </a:xfrm>
              <a:custGeom>
                <a:avLst/>
                <a:gdLst>
                  <a:gd name="T0" fmla="*/ 2 w 55"/>
                  <a:gd name="T1" fmla="*/ 0 h 41"/>
                  <a:gd name="T2" fmla="*/ 0 w 55"/>
                  <a:gd name="T3" fmla="*/ 9 h 41"/>
                  <a:gd name="T4" fmla="*/ 44 w 55"/>
                  <a:gd name="T5" fmla="*/ 41 h 41"/>
                  <a:gd name="T6" fmla="*/ 48 w 55"/>
                  <a:gd name="T7" fmla="*/ 39 h 41"/>
                  <a:gd name="T8" fmla="*/ 53 w 55"/>
                  <a:gd name="T9" fmla="*/ 38 h 41"/>
                  <a:gd name="T10" fmla="*/ 55 w 55"/>
                  <a:gd name="T11" fmla="*/ 37 h 41"/>
                  <a:gd name="T12" fmla="*/ 2 w 55"/>
                  <a:gd name="T13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" h="41">
                    <a:moveTo>
                      <a:pt x="2" y="0"/>
                    </a:moveTo>
                    <a:lnTo>
                      <a:pt x="0" y="9"/>
                    </a:lnTo>
                    <a:lnTo>
                      <a:pt x="44" y="41"/>
                    </a:lnTo>
                    <a:lnTo>
                      <a:pt x="48" y="39"/>
                    </a:lnTo>
                    <a:lnTo>
                      <a:pt x="53" y="38"/>
                    </a:lnTo>
                    <a:lnTo>
                      <a:pt x="55" y="37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8E6E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05" name="Freeform 729">
                <a:extLst>
                  <a:ext uri="{FF2B5EF4-FFF2-40B4-BE49-F238E27FC236}">
                    <a16:creationId xmlns:a16="http://schemas.microsoft.com/office/drawing/2014/main" id="{0B13232C-0B68-45CC-B3BB-51D092338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4" y="4144"/>
                <a:ext cx="15" cy="12"/>
              </a:xfrm>
              <a:custGeom>
                <a:avLst/>
                <a:gdLst>
                  <a:gd name="T0" fmla="*/ 2 w 46"/>
                  <a:gd name="T1" fmla="*/ 0 h 35"/>
                  <a:gd name="T2" fmla="*/ 0 w 46"/>
                  <a:gd name="T3" fmla="*/ 10 h 35"/>
                  <a:gd name="T4" fmla="*/ 34 w 46"/>
                  <a:gd name="T5" fmla="*/ 35 h 35"/>
                  <a:gd name="T6" fmla="*/ 46 w 46"/>
                  <a:gd name="T7" fmla="*/ 32 h 35"/>
                  <a:gd name="T8" fmla="*/ 2 w 46"/>
                  <a:gd name="T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35">
                    <a:moveTo>
                      <a:pt x="2" y="0"/>
                    </a:moveTo>
                    <a:lnTo>
                      <a:pt x="0" y="10"/>
                    </a:lnTo>
                    <a:lnTo>
                      <a:pt x="34" y="35"/>
                    </a:lnTo>
                    <a:lnTo>
                      <a:pt x="46" y="3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8D6C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06" name="Freeform 730">
                <a:extLst>
                  <a:ext uri="{FF2B5EF4-FFF2-40B4-BE49-F238E27FC236}">
                    <a16:creationId xmlns:a16="http://schemas.microsoft.com/office/drawing/2014/main" id="{77802E63-8522-4EEC-8042-DBDB95999C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5" y="4134"/>
                <a:ext cx="21" cy="19"/>
              </a:xfrm>
              <a:custGeom>
                <a:avLst/>
                <a:gdLst>
                  <a:gd name="T0" fmla="*/ 3 w 64"/>
                  <a:gd name="T1" fmla="*/ 11 h 59"/>
                  <a:gd name="T2" fmla="*/ 0 w 64"/>
                  <a:gd name="T3" fmla="*/ 22 h 59"/>
                  <a:gd name="T4" fmla="*/ 53 w 64"/>
                  <a:gd name="T5" fmla="*/ 59 h 59"/>
                  <a:gd name="T6" fmla="*/ 59 w 64"/>
                  <a:gd name="T7" fmla="*/ 51 h 59"/>
                  <a:gd name="T8" fmla="*/ 64 w 64"/>
                  <a:gd name="T9" fmla="*/ 43 h 59"/>
                  <a:gd name="T10" fmla="*/ 4 w 64"/>
                  <a:gd name="T11" fmla="*/ 0 h 59"/>
                  <a:gd name="T12" fmla="*/ 3 w 64"/>
                  <a:gd name="T13" fmla="*/ 7 h 59"/>
                  <a:gd name="T14" fmla="*/ 3 w 64"/>
                  <a:gd name="T15" fmla="*/ 11 h 59"/>
                  <a:gd name="T16" fmla="*/ 58 w 64"/>
                  <a:gd name="T17" fmla="*/ 51 h 59"/>
                  <a:gd name="T18" fmla="*/ 3 w 64"/>
                  <a:gd name="T19" fmla="*/ 1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59">
                    <a:moveTo>
                      <a:pt x="3" y="11"/>
                    </a:moveTo>
                    <a:lnTo>
                      <a:pt x="0" y="22"/>
                    </a:lnTo>
                    <a:lnTo>
                      <a:pt x="53" y="59"/>
                    </a:lnTo>
                    <a:lnTo>
                      <a:pt x="59" y="51"/>
                    </a:lnTo>
                    <a:lnTo>
                      <a:pt x="64" y="43"/>
                    </a:lnTo>
                    <a:lnTo>
                      <a:pt x="4" y="0"/>
                    </a:lnTo>
                    <a:lnTo>
                      <a:pt x="3" y="7"/>
                    </a:lnTo>
                    <a:lnTo>
                      <a:pt x="3" y="11"/>
                    </a:lnTo>
                    <a:lnTo>
                      <a:pt x="58" y="51"/>
                    </a:lnTo>
                    <a:lnTo>
                      <a:pt x="3" y="11"/>
                    </a:lnTo>
                    <a:close/>
                  </a:path>
                </a:pathLst>
              </a:custGeom>
              <a:solidFill>
                <a:srgbClr val="9170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07" name="Freeform 731">
                <a:extLst>
                  <a:ext uri="{FF2B5EF4-FFF2-40B4-BE49-F238E27FC236}">
                    <a16:creationId xmlns:a16="http://schemas.microsoft.com/office/drawing/2014/main" id="{00805852-5611-49EC-AE1D-455F9275D1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2" y="4147"/>
                <a:ext cx="13" cy="10"/>
              </a:xfrm>
              <a:custGeom>
                <a:avLst/>
                <a:gdLst>
                  <a:gd name="T0" fmla="*/ 29 w 38"/>
                  <a:gd name="T1" fmla="*/ 30 h 30"/>
                  <a:gd name="T2" fmla="*/ 38 w 38"/>
                  <a:gd name="T3" fmla="*/ 25 h 30"/>
                  <a:gd name="T4" fmla="*/ 4 w 38"/>
                  <a:gd name="T5" fmla="*/ 0 h 30"/>
                  <a:gd name="T6" fmla="*/ 0 w 38"/>
                  <a:gd name="T7" fmla="*/ 10 h 30"/>
                  <a:gd name="T8" fmla="*/ 29 w 38"/>
                  <a:gd name="T9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0">
                    <a:moveTo>
                      <a:pt x="29" y="30"/>
                    </a:moveTo>
                    <a:lnTo>
                      <a:pt x="38" y="25"/>
                    </a:lnTo>
                    <a:lnTo>
                      <a:pt x="4" y="0"/>
                    </a:lnTo>
                    <a:lnTo>
                      <a:pt x="0" y="10"/>
                    </a:lnTo>
                    <a:lnTo>
                      <a:pt x="29" y="30"/>
                    </a:lnTo>
                    <a:close/>
                  </a:path>
                </a:pathLst>
              </a:custGeom>
              <a:solidFill>
                <a:srgbClr val="8A68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08" name="Freeform 732">
                <a:extLst>
                  <a:ext uri="{FF2B5EF4-FFF2-40B4-BE49-F238E27FC236}">
                    <a16:creationId xmlns:a16="http://schemas.microsoft.com/office/drawing/2014/main" id="{E5D3F6AE-A3FA-4287-B4DC-0CBECB8FEF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1" y="4151"/>
                <a:ext cx="11" cy="8"/>
              </a:xfrm>
              <a:custGeom>
                <a:avLst/>
                <a:gdLst>
                  <a:gd name="T0" fmla="*/ 3 w 33"/>
                  <a:gd name="T1" fmla="*/ 2 h 26"/>
                  <a:gd name="T2" fmla="*/ 0 w 33"/>
                  <a:gd name="T3" fmla="*/ 9 h 26"/>
                  <a:gd name="T4" fmla="*/ 23 w 33"/>
                  <a:gd name="T5" fmla="*/ 26 h 26"/>
                  <a:gd name="T6" fmla="*/ 33 w 33"/>
                  <a:gd name="T7" fmla="*/ 20 h 26"/>
                  <a:gd name="T8" fmla="*/ 4 w 33"/>
                  <a:gd name="T9" fmla="*/ 0 h 26"/>
                  <a:gd name="T10" fmla="*/ 3 w 33"/>
                  <a:gd name="T11" fmla="*/ 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26">
                    <a:moveTo>
                      <a:pt x="3" y="2"/>
                    </a:moveTo>
                    <a:lnTo>
                      <a:pt x="0" y="9"/>
                    </a:lnTo>
                    <a:lnTo>
                      <a:pt x="23" y="26"/>
                    </a:lnTo>
                    <a:lnTo>
                      <a:pt x="33" y="20"/>
                    </a:lnTo>
                    <a:lnTo>
                      <a:pt x="4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8765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09" name="Freeform 733">
                <a:extLst>
                  <a:ext uri="{FF2B5EF4-FFF2-40B4-BE49-F238E27FC236}">
                    <a16:creationId xmlns:a16="http://schemas.microsoft.com/office/drawing/2014/main" id="{74FFE82D-2DC9-4FBC-868F-543619D250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4" y="4157"/>
                <a:ext cx="12" cy="10"/>
              </a:xfrm>
              <a:custGeom>
                <a:avLst/>
                <a:gdLst>
                  <a:gd name="T0" fmla="*/ 33 w 37"/>
                  <a:gd name="T1" fmla="*/ 16 h 32"/>
                  <a:gd name="T2" fmla="*/ 37 w 37"/>
                  <a:gd name="T3" fmla="*/ 14 h 32"/>
                  <a:gd name="T4" fmla="*/ 17 w 37"/>
                  <a:gd name="T5" fmla="*/ 0 h 32"/>
                  <a:gd name="T6" fmla="*/ 0 w 37"/>
                  <a:gd name="T7" fmla="*/ 32 h 32"/>
                  <a:gd name="T8" fmla="*/ 21 w 37"/>
                  <a:gd name="T9" fmla="*/ 24 h 32"/>
                  <a:gd name="T10" fmla="*/ 24 w 37"/>
                  <a:gd name="T11" fmla="*/ 21 h 32"/>
                  <a:gd name="T12" fmla="*/ 24 w 37"/>
                  <a:gd name="T13" fmla="*/ 20 h 32"/>
                  <a:gd name="T14" fmla="*/ 25 w 37"/>
                  <a:gd name="T15" fmla="*/ 20 h 32"/>
                  <a:gd name="T16" fmla="*/ 27 w 37"/>
                  <a:gd name="T17" fmla="*/ 20 h 32"/>
                  <a:gd name="T18" fmla="*/ 30 w 37"/>
                  <a:gd name="T19" fmla="*/ 18 h 32"/>
                  <a:gd name="T20" fmla="*/ 30 w 37"/>
                  <a:gd name="T21" fmla="*/ 16 h 32"/>
                  <a:gd name="T22" fmla="*/ 31 w 37"/>
                  <a:gd name="T23" fmla="*/ 16 h 32"/>
                  <a:gd name="T24" fmla="*/ 33 w 37"/>
                  <a:gd name="T25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2">
                    <a:moveTo>
                      <a:pt x="33" y="16"/>
                    </a:moveTo>
                    <a:lnTo>
                      <a:pt x="37" y="14"/>
                    </a:lnTo>
                    <a:lnTo>
                      <a:pt x="17" y="0"/>
                    </a:lnTo>
                    <a:lnTo>
                      <a:pt x="0" y="32"/>
                    </a:lnTo>
                    <a:lnTo>
                      <a:pt x="21" y="24"/>
                    </a:lnTo>
                    <a:lnTo>
                      <a:pt x="24" y="21"/>
                    </a:lnTo>
                    <a:lnTo>
                      <a:pt x="24" y="20"/>
                    </a:lnTo>
                    <a:lnTo>
                      <a:pt x="25" y="20"/>
                    </a:lnTo>
                    <a:lnTo>
                      <a:pt x="27" y="20"/>
                    </a:lnTo>
                    <a:lnTo>
                      <a:pt x="30" y="18"/>
                    </a:lnTo>
                    <a:lnTo>
                      <a:pt x="30" y="16"/>
                    </a:lnTo>
                    <a:lnTo>
                      <a:pt x="31" y="16"/>
                    </a:lnTo>
                    <a:lnTo>
                      <a:pt x="33" y="16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10" name="Freeform 734">
                <a:extLst>
                  <a:ext uri="{FF2B5EF4-FFF2-40B4-BE49-F238E27FC236}">
                    <a16:creationId xmlns:a16="http://schemas.microsoft.com/office/drawing/2014/main" id="{C3D98EAE-8569-47F2-ABE1-CBD0110D68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0" y="4154"/>
                <a:ext cx="9" cy="7"/>
              </a:xfrm>
              <a:custGeom>
                <a:avLst/>
                <a:gdLst>
                  <a:gd name="T0" fmla="*/ 20 w 27"/>
                  <a:gd name="T1" fmla="*/ 23 h 23"/>
                  <a:gd name="T2" fmla="*/ 27 w 27"/>
                  <a:gd name="T3" fmla="*/ 17 h 23"/>
                  <a:gd name="T4" fmla="*/ 4 w 27"/>
                  <a:gd name="T5" fmla="*/ 0 h 23"/>
                  <a:gd name="T6" fmla="*/ 0 w 27"/>
                  <a:gd name="T7" fmla="*/ 9 h 23"/>
                  <a:gd name="T8" fmla="*/ 20 w 27"/>
                  <a:gd name="T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3">
                    <a:moveTo>
                      <a:pt x="20" y="23"/>
                    </a:moveTo>
                    <a:lnTo>
                      <a:pt x="27" y="17"/>
                    </a:lnTo>
                    <a:lnTo>
                      <a:pt x="4" y="0"/>
                    </a:lnTo>
                    <a:lnTo>
                      <a:pt x="0" y="9"/>
                    </a:lnTo>
                    <a:lnTo>
                      <a:pt x="20" y="23"/>
                    </a:lnTo>
                    <a:close/>
                  </a:path>
                </a:pathLst>
              </a:custGeom>
              <a:solidFill>
                <a:srgbClr val="8563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11" name="Freeform 735">
                <a:extLst>
                  <a:ext uri="{FF2B5EF4-FFF2-40B4-BE49-F238E27FC236}">
                    <a16:creationId xmlns:a16="http://schemas.microsoft.com/office/drawing/2014/main" id="{F6071F9A-06B9-4E21-85CD-BD7020D1F0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03" y="4313"/>
                <a:ext cx="19" cy="3"/>
              </a:xfrm>
              <a:custGeom>
                <a:avLst/>
                <a:gdLst>
                  <a:gd name="T0" fmla="*/ 57 w 57"/>
                  <a:gd name="T1" fmla="*/ 4 h 8"/>
                  <a:gd name="T2" fmla="*/ 23 w 57"/>
                  <a:gd name="T3" fmla="*/ 0 h 8"/>
                  <a:gd name="T4" fmla="*/ 16 w 57"/>
                  <a:gd name="T5" fmla="*/ 1 h 8"/>
                  <a:gd name="T6" fmla="*/ 0 w 57"/>
                  <a:gd name="T7" fmla="*/ 8 h 8"/>
                  <a:gd name="T8" fmla="*/ 57 w 57"/>
                  <a:gd name="T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">
                    <a:moveTo>
                      <a:pt x="57" y="4"/>
                    </a:moveTo>
                    <a:lnTo>
                      <a:pt x="23" y="0"/>
                    </a:lnTo>
                    <a:lnTo>
                      <a:pt x="16" y="1"/>
                    </a:lnTo>
                    <a:lnTo>
                      <a:pt x="0" y="8"/>
                    </a:lnTo>
                    <a:lnTo>
                      <a:pt x="57" y="4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76512" name="Group 736">
              <a:extLst>
                <a:ext uri="{FF2B5EF4-FFF2-40B4-BE49-F238E27FC236}">
                  <a16:creationId xmlns:a16="http://schemas.microsoft.com/office/drawing/2014/main" id="{648238D5-7FDE-4123-806C-3CAE7CC038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635" y="4336"/>
              <a:ext cx="159" cy="243"/>
              <a:chOff x="9384" y="4556"/>
              <a:chExt cx="159" cy="243"/>
            </a:xfrm>
          </p:grpSpPr>
          <p:sp>
            <p:nvSpPr>
              <p:cNvPr id="76513" name="Freeform 737">
                <a:extLst>
                  <a:ext uri="{FF2B5EF4-FFF2-40B4-BE49-F238E27FC236}">
                    <a16:creationId xmlns:a16="http://schemas.microsoft.com/office/drawing/2014/main" id="{6D53AFDE-923E-4034-BD2D-F97262876F5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rot="10800000">
                <a:off x="9384" y="4558"/>
                <a:ext cx="159" cy="241"/>
              </a:xfrm>
              <a:custGeom>
                <a:avLst/>
                <a:gdLst>
                  <a:gd name="T0" fmla="*/ 268 w 478"/>
                  <a:gd name="T1" fmla="*/ 82 h 722"/>
                  <a:gd name="T2" fmla="*/ 131 w 478"/>
                  <a:gd name="T3" fmla="*/ 92 h 722"/>
                  <a:gd name="T4" fmla="*/ 104 w 478"/>
                  <a:gd name="T5" fmla="*/ 114 h 722"/>
                  <a:gd name="T6" fmla="*/ 103 w 478"/>
                  <a:gd name="T7" fmla="*/ 191 h 722"/>
                  <a:gd name="T8" fmla="*/ 112 w 478"/>
                  <a:gd name="T9" fmla="*/ 245 h 722"/>
                  <a:gd name="T10" fmla="*/ 1 w 478"/>
                  <a:gd name="T11" fmla="*/ 234 h 722"/>
                  <a:gd name="T12" fmla="*/ 113 w 478"/>
                  <a:gd name="T13" fmla="*/ 276 h 722"/>
                  <a:gd name="T14" fmla="*/ 156 w 478"/>
                  <a:gd name="T15" fmla="*/ 336 h 722"/>
                  <a:gd name="T16" fmla="*/ 199 w 478"/>
                  <a:gd name="T17" fmla="*/ 391 h 722"/>
                  <a:gd name="T18" fmla="*/ 223 w 478"/>
                  <a:gd name="T19" fmla="*/ 501 h 722"/>
                  <a:gd name="T20" fmla="*/ 250 w 478"/>
                  <a:gd name="T21" fmla="*/ 428 h 722"/>
                  <a:gd name="T22" fmla="*/ 218 w 478"/>
                  <a:gd name="T23" fmla="*/ 715 h 722"/>
                  <a:gd name="T24" fmla="*/ 261 w 478"/>
                  <a:gd name="T25" fmla="*/ 638 h 722"/>
                  <a:gd name="T26" fmla="*/ 267 w 478"/>
                  <a:gd name="T27" fmla="*/ 400 h 722"/>
                  <a:gd name="T28" fmla="*/ 361 w 478"/>
                  <a:gd name="T29" fmla="*/ 398 h 722"/>
                  <a:gd name="T30" fmla="*/ 455 w 478"/>
                  <a:gd name="T31" fmla="*/ 436 h 722"/>
                  <a:gd name="T32" fmla="*/ 411 w 478"/>
                  <a:gd name="T33" fmla="*/ 369 h 722"/>
                  <a:gd name="T34" fmla="*/ 478 w 478"/>
                  <a:gd name="T35" fmla="*/ 277 h 722"/>
                  <a:gd name="T36" fmla="*/ 420 w 478"/>
                  <a:gd name="T37" fmla="*/ 247 h 722"/>
                  <a:gd name="T38" fmla="*/ 458 w 478"/>
                  <a:gd name="T39" fmla="*/ 162 h 722"/>
                  <a:gd name="T40" fmla="*/ 406 w 478"/>
                  <a:gd name="T41" fmla="*/ 224 h 722"/>
                  <a:gd name="T42" fmla="*/ 341 w 478"/>
                  <a:gd name="T43" fmla="*/ 261 h 722"/>
                  <a:gd name="T44" fmla="*/ 322 w 478"/>
                  <a:gd name="T45" fmla="*/ 258 h 722"/>
                  <a:gd name="T46" fmla="*/ 305 w 478"/>
                  <a:gd name="T47" fmla="*/ 271 h 722"/>
                  <a:gd name="T48" fmla="*/ 311 w 478"/>
                  <a:gd name="T49" fmla="*/ 213 h 722"/>
                  <a:gd name="T50" fmla="*/ 333 w 478"/>
                  <a:gd name="T51" fmla="*/ 157 h 722"/>
                  <a:gd name="T52" fmla="*/ 390 w 478"/>
                  <a:gd name="T53" fmla="*/ 88 h 722"/>
                  <a:gd name="T54" fmla="*/ 372 w 478"/>
                  <a:gd name="T55" fmla="*/ 233 h 722"/>
                  <a:gd name="T56" fmla="*/ 404 w 478"/>
                  <a:gd name="T57" fmla="*/ 192 h 722"/>
                  <a:gd name="T58" fmla="*/ 377 w 478"/>
                  <a:gd name="T59" fmla="*/ 42 h 722"/>
                  <a:gd name="T60" fmla="*/ 343 w 478"/>
                  <a:gd name="T61" fmla="*/ 121 h 722"/>
                  <a:gd name="T62" fmla="*/ 319 w 478"/>
                  <a:gd name="T63" fmla="*/ 37 h 722"/>
                  <a:gd name="T64" fmla="*/ 325 w 478"/>
                  <a:gd name="T65" fmla="*/ 101 h 722"/>
                  <a:gd name="T66" fmla="*/ 299 w 478"/>
                  <a:gd name="T67" fmla="*/ 216 h 722"/>
                  <a:gd name="T68" fmla="*/ 273 w 478"/>
                  <a:gd name="T69" fmla="*/ 157 h 722"/>
                  <a:gd name="T70" fmla="*/ 292 w 478"/>
                  <a:gd name="T71" fmla="*/ 35 h 722"/>
                  <a:gd name="T72" fmla="*/ 437 w 478"/>
                  <a:gd name="T73" fmla="*/ 218 h 722"/>
                  <a:gd name="T74" fmla="*/ 348 w 478"/>
                  <a:gd name="T75" fmla="*/ 277 h 722"/>
                  <a:gd name="T76" fmla="*/ 253 w 478"/>
                  <a:gd name="T77" fmla="*/ 281 h 722"/>
                  <a:gd name="T78" fmla="*/ 185 w 478"/>
                  <a:gd name="T79" fmla="*/ 233 h 722"/>
                  <a:gd name="T80" fmla="*/ 140 w 478"/>
                  <a:gd name="T81" fmla="*/ 121 h 722"/>
                  <a:gd name="T82" fmla="*/ 196 w 478"/>
                  <a:gd name="T83" fmla="*/ 26 h 722"/>
                  <a:gd name="T84" fmla="*/ 236 w 478"/>
                  <a:gd name="T85" fmla="*/ 95 h 722"/>
                  <a:gd name="T86" fmla="*/ 347 w 478"/>
                  <a:gd name="T87" fmla="*/ 335 h 722"/>
                  <a:gd name="T88" fmla="*/ 429 w 478"/>
                  <a:gd name="T89" fmla="*/ 410 h 722"/>
                  <a:gd name="T90" fmla="*/ 397 w 478"/>
                  <a:gd name="T91" fmla="*/ 402 h 722"/>
                  <a:gd name="T92" fmla="*/ 261 w 478"/>
                  <a:gd name="T93" fmla="*/ 345 h 722"/>
                  <a:gd name="T94" fmla="*/ 273 w 478"/>
                  <a:gd name="T95" fmla="*/ 379 h 722"/>
                  <a:gd name="T96" fmla="*/ 228 w 478"/>
                  <a:gd name="T97" fmla="*/ 445 h 722"/>
                  <a:gd name="T98" fmla="*/ 202 w 478"/>
                  <a:gd name="T99" fmla="*/ 432 h 722"/>
                  <a:gd name="T100" fmla="*/ 211 w 478"/>
                  <a:gd name="T101" fmla="*/ 384 h 722"/>
                  <a:gd name="T102" fmla="*/ 125 w 478"/>
                  <a:gd name="T103" fmla="*/ 205 h 722"/>
                  <a:gd name="T104" fmla="*/ 196 w 478"/>
                  <a:gd name="T105" fmla="*/ 287 h 722"/>
                  <a:gd name="T106" fmla="*/ 107 w 478"/>
                  <a:gd name="T107" fmla="*/ 180 h 722"/>
                  <a:gd name="T108" fmla="*/ 115 w 478"/>
                  <a:gd name="T109" fmla="*/ 267 h 722"/>
                  <a:gd name="T110" fmla="*/ 23 w 478"/>
                  <a:gd name="T111" fmla="*/ 225 h 722"/>
                  <a:gd name="T112" fmla="*/ 182 w 478"/>
                  <a:gd name="T113" fmla="*/ 293 h 722"/>
                  <a:gd name="T114" fmla="*/ 115 w 478"/>
                  <a:gd name="T115" fmla="*/ 267 h 722"/>
                  <a:gd name="T116" fmla="*/ 205 w 478"/>
                  <a:gd name="T117" fmla="*/ 330 h 722"/>
                  <a:gd name="T118" fmla="*/ 181 w 478"/>
                  <a:gd name="T119" fmla="*/ 390 h 722"/>
                  <a:gd name="T120" fmla="*/ 124 w 478"/>
                  <a:gd name="T121" fmla="*/ 376 h 7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78" h="722">
                    <a:moveTo>
                      <a:pt x="312" y="26"/>
                    </a:moveTo>
                    <a:lnTo>
                      <a:pt x="310" y="14"/>
                    </a:lnTo>
                    <a:lnTo>
                      <a:pt x="303" y="0"/>
                    </a:lnTo>
                    <a:lnTo>
                      <a:pt x="294" y="17"/>
                    </a:lnTo>
                    <a:lnTo>
                      <a:pt x="286" y="31"/>
                    </a:lnTo>
                    <a:lnTo>
                      <a:pt x="268" y="82"/>
                    </a:lnTo>
                    <a:lnTo>
                      <a:pt x="259" y="101"/>
                    </a:lnTo>
                    <a:lnTo>
                      <a:pt x="256" y="112"/>
                    </a:lnTo>
                    <a:lnTo>
                      <a:pt x="218" y="7"/>
                    </a:lnTo>
                    <a:lnTo>
                      <a:pt x="202" y="5"/>
                    </a:lnTo>
                    <a:lnTo>
                      <a:pt x="146" y="70"/>
                    </a:lnTo>
                    <a:lnTo>
                      <a:pt x="131" y="92"/>
                    </a:lnTo>
                    <a:lnTo>
                      <a:pt x="140" y="152"/>
                    </a:lnTo>
                    <a:lnTo>
                      <a:pt x="163" y="221"/>
                    </a:lnTo>
                    <a:lnTo>
                      <a:pt x="149" y="216"/>
                    </a:lnTo>
                    <a:lnTo>
                      <a:pt x="125" y="177"/>
                    </a:lnTo>
                    <a:lnTo>
                      <a:pt x="110" y="146"/>
                    </a:lnTo>
                    <a:lnTo>
                      <a:pt x="104" y="114"/>
                    </a:lnTo>
                    <a:lnTo>
                      <a:pt x="97" y="76"/>
                    </a:lnTo>
                    <a:lnTo>
                      <a:pt x="90" y="53"/>
                    </a:lnTo>
                    <a:lnTo>
                      <a:pt x="86" y="72"/>
                    </a:lnTo>
                    <a:lnTo>
                      <a:pt x="89" y="152"/>
                    </a:lnTo>
                    <a:lnTo>
                      <a:pt x="91" y="176"/>
                    </a:lnTo>
                    <a:lnTo>
                      <a:pt x="103" y="191"/>
                    </a:lnTo>
                    <a:lnTo>
                      <a:pt x="104" y="209"/>
                    </a:lnTo>
                    <a:lnTo>
                      <a:pt x="110" y="227"/>
                    </a:lnTo>
                    <a:lnTo>
                      <a:pt x="119" y="242"/>
                    </a:lnTo>
                    <a:lnTo>
                      <a:pt x="132" y="259"/>
                    </a:lnTo>
                    <a:lnTo>
                      <a:pt x="122" y="251"/>
                    </a:lnTo>
                    <a:lnTo>
                      <a:pt x="112" y="245"/>
                    </a:lnTo>
                    <a:lnTo>
                      <a:pt x="100" y="239"/>
                    </a:lnTo>
                    <a:lnTo>
                      <a:pt x="88" y="235"/>
                    </a:lnTo>
                    <a:lnTo>
                      <a:pt x="37" y="221"/>
                    </a:lnTo>
                    <a:lnTo>
                      <a:pt x="3" y="222"/>
                    </a:lnTo>
                    <a:lnTo>
                      <a:pt x="0" y="228"/>
                    </a:lnTo>
                    <a:lnTo>
                      <a:pt x="1" y="234"/>
                    </a:lnTo>
                    <a:lnTo>
                      <a:pt x="2" y="235"/>
                    </a:lnTo>
                    <a:lnTo>
                      <a:pt x="6" y="237"/>
                    </a:lnTo>
                    <a:lnTo>
                      <a:pt x="9" y="239"/>
                    </a:lnTo>
                    <a:lnTo>
                      <a:pt x="15" y="241"/>
                    </a:lnTo>
                    <a:lnTo>
                      <a:pt x="65" y="258"/>
                    </a:lnTo>
                    <a:lnTo>
                      <a:pt x="113" y="276"/>
                    </a:lnTo>
                    <a:lnTo>
                      <a:pt x="142" y="289"/>
                    </a:lnTo>
                    <a:lnTo>
                      <a:pt x="168" y="303"/>
                    </a:lnTo>
                    <a:lnTo>
                      <a:pt x="178" y="311"/>
                    </a:lnTo>
                    <a:lnTo>
                      <a:pt x="190" y="309"/>
                    </a:lnTo>
                    <a:lnTo>
                      <a:pt x="188" y="312"/>
                    </a:lnTo>
                    <a:lnTo>
                      <a:pt x="156" y="336"/>
                    </a:lnTo>
                    <a:lnTo>
                      <a:pt x="133" y="357"/>
                    </a:lnTo>
                    <a:lnTo>
                      <a:pt x="108" y="399"/>
                    </a:lnTo>
                    <a:lnTo>
                      <a:pt x="97" y="441"/>
                    </a:lnTo>
                    <a:lnTo>
                      <a:pt x="95" y="452"/>
                    </a:lnTo>
                    <a:lnTo>
                      <a:pt x="127" y="432"/>
                    </a:lnTo>
                    <a:lnTo>
                      <a:pt x="199" y="391"/>
                    </a:lnTo>
                    <a:lnTo>
                      <a:pt x="196" y="400"/>
                    </a:lnTo>
                    <a:lnTo>
                      <a:pt x="194" y="411"/>
                    </a:lnTo>
                    <a:lnTo>
                      <a:pt x="196" y="433"/>
                    </a:lnTo>
                    <a:lnTo>
                      <a:pt x="199" y="453"/>
                    </a:lnTo>
                    <a:lnTo>
                      <a:pt x="208" y="475"/>
                    </a:lnTo>
                    <a:lnTo>
                      <a:pt x="223" y="501"/>
                    </a:lnTo>
                    <a:lnTo>
                      <a:pt x="226" y="496"/>
                    </a:lnTo>
                    <a:lnTo>
                      <a:pt x="224" y="487"/>
                    </a:lnTo>
                    <a:lnTo>
                      <a:pt x="226" y="478"/>
                    </a:lnTo>
                    <a:lnTo>
                      <a:pt x="233" y="459"/>
                    </a:lnTo>
                    <a:lnTo>
                      <a:pt x="240" y="442"/>
                    </a:lnTo>
                    <a:lnTo>
                      <a:pt x="250" y="428"/>
                    </a:lnTo>
                    <a:lnTo>
                      <a:pt x="250" y="638"/>
                    </a:lnTo>
                    <a:lnTo>
                      <a:pt x="244" y="647"/>
                    </a:lnTo>
                    <a:lnTo>
                      <a:pt x="244" y="677"/>
                    </a:lnTo>
                    <a:lnTo>
                      <a:pt x="235" y="687"/>
                    </a:lnTo>
                    <a:lnTo>
                      <a:pt x="222" y="713"/>
                    </a:lnTo>
                    <a:lnTo>
                      <a:pt x="218" y="715"/>
                    </a:lnTo>
                    <a:lnTo>
                      <a:pt x="234" y="722"/>
                    </a:lnTo>
                    <a:lnTo>
                      <a:pt x="241" y="721"/>
                    </a:lnTo>
                    <a:lnTo>
                      <a:pt x="249" y="691"/>
                    </a:lnTo>
                    <a:lnTo>
                      <a:pt x="253" y="679"/>
                    </a:lnTo>
                    <a:lnTo>
                      <a:pt x="253" y="649"/>
                    </a:lnTo>
                    <a:lnTo>
                      <a:pt x="261" y="638"/>
                    </a:lnTo>
                    <a:lnTo>
                      <a:pt x="262" y="579"/>
                    </a:lnTo>
                    <a:lnTo>
                      <a:pt x="262" y="502"/>
                    </a:lnTo>
                    <a:lnTo>
                      <a:pt x="262" y="484"/>
                    </a:lnTo>
                    <a:lnTo>
                      <a:pt x="263" y="463"/>
                    </a:lnTo>
                    <a:lnTo>
                      <a:pt x="263" y="423"/>
                    </a:lnTo>
                    <a:lnTo>
                      <a:pt x="267" y="400"/>
                    </a:lnTo>
                    <a:lnTo>
                      <a:pt x="271" y="390"/>
                    </a:lnTo>
                    <a:lnTo>
                      <a:pt x="280" y="381"/>
                    </a:lnTo>
                    <a:lnTo>
                      <a:pt x="294" y="387"/>
                    </a:lnTo>
                    <a:lnTo>
                      <a:pt x="310" y="392"/>
                    </a:lnTo>
                    <a:lnTo>
                      <a:pt x="342" y="397"/>
                    </a:lnTo>
                    <a:lnTo>
                      <a:pt x="361" y="398"/>
                    </a:lnTo>
                    <a:lnTo>
                      <a:pt x="381" y="402"/>
                    </a:lnTo>
                    <a:lnTo>
                      <a:pt x="399" y="406"/>
                    </a:lnTo>
                    <a:lnTo>
                      <a:pt x="418" y="415"/>
                    </a:lnTo>
                    <a:lnTo>
                      <a:pt x="436" y="424"/>
                    </a:lnTo>
                    <a:lnTo>
                      <a:pt x="454" y="436"/>
                    </a:lnTo>
                    <a:lnTo>
                      <a:pt x="455" y="436"/>
                    </a:lnTo>
                    <a:lnTo>
                      <a:pt x="456" y="435"/>
                    </a:lnTo>
                    <a:lnTo>
                      <a:pt x="458" y="426"/>
                    </a:lnTo>
                    <a:lnTo>
                      <a:pt x="447" y="409"/>
                    </a:lnTo>
                    <a:lnTo>
                      <a:pt x="429" y="386"/>
                    </a:lnTo>
                    <a:lnTo>
                      <a:pt x="419" y="376"/>
                    </a:lnTo>
                    <a:lnTo>
                      <a:pt x="411" y="369"/>
                    </a:lnTo>
                    <a:lnTo>
                      <a:pt x="375" y="345"/>
                    </a:lnTo>
                    <a:lnTo>
                      <a:pt x="346" y="326"/>
                    </a:lnTo>
                    <a:lnTo>
                      <a:pt x="330" y="317"/>
                    </a:lnTo>
                    <a:lnTo>
                      <a:pt x="406" y="301"/>
                    </a:lnTo>
                    <a:lnTo>
                      <a:pt x="442" y="290"/>
                    </a:lnTo>
                    <a:lnTo>
                      <a:pt x="478" y="277"/>
                    </a:lnTo>
                    <a:lnTo>
                      <a:pt x="378" y="273"/>
                    </a:lnTo>
                    <a:lnTo>
                      <a:pt x="393" y="266"/>
                    </a:lnTo>
                    <a:lnTo>
                      <a:pt x="407" y="258"/>
                    </a:lnTo>
                    <a:lnTo>
                      <a:pt x="410" y="254"/>
                    </a:lnTo>
                    <a:lnTo>
                      <a:pt x="413" y="252"/>
                    </a:lnTo>
                    <a:lnTo>
                      <a:pt x="420" y="247"/>
                    </a:lnTo>
                    <a:lnTo>
                      <a:pt x="432" y="235"/>
                    </a:lnTo>
                    <a:lnTo>
                      <a:pt x="455" y="211"/>
                    </a:lnTo>
                    <a:lnTo>
                      <a:pt x="474" y="177"/>
                    </a:lnTo>
                    <a:lnTo>
                      <a:pt x="468" y="155"/>
                    </a:lnTo>
                    <a:lnTo>
                      <a:pt x="468" y="153"/>
                    </a:lnTo>
                    <a:lnTo>
                      <a:pt x="458" y="162"/>
                    </a:lnTo>
                    <a:lnTo>
                      <a:pt x="456" y="165"/>
                    </a:lnTo>
                    <a:lnTo>
                      <a:pt x="455" y="176"/>
                    </a:lnTo>
                    <a:lnTo>
                      <a:pt x="441" y="192"/>
                    </a:lnTo>
                    <a:lnTo>
                      <a:pt x="426" y="207"/>
                    </a:lnTo>
                    <a:lnTo>
                      <a:pt x="411" y="222"/>
                    </a:lnTo>
                    <a:lnTo>
                      <a:pt x="406" y="224"/>
                    </a:lnTo>
                    <a:lnTo>
                      <a:pt x="404" y="225"/>
                    </a:lnTo>
                    <a:lnTo>
                      <a:pt x="402" y="228"/>
                    </a:lnTo>
                    <a:lnTo>
                      <a:pt x="395" y="235"/>
                    </a:lnTo>
                    <a:lnTo>
                      <a:pt x="377" y="245"/>
                    </a:lnTo>
                    <a:lnTo>
                      <a:pt x="360" y="254"/>
                    </a:lnTo>
                    <a:lnTo>
                      <a:pt x="341" y="261"/>
                    </a:lnTo>
                    <a:lnTo>
                      <a:pt x="323" y="269"/>
                    </a:lnTo>
                    <a:lnTo>
                      <a:pt x="324" y="267"/>
                    </a:lnTo>
                    <a:lnTo>
                      <a:pt x="359" y="243"/>
                    </a:lnTo>
                    <a:lnTo>
                      <a:pt x="345" y="246"/>
                    </a:lnTo>
                    <a:lnTo>
                      <a:pt x="333" y="252"/>
                    </a:lnTo>
                    <a:lnTo>
                      <a:pt x="322" y="258"/>
                    </a:lnTo>
                    <a:lnTo>
                      <a:pt x="313" y="267"/>
                    </a:lnTo>
                    <a:lnTo>
                      <a:pt x="311" y="267"/>
                    </a:lnTo>
                    <a:lnTo>
                      <a:pt x="310" y="267"/>
                    </a:lnTo>
                    <a:lnTo>
                      <a:pt x="310" y="269"/>
                    </a:lnTo>
                    <a:lnTo>
                      <a:pt x="307" y="271"/>
                    </a:lnTo>
                    <a:lnTo>
                      <a:pt x="305" y="271"/>
                    </a:lnTo>
                    <a:lnTo>
                      <a:pt x="304" y="271"/>
                    </a:lnTo>
                    <a:lnTo>
                      <a:pt x="304" y="272"/>
                    </a:lnTo>
                    <a:lnTo>
                      <a:pt x="301" y="275"/>
                    </a:lnTo>
                    <a:lnTo>
                      <a:pt x="280" y="283"/>
                    </a:lnTo>
                    <a:lnTo>
                      <a:pt x="304" y="235"/>
                    </a:lnTo>
                    <a:lnTo>
                      <a:pt x="311" y="213"/>
                    </a:lnTo>
                    <a:lnTo>
                      <a:pt x="316" y="189"/>
                    </a:lnTo>
                    <a:lnTo>
                      <a:pt x="318" y="176"/>
                    </a:lnTo>
                    <a:lnTo>
                      <a:pt x="324" y="165"/>
                    </a:lnTo>
                    <a:lnTo>
                      <a:pt x="329" y="159"/>
                    </a:lnTo>
                    <a:lnTo>
                      <a:pt x="330" y="157"/>
                    </a:lnTo>
                    <a:lnTo>
                      <a:pt x="333" y="157"/>
                    </a:lnTo>
                    <a:lnTo>
                      <a:pt x="335" y="161"/>
                    </a:lnTo>
                    <a:lnTo>
                      <a:pt x="347" y="153"/>
                    </a:lnTo>
                    <a:lnTo>
                      <a:pt x="372" y="119"/>
                    </a:lnTo>
                    <a:lnTo>
                      <a:pt x="372" y="83"/>
                    </a:lnTo>
                    <a:lnTo>
                      <a:pt x="382" y="68"/>
                    </a:lnTo>
                    <a:lnTo>
                      <a:pt x="390" y="88"/>
                    </a:lnTo>
                    <a:lnTo>
                      <a:pt x="397" y="107"/>
                    </a:lnTo>
                    <a:lnTo>
                      <a:pt x="401" y="127"/>
                    </a:lnTo>
                    <a:lnTo>
                      <a:pt x="404" y="149"/>
                    </a:lnTo>
                    <a:lnTo>
                      <a:pt x="397" y="182"/>
                    </a:lnTo>
                    <a:lnTo>
                      <a:pt x="384" y="213"/>
                    </a:lnTo>
                    <a:lnTo>
                      <a:pt x="372" y="233"/>
                    </a:lnTo>
                    <a:lnTo>
                      <a:pt x="387" y="217"/>
                    </a:lnTo>
                    <a:lnTo>
                      <a:pt x="389" y="212"/>
                    </a:lnTo>
                    <a:lnTo>
                      <a:pt x="390" y="210"/>
                    </a:lnTo>
                    <a:lnTo>
                      <a:pt x="393" y="209"/>
                    </a:lnTo>
                    <a:lnTo>
                      <a:pt x="399" y="201"/>
                    </a:lnTo>
                    <a:lnTo>
                      <a:pt x="404" y="192"/>
                    </a:lnTo>
                    <a:lnTo>
                      <a:pt x="408" y="183"/>
                    </a:lnTo>
                    <a:lnTo>
                      <a:pt x="414" y="137"/>
                    </a:lnTo>
                    <a:lnTo>
                      <a:pt x="408" y="108"/>
                    </a:lnTo>
                    <a:lnTo>
                      <a:pt x="387" y="60"/>
                    </a:lnTo>
                    <a:lnTo>
                      <a:pt x="383" y="53"/>
                    </a:lnTo>
                    <a:lnTo>
                      <a:pt x="377" y="42"/>
                    </a:lnTo>
                    <a:lnTo>
                      <a:pt x="372" y="48"/>
                    </a:lnTo>
                    <a:lnTo>
                      <a:pt x="369" y="72"/>
                    </a:lnTo>
                    <a:lnTo>
                      <a:pt x="366" y="86"/>
                    </a:lnTo>
                    <a:lnTo>
                      <a:pt x="365" y="116"/>
                    </a:lnTo>
                    <a:lnTo>
                      <a:pt x="349" y="141"/>
                    </a:lnTo>
                    <a:lnTo>
                      <a:pt x="343" y="121"/>
                    </a:lnTo>
                    <a:lnTo>
                      <a:pt x="333" y="107"/>
                    </a:lnTo>
                    <a:lnTo>
                      <a:pt x="333" y="92"/>
                    </a:lnTo>
                    <a:lnTo>
                      <a:pt x="325" y="82"/>
                    </a:lnTo>
                    <a:lnTo>
                      <a:pt x="327" y="65"/>
                    </a:lnTo>
                    <a:lnTo>
                      <a:pt x="325" y="50"/>
                    </a:lnTo>
                    <a:lnTo>
                      <a:pt x="319" y="37"/>
                    </a:lnTo>
                    <a:lnTo>
                      <a:pt x="312" y="26"/>
                    </a:lnTo>
                    <a:close/>
                    <a:moveTo>
                      <a:pt x="292" y="35"/>
                    </a:moveTo>
                    <a:lnTo>
                      <a:pt x="304" y="26"/>
                    </a:lnTo>
                    <a:lnTo>
                      <a:pt x="315" y="60"/>
                    </a:lnTo>
                    <a:lnTo>
                      <a:pt x="318" y="92"/>
                    </a:lnTo>
                    <a:lnTo>
                      <a:pt x="325" y="101"/>
                    </a:lnTo>
                    <a:lnTo>
                      <a:pt x="325" y="112"/>
                    </a:lnTo>
                    <a:lnTo>
                      <a:pt x="339" y="131"/>
                    </a:lnTo>
                    <a:lnTo>
                      <a:pt x="339" y="149"/>
                    </a:lnTo>
                    <a:lnTo>
                      <a:pt x="316" y="165"/>
                    </a:lnTo>
                    <a:lnTo>
                      <a:pt x="304" y="205"/>
                    </a:lnTo>
                    <a:lnTo>
                      <a:pt x="299" y="216"/>
                    </a:lnTo>
                    <a:lnTo>
                      <a:pt x="299" y="221"/>
                    </a:lnTo>
                    <a:lnTo>
                      <a:pt x="299" y="229"/>
                    </a:lnTo>
                    <a:lnTo>
                      <a:pt x="298" y="235"/>
                    </a:lnTo>
                    <a:lnTo>
                      <a:pt x="294" y="216"/>
                    </a:lnTo>
                    <a:lnTo>
                      <a:pt x="287" y="200"/>
                    </a:lnTo>
                    <a:lnTo>
                      <a:pt x="273" y="157"/>
                    </a:lnTo>
                    <a:lnTo>
                      <a:pt x="262" y="126"/>
                    </a:lnTo>
                    <a:lnTo>
                      <a:pt x="264" y="113"/>
                    </a:lnTo>
                    <a:lnTo>
                      <a:pt x="265" y="101"/>
                    </a:lnTo>
                    <a:lnTo>
                      <a:pt x="277" y="84"/>
                    </a:lnTo>
                    <a:lnTo>
                      <a:pt x="285" y="67"/>
                    </a:lnTo>
                    <a:lnTo>
                      <a:pt x="292" y="35"/>
                    </a:lnTo>
                    <a:close/>
                    <a:moveTo>
                      <a:pt x="438" y="211"/>
                    </a:moveTo>
                    <a:lnTo>
                      <a:pt x="446" y="198"/>
                    </a:lnTo>
                    <a:lnTo>
                      <a:pt x="454" y="191"/>
                    </a:lnTo>
                    <a:lnTo>
                      <a:pt x="446" y="205"/>
                    </a:lnTo>
                    <a:lnTo>
                      <a:pt x="441" y="211"/>
                    </a:lnTo>
                    <a:lnTo>
                      <a:pt x="437" y="218"/>
                    </a:lnTo>
                    <a:lnTo>
                      <a:pt x="426" y="230"/>
                    </a:lnTo>
                    <a:lnTo>
                      <a:pt x="419" y="235"/>
                    </a:lnTo>
                    <a:lnTo>
                      <a:pt x="416" y="237"/>
                    </a:lnTo>
                    <a:lnTo>
                      <a:pt x="413" y="241"/>
                    </a:lnTo>
                    <a:lnTo>
                      <a:pt x="382" y="259"/>
                    </a:lnTo>
                    <a:lnTo>
                      <a:pt x="348" y="277"/>
                    </a:lnTo>
                    <a:lnTo>
                      <a:pt x="438" y="211"/>
                    </a:lnTo>
                    <a:close/>
                    <a:moveTo>
                      <a:pt x="253" y="141"/>
                    </a:moveTo>
                    <a:lnTo>
                      <a:pt x="277" y="199"/>
                    </a:lnTo>
                    <a:lnTo>
                      <a:pt x="280" y="234"/>
                    </a:lnTo>
                    <a:lnTo>
                      <a:pt x="274" y="273"/>
                    </a:lnTo>
                    <a:lnTo>
                      <a:pt x="253" y="281"/>
                    </a:lnTo>
                    <a:lnTo>
                      <a:pt x="249" y="278"/>
                    </a:lnTo>
                    <a:lnTo>
                      <a:pt x="246" y="279"/>
                    </a:lnTo>
                    <a:lnTo>
                      <a:pt x="246" y="284"/>
                    </a:lnTo>
                    <a:lnTo>
                      <a:pt x="253" y="294"/>
                    </a:lnTo>
                    <a:lnTo>
                      <a:pt x="230" y="293"/>
                    </a:lnTo>
                    <a:lnTo>
                      <a:pt x="185" y="233"/>
                    </a:lnTo>
                    <a:lnTo>
                      <a:pt x="167" y="207"/>
                    </a:lnTo>
                    <a:lnTo>
                      <a:pt x="167" y="194"/>
                    </a:lnTo>
                    <a:lnTo>
                      <a:pt x="163" y="183"/>
                    </a:lnTo>
                    <a:lnTo>
                      <a:pt x="148" y="149"/>
                    </a:lnTo>
                    <a:lnTo>
                      <a:pt x="143" y="134"/>
                    </a:lnTo>
                    <a:lnTo>
                      <a:pt x="140" y="121"/>
                    </a:lnTo>
                    <a:lnTo>
                      <a:pt x="140" y="92"/>
                    </a:lnTo>
                    <a:lnTo>
                      <a:pt x="151" y="80"/>
                    </a:lnTo>
                    <a:lnTo>
                      <a:pt x="163" y="68"/>
                    </a:lnTo>
                    <a:lnTo>
                      <a:pt x="173" y="54"/>
                    </a:lnTo>
                    <a:lnTo>
                      <a:pt x="184" y="40"/>
                    </a:lnTo>
                    <a:lnTo>
                      <a:pt x="196" y="26"/>
                    </a:lnTo>
                    <a:lnTo>
                      <a:pt x="202" y="18"/>
                    </a:lnTo>
                    <a:lnTo>
                      <a:pt x="212" y="30"/>
                    </a:lnTo>
                    <a:lnTo>
                      <a:pt x="222" y="46"/>
                    </a:lnTo>
                    <a:lnTo>
                      <a:pt x="228" y="61"/>
                    </a:lnTo>
                    <a:lnTo>
                      <a:pt x="234" y="80"/>
                    </a:lnTo>
                    <a:lnTo>
                      <a:pt x="236" y="95"/>
                    </a:lnTo>
                    <a:lnTo>
                      <a:pt x="241" y="110"/>
                    </a:lnTo>
                    <a:lnTo>
                      <a:pt x="253" y="141"/>
                    </a:lnTo>
                    <a:close/>
                    <a:moveTo>
                      <a:pt x="293" y="326"/>
                    </a:moveTo>
                    <a:lnTo>
                      <a:pt x="294" y="325"/>
                    </a:lnTo>
                    <a:lnTo>
                      <a:pt x="317" y="319"/>
                    </a:lnTo>
                    <a:lnTo>
                      <a:pt x="347" y="335"/>
                    </a:lnTo>
                    <a:lnTo>
                      <a:pt x="376" y="353"/>
                    </a:lnTo>
                    <a:lnTo>
                      <a:pt x="404" y="373"/>
                    </a:lnTo>
                    <a:lnTo>
                      <a:pt x="431" y="397"/>
                    </a:lnTo>
                    <a:lnTo>
                      <a:pt x="432" y="399"/>
                    </a:lnTo>
                    <a:lnTo>
                      <a:pt x="437" y="410"/>
                    </a:lnTo>
                    <a:lnTo>
                      <a:pt x="429" y="410"/>
                    </a:lnTo>
                    <a:lnTo>
                      <a:pt x="424" y="409"/>
                    </a:lnTo>
                    <a:lnTo>
                      <a:pt x="419" y="409"/>
                    </a:lnTo>
                    <a:lnTo>
                      <a:pt x="412" y="406"/>
                    </a:lnTo>
                    <a:lnTo>
                      <a:pt x="405" y="405"/>
                    </a:lnTo>
                    <a:lnTo>
                      <a:pt x="400" y="403"/>
                    </a:lnTo>
                    <a:lnTo>
                      <a:pt x="397" y="402"/>
                    </a:lnTo>
                    <a:lnTo>
                      <a:pt x="396" y="402"/>
                    </a:lnTo>
                    <a:lnTo>
                      <a:pt x="389" y="399"/>
                    </a:lnTo>
                    <a:lnTo>
                      <a:pt x="340" y="390"/>
                    </a:lnTo>
                    <a:lnTo>
                      <a:pt x="316" y="385"/>
                    </a:lnTo>
                    <a:lnTo>
                      <a:pt x="289" y="379"/>
                    </a:lnTo>
                    <a:lnTo>
                      <a:pt x="261" y="345"/>
                    </a:lnTo>
                    <a:lnTo>
                      <a:pt x="274" y="331"/>
                    </a:lnTo>
                    <a:lnTo>
                      <a:pt x="293" y="326"/>
                    </a:lnTo>
                    <a:close/>
                    <a:moveTo>
                      <a:pt x="273" y="379"/>
                    </a:moveTo>
                    <a:lnTo>
                      <a:pt x="261" y="400"/>
                    </a:lnTo>
                    <a:lnTo>
                      <a:pt x="261" y="353"/>
                    </a:lnTo>
                    <a:lnTo>
                      <a:pt x="273" y="379"/>
                    </a:lnTo>
                    <a:close/>
                    <a:moveTo>
                      <a:pt x="250" y="355"/>
                    </a:moveTo>
                    <a:lnTo>
                      <a:pt x="250" y="417"/>
                    </a:lnTo>
                    <a:lnTo>
                      <a:pt x="243" y="427"/>
                    </a:lnTo>
                    <a:lnTo>
                      <a:pt x="236" y="436"/>
                    </a:lnTo>
                    <a:lnTo>
                      <a:pt x="232" y="440"/>
                    </a:lnTo>
                    <a:lnTo>
                      <a:pt x="228" y="445"/>
                    </a:lnTo>
                    <a:lnTo>
                      <a:pt x="221" y="453"/>
                    </a:lnTo>
                    <a:lnTo>
                      <a:pt x="218" y="481"/>
                    </a:lnTo>
                    <a:lnTo>
                      <a:pt x="210" y="464"/>
                    </a:lnTo>
                    <a:lnTo>
                      <a:pt x="206" y="456"/>
                    </a:lnTo>
                    <a:lnTo>
                      <a:pt x="205" y="448"/>
                    </a:lnTo>
                    <a:lnTo>
                      <a:pt x="202" y="432"/>
                    </a:lnTo>
                    <a:lnTo>
                      <a:pt x="203" y="417"/>
                    </a:lnTo>
                    <a:lnTo>
                      <a:pt x="205" y="387"/>
                    </a:lnTo>
                    <a:lnTo>
                      <a:pt x="208" y="385"/>
                    </a:lnTo>
                    <a:lnTo>
                      <a:pt x="208" y="384"/>
                    </a:lnTo>
                    <a:lnTo>
                      <a:pt x="209" y="384"/>
                    </a:lnTo>
                    <a:lnTo>
                      <a:pt x="211" y="384"/>
                    </a:lnTo>
                    <a:lnTo>
                      <a:pt x="218" y="381"/>
                    </a:lnTo>
                    <a:lnTo>
                      <a:pt x="230" y="374"/>
                    </a:lnTo>
                    <a:lnTo>
                      <a:pt x="240" y="366"/>
                    </a:lnTo>
                    <a:lnTo>
                      <a:pt x="250" y="355"/>
                    </a:lnTo>
                    <a:close/>
                    <a:moveTo>
                      <a:pt x="125" y="194"/>
                    </a:moveTo>
                    <a:lnTo>
                      <a:pt x="125" y="205"/>
                    </a:lnTo>
                    <a:lnTo>
                      <a:pt x="132" y="219"/>
                    </a:lnTo>
                    <a:lnTo>
                      <a:pt x="167" y="245"/>
                    </a:lnTo>
                    <a:lnTo>
                      <a:pt x="186" y="266"/>
                    </a:lnTo>
                    <a:lnTo>
                      <a:pt x="215" y="290"/>
                    </a:lnTo>
                    <a:lnTo>
                      <a:pt x="205" y="289"/>
                    </a:lnTo>
                    <a:lnTo>
                      <a:pt x="196" y="287"/>
                    </a:lnTo>
                    <a:lnTo>
                      <a:pt x="180" y="277"/>
                    </a:lnTo>
                    <a:lnTo>
                      <a:pt x="161" y="267"/>
                    </a:lnTo>
                    <a:lnTo>
                      <a:pt x="149" y="266"/>
                    </a:lnTo>
                    <a:lnTo>
                      <a:pt x="114" y="211"/>
                    </a:lnTo>
                    <a:lnTo>
                      <a:pt x="113" y="186"/>
                    </a:lnTo>
                    <a:lnTo>
                      <a:pt x="107" y="180"/>
                    </a:lnTo>
                    <a:lnTo>
                      <a:pt x="104" y="175"/>
                    </a:lnTo>
                    <a:lnTo>
                      <a:pt x="102" y="168"/>
                    </a:lnTo>
                    <a:lnTo>
                      <a:pt x="102" y="162"/>
                    </a:lnTo>
                    <a:lnTo>
                      <a:pt x="104" y="163"/>
                    </a:lnTo>
                    <a:lnTo>
                      <a:pt x="125" y="194"/>
                    </a:lnTo>
                    <a:close/>
                    <a:moveTo>
                      <a:pt x="115" y="267"/>
                    </a:moveTo>
                    <a:lnTo>
                      <a:pt x="86" y="258"/>
                    </a:lnTo>
                    <a:lnTo>
                      <a:pt x="55" y="242"/>
                    </a:lnTo>
                    <a:lnTo>
                      <a:pt x="21" y="230"/>
                    </a:lnTo>
                    <a:lnTo>
                      <a:pt x="18" y="229"/>
                    </a:lnTo>
                    <a:lnTo>
                      <a:pt x="21" y="229"/>
                    </a:lnTo>
                    <a:lnTo>
                      <a:pt x="23" y="225"/>
                    </a:lnTo>
                    <a:lnTo>
                      <a:pt x="26" y="224"/>
                    </a:lnTo>
                    <a:lnTo>
                      <a:pt x="47" y="227"/>
                    </a:lnTo>
                    <a:lnTo>
                      <a:pt x="103" y="249"/>
                    </a:lnTo>
                    <a:lnTo>
                      <a:pt x="160" y="283"/>
                    </a:lnTo>
                    <a:lnTo>
                      <a:pt x="162" y="283"/>
                    </a:lnTo>
                    <a:lnTo>
                      <a:pt x="182" y="293"/>
                    </a:lnTo>
                    <a:lnTo>
                      <a:pt x="166" y="293"/>
                    </a:lnTo>
                    <a:lnTo>
                      <a:pt x="154" y="289"/>
                    </a:lnTo>
                    <a:lnTo>
                      <a:pt x="143" y="284"/>
                    </a:lnTo>
                    <a:lnTo>
                      <a:pt x="125" y="272"/>
                    </a:lnTo>
                    <a:lnTo>
                      <a:pt x="122" y="272"/>
                    </a:lnTo>
                    <a:lnTo>
                      <a:pt x="115" y="267"/>
                    </a:lnTo>
                    <a:close/>
                    <a:moveTo>
                      <a:pt x="209" y="324"/>
                    </a:moveTo>
                    <a:lnTo>
                      <a:pt x="210" y="325"/>
                    </a:lnTo>
                    <a:lnTo>
                      <a:pt x="210" y="324"/>
                    </a:lnTo>
                    <a:lnTo>
                      <a:pt x="211" y="324"/>
                    </a:lnTo>
                    <a:lnTo>
                      <a:pt x="210" y="325"/>
                    </a:lnTo>
                    <a:lnTo>
                      <a:pt x="205" y="330"/>
                    </a:lnTo>
                    <a:lnTo>
                      <a:pt x="208" y="333"/>
                    </a:lnTo>
                    <a:lnTo>
                      <a:pt x="212" y="339"/>
                    </a:lnTo>
                    <a:lnTo>
                      <a:pt x="249" y="344"/>
                    </a:lnTo>
                    <a:lnTo>
                      <a:pt x="230" y="363"/>
                    </a:lnTo>
                    <a:lnTo>
                      <a:pt x="202" y="381"/>
                    </a:lnTo>
                    <a:lnTo>
                      <a:pt x="181" y="390"/>
                    </a:lnTo>
                    <a:lnTo>
                      <a:pt x="160" y="403"/>
                    </a:lnTo>
                    <a:lnTo>
                      <a:pt x="118" y="427"/>
                    </a:lnTo>
                    <a:lnTo>
                      <a:pt x="104" y="435"/>
                    </a:lnTo>
                    <a:lnTo>
                      <a:pt x="109" y="412"/>
                    </a:lnTo>
                    <a:lnTo>
                      <a:pt x="115" y="393"/>
                    </a:lnTo>
                    <a:lnTo>
                      <a:pt x="124" y="376"/>
                    </a:lnTo>
                    <a:lnTo>
                      <a:pt x="134" y="361"/>
                    </a:lnTo>
                    <a:lnTo>
                      <a:pt x="150" y="347"/>
                    </a:lnTo>
                    <a:lnTo>
                      <a:pt x="190" y="326"/>
                    </a:lnTo>
                    <a:lnTo>
                      <a:pt x="209" y="324"/>
                    </a:lnTo>
                    <a:close/>
                  </a:path>
                </a:pathLst>
              </a:custGeom>
              <a:solidFill>
                <a:srgbClr val="6A4F5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14" name="Freeform 738">
                <a:extLst>
                  <a:ext uri="{FF2B5EF4-FFF2-40B4-BE49-F238E27FC236}">
                    <a16:creationId xmlns:a16="http://schemas.microsoft.com/office/drawing/2014/main" id="{90468A52-CBD0-4E6C-A260-682CAD975DF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41" y="4779"/>
                <a:ext cx="8" cy="11"/>
              </a:xfrm>
              <a:custGeom>
                <a:avLst/>
                <a:gdLst>
                  <a:gd name="T0" fmla="*/ 6 w 25"/>
                  <a:gd name="T1" fmla="*/ 9 h 35"/>
                  <a:gd name="T2" fmla="*/ 0 w 25"/>
                  <a:gd name="T3" fmla="*/ 35 h 35"/>
                  <a:gd name="T4" fmla="*/ 25 w 25"/>
                  <a:gd name="T5" fmla="*/ 21 h 35"/>
                  <a:gd name="T6" fmla="*/ 18 w 25"/>
                  <a:gd name="T7" fmla="*/ 0 h 35"/>
                  <a:gd name="T8" fmla="*/ 6 w 25"/>
                  <a:gd name="T9" fmla="*/ 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35">
                    <a:moveTo>
                      <a:pt x="6" y="9"/>
                    </a:moveTo>
                    <a:lnTo>
                      <a:pt x="0" y="35"/>
                    </a:lnTo>
                    <a:lnTo>
                      <a:pt x="25" y="21"/>
                    </a:lnTo>
                    <a:lnTo>
                      <a:pt x="18" y="0"/>
                    </a:lnTo>
                    <a:lnTo>
                      <a:pt x="6" y="9"/>
                    </a:lnTo>
                    <a:close/>
                  </a:path>
                </a:pathLst>
              </a:custGeom>
              <a:solidFill>
                <a:srgbClr val="A4868F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15" name="Freeform 739">
                <a:extLst>
                  <a:ext uri="{FF2B5EF4-FFF2-40B4-BE49-F238E27FC236}">
                    <a16:creationId xmlns:a16="http://schemas.microsoft.com/office/drawing/2014/main" id="{8F7222E8-53B4-41F8-911A-78B9A8F3ACE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8" y="4774"/>
                <a:ext cx="11" cy="10"/>
              </a:xfrm>
              <a:custGeom>
                <a:avLst/>
                <a:gdLst>
                  <a:gd name="T0" fmla="*/ 4 w 33"/>
                  <a:gd name="T1" fmla="*/ 14 h 30"/>
                  <a:gd name="T2" fmla="*/ 3 w 33"/>
                  <a:gd name="T3" fmla="*/ 20 h 30"/>
                  <a:gd name="T4" fmla="*/ 0 w 33"/>
                  <a:gd name="T5" fmla="*/ 30 h 30"/>
                  <a:gd name="T6" fmla="*/ 33 w 33"/>
                  <a:gd name="T7" fmla="*/ 11 h 30"/>
                  <a:gd name="T8" fmla="*/ 29 w 33"/>
                  <a:gd name="T9" fmla="*/ 0 h 30"/>
                  <a:gd name="T10" fmla="*/ 4 w 33"/>
                  <a:gd name="T11" fmla="*/ 1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0">
                    <a:moveTo>
                      <a:pt x="4" y="14"/>
                    </a:moveTo>
                    <a:lnTo>
                      <a:pt x="3" y="20"/>
                    </a:lnTo>
                    <a:lnTo>
                      <a:pt x="0" y="30"/>
                    </a:lnTo>
                    <a:lnTo>
                      <a:pt x="33" y="11"/>
                    </a:lnTo>
                    <a:lnTo>
                      <a:pt x="29" y="0"/>
                    </a:lnTo>
                    <a:lnTo>
                      <a:pt x="4" y="14"/>
                    </a:lnTo>
                    <a:close/>
                  </a:path>
                </a:pathLst>
              </a:custGeom>
              <a:solidFill>
                <a:srgbClr val="A2838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16" name="Freeform 740">
                <a:extLst>
                  <a:ext uri="{FF2B5EF4-FFF2-40B4-BE49-F238E27FC236}">
                    <a16:creationId xmlns:a16="http://schemas.microsoft.com/office/drawing/2014/main" id="{B81CFA4B-E7DA-42E2-BAB2-0AD2CBA869A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9" y="4767"/>
                <a:ext cx="16" cy="14"/>
              </a:xfrm>
              <a:custGeom>
                <a:avLst/>
                <a:gdLst>
                  <a:gd name="T0" fmla="*/ 47 w 48"/>
                  <a:gd name="T1" fmla="*/ 2 h 40"/>
                  <a:gd name="T2" fmla="*/ 47 w 48"/>
                  <a:gd name="T3" fmla="*/ 0 h 40"/>
                  <a:gd name="T4" fmla="*/ 14 w 48"/>
                  <a:gd name="T5" fmla="*/ 19 h 40"/>
                  <a:gd name="T6" fmla="*/ 8 w 48"/>
                  <a:gd name="T7" fmla="*/ 28 h 40"/>
                  <a:gd name="T8" fmla="*/ 0 w 48"/>
                  <a:gd name="T9" fmla="*/ 40 h 40"/>
                  <a:gd name="T10" fmla="*/ 48 w 48"/>
                  <a:gd name="T11" fmla="*/ 13 h 40"/>
                  <a:gd name="T12" fmla="*/ 47 w 48"/>
                  <a:gd name="T13" fmla="*/ 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40">
                    <a:moveTo>
                      <a:pt x="47" y="2"/>
                    </a:moveTo>
                    <a:lnTo>
                      <a:pt x="47" y="0"/>
                    </a:lnTo>
                    <a:lnTo>
                      <a:pt x="14" y="19"/>
                    </a:lnTo>
                    <a:lnTo>
                      <a:pt x="8" y="28"/>
                    </a:lnTo>
                    <a:lnTo>
                      <a:pt x="0" y="40"/>
                    </a:lnTo>
                    <a:lnTo>
                      <a:pt x="48" y="13"/>
                    </a:lnTo>
                    <a:lnTo>
                      <a:pt x="47" y="2"/>
                    </a:lnTo>
                    <a:close/>
                  </a:path>
                </a:pathLst>
              </a:custGeom>
              <a:solidFill>
                <a:srgbClr val="A0818A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17" name="Freeform 741">
                <a:extLst>
                  <a:ext uri="{FF2B5EF4-FFF2-40B4-BE49-F238E27FC236}">
                    <a16:creationId xmlns:a16="http://schemas.microsoft.com/office/drawing/2014/main" id="{05168F7B-C654-4226-95C4-08A59E3E71D1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8" y="4762"/>
                <a:ext cx="17" cy="14"/>
              </a:xfrm>
              <a:custGeom>
                <a:avLst/>
                <a:gdLst>
                  <a:gd name="T0" fmla="*/ 53 w 53"/>
                  <a:gd name="T1" fmla="*/ 12 h 43"/>
                  <a:gd name="T2" fmla="*/ 52 w 53"/>
                  <a:gd name="T3" fmla="*/ 0 h 43"/>
                  <a:gd name="T4" fmla="*/ 4 w 53"/>
                  <a:gd name="T5" fmla="*/ 27 h 43"/>
                  <a:gd name="T6" fmla="*/ 1 w 53"/>
                  <a:gd name="T7" fmla="*/ 30 h 43"/>
                  <a:gd name="T8" fmla="*/ 0 w 53"/>
                  <a:gd name="T9" fmla="*/ 42 h 43"/>
                  <a:gd name="T10" fmla="*/ 0 w 53"/>
                  <a:gd name="T11" fmla="*/ 43 h 43"/>
                  <a:gd name="T12" fmla="*/ 53 w 53"/>
                  <a:gd name="T13" fmla="*/ 1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43">
                    <a:moveTo>
                      <a:pt x="53" y="12"/>
                    </a:moveTo>
                    <a:lnTo>
                      <a:pt x="52" y="0"/>
                    </a:lnTo>
                    <a:lnTo>
                      <a:pt x="4" y="27"/>
                    </a:lnTo>
                    <a:lnTo>
                      <a:pt x="1" y="30"/>
                    </a:lnTo>
                    <a:lnTo>
                      <a:pt x="0" y="42"/>
                    </a:lnTo>
                    <a:lnTo>
                      <a:pt x="0" y="43"/>
                    </a:lnTo>
                    <a:lnTo>
                      <a:pt x="53" y="12"/>
                    </a:lnTo>
                    <a:close/>
                  </a:path>
                </a:pathLst>
              </a:custGeom>
              <a:solidFill>
                <a:srgbClr val="9C7D8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18" name="Freeform 742">
                <a:extLst>
                  <a:ext uri="{FF2B5EF4-FFF2-40B4-BE49-F238E27FC236}">
                    <a16:creationId xmlns:a16="http://schemas.microsoft.com/office/drawing/2014/main" id="{F4964B42-33E7-486D-B167-49CB3C2F20E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7" y="4756"/>
                <a:ext cx="20" cy="15"/>
              </a:xfrm>
              <a:custGeom>
                <a:avLst/>
                <a:gdLst>
                  <a:gd name="T0" fmla="*/ 56 w 59"/>
                  <a:gd name="T1" fmla="*/ 9 h 45"/>
                  <a:gd name="T2" fmla="*/ 55 w 59"/>
                  <a:gd name="T3" fmla="*/ 0 h 45"/>
                  <a:gd name="T4" fmla="*/ 2 w 59"/>
                  <a:gd name="T5" fmla="*/ 31 h 45"/>
                  <a:gd name="T6" fmla="*/ 0 w 59"/>
                  <a:gd name="T7" fmla="*/ 43 h 45"/>
                  <a:gd name="T8" fmla="*/ 1 w 59"/>
                  <a:gd name="T9" fmla="*/ 45 h 45"/>
                  <a:gd name="T10" fmla="*/ 59 w 59"/>
                  <a:gd name="T11" fmla="*/ 12 h 45"/>
                  <a:gd name="T12" fmla="*/ 56 w 59"/>
                  <a:gd name="T13" fmla="*/ 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45">
                    <a:moveTo>
                      <a:pt x="56" y="9"/>
                    </a:moveTo>
                    <a:lnTo>
                      <a:pt x="55" y="0"/>
                    </a:lnTo>
                    <a:lnTo>
                      <a:pt x="2" y="31"/>
                    </a:lnTo>
                    <a:lnTo>
                      <a:pt x="0" y="43"/>
                    </a:lnTo>
                    <a:lnTo>
                      <a:pt x="1" y="45"/>
                    </a:lnTo>
                    <a:lnTo>
                      <a:pt x="59" y="12"/>
                    </a:lnTo>
                    <a:lnTo>
                      <a:pt x="56" y="9"/>
                    </a:lnTo>
                    <a:close/>
                  </a:path>
                </a:pathLst>
              </a:custGeom>
              <a:solidFill>
                <a:srgbClr val="9A7B8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19" name="Freeform 743">
                <a:extLst>
                  <a:ext uri="{FF2B5EF4-FFF2-40B4-BE49-F238E27FC236}">
                    <a16:creationId xmlns:a16="http://schemas.microsoft.com/office/drawing/2014/main" id="{31BC0127-208F-4657-85DB-255BB99001E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5" y="4754"/>
                <a:ext cx="21" cy="14"/>
              </a:xfrm>
              <a:custGeom>
                <a:avLst/>
                <a:gdLst>
                  <a:gd name="T0" fmla="*/ 62 w 62"/>
                  <a:gd name="T1" fmla="*/ 6 h 43"/>
                  <a:gd name="T2" fmla="*/ 58 w 62"/>
                  <a:gd name="T3" fmla="*/ 0 h 43"/>
                  <a:gd name="T4" fmla="*/ 0 w 62"/>
                  <a:gd name="T5" fmla="*/ 33 h 43"/>
                  <a:gd name="T6" fmla="*/ 4 w 62"/>
                  <a:gd name="T7" fmla="*/ 43 h 43"/>
                  <a:gd name="T8" fmla="*/ 62 w 62"/>
                  <a:gd name="T9" fmla="*/ 8 h 43"/>
                  <a:gd name="T10" fmla="*/ 62 w 62"/>
                  <a:gd name="T11" fmla="*/ 6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43">
                    <a:moveTo>
                      <a:pt x="62" y="6"/>
                    </a:moveTo>
                    <a:lnTo>
                      <a:pt x="58" y="0"/>
                    </a:lnTo>
                    <a:lnTo>
                      <a:pt x="0" y="33"/>
                    </a:lnTo>
                    <a:lnTo>
                      <a:pt x="4" y="43"/>
                    </a:lnTo>
                    <a:lnTo>
                      <a:pt x="62" y="8"/>
                    </a:lnTo>
                    <a:lnTo>
                      <a:pt x="62" y="6"/>
                    </a:lnTo>
                    <a:close/>
                  </a:path>
                </a:pathLst>
              </a:custGeom>
              <a:solidFill>
                <a:srgbClr val="98788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20" name="Freeform 744">
                <a:extLst>
                  <a:ext uri="{FF2B5EF4-FFF2-40B4-BE49-F238E27FC236}">
                    <a16:creationId xmlns:a16="http://schemas.microsoft.com/office/drawing/2014/main" id="{722F5F01-BCA5-461B-B831-7795D01C6DC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5" y="4750"/>
                <a:ext cx="20" cy="16"/>
              </a:xfrm>
              <a:custGeom>
                <a:avLst/>
                <a:gdLst>
                  <a:gd name="T0" fmla="*/ 61 w 61"/>
                  <a:gd name="T1" fmla="*/ 12 h 46"/>
                  <a:gd name="T2" fmla="*/ 58 w 61"/>
                  <a:gd name="T3" fmla="*/ 9 h 46"/>
                  <a:gd name="T4" fmla="*/ 58 w 61"/>
                  <a:gd name="T5" fmla="*/ 0 h 46"/>
                  <a:gd name="T6" fmla="*/ 0 w 61"/>
                  <a:gd name="T7" fmla="*/ 35 h 46"/>
                  <a:gd name="T8" fmla="*/ 3 w 61"/>
                  <a:gd name="T9" fmla="*/ 46 h 46"/>
                  <a:gd name="T10" fmla="*/ 61 w 61"/>
                  <a:gd name="T11" fmla="*/ 1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46">
                    <a:moveTo>
                      <a:pt x="61" y="12"/>
                    </a:moveTo>
                    <a:lnTo>
                      <a:pt x="58" y="9"/>
                    </a:lnTo>
                    <a:lnTo>
                      <a:pt x="58" y="0"/>
                    </a:lnTo>
                    <a:lnTo>
                      <a:pt x="0" y="35"/>
                    </a:lnTo>
                    <a:lnTo>
                      <a:pt x="3" y="46"/>
                    </a:lnTo>
                    <a:lnTo>
                      <a:pt x="61" y="12"/>
                    </a:lnTo>
                    <a:close/>
                  </a:path>
                </a:pathLst>
              </a:custGeom>
              <a:solidFill>
                <a:srgbClr val="95757F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21" name="Freeform 745">
                <a:extLst>
                  <a:ext uri="{FF2B5EF4-FFF2-40B4-BE49-F238E27FC236}">
                    <a16:creationId xmlns:a16="http://schemas.microsoft.com/office/drawing/2014/main" id="{5D43CF10-4F40-4185-B697-20E06CBDCD6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1" y="4742"/>
                <a:ext cx="22" cy="15"/>
              </a:xfrm>
              <a:custGeom>
                <a:avLst/>
                <a:gdLst>
                  <a:gd name="T0" fmla="*/ 65 w 65"/>
                  <a:gd name="T1" fmla="*/ 9 h 45"/>
                  <a:gd name="T2" fmla="*/ 65 w 65"/>
                  <a:gd name="T3" fmla="*/ 6 h 45"/>
                  <a:gd name="T4" fmla="*/ 61 w 65"/>
                  <a:gd name="T5" fmla="*/ 0 h 45"/>
                  <a:gd name="T6" fmla="*/ 0 w 65"/>
                  <a:gd name="T7" fmla="*/ 34 h 45"/>
                  <a:gd name="T8" fmla="*/ 3 w 65"/>
                  <a:gd name="T9" fmla="*/ 45 h 45"/>
                  <a:gd name="T10" fmla="*/ 65 w 65"/>
                  <a:gd name="T11" fmla="*/ 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45">
                    <a:moveTo>
                      <a:pt x="65" y="9"/>
                    </a:moveTo>
                    <a:lnTo>
                      <a:pt x="65" y="6"/>
                    </a:lnTo>
                    <a:lnTo>
                      <a:pt x="61" y="0"/>
                    </a:lnTo>
                    <a:lnTo>
                      <a:pt x="0" y="34"/>
                    </a:lnTo>
                    <a:lnTo>
                      <a:pt x="3" y="45"/>
                    </a:lnTo>
                    <a:lnTo>
                      <a:pt x="65" y="9"/>
                    </a:lnTo>
                    <a:close/>
                  </a:path>
                </a:pathLst>
              </a:custGeom>
              <a:solidFill>
                <a:srgbClr val="906F7A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22" name="Freeform 746">
                <a:extLst>
                  <a:ext uri="{FF2B5EF4-FFF2-40B4-BE49-F238E27FC236}">
                    <a16:creationId xmlns:a16="http://schemas.microsoft.com/office/drawing/2014/main" id="{011E94DB-8030-4D4B-B518-DF51F7C0028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2" y="4746"/>
                <a:ext cx="21" cy="15"/>
              </a:xfrm>
              <a:custGeom>
                <a:avLst/>
                <a:gdLst>
                  <a:gd name="T0" fmla="*/ 65 w 65"/>
                  <a:gd name="T1" fmla="*/ 10 h 44"/>
                  <a:gd name="T2" fmla="*/ 58 w 65"/>
                  <a:gd name="T3" fmla="*/ 0 h 44"/>
                  <a:gd name="T4" fmla="*/ 0 w 65"/>
                  <a:gd name="T5" fmla="*/ 34 h 44"/>
                  <a:gd name="T6" fmla="*/ 3 w 65"/>
                  <a:gd name="T7" fmla="*/ 42 h 44"/>
                  <a:gd name="T8" fmla="*/ 4 w 65"/>
                  <a:gd name="T9" fmla="*/ 44 h 44"/>
                  <a:gd name="T10" fmla="*/ 65 w 65"/>
                  <a:gd name="T11" fmla="*/ 1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44">
                    <a:moveTo>
                      <a:pt x="65" y="10"/>
                    </a:moveTo>
                    <a:lnTo>
                      <a:pt x="58" y="0"/>
                    </a:lnTo>
                    <a:lnTo>
                      <a:pt x="0" y="34"/>
                    </a:lnTo>
                    <a:lnTo>
                      <a:pt x="3" y="42"/>
                    </a:lnTo>
                    <a:lnTo>
                      <a:pt x="4" y="44"/>
                    </a:lnTo>
                    <a:lnTo>
                      <a:pt x="65" y="10"/>
                    </a:lnTo>
                    <a:close/>
                  </a:path>
                </a:pathLst>
              </a:custGeom>
              <a:solidFill>
                <a:srgbClr val="93737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23" name="Freeform 747">
                <a:extLst>
                  <a:ext uri="{FF2B5EF4-FFF2-40B4-BE49-F238E27FC236}">
                    <a16:creationId xmlns:a16="http://schemas.microsoft.com/office/drawing/2014/main" id="{139F4DBF-5D97-4D0A-B14B-4919699F2A2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9" y="4731"/>
                <a:ext cx="9" cy="9"/>
              </a:xfrm>
              <a:custGeom>
                <a:avLst/>
                <a:gdLst>
                  <a:gd name="T0" fmla="*/ 2 w 27"/>
                  <a:gd name="T1" fmla="*/ 23 h 27"/>
                  <a:gd name="T2" fmla="*/ 4 w 27"/>
                  <a:gd name="T3" fmla="*/ 27 h 27"/>
                  <a:gd name="T4" fmla="*/ 22 w 27"/>
                  <a:gd name="T5" fmla="*/ 16 h 27"/>
                  <a:gd name="T6" fmla="*/ 27 w 27"/>
                  <a:gd name="T7" fmla="*/ 0 h 27"/>
                  <a:gd name="T8" fmla="*/ 0 w 27"/>
                  <a:gd name="T9" fmla="*/ 16 h 27"/>
                  <a:gd name="T10" fmla="*/ 2 w 27"/>
                  <a:gd name="T11" fmla="*/ 2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7">
                    <a:moveTo>
                      <a:pt x="2" y="23"/>
                    </a:moveTo>
                    <a:lnTo>
                      <a:pt x="4" y="27"/>
                    </a:lnTo>
                    <a:lnTo>
                      <a:pt x="22" y="16"/>
                    </a:lnTo>
                    <a:lnTo>
                      <a:pt x="27" y="0"/>
                    </a:lnTo>
                    <a:lnTo>
                      <a:pt x="0" y="16"/>
                    </a:lnTo>
                    <a:lnTo>
                      <a:pt x="2" y="23"/>
                    </a:lnTo>
                    <a:close/>
                  </a:path>
                </a:pathLst>
              </a:custGeom>
              <a:solidFill>
                <a:srgbClr val="89677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24" name="Freeform 748">
                <a:extLst>
                  <a:ext uri="{FF2B5EF4-FFF2-40B4-BE49-F238E27FC236}">
                    <a16:creationId xmlns:a16="http://schemas.microsoft.com/office/drawing/2014/main" id="{803B376C-1D6E-4BB9-AE87-8017CA68E24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43" y="4724"/>
                <a:ext cx="4" cy="5"/>
              </a:xfrm>
              <a:custGeom>
                <a:avLst/>
                <a:gdLst>
                  <a:gd name="T0" fmla="*/ 0 w 10"/>
                  <a:gd name="T1" fmla="*/ 4 h 16"/>
                  <a:gd name="T2" fmla="*/ 1 w 10"/>
                  <a:gd name="T3" fmla="*/ 7 h 16"/>
                  <a:gd name="T4" fmla="*/ 4 w 10"/>
                  <a:gd name="T5" fmla="*/ 16 h 16"/>
                  <a:gd name="T6" fmla="*/ 6 w 10"/>
                  <a:gd name="T7" fmla="*/ 14 h 16"/>
                  <a:gd name="T8" fmla="*/ 6 w 10"/>
                  <a:gd name="T9" fmla="*/ 12 h 16"/>
                  <a:gd name="T10" fmla="*/ 6 w 10"/>
                  <a:gd name="T11" fmla="*/ 7 h 16"/>
                  <a:gd name="T12" fmla="*/ 10 w 10"/>
                  <a:gd name="T13" fmla="*/ 0 h 16"/>
                  <a:gd name="T14" fmla="*/ 0 w 10"/>
                  <a:gd name="T15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16">
                    <a:moveTo>
                      <a:pt x="0" y="4"/>
                    </a:moveTo>
                    <a:lnTo>
                      <a:pt x="1" y="7"/>
                    </a:lnTo>
                    <a:lnTo>
                      <a:pt x="4" y="16"/>
                    </a:lnTo>
                    <a:lnTo>
                      <a:pt x="6" y="14"/>
                    </a:lnTo>
                    <a:lnTo>
                      <a:pt x="6" y="12"/>
                    </a:lnTo>
                    <a:lnTo>
                      <a:pt x="6" y="7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86646F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25" name="Freeform 749">
                <a:extLst>
                  <a:ext uri="{FF2B5EF4-FFF2-40B4-BE49-F238E27FC236}">
                    <a16:creationId xmlns:a16="http://schemas.microsoft.com/office/drawing/2014/main" id="{A11418E3-1E70-441C-AD9E-B717ED61846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42" y="4728"/>
                <a:ext cx="6" cy="7"/>
              </a:xfrm>
              <a:custGeom>
                <a:avLst/>
                <a:gdLst>
                  <a:gd name="T0" fmla="*/ 0 w 18"/>
                  <a:gd name="T1" fmla="*/ 11 h 20"/>
                  <a:gd name="T2" fmla="*/ 4 w 18"/>
                  <a:gd name="T3" fmla="*/ 20 h 20"/>
                  <a:gd name="T4" fmla="*/ 14 w 18"/>
                  <a:gd name="T5" fmla="*/ 16 h 20"/>
                  <a:gd name="T6" fmla="*/ 15 w 18"/>
                  <a:gd name="T7" fmla="*/ 12 h 20"/>
                  <a:gd name="T8" fmla="*/ 18 w 18"/>
                  <a:gd name="T9" fmla="*/ 0 h 20"/>
                  <a:gd name="T10" fmla="*/ 0 w 18"/>
                  <a:gd name="T11" fmla="*/ 1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20">
                    <a:moveTo>
                      <a:pt x="0" y="11"/>
                    </a:moveTo>
                    <a:lnTo>
                      <a:pt x="4" y="20"/>
                    </a:lnTo>
                    <a:lnTo>
                      <a:pt x="14" y="16"/>
                    </a:lnTo>
                    <a:lnTo>
                      <a:pt x="15" y="12"/>
                    </a:lnTo>
                    <a:lnTo>
                      <a:pt x="18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876671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26" name="Freeform 750">
                <a:extLst>
                  <a:ext uri="{FF2B5EF4-FFF2-40B4-BE49-F238E27FC236}">
                    <a16:creationId xmlns:a16="http://schemas.microsoft.com/office/drawing/2014/main" id="{B8AC42D6-768A-4596-B480-AB6D4E49464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1" y="4735"/>
                <a:ext cx="20" cy="15"/>
              </a:xfrm>
              <a:custGeom>
                <a:avLst/>
                <a:gdLst>
                  <a:gd name="T0" fmla="*/ 0 w 58"/>
                  <a:gd name="T1" fmla="*/ 34 h 46"/>
                  <a:gd name="T2" fmla="*/ 4 w 58"/>
                  <a:gd name="T3" fmla="*/ 46 h 46"/>
                  <a:gd name="T4" fmla="*/ 31 w 58"/>
                  <a:gd name="T5" fmla="*/ 30 h 46"/>
                  <a:gd name="T6" fmla="*/ 35 w 58"/>
                  <a:gd name="T7" fmla="*/ 18 h 46"/>
                  <a:gd name="T8" fmla="*/ 58 w 58"/>
                  <a:gd name="T9" fmla="*/ 2 h 46"/>
                  <a:gd name="T10" fmla="*/ 58 w 58"/>
                  <a:gd name="T11" fmla="*/ 0 h 46"/>
                  <a:gd name="T12" fmla="*/ 0 w 58"/>
                  <a:gd name="T13" fmla="*/ 3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46">
                    <a:moveTo>
                      <a:pt x="0" y="34"/>
                    </a:moveTo>
                    <a:lnTo>
                      <a:pt x="4" y="46"/>
                    </a:lnTo>
                    <a:lnTo>
                      <a:pt x="31" y="30"/>
                    </a:lnTo>
                    <a:lnTo>
                      <a:pt x="35" y="18"/>
                    </a:lnTo>
                    <a:lnTo>
                      <a:pt x="58" y="2"/>
                    </a:lnTo>
                    <a:lnTo>
                      <a:pt x="58" y="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8C6B76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27" name="Freeform 751">
                <a:extLst>
                  <a:ext uri="{FF2B5EF4-FFF2-40B4-BE49-F238E27FC236}">
                    <a16:creationId xmlns:a16="http://schemas.microsoft.com/office/drawing/2014/main" id="{B9143D81-5917-4EE1-8600-374D74FD792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0" y="4739"/>
                <a:ext cx="21" cy="15"/>
              </a:xfrm>
              <a:custGeom>
                <a:avLst/>
                <a:gdLst>
                  <a:gd name="T0" fmla="*/ 0 w 62"/>
                  <a:gd name="T1" fmla="*/ 36 h 47"/>
                  <a:gd name="T2" fmla="*/ 4 w 62"/>
                  <a:gd name="T3" fmla="*/ 47 h 47"/>
                  <a:gd name="T4" fmla="*/ 62 w 62"/>
                  <a:gd name="T5" fmla="*/ 13 h 47"/>
                  <a:gd name="T6" fmla="*/ 62 w 62"/>
                  <a:gd name="T7" fmla="*/ 0 h 47"/>
                  <a:gd name="T8" fmla="*/ 0 w 62"/>
                  <a:gd name="T9" fmla="*/ 3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47">
                    <a:moveTo>
                      <a:pt x="0" y="36"/>
                    </a:moveTo>
                    <a:lnTo>
                      <a:pt x="4" y="47"/>
                    </a:lnTo>
                    <a:lnTo>
                      <a:pt x="62" y="13"/>
                    </a:lnTo>
                    <a:lnTo>
                      <a:pt x="62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8E6E7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28" name="Freeform 752">
                <a:extLst>
                  <a:ext uri="{FF2B5EF4-FFF2-40B4-BE49-F238E27FC236}">
                    <a16:creationId xmlns:a16="http://schemas.microsoft.com/office/drawing/2014/main" id="{50A68DBB-94EF-46CA-9BE2-915E8C34EC0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43" y="4722"/>
                <a:ext cx="1" cy="4"/>
              </a:xfrm>
              <a:custGeom>
                <a:avLst/>
                <a:gdLst>
                  <a:gd name="T0" fmla="*/ 2 w 2"/>
                  <a:gd name="T1" fmla="*/ 0 h 12"/>
                  <a:gd name="T2" fmla="*/ 0 w 2"/>
                  <a:gd name="T3" fmla="*/ 2 h 12"/>
                  <a:gd name="T4" fmla="*/ 1 w 2"/>
                  <a:gd name="T5" fmla="*/ 12 h 12"/>
                  <a:gd name="T6" fmla="*/ 2 w 2"/>
                  <a:gd name="T7" fmla="*/ 6 h 12"/>
                  <a:gd name="T8" fmla="*/ 2 w 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2">
                    <a:moveTo>
                      <a:pt x="2" y="0"/>
                    </a:moveTo>
                    <a:lnTo>
                      <a:pt x="0" y="2"/>
                    </a:lnTo>
                    <a:lnTo>
                      <a:pt x="1" y="12"/>
                    </a:lnTo>
                    <a:lnTo>
                      <a:pt x="2" y="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84626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29" name="Freeform 753">
                <a:extLst>
                  <a:ext uri="{FF2B5EF4-FFF2-40B4-BE49-F238E27FC236}">
                    <a16:creationId xmlns:a16="http://schemas.microsoft.com/office/drawing/2014/main" id="{708F6E5B-3695-4F6E-8D28-AF1CF99972D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392" y="4720"/>
                <a:ext cx="15" cy="16"/>
              </a:xfrm>
              <a:custGeom>
                <a:avLst/>
                <a:gdLst>
                  <a:gd name="T0" fmla="*/ 36 w 44"/>
                  <a:gd name="T1" fmla="*/ 7 h 50"/>
                  <a:gd name="T2" fmla="*/ 28 w 44"/>
                  <a:gd name="T3" fmla="*/ 20 h 50"/>
                  <a:gd name="T4" fmla="*/ 0 w 44"/>
                  <a:gd name="T5" fmla="*/ 42 h 50"/>
                  <a:gd name="T6" fmla="*/ 3 w 44"/>
                  <a:gd name="T7" fmla="*/ 50 h 50"/>
                  <a:gd name="T8" fmla="*/ 6 w 44"/>
                  <a:gd name="T9" fmla="*/ 46 h 50"/>
                  <a:gd name="T10" fmla="*/ 9 w 44"/>
                  <a:gd name="T11" fmla="*/ 44 h 50"/>
                  <a:gd name="T12" fmla="*/ 16 w 44"/>
                  <a:gd name="T13" fmla="*/ 39 h 50"/>
                  <a:gd name="T14" fmla="*/ 27 w 44"/>
                  <a:gd name="T15" fmla="*/ 27 h 50"/>
                  <a:gd name="T16" fmla="*/ 31 w 44"/>
                  <a:gd name="T17" fmla="*/ 20 h 50"/>
                  <a:gd name="T18" fmla="*/ 36 w 44"/>
                  <a:gd name="T19" fmla="*/ 14 h 50"/>
                  <a:gd name="T20" fmla="*/ 44 w 44"/>
                  <a:gd name="T21" fmla="*/ 0 h 50"/>
                  <a:gd name="T22" fmla="*/ 36 w 44"/>
                  <a:gd name="T23" fmla="*/ 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4" h="50">
                    <a:moveTo>
                      <a:pt x="36" y="7"/>
                    </a:moveTo>
                    <a:lnTo>
                      <a:pt x="28" y="20"/>
                    </a:lnTo>
                    <a:lnTo>
                      <a:pt x="0" y="42"/>
                    </a:lnTo>
                    <a:lnTo>
                      <a:pt x="3" y="50"/>
                    </a:lnTo>
                    <a:lnTo>
                      <a:pt x="6" y="46"/>
                    </a:lnTo>
                    <a:lnTo>
                      <a:pt x="9" y="44"/>
                    </a:lnTo>
                    <a:lnTo>
                      <a:pt x="16" y="39"/>
                    </a:lnTo>
                    <a:lnTo>
                      <a:pt x="27" y="27"/>
                    </a:lnTo>
                    <a:lnTo>
                      <a:pt x="31" y="20"/>
                    </a:lnTo>
                    <a:lnTo>
                      <a:pt x="36" y="14"/>
                    </a:lnTo>
                    <a:lnTo>
                      <a:pt x="44" y="0"/>
                    </a:ln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A98B9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30" name="Freeform 754">
                <a:extLst>
                  <a:ext uri="{FF2B5EF4-FFF2-40B4-BE49-F238E27FC236}">
                    <a16:creationId xmlns:a16="http://schemas.microsoft.com/office/drawing/2014/main" id="{6703EB19-4A8C-4FB9-B707-C5E02808ACF1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4" y="4708"/>
                <a:ext cx="2" cy="1"/>
              </a:xfrm>
              <a:custGeom>
                <a:avLst/>
                <a:gdLst>
                  <a:gd name="T0" fmla="*/ 6 w 6"/>
                  <a:gd name="T1" fmla="*/ 1 h 3"/>
                  <a:gd name="T2" fmla="*/ 5 w 6"/>
                  <a:gd name="T3" fmla="*/ 0 h 3"/>
                  <a:gd name="T4" fmla="*/ 0 w 6"/>
                  <a:gd name="T5" fmla="*/ 2 h 3"/>
                  <a:gd name="T6" fmla="*/ 1 w 6"/>
                  <a:gd name="T7" fmla="*/ 3 h 3"/>
                  <a:gd name="T8" fmla="*/ 6 w 6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lnTo>
                      <a:pt x="5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6" y="1"/>
                    </a:lnTo>
                    <a:close/>
                  </a:path>
                </a:pathLst>
              </a:custGeom>
              <a:solidFill>
                <a:srgbClr val="88677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31" name="Freeform 755">
                <a:extLst>
                  <a:ext uri="{FF2B5EF4-FFF2-40B4-BE49-F238E27FC236}">
                    <a16:creationId xmlns:a16="http://schemas.microsoft.com/office/drawing/2014/main" id="{AC24067E-945A-485F-B169-D0C5820AEDB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3" y="4709"/>
                <a:ext cx="2" cy="1"/>
              </a:xfrm>
              <a:custGeom>
                <a:avLst/>
                <a:gdLst>
                  <a:gd name="T0" fmla="*/ 0 w 5"/>
                  <a:gd name="T1" fmla="*/ 3 h 4"/>
                  <a:gd name="T2" fmla="*/ 1 w 5"/>
                  <a:gd name="T3" fmla="*/ 4 h 4"/>
                  <a:gd name="T4" fmla="*/ 5 w 5"/>
                  <a:gd name="T5" fmla="*/ 3 h 4"/>
                  <a:gd name="T6" fmla="*/ 4 w 5"/>
                  <a:gd name="T7" fmla="*/ 0 h 4"/>
                  <a:gd name="T8" fmla="*/ 0 w 5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0" y="3"/>
                    </a:moveTo>
                    <a:lnTo>
                      <a:pt x="1" y="4"/>
                    </a:lnTo>
                    <a:lnTo>
                      <a:pt x="5" y="3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8B6A7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32" name="Freeform 756">
                <a:extLst>
                  <a:ext uri="{FF2B5EF4-FFF2-40B4-BE49-F238E27FC236}">
                    <a16:creationId xmlns:a16="http://schemas.microsoft.com/office/drawing/2014/main" id="{B5ED93D6-2687-4CE5-A86E-34DA5FC4D15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5" y="4707"/>
                <a:ext cx="1" cy="1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1 h 4"/>
                  <a:gd name="T4" fmla="*/ 3 w 4"/>
                  <a:gd name="T5" fmla="*/ 0 h 4"/>
                  <a:gd name="T6" fmla="*/ 0 w 4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85636E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33" name="Freeform 757">
                <a:extLst>
                  <a:ext uri="{FF2B5EF4-FFF2-40B4-BE49-F238E27FC236}">
                    <a16:creationId xmlns:a16="http://schemas.microsoft.com/office/drawing/2014/main" id="{F5678311-E2FA-4DC5-A2AA-4A90335AFDF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06" y="4716"/>
                <a:ext cx="5" cy="5"/>
              </a:xfrm>
              <a:custGeom>
                <a:avLst/>
                <a:gdLst>
                  <a:gd name="T0" fmla="*/ 9 w 17"/>
                  <a:gd name="T1" fmla="*/ 3 h 16"/>
                  <a:gd name="T2" fmla="*/ 4 w 17"/>
                  <a:gd name="T3" fmla="*/ 7 h 16"/>
                  <a:gd name="T4" fmla="*/ 8 w 17"/>
                  <a:gd name="T5" fmla="*/ 13 h 16"/>
                  <a:gd name="T6" fmla="*/ 4 w 17"/>
                  <a:gd name="T7" fmla="*/ 7 h 16"/>
                  <a:gd name="T8" fmla="*/ 0 w 17"/>
                  <a:gd name="T9" fmla="*/ 9 h 16"/>
                  <a:gd name="T10" fmla="*/ 4 w 17"/>
                  <a:gd name="T11" fmla="*/ 16 h 16"/>
                  <a:gd name="T12" fmla="*/ 17 w 17"/>
                  <a:gd name="T13" fmla="*/ 8 h 16"/>
                  <a:gd name="T14" fmla="*/ 14 w 17"/>
                  <a:gd name="T15" fmla="*/ 0 h 16"/>
                  <a:gd name="T16" fmla="*/ 9 w 17"/>
                  <a:gd name="T17" fmla="*/ 3 h 16"/>
                  <a:gd name="T18" fmla="*/ 12 w 17"/>
                  <a:gd name="T19" fmla="*/ 10 h 16"/>
                  <a:gd name="T20" fmla="*/ 9 w 17"/>
                  <a:gd name="T21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" h="16">
                    <a:moveTo>
                      <a:pt x="9" y="3"/>
                    </a:moveTo>
                    <a:lnTo>
                      <a:pt x="4" y="7"/>
                    </a:lnTo>
                    <a:lnTo>
                      <a:pt x="8" y="13"/>
                    </a:lnTo>
                    <a:lnTo>
                      <a:pt x="4" y="7"/>
                    </a:lnTo>
                    <a:lnTo>
                      <a:pt x="0" y="9"/>
                    </a:lnTo>
                    <a:lnTo>
                      <a:pt x="4" y="16"/>
                    </a:lnTo>
                    <a:lnTo>
                      <a:pt x="17" y="8"/>
                    </a:lnTo>
                    <a:lnTo>
                      <a:pt x="14" y="0"/>
                    </a:lnTo>
                    <a:lnTo>
                      <a:pt x="9" y="3"/>
                    </a:lnTo>
                    <a:lnTo>
                      <a:pt x="12" y="10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A1838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34" name="Freeform 758">
                <a:extLst>
                  <a:ext uri="{FF2B5EF4-FFF2-40B4-BE49-F238E27FC236}">
                    <a16:creationId xmlns:a16="http://schemas.microsoft.com/office/drawing/2014/main" id="{ADB676DB-7A51-44FF-82E5-CCFE56CB3CAB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3" y="4714"/>
                <a:ext cx="2" cy="3"/>
              </a:xfrm>
              <a:custGeom>
                <a:avLst/>
                <a:gdLst>
                  <a:gd name="T0" fmla="*/ 7 w 7"/>
                  <a:gd name="T1" fmla="*/ 6 h 8"/>
                  <a:gd name="T2" fmla="*/ 3 w 7"/>
                  <a:gd name="T3" fmla="*/ 0 h 8"/>
                  <a:gd name="T4" fmla="*/ 0 w 7"/>
                  <a:gd name="T5" fmla="*/ 2 h 8"/>
                  <a:gd name="T6" fmla="*/ 2 w 7"/>
                  <a:gd name="T7" fmla="*/ 8 h 8"/>
                  <a:gd name="T8" fmla="*/ 7 w 7"/>
                  <a:gd name="T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8">
                    <a:moveTo>
                      <a:pt x="7" y="6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2" y="8"/>
                    </a:lnTo>
                    <a:lnTo>
                      <a:pt x="7" y="6"/>
                    </a:lnTo>
                    <a:close/>
                  </a:path>
                </a:pathLst>
              </a:custGeom>
              <a:solidFill>
                <a:srgbClr val="9B7C86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35" name="Freeform 759">
                <a:extLst>
                  <a:ext uri="{FF2B5EF4-FFF2-40B4-BE49-F238E27FC236}">
                    <a16:creationId xmlns:a16="http://schemas.microsoft.com/office/drawing/2014/main" id="{D36240BF-EE7E-497E-9214-1A9A22577DB1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0" y="4715"/>
                <a:ext cx="3" cy="3"/>
              </a:xfrm>
              <a:custGeom>
                <a:avLst/>
                <a:gdLst>
                  <a:gd name="T0" fmla="*/ 0 w 9"/>
                  <a:gd name="T1" fmla="*/ 4 h 10"/>
                  <a:gd name="T2" fmla="*/ 4 w 9"/>
                  <a:gd name="T3" fmla="*/ 10 h 10"/>
                  <a:gd name="T4" fmla="*/ 9 w 9"/>
                  <a:gd name="T5" fmla="*/ 7 h 10"/>
                  <a:gd name="T6" fmla="*/ 5 w 9"/>
                  <a:gd name="T7" fmla="*/ 0 h 10"/>
                  <a:gd name="T8" fmla="*/ 0 w 9"/>
                  <a:gd name="T9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0">
                    <a:moveTo>
                      <a:pt x="0" y="4"/>
                    </a:moveTo>
                    <a:lnTo>
                      <a:pt x="4" y="10"/>
                    </a:lnTo>
                    <a:lnTo>
                      <a:pt x="9" y="7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9E7F8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36" name="Freeform 760">
                <a:extLst>
                  <a:ext uri="{FF2B5EF4-FFF2-40B4-BE49-F238E27FC236}">
                    <a16:creationId xmlns:a16="http://schemas.microsoft.com/office/drawing/2014/main" id="{6852D325-EB01-456F-95ED-08C8AE91DFD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4" y="4714"/>
                <a:ext cx="3" cy="2"/>
              </a:xfrm>
              <a:custGeom>
                <a:avLst/>
                <a:gdLst>
                  <a:gd name="T0" fmla="*/ 5 w 8"/>
                  <a:gd name="T1" fmla="*/ 0 h 8"/>
                  <a:gd name="T2" fmla="*/ 0 w 8"/>
                  <a:gd name="T3" fmla="*/ 3 h 8"/>
                  <a:gd name="T4" fmla="*/ 3 w 8"/>
                  <a:gd name="T5" fmla="*/ 8 h 8"/>
                  <a:gd name="T6" fmla="*/ 8 w 8"/>
                  <a:gd name="T7" fmla="*/ 6 h 8"/>
                  <a:gd name="T8" fmla="*/ 5 w 8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5" y="0"/>
                    </a:moveTo>
                    <a:lnTo>
                      <a:pt x="0" y="3"/>
                    </a:lnTo>
                    <a:lnTo>
                      <a:pt x="3" y="8"/>
                    </a:lnTo>
                    <a:lnTo>
                      <a:pt x="8" y="6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95757F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37" name="Freeform 761">
                <a:extLst>
                  <a:ext uri="{FF2B5EF4-FFF2-40B4-BE49-F238E27FC236}">
                    <a16:creationId xmlns:a16="http://schemas.microsoft.com/office/drawing/2014/main" id="{00867D1D-2BEC-4EA6-B937-C055A3F5A85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4" y="4713"/>
                <a:ext cx="2" cy="3"/>
              </a:xfrm>
              <a:custGeom>
                <a:avLst/>
                <a:gdLst>
                  <a:gd name="T0" fmla="*/ 4 w 6"/>
                  <a:gd name="T1" fmla="*/ 0 h 9"/>
                  <a:gd name="T2" fmla="*/ 0 w 6"/>
                  <a:gd name="T3" fmla="*/ 3 h 9"/>
                  <a:gd name="T4" fmla="*/ 3 w 6"/>
                  <a:gd name="T5" fmla="*/ 9 h 9"/>
                  <a:gd name="T6" fmla="*/ 6 w 6"/>
                  <a:gd name="T7" fmla="*/ 6 h 9"/>
                  <a:gd name="T8" fmla="*/ 4 w 6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9">
                    <a:moveTo>
                      <a:pt x="4" y="0"/>
                    </a:moveTo>
                    <a:lnTo>
                      <a:pt x="0" y="3"/>
                    </a:lnTo>
                    <a:lnTo>
                      <a:pt x="3" y="9"/>
                    </a:lnTo>
                    <a:lnTo>
                      <a:pt x="6" y="6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98788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38" name="Freeform 762">
                <a:extLst>
                  <a:ext uri="{FF2B5EF4-FFF2-40B4-BE49-F238E27FC236}">
                    <a16:creationId xmlns:a16="http://schemas.microsoft.com/office/drawing/2014/main" id="{6E300910-E019-4445-9A96-DAC96EB0E521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6" y="4711"/>
                <a:ext cx="3" cy="3"/>
              </a:xfrm>
              <a:custGeom>
                <a:avLst/>
                <a:gdLst>
                  <a:gd name="T0" fmla="*/ 4 w 10"/>
                  <a:gd name="T1" fmla="*/ 4 h 10"/>
                  <a:gd name="T2" fmla="*/ 0 w 10"/>
                  <a:gd name="T3" fmla="*/ 6 h 10"/>
                  <a:gd name="T4" fmla="*/ 1 w 10"/>
                  <a:gd name="T5" fmla="*/ 10 h 10"/>
                  <a:gd name="T6" fmla="*/ 10 w 10"/>
                  <a:gd name="T7" fmla="*/ 5 h 10"/>
                  <a:gd name="T8" fmla="*/ 7 w 10"/>
                  <a:gd name="T9" fmla="*/ 0 h 10"/>
                  <a:gd name="T10" fmla="*/ 4 w 10"/>
                  <a:gd name="T11" fmla="*/ 4 h 10"/>
                  <a:gd name="T12" fmla="*/ 5 w 10"/>
                  <a:gd name="T13" fmla="*/ 7 h 10"/>
                  <a:gd name="T14" fmla="*/ 4 w 10"/>
                  <a:gd name="T15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10">
                    <a:moveTo>
                      <a:pt x="4" y="4"/>
                    </a:moveTo>
                    <a:lnTo>
                      <a:pt x="0" y="6"/>
                    </a:lnTo>
                    <a:lnTo>
                      <a:pt x="1" y="10"/>
                    </a:lnTo>
                    <a:lnTo>
                      <a:pt x="10" y="5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5" y="7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91707B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39" name="Freeform 763">
                <a:extLst>
                  <a:ext uri="{FF2B5EF4-FFF2-40B4-BE49-F238E27FC236}">
                    <a16:creationId xmlns:a16="http://schemas.microsoft.com/office/drawing/2014/main" id="{2CCC5824-3F8D-4DFC-B8F0-5587B042092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1" y="4710"/>
                <a:ext cx="2" cy="2"/>
              </a:xfrm>
              <a:custGeom>
                <a:avLst/>
                <a:gdLst>
                  <a:gd name="T0" fmla="*/ 0 w 6"/>
                  <a:gd name="T1" fmla="*/ 3 h 6"/>
                  <a:gd name="T2" fmla="*/ 1 w 6"/>
                  <a:gd name="T3" fmla="*/ 6 h 6"/>
                  <a:gd name="T4" fmla="*/ 6 w 6"/>
                  <a:gd name="T5" fmla="*/ 2 h 6"/>
                  <a:gd name="T6" fmla="*/ 4 w 6"/>
                  <a:gd name="T7" fmla="*/ 0 h 6"/>
                  <a:gd name="T8" fmla="*/ 0 w 6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0" y="3"/>
                    </a:moveTo>
                    <a:lnTo>
                      <a:pt x="1" y="6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8D6C7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40" name="Freeform 764">
                <a:extLst>
                  <a:ext uri="{FF2B5EF4-FFF2-40B4-BE49-F238E27FC236}">
                    <a16:creationId xmlns:a16="http://schemas.microsoft.com/office/drawing/2014/main" id="{830B6EFE-9B0C-4E66-89CD-B4EA64DDB5F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0" y="4711"/>
                <a:ext cx="2" cy="2"/>
              </a:xfrm>
              <a:custGeom>
                <a:avLst/>
                <a:gdLst>
                  <a:gd name="T0" fmla="*/ 2 w 6"/>
                  <a:gd name="T1" fmla="*/ 6 h 6"/>
                  <a:gd name="T2" fmla="*/ 6 w 6"/>
                  <a:gd name="T3" fmla="*/ 4 h 6"/>
                  <a:gd name="T4" fmla="*/ 5 w 6"/>
                  <a:gd name="T5" fmla="*/ 0 h 6"/>
                  <a:gd name="T6" fmla="*/ 0 w 6"/>
                  <a:gd name="T7" fmla="*/ 4 h 6"/>
                  <a:gd name="T8" fmla="*/ 2 w 6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2" y="6"/>
                    </a:moveTo>
                    <a:lnTo>
                      <a:pt x="6" y="4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2" y="6"/>
                    </a:lnTo>
                    <a:close/>
                  </a:path>
                </a:pathLst>
              </a:custGeom>
              <a:solidFill>
                <a:srgbClr val="8E6E7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41" name="Freeform 765">
                <a:extLst>
                  <a:ext uri="{FF2B5EF4-FFF2-40B4-BE49-F238E27FC236}">
                    <a16:creationId xmlns:a16="http://schemas.microsoft.com/office/drawing/2014/main" id="{674335F7-9ED8-4EEA-8266-D293C7B8DB1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62" y="4754"/>
                <a:ext cx="35" cy="13"/>
              </a:xfrm>
              <a:custGeom>
                <a:avLst/>
                <a:gdLst>
                  <a:gd name="T0" fmla="*/ 104 w 104"/>
                  <a:gd name="T1" fmla="*/ 23 h 39"/>
                  <a:gd name="T2" fmla="*/ 100 w 104"/>
                  <a:gd name="T3" fmla="*/ 12 h 39"/>
                  <a:gd name="T4" fmla="*/ 2 w 104"/>
                  <a:gd name="T5" fmla="*/ 29 h 39"/>
                  <a:gd name="T6" fmla="*/ 100 w 104"/>
                  <a:gd name="T7" fmla="*/ 12 h 39"/>
                  <a:gd name="T8" fmla="*/ 98 w 104"/>
                  <a:gd name="T9" fmla="*/ 0 h 39"/>
                  <a:gd name="T10" fmla="*/ 0 w 104"/>
                  <a:gd name="T11" fmla="*/ 17 h 39"/>
                  <a:gd name="T12" fmla="*/ 0 w 104"/>
                  <a:gd name="T13" fmla="*/ 27 h 39"/>
                  <a:gd name="T14" fmla="*/ 4 w 104"/>
                  <a:gd name="T15" fmla="*/ 39 h 39"/>
                  <a:gd name="T16" fmla="*/ 104 w 104"/>
                  <a:gd name="T17" fmla="*/ 2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" h="39">
                    <a:moveTo>
                      <a:pt x="104" y="23"/>
                    </a:moveTo>
                    <a:lnTo>
                      <a:pt x="100" y="12"/>
                    </a:lnTo>
                    <a:lnTo>
                      <a:pt x="2" y="29"/>
                    </a:lnTo>
                    <a:lnTo>
                      <a:pt x="100" y="12"/>
                    </a:lnTo>
                    <a:lnTo>
                      <a:pt x="98" y="0"/>
                    </a:lnTo>
                    <a:lnTo>
                      <a:pt x="0" y="17"/>
                    </a:lnTo>
                    <a:lnTo>
                      <a:pt x="0" y="27"/>
                    </a:lnTo>
                    <a:lnTo>
                      <a:pt x="4" y="39"/>
                    </a:lnTo>
                    <a:lnTo>
                      <a:pt x="104" y="23"/>
                    </a:lnTo>
                    <a:close/>
                  </a:path>
                </a:pathLst>
              </a:custGeom>
              <a:solidFill>
                <a:srgbClr val="A1838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42" name="Freeform 766">
                <a:extLst>
                  <a:ext uri="{FF2B5EF4-FFF2-40B4-BE49-F238E27FC236}">
                    <a16:creationId xmlns:a16="http://schemas.microsoft.com/office/drawing/2014/main" id="{077B5717-C53A-4F6F-B6D6-E6952A70FF2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60" y="4750"/>
                <a:ext cx="35" cy="9"/>
              </a:xfrm>
              <a:custGeom>
                <a:avLst/>
                <a:gdLst>
                  <a:gd name="T0" fmla="*/ 105 w 105"/>
                  <a:gd name="T1" fmla="*/ 12 h 28"/>
                  <a:gd name="T2" fmla="*/ 100 w 105"/>
                  <a:gd name="T3" fmla="*/ 0 h 28"/>
                  <a:gd name="T4" fmla="*/ 0 w 105"/>
                  <a:gd name="T5" fmla="*/ 16 h 28"/>
                  <a:gd name="T6" fmla="*/ 4 w 105"/>
                  <a:gd name="T7" fmla="*/ 28 h 28"/>
                  <a:gd name="T8" fmla="*/ 105 w 105"/>
                  <a:gd name="T9" fmla="*/ 1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28">
                    <a:moveTo>
                      <a:pt x="105" y="12"/>
                    </a:moveTo>
                    <a:lnTo>
                      <a:pt x="100" y="0"/>
                    </a:lnTo>
                    <a:lnTo>
                      <a:pt x="0" y="16"/>
                    </a:lnTo>
                    <a:lnTo>
                      <a:pt x="4" y="28"/>
                    </a:lnTo>
                    <a:lnTo>
                      <a:pt x="105" y="12"/>
                    </a:lnTo>
                    <a:close/>
                  </a:path>
                </a:pathLst>
              </a:custGeom>
              <a:solidFill>
                <a:srgbClr val="9F8089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43" name="Freeform 767">
                <a:extLst>
                  <a:ext uri="{FF2B5EF4-FFF2-40B4-BE49-F238E27FC236}">
                    <a16:creationId xmlns:a16="http://schemas.microsoft.com/office/drawing/2014/main" id="{4D21F2EF-8B4A-4D2D-AC95-FD0A9D7AEBD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9" y="4746"/>
                <a:ext cx="35" cy="9"/>
              </a:xfrm>
              <a:custGeom>
                <a:avLst/>
                <a:gdLst>
                  <a:gd name="T0" fmla="*/ 105 w 105"/>
                  <a:gd name="T1" fmla="*/ 9 h 27"/>
                  <a:gd name="T2" fmla="*/ 101 w 105"/>
                  <a:gd name="T3" fmla="*/ 0 h 27"/>
                  <a:gd name="T4" fmla="*/ 0 w 105"/>
                  <a:gd name="T5" fmla="*/ 16 h 27"/>
                  <a:gd name="T6" fmla="*/ 0 w 105"/>
                  <a:gd name="T7" fmla="*/ 18 h 27"/>
                  <a:gd name="T8" fmla="*/ 4 w 105"/>
                  <a:gd name="T9" fmla="*/ 27 h 27"/>
                  <a:gd name="T10" fmla="*/ 105 w 105"/>
                  <a:gd name="T11" fmla="*/ 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5" h="27">
                    <a:moveTo>
                      <a:pt x="105" y="9"/>
                    </a:moveTo>
                    <a:lnTo>
                      <a:pt x="101" y="0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4" y="27"/>
                    </a:lnTo>
                    <a:lnTo>
                      <a:pt x="105" y="9"/>
                    </a:lnTo>
                    <a:close/>
                  </a:path>
                </a:pathLst>
              </a:custGeom>
              <a:solidFill>
                <a:srgbClr val="9C7D8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44" name="Freeform 768">
                <a:extLst>
                  <a:ext uri="{FF2B5EF4-FFF2-40B4-BE49-F238E27FC236}">
                    <a16:creationId xmlns:a16="http://schemas.microsoft.com/office/drawing/2014/main" id="{D596C77C-9FDC-4CA1-B493-016FA7D3C681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8" y="4743"/>
                <a:ext cx="35" cy="9"/>
              </a:xfrm>
              <a:custGeom>
                <a:avLst/>
                <a:gdLst>
                  <a:gd name="T0" fmla="*/ 101 w 105"/>
                  <a:gd name="T1" fmla="*/ 1 h 28"/>
                  <a:gd name="T2" fmla="*/ 101 w 105"/>
                  <a:gd name="T3" fmla="*/ 0 h 28"/>
                  <a:gd name="T4" fmla="*/ 0 w 105"/>
                  <a:gd name="T5" fmla="*/ 18 h 28"/>
                  <a:gd name="T6" fmla="*/ 4 w 105"/>
                  <a:gd name="T7" fmla="*/ 28 h 28"/>
                  <a:gd name="T8" fmla="*/ 105 w 105"/>
                  <a:gd name="T9" fmla="*/ 11 h 28"/>
                  <a:gd name="T10" fmla="*/ 101 w 105"/>
                  <a:gd name="T11" fmla="*/ 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5" h="28">
                    <a:moveTo>
                      <a:pt x="101" y="1"/>
                    </a:moveTo>
                    <a:lnTo>
                      <a:pt x="101" y="0"/>
                    </a:lnTo>
                    <a:lnTo>
                      <a:pt x="0" y="18"/>
                    </a:lnTo>
                    <a:lnTo>
                      <a:pt x="4" y="28"/>
                    </a:lnTo>
                    <a:lnTo>
                      <a:pt x="105" y="11"/>
                    </a:lnTo>
                    <a:lnTo>
                      <a:pt x="101" y="1"/>
                    </a:lnTo>
                    <a:close/>
                  </a:path>
                </a:pathLst>
              </a:custGeom>
              <a:solidFill>
                <a:srgbClr val="9B7C86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45" name="Freeform 769">
                <a:extLst>
                  <a:ext uri="{FF2B5EF4-FFF2-40B4-BE49-F238E27FC236}">
                    <a16:creationId xmlns:a16="http://schemas.microsoft.com/office/drawing/2014/main" id="{B3A1321B-1776-4F68-801F-71CA866E862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6" y="4740"/>
                <a:ext cx="35" cy="10"/>
              </a:xfrm>
              <a:custGeom>
                <a:avLst/>
                <a:gdLst>
                  <a:gd name="T0" fmla="*/ 106 w 106"/>
                  <a:gd name="T1" fmla="*/ 11 h 29"/>
                  <a:gd name="T2" fmla="*/ 101 w 106"/>
                  <a:gd name="T3" fmla="*/ 0 h 29"/>
                  <a:gd name="T4" fmla="*/ 0 w 106"/>
                  <a:gd name="T5" fmla="*/ 17 h 29"/>
                  <a:gd name="T6" fmla="*/ 6 w 106"/>
                  <a:gd name="T7" fmla="*/ 29 h 29"/>
                  <a:gd name="T8" fmla="*/ 106 w 106"/>
                  <a:gd name="T9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29">
                    <a:moveTo>
                      <a:pt x="106" y="11"/>
                    </a:moveTo>
                    <a:lnTo>
                      <a:pt x="101" y="0"/>
                    </a:lnTo>
                    <a:lnTo>
                      <a:pt x="0" y="17"/>
                    </a:lnTo>
                    <a:lnTo>
                      <a:pt x="6" y="29"/>
                    </a:lnTo>
                    <a:lnTo>
                      <a:pt x="106" y="11"/>
                    </a:lnTo>
                    <a:close/>
                  </a:path>
                </a:pathLst>
              </a:custGeom>
              <a:solidFill>
                <a:srgbClr val="98788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46" name="Freeform 770">
                <a:extLst>
                  <a:ext uri="{FF2B5EF4-FFF2-40B4-BE49-F238E27FC236}">
                    <a16:creationId xmlns:a16="http://schemas.microsoft.com/office/drawing/2014/main" id="{BD75418F-4F27-4910-A33C-63DA023A4CD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4" y="4736"/>
                <a:ext cx="35" cy="9"/>
              </a:xfrm>
              <a:custGeom>
                <a:avLst/>
                <a:gdLst>
                  <a:gd name="T0" fmla="*/ 105 w 105"/>
                  <a:gd name="T1" fmla="*/ 11 h 27"/>
                  <a:gd name="T2" fmla="*/ 100 w 105"/>
                  <a:gd name="T3" fmla="*/ 0 h 27"/>
                  <a:gd name="T4" fmla="*/ 0 w 105"/>
                  <a:gd name="T5" fmla="*/ 18 h 27"/>
                  <a:gd name="T6" fmla="*/ 1 w 105"/>
                  <a:gd name="T7" fmla="*/ 21 h 27"/>
                  <a:gd name="T8" fmla="*/ 4 w 105"/>
                  <a:gd name="T9" fmla="*/ 27 h 27"/>
                  <a:gd name="T10" fmla="*/ 105 w 105"/>
                  <a:gd name="T11" fmla="*/ 1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5" h="27">
                    <a:moveTo>
                      <a:pt x="105" y="11"/>
                    </a:moveTo>
                    <a:lnTo>
                      <a:pt x="100" y="0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4" y="27"/>
                    </a:lnTo>
                    <a:lnTo>
                      <a:pt x="105" y="11"/>
                    </a:lnTo>
                    <a:close/>
                  </a:path>
                </a:pathLst>
              </a:custGeom>
              <a:solidFill>
                <a:srgbClr val="95757F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47" name="Freeform 771">
                <a:extLst>
                  <a:ext uri="{FF2B5EF4-FFF2-40B4-BE49-F238E27FC236}">
                    <a16:creationId xmlns:a16="http://schemas.microsoft.com/office/drawing/2014/main" id="{83A6B5A1-85BD-4FDC-8D8E-45AAB80BADC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1" y="4722"/>
                <a:ext cx="34" cy="10"/>
              </a:xfrm>
              <a:custGeom>
                <a:avLst/>
                <a:gdLst>
                  <a:gd name="T0" fmla="*/ 101 w 101"/>
                  <a:gd name="T1" fmla="*/ 12 h 29"/>
                  <a:gd name="T2" fmla="*/ 101 w 101"/>
                  <a:gd name="T3" fmla="*/ 0 h 29"/>
                  <a:gd name="T4" fmla="*/ 0 w 101"/>
                  <a:gd name="T5" fmla="*/ 18 h 29"/>
                  <a:gd name="T6" fmla="*/ 7 w 101"/>
                  <a:gd name="T7" fmla="*/ 28 h 29"/>
                  <a:gd name="T8" fmla="*/ 8 w 101"/>
                  <a:gd name="T9" fmla="*/ 29 h 29"/>
                  <a:gd name="T10" fmla="*/ 101 w 101"/>
                  <a:gd name="T11" fmla="*/ 1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1" h="29">
                    <a:moveTo>
                      <a:pt x="101" y="12"/>
                    </a:moveTo>
                    <a:lnTo>
                      <a:pt x="101" y="0"/>
                    </a:lnTo>
                    <a:lnTo>
                      <a:pt x="0" y="18"/>
                    </a:lnTo>
                    <a:lnTo>
                      <a:pt x="7" y="28"/>
                    </a:lnTo>
                    <a:lnTo>
                      <a:pt x="8" y="29"/>
                    </a:lnTo>
                    <a:lnTo>
                      <a:pt x="101" y="12"/>
                    </a:lnTo>
                    <a:close/>
                  </a:path>
                </a:pathLst>
              </a:custGeom>
              <a:solidFill>
                <a:srgbClr val="8C6B75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48" name="Freeform 772">
                <a:extLst>
                  <a:ext uri="{FF2B5EF4-FFF2-40B4-BE49-F238E27FC236}">
                    <a16:creationId xmlns:a16="http://schemas.microsoft.com/office/drawing/2014/main" id="{0FC809DB-11D5-4058-8557-0B64B5B1DF3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0" y="4725"/>
                <a:ext cx="37" cy="9"/>
              </a:xfrm>
              <a:custGeom>
                <a:avLst/>
                <a:gdLst>
                  <a:gd name="T0" fmla="*/ 109 w 109"/>
                  <a:gd name="T1" fmla="*/ 11 h 29"/>
                  <a:gd name="T2" fmla="*/ 107 w 109"/>
                  <a:gd name="T3" fmla="*/ 5 h 29"/>
                  <a:gd name="T4" fmla="*/ 106 w 109"/>
                  <a:gd name="T5" fmla="*/ 0 h 29"/>
                  <a:gd name="T6" fmla="*/ 0 w 109"/>
                  <a:gd name="T7" fmla="*/ 18 h 29"/>
                  <a:gd name="T8" fmla="*/ 8 w 109"/>
                  <a:gd name="T9" fmla="*/ 29 h 29"/>
                  <a:gd name="T10" fmla="*/ 109 w 109"/>
                  <a:gd name="T11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9" h="29">
                    <a:moveTo>
                      <a:pt x="109" y="11"/>
                    </a:moveTo>
                    <a:lnTo>
                      <a:pt x="107" y="5"/>
                    </a:lnTo>
                    <a:lnTo>
                      <a:pt x="106" y="0"/>
                    </a:lnTo>
                    <a:lnTo>
                      <a:pt x="0" y="18"/>
                    </a:lnTo>
                    <a:lnTo>
                      <a:pt x="8" y="29"/>
                    </a:lnTo>
                    <a:lnTo>
                      <a:pt x="109" y="11"/>
                    </a:lnTo>
                    <a:close/>
                  </a:path>
                </a:pathLst>
              </a:custGeom>
              <a:solidFill>
                <a:srgbClr val="8E6D7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49" name="Freeform 773">
                <a:extLst>
                  <a:ext uri="{FF2B5EF4-FFF2-40B4-BE49-F238E27FC236}">
                    <a16:creationId xmlns:a16="http://schemas.microsoft.com/office/drawing/2014/main" id="{00CC322C-11F0-4A2B-B583-6D221A7929C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1" y="4729"/>
                <a:ext cx="37" cy="10"/>
              </a:xfrm>
              <a:custGeom>
                <a:avLst/>
                <a:gdLst>
                  <a:gd name="T0" fmla="*/ 109 w 109"/>
                  <a:gd name="T1" fmla="*/ 11 h 29"/>
                  <a:gd name="T2" fmla="*/ 103 w 109"/>
                  <a:gd name="T3" fmla="*/ 0 h 29"/>
                  <a:gd name="T4" fmla="*/ 1 w 109"/>
                  <a:gd name="T5" fmla="*/ 17 h 29"/>
                  <a:gd name="T6" fmla="*/ 0 w 109"/>
                  <a:gd name="T7" fmla="*/ 24 h 29"/>
                  <a:gd name="T8" fmla="*/ 3 w 109"/>
                  <a:gd name="T9" fmla="*/ 29 h 29"/>
                  <a:gd name="T10" fmla="*/ 109 w 109"/>
                  <a:gd name="T11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9" h="29">
                    <a:moveTo>
                      <a:pt x="109" y="11"/>
                    </a:moveTo>
                    <a:lnTo>
                      <a:pt x="103" y="0"/>
                    </a:lnTo>
                    <a:lnTo>
                      <a:pt x="1" y="17"/>
                    </a:lnTo>
                    <a:lnTo>
                      <a:pt x="0" y="24"/>
                    </a:lnTo>
                    <a:lnTo>
                      <a:pt x="3" y="29"/>
                    </a:lnTo>
                    <a:lnTo>
                      <a:pt x="109" y="11"/>
                    </a:lnTo>
                    <a:close/>
                  </a:path>
                </a:pathLst>
              </a:custGeom>
              <a:solidFill>
                <a:srgbClr val="91707B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50" name="Freeform 774">
                <a:extLst>
                  <a:ext uri="{FF2B5EF4-FFF2-40B4-BE49-F238E27FC236}">
                    <a16:creationId xmlns:a16="http://schemas.microsoft.com/office/drawing/2014/main" id="{0302D2B4-67D1-4E66-AFB7-F9F0FE4D7C7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3" y="4732"/>
                <a:ext cx="35" cy="9"/>
              </a:xfrm>
              <a:custGeom>
                <a:avLst/>
                <a:gdLst>
                  <a:gd name="T0" fmla="*/ 104 w 104"/>
                  <a:gd name="T1" fmla="*/ 10 h 27"/>
                  <a:gd name="T2" fmla="*/ 101 w 104"/>
                  <a:gd name="T3" fmla="*/ 0 h 27"/>
                  <a:gd name="T4" fmla="*/ 0 w 104"/>
                  <a:gd name="T5" fmla="*/ 16 h 27"/>
                  <a:gd name="T6" fmla="*/ 2 w 104"/>
                  <a:gd name="T7" fmla="*/ 27 h 27"/>
                  <a:gd name="T8" fmla="*/ 104 w 104"/>
                  <a:gd name="T9" fmla="*/ 1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27">
                    <a:moveTo>
                      <a:pt x="104" y="10"/>
                    </a:moveTo>
                    <a:lnTo>
                      <a:pt x="101" y="0"/>
                    </a:lnTo>
                    <a:lnTo>
                      <a:pt x="0" y="16"/>
                    </a:lnTo>
                    <a:lnTo>
                      <a:pt x="2" y="27"/>
                    </a:lnTo>
                    <a:lnTo>
                      <a:pt x="104" y="10"/>
                    </a:lnTo>
                    <a:close/>
                  </a:path>
                </a:pathLst>
              </a:custGeom>
              <a:solidFill>
                <a:srgbClr val="93737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51" name="Freeform 775">
                <a:extLst>
                  <a:ext uri="{FF2B5EF4-FFF2-40B4-BE49-F238E27FC236}">
                    <a16:creationId xmlns:a16="http://schemas.microsoft.com/office/drawing/2014/main" id="{1C017028-8179-4BDB-AD98-E7064058BC2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0" y="4712"/>
                <a:ext cx="27" cy="8"/>
              </a:xfrm>
              <a:custGeom>
                <a:avLst/>
                <a:gdLst>
                  <a:gd name="T0" fmla="*/ 77 w 80"/>
                  <a:gd name="T1" fmla="*/ 12 h 24"/>
                  <a:gd name="T2" fmla="*/ 80 w 80"/>
                  <a:gd name="T3" fmla="*/ 0 h 24"/>
                  <a:gd name="T4" fmla="*/ 0 w 80"/>
                  <a:gd name="T5" fmla="*/ 13 h 24"/>
                  <a:gd name="T6" fmla="*/ 9 w 80"/>
                  <a:gd name="T7" fmla="*/ 24 h 24"/>
                  <a:gd name="T8" fmla="*/ 77 w 80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24">
                    <a:moveTo>
                      <a:pt x="77" y="12"/>
                    </a:moveTo>
                    <a:lnTo>
                      <a:pt x="80" y="0"/>
                    </a:lnTo>
                    <a:lnTo>
                      <a:pt x="0" y="13"/>
                    </a:lnTo>
                    <a:lnTo>
                      <a:pt x="9" y="24"/>
                    </a:lnTo>
                    <a:lnTo>
                      <a:pt x="77" y="12"/>
                    </a:lnTo>
                    <a:close/>
                  </a:path>
                </a:pathLst>
              </a:custGeom>
              <a:solidFill>
                <a:srgbClr val="85636E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52" name="Freeform 776">
                <a:extLst>
                  <a:ext uri="{FF2B5EF4-FFF2-40B4-BE49-F238E27FC236}">
                    <a16:creationId xmlns:a16="http://schemas.microsoft.com/office/drawing/2014/main" id="{97D4551E-22F0-48B9-B727-88A11250AA1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0" y="4716"/>
                <a:ext cx="29" cy="8"/>
              </a:xfrm>
              <a:custGeom>
                <a:avLst/>
                <a:gdLst>
                  <a:gd name="T0" fmla="*/ 87 w 87"/>
                  <a:gd name="T1" fmla="*/ 11 h 24"/>
                  <a:gd name="T2" fmla="*/ 87 w 87"/>
                  <a:gd name="T3" fmla="*/ 5 h 24"/>
                  <a:gd name="T4" fmla="*/ 87 w 87"/>
                  <a:gd name="T5" fmla="*/ 0 h 24"/>
                  <a:gd name="T6" fmla="*/ 0 w 87"/>
                  <a:gd name="T7" fmla="*/ 14 h 24"/>
                  <a:gd name="T8" fmla="*/ 7 w 87"/>
                  <a:gd name="T9" fmla="*/ 24 h 24"/>
                  <a:gd name="T10" fmla="*/ 87 w 87"/>
                  <a:gd name="T11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" h="24">
                    <a:moveTo>
                      <a:pt x="87" y="11"/>
                    </a:moveTo>
                    <a:lnTo>
                      <a:pt x="87" y="5"/>
                    </a:lnTo>
                    <a:lnTo>
                      <a:pt x="87" y="0"/>
                    </a:lnTo>
                    <a:lnTo>
                      <a:pt x="0" y="14"/>
                    </a:lnTo>
                    <a:lnTo>
                      <a:pt x="7" y="24"/>
                    </a:lnTo>
                    <a:lnTo>
                      <a:pt x="87" y="11"/>
                    </a:lnTo>
                    <a:close/>
                  </a:path>
                </a:pathLst>
              </a:custGeom>
              <a:solidFill>
                <a:srgbClr val="876570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53" name="Freeform 777">
                <a:extLst>
                  <a:ext uri="{FF2B5EF4-FFF2-40B4-BE49-F238E27FC236}">
                    <a16:creationId xmlns:a16="http://schemas.microsoft.com/office/drawing/2014/main" id="{FB7D0CE7-835E-498B-BF9A-6C78FAC6201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1" y="4702"/>
                <a:ext cx="23" cy="14"/>
              </a:xfrm>
              <a:custGeom>
                <a:avLst/>
                <a:gdLst>
                  <a:gd name="T0" fmla="*/ 37 w 68"/>
                  <a:gd name="T1" fmla="*/ 32 h 42"/>
                  <a:gd name="T2" fmla="*/ 37 w 68"/>
                  <a:gd name="T3" fmla="*/ 27 h 42"/>
                  <a:gd name="T4" fmla="*/ 40 w 68"/>
                  <a:gd name="T5" fmla="*/ 26 h 42"/>
                  <a:gd name="T6" fmla="*/ 44 w 68"/>
                  <a:gd name="T7" fmla="*/ 29 h 42"/>
                  <a:gd name="T8" fmla="*/ 65 w 68"/>
                  <a:gd name="T9" fmla="*/ 21 h 42"/>
                  <a:gd name="T10" fmla="*/ 68 w 68"/>
                  <a:gd name="T11" fmla="*/ 0 h 42"/>
                  <a:gd name="T12" fmla="*/ 0 w 68"/>
                  <a:gd name="T13" fmla="*/ 12 h 42"/>
                  <a:gd name="T14" fmla="*/ 21 w 68"/>
                  <a:gd name="T15" fmla="*/ 41 h 42"/>
                  <a:gd name="T16" fmla="*/ 44 w 68"/>
                  <a:gd name="T17" fmla="*/ 42 h 42"/>
                  <a:gd name="T18" fmla="*/ 37 w 68"/>
                  <a:gd name="T19" fmla="*/ 3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42">
                    <a:moveTo>
                      <a:pt x="37" y="32"/>
                    </a:moveTo>
                    <a:lnTo>
                      <a:pt x="37" y="27"/>
                    </a:lnTo>
                    <a:lnTo>
                      <a:pt x="40" y="26"/>
                    </a:lnTo>
                    <a:lnTo>
                      <a:pt x="44" y="29"/>
                    </a:lnTo>
                    <a:lnTo>
                      <a:pt x="65" y="21"/>
                    </a:lnTo>
                    <a:lnTo>
                      <a:pt x="68" y="0"/>
                    </a:lnTo>
                    <a:lnTo>
                      <a:pt x="0" y="12"/>
                    </a:lnTo>
                    <a:lnTo>
                      <a:pt x="21" y="41"/>
                    </a:lnTo>
                    <a:lnTo>
                      <a:pt x="44" y="42"/>
                    </a:lnTo>
                    <a:lnTo>
                      <a:pt x="37" y="32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54" name="Freeform 778">
                <a:extLst>
                  <a:ext uri="{FF2B5EF4-FFF2-40B4-BE49-F238E27FC236}">
                    <a16:creationId xmlns:a16="http://schemas.microsoft.com/office/drawing/2014/main" id="{30FEBBC9-7A49-452D-AADD-7815A0F4315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0" y="4718"/>
                <a:ext cx="31" cy="9"/>
              </a:xfrm>
              <a:custGeom>
                <a:avLst/>
                <a:gdLst>
                  <a:gd name="T0" fmla="*/ 94 w 94"/>
                  <a:gd name="T1" fmla="*/ 12 h 26"/>
                  <a:gd name="T2" fmla="*/ 93 w 94"/>
                  <a:gd name="T3" fmla="*/ 0 h 26"/>
                  <a:gd name="T4" fmla="*/ 0 w 94"/>
                  <a:gd name="T5" fmla="*/ 17 h 26"/>
                  <a:gd name="T6" fmla="*/ 7 w 94"/>
                  <a:gd name="T7" fmla="*/ 26 h 26"/>
                  <a:gd name="T8" fmla="*/ 94 w 94"/>
                  <a:gd name="T9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26">
                    <a:moveTo>
                      <a:pt x="94" y="12"/>
                    </a:moveTo>
                    <a:lnTo>
                      <a:pt x="93" y="0"/>
                    </a:lnTo>
                    <a:lnTo>
                      <a:pt x="0" y="17"/>
                    </a:lnTo>
                    <a:lnTo>
                      <a:pt x="7" y="26"/>
                    </a:lnTo>
                    <a:lnTo>
                      <a:pt x="94" y="12"/>
                    </a:lnTo>
                    <a:close/>
                  </a:path>
                </a:pathLst>
              </a:custGeom>
              <a:solidFill>
                <a:srgbClr val="896873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55" name="Freeform 779">
                <a:extLst>
                  <a:ext uri="{FF2B5EF4-FFF2-40B4-BE49-F238E27FC236}">
                    <a16:creationId xmlns:a16="http://schemas.microsoft.com/office/drawing/2014/main" id="{245A6B5D-4A7D-4B7B-BFB6-0666E0394B0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66" y="4766"/>
                <a:ext cx="32" cy="28"/>
              </a:xfrm>
              <a:custGeom>
                <a:avLst/>
                <a:gdLst>
                  <a:gd name="T0" fmla="*/ 56 w 95"/>
                  <a:gd name="T1" fmla="*/ 8 h 84"/>
                  <a:gd name="T2" fmla="*/ 44 w 95"/>
                  <a:gd name="T3" fmla="*/ 22 h 84"/>
                  <a:gd name="T4" fmla="*/ 33 w 95"/>
                  <a:gd name="T5" fmla="*/ 36 h 84"/>
                  <a:gd name="T6" fmla="*/ 23 w 95"/>
                  <a:gd name="T7" fmla="*/ 50 h 84"/>
                  <a:gd name="T8" fmla="*/ 11 w 95"/>
                  <a:gd name="T9" fmla="*/ 62 h 84"/>
                  <a:gd name="T10" fmla="*/ 0 w 95"/>
                  <a:gd name="T11" fmla="*/ 74 h 84"/>
                  <a:gd name="T12" fmla="*/ 0 w 95"/>
                  <a:gd name="T13" fmla="*/ 84 h 84"/>
                  <a:gd name="T14" fmla="*/ 95 w 95"/>
                  <a:gd name="T15" fmla="*/ 67 h 84"/>
                  <a:gd name="T16" fmla="*/ 94 w 95"/>
                  <a:gd name="T17" fmla="*/ 62 h 84"/>
                  <a:gd name="T18" fmla="*/ 88 w 95"/>
                  <a:gd name="T19" fmla="*/ 43 h 84"/>
                  <a:gd name="T20" fmla="*/ 82 w 95"/>
                  <a:gd name="T21" fmla="*/ 28 h 84"/>
                  <a:gd name="T22" fmla="*/ 72 w 95"/>
                  <a:gd name="T23" fmla="*/ 12 h 84"/>
                  <a:gd name="T24" fmla="*/ 62 w 95"/>
                  <a:gd name="T25" fmla="*/ 0 h 84"/>
                  <a:gd name="T26" fmla="*/ 56 w 95"/>
                  <a:gd name="T27" fmla="*/ 8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5" h="84">
                    <a:moveTo>
                      <a:pt x="56" y="8"/>
                    </a:moveTo>
                    <a:lnTo>
                      <a:pt x="44" y="22"/>
                    </a:lnTo>
                    <a:lnTo>
                      <a:pt x="33" y="36"/>
                    </a:lnTo>
                    <a:lnTo>
                      <a:pt x="23" y="50"/>
                    </a:lnTo>
                    <a:lnTo>
                      <a:pt x="11" y="62"/>
                    </a:lnTo>
                    <a:lnTo>
                      <a:pt x="0" y="74"/>
                    </a:lnTo>
                    <a:lnTo>
                      <a:pt x="0" y="84"/>
                    </a:lnTo>
                    <a:lnTo>
                      <a:pt x="95" y="67"/>
                    </a:lnTo>
                    <a:lnTo>
                      <a:pt x="94" y="62"/>
                    </a:lnTo>
                    <a:lnTo>
                      <a:pt x="88" y="43"/>
                    </a:lnTo>
                    <a:lnTo>
                      <a:pt x="82" y="28"/>
                    </a:lnTo>
                    <a:lnTo>
                      <a:pt x="72" y="12"/>
                    </a:lnTo>
                    <a:lnTo>
                      <a:pt x="62" y="0"/>
                    </a:lnTo>
                    <a:lnTo>
                      <a:pt x="56" y="8"/>
                    </a:lnTo>
                    <a:close/>
                  </a:path>
                </a:pathLst>
              </a:custGeom>
              <a:solidFill>
                <a:srgbClr val="A98B9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56" name="Freeform 780">
                <a:extLst>
                  <a:ext uri="{FF2B5EF4-FFF2-40B4-BE49-F238E27FC236}">
                    <a16:creationId xmlns:a16="http://schemas.microsoft.com/office/drawing/2014/main" id="{47BEE167-14E0-40DB-9ACB-A826F02D56BB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64" y="4762"/>
                <a:ext cx="33" cy="10"/>
              </a:xfrm>
              <a:custGeom>
                <a:avLst/>
                <a:gdLst>
                  <a:gd name="T0" fmla="*/ 98 w 98"/>
                  <a:gd name="T1" fmla="*/ 11 h 28"/>
                  <a:gd name="T2" fmla="*/ 95 w 98"/>
                  <a:gd name="T3" fmla="*/ 5 h 28"/>
                  <a:gd name="T4" fmla="*/ 95 w 98"/>
                  <a:gd name="T5" fmla="*/ 0 h 28"/>
                  <a:gd name="T6" fmla="*/ 0 w 98"/>
                  <a:gd name="T7" fmla="*/ 17 h 28"/>
                  <a:gd name="T8" fmla="*/ 0 w 98"/>
                  <a:gd name="T9" fmla="*/ 28 h 28"/>
                  <a:gd name="T10" fmla="*/ 98 w 98"/>
                  <a:gd name="T11" fmla="*/ 1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28">
                    <a:moveTo>
                      <a:pt x="98" y="11"/>
                    </a:moveTo>
                    <a:lnTo>
                      <a:pt x="95" y="5"/>
                    </a:lnTo>
                    <a:lnTo>
                      <a:pt x="95" y="0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98" y="11"/>
                    </a:lnTo>
                    <a:close/>
                  </a:path>
                </a:pathLst>
              </a:custGeom>
              <a:solidFill>
                <a:srgbClr val="A68891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57" name="Freeform 781">
                <a:extLst>
                  <a:ext uri="{FF2B5EF4-FFF2-40B4-BE49-F238E27FC236}">
                    <a16:creationId xmlns:a16="http://schemas.microsoft.com/office/drawing/2014/main" id="{3A534ACE-FBBD-4153-8152-50E375115C9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399" y="4662"/>
                <a:ext cx="58" cy="31"/>
              </a:xfrm>
              <a:custGeom>
                <a:avLst/>
                <a:gdLst>
                  <a:gd name="T0" fmla="*/ 56 w 176"/>
                  <a:gd name="T1" fmla="*/ 0 h 91"/>
                  <a:gd name="T2" fmla="*/ 33 w 176"/>
                  <a:gd name="T3" fmla="*/ 6 h 91"/>
                  <a:gd name="T4" fmla="*/ 32 w 176"/>
                  <a:gd name="T5" fmla="*/ 7 h 91"/>
                  <a:gd name="T6" fmla="*/ 13 w 176"/>
                  <a:gd name="T7" fmla="*/ 12 h 91"/>
                  <a:gd name="T8" fmla="*/ 0 w 176"/>
                  <a:gd name="T9" fmla="*/ 26 h 91"/>
                  <a:gd name="T10" fmla="*/ 28 w 176"/>
                  <a:gd name="T11" fmla="*/ 60 h 91"/>
                  <a:gd name="T12" fmla="*/ 55 w 176"/>
                  <a:gd name="T13" fmla="*/ 66 h 91"/>
                  <a:gd name="T14" fmla="*/ 79 w 176"/>
                  <a:gd name="T15" fmla="*/ 71 h 91"/>
                  <a:gd name="T16" fmla="*/ 128 w 176"/>
                  <a:gd name="T17" fmla="*/ 80 h 91"/>
                  <a:gd name="T18" fmla="*/ 135 w 176"/>
                  <a:gd name="T19" fmla="*/ 83 h 91"/>
                  <a:gd name="T20" fmla="*/ 136 w 176"/>
                  <a:gd name="T21" fmla="*/ 83 h 91"/>
                  <a:gd name="T22" fmla="*/ 139 w 176"/>
                  <a:gd name="T23" fmla="*/ 84 h 91"/>
                  <a:gd name="T24" fmla="*/ 144 w 176"/>
                  <a:gd name="T25" fmla="*/ 86 h 91"/>
                  <a:gd name="T26" fmla="*/ 151 w 176"/>
                  <a:gd name="T27" fmla="*/ 87 h 91"/>
                  <a:gd name="T28" fmla="*/ 158 w 176"/>
                  <a:gd name="T29" fmla="*/ 90 h 91"/>
                  <a:gd name="T30" fmla="*/ 163 w 176"/>
                  <a:gd name="T31" fmla="*/ 90 h 91"/>
                  <a:gd name="T32" fmla="*/ 168 w 176"/>
                  <a:gd name="T33" fmla="*/ 91 h 91"/>
                  <a:gd name="T34" fmla="*/ 176 w 176"/>
                  <a:gd name="T35" fmla="*/ 91 h 91"/>
                  <a:gd name="T36" fmla="*/ 171 w 176"/>
                  <a:gd name="T37" fmla="*/ 80 h 91"/>
                  <a:gd name="T38" fmla="*/ 170 w 176"/>
                  <a:gd name="T39" fmla="*/ 78 h 91"/>
                  <a:gd name="T40" fmla="*/ 143 w 176"/>
                  <a:gd name="T41" fmla="*/ 54 h 91"/>
                  <a:gd name="T42" fmla="*/ 115 w 176"/>
                  <a:gd name="T43" fmla="*/ 34 h 91"/>
                  <a:gd name="T44" fmla="*/ 86 w 176"/>
                  <a:gd name="T45" fmla="*/ 16 h 91"/>
                  <a:gd name="T46" fmla="*/ 56 w 176"/>
                  <a:gd name="T47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6" h="91">
                    <a:moveTo>
                      <a:pt x="56" y="0"/>
                    </a:moveTo>
                    <a:lnTo>
                      <a:pt x="33" y="6"/>
                    </a:lnTo>
                    <a:lnTo>
                      <a:pt x="32" y="7"/>
                    </a:lnTo>
                    <a:lnTo>
                      <a:pt x="13" y="12"/>
                    </a:lnTo>
                    <a:lnTo>
                      <a:pt x="0" y="26"/>
                    </a:lnTo>
                    <a:lnTo>
                      <a:pt x="28" y="60"/>
                    </a:lnTo>
                    <a:lnTo>
                      <a:pt x="55" y="66"/>
                    </a:lnTo>
                    <a:lnTo>
                      <a:pt x="79" y="71"/>
                    </a:lnTo>
                    <a:lnTo>
                      <a:pt x="128" y="80"/>
                    </a:lnTo>
                    <a:lnTo>
                      <a:pt x="135" y="83"/>
                    </a:lnTo>
                    <a:lnTo>
                      <a:pt x="136" y="83"/>
                    </a:lnTo>
                    <a:lnTo>
                      <a:pt x="139" y="84"/>
                    </a:lnTo>
                    <a:lnTo>
                      <a:pt x="144" y="86"/>
                    </a:lnTo>
                    <a:lnTo>
                      <a:pt x="151" y="87"/>
                    </a:lnTo>
                    <a:lnTo>
                      <a:pt x="158" y="90"/>
                    </a:lnTo>
                    <a:lnTo>
                      <a:pt x="163" y="90"/>
                    </a:lnTo>
                    <a:lnTo>
                      <a:pt x="168" y="91"/>
                    </a:lnTo>
                    <a:lnTo>
                      <a:pt x="176" y="91"/>
                    </a:lnTo>
                    <a:lnTo>
                      <a:pt x="171" y="80"/>
                    </a:lnTo>
                    <a:lnTo>
                      <a:pt x="170" y="78"/>
                    </a:lnTo>
                    <a:lnTo>
                      <a:pt x="143" y="54"/>
                    </a:lnTo>
                    <a:lnTo>
                      <a:pt x="115" y="34"/>
                    </a:lnTo>
                    <a:lnTo>
                      <a:pt x="86" y="16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58" name="Freeform 782">
                <a:extLst>
                  <a:ext uri="{FF2B5EF4-FFF2-40B4-BE49-F238E27FC236}">
                    <a16:creationId xmlns:a16="http://schemas.microsoft.com/office/drawing/2014/main" id="{051EE257-F40D-4575-8916-2F8268DC702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3" y="4666"/>
                <a:ext cx="4" cy="15"/>
              </a:xfrm>
              <a:custGeom>
                <a:avLst/>
                <a:gdLst>
                  <a:gd name="T0" fmla="*/ 0 w 12"/>
                  <a:gd name="T1" fmla="*/ 47 h 47"/>
                  <a:gd name="T2" fmla="*/ 12 w 12"/>
                  <a:gd name="T3" fmla="*/ 26 h 47"/>
                  <a:gd name="T4" fmla="*/ 0 w 12"/>
                  <a:gd name="T5" fmla="*/ 0 h 47"/>
                  <a:gd name="T6" fmla="*/ 0 w 12"/>
                  <a:gd name="T7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47">
                    <a:moveTo>
                      <a:pt x="0" y="47"/>
                    </a:moveTo>
                    <a:lnTo>
                      <a:pt x="12" y="26"/>
                    </a:lnTo>
                    <a:lnTo>
                      <a:pt x="0" y="0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59" name="Freeform 783">
                <a:extLst>
                  <a:ext uri="{FF2B5EF4-FFF2-40B4-BE49-F238E27FC236}">
                    <a16:creationId xmlns:a16="http://schemas.microsoft.com/office/drawing/2014/main" id="{2590710C-3480-4919-AEF1-4F8C3E585C2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61" y="4640"/>
                <a:ext cx="16" cy="42"/>
              </a:xfrm>
              <a:custGeom>
                <a:avLst/>
                <a:gdLst>
                  <a:gd name="T0" fmla="*/ 48 w 48"/>
                  <a:gd name="T1" fmla="*/ 62 h 126"/>
                  <a:gd name="T2" fmla="*/ 48 w 48"/>
                  <a:gd name="T3" fmla="*/ 0 h 126"/>
                  <a:gd name="T4" fmla="*/ 38 w 48"/>
                  <a:gd name="T5" fmla="*/ 11 h 126"/>
                  <a:gd name="T6" fmla="*/ 28 w 48"/>
                  <a:gd name="T7" fmla="*/ 19 h 126"/>
                  <a:gd name="T8" fmla="*/ 16 w 48"/>
                  <a:gd name="T9" fmla="*/ 26 h 126"/>
                  <a:gd name="T10" fmla="*/ 9 w 48"/>
                  <a:gd name="T11" fmla="*/ 29 h 126"/>
                  <a:gd name="T12" fmla="*/ 7 w 48"/>
                  <a:gd name="T13" fmla="*/ 29 h 126"/>
                  <a:gd name="T14" fmla="*/ 6 w 48"/>
                  <a:gd name="T15" fmla="*/ 29 h 126"/>
                  <a:gd name="T16" fmla="*/ 6 w 48"/>
                  <a:gd name="T17" fmla="*/ 30 h 126"/>
                  <a:gd name="T18" fmla="*/ 3 w 48"/>
                  <a:gd name="T19" fmla="*/ 32 h 126"/>
                  <a:gd name="T20" fmla="*/ 1 w 48"/>
                  <a:gd name="T21" fmla="*/ 62 h 126"/>
                  <a:gd name="T22" fmla="*/ 0 w 48"/>
                  <a:gd name="T23" fmla="*/ 77 h 126"/>
                  <a:gd name="T24" fmla="*/ 3 w 48"/>
                  <a:gd name="T25" fmla="*/ 93 h 126"/>
                  <a:gd name="T26" fmla="*/ 4 w 48"/>
                  <a:gd name="T27" fmla="*/ 101 h 126"/>
                  <a:gd name="T28" fmla="*/ 8 w 48"/>
                  <a:gd name="T29" fmla="*/ 109 h 126"/>
                  <a:gd name="T30" fmla="*/ 16 w 48"/>
                  <a:gd name="T31" fmla="*/ 126 h 126"/>
                  <a:gd name="T32" fmla="*/ 19 w 48"/>
                  <a:gd name="T33" fmla="*/ 98 h 126"/>
                  <a:gd name="T34" fmla="*/ 26 w 48"/>
                  <a:gd name="T35" fmla="*/ 90 h 126"/>
                  <a:gd name="T36" fmla="*/ 30 w 48"/>
                  <a:gd name="T37" fmla="*/ 85 h 126"/>
                  <a:gd name="T38" fmla="*/ 34 w 48"/>
                  <a:gd name="T39" fmla="*/ 81 h 126"/>
                  <a:gd name="T40" fmla="*/ 41 w 48"/>
                  <a:gd name="T41" fmla="*/ 72 h 126"/>
                  <a:gd name="T42" fmla="*/ 48 w 48"/>
                  <a:gd name="T43" fmla="*/ 62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126">
                    <a:moveTo>
                      <a:pt x="48" y="62"/>
                    </a:moveTo>
                    <a:lnTo>
                      <a:pt x="48" y="0"/>
                    </a:lnTo>
                    <a:lnTo>
                      <a:pt x="38" y="11"/>
                    </a:lnTo>
                    <a:lnTo>
                      <a:pt x="28" y="19"/>
                    </a:lnTo>
                    <a:lnTo>
                      <a:pt x="16" y="26"/>
                    </a:lnTo>
                    <a:lnTo>
                      <a:pt x="9" y="29"/>
                    </a:lnTo>
                    <a:lnTo>
                      <a:pt x="7" y="29"/>
                    </a:lnTo>
                    <a:lnTo>
                      <a:pt x="6" y="29"/>
                    </a:lnTo>
                    <a:lnTo>
                      <a:pt x="6" y="30"/>
                    </a:lnTo>
                    <a:lnTo>
                      <a:pt x="3" y="32"/>
                    </a:lnTo>
                    <a:lnTo>
                      <a:pt x="1" y="62"/>
                    </a:lnTo>
                    <a:lnTo>
                      <a:pt x="0" y="77"/>
                    </a:lnTo>
                    <a:lnTo>
                      <a:pt x="3" y="93"/>
                    </a:lnTo>
                    <a:lnTo>
                      <a:pt x="4" y="101"/>
                    </a:lnTo>
                    <a:lnTo>
                      <a:pt x="8" y="109"/>
                    </a:lnTo>
                    <a:lnTo>
                      <a:pt x="16" y="126"/>
                    </a:lnTo>
                    <a:lnTo>
                      <a:pt x="19" y="98"/>
                    </a:lnTo>
                    <a:lnTo>
                      <a:pt x="26" y="90"/>
                    </a:lnTo>
                    <a:lnTo>
                      <a:pt x="30" y="85"/>
                    </a:lnTo>
                    <a:lnTo>
                      <a:pt x="34" y="81"/>
                    </a:lnTo>
                    <a:lnTo>
                      <a:pt x="41" y="72"/>
                    </a:lnTo>
                    <a:lnTo>
                      <a:pt x="48" y="62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60" name="Freeform 784">
                <a:extLst>
                  <a:ext uri="{FF2B5EF4-FFF2-40B4-BE49-F238E27FC236}">
                    <a16:creationId xmlns:a16="http://schemas.microsoft.com/office/drawing/2014/main" id="{5945BB26-8E8F-4841-AB2A-5B4C0024E58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6" y="4720"/>
                <a:ext cx="13" cy="25"/>
              </a:xfrm>
              <a:custGeom>
                <a:avLst/>
                <a:gdLst>
                  <a:gd name="T0" fmla="*/ 23 w 41"/>
                  <a:gd name="T1" fmla="*/ 43 h 74"/>
                  <a:gd name="T2" fmla="*/ 23 w 41"/>
                  <a:gd name="T3" fmla="*/ 32 h 74"/>
                  <a:gd name="T4" fmla="*/ 2 w 41"/>
                  <a:gd name="T5" fmla="*/ 1 h 74"/>
                  <a:gd name="T6" fmla="*/ 0 w 41"/>
                  <a:gd name="T7" fmla="*/ 0 h 74"/>
                  <a:gd name="T8" fmla="*/ 0 w 41"/>
                  <a:gd name="T9" fmla="*/ 6 h 74"/>
                  <a:gd name="T10" fmla="*/ 2 w 41"/>
                  <a:gd name="T11" fmla="*/ 13 h 74"/>
                  <a:gd name="T12" fmla="*/ 5 w 41"/>
                  <a:gd name="T13" fmla="*/ 18 h 74"/>
                  <a:gd name="T14" fmla="*/ 11 w 41"/>
                  <a:gd name="T15" fmla="*/ 24 h 74"/>
                  <a:gd name="T16" fmla="*/ 12 w 41"/>
                  <a:gd name="T17" fmla="*/ 49 h 74"/>
                  <a:gd name="T18" fmla="*/ 28 w 41"/>
                  <a:gd name="T19" fmla="*/ 74 h 74"/>
                  <a:gd name="T20" fmla="*/ 41 w 41"/>
                  <a:gd name="T21" fmla="*/ 66 h 74"/>
                  <a:gd name="T22" fmla="*/ 30 w 41"/>
                  <a:gd name="T23" fmla="*/ 57 h 74"/>
                  <a:gd name="T24" fmla="*/ 23 w 41"/>
                  <a:gd name="T25" fmla="*/ 4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1" h="74">
                    <a:moveTo>
                      <a:pt x="23" y="43"/>
                    </a:moveTo>
                    <a:lnTo>
                      <a:pt x="23" y="3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2" y="13"/>
                    </a:lnTo>
                    <a:lnTo>
                      <a:pt x="5" y="18"/>
                    </a:lnTo>
                    <a:lnTo>
                      <a:pt x="11" y="24"/>
                    </a:lnTo>
                    <a:lnTo>
                      <a:pt x="12" y="49"/>
                    </a:lnTo>
                    <a:lnTo>
                      <a:pt x="28" y="74"/>
                    </a:lnTo>
                    <a:lnTo>
                      <a:pt x="41" y="66"/>
                    </a:lnTo>
                    <a:lnTo>
                      <a:pt x="30" y="57"/>
                    </a:lnTo>
                    <a:lnTo>
                      <a:pt x="23" y="43"/>
                    </a:lnTo>
                    <a:close/>
                  </a:path>
                </a:pathLst>
              </a:custGeom>
              <a:solidFill>
                <a:srgbClr val="A98B9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61" name="Freeform 785">
                <a:extLst>
                  <a:ext uri="{FF2B5EF4-FFF2-40B4-BE49-F238E27FC236}">
                    <a16:creationId xmlns:a16="http://schemas.microsoft.com/office/drawing/2014/main" id="{6A26D137-4507-4DA3-8343-C3FA3A424A6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0" y="4707"/>
                <a:ext cx="5" cy="3"/>
              </a:xfrm>
              <a:custGeom>
                <a:avLst/>
                <a:gdLst>
                  <a:gd name="T0" fmla="*/ 16 w 16"/>
                  <a:gd name="T1" fmla="*/ 3 h 10"/>
                  <a:gd name="T2" fmla="*/ 12 w 16"/>
                  <a:gd name="T3" fmla="*/ 0 h 10"/>
                  <a:gd name="T4" fmla="*/ 0 w 16"/>
                  <a:gd name="T5" fmla="*/ 8 h 10"/>
                  <a:gd name="T6" fmla="*/ 5 w 16"/>
                  <a:gd name="T7" fmla="*/ 10 h 10"/>
                  <a:gd name="T8" fmla="*/ 16 w 16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0">
                    <a:moveTo>
                      <a:pt x="16" y="3"/>
                    </a:moveTo>
                    <a:lnTo>
                      <a:pt x="12" y="0"/>
                    </a:lnTo>
                    <a:lnTo>
                      <a:pt x="0" y="8"/>
                    </a:lnTo>
                    <a:lnTo>
                      <a:pt x="5" y="10"/>
                    </a:lnTo>
                    <a:lnTo>
                      <a:pt x="16" y="3"/>
                    </a:lnTo>
                    <a:close/>
                  </a:path>
                </a:pathLst>
              </a:custGeom>
              <a:solidFill>
                <a:srgbClr val="84626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62" name="Freeform 786">
                <a:extLst>
                  <a:ext uri="{FF2B5EF4-FFF2-40B4-BE49-F238E27FC236}">
                    <a16:creationId xmlns:a16="http://schemas.microsoft.com/office/drawing/2014/main" id="{7601C714-7FAC-4940-80A1-D74F8CFD15D1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2" y="4708"/>
                <a:ext cx="6" cy="4"/>
              </a:xfrm>
              <a:custGeom>
                <a:avLst/>
                <a:gdLst>
                  <a:gd name="T0" fmla="*/ 17 w 17"/>
                  <a:gd name="T1" fmla="*/ 3 h 11"/>
                  <a:gd name="T2" fmla="*/ 16 w 17"/>
                  <a:gd name="T3" fmla="*/ 2 h 11"/>
                  <a:gd name="T4" fmla="*/ 14 w 17"/>
                  <a:gd name="T5" fmla="*/ 0 h 11"/>
                  <a:gd name="T6" fmla="*/ 0 w 17"/>
                  <a:gd name="T7" fmla="*/ 8 h 11"/>
                  <a:gd name="T8" fmla="*/ 5 w 17"/>
                  <a:gd name="T9" fmla="*/ 11 h 11"/>
                  <a:gd name="T10" fmla="*/ 17 w 17"/>
                  <a:gd name="T1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1">
                    <a:moveTo>
                      <a:pt x="17" y="3"/>
                    </a:moveTo>
                    <a:lnTo>
                      <a:pt x="16" y="2"/>
                    </a:lnTo>
                    <a:lnTo>
                      <a:pt x="14" y="0"/>
                    </a:lnTo>
                    <a:lnTo>
                      <a:pt x="0" y="8"/>
                    </a:lnTo>
                    <a:lnTo>
                      <a:pt x="5" y="11"/>
                    </a:lnTo>
                    <a:lnTo>
                      <a:pt x="17" y="3"/>
                    </a:lnTo>
                    <a:close/>
                  </a:path>
                </a:pathLst>
              </a:custGeom>
              <a:solidFill>
                <a:srgbClr val="86646F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63" name="Freeform 787">
                <a:extLst>
                  <a:ext uri="{FF2B5EF4-FFF2-40B4-BE49-F238E27FC236}">
                    <a16:creationId xmlns:a16="http://schemas.microsoft.com/office/drawing/2014/main" id="{ABD839D9-80F7-4CAC-846B-5284320DAEA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3" y="4709"/>
                <a:ext cx="6" cy="4"/>
              </a:xfrm>
              <a:custGeom>
                <a:avLst/>
                <a:gdLst>
                  <a:gd name="T0" fmla="*/ 18 w 18"/>
                  <a:gd name="T1" fmla="*/ 4 h 12"/>
                  <a:gd name="T2" fmla="*/ 15 w 18"/>
                  <a:gd name="T3" fmla="*/ 0 h 12"/>
                  <a:gd name="T4" fmla="*/ 0 w 18"/>
                  <a:gd name="T5" fmla="*/ 10 h 12"/>
                  <a:gd name="T6" fmla="*/ 4 w 18"/>
                  <a:gd name="T7" fmla="*/ 12 h 12"/>
                  <a:gd name="T8" fmla="*/ 18 w 18"/>
                  <a:gd name="T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2">
                    <a:moveTo>
                      <a:pt x="18" y="4"/>
                    </a:moveTo>
                    <a:lnTo>
                      <a:pt x="15" y="0"/>
                    </a:lnTo>
                    <a:lnTo>
                      <a:pt x="0" y="10"/>
                    </a:lnTo>
                    <a:lnTo>
                      <a:pt x="4" y="12"/>
                    </a:lnTo>
                    <a:lnTo>
                      <a:pt x="18" y="4"/>
                    </a:lnTo>
                    <a:close/>
                  </a:path>
                </a:pathLst>
              </a:custGeom>
              <a:solidFill>
                <a:srgbClr val="8A6873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64" name="Freeform 788">
                <a:extLst>
                  <a:ext uri="{FF2B5EF4-FFF2-40B4-BE49-F238E27FC236}">
                    <a16:creationId xmlns:a16="http://schemas.microsoft.com/office/drawing/2014/main" id="{8C592904-EB95-470B-9CF9-C50BDB51128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72" y="4702"/>
                <a:ext cx="11" cy="7"/>
              </a:xfrm>
              <a:custGeom>
                <a:avLst/>
                <a:gdLst>
                  <a:gd name="T0" fmla="*/ 0 w 35"/>
                  <a:gd name="T1" fmla="*/ 7 h 20"/>
                  <a:gd name="T2" fmla="*/ 16 w 35"/>
                  <a:gd name="T3" fmla="*/ 17 h 20"/>
                  <a:gd name="T4" fmla="*/ 25 w 35"/>
                  <a:gd name="T5" fmla="*/ 19 h 20"/>
                  <a:gd name="T6" fmla="*/ 35 w 35"/>
                  <a:gd name="T7" fmla="*/ 20 h 20"/>
                  <a:gd name="T8" fmla="*/ 11 w 35"/>
                  <a:gd name="T9" fmla="*/ 0 h 20"/>
                  <a:gd name="T10" fmla="*/ 0 w 35"/>
                  <a:gd name="T11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20">
                    <a:moveTo>
                      <a:pt x="0" y="7"/>
                    </a:moveTo>
                    <a:lnTo>
                      <a:pt x="16" y="17"/>
                    </a:lnTo>
                    <a:lnTo>
                      <a:pt x="25" y="19"/>
                    </a:lnTo>
                    <a:lnTo>
                      <a:pt x="35" y="20"/>
                    </a:lnTo>
                    <a:lnTo>
                      <a:pt x="11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65" name="Freeform 789">
                <a:extLst>
                  <a:ext uri="{FF2B5EF4-FFF2-40B4-BE49-F238E27FC236}">
                    <a16:creationId xmlns:a16="http://schemas.microsoft.com/office/drawing/2014/main" id="{C9840377-4BDE-460C-998F-8AF541254CBB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0" y="4715"/>
                <a:ext cx="7" cy="5"/>
              </a:xfrm>
              <a:custGeom>
                <a:avLst/>
                <a:gdLst>
                  <a:gd name="T0" fmla="*/ 22 w 22"/>
                  <a:gd name="T1" fmla="*/ 4 h 15"/>
                  <a:gd name="T2" fmla="*/ 17 w 22"/>
                  <a:gd name="T3" fmla="*/ 0 h 15"/>
                  <a:gd name="T4" fmla="*/ 0 w 22"/>
                  <a:gd name="T5" fmla="*/ 11 h 15"/>
                  <a:gd name="T6" fmla="*/ 2 w 22"/>
                  <a:gd name="T7" fmla="*/ 15 h 15"/>
                  <a:gd name="T8" fmla="*/ 22 w 22"/>
                  <a:gd name="T9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5">
                    <a:moveTo>
                      <a:pt x="22" y="4"/>
                    </a:moveTo>
                    <a:lnTo>
                      <a:pt x="17" y="0"/>
                    </a:lnTo>
                    <a:lnTo>
                      <a:pt x="0" y="11"/>
                    </a:lnTo>
                    <a:lnTo>
                      <a:pt x="2" y="15"/>
                    </a:lnTo>
                    <a:lnTo>
                      <a:pt x="22" y="4"/>
                    </a:lnTo>
                    <a:close/>
                  </a:path>
                </a:pathLst>
              </a:custGeom>
              <a:solidFill>
                <a:srgbClr val="9C7D86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66" name="Freeform 790">
                <a:extLst>
                  <a:ext uri="{FF2B5EF4-FFF2-40B4-BE49-F238E27FC236}">
                    <a16:creationId xmlns:a16="http://schemas.microsoft.com/office/drawing/2014/main" id="{1AC80B83-8F86-49A8-86F5-09C81215207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0" y="4714"/>
                <a:ext cx="8" cy="5"/>
              </a:xfrm>
              <a:custGeom>
                <a:avLst/>
                <a:gdLst>
                  <a:gd name="T0" fmla="*/ 22 w 22"/>
                  <a:gd name="T1" fmla="*/ 2 h 14"/>
                  <a:gd name="T2" fmla="*/ 20 w 22"/>
                  <a:gd name="T3" fmla="*/ 0 h 14"/>
                  <a:gd name="T4" fmla="*/ 0 w 22"/>
                  <a:gd name="T5" fmla="*/ 11 h 14"/>
                  <a:gd name="T6" fmla="*/ 2 w 22"/>
                  <a:gd name="T7" fmla="*/ 14 h 14"/>
                  <a:gd name="T8" fmla="*/ 22 w 22"/>
                  <a:gd name="T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4">
                    <a:moveTo>
                      <a:pt x="22" y="2"/>
                    </a:moveTo>
                    <a:lnTo>
                      <a:pt x="20" y="0"/>
                    </a:lnTo>
                    <a:lnTo>
                      <a:pt x="0" y="11"/>
                    </a:lnTo>
                    <a:lnTo>
                      <a:pt x="2" y="14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997A8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67" name="Freeform 791">
                <a:extLst>
                  <a:ext uri="{FF2B5EF4-FFF2-40B4-BE49-F238E27FC236}">
                    <a16:creationId xmlns:a16="http://schemas.microsoft.com/office/drawing/2014/main" id="{4ED4B1C6-893F-4112-B379-2FDF95FED1E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5" y="4710"/>
                <a:ext cx="9" cy="5"/>
              </a:xfrm>
              <a:custGeom>
                <a:avLst/>
                <a:gdLst>
                  <a:gd name="T0" fmla="*/ 26 w 26"/>
                  <a:gd name="T1" fmla="*/ 3 h 16"/>
                  <a:gd name="T2" fmla="*/ 24 w 26"/>
                  <a:gd name="T3" fmla="*/ 0 h 16"/>
                  <a:gd name="T4" fmla="*/ 0 w 26"/>
                  <a:gd name="T5" fmla="*/ 14 h 16"/>
                  <a:gd name="T6" fmla="*/ 0 w 26"/>
                  <a:gd name="T7" fmla="*/ 15 h 16"/>
                  <a:gd name="T8" fmla="*/ 5 w 26"/>
                  <a:gd name="T9" fmla="*/ 16 h 16"/>
                  <a:gd name="T10" fmla="*/ 26 w 26"/>
                  <a:gd name="T11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16">
                    <a:moveTo>
                      <a:pt x="26" y="3"/>
                    </a:moveTo>
                    <a:lnTo>
                      <a:pt x="24" y="0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5" y="16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91707A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68" name="Freeform 792">
                <a:extLst>
                  <a:ext uri="{FF2B5EF4-FFF2-40B4-BE49-F238E27FC236}">
                    <a16:creationId xmlns:a16="http://schemas.microsoft.com/office/drawing/2014/main" id="{4D4ECE2F-95E9-4EE8-B022-CD1906A09F3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8" y="4712"/>
                <a:ext cx="8" cy="5"/>
              </a:xfrm>
              <a:custGeom>
                <a:avLst/>
                <a:gdLst>
                  <a:gd name="T0" fmla="*/ 23 w 25"/>
                  <a:gd name="T1" fmla="*/ 0 h 16"/>
                  <a:gd name="T2" fmla="*/ 22 w 25"/>
                  <a:gd name="T3" fmla="*/ 0 h 16"/>
                  <a:gd name="T4" fmla="*/ 0 w 25"/>
                  <a:gd name="T5" fmla="*/ 13 h 16"/>
                  <a:gd name="T6" fmla="*/ 2 w 25"/>
                  <a:gd name="T7" fmla="*/ 16 h 16"/>
                  <a:gd name="T8" fmla="*/ 25 w 25"/>
                  <a:gd name="T9" fmla="*/ 2 h 16"/>
                  <a:gd name="T10" fmla="*/ 23 w 25"/>
                  <a:gd name="T11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16">
                    <a:moveTo>
                      <a:pt x="23" y="0"/>
                    </a:moveTo>
                    <a:lnTo>
                      <a:pt x="22" y="0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25" y="2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967680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69" name="Freeform 793">
                <a:extLst>
                  <a:ext uri="{FF2B5EF4-FFF2-40B4-BE49-F238E27FC236}">
                    <a16:creationId xmlns:a16="http://schemas.microsoft.com/office/drawing/2014/main" id="{FECBBE7E-AA89-44C9-ABD3-BA1A0BE2B2B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6" y="4712"/>
                <a:ext cx="9" cy="6"/>
              </a:xfrm>
              <a:custGeom>
                <a:avLst/>
                <a:gdLst>
                  <a:gd name="T0" fmla="*/ 27 w 27"/>
                  <a:gd name="T1" fmla="*/ 4 h 18"/>
                  <a:gd name="T2" fmla="*/ 23 w 27"/>
                  <a:gd name="T3" fmla="*/ 0 h 18"/>
                  <a:gd name="T4" fmla="*/ 0 w 27"/>
                  <a:gd name="T5" fmla="*/ 14 h 18"/>
                  <a:gd name="T6" fmla="*/ 3 w 27"/>
                  <a:gd name="T7" fmla="*/ 18 h 18"/>
                  <a:gd name="T8" fmla="*/ 27 w 27"/>
                  <a:gd name="T9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18">
                    <a:moveTo>
                      <a:pt x="27" y="4"/>
                    </a:moveTo>
                    <a:lnTo>
                      <a:pt x="23" y="0"/>
                    </a:lnTo>
                    <a:lnTo>
                      <a:pt x="0" y="14"/>
                    </a:lnTo>
                    <a:lnTo>
                      <a:pt x="3" y="18"/>
                    </a:lnTo>
                    <a:lnTo>
                      <a:pt x="27" y="4"/>
                    </a:lnTo>
                    <a:close/>
                  </a:path>
                </a:pathLst>
              </a:custGeom>
              <a:solidFill>
                <a:srgbClr val="93737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70" name="Freeform 794">
                <a:extLst>
                  <a:ext uri="{FF2B5EF4-FFF2-40B4-BE49-F238E27FC236}">
                    <a16:creationId xmlns:a16="http://schemas.microsoft.com/office/drawing/2014/main" id="{46F5AB91-B479-4345-8B53-94D03A0E101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3" y="4718"/>
                <a:ext cx="6" cy="4"/>
              </a:xfrm>
              <a:custGeom>
                <a:avLst/>
                <a:gdLst>
                  <a:gd name="T0" fmla="*/ 19 w 19"/>
                  <a:gd name="T1" fmla="*/ 2 h 13"/>
                  <a:gd name="T2" fmla="*/ 15 w 19"/>
                  <a:gd name="T3" fmla="*/ 0 h 13"/>
                  <a:gd name="T4" fmla="*/ 0 w 19"/>
                  <a:gd name="T5" fmla="*/ 9 h 13"/>
                  <a:gd name="T6" fmla="*/ 2 w 19"/>
                  <a:gd name="T7" fmla="*/ 13 h 13"/>
                  <a:gd name="T8" fmla="*/ 19 w 19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3">
                    <a:moveTo>
                      <a:pt x="19" y="2"/>
                    </a:moveTo>
                    <a:lnTo>
                      <a:pt x="15" y="0"/>
                    </a:lnTo>
                    <a:lnTo>
                      <a:pt x="0" y="9"/>
                    </a:lnTo>
                    <a:lnTo>
                      <a:pt x="2" y="13"/>
                    </a:lnTo>
                    <a:lnTo>
                      <a:pt x="19" y="2"/>
                    </a:lnTo>
                    <a:close/>
                  </a:path>
                </a:pathLst>
              </a:custGeom>
              <a:solidFill>
                <a:srgbClr val="9E7F89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71" name="Freeform 795">
                <a:extLst>
                  <a:ext uri="{FF2B5EF4-FFF2-40B4-BE49-F238E27FC236}">
                    <a16:creationId xmlns:a16="http://schemas.microsoft.com/office/drawing/2014/main" id="{C1A7A7CE-DB29-46E6-BB90-E0F6A61951C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9" y="4713"/>
                <a:ext cx="8" cy="5"/>
              </a:xfrm>
              <a:custGeom>
                <a:avLst/>
                <a:gdLst>
                  <a:gd name="T0" fmla="*/ 24 w 24"/>
                  <a:gd name="T1" fmla="*/ 3 h 16"/>
                  <a:gd name="T2" fmla="*/ 20 w 24"/>
                  <a:gd name="T3" fmla="*/ 0 h 16"/>
                  <a:gd name="T4" fmla="*/ 0 w 24"/>
                  <a:gd name="T5" fmla="*/ 12 h 16"/>
                  <a:gd name="T6" fmla="*/ 2 w 24"/>
                  <a:gd name="T7" fmla="*/ 16 h 16"/>
                  <a:gd name="T8" fmla="*/ 24 w 24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6">
                    <a:moveTo>
                      <a:pt x="24" y="3"/>
                    </a:moveTo>
                    <a:lnTo>
                      <a:pt x="20" y="0"/>
                    </a:lnTo>
                    <a:lnTo>
                      <a:pt x="0" y="12"/>
                    </a:lnTo>
                    <a:lnTo>
                      <a:pt x="2" y="16"/>
                    </a:lnTo>
                    <a:lnTo>
                      <a:pt x="24" y="3"/>
                    </a:lnTo>
                    <a:close/>
                  </a:path>
                </a:pathLst>
              </a:custGeom>
              <a:solidFill>
                <a:srgbClr val="977781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72" name="Freeform 796">
                <a:extLst>
                  <a:ext uri="{FF2B5EF4-FFF2-40B4-BE49-F238E27FC236}">
                    <a16:creationId xmlns:a16="http://schemas.microsoft.com/office/drawing/2014/main" id="{29318762-B358-46C8-9C25-949E89E5829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5" y="4720"/>
                <a:ext cx="5" cy="4"/>
              </a:xfrm>
              <a:custGeom>
                <a:avLst/>
                <a:gdLst>
                  <a:gd name="T0" fmla="*/ 16 w 16"/>
                  <a:gd name="T1" fmla="*/ 2 h 12"/>
                  <a:gd name="T2" fmla="*/ 13 w 16"/>
                  <a:gd name="T3" fmla="*/ 0 h 12"/>
                  <a:gd name="T4" fmla="*/ 0 w 16"/>
                  <a:gd name="T5" fmla="*/ 8 h 12"/>
                  <a:gd name="T6" fmla="*/ 2 w 16"/>
                  <a:gd name="T7" fmla="*/ 12 h 12"/>
                  <a:gd name="T8" fmla="*/ 16 w 16"/>
                  <a:gd name="T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2">
                    <a:moveTo>
                      <a:pt x="16" y="2"/>
                    </a:moveTo>
                    <a:lnTo>
                      <a:pt x="13" y="0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16" y="2"/>
                    </a:lnTo>
                    <a:close/>
                  </a:path>
                </a:pathLst>
              </a:custGeom>
              <a:solidFill>
                <a:srgbClr val="A4858E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73" name="Freeform 797">
                <a:extLst>
                  <a:ext uri="{FF2B5EF4-FFF2-40B4-BE49-F238E27FC236}">
                    <a16:creationId xmlns:a16="http://schemas.microsoft.com/office/drawing/2014/main" id="{1E50388A-7922-41E1-9289-58FB5B4DE2C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4" y="4719"/>
                <a:ext cx="6" cy="4"/>
              </a:xfrm>
              <a:custGeom>
                <a:avLst/>
                <a:gdLst>
                  <a:gd name="T0" fmla="*/ 14 w 19"/>
                  <a:gd name="T1" fmla="*/ 0 h 13"/>
                  <a:gd name="T2" fmla="*/ 0 w 19"/>
                  <a:gd name="T3" fmla="*/ 10 h 13"/>
                  <a:gd name="T4" fmla="*/ 4 w 19"/>
                  <a:gd name="T5" fmla="*/ 13 h 13"/>
                  <a:gd name="T6" fmla="*/ 19 w 19"/>
                  <a:gd name="T7" fmla="*/ 4 h 13"/>
                  <a:gd name="T8" fmla="*/ 14 w 19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3">
                    <a:moveTo>
                      <a:pt x="14" y="0"/>
                    </a:moveTo>
                    <a:lnTo>
                      <a:pt x="0" y="10"/>
                    </a:lnTo>
                    <a:lnTo>
                      <a:pt x="4" y="13"/>
                    </a:lnTo>
                    <a:lnTo>
                      <a:pt x="19" y="4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A3848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74" name="Freeform 798">
                <a:extLst>
                  <a:ext uri="{FF2B5EF4-FFF2-40B4-BE49-F238E27FC236}">
                    <a16:creationId xmlns:a16="http://schemas.microsoft.com/office/drawing/2014/main" id="{19B1A0CB-62F6-41E8-A61D-C52C3C00291B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3" y="4710"/>
                <a:ext cx="7" cy="4"/>
              </a:xfrm>
              <a:custGeom>
                <a:avLst/>
                <a:gdLst>
                  <a:gd name="T0" fmla="*/ 0 w 21"/>
                  <a:gd name="T1" fmla="*/ 10 h 13"/>
                  <a:gd name="T2" fmla="*/ 1 w 21"/>
                  <a:gd name="T3" fmla="*/ 10 h 13"/>
                  <a:gd name="T4" fmla="*/ 6 w 21"/>
                  <a:gd name="T5" fmla="*/ 13 h 13"/>
                  <a:gd name="T6" fmla="*/ 21 w 21"/>
                  <a:gd name="T7" fmla="*/ 3 h 13"/>
                  <a:gd name="T8" fmla="*/ 18 w 21"/>
                  <a:gd name="T9" fmla="*/ 0 h 13"/>
                  <a:gd name="T10" fmla="*/ 0 w 21"/>
                  <a:gd name="T11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13">
                    <a:moveTo>
                      <a:pt x="0" y="10"/>
                    </a:moveTo>
                    <a:lnTo>
                      <a:pt x="1" y="10"/>
                    </a:lnTo>
                    <a:lnTo>
                      <a:pt x="6" y="13"/>
                    </a:lnTo>
                    <a:lnTo>
                      <a:pt x="21" y="3"/>
                    </a:lnTo>
                    <a:lnTo>
                      <a:pt x="18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8D6C76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75" name="Freeform 799">
                <a:extLst>
                  <a:ext uri="{FF2B5EF4-FFF2-40B4-BE49-F238E27FC236}">
                    <a16:creationId xmlns:a16="http://schemas.microsoft.com/office/drawing/2014/main" id="{6291BA1C-FA0D-4B19-89CB-1C740A16889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5" y="4711"/>
                <a:ext cx="8" cy="4"/>
              </a:xfrm>
              <a:custGeom>
                <a:avLst/>
                <a:gdLst>
                  <a:gd name="T0" fmla="*/ 0 w 24"/>
                  <a:gd name="T1" fmla="*/ 13 h 13"/>
                  <a:gd name="T2" fmla="*/ 6 w 24"/>
                  <a:gd name="T3" fmla="*/ 13 h 13"/>
                  <a:gd name="T4" fmla="*/ 24 w 24"/>
                  <a:gd name="T5" fmla="*/ 3 h 13"/>
                  <a:gd name="T6" fmla="*/ 21 w 24"/>
                  <a:gd name="T7" fmla="*/ 0 h 13"/>
                  <a:gd name="T8" fmla="*/ 0 w 24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3">
                    <a:moveTo>
                      <a:pt x="0" y="13"/>
                    </a:moveTo>
                    <a:lnTo>
                      <a:pt x="6" y="13"/>
                    </a:lnTo>
                    <a:lnTo>
                      <a:pt x="24" y="3"/>
                    </a:lnTo>
                    <a:lnTo>
                      <a:pt x="21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8E6D7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76" name="Freeform 800">
                <a:extLst>
                  <a:ext uri="{FF2B5EF4-FFF2-40B4-BE49-F238E27FC236}">
                    <a16:creationId xmlns:a16="http://schemas.microsoft.com/office/drawing/2014/main" id="{2001C5D8-1CE3-4D23-84FD-6AA26D8E740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18" y="4716"/>
                <a:ext cx="3" cy="2"/>
              </a:xfrm>
              <a:custGeom>
                <a:avLst/>
                <a:gdLst>
                  <a:gd name="T0" fmla="*/ 2 w 9"/>
                  <a:gd name="T1" fmla="*/ 0 h 5"/>
                  <a:gd name="T2" fmla="*/ 0 w 9"/>
                  <a:gd name="T3" fmla="*/ 1 h 5"/>
                  <a:gd name="T4" fmla="*/ 6 w 9"/>
                  <a:gd name="T5" fmla="*/ 5 h 5"/>
                  <a:gd name="T6" fmla="*/ 9 w 9"/>
                  <a:gd name="T7" fmla="*/ 2 h 5"/>
                  <a:gd name="T8" fmla="*/ 2 w 9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5">
                    <a:moveTo>
                      <a:pt x="2" y="0"/>
                    </a:moveTo>
                    <a:lnTo>
                      <a:pt x="0" y="1"/>
                    </a:lnTo>
                    <a:lnTo>
                      <a:pt x="6" y="5"/>
                    </a:lnTo>
                    <a:lnTo>
                      <a:pt x="9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97983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77" name="Freeform 801">
                <a:extLst>
                  <a:ext uri="{FF2B5EF4-FFF2-40B4-BE49-F238E27FC236}">
                    <a16:creationId xmlns:a16="http://schemas.microsoft.com/office/drawing/2014/main" id="{4C069E62-46E4-4D51-ABAE-B184D311DEA1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22" y="4717"/>
                <a:ext cx="4" cy="1"/>
              </a:xfrm>
              <a:custGeom>
                <a:avLst/>
                <a:gdLst>
                  <a:gd name="T0" fmla="*/ 11 w 13"/>
                  <a:gd name="T1" fmla="*/ 5 h 5"/>
                  <a:gd name="T2" fmla="*/ 13 w 13"/>
                  <a:gd name="T3" fmla="*/ 4 h 5"/>
                  <a:gd name="T4" fmla="*/ 0 w 13"/>
                  <a:gd name="T5" fmla="*/ 0 h 5"/>
                  <a:gd name="T6" fmla="*/ 11 w 13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5">
                    <a:moveTo>
                      <a:pt x="11" y="5"/>
                    </a:moveTo>
                    <a:lnTo>
                      <a:pt x="13" y="4"/>
                    </a:lnTo>
                    <a:lnTo>
                      <a:pt x="0" y="0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A98B9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78" name="Freeform 802">
                <a:extLst>
                  <a:ext uri="{FF2B5EF4-FFF2-40B4-BE49-F238E27FC236}">
                    <a16:creationId xmlns:a16="http://schemas.microsoft.com/office/drawing/2014/main" id="{C5E6E425-C3DE-40E3-A4B4-6579D9319B0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16" y="4715"/>
                <a:ext cx="4" cy="2"/>
              </a:xfrm>
              <a:custGeom>
                <a:avLst/>
                <a:gdLst>
                  <a:gd name="T0" fmla="*/ 6 w 13"/>
                  <a:gd name="T1" fmla="*/ 0 h 6"/>
                  <a:gd name="T2" fmla="*/ 3 w 13"/>
                  <a:gd name="T3" fmla="*/ 0 h 6"/>
                  <a:gd name="T4" fmla="*/ 0 w 13"/>
                  <a:gd name="T5" fmla="*/ 3 h 6"/>
                  <a:gd name="T6" fmla="*/ 7 w 13"/>
                  <a:gd name="T7" fmla="*/ 6 h 6"/>
                  <a:gd name="T8" fmla="*/ 13 w 13"/>
                  <a:gd name="T9" fmla="*/ 3 h 6"/>
                  <a:gd name="T10" fmla="*/ 6 w 13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6">
                    <a:moveTo>
                      <a:pt x="6" y="0"/>
                    </a:moveTo>
                    <a:lnTo>
                      <a:pt x="3" y="0"/>
                    </a:lnTo>
                    <a:lnTo>
                      <a:pt x="0" y="3"/>
                    </a:lnTo>
                    <a:lnTo>
                      <a:pt x="7" y="6"/>
                    </a:lnTo>
                    <a:lnTo>
                      <a:pt x="13" y="3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967680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79" name="Freeform 803">
                <a:extLst>
                  <a:ext uri="{FF2B5EF4-FFF2-40B4-BE49-F238E27FC236}">
                    <a16:creationId xmlns:a16="http://schemas.microsoft.com/office/drawing/2014/main" id="{2AE54B17-2F85-4503-AB03-794CFE54B8F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12" y="4714"/>
                <a:ext cx="5" cy="2"/>
              </a:xfrm>
              <a:custGeom>
                <a:avLst/>
                <a:gdLst>
                  <a:gd name="T0" fmla="*/ 6 w 15"/>
                  <a:gd name="T1" fmla="*/ 0 h 7"/>
                  <a:gd name="T2" fmla="*/ 0 w 15"/>
                  <a:gd name="T3" fmla="*/ 3 h 7"/>
                  <a:gd name="T4" fmla="*/ 7 w 15"/>
                  <a:gd name="T5" fmla="*/ 7 h 7"/>
                  <a:gd name="T6" fmla="*/ 15 w 15"/>
                  <a:gd name="T7" fmla="*/ 2 h 7"/>
                  <a:gd name="T8" fmla="*/ 6 w 15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7">
                    <a:moveTo>
                      <a:pt x="6" y="0"/>
                    </a:moveTo>
                    <a:lnTo>
                      <a:pt x="0" y="3"/>
                    </a:lnTo>
                    <a:lnTo>
                      <a:pt x="7" y="7"/>
                    </a:lnTo>
                    <a:lnTo>
                      <a:pt x="15" y="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94747E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80" name="Freeform 804">
                <a:extLst>
                  <a:ext uri="{FF2B5EF4-FFF2-40B4-BE49-F238E27FC236}">
                    <a16:creationId xmlns:a16="http://schemas.microsoft.com/office/drawing/2014/main" id="{4DEE46AF-A39E-46F7-AACB-230577308B6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10" y="4712"/>
                <a:ext cx="5" cy="3"/>
              </a:xfrm>
              <a:custGeom>
                <a:avLst/>
                <a:gdLst>
                  <a:gd name="T0" fmla="*/ 0 w 14"/>
                  <a:gd name="T1" fmla="*/ 5 h 7"/>
                  <a:gd name="T2" fmla="*/ 6 w 14"/>
                  <a:gd name="T3" fmla="*/ 7 h 7"/>
                  <a:gd name="T4" fmla="*/ 14 w 14"/>
                  <a:gd name="T5" fmla="*/ 2 h 7"/>
                  <a:gd name="T6" fmla="*/ 8 w 14"/>
                  <a:gd name="T7" fmla="*/ 0 h 7"/>
                  <a:gd name="T8" fmla="*/ 0 w 14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7">
                    <a:moveTo>
                      <a:pt x="0" y="5"/>
                    </a:moveTo>
                    <a:lnTo>
                      <a:pt x="6" y="7"/>
                    </a:lnTo>
                    <a:lnTo>
                      <a:pt x="14" y="2"/>
                    </a:lnTo>
                    <a:lnTo>
                      <a:pt x="8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92717B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81" name="Freeform 805">
                <a:extLst>
                  <a:ext uri="{FF2B5EF4-FFF2-40B4-BE49-F238E27FC236}">
                    <a16:creationId xmlns:a16="http://schemas.microsoft.com/office/drawing/2014/main" id="{AD097F16-2E7A-47D5-9989-484F2D2BF86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4" y="4709"/>
                <a:ext cx="1" cy="1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677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82" name="Freeform 806">
                <a:extLst>
                  <a:ext uri="{FF2B5EF4-FFF2-40B4-BE49-F238E27FC236}">
                    <a16:creationId xmlns:a16="http://schemas.microsoft.com/office/drawing/2014/main" id="{C2F5EB1F-562C-41FE-97B3-8930A90079B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6" y="4710"/>
                <a:ext cx="2" cy="2"/>
              </a:xfrm>
              <a:custGeom>
                <a:avLst/>
                <a:gdLst>
                  <a:gd name="T0" fmla="*/ 8 w 8"/>
                  <a:gd name="T1" fmla="*/ 5 h 5"/>
                  <a:gd name="T2" fmla="*/ 8 w 8"/>
                  <a:gd name="T3" fmla="*/ 3 h 5"/>
                  <a:gd name="T4" fmla="*/ 4 w 8"/>
                  <a:gd name="T5" fmla="*/ 0 h 5"/>
                  <a:gd name="T6" fmla="*/ 0 w 8"/>
                  <a:gd name="T7" fmla="*/ 1 h 5"/>
                  <a:gd name="T8" fmla="*/ 7 w 8"/>
                  <a:gd name="T9" fmla="*/ 3 h 5"/>
                  <a:gd name="T10" fmla="*/ 8 w 8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5">
                    <a:moveTo>
                      <a:pt x="8" y="5"/>
                    </a:moveTo>
                    <a:lnTo>
                      <a:pt x="8" y="3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7" y="3"/>
                    </a:lnTo>
                    <a:lnTo>
                      <a:pt x="8" y="5"/>
                    </a:lnTo>
                    <a:close/>
                  </a:path>
                </a:pathLst>
              </a:custGeom>
              <a:solidFill>
                <a:srgbClr val="8B6A7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83" name="Freeform 807">
                <a:extLst>
                  <a:ext uri="{FF2B5EF4-FFF2-40B4-BE49-F238E27FC236}">
                    <a16:creationId xmlns:a16="http://schemas.microsoft.com/office/drawing/2014/main" id="{5C8481C3-B508-43F2-80BF-4784E32C593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7" y="4711"/>
                <a:ext cx="4" cy="1"/>
              </a:xfrm>
              <a:custGeom>
                <a:avLst/>
                <a:gdLst>
                  <a:gd name="T0" fmla="*/ 7 w 11"/>
                  <a:gd name="T1" fmla="*/ 5 h 5"/>
                  <a:gd name="T2" fmla="*/ 11 w 11"/>
                  <a:gd name="T3" fmla="*/ 4 h 5"/>
                  <a:gd name="T4" fmla="*/ 5 w 11"/>
                  <a:gd name="T5" fmla="*/ 0 h 5"/>
                  <a:gd name="T6" fmla="*/ 0 w 11"/>
                  <a:gd name="T7" fmla="*/ 3 h 5"/>
                  <a:gd name="T8" fmla="*/ 7 w 11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5">
                    <a:moveTo>
                      <a:pt x="7" y="5"/>
                    </a:moveTo>
                    <a:lnTo>
                      <a:pt x="11" y="4"/>
                    </a:lnTo>
                    <a:lnTo>
                      <a:pt x="5" y="0"/>
                    </a:lnTo>
                    <a:lnTo>
                      <a:pt x="0" y="3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8D6C7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84" name="Freeform 808">
                <a:extLst>
                  <a:ext uri="{FF2B5EF4-FFF2-40B4-BE49-F238E27FC236}">
                    <a16:creationId xmlns:a16="http://schemas.microsoft.com/office/drawing/2014/main" id="{9A0A5A9A-DF9B-4F5D-B95B-9D3A28BCBB4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8" y="4711"/>
                <a:ext cx="5" cy="3"/>
              </a:xfrm>
              <a:custGeom>
                <a:avLst/>
                <a:gdLst>
                  <a:gd name="T0" fmla="*/ 8 w 14"/>
                  <a:gd name="T1" fmla="*/ 0 h 8"/>
                  <a:gd name="T2" fmla="*/ 0 w 14"/>
                  <a:gd name="T3" fmla="*/ 5 h 8"/>
                  <a:gd name="T4" fmla="*/ 9 w 14"/>
                  <a:gd name="T5" fmla="*/ 8 h 8"/>
                  <a:gd name="T6" fmla="*/ 14 w 14"/>
                  <a:gd name="T7" fmla="*/ 5 h 8"/>
                  <a:gd name="T8" fmla="*/ 8 w 14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8">
                    <a:moveTo>
                      <a:pt x="8" y="0"/>
                    </a:moveTo>
                    <a:lnTo>
                      <a:pt x="0" y="5"/>
                    </a:lnTo>
                    <a:lnTo>
                      <a:pt x="9" y="8"/>
                    </a:lnTo>
                    <a:lnTo>
                      <a:pt x="14" y="5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8F6F79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85" name="Freeform 809">
                <a:extLst>
                  <a:ext uri="{FF2B5EF4-FFF2-40B4-BE49-F238E27FC236}">
                    <a16:creationId xmlns:a16="http://schemas.microsoft.com/office/drawing/2014/main" id="{13977D2E-BD54-4FB7-913C-9372A44A7A1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7" y="4713"/>
                <a:ext cx="5" cy="3"/>
              </a:xfrm>
              <a:custGeom>
                <a:avLst/>
                <a:gdLst>
                  <a:gd name="T0" fmla="*/ 15 w 15"/>
                  <a:gd name="T1" fmla="*/ 5 h 9"/>
                  <a:gd name="T2" fmla="*/ 8 w 15"/>
                  <a:gd name="T3" fmla="*/ 0 h 9"/>
                  <a:gd name="T4" fmla="*/ 7 w 15"/>
                  <a:gd name="T5" fmla="*/ 0 h 9"/>
                  <a:gd name="T6" fmla="*/ 0 w 15"/>
                  <a:gd name="T7" fmla="*/ 5 h 9"/>
                  <a:gd name="T8" fmla="*/ 8 w 15"/>
                  <a:gd name="T9" fmla="*/ 9 h 9"/>
                  <a:gd name="T10" fmla="*/ 15 w 15"/>
                  <a:gd name="T11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9">
                    <a:moveTo>
                      <a:pt x="15" y="5"/>
                    </a:moveTo>
                    <a:lnTo>
                      <a:pt x="8" y="0"/>
                    </a:lnTo>
                    <a:lnTo>
                      <a:pt x="7" y="0"/>
                    </a:lnTo>
                    <a:lnTo>
                      <a:pt x="0" y="5"/>
                    </a:lnTo>
                    <a:lnTo>
                      <a:pt x="8" y="9"/>
                    </a:lnTo>
                    <a:lnTo>
                      <a:pt x="15" y="5"/>
                    </a:lnTo>
                    <a:close/>
                  </a:path>
                </a:pathLst>
              </a:custGeom>
              <a:solidFill>
                <a:srgbClr val="95757F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86" name="Freeform 810">
                <a:extLst>
                  <a:ext uri="{FF2B5EF4-FFF2-40B4-BE49-F238E27FC236}">
                    <a16:creationId xmlns:a16="http://schemas.microsoft.com/office/drawing/2014/main" id="{1B7423EF-0711-41C9-825C-83FAE4C7DFE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9" y="4714"/>
                <a:ext cx="7" cy="3"/>
              </a:xfrm>
              <a:custGeom>
                <a:avLst/>
                <a:gdLst>
                  <a:gd name="T0" fmla="*/ 12 w 19"/>
                  <a:gd name="T1" fmla="*/ 9 h 9"/>
                  <a:gd name="T2" fmla="*/ 19 w 19"/>
                  <a:gd name="T3" fmla="*/ 4 h 9"/>
                  <a:gd name="T4" fmla="*/ 8 w 19"/>
                  <a:gd name="T5" fmla="*/ 0 h 9"/>
                  <a:gd name="T6" fmla="*/ 0 w 19"/>
                  <a:gd name="T7" fmla="*/ 4 h 9"/>
                  <a:gd name="T8" fmla="*/ 12 w 19"/>
                  <a:gd name="T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9">
                    <a:moveTo>
                      <a:pt x="12" y="9"/>
                    </a:moveTo>
                    <a:lnTo>
                      <a:pt x="19" y="4"/>
                    </a:lnTo>
                    <a:lnTo>
                      <a:pt x="8" y="0"/>
                    </a:lnTo>
                    <a:lnTo>
                      <a:pt x="0" y="4"/>
                    </a:ln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997983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87" name="Freeform 811">
                <a:extLst>
                  <a:ext uri="{FF2B5EF4-FFF2-40B4-BE49-F238E27FC236}">
                    <a16:creationId xmlns:a16="http://schemas.microsoft.com/office/drawing/2014/main" id="{659059FF-B80E-45DD-B6FB-FEFDA0C6DA2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21" y="4719"/>
                <a:ext cx="8" cy="4"/>
              </a:xfrm>
              <a:custGeom>
                <a:avLst/>
                <a:gdLst>
                  <a:gd name="T0" fmla="*/ 24 w 24"/>
                  <a:gd name="T1" fmla="*/ 5 h 12"/>
                  <a:gd name="T2" fmla="*/ 13 w 24"/>
                  <a:gd name="T3" fmla="*/ 0 h 12"/>
                  <a:gd name="T4" fmla="*/ 0 w 24"/>
                  <a:gd name="T5" fmla="*/ 9 h 12"/>
                  <a:gd name="T6" fmla="*/ 8 w 24"/>
                  <a:gd name="T7" fmla="*/ 11 h 12"/>
                  <a:gd name="T8" fmla="*/ 10 w 24"/>
                  <a:gd name="T9" fmla="*/ 12 h 12"/>
                  <a:gd name="T10" fmla="*/ 24 w 24"/>
                  <a:gd name="T11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12">
                    <a:moveTo>
                      <a:pt x="24" y="5"/>
                    </a:moveTo>
                    <a:lnTo>
                      <a:pt x="13" y="0"/>
                    </a:lnTo>
                    <a:lnTo>
                      <a:pt x="0" y="9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24" y="5"/>
                    </a:lnTo>
                    <a:close/>
                  </a:path>
                </a:pathLst>
              </a:custGeom>
              <a:solidFill>
                <a:srgbClr val="9F808A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88" name="Freeform 812">
                <a:extLst>
                  <a:ext uri="{FF2B5EF4-FFF2-40B4-BE49-F238E27FC236}">
                    <a16:creationId xmlns:a16="http://schemas.microsoft.com/office/drawing/2014/main" id="{8324020C-686D-43AB-A078-5995A8A1255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17" y="4717"/>
                <a:ext cx="8" cy="3"/>
              </a:xfrm>
              <a:custGeom>
                <a:avLst/>
                <a:gdLst>
                  <a:gd name="T0" fmla="*/ 14 w 25"/>
                  <a:gd name="T1" fmla="*/ 0 h 11"/>
                  <a:gd name="T2" fmla="*/ 0 w 25"/>
                  <a:gd name="T3" fmla="*/ 7 h 11"/>
                  <a:gd name="T4" fmla="*/ 14 w 25"/>
                  <a:gd name="T5" fmla="*/ 11 h 11"/>
                  <a:gd name="T6" fmla="*/ 25 w 25"/>
                  <a:gd name="T7" fmla="*/ 5 h 11"/>
                  <a:gd name="T8" fmla="*/ 14 w 25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1">
                    <a:moveTo>
                      <a:pt x="14" y="0"/>
                    </a:moveTo>
                    <a:lnTo>
                      <a:pt x="0" y="7"/>
                    </a:lnTo>
                    <a:lnTo>
                      <a:pt x="14" y="11"/>
                    </a:lnTo>
                    <a:lnTo>
                      <a:pt x="25" y="5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9E7F8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89" name="Freeform 813">
                <a:extLst>
                  <a:ext uri="{FF2B5EF4-FFF2-40B4-BE49-F238E27FC236}">
                    <a16:creationId xmlns:a16="http://schemas.microsoft.com/office/drawing/2014/main" id="{75D344EF-0BF4-4BAD-A3F5-55E39A3F0FE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13" y="4716"/>
                <a:ext cx="7" cy="3"/>
              </a:xfrm>
              <a:custGeom>
                <a:avLst/>
                <a:gdLst>
                  <a:gd name="T0" fmla="*/ 0 w 20"/>
                  <a:gd name="T1" fmla="*/ 6 h 8"/>
                  <a:gd name="T2" fmla="*/ 7 w 20"/>
                  <a:gd name="T3" fmla="*/ 7 h 8"/>
                  <a:gd name="T4" fmla="*/ 12 w 20"/>
                  <a:gd name="T5" fmla="*/ 8 h 8"/>
                  <a:gd name="T6" fmla="*/ 20 w 20"/>
                  <a:gd name="T7" fmla="*/ 4 h 8"/>
                  <a:gd name="T8" fmla="*/ 11 w 20"/>
                  <a:gd name="T9" fmla="*/ 0 h 8"/>
                  <a:gd name="T10" fmla="*/ 0 w 20"/>
                  <a:gd name="T11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8">
                    <a:moveTo>
                      <a:pt x="0" y="6"/>
                    </a:moveTo>
                    <a:lnTo>
                      <a:pt x="7" y="7"/>
                    </a:lnTo>
                    <a:lnTo>
                      <a:pt x="12" y="8"/>
                    </a:lnTo>
                    <a:lnTo>
                      <a:pt x="20" y="4"/>
                    </a:lnTo>
                    <a:lnTo>
                      <a:pt x="11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9B7B85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90" name="Freeform 814">
                <a:extLst>
                  <a:ext uri="{FF2B5EF4-FFF2-40B4-BE49-F238E27FC236}">
                    <a16:creationId xmlns:a16="http://schemas.microsoft.com/office/drawing/2014/main" id="{7958A72E-E657-4D7E-BA94-57DE7AFC66C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4" y="4711"/>
                <a:ext cx="6" cy="3"/>
              </a:xfrm>
              <a:custGeom>
                <a:avLst/>
                <a:gdLst>
                  <a:gd name="T0" fmla="*/ 0 w 17"/>
                  <a:gd name="T1" fmla="*/ 4 h 10"/>
                  <a:gd name="T2" fmla="*/ 9 w 17"/>
                  <a:gd name="T3" fmla="*/ 10 h 10"/>
                  <a:gd name="T4" fmla="*/ 17 w 17"/>
                  <a:gd name="T5" fmla="*/ 5 h 10"/>
                  <a:gd name="T6" fmla="*/ 7 w 17"/>
                  <a:gd name="T7" fmla="*/ 0 h 10"/>
                  <a:gd name="T8" fmla="*/ 0 w 17"/>
                  <a:gd name="T9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0">
                    <a:moveTo>
                      <a:pt x="0" y="4"/>
                    </a:moveTo>
                    <a:lnTo>
                      <a:pt x="9" y="10"/>
                    </a:lnTo>
                    <a:lnTo>
                      <a:pt x="17" y="5"/>
                    </a:lnTo>
                    <a:lnTo>
                      <a:pt x="7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93737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91" name="Freeform 815">
                <a:extLst>
                  <a:ext uri="{FF2B5EF4-FFF2-40B4-BE49-F238E27FC236}">
                    <a16:creationId xmlns:a16="http://schemas.microsoft.com/office/drawing/2014/main" id="{666ADBA5-A6E0-410D-9891-BAC95D2B2F3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24" y="4720"/>
                <a:ext cx="8" cy="4"/>
              </a:xfrm>
              <a:custGeom>
                <a:avLst/>
                <a:gdLst>
                  <a:gd name="T0" fmla="*/ 0 w 23"/>
                  <a:gd name="T1" fmla="*/ 8 h 12"/>
                  <a:gd name="T2" fmla="*/ 10 w 23"/>
                  <a:gd name="T3" fmla="*/ 12 h 12"/>
                  <a:gd name="T4" fmla="*/ 23 w 23"/>
                  <a:gd name="T5" fmla="*/ 3 h 12"/>
                  <a:gd name="T6" fmla="*/ 13 w 23"/>
                  <a:gd name="T7" fmla="*/ 0 h 12"/>
                  <a:gd name="T8" fmla="*/ 0 w 23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12">
                    <a:moveTo>
                      <a:pt x="0" y="8"/>
                    </a:moveTo>
                    <a:lnTo>
                      <a:pt x="10" y="12"/>
                    </a:lnTo>
                    <a:lnTo>
                      <a:pt x="23" y="3"/>
                    </a:lnTo>
                    <a:lnTo>
                      <a:pt x="13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A1838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92" name="Freeform 816">
                <a:extLst>
                  <a:ext uri="{FF2B5EF4-FFF2-40B4-BE49-F238E27FC236}">
                    <a16:creationId xmlns:a16="http://schemas.microsoft.com/office/drawing/2014/main" id="{7143CE5F-CE75-49B1-8FC3-7E728148B6C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27" y="4721"/>
                <a:ext cx="9" cy="4"/>
              </a:xfrm>
              <a:custGeom>
                <a:avLst/>
                <a:gdLst>
                  <a:gd name="T0" fmla="*/ 29 w 29"/>
                  <a:gd name="T1" fmla="*/ 4 h 12"/>
                  <a:gd name="T2" fmla="*/ 26 w 29"/>
                  <a:gd name="T3" fmla="*/ 3 h 12"/>
                  <a:gd name="T4" fmla="*/ 5 w 29"/>
                  <a:gd name="T5" fmla="*/ 0 h 12"/>
                  <a:gd name="T6" fmla="*/ 2 w 29"/>
                  <a:gd name="T7" fmla="*/ 1 h 12"/>
                  <a:gd name="T8" fmla="*/ 0 w 29"/>
                  <a:gd name="T9" fmla="*/ 5 h 12"/>
                  <a:gd name="T10" fmla="*/ 0 w 29"/>
                  <a:gd name="T11" fmla="*/ 6 h 12"/>
                  <a:gd name="T12" fmla="*/ 16 w 29"/>
                  <a:gd name="T13" fmla="*/ 12 h 12"/>
                  <a:gd name="T14" fmla="*/ 29 w 29"/>
                  <a:gd name="T15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" h="12">
                    <a:moveTo>
                      <a:pt x="29" y="4"/>
                    </a:moveTo>
                    <a:lnTo>
                      <a:pt x="26" y="3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6" y="12"/>
                    </a:lnTo>
                    <a:lnTo>
                      <a:pt x="29" y="4"/>
                    </a:lnTo>
                    <a:close/>
                  </a:path>
                </a:pathLst>
              </a:custGeom>
              <a:solidFill>
                <a:srgbClr val="A3848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93" name="Freeform 817">
                <a:extLst>
                  <a:ext uri="{FF2B5EF4-FFF2-40B4-BE49-F238E27FC236}">
                    <a16:creationId xmlns:a16="http://schemas.microsoft.com/office/drawing/2014/main" id="{8265DAC9-9EFF-4A97-B64B-0E501CFA1A21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8" y="4708"/>
                <a:ext cx="5" cy="4"/>
              </a:xfrm>
              <a:custGeom>
                <a:avLst/>
                <a:gdLst>
                  <a:gd name="T0" fmla="*/ 10 w 17"/>
                  <a:gd name="T1" fmla="*/ 0 h 10"/>
                  <a:gd name="T2" fmla="*/ 0 w 17"/>
                  <a:gd name="T3" fmla="*/ 5 h 10"/>
                  <a:gd name="T4" fmla="*/ 5 w 17"/>
                  <a:gd name="T5" fmla="*/ 7 h 10"/>
                  <a:gd name="T6" fmla="*/ 8 w 17"/>
                  <a:gd name="T7" fmla="*/ 10 h 10"/>
                  <a:gd name="T8" fmla="*/ 17 w 17"/>
                  <a:gd name="T9" fmla="*/ 5 h 10"/>
                  <a:gd name="T10" fmla="*/ 10 w 17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0">
                    <a:moveTo>
                      <a:pt x="10" y="0"/>
                    </a:moveTo>
                    <a:lnTo>
                      <a:pt x="0" y="5"/>
                    </a:lnTo>
                    <a:lnTo>
                      <a:pt x="5" y="7"/>
                    </a:lnTo>
                    <a:lnTo>
                      <a:pt x="8" y="10"/>
                    </a:lnTo>
                    <a:lnTo>
                      <a:pt x="17" y="5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8F6F79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94" name="Freeform 818">
                <a:extLst>
                  <a:ext uri="{FF2B5EF4-FFF2-40B4-BE49-F238E27FC236}">
                    <a16:creationId xmlns:a16="http://schemas.microsoft.com/office/drawing/2014/main" id="{12AF377D-C7FC-4D11-86F6-A07DFFEBE22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1" y="4710"/>
                <a:ext cx="6" cy="4"/>
              </a:xfrm>
              <a:custGeom>
                <a:avLst/>
                <a:gdLst>
                  <a:gd name="T0" fmla="*/ 8 w 18"/>
                  <a:gd name="T1" fmla="*/ 11 h 11"/>
                  <a:gd name="T2" fmla="*/ 18 w 18"/>
                  <a:gd name="T3" fmla="*/ 6 h 11"/>
                  <a:gd name="T4" fmla="*/ 8 w 18"/>
                  <a:gd name="T5" fmla="*/ 0 h 11"/>
                  <a:gd name="T6" fmla="*/ 0 w 18"/>
                  <a:gd name="T7" fmla="*/ 5 h 11"/>
                  <a:gd name="T8" fmla="*/ 6 w 18"/>
                  <a:gd name="T9" fmla="*/ 10 h 11"/>
                  <a:gd name="T10" fmla="*/ 8 w 18"/>
                  <a:gd name="T11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1">
                    <a:moveTo>
                      <a:pt x="8" y="11"/>
                    </a:moveTo>
                    <a:lnTo>
                      <a:pt x="18" y="6"/>
                    </a:lnTo>
                    <a:lnTo>
                      <a:pt x="8" y="0"/>
                    </a:lnTo>
                    <a:lnTo>
                      <a:pt x="0" y="5"/>
                    </a:lnTo>
                    <a:lnTo>
                      <a:pt x="6" y="10"/>
                    </a:lnTo>
                    <a:lnTo>
                      <a:pt x="8" y="11"/>
                    </a:lnTo>
                    <a:close/>
                  </a:path>
                </a:pathLst>
              </a:custGeom>
              <a:solidFill>
                <a:srgbClr val="92717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95" name="Freeform 819">
                <a:extLst>
                  <a:ext uri="{FF2B5EF4-FFF2-40B4-BE49-F238E27FC236}">
                    <a16:creationId xmlns:a16="http://schemas.microsoft.com/office/drawing/2014/main" id="{B16EB5AE-334C-4F46-8F83-EF7990F909E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3" y="4704"/>
                <a:ext cx="6" cy="3"/>
              </a:xfrm>
              <a:custGeom>
                <a:avLst/>
                <a:gdLst>
                  <a:gd name="T0" fmla="*/ 0 w 18"/>
                  <a:gd name="T1" fmla="*/ 5 h 9"/>
                  <a:gd name="T2" fmla="*/ 8 w 18"/>
                  <a:gd name="T3" fmla="*/ 9 h 9"/>
                  <a:gd name="T4" fmla="*/ 18 w 18"/>
                  <a:gd name="T5" fmla="*/ 5 h 9"/>
                  <a:gd name="T6" fmla="*/ 9 w 18"/>
                  <a:gd name="T7" fmla="*/ 0 h 9"/>
                  <a:gd name="T8" fmla="*/ 0 w 18"/>
                  <a:gd name="T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9">
                    <a:moveTo>
                      <a:pt x="0" y="5"/>
                    </a:moveTo>
                    <a:lnTo>
                      <a:pt x="8" y="9"/>
                    </a:lnTo>
                    <a:lnTo>
                      <a:pt x="18" y="5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8A6873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96" name="Freeform 820">
                <a:extLst>
                  <a:ext uri="{FF2B5EF4-FFF2-40B4-BE49-F238E27FC236}">
                    <a16:creationId xmlns:a16="http://schemas.microsoft.com/office/drawing/2014/main" id="{0B7B9901-7A0E-491F-991C-BFFD5E85452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6" y="4706"/>
                <a:ext cx="6" cy="4"/>
              </a:xfrm>
              <a:custGeom>
                <a:avLst/>
                <a:gdLst>
                  <a:gd name="T0" fmla="*/ 9 w 18"/>
                  <a:gd name="T1" fmla="*/ 11 h 11"/>
                  <a:gd name="T2" fmla="*/ 18 w 18"/>
                  <a:gd name="T3" fmla="*/ 6 h 11"/>
                  <a:gd name="T4" fmla="*/ 9 w 18"/>
                  <a:gd name="T5" fmla="*/ 0 h 11"/>
                  <a:gd name="T6" fmla="*/ 0 w 18"/>
                  <a:gd name="T7" fmla="*/ 5 h 11"/>
                  <a:gd name="T8" fmla="*/ 9 w 18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1">
                    <a:moveTo>
                      <a:pt x="9" y="11"/>
                    </a:moveTo>
                    <a:lnTo>
                      <a:pt x="18" y="6"/>
                    </a:lnTo>
                    <a:lnTo>
                      <a:pt x="9" y="0"/>
                    </a:lnTo>
                    <a:lnTo>
                      <a:pt x="0" y="5"/>
                    </a:lnTo>
                    <a:lnTo>
                      <a:pt x="9" y="11"/>
                    </a:lnTo>
                    <a:close/>
                  </a:path>
                </a:pathLst>
              </a:custGeom>
              <a:solidFill>
                <a:srgbClr val="8D6C7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97" name="Freeform 821">
                <a:extLst>
                  <a:ext uri="{FF2B5EF4-FFF2-40B4-BE49-F238E27FC236}">
                    <a16:creationId xmlns:a16="http://schemas.microsoft.com/office/drawing/2014/main" id="{B7571798-3E1E-4FE6-B96A-CBC0CA9B89B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6" y="4701"/>
                <a:ext cx="6" cy="3"/>
              </a:xfrm>
              <a:custGeom>
                <a:avLst/>
                <a:gdLst>
                  <a:gd name="T0" fmla="*/ 19 w 19"/>
                  <a:gd name="T1" fmla="*/ 5 h 9"/>
                  <a:gd name="T2" fmla="*/ 8 w 19"/>
                  <a:gd name="T3" fmla="*/ 0 h 9"/>
                  <a:gd name="T4" fmla="*/ 0 w 19"/>
                  <a:gd name="T5" fmla="*/ 6 h 9"/>
                  <a:gd name="T6" fmla="*/ 10 w 19"/>
                  <a:gd name="T7" fmla="*/ 9 h 9"/>
                  <a:gd name="T8" fmla="*/ 13 w 19"/>
                  <a:gd name="T9" fmla="*/ 9 h 9"/>
                  <a:gd name="T10" fmla="*/ 19 w 19"/>
                  <a:gd name="T11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9">
                    <a:moveTo>
                      <a:pt x="19" y="5"/>
                    </a:moveTo>
                    <a:lnTo>
                      <a:pt x="8" y="0"/>
                    </a:lnTo>
                    <a:lnTo>
                      <a:pt x="0" y="6"/>
                    </a:lnTo>
                    <a:lnTo>
                      <a:pt x="10" y="9"/>
                    </a:lnTo>
                    <a:lnTo>
                      <a:pt x="13" y="9"/>
                    </a:lnTo>
                    <a:lnTo>
                      <a:pt x="19" y="5"/>
                    </a:lnTo>
                    <a:close/>
                  </a:path>
                </a:pathLst>
              </a:custGeom>
              <a:solidFill>
                <a:srgbClr val="85636E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98" name="Freeform 822">
                <a:extLst>
                  <a:ext uri="{FF2B5EF4-FFF2-40B4-BE49-F238E27FC236}">
                    <a16:creationId xmlns:a16="http://schemas.microsoft.com/office/drawing/2014/main" id="{7E5032FE-99A6-4E3F-B359-346B2737BF2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0" y="4702"/>
                <a:ext cx="6" cy="3"/>
              </a:xfrm>
              <a:custGeom>
                <a:avLst/>
                <a:gdLst>
                  <a:gd name="T0" fmla="*/ 11 w 19"/>
                  <a:gd name="T1" fmla="*/ 9 h 9"/>
                  <a:gd name="T2" fmla="*/ 19 w 19"/>
                  <a:gd name="T3" fmla="*/ 3 h 9"/>
                  <a:gd name="T4" fmla="*/ 17 w 19"/>
                  <a:gd name="T5" fmla="*/ 2 h 9"/>
                  <a:gd name="T6" fmla="*/ 15 w 19"/>
                  <a:gd name="T7" fmla="*/ 2 h 9"/>
                  <a:gd name="T8" fmla="*/ 10 w 19"/>
                  <a:gd name="T9" fmla="*/ 0 h 9"/>
                  <a:gd name="T10" fmla="*/ 0 w 19"/>
                  <a:gd name="T11" fmla="*/ 4 h 9"/>
                  <a:gd name="T12" fmla="*/ 11 w 19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9">
                    <a:moveTo>
                      <a:pt x="11" y="9"/>
                    </a:moveTo>
                    <a:lnTo>
                      <a:pt x="19" y="3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0" y="0"/>
                    </a:lnTo>
                    <a:lnTo>
                      <a:pt x="0" y="4"/>
                    </a:lnTo>
                    <a:lnTo>
                      <a:pt x="11" y="9"/>
                    </a:lnTo>
                    <a:close/>
                  </a:path>
                </a:pathLst>
              </a:custGeom>
              <a:solidFill>
                <a:srgbClr val="88677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599" name="Freeform 823">
                <a:extLst>
                  <a:ext uri="{FF2B5EF4-FFF2-40B4-BE49-F238E27FC236}">
                    <a16:creationId xmlns:a16="http://schemas.microsoft.com/office/drawing/2014/main" id="{4D40453A-A581-4DE2-A978-B22BCCB4CBEB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4" y="4702"/>
                <a:ext cx="4" cy="2"/>
              </a:xfrm>
              <a:custGeom>
                <a:avLst/>
                <a:gdLst>
                  <a:gd name="T0" fmla="*/ 6 w 13"/>
                  <a:gd name="T1" fmla="*/ 0 h 4"/>
                  <a:gd name="T2" fmla="*/ 0 w 13"/>
                  <a:gd name="T3" fmla="*/ 4 h 4"/>
                  <a:gd name="T4" fmla="*/ 13 w 13"/>
                  <a:gd name="T5" fmla="*/ 4 h 4"/>
                  <a:gd name="T6" fmla="*/ 6 w 13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4">
                    <a:moveTo>
                      <a:pt x="6" y="0"/>
                    </a:moveTo>
                    <a:lnTo>
                      <a:pt x="0" y="4"/>
                    </a:lnTo>
                    <a:lnTo>
                      <a:pt x="13" y="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84626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00" name="Freeform 824">
                <a:extLst>
                  <a:ext uri="{FF2B5EF4-FFF2-40B4-BE49-F238E27FC236}">
                    <a16:creationId xmlns:a16="http://schemas.microsoft.com/office/drawing/2014/main" id="{ECCF6CF8-E6BD-4A35-A8D2-445322881F2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3" y="4708"/>
                <a:ext cx="2" cy="1"/>
              </a:xfrm>
              <a:custGeom>
                <a:avLst/>
                <a:gdLst>
                  <a:gd name="T0" fmla="*/ 7 w 7"/>
                  <a:gd name="T1" fmla="*/ 3 h 3"/>
                  <a:gd name="T2" fmla="*/ 0 w 7"/>
                  <a:gd name="T3" fmla="*/ 0 h 3"/>
                  <a:gd name="T4" fmla="*/ 4 w 7"/>
                  <a:gd name="T5" fmla="*/ 3 h 3"/>
                  <a:gd name="T6" fmla="*/ 7 w 7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3">
                    <a:moveTo>
                      <a:pt x="7" y="3"/>
                    </a:moveTo>
                    <a:lnTo>
                      <a:pt x="0" y="0"/>
                    </a:lnTo>
                    <a:lnTo>
                      <a:pt x="4" y="3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876570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01" name="Freeform 825">
                <a:extLst>
                  <a:ext uri="{FF2B5EF4-FFF2-40B4-BE49-F238E27FC236}">
                    <a16:creationId xmlns:a16="http://schemas.microsoft.com/office/drawing/2014/main" id="{63DD0CFC-9829-480F-94A5-F8959BB25A8B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60" y="4654"/>
                <a:ext cx="49" cy="37"/>
              </a:xfrm>
              <a:custGeom>
                <a:avLst/>
                <a:gdLst>
                  <a:gd name="T0" fmla="*/ 101 w 145"/>
                  <a:gd name="T1" fmla="*/ 6 h 111"/>
                  <a:gd name="T2" fmla="*/ 106 w 145"/>
                  <a:gd name="T3" fmla="*/ 1 h 111"/>
                  <a:gd name="T4" fmla="*/ 105 w 145"/>
                  <a:gd name="T5" fmla="*/ 0 h 111"/>
                  <a:gd name="T6" fmla="*/ 86 w 145"/>
                  <a:gd name="T7" fmla="*/ 2 h 111"/>
                  <a:gd name="T8" fmla="*/ 46 w 145"/>
                  <a:gd name="T9" fmla="*/ 23 h 111"/>
                  <a:gd name="T10" fmla="*/ 30 w 145"/>
                  <a:gd name="T11" fmla="*/ 37 h 111"/>
                  <a:gd name="T12" fmla="*/ 20 w 145"/>
                  <a:gd name="T13" fmla="*/ 52 h 111"/>
                  <a:gd name="T14" fmla="*/ 11 w 145"/>
                  <a:gd name="T15" fmla="*/ 69 h 111"/>
                  <a:gd name="T16" fmla="*/ 5 w 145"/>
                  <a:gd name="T17" fmla="*/ 88 h 111"/>
                  <a:gd name="T18" fmla="*/ 0 w 145"/>
                  <a:gd name="T19" fmla="*/ 111 h 111"/>
                  <a:gd name="T20" fmla="*/ 14 w 145"/>
                  <a:gd name="T21" fmla="*/ 103 h 111"/>
                  <a:gd name="T22" fmla="*/ 56 w 145"/>
                  <a:gd name="T23" fmla="*/ 79 h 111"/>
                  <a:gd name="T24" fmla="*/ 77 w 145"/>
                  <a:gd name="T25" fmla="*/ 66 h 111"/>
                  <a:gd name="T26" fmla="*/ 98 w 145"/>
                  <a:gd name="T27" fmla="*/ 57 h 111"/>
                  <a:gd name="T28" fmla="*/ 126 w 145"/>
                  <a:gd name="T29" fmla="*/ 39 h 111"/>
                  <a:gd name="T30" fmla="*/ 145 w 145"/>
                  <a:gd name="T31" fmla="*/ 20 h 111"/>
                  <a:gd name="T32" fmla="*/ 108 w 145"/>
                  <a:gd name="T33" fmla="*/ 15 h 111"/>
                  <a:gd name="T34" fmla="*/ 104 w 145"/>
                  <a:gd name="T35" fmla="*/ 9 h 111"/>
                  <a:gd name="T36" fmla="*/ 101 w 145"/>
                  <a:gd name="T37" fmla="*/ 6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5" h="111">
                    <a:moveTo>
                      <a:pt x="101" y="6"/>
                    </a:moveTo>
                    <a:lnTo>
                      <a:pt x="106" y="1"/>
                    </a:lnTo>
                    <a:lnTo>
                      <a:pt x="105" y="0"/>
                    </a:lnTo>
                    <a:lnTo>
                      <a:pt x="86" y="2"/>
                    </a:lnTo>
                    <a:lnTo>
                      <a:pt x="46" y="23"/>
                    </a:lnTo>
                    <a:lnTo>
                      <a:pt x="30" y="37"/>
                    </a:lnTo>
                    <a:lnTo>
                      <a:pt x="20" y="52"/>
                    </a:lnTo>
                    <a:lnTo>
                      <a:pt x="11" y="69"/>
                    </a:lnTo>
                    <a:lnTo>
                      <a:pt x="5" y="88"/>
                    </a:lnTo>
                    <a:lnTo>
                      <a:pt x="0" y="111"/>
                    </a:lnTo>
                    <a:lnTo>
                      <a:pt x="14" y="103"/>
                    </a:lnTo>
                    <a:lnTo>
                      <a:pt x="56" y="79"/>
                    </a:lnTo>
                    <a:lnTo>
                      <a:pt x="77" y="66"/>
                    </a:lnTo>
                    <a:lnTo>
                      <a:pt x="98" y="57"/>
                    </a:lnTo>
                    <a:lnTo>
                      <a:pt x="126" y="39"/>
                    </a:lnTo>
                    <a:lnTo>
                      <a:pt x="145" y="20"/>
                    </a:lnTo>
                    <a:lnTo>
                      <a:pt x="108" y="15"/>
                    </a:lnTo>
                    <a:lnTo>
                      <a:pt x="104" y="9"/>
                    </a:lnTo>
                    <a:lnTo>
                      <a:pt x="101" y="6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02" name="Freeform 826">
                <a:extLst>
                  <a:ext uri="{FF2B5EF4-FFF2-40B4-BE49-F238E27FC236}">
                    <a16:creationId xmlns:a16="http://schemas.microsoft.com/office/drawing/2014/main" id="{905F407A-E5FF-4DE8-89BB-B0C0491BD53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72" y="4690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03" name="Freeform 827">
                <a:extLst>
                  <a:ext uri="{FF2B5EF4-FFF2-40B4-BE49-F238E27FC236}">
                    <a16:creationId xmlns:a16="http://schemas.microsoft.com/office/drawing/2014/main" id="{121905C7-34D3-4AF3-A809-8BA135B47B2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09" y="4746"/>
                <a:ext cx="13" cy="12"/>
              </a:xfrm>
              <a:custGeom>
                <a:avLst/>
                <a:gdLst>
                  <a:gd name="T0" fmla="*/ 6 w 41"/>
                  <a:gd name="T1" fmla="*/ 0 h 36"/>
                  <a:gd name="T2" fmla="*/ 0 w 41"/>
                  <a:gd name="T3" fmla="*/ 8 h 36"/>
                  <a:gd name="T4" fmla="*/ 39 w 41"/>
                  <a:gd name="T5" fmla="*/ 36 h 36"/>
                  <a:gd name="T6" fmla="*/ 41 w 41"/>
                  <a:gd name="T7" fmla="*/ 25 h 36"/>
                  <a:gd name="T8" fmla="*/ 6 w 41"/>
                  <a:gd name="T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6">
                    <a:moveTo>
                      <a:pt x="6" y="0"/>
                    </a:moveTo>
                    <a:lnTo>
                      <a:pt x="0" y="8"/>
                    </a:lnTo>
                    <a:lnTo>
                      <a:pt x="39" y="36"/>
                    </a:lnTo>
                    <a:lnTo>
                      <a:pt x="41" y="2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A68891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04" name="Freeform 828">
                <a:extLst>
                  <a:ext uri="{FF2B5EF4-FFF2-40B4-BE49-F238E27FC236}">
                    <a16:creationId xmlns:a16="http://schemas.microsoft.com/office/drawing/2014/main" id="{6D92B06E-7B73-4C15-BB36-3D4231EE675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09" y="4749"/>
                <a:ext cx="11" cy="27"/>
              </a:xfrm>
              <a:custGeom>
                <a:avLst/>
                <a:gdLst>
                  <a:gd name="T0" fmla="*/ 3 w 35"/>
                  <a:gd name="T1" fmla="*/ 15 h 82"/>
                  <a:gd name="T2" fmla="*/ 3 w 35"/>
                  <a:gd name="T3" fmla="*/ 51 h 82"/>
                  <a:gd name="T4" fmla="*/ 0 w 35"/>
                  <a:gd name="T5" fmla="*/ 57 h 82"/>
                  <a:gd name="T6" fmla="*/ 35 w 35"/>
                  <a:gd name="T7" fmla="*/ 82 h 82"/>
                  <a:gd name="T8" fmla="*/ 35 w 35"/>
                  <a:gd name="T9" fmla="*/ 81 h 82"/>
                  <a:gd name="T10" fmla="*/ 32 w 35"/>
                  <a:gd name="T11" fmla="*/ 59 h 82"/>
                  <a:gd name="T12" fmla="*/ 28 w 35"/>
                  <a:gd name="T13" fmla="*/ 39 h 82"/>
                  <a:gd name="T14" fmla="*/ 21 w 35"/>
                  <a:gd name="T15" fmla="*/ 20 h 82"/>
                  <a:gd name="T16" fmla="*/ 13 w 35"/>
                  <a:gd name="T17" fmla="*/ 0 h 82"/>
                  <a:gd name="T18" fmla="*/ 3 w 35"/>
                  <a:gd name="T19" fmla="*/ 15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82">
                    <a:moveTo>
                      <a:pt x="3" y="15"/>
                    </a:moveTo>
                    <a:lnTo>
                      <a:pt x="3" y="51"/>
                    </a:lnTo>
                    <a:lnTo>
                      <a:pt x="0" y="57"/>
                    </a:lnTo>
                    <a:lnTo>
                      <a:pt x="35" y="82"/>
                    </a:lnTo>
                    <a:lnTo>
                      <a:pt x="35" y="81"/>
                    </a:lnTo>
                    <a:lnTo>
                      <a:pt x="32" y="59"/>
                    </a:lnTo>
                    <a:lnTo>
                      <a:pt x="28" y="39"/>
                    </a:lnTo>
                    <a:lnTo>
                      <a:pt x="21" y="20"/>
                    </a:lnTo>
                    <a:lnTo>
                      <a:pt x="13" y="0"/>
                    </a:lnTo>
                    <a:lnTo>
                      <a:pt x="3" y="15"/>
                    </a:lnTo>
                    <a:close/>
                  </a:path>
                </a:pathLst>
              </a:custGeom>
              <a:solidFill>
                <a:srgbClr val="A98B9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05" name="Freeform 829">
                <a:extLst>
                  <a:ext uri="{FF2B5EF4-FFF2-40B4-BE49-F238E27FC236}">
                    <a16:creationId xmlns:a16="http://schemas.microsoft.com/office/drawing/2014/main" id="{E07B4B23-0742-4C83-95BE-829301E3D31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09" y="4742"/>
                <a:ext cx="15" cy="13"/>
              </a:xfrm>
              <a:custGeom>
                <a:avLst/>
                <a:gdLst>
                  <a:gd name="T0" fmla="*/ 43 w 45"/>
                  <a:gd name="T1" fmla="*/ 38 h 38"/>
                  <a:gd name="T2" fmla="*/ 45 w 45"/>
                  <a:gd name="T3" fmla="*/ 28 h 38"/>
                  <a:gd name="T4" fmla="*/ 6 w 45"/>
                  <a:gd name="T5" fmla="*/ 0 h 38"/>
                  <a:gd name="T6" fmla="*/ 0 w 45"/>
                  <a:gd name="T7" fmla="*/ 7 h 38"/>
                  <a:gd name="T8" fmla="*/ 43 w 45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38">
                    <a:moveTo>
                      <a:pt x="43" y="38"/>
                    </a:moveTo>
                    <a:lnTo>
                      <a:pt x="45" y="28"/>
                    </a:lnTo>
                    <a:lnTo>
                      <a:pt x="6" y="0"/>
                    </a:lnTo>
                    <a:lnTo>
                      <a:pt x="0" y="7"/>
                    </a:lnTo>
                    <a:lnTo>
                      <a:pt x="43" y="38"/>
                    </a:lnTo>
                    <a:close/>
                  </a:path>
                </a:pathLst>
              </a:custGeom>
              <a:solidFill>
                <a:srgbClr val="A4858E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06" name="Freeform 830">
                <a:extLst>
                  <a:ext uri="{FF2B5EF4-FFF2-40B4-BE49-F238E27FC236}">
                    <a16:creationId xmlns:a16="http://schemas.microsoft.com/office/drawing/2014/main" id="{CD7397AC-EE21-4412-8A79-E692BDC3C5B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5" y="4727"/>
                <a:ext cx="22" cy="18"/>
              </a:xfrm>
              <a:custGeom>
                <a:avLst/>
                <a:gdLst>
                  <a:gd name="T0" fmla="*/ 63 w 66"/>
                  <a:gd name="T1" fmla="*/ 48 h 53"/>
                  <a:gd name="T2" fmla="*/ 66 w 66"/>
                  <a:gd name="T3" fmla="*/ 44 h 53"/>
                  <a:gd name="T4" fmla="*/ 4 w 66"/>
                  <a:gd name="T5" fmla="*/ 0 h 53"/>
                  <a:gd name="T6" fmla="*/ 0 w 66"/>
                  <a:gd name="T7" fmla="*/ 9 h 53"/>
                  <a:gd name="T8" fmla="*/ 61 w 66"/>
                  <a:gd name="T9" fmla="*/ 53 h 53"/>
                  <a:gd name="T10" fmla="*/ 63 w 66"/>
                  <a:gd name="T11" fmla="*/ 4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" h="53">
                    <a:moveTo>
                      <a:pt x="63" y="48"/>
                    </a:moveTo>
                    <a:lnTo>
                      <a:pt x="66" y="44"/>
                    </a:lnTo>
                    <a:lnTo>
                      <a:pt x="4" y="0"/>
                    </a:lnTo>
                    <a:lnTo>
                      <a:pt x="0" y="9"/>
                    </a:lnTo>
                    <a:lnTo>
                      <a:pt x="61" y="53"/>
                    </a:lnTo>
                    <a:lnTo>
                      <a:pt x="63" y="48"/>
                    </a:lnTo>
                    <a:close/>
                  </a:path>
                </a:pathLst>
              </a:custGeom>
              <a:solidFill>
                <a:srgbClr val="98798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07" name="Freeform 831">
                <a:extLst>
                  <a:ext uri="{FF2B5EF4-FFF2-40B4-BE49-F238E27FC236}">
                    <a16:creationId xmlns:a16="http://schemas.microsoft.com/office/drawing/2014/main" id="{539957DF-C52F-42D7-9F33-B0FFA902445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rot="10800000">
                <a:off x="9414" y="4729"/>
                <a:ext cx="22" cy="17"/>
              </a:xfrm>
              <a:custGeom>
                <a:avLst/>
                <a:gdLst>
                  <a:gd name="T0" fmla="*/ 62 w 65"/>
                  <a:gd name="T1" fmla="*/ 50 h 50"/>
                  <a:gd name="T2" fmla="*/ 65 w 65"/>
                  <a:gd name="T3" fmla="*/ 41 h 50"/>
                  <a:gd name="T4" fmla="*/ 10 w 65"/>
                  <a:gd name="T5" fmla="*/ 2 h 50"/>
                  <a:gd name="T6" fmla="*/ 8 w 65"/>
                  <a:gd name="T7" fmla="*/ 0 h 50"/>
                  <a:gd name="T8" fmla="*/ 4 w 65"/>
                  <a:gd name="T9" fmla="*/ 2 h 50"/>
                  <a:gd name="T10" fmla="*/ 2 w 65"/>
                  <a:gd name="T11" fmla="*/ 3 h 50"/>
                  <a:gd name="T12" fmla="*/ 0 w 65"/>
                  <a:gd name="T13" fmla="*/ 6 h 50"/>
                  <a:gd name="T14" fmla="*/ 62 w 65"/>
                  <a:gd name="T15" fmla="*/ 50 h 50"/>
                  <a:gd name="T16" fmla="*/ 11 w 65"/>
                  <a:gd name="T17" fmla="*/ 6 h 50"/>
                  <a:gd name="T18" fmla="*/ 11 w 65"/>
                  <a:gd name="T19" fmla="*/ 8 h 50"/>
                  <a:gd name="T20" fmla="*/ 11 w 65"/>
                  <a:gd name="T21" fmla="*/ 6 h 50"/>
                  <a:gd name="T22" fmla="*/ 11 w 65"/>
                  <a:gd name="T23" fmla="*/ 4 h 50"/>
                  <a:gd name="T24" fmla="*/ 11 w 65"/>
                  <a:gd name="T25" fmla="*/ 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5" h="50">
                    <a:moveTo>
                      <a:pt x="62" y="50"/>
                    </a:moveTo>
                    <a:lnTo>
                      <a:pt x="65" y="41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0" y="6"/>
                    </a:lnTo>
                    <a:lnTo>
                      <a:pt x="62" y="50"/>
                    </a:lnTo>
                    <a:close/>
                    <a:moveTo>
                      <a:pt x="11" y="6"/>
                    </a:moveTo>
                    <a:lnTo>
                      <a:pt x="11" y="8"/>
                    </a:lnTo>
                    <a:lnTo>
                      <a:pt x="11" y="6"/>
                    </a:lnTo>
                    <a:lnTo>
                      <a:pt x="11" y="4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9A7B8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08" name="Freeform 832">
                <a:extLst>
                  <a:ext uri="{FF2B5EF4-FFF2-40B4-BE49-F238E27FC236}">
                    <a16:creationId xmlns:a16="http://schemas.microsoft.com/office/drawing/2014/main" id="{012CC944-7284-4E24-83AD-902AB414F5CB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1" y="4736"/>
                <a:ext cx="17" cy="14"/>
              </a:xfrm>
              <a:custGeom>
                <a:avLst/>
                <a:gdLst>
                  <a:gd name="T0" fmla="*/ 49 w 52"/>
                  <a:gd name="T1" fmla="*/ 42 h 42"/>
                  <a:gd name="T2" fmla="*/ 52 w 52"/>
                  <a:gd name="T3" fmla="*/ 33 h 42"/>
                  <a:gd name="T4" fmla="*/ 6 w 52"/>
                  <a:gd name="T5" fmla="*/ 0 h 42"/>
                  <a:gd name="T6" fmla="*/ 2 w 52"/>
                  <a:gd name="T7" fmla="*/ 4 h 42"/>
                  <a:gd name="T8" fmla="*/ 0 w 52"/>
                  <a:gd name="T9" fmla="*/ 6 h 42"/>
                  <a:gd name="T10" fmla="*/ 49 w 52"/>
                  <a:gd name="T1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" h="42">
                    <a:moveTo>
                      <a:pt x="49" y="42"/>
                    </a:moveTo>
                    <a:lnTo>
                      <a:pt x="52" y="33"/>
                    </a:lnTo>
                    <a:lnTo>
                      <a:pt x="6" y="0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49" y="42"/>
                    </a:lnTo>
                    <a:close/>
                  </a:path>
                </a:pathLst>
              </a:custGeom>
              <a:solidFill>
                <a:srgbClr val="9F8089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09" name="Freeform 833">
                <a:extLst>
                  <a:ext uri="{FF2B5EF4-FFF2-40B4-BE49-F238E27FC236}">
                    <a16:creationId xmlns:a16="http://schemas.microsoft.com/office/drawing/2014/main" id="{F0B32B09-109E-43EE-9804-E79FC19B44A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3" y="4732"/>
                <a:ext cx="20" cy="15"/>
              </a:xfrm>
              <a:custGeom>
                <a:avLst/>
                <a:gdLst>
                  <a:gd name="T0" fmla="*/ 55 w 59"/>
                  <a:gd name="T1" fmla="*/ 45 h 45"/>
                  <a:gd name="T2" fmla="*/ 59 w 59"/>
                  <a:gd name="T3" fmla="*/ 36 h 45"/>
                  <a:gd name="T4" fmla="*/ 10 w 59"/>
                  <a:gd name="T5" fmla="*/ 0 h 45"/>
                  <a:gd name="T6" fmla="*/ 0 w 59"/>
                  <a:gd name="T7" fmla="*/ 6 h 45"/>
                  <a:gd name="T8" fmla="*/ 55 w 59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45">
                    <a:moveTo>
                      <a:pt x="55" y="45"/>
                    </a:moveTo>
                    <a:lnTo>
                      <a:pt x="59" y="36"/>
                    </a:lnTo>
                    <a:lnTo>
                      <a:pt x="10" y="0"/>
                    </a:lnTo>
                    <a:lnTo>
                      <a:pt x="0" y="6"/>
                    </a:lnTo>
                    <a:lnTo>
                      <a:pt x="55" y="45"/>
                    </a:lnTo>
                    <a:close/>
                  </a:path>
                </a:pathLst>
              </a:custGeom>
              <a:solidFill>
                <a:srgbClr val="9C7D8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10" name="Freeform 834">
                <a:extLst>
                  <a:ext uri="{FF2B5EF4-FFF2-40B4-BE49-F238E27FC236}">
                    <a16:creationId xmlns:a16="http://schemas.microsoft.com/office/drawing/2014/main" id="{A9EA3CF1-1871-4DE9-A1DD-EF354DBD4D6B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1" y="4739"/>
                <a:ext cx="16" cy="14"/>
              </a:xfrm>
              <a:custGeom>
                <a:avLst/>
                <a:gdLst>
                  <a:gd name="T0" fmla="*/ 46 w 49"/>
                  <a:gd name="T1" fmla="*/ 42 h 42"/>
                  <a:gd name="T2" fmla="*/ 49 w 49"/>
                  <a:gd name="T3" fmla="*/ 31 h 42"/>
                  <a:gd name="T4" fmla="*/ 6 w 49"/>
                  <a:gd name="T5" fmla="*/ 0 h 42"/>
                  <a:gd name="T6" fmla="*/ 0 w 49"/>
                  <a:gd name="T7" fmla="*/ 9 h 42"/>
                  <a:gd name="T8" fmla="*/ 46 w 49"/>
                  <a:gd name="T9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2">
                    <a:moveTo>
                      <a:pt x="46" y="42"/>
                    </a:moveTo>
                    <a:lnTo>
                      <a:pt x="49" y="31"/>
                    </a:lnTo>
                    <a:lnTo>
                      <a:pt x="6" y="0"/>
                    </a:lnTo>
                    <a:lnTo>
                      <a:pt x="0" y="9"/>
                    </a:lnTo>
                    <a:lnTo>
                      <a:pt x="46" y="42"/>
                    </a:lnTo>
                    <a:close/>
                  </a:path>
                </a:pathLst>
              </a:custGeom>
              <a:solidFill>
                <a:srgbClr val="A1828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11" name="Freeform 835">
                <a:extLst>
                  <a:ext uri="{FF2B5EF4-FFF2-40B4-BE49-F238E27FC236}">
                    <a16:creationId xmlns:a16="http://schemas.microsoft.com/office/drawing/2014/main" id="{C826D8C3-A343-4E42-A51E-DD3CA13D84E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7" y="4724"/>
                <a:ext cx="22" cy="17"/>
              </a:xfrm>
              <a:custGeom>
                <a:avLst/>
                <a:gdLst>
                  <a:gd name="T0" fmla="*/ 4 w 65"/>
                  <a:gd name="T1" fmla="*/ 0 h 51"/>
                  <a:gd name="T2" fmla="*/ 1 w 65"/>
                  <a:gd name="T3" fmla="*/ 2 h 51"/>
                  <a:gd name="T4" fmla="*/ 0 w 65"/>
                  <a:gd name="T5" fmla="*/ 8 h 51"/>
                  <a:gd name="T6" fmla="*/ 60 w 65"/>
                  <a:gd name="T7" fmla="*/ 51 h 51"/>
                  <a:gd name="T8" fmla="*/ 65 w 65"/>
                  <a:gd name="T9" fmla="*/ 44 h 51"/>
                  <a:gd name="T10" fmla="*/ 4 w 65"/>
                  <a:gd name="T1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51">
                    <a:moveTo>
                      <a:pt x="4" y="0"/>
                    </a:moveTo>
                    <a:lnTo>
                      <a:pt x="1" y="2"/>
                    </a:lnTo>
                    <a:lnTo>
                      <a:pt x="0" y="8"/>
                    </a:lnTo>
                    <a:lnTo>
                      <a:pt x="60" y="51"/>
                    </a:lnTo>
                    <a:lnTo>
                      <a:pt x="65" y="4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967680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12" name="Freeform 836">
                <a:extLst>
                  <a:ext uri="{FF2B5EF4-FFF2-40B4-BE49-F238E27FC236}">
                    <a16:creationId xmlns:a16="http://schemas.microsoft.com/office/drawing/2014/main" id="{B50F32F0-6036-4A5F-9F17-FE84AE61DDA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1" y="4718"/>
                <a:ext cx="19" cy="14"/>
              </a:xfrm>
              <a:custGeom>
                <a:avLst/>
                <a:gdLst>
                  <a:gd name="T0" fmla="*/ 2 w 55"/>
                  <a:gd name="T1" fmla="*/ 0 h 41"/>
                  <a:gd name="T2" fmla="*/ 0 w 55"/>
                  <a:gd name="T3" fmla="*/ 9 h 41"/>
                  <a:gd name="T4" fmla="*/ 44 w 55"/>
                  <a:gd name="T5" fmla="*/ 41 h 41"/>
                  <a:gd name="T6" fmla="*/ 48 w 55"/>
                  <a:gd name="T7" fmla="*/ 39 h 41"/>
                  <a:gd name="T8" fmla="*/ 53 w 55"/>
                  <a:gd name="T9" fmla="*/ 38 h 41"/>
                  <a:gd name="T10" fmla="*/ 55 w 55"/>
                  <a:gd name="T11" fmla="*/ 37 h 41"/>
                  <a:gd name="T12" fmla="*/ 2 w 55"/>
                  <a:gd name="T13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" h="41">
                    <a:moveTo>
                      <a:pt x="2" y="0"/>
                    </a:moveTo>
                    <a:lnTo>
                      <a:pt x="0" y="9"/>
                    </a:lnTo>
                    <a:lnTo>
                      <a:pt x="44" y="41"/>
                    </a:lnTo>
                    <a:lnTo>
                      <a:pt x="48" y="39"/>
                    </a:lnTo>
                    <a:lnTo>
                      <a:pt x="53" y="38"/>
                    </a:lnTo>
                    <a:lnTo>
                      <a:pt x="55" y="37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8E6E7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13" name="Freeform 837">
                <a:extLst>
                  <a:ext uri="{FF2B5EF4-FFF2-40B4-BE49-F238E27FC236}">
                    <a16:creationId xmlns:a16="http://schemas.microsoft.com/office/drawing/2014/main" id="{EC151991-984B-4E2A-B3DF-9B8E411DFD8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5" y="4717"/>
                <a:ext cx="15" cy="12"/>
              </a:xfrm>
              <a:custGeom>
                <a:avLst/>
                <a:gdLst>
                  <a:gd name="T0" fmla="*/ 2 w 46"/>
                  <a:gd name="T1" fmla="*/ 0 h 35"/>
                  <a:gd name="T2" fmla="*/ 0 w 46"/>
                  <a:gd name="T3" fmla="*/ 10 h 35"/>
                  <a:gd name="T4" fmla="*/ 34 w 46"/>
                  <a:gd name="T5" fmla="*/ 35 h 35"/>
                  <a:gd name="T6" fmla="*/ 46 w 46"/>
                  <a:gd name="T7" fmla="*/ 32 h 35"/>
                  <a:gd name="T8" fmla="*/ 2 w 46"/>
                  <a:gd name="T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35">
                    <a:moveTo>
                      <a:pt x="2" y="0"/>
                    </a:moveTo>
                    <a:lnTo>
                      <a:pt x="0" y="10"/>
                    </a:lnTo>
                    <a:lnTo>
                      <a:pt x="34" y="35"/>
                    </a:lnTo>
                    <a:lnTo>
                      <a:pt x="46" y="3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8D6C7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14" name="Freeform 838">
                <a:extLst>
                  <a:ext uri="{FF2B5EF4-FFF2-40B4-BE49-F238E27FC236}">
                    <a16:creationId xmlns:a16="http://schemas.microsoft.com/office/drawing/2014/main" id="{7344DDA1-790C-42FB-8CE2-B77A1B7EC86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8" y="4719"/>
                <a:ext cx="21" cy="19"/>
              </a:xfrm>
              <a:custGeom>
                <a:avLst/>
                <a:gdLst>
                  <a:gd name="T0" fmla="*/ 3 w 64"/>
                  <a:gd name="T1" fmla="*/ 11 h 59"/>
                  <a:gd name="T2" fmla="*/ 0 w 64"/>
                  <a:gd name="T3" fmla="*/ 22 h 59"/>
                  <a:gd name="T4" fmla="*/ 53 w 64"/>
                  <a:gd name="T5" fmla="*/ 59 h 59"/>
                  <a:gd name="T6" fmla="*/ 59 w 64"/>
                  <a:gd name="T7" fmla="*/ 51 h 59"/>
                  <a:gd name="T8" fmla="*/ 64 w 64"/>
                  <a:gd name="T9" fmla="*/ 43 h 59"/>
                  <a:gd name="T10" fmla="*/ 4 w 64"/>
                  <a:gd name="T11" fmla="*/ 0 h 59"/>
                  <a:gd name="T12" fmla="*/ 3 w 64"/>
                  <a:gd name="T13" fmla="*/ 7 h 59"/>
                  <a:gd name="T14" fmla="*/ 3 w 64"/>
                  <a:gd name="T15" fmla="*/ 11 h 59"/>
                  <a:gd name="T16" fmla="*/ 58 w 64"/>
                  <a:gd name="T17" fmla="*/ 51 h 59"/>
                  <a:gd name="T18" fmla="*/ 3 w 64"/>
                  <a:gd name="T19" fmla="*/ 1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59">
                    <a:moveTo>
                      <a:pt x="3" y="11"/>
                    </a:moveTo>
                    <a:lnTo>
                      <a:pt x="0" y="22"/>
                    </a:lnTo>
                    <a:lnTo>
                      <a:pt x="53" y="59"/>
                    </a:lnTo>
                    <a:lnTo>
                      <a:pt x="59" y="51"/>
                    </a:lnTo>
                    <a:lnTo>
                      <a:pt x="64" y="43"/>
                    </a:lnTo>
                    <a:lnTo>
                      <a:pt x="4" y="0"/>
                    </a:lnTo>
                    <a:lnTo>
                      <a:pt x="3" y="7"/>
                    </a:lnTo>
                    <a:lnTo>
                      <a:pt x="3" y="11"/>
                    </a:lnTo>
                    <a:lnTo>
                      <a:pt x="58" y="51"/>
                    </a:lnTo>
                    <a:lnTo>
                      <a:pt x="3" y="11"/>
                    </a:lnTo>
                    <a:close/>
                  </a:path>
                </a:pathLst>
              </a:custGeom>
              <a:solidFill>
                <a:srgbClr val="91707B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15" name="Freeform 839">
                <a:extLst>
                  <a:ext uri="{FF2B5EF4-FFF2-40B4-BE49-F238E27FC236}">
                    <a16:creationId xmlns:a16="http://schemas.microsoft.com/office/drawing/2014/main" id="{66473214-78EF-4686-87A4-061CCF373BE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9" y="4716"/>
                <a:ext cx="13" cy="10"/>
              </a:xfrm>
              <a:custGeom>
                <a:avLst/>
                <a:gdLst>
                  <a:gd name="T0" fmla="*/ 29 w 38"/>
                  <a:gd name="T1" fmla="*/ 30 h 30"/>
                  <a:gd name="T2" fmla="*/ 38 w 38"/>
                  <a:gd name="T3" fmla="*/ 25 h 30"/>
                  <a:gd name="T4" fmla="*/ 4 w 38"/>
                  <a:gd name="T5" fmla="*/ 0 h 30"/>
                  <a:gd name="T6" fmla="*/ 0 w 38"/>
                  <a:gd name="T7" fmla="*/ 10 h 30"/>
                  <a:gd name="T8" fmla="*/ 29 w 38"/>
                  <a:gd name="T9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0">
                    <a:moveTo>
                      <a:pt x="29" y="30"/>
                    </a:moveTo>
                    <a:lnTo>
                      <a:pt x="38" y="25"/>
                    </a:lnTo>
                    <a:lnTo>
                      <a:pt x="4" y="0"/>
                    </a:lnTo>
                    <a:lnTo>
                      <a:pt x="0" y="10"/>
                    </a:lnTo>
                    <a:lnTo>
                      <a:pt x="29" y="30"/>
                    </a:lnTo>
                    <a:close/>
                  </a:path>
                </a:pathLst>
              </a:custGeom>
              <a:solidFill>
                <a:srgbClr val="8A6873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16" name="Freeform 840">
                <a:extLst>
                  <a:ext uri="{FF2B5EF4-FFF2-40B4-BE49-F238E27FC236}">
                    <a16:creationId xmlns:a16="http://schemas.microsoft.com/office/drawing/2014/main" id="{2F58A684-51E8-4F11-8038-5A90DCAE0711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2" y="4714"/>
                <a:ext cx="11" cy="8"/>
              </a:xfrm>
              <a:custGeom>
                <a:avLst/>
                <a:gdLst>
                  <a:gd name="T0" fmla="*/ 3 w 33"/>
                  <a:gd name="T1" fmla="*/ 2 h 26"/>
                  <a:gd name="T2" fmla="*/ 0 w 33"/>
                  <a:gd name="T3" fmla="*/ 9 h 26"/>
                  <a:gd name="T4" fmla="*/ 23 w 33"/>
                  <a:gd name="T5" fmla="*/ 26 h 26"/>
                  <a:gd name="T6" fmla="*/ 33 w 33"/>
                  <a:gd name="T7" fmla="*/ 20 h 26"/>
                  <a:gd name="T8" fmla="*/ 4 w 33"/>
                  <a:gd name="T9" fmla="*/ 0 h 26"/>
                  <a:gd name="T10" fmla="*/ 3 w 33"/>
                  <a:gd name="T11" fmla="*/ 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26">
                    <a:moveTo>
                      <a:pt x="3" y="2"/>
                    </a:moveTo>
                    <a:lnTo>
                      <a:pt x="0" y="9"/>
                    </a:lnTo>
                    <a:lnTo>
                      <a:pt x="23" y="26"/>
                    </a:lnTo>
                    <a:lnTo>
                      <a:pt x="33" y="20"/>
                    </a:lnTo>
                    <a:lnTo>
                      <a:pt x="4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876570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17" name="Freeform 841">
                <a:extLst>
                  <a:ext uri="{FF2B5EF4-FFF2-40B4-BE49-F238E27FC236}">
                    <a16:creationId xmlns:a16="http://schemas.microsoft.com/office/drawing/2014/main" id="{0E3EDA94-6C62-497A-9104-A6C2E0CBEF0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9" y="4706"/>
                <a:ext cx="12" cy="10"/>
              </a:xfrm>
              <a:custGeom>
                <a:avLst/>
                <a:gdLst>
                  <a:gd name="T0" fmla="*/ 33 w 37"/>
                  <a:gd name="T1" fmla="*/ 16 h 32"/>
                  <a:gd name="T2" fmla="*/ 37 w 37"/>
                  <a:gd name="T3" fmla="*/ 14 h 32"/>
                  <a:gd name="T4" fmla="*/ 17 w 37"/>
                  <a:gd name="T5" fmla="*/ 0 h 32"/>
                  <a:gd name="T6" fmla="*/ 0 w 37"/>
                  <a:gd name="T7" fmla="*/ 32 h 32"/>
                  <a:gd name="T8" fmla="*/ 21 w 37"/>
                  <a:gd name="T9" fmla="*/ 24 h 32"/>
                  <a:gd name="T10" fmla="*/ 24 w 37"/>
                  <a:gd name="T11" fmla="*/ 21 h 32"/>
                  <a:gd name="T12" fmla="*/ 24 w 37"/>
                  <a:gd name="T13" fmla="*/ 20 h 32"/>
                  <a:gd name="T14" fmla="*/ 25 w 37"/>
                  <a:gd name="T15" fmla="*/ 20 h 32"/>
                  <a:gd name="T16" fmla="*/ 27 w 37"/>
                  <a:gd name="T17" fmla="*/ 20 h 32"/>
                  <a:gd name="T18" fmla="*/ 30 w 37"/>
                  <a:gd name="T19" fmla="*/ 18 h 32"/>
                  <a:gd name="T20" fmla="*/ 30 w 37"/>
                  <a:gd name="T21" fmla="*/ 16 h 32"/>
                  <a:gd name="T22" fmla="*/ 31 w 37"/>
                  <a:gd name="T23" fmla="*/ 16 h 32"/>
                  <a:gd name="T24" fmla="*/ 33 w 37"/>
                  <a:gd name="T25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2">
                    <a:moveTo>
                      <a:pt x="33" y="16"/>
                    </a:moveTo>
                    <a:lnTo>
                      <a:pt x="37" y="14"/>
                    </a:lnTo>
                    <a:lnTo>
                      <a:pt x="17" y="0"/>
                    </a:lnTo>
                    <a:lnTo>
                      <a:pt x="0" y="32"/>
                    </a:lnTo>
                    <a:lnTo>
                      <a:pt x="21" y="24"/>
                    </a:lnTo>
                    <a:lnTo>
                      <a:pt x="24" y="21"/>
                    </a:lnTo>
                    <a:lnTo>
                      <a:pt x="24" y="20"/>
                    </a:lnTo>
                    <a:lnTo>
                      <a:pt x="25" y="20"/>
                    </a:lnTo>
                    <a:lnTo>
                      <a:pt x="27" y="20"/>
                    </a:lnTo>
                    <a:lnTo>
                      <a:pt x="30" y="18"/>
                    </a:lnTo>
                    <a:lnTo>
                      <a:pt x="30" y="16"/>
                    </a:lnTo>
                    <a:lnTo>
                      <a:pt x="31" y="16"/>
                    </a:lnTo>
                    <a:lnTo>
                      <a:pt x="33" y="16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18" name="Freeform 842">
                <a:extLst>
                  <a:ext uri="{FF2B5EF4-FFF2-40B4-BE49-F238E27FC236}">
                    <a16:creationId xmlns:a16="http://schemas.microsoft.com/office/drawing/2014/main" id="{14AE2C84-D5AF-49FC-B89A-AC3AF728CD6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5" y="4711"/>
                <a:ext cx="9" cy="7"/>
              </a:xfrm>
              <a:custGeom>
                <a:avLst/>
                <a:gdLst>
                  <a:gd name="T0" fmla="*/ 20 w 27"/>
                  <a:gd name="T1" fmla="*/ 23 h 23"/>
                  <a:gd name="T2" fmla="*/ 27 w 27"/>
                  <a:gd name="T3" fmla="*/ 17 h 23"/>
                  <a:gd name="T4" fmla="*/ 4 w 27"/>
                  <a:gd name="T5" fmla="*/ 0 h 23"/>
                  <a:gd name="T6" fmla="*/ 0 w 27"/>
                  <a:gd name="T7" fmla="*/ 9 h 23"/>
                  <a:gd name="T8" fmla="*/ 20 w 27"/>
                  <a:gd name="T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3">
                    <a:moveTo>
                      <a:pt x="20" y="23"/>
                    </a:moveTo>
                    <a:lnTo>
                      <a:pt x="27" y="17"/>
                    </a:lnTo>
                    <a:lnTo>
                      <a:pt x="4" y="0"/>
                    </a:lnTo>
                    <a:lnTo>
                      <a:pt x="0" y="9"/>
                    </a:lnTo>
                    <a:lnTo>
                      <a:pt x="20" y="23"/>
                    </a:lnTo>
                    <a:close/>
                  </a:path>
                </a:pathLst>
              </a:custGeom>
              <a:solidFill>
                <a:srgbClr val="85636E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19" name="Freeform 843">
                <a:extLst>
                  <a:ext uri="{FF2B5EF4-FFF2-40B4-BE49-F238E27FC236}">
                    <a16:creationId xmlns:a16="http://schemas.microsoft.com/office/drawing/2014/main" id="{36FFF9EE-2A0E-40BD-B5D5-0F3FFCDB33D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2" y="4556"/>
                <a:ext cx="19" cy="3"/>
              </a:xfrm>
              <a:custGeom>
                <a:avLst/>
                <a:gdLst>
                  <a:gd name="T0" fmla="*/ 57 w 57"/>
                  <a:gd name="T1" fmla="*/ 4 h 8"/>
                  <a:gd name="T2" fmla="*/ 23 w 57"/>
                  <a:gd name="T3" fmla="*/ 0 h 8"/>
                  <a:gd name="T4" fmla="*/ 16 w 57"/>
                  <a:gd name="T5" fmla="*/ 1 h 8"/>
                  <a:gd name="T6" fmla="*/ 0 w 57"/>
                  <a:gd name="T7" fmla="*/ 8 h 8"/>
                  <a:gd name="T8" fmla="*/ 57 w 57"/>
                  <a:gd name="T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">
                    <a:moveTo>
                      <a:pt x="57" y="4"/>
                    </a:moveTo>
                    <a:lnTo>
                      <a:pt x="23" y="0"/>
                    </a:lnTo>
                    <a:lnTo>
                      <a:pt x="16" y="1"/>
                    </a:lnTo>
                    <a:lnTo>
                      <a:pt x="0" y="8"/>
                    </a:lnTo>
                    <a:lnTo>
                      <a:pt x="57" y="4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76657" name="Group 881">
            <a:extLst>
              <a:ext uri="{FF2B5EF4-FFF2-40B4-BE49-F238E27FC236}">
                <a16:creationId xmlns:a16="http://schemas.microsoft.com/office/drawing/2014/main" id="{B52B6034-B8CF-4C42-8CA8-5BD1099C7750}"/>
              </a:ext>
            </a:extLst>
          </p:cNvPr>
          <p:cNvGrpSpPr>
            <a:grpSpLocks/>
          </p:cNvGrpSpPr>
          <p:nvPr/>
        </p:nvGrpSpPr>
        <p:grpSpPr bwMode="auto">
          <a:xfrm>
            <a:off x="11483975" y="4749800"/>
            <a:ext cx="68263" cy="533400"/>
            <a:chOff x="7432" y="4318"/>
            <a:chExt cx="43" cy="336"/>
          </a:xfrm>
        </p:grpSpPr>
        <p:pic>
          <p:nvPicPr>
            <p:cNvPr id="76401" name="Picture 625" descr="2">
              <a:extLst>
                <a:ext uri="{FF2B5EF4-FFF2-40B4-BE49-F238E27FC236}">
                  <a16:creationId xmlns:a16="http://schemas.microsoft.com/office/drawing/2014/main" id="{9F1FC56A-1FE6-4950-88ED-7D92C41834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35" y="4318"/>
              <a:ext cx="40" cy="1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76656" name="Group 880">
              <a:extLst>
                <a:ext uri="{FF2B5EF4-FFF2-40B4-BE49-F238E27FC236}">
                  <a16:creationId xmlns:a16="http://schemas.microsoft.com/office/drawing/2014/main" id="{69AECBFB-31F8-466A-BD2A-10EB559321DD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7432" y="4489"/>
              <a:ext cx="40" cy="165"/>
              <a:chOff x="9413" y="4922"/>
              <a:chExt cx="40" cy="165"/>
            </a:xfrm>
          </p:grpSpPr>
          <p:sp>
            <p:nvSpPr>
              <p:cNvPr id="76623" name="Freeform 847">
                <a:extLst>
                  <a:ext uri="{FF2B5EF4-FFF2-40B4-BE49-F238E27FC236}">
                    <a16:creationId xmlns:a16="http://schemas.microsoft.com/office/drawing/2014/main" id="{F242CA74-1266-4B0F-A91F-1E79F754667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413" y="4922"/>
                <a:ext cx="40" cy="165"/>
              </a:xfrm>
              <a:custGeom>
                <a:avLst/>
                <a:gdLst>
                  <a:gd name="T0" fmla="*/ 83 w 119"/>
                  <a:gd name="T1" fmla="*/ 93 h 495"/>
                  <a:gd name="T2" fmla="*/ 63 w 119"/>
                  <a:gd name="T3" fmla="*/ 61 h 495"/>
                  <a:gd name="T4" fmla="*/ 18 w 119"/>
                  <a:gd name="T5" fmla="*/ 6 h 495"/>
                  <a:gd name="T6" fmla="*/ 5 w 119"/>
                  <a:gd name="T7" fmla="*/ 13 h 495"/>
                  <a:gd name="T8" fmla="*/ 0 w 119"/>
                  <a:gd name="T9" fmla="*/ 87 h 495"/>
                  <a:gd name="T10" fmla="*/ 1 w 119"/>
                  <a:gd name="T11" fmla="*/ 170 h 495"/>
                  <a:gd name="T12" fmla="*/ 8 w 119"/>
                  <a:gd name="T13" fmla="*/ 203 h 495"/>
                  <a:gd name="T14" fmla="*/ 46 w 119"/>
                  <a:gd name="T15" fmla="*/ 255 h 495"/>
                  <a:gd name="T16" fmla="*/ 78 w 119"/>
                  <a:gd name="T17" fmla="*/ 292 h 495"/>
                  <a:gd name="T18" fmla="*/ 81 w 119"/>
                  <a:gd name="T19" fmla="*/ 295 h 495"/>
                  <a:gd name="T20" fmla="*/ 87 w 119"/>
                  <a:gd name="T21" fmla="*/ 297 h 495"/>
                  <a:gd name="T22" fmla="*/ 97 w 119"/>
                  <a:gd name="T23" fmla="*/ 348 h 495"/>
                  <a:gd name="T24" fmla="*/ 101 w 119"/>
                  <a:gd name="T25" fmla="*/ 399 h 495"/>
                  <a:gd name="T26" fmla="*/ 100 w 119"/>
                  <a:gd name="T27" fmla="*/ 446 h 495"/>
                  <a:gd name="T28" fmla="*/ 93 w 119"/>
                  <a:gd name="T29" fmla="*/ 470 h 495"/>
                  <a:gd name="T30" fmla="*/ 93 w 119"/>
                  <a:gd name="T31" fmla="*/ 481 h 495"/>
                  <a:gd name="T32" fmla="*/ 78 w 119"/>
                  <a:gd name="T33" fmla="*/ 484 h 495"/>
                  <a:gd name="T34" fmla="*/ 83 w 119"/>
                  <a:gd name="T35" fmla="*/ 495 h 495"/>
                  <a:gd name="T36" fmla="*/ 115 w 119"/>
                  <a:gd name="T37" fmla="*/ 489 h 495"/>
                  <a:gd name="T38" fmla="*/ 119 w 119"/>
                  <a:gd name="T39" fmla="*/ 479 h 495"/>
                  <a:gd name="T40" fmla="*/ 116 w 119"/>
                  <a:gd name="T41" fmla="*/ 478 h 495"/>
                  <a:gd name="T42" fmla="*/ 106 w 119"/>
                  <a:gd name="T43" fmla="*/ 478 h 495"/>
                  <a:gd name="T44" fmla="*/ 110 w 119"/>
                  <a:gd name="T45" fmla="*/ 466 h 495"/>
                  <a:gd name="T46" fmla="*/ 113 w 119"/>
                  <a:gd name="T47" fmla="*/ 441 h 495"/>
                  <a:gd name="T48" fmla="*/ 112 w 119"/>
                  <a:gd name="T49" fmla="*/ 419 h 495"/>
                  <a:gd name="T50" fmla="*/ 103 w 119"/>
                  <a:gd name="T51" fmla="*/ 336 h 495"/>
                  <a:gd name="T52" fmla="*/ 93 w 119"/>
                  <a:gd name="T53" fmla="*/ 289 h 495"/>
                  <a:gd name="T54" fmla="*/ 87 w 119"/>
                  <a:gd name="T55" fmla="*/ 284 h 495"/>
                  <a:gd name="T56" fmla="*/ 89 w 119"/>
                  <a:gd name="T57" fmla="*/ 271 h 495"/>
                  <a:gd name="T58" fmla="*/ 100 w 119"/>
                  <a:gd name="T59" fmla="*/ 225 h 495"/>
                  <a:gd name="T60" fmla="*/ 101 w 119"/>
                  <a:gd name="T61" fmla="*/ 182 h 495"/>
                  <a:gd name="T62" fmla="*/ 97 w 119"/>
                  <a:gd name="T63" fmla="*/ 145 h 495"/>
                  <a:gd name="T64" fmla="*/ 106 w 119"/>
                  <a:gd name="T65" fmla="*/ 165 h 495"/>
                  <a:gd name="T66" fmla="*/ 112 w 119"/>
                  <a:gd name="T67" fmla="*/ 204 h 495"/>
                  <a:gd name="T68" fmla="*/ 103 w 119"/>
                  <a:gd name="T69" fmla="*/ 258 h 495"/>
                  <a:gd name="T70" fmla="*/ 103 w 119"/>
                  <a:gd name="T71" fmla="*/ 273 h 495"/>
                  <a:gd name="T72" fmla="*/ 96 w 119"/>
                  <a:gd name="T73" fmla="*/ 282 h 495"/>
                  <a:gd name="T74" fmla="*/ 100 w 119"/>
                  <a:gd name="T75" fmla="*/ 283 h 495"/>
                  <a:gd name="T76" fmla="*/ 109 w 119"/>
                  <a:gd name="T77" fmla="*/ 265 h 495"/>
                  <a:gd name="T78" fmla="*/ 115 w 119"/>
                  <a:gd name="T79" fmla="*/ 210 h 495"/>
                  <a:gd name="T80" fmla="*/ 101 w 119"/>
                  <a:gd name="T81" fmla="*/ 143 h 495"/>
                  <a:gd name="T82" fmla="*/ 86 w 119"/>
                  <a:gd name="T83" fmla="*/ 99 h 495"/>
                  <a:gd name="T84" fmla="*/ 91 w 119"/>
                  <a:gd name="T85" fmla="*/ 170 h 495"/>
                  <a:gd name="T86" fmla="*/ 90 w 119"/>
                  <a:gd name="T87" fmla="*/ 250 h 495"/>
                  <a:gd name="T88" fmla="*/ 87 w 119"/>
                  <a:gd name="T89" fmla="*/ 260 h 495"/>
                  <a:gd name="T90" fmla="*/ 84 w 119"/>
                  <a:gd name="T91" fmla="*/ 276 h 495"/>
                  <a:gd name="T92" fmla="*/ 72 w 119"/>
                  <a:gd name="T93" fmla="*/ 271 h 495"/>
                  <a:gd name="T94" fmla="*/ 32 w 119"/>
                  <a:gd name="T95" fmla="*/ 183 h 495"/>
                  <a:gd name="T96" fmla="*/ 15 w 119"/>
                  <a:gd name="T97" fmla="*/ 141 h 495"/>
                  <a:gd name="T98" fmla="*/ 8 w 119"/>
                  <a:gd name="T99" fmla="*/ 116 h 495"/>
                  <a:gd name="T100" fmla="*/ 5 w 119"/>
                  <a:gd name="T101" fmla="*/ 66 h 495"/>
                  <a:gd name="T102" fmla="*/ 13 w 119"/>
                  <a:gd name="T103" fmla="*/ 16 h 495"/>
                  <a:gd name="T104" fmla="*/ 63 w 119"/>
                  <a:gd name="T105" fmla="*/ 71 h 495"/>
                  <a:gd name="T106" fmla="*/ 87 w 119"/>
                  <a:gd name="T107" fmla="*/ 138 h 495"/>
                  <a:gd name="T108" fmla="*/ 6 w 119"/>
                  <a:gd name="T109" fmla="*/ 161 h 495"/>
                  <a:gd name="T110" fmla="*/ 15 w 119"/>
                  <a:gd name="T111" fmla="*/ 159 h 495"/>
                  <a:gd name="T112" fmla="*/ 38 w 119"/>
                  <a:gd name="T113" fmla="*/ 207 h 495"/>
                  <a:gd name="T114" fmla="*/ 62 w 119"/>
                  <a:gd name="T115" fmla="*/ 261 h 495"/>
                  <a:gd name="T116" fmla="*/ 33 w 119"/>
                  <a:gd name="T117" fmla="*/ 234 h 495"/>
                  <a:gd name="T118" fmla="*/ 17 w 119"/>
                  <a:gd name="T119" fmla="*/ 200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9" h="495">
                    <a:moveTo>
                      <a:pt x="86" y="99"/>
                    </a:moveTo>
                    <a:lnTo>
                      <a:pt x="83" y="93"/>
                    </a:lnTo>
                    <a:lnTo>
                      <a:pt x="76" y="82"/>
                    </a:lnTo>
                    <a:lnTo>
                      <a:pt x="63" y="61"/>
                    </a:lnTo>
                    <a:lnTo>
                      <a:pt x="49" y="42"/>
                    </a:lnTo>
                    <a:lnTo>
                      <a:pt x="18" y="6"/>
                    </a:lnTo>
                    <a:lnTo>
                      <a:pt x="15" y="0"/>
                    </a:lnTo>
                    <a:lnTo>
                      <a:pt x="5" y="13"/>
                    </a:lnTo>
                    <a:lnTo>
                      <a:pt x="2" y="50"/>
                    </a:lnTo>
                    <a:lnTo>
                      <a:pt x="0" y="87"/>
                    </a:lnTo>
                    <a:lnTo>
                      <a:pt x="0" y="104"/>
                    </a:lnTo>
                    <a:lnTo>
                      <a:pt x="1" y="170"/>
                    </a:lnTo>
                    <a:lnTo>
                      <a:pt x="5" y="193"/>
                    </a:lnTo>
                    <a:lnTo>
                      <a:pt x="8" y="203"/>
                    </a:lnTo>
                    <a:lnTo>
                      <a:pt x="14" y="213"/>
                    </a:lnTo>
                    <a:lnTo>
                      <a:pt x="46" y="255"/>
                    </a:lnTo>
                    <a:lnTo>
                      <a:pt x="69" y="276"/>
                    </a:lnTo>
                    <a:lnTo>
                      <a:pt x="78" y="292"/>
                    </a:lnTo>
                    <a:lnTo>
                      <a:pt x="78" y="294"/>
                    </a:lnTo>
                    <a:lnTo>
                      <a:pt x="81" y="295"/>
                    </a:lnTo>
                    <a:lnTo>
                      <a:pt x="83" y="296"/>
                    </a:lnTo>
                    <a:lnTo>
                      <a:pt x="87" y="297"/>
                    </a:lnTo>
                    <a:lnTo>
                      <a:pt x="93" y="321"/>
                    </a:lnTo>
                    <a:lnTo>
                      <a:pt x="97" y="348"/>
                    </a:lnTo>
                    <a:lnTo>
                      <a:pt x="100" y="373"/>
                    </a:lnTo>
                    <a:lnTo>
                      <a:pt x="101" y="399"/>
                    </a:lnTo>
                    <a:lnTo>
                      <a:pt x="101" y="443"/>
                    </a:lnTo>
                    <a:lnTo>
                      <a:pt x="100" y="446"/>
                    </a:lnTo>
                    <a:lnTo>
                      <a:pt x="96" y="465"/>
                    </a:lnTo>
                    <a:lnTo>
                      <a:pt x="93" y="470"/>
                    </a:lnTo>
                    <a:lnTo>
                      <a:pt x="93" y="478"/>
                    </a:lnTo>
                    <a:lnTo>
                      <a:pt x="93" y="481"/>
                    </a:lnTo>
                    <a:lnTo>
                      <a:pt x="83" y="481"/>
                    </a:lnTo>
                    <a:lnTo>
                      <a:pt x="78" y="484"/>
                    </a:lnTo>
                    <a:lnTo>
                      <a:pt x="78" y="488"/>
                    </a:lnTo>
                    <a:lnTo>
                      <a:pt x="83" y="495"/>
                    </a:lnTo>
                    <a:lnTo>
                      <a:pt x="114" y="495"/>
                    </a:lnTo>
                    <a:lnTo>
                      <a:pt x="115" y="489"/>
                    </a:lnTo>
                    <a:lnTo>
                      <a:pt x="118" y="485"/>
                    </a:lnTo>
                    <a:lnTo>
                      <a:pt x="119" y="479"/>
                    </a:lnTo>
                    <a:lnTo>
                      <a:pt x="118" y="477"/>
                    </a:lnTo>
                    <a:lnTo>
                      <a:pt x="116" y="478"/>
                    </a:lnTo>
                    <a:lnTo>
                      <a:pt x="108" y="483"/>
                    </a:lnTo>
                    <a:lnTo>
                      <a:pt x="106" y="478"/>
                    </a:lnTo>
                    <a:lnTo>
                      <a:pt x="106" y="473"/>
                    </a:lnTo>
                    <a:lnTo>
                      <a:pt x="110" y="466"/>
                    </a:lnTo>
                    <a:lnTo>
                      <a:pt x="109" y="455"/>
                    </a:lnTo>
                    <a:lnTo>
                      <a:pt x="113" y="441"/>
                    </a:lnTo>
                    <a:lnTo>
                      <a:pt x="110" y="441"/>
                    </a:lnTo>
                    <a:lnTo>
                      <a:pt x="112" y="419"/>
                    </a:lnTo>
                    <a:lnTo>
                      <a:pt x="108" y="381"/>
                    </a:lnTo>
                    <a:lnTo>
                      <a:pt x="103" y="336"/>
                    </a:lnTo>
                    <a:lnTo>
                      <a:pt x="96" y="301"/>
                    </a:lnTo>
                    <a:lnTo>
                      <a:pt x="93" y="289"/>
                    </a:lnTo>
                    <a:lnTo>
                      <a:pt x="88" y="286"/>
                    </a:lnTo>
                    <a:lnTo>
                      <a:pt x="87" y="284"/>
                    </a:lnTo>
                    <a:lnTo>
                      <a:pt x="88" y="283"/>
                    </a:lnTo>
                    <a:lnTo>
                      <a:pt x="89" y="271"/>
                    </a:lnTo>
                    <a:lnTo>
                      <a:pt x="95" y="247"/>
                    </a:lnTo>
                    <a:lnTo>
                      <a:pt x="100" y="225"/>
                    </a:lnTo>
                    <a:lnTo>
                      <a:pt x="101" y="204"/>
                    </a:lnTo>
                    <a:lnTo>
                      <a:pt x="101" y="182"/>
                    </a:lnTo>
                    <a:lnTo>
                      <a:pt x="99" y="164"/>
                    </a:lnTo>
                    <a:lnTo>
                      <a:pt x="97" y="145"/>
                    </a:lnTo>
                    <a:lnTo>
                      <a:pt x="100" y="146"/>
                    </a:lnTo>
                    <a:lnTo>
                      <a:pt x="106" y="165"/>
                    </a:lnTo>
                    <a:lnTo>
                      <a:pt x="110" y="185"/>
                    </a:lnTo>
                    <a:lnTo>
                      <a:pt x="112" y="204"/>
                    </a:lnTo>
                    <a:lnTo>
                      <a:pt x="110" y="223"/>
                    </a:lnTo>
                    <a:lnTo>
                      <a:pt x="103" y="258"/>
                    </a:lnTo>
                    <a:lnTo>
                      <a:pt x="103" y="264"/>
                    </a:lnTo>
                    <a:lnTo>
                      <a:pt x="103" y="273"/>
                    </a:lnTo>
                    <a:lnTo>
                      <a:pt x="97" y="278"/>
                    </a:lnTo>
                    <a:lnTo>
                      <a:pt x="96" y="282"/>
                    </a:lnTo>
                    <a:lnTo>
                      <a:pt x="96" y="283"/>
                    </a:lnTo>
                    <a:lnTo>
                      <a:pt x="100" y="283"/>
                    </a:lnTo>
                    <a:lnTo>
                      <a:pt x="105" y="273"/>
                    </a:lnTo>
                    <a:lnTo>
                      <a:pt x="109" y="265"/>
                    </a:lnTo>
                    <a:lnTo>
                      <a:pt x="114" y="246"/>
                    </a:lnTo>
                    <a:lnTo>
                      <a:pt x="115" y="210"/>
                    </a:lnTo>
                    <a:lnTo>
                      <a:pt x="109" y="168"/>
                    </a:lnTo>
                    <a:lnTo>
                      <a:pt x="101" y="143"/>
                    </a:lnTo>
                    <a:lnTo>
                      <a:pt x="95" y="134"/>
                    </a:lnTo>
                    <a:lnTo>
                      <a:pt x="86" y="99"/>
                    </a:lnTo>
                    <a:close/>
                    <a:moveTo>
                      <a:pt x="87" y="138"/>
                    </a:moveTo>
                    <a:lnTo>
                      <a:pt x="91" y="170"/>
                    </a:lnTo>
                    <a:lnTo>
                      <a:pt x="94" y="206"/>
                    </a:lnTo>
                    <a:lnTo>
                      <a:pt x="90" y="250"/>
                    </a:lnTo>
                    <a:lnTo>
                      <a:pt x="88" y="258"/>
                    </a:lnTo>
                    <a:lnTo>
                      <a:pt x="87" y="260"/>
                    </a:lnTo>
                    <a:lnTo>
                      <a:pt x="87" y="259"/>
                    </a:lnTo>
                    <a:lnTo>
                      <a:pt x="84" y="276"/>
                    </a:lnTo>
                    <a:lnTo>
                      <a:pt x="83" y="278"/>
                    </a:lnTo>
                    <a:lnTo>
                      <a:pt x="72" y="271"/>
                    </a:lnTo>
                    <a:lnTo>
                      <a:pt x="49" y="218"/>
                    </a:lnTo>
                    <a:lnTo>
                      <a:pt x="32" y="183"/>
                    </a:lnTo>
                    <a:lnTo>
                      <a:pt x="19" y="152"/>
                    </a:lnTo>
                    <a:lnTo>
                      <a:pt x="15" y="141"/>
                    </a:lnTo>
                    <a:lnTo>
                      <a:pt x="11" y="128"/>
                    </a:lnTo>
                    <a:lnTo>
                      <a:pt x="8" y="116"/>
                    </a:lnTo>
                    <a:lnTo>
                      <a:pt x="5" y="92"/>
                    </a:lnTo>
                    <a:lnTo>
                      <a:pt x="5" y="66"/>
                    </a:lnTo>
                    <a:lnTo>
                      <a:pt x="8" y="42"/>
                    </a:lnTo>
                    <a:lnTo>
                      <a:pt x="13" y="16"/>
                    </a:lnTo>
                    <a:lnTo>
                      <a:pt x="51" y="56"/>
                    </a:lnTo>
                    <a:lnTo>
                      <a:pt x="63" y="71"/>
                    </a:lnTo>
                    <a:lnTo>
                      <a:pt x="81" y="109"/>
                    </a:lnTo>
                    <a:lnTo>
                      <a:pt x="87" y="138"/>
                    </a:lnTo>
                    <a:close/>
                    <a:moveTo>
                      <a:pt x="7" y="165"/>
                    </a:moveTo>
                    <a:lnTo>
                      <a:pt x="6" y="161"/>
                    </a:lnTo>
                    <a:lnTo>
                      <a:pt x="2" y="123"/>
                    </a:lnTo>
                    <a:lnTo>
                      <a:pt x="15" y="159"/>
                    </a:lnTo>
                    <a:lnTo>
                      <a:pt x="20" y="173"/>
                    </a:lnTo>
                    <a:lnTo>
                      <a:pt x="38" y="207"/>
                    </a:lnTo>
                    <a:lnTo>
                      <a:pt x="50" y="235"/>
                    </a:lnTo>
                    <a:lnTo>
                      <a:pt x="62" y="261"/>
                    </a:lnTo>
                    <a:lnTo>
                      <a:pt x="46" y="248"/>
                    </a:lnTo>
                    <a:lnTo>
                      <a:pt x="33" y="234"/>
                    </a:lnTo>
                    <a:lnTo>
                      <a:pt x="23" y="217"/>
                    </a:lnTo>
                    <a:lnTo>
                      <a:pt x="17" y="200"/>
                    </a:lnTo>
                    <a:lnTo>
                      <a:pt x="7" y="165"/>
                    </a:lnTo>
                    <a:close/>
                  </a:path>
                </a:pathLst>
              </a:custGeom>
              <a:solidFill>
                <a:srgbClr val="6A4F58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24" name="Freeform 848">
                <a:extLst>
                  <a:ext uri="{FF2B5EF4-FFF2-40B4-BE49-F238E27FC236}">
                    <a16:creationId xmlns:a16="http://schemas.microsoft.com/office/drawing/2014/main" id="{67D10FD5-2B90-4261-9594-65297AFC95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5" y="4952"/>
                <a:ext cx="23" cy="9"/>
              </a:xfrm>
              <a:custGeom>
                <a:avLst/>
                <a:gdLst>
                  <a:gd name="T0" fmla="*/ 69 w 69"/>
                  <a:gd name="T1" fmla="*/ 9 h 27"/>
                  <a:gd name="T2" fmla="*/ 64 w 69"/>
                  <a:gd name="T3" fmla="*/ 0 h 27"/>
                  <a:gd name="T4" fmla="*/ 0 w 69"/>
                  <a:gd name="T5" fmla="*/ 18 h 27"/>
                  <a:gd name="T6" fmla="*/ 1 w 69"/>
                  <a:gd name="T7" fmla="*/ 27 h 27"/>
                  <a:gd name="T8" fmla="*/ 69 w 69"/>
                  <a:gd name="T9" fmla="*/ 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27">
                    <a:moveTo>
                      <a:pt x="69" y="9"/>
                    </a:moveTo>
                    <a:lnTo>
                      <a:pt x="64" y="0"/>
                    </a:lnTo>
                    <a:lnTo>
                      <a:pt x="0" y="18"/>
                    </a:lnTo>
                    <a:lnTo>
                      <a:pt x="1" y="27"/>
                    </a:lnTo>
                    <a:lnTo>
                      <a:pt x="69" y="9"/>
                    </a:lnTo>
                    <a:close/>
                  </a:path>
                </a:pathLst>
              </a:custGeom>
              <a:solidFill>
                <a:srgbClr val="9C7D87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25" name="Freeform 849">
                <a:extLst>
                  <a:ext uri="{FF2B5EF4-FFF2-40B4-BE49-F238E27FC236}">
                    <a16:creationId xmlns:a16="http://schemas.microsoft.com/office/drawing/2014/main" id="{C276F996-3BBA-4AB0-8E4B-382ACD5BD1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5" y="4946"/>
                <a:ext cx="21" cy="8"/>
              </a:xfrm>
              <a:custGeom>
                <a:avLst/>
                <a:gdLst>
                  <a:gd name="T0" fmla="*/ 58 w 63"/>
                  <a:gd name="T1" fmla="*/ 0 h 26"/>
                  <a:gd name="T2" fmla="*/ 0 w 63"/>
                  <a:gd name="T3" fmla="*/ 15 h 26"/>
                  <a:gd name="T4" fmla="*/ 1 w 63"/>
                  <a:gd name="T5" fmla="*/ 26 h 26"/>
                  <a:gd name="T6" fmla="*/ 63 w 63"/>
                  <a:gd name="T7" fmla="*/ 9 h 26"/>
                  <a:gd name="T8" fmla="*/ 58 w 63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26">
                    <a:moveTo>
                      <a:pt x="58" y="0"/>
                    </a:moveTo>
                    <a:lnTo>
                      <a:pt x="0" y="15"/>
                    </a:lnTo>
                    <a:lnTo>
                      <a:pt x="1" y="26"/>
                    </a:lnTo>
                    <a:lnTo>
                      <a:pt x="63" y="9"/>
                    </a:lnTo>
                    <a:lnTo>
                      <a:pt x="58" y="0"/>
                    </a:lnTo>
                    <a:close/>
                  </a:path>
                </a:pathLst>
              </a:custGeom>
              <a:solidFill>
                <a:srgbClr val="A2848D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26" name="Freeform 850">
                <a:extLst>
                  <a:ext uri="{FF2B5EF4-FFF2-40B4-BE49-F238E27FC236}">
                    <a16:creationId xmlns:a16="http://schemas.microsoft.com/office/drawing/2014/main" id="{DCF89DF8-7EE8-4296-88C7-FC1FD567DA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5" y="4949"/>
                <a:ext cx="22" cy="9"/>
              </a:xfrm>
              <a:custGeom>
                <a:avLst/>
                <a:gdLst>
                  <a:gd name="T0" fmla="*/ 65 w 65"/>
                  <a:gd name="T1" fmla="*/ 9 h 27"/>
                  <a:gd name="T2" fmla="*/ 62 w 65"/>
                  <a:gd name="T3" fmla="*/ 0 h 27"/>
                  <a:gd name="T4" fmla="*/ 0 w 65"/>
                  <a:gd name="T5" fmla="*/ 17 h 27"/>
                  <a:gd name="T6" fmla="*/ 1 w 65"/>
                  <a:gd name="T7" fmla="*/ 27 h 27"/>
                  <a:gd name="T8" fmla="*/ 65 w 65"/>
                  <a:gd name="T9" fmla="*/ 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7">
                    <a:moveTo>
                      <a:pt x="65" y="9"/>
                    </a:moveTo>
                    <a:lnTo>
                      <a:pt x="62" y="0"/>
                    </a:lnTo>
                    <a:lnTo>
                      <a:pt x="0" y="17"/>
                    </a:lnTo>
                    <a:lnTo>
                      <a:pt x="1" y="27"/>
                    </a:lnTo>
                    <a:lnTo>
                      <a:pt x="65" y="9"/>
                    </a:lnTo>
                    <a:close/>
                  </a:path>
                </a:pathLst>
              </a:custGeom>
              <a:solidFill>
                <a:srgbClr val="9F8089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27" name="Freeform 851">
                <a:extLst>
                  <a:ext uri="{FF2B5EF4-FFF2-40B4-BE49-F238E27FC236}">
                    <a16:creationId xmlns:a16="http://schemas.microsoft.com/office/drawing/2014/main" id="{B24B2E65-DCB9-476E-A5BF-E3459A7110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8" y="4961"/>
                <a:ext cx="23" cy="9"/>
              </a:xfrm>
              <a:custGeom>
                <a:avLst/>
                <a:gdLst>
                  <a:gd name="T0" fmla="*/ 70 w 70"/>
                  <a:gd name="T1" fmla="*/ 10 h 29"/>
                  <a:gd name="T2" fmla="*/ 69 w 70"/>
                  <a:gd name="T3" fmla="*/ 0 h 29"/>
                  <a:gd name="T4" fmla="*/ 0 w 70"/>
                  <a:gd name="T5" fmla="*/ 19 h 29"/>
                  <a:gd name="T6" fmla="*/ 1 w 70"/>
                  <a:gd name="T7" fmla="*/ 25 h 29"/>
                  <a:gd name="T8" fmla="*/ 3 w 70"/>
                  <a:gd name="T9" fmla="*/ 29 h 29"/>
                  <a:gd name="T10" fmla="*/ 70 w 70"/>
                  <a:gd name="T11" fmla="*/ 1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" h="29">
                    <a:moveTo>
                      <a:pt x="70" y="10"/>
                    </a:moveTo>
                    <a:lnTo>
                      <a:pt x="69" y="0"/>
                    </a:lnTo>
                    <a:lnTo>
                      <a:pt x="0" y="19"/>
                    </a:lnTo>
                    <a:lnTo>
                      <a:pt x="1" y="25"/>
                    </a:lnTo>
                    <a:lnTo>
                      <a:pt x="3" y="29"/>
                    </a:lnTo>
                    <a:lnTo>
                      <a:pt x="70" y="10"/>
                    </a:lnTo>
                    <a:close/>
                  </a:path>
                </a:pathLst>
              </a:custGeom>
              <a:solidFill>
                <a:srgbClr val="95757F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28" name="Freeform 852">
                <a:extLst>
                  <a:ext uri="{FF2B5EF4-FFF2-40B4-BE49-F238E27FC236}">
                    <a16:creationId xmlns:a16="http://schemas.microsoft.com/office/drawing/2014/main" id="{898AD773-77B9-4120-882B-E54FB0BD73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7" y="4958"/>
                <a:ext cx="24" cy="9"/>
              </a:xfrm>
              <a:custGeom>
                <a:avLst/>
                <a:gdLst>
                  <a:gd name="T0" fmla="*/ 72 w 72"/>
                  <a:gd name="T1" fmla="*/ 9 h 28"/>
                  <a:gd name="T2" fmla="*/ 70 w 72"/>
                  <a:gd name="T3" fmla="*/ 2 h 28"/>
                  <a:gd name="T4" fmla="*/ 69 w 72"/>
                  <a:gd name="T5" fmla="*/ 0 h 28"/>
                  <a:gd name="T6" fmla="*/ 0 w 72"/>
                  <a:gd name="T7" fmla="*/ 19 h 28"/>
                  <a:gd name="T8" fmla="*/ 3 w 72"/>
                  <a:gd name="T9" fmla="*/ 28 h 28"/>
                  <a:gd name="T10" fmla="*/ 72 w 72"/>
                  <a:gd name="T11" fmla="*/ 9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28">
                    <a:moveTo>
                      <a:pt x="72" y="9"/>
                    </a:moveTo>
                    <a:lnTo>
                      <a:pt x="70" y="2"/>
                    </a:lnTo>
                    <a:lnTo>
                      <a:pt x="69" y="0"/>
                    </a:lnTo>
                    <a:lnTo>
                      <a:pt x="0" y="19"/>
                    </a:lnTo>
                    <a:lnTo>
                      <a:pt x="3" y="28"/>
                    </a:lnTo>
                    <a:lnTo>
                      <a:pt x="72" y="9"/>
                    </a:lnTo>
                    <a:close/>
                  </a:path>
                </a:pathLst>
              </a:custGeom>
              <a:solidFill>
                <a:srgbClr val="987882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29" name="Freeform 853">
                <a:extLst>
                  <a:ext uri="{FF2B5EF4-FFF2-40B4-BE49-F238E27FC236}">
                    <a16:creationId xmlns:a16="http://schemas.microsoft.com/office/drawing/2014/main" id="{4712442D-7775-478D-B3D6-2C2E98DB3B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9" y="4964"/>
                <a:ext cx="23" cy="10"/>
              </a:xfrm>
              <a:custGeom>
                <a:avLst/>
                <a:gdLst>
                  <a:gd name="T0" fmla="*/ 70 w 70"/>
                  <a:gd name="T1" fmla="*/ 11 h 29"/>
                  <a:gd name="T2" fmla="*/ 67 w 70"/>
                  <a:gd name="T3" fmla="*/ 0 h 29"/>
                  <a:gd name="T4" fmla="*/ 0 w 70"/>
                  <a:gd name="T5" fmla="*/ 19 h 29"/>
                  <a:gd name="T6" fmla="*/ 2 w 70"/>
                  <a:gd name="T7" fmla="*/ 26 h 29"/>
                  <a:gd name="T8" fmla="*/ 3 w 70"/>
                  <a:gd name="T9" fmla="*/ 29 h 29"/>
                  <a:gd name="T10" fmla="*/ 70 w 70"/>
                  <a:gd name="T11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" h="29">
                    <a:moveTo>
                      <a:pt x="70" y="11"/>
                    </a:moveTo>
                    <a:lnTo>
                      <a:pt x="67" y="0"/>
                    </a:lnTo>
                    <a:lnTo>
                      <a:pt x="0" y="19"/>
                    </a:lnTo>
                    <a:lnTo>
                      <a:pt x="2" y="26"/>
                    </a:lnTo>
                    <a:lnTo>
                      <a:pt x="3" y="29"/>
                    </a:lnTo>
                    <a:lnTo>
                      <a:pt x="70" y="11"/>
                    </a:lnTo>
                    <a:close/>
                  </a:path>
                </a:pathLst>
              </a:custGeom>
              <a:solidFill>
                <a:srgbClr val="93737D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30" name="Freeform 854">
                <a:extLst>
                  <a:ext uri="{FF2B5EF4-FFF2-40B4-BE49-F238E27FC236}">
                    <a16:creationId xmlns:a16="http://schemas.microsoft.com/office/drawing/2014/main" id="{4365E1D3-4C0C-4D46-B989-F4B9A6491B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24" y="4978"/>
                <a:ext cx="20" cy="8"/>
              </a:xfrm>
              <a:custGeom>
                <a:avLst/>
                <a:gdLst>
                  <a:gd name="T0" fmla="*/ 59 w 61"/>
                  <a:gd name="T1" fmla="*/ 3 h 25"/>
                  <a:gd name="T2" fmla="*/ 59 w 61"/>
                  <a:gd name="T3" fmla="*/ 0 h 25"/>
                  <a:gd name="T4" fmla="*/ 0 w 61"/>
                  <a:gd name="T5" fmla="*/ 15 h 25"/>
                  <a:gd name="T6" fmla="*/ 0 w 61"/>
                  <a:gd name="T7" fmla="*/ 16 h 25"/>
                  <a:gd name="T8" fmla="*/ 4 w 61"/>
                  <a:gd name="T9" fmla="*/ 25 h 25"/>
                  <a:gd name="T10" fmla="*/ 61 w 61"/>
                  <a:gd name="T11" fmla="*/ 9 h 25"/>
                  <a:gd name="T12" fmla="*/ 59 w 61"/>
                  <a:gd name="T13" fmla="*/ 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25">
                    <a:moveTo>
                      <a:pt x="59" y="3"/>
                    </a:moveTo>
                    <a:lnTo>
                      <a:pt x="59" y="0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4" y="25"/>
                    </a:lnTo>
                    <a:lnTo>
                      <a:pt x="61" y="9"/>
                    </a:lnTo>
                    <a:lnTo>
                      <a:pt x="59" y="3"/>
                    </a:lnTo>
                    <a:close/>
                  </a:path>
                </a:pathLst>
              </a:custGeom>
              <a:solidFill>
                <a:srgbClr val="8A6974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31" name="Freeform 855">
                <a:extLst>
                  <a:ext uri="{FF2B5EF4-FFF2-40B4-BE49-F238E27FC236}">
                    <a16:creationId xmlns:a16="http://schemas.microsoft.com/office/drawing/2014/main" id="{DD9139F7-207C-41B0-AB6C-EA36196863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22" y="4974"/>
                <a:ext cx="21" cy="9"/>
              </a:xfrm>
              <a:custGeom>
                <a:avLst/>
                <a:gdLst>
                  <a:gd name="T0" fmla="*/ 64 w 64"/>
                  <a:gd name="T1" fmla="*/ 11 h 26"/>
                  <a:gd name="T2" fmla="*/ 62 w 64"/>
                  <a:gd name="T3" fmla="*/ 0 h 26"/>
                  <a:gd name="T4" fmla="*/ 0 w 64"/>
                  <a:gd name="T5" fmla="*/ 17 h 26"/>
                  <a:gd name="T6" fmla="*/ 5 w 64"/>
                  <a:gd name="T7" fmla="*/ 26 h 26"/>
                  <a:gd name="T8" fmla="*/ 64 w 64"/>
                  <a:gd name="T9" fmla="*/ 1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26">
                    <a:moveTo>
                      <a:pt x="64" y="11"/>
                    </a:moveTo>
                    <a:lnTo>
                      <a:pt x="62" y="0"/>
                    </a:lnTo>
                    <a:lnTo>
                      <a:pt x="0" y="17"/>
                    </a:lnTo>
                    <a:lnTo>
                      <a:pt x="5" y="26"/>
                    </a:lnTo>
                    <a:lnTo>
                      <a:pt x="64" y="11"/>
                    </a:lnTo>
                    <a:close/>
                  </a:path>
                </a:pathLst>
              </a:custGeom>
              <a:solidFill>
                <a:srgbClr val="8C6B76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32" name="Freeform 856">
                <a:extLst>
                  <a:ext uri="{FF2B5EF4-FFF2-40B4-BE49-F238E27FC236}">
                    <a16:creationId xmlns:a16="http://schemas.microsoft.com/office/drawing/2014/main" id="{623BE0EC-39DD-4160-87E5-A96388A68F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21" y="4971"/>
                <a:ext cx="22" cy="9"/>
              </a:xfrm>
              <a:custGeom>
                <a:avLst/>
                <a:gdLst>
                  <a:gd name="T0" fmla="*/ 65 w 65"/>
                  <a:gd name="T1" fmla="*/ 10 h 27"/>
                  <a:gd name="T2" fmla="*/ 64 w 65"/>
                  <a:gd name="T3" fmla="*/ 0 h 27"/>
                  <a:gd name="T4" fmla="*/ 0 w 65"/>
                  <a:gd name="T5" fmla="*/ 17 h 27"/>
                  <a:gd name="T6" fmla="*/ 3 w 65"/>
                  <a:gd name="T7" fmla="*/ 27 h 27"/>
                  <a:gd name="T8" fmla="*/ 65 w 65"/>
                  <a:gd name="T9" fmla="*/ 1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7">
                    <a:moveTo>
                      <a:pt x="65" y="10"/>
                    </a:moveTo>
                    <a:lnTo>
                      <a:pt x="64" y="0"/>
                    </a:lnTo>
                    <a:lnTo>
                      <a:pt x="0" y="17"/>
                    </a:lnTo>
                    <a:lnTo>
                      <a:pt x="3" y="27"/>
                    </a:lnTo>
                    <a:lnTo>
                      <a:pt x="65" y="10"/>
                    </a:lnTo>
                    <a:close/>
                  </a:path>
                </a:pathLst>
              </a:custGeom>
              <a:solidFill>
                <a:srgbClr val="8E6E78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33" name="Freeform 857">
                <a:extLst>
                  <a:ext uri="{FF2B5EF4-FFF2-40B4-BE49-F238E27FC236}">
                    <a16:creationId xmlns:a16="http://schemas.microsoft.com/office/drawing/2014/main" id="{90693FE7-FC8D-4B09-811F-ECDE2EFE5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20" y="4968"/>
                <a:ext cx="22" cy="8"/>
              </a:xfrm>
              <a:custGeom>
                <a:avLst/>
                <a:gdLst>
                  <a:gd name="T0" fmla="*/ 68 w 68"/>
                  <a:gd name="T1" fmla="*/ 9 h 26"/>
                  <a:gd name="T2" fmla="*/ 67 w 68"/>
                  <a:gd name="T3" fmla="*/ 1 h 26"/>
                  <a:gd name="T4" fmla="*/ 67 w 68"/>
                  <a:gd name="T5" fmla="*/ 0 h 26"/>
                  <a:gd name="T6" fmla="*/ 0 w 68"/>
                  <a:gd name="T7" fmla="*/ 18 h 26"/>
                  <a:gd name="T8" fmla="*/ 4 w 68"/>
                  <a:gd name="T9" fmla="*/ 26 h 26"/>
                  <a:gd name="T10" fmla="*/ 68 w 68"/>
                  <a:gd name="T11" fmla="*/ 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8" h="26">
                    <a:moveTo>
                      <a:pt x="68" y="9"/>
                    </a:moveTo>
                    <a:lnTo>
                      <a:pt x="67" y="1"/>
                    </a:lnTo>
                    <a:lnTo>
                      <a:pt x="67" y="0"/>
                    </a:lnTo>
                    <a:lnTo>
                      <a:pt x="0" y="18"/>
                    </a:lnTo>
                    <a:lnTo>
                      <a:pt x="4" y="26"/>
                    </a:lnTo>
                    <a:lnTo>
                      <a:pt x="68" y="9"/>
                    </a:lnTo>
                    <a:close/>
                  </a:path>
                </a:pathLst>
              </a:custGeom>
              <a:solidFill>
                <a:srgbClr val="91707A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34" name="Freeform 858">
                <a:extLst>
                  <a:ext uri="{FF2B5EF4-FFF2-40B4-BE49-F238E27FC236}">
                    <a16:creationId xmlns:a16="http://schemas.microsoft.com/office/drawing/2014/main" id="{33963FC9-F945-4D26-A1AB-92C182177C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28" y="4988"/>
                <a:ext cx="16" cy="27"/>
              </a:xfrm>
              <a:custGeom>
                <a:avLst/>
                <a:gdLst>
                  <a:gd name="T0" fmla="*/ 49 w 49"/>
                  <a:gd name="T1" fmla="*/ 9 h 81"/>
                  <a:gd name="T2" fmla="*/ 49 w 49"/>
                  <a:gd name="T3" fmla="*/ 0 h 81"/>
                  <a:gd name="T4" fmla="*/ 0 w 49"/>
                  <a:gd name="T5" fmla="*/ 13 h 81"/>
                  <a:gd name="T6" fmla="*/ 4 w 49"/>
                  <a:gd name="T7" fmla="*/ 21 h 81"/>
                  <a:gd name="T8" fmla="*/ 27 w 49"/>
                  <a:gd name="T9" fmla="*/ 74 h 81"/>
                  <a:gd name="T10" fmla="*/ 38 w 49"/>
                  <a:gd name="T11" fmla="*/ 81 h 81"/>
                  <a:gd name="T12" fmla="*/ 39 w 49"/>
                  <a:gd name="T13" fmla="*/ 79 h 81"/>
                  <a:gd name="T14" fmla="*/ 42 w 49"/>
                  <a:gd name="T15" fmla="*/ 62 h 81"/>
                  <a:gd name="T16" fmla="*/ 42 w 49"/>
                  <a:gd name="T17" fmla="*/ 63 h 81"/>
                  <a:gd name="T18" fmla="*/ 43 w 49"/>
                  <a:gd name="T19" fmla="*/ 61 h 81"/>
                  <a:gd name="T20" fmla="*/ 45 w 49"/>
                  <a:gd name="T21" fmla="*/ 53 h 81"/>
                  <a:gd name="T22" fmla="*/ 49 w 49"/>
                  <a:gd name="T23" fmla="*/ 9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9" h="81">
                    <a:moveTo>
                      <a:pt x="49" y="9"/>
                    </a:moveTo>
                    <a:lnTo>
                      <a:pt x="49" y="0"/>
                    </a:lnTo>
                    <a:lnTo>
                      <a:pt x="0" y="13"/>
                    </a:lnTo>
                    <a:lnTo>
                      <a:pt x="4" y="21"/>
                    </a:lnTo>
                    <a:lnTo>
                      <a:pt x="27" y="74"/>
                    </a:lnTo>
                    <a:lnTo>
                      <a:pt x="38" y="81"/>
                    </a:lnTo>
                    <a:lnTo>
                      <a:pt x="39" y="79"/>
                    </a:lnTo>
                    <a:lnTo>
                      <a:pt x="42" y="62"/>
                    </a:lnTo>
                    <a:lnTo>
                      <a:pt x="42" y="63"/>
                    </a:lnTo>
                    <a:lnTo>
                      <a:pt x="43" y="61"/>
                    </a:lnTo>
                    <a:lnTo>
                      <a:pt x="45" y="53"/>
                    </a:lnTo>
                    <a:lnTo>
                      <a:pt x="49" y="9"/>
                    </a:lnTo>
                    <a:close/>
                  </a:path>
                </a:pathLst>
              </a:custGeom>
              <a:solidFill>
                <a:srgbClr val="83616C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35" name="Freeform 859">
                <a:extLst>
                  <a:ext uri="{FF2B5EF4-FFF2-40B4-BE49-F238E27FC236}">
                    <a16:creationId xmlns:a16="http://schemas.microsoft.com/office/drawing/2014/main" id="{2FFC155C-827A-4344-A812-0B231DFC6F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26" y="4984"/>
                <a:ext cx="18" cy="8"/>
              </a:xfrm>
              <a:custGeom>
                <a:avLst/>
                <a:gdLst>
                  <a:gd name="T0" fmla="*/ 54 w 54"/>
                  <a:gd name="T1" fmla="*/ 11 h 24"/>
                  <a:gd name="T2" fmla="*/ 53 w 54"/>
                  <a:gd name="T3" fmla="*/ 0 h 24"/>
                  <a:gd name="T4" fmla="*/ 0 w 54"/>
                  <a:gd name="T5" fmla="*/ 14 h 24"/>
                  <a:gd name="T6" fmla="*/ 5 w 54"/>
                  <a:gd name="T7" fmla="*/ 24 h 24"/>
                  <a:gd name="T8" fmla="*/ 54 w 54"/>
                  <a:gd name="T9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24">
                    <a:moveTo>
                      <a:pt x="54" y="11"/>
                    </a:moveTo>
                    <a:lnTo>
                      <a:pt x="53" y="0"/>
                    </a:lnTo>
                    <a:lnTo>
                      <a:pt x="0" y="14"/>
                    </a:lnTo>
                    <a:lnTo>
                      <a:pt x="5" y="24"/>
                    </a:lnTo>
                    <a:lnTo>
                      <a:pt x="54" y="11"/>
                    </a:lnTo>
                    <a:close/>
                  </a:path>
                </a:pathLst>
              </a:custGeom>
              <a:solidFill>
                <a:srgbClr val="85636E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36" name="Freeform 860">
                <a:extLst>
                  <a:ext uri="{FF2B5EF4-FFF2-40B4-BE49-F238E27FC236}">
                    <a16:creationId xmlns:a16="http://schemas.microsoft.com/office/drawing/2014/main" id="{1AD9EC3A-E9C0-4777-B2FC-432E6C6CF0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25" y="4981"/>
                <a:ext cx="19" cy="8"/>
              </a:xfrm>
              <a:custGeom>
                <a:avLst/>
                <a:gdLst>
                  <a:gd name="T0" fmla="*/ 57 w 57"/>
                  <a:gd name="T1" fmla="*/ 10 h 24"/>
                  <a:gd name="T2" fmla="*/ 57 w 57"/>
                  <a:gd name="T3" fmla="*/ 0 h 24"/>
                  <a:gd name="T4" fmla="*/ 0 w 57"/>
                  <a:gd name="T5" fmla="*/ 16 h 24"/>
                  <a:gd name="T6" fmla="*/ 4 w 57"/>
                  <a:gd name="T7" fmla="*/ 24 h 24"/>
                  <a:gd name="T8" fmla="*/ 57 w 57"/>
                  <a:gd name="T9" fmla="*/ 1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24">
                    <a:moveTo>
                      <a:pt x="57" y="10"/>
                    </a:moveTo>
                    <a:lnTo>
                      <a:pt x="57" y="0"/>
                    </a:lnTo>
                    <a:lnTo>
                      <a:pt x="0" y="16"/>
                    </a:lnTo>
                    <a:lnTo>
                      <a:pt x="4" y="24"/>
                    </a:lnTo>
                    <a:lnTo>
                      <a:pt x="57" y="10"/>
                    </a:lnTo>
                    <a:close/>
                  </a:path>
                </a:pathLst>
              </a:custGeom>
              <a:solidFill>
                <a:srgbClr val="876670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37" name="Freeform 861">
                <a:extLst>
                  <a:ext uri="{FF2B5EF4-FFF2-40B4-BE49-F238E27FC236}">
                    <a16:creationId xmlns:a16="http://schemas.microsoft.com/office/drawing/2014/main" id="{5175C9BA-4DF7-47FE-A4BE-25F306A9F0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6" y="4955"/>
                <a:ext cx="24" cy="9"/>
              </a:xfrm>
              <a:custGeom>
                <a:avLst/>
                <a:gdLst>
                  <a:gd name="T0" fmla="*/ 72 w 72"/>
                  <a:gd name="T1" fmla="*/ 9 h 28"/>
                  <a:gd name="T2" fmla="*/ 68 w 72"/>
                  <a:gd name="T3" fmla="*/ 0 h 28"/>
                  <a:gd name="T4" fmla="*/ 0 w 72"/>
                  <a:gd name="T5" fmla="*/ 18 h 28"/>
                  <a:gd name="T6" fmla="*/ 3 w 72"/>
                  <a:gd name="T7" fmla="*/ 28 h 28"/>
                  <a:gd name="T8" fmla="*/ 72 w 72"/>
                  <a:gd name="T9" fmla="*/ 9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28">
                    <a:moveTo>
                      <a:pt x="72" y="9"/>
                    </a:moveTo>
                    <a:lnTo>
                      <a:pt x="68" y="0"/>
                    </a:lnTo>
                    <a:lnTo>
                      <a:pt x="0" y="18"/>
                    </a:lnTo>
                    <a:lnTo>
                      <a:pt x="3" y="28"/>
                    </a:lnTo>
                    <a:lnTo>
                      <a:pt x="72" y="9"/>
                    </a:lnTo>
                    <a:close/>
                  </a:path>
                </a:pathLst>
              </a:custGeom>
              <a:solidFill>
                <a:srgbClr val="9A7B85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38" name="Freeform 862">
                <a:extLst>
                  <a:ext uri="{FF2B5EF4-FFF2-40B4-BE49-F238E27FC236}">
                    <a16:creationId xmlns:a16="http://schemas.microsoft.com/office/drawing/2014/main" id="{B7A4FA69-B485-4477-B4C5-59D891ECD0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5" y="4940"/>
                <a:ext cx="17" cy="8"/>
              </a:xfrm>
              <a:custGeom>
                <a:avLst/>
                <a:gdLst>
                  <a:gd name="T0" fmla="*/ 51 w 51"/>
                  <a:gd name="T1" fmla="*/ 8 h 23"/>
                  <a:gd name="T2" fmla="*/ 46 w 51"/>
                  <a:gd name="T3" fmla="*/ 2 h 23"/>
                  <a:gd name="T4" fmla="*/ 44 w 51"/>
                  <a:gd name="T5" fmla="*/ 0 h 23"/>
                  <a:gd name="T6" fmla="*/ 1 w 51"/>
                  <a:gd name="T7" fmla="*/ 12 h 23"/>
                  <a:gd name="T8" fmla="*/ 0 w 51"/>
                  <a:gd name="T9" fmla="*/ 23 h 23"/>
                  <a:gd name="T10" fmla="*/ 51 w 51"/>
                  <a:gd name="T11" fmla="*/ 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" h="23">
                    <a:moveTo>
                      <a:pt x="51" y="8"/>
                    </a:moveTo>
                    <a:lnTo>
                      <a:pt x="46" y="2"/>
                    </a:lnTo>
                    <a:lnTo>
                      <a:pt x="44" y="0"/>
                    </a:lnTo>
                    <a:lnTo>
                      <a:pt x="1" y="12"/>
                    </a:lnTo>
                    <a:lnTo>
                      <a:pt x="0" y="23"/>
                    </a:lnTo>
                    <a:lnTo>
                      <a:pt x="51" y="8"/>
                    </a:lnTo>
                    <a:close/>
                  </a:path>
                </a:pathLst>
              </a:custGeom>
              <a:solidFill>
                <a:srgbClr val="A68790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39" name="Freeform 863">
                <a:extLst>
                  <a:ext uri="{FF2B5EF4-FFF2-40B4-BE49-F238E27FC236}">
                    <a16:creationId xmlns:a16="http://schemas.microsoft.com/office/drawing/2014/main" id="{3F5AE25B-3C4E-4DEC-BFBC-EF9E0326C2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5" y="4943"/>
                <a:ext cx="19" cy="8"/>
              </a:xfrm>
              <a:custGeom>
                <a:avLst/>
                <a:gdLst>
                  <a:gd name="T0" fmla="*/ 0 w 58"/>
                  <a:gd name="T1" fmla="*/ 15 h 24"/>
                  <a:gd name="T2" fmla="*/ 0 w 58"/>
                  <a:gd name="T3" fmla="*/ 24 h 24"/>
                  <a:gd name="T4" fmla="*/ 58 w 58"/>
                  <a:gd name="T5" fmla="*/ 9 h 24"/>
                  <a:gd name="T6" fmla="*/ 51 w 58"/>
                  <a:gd name="T7" fmla="*/ 0 h 24"/>
                  <a:gd name="T8" fmla="*/ 0 w 58"/>
                  <a:gd name="T9" fmla="*/ 1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24">
                    <a:moveTo>
                      <a:pt x="0" y="15"/>
                    </a:moveTo>
                    <a:lnTo>
                      <a:pt x="0" y="24"/>
                    </a:lnTo>
                    <a:lnTo>
                      <a:pt x="58" y="9"/>
                    </a:lnTo>
                    <a:lnTo>
                      <a:pt x="51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A4858E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40" name="Freeform 864">
                <a:extLst>
                  <a:ext uri="{FF2B5EF4-FFF2-40B4-BE49-F238E27FC236}">
                    <a16:creationId xmlns:a16="http://schemas.microsoft.com/office/drawing/2014/main" id="{B138FB17-AB06-4D44-82F2-1B34512D0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5" y="4927"/>
                <a:ext cx="14" cy="17"/>
              </a:xfrm>
              <a:custGeom>
                <a:avLst/>
                <a:gdLst>
                  <a:gd name="T0" fmla="*/ 2 w 43"/>
                  <a:gd name="T1" fmla="*/ 26 h 50"/>
                  <a:gd name="T2" fmla="*/ 0 w 43"/>
                  <a:gd name="T3" fmla="*/ 50 h 50"/>
                  <a:gd name="T4" fmla="*/ 43 w 43"/>
                  <a:gd name="T5" fmla="*/ 38 h 50"/>
                  <a:gd name="T6" fmla="*/ 7 w 43"/>
                  <a:gd name="T7" fmla="*/ 0 h 50"/>
                  <a:gd name="T8" fmla="*/ 2 w 43"/>
                  <a:gd name="T9" fmla="*/ 2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50">
                    <a:moveTo>
                      <a:pt x="2" y="26"/>
                    </a:moveTo>
                    <a:lnTo>
                      <a:pt x="0" y="50"/>
                    </a:lnTo>
                    <a:lnTo>
                      <a:pt x="43" y="38"/>
                    </a:lnTo>
                    <a:lnTo>
                      <a:pt x="7" y="0"/>
                    </a:lnTo>
                    <a:lnTo>
                      <a:pt x="2" y="26"/>
                    </a:lnTo>
                    <a:close/>
                  </a:path>
                </a:pathLst>
              </a:custGeom>
              <a:solidFill>
                <a:srgbClr val="A98B94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41" name="Freeform 865">
                <a:extLst>
                  <a:ext uri="{FF2B5EF4-FFF2-40B4-BE49-F238E27FC236}">
                    <a16:creationId xmlns:a16="http://schemas.microsoft.com/office/drawing/2014/main" id="{E024E894-CE1B-44B2-B0BE-8F43A12430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4" y="4968"/>
                <a:ext cx="3" cy="4"/>
              </a:xfrm>
              <a:custGeom>
                <a:avLst/>
                <a:gdLst>
                  <a:gd name="T0" fmla="*/ 7 w 7"/>
                  <a:gd name="T1" fmla="*/ 9 h 11"/>
                  <a:gd name="T2" fmla="*/ 3 w 7"/>
                  <a:gd name="T3" fmla="*/ 0 h 11"/>
                  <a:gd name="T4" fmla="*/ 0 w 7"/>
                  <a:gd name="T5" fmla="*/ 0 h 11"/>
                  <a:gd name="T6" fmla="*/ 1 w 7"/>
                  <a:gd name="T7" fmla="*/ 11 h 11"/>
                  <a:gd name="T8" fmla="*/ 7 w 7"/>
                  <a:gd name="T9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1">
                    <a:moveTo>
                      <a:pt x="7" y="9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1" y="11"/>
                    </a:lnTo>
                    <a:lnTo>
                      <a:pt x="7" y="9"/>
                    </a:lnTo>
                    <a:close/>
                  </a:path>
                </a:pathLst>
              </a:custGeom>
              <a:solidFill>
                <a:srgbClr val="95757F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42" name="Freeform 866">
                <a:extLst>
                  <a:ext uri="{FF2B5EF4-FFF2-40B4-BE49-F238E27FC236}">
                    <a16:creationId xmlns:a16="http://schemas.microsoft.com/office/drawing/2014/main" id="{B1495499-9D7F-4BE1-89F1-36BC9FD5DE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4" y="4963"/>
                <a:ext cx="1" cy="5"/>
              </a:xfrm>
              <a:custGeom>
                <a:avLst/>
                <a:gdLst>
                  <a:gd name="T0" fmla="*/ 2 w 5"/>
                  <a:gd name="T1" fmla="*/ 15 h 15"/>
                  <a:gd name="T2" fmla="*/ 5 w 5"/>
                  <a:gd name="T3" fmla="*/ 15 h 15"/>
                  <a:gd name="T4" fmla="*/ 0 w 5"/>
                  <a:gd name="T5" fmla="*/ 0 h 15"/>
                  <a:gd name="T6" fmla="*/ 2 w 5"/>
                  <a:gd name="T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5">
                    <a:moveTo>
                      <a:pt x="2" y="15"/>
                    </a:moveTo>
                    <a:lnTo>
                      <a:pt x="5" y="15"/>
                    </a:lnTo>
                    <a:lnTo>
                      <a:pt x="0" y="0"/>
                    </a:lnTo>
                    <a:lnTo>
                      <a:pt x="2" y="15"/>
                    </a:lnTo>
                    <a:close/>
                  </a:path>
                </a:pathLst>
              </a:custGeom>
              <a:solidFill>
                <a:srgbClr val="A98B94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43" name="Freeform 867">
                <a:extLst>
                  <a:ext uri="{FF2B5EF4-FFF2-40B4-BE49-F238E27FC236}">
                    <a16:creationId xmlns:a16="http://schemas.microsoft.com/office/drawing/2014/main" id="{053A48D6-17A2-4259-8D98-8EF5DCDDF4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5" y="4971"/>
                <a:ext cx="3" cy="4"/>
              </a:xfrm>
              <a:custGeom>
                <a:avLst/>
                <a:gdLst>
                  <a:gd name="T0" fmla="*/ 6 w 9"/>
                  <a:gd name="T1" fmla="*/ 0 h 11"/>
                  <a:gd name="T2" fmla="*/ 0 w 9"/>
                  <a:gd name="T3" fmla="*/ 2 h 11"/>
                  <a:gd name="T4" fmla="*/ 1 w 9"/>
                  <a:gd name="T5" fmla="*/ 11 h 11"/>
                  <a:gd name="T6" fmla="*/ 9 w 9"/>
                  <a:gd name="T7" fmla="*/ 9 h 11"/>
                  <a:gd name="T8" fmla="*/ 6 w 9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6" y="0"/>
                    </a:moveTo>
                    <a:lnTo>
                      <a:pt x="0" y="2"/>
                    </a:lnTo>
                    <a:lnTo>
                      <a:pt x="1" y="11"/>
                    </a:lnTo>
                    <a:lnTo>
                      <a:pt x="9" y="9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94747E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44" name="Freeform 868">
                <a:extLst>
                  <a:ext uri="{FF2B5EF4-FFF2-40B4-BE49-F238E27FC236}">
                    <a16:creationId xmlns:a16="http://schemas.microsoft.com/office/drawing/2014/main" id="{A2D802F4-85D1-47F5-9248-32CD21243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5" y="4974"/>
                <a:ext cx="4" cy="4"/>
              </a:xfrm>
              <a:custGeom>
                <a:avLst/>
                <a:gdLst>
                  <a:gd name="T0" fmla="*/ 1 w 12"/>
                  <a:gd name="T1" fmla="*/ 9 h 12"/>
                  <a:gd name="T2" fmla="*/ 2 w 12"/>
                  <a:gd name="T3" fmla="*/ 12 h 12"/>
                  <a:gd name="T4" fmla="*/ 12 w 12"/>
                  <a:gd name="T5" fmla="*/ 9 h 12"/>
                  <a:gd name="T6" fmla="*/ 9 w 12"/>
                  <a:gd name="T7" fmla="*/ 3 h 12"/>
                  <a:gd name="T8" fmla="*/ 8 w 12"/>
                  <a:gd name="T9" fmla="*/ 0 h 12"/>
                  <a:gd name="T10" fmla="*/ 0 w 12"/>
                  <a:gd name="T11" fmla="*/ 2 h 12"/>
                  <a:gd name="T12" fmla="*/ 0 w 12"/>
                  <a:gd name="T13" fmla="*/ 5 h 12"/>
                  <a:gd name="T14" fmla="*/ 1 w 12"/>
                  <a:gd name="T15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12">
                    <a:moveTo>
                      <a:pt x="1" y="9"/>
                    </a:moveTo>
                    <a:lnTo>
                      <a:pt x="2" y="12"/>
                    </a:lnTo>
                    <a:lnTo>
                      <a:pt x="12" y="9"/>
                    </a:lnTo>
                    <a:lnTo>
                      <a:pt x="9" y="3"/>
                    </a:lnTo>
                    <a:lnTo>
                      <a:pt x="8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1" y="9"/>
                    </a:lnTo>
                    <a:close/>
                  </a:path>
                </a:pathLst>
              </a:custGeom>
              <a:solidFill>
                <a:srgbClr val="906F79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45" name="Freeform 869">
                <a:extLst>
                  <a:ext uri="{FF2B5EF4-FFF2-40B4-BE49-F238E27FC236}">
                    <a16:creationId xmlns:a16="http://schemas.microsoft.com/office/drawing/2014/main" id="{354C9A60-C86F-4746-AE8F-A3B671320B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6" y="4977"/>
                <a:ext cx="4" cy="4"/>
              </a:xfrm>
              <a:custGeom>
                <a:avLst/>
                <a:gdLst>
                  <a:gd name="T0" fmla="*/ 12 w 13"/>
                  <a:gd name="T1" fmla="*/ 8 h 12"/>
                  <a:gd name="T2" fmla="*/ 10 w 13"/>
                  <a:gd name="T3" fmla="*/ 0 h 12"/>
                  <a:gd name="T4" fmla="*/ 0 w 13"/>
                  <a:gd name="T5" fmla="*/ 3 h 12"/>
                  <a:gd name="T6" fmla="*/ 3 w 13"/>
                  <a:gd name="T7" fmla="*/ 12 h 12"/>
                  <a:gd name="T8" fmla="*/ 13 w 13"/>
                  <a:gd name="T9" fmla="*/ 10 h 12"/>
                  <a:gd name="T10" fmla="*/ 12 w 13"/>
                  <a:gd name="T11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12">
                    <a:moveTo>
                      <a:pt x="12" y="8"/>
                    </a:moveTo>
                    <a:lnTo>
                      <a:pt x="10" y="0"/>
                    </a:lnTo>
                    <a:lnTo>
                      <a:pt x="0" y="3"/>
                    </a:lnTo>
                    <a:lnTo>
                      <a:pt x="3" y="12"/>
                    </a:lnTo>
                    <a:lnTo>
                      <a:pt x="13" y="10"/>
                    </a:lnTo>
                    <a:lnTo>
                      <a:pt x="12" y="8"/>
                    </a:lnTo>
                    <a:close/>
                  </a:path>
                </a:pathLst>
              </a:custGeom>
              <a:solidFill>
                <a:srgbClr val="8F6E78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46" name="Freeform 870">
                <a:extLst>
                  <a:ext uri="{FF2B5EF4-FFF2-40B4-BE49-F238E27FC236}">
                    <a16:creationId xmlns:a16="http://schemas.microsoft.com/office/drawing/2014/main" id="{98C5E922-79C2-4F5C-B263-749EFDBDA6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9" y="4990"/>
                <a:ext cx="7" cy="4"/>
              </a:xfrm>
              <a:custGeom>
                <a:avLst/>
                <a:gdLst>
                  <a:gd name="T0" fmla="*/ 21 w 21"/>
                  <a:gd name="T1" fmla="*/ 8 h 13"/>
                  <a:gd name="T2" fmla="*/ 19 w 21"/>
                  <a:gd name="T3" fmla="*/ 4 h 13"/>
                  <a:gd name="T4" fmla="*/ 17 w 21"/>
                  <a:gd name="T5" fmla="*/ 0 h 13"/>
                  <a:gd name="T6" fmla="*/ 0 w 21"/>
                  <a:gd name="T7" fmla="*/ 3 h 13"/>
                  <a:gd name="T8" fmla="*/ 4 w 21"/>
                  <a:gd name="T9" fmla="*/ 13 h 13"/>
                  <a:gd name="T10" fmla="*/ 21 w 21"/>
                  <a:gd name="T11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13">
                    <a:moveTo>
                      <a:pt x="21" y="8"/>
                    </a:moveTo>
                    <a:lnTo>
                      <a:pt x="19" y="4"/>
                    </a:lnTo>
                    <a:lnTo>
                      <a:pt x="17" y="0"/>
                    </a:lnTo>
                    <a:lnTo>
                      <a:pt x="0" y="3"/>
                    </a:lnTo>
                    <a:lnTo>
                      <a:pt x="4" y="13"/>
                    </a:lnTo>
                    <a:lnTo>
                      <a:pt x="21" y="8"/>
                    </a:lnTo>
                    <a:close/>
                  </a:path>
                </a:pathLst>
              </a:custGeom>
              <a:solidFill>
                <a:srgbClr val="84626D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47" name="Freeform 871">
                <a:extLst>
                  <a:ext uri="{FF2B5EF4-FFF2-40B4-BE49-F238E27FC236}">
                    <a16:creationId xmlns:a16="http://schemas.microsoft.com/office/drawing/2014/main" id="{959ED5D7-948A-4CC8-89BA-A6C31C9C04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7" y="4980"/>
                <a:ext cx="6" cy="8"/>
              </a:xfrm>
              <a:custGeom>
                <a:avLst/>
                <a:gdLst>
                  <a:gd name="T0" fmla="*/ 15 w 20"/>
                  <a:gd name="T1" fmla="*/ 10 h 22"/>
                  <a:gd name="T2" fmla="*/ 10 w 20"/>
                  <a:gd name="T3" fmla="*/ 0 h 22"/>
                  <a:gd name="T4" fmla="*/ 0 w 20"/>
                  <a:gd name="T5" fmla="*/ 2 h 22"/>
                  <a:gd name="T6" fmla="*/ 4 w 20"/>
                  <a:gd name="T7" fmla="*/ 22 h 22"/>
                  <a:gd name="T8" fmla="*/ 20 w 20"/>
                  <a:gd name="T9" fmla="*/ 18 h 22"/>
                  <a:gd name="T10" fmla="*/ 15 w 20"/>
                  <a:gd name="T11" fmla="*/ 10 h 22"/>
                  <a:gd name="T12" fmla="*/ 2 w 20"/>
                  <a:gd name="T13" fmla="*/ 12 h 22"/>
                  <a:gd name="T14" fmla="*/ 15 w 20"/>
                  <a:gd name="T15" fmla="*/ 1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22">
                    <a:moveTo>
                      <a:pt x="15" y="10"/>
                    </a:moveTo>
                    <a:lnTo>
                      <a:pt x="10" y="0"/>
                    </a:lnTo>
                    <a:lnTo>
                      <a:pt x="0" y="2"/>
                    </a:lnTo>
                    <a:lnTo>
                      <a:pt x="4" y="22"/>
                    </a:lnTo>
                    <a:lnTo>
                      <a:pt x="20" y="18"/>
                    </a:lnTo>
                    <a:lnTo>
                      <a:pt x="15" y="10"/>
                    </a:lnTo>
                    <a:lnTo>
                      <a:pt x="2" y="12"/>
                    </a:lnTo>
                    <a:lnTo>
                      <a:pt x="15" y="10"/>
                    </a:lnTo>
                    <a:close/>
                  </a:path>
                </a:pathLst>
              </a:custGeom>
              <a:solidFill>
                <a:srgbClr val="8C6B75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48" name="Freeform 872">
                <a:extLst>
                  <a:ext uri="{FF2B5EF4-FFF2-40B4-BE49-F238E27FC236}">
                    <a16:creationId xmlns:a16="http://schemas.microsoft.com/office/drawing/2014/main" id="{427F6D32-A8D8-45A4-B98F-9DDE76C6D4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8" y="4986"/>
                <a:ext cx="7" cy="5"/>
              </a:xfrm>
              <a:custGeom>
                <a:avLst/>
                <a:gdLst>
                  <a:gd name="T0" fmla="*/ 0 w 21"/>
                  <a:gd name="T1" fmla="*/ 4 h 13"/>
                  <a:gd name="T2" fmla="*/ 2 w 21"/>
                  <a:gd name="T3" fmla="*/ 7 h 13"/>
                  <a:gd name="T4" fmla="*/ 4 w 21"/>
                  <a:gd name="T5" fmla="*/ 13 h 13"/>
                  <a:gd name="T6" fmla="*/ 21 w 21"/>
                  <a:gd name="T7" fmla="*/ 10 h 13"/>
                  <a:gd name="T8" fmla="*/ 16 w 21"/>
                  <a:gd name="T9" fmla="*/ 0 h 13"/>
                  <a:gd name="T10" fmla="*/ 0 w 21"/>
                  <a:gd name="T11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13">
                    <a:moveTo>
                      <a:pt x="0" y="4"/>
                    </a:moveTo>
                    <a:lnTo>
                      <a:pt x="2" y="7"/>
                    </a:lnTo>
                    <a:lnTo>
                      <a:pt x="4" y="13"/>
                    </a:lnTo>
                    <a:lnTo>
                      <a:pt x="21" y="10"/>
                    </a:lnTo>
                    <a:lnTo>
                      <a:pt x="16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886671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49" name="Freeform 873">
                <a:extLst>
                  <a:ext uri="{FF2B5EF4-FFF2-40B4-BE49-F238E27FC236}">
                    <a16:creationId xmlns:a16="http://schemas.microsoft.com/office/drawing/2014/main" id="{23F10BC2-9E12-4047-BF15-96787004CB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21" y="4992"/>
                <a:ext cx="13" cy="17"/>
              </a:xfrm>
              <a:custGeom>
                <a:avLst/>
                <a:gdLst>
                  <a:gd name="T0" fmla="*/ 17 w 39"/>
                  <a:gd name="T1" fmla="*/ 0 h 50"/>
                  <a:gd name="T2" fmla="*/ 0 w 39"/>
                  <a:gd name="T3" fmla="*/ 5 h 50"/>
                  <a:gd name="T4" fmla="*/ 6 w 39"/>
                  <a:gd name="T5" fmla="*/ 17 h 50"/>
                  <a:gd name="T6" fmla="*/ 15 w 39"/>
                  <a:gd name="T7" fmla="*/ 29 h 50"/>
                  <a:gd name="T8" fmla="*/ 26 w 39"/>
                  <a:gd name="T9" fmla="*/ 39 h 50"/>
                  <a:gd name="T10" fmla="*/ 39 w 39"/>
                  <a:gd name="T11" fmla="*/ 50 h 50"/>
                  <a:gd name="T12" fmla="*/ 27 w 39"/>
                  <a:gd name="T13" fmla="*/ 24 h 50"/>
                  <a:gd name="T14" fmla="*/ 17 w 39"/>
                  <a:gd name="T15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50">
                    <a:moveTo>
                      <a:pt x="17" y="0"/>
                    </a:moveTo>
                    <a:lnTo>
                      <a:pt x="0" y="5"/>
                    </a:lnTo>
                    <a:lnTo>
                      <a:pt x="6" y="17"/>
                    </a:lnTo>
                    <a:lnTo>
                      <a:pt x="15" y="29"/>
                    </a:lnTo>
                    <a:lnTo>
                      <a:pt x="26" y="39"/>
                    </a:lnTo>
                    <a:lnTo>
                      <a:pt x="39" y="50"/>
                    </a:lnTo>
                    <a:lnTo>
                      <a:pt x="27" y="24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4626D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50" name="Freeform 874">
                <a:extLst>
                  <a:ext uri="{FF2B5EF4-FFF2-40B4-BE49-F238E27FC236}">
                    <a16:creationId xmlns:a16="http://schemas.microsoft.com/office/drawing/2014/main" id="{BFB26382-EFCC-4FDF-A281-F1936A111F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6" y="4973"/>
                <a:ext cx="2" cy="4"/>
              </a:xfrm>
              <a:custGeom>
                <a:avLst/>
                <a:gdLst>
                  <a:gd name="T0" fmla="*/ 3 w 7"/>
                  <a:gd name="T1" fmla="*/ 0 h 12"/>
                  <a:gd name="T2" fmla="*/ 0 w 7"/>
                  <a:gd name="T3" fmla="*/ 1 h 12"/>
                  <a:gd name="T4" fmla="*/ 0 w 7"/>
                  <a:gd name="T5" fmla="*/ 12 h 12"/>
                  <a:gd name="T6" fmla="*/ 7 w 7"/>
                  <a:gd name="T7" fmla="*/ 11 h 12"/>
                  <a:gd name="T8" fmla="*/ 3 w 7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2">
                    <a:moveTo>
                      <a:pt x="3" y="0"/>
                    </a:moveTo>
                    <a:lnTo>
                      <a:pt x="0" y="1"/>
                    </a:lnTo>
                    <a:lnTo>
                      <a:pt x="0" y="12"/>
                    </a:lnTo>
                    <a:lnTo>
                      <a:pt x="7" y="11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8D6C77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51" name="Freeform 875">
                <a:extLst>
                  <a:ext uri="{FF2B5EF4-FFF2-40B4-BE49-F238E27FC236}">
                    <a16:creationId xmlns:a16="http://schemas.microsoft.com/office/drawing/2014/main" id="{F1E39022-7E98-4528-AB3A-6C0221BB93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5" y="4970"/>
                <a:ext cx="2" cy="3"/>
              </a:xfrm>
              <a:custGeom>
                <a:avLst/>
                <a:gdLst>
                  <a:gd name="T0" fmla="*/ 2 w 5"/>
                  <a:gd name="T1" fmla="*/ 8 h 8"/>
                  <a:gd name="T2" fmla="*/ 5 w 5"/>
                  <a:gd name="T3" fmla="*/ 7 h 8"/>
                  <a:gd name="T4" fmla="*/ 3 w 5"/>
                  <a:gd name="T5" fmla="*/ 1 h 8"/>
                  <a:gd name="T6" fmla="*/ 0 w 5"/>
                  <a:gd name="T7" fmla="*/ 0 h 8"/>
                  <a:gd name="T8" fmla="*/ 2 w 5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8">
                    <a:moveTo>
                      <a:pt x="2" y="8"/>
                    </a:moveTo>
                    <a:lnTo>
                      <a:pt x="5" y="7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2" y="8"/>
                    </a:lnTo>
                    <a:close/>
                  </a:path>
                </a:pathLst>
              </a:custGeom>
              <a:solidFill>
                <a:srgbClr val="8F6F79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52" name="Freeform 876">
                <a:extLst>
                  <a:ext uri="{FF2B5EF4-FFF2-40B4-BE49-F238E27FC236}">
                    <a16:creationId xmlns:a16="http://schemas.microsoft.com/office/drawing/2014/main" id="{D40AF524-6D7B-459B-ADDD-91C9E0F6C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6" y="4976"/>
                <a:ext cx="3" cy="4"/>
              </a:xfrm>
              <a:custGeom>
                <a:avLst/>
                <a:gdLst>
                  <a:gd name="T0" fmla="*/ 0 w 9"/>
                  <a:gd name="T1" fmla="*/ 1 h 11"/>
                  <a:gd name="T2" fmla="*/ 1 w 9"/>
                  <a:gd name="T3" fmla="*/ 11 h 11"/>
                  <a:gd name="T4" fmla="*/ 9 w 9"/>
                  <a:gd name="T5" fmla="*/ 8 h 11"/>
                  <a:gd name="T6" fmla="*/ 7 w 9"/>
                  <a:gd name="T7" fmla="*/ 0 h 11"/>
                  <a:gd name="T8" fmla="*/ 0 w 9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0" y="1"/>
                    </a:moveTo>
                    <a:lnTo>
                      <a:pt x="1" y="11"/>
                    </a:lnTo>
                    <a:lnTo>
                      <a:pt x="9" y="8"/>
                    </a:lnTo>
                    <a:lnTo>
                      <a:pt x="7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8A6873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53" name="Freeform 877">
                <a:extLst>
                  <a:ext uri="{FF2B5EF4-FFF2-40B4-BE49-F238E27FC236}">
                    <a16:creationId xmlns:a16="http://schemas.microsoft.com/office/drawing/2014/main" id="{806A3F29-CF38-42A2-B497-6447EDB03D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6" y="4979"/>
                <a:ext cx="4" cy="5"/>
              </a:xfrm>
              <a:custGeom>
                <a:avLst/>
                <a:gdLst>
                  <a:gd name="T0" fmla="*/ 8 w 10"/>
                  <a:gd name="T1" fmla="*/ 0 h 14"/>
                  <a:gd name="T2" fmla="*/ 0 w 10"/>
                  <a:gd name="T3" fmla="*/ 3 h 14"/>
                  <a:gd name="T4" fmla="*/ 1 w 10"/>
                  <a:gd name="T5" fmla="*/ 11 h 14"/>
                  <a:gd name="T6" fmla="*/ 1 w 10"/>
                  <a:gd name="T7" fmla="*/ 14 h 14"/>
                  <a:gd name="T8" fmla="*/ 10 w 10"/>
                  <a:gd name="T9" fmla="*/ 11 h 14"/>
                  <a:gd name="T10" fmla="*/ 8 w 10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4">
                    <a:moveTo>
                      <a:pt x="8" y="0"/>
                    </a:moveTo>
                    <a:lnTo>
                      <a:pt x="0" y="3"/>
                    </a:lnTo>
                    <a:lnTo>
                      <a:pt x="1" y="11"/>
                    </a:lnTo>
                    <a:lnTo>
                      <a:pt x="1" y="14"/>
                    </a:lnTo>
                    <a:lnTo>
                      <a:pt x="10" y="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886772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54" name="Freeform 878">
                <a:extLst>
                  <a:ext uri="{FF2B5EF4-FFF2-40B4-BE49-F238E27FC236}">
                    <a16:creationId xmlns:a16="http://schemas.microsoft.com/office/drawing/2014/main" id="{9C8042D8-FE83-4188-8513-4488A2364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7" y="4983"/>
                <a:ext cx="3" cy="4"/>
              </a:xfrm>
              <a:custGeom>
                <a:avLst/>
                <a:gdLst>
                  <a:gd name="T0" fmla="*/ 9 w 11"/>
                  <a:gd name="T1" fmla="*/ 0 h 12"/>
                  <a:gd name="T2" fmla="*/ 0 w 11"/>
                  <a:gd name="T3" fmla="*/ 3 h 12"/>
                  <a:gd name="T4" fmla="*/ 1 w 11"/>
                  <a:gd name="T5" fmla="*/ 12 h 12"/>
                  <a:gd name="T6" fmla="*/ 11 w 11"/>
                  <a:gd name="T7" fmla="*/ 10 h 12"/>
                  <a:gd name="T8" fmla="*/ 9 w 11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9" y="0"/>
                    </a:moveTo>
                    <a:lnTo>
                      <a:pt x="0" y="3"/>
                    </a:lnTo>
                    <a:lnTo>
                      <a:pt x="1" y="12"/>
                    </a:lnTo>
                    <a:lnTo>
                      <a:pt x="11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86646F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655" name="Freeform 879">
                <a:extLst>
                  <a:ext uri="{FF2B5EF4-FFF2-40B4-BE49-F238E27FC236}">
                    <a16:creationId xmlns:a16="http://schemas.microsoft.com/office/drawing/2014/main" id="{F3CF3ED1-8F7B-460B-B179-50A1B4D445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2" y="4986"/>
                <a:ext cx="8" cy="32"/>
              </a:xfrm>
              <a:custGeom>
                <a:avLst/>
                <a:gdLst>
                  <a:gd name="T0" fmla="*/ 25 w 25"/>
                  <a:gd name="T1" fmla="*/ 0 h 97"/>
                  <a:gd name="T2" fmla="*/ 15 w 25"/>
                  <a:gd name="T3" fmla="*/ 2 h 97"/>
                  <a:gd name="T4" fmla="*/ 14 w 25"/>
                  <a:gd name="T5" fmla="*/ 21 h 97"/>
                  <a:gd name="T6" fmla="*/ 12 w 25"/>
                  <a:gd name="T7" fmla="*/ 41 h 97"/>
                  <a:gd name="T8" fmla="*/ 8 w 25"/>
                  <a:gd name="T9" fmla="*/ 60 h 97"/>
                  <a:gd name="T10" fmla="*/ 2 w 25"/>
                  <a:gd name="T11" fmla="*/ 79 h 97"/>
                  <a:gd name="T12" fmla="*/ 1 w 25"/>
                  <a:gd name="T13" fmla="*/ 91 h 97"/>
                  <a:gd name="T14" fmla="*/ 0 w 25"/>
                  <a:gd name="T15" fmla="*/ 92 h 97"/>
                  <a:gd name="T16" fmla="*/ 1 w 25"/>
                  <a:gd name="T17" fmla="*/ 94 h 97"/>
                  <a:gd name="T18" fmla="*/ 6 w 25"/>
                  <a:gd name="T19" fmla="*/ 97 h 97"/>
                  <a:gd name="T20" fmla="*/ 12 w 25"/>
                  <a:gd name="T21" fmla="*/ 94 h 97"/>
                  <a:gd name="T22" fmla="*/ 13 w 25"/>
                  <a:gd name="T23" fmla="*/ 91 h 97"/>
                  <a:gd name="T24" fmla="*/ 9 w 25"/>
                  <a:gd name="T25" fmla="*/ 91 h 97"/>
                  <a:gd name="T26" fmla="*/ 9 w 25"/>
                  <a:gd name="T27" fmla="*/ 90 h 97"/>
                  <a:gd name="T28" fmla="*/ 10 w 25"/>
                  <a:gd name="T29" fmla="*/ 86 h 97"/>
                  <a:gd name="T30" fmla="*/ 16 w 25"/>
                  <a:gd name="T31" fmla="*/ 81 h 97"/>
                  <a:gd name="T32" fmla="*/ 16 w 25"/>
                  <a:gd name="T33" fmla="*/ 72 h 97"/>
                  <a:gd name="T34" fmla="*/ 16 w 25"/>
                  <a:gd name="T35" fmla="*/ 66 h 97"/>
                  <a:gd name="T36" fmla="*/ 23 w 25"/>
                  <a:gd name="T37" fmla="*/ 31 h 97"/>
                  <a:gd name="T38" fmla="*/ 25 w 25"/>
                  <a:gd name="T39" fmla="*/ 14 h 97"/>
                  <a:gd name="T40" fmla="*/ 25 w 25"/>
                  <a:gd name="T41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" h="97">
                    <a:moveTo>
                      <a:pt x="25" y="0"/>
                    </a:moveTo>
                    <a:lnTo>
                      <a:pt x="15" y="2"/>
                    </a:lnTo>
                    <a:lnTo>
                      <a:pt x="14" y="21"/>
                    </a:lnTo>
                    <a:lnTo>
                      <a:pt x="12" y="41"/>
                    </a:lnTo>
                    <a:lnTo>
                      <a:pt x="8" y="60"/>
                    </a:lnTo>
                    <a:lnTo>
                      <a:pt x="2" y="79"/>
                    </a:lnTo>
                    <a:lnTo>
                      <a:pt x="1" y="91"/>
                    </a:lnTo>
                    <a:lnTo>
                      <a:pt x="0" y="92"/>
                    </a:lnTo>
                    <a:lnTo>
                      <a:pt x="1" y="94"/>
                    </a:lnTo>
                    <a:lnTo>
                      <a:pt x="6" y="97"/>
                    </a:lnTo>
                    <a:lnTo>
                      <a:pt x="12" y="94"/>
                    </a:lnTo>
                    <a:lnTo>
                      <a:pt x="13" y="91"/>
                    </a:lnTo>
                    <a:lnTo>
                      <a:pt x="9" y="91"/>
                    </a:lnTo>
                    <a:lnTo>
                      <a:pt x="9" y="90"/>
                    </a:lnTo>
                    <a:lnTo>
                      <a:pt x="10" y="86"/>
                    </a:lnTo>
                    <a:lnTo>
                      <a:pt x="16" y="81"/>
                    </a:lnTo>
                    <a:lnTo>
                      <a:pt x="16" y="72"/>
                    </a:lnTo>
                    <a:lnTo>
                      <a:pt x="16" y="66"/>
                    </a:lnTo>
                    <a:lnTo>
                      <a:pt x="23" y="31"/>
                    </a:lnTo>
                    <a:lnTo>
                      <a:pt x="25" y="14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84626D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76875" name="Group 1099">
            <a:extLst>
              <a:ext uri="{FF2B5EF4-FFF2-40B4-BE49-F238E27FC236}">
                <a16:creationId xmlns:a16="http://schemas.microsoft.com/office/drawing/2014/main" id="{4E4033B3-F197-4FAA-8EB9-3AB9EB14357C}"/>
              </a:ext>
            </a:extLst>
          </p:cNvPr>
          <p:cNvGrpSpPr>
            <a:grpSpLocks/>
          </p:cNvGrpSpPr>
          <p:nvPr/>
        </p:nvGrpSpPr>
        <p:grpSpPr bwMode="auto">
          <a:xfrm>
            <a:off x="4752975" y="4140200"/>
            <a:ext cx="331788" cy="1008063"/>
            <a:chOff x="8634" y="4093"/>
            <a:chExt cx="160" cy="486"/>
          </a:xfrm>
        </p:grpSpPr>
        <p:sp>
          <p:nvSpPr>
            <p:cNvPr id="76876" name="Freeform 1100">
              <a:extLst>
                <a:ext uri="{FF2B5EF4-FFF2-40B4-BE49-F238E27FC236}">
                  <a16:creationId xmlns:a16="http://schemas.microsoft.com/office/drawing/2014/main" id="{0C8CE4BD-C7B6-4A1D-8D94-F17D0E76BA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34" y="4093"/>
              <a:ext cx="159" cy="241"/>
            </a:xfrm>
            <a:custGeom>
              <a:avLst/>
              <a:gdLst>
                <a:gd name="T0" fmla="*/ 268 w 478"/>
                <a:gd name="T1" fmla="*/ 82 h 722"/>
                <a:gd name="T2" fmla="*/ 131 w 478"/>
                <a:gd name="T3" fmla="*/ 92 h 722"/>
                <a:gd name="T4" fmla="*/ 104 w 478"/>
                <a:gd name="T5" fmla="*/ 114 h 722"/>
                <a:gd name="T6" fmla="*/ 103 w 478"/>
                <a:gd name="T7" fmla="*/ 191 h 722"/>
                <a:gd name="T8" fmla="*/ 112 w 478"/>
                <a:gd name="T9" fmla="*/ 245 h 722"/>
                <a:gd name="T10" fmla="*/ 1 w 478"/>
                <a:gd name="T11" fmla="*/ 234 h 722"/>
                <a:gd name="T12" fmla="*/ 113 w 478"/>
                <a:gd name="T13" fmla="*/ 276 h 722"/>
                <a:gd name="T14" fmla="*/ 156 w 478"/>
                <a:gd name="T15" fmla="*/ 336 h 722"/>
                <a:gd name="T16" fmla="*/ 199 w 478"/>
                <a:gd name="T17" fmla="*/ 391 h 722"/>
                <a:gd name="T18" fmla="*/ 223 w 478"/>
                <a:gd name="T19" fmla="*/ 501 h 722"/>
                <a:gd name="T20" fmla="*/ 250 w 478"/>
                <a:gd name="T21" fmla="*/ 428 h 722"/>
                <a:gd name="T22" fmla="*/ 218 w 478"/>
                <a:gd name="T23" fmla="*/ 715 h 722"/>
                <a:gd name="T24" fmla="*/ 261 w 478"/>
                <a:gd name="T25" fmla="*/ 638 h 722"/>
                <a:gd name="T26" fmla="*/ 267 w 478"/>
                <a:gd name="T27" fmla="*/ 400 h 722"/>
                <a:gd name="T28" fmla="*/ 361 w 478"/>
                <a:gd name="T29" fmla="*/ 398 h 722"/>
                <a:gd name="T30" fmla="*/ 455 w 478"/>
                <a:gd name="T31" fmla="*/ 436 h 722"/>
                <a:gd name="T32" fmla="*/ 411 w 478"/>
                <a:gd name="T33" fmla="*/ 369 h 722"/>
                <a:gd name="T34" fmla="*/ 478 w 478"/>
                <a:gd name="T35" fmla="*/ 277 h 722"/>
                <a:gd name="T36" fmla="*/ 420 w 478"/>
                <a:gd name="T37" fmla="*/ 247 h 722"/>
                <a:gd name="T38" fmla="*/ 458 w 478"/>
                <a:gd name="T39" fmla="*/ 162 h 722"/>
                <a:gd name="T40" fmla="*/ 406 w 478"/>
                <a:gd name="T41" fmla="*/ 224 h 722"/>
                <a:gd name="T42" fmla="*/ 341 w 478"/>
                <a:gd name="T43" fmla="*/ 261 h 722"/>
                <a:gd name="T44" fmla="*/ 322 w 478"/>
                <a:gd name="T45" fmla="*/ 258 h 722"/>
                <a:gd name="T46" fmla="*/ 305 w 478"/>
                <a:gd name="T47" fmla="*/ 271 h 722"/>
                <a:gd name="T48" fmla="*/ 311 w 478"/>
                <a:gd name="T49" fmla="*/ 213 h 722"/>
                <a:gd name="T50" fmla="*/ 333 w 478"/>
                <a:gd name="T51" fmla="*/ 157 h 722"/>
                <a:gd name="T52" fmla="*/ 390 w 478"/>
                <a:gd name="T53" fmla="*/ 88 h 722"/>
                <a:gd name="T54" fmla="*/ 372 w 478"/>
                <a:gd name="T55" fmla="*/ 233 h 722"/>
                <a:gd name="T56" fmla="*/ 404 w 478"/>
                <a:gd name="T57" fmla="*/ 192 h 722"/>
                <a:gd name="T58" fmla="*/ 377 w 478"/>
                <a:gd name="T59" fmla="*/ 42 h 722"/>
                <a:gd name="T60" fmla="*/ 343 w 478"/>
                <a:gd name="T61" fmla="*/ 121 h 722"/>
                <a:gd name="T62" fmla="*/ 319 w 478"/>
                <a:gd name="T63" fmla="*/ 37 h 722"/>
                <a:gd name="T64" fmla="*/ 325 w 478"/>
                <a:gd name="T65" fmla="*/ 101 h 722"/>
                <a:gd name="T66" fmla="*/ 299 w 478"/>
                <a:gd name="T67" fmla="*/ 216 h 722"/>
                <a:gd name="T68" fmla="*/ 273 w 478"/>
                <a:gd name="T69" fmla="*/ 157 h 722"/>
                <a:gd name="T70" fmla="*/ 292 w 478"/>
                <a:gd name="T71" fmla="*/ 35 h 722"/>
                <a:gd name="T72" fmla="*/ 437 w 478"/>
                <a:gd name="T73" fmla="*/ 218 h 722"/>
                <a:gd name="T74" fmla="*/ 348 w 478"/>
                <a:gd name="T75" fmla="*/ 277 h 722"/>
                <a:gd name="T76" fmla="*/ 253 w 478"/>
                <a:gd name="T77" fmla="*/ 281 h 722"/>
                <a:gd name="T78" fmla="*/ 185 w 478"/>
                <a:gd name="T79" fmla="*/ 233 h 722"/>
                <a:gd name="T80" fmla="*/ 140 w 478"/>
                <a:gd name="T81" fmla="*/ 121 h 722"/>
                <a:gd name="T82" fmla="*/ 196 w 478"/>
                <a:gd name="T83" fmla="*/ 26 h 722"/>
                <a:gd name="T84" fmla="*/ 236 w 478"/>
                <a:gd name="T85" fmla="*/ 95 h 722"/>
                <a:gd name="T86" fmla="*/ 347 w 478"/>
                <a:gd name="T87" fmla="*/ 335 h 722"/>
                <a:gd name="T88" fmla="*/ 429 w 478"/>
                <a:gd name="T89" fmla="*/ 410 h 722"/>
                <a:gd name="T90" fmla="*/ 397 w 478"/>
                <a:gd name="T91" fmla="*/ 402 h 722"/>
                <a:gd name="T92" fmla="*/ 261 w 478"/>
                <a:gd name="T93" fmla="*/ 345 h 722"/>
                <a:gd name="T94" fmla="*/ 273 w 478"/>
                <a:gd name="T95" fmla="*/ 379 h 722"/>
                <a:gd name="T96" fmla="*/ 228 w 478"/>
                <a:gd name="T97" fmla="*/ 445 h 722"/>
                <a:gd name="T98" fmla="*/ 202 w 478"/>
                <a:gd name="T99" fmla="*/ 432 h 722"/>
                <a:gd name="T100" fmla="*/ 211 w 478"/>
                <a:gd name="T101" fmla="*/ 384 h 722"/>
                <a:gd name="T102" fmla="*/ 125 w 478"/>
                <a:gd name="T103" fmla="*/ 205 h 722"/>
                <a:gd name="T104" fmla="*/ 196 w 478"/>
                <a:gd name="T105" fmla="*/ 287 h 722"/>
                <a:gd name="T106" fmla="*/ 107 w 478"/>
                <a:gd name="T107" fmla="*/ 180 h 722"/>
                <a:gd name="T108" fmla="*/ 115 w 478"/>
                <a:gd name="T109" fmla="*/ 267 h 722"/>
                <a:gd name="T110" fmla="*/ 23 w 478"/>
                <a:gd name="T111" fmla="*/ 225 h 722"/>
                <a:gd name="T112" fmla="*/ 182 w 478"/>
                <a:gd name="T113" fmla="*/ 293 h 722"/>
                <a:gd name="T114" fmla="*/ 115 w 478"/>
                <a:gd name="T115" fmla="*/ 267 h 722"/>
                <a:gd name="T116" fmla="*/ 205 w 478"/>
                <a:gd name="T117" fmla="*/ 330 h 722"/>
                <a:gd name="T118" fmla="*/ 181 w 478"/>
                <a:gd name="T119" fmla="*/ 390 h 722"/>
                <a:gd name="T120" fmla="*/ 124 w 478"/>
                <a:gd name="T121" fmla="*/ 376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78" h="722">
                  <a:moveTo>
                    <a:pt x="312" y="26"/>
                  </a:moveTo>
                  <a:lnTo>
                    <a:pt x="310" y="14"/>
                  </a:lnTo>
                  <a:lnTo>
                    <a:pt x="303" y="0"/>
                  </a:lnTo>
                  <a:lnTo>
                    <a:pt x="294" y="17"/>
                  </a:lnTo>
                  <a:lnTo>
                    <a:pt x="286" y="31"/>
                  </a:lnTo>
                  <a:lnTo>
                    <a:pt x="268" y="82"/>
                  </a:lnTo>
                  <a:lnTo>
                    <a:pt x="259" y="101"/>
                  </a:lnTo>
                  <a:lnTo>
                    <a:pt x="256" y="112"/>
                  </a:lnTo>
                  <a:lnTo>
                    <a:pt x="218" y="7"/>
                  </a:lnTo>
                  <a:lnTo>
                    <a:pt x="202" y="5"/>
                  </a:lnTo>
                  <a:lnTo>
                    <a:pt x="146" y="70"/>
                  </a:lnTo>
                  <a:lnTo>
                    <a:pt x="131" y="92"/>
                  </a:lnTo>
                  <a:lnTo>
                    <a:pt x="140" y="152"/>
                  </a:lnTo>
                  <a:lnTo>
                    <a:pt x="163" y="221"/>
                  </a:lnTo>
                  <a:lnTo>
                    <a:pt x="149" y="216"/>
                  </a:lnTo>
                  <a:lnTo>
                    <a:pt x="125" y="177"/>
                  </a:lnTo>
                  <a:lnTo>
                    <a:pt x="110" y="146"/>
                  </a:lnTo>
                  <a:lnTo>
                    <a:pt x="104" y="114"/>
                  </a:lnTo>
                  <a:lnTo>
                    <a:pt x="97" y="76"/>
                  </a:lnTo>
                  <a:lnTo>
                    <a:pt x="90" y="53"/>
                  </a:lnTo>
                  <a:lnTo>
                    <a:pt x="86" y="72"/>
                  </a:lnTo>
                  <a:lnTo>
                    <a:pt x="89" y="152"/>
                  </a:lnTo>
                  <a:lnTo>
                    <a:pt x="91" y="176"/>
                  </a:lnTo>
                  <a:lnTo>
                    <a:pt x="103" y="191"/>
                  </a:lnTo>
                  <a:lnTo>
                    <a:pt x="104" y="209"/>
                  </a:lnTo>
                  <a:lnTo>
                    <a:pt x="110" y="227"/>
                  </a:lnTo>
                  <a:lnTo>
                    <a:pt x="119" y="242"/>
                  </a:lnTo>
                  <a:lnTo>
                    <a:pt x="132" y="259"/>
                  </a:lnTo>
                  <a:lnTo>
                    <a:pt x="122" y="251"/>
                  </a:lnTo>
                  <a:lnTo>
                    <a:pt x="112" y="245"/>
                  </a:lnTo>
                  <a:lnTo>
                    <a:pt x="100" y="239"/>
                  </a:lnTo>
                  <a:lnTo>
                    <a:pt x="88" y="235"/>
                  </a:lnTo>
                  <a:lnTo>
                    <a:pt x="37" y="221"/>
                  </a:lnTo>
                  <a:lnTo>
                    <a:pt x="3" y="222"/>
                  </a:lnTo>
                  <a:lnTo>
                    <a:pt x="0" y="228"/>
                  </a:lnTo>
                  <a:lnTo>
                    <a:pt x="1" y="234"/>
                  </a:lnTo>
                  <a:lnTo>
                    <a:pt x="2" y="235"/>
                  </a:lnTo>
                  <a:lnTo>
                    <a:pt x="6" y="237"/>
                  </a:lnTo>
                  <a:lnTo>
                    <a:pt x="9" y="239"/>
                  </a:lnTo>
                  <a:lnTo>
                    <a:pt x="15" y="241"/>
                  </a:lnTo>
                  <a:lnTo>
                    <a:pt x="65" y="258"/>
                  </a:lnTo>
                  <a:lnTo>
                    <a:pt x="113" y="276"/>
                  </a:lnTo>
                  <a:lnTo>
                    <a:pt x="142" y="289"/>
                  </a:lnTo>
                  <a:lnTo>
                    <a:pt x="168" y="303"/>
                  </a:lnTo>
                  <a:lnTo>
                    <a:pt x="178" y="311"/>
                  </a:lnTo>
                  <a:lnTo>
                    <a:pt x="190" y="309"/>
                  </a:lnTo>
                  <a:lnTo>
                    <a:pt x="188" y="312"/>
                  </a:lnTo>
                  <a:lnTo>
                    <a:pt x="156" y="336"/>
                  </a:lnTo>
                  <a:lnTo>
                    <a:pt x="133" y="357"/>
                  </a:lnTo>
                  <a:lnTo>
                    <a:pt x="108" y="399"/>
                  </a:lnTo>
                  <a:lnTo>
                    <a:pt x="97" y="441"/>
                  </a:lnTo>
                  <a:lnTo>
                    <a:pt x="95" y="452"/>
                  </a:lnTo>
                  <a:lnTo>
                    <a:pt x="127" y="432"/>
                  </a:lnTo>
                  <a:lnTo>
                    <a:pt x="199" y="391"/>
                  </a:lnTo>
                  <a:lnTo>
                    <a:pt x="196" y="400"/>
                  </a:lnTo>
                  <a:lnTo>
                    <a:pt x="194" y="411"/>
                  </a:lnTo>
                  <a:lnTo>
                    <a:pt x="196" y="433"/>
                  </a:lnTo>
                  <a:lnTo>
                    <a:pt x="199" y="453"/>
                  </a:lnTo>
                  <a:lnTo>
                    <a:pt x="208" y="475"/>
                  </a:lnTo>
                  <a:lnTo>
                    <a:pt x="223" y="501"/>
                  </a:lnTo>
                  <a:lnTo>
                    <a:pt x="226" y="496"/>
                  </a:lnTo>
                  <a:lnTo>
                    <a:pt x="224" y="487"/>
                  </a:lnTo>
                  <a:lnTo>
                    <a:pt x="226" y="478"/>
                  </a:lnTo>
                  <a:lnTo>
                    <a:pt x="233" y="459"/>
                  </a:lnTo>
                  <a:lnTo>
                    <a:pt x="240" y="442"/>
                  </a:lnTo>
                  <a:lnTo>
                    <a:pt x="250" y="428"/>
                  </a:lnTo>
                  <a:lnTo>
                    <a:pt x="250" y="638"/>
                  </a:lnTo>
                  <a:lnTo>
                    <a:pt x="244" y="647"/>
                  </a:lnTo>
                  <a:lnTo>
                    <a:pt x="244" y="677"/>
                  </a:lnTo>
                  <a:lnTo>
                    <a:pt x="235" y="687"/>
                  </a:lnTo>
                  <a:lnTo>
                    <a:pt x="222" y="713"/>
                  </a:lnTo>
                  <a:lnTo>
                    <a:pt x="218" y="715"/>
                  </a:lnTo>
                  <a:lnTo>
                    <a:pt x="234" y="722"/>
                  </a:lnTo>
                  <a:lnTo>
                    <a:pt x="241" y="721"/>
                  </a:lnTo>
                  <a:lnTo>
                    <a:pt x="249" y="691"/>
                  </a:lnTo>
                  <a:lnTo>
                    <a:pt x="253" y="679"/>
                  </a:lnTo>
                  <a:lnTo>
                    <a:pt x="253" y="649"/>
                  </a:lnTo>
                  <a:lnTo>
                    <a:pt x="261" y="638"/>
                  </a:lnTo>
                  <a:lnTo>
                    <a:pt x="262" y="579"/>
                  </a:lnTo>
                  <a:lnTo>
                    <a:pt x="262" y="502"/>
                  </a:lnTo>
                  <a:lnTo>
                    <a:pt x="262" y="484"/>
                  </a:lnTo>
                  <a:lnTo>
                    <a:pt x="263" y="463"/>
                  </a:lnTo>
                  <a:lnTo>
                    <a:pt x="263" y="423"/>
                  </a:lnTo>
                  <a:lnTo>
                    <a:pt x="267" y="400"/>
                  </a:lnTo>
                  <a:lnTo>
                    <a:pt x="271" y="390"/>
                  </a:lnTo>
                  <a:lnTo>
                    <a:pt x="280" y="381"/>
                  </a:lnTo>
                  <a:lnTo>
                    <a:pt x="294" y="387"/>
                  </a:lnTo>
                  <a:lnTo>
                    <a:pt x="310" y="392"/>
                  </a:lnTo>
                  <a:lnTo>
                    <a:pt x="342" y="397"/>
                  </a:lnTo>
                  <a:lnTo>
                    <a:pt x="361" y="398"/>
                  </a:lnTo>
                  <a:lnTo>
                    <a:pt x="381" y="402"/>
                  </a:lnTo>
                  <a:lnTo>
                    <a:pt x="399" y="406"/>
                  </a:lnTo>
                  <a:lnTo>
                    <a:pt x="418" y="415"/>
                  </a:lnTo>
                  <a:lnTo>
                    <a:pt x="436" y="424"/>
                  </a:lnTo>
                  <a:lnTo>
                    <a:pt x="454" y="436"/>
                  </a:lnTo>
                  <a:lnTo>
                    <a:pt x="455" y="436"/>
                  </a:lnTo>
                  <a:lnTo>
                    <a:pt x="456" y="435"/>
                  </a:lnTo>
                  <a:lnTo>
                    <a:pt x="458" y="426"/>
                  </a:lnTo>
                  <a:lnTo>
                    <a:pt x="447" y="409"/>
                  </a:lnTo>
                  <a:lnTo>
                    <a:pt x="429" y="386"/>
                  </a:lnTo>
                  <a:lnTo>
                    <a:pt x="419" y="376"/>
                  </a:lnTo>
                  <a:lnTo>
                    <a:pt x="411" y="369"/>
                  </a:lnTo>
                  <a:lnTo>
                    <a:pt x="375" y="345"/>
                  </a:lnTo>
                  <a:lnTo>
                    <a:pt x="346" y="326"/>
                  </a:lnTo>
                  <a:lnTo>
                    <a:pt x="330" y="317"/>
                  </a:lnTo>
                  <a:lnTo>
                    <a:pt x="406" y="301"/>
                  </a:lnTo>
                  <a:lnTo>
                    <a:pt x="442" y="290"/>
                  </a:lnTo>
                  <a:lnTo>
                    <a:pt x="478" y="277"/>
                  </a:lnTo>
                  <a:lnTo>
                    <a:pt x="378" y="273"/>
                  </a:lnTo>
                  <a:lnTo>
                    <a:pt x="393" y="266"/>
                  </a:lnTo>
                  <a:lnTo>
                    <a:pt x="407" y="258"/>
                  </a:lnTo>
                  <a:lnTo>
                    <a:pt x="410" y="254"/>
                  </a:lnTo>
                  <a:lnTo>
                    <a:pt x="413" y="252"/>
                  </a:lnTo>
                  <a:lnTo>
                    <a:pt x="420" y="247"/>
                  </a:lnTo>
                  <a:lnTo>
                    <a:pt x="432" y="235"/>
                  </a:lnTo>
                  <a:lnTo>
                    <a:pt x="455" y="211"/>
                  </a:lnTo>
                  <a:lnTo>
                    <a:pt x="474" y="177"/>
                  </a:lnTo>
                  <a:lnTo>
                    <a:pt x="468" y="155"/>
                  </a:lnTo>
                  <a:lnTo>
                    <a:pt x="468" y="153"/>
                  </a:lnTo>
                  <a:lnTo>
                    <a:pt x="458" y="162"/>
                  </a:lnTo>
                  <a:lnTo>
                    <a:pt x="456" y="165"/>
                  </a:lnTo>
                  <a:lnTo>
                    <a:pt x="455" y="176"/>
                  </a:lnTo>
                  <a:lnTo>
                    <a:pt x="441" y="192"/>
                  </a:lnTo>
                  <a:lnTo>
                    <a:pt x="426" y="207"/>
                  </a:lnTo>
                  <a:lnTo>
                    <a:pt x="411" y="222"/>
                  </a:lnTo>
                  <a:lnTo>
                    <a:pt x="406" y="224"/>
                  </a:lnTo>
                  <a:lnTo>
                    <a:pt x="404" y="225"/>
                  </a:lnTo>
                  <a:lnTo>
                    <a:pt x="402" y="228"/>
                  </a:lnTo>
                  <a:lnTo>
                    <a:pt x="395" y="235"/>
                  </a:lnTo>
                  <a:lnTo>
                    <a:pt x="377" y="245"/>
                  </a:lnTo>
                  <a:lnTo>
                    <a:pt x="360" y="254"/>
                  </a:lnTo>
                  <a:lnTo>
                    <a:pt x="341" y="261"/>
                  </a:lnTo>
                  <a:lnTo>
                    <a:pt x="323" y="269"/>
                  </a:lnTo>
                  <a:lnTo>
                    <a:pt x="324" y="267"/>
                  </a:lnTo>
                  <a:lnTo>
                    <a:pt x="359" y="243"/>
                  </a:lnTo>
                  <a:lnTo>
                    <a:pt x="345" y="246"/>
                  </a:lnTo>
                  <a:lnTo>
                    <a:pt x="333" y="252"/>
                  </a:lnTo>
                  <a:lnTo>
                    <a:pt x="322" y="258"/>
                  </a:lnTo>
                  <a:lnTo>
                    <a:pt x="313" y="267"/>
                  </a:lnTo>
                  <a:lnTo>
                    <a:pt x="311" y="267"/>
                  </a:lnTo>
                  <a:lnTo>
                    <a:pt x="310" y="267"/>
                  </a:lnTo>
                  <a:lnTo>
                    <a:pt x="310" y="269"/>
                  </a:lnTo>
                  <a:lnTo>
                    <a:pt x="307" y="271"/>
                  </a:lnTo>
                  <a:lnTo>
                    <a:pt x="305" y="271"/>
                  </a:lnTo>
                  <a:lnTo>
                    <a:pt x="304" y="271"/>
                  </a:lnTo>
                  <a:lnTo>
                    <a:pt x="304" y="272"/>
                  </a:lnTo>
                  <a:lnTo>
                    <a:pt x="301" y="275"/>
                  </a:lnTo>
                  <a:lnTo>
                    <a:pt x="280" y="283"/>
                  </a:lnTo>
                  <a:lnTo>
                    <a:pt x="304" y="235"/>
                  </a:lnTo>
                  <a:lnTo>
                    <a:pt x="311" y="213"/>
                  </a:lnTo>
                  <a:lnTo>
                    <a:pt x="316" y="189"/>
                  </a:lnTo>
                  <a:lnTo>
                    <a:pt x="318" y="176"/>
                  </a:lnTo>
                  <a:lnTo>
                    <a:pt x="324" y="165"/>
                  </a:lnTo>
                  <a:lnTo>
                    <a:pt x="329" y="159"/>
                  </a:lnTo>
                  <a:lnTo>
                    <a:pt x="330" y="157"/>
                  </a:lnTo>
                  <a:lnTo>
                    <a:pt x="333" y="157"/>
                  </a:lnTo>
                  <a:lnTo>
                    <a:pt x="335" y="161"/>
                  </a:lnTo>
                  <a:lnTo>
                    <a:pt x="347" y="153"/>
                  </a:lnTo>
                  <a:lnTo>
                    <a:pt x="372" y="119"/>
                  </a:lnTo>
                  <a:lnTo>
                    <a:pt x="372" y="83"/>
                  </a:lnTo>
                  <a:lnTo>
                    <a:pt x="382" y="68"/>
                  </a:lnTo>
                  <a:lnTo>
                    <a:pt x="390" y="88"/>
                  </a:lnTo>
                  <a:lnTo>
                    <a:pt x="397" y="107"/>
                  </a:lnTo>
                  <a:lnTo>
                    <a:pt x="401" y="127"/>
                  </a:lnTo>
                  <a:lnTo>
                    <a:pt x="404" y="149"/>
                  </a:lnTo>
                  <a:lnTo>
                    <a:pt x="397" y="182"/>
                  </a:lnTo>
                  <a:lnTo>
                    <a:pt x="384" y="213"/>
                  </a:lnTo>
                  <a:lnTo>
                    <a:pt x="372" y="233"/>
                  </a:lnTo>
                  <a:lnTo>
                    <a:pt x="387" y="217"/>
                  </a:lnTo>
                  <a:lnTo>
                    <a:pt x="389" y="212"/>
                  </a:lnTo>
                  <a:lnTo>
                    <a:pt x="390" y="210"/>
                  </a:lnTo>
                  <a:lnTo>
                    <a:pt x="393" y="209"/>
                  </a:lnTo>
                  <a:lnTo>
                    <a:pt x="399" y="201"/>
                  </a:lnTo>
                  <a:lnTo>
                    <a:pt x="404" y="192"/>
                  </a:lnTo>
                  <a:lnTo>
                    <a:pt x="408" y="183"/>
                  </a:lnTo>
                  <a:lnTo>
                    <a:pt x="414" y="137"/>
                  </a:lnTo>
                  <a:lnTo>
                    <a:pt x="408" y="108"/>
                  </a:lnTo>
                  <a:lnTo>
                    <a:pt x="387" y="60"/>
                  </a:lnTo>
                  <a:lnTo>
                    <a:pt x="383" y="53"/>
                  </a:lnTo>
                  <a:lnTo>
                    <a:pt x="377" y="42"/>
                  </a:lnTo>
                  <a:lnTo>
                    <a:pt x="372" y="48"/>
                  </a:lnTo>
                  <a:lnTo>
                    <a:pt x="369" y="72"/>
                  </a:lnTo>
                  <a:lnTo>
                    <a:pt x="366" y="86"/>
                  </a:lnTo>
                  <a:lnTo>
                    <a:pt x="365" y="116"/>
                  </a:lnTo>
                  <a:lnTo>
                    <a:pt x="349" y="141"/>
                  </a:lnTo>
                  <a:lnTo>
                    <a:pt x="343" y="121"/>
                  </a:lnTo>
                  <a:lnTo>
                    <a:pt x="333" y="107"/>
                  </a:lnTo>
                  <a:lnTo>
                    <a:pt x="333" y="92"/>
                  </a:lnTo>
                  <a:lnTo>
                    <a:pt x="325" y="82"/>
                  </a:lnTo>
                  <a:lnTo>
                    <a:pt x="327" y="65"/>
                  </a:lnTo>
                  <a:lnTo>
                    <a:pt x="325" y="50"/>
                  </a:lnTo>
                  <a:lnTo>
                    <a:pt x="319" y="37"/>
                  </a:lnTo>
                  <a:lnTo>
                    <a:pt x="312" y="26"/>
                  </a:lnTo>
                  <a:close/>
                  <a:moveTo>
                    <a:pt x="292" y="35"/>
                  </a:moveTo>
                  <a:lnTo>
                    <a:pt x="304" y="26"/>
                  </a:lnTo>
                  <a:lnTo>
                    <a:pt x="315" y="60"/>
                  </a:lnTo>
                  <a:lnTo>
                    <a:pt x="318" y="92"/>
                  </a:lnTo>
                  <a:lnTo>
                    <a:pt x="325" y="101"/>
                  </a:lnTo>
                  <a:lnTo>
                    <a:pt x="325" y="112"/>
                  </a:lnTo>
                  <a:lnTo>
                    <a:pt x="339" y="131"/>
                  </a:lnTo>
                  <a:lnTo>
                    <a:pt x="339" y="149"/>
                  </a:lnTo>
                  <a:lnTo>
                    <a:pt x="316" y="165"/>
                  </a:lnTo>
                  <a:lnTo>
                    <a:pt x="304" y="205"/>
                  </a:lnTo>
                  <a:lnTo>
                    <a:pt x="299" y="216"/>
                  </a:lnTo>
                  <a:lnTo>
                    <a:pt x="299" y="221"/>
                  </a:lnTo>
                  <a:lnTo>
                    <a:pt x="299" y="229"/>
                  </a:lnTo>
                  <a:lnTo>
                    <a:pt x="298" y="235"/>
                  </a:lnTo>
                  <a:lnTo>
                    <a:pt x="294" y="216"/>
                  </a:lnTo>
                  <a:lnTo>
                    <a:pt x="287" y="200"/>
                  </a:lnTo>
                  <a:lnTo>
                    <a:pt x="273" y="157"/>
                  </a:lnTo>
                  <a:lnTo>
                    <a:pt x="262" y="126"/>
                  </a:lnTo>
                  <a:lnTo>
                    <a:pt x="264" y="113"/>
                  </a:lnTo>
                  <a:lnTo>
                    <a:pt x="265" y="101"/>
                  </a:lnTo>
                  <a:lnTo>
                    <a:pt x="277" y="84"/>
                  </a:lnTo>
                  <a:lnTo>
                    <a:pt x="285" y="67"/>
                  </a:lnTo>
                  <a:lnTo>
                    <a:pt x="292" y="35"/>
                  </a:lnTo>
                  <a:close/>
                  <a:moveTo>
                    <a:pt x="438" y="211"/>
                  </a:moveTo>
                  <a:lnTo>
                    <a:pt x="446" y="198"/>
                  </a:lnTo>
                  <a:lnTo>
                    <a:pt x="454" y="191"/>
                  </a:lnTo>
                  <a:lnTo>
                    <a:pt x="446" y="205"/>
                  </a:lnTo>
                  <a:lnTo>
                    <a:pt x="441" y="211"/>
                  </a:lnTo>
                  <a:lnTo>
                    <a:pt x="437" y="218"/>
                  </a:lnTo>
                  <a:lnTo>
                    <a:pt x="426" y="230"/>
                  </a:lnTo>
                  <a:lnTo>
                    <a:pt x="419" y="235"/>
                  </a:lnTo>
                  <a:lnTo>
                    <a:pt x="416" y="237"/>
                  </a:lnTo>
                  <a:lnTo>
                    <a:pt x="413" y="241"/>
                  </a:lnTo>
                  <a:lnTo>
                    <a:pt x="382" y="259"/>
                  </a:lnTo>
                  <a:lnTo>
                    <a:pt x="348" y="277"/>
                  </a:lnTo>
                  <a:lnTo>
                    <a:pt x="438" y="211"/>
                  </a:lnTo>
                  <a:close/>
                  <a:moveTo>
                    <a:pt x="253" y="141"/>
                  </a:moveTo>
                  <a:lnTo>
                    <a:pt x="277" y="199"/>
                  </a:lnTo>
                  <a:lnTo>
                    <a:pt x="280" y="234"/>
                  </a:lnTo>
                  <a:lnTo>
                    <a:pt x="274" y="273"/>
                  </a:lnTo>
                  <a:lnTo>
                    <a:pt x="253" y="281"/>
                  </a:lnTo>
                  <a:lnTo>
                    <a:pt x="249" y="278"/>
                  </a:lnTo>
                  <a:lnTo>
                    <a:pt x="246" y="279"/>
                  </a:lnTo>
                  <a:lnTo>
                    <a:pt x="246" y="284"/>
                  </a:lnTo>
                  <a:lnTo>
                    <a:pt x="253" y="294"/>
                  </a:lnTo>
                  <a:lnTo>
                    <a:pt x="230" y="293"/>
                  </a:lnTo>
                  <a:lnTo>
                    <a:pt x="185" y="233"/>
                  </a:lnTo>
                  <a:lnTo>
                    <a:pt x="167" y="207"/>
                  </a:lnTo>
                  <a:lnTo>
                    <a:pt x="167" y="194"/>
                  </a:lnTo>
                  <a:lnTo>
                    <a:pt x="163" y="183"/>
                  </a:lnTo>
                  <a:lnTo>
                    <a:pt x="148" y="149"/>
                  </a:lnTo>
                  <a:lnTo>
                    <a:pt x="143" y="134"/>
                  </a:lnTo>
                  <a:lnTo>
                    <a:pt x="140" y="121"/>
                  </a:lnTo>
                  <a:lnTo>
                    <a:pt x="140" y="92"/>
                  </a:lnTo>
                  <a:lnTo>
                    <a:pt x="151" y="80"/>
                  </a:lnTo>
                  <a:lnTo>
                    <a:pt x="163" y="68"/>
                  </a:lnTo>
                  <a:lnTo>
                    <a:pt x="173" y="54"/>
                  </a:lnTo>
                  <a:lnTo>
                    <a:pt x="184" y="40"/>
                  </a:lnTo>
                  <a:lnTo>
                    <a:pt x="196" y="26"/>
                  </a:lnTo>
                  <a:lnTo>
                    <a:pt x="202" y="18"/>
                  </a:lnTo>
                  <a:lnTo>
                    <a:pt x="212" y="30"/>
                  </a:lnTo>
                  <a:lnTo>
                    <a:pt x="222" y="46"/>
                  </a:lnTo>
                  <a:lnTo>
                    <a:pt x="228" y="61"/>
                  </a:lnTo>
                  <a:lnTo>
                    <a:pt x="234" y="80"/>
                  </a:lnTo>
                  <a:lnTo>
                    <a:pt x="236" y="95"/>
                  </a:lnTo>
                  <a:lnTo>
                    <a:pt x="241" y="110"/>
                  </a:lnTo>
                  <a:lnTo>
                    <a:pt x="253" y="141"/>
                  </a:lnTo>
                  <a:close/>
                  <a:moveTo>
                    <a:pt x="293" y="326"/>
                  </a:moveTo>
                  <a:lnTo>
                    <a:pt x="294" y="325"/>
                  </a:lnTo>
                  <a:lnTo>
                    <a:pt x="317" y="319"/>
                  </a:lnTo>
                  <a:lnTo>
                    <a:pt x="347" y="335"/>
                  </a:lnTo>
                  <a:lnTo>
                    <a:pt x="376" y="353"/>
                  </a:lnTo>
                  <a:lnTo>
                    <a:pt x="404" y="373"/>
                  </a:lnTo>
                  <a:lnTo>
                    <a:pt x="431" y="397"/>
                  </a:lnTo>
                  <a:lnTo>
                    <a:pt x="432" y="399"/>
                  </a:lnTo>
                  <a:lnTo>
                    <a:pt x="437" y="410"/>
                  </a:lnTo>
                  <a:lnTo>
                    <a:pt x="429" y="410"/>
                  </a:lnTo>
                  <a:lnTo>
                    <a:pt x="424" y="409"/>
                  </a:lnTo>
                  <a:lnTo>
                    <a:pt x="419" y="409"/>
                  </a:lnTo>
                  <a:lnTo>
                    <a:pt x="412" y="406"/>
                  </a:lnTo>
                  <a:lnTo>
                    <a:pt x="405" y="405"/>
                  </a:lnTo>
                  <a:lnTo>
                    <a:pt x="400" y="403"/>
                  </a:lnTo>
                  <a:lnTo>
                    <a:pt x="397" y="402"/>
                  </a:lnTo>
                  <a:lnTo>
                    <a:pt x="396" y="402"/>
                  </a:lnTo>
                  <a:lnTo>
                    <a:pt x="389" y="399"/>
                  </a:lnTo>
                  <a:lnTo>
                    <a:pt x="340" y="390"/>
                  </a:lnTo>
                  <a:lnTo>
                    <a:pt x="316" y="385"/>
                  </a:lnTo>
                  <a:lnTo>
                    <a:pt x="289" y="379"/>
                  </a:lnTo>
                  <a:lnTo>
                    <a:pt x="261" y="345"/>
                  </a:lnTo>
                  <a:lnTo>
                    <a:pt x="274" y="331"/>
                  </a:lnTo>
                  <a:lnTo>
                    <a:pt x="293" y="326"/>
                  </a:lnTo>
                  <a:close/>
                  <a:moveTo>
                    <a:pt x="273" y="379"/>
                  </a:moveTo>
                  <a:lnTo>
                    <a:pt x="261" y="400"/>
                  </a:lnTo>
                  <a:lnTo>
                    <a:pt x="261" y="353"/>
                  </a:lnTo>
                  <a:lnTo>
                    <a:pt x="273" y="379"/>
                  </a:lnTo>
                  <a:close/>
                  <a:moveTo>
                    <a:pt x="250" y="355"/>
                  </a:moveTo>
                  <a:lnTo>
                    <a:pt x="250" y="417"/>
                  </a:lnTo>
                  <a:lnTo>
                    <a:pt x="243" y="427"/>
                  </a:lnTo>
                  <a:lnTo>
                    <a:pt x="236" y="436"/>
                  </a:lnTo>
                  <a:lnTo>
                    <a:pt x="232" y="440"/>
                  </a:lnTo>
                  <a:lnTo>
                    <a:pt x="228" y="445"/>
                  </a:lnTo>
                  <a:lnTo>
                    <a:pt x="221" y="453"/>
                  </a:lnTo>
                  <a:lnTo>
                    <a:pt x="218" y="481"/>
                  </a:lnTo>
                  <a:lnTo>
                    <a:pt x="210" y="464"/>
                  </a:lnTo>
                  <a:lnTo>
                    <a:pt x="206" y="456"/>
                  </a:lnTo>
                  <a:lnTo>
                    <a:pt x="205" y="448"/>
                  </a:lnTo>
                  <a:lnTo>
                    <a:pt x="202" y="432"/>
                  </a:lnTo>
                  <a:lnTo>
                    <a:pt x="203" y="417"/>
                  </a:lnTo>
                  <a:lnTo>
                    <a:pt x="205" y="387"/>
                  </a:lnTo>
                  <a:lnTo>
                    <a:pt x="208" y="385"/>
                  </a:lnTo>
                  <a:lnTo>
                    <a:pt x="208" y="384"/>
                  </a:lnTo>
                  <a:lnTo>
                    <a:pt x="209" y="384"/>
                  </a:lnTo>
                  <a:lnTo>
                    <a:pt x="211" y="384"/>
                  </a:lnTo>
                  <a:lnTo>
                    <a:pt x="218" y="381"/>
                  </a:lnTo>
                  <a:lnTo>
                    <a:pt x="230" y="374"/>
                  </a:lnTo>
                  <a:lnTo>
                    <a:pt x="240" y="366"/>
                  </a:lnTo>
                  <a:lnTo>
                    <a:pt x="250" y="355"/>
                  </a:lnTo>
                  <a:close/>
                  <a:moveTo>
                    <a:pt x="125" y="194"/>
                  </a:moveTo>
                  <a:lnTo>
                    <a:pt x="125" y="205"/>
                  </a:lnTo>
                  <a:lnTo>
                    <a:pt x="132" y="219"/>
                  </a:lnTo>
                  <a:lnTo>
                    <a:pt x="167" y="245"/>
                  </a:lnTo>
                  <a:lnTo>
                    <a:pt x="186" y="266"/>
                  </a:lnTo>
                  <a:lnTo>
                    <a:pt x="215" y="290"/>
                  </a:lnTo>
                  <a:lnTo>
                    <a:pt x="205" y="289"/>
                  </a:lnTo>
                  <a:lnTo>
                    <a:pt x="196" y="287"/>
                  </a:lnTo>
                  <a:lnTo>
                    <a:pt x="180" y="277"/>
                  </a:lnTo>
                  <a:lnTo>
                    <a:pt x="161" y="267"/>
                  </a:lnTo>
                  <a:lnTo>
                    <a:pt x="149" y="266"/>
                  </a:lnTo>
                  <a:lnTo>
                    <a:pt x="114" y="211"/>
                  </a:lnTo>
                  <a:lnTo>
                    <a:pt x="113" y="186"/>
                  </a:lnTo>
                  <a:lnTo>
                    <a:pt x="107" y="180"/>
                  </a:lnTo>
                  <a:lnTo>
                    <a:pt x="104" y="175"/>
                  </a:lnTo>
                  <a:lnTo>
                    <a:pt x="102" y="168"/>
                  </a:lnTo>
                  <a:lnTo>
                    <a:pt x="102" y="162"/>
                  </a:lnTo>
                  <a:lnTo>
                    <a:pt x="104" y="163"/>
                  </a:lnTo>
                  <a:lnTo>
                    <a:pt x="125" y="194"/>
                  </a:lnTo>
                  <a:close/>
                  <a:moveTo>
                    <a:pt x="115" y="267"/>
                  </a:moveTo>
                  <a:lnTo>
                    <a:pt x="86" y="258"/>
                  </a:lnTo>
                  <a:lnTo>
                    <a:pt x="55" y="242"/>
                  </a:lnTo>
                  <a:lnTo>
                    <a:pt x="21" y="230"/>
                  </a:lnTo>
                  <a:lnTo>
                    <a:pt x="18" y="229"/>
                  </a:lnTo>
                  <a:lnTo>
                    <a:pt x="21" y="229"/>
                  </a:lnTo>
                  <a:lnTo>
                    <a:pt x="23" y="225"/>
                  </a:lnTo>
                  <a:lnTo>
                    <a:pt x="26" y="224"/>
                  </a:lnTo>
                  <a:lnTo>
                    <a:pt x="47" y="227"/>
                  </a:lnTo>
                  <a:lnTo>
                    <a:pt x="103" y="249"/>
                  </a:lnTo>
                  <a:lnTo>
                    <a:pt x="160" y="283"/>
                  </a:lnTo>
                  <a:lnTo>
                    <a:pt x="162" y="283"/>
                  </a:lnTo>
                  <a:lnTo>
                    <a:pt x="182" y="293"/>
                  </a:lnTo>
                  <a:lnTo>
                    <a:pt x="166" y="293"/>
                  </a:lnTo>
                  <a:lnTo>
                    <a:pt x="154" y="289"/>
                  </a:lnTo>
                  <a:lnTo>
                    <a:pt x="143" y="284"/>
                  </a:lnTo>
                  <a:lnTo>
                    <a:pt x="125" y="272"/>
                  </a:lnTo>
                  <a:lnTo>
                    <a:pt x="122" y="272"/>
                  </a:lnTo>
                  <a:lnTo>
                    <a:pt x="115" y="267"/>
                  </a:lnTo>
                  <a:close/>
                  <a:moveTo>
                    <a:pt x="209" y="324"/>
                  </a:moveTo>
                  <a:lnTo>
                    <a:pt x="210" y="325"/>
                  </a:lnTo>
                  <a:lnTo>
                    <a:pt x="210" y="324"/>
                  </a:lnTo>
                  <a:lnTo>
                    <a:pt x="211" y="324"/>
                  </a:lnTo>
                  <a:lnTo>
                    <a:pt x="210" y="325"/>
                  </a:lnTo>
                  <a:lnTo>
                    <a:pt x="205" y="330"/>
                  </a:lnTo>
                  <a:lnTo>
                    <a:pt x="208" y="333"/>
                  </a:lnTo>
                  <a:lnTo>
                    <a:pt x="212" y="339"/>
                  </a:lnTo>
                  <a:lnTo>
                    <a:pt x="249" y="344"/>
                  </a:lnTo>
                  <a:lnTo>
                    <a:pt x="230" y="363"/>
                  </a:lnTo>
                  <a:lnTo>
                    <a:pt x="202" y="381"/>
                  </a:lnTo>
                  <a:lnTo>
                    <a:pt x="181" y="390"/>
                  </a:lnTo>
                  <a:lnTo>
                    <a:pt x="160" y="403"/>
                  </a:lnTo>
                  <a:lnTo>
                    <a:pt x="118" y="427"/>
                  </a:lnTo>
                  <a:lnTo>
                    <a:pt x="104" y="435"/>
                  </a:lnTo>
                  <a:lnTo>
                    <a:pt x="109" y="412"/>
                  </a:lnTo>
                  <a:lnTo>
                    <a:pt x="115" y="393"/>
                  </a:lnTo>
                  <a:lnTo>
                    <a:pt x="124" y="376"/>
                  </a:lnTo>
                  <a:lnTo>
                    <a:pt x="134" y="361"/>
                  </a:lnTo>
                  <a:lnTo>
                    <a:pt x="150" y="347"/>
                  </a:lnTo>
                  <a:lnTo>
                    <a:pt x="190" y="326"/>
                  </a:lnTo>
                  <a:lnTo>
                    <a:pt x="209" y="324"/>
                  </a:lnTo>
                  <a:close/>
                </a:path>
              </a:pathLst>
            </a:custGeom>
            <a:solidFill>
              <a:srgbClr val="6A4F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76877" name="Group 1101">
              <a:extLst>
                <a:ext uri="{FF2B5EF4-FFF2-40B4-BE49-F238E27FC236}">
                  <a16:creationId xmlns:a16="http://schemas.microsoft.com/office/drawing/2014/main" id="{3E17B744-A6F0-43E0-BD33-6C5E9B994C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641" y="4099"/>
              <a:ext cx="144" cy="237"/>
              <a:chOff x="9438" y="4079"/>
              <a:chExt cx="144" cy="237"/>
            </a:xfrm>
          </p:grpSpPr>
          <p:sp>
            <p:nvSpPr>
              <p:cNvPr id="76878" name="Freeform 1102">
                <a:extLst>
                  <a:ext uri="{FF2B5EF4-FFF2-40B4-BE49-F238E27FC236}">
                    <a16:creationId xmlns:a16="http://schemas.microsoft.com/office/drawing/2014/main" id="{5616EC4C-3828-4657-B19F-D55957A74A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6" y="4082"/>
                <a:ext cx="8" cy="11"/>
              </a:xfrm>
              <a:custGeom>
                <a:avLst/>
                <a:gdLst>
                  <a:gd name="T0" fmla="*/ 6 w 25"/>
                  <a:gd name="T1" fmla="*/ 9 h 35"/>
                  <a:gd name="T2" fmla="*/ 0 w 25"/>
                  <a:gd name="T3" fmla="*/ 35 h 35"/>
                  <a:gd name="T4" fmla="*/ 25 w 25"/>
                  <a:gd name="T5" fmla="*/ 21 h 35"/>
                  <a:gd name="T6" fmla="*/ 18 w 25"/>
                  <a:gd name="T7" fmla="*/ 0 h 35"/>
                  <a:gd name="T8" fmla="*/ 6 w 25"/>
                  <a:gd name="T9" fmla="*/ 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35">
                    <a:moveTo>
                      <a:pt x="6" y="9"/>
                    </a:moveTo>
                    <a:lnTo>
                      <a:pt x="0" y="35"/>
                    </a:lnTo>
                    <a:lnTo>
                      <a:pt x="25" y="21"/>
                    </a:lnTo>
                    <a:lnTo>
                      <a:pt x="18" y="0"/>
                    </a:lnTo>
                    <a:lnTo>
                      <a:pt x="6" y="9"/>
                    </a:lnTo>
                    <a:close/>
                  </a:path>
                </a:pathLst>
              </a:custGeom>
              <a:solidFill>
                <a:srgbClr val="A486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879" name="Freeform 1103">
                <a:extLst>
                  <a:ext uri="{FF2B5EF4-FFF2-40B4-BE49-F238E27FC236}">
                    <a16:creationId xmlns:a16="http://schemas.microsoft.com/office/drawing/2014/main" id="{A01EB401-B5F9-4683-B883-188CD016F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5" y="4089"/>
                <a:ext cx="11" cy="10"/>
              </a:xfrm>
              <a:custGeom>
                <a:avLst/>
                <a:gdLst>
                  <a:gd name="T0" fmla="*/ 4 w 33"/>
                  <a:gd name="T1" fmla="*/ 14 h 30"/>
                  <a:gd name="T2" fmla="*/ 3 w 33"/>
                  <a:gd name="T3" fmla="*/ 20 h 30"/>
                  <a:gd name="T4" fmla="*/ 0 w 33"/>
                  <a:gd name="T5" fmla="*/ 30 h 30"/>
                  <a:gd name="T6" fmla="*/ 33 w 33"/>
                  <a:gd name="T7" fmla="*/ 11 h 30"/>
                  <a:gd name="T8" fmla="*/ 29 w 33"/>
                  <a:gd name="T9" fmla="*/ 0 h 30"/>
                  <a:gd name="T10" fmla="*/ 4 w 33"/>
                  <a:gd name="T11" fmla="*/ 1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0">
                    <a:moveTo>
                      <a:pt x="4" y="14"/>
                    </a:moveTo>
                    <a:lnTo>
                      <a:pt x="3" y="20"/>
                    </a:lnTo>
                    <a:lnTo>
                      <a:pt x="0" y="30"/>
                    </a:lnTo>
                    <a:lnTo>
                      <a:pt x="33" y="11"/>
                    </a:lnTo>
                    <a:lnTo>
                      <a:pt x="29" y="0"/>
                    </a:lnTo>
                    <a:lnTo>
                      <a:pt x="4" y="14"/>
                    </a:lnTo>
                    <a:close/>
                  </a:path>
                </a:pathLst>
              </a:custGeom>
              <a:solidFill>
                <a:srgbClr val="A283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880" name="Freeform 1104">
                <a:extLst>
                  <a:ext uri="{FF2B5EF4-FFF2-40B4-BE49-F238E27FC236}">
                    <a16:creationId xmlns:a16="http://schemas.microsoft.com/office/drawing/2014/main" id="{862424C2-E53D-4C0D-ADB7-88D8FAC93A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0" y="4092"/>
                <a:ext cx="16" cy="14"/>
              </a:xfrm>
              <a:custGeom>
                <a:avLst/>
                <a:gdLst>
                  <a:gd name="T0" fmla="*/ 47 w 48"/>
                  <a:gd name="T1" fmla="*/ 2 h 40"/>
                  <a:gd name="T2" fmla="*/ 47 w 48"/>
                  <a:gd name="T3" fmla="*/ 0 h 40"/>
                  <a:gd name="T4" fmla="*/ 14 w 48"/>
                  <a:gd name="T5" fmla="*/ 19 h 40"/>
                  <a:gd name="T6" fmla="*/ 8 w 48"/>
                  <a:gd name="T7" fmla="*/ 28 h 40"/>
                  <a:gd name="T8" fmla="*/ 0 w 48"/>
                  <a:gd name="T9" fmla="*/ 40 h 40"/>
                  <a:gd name="T10" fmla="*/ 48 w 48"/>
                  <a:gd name="T11" fmla="*/ 13 h 40"/>
                  <a:gd name="T12" fmla="*/ 47 w 48"/>
                  <a:gd name="T13" fmla="*/ 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40">
                    <a:moveTo>
                      <a:pt x="47" y="2"/>
                    </a:moveTo>
                    <a:lnTo>
                      <a:pt x="47" y="0"/>
                    </a:lnTo>
                    <a:lnTo>
                      <a:pt x="14" y="19"/>
                    </a:lnTo>
                    <a:lnTo>
                      <a:pt x="8" y="28"/>
                    </a:lnTo>
                    <a:lnTo>
                      <a:pt x="0" y="40"/>
                    </a:lnTo>
                    <a:lnTo>
                      <a:pt x="48" y="13"/>
                    </a:lnTo>
                    <a:lnTo>
                      <a:pt x="47" y="2"/>
                    </a:lnTo>
                    <a:close/>
                  </a:path>
                </a:pathLst>
              </a:custGeom>
              <a:solidFill>
                <a:srgbClr val="A081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881" name="Freeform 1105">
                <a:extLst>
                  <a:ext uri="{FF2B5EF4-FFF2-40B4-BE49-F238E27FC236}">
                    <a16:creationId xmlns:a16="http://schemas.microsoft.com/office/drawing/2014/main" id="{DF1530AE-AFCE-42E5-B8DF-C2F662C720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19" y="4097"/>
                <a:ext cx="17" cy="14"/>
              </a:xfrm>
              <a:custGeom>
                <a:avLst/>
                <a:gdLst>
                  <a:gd name="T0" fmla="*/ 53 w 53"/>
                  <a:gd name="T1" fmla="*/ 12 h 43"/>
                  <a:gd name="T2" fmla="*/ 52 w 53"/>
                  <a:gd name="T3" fmla="*/ 0 h 43"/>
                  <a:gd name="T4" fmla="*/ 4 w 53"/>
                  <a:gd name="T5" fmla="*/ 27 h 43"/>
                  <a:gd name="T6" fmla="*/ 1 w 53"/>
                  <a:gd name="T7" fmla="*/ 30 h 43"/>
                  <a:gd name="T8" fmla="*/ 0 w 53"/>
                  <a:gd name="T9" fmla="*/ 42 h 43"/>
                  <a:gd name="T10" fmla="*/ 0 w 53"/>
                  <a:gd name="T11" fmla="*/ 43 h 43"/>
                  <a:gd name="T12" fmla="*/ 53 w 53"/>
                  <a:gd name="T13" fmla="*/ 1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43">
                    <a:moveTo>
                      <a:pt x="53" y="12"/>
                    </a:moveTo>
                    <a:lnTo>
                      <a:pt x="52" y="0"/>
                    </a:lnTo>
                    <a:lnTo>
                      <a:pt x="4" y="27"/>
                    </a:lnTo>
                    <a:lnTo>
                      <a:pt x="1" y="30"/>
                    </a:lnTo>
                    <a:lnTo>
                      <a:pt x="0" y="42"/>
                    </a:lnTo>
                    <a:lnTo>
                      <a:pt x="0" y="43"/>
                    </a:lnTo>
                    <a:lnTo>
                      <a:pt x="53" y="12"/>
                    </a:lnTo>
                    <a:close/>
                  </a:path>
                </a:pathLst>
              </a:custGeom>
              <a:solidFill>
                <a:srgbClr val="9C7D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882" name="Freeform 1106">
                <a:extLst>
                  <a:ext uri="{FF2B5EF4-FFF2-40B4-BE49-F238E27FC236}">
                    <a16:creationId xmlns:a16="http://schemas.microsoft.com/office/drawing/2014/main" id="{23646150-DA5C-45DE-9573-985BE584B8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18" y="4101"/>
                <a:ext cx="20" cy="15"/>
              </a:xfrm>
              <a:custGeom>
                <a:avLst/>
                <a:gdLst>
                  <a:gd name="T0" fmla="*/ 56 w 59"/>
                  <a:gd name="T1" fmla="*/ 9 h 45"/>
                  <a:gd name="T2" fmla="*/ 55 w 59"/>
                  <a:gd name="T3" fmla="*/ 0 h 45"/>
                  <a:gd name="T4" fmla="*/ 2 w 59"/>
                  <a:gd name="T5" fmla="*/ 31 h 45"/>
                  <a:gd name="T6" fmla="*/ 0 w 59"/>
                  <a:gd name="T7" fmla="*/ 43 h 45"/>
                  <a:gd name="T8" fmla="*/ 1 w 59"/>
                  <a:gd name="T9" fmla="*/ 45 h 45"/>
                  <a:gd name="T10" fmla="*/ 59 w 59"/>
                  <a:gd name="T11" fmla="*/ 12 h 45"/>
                  <a:gd name="T12" fmla="*/ 56 w 59"/>
                  <a:gd name="T13" fmla="*/ 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45">
                    <a:moveTo>
                      <a:pt x="56" y="9"/>
                    </a:moveTo>
                    <a:lnTo>
                      <a:pt x="55" y="0"/>
                    </a:lnTo>
                    <a:lnTo>
                      <a:pt x="2" y="31"/>
                    </a:lnTo>
                    <a:lnTo>
                      <a:pt x="0" y="43"/>
                    </a:lnTo>
                    <a:lnTo>
                      <a:pt x="1" y="45"/>
                    </a:lnTo>
                    <a:lnTo>
                      <a:pt x="59" y="12"/>
                    </a:lnTo>
                    <a:lnTo>
                      <a:pt x="56" y="9"/>
                    </a:lnTo>
                    <a:close/>
                  </a:path>
                </a:pathLst>
              </a:custGeom>
              <a:solidFill>
                <a:srgbClr val="9A7B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883" name="Freeform 1107">
                <a:extLst>
                  <a:ext uri="{FF2B5EF4-FFF2-40B4-BE49-F238E27FC236}">
                    <a16:creationId xmlns:a16="http://schemas.microsoft.com/office/drawing/2014/main" id="{34C390CC-CC8F-4B90-BAF1-B492B404E5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18" y="4105"/>
                <a:ext cx="21" cy="14"/>
              </a:xfrm>
              <a:custGeom>
                <a:avLst/>
                <a:gdLst>
                  <a:gd name="T0" fmla="*/ 62 w 62"/>
                  <a:gd name="T1" fmla="*/ 6 h 43"/>
                  <a:gd name="T2" fmla="*/ 58 w 62"/>
                  <a:gd name="T3" fmla="*/ 0 h 43"/>
                  <a:gd name="T4" fmla="*/ 0 w 62"/>
                  <a:gd name="T5" fmla="*/ 33 h 43"/>
                  <a:gd name="T6" fmla="*/ 4 w 62"/>
                  <a:gd name="T7" fmla="*/ 43 h 43"/>
                  <a:gd name="T8" fmla="*/ 62 w 62"/>
                  <a:gd name="T9" fmla="*/ 8 h 43"/>
                  <a:gd name="T10" fmla="*/ 62 w 62"/>
                  <a:gd name="T11" fmla="*/ 6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43">
                    <a:moveTo>
                      <a:pt x="62" y="6"/>
                    </a:moveTo>
                    <a:lnTo>
                      <a:pt x="58" y="0"/>
                    </a:lnTo>
                    <a:lnTo>
                      <a:pt x="0" y="33"/>
                    </a:lnTo>
                    <a:lnTo>
                      <a:pt x="4" y="43"/>
                    </a:lnTo>
                    <a:lnTo>
                      <a:pt x="62" y="8"/>
                    </a:lnTo>
                    <a:lnTo>
                      <a:pt x="62" y="6"/>
                    </a:lnTo>
                    <a:close/>
                  </a:path>
                </a:pathLst>
              </a:custGeom>
              <a:solidFill>
                <a:srgbClr val="9878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884" name="Freeform 1108">
                <a:extLst>
                  <a:ext uri="{FF2B5EF4-FFF2-40B4-BE49-F238E27FC236}">
                    <a16:creationId xmlns:a16="http://schemas.microsoft.com/office/drawing/2014/main" id="{39561394-514D-494F-BA88-74CD96024A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0" y="4107"/>
                <a:ext cx="20" cy="16"/>
              </a:xfrm>
              <a:custGeom>
                <a:avLst/>
                <a:gdLst>
                  <a:gd name="T0" fmla="*/ 61 w 61"/>
                  <a:gd name="T1" fmla="*/ 12 h 46"/>
                  <a:gd name="T2" fmla="*/ 58 w 61"/>
                  <a:gd name="T3" fmla="*/ 9 h 46"/>
                  <a:gd name="T4" fmla="*/ 58 w 61"/>
                  <a:gd name="T5" fmla="*/ 0 h 46"/>
                  <a:gd name="T6" fmla="*/ 0 w 61"/>
                  <a:gd name="T7" fmla="*/ 35 h 46"/>
                  <a:gd name="T8" fmla="*/ 3 w 61"/>
                  <a:gd name="T9" fmla="*/ 46 h 46"/>
                  <a:gd name="T10" fmla="*/ 61 w 61"/>
                  <a:gd name="T11" fmla="*/ 1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46">
                    <a:moveTo>
                      <a:pt x="61" y="12"/>
                    </a:moveTo>
                    <a:lnTo>
                      <a:pt x="58" y="9"/>
                    </a:lnTo>
                    <a:lnTo>
                      <a:pt x="58" y="0"/>
                    </a:lnTo>
                    <a:lnTo>
                      <a:pt x="0" y="35"/>
                    </a:lnTo>
                    <a:lnTo>
                      <a:pt x="3" y="46"/>
                    </a:lnTo>
                    <a:lnTo>
                      <a:pt x="61" y="12"/>
                    </a:lnTo>
                    <a:close/>
                  </a:path>
                </a:pathLst>
              </a:custGeom>
              <a:solidFill>
                <a:srgbClr val="9575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885" name="Freeform 1109">
                <a:extLst>
                  <a:ext uri="{FF2B5EF4-FFF2-40B4-BE49-F238E27FC236}">
                    <a16:creationId xmlns:a16="http://schemas.microsoft.com/office/drawing/2014/main" id="{5E023ADF-B019-415E-96FA-A652824C77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2" y="4115"/>
                <a:ext cx="22" cy="15"/>
              </a:xfrm>
              <a:custGeom>
                <a:avLst/>
                <a:gdLst>
                  <a:gd name="T0" fmla="*/ 65 w 65"/>
                  <a:gd name="T1" fmla="*/ 9 h 45"/>
                  <a:gd name="T2" fmla="*/ 65 w 65"/>
                  <a:gd name="T3" fmla="*/ 6 h 45"/>
                  <a:gd name="T4" fmla="*/ 61 w 65"/>
                  <a:gd name="T5" fmla="*/ 0 h 45"/>
                  <a:gd name="T6" fmla="*/ 0 w 65"/>
                  <a:gd name="T7" fmla="*/ 34 h 45"/>
                  <a:gd name="T8" fmla="*/ 3 w 65"/>
                  <a:gd name="T9" fmla="*/ 45 h 45"/>
                  <a:gd name="T10" fmla="*/ 65 w 65"/>
                  <a:gd name="T11" fmla="*/ 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45">
                    <a:moveTo>
                      <a:pt x="65" y="9"/>
                    </a:moveTo>
                    <a:lnTo>
                      <a:pt x="65" y="6"/>
                    </a:lnTo>
                    <a:lnTo>
                      <a:pt x="61" y="0"/>
                    </a:lnTo>
                    <a:lnTo>
                      <a:pt x="0" y="34"/>
                    </a:lnTo>
                    <a:lnTo>
                      <a:pt x="3" y="45"/>
                    </a:lnTo>
                    <a:lnTo>
                      <a:pt x="65" y="9"/>
                    </a:lnTo>
                    <a:close/>
                  </a:path>
                </a:pathLst>
              </a:custGeom>
              <a:solidFill>
                <a:srgbClr val="906F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886" name="Freeform 1110">
                <a:extLst>
                  <a:ext uri="{FF2B5EF4-FFF2-40B4-BE49-F238E27FC236}">
                    <a16:creationId xmlns:a16="http://schemas.microsoft.com/office/drawing/2014/main" id="{0889622C-6429-49B2-AF60-D870ACCCFE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1" y="4111"/>
                <a:ext cx="21" cy="15"/>
              </a:xfrm>
              <a:custGeom>
                <a:avLst/>
                <a:gdLst>
                  <a:gd name="T0" fmla="*/ 65 w 65"/>
                  <a:gd name="T1" fmla="*/ 10 h 44"/>
                  <a:gd name="T2" fmla="*/ 58 w 65"/>
                  <a:gd name="T3" fmla="*/ 0 h 44"/>
                  <a:gd name="T4" fmla="*/ 0 w 65"/>
                  <a:gd name="T5" fmla="*/ 34 h 44"/>
                  <a:gd name="T6" fmla="*/ 3 w 65"/>
                  <a:gd name="T7" fmla="*/ 42 h 44"/>
                  <a:gd name="T8" fmla="*/ 4 w 65"/>
                  <a:gd name="T9" fmla="*/ 44 h 44"/>
                  <a:gd name="T10" fmla="*/ 65 w 65"/>
                  <a:gd name="T11" fmla="*/ 1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44">
                    <a:moveTo>
                      <a:pt x="65" y="10"/>
                    </a:moveTo>
                    <a:lnTo>
                      <a:pt x="58" y="0"/>
                    </a:lnTo>
                    <a:lnTo>
                      <a:pt x="0" y="34"/>
                    </a:lnTo>
                    <a:lnTo>
                      <a:pt x="3" y="42"/>
                    </a:lnTo>
                    <a:lnTo>
                      <a:pt x="4" y="44"/>
                    </a:lnTo>
                    <a:lnTo>
                      <a:pt x="65" y="10"/>
                    </a:lnTo>
                    <a:close/>
                  </a:path>
                </a:pathLst>
              </a:custGeom>
              <a:solidFill>
                <a:srgbClr val="9373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887" name="Freeform 1111">
                <a:extLst>
                  <a:ext uri="{FF2B5EF4-FFF2-40B4-BE49-F238E27FC236}">
                    <a16:creationId xmlns:a16="http://schemas.microsoft.com/office/drawing/2014/main" id="{488C83AA-62E9-4B38-98A1-3C92065E3B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6" y="4132"/>
                <a:ext cx="9" cy="9"/>
              </a:xfrm>
              <a:custGeom>
                <a:avLst/>
                <a:gdLst>
                  <a:gd name="T0" fmla="*/ 2 w 27"/>
                  <a:gd name="T1" fmla="*/ 23 h 27"/>
                  <a:gd name="T2" fmla="*/ 4 w 27"/>
                  <a:gd name="T3" fmla="*/ 27 h 27"/>
                  <a:gd name="T4" fmla="*/ 22 w 27"/>
                  <a:gd name="T5" fmla="*/ 16 h 27"/>
                  <a:gd name="T6" fmla="*/ 27 w 27"/>
                  <a:gd name="T7" fmla="*/ 0 h 27"/>
                  <a:gd name="T8" fmla="*/ 0 w 27"/>
                  <a:gd name="T9" fmla="*/ 16 h 27"/>
                  <a:gd name="T10" fmla="*/ 2 w 27"/>
                  <a:gd name="T11" fmla="*/ 2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7">
                    <a:moveTo>
                      <a:pt x="2" y="23"/>
                    </a:moveTo>
                    <a:lnTo>
                      <a:pt x="4" y="27"/>
                    </a:lnTo>
                    <a:lnTo>
                      <a:pt x="22" y="16"/>
                    </a:lnTo>
                    <a:lnTo>
                      <a:pt x="27" y="0"/>
                    </a:lnTo>
                    <a:lnTo>
                      <a:pt x="0" y="16"/>
                    </a:lnTo>
                    <a:lnTo>
                      <a:pt x="2" y="23"/>
                    </a:lnTo>
                    <a:close/>
                  </a:path>
                </a:pathLst>
              </a:custGeom>
              <a:solidFill>
                <a:srgbClr val="8967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888" name="Freeform 1112">
                <a:extLst>
                  <a:ext uri="{FF2B5EF4-FFF2-40B4-BE49-F238E27FC236}">
                    <a16:creationId xmlns:a16="http://schemas.microsoft.com/office/drawing/2014/main" id="{E33E2D1A-480E-4927-8163-0E1091B1C8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8" y="4143"/>
                <a:ext cx="4" cy="5"/>
              </a:xfrm>
              <a:custGeom>
                <a:avLst/>
                <a:gdLst>
                  <a:gd name="T0" fmla="*/ 0 w 10"/>
                  <a:gd name="T1" fmla="*/ 4 h 16"/>
                  <a:gd name="T2" fmla="*/ 1 w 10"/>
                  <a:gd name="T3" fmla="*/ 7 h 16"/>
                  <a:gd name="T4" fmla="*/ 4 w 10"/>
                  <a:gd name="T5" fmla="*/ 16 h 16"/>
                  <a:gd name="T6" fmla="*/ 6 w 10"/>
                  <a:gd name="T7" fmla="*/ 14 h 16"/>
                  <a:gd name="T8" fmla="*/ 6 w 10"/>
                  <a:gd name="T9" fmla="*/ 12 h 16"/>
                  <a:gd name="T10" fmla="*/ 6 w 10"/>
                  <a:gd name="T11" fmla="*/ 7 h 16"/>
                  <a:gd name="T12" fmla="*/ 10 w 10"/>
                  <a:gd name="T13" fmla="*/ 0 h 16"/>
                  <a:gd name="T14" fmla="*/ 0 w 10"/>
                  <a:gd name="T15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16">
                    <a:moveTo>
                      <a:pt x="0" y="4"/>
                    </a:moveTo>
                    <a:lnTo>
                      <a:pt x="1" y="7"/>
                    </a:lnTo>
                    <a:lnTo>
                      <a:pt x="4" y="16"/>
                    </a:lnTo>
                    <a:lnTo>
                      <a:pt x="6" y="14"/>
                    </a:lnTo>
                    <a:lnTo>
                      <a:pt x="6" y="12"/>
                    </a:lnTo>
                    <a:lnTo>
                      <a:pt x="6" y="7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8664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889" name="Freeform 1113">
                <a:extLst>
                  <a:ext uri="{FF2B5EF4-FFF2-40B4-BE49-F238E27FC236}">
                    <a16:creationId xmlns:a16="http://schemas.microsoft.com/office/drawing/2014/main" id="{CABBF82F-A322-4765-8C75-56DA93A083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7" y="4137"/>
                <a:ext cx="6" cy="7"/>
              </a:xfrm>
              <a:custGeom>
                <a:avLst/>
                <a:gdLst>
                  <a:gd name="T0" fmla="*/ 0 w 18"/>
                  <a:gd name="T1" fmla="*/ 11 h 20"/>
                  <a:gd name="T2" fmla="*/ 4 w 18"/>
                  <a:gd name="T3" fmla="*/ 20 h 20"/>
                  <a:gd name="T4" fmla="*/ 14 w 18"/>
                  <a:gd name="T5" fmla="*/ 16 h 20"/>
                  <a:gd name="T6" fmla="*/ 15 w 18"/>
                  <a:gd name="T7" fmla="*/ 12 h 20"/>
                  <a:gd name="T8" fmla="*/ 18 w 18"/>
                  <a:gd name="T9" fmla="*/ 0 h 20"/>
                  <a:gd name="T10" fmla="*/ 0 w 18"/>
                  <a:gd name="T11" fmla="*/ 1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20">
                    <a:moveTo>
                      <a:pt x="0" y="11"/>
                    </a:moveTo>
                    <a:lnTo>
                      <a:pt x="4" y="20"/>
                    </a:lnTo>
                    <a:lnTo>
                      <a:pt x="14" y="16"/>
                    </a:lnTo>
                    <a:lnTo>
                      <a:pt x="15" y="12"/>
                    </a:lnTo>
                    <a:lnTo>
                      <a:pt x="18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8766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890" name="Freeform 1114">
                <a:extLst>
                  <a:ext uri="{FF2B5EF4-FFF2-40B4-BE49-F238E27FC236}">
                    <a16:creationId xmlns:a16="http://schemas.microsoft.com/office/drawing/2014/main" id="{F44BA0E2-66F7-4E67-B9D8-C61782D2E4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4" y="4122"/>
                <a:ext cx="20" cy="15"/>
              </a:xfrm>
              <a:custGeom>
                <a:avLst/>
                <a:gdLst>
                  <a:gd name="T0" fmla="*/ 0 w 58"/>
                  <a:gd name="T1" fmla="*/ 34 h 46"/>
                  <a:gd name="T2" fmla="*/ 4 w 58"/>
                  <a:gd name="T3" fmla="*/ 46 h 46"/>
                  <a:gd name="T4" fmla="*/ 31 w 58"/>
                  <a:gd name="T5" fmla="*/ 30 h 46"/>
                  <a:gd name="T6" fmla="*/ 35 w 58"/>
                  <a:gd name="T7" fmla="*/ 18 h 46"/>
                  <a:gd name="T8" fmla="*/ 58 w 58"/>
                  <a:gd name="T9" fmla="*/ 2 h 46"/>
                  <a:gd name="T10" fmla="*/ 58 w 58"/>
                  <a:gd name="T11" fmla="*/ 0 h 46"/>
                  <a:gd name="T12" fmla="*/ 0 w 58"/>
                  <a:gd name="T13" fmla="*/ 3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46">
                    <a:moveTo>
                      <a:pt x="0" y="34"/>
                    </a:moveTo>
                    <a:lnTo>
                      <a:pt x="4" y="46"/>
                    </a:lnTo>
                    <a:lnTo>
                      <a:pt x="31" y="30"/>
                    </a:lnTo>
                    <a:lnTo>
                      <a:pt x="35" y="18"/>
                    </a:lnTo>
                    <a:lnTo>
                      <a:pt x="58" y="2"/>
                    </a:lnTo>
                    <a:lnTo>
                      <a:pt x="58" y="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8C6B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891" name="Freeform 1115">
                <a:extLst>
                  <a:ext uri="{FF2B5EF4-FFF2-40B4-BE49-F238E27FC236}">
                    <a16:creationId xmlns:a16="http://schemas.microsoft.com/office/drawing/2014/main" id="{C4D80DB4-AD4E-422C-A3A5-20B5C16548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3" y="4118"/>
                <a:ext cx="21" cy="15"/>
              </a:xfrm>
              <a:custGeom>
                <a:avLst/>
                <a:gdLst>
                  <a:gd name="T0" fmla="*/ 0 w 62"/>
                  <a:gd name="T1" fmla="*/ 36 h 47"/>
                  <a:gd name="T2" fmla="*/ 4 w 62"/>
                  <a:gd name="T3" fmla="*/ 47 h 47"/>
                  <a:gd name="T4" fmla="*/ 62 w 62"/>
                  <a:gd name="T5" fmla="*/ 13 h 47"/>
                  <a:gd name="T6" fmla="*/ 62 w 62"/>
                  <a:gd name="T7" fmla="*/ 0 h 47"/>
                  <a:gd name="T8" fmla="*/ 0 w 62"/>
                  <a:gd name="T9" fmla="*/ 3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47">
                    <a:moveTo>
                      <a:pt x="0" y="36"/>
                    </a:moveTo>
                    <a:lnTo>
                      <a:pt x="4" y="47"/>
                    </a:lnTo>
                    <a:lnTo>
                      <a:pt x="62" y="13"/>
                    </a:lnTo>
                    <a:lnTo>
                      <a:pt x="62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8E6E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892" name="Freeform 1116">
                <a:extLst>
                  <a:ext uri="{FF2B5EF4-FFF2-40B4-BE49-F238E27FC236}">
                    <a16:creationId xmlns:a16="http://schemas.microsoft.com/office/drawing/2014/main" id="{9A78A147-E378-4D3C-BE96-43A7E679E7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0" y="4147"/>
                <a:ext cx="1" cy="4"/>
              </a:xfrm>
              <a:custGeom>
                <a:avLst/>
                <a:gdLst>
                  <a:gd name="T0" fmla="*/ 2 w 2"/>
                  <a:gd name="T1" fmla="*/ 0 h 12"/>
                  <a:gd name="T2" fmla="*/ 0 w 2"/>
                  <a:gd name="T3" fmla="*/ 2 h 12"/>
                  <a:gd name="T4" fmla="*/ 1 w 2"/>
                  <a:gd name="T5" fmla="*/ 12 h 12"/>
                  <a:gd name="T6" fmla="*/ 2 w 2"/>
                  <a:gd name="T7" fmla="*/ 6 h 12"/>
                  <a:gd name="T8" fmla="*/ 2 w 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2">
                    <a:moveTo>
                      <a:pt x="2" y="0"/>
                    </a:moveTo>
                    <a:lnTo>
                      <a:pt x="0" y="2"/>
                    </a:lnTo>
                    <a:lnTo>
                      <a:pt x="1" y="12"/>
                    </a:lnTo>
                    <a:lnTo>
                      <a:pt x="2" y="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8462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893" name="Freeform 1117">
                <a:extLst>
                  <a:ext uri="{FF2B5EF4-FFF2-40B4-BE49-F238E27FC236}">
                    <a16:creationId xmlns:a16="http://schemas.microsoft.com/office/drawing/2014/main" id="{49BF6941-F90F-49A7-B9A2-69FE639304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7" y="4137"/>
                <a:ext cx="15" cy="16"/>
              </a:xfrm>
              <a:custGeom>
                <a:avLst/>
                <a:gdLst>
                  <a:gd name="T0" fmla="*/ 36 w 44"/>
                  <a:gd name="T1" fmla="*/ 7 h 50"/>
                  <a:gd name="T2" fmla="*/ 28 w 44"/>
                  <a:gd name="T3" fmla="*/ 20 h 50"/>
                  <a:gd name="T4" fmla="*/ 0 w 44"/>
                  <a:gd name="T5" fmla="*/ 42 h 50"/>
                  <a:gd name="T6" fmla="*/ 3 w 44"/>
                  <a:gd name="T7" fmla="*/ 50 h 50"/>
                  <a:gd name="T8" fmla="*/ 6 w 44"/>
                  <a:gd name="T9" fmla="*/ 46 h 50"/>
                  <a:gd name="T10" fmla="*/ 9 w 44"/>
                  <a:gd name="T11" fmla="*/ 44 h 50"/>
                  <a:gd name="T12" fmla="*/ 16 w 44"/>
                  <a:gd name="T13" fmla="*/ 39 h 50"/>
                  <a:gd name="T14" fmla="*/ 27 w 44"/>
                  <a:gd name="T15" fmla="*/ 27 h 50"/>
                  <a:gd name="T16" fmla="*/ 31 w 44"/>
                  <a:gd name="T17" fmla="*/ 20 h 50"/>
                  <a:gd name="T18" fmla="*/ 36 w 44"/>
                  <a:gd name="T19" fmla="*/ 14 h 50"/>
                  <a:gd name="T20" fmla="*/ 44 w 44"/>
                  <a:gd name="T21" fmla="*/ 0 h 50"/>
                  <a:gd name="T22" fmla="*/ 36 w 44"/>
                  <a:gd name="T23" fmla="*/ 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4" h="50">
                    <a:moveTo>
                      <a:pt x="36" y="7"/>
                    </a:moveTo>
                    <a:lnTo>
                      <a:pt x="28" y="20"/>
                    </a:lnTo>
                    <a:lnTo>
                      <a:pt x="0" y="42"/>
                    </a:lnTo>
                    <a:lnTo>
                      <a:pt x="3" y="50"/>
                    </a:lnTo>
                    <a:lnTo>
                      <a:pt x="6" y="46"/>
                    </a:lnTo>
                    <a:lnTo>
                      <a:pt x="9" y="44"/>
                    </a:lnTo>
                    <a:lnTo>
                      <a:pt x="16" y="39"/>
                    </a:lnTo>
                    <a:lnTo>
                      <a:pt x="27" y="27"/>
                    </a:lnTo>
                    <a:lnTo>
                      <a:pt x="31" y="20"/>
                    </a:lnTo>
                    <a:lnTo>
                      <a:pt x="36" y="14"/>
                    </a:lnTo>
                    <a:lnTo>
                      <a:pt x="44" y="0"/>
                    </a:ln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A98B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894" name="Freeform 1118">
                <a:extLst>
                  <a:ext uri="{FF2B5EF4-FFF2-40B4-BE49-F238E27FC236}">
                    <a16:creationId xmlns:a16="http://schemas.microsoft.com/office/drawing/2014/main" id="{753E615C-72EE-46D8-A490-EB10CB9F5D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9" y="4163"/>
                <a:ext cx="2" cy="1"/>
              </a:xfrm>
              <a:custGeom>
                <a:avLst/>
                <a:gdLst>
                  <a:gd name="T0" fmla="*/ 6 w 6"/>
                  <a:gd name="T1" fmla="*/ 1 h 3"/>
                  <a:gd name="T2" fmla="*/ 5 w 6"/>
                  <a:gd name="T3" fmla="*/ 0 h 3"/>
                  <a:gd name="T4" fmla="*/ 0 w 6"/>
                  <a:gd name="T5" fmla="*/ 2 h 3"/>
                  <a:gd name="T6" fmla="*/ 1 w 6"/>
                  <a:gd name="T7" fmla="*/ 3 h 3"/>
                  <a:gd name="T8" fmla="*/ 6 w 6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lnTo>
                      <a:pt x="5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6" y="1"/>
                    </a:lnTo>
                    <a:close/>
                  </a:path>
                </a:pathLst>
              </a:custGeom>
              <a:solidFill>
                <a:srgbClr val="8867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895" name="Freeform 1119">
                <a:extLst>
                  <a:ext uri="{FF2B5EF4-FFF2-40B4-BE49-F238E27FC236}">
                    <a16:creationId xmlns:a16="http://schemas.microsoft.com/office/drawing/2014/main" id="{99FEDED1-9DDD-4999-80DD-5C3E194896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0" y="4162"/>
                <a:ext cx="2" cy="1"/>
              </a:xfrm>
              <a:custGeom>
                <a:avLst/>
                <a:gdLst>
                  <a:gd name="T0" fmla="*/ 0 w 5"/>
                  <a:gd name="T1" fmla="*/ 3 h 4"/>
                  <a:gd name="T2" fmla="*/ 1 w 5"/>
                  <a:gd name="T3" fmla="*/ 4 h 4"/>
                  <a:gd name="T4" fmla="*/ 5 w 5"/>
                  <a:gd name="T5" fmla="*/ 3 h 4"/>
                  <a:gd name="T6" fmla="*/ 4 w 5"/>
                  <a:gd name="T7" fmla="*/ 0 h 4"/>
                  <a:gd name="T8" fmla="*/ 0 w 5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0" y="3"/>
                    </a:moveTo>
                    <a:lnTo>
                      <a:pt x="1" y="4"/>
                    </a:lnTo>
                    <a:lnTo>
                      <a:pt x="5" y="3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8B6A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896" name="Freeform 1120">
                <a:extLst>
                  <a:ext uri="{FF2B5EF4-FFF2-40B4-BE49-F238E27FC236}">
                    <a16:creationId xmlns:a16="http://schemas.microsoft.com/office/drawing/2014/main" id="{7B53B5EF-7F9E-4F6F-92BF-0ACF7E7DB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8" y="4164"/>
                <a:ext cx="1" cy="1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1 h 4"/>
                  <a:gd name="T4" fmla="*/ 3 w 4"/>
                  <a:gd name="T5" fmla="*/ 0 h 4"/>
                  <a:gd name="T6" fmla="*/ 0 w 4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8563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897" name="Freeform 1121">
                <a:extLst>
                  <a:ext uri="{FF2B5EF4-FFF2-40B4-BE49-F238E27FC236}">
                    <a16:creationId xmlns:a16="http://schemas.microsoft.com/office/drawing/2014/main" id="{996C4373-153A-45EB-B63D-BD6F408BAE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3" y="4151"/>
                <a:ext cx="5" cy="5"/>
              </a:xfrm>
              <a:custGeom>
                <a:avLst/>
                <a:gdLst>
                  <a:gd name="T0" fmla="*/ 9 w 17"/>
                  <a:gd name="T1" fmla="*/ 3 h 16"/>
                  <a:gd name="T2" fmla="*/ 4 w 17"/>
                  <a:gd name="T3" fmla="*/ 7 h 16"/>
                  <a:gd name="T4" fmla="*/ 8 w 17"/>
                  <a:gd name="T5" fmla="*/ 13 h 16"/>
                  <a:gd name="T6" fmla="*/ 4 w 17"/>
                  <a:gd name="T7" fmla="*/ 7 h 16"/>
                  <a:gd name="T8" fmla="*/ 0 w 17"/>
                  <a:gd name="T9" fmla="*/ 9 h 16"/>
                  <a:gd name="T10" fmla="*/ 4 w 17"/>
                  <a:gd name="T11" fmla="*/ 16 h 16"/>
                  <a:gd name="T12" fmla="*/ 17 w 17"/>
                  <a:gd name="T13" fmla="*/ 8 h 16"/>
                  <a:gd name="T14" fmla="*/ 14 w 17"/>
                  <a:gd name="T15" fmla="*/ 0 h 16"/>
                  <a:gd name="T16" fmla="*/ 9 w 17"/>
                  <a:gd name="T17" fmla="*/ 3 h 16"/>
                  <a:gd name="T18" fmla="*/ 12 w 17"/>
                  <a:gd name="T19" fmla="*/ 10 h 16"/>
                  <a:gd name="T20" fmla="*/ 9 w 17"/>
                  <a:gd name="T21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" h="16">
                    <a:moveTo>
                      <a:pt x="9" y="3"/>
                    </a:moveTo>
                    <a:lnTo>
                      <a:pt x="4" y="7"/>
                    </a:lnTo>
                    <a:lnTo>
                      <a:pt x="8" y="13"/>
                    </a:lnTo>
                    <a:lnTo>
                      <a:pt x="4" y="7"/>
                    </a:lnTo>
                    <a:lnTo>
                      <a:pt x="0" y="9"/>
                    </a:lnTo>
                    <a:lnTo>
                      <a:pt x="4" y="16"/>
                    </a:lnTo>
                    <a:lnTo>
                      <a:pt x="17" y="8"/>
                    </a:lnTo>
                    <a:lnTo>
                      <a:pt x="14" y="0"/>
                    </a:lnTo>
                    <a:lnTo>
                      <a:pt x="9" y="3"/>
                    </a:lnTo>
                    <a:lnTo>
                      <a:pt x="12" y="10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A183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898" name="Freeform 1122">
                <a:extLst>
                  <a:ext uri="{FF2B5EF4-FFF2-40B4-BE49-F238E27FC236}">
                    <a16:creationId xmlns:a16="http://schemas.microsoft.com/office/drawing/2014/main" id="{F413EF2D-89B5-4184-B4EB-879E884084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0" y="4155"/>
                <a:ext cx="2" cy="3"/>
              </a:xfrm>
              <a:custGeom>
                <a:avLst/>
                <a:gdLst>
                  <a:gd name="T0" fmla="*/ 7 w 7"/>
                  <a:gd name="T1" fmla="*/ 6 h 8"/>
                  <a:gd name="T2" fmla="*/ 3 w 7"/>
                  <a:gd name="T3" fmla="*/ 0 h 8"/>
                  <a:gd name="T4" fmla="*/ 0 w 7"/>
                  <a:gd name="T5" fmla="*/ 2 h 8"/>
                  <a:gd name="T6" fmla="*/ 2 w 7"/>
                  <a:gd name="T7" fmla="*/ 8 h 8"/>
                  <a:gd name="T8" fmla="*/ 7 w 7"/>
                  <a:gd name="T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8">
                    <a:moveTo>
                      <a:pt x="7" y="6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2" y="8"/>
                    </a:lnTo>
                    <a:lnTo>
                      <a:pt x="7" y="6"/>
                    </a:lnTo>
                    <a:close/>
                  </a:path>
                </a:pathLst>
              </a:custGeom>
              <a:solidFill>
                <a:srgbClr val="9B7C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899" name="Freeform 1123">
                <a:extLst>
                  <a:ext uri="{FF2B5EF4-FFF2-40B4-BE49-F238E27FC236}">
                    <a16:creationId xmlns:a16="http://schemas.microsoft.com/office/drawing/2014/main" id="{DBDA92E1-3391-4475-96A8-40EF305E9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1" y="4154"/>
                <a:ext cx="3" cy="3"/>
              </a:xfrm>
              <a:custGeom>
                <a:avLst/>
                <a:gdLst>
                  <a:gd name="T0" fmla="*/ 0 w 9"/>
                  <a:gd name="T1" fmla="*/ 4 h 10"/>
                  <a:gd name="T2" fmla="*/ 4 w 9"/>
                  <a:gd name="T3" fmla="*/ 10 h 10"/>
                  <a:gd name="T4" fmla="*/ 9 w 9"/>
                  <a:gd name="T5" fmla="*/ 7 h 10"/>
                  <a:gd name="T6" fmla="*/ 5 w 9"/>
                  <a:gd name="T7" fmla="*/ 0 h 10"/>
                  <a:gd name="T8" fmla="*/ 0 w 9"/>
                  <a:gd name="T9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0">
                    <a:moveTo>
                      <a:pt x="0" y="4"/>
                    </a:moveTo>
                    <a:lnTo>
                      <a:pt x="4" y="10"/>
                    </a:lnTo>
                    <a:lnTo>
                      <a:pt x="9" y="7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9E7F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00" name="Freeform 1124">
                <a:extLst>
                  <a:ext uri="{FF2B5EF4-FFF2-40B4-BE49-F238E27FC236}">
                    <a16:creationId xmlns:a16="http://schemas.microsoft.com/office/drawing/2014/main" id="{1301FF95-D11B-4E96-9B02-51B37350EA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7" y="4157"/>
                <a:ext cx="3" cy="2"/>
              </a:xfrm>
              <a:custGeom>
                <a:avLst/>
                <a:gdLst>
                  <a:gd name="T0" fmla="*/ 5 w 8"/>
                  <a:gd name="T1" fmla="*/ 0 h 8"/>
                  <a:gd name="T2" fmla="*/ 0 w 8"/>
                  <a:gd name="T3" fmla="*/ 3 h 8"/>
                  <a:gd name="T4" fmla="*/ 3 w 8"/>
                  <a:gd name="T5" fmla="*/ 8 h 8"/>
                  <a:gd name="T6" fmla="*/ 8 w 8"/>
                  <a:gd name="T7" fmla="*/ 6 h 8"/>
                  <a:gd name="T8" fmla="*/ 5 w 8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5" y="0"/>
                    </a:moveTo>
                    <a:lnTo>
                      <a:pt x="0" y="3"/>
                    </a:lnTo>
                    <a:lnTo>
                      <a:pt x="3" y="8"/>
                    </a:lnTo>
                    <a:lnTo>
                      <a:pt x="8" y="6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9575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01" name="Freeform 1125">
                <a:extLst>
                  <a:ext uri="{FF2B5EF4-FFF2-40B4-BE49-F238E27FC236}">
                    <a16:creationId xmlns:a16="http://schemas.microsoft.com/office/drawing/2014/main" id="{D7395945-BB5C-49FF-AB4E-4A9F642019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9" y="4156"/>
                <a:ext cx="2" cy="3"/>
              </a:xfrm>
              <a:custGeom>
                <a:avLst/>
                <a:gdLst>
                  <a:gd name="T0" fmla="*/ 4 w 6"/>
                  <a:gd name="T1" fmla="*/ 0 h 9"/>
                  <a:gd name="T2" fmla="*/ 0 w 6"/>
                  <a:gd name="T3" fmla="*/ 3 h 9"/>
                  <a:gd name="T4" fmla="*/ 3 w 6"/>
                  <a:gd name="T5" fmla="*/ 9 h 9"/>
                  <a:gd name="T6" fmla="*/ 6 w 6"/>
                  <a:gd name="T7" fmla="*/ 6 h 9"/>
                  <a:gd name="T8" fmla="*/ 4 w 6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9">
                    <a:moveTo>
                      <a:pt x="4" y="0"/>
                    </a:moveTo>
                    <a:lnTo>
                      <a:pt x="0" y="3"/>
                    </a:lnTo>
                    <a:lnTo>
                      <a:pt x="3" y="9"/>
                    </a:lnTo>
                    <a:lnTo>
                      <a:pt x="6" y="6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9878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02" name="Freeform 1126">
                <a:extLst>
                  <a:ext uri="{FF2B5EF4-FFF2-40B4-BE49-F238E27FC236}">
                    <a16:creationId xmlns:a16="http://schemas.microsoft.com/office/drawing/2014/main" id="{37A3E8D1-7334-4C99-9DC0-B23FFC52DD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5" y="4158"/>
                <a:ext cx="3" cy="3"/>
              </a:xfrm>
              <a:custGeom>
                <a:avLst/>
                <a:gdLst>
                  <a:gd name="T0" fmla="*/ 4 w 10"/>
                  <a:gd name="T1" fmla="*/ 4 h 10"/>
                  <a:gd name="T2" fmla="*/ 0 w 10"/>
                  <a:gd name="T3" fmla="*/ 6 h 10"/>
                  <a:gd name="T4" fmla="*/ 1 w 10"/>
                  <a:gd name="T5" fmla="*/ 10 h 10"/>
                  <a:gd name="T6" fmla="*/ 10 w 10"/>
                  <a:gd name="T7" fmla="*/ 5 h 10"/>
                  <a:gd name="T8" fmla="*/ 7 w 10"/>
                  <a:gd name="T9" fmla="*/ 0 h 10"/>
                  <a:gd name="T10" fmla="*/ 4 w 10"/>
                  <a:gd name="T11" fmla="*/ 4 h 10"/>
                  <a:gd name="T12" fmla="*/ 5 w 10"/>
                  <a:gd name="T13" fmla="*/ 7 h 10"/>
                  <a:gd name="T14" fmla="*/ 4 w 10"/>
                  <a:gd name="T15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10">
                    <a:moveTo>
                      <a:pt x="4" y="4"/>
                    </a:moveTo>
                    <a:lnTo>
                      <a:pt x="0" y="6"/>
                    </a:lnTo>
                    <a:lnTo>
                      <a:pt x="1" y="10"/>
                    </a:lnTo>
                    <a:lnTo>
                      <a:pt x="10" y="5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5" y="7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9170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03" name="Freeform 1127">
                <a:extLst>
                  <a:ext uri="{FF2B5EF4-FFF2-40B4-BE49-F238E27FC236}">
                    <a16:creationId xmlns:a16="http://schemas.microsoft.com/office/drawing/2014/main" id="{0BBC71FA-F0DD-4895-A902-478586DD0B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2" y="4161"/>
                <a:ext cx="2" cy="2"/>
              </a:xfrm>
              <a:custGeom>
                <a:avLst/>
                <a:gdLst>
                  <a:gd name="T0" fmla="*/ 0 w 6"/>
                  <a:gd name="T1" fmla="*/ 3 h 6"/>
                  <a:gd name="T2" fmla="*/ 1 w 6"/>
                  <a:gd name="T3" fmla="*/ 6 h 6"/>
                  <a:gd name="T4" fmla="*/ 6 w 6"/>
                  <a:gd name="T5" fmla="*/ 2 h 6"/>
                  <a:gd name="T6" fmla="*/ 4 w 6"/>
                  <a:gd name="T7" fmla="*/ 0 h 6"/>
                  <a:gd name="T8" fmla="*/ 0 w 6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0" y="3"/>
                    </a:moveTo>
                    <a:lnTo>
                      <a:pt x="1" y="6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8D6C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04" name="Freeform 1128">
                <a:extLst>
                  <a:ext uri="{FF2B5EF4-FFF2-40B4-BE49-F238E27FC236}">
                    <a16:creationId xmlns:a16="http://schemas.microsoft.com/office/drawing/2014/main" id="{68865A5A-2E87-4819-AA31-8CBC6926A1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3" y="4160"/>
                <a:ext cx="2" cy="2"/>
              </a:xfrm>
              <a:custGeom>
                <a:avLst/>
                <a:gdLst>
                  <a:gd name="T0" fmla="*/ 2 w 6"/>
                  <a:gd name="T1" fmla="*/ 6 h 6"/>
                  <a:gd name="T2" fmla="*/ 6 w 6"/>
                  <a:gd name="T3" fmla="*/ 4 h 6"/>
                  <a:gd name="T4" fmla="*/ 5 w 6"/>
                  <a:gd name="T5" fmla="*/ 0 h 6"/>
                  <a:gd name="T6" fmla="*/ 0 w 6"/>
                  <a:gd name="T7" fmla="*/ 4 h 6"/>
                  <a:gd name="T8" fmla="*/ 2 w 6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2" y="6"/>
                    </a:moveTo>
                    <a:lnTo>
                      <a:pt x="6" y="4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2" y="6"/>
                    </a:lnTo>
                    <a:close/>
                  </a:path>
                </a:pathLst>
              </a:custGeom>
              <a:solidFill>
                <a:srgbClr val="8E6E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05" name="Freeform 1129">
                <a:extLst>
                  <a:ext uri="{FF2B5EF4-FFF2-40B4-BE49-F238E27FC236}">
                    <a16:creationId xmlns:a16="http://schemas.microsoft.com/office/drawing/2014/main" id="{FDCF6695-7860-4311-90FF-F315A618EE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7" y="4105"/>
                <a:ext cx="35" cy="13"/>
              </a:xfrm>
              <a:custGeom>
                <a:avLst/>
                <a:gdLst>
                  <a:gd name="T0" fmla="*/ 104 w 104"/>
                  <a:gd name="T1" fmla="*/ 23 h 39"/>
                  <a:gd name="T2" fmla="*/ 100 w 104"/>
                  <a:gd name="T3" fmla="*/ 12 h 39"/>
                  <a:gd name="T4" fmla="*/ 2 w 104"/>
                  <a:gd name="T5" fmla="*/ 29 h 39"/>
                  <a:gd name="T6" fmla="*/ 100 w 104"/>
                  <a:gd name="T7" fmla="*/ 12 h 39"/>
                  <a:gd name="T8" fmla="*/ 98 w 104"/>
                  <a:gd name="T9" fmla="*/ 0 h 39"/>
                  <a:gd name="T10" fmla="*/ 0 w 104"/>
                  <a:gd name="T11" fmla="*/ 17 h 39"/>
                  <a:gd name="T12" fmla="*/ 0 w 104"/>
                  <a:gd name="T13" fmla="*/ 27 h 39"/>
                  <a:gd name="T14" fmla="*/ 4 w 104"/>
                  <a:gd name="T15" fmla="*/ 39 h 39"/>
                  <a:gd name="T16" fmla="*/ 104 w 104"/>
                  <a:gd name="T17" fmla="*/ 2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" h="39">
                    <a:moveTo>
                      <a:pt x="104" y="23"/>
                    </a:moveTo>
                    <a:lnTo>
                      <a:pt x="100" y="12"/>
                    </a:lnTo>
                    <a:lnTo>
                      <a:pt x="2" y="29"/>
                    </a:lnTo>
                    <a:lnTo>
                      <a:pt x="100" y="12"/>
                    </a:lnTo>
                    <a:lnTo>
                      <a:pt x="98" y="0"/>
                    </a:lnTo>
                    <a:lnTo>
                      <a:pt x="0" y="17"/>
                    </a:lnTo>
                    <a:lnTo>
                      <a:pt x="0" y="27"/>
                    </a:lnTo>
                    <a:lnTo>
                      <a:pt x="4" y="39"/>
                    </a:lnTo>
                    <a:lnTo>
                      <a:pt x="104" y="23"/>
                    </a:lnTo>
                    <a:close/>
                  </a:path>
                </a:pathLst>
              </a:custGeom>
              <a:solidFill>
                <a:srgbClr val="A183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06" name="Freeform 1130">
                <a:extLst>
                  <a:ext uri="{FF2B5EF4-FFF2-40B4-BE49-F238E27FC236}">
                    <a16:creationId xmlns:a16="http://schemas.microsoft.com/office/drawing/2014/main" id="{5BC4F2B3-E3EC-4C46-9D6F-B32DAD551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9" y="4113"/>
                <a:ext cx="35" cy="9"/>
              </a:xfrm>
              <a:custGeom>
                <a:avLst/>
                <a:gdLst>
                  <a:gd name="T0" fmla="*/ 105 w 105"/>
                  <a:gd name="T1" fmla="*/ 12 h 28"/>
                  <a:gd name="T2" fmla="*/ 100 w 105"/>
                  <a:gd name="T3" fmla="*/ 0 h 28"/>
                  <a:gd name="T4" fmla="*/ 0 w 105"/>
                  <a:gd name="T5" fmla="*/ 16 h 28"/>
                  <a:gd name="T6" fmla="*/ 4 w 105"/>
                  <a:gd name="T7" fmla="*/ 28 h 28"/>
                  <a:gd name="T8" fmla="*/ 105 w 105"/>
                  <a:gd name="T9" fmla="*/ 1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28">
                    <a:moveTo>
                      <a:pt x="105" y="12"/>
                    </a:moveTo>
                    <a:lnTo>
                      <a:pt x="100" y="0"/>
                    </a:lnTo>
                    <a:lnTo>
                      <a:pt x="0" y="16"/>
                    </a:lnTo>
                    <a:lnTo>
                      <a:pt x="4" y="28"/>
                    </a:lnTo>
                    <a:lnTo>
                      <a:pt x="105" y="12"/>
                    </a:lnTo>
                    <a:close/>
                  </a:path>
                </a:pathLst>
              </a:custGeom>
              <a:solidFill>
                <a:srgbClr val="9F80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07" name="Freeform 1131">
                <a:extLst>
                  <a:ext uri="{FF2B5EF4-FFF2-40B4-BE49-F238E27FC236}">
                    <a16:creationId xmlns:a16="http://schemas.microsoft.com/office/drawing/2014/main" id="{40C5893C-4A1F-4D99-A03D-B2088F3BD9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0" y="4117"/>
                <a:ext cx="35" cy="9"/>
              </a:xfrm>
              <a:custGeom>
                <a:avLst/>
                <a:gdLst>
                  <a:gd name="T0" fmla="*/ 105 w 105"/>
                  <a:gd name="T1" fmla="*/ 9 h 27"/>
                  <a:gd name="T2" fmla="*/ 101 w 105"/>
                  <a:gd name="T3" fmla="*/ 0 h 27"/>
                  <a:gd name="T4" fmla="*/ 0 w 105"/>
                  <a:gd name="T5" fmla="*/ 16 h 27"/>
                  <a:gd name="T6" fmla="*/ 0 w 105"/>
                  <a:gd name="T7" fmla="*/ 18 h 27"/>
                  <a:gd name="T8" fmla="*/ 4 w 105"/>
                  <a:gd name="T9" fmla="*/ 27 h 27"/>
                  <a:gd name="T10" fmla="*/ 105 w 105"/>
                  <a:gd name="T11" fmla="*/ 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5" h="27">
                    <a:moveTo>
                      <a:pt x="105" y="9"/>
                    </a:moveTo>
                    <a:lnTo>
                      <a:pt x="101" y="0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4" y="27"/>
                    </a:lnTo>
                    <a:lnTo>
                      <a:pt x="105" y="9"/>
                    </a:lnTo>
                    <a:close/>
                  </a:path>
                </a:pathLst>
              </a:custGeom>
              <a:solidFill>
                <a:srgbClr val="9C7D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08" name="Freeform 1132">
                <a:extLst>
                  <a:ext uri="{FF2B5EF4-FFF2-40B4-BE49-F238E27FC236}">
                    <a16:creationId xmlns:a16="http://schemas.microsoft.com/office/drawing/2014/main" id="{648F0E4C-8160-45CF-8FAE-97A70BDCA1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1" y="4120"/>
                <a:ext cx="35" cy="9"/>
              </a:xfrm>
              <a:custGeom>
                <a:avLst/>
                <a:gdLst>
                  <a:gd name="T0" fmla="*/ 101 w 105"/>
                  <a:gd name="T1" fmla="*/ 1 h 28"/>
                  <a:gd name="T2" fmla="*/ 101 w 105"/>
                  <a:gd name="T3" fmla="*/ 0 h 28"/>
                  <a:gd name="T4" fmla="*/ 0 w 105"/>
                  <a:gd name="T5" fmla="*/ 18 h 28"/>
                  <a:gd name="T6" fmla="*/ 4 w 105"/>
                  <a:gd name="T7" fmla="*/ 28 h 28"/>
                  <a:gd name="T8" fmla="*/ 105 w 105"/>
                  <a:gd name="T9" fmla="*/ 11 h 28"/>
                  <a:gd name="T10" fmla="*/ 101 w 105"/>
                  <a:gd name="T11" fmla="*/ 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5" h="28">
                    <a:moveTo>
                      <a:pt x="101" y="1"/>
                    </a:moveTo>
                    <a:lnTo>
                      <a:pt x="101" y="0"/>
                    </a:lnTo>
                    <a:lnTo>
                      <a:pt x="0" y="18"/>
                    </a:lnTo>
                    <a:lnTo>
                      <a:pt x="4" y="28"/>
                    </a:lnTo>
                    <a:lnTo>
                      <a:pt x="105" y="11"/>
                    </a:lnTo>
                    <a:lnTo>
                      <a:pt x="101" y="1"/>
                    </a:lnTo>
                    <a:close/>
                  </a:path>
                </a:pathLst>
              </a:custGeom>
              <a:solidFill>
                <a:srgbClr val="9B7C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09" name="Freeform 1133">
                <a:extLst>
                  <a:ext uri="{FF2B5EF4-FFF2-40B4-BE49-F238E27FC236}">
                    <a16:creationId xmlns:a16="http://schemas.microsoft.com/office/drawing/2014/main" id="{10C2D605-8814-4B69-A013-8F870F8A9D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3" y="4123"/>
                <a:ext cx="35" cy="10"/>
              </a:xfrm>
              <a:custGeom>
                <a:avLst/>
                <a:gdLst>
                  <a:gd name="T0" fmla="*/ 106 w 106"/>
                  <a:gd name="T1" fmla="*/ 11 h 29"/>
                  <a:gd name="T2" fmla="*/ 101 w 106"/>
                  <a:gd name="T3" fmla="*/ 0 h 29"/>
                  <a:gd name="T4" fmla="*/ 0 w 106"/>
                  <a:gd name="T5" fmla="*/ 17 h 29"/>
                  <a:gd name="T6" fmla="*/ 6 w 106"/>
                  <a:gd name="T7" fmla="*/ 29 h 29"/>
                  <a:gd name="T8" fmla="*/ 106 w 106"/>
                  <a:gd name="T9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29">
                    <a:moveTo>
                      <a:pt x="106" y="11"/>
                    </a:moveTo>
                    <a:lnTo>
                      <a:pt x="101" y="0"/>
                    </a:lnTo>
                    <a:lnTo>
                      <a:pt x="0" y="17"/>
                    </a:lnTo>
                    <a:lnTo>
                      <a:pt x="6" y="29"/>
                    </a:lnTo>
                    <a:lnTo>
                      <a:pt x="106" y="11"/>
                    </a:lnTo>
                    <a:close/>
                  </a:path>
                </a:pathLst>
              </a:custGeom>
              <a:solidFill>
                <a:srgbClr val="9878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10" name="Freeform 1134">
                <a:extLst>
                  <a:ext uri="{FF2B5EF4-FFF2-40B4-BE49-F238E27FC236}">
                    <a16:creationId xmlns:a16="http://schemas.microsoft.com/office/drawing/2014/main" id="{4E3178E3-089D-4FAF-956D-63B23CD9AF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5" y="4127"/>
                <a:ext cx="35" cy="9"/>
              </a:xfrm>
              <a:custGeom>
                <a:avLst/>
                <a:gdLst>
                  <a:gd name="T0" fmla="*/ 105 w 105"/>
                  <a:gd name="T1" fmla="*/ 11 h 27"/>
                  <a:gd name="T2" fmla="*/ 100 w 105"/>
                  <a:gd name="T3" fmla="*/ 0 h 27"/>
                  <a:gd name="T4" fmla="*/ 0 w 105"/>
                  <a:gd name="T5" fmla="*/ 18 h 27"/>
                  <a:gd name="T6" fmla="*/ 1 w 105"/>
                  <a:gd name="T7" fmla="*/ 21 h 27"/>
                  <a:gd name="T8" fmla="*/ 4 w 105"/>
                  <a:gd name="T9" fmla="*/ 27 h 27"/>
                  <a:gd name="T10" fmla="*/ 105 w 105"/>
                  <a:gd name="T11" fmla="*/ 1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5" h="27">
                    <a:moveTo>
                      <a:pt x="105" y="11"/>
                    </a:moveTo>
                    <a:lnTo>
                      <a:pt x="100" y="0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4" y="27"/>
                    </a:lnTo>
                    <a:lnTo>
                      <a:pt x="105" y="11"/>
                    </a:lnTo>
                    <a:close/>
                  </a:path>
                </a:pathLst>
              </a:custGeom>
              <a:solidFill>
                <a:srgbClr val="9575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11" name="Freeform 1135">
                <a:extLst>
                  <a:ext uri="{FF2B5EF4-FFF2-40B4-BE49-F238E27FC236}">
                    <a16:creationId xmlns:a16="http://schemas.microsoft.com/office/drawing/2014/main" id="{3EC53473-6E87-4AC5-B215-C5722ABAAC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0" y="4141"/>
                <a:ext cx="34" cy="10"/>
              </a:xfrm>
              <a:custGeom>
                <a:avLst/>
                <a:gdLst>
                  <a:gd name="T0" fmla="*/ 101 w 101"/>
                  <a:gd name="T1" fmla="*/ 12 h 29"/>
                  <a:gd name="T2" fmla="*/ 101 w 101"/>
                  <a:gd name="T3" fmla="*/ 0 h 29"/>
                  <a:gd name="T4" fmla="*/ 0 w 101"/>
                  <a:gd name="T5" fmla="*/ 18 h 29"/>
                  <a:gd name="T6" fmla="*/ 7 w 101"/>
                  <a:gd name="T7" fmla="*/ 28 h 29"/>
                  <a:gd name="T8" fmla="*/ 8 w 101"/>
                  <a:gd name="T9" fmla="*/ 29 h 29"/>
                  <a:gd name="T10" fmla="*/ 101 w 101"/>
                  <a:gd name="T11" fmla="*/ 1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1" h="29">
                    <a:moveTo>
                      <a:pt x="101" y="12"/>
                    </a:moveTo>
                    <a:lnTo>
                      <a:pt x="101" y="0"/>
                    </a:lnTo>
                    <a:lnTo>
                      <a:pt x="0" y="18"/>
                    </a:lnTo>
                    <a:lnTo>
                      <a:pt x="7" y="28"/>
                    </a:lnTo>
                    <a:lnTo>
                      <a:pt x="8" y="29"/>
                    </a:lnTo>
                    <a:lnTo>
                      <a:pt x="101" y="12"/>
                    </a:lnTo>
                    <a:close/>
                  </a:path>
                </a:pathLst>
              </a:custGeom>
              <a:solidFill>
                <a:srgbClr val="8C6B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12" name="Freeform 1136">
                <a:extLst>
                  <a:ext uri="{FF2B5EF4-FFF2-40B4-BE49-F238E27FC236}">
                    <a16:creationId xmlns:a16="http://schemas.microsoft.com/office/drawing/2014/main" id="{5B987EE3-2B8D-4649-A70F-6A2D4A3B5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7" y="4138"/>
                <a:ext cx="37" cy="9"/>
              </a:xfrm>
              <a:custGeom>
                <a:avLst/>
                <a:gdLst>
                  <a:gd name="T0" fmla="*/ 109 w 109"/>
                  <a:gd name="T1" fmla="*/ 11 h 29"/>
                  <a:gd name="T2" fmla="*/ 107 w 109"/>
                  <a:gd name="T3" fmla="*/ 5 h 29"/>
                  <a:gd name="T4" fmla="*/ 106 w 109"/>
                  <a:gd name="T5" fmla="*/ 0 h 29"/>
                  <a:gd name="T6" fmla="*/ 0 w 109"/>
                  <a:gd name="T7" fmla="*/ 18 h 29"/>
                  <a:gd name="T8" fmla="*/ 8 w 109"/>
                  <a:gd name="T9" fmla="*/ 29 h 29"/>
                  <a:gd name="T10" fmla="*/ 109 w 109"/>
                  <a:gd name="T11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9" h="29">
                    <a:moveTo>
                      <a:pt x="109" y="11"/>
                    </a:moveTo>
                    <a:lnTo>
                      <a:pt x="107" y="5"/>
                    </a:lnTo>
                    <a:lnTo>
                      <a:pt x="106" y="0"/>
                    </a:lnTo>
                    <a:lnTo>
                      <a:pt x="0" y="18"/>
                    </a:lnTo>
                    <a:lnTo>
                      <a:pt x="8" y="29"/>
                    </a:lnTo>
                    <a:lnTo>
                      <a:pt x="109" y="11"/>
                    </a:lnTo>
                    <a:close/>
                  </a:path>
                </a:pathLst>
              </a:custGeom>
              <a:solidFill>
                <a:srgbClr val="8E6D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13" name="Freeform 1137">
                <a:extLst>
                  <a:ext uri="{FF2B5EF4-FFF2-40B4-BE49-F238E27FC236}">
                    <a16:creationId xmlns:a16="http://schemas.microsoft.com/office/drawing/2014/main" id="{19BC313C-54BF-4CAD-AD9F-02C4FEFC82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6" y="4134"/>
                <a:ext cx="37" cy="10"/>
              </a:xfrm>
              <a:custGeom>
                <a:avLst/>
                <a:gdLst>
                  <a:gd name="T0" fmla="*/ 109 w 109"/>
                  <a:gd name="T1" fmla="*/ 11 h 29"/>
                  <a:gd name="T2" fmla="*/ 103 w 109"/>
                  <a:gd name="T3" fmla="*/ 0 h 29"/>
                  <a:gd name="T4" fmla="*/ 1 w 109"/>
                  <a:gd name="T5" fmla="*/ 17 h 29"/>
                  <a:gd name="T6" fmla="*/ 0 w 109"/>
                  <a:gd name="T7" fmla="*/ 24 h 29"/>
                  <a:gd name="T8" fmla="*/ 3 w 109"/>
                  <a:gd name="T9" fmla="*/ 29 h 29"/>
                  <a:gd name="T10" fmla="*/ 109 w 109"/>
                  <a:gd name="T11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9" h="29">
                    <a:moveTo>
                      <a:pt x="109" y="11"/>
                    </a:moveTo>
                    <a:lnTo>
                      <a:pt x="103" y="0"/>
                    </a:lnTo>
                    <a:lnTo>
                      <a:pt x="1" y="17"/>
                    </a:lnTo>
                    <a:lnTo>
                      <a:pt x="0" y="24"/>
                    </a:lnTo>
                    <a:lnTo>
                      <a:pt x="3" y="29"/>
                    </a:lnTo>
                    <a:lnTo>
                      <a:pt x="109" y="11"/>
                    </a:lnTo>
                    <a:close/>
                  </a:path>
                </a:pathLst>
              </a:custGeom>
              <a:solidFill>
                <a:srgbClr val="9170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14" name="Freeform 1138">
                <a:extLst>
                  <a:ext uri="{FF2B5EF4-FFF2-40B4-BE49-F238E27FC236}">
                    <a16:creationId xmlns:a16="http://schemas.microsoft.com/office/drawing/2014/main" id="{7E3EDDAC-2F75-4D20-A86D-02F60FDC03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6" y="4131"/>
                <a:ext cx="35" cy="9"/>
              </a:xfrm>
              <a:custGeom>
                <a:avLst/>
                <a:gdLst>
                  <a:gd name="T0" fmla="*/ 104 w 104"/>
                  <a:gd name="T1" fmla="*/ 10 h 27"/>
                  <a:gd name="T2" fmla="*/ 101 w 104"/>
                  <a:gd name="T3" fmla="*/ 0 h 27"/>
                  <a:gd name="T4" fmla="*/ 0 w 104"/>
                  <a:gd name="T5" fmla="*/ 16 h 27"/>
                  <a:gd name="T6" fmla="*/ 2 w 104"/>
                  <a:gd name="T7" fmla="*/ 27 h 27"/>
                  <a:gd name="T8" fmla="*/ 104 w 104"/>
                  <a:gd name="T9" fmla="*/ 1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27">
                    <a:moveTo>
                      <a:pt x="104" y="10"/>
                    </a:moveTo>
                    <a:lnTo>
                      <a:pt x="101" y="0"/>
                    </a:lnTo>
                    <a:lnTo>
                      <a:pt x="0" y="16"/>
                    </a:lnTo>
                    <a:lnTo>
                      <a:pt x="2" y="27"/>
                    </a:lnTo>
                    <a:lnTo>
                      <a:pt x="104" y="10"/>
                    </a:lnTo>
                    <a:close/>
                  </a:path>
                </a:pathLst>
              </a:custGeom>
              <a:solidFill>
                <a:srgbClr val="9373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15" name="Freeform 1139">
                <a:extLst>
                  <a:ext uri="{FF2B5EF4-FFF2-40B4-BE49-F238E27FC236}">
                    <a16:creationId xmlns:a16="http://schemas.microsoft.com/office/drawing/2014/main" id="{A56D2B8E-2CE5-4D0B-B5EC-36349BCF6C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7" y="4153"/>
                <a:ext cx="27" cy="8"/>
              </a:xfrm>
              <a:custGeom>
                <a:avLst/>
                <a:gdLst>
                  <a:gd name="T0" fmla="*/ 77 w 80"/>
                  <a:gd name="T1" fmla="*/ 12 h 24"/>
                  <a:gd name="T2" fmla="*/ 80 w 80"/>
                  <a:gd name="T3" fmla="*/ 0 h 24"/>
                  <a:gd name="T4" fmla="*/ 0 w 80"/>
                  <a:gd name="T5" fmla="*/ 13 h 24"/>
                  <a:gd name="T6" fmla="*/ 9 w 80"/>
                  <a:gd name="T7" fmla="*/ 24 h 24"/>
                  <a:gd name="T8" fmla="*/ 77 w 80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24">
                    <a:moveTo>
                      <a:pt x="77" y="12"/>
                    </a:moveTo>
                    <a:lnTo>
                      <a:pt x="80" y="0"/>
                    </a:lnTo>
                    <a:lnTo>
                      <a:pt x="0" y="13"/>
                    </a:lnTo>
                    <a:lnTo>
                      <a:pt x="9" y="24"/>
                    </a:lnTo>
                    <a:lnTo>
                      <a:pt x="77" y="12"/>
                    </a:lnTo>
                    <a:close/>
                  </a:path>
                </a:pathLst>
              </a:custGeom>
              <a:solidFill>
                <a:srgbClr val="8563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16" name="Freeform 1140">
                <a:extLst>
                  <a:ext uri="{FF2B5EF4-FFF2-40B4-BE49-F238E27FC236}">
                    <a16:creationId xmlns:a16="http://schemas.microsoft.com/office/drawing/2014/main" id="{B5875EBC-024E-4741-8436-99923EAD31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5" y="4149"/>
                <a:ext cx="29" cy="8"/>
              </a:xfrm>
              <a:custGeom>
                <a:avLst/>
                <a:gdLst>
                  <a:gd name="T0" fmla="*/ 87 w 87"/>
                  <a:gd name="T1" fmla="*/ 11 h 24"/>
                  <a:gd name="T2" fmla="*/ 87 w 87"/>
                  <a:gd name="T3" fmla="*/ 5 h 24"/>
                  <a:gd name="T4" fmla="*/ 87 w 87"/>
                  <a:gd name="T5" fmla="*/ 0 h 24"/>
                  <a:gd name="T6" fmla="*/ 0 w 87"/>
                  <a:gd name="T7" fmla="*/ 14 h 24"/>
                  <a:gd name="T8" fmla="*/ 7 w 87"/>
                  <a:gd name="T9" fmla="*/ 24 h 24"/>
                  <a:gd name="T10" fmla="*/ 87 w 87"/>
                  <a:gd name="T11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" h="24">
                    <a:moveTo>
                      <a:pt x="87" y="11"/>
                    </a:moveTo>
                    <a:lnTo>
                      <a:pt x="87" y="5"/>
                    </a:lnTo>
                    <a:lnTo>
                      <a:pt x="87" y="0"/>
                    </a:lnTo>
                    <a:lnTo>
                      <a:pt x="0" y="14"/>
                    </a:lnTo>
                    <a:lnTo>
                      <a:pt x="7" y="24"/>
                    </a:lnTo>
                    <a:lnTo>
                      <a:pt x="87" y="11"/>
                    </a:lnTo>
                    <a:close/>
                  </a:path>
                </a:pathLst>
              </a:custGeom>
              <a:solidFill>
                <a:srgbClr val="8765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17" name="Freeform 1141">
                <a:extLst>
                  <a:ext uri="{FF2B5EF4-FFF2-40B4-BE49-F238E27FC236}">
                    <a16:creationId xmlns:a16="http://schemas.microsoft.com/office/drawing/2014/main" id="{C7097001-D6AD-464F-B7C4-C3273EC9C1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00" y="4157"/>
                <a:ext cx="23" cy="14"/>
              </a:xfrm>
              <a:custGeom>
                <a:avLst/>
                <a:gdLst>
                  <a:gd name="T0" fmla="*/ 37 w 68"/>
                  <a:gd name="T1" fmla="*/ 32 h 42"/>
                  <a:gd name="T2" fmla="*/ 37 w 68"/>
                  <a:gd name="T3" fmla="*/ 27 h 42"/>
                  <a:gd name="T4" fmla="*/ 40 w 68"/>
                  <a:gd name="T5" fmla="*/ 26 h 42"/>
                  <a:gd name="T6" fmla="*/ 44 w 68"/>
                  <a:gd name="T7" fmla="*/ 29 h 42"/>
                  <a:gd name="T8" fmla="*/ 65 w 68"/>
                  <a:gd name="T9" fmla="*/ 21 h 42"/>
                  <a:gd name="T10" fmla="*/ 68 w 68"/>
                  <a:gd name="T11" fmla="*/ 0 h 42"/>
                  <a:gd name="T12" fmla="*/ 0 w 68"/>
                  <a:gd name="T13" fmla="*/ 12 h 42"/>
                  <a:gd name="T14" fmla="*/ 21 w 68"/>
                  <a:gd name="T15" fmla="*/ 41 h 42"/>
                  <a:gd name="T16" fmla="*/ 44 w 68"/>
                  <a:gd name="T17" fmla="*/ 42 h 42"/>
                  <a:gd name="T18" fmla="*/ 37 w 68"/>
                  <a:gd name="T19" fmla="*/ 3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42">
                    <a:moveTo>
                      <a:pt x="37" y="32"/>
                    </a:moveTo>
                    <a:lnTo>
                      <a:pt x="37" y="27"/>
                    </a:lnTo>
                    <a:lnTo>
                      <a:pt x="40" y="26"/>
                    </a:lnTo>
                    <a:lnTo>
                      <a:pt x="44" y="29"/>
                    </a:lnTo>
                    <a:lnTo>
                      <a:pt x="65" y="21"/>
                    </a:lnTo>
                    <a:lnTo>
                      <a:pt x="68" y="0"/>
                    </a:lnTo>
                    <a:lnTo>
                      <a:pt x="0" y="12"/>
                    </a:lnTo>
                    <a:lnTo>
                      <a:pt x="21" y="41"/>
                    </a:lnTo>
                    <a:lnTo>
                      <a:pt x="44" y="42"/>
                    </a:lnTo>
                    <a:lnTo>
                      <a:pt x="37" y="32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18" name="Freeform 1142">
                <a:extLst>
                  <a:ext uri="{FF2B5EF4-FFF2-40B4-BE49-F238E27FC236}">
                    <a16:creationId xmlns:a16="http://schemas.microsoft.com/office/drawing/2014/main" id="{05CD2658-60D8-4066-8FB3-511D1F6BF2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3" y="4145"/>
                <a:ext cx="31" cy="9"/>
              </a:xfrm>
              <a:custGeom>
                <a:avLst/>
                <a:gdLst>
                  <a:gd name="T0" fmla="*/ 94 w 94"/>
                  <a:gd name="T1" fmla="*/ 12 h 26"/>
                  <a:gd name="T2" fmla="*/ 93 w 94"/>
                  <a:gd name="T3" fmla="*/ 0 h 26"/>
                  <a:gd name="T4" fmla="*/ 0 w 94"/>
                  <a:gd name="T5" fmla="*/ 17 h 26"/>
                  <a:gd name="T6" fmla="*/ 7 w 94"/>
                  <a:gd name="T7" fmla="*/ 26 h 26"/>
                  <a:gd name="T8" fmla="*/ 94 w 94"/>
                  <a:gd name="T9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26">
                    <a:moveTo>
                      <a:pt x="94" y="12"/>
                    </a:moveTo>
                    <a:lnTo>
                      <a:pt x="93" y="0"/>
                    </a:lnTo>
                    <a:lnTo>
                      <a:pt x="0" y="17"/>
                    </a:lnTo>
                    <a:lnTo>
                      <a:pt x="7" y="26"/>
                    </a:lnTo>
                    <a:lnTo>
                      <a:pt x="94" y="12"/>
                    </a:lnTo>
                    <a:close/>
                  </a:path>
                </a:pathLst>
              </a:custGeom>
              <a:solidFill>
                <a:srgbClr val="8968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19" name="Freeform 1143">
                <a:extLst>
                  <a:ext uri="{FF2B5EF4-FFF2-40B4-BE49-F238E27FC236}">
                    <a16:creationId xmlns:a16="http://schemas.microsoft.com/office/drawing/2014/main" id="{59D2AF53-734B-4F6C-A15D-374B54E996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7" y="4079"/>
                <a:ext cx="32" cy="28"/>
              </a:xfrm>
              <a:custGeom>
                <a:avLst/>
                <a:gdLst>
                  <a:gd name="T0" fmla="*/ 56 w 95"/>
                  <a:gd name="T1" fmla="*/ 8 h 84"/>
                  <a:gd name="T2" fmla="*/ 44 w 95"/>
                  <a:gd name="T3" fmla="*/ 22 h 84"/>
                  <a:gd name="T4" fmla="*/ 33 w 95"/>
                  <a:gd name="T5" fmla="*/ 36 h 84"/>
                  <a:gd name="T6" fmla="*/ 23 w 95"/>
                  <a:gd name="T7" fmla="*/ 50 h 84"/>
                  <a:gd name="T8" fmla="*/ 11 w 95"/>
                  <a:gd name="T9" fmla="*/ 62 h 84"/>
                  <a:gd name="T10" fmla="*/ 0 w 95"/>
                  <a:gd name="T11" fmla="*/ 74 h 84"/>
                  <a:gd name="T12" fmla="*/ 0 w 95"/>
                  <a:gd name="T13" fmla="*/ 84 h 84"/>
                  <a:gd name="T14" fmla="*/ 95 w 95"/>
                  <a:gd name="T15" fmla="*/ 67 h 84"/>
                  <a:gd name="T16" fmla="*/ 94 w 95"/>
                  <a:gd name="T17" fmla="*/ 62 h 84"/>
                  <a:gd name="T18" fmla="*/ 88 w 95"/>
                  <a:gd name="T19" fmla="*/ 43 h 84"/>
                  <a:gd name="T20" fmla="*/ 82 w 95"/>
                  <a:gd name="T21" fmla="*/ 28 h 84"/>
                  <a:gd name="T22" fmla="*/ 72 w 95"/>
                  <a:gd name="T23" fmla="*/ 12 h 84"/>
                  <a:gd name="T24" fmla="*/ 62 w 95"/>
                  <a:gd name="T25" fmla="*/ 0 h 84"/>
                  <a:gd name="T26" fmla="*/ 56 w 95"/>
                  <a:gd name="T27" fmla="*/ 8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5" h="84">
                    <a:moveTo>
                      <a:pt x="56" y="8"/>
                    </a:moveTo>
                    <a:lnTo>
                      <a:pt x="44" y="22"/>
                    </a:lnTo>
                    <a:lnTo>
                      <a:pt x="33" y="36"/>
                    </a:lnTo>
                    <a:lnTo>
                      <a:pt x="23" y="50"/>
                    </a:lnTo>
                    <a:lnTo>
                      <a:pt x="11" y="62"/>
                    </a:lnTo>
                    <a:lnTo>
                      <a:pt x="0" y="74"/>
                    </a:lnTo>
                    <a:lnTo>
                      <a:pt x="0" y="84"/>
                    </a:lnTo>
                    <a:lnTo>
                      <a:pt x="95" y="67"/>
                    </a:lnTo>
                    <a:lnTo>
                      <a:pt x="94" y="62"/>
                    </a:lnTo>
                    <a:lnTo>
                      <a:pt x="88" y="43"/>
                    </a:lnTo>
                    <a:lnTo>
                      <a:pt x="82" y="28"/>
                    </a:lnTo>
                    <a:lnTo>
                      <a:pt x="72" y="12"/>
                    </a:lnTo>
                    <a:lnTo>
                      <a:pt x="62" y="0"/>
                    </a:lnTo>
                    <a:lnTo>
                      <a:pt x="56" y="8"/>
                    </a:lnTo>
                    <a:close/>
                  </a:path>
                </a:pathLst>
              </a:custGeom>
              <a:solidFill>
                <a:srgbClr val="A98B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20" name="Freeform 1144">
                <a:extLst>
                  <a:ext uri="{FF2B5EF4-FFF2-40B4-BE49-F238E27FC236}">
                    <a16:creationId xmlns:a16="http://schemas.microsoft.com/office/drawing/2014/main" id="{C04889A2-8B01-4205-8D75-C016BD59FB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7" y="4101"/>
                <a:ext cx="33" cy="10"/>
              </a:xfrm>
              <a:custGeom>
                <a:avLst/>
                <a:gdLst>
                  <a:gd name="T0" fmla="*/ 98 w 98"/>
                  <a:gd name="T1" fmla="*/ 11 h 28"/>
                  <a:gd name="T2" fmla="*/ 95 w 98"/>
                  <a:gd name="T3" fmla="*/ 5 h 28"/>
                  <a:gd name="T4" fmla="*/ 95 w 98"/>
                  <a:gd name="T5" fmla="*/ 0 h 28"/>
                  <a:gd name="T6" fmla="*/ 0 w 98"/>
                  <a:gd name="T7" fmla="*/ 17 h 28"/>
                  <a:gd name="T8" fmla="*/ 0 w 98"/>
                  <a:gd name="T9" fmla="*/ 28 h 28"/>
                  <a:gd name="T10" fmla="*/ 98 w 98"/>
                  <a:gd name="T11" fmla="*/ 1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28">
                    <a:moveTo>
                      <a:pt x="98" y="11"/>
                    </a:moveTo>
                    <a:lnTo>
                      <a:pt x="95" y="5"/>
                    </a:lnTo>
                    <a:lnTo>
                      <a:pt x="95" y="0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98" y="11"/>
                    </a:lnTo>
                    <a:close/>
                  </a:path>
                </a:pathLst>
              </a:custGeom>
              <a:solidFill>
                <a:srgbClr val="A688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21" name="Freeform 1145">
                <a:extLst>
                  <a:ext uri="{FF2B5EF4-FFF2-40B4-BE49-F238E27FC236}">
                    <a16:creationId xmlns:a16="http://schemas.microsoft.com/office/drawing/2014/main" id="{E8405E3A-1563-4E61-89B8-23EB814E3A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18" y="4179"/>
                <a:ext cx="58" cy="31"/>
              </a:xfrm>
              <a:custGeom>
                <a:avLst/>
                <a:gdLst>
                  <a:gd name="T0" fmla="*/ 56 w 176"/>
                  <a:gd name="T1" fmla="*/ 0 h 91"/>
                  <a:gd name="T2" fmla="*/ 33 w 176"/>
                  <a:gd name="T3" fmla="*/ 6 h 91"/>
                  <a:gd name="T4" fmla="*/ 32 w 176"/>
                  <a:gd name="T5" fmla="*/ 7 h 91"/>
                  <a:gd name="T6" fmla="*/ 13 w 176"/>
                  <a:gd name="T7" fmla="*/ 12 h 91"/>
                  <a:gd name="T8" fmla="*/ 0 w 176"/>
                  <a:gd name="T9" fmla="*/ 26 h 91"/>
                  <a:gd name="T10" fmla="*/ 28 w 176"/>
                  <a:gd name="T11" fmla="*/ 60 h 91"/>
                  <a:gd name="T12" fmla="*/ 55 w 176"/>
                  <a:gd name="T13" fmla="*/ 66 h 91"/>
                  <a:gd name="T14" fmla="*/ 79 w 176"/>
                  <a:gd name="T15" fmla="*/ 71 h 91"/>
                  <a:gd name="T16" fmla="*/ 128 w 176"/>
                  <a:gd name="T17" fmla="*/ 80 h 91"/>
                  <a:gd name="T18" fmla="*/ 135 w 176"/>
                  <a:gd name="T19" fmla="*/ 83 h 91"/>
                  <a:gd name="T20" fmla="*/ 136 w 176"/>
                  <a:gd name="T21" fmla="*/ 83 h 91"/>
                  <a:gd name="T22" fmla="*/ 139 w 176"/>
                  <a:gd name="T23" fmla="*/ 84 h 91"/>
                  <a:gd name="T24" fmla="*/ 144 w 176"/>
                  <a:gd name="T25" fmla="*/ 86 h 91"/>
                  <a:gd name="T26" fmla="*/ 151 w 176"/>
                  <a:gd name="T27" fmla="*/ 87 h 91"/>
                  <a:gd name="T28" fmla="*/ 158 w 176"/>
                  <a:gd name="T29" fmla="*/ 90 h 91"/>
                  <a:gd name="T30" fmla="*/ 163 w 176"/>
                  <a:gd name="T31" fmla="*/ 90 h 91"/>
                  <a:gd name="T32" fmla="*/ 168 w 176"/>
                  <a:gd name="T33" fmla="*/ 91 h 91"/>
                  <a:gd name="T34" fmla="*/ 176 w 176"/>
                  <a:gd name="T35" fmla="*/ 91 h 91"/>
                  <a:gd name="T36" fmla="*/ 171 w 176"/>
                  <a:gd name="T37" fmla="*/ 80 h 91"/>
                  <a:gd name="T38" fmla="*/ 170 w 176"/>
                  <a:gd name="T39" fmla="*/ 78 h 91"/>
                  <a:gd name="T40" fmla="*/ 143 w 176"/>
                  <a:gd name="T41" fmla="*/ 54 h 91"/>
                  <a:gd name="T42" fmla="*/ 115 w 176"/>
                  <a:gd name="T43" fmla="*/ 34 h 91"/>
                  <a:gd name="T44" fmla="*/ 86 w 176"/>
                  <a:gd name="T45" fmla="*/ 16 h 91"/>
                  <a:gd name="T46" fmla="*/ 56 w 176"/>
                  <a:gd name="T47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6" h="91">
                    <a:moveTo>
                      <a:pt x="56" y="0"/>
                    </a:moveTo>
                    <a:lnTo>
                      <a:pt x="33" y="6"/>
                    </a:lnTo>
                    <a:lnTo>
                      <a:pt x="32" y="7"/>
                    </a:lnTo>
                    <a:lnTo>
                      <a:pt x="13" y="12"/>
                    </a:lnTo>
                    <a:lnTo>
                      <a:pt x="0" y="26"/>
                    </a:lnTo>
                    <a:lnTo>
                      <a:pt x="28" y="60"/>
                    </a:lnTo>
                    <a:lnTo>
                      <a:pt x="55" y="66"/>
                    </a:lnTo>
                    <a:lnTo>
                      <a:pt x="79" y="71"/>
                    </a:lnTo>
                    <a:lnTo>
                      <a:pt x="128" y="80"/>
                    </a:lnTo>
                    <a:lnTo>
                      <a:pt x="135" y="83"/>
                    </a:lnTo>
                    <a:lnTo>
                      <a:pt x="136" y="83"/>
                    </a:lnTo>
                    <a:lnTo>
                      <a:pt x="139" y="84"/>
                    </a:lnTo>
                    <a:lnTo>
                      <a:pt x="144" y="86"/>
                    </a:lnTo>
                    <a:lnTo>
                      <a:pt x="151" y="87"/>
                    </a:lnTo>
                    <a:lnTo>
                      <a:pt x="158" y="90"/>
                    </a:lnTo>
                    <a:lnTo>
                      <a:pt x="163" y="90"/>
                    </a:lnTo>
                    <a:lnTo>
                      <a:pt x="168" y="91"/>
                    </a:lnTo>
                    <a:lnTo>
                      <a:pt x="176" y="91"/>
                    </a:lnTo>
                    <a:lnTo>
                      <a:pt x="171" y="80"/>
                    </a:lnTo>
                    <a:lnTo>
                      <a:pt x="170" y="78"/>
                    </a:lnTo>
                    <a:lnTo>
                      <a:pt x="143" y="54"/>
                    </a:lnTo>
                    <a:lnTo>
                      <a:pt x="115" y="34"/>
                    </a:lnTo>
                    <a:lnTo>
                      <a:pt x="86" y="16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22" name="Freeform 1146">
                <a:extLst>
                  <a:ext uri="{FF2B5EF4-FFF2-40B4-BE49-F238E27FC236}">
                    <a16:creationId xmlns:a16="http://schemas.microsoft.com/office/drawing/2014/main" id="{358FDEFB-1F8E-4B37-80B2-0E42AC4511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18" y="4191"/>
                <a:ext cx="4" cy="15"/>
              </a:xfrm>
              <a:custGeom>
                <a:avLst/>
                <a:gdLst>
                  <a:gd name="T0" fmla="*/ 0 w 12"/>
                  <a:gd name="T1" fmla="*/ 47 h 47"/>
                  <a:gd name="T2" fmla="*/ 12 w 12"/>
                  <a:gd name="T3" fmla="*/ 26 h 47"/>
                  <a:gd name="T4" fmla="*/ 0 w 12"/>
                  <a:gd name="T5" fmla="*/ 0 h 47"/>
                  <a:gd name="T6" fmla="*/ 0 w 12"/>
                  <a:gd name="T7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47">
                    <a:moveTo>
                      <a:pt x="0" y="47"/>
                    </a:moveTo>
                    <a:lnTo>
                      <a:pt x="12" y="26"/>
                    </a:lnTo>
                    <a:lnTo>
                      <a:pt x="0" y="0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23" name="Freeform 1147">
                <a:extLst>
                  <a:ext uri="{FF2B5EF4-FFF2-40B4-BE49-F238E27FC236}">
                    <a16:creationId xmlns:a16="http://schemas.microsoft.com/office/drawing/2014/main" id="{2075BA28-5E4C-42F7-9614-877580ECA3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8" y="4191"/>
                <a:ext cx="16" cy="42"/>
              </a:xfrm>
              <a:custGeom>
                <a:avLst/>
                <a:gdLst>
                  <a:gd name="T0" fmla="*/ 48 w 48"/>
                  <a:gd name="T1" fmla="*/ 62 h 126"/>
                  <a:gd name="T2" fmla="*/ 48 w 48"/>
                  <a:gd name="T3" fmla="*/ 0 h 126"/>
                  <a:gd name="T4" fmla="*/ 38 w 48"/>
                  <a:gd name="T5" fmla="*/ 11 h 126"/>
                  <a:gd name="T6" fmla="*/ 28 w 48"/>
                  <a:gd name="T7" fmla="*/ 19 h 126"/>
                  <a:gd name="T8" fmla="*/ 16 w 48"/>
                  <a:gd name="T9" fmla="*/ 26 h 126"/>
                  <a:gd name="T10" fmla="*/ 9 w 48"/>
                  <a:gd name="T11" fmla="*/ 29 h 126"/>
                  <a:gd name="T12" fmla="*/ 7 w 48"/>
                  <a:gd name="T13" fmla="*/ 29 h 126"/>
                  <a:gd name="T14" fmla="*/ 6 w 48"/>
                  <a:gd name="T15" fmla="*/ 29 h 126"/>
                  <a:gd name="T16" fmla="*/ 6 w 48"/>
                  <a:gd name="T17" fmla="*/ 30 h 126"/>
                  <a:gd name="T18" fmla="*/ 3 w 48"/>
                  <a:gd name="T19" fmla="*/ 32 h 126"/>
                  <a:gd name="T20" fmla="*/ 1 w 48"/>
                  <a:gd name="T21" fmla="*/ 62 h 126"/>
                  <a:gd name="T22" fmla="*/ 0 w 48"/>
                  <a:gd name="T23" fmla="*/ 77 h 126"/>
                  <a:gd name="T24" fmla="*/ 3 w 48"/>
                  <a:gd name="T25" fmla="*/ 93 h 126"/>
                  <a:gd name="T26" fmla="*/ 4 w 48"/>
                  <a:gd name="T27" fmla="*/ 101 h 126"/>
                  <a:gd name="T28" fmla="*/ 8 w 48"/>
                  <a:gd name="T29" fmla="*/ 109 h 126"/>
                  <a:gd name="T30" fmla="*/ 16 w 48"/>
                  <a:gd name="T31" fmla="*/ 126 h 126"/>
                  <a:gd name="T32" fmla="*/ 19 w 48"/>
                  <a:gd name="T33" fmla="*/ 98 h 126"/>
                  <a:gd name="T34" fmla="*/ 26 w 48"/>
                  <a:gd name="T35" fmla="*/ 90 h 126"/>
                  <a:gd name="T36" fmla="*/ 30 w 48"/>
                  <a:gd name="T37" fmla="*/ 85 h 126"/>
                  <a:gd name="T38" fmla="*/ 34 w 48"/>
                  <a:gd name="T39" fmla="*/ 81 h 126"/>
                  <a:gd name="T40" fmla="*/ 41 w 48"/>
                  <a:gd name="T41" fmla="*/ 72 h 126"/>
                  <a:gd name="T42" fmla="*/ 48 w 48"/>
                  <a:gd name="T43" fmla="*/ 62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126">
                    <a:moveTo>
                      <a:pt x="48" y="62"/>
                    </a:moveTo>
                    <a:lnTo>
                      <a:pt x="48" y="0"/>
                    </a:lnTo>
                    <a:lnTo>
                      <a:pt x="38" y="11"/>
                    </a:lnTo>
                    <a:lnTo>
                      <a:pt x="28" y="19"/>
                    </a:lnTo>
                    <a:lnTo>
                      <a:pt x="16" y="26"/>
                    </a:lnTo>
                    <a:lnTo>
                      <a:pt x="9" y="29"/>
                    </a:lnTo>
                    <a:lnTo>
                      <a:pt x="7" y="29"/>
                    </a:lnTo>
                    <a:lnTo>
                      <a:pt x="6" y="29"/>
                    </a:lnTo>
                    <a:lnTo>
                      <a:pt x="6" y="30"/>
                    </a:lnTo>
                    <a:lnTo>
                      <a:pt x="3" y="32"/>
                    </a:lnTo>
                    <a:lnTo>
                      <a:pt x="1" y="62"/>
                    </a:lnTo>
                    <a:lnTo>
                      <a:pt x="0" y="77"/>
                    </a:lnTo>
                    <a:lnTo>
                      <a:pt x="3" y="93"/>
                    </a:lnTo>
                    <a:lnTo>
                      <a:pt x="4" y="101"/>
                    </a:lnTo>
                    <a:lnTo>
                      <a:pt x="8" y="109"/>
                    </a:lnTo>
                    <a:lnTo>
                      <a:pt x="16" y="126"/>
                    </a:lnTo>
                    <a:lnTo>
                      <a:pt x="19" y="98"/>
                    </a:lnTo>
                    <a:lnTo>
                      <a:pt x="26" y="90"/>
                    </a:lnTo>
                    <a:lnTo>
                      <a:pt x="30" y="85"/>
                    </a:lnTo>
                    <a:lnTo>
                      <a:pt x="34" y="81"/>
                    </a:lnTo>
                    <a:lnTo>
                      <a:pt x="41" y="72"/>
                    </a:lnTo>
                    <a:lnTo>
                      <a:pt x="48" y="62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24" name="Freeform 1148">
                <a:extLst>
                  <a:ext uri="{FF2B5EF4-FFF2-40B4-BE49-F238E27FC236}">
                    <a16:creationId xmlns:a16="http://schemas.microsoft.com/office/drawing/2014/main" id="{26FD2AAF-F455-4066-A3CB-DF6141A9B3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5" y="4127"/>
                <a:ext cx="13" cy="25"/>
              </a:xfrm>
              <a:custGeom>
                <a:avLst/>
                <a:gdLst>
                  <a:gd name="T0" fmla="*/ 23 w 41"/>
                  <a:gd name="T1" fmla="*/ 43 h 74"/>
                  <a:gd name="T2" fmla="*/ 23 w 41"/>
                  <a:gd name="T3" fmla="*/ 32 h 74"/>
                  <a:gd name="T4" fmla="*/ 2 w 41"/>
                  <a:gd name="T5" fmla="*/ 1 h 74"/>
                  <a:gd name="T6" fmla="*/ 0 w 41"/>
                  <a:gd name="T7" fmla="*/ 0 h 74"/>
                  <a:gd name="T8" fmla="*/ 0 w 41"/>
                  <a:gd name="T9" fmla="*/ 6 h 74"/>
                  <a:gd name="T10" fmla="*/ 2 w 41"/>
                  <a:gd name="T11" fmla="*/ 13 h 74"/>
                  <a:gd name="T12" fmla="*/ 5 w 41"/>
                  <a:gd name="T13" fmla="*/ 18 h 74"/>
                  <a:gd name="T14" fmla="*/ 11 w 41"/>
                  <a:gd name="T15" fmla="*/ 24 h 74"/>
                  <a:gd name="T16" fmla="*/ 12 w 41"/>
                  <a:gd name="T17" fmla="*/ 49 h 74"/>
                  <a:gd name="T18" fmla="*/ 28 w 41"/>
                  <a:gd name="T19" fmla="*/ 74 h 74"/>
                  <a:gd name="T20" fmla="*/ 41 w 41"/>
                  <a:gd name="T21" fmla="*/ 66 h 74"/>
                  <a:gd name="T22" fmla="*/ 30 w 41"/>
                  <a:gd name="T23" fmla="*/ 57 h 74"/>
                  <a:gd name="T24" fmla="*/ 23 w 41"/>
                  <a:gd name="T25" fmla="*/ 4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1" h="74">
                    <a:moveTo>
                      <a:pt x="23" y="43"/>
                    </a:moveTo>
                    <a:lnTo>
                      <a:pt x="23" y="3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2" y="13"/>
                    </a:lnTo>
                    <a:lnTo>
                      <a:pt x="5" y="18"/>
                    </a:lnTo>
                    <a:lnTo>
                      <a:pt x="11" y="24"/>
                    </a:lnTo>
                    <a:lnTo>
                      <a:pt x="12" y="49"/>
                    </a:lnTo>
                    <a:lnTo>
                      <a:pt x="28" y="74"/>
                    </a:lnTo>
                    <a:lnTo>
                      <a:pt x="41" y="66"/>
                    </a:lnTo>
                    <a:lnTo>
                      <a:pt x="30" y="57"/>
                    </a:lnTo>
                    <a:lnTo>
                      <a:pt x="23" y="43"/>
                    </a:lnTo>
                    <a:close/>
                  </a:path>
                </a:pathLst>
              </a:custGeom>
              <a:solidFill>
                <a:srgbClr val="A98B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25" name="Freeform 1149">
                <a:extLst>
                  <a:ext uri="{FF2B5EF4-FFF2-40B4-BE49-F238E27FC236}">
                    <a16:creationId xmlns:a16="http://schemas.microsoft.com/office/drawing/2014/main" id="{90706343-6838-4741-A553-657061AAA3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9" y="4162"/>
                <a:ext cx="5" cy="3"/>
              </a:xfrm>
              <a:custGeom>
                <a:avLst/>
                <a:gdLst>
                  <a:gd name="T0" fmla="*/ 16 w 16"/>
                  <a:gd name="T1" fmla="*/ 3 h 10"/>
                  <a:gd name="T2" fmla="*/ 12 w 16"/>
                  <a:gd name="T3" fmla="*/ 0 h 10"/>
                  <a:gd name="T4" fmla="*/ 0 w 16"/>
                  <a:gd name="T5" fmla="*/ 8 h 10"/>
                  <a:gd name="T6" fmla="*/ 5 w 16"/>
                  <a:gd name="T7" fmla="*/ 10 h 10"/>
                  <a:gd name="T8" fmla="*/ 16 w 16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0">
                    <a:moveTo>
                      <a:pt x="16" y="3"/>
                    </a:moveTo>
                    <a:lnTo>
                      <a:pt x="12" y="0"/>
                    </a:lnTo>
                    <a:lnTo>
                      <a:pt x="0" y="8"/>
                    </a:lnTo>
                    <a:lnTo>
                      <a:pt x="5" y="10"/>
                    </a:lnTo>
                    <a:lnTo>
                      <a:pt x="16" y="3"/>
                    </a:lnTo>
                    <a:close/>
                  </a:path>
                </a:pathLst>
              </a:custGeom>
              <a:solidFill>
                <a:srgbClr val="8462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26" name="Freeform 1150">
                <a:extLst>
                  <a:ext uri="{FF2B5EF4-FFF2-40B4-BE49-F238E27FC236}">
                    <a16:creationId xmlns:a16="http://schemas.microsoft.com/office/drawing/2014/main" id="{F664FD41-7BCA-4BC5-AE67-B064E81B17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7" y="4161"/>
                <a:ext cx="6" cy="4"/>
              </a:xfrm>
              <a:custGeom>
                <a:avLst/>
                <a:gdLst>
                  <a:gd name="T0" fmla="*/ 17 w 17"/>
                  <a:gd name="T1" fmla="*/ 3 h 11"/>
                  <a:gd name="T2" fmla="*/ 16 w 17"/>
                  <a:gd name="T3" fmla="*/ 2 h 11"/>
                  <a:gd name="T4" fmla="*/ 14 w 17"/>
                  <a:gd name="T5" fmla="*/ 0 h 11"/>
                  <a:gd name="T6" fmla="*/ 0 w 17"/>
                  <a:gd name="T7" fmla="*/ 8 h 11"/>
                  <a:gd name="T8" fmla="*/ 5 w 17"/>
                  <a:gd name="T9" fmla="*/ 11 h 11"/>
                  <a:gd name="T10" fmla="*/ 17 w 17"/>
                  <a:gd name="T1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1">
                    <a:moveTo>
                      <a:pt x="17" y="3"/>
                    </a:moveTo>
                    <a:lnTo>
                      <a:pt x="16" y="2"/>
                    </a:lnTo>
                    <a:lnTo>
                      <a:pt x="14" y="0"/>
                    </a:lnTo>
                    <a:lnTo>
                      <a:pt x="0" y="8"/>
                    </a:lnTo>
                    <a:lnTo>
                      <a:pt x="5" y="11"/>
                    </a:lnTo>
                    <a:lnTo>
                      <a:pt x="17" y="3"/>
                    </a:lnTo>
                    <a:close/>
                  </a:path>
                </a:pathLst>
              </a:custGeom>
              <a:solidFill>
                <a:srgbClr val="8664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27" name="Freeform 1151">
                <a:extLst>
                  <a:ext uri="{FF2B5EF4-FFF2-40B4-BE49-F238E27FC236}">
                    <a16:creationId xmlns:a16="http://schemas.microsoft.com/office/drawing/2014/main" id="{8CD04C54-87FC-4F82-9183-0C1C930738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6" y="4160"/>
                <a:ext cx="6" cy="4"/>
              </a:xfrm>
              <a:custGeom>
                <a:avLst/>
                <a:gdLst>
                  <a:gd name="T0" fmla="*/ 18 w 18"/>
                  <a:gd name="T1" fmla="*/ 4 h 12"/>
                  <a:gd name="T2" fmla="*/ 15 w 18"/>
                  <a:gd name="T3" fmla="*/ 0 h 12"/>
                  <a:gd name="T4" fmla="*/ 0 w 18"/>
                  <a:gd name="T5" fmla="*/ 10 h 12"/>
                  <a:gd name="T6" fmla="*/ 4 w 18"/>
                  <a:gd name="T7" fmla="*/ 12 h 12"/>
                  <a:gd name="T8" fmla="*/ 18 w 18"/>
                  <a:gd name="T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2">
                    <a:moveTo>
                      <a:pt x="18" y="4"/>
                    </a:moveTo>
                    <a:lnTo>
                      <a:pt x="15" y="0"/>
                    </a:lnTo>
                    <a:lnTo>
                      <a:pt x="0" y="10"/>
                    </a:lnTo>
                    <a:lnTo>
                      <a:pt x="4" y="12"/>
                    </a:lnTo>
                    <a:lnTo>
                      <a:pt x="18" y="4"/>
                    </a:lnTo>
                    <a:close/>
                  </a:path>
                </a:pathLst>
              </a:custGeom>
              <a:solidFill>
                <a:srgbClr val="8A68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28" name="Freeform 1152">
                <a:extLst>
                  <a:ext uri="{FF2B5EF4-FFF2-40B4-BE49-F238E27FC236}">
                    <a16:creationId xmlns:a16="http://schemas.microsoft.com/office/drawing/2014/main" id="{E3F30031-1829-4F87-B28C-22140B4E99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1" y="4163"/>
                <a:ext cx="11" cy="7"/>
              </a:xfrm>
              <a:custGeom>
                <a:avLst/>
                <a:gdLst>
                  <a:gd name="T0" fmla="*/ 0 w 35"/>
                  <a:gd name="T1" fmla="*/ 7 h 20"/>
                  <a:gd name="T2" fmla="*/ 16 w 35"/>
                  <a:gd name="T3" fmla="*/ 17 h 20"/>
                  <a:gd name="T4" fmla="*/ 25 w 35"/>
                  <a:gd name="T5" fmla="*/ 19 h 20"/>
                  <a:gd name="T6" fmla="*/ 35 w 35"/>
                  <a:gd name="T7" fmla="*/ 20 h 20"/>
                  <a:gd name="T8" fmla="*/ 11 w 35"/>
                  <a:gd name="T9" fmla="*/ 0 h 20"/>
                  <a:gd name="T10" fmla="*/ 0 w 35"/>
                  <a:gd name="T11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20">
                    <a:moveTo>
                      <a:pt x="0" y="7"/>
                    </a:moveTo>
                    <a:lnTo>
                      <a:pt x="16" y="17"/>
                    </a:lnTo>
                    <a:lnTo>
                      <a:pt x="25" y="19"/>
                    </a:lnTo>
                    <a:lnTo>
                      <a:pt x="35" y="20"/>
                    </a:lnTo>
                    <a:lnTo>
                      <a:pt x="11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29" name="Freeform 1153">
                <a:extLst>
                  <a:ext uri="{FF2B5EF4-FFF2-40B4-BE49-F238E27FC236}">
                    <a16:creationId xmlns:a16="http://schemas.microsoft.com/office/drawing/2014/main" id="{48974E24-633F-43C4-85EB-3E5D4F40E9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7" y="4152"/>
                <a:ext cx="7" cy="5"/>
              </a:xfrm>
              <a:custGeom>
                <a:avLst/>
                <a:gdLst>
                  <a:gd name="T0" fmla="*/ 22 w 22"/>
                  <a:gd name="T1" fmla="*/ 4 h 15"/>
                  <a:gd name="T2" fmla="*/ 17 w 22"/>
                  <a:gd name="T3" fmla="*/ 0 h 15"/>
                  <a:gd name="T4" fmla="*/ 0 w 22"/>
                  <a:gd name="T5" fmla="*/ 11 h 15"/>
                  <a:gd name="T6" fmla="*/ 2 w 22"/>
                  <a:gd name="T7" fmla="*/ 15 h 15"/>
                  <a:gd name="T8" fmla="*/ 22 w 22"/>
                  <a:gd name="T9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5">
                    <a:moveTo>
                      <a:pt x="22" y="4"/>
                    </a:moveTo>
                    <a:lnTo>
                      <a:pt x="17" y="0"/>
                    </a:lnTo>
                    <a:lnTo>
                      <a:pt x="0" y="11"/>
                    </a:lnTo>
                    <a:lnTo>
                      <a:pt x="2" y="15"/>
                    </a:lnTo>
                    <a:lnTo>
                      <a:pt x="22" y="4"/>
                    </a:lnTo>
                    <a:close/>
                  </a:path>
                </a:pathLst>
              </a:custGeom>
              <a:solidFill>
                <a:srgbClr val="9C7D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30" name="Freeform 1154">
                <a:extLst>
                  <a:ext uri="{FF2B5EF4-FFF2-40B4-BE49-F238E27FC236}">
                    <a16:creationId xmlns:a16="http://schemas.microsoft.com/office/drawing/2014/main" id="{CDC61E76-5118-4B0D-855F-156E259B9E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7" y="4153"/>
                <a:ext cx="8" cy="5"/>
              </a:xfrm>
              <a:custGeom>
                <a:avLst/>
                <a:gdLst>
                  <a:gd name="T0" fmla="*/ 22 w 22"/>
                  <a:gd name="T1" fmla="*/ 2 h 14"/>
                  <a:gd name="T2" fmla="*/ 20 w 22"/>
                  <a:gd name="T3" fmla="*/ 0 h 14"/>
                  <a:gd name="T4" fmla="*/ 0 w 22"/>
                  <a:gd name="T5" fmla="*/ 11 h 14"/>
                  <a:gd name="T6" fmla="*/ 2 w 22"/>
                  <a:gd name="T7" fmla="*/ 14 h 14"/>
                  <a:gd name="T8" fmla="*/ 22 w 22"/>
                  <a:gd name="T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4">
                    <a:moveTo>
                      <a:pt x="22" y="2"/>
                    </a:moveTo>
                    <a:lnTo>
                      <a:pt x="20" y="0"/>
                    </a:lnTo>
                    <a:lnTo>
                      <a:pt x="0" y="11"/>
                    </a:lnTo>
                    <a:lnTo>
                      <a:pt x="2" y="14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997A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31" name="Freeform 1155">
                <a:extLst>
                  <a:ext uri="{FF2B5EF4-FFF2-40B4-BE49-F238E27FC236}">
                    <a16:creationId xmlns:a16="http://schemas.microsoft.com/office/drawing/2014/main" id="{D83821F6-26D3-4F28-80DA-00C668EDBC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0" y="4157"/>
                <a:ext cx="9" cy="5"/>
              </a:xfrm>
              <a:custGeom>
                <a:avLst/>
                <a:gdLst>
                  <a:gd name="T0" fmla="*/ 26 w 26"/>
                  <a:gd name="T1" fmla="*/ 3 h 16"/>
                  <a:gd name="T2" fmla="*/ 24 w 26"/>
                  <a:gd name="T3" fmla="*/ 0 h 16"/>
                  <a:gd name="T4" fmla="*/ 0 w 26"/>
                  <a:gd name="T5" fmla="*/ 14 h 16"/>
                  <a:gd name="T6" fmla="*/ 0 w 26"/>
                  <a:gd name="T7" fmla="*/ 15 h 16"/>
                  <a:gd name="T8" fmla="*/ 5 w 26"/>
                  <a:gd name="T9" fmla="*/ 16 h 16"/>
                  <a:gd name="T10" fmla="*/ 26 w 26"/>
                  <a:gd name="T11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16">
                    <a:moveTo>
                      <a:pt x="26" y="3"/>
                    </a:moveTo>
                    <a:lnTo>
                      <a:pt x="24" y="0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5" y="16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9170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32" name="Freeform 1156">
                <a:extLst>
                  <a:ext uri="{FF2B5EF4-FFF2-40B4-BE49-F238E27FC236}">
                    <a16:creationId xmlns:a16="http://schemas.microsoft.com/office/drawing/2014/main" id="{8DB5B4F5-4787-4DF2-8327-B85ECF1525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9" y="4155"/>
                <a:ext cx="8" cy="5"/>
              </a:xfrm>
              <a:custGeom>
                <a:avLst/>
                <a:gdLst>
                  <a:gd name="T0" fmla="*/ 23 w 25"/>
                  <a:gd name="T1" fmla="*/ 0 h 16"/>
                  <a:gd name="T2" fmla="*/ 22 w 25"/>
                  <a:gd name="T3" fmla="*/ 0 h 16"/>
                  <a:gd name="T4" fmla="*/ 0 w 25"/>
                  <a:gd name="T5" fmla="*/ 13 h 16"/>
                  <a:gd name="T6" fmla="*/ 2 w 25"/>
                  <a:gd name="T7" fmla="*/ 16 h 16"/>
                  <a:gd name="T8" fmla="*/ 25 w 25"/>
                  <a:gd name="T9" fmla="*/ 2 h 16"/>
                  <a:gd name="T10" fmla="*/ 23 w 25"/>
                  <a:gd name="T11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16">
                    <a:moveTo>
                      <a:pt x="23" y="0"/>
                    </a:moveTo>
                    <a:lnTo>
                      <a:pt x="22" y="0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25" y="2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9676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33" name="Freeform 1157">
                <a:extLst>
                  <a:ext uri="{FF2B5EF4-FFF2-40B4-BE49-F238E27FC236}">
                    <a16:creationId xmlns:a16="http://schemas.microsoft.com/office/drawing/2014/main" id="{5C0BC893-B2E3-408E-B482-9F408043DE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9" y="4155"/>
                <a:ext cx="9" cy="6"/>
              </a:xfrm>
              <a:custGeom>
                <a:avLst/>
                <a:gdLst>
                  <a:gd name="T0" fmla="*/ 27 w 27"/>
                  <a:gd name="T1" fmla="*/ 4 h 18"/>
                  <a:gd name="T2" fmla="*/ 23 w 27"/>
                  <a:gd name="T3" fmla="*/ 0 h 18"/>
                  <a:gd name="T4" fmla="*/ 0 w 27"/>
                  <a:gd name="T5" fmla="*/ 14 h 18"/>
                  <a:gd name="T6" fmla="*/ 3 w 27"/>
                  <a:gd name="T7" fmla="*/ 18 h 18"/>
                  <a:gd name="T8" fmla="*/ 27 w 27"/>
                  <a:gd name="T9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18">
                    <a:moveTo>
                      <a:pt x="27" y="4"/>
                    </a:moveTo>
                    <a:lnTo>
                      <a:pt x="23" y="0"/>
                    </a:lnTo>
                    <a:lnTo>
                      <a:pt x="0" y="14"/>
                    </a:lnTo>
                    <a:lnTo>
                      <a:pt x="3" y="18"/>
                    </a:lnTo>
                    <a:lnTo>
                      <a:pt x="27" y="4"/>
                    </a:lnTo>
                    <a:close/>
                  </a:path>
                </a:pathLst>
              </a:custGeom>
              <a:solidFill>
                <a:srgbClr val="9373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34" name="Freeform 1158">
                <a:extLst>
                  <a:ext uri="{FF2B5EF4-FFF2-40B4-BE49-F238E27FC236}">
                    <a16:creationId xmlns:a16="http://schemas.microsoft.com/office/drawing/2014/main" id="{2FA30AA5-9FE0-43A3-9AC9-B8EC415BE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6" y="4151"/>
                <a:ext cx="6" cy="4"/>
              </a:xfrm>
              <a:custGeom>
                <a:avLst/>
                <a:gdLst>
                  <a:gd name="T0" fmla="*/ 19 w 19"/>
                  <a:gd name="T1" fmla="*/ 2 h 13"/>
                  <a:gd name="T2" fmla="*/ 15 w 19"/>
                  <a:gd name="T3" fmla="*/ 0 h 13"/>
                  <a:gd name="T4" fmla="*/ 0 w 19"/>
                  <a:gd name="T5" fmla="*/ 9 h 13"/>
                  <a:gd name="T6" fmla="*/ 2 w 19"/>
                  <a:gd name="T7" fmla="*/ 13 h 13"/>
                  <a:gd name="T8" fmla="*/ 19 w 19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3">
                    <a:moveTo>
                      <a:pt x="19" y="2"/>
                    </a:moveTo>
                    <a:lnTo>
                      <a:pt x="15" y="0"/>
                    </a:lnTo>
                    <a:lnTo>
                      <a:pt x="0" y="9"/>
                    </a:lnTo>
                    <a:lnTo>
                      <a:pt x="2" y="13"/>
                    </a:lnTo>
                    <a:lnTo>
                      <a:pt x="19" y="2"/>
                    </a:lnTo>
                    <a:close/>
                  </a:path>
                </a:pathLst>
              </a:custGeom>
              <a:solidFill>
                <a:srgbClr val="9E7F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35" name="Freeform 1159">
                <a:extLst>
                  <a:ext uri="{FF2B5EF4-FFF2-40B4-BE49-F238E27FC236}">
                    <a16:creationId xmlns:a16="http://schemas.microsoft.com/office/drawing/2014/main" id="{B3E1E3E7-FB16-41D5-A05D-F7AAF72D4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8" y="4154"/>
                <a:ext cx="8" cy="5"/>
              </a:xfrm>
              <a:custGeom>
                <a:avLst/>
                <a:gdLst>
                  <a:gd name="T0" fmla="*/ 24 w 24"/>
                  <a:gd name="T1" fmla="*/ 3 h 16"/>
                  <a:gd name="T2" fmla="*/ 20 w 24"/>
                  <a:gd name="T3" fmla="*/ 0 h 16"/>
                  <a:gd name="T4" fmla="*/ 0 w 24"/>
                  <a:gd name="T5" fmla="*/ 12 h 16"/>
                  <a:gd name="T6" fmla="*/ 2 w 24"/>
                  <a:gd name="T7" fmla="*/ 16 h 16"/>
                  <a:gd name="T8" fmla="*/ 24 w 24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6">
                    <a:moveTo>
                      <a:pt x="24" y="3"/>
                    </a:moveTo>
                    <a:lnTo>
                      <a:pt x="20" y="0"/>
                    </a:lnTo>
                    <a:lnTo>
                      <a:pt x="0" y="12"/>
                    </a:lnTo>
                    <a:lnTo>
                      <a:pt x="2" y="16"/>
                    </a:lnTo>
                    <a:lnTo>
                      <a:pt x="24" y="3"/>
                    </a:lnTo>
                    <a:close/>
                  </a:path>
                </a:pathLst>
              </a:custGeom>
              <a:solidFill>
                <a:srgbClr val="9777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36" name="Freeform 1160">
                <a:extLst>
                  <a:ext uri="{FF2B5EF4-FFF2-40B4-BE49-F238E27FC236}">
                    <a16:creationId xmlns:a16="http://schemas.microsoft.com/office/drawing/2014/main" id="{36BCC340-A691-432D-8750-0B2C14E101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4" y="4149"/>
                <a:ext cx="5" cy="4"/>
              </a:xfrm>
              <a:custGeom>
                <a:avLst/>
                <a:gdLst>
                  <a:gd name="T0" fmla="*/ 16 w 16"/>
                  <a:gd name="T1" fmla="*/ 2 h 12"/>
                  <a:gd name="T2" fmla="*/ 13 w 16"/>
                  <a:gd name="T3" fmla="*/ 0 h 12"/>
                  <a:gd name="T4" fmla="*/ 0 w 16"/>
                  <a:gd name="T5" fmla="*/ 8 h 12"/>
                  <a:gd name="T6" fmla="*/ 2 w 16"/>
                  <a:gd name="T7" fmla="*/ 12 h 12"/>
                  <a:gd name="T8" fmla="*/ 16 w 16"/>
                  <a:gd name="T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2">
                    <a:moveTo>
                      <a:pt x="16" y="2"/>
                    </a:moveTo>
                    <a:lnTo>
                      <a:pt x="13" y="0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16" y="2"/>
                    </a:lnTo>
                    <a:close/>
                  </a:path>
                </a:pathLst>
              </a:custGeom>
              <a:solidFill>
                <a:srgbClr val="A485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37" name="Freeform 1161">
                <a:extLst>
                  <a:ext uri="{FF2B5EF4-FFF2-40B4-BE49-F238E27FC236}">
                    <a16:creationId xmlns:a16="http://schemas.microsoft.com/office/drawing/2014/main" id="{EC9AF248-F9A8-44F0-A94E-CB9C64FDC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5" y="4150"/>
                <a:ext cx="6" cy="4"/>
              </a:xfrm>
              <a:custGeom>
                <a:avLst/>
                <a:gdLst>
                  <a:gd name="T0" fmla="*/ 14 w 19"/>
                  <a:gd name="T1" fmla="*/ 0 h 13"/>
                  <a:gd name="T2" fmla="*/ 0 w 19"/>
                  <a:gd name="T3" fmla="*/ 10 h 13"/>
                  <a:gd name="T4" fmla="*/ 4 w 19"/>
                  <a:gd name="T5" fmla="*/ 13 h 13"/>
                  <a:gd name="T6" fmla="*/ 19 w 19"/>
                  <a:gd name="T7" fmla="*/ 4 h 13"/>
                  <a:gd name="T8" fmla="*/ 14 w 19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3">
                    <a:moveTo>
                      <a:pt x="14" y="0"/>
                    </a:moveTo>
                    <a:lnTo>
                      <a:pt x="0" y="10"/>
                    </a:lnTo>
                    <a:lnTo>
                      <a:pt x="4" y="13"/>
                    </a:lnTo>
                    <a:lnTo>
                      <a:pt x="19" y="4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A384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38" name="Freeform 1162">
                <a:extLst>
                  <a:ext uri="{FF2B5EF4-FFF2-40B4-BE49-F238E27FC236}">
                    <a16:creationId xmlns:a16="http://schemas.microsoft.com/office/drawing/2014/main" id="{0330096D-F44B-4BB8-8F1A-8689803036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4" y="4159"/>
                <a:ext cx="7" cy="4"/>
              </a:xfrm>
              <a:custGeom>
                <a:avLst/>
                <a:gdLst>
                  <a:gd name="T0" fmla="*/ 0 w 21"/>
                  <a:gd name="T1" fmla="*/ 10 h 13"/>
                  <a:gd name="T2" fmla="*/ 1 w 21"/>
                  <a:gd name="T3" fmla="*/ 10 h 13"/>
                  <a:gd name="T4" fmla="*/ 6 w 21"/>
                  <a:gd name="T5" fmla="*/ 13 h 13"/>
                  <a:gd name="T6" fmla="*/ 21 w 21"/>
                  <a:gd name="T7" fmla="*/ 3 h 13"/>
                  <a:gd name="T8" fmla="*/ 18 w 21"/>
                  <a:gd name="T9" fmla="*/ 0 h 13"/>
                  <a:gd name="T10" fmla="*/ 0 w 21"/>
                  <a:gd name="T11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13">
                    <a:moveTo>
                      <a:pt x="0" y="10"/>
                    </a:moveTo>
                    <a:lnTo>
                      <a:pt x="1" y="10"/>
                    </a:lnTo>
                    <a:lnTo>
                      <a:pt x="6" y="13"/>
                    </a:lnTo>
                    <a:lnTo>
                      <a:pt x="21" y="3"/>
                    </a:lnTo>
                    <a:lnTo>
                      <a:pt x="18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8D6C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39" name="Freeform 1163">
                <a:extLst>
                  <a:ext uri="{FF2B5EF4-FFF2-40B4-BE49-F238E27FC236}">
                    <a16:creationId xmlns:a16="http://schemas.microsoft.com/office/drawing/2014/main" id="{F95126E6-F4A3-42DB-84D0-5E20C07FC0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2" y="4158"/>
                <a:ext cx="8" cy="4"/>
              </a:xfrm>
              <a:custGeom>
                <a:avLst/>
                <a:gdLst>
                  <a:gd name="T0" fmla="*/ 0 w 24"/>
                  <a:gd name="T1" fmla="*/ 13 h 13"/>
                  <a:gd name="T2" fmla="*/ 6 w 24"/>
                  <a:gd name="T3" fmla="*/ 13 h 13"/>
                  <a:gd name="T4" fmla="*/ 24 w 24"/>
                  <a:gd name="T5" fmla="*/ 3 h 13"/>
                  <a:gd name="T6" fmla="*/ 21 w 24"/>
                  <a:gd name="T7" fmla="*/ 0 h 13"/>
                  <a:gd name="T8" fmla="*/ 0 w 24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3">
                    <a:moveTo>
                      <a:pt x="0" y="13"/>
                    </a:moveTo>
                    <a:lnTo>
                      <a:pt x="6" y="13"/>
                    </a:lnTo>
                    <a:lnTo>
                      <a:pt x="24" y="3"/>
                    </a:lnTo>
                    <a:lnTo>
                      <a:pt x="21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8E6D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40" name="Freeform 1164">
                <a:extLst>
                  <a:ext uri="{FF2B5EF4-FFF2-40B4-BE49-F238E27FC236}">
                    <a16:creationId xmlns:a16="http://schemas.microsoft.com/office/drawing/2014/main" id="{495C54D3-F63D-4487-A664-48E84195F4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3" y="4155"/>
                <a:ext cx="3" cy="2"/>
              </a:xfrm>
              <a:custGeom>
                <a:avLst/>
                <a:gdLst>
                  <a:gd name="T0" fmla="*/ 2 w 9"/>
                  <a:gd name="T1" fmla="*/ 0 h 5"/>
                  <a:gd name="T2" fmla="*/ 0 w 9"/>
                  <a:gd name="T3" fmla="*/ 1 h 5"/>
                  <a:gd name="T4" fmla="*/ 6 w 9"/>
                  <a:gd name="T5" fmla="*/ 5 h 5"/>
                  <a:gd name="T6" fmla="*/ 9 w 9"/>
                  <a:gd name="T7" fmla="*/ 2 h 5"/>
                  <a:gd name="T8" fmla="*/ 2 w 9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5">
                    <a:moveTo>
                      <a:pt x="2" y="0"/>
                    </a:moveTo>
                    <a:lnTo>
                      <a:pt x="0" y="1"/>
                    </a:lnTo>
                    <a:lnTo>
                      <a:pt x="6" y="5"/>
                    </a:lnTo>
                    <a:lnTo>
                      <a:pt x="9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979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41" name="Freeform 1165">
                <a:extLst>
                  <a:ext uri="{FF2B5EF4-FFF2-40B4-BE49-F238E27FC236}">
                    <a16:creationId xmlns:a16="http://schemas.microsoft.com/office/drawing/2014/main" id="{0913E299-0BA9-4275-82E5-9239D156CD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9" y="4154"/>
                <a:ext cx="4" cy="1"/>
              </a:xfrm>
              <a:custGeom>
                <a:avLst/>
                <a:gdLst>
                  <a:gd name="T0" fmla="*/ 11 w 13"/>
                  <a:gd name="T1" fmla="*/ 5 h 5"/>
                  <a:gd name="T2" fmla="*/ 13 w 13"/>
                  <a:gd name="T3" fmla="*/ 4 h 5"/>
                  <a:gd name="T4" fmla="*/ 0 w 13"/>
                  <a:gd name="T5" fmla="*/ 0 h 5"/>
                  <a:gd name="T6" fmla="*/ 11 w 13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5">
                    <a:moveTo>
                      <a:pt x="11" y="5"/>
                    </a:moveTo>
                    <a:lnTo>
                      <a:pt x="13" y="4"/>
                    </a:lnTo>
                    <a:lnTo>
                      <a:pt x="0" y="0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A98B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42" name="Freeform 1166">
                <a:extLst>
                  <a:ext uri="{FF2B5EF4-FFF2-40B4-BE49-F238E27FC236}">
                    <a16:creationId xmlns:a16="http://schemas.microsoft.com/office/drawing/2014/main" id="{FF46A0A4-0397-4FA9-8295-3E0B696C39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5" y="4156"/>
                <a:ext cx="4" cy="2"/>
              </a:xfrm>
              <a:custGeom>
                <a:avLst/>
                <a:gdLst>
                  <a:gd name="T0" fmla="*/ 6 w 13"/>
                  <a:gd name="T1" fmla="*/ 0 h 6"/>
                  <a:gd name="T2" fmla="*/ 3 w 13"/>
                  <a:gd name="T3" fmla="*/ 0 h 6"/>
                  <a:gd name="T4" fmla="*/ 0 w 13"/>
                  <a:gd name="T5" fmla="*/ 3 h 6"/>
                  <a:gd name="T6" fmla="*/ 7 w 13"/>
                  <a:gd name="T7" fmla="*/ 6 h 6"/>
                  <a:gd name="T8" fmla="*/ 13 w 13"/>
                  <a:gd name="T9" fmla="*/ 3 h 6"/>
                  <a:gd name="T10" fmla="*/ 6 w 13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6">
                    <a:moveTo>
                      <a:pt x="6" y="0"/>
                    </a:moveTo>
                    <a:lnTo>
                      <a:pt x="3" y="0"/>
                    </a:lnTo>
                    <a:lnTo>
                      <a:pt x="0" y="3"/>
                    </a:lnTo>
                    <a:lnTo>
                      <a:pt x="7" y="6"/>
                    </a:lnTo>
                    <a:lnTo>
                      <a:pt x="13" y="3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9676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43" name="Freeform 1167">
                <a:extLst>
                  <a:ext uri="{FF2B5EF4-FFF2-40B4-BE49-F238E27FC236}">
                    <a16:creationId xmlns:a16="http://schemas.microsoft.com/office/drawing/2014/main" id="{DBDC9113-5D18-448F-AEAC-0998511D41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7" y="4157"/>
                <a:ext cx="5" cy="2"/>
              </a:xfrm>
              <a:custGeom>
                <a:avLst/>
                <a:gdLst>
                  <a:gd name="T0" fmla="*/ 6 w 15"/>
                  <a:gd name="T1" fmla="*/ 0 h 7"/>
                  <a:gd name="T2" fmla="*/ 0 w 15"/>
                  <a:gd name="T3" fmla="*/ 3 h 7"/>
                  <a:gd name="T4" fmla="*/ 7 w 15"/>
                  <a:gd name="T5" fmla="*/ 7 h 7"/>
                  <a:gd name="T6" fmla="*/ 15 w 15"/>
                  <a:gd name="T7" fmla="*/ 2 h 7"/>
                  <a:gd name="T8" fmla="*/ 6 w 15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7">
                    <a:moveTo>
                      <a:pt x="6" y="0"/>
                    </a:moveTo>
                    <a:lnTo>
                      <a:pt x="0" y="3"/>
                    </a:lnTo>
                    <a:lnTo>
                      <a:pt x="7" y="7"/>
                    </a:lnTo>
                    <a:lnTo>
                      <a:pt x="15" y="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9474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44" name="Freeform 1168">
                <a:extLst>
                  <a:ext uri="{FF2B5EF4-FFF2-40B4-BE49-F238E27FC236}">
                    <a16:creationId xmlns:a16="http://schemas.microsoft.com/office/drawing/2014/main" id="{2AB62D1E-A641-41FC-8035-08D374FA16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9" y="4157"/>
                <a:ext cx="5" cy="3"/>
              </a:xfrm>
              <a:custGeom>
                <a:avLst/>
                <a:gdLst>
                  <a:gd name="T0" fmla="*/ 0 w 14"/>
                  <a:gd name="T1" fmla="*/ 5 h 7"/>
                  <a:gd name="T2" fmla="*/ 6 w 14"/>
                  <a:gd name="T3" fmla="*/ 7 h 7"/>
                  <a:gd name="T4" fmla="*/ 14 w 14"/>
                  <a:gd name="T5" fmla="*/ 2 h 7"/>
                  <a:gd name="T6" fmla="*/ 8 w 14"/>
                  <a:gd name="T7" fmla="*/ 0 h 7"/>
                  <a:gd name="T8" fmla="*/ 0 w 14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7">
                    <a:moveTo>
                      <a:pt x="0" y="5"/>
                    </a:moveTo>
                    <a:lnTo>
                      <a:pt x="6" y="7"/>
                    </a:lnTo>
                    <a:lnTo>
                      <a:pt x="14" y="2"/>
                    </a:lnTo>
                    <a:lnTo>
                      <a:pt x="8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9271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45" name="Freeform 1169">
                <a:extLst>
                  <a:ext uri="{FF2B5EF4-FFF2-40B4-BE49-F238E27FC236}">
                    <a16:creationId xmlns:a16="http://schemas.microsoft.com/office/drawing/2014/main" id="{0E047466-3347-4C73-9969-06906D8AB5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9" y="4162"/>
                <a:ext cx="1" cy="1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67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46" name="Freeform 1170">
                <a:extLst>
                  <a:ext uri="{FF2B5EF4-FFF2-40B4-BE49-F238E27FC236}">
                    <a16:creationId xmlns:a16="http://schemas.microsoft.com/office/drawing/2014/main" id="{097D7CB1-AB81-413A-9F8E-E331D0575C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7" y="4161"/>
                <a:ext cx="2" cy="2"/>
              </a:xfrm>
              <a:custGeom>
                <a:avLst/>
                <a:gdLst>
                  <a:gd name="T0" fmla="*/ 8 w 8"/>
                  <a:gd name="T1" fmla="*/ 5 h 5"/>
                  <a:gd name="T2" fmla="*/ 8 w 8"/>
                  <a:gd name="T3" fmla="*/ 3 h 5"/>
                  <a:gd name="T4" fmla="*/ 4 w 8"/>
                  <a:gd name="T5" fmla="*/ 0 h 5"/>
                  <a:gd name="T6" fmla="*/ 0 w 8"/>
                  <a:gd name="T7" fmla="*/ 1 h 5"/>
                  <a:gd name="T8" fmla="*/ 7 w 8"/>
                  <a:gd name="T9" fmla="*/ 3 h 5"/>
                  <a:gd name="T10" fmla="*/ 8 w 8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5">
                    <a:moveTo>
                      <a:pt x="8" y="5"/>
                    </a:moveTo>
                    <a:lnTo>
                      <a:pt x="8" y="3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7" y="3"/>
                    </a:lnTo>
                    <a:lnTo>
                      <a:pt x="8" y="5"/>
                    </a:lnTo>
                    <a:close/>
                  </a:path>
                </a:pathLst>
              </a:custGeom>
              <a:solidFill>
                <a:srgbClr val="8B6A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47" name="Freeform 1171">
                <a:extLst>
                  <a:ext uri="{FF2B5EF4-FFF2-40B4-BE49-F238E27FC236}">
                    <a16:creationId xmlns:a16="http://schemas.microsoft.com/office/drawing/2014/main" id="{1E36B4E1-5AD2-4588-A7EB-04DD490B98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4" y="4160"/>
                <a:ext cx="4" cy="1"/>
              </a:xfrm>
              <a:custGeom>
                <a:avLst/>
                <a:gdLst>
                  <a:gd name="T0" fmla="*/ 7 w 11"/>
                  <a:gd name="T1" fmla="*/ 5 h 5"/>
                  <a:gd name="T2" fmla="*/ 11 w 11"/>
                  <a:gd name="T3" fmla="*/ 4 h 5"/>
                  <a:gd name="T4" fmla="*/ 5 w 11"/>
                  <a:gd name="T5" fmla="*/ 0 h 5"/>
                  <a:gd name="T6" fmla="*/ 0 w 11"/>
                  <a:gd name="T7" fmla="*/ 3 h 5"/>
                  <a:gd name="T8" fmla="*/ 7 w 11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5">
                    <a:moveTo>
                      <a:pt x="7" y="5"/>
                    </a:moveTo>
                    <a:lnTo>
                      <a:pt x="11" y="4"/>
                    </a:lnTo>
                    <a:lnTo>
                      <a:pt x="5" y="0"/>
                    </a:lnTo>
                    <a:lnTo>
                      <a:pt x="0" y="3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8D6C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48" name="Freeform 1172">
                <a:extLst>
                  <a:ext uri="{FF2B5EF4-FFF2-40B4-BE49-F238E27FC236}">
                    <a16:creationId xmlns:a16="http://schemas.microsoft.com/office/drawing/2014/main" id="{1FDAD847-0E3F-41AA-9D5D-0391BFD5FA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1" y="4158"/>
                <a:ext cx="5" cy="3"/>
              </a:xfrm>
              <a:custGeom>
                <a:avLst/>
                <a:gdLst>
                  <a:gd name="T0" fmla="*/ 8 w 14"/>
                  <a:gd name="T1" fmla="*/ 0 h 8"/>
                  <a:gd name="T2" fmla="*/ 0 w 14"/>
                  <a:gd name="T3" fmla="*/ 5 h 8"/>
                  <a:gd name="T4" fmla="*/ 9 w 14"/>
                  <a:gd name="T5" fmla="*/ 8 h 8"/>
                  <a:gd name="T6" fmla="*/ 14 w 14"/>
                  <a:gd name="T7" fmla="*/ 5 h 8"/>
                  <a:gd name="T8" fmla="*/ 8 w 14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8">
                    <a:moveTo>
                      <a:pt x="8" y="0"/>
                    </a:moveTo>
                    <a:lnTo>
                      <a:pt x="0" y="5"/>
                    </a:lnTo>
                    <a:lnTo>
                      <a:pt x="9" y="8"/>
                    </a:lnTo>
                    <a:lnTo>
                      <a:pt x="14" y="5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8F6F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49" name="Freeform 1173">
                <a:extLst>
                  <a:ext uri="{FF2B5EF4-FFF2-40B4-BE49-F238E27FC236}">
                    <a16:creationId xmlns:a16="http://schemas.microsoft.com/office/drawing/2014/main" id="{F92C9B51-E93A-43F2-94B2-5D0325B73E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2" y="4156"/>
                <a:ext cx="5" cy="3"/>
              </a:xfrm>
              <a:custGeom>
                <a:avLst/>
                <a:gdLst>
                  <a:gd name="T0" fmla="*/ 15 w 15"/>
                  <a:gd name="T1" fmla="*/ 5 h 9"/>
                  <a:gd name="T2" fmla="*/ 8 w 15"/>
                  <a:gd name="T3" fmla="*/ 0 h 9"/>
                  <a:gd name="T4" fmla="*/ 7 w 15"/>
                  <a:gd name="T5" fmla="*/ 0 h 9"/>
                  <a:gd name="T6" fmla="*/ 0 w 15"/>
                  <a:gd name="T7" fmla="*/ 5 h 9"/>
                  <a:gd name="T8" fmla="*/ 8 w 15"/>
                  <a:gd name="T9" fmla="*/ 9 h 9"/>
                  <a:gd name="T10" fmla="*/ 15 w 15"/>
                  <a:gd name="T11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9">
                    <a:moveTo>
                      <a:pt x="15" y="5"/>
                    </a:moveTo>
                    <a:lnTo>
                      <a:pt x="8" y="0"/>
                    </a:lnTo>
                    <a:lnTo>
                      <a:pt x="7" y="0"/>
                    </a:lnTo>
                    <a:lnTo>
                      <a:pt x="0" y="5"/>
                    </a:lnTo>
                    <a:lnTo>
                      <a:pt x="8" y="9"/>
                    </a:lnTo>
                    <a:lnTo>
                      <a:pt x="15" y="5"/>
                    </a:lnTo>
                    <a:close/>
                  </a:path>
                </a:pathLst>
              </a:custGeom>
              <a:solidFill>
                <a:srgbClr val="9575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50" name="Freeform 1174">
                <a:extLst>
                  <a:ext uri="{FF2B5EF4-FFF2-40B4-BE49-F238E27FC236}">
                    <a16:creationId xmlns:a16="http://schemas.microsoft.com/office/drawing/2014/main" id="{DF5DCAC6-6B47-4D34-A2F4-387543CE31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8" y="4155"/>
                <a:ext cx="7" cy="3"/>
              </a:xfrm>
              <a:custGeom>
                <a:avLst/>
                <a:gdLst>
                  <a:gd name="T0" fmla="*/ 12 w 19"/>
                  <a:gd name="T1" fmla="*/ 9 h 9"/>
                  <a:gd name="T2" fmla="*/ 19 w 19"/>
                  <a:gd name="T3" fmla="*/ 4 h 9"/>
                  <a:gd name="T4" fmla="*/ 8 w 19"/>
                  <a:gd name="T5" fmla="*/ 0 h 9"/>
                  <a:gd name="T6" fmla="*/ 0 w 19"/>
                  <a:gd name="T7" fmla="*/ 4 h 9"/>
                  <a:gd name="T8" fmla="*/ 12 w 19"/>
                  <a:gd name="T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9">
                    <a:moveTo>
                      <a:pt x="12" y="9"/>
                    </a:moveTo>
                    <a:lnTo>
                      <a:pt x="19" y="4"/>
                    </a:lnTo>
                    <a:lnTo>
                      <a:pt x="8" y="0"/>
                    </a:lnTo>
                    <a:lnTo>
                      <a:pt x="0" y="4"/>
                    </a:ln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9979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51" name="Freeform 1175">
                <a:extLst>
                  <a:ext uri="{FF2B5EF4-FFF2-40B4-BE49-F238E27FC236}">
                    <a16:creationId xmlns:a16="http://schemas.microsoft.com/office/drawing/2014/main" id="{3B5323EE-4D41-4AEB-BA05-307FE771A2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6" y="4150"/>
                <a:ext cx="8" cy="4"/>
              </a:xfrm>
              <a:custGeom>
                <a:avLst/>
                <a:gdLst>
                  <a:gd name="T0" fmla="*/ 24 w 24"/>
                  <a:gd name="T1" fmla="*/ 5 h 12"/>
                  <a:gd name="T2" fmla="*/ 13 w 24"/>
                  <a:gd name="T3" fmla="*/ 0 h 12"/>
                  <a:gd name="T4" fmla="*/ 0 w 24"/>
                  <a:gd name="T5" fmla="*/ 9 h 12"/>
                  <a:gd name="T6" fmla="*/ 8 w 24"/>
                  <a:gd name="T7" fmla="*/ 11 h 12"/>
                  <a:gd name="T8" fmla="*/ 10 w 24"/>
                  <a:gd name="T9" fmla="*/ 12 h 12"/>
                  <a:gd name="T10" fmla="*/ 24 w 24"/>
                  <a:gd name="T11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12">
                    <a:moveTo>
                      <a:pt x="24" y="5"/>
                    </a:moveTo>
                    <a:lnTo>
                      <a:pt x="13" y="0"/>
                    </a:lnTo>
                    <a:lnTo>
                      <a:pt x="0" y="9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24" y="5"/>
                    </a:lnTo>
                    <a:close/>
                  </a:path>
                </a:pathLst>
              </a:custGeom>
              <a:solidFill>
                <a:srgbClr val="9F80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52" name="Freeform 1176">
                <a:extLst>
                  <a:ext uri="{FF2B5EF4-FFF2-40B4-BE49-F238E27FC236}">
                    <a16:creationId xmlns:a16="http://schemas.microsoft.com/office/drawing/2014/main" id="{B62A5037-39E8-4638-A283-600EF6BCE4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0" y="4152"/>
                <a:ext cx="8" cy="3"/>
              </a:xfrm>
              <a:custGeom>
                <a:avLst/>
                <a:gdLst>
                  <a:gd name="T0" fmla="*/ 14 w 25"/>
                  <a:gd name="T1" fmla="*/ 0 h 11"/>
                  <a:gd name="T2" fmla="*/ 0 w 25"/>
                  <a:gd name="T3" fmla="*/ 7 h 11"/>
                  <a:gd name="T4" fmla="*/ 14 w 25"/>
                  <a:gd name="T5" fmla="*/ 11 h 11"/>
                  <a:gd name="T6" fmla="*/ 25 w 25"/>
                  <a:gd name="T7" fmla="*/ 5 h 11"/>
                  <a:gd name="T8" fmla="*/ 14 w 25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1">
                    <a:moveTo>
                      <a:pt x="14" y="0"/>
                    </a:moveTo>
                    <a:lnTo>
                      <a:pt x="0" y="7"/>
                    </a:lnTo>
                    <a:lnTo>
                      <a:pt x="14" y="11"/>
                    </a:lnTo>
                    <a:lnTo>
                      <a:pt x="25" y="5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9E7F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53" name="Freeform 1177">
                <a:extLst>
                  <a:ext uri="{FF2B5EF4-FFF2-40B4-BE49-F238E27FC236}">
                    <a16:creationId xmlns:a16="http://schemas.microsoft.com/office/drawing/2014/main" id="{B51D4C32-623A-44CE-AB17-BDE7DFFDFF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4" y="4153"/>
                <a:ext cx="7" cy="3"/>
              </a:xfrm>
              <a:custGeom>
                <a:avLst/>
                <a:gdLst>
                  <a:gd name="T0" fmla="*/ 0 w 20"/>
                  <a:gd name="T1" fmla="*/ 6 h 8"/>
                  <a:gd name="T2" fmla="*/ 7 w 20"/>
                  <a:gd name="T3" fmla="*/ 7 h 8"/>
                  <a:gd name="T4" fmla="*/ 12 w 20"/>
                  <a:gd name="T5" fmla="*/ 8 h 8"/>
                  <a:gd name="T6" fmla="*/ 20 w 20"/>
                  <a:gd name="T7" fmla="*/ 4 h 8"/>
                  <a:gd name="T8" fmla="*/ 11 w 20"/>
                  <a:gd name="T9" fmla="*/ 0 h 8"/>
                  <a:gd name="T10" fmla="*/ 0 w 20"/>
                  <a:gd name="T11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8">
                    <a:moveTo>
                      <a:pt x="0" y="6"/>
                    </a:moveTo>
                    <a:lnTo>
                      <a:pt x="7" y="7"/>
                    </a:lnTo>
                    <a:lnTo>
                      <a:pt x="12" y="8"/>
                    </a:lnTo>
                    <a:lnTo>
                      <a:pt x="20" y="4"/>
                    </a:lnTo>
                    <a:lnTo>
                      <a:pt x="11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9B7B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54" name="Freeform 1178">
                <a:extLst>
                  <a:ext uri="{FF2B5EF4-FFF2-40B4-BE49-F238E27FC236}">
                    <a16:creationId xmlns:a16="http://schemas.microsoft.com/office/drawing/2014/main" id="{F41E44E2-9DDE-40B2-B57D-AED2C98055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5" y="4158"/>
                <a:ext cx="6" cy="3"/>
              </a:xfrm>
              <a:custGeom>
                <a:avLst/>
                <a:gdLst>
                  <a:gd name="T0" fmla="*/ 0 w 17"/>
                  <a:gd name="T1" fmla="*/ 4 h 10"/>
                  <a:gd name="T2" fmla="*/ 9 w 17"/>
                  <a:gd name="T3" fmla="*/ 10 h 10"/>
                  <a:gd name="T4" fmla="*/ 17 w 17"/>
                  <a:gd name="T5" fmla="*/ 5 h 10"/>
                  <a:gd name="T6" fmla="*/ 7 w 17"/>
                  <a:gd name="T7" fmla="*/ 0 h 10"/>
                  <a:gd name="T8" fmla="*/ 0 w 17"/>
                  <a:gd name="T9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0">
                    <a:moveTo>
                      <a:pt x="0" y="4"/>
                    </a:moveTo>
                    <a:lnTo>
                      <a:pt x="9" y="10"/>
                    </a:lnTo>
                    <a:lnTo>
                      <a:pt x="17" y="5"/>
                    </a:lnTo>
                    <a:lnTo>
                      <a:pt x="7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9373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55" name="Freeform 1179">
                <a:extLst>
                  <a:ext uri="{FF2B5EF4-FFF2-40B4-BE49-F238E27FC236}">
                    <a16:creationId xmlns:a16="http://schemas.microsoft.com/office/drawing/2014/main" id="{185F1E00-9D2A-4FBA-9491-46D56AB4DA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3" y="4149"/>
                <a:ext cx="8" cy="4"/>
              </a:xfrm>
              <a:custGeom>
                <a:avLst/>
                <a:gdLst>
                  <a:gd name="T0" fmla="*/ 0 w 23"/>
                  <a:gd name="T1" fmla="*/ 8 h 12"/>
                  <a:gd name="T2" fmla="*/ 10 w 23"/>
                  <a:gd name="T3" fmla="*/ 12 h 12"/>
                  <a:gd name="T4" fmla="*/ 23 w 23"/>
                  <a:gd name="T5" fmla="*/ 3 h 12"/>
                  <a:gd name="T6" fmla="*/ 13 w 23"/>
                  <a:gd name="T7" fmla="*/ 0 h 12"/>
                  <a:gd name="T8" fmla="*/ 0 w 23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12">
                    <a:moveTo>
                      <a:pt x="0" y="8"/>
                    </a:moveTo>
                    <a:lnTo>
                      <a:pt x="10" y="12"/>
                    </a:lnTo>
                    <a:lnTo>
                      <a:pt x="23" y="3"/>
                    </a:lnTo>
                    <a:lnTo>
                      <a:pt x="13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A183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56" name="Freeform 1180">
                <a:extLst>
                  <a:ext uri="{FF2B5EF4-FFF2-40B4-BE49-F238E27FC236}">
                    <a16:creationId xmlns:a16="http://schemas.microsoft.com/office/drawing/2014/main" id="{6C2CF406-AE97-465C-936E-BC854295D2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8" y="4148"/>
                <a:ext cx="9" cy="4"/>
              </a:xfrm>
              <a:custGeom>
                <a:avLst/>
                <a:gdLst>
                  <a:gd name="T0" fmla="*/ 29 w 29"/>
                  <a:gd name="T1" fmla="*/ 4 h 12"/>
                  <a:gd name="T2" fmla="*/ 26 w 29"/>
                  <a:gd name="T3" fmla="*/ 3 h 12"/>
                  <a:gd name="T4" fmla="*/ 5 w 29"/>
                  <a:gd name="T5" fmla="*/ 0 h 12"/>
                  <a:gd name="T6" fmla="*/ 2 w 29"/>
                  <a:gd name="T7" fmla="*/ 1 h 12"/>
                  <a:gd name="T8" fmla="*/ 0 w 29"/>
                  <a:gd name="T9" fmla="*/ 5 h 12"/>
                  <a:gd name="T10" fmla="*/ 0 w 29"/>
                  <a:gd name="T11" fmla="*/ 6 h 12"/>
                  <a:gd name="T12" fmla="*/ 16 w 29"/>
                  <a:gd name="T13" fmla="*/ 12 h 12"/>
                  <a:gd name="T14" fmla="*/ 29 w 29"/>
                  <a:gd name="T15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" h="12">
                    <a:moveTo>
                      <a:pt x="29" y="4"/>
                    </a:moveTo>
                    <a:lnTo>
                      <a:pt x="26" y="3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6" y="12"/>
                    </a:lnTo>
                    <a:lnTo>
                      <a:pt x="29" y="4"/>
                    </a:lnTo>
                    <a:close/>
                  </a:path>
                </a:pathLst>
              </a:custGeom>
              <a:solidFill>
                <a:srgbClr val="A384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57" name="Freeform 1181">
                <a:extLst>
                  <a:ext uri="{FF2B5EF4-FFF2-40B4-BE49-F238E27FC236}">
                    <a16:creationId xmlns:a16="http://schemas.microsoft.com/office/drawing/2014/main" id="{6C8DEC27-F5D4-42E2-BB05-24F0DE0E53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1" y="4161"/>
                <a:ext cx="5" cy="4"/>
              </a:xfrm>
              <a:custGeom>
                <a:avLst/>
                <a:gdLst>
                  <a:gd name="T0" fmla="*/ 10 w 17"/>
                  <a:gd name="T1" fmla="*/ 0 h 10"/>
                  <a:gd name="T2" fmla="*/ 0 w 17"/>
                  <a:gd name="T3" fmla="*/ 5 h 10"/>
                  <a:gd name="T4" fmla="*/ 5 w 17"/>
                  <a:gd name="T5" fmla="*/ 7 h 10"/>
                  <a:gd name="T6" fmla="*/ 8 w 17"/>
                  <a:gd name="T7" fmla="*/ 10 h 10"/>
                  <a:gd name="T8" fmla="*/ 17 w 17"/>
                  <a:gd name="T9" fmla="*/ 5 h 10"/>
                  <a:gd name="T10" fmla="*/ 10 w 17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0">
                    <a:moveTo>
                      <a:pt x="10" y="0"/>
                    </a:moveTo>
                    <a:lnTo>
                      <a:pt x="0" y="5"/>
                    </a:lnTo>
                    <a:lnTo>
                      <a:pt x="5" y="7"/>
                    </a:lnTo>
                    <a:lnTo>
                      <a:pt x="8" y="10"/>
                    </a:lnTo>
                    <a:lnTo>
                      <a:pt x="17" y="5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8F6F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58" name="Freeform 1182">
                <a:extLst>
                  <a:ext uri="{FF2B5EF4-FFF2-40B4-BE49-F238E27FC236}">
                    <a16:creationId xmlns:a16="http://schemas.microsoft.com/office/drawing/2014/main" id="{42B20BF2-E765-4617-A9BB-E495ECD33F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8" y="4159"/>
                <a:ext cx="6" cy="4"/>
              </a:xfrm>
              <a:custGeom>
                <a:avLst/>
                <a:gdLst>
                  <a:gd name="T0" fmla="*/ 8 w 18"/>
                  <a:gd name="T1" fmla="*/ 11 h 11"/>
                  <a:gd name="T2" fmla="*/ 18 w 18"/>
                  <a:gd name="T3" fmla="*/ 6 h 11"/>
                  <a:gd name="T4" fmla="*/ 8 w 18"/>
                  <a:gd name="T5" fmla="*/ 0 h 11"/>
                  <a:gd name="T6" fmla="*/ 0 w 18"/>
                  <a:gd name="T7" fmla="*/ 5 h 11"/>
                  <a:gd name="T8" fmla="*/ 6 w 18"/>
                  <a:gd name="T9" fmla="*/ 10 h 11"/>
                  <a:gd name="T10" fmla="*/ 8 w 18"/>
                  <a:gd name="T11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1">
                    <a:moveTo>
                      <a:pt x="8" y="11"/>
                    </a:moveTo>
                    <a:lnTo>
                      <a:pt x="18" y="6"/>
                    </a:lnTo>
                    <a:lnTo>
                      <a:pt x="8" y="0"/>
                    </a:lnTo>
                    <a:lnTo>
                      <a:pt x="0" y="5"/>
                    </a:lnTo>
                    <a:lnTo>
                      <a:pt x="6" y="10"/>
                    </a:lnTo>
                    <a:lnTo>
                      <a:pt x="8" y="11"/>
                    </a:lnTo>
                    <a:close/>
                  </a:path>
                </a:pathLst>
              </a:custGeom>
              <a:solidFill>
                <a:srgbClr val="9271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59" name="Freeform 1183">
                <a:extLst>
                  <a:ext uri="{FF2B5EF4-FFF2-40B4-BE49-F238E27FC236}">
                    <a16:creationId xmlns:a16="http://schemas.microsoft.com/office/drawing/2014/main" id="{3243E628-B827-4292-AE6A-9054AE401B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6" y="4165"/>
                <a:ext cx="6" cy="3"/>
              </a:xfrm>
              <a:custGeom>
                <a:avLst/>
                <a:gdLst>
                  <a:gd name="T0" fmla="*/ 0 w 18"/>
                  <a:gd name="T1" fmla="*/ 5 h 9"/>
                  <a:gd name="T2" fmla="*/ 8 w 18"/>
                  <a:gd name="T3" fmla="*/ 9 h 9"/>
                  <a:gd name="T4" fmla="*/ 18 w 18"/>
                  <a:gd name="T5" fmla="*/ 5 h 9"/>
                  <a:gd name="T6" fmla="*/ 9 w 18"/>
                  <a:gd name="T7" fmla="*/ 0 h 9"/>
                  <a:gd name="T8" fmla="*/ 0 w 18"/>
                  <a:gd name="T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9">
                    <a:moveTo>
                      <a:pt x="0" y="5"/>
                    </a:moveTo>
                    <a:lnTo>
                      <a:pt x="8" y="9"/>
                    </a:lnTo>
                    <a:lnTo>
                      <a:pt x="18" y="5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8A68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60" name="Freeform 1184">
                <a:extLst>
                  <a:ext uri="{FF2B5EF4-FFF2-40B4-BE49-F238E27FC236}">
                    <a16:creationId xmlns:a16="http://schemas.microsoft.com/office/drawing/2014/main" id="{44CC1B05-CC21-438B-ADC0-6BFC9AADC0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3" y="4163"/>
                <a:ext cx="6" cy="4"/>
              </a:xfrm>
              <a:custGeom>
                <a:avLst/>
                <a:gdLst>
                  <a:gd name="T0" fmla="*/ 9 w 18"/>
                  <a:gd name="T1" fmla="*/ 11 h 11"/>
                  <a:gd name="T2" fmla="*/ 18 w 18"/>
                  <a:gd name="T3" fmla="*/ 6 h 11"/>
                  <a:gd name="T4" fmla="*/ 9 w 18"/>
                  <a:gd name="T5" fmla="*/ 0 h 11"/>
                  <a:gd name="T6" fmla="*/ 0 w 18"/>
                  <a:gd name="T7" fmla="*/ 5 h 11"/>
                  <a:gd name="T8" fmla="*/ 9 w 18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1">
                    <a:moveTo>
                      <a:pt x="9" y="11"/>
                    </a:moveTo>
                    <a:lnTo>
                      <a:pt x="18" y="6"/>
                    </a:lnTo>
                    <a:lnTo>
                      <a:pt x="9" y="0"/>
                    </a:lnTo>
                    <a:lnTo>
                      <a:pt x="0" y="5"/>
                    </a:lnTo>
                    <a:lnTo>
                      <a:pt x="9" y="11"/>
                    </a:lnTo>
                    <a:close/>
                  </a:path>
                </a:pathLst>
              </a:custGeom>
              <a:solidFill>
                <a:srgbClr val="8D6C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61" name="Freeform 1185">
                <a:extLst>
                  <a:ext uri="{FF2B5EF4-FFF2-40B4-BE49-F238E27FC236}">
                    <a16:creationId xmlns:a16="http://schemas.microsoft.com/office/drawing/2014/main" id="{3047A0C0-83FE-4758-AD3D-5B3DD84429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3" y="4168"/>
                <a:ext cx="6" cy="3"/>
              </a:xfrm>
              <a:custGeom>
                <a:avLst/>
                <a:gdLst>
                  <a:gd name="T0" fmla="*/ 19 w 19"/>
                  <a:gd name="T1" fmla="*/ 5 h 9"/>
                  <a:gd name="T2" fmla="*/ 8 w 19"/>
                  <a:gd name="T3" fmla="*/ 0 h 9"/>
                  <a:gd name="T4" fmla="*/ 0 w 19"/>
                  <a:gd name="T5" fmla="*/ 6 h 9"/>
                  <a:gd name="T6" fmla="*/ 10 w 19"/>
                  <a:gd name="T7" fmla="*/ 9 h 9"/>
                  <a:gd name="T8" fmla="*/ 13 w 19"/>
                  <a:gd name="T9" fmla="*/ 9 h 9"/>
                  <a:gd name="T10" fmla="*/ 19 w 19"/>
                  <a:gd name="T11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9">
                    <a:moveTo>
                      <a:pt x="19" y="5"/>
                    </a:moveTo>
                    <a:lnTo>
                      <a:pt x="8" y="0"/>
                    </a:lnTo>
                    <a:lnTo>
                      <a:pt x="0" y="6"/>
                    </a:lnTo>
                    <a:lnTo>
                      <a:pt x="10" y="9"/>
                    </a:lnTo>
                    <a:lnTo>
                      <a:pt x="13" y="9"/>
                    </a:lnTo>
                    <a:lnTo>
                      <a:pt x="19" y="5"/>
                    </a:lnTo>
                    <a:close/>
                  </a:path>
                </a:pathLst>
              </a:custGeom>
              <a:solidFill>
                <a:srgbClr val="8563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62" name="Freeform 1186">
                <a:extLst>
                  <a:ext uri="{FF2B5EF4-FFF2-40B4-BE49-F238E27FC236}">
                    <a16:creationId xmlns:a16="http://schemas.microsoft.com/office/drawing/2014/main" id="{5C2A0DC1-3A2E-4A1A-AC21-9EAA820319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9" y="4167"/>
                <a:ext cx="6" cy="3"/>
              </a:xfrm>
              <a:custGeom>
                <a:avLst/>
                <a:gdLst>
                  <a:gd name="T0" fmla="*/ 11 w 19"/>
                  <a:gd name="T1" fmla="*/ 9 h 9"/>
                  <a:gd name="T2" fmla="*/ 19 w 19"/>
                  <a:gd name="T3" fmla="*/ 3 h 9"/>
                  <a:gd name="T4" fmla="*/ 17 w 19"/>
                  <a:gd name="T5" fmla="*/ 2 h 9"/>
                  <a:gd name="T6" fmla="*/ 15 w 19"/>
                  <a:gd name="T7" fmla="*/ 2 h 9"/>
                  <a:gd name="T8" fmla="*/ 10 w 19"/>
                  <a:gd name="T9" fmla="*/ 0 h 9"/>
                  <a:gd name="T10" fmla="*/ 0 w 19"/>
                  <a:gd name="T11" fmla="*/ 4 h 9"/>
                  <a:gd name="T12" fmla="*/ 11 w 19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9">
                    <a:moveTo>
                      <a:pt x="11" y="9"/>
                    </a:moveTo>
                    <a:lnTo>
                      <a:pt x="19" y="3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0" y="0"/>
                    </a:lnTo>
                    <a:lnTo>
                      <a:pt x="0" y="4"/>
                    </a:lnTo>
                    <a:lnTo>
                      <a:pt x="11" y="9"/>
                    </a:lnTo>
                    <a:close/>
                  </a:path>
                </a:pathLst>
              </a:custGeom>
              <a:solidFill>
                <a:srgbClr val="8867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63" name="Freeform 1187">
                <a:extLst>
                  <a:ext uri="{FF2B5EF4-FFF2-40B4-BE49-F238E27FC236}">
                    <a16:creationId xmlns:a16="http://schemas.microsoft.com/office/drawing/2014/main" id="{D678C7ED-266D-4B16-B0D3-5CEF15B6CF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7" y="4169"/>
                <a:ext cx="4" cy="2"/>
              </a:xfrm>
              <a:custGeom>
                <a:avLst/>
                <a:gdLst>
                  <a:gd name="T0" fmla="*/ 6 w 13"/>
                  <a:gd name="T1" fmla="*/ 0 h 4"/>
                  <a:gd name="T2" fmla="*/ 0 w 13"/>
                  <a:gd name="T3" fmla="*/ 4 h 4"/>
                  <a:gd name="T4" fmla="*/ 13 w 13"/>
                  <a:gd name="T5" fmla="*/ 4 h 4"/>
                  <a:gd name="T6" fmla="*/ 6 w 13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4">
                    <a:moveTo>
                      <a:pt x="6" y="0"/>
                    </a:moveTo>
                    <a:lnTo>
                      <a:pt x="0" y="4"/>
                    </a:lnTo>
                    <a:lnTo>
                      <a:pt x="13" y="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8462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64" name="Freeform 1188">
                <a:extLst>
                  <a:ext uri="{FF2B5EF4-FFF2-40B4-BE49-F238E27FC236}">
                    <a16:creationId xmlns:a16="http://schemas.microsoft.com/office/drawing/2014/main" id="{56AD2E10-22F9-44E4-88DC-9A7BF0F2BC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0" y="4163"/>
                <a:ext cx="2" cy="1"/>
              </a:xfrm>
              <a:custGeom>
                <a:avLst/>
                <a:gdLst>
                  <a:gd name="T0" fmla="*/ 7 w 7"/>
                  <a:gd name="T1" fmla="*/ 3 h 3"/>
                  <a:gd name="T2" fmla="*/ 0 w 7"/>
                  <a:gd name="T3" fmla="*/ 0 h 3"/>
                  <a:gd name="T4" fmla="*/ 4 w 7"/>
                  <a:gd name="T5" fmla="*/ 3 h 3"/>
                  <a:gd name="T6" fmla="*/ 7 w 7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3">
                    <a:moveTo>
                      <a:pt x="7" y="3"/>
                    </a:moveTo>
                    <a:lnTo>
                      <a:pt x="0" y="0"/>
                    </a:lnTo>
                    <a:lnTo>
                      <a:pt x="4" y="3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8765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65" name="Freeform 1189">
                <a:extLst>
                  <a:ext uri="{FF2B5EF4-FFF2-40B4-BE49-F238E27FC236}">
                    <a16:creationId xmlns:a16="http://schemas.microsoft.com/office/drawing/2014/main" id="{B4CBEB6F-B50A-4D09-AAAD-85EE38800A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5" y="4181"/>
                <a:ext cx="49" cy="37"/>
              </a:xfrm>
              <a:custGeom>
                <a:avLst/>
                <a:gdLst>
                  <a:gd name="T0" fmla="*/ 101 w 145"/>
                  <a:gd name="T1" fmla="*/ 6 h 111"/>
                  <a:gd name="T2" fmla="*/ 106 w 145"/>
                  <a:gd name="T3" fmla="*/ 1 h 111"/>
                  <a:gd name="T4" fmla="*/ 105 w 145"/>
                  <a:gd name="T5" fmla="*/ 0 h 111"/>
                  <a:gd name="T6" fmla="*/ 86 w 145"/>
                  <a:gd name="T7" fmla="*/ 2 h 111"/>
                  <a:gd name="T8" fmla="*/ 46 w 145"/>
                  <a:gd name="T9" fmla="*/ 23 h 111"/>
                  <a:gd name="T10" fmla="*/ 30 w 145"/>
                  <a:gd name="T11" fmla="*/ 37 h 111"/>
                  <a:gd name="T12" fmla="*/ 20 w 145"/>
                  <a:gd name="T13" fmla="*/ 52 h 111"/>
                  <a:gd name="T14" fmla="*/ 11 w 145"/>
                  <a:gd name="T15" fmla="*/ 69 h 111"/>
                  <a:gd name="T16" fmla="*/ 5 w 145"/>
                  <a:gd name="T17" fmla="*/ 88 h 111"/>
                  <a:gd name="T18" fmla="*/ 0 w 145"/>
                  <a:gd name="T19" fmla="*/ 111 h 111"/>
                  <a:gd name="T20" fmla="*/ 14 w 145"/>
                  <a:gd name="T21" fmla="*/ 103 h 111"/>
                  <a:gd name="T22" fmla="*/ 56 w 145"/>
                  <a:gd name="T23" fmla="*/ 79 h 111"/>
                  <a:gd name="T24" fmla="*/ 77 w 145"/>
                  <a:gd name="T25" fmla="*/ 66 h 111"/>
                  <a:gd name="T26" fmla="*/ 98 w 145"/>
                  <a:gd name="T27" fmla="*/ 57 h 111"/>
                  <a:gd name="T28" fmla="*/ 126 w 145"/>
                  <a:gd name="T29" fmla="*/ 39 h 111"/>
                  <a:gd name="T30" fmla="*/ 145 w 145"/>
                  <a:gd name="T31" fmla="*/ 20 h 111"/>
                  <a:gd name="T32" fmla="*/ 108 w 145"/>
                  <a:gd name="T33" fmla="*/ 15 h 111"/>
                  <a:gd name="T34" fmla="*/ 104 w 145"/>
                  <a:gd name="T35" fmla="*/ 9 h 111"/>
                  <a:gd name="T36" fmla="*/ 101 w 145"/>
                  <a:gd name="T37" fmla="*/ 6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5" h="111">
                    <a:moveTo>
                      <a:pt x="101" y="6"/>
                    </a:moveTo>
                    <a:lnTo>
                      <a:pt x="106" y="1"/>
                    </a:lnTo>
                    <a:lnTo>
                      <a:pt x="105" y="0"/>
                    </a:lnTo>
                    <a:lnTo>
                      <a:pt x="86" y="2"/>
                    </a:lnTo>
                    <a:lnTo>
                      <a:pt x="46" y="23"/>
                    </a:lnTo>
                    <a:lnTo>
                      <a:pt x="30" y="37"/>
                    </a:lnTo>
                    <a:lnTo>
                      <a:pt x="20" y="52"/>
                    </a:lnTo>
                    <a:lnTo>
                      <a:pt x="11" y="69"/>
                    </a:lnTo>
                    <a:lnTo>
                      <a:pt x="5" y="88"/>
                    </a:lnTo>
                    <a:lnTo>
                      <a:pt x="0" y="111"/>
                    </a:lnTo>
                    <a:lnTo>
                      <a:pt x="14" y="103"/>
                    </a:lnTo>
                    <a:lnTo>
                      <a:pt x="56" y="79"/>
                    </a:lnTo>
                    <a:lnTo>
                      <a:pt x="77" y="66"/>
                    </a:lnTo>
                    <a:lnTo>
                      <a:pt x="98" y="57"/>
                    </a:lnTo>
                    <a:lnTo>
                      <a:pt x="126" y="39"/>
                    </a:lnTo>
                    <a:lnTo>
                      <a:pt x="145" y="20"/>
                    </a:lnTo>
                    <a:lnTo>
                      <a:pt x="108" y="15"/>
                    </a:lnTo>
                    <a:lnTo>
                      <a:pt x="104" y="9"/>
                    </a:lnTo>
                    <a:lnTo>
                      <a:pt x="101" y="6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66" name="Freeform 1190">
                <a:extLst>
                  <a:ext uri="{FF2B5EF4-FFF2-40B4-BE49-F238E27FC236}">
                    <a16:creationId xmlns:a16="http://schemas.microsoft.com/office/drawing/2014/main" id="{18D93AD4-9370-4203-8C08-4AA261080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01" y="418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67" name="Freeform 1191">
                <a:extLst>
                  <a:ext uri="{FF2B5EF4-FFF2-40B4-BE49-F238E27FC236}">
                    <a16:creationId xmlns:a16="http://schemas.microsoft.com/office/drawing/2014/main" id="{5A5BB6D4-5BED-479F-9A1E-1B71E6B229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2" y="4115"/>
                <a:ext cx="13" cy="12"/>
              </a:xfrm>
              <a:custGeom>
                <a:avLst/>
                <a:gdLst>
                  <a:gd name="T0" fmla="*/ 6 w 41"/>
                  <a:gd name="T1" fmla="*/ 0 h 36"/>
                  <a:gd name="T2" fmla="*/ 0 w 41"/>
                  <a:gd name="T3" fmla="*/ 8 h 36"/>
                  <a:gd name="T4" fmla="*/ 39 w 41"/>
                  <a:gd name="T5" fmla="*/ 36 h 36"/>
                  <a:gd name="T6" fmla="*/ 41 w 41"/>
                  <a:gd name="T7" fmla="*/ 25 h 36"/>
                  <a:gd name="T8" fmla="*/ 6 w 41"/>
                  <a:gd name="T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6">
                    <a:moveTo>
                      <a:pt x="6" y="0"/>
                    </a:moveTo>
                    <a:lnTo>
                      <a:pt x="0" y="8"/>
                    </a:lnTo>
                    <a:lnTo>
                      <a:pt x="39" y="36"/>
                    </a:lnTo>
                    <a:lnTo>
                      <a:pt x="41" y="2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A688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68" name="Freeform 1192">
                <a:extLst>
                  <a:ext uri="{FF2B5EF4-FFF2-40B4-BE49-F238E27FC236}">
                    <a16:creationId xmlns:a16="http://schemas.microsoft.com/office/drawing/2014/main" id="{4716623F-BA22-46EF-B51E-3E0B65A29F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4" y="4096"/>
                <a:ext cx="11" cy="27"/>
              </a:xfrm>
              <a:custGeom>
                <a:avLst/>
                <a:gdLst>
                  <a:gd name="T0" fmla="*/ 3 w 35"/>
                  <a:gd name="T1" fmla="*/ 15 h 82"/>
                  <a:gd name="T2" fmla="*/ 3 w 35"/>
                  <a:gd name="T3" fmla="*/ 51 h 82"/>
                  <a:gd name="T4" fmla="*/ 0 w 35"/>
                  <a:gd name="T5" fmla="*/ 57 h 82"/>
                  <a:gd name="T6" fmla="*/ 35 w 35"/>
                  <a:gd name="T7" fmla="*/ 82 h 82"/>
                  <a:gd name="T8" fmla="*/ 35 w 35"/>
                  <a:gd name="T9" fmla="*/ 81 h 82"/>
                  <a:gd name="T10" fmla="*/ 32 w 35"/>
                  <a:gd name="T11" fmla="*/ 59 h 82"/>
                  <a:gd name="T12" fmla="*/ 28 w 35"/>
                  <a:gd name="T13" fmla="*/ 39 h 82"/>
                  <a:gd name="T14" fmla="*/ 21 w 35"/>
                  <a:gd name="T15" fmla="*/ 20 h 82"/>
                  <a:gd name="T16" fmla="*/ 13 w 35"/>
                  <a:gd name="T17" fmla="*/ 0 h 82"/>
                  <a:gd name="T18" fmla="*/ 3 w 35"/>
                  <a:gd name="T19" fmla="*/ 15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82">
                    <a:moveTo>
                      <a:pt x="3" y="15"/>
                    </a:moveTo>
                    <a:lnTo>
                      <a:pt x="3" y="51"/>
                    </a:lnTo>
                    <a:lnTo>
                      <a:pt x="0" y="57"/>
                    </a:lnTo>
                    <a:lnTo>
                      <a:pt x="35" y="82"/>
                    </a:lnTo>
                    <a:lnTo>
                      <a:pt x="35" y="81"/>
                    </a:lnTo>
                    <a:lnTo>
                      <a:pt x="32" y="59"/>
                    </a:lnTo>
                    <a:lnTo>
                      <a:pt x="28" y="39"/>
                    </a:lnTo>
                    <a:lnTo>
                      <a:pt x="21" y="20"/>
                    </a:lnTo>
                    <a:lnTo>
                      <a:pt x="13" y="0"/>
                    </a:lnTo>
                    <a:lnTo>
                      <a:pt x="3" y="15"/>
                    </a:lnTo>
                    <a:close/>
                  </a:path>
                </a:pathLst>
              </a:custGeom>
              <a:solidFill>
                <a:srgbClr val="A98B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69" name="Freeform 1193">
                <a:extLst>
                  <a:ext uri="{FF2B5EF4-FFF2-40B4-BE49-F238E27FC236}">
                    <a16:creationId xmlns:a16="http://schemas.microsoft.com/office/drawing/2014/main" id="{7D65057B-4A4D-467F-ADD1-47DD75A8F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0" y="4117"/>
                <a:ext cx="15" cy="13"/>
              </a:xfrm>
              <a:custGeom>
                <a:avLst/>
                <a:gdLst>
                  <a:gd name="T0" fmla="*/ 43 w 45"/>
                  <a:gd name="T1" fmla="*/ 38 h 38"/>
                  <a:gd name="T2" fmla="*/ 45 w 45"/>
                  <a:gd name="T3" fmla="*/ 28 h 38"/>
                  <a:gd name="T4" fmla="*/ 6 w 45"/>
                  <a:gd name="T5" fmla="*/ 0 h 38"/>
                  <a:gd name="T6" fmla="*/ 0 w 45"/>
                  <a:gd name="T7" fmla="*/ 7 h 38"/>
                  <a:gd name="T8" fmla="*/ 43 w 45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38">
                    <a:moveTo>
                      <a:pt x="43" y="38"/>
                    </a:moveTo>
                    <a:lnTo>
                      <a:pt x="45" y="28"/>
                    </a:lnTo>
                    <a:lnTo>
                      <a:pt x="6" y="0"/>
                    </a:lnTo>
                    <a:lnTo>
                      <a:pt x="0" y="7"/>
                    </a:lnTo>
                    <a:lnTo>
                      <a:pt x="43" y="38"/>
                    </a:lnTo>
                    <a:close/>
                  </a:path>
                </a:pathLst>
              </a:custGeom>
              <a:solidFill>
                <a:srgbClr val="A485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70" name="Freeform 1194">
                <a:extLst>
                  <a:ext uri="{FF2B5EF4-FFF2-40B4-BE49-F238E27FC236}">
                    <a16:creationId xmlns:a16="http://schemas.microsoft.com/office/drawing/2014/main" id="{4D6E4E77-137E-49EE-8FD6-849F2F4AE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8" y="4128"/>
                <a:ext cx="22" cy="18"/>
              </a:xfrm>
              <a:custGeom>
                <a:avLst/>
                <a:gdLst>
                  <a:gd name="T0" fmla="*/ 63 w 66"/>
                  <a:gd name="T1" fmla="*/ 48 h 53"/>
                  <a:gd name="T2" fmla="*/ 66 w 66"/>
                  <a:gd name="T3" fmla="*/ 44 h 53"/>
                  <a:gd name="T4" fmla="*/ 4 w 66"/>
                  <a:gd name="T5" fmla="*/ 0 h 53"/>
                  <a:gd name="T6" fmla="*/ 0 w 66"/>
                  <a:gd name="T7" fmla="*/ 9 h 53"/>
                  <a:gd name="T8" fmla="*/ 61 w 66"/>
                  <a:gd name="T9" fmla="*/ 53 h 53"/>
                  <a:gd name="T10" fmla="*/ 63 w 66"/>
                  <a:gd name="T11" fmla="*/ 4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" h="53">
                    <a:moveTo>
                      <a:pt x="63" y="48"/>
                    </a:moveTo>
                    <a:lnTo>
                      <a:pt x="66" y="44"/>
                    </a:lnTo>
                    <a:lnTo>
                      <a:pt x="4" y="0"/>
                    </a:lnTo>
                    <a:lnTo>
                      <a:pt x="0" y="9"/>
                    </a:lnTo>
                    <a:lnTo>
                      <a:pt x="61" y="53"/>
                    </a:lnTo>
                    <a:lnTo>
                      <a:pt x="63" y="48"/>
                    </a:lnTo>
                    <a:close/>
                  </a:path>
                </a:pathLst>
              </a:custGeom>
              <a:solidFill>
                <a:srgbClr val="9879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71" name="Freeform 1195">
                <a:extLst>
                  <a:ext uri="{FF2B5EF4-FFF2-40B4-BE49-F238E27FC236}">
                    <a16:creationId xmlns:a16="http://schemas.microsoft.com/office/drawing/2014/main" id="{3BE0754B-855D-4FBF-8BEE-CE2B96B1568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539" y="4126"/>
                <a:ext cx="22" cy="17"/>
              </a:xfrm>
              <a:custGeom>
                <a:avLst/>
                <a:gdLst>
                  <a:gd name="T0" fmla="*/ 62 w 65"/>
                  <a:gd name="T1" fmla="*/ 50 h 50"/>
                  <a:gd name="T2" fmla="*/ 65 w 65"/>
                  <a:gd name="T3" fmla="*/ 41 h 50"/>
                  <a:gd name="T4" fmla="*/ 10 w 65"/>
                  <a:gd name="T5" fmla="*/ 2 h 50"/>
                  <a:gd name="T6" fmla="*/ 8 w 65"/>
                  <a:gd name="T7" fmla="*/ 0 h 50"/>
                  <a:gd name="T8" fmla="*/ 4 w 65"/>
                  <a:gd name="T9" fmla="*/ 2 h 50"/>
                  <a:gd name="T10" fmla="*/ 2 w 65"/>
                  <a:gd name="T11" fmla="*/ 3 h 50"/>
                  <a:gd name="T12" fmla="*/ 0 w 65"/>
                  <a:gd name="T13" fmla="*/ 6 h 50"/>
                  <a:gd name="T14" fmla="*/ 62 w 65"/>
                  <a:gd name="T15" fmla="*/ 50 h 50"/>
                  <a:gd name="T16" fmla="*/ 11 w 65"/>
                  <a:gd name="T17" fmla="*/ 6 h 50"/>
                  <a:gd name="T18" fmla="*/ 11 w 65"/>
                  <a:gd name="T19" fmla="*/ 8 h 50"/>
                  <a:gd name="T20" fmla="*/ 11 w 65"/>
                  <a:gd name="T21" fmla="*/ 6 h 50"/>
                  <a:gd name="T22" fmla="*/ 11 w 65"/>
                  <a:gd name="T23" fmla="*/ 4 h 50"/>
                  <a:gd name="T24" fmla="*/ 11 w 65"/>
                  <a:gd name="T25" fmla="*/ 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5" h="50">
                    <a:moveTo>
                      <a:pt x="62" y="50"/>
                    </a:moveTo>
                    <a:lnTo>
                      <a:pt x="65" y="41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0" y="6"/>
                    </a:lnTo>
                    <a:lnTo>
                      <a:pt x="62" y="50"/>
                    </a:lnTo>
                    <a:close/>
                    <a:moveTo>
                      <a:pt x="11" y="6"/>
                    </a:moveTo>
                    <a:lnTo>
                      <a:pt x="11" y="8"/>
                    </a:lnTo>
                    <a:lnTo>
                      <a:pt x="11" y="6"/>
                    </a:lnTo>
                    <a:lnTo>
                      <a:pt x="11" y="4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9A7B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72" name="Freeform 1196">
                <a:extLst>
                  <a:ext uri="{FF2B5EF4-FFF2-40B4-BE49-F238E27FC236}">
                    <a16:creationId xmlns:a16="http://schemas.microsoft.com/office/drawing/2014/main" id="{850C8411-E268-48B6-BF1A-AA0DA3F44A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6" y="4123"/>
                <a:ext cx="17" cy="14"/>
              </a:xfrm>
              <a:custGeom>
                <a:avLst/>
                <a:gdLst>
                  <a:gd name="T0" fmla="*/ 49 w 52"/>
                  <a:gd name="T1" fmla="*/ 42 h 42"/>
                  <a:gd name="T2" fmla="*/ 52 w 52"/>
                  <a:gd name="T3" fmla="*/ 33 h 42"/>
                  <a:gd name="T4" fmla="*/ 6 w 52"/>
                  <a:gd name="T5" fmla="*/ 0 h 42"/>
                  <a:gd name="T6" fmla="*/ 2 w 52"/>
                  <a:gd name="T7" fmla="*/ 4 h 42"/>
                  <a:gd name="T8" fmla="*/ 0 w 52"/>
                  <a:gd name="T9" fmla="*/ 6 h 42"/>
                  <a:gd name="T10" fmla="*/ 49 w 52"/>
                  <a:gd name="T1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" h="42">
                    <a:moveTo>
                      <a:pt x="49" y="42"/>
                    </a:moveTo>
                    <a:lnTo>
                      <a:pt x="52" y="33"/>
                    </a:lnTo>
                    <a:lnTo>
                      <a:pt x="6" y="0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49" y="42"/>
                    </a:lnTo>
                    <a:close/>
                  </a:path>
                </a:pathLst>
              </a:custGeom>
              <a:solidFill>
                <a:srgbClr val="9F80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73" name="Freeform 1197">
                <a:extLst>
                  <a:ext uri="{FF2B5EF4-FFF2-40B4-BE49-F238E27FC236}">
                    <a16:creationId xmlns:a16="http://schemas.microsoft.com/office/drawing/2014/main" id="{F19AF63E-75E6-45E7-938B-3542501AA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2" y="4125"/>
                <a:ext cx="20" cy="15"/>
              </a:xfrm>
              <a:custGeom>
                <a:avLst/>
                <a:gdLst>
                  <a:gd name="T0" fmla="*/ 55 w 59"/>
                  <a:gd name="T1" fmla="*/ 45 h 45"/>
                  <a:gd name="T2" fmla="*/ 59 w 59"/>
                  <a:gd name="T3" fmla="*/ 36 h 45"/>
                  <a:gd name="T4" fmla="*/ 10 w 59"/>
                  <a:gd name="T5" fmla="*/ 0 h 45"/>
                  <a:gd name="T6" fmla="*/ 0 w 59"/>
                  <a:gd name="T7" fmla="*/ 6 h 45"/>
                  <a:gd name="T8" fmla="*/ 55 w 59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45">
                    <a:moveTo>
                      <a:pt x="55" y="45"/>
                    </a:moveTo>
                    <a:lnTo>
                      <a:pt x="59" y="36"/>
                    </a:lnTo>
                    <a:lnTo>
                      <a:pt x="10" y="0"/>
                    </a:lnTo>
                    <a:lnTo>
                      <a:pt x="0" y="6"/>
                    </a:lnTo>
                    <a:lnTo>
                      <a:pt x="55" y="45"/>
                    </a:lnTo>
                    <a:close/>
                  </a:path>
                </a:pathLst>
              </a:custGeom>
              <a:solidFill>
                <a:srgbClr val="9C7D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74" name="Freeform 1198">
                <a:extLst>
                  <a:ext uri="{FF2B5EF4-FFF2-40B4-BE49-F238E27FC236}">
                    <a16:creationId xmlns:a16="http://schemas.microsoft.com/office/drawing/2014/main" id="{6E27889A-932D-4D82-8364-15128C6C9C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8" y="4120"/>
                <a:ext cx="16" cy="14"/>
              </a:xfrm>
              <a:custGeom>
                <a:avLst/>
                <a:gdLst>
                  <a:gd name="T0" fmla="*/ 46 w 49"/>
                  <a:gd name="T1" fmla="*/ 42 h 42"/>
                  <a:gd name="T2" fmla="*/ 49 w 49"/>
                  <a:gd name="T3" fmla="*/ 31 h 42"/>
                  <a:gd name="T4" fmla="*/ 6 w 49"/>
                  <a:gd name="T5" fmla="*/ 0 h 42"/>
                  <a:gd name="T6" fmla="*/ 0 w 49"/>
                  <a:gd name="T7" fmla="*/ 9 h 42"/>
                  <a:gd name="T8" fmla="*/ 46 w 49"/>
                  <a:gd name="T9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2">
                    <a:moveTo>
                      <a:pt x="46" y="42"/>
                    </a:moveTo>
                    <a:lnTo>
                      <a:pt x="49" y="31"/>
                    </a:lnTo>
                    <a:lnTo>
                      <a:pt x="6" y="0"/>
                    </a:lnTo>
                    <a:lnTo>
                      <a:pt x="0" y="9"/>
                    </a:lnTo>
                    <a:lnTo>
                      <a:pt x="46" y="42"/>
                    </a:lnTo>
                    <a:close/>
                  </a:path>
                </a:pathLst>
              </a:custGeom>
              <a:solidFill>
                <a:srgbClr val="A182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75" name="Freeform 1199">
                <a:extLst>
                  <a:ext uri="{FF2B5EF4-FFF2-40B4-BE49-F238E27FC236}">
                    <a16:creationId xmlns:a16="http://schemas.microsoft.com/office/drawing/2014/main" id="{DA5DE3C1-6C20-468B-A50C-7A1415D152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6" y="4131"/>
                <a:ext cx="22" cy="17"/>
              </a:xfrm>
              <a:custGeom>
                <a:avLst/>
                <a:gdLst>
                  <a:gd name="T0" fmla="*/ 4 w 65"/>
                  <a:gd name="T1" fmla="*/ 0 h 51"/>
                  <a:gd name="T2" fmla="*/ 1 w 65"/>
                  <a:gd name="T3" fmla="*/ 2 h 51"/>
                  <a:gd name="T4" fmla="*/ 0 w 65"/>
                  <a:gd name="T5" fmla="*/ 8 h 51"/>
                  <a:gd name="T6" fmla="*/ 60 w 65"/>
                  <a:gd name="T7" fmla="*/ 51 h 51"/>
                  <a:gd name="T8" fmla="*/ 65 w 65"/>
                  <a:gd name="T9" fmla="*/ 44 h 51"/>
                  <a:gd name="T10" fmla="*/ 4 w 65"/>
                  <a:gd name="T1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51">
                    <a:moveTo>
                      <a:pt x="4" y="0"/>
                    </a:moveTo>
                    <a:lnTo>
                      <a:pt x="1" y="2"/>
                    </a:lnTo>
                    <a:lnTo>
                      <a:pt x="0" y="8"/>
                    </a:lnTo>
                    <a:lnTo>
                      <a:pt x="60" y="51"/>
                    </a:lnTo>
                    <a:lnTo>
                      <a:pt x="65" y="4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9676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76" name="Freeform 1200">
                <a:extLst>
                  <a:ext uri="{FF2B5EF4-FFF2-40B4-BE49-F238E27FC236}">
                    <a16:creationId xmlns:a16="http://schemas.microsoft.com/office/drawing/2014/main" id="{DD2C1D23-B169-4C04-93F9-C8A92A6545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4" y="4141"/>
                <a:ext cx="19" cy="14"/>
              </a:xfrm>
              <a:custGeom>
                <a:avLst/>
                <a:gdLst>
                  <a:gd name="T0" fmla="*/ 2 w 55"/>
                  <a:gd name="T1" fmla="*/ 0 h 41"/>
                  <a:gd name="T2" fmla="*/ 0 w 55"/>
                  <a:gd name="T3" fmla="*/ 9 h 41"/>
                  <a:gd name="T4" fmla="*/ 44 w 55"/>
                  <a:gd name="T5" fmla="*/ 41 h 41"/>
                  <a:gd name="T6" fmla="*/ 48 w 55"/>
                  <a:gd name="T7" fmla="*/ 39 h 41"/>
                  <a:gd name="T8" fmla="*/ 53 w 55"/>
                  <a:gd name="T9" fmla="*/ 38 h 41"/>
                  <a:gd name="T10" fmla="*/ 55 w 55"/>
                  <a:gd name="T11" fmla="*/ 37 h 41"/>
                  <a:gd name="T12" fmla="*/ 2 w 55"/>
                  <a:gd name="T13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" h="41">
                    <a:moveTo>
                      <a:pt x="2" y="0"/>
                    </a:moveTo>
                    <a:lnTo>
                      <a:pt x="0" y="9"/>
                    </a:lnTo>
                    <a:lnTo>
                      <a:pt x="44" y="41"/>
                    </a:lnTo>
                    <a:lnTo>
                      <a:pt x="48" y="39"/>
                    </a:lnTo>
                    <a:lnTo>
                      <a:pt x="53" y="38"/>
                    </a:lnTo>
                    <a:lnTo>
                      <a:pt x="55" y="37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8E6E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77" name="Freeform 1201">
                <a:extLst>
                  <a:ext uri="{FF2B5EF4-FFF2-40B4-BE49-F238E27FC236}">
                    <a16:creationId xmlns:a16="http://schemas.microsoft.com/office/drawing/2014/main" id="{015E4CC8-DBDE-497C-8E4C-5ECF1EA2AC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4" y="4144"/>
                <a:ext cx="15" cy="12"/>
              </a:xfrm>
              <a:custGeom>
                <a:avLst/>
                <a:gdLst>
                  <a:gd name="T0" fmla="*/ 2 w 46"/>
                  <a:gd name="T1" fmla="*/ 0 h 35"/>
                  <a:gd name="T2" fmla="*/ 0 w 46"/>
                  <a:gd name="T3" fmla="*/ 10 h 35"/>
                  <a:gd name="T4" fmla="*/ 34 w 46"/>
                  <a:gd name="T5" fmla="*/ 35 h 35"/>
                  <a:gd name="T6" fmla="*/ 46 w 46"/>
                  <a:gd name="T7" fmla="*/ 32 h 35"/>
                  <a:gd name="T8" fmla="*/ 2 w 46"/>
                  <a:gd name="T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35">
                    <a:moveTo>
                      <a:pt x="2" y="0"/>
                    </a:moveTo>
                    <a:lnTo>
                      <a:pt x="0" y="10"/>
                    </a:lnTo>
                    <a:lnTo>
                      <a:pt x="34" y="35"/>
                    </a:lnTo>
                    <a:lnTo>
                      <a:pt x="46" y="3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8D6C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78" name="Freeform 1202">
                <a:extLst>
                  <a:ext uri="{FF2B5EF4-FFF2-40B4-BE49-F238E27FC236}">
                    <a16:creationId xmlns:a16="http://schemas.microsoft.com/office/drawing/2014/main" id="{399ADB1B-ED0C-4CE1-8D5E-5DB6831CB2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5" y="4134"/>
                <a:ext cx="21" cy="19"/>
              </a:xfrm>
              <a:custGeom>
                <a:avLst/>
                <a:gdLst>
                  <a:gd name="T0" fmla="*/ 3 w 64"/>
                  <a:gd name="T1" fmla="*/ 11 h 59"/>
                  <a:gd name="T2" fmla="*/ 0 w 64"/>
                  <a:gd name="T3" fmla="*/ 22 h 59"/>
                  <a:gd name="T4" fmla="*/ 53 w 64"/>
                  <a:gd name="T5" fmla="*/ 59 h 59"/>
                  <a:gd name="T6" fmla="*/ 59 w 64"/>
                  <a:gd name="T7" fmla="*/ 51 h 59"/>
                  <a:gd name="T8" fmla="*/ 64 w 64"/>
                  <a:gd name="T9" fmla="*/ 43 h 59"/>
                  <a:gd name="T10" fmla="*/ 4 w 64"/>
                  <a:gd name="T11" fmla="*/ 0 h 59"/>
                  <a:gd name="T12" fmla="*/ 3 w 64"/>
                  <a:gd name="T13" fmla="*/ 7 h 59"/>
                  <a:gd name="T14" fmla="*/ 3 w 64"/>
                  <a:gd name="T15" fmla="*/ 11 h 59"/>
                  <a:gd name="T16" fmla="*/ 58 w 64"/>
                  <a:gd name="T17" fmla="*/ 51 h 59"/>
                  <a:gd name="T18" fmla="*/ 3 w 64"/>
                  <a:gd name="T19" fmla="*/ 1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59">
                    <a:moveTo>
                      <a:pt x="3" y="11"/>
                    </a:moveTo>
                    <a:lnTo>
                      <a:pt x="0" y="22"/>
                    </a:lnTo>
                    <a:lnTo>
                      <a:pt x="53" y="59"/>
                    </a:lnTo>
                    <a:lnTo>
                      <a:pt x="59" y="51"/>
                    </a:lnTo>
                    <a:lnTo>
                      <a:pt x="64" y="43"/>
                    </a:lnTo>
                    <a:lnTo>
                      <a:pt x="4" y="0"/>
                    </a:lnTo>
                    <a:lnTo>
                      <a:pt x="3" y="7"/>
                    </a:lnTo>
                    <a:lnTo>
                      <a:pt x="3" y="11"/>
                    </a:lnTo>
                    <a:lnTo>
                      <a:pt x="58" y="51"/>
                    </a:lnTo>
                    <a:lnTo>
                      <a:pt x="3" y="11"/>
                    </a:lnTo>
                    <a:close/>
                  </a:path>
                </a:pathLst>
              </a:custGeom>
              <a:solidFill>
                <a:srgbClr val="9170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79" name="Freeform 1203">
                <a:extLst>
                  <a:ext uri="{FF2B5EF4-FFF2-40B4-BE49-F238E27FC236}">
                    <a16:creationId xmlns:a16="http://schemas.microsoft.com/office/drawing/2014/main" id="{B382FA32-F3D4-4D39-82FA-F705646691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2" y="4147"/>
                <a:ext cx="13" cy="10"/>
              </a:xfrm>
              <a:custGeom>
                <a:avLst/>
                <a:gdLst>
                  <a:gd name="T0" fmla="*/ 29 w 38"/>
                  <a:gd name="T1" fmla="*/ 30 h 30"/>
                  <a:gd name="T2" fmla="*/ 38 w 38"/>
                  <a:gd name="T3" fmla="*/ 25 h 30"/>
                  <a:gd name="T4" fmla="*/ 4 w 38"/>
                  <a:gd name="T5" fmla="*/ 0 h 30"/>
                  <a:gd name="T6" fmla="*/ 0 w 38"/>
                  <a:gd name="T7" fmla="*/ 10 h 30"/>
                  <a:gd name="T8" fmla="*/ 29 w 38"/>
                  <a:gd name="T9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0">
                    <a:moveTo>
                      <a:pt x="29" y="30"/>
                    </a:moveTo>
                    <a:lnTo>
                      <a:pt x="38" y="25"/>
                    </a:lnTo>
                    <a:lnTo>
                      <a:pt x="4" y="0"/>
                    </a:lnTo>
                    <a:lnTo>
                      <a:pt x="0" y="10"/>
                    </a:lnTo>
                    <a:lnTo>
                      <a:pt x="29" y="30"/>
                    </a:lnTo>
                    <a:close/>
                  </a:path>
                </a:pathLst>
              </a:custGeom>
              <a:solidFill>
                <a:srgbClr val="8A68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80" name="Freeform 1204">
                <a:extLst>
                  <a:ext uri="{FF2B5EF4-FFF2-40B4-BE49-F238E27FC236}">
                    <a16:creationId xmlns:a16="http://schemas.microsoft.com/office/drawing/2014/main" id="{1F92208F-C6FF-449B-A1FE-0DDD31482A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1" y="4151"/>
                <a:ext cx="11" cy="8"/>
              </a:xfrm>
              <a:custGeom>
                <a:avLst/>
                <a:gdLst>
                  <a:gd name="T0" fmla="*/ 3 w 33"/>
                  <a:gd name="T1" fmla="*/ 2 h 26"/>
                  <a:gd name="T2" fmla="*/ 0 w 33"/>
                  <a:gd name="T3" fmla="*/ 9 h 26"/>
                  <a:gd name="T4" fmla="*/ 23 w 33"/>
                  <a:gd name="T5" fmla="*/ 26 h 26"/>
                  <a:gd name="T6" fmla="*/ 33 w 33"/>
                  <a:gd name="T7" fmla="*/ 20 h 26"/>
                  <a:gd name="T8" fmla="*/ 4 w 33"/>
                  <a:gd name="T9" fmla="*/ 0 h 26"/>
                  <a:gd name="T10" fmla="*/ 3 w 33"/>
                  <a:gd name="T11" fmla="*/ 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26">
                    <a:moveTo>
                      <a:pt x="3" y="2"/>
                    </a:moveTo>
                    <a:lnTo>
                      <a:pt x="0" y="9"/>
                    </a:lnTo>
                    <a:lnTo>
                      <a:pt x="23" y="26"/>
                    </a:lnTo>
                    <a:lnTo>
                      <a:pt x="33" y="20"/>
                    </a:lnTo>
                    <a:lnTo>
                      <a:pt x="4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8765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81" name="Freeform 1205">
                <a:extLst>
                  <a:ext uri="{FF2B5EF4-FFF2-40B4-BE49-F238E27FC236}">
                    <a16:creationId xmlns:a16="http://schemas.microsoft.com/office/drawing/2014/main" id="{AB518563-7A82-4242-AED9-BCB1A2B1A3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4" y="4157"/>
                <a:ext cx="12" cy="10"/>
              </a:xfrm>
              <a:custGeom>
                <a:avLst/>
                <a:gdLst>
                  <a:gd name="T0" fmla="*/ 33 w 37"/>
                  <a:gd name="T1" fmla="*/ 16 h 32"/>
                  <a:gd name="T2" fmla="*/ 37 w 37"/>
                  <a:gd name="T3" fmla="*/ 14 h 32"/>
                  <a:gd name="T4" fmla="*/ 17 w 37"/>
                  <a:gd name="T5" fmla="*/ 0 h 32"/>
                  <a:gd name="T6" fmla="*/ 0 w 37"/>
                  <a:gd name="T7" fmla="*/ 32 h 32"/>
                  <a:gd name="T8" fmla="*/ 21 w 37"/>
                  <a:gd name="T9" fmla="*/ 24 h 32"/>
                  <a:gd name="T10" fmla="*/ 24 w 37"/>
                  <a:gd name="T11" fmla="*/ 21 h 32"/>
                  <a:gd name="T12" fmla="*/ 24 w 37"/>
                  <a:gd name="T13" fmla="*/ 20 h 32"/>
                  <a:gd name="T14" fmla="*/ 25 w 37"/>
                  <a:gd name="T15" fmla="*/ 20 h 32"/>
                  <a:gd name="T16" fmla="*/ 27 w 37"/>
                  <a:gd name="T17" fmla="*/ 20 h 32"/>
                  <a:gd name="T18" fmla="*/ 30 w 37"/>
                  <a:gd name="T19" fmla="*/ 18 h 32"/>
                  <a:gd name="T20" fmla="*/ 30 w 37"/>
                  <a:gd name="T21" fmla="*/ 16 h 32"/>
                  <a:gd name="T22" fmla="*/ 31 w 37"/>
                  <a:gd name="T23" fmla="*/ 16 h 32"/>
                  <a:gd name="T24" fmla="*/ 33 w 37"/>
                  <a:gd name="T25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2">
                    <a:moveTo>
                      <a:pt x="33" y="16"/>
                    </a:moveTo>
                    <a:lnTo>
                      <a:pt x="37" y="14"/>
                    </a:lnTo>
                    <a:lnTo>
                      <a:pt x="17" y="0"/>
                    </a:lnTo>
                    <a:lnTo>
                      <a:pt x="0" y="32"/>
                    </a:lnTo>
                    <a:lnTo>
                      <a:pt x="21" y="24"/>
                    </a:lnTo>
                    <a:lnTo>
                      <a:pt x="24" y="21"/>
                    </a:lnTo>
                    <a:lnTo>
                      <a:pt x="24" y="20"/>
                    </a:lnTo>
                    <a:lnTo>
                      <a:pt x="25" y="20"/>
                    </a:lnTo>
                    <a:lnTo>
                      <a:pt x="27" y="20"/>
                    </a:lnTo>
                    <a:lnTo>
                      <a:pt x="30" y="18"/>
                    </a:lnTo>
                    <a:lnTo>
                      <a:pt x="30" y="16"/>
                    </a:lnTo>
                    <a:lnTo>
                      <a:pt x="31" y="16"/>
                    </a:lnTo>
                    <a:lnTo>
                      <a:pt x="33" y="16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82" name="Freeform 1206">
                <a:extLst>
                  <a:ext uri="{FF2B5EF4-FFF2-40B4-BE49-F238E27FC236}">
                    <a16:creationId xmlns:a16="http://schemas.microsoft.com/office/drawing/2014/main" id="{DFCBDFAB-2356-434C-928D-119B0EF6D0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0" y="4154"/>
                <a:ext cx="9" cy="7"/>
              </a:xfrm>
              <a:custGeom>
                <a:avLst/>
                <a:gdLst>
                  <a:gd name="T0" fmla="*/ 20 w 27"/>
                  <a:gd name="T1" fmla="*/ 23 h 23"/>
                  <a:gd name="T2" fmla="*/ 27 w 27"/>
                  <a:gd name="T3" fmla="*/ 17 h 23"/>
                  <a:gd name="T4" fmla="*/ 4 w 27"/>
                  <a:gd name="T5" fmla="*/ 0 h 23"/>
                  <a:gd name="T6" fmla="*/ 0 w 27"/>
                  <a:gd name="T7" fmla="*/ 9 h 23"/>
                  <a:gd name="T8" fmla="*/ 20 w 27"/>
                  <a:gd name="T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3">
                    <a:moveTo>
                      <a:pt x="20" y="23"/>
                    </a:moveTo>
                    <a:lnTo>
                      <a:pt x="27" y="17"/>
                    </a:lnTo>
                    <a:lnTo>
                      <a:pt x="4" y="0"/>
                    </a:lnTo>
                    <a:lnTo>
                      <a:pt x="0" y="9"/>
                    </a:lnTo>
                    <a:lnTo>
                      <a:pt x="20" y="23"/>
                    </a:lnTo>
                    <a:close/>
                  </a:path>
                </a:pathLst>
              </a:custGeom>
              <a:solidFill>
                <a:srgbClr val="8563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83" name="Freeform 1207">
                <a:extLst>
                  <a:ext uri="{FF2B5EF4-FFF2-40B4-BE49-F238E27FC236}">
                    <a16:creationId xmlns:a16="http://schemas.microsoft.com/office/drawing/2014/main" id="{BFA9A01A-82E4-41DC-9F29-1FF2A06EE5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03" y="4313"/>
                <a:ext cx="19" cy="3"/>
              </a:xfrm>
              <a:custGeom>
                <a:avLst/>
                <a:gdLst>
                  <a:gd name="T0" fmla="*/ 57 w 57"/>
                  <a:gd name="T1" fmla="*/ 4 h 8"/>
                  <a:gd name="T2" fmla="*/ 23 w 57"/>
                  <a:gd name="T3" fmla="*/ 0 h 8"/>
                  <a:gd name="T4" fmla="*/ 16 w 57"/>
                  <a:gd name="T5" fmla="*/ 1 h 8"/>
                  <a:gd name="T6" fmla="*/ 0 w 57"/>
                  <a:gd name="T7" fmla="*/ 8 h 8"/>
                  <a:gd name="T8" fmla="*/ 57 w 57"/>
                  <a:gd name="T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">
                    <a:moveTo>
                      <a:pt x="57" y="4"/>
                    </a:moveTo>
                    <a:lnTo>
                      <a:pt x="23" y="0"/>
                    </a:lnTo>
                    <a:lnTo>
                      <a:pt x="16" y="1"/>
                    </a:lnTo>
                    <a:lnTo>
                      <a:pt x="0" y="8"/>
                    </a:lnTo>
                    <a:lnTo>
                      <a:pt x="57" y="4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76984" name="Group 1208">
              <a:extLst>
                <a:ext uri="{FF2B5EF4-FFF2-40B4-BE49-F238E27FC236}">
                  <a16:creationId xmlns:a16="http://schemas.microsoft.com/office/drawing/2014/main" id="{BBBB2220-C4CA-4A91-82EA-6BDB8F37CF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635" y="4336"/>
              <a:ext cx="159" cy="243"/>
              <a:chOff x="9384" y="4556"/>
              <a:chExt cx="159" cy="243"/>
            </a:xfrm>
          </p:grpSpPr>
          <p:sp>
            <p:nvSpPr>
              <p:cNvPr id="76985" name="Freeform 1209">
                <a:extLst>
                  <a:ext uri="{FF2B5EF4-FFF2-40B4-BE49-F238E27FC236}">
                    <a16:creationId xmlns:a16="http://schemas.microsoft.com/office/drawing/2014/main" id="{EB4397AC-C033-4C07-A80F-D49B8C8F35B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rot="10800000">
                <a:off x="9384" y="4558"/>
                <a:ext cx="159" cy="241"/>
              </a:xfrm>
              <a:custGeom>
                <a:avLst/>
                <a:gdLst>
                  <a:gd name="T0" fmla="*/ 268 w 478"/>
                  <a:gd name="T1" fmla="*/ 82 h 722"/>
                  <a:gd name="T2" fmla="*/ 131 w 478"/>
                  <a:gd name="T3" fmla="*/ 92 h 722"/>
                  <a:gd name="T4" fmla="*/ 104 w 478"/>
                  <a:gd name="T5" fmla="*/ 114 h 722"/>
                  <a:gd name="T6" fmla="*/ 103 w 478"/>
                  <a:gd name="T7" fmla="*/ 191 h 722"/>
                  <a:gd name="T8" fmla="*/ 112 w 478"/>
                  <a:gd name="T9" fmla="*/ 245 h 722"/>
                  <a:gd name="T10" fmla="*/ 1 w 478"/>
                  <a:gd name="T11" fmla="*/ 234 h 722"/>
                  <a:gd name="T12" fmla="*/ 113 w 478"/>
                  <a:gd name="T13" fmla="*/ 276 h 722"/>
                  <a:gd name="T14" fmla="*/ 156 w 478"/>
                  <a:gd name="T15" fmla="*/ 336 h 722"/>
                  <a:gd name="T16" fmla="*/ 199 w 478"/>
                  <a:gd name="T17" fmla="*/ 391 h 722"/>
                  <a:gd name="T18" fmla="*/ 223 w 478"/>
                  <a:gd name="T19" fmla="*/ 501 h 722"/>
                  <a:gd name="T20" fmla="*/ 250 w 478"/>
                  <a:gd name="T21" fmla="*/ 428 h 722"/>
                  <a:gd name="T22" fmla="*/ 218 w 478"/>
                  <a:gd name="T23" fmla="*/ 715 h 722"/>
                  <a:gd name="T24" fmla="*/ 261 w 478"/>
                  <a:gd name="T25" fmla="*/ 638 h 722"/>
                  <a:gd name="T26" fmla="*/ 267 w 478"/>
                  <a:gd name="T27" fmla="*/ 400 h 722"/>
                  <a:gd name="T28" fmla="*/ 361 w 478"/>
                  <a:gd name="T29" fmla="*/ 398 h 722"/>
                  <a:gd name="T30" fmla="*/ 455 w 478"/>
                  <a:gd name="T31" fmla="*/ 436 h 722"/>
                  <a:gd name="T32" fmla="*/ 411 w 478"/>
                  <a:gd name="T33" fmla="*/ 369 h 722"/>
                  <a:gd name="T34" fmla="*/ 478 w 478"/>
                  <a:gd name="T35" fmla="*/ 277 h 722"/>
                  <a:gd name="T36" fmla="*/ 420 w 478"/>
                  <a:gd name="T37" fmla="*/ 247 h 722"/>
                  <a:gd name="T38" fmla="*/ 458 w 478"/>
                  <a:gd name="T39" fmla="*/ 162 h 722"/>
                  <a:gd name="T40" fmla="*/ 406 w 478"/>
                  <a:gd name="T41" fmla="*/ 224 h 722"/>
                  <a:gd name="T42" fmla="*/ 341 w 478"/>
                  <a:gd name="T43" fmla="*/ 261 h 722"/>
                  <a:gd name="T44" fmla="*/ 322 w 478"/>
                  <a:gd name="T45" fmla="*/ 258 h 722"/>
                  <a:gd name="T46" fmla="*/ 305 w 478"/>
                  <a:gd name="T47" fmla="*/ 271 h 722"/>
                  <a:gd name="T48" fmla="*/ 311 w 478"/>
                  <a:gd name="T49" fmla="*/ 213 h 722"/>
                  <a:gd name="T50" fmla="*/ 333 w 478"/>
                  <a:gd name="T51" fmla="*/ 157 h 722"/>
                  <a:gd name="T52" fmla="*/ 390 w 478"/>
                  <a:gd name="T53" fmla="*/ 88 h 722"/>
                  <a:gd name="T54" fmla="*/ 372 w 478"/>
                  <a:gd name="T55" fmla="*/ 233 h 722"/>
                  <a:gd name="T56" fmla="*/ 404 w 478"/>
                  <a:gd name="T57" fmla="*/ 192 h 722"/>
                  <a:gd name="T58" fmla="*/ 377 w 478"/>
                  <a:gd name="T59" fmla="*/ 42 h 722"/>
                  <a:gd name="T60" fmla="*/ 343 w 478"/>
                  <a:gd name="T61" fmla="*/ 121 h 722"/>
                  <a:gd name="T62" fmla="*/ 319 w 478"/>
                  <a:gd name="T63" fmla="*/ 37 h 722"/>
                  <a:gd name="T64" fmla="*/ 325 w 478"/>
                  <a:gd name="T65" fmla="*/ 101 h 722"/>
                  <a:gd name="T66" fmla="*/ 299 w 478"/>
                  <a:gd name="T67" fmla="*/ 216 h 722"/>
                  <a:gd name="T68" fmla="*/ 273 w 478"/>
                  <a:gd name="T69" fmla="*/ 157 h 722"/>
                  <a:gd name="T70" fmla="*/ 292 w 478"/>
                  <a:gd name="T71" fmla="*/ 35 h 722"/>
                  <a:gd name="T72" fmla="*/ 437 w 478"/>
                  <a:gd name="T73" fmla="*/ 218 h 722"/>
                  <a:gd name="T74" fmla="*/ 348 w 478"/>
                  <a:gd name="T75" fmla="*/ 277 h 722"/>
                  <a:gd name="T76" fmla="*/ 253 w 478"/>
                  <a:gd name="T77" fmla="*/ 281 h 722"/>
                  <a:gd name="T78" fmla="*/ 185 w 478"/>
                  <a:gd name="T79" fmla="*/ 233 h 722"/>
                  <a:gd name="T80" fmla="*/ 140 w 478"/>
                  <a:gd name="T81" fmla="*/ 121 h 722"/>
                  <a:gd name="T82" fmla="*/ 196 w 478"/>
                  <a:gd name="T83" fmla="*/ 26 h 722"/>
                  <a:gd name="T84" fmla="*/ 236 w 478"/>
                  <a:gd name="T85" fmla="*/ 95 h 722"/>
                  <a:gd name="T86" fmla="*/ 347 w 478"/>
                  <a:gd name="T87" fmla="*/ 335 h 722"/>
                  <a:gd name="T88" fmla="*/ 429 w 478"/>
                  <a:gd name="T89" fmla="*/ 410 h 722"/>
                  <a:gd name="T90" fmla="*/ 397 w 478"/>
                  <a:gd name="T91" fmla="*/ 402 h 722"/>
                  <a:gd name="T92" fmla="*/ 261 w 478"/>
                  <a:gd name="T93" fmla="*/ 345 h 722"/>
                  <a:gd name="T94" fmla="*/ 273 w 478"/>
                  <a:gd name="T95" fmla="*/ 379 h 722"/>
                  <a:gd name="T96" fmla="*/ 228 w 478"/>
                  <a:gd name="T97" fmla="*/ 445 h 722"/>
                  <a:gd name="T98" fmla="*/ 202 w 478"/>
                  <a:gd name="T99" fmla="*/ 432 h 722"/>
                  <a:gd name="T100" fmla="*/ 211 w 478"/>
                  <a:gd name="T101" fmla="*/ 384 h 722"/>
                  <a:gd name="T102" fmla="*/ 125 w 478"/>
                  <a:gd name="T103" fmla="*/ 205 h 722"/>
                  <a:gd name="T104" fmla="*/ 196 w 478"/>
                  <a:gd name="T105" fmla="*/ 287 h 722"/>
                  <a:gd name="T106" fmla="*/ 107 w 478"/>
                  <a:gd name="T107" fmla="*/ 180 h 722"/>
                  <a:gd name="T108" fmla="*/ 115 w 478"/>
                  <a:gd name="T109" fmla="*/ 267 h 722"/>
                  <a:gd name="T110" fmla="*/ 23 w 478"/>
                  <a:gd name="T111" fmla="*/ 225 h 722"/>
                  <a:gd name="T112" fmla="*/ 182 w 478"/>
                  <a:gd name="T113" fmla="*/ 293 h 722"/>
                  <a:gd name="T114" fmla="*/ 115 w 478"/>
                  <a:gd name="T115" fmla="*/ 267 h 722"/>
                  <a:gd name="T116" fmla="*/ 205 w 478"/>
                  <a:gd name="T117" fmla="*/ 330 h 722"/>
                  <a:gd name="T118" fmla="*/ 181 w 478"/>
                  <a:gd name="T119" fmla="*/ 390 h 722"/>
                  <a:gd name="T120" fmla="*/ 124 w 478"/>
                  <a:gd name="T121" fmla="*/ 376 h 7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78" h="722">
                    <a:moveTo>
                      <a:pt x="312" y="26"/>
                    </a:moveTo>
                    <a:lnTo>
                      <a:pt x="310" y="14"/>
                    </a:lnTo>
                    <a:lnTo>
                      <a:pt x="303" y="0"/>
                    </a:lnTo>
                    <a:lnTo>
                      <a:pt x="294" y="17"/>
                    </a:lnTo>
                    <a:lnTo>
                      <a:pt x="286" y="31"/>
                    </a:lnTo>
                    <a:lnTo>
                      <a:pt x="268" y="82"/>
                    </a:lnTo>
                    <a:lnTo>
                      <a:pt x="259" y="101"/>
                    </a:lnTo>
                    <a:lnTo>
                      <a:pt x="256" y="112"/>
                    </a:lnTo>
                    <a:lnTo>
                      <a:pt x="218" y="7"/>
                    </a:lnTo>
                    <a:lnTo>
                      <a:pt x="202" y="5"/>
                    </a:lnTo>
                    <a:lnTo>
                      <a:pt x="146" y="70"/>
                    </a:lnTo>
                    <a:lnTo>
                      <a:pt x="131" y="92"/>
                    </a:lnTo>
                    <a:lnTo>
                      <a:pt x="140" y="152"/>
                    </a:lnTo>
                    <a:lnTo>
                      <a:pt x="163" y="221"/>
                    </a:lnTo>
                    <a:lnTo>
                      <a:pt x="149" y="216"/>
                    </a:lnTo>
                    <a:lnTo>
                      <a:pt x="125" y="177"/>
                    </a:lnTo>
                    <a:lnTo>
                      <a:pt x="110" y="146"/>
                    </a:lnTo>
                    <a:lnTo>
                      <a:pt x="104" y="114"/>
                    </a:lnTo>
                    <a:lnTo>
                      <a:pt x="97" y="76"/>
                    </a:lnTo>
                    <a:lnTo>
                      <a:pt x="90" y="53"/>
                    </a:lnTo>
                    <a:lnTo>
                      <a:pt x="86" y="72"/>
                    </a:lnTo>
                    <a:lnTo>
                      <a:pt x="89" y="152"/>
                    </a:lnTo>
                    <a:lnTo>
                      <a:pt x="91" y="176"/>
                    </a:lnTo>
                    <a:lnTo>
                      <a:pt x="103" y="191"/>
                    </a:lnTo>
                    <a:lnTo>
                      <a:pt x="104" y="209"/>
                    </a:lnTo>
                    <a:lnTo>
                      <a:pt x="110" y="227"/>
                    </a:lnTo>
                    <a:lnTo>
                      <a:pt x="119" y="242"/>
                    </a:lnTo>
                    <a:lnTo>
                      <a:pt x="132" y="259"/>
                    </a:lnTo>
                    <a:lnTo>
                      <a:pt x="122" y="251"/>
                    </a:lnTo>
                    <a:lnTo>
                      <a:pt x="112" y="245"/>
                    </a:lnTo>
                    <a:lnTo>
                      <a:pt x="100" y="239"/>
                    </a:lnTo>
                    <a:lnTo>
                      <a:pt x="88" y="235"/>
                    </a:lnTo>
                    <a:lnTo>
                      <a:pt x="37" y="221"/>
                    </a:lnTo>
                    <a:lnTo>
                      <a:pt x="3" y="222"/>
                    </a:lnTo>
                    <a:lnTo>
                      <a:pt x="0" y="228"/>
                    </a:lnTo>
                    <a:lnTo>
                      <a:pt x="1" y="234"/>
                    </a:lnTo>
                    <a:lnTo>
                      <a:pt x="2" y="235"/>
                    </a:lnTo>
                    <a:lnTo>
                      <a:pt x="6" y="237"/>
                    </a:lnTo>
                    <a:lnTo>
                      <a:pt x="9" y="239"/>
                    </a:lnTo>
                    <a:lnTo>
                      <a:pt x="15" y="241"/>
                    </a:lnTo>
                    <a:lnTo>
                      <a:pt x="65" y="258"/>
                    </a:lnTo>
                    <a:lnTo>
                      <a:pt x="113" y="276"/>
                    </a:lnTo>
                    <a:lnTo>
                      <a:pt x="142" y="289"/>
                    </a:lnTo>
                    <a:lnTo>
                      <a:pt x="168" y="303"/>
                    </a:lnTo>
                    <a:lnTo>
                      <a:pt x="178" y="311"/>
                    </a:lnTo>
                    <a:lnTo>
                      <a:pt x="190" y="309"/>
                    </a:lnTo>
                    <a:lnTo>
                      <a:pt x="188" y="312"/>
                    </a:lnTo>
                    <a:lnTo>
                      <a:pt x="156" y="336"/>
                    </a:lnTo>
                    <a:lnTo>
                      <a:pt x="133" y="357"/>
                    </a:lnTo>
                    <a:lnTo>
                      <a:pt x="108" y="399"/>
                    </a:lnTo>
                    <a:lnTo>
                      <a:pt x="97" y="441"/>
                    </a:lnTo>
                    <a:lnTo>
                      <a:pt x="95" y="452"/>
                    </a:lnTo>
                    <a:lnTo>
                      <a:pt x="127" y="432"/>
                    </a:lnTo>
                    <a:lnTo>
                      <a:pt x="199" y="391"/>
                    </a:lnTo>
                    <a:lnTo>
                      <a:pt x="196" y="400"/>
                    </a:lnTo>
                    <a:lnTo>
                      <a:pt x="194" y="411"/>
                    </a:lnTo>
                    <a:lnTo>
                      <a:pt x="196" y="433"/>
                    </a:lnTo>
                    <a:lnTo>
                      <a:pt x="199" y="453"/>
                    </a:lnTo>
                    <a:lnTo>
                      <a:pt x="208" y="475"/>
                    </a:lnTo>
                    <a:lnTo>
                      <a:pt x="223" y="501"/>
                    </a:lnTo>
                    <a:lnTo>
                      <a:pt x="226" y="496"/>
                    </a:lnTo>
                    <a:lnTo>
                      <a:pt x="224" y="487"/>
                    </a:lnTo>
                    <a:lnTo>
                      <a:pt x="226" y="478"/>
                    </a:lnTo>
                    <a:lnTo>
                      <a:pt x="233" y="459"/>
                    </a:lnTo>
                    <a:lnTo>
                      <a:pt x="240" y="442"/>
                    </a:lnTo>
                    <a:lnTo>
                      <a:pt x="250" y="428"/>
                    </a:lnTo>
                    <a:lnTo>
                      <a:pt x="250" y="638"/>
                    </a:lnTo>
                    <a:lnTo>
                      <a:pt x="244" y="647"/>
                    </a:lnTo>
                    <a:lnTo>
                      <a:pt x="244" y="677"/>
                    </a:lnTo>
                    <a:lnTo>
                      <a:pt x="235" y="687"/>
                    </a:lnTo>
                    <a:lnTo>
                      <a:pt x="222" y="713"/>
                    </a:lnTo>
                    <a:lnTo>
                      <a:pt x="218" y="715"/>
                    </a:lnTo>
                    <a:lnTo>
                      <a:pt x="234" y="722"/>
                    </a:lnTo>
                    <a:lnTo>
                      <a:pt x="241" y="721"/>
                    </a:lnTo>
                    <a:lnTo>
                      <a:pt x="249" y="691"/>
                    </a:lnTo>
                    <a:lnTo>
                      <a:pt x="253" y="679"/>
                    </a:lnTo>
                    <a:lnTo>
                      <a:pt x="253" y="649"/>
                    </a:lnTo>
                    <a:lnTo>
                      <a:pt x="261" y="638"/>
                    </a:lnTo>
                    <a:lnTo>
                      <a:pt x="262" y="579"/>
                    </a:lnTo>
                    <a:lnTo>
                      <a:pt x="262" y="502"/>
                    </a:lnTo>
                    <a:lnTo>
                      <a:pt x="262" y="484"/>
                    </a:lnTo>
                    <a:lnTo>
                      <a:pt x="263" y="463"/>
                    </a:lnTo>
                    <a:lnTo>
                      <a:pt x="263" y="423"/>
                    </a:lnTo>
                    <a:lnTo>
                      <a:pt x="267" y="400"/>
                    </a:lnTo>
                    <a:lnTo>
                      <a:pt x="271" y="390"/>
                    </a:lnTo>
                    <a:lnTo>
                      <a:pt x="280" y="381"/>
                    </a:lnTo>
                    <a:lnTo>
                      <a:pt x="294" y="387"/>
                    </a:lnTo>
                    <a:lnTo>
                      <a:pt x="310" y="392"/>
                    </a:lnTo>
                    <a:lnTo>
                      <a:pt x="342" y="397"/>
                    </a:lnTo>
                    <a:lnTo>
                      <a:pt x="361" y="398"/>
                    </a:lnTo>
                    <a:lnTo>
                      <a:pt x="381" y="402"/>
                    </a:lnTo>
                    <a:lnTo>
                      <a:pt x="399" y="406"/>
                    </a:lnTo>
                    <a:lnTo>
                      <a:pt x="418" y="415"/>
                    </a:lnTo>
                    <a:lnTo>
                      <a:pt x="436" y="424"/>
                    </a:lnTo>
                    <a:lnTo>
                      <a:pt x="454" y="436"/>
                    </a:lnTo>
                    <a:lnTo>
                      <a:pt x="455" y="436"/>
                    </a:lnTo>
                    <a:lnTo>
                      <a:pt x="456" y="435"/>
                    </a:lnTo>
                    <a:lnTo>
                      <a:pt x="458" y="426"/>
                    </a:lnTo>
                    <a:lnTo>
                      <a:pt x="447" y="409"/>
                    </a:lnTo>
                    <a:lnTo>
                      <a:pt x="429" y="386"/>
                    </a:lnTo>
                    <a:lnTo>
                      <a:pt x="419" y="376"/>
                    </a:lnTo>
                    <a:lnTo>
                      <a:pt x="411" y="369"/>
                    </a:lnTo>
                    <a:lnTo>
                      <a:pt x="375" y="345"/>
                    </a:lnTo>
                    <a:lnTo>
                      <a:pt x="346" y="326"/>
                    </a:lnTo>
                    <a:lnTo>
                      <a:pt x="330" y="317"/>
                    </a:lnTo>
                    <a:lnTo>
                      <a:pt x="406" y="301"/>
                    </a:lnTo>
                    <a:lnTo>
                      <a:pt x="442" y="290"/>
                    </a:lnTo>
                    <a:lnTo>
                      <a:pt x="478" y="277"/>
                    </a:lnTo>
                    <a:lnTo>
                      <a:pt x="378" y="273"/>
                    </a:lnTo>
                    <a:lnTo>
                      <a:pt x="393" y="266"/>
                    </a:lnTo>
                    <a:lnTo>
                      <a:pt x="407" y="258"/>
                    </a:lnTo>
                    <a:lnTo>
                      <a:pt x="410" y="254"/>
                    </a:lnTo>
                    <a:lnTo>
                      <a:pt x="413" y="252"/>
                    </a:lnTo>
                    <a:lnTo>
                      <a:pt x="420" y="247"/>
                    </a:lnTo>
                    <a:lnTo>
                      <a:pt x="432" y="235"/>
                    </a:lnTo>
                    <a:lnTo>
                      <a:pt x="455" y="211"/>
                    </a:lnTo>
                    <a:lnTo>
                      <a:pt x="474" y="177"/>
                    </a:lnTo>
                    <a:lnTo>
                      <a:pt x="468" y="155"/>
                    </a:lnTo>
                    <a:lnTo>
                      <a:pt x="468" y="153"/>
                    </a:lnTo>
                    <a:lnTo>
                      <a:pt x="458" y="162"/>
                    </a:lnTo>
                    <a:lnTo>
                      <a:pt x="456" y="165"/>
                    </a:lnTo>
                    <a:lnTo>
                      <a:pt x="455" y="176"/>
                    </a:lnTo>
                    <a:lnTo>
                      <a:pt x="441" y="192"/>
                    </a:lnTo>
                    <a:lnTo>
                      <a:pt x="426" y="207"/>
                    </a:lnTo>
                    <a:lnTo>
                      <a:pt x="411" y="222"/>
                    </a:lnTo>
                    <a:lnTo>
                      <a:pt x="406" y="224"/>
                    </a:lnTo>
                    <a:lnTo>
                      <a:pt x="404" y="225"/>
                    </a:lnTo>
                    <a:lnTo>
                      <a:pt x="402" y="228"/>
                    </a:lnTo>
                    <a:lnTo>
                      <a:pt x="395" y="235"/>
                    </a:lnTo>
                    <a:lnTo>
                      <a:pt x="377" y="245"/>
                    </a:lnTo>
                    <a:lnTo>
                      <a:pt x="360" y="254"/>
                    </a:lnTo>
                    <a:lnTo>
                      <a:pt x="341" y="261"/>
                    </a:lnTo>
                    <a:lnTo>
                      <a:pt x="323" y="269"/>
                    </a:lnTo>
                    <a:lnTo>
                      <a:pt x="324" y="267"/>
                    </a:lnTo>
                    <a:lnTo>
                      <a:pt x="359" y="243"/>
                    </a:lnTo>
                    <a:lnTo>
                      <a:pt x="345" y="246"/>
                    </a:lnTo>
                    <a:lnTo>
                      <a:pt x="333" y="252"/>
                    </a:lnTo>
                    <a:lnTo>
                      <a:pt x="322" y="258"/>
                    </a:lnTo>
                    <a:lnTo>
                      <a:pt x="313" y="267"/>
                    </a:lnTo>
                    <a:lnTo>
                      <a:pt x="311" y="267"/>
                    </a:lnTo>
                    <a:lnTo>
                      <a:pt x="310" y="267"/>
                    </a:lnTo>
                    <a:lnTo>
                      <a:pt x="310" y="269"/>
                    </a:lnTo>
                    <a:lnTo>
                      <a:pt x="307" y="271"/>
                    </a:lnTo>
                    <a:lnTo>
                      <a:pt x="305" y="271"/>
                    </a:lnTo>
                    <a:lnTo>
                      <a:pt x="304" y="271"/>
                    </a:lnTo>
                    <a:lnTo>
                      <a:pt x="304" y="272"/>
                    </a:lnTo>
                    <a:lnTo>
                      <a:pt x="301" y="275"/>
                    </a:lnTo>
                    <a:lnTo>
                      <a:pt x="280" y="283"/>
                    </a:lnTo>
                    <a:lnTo>
                      <a:pt x="304" y="235"/>
                    </a:lnTo>
                    <a:lnTo>
                      <a:pt x="311" y="213"/>
                    </a:lnTo>
                    <a:lnTo>
                      <a:pt x="316" y="189"/>
                    </a:lnTo>
                    <a:lnTo>
                      <a:pt x="318" y="176"/>
                    </a:lnTo>
                    <a:lnTo>
                      <a:pt x="324" y="165"/>
                    </a:lnTo>
                    <a:lnTo>
                      <a:pt x="329" y="159"/>
                    </a:lnTo>
                    <a:lnTo>
                      <a:pt x="330" y="157"/>
                    </a:lnTo>
                    <a:lnTo>
                      <a:pt x="333" y="157"/>
                    </a:lnTo>
                    <a:lnTo>
                      <a:pt x="335" y="161"/>
                    </a:lnTo>
                    <a:lnTo>
                      <a:pt x="347" y="153"/>
                    </a:lnTo>
                    <a:lnTo>
                      <a:pt x="372" y="119"/>
                    </a:lnTo>
                    <a:lnTo>
                      <a:pt x="372" y="83"/>
                    </a:lnTo>
                    <a:lnTo>
                      <a:pt x="382" y="68"/>
                    </a:lnTo>
                    <a:lnTo>
                      <a:pt x="390" y="88"/>
                    </a:lnTo>
                    <a:lnTo>
                      <a:pt x="397" y="107"/>
                    </a:lnTo>
                    <a:lnTo>
                      <a:pt x="401" y="127"/>
                    </a:lnTo>
                    <a:lnTo>
                      <a:pt x="404" y="149"/>
                    </a:lnTo>
                    <a:lnTo>
                      <a:pt x="397" y="182"/>
                    </a:lnTo>
                    <a:lnTo>
                      <a:pt x="384" y="213"/>
                    </a:lnTo>
                    <a:lnTo>
                      <a:pt x="372" y="233"/>
                    </a:lnTo>
                    <a:lnTo>
                      <a:pt x="387" y="217"/>
                    </a:lnTo>
                    <a:lnTo>
                      <a:pt x="389" y="212"/>
                    </a:lnTo>
                    <a:lnTo>
                      <a:pt x="390" y="210"/>
                    </a:lnTo>
                    <a:lnTo>
                      <a:pt x="393" y="209"/>
                    </a:lnTo>
                    <a:lnTo>
                      <a:pt x="399" y="201"/>
                    </a:lnTo>
                    <a:lnTo>
                      <a:pt x="404" y="192"/>
                    </a:lnTo>
                    <a:lnTo>
                      <a:pt x="408" y="183"/>
                    </a:lnTo>
                    <a:lnTo>
                      <a:pt x="414" y="137"/>
                    </a:lnTo>
                    <a:lnTo>
                      <a:pt x="408" y="108"/>
                    </a:lnTo>
                    <a:lnTo>
                      <a:pt x="387" y="60"/>
                    </a:lnTo>
                    <a:lnTo>
                      <a:pt x="383" y="53"/>
                    </a:lnTo>
                    <a:lnTo>
                      <a:pt x="377" y="42"/>
                    </a:lnTo>
                    <a:lnTo>
                      <a:pt x="372" y="48"/>
                    </a:lnTo>
                    <a:lnTo>
                      <a:pt x="369" y="72"/>
                    </a:lnTo>
                    <a:lnTo>
                      <a:pt x="366" y="86"/>
                    </a:lnTo>
                    <a:lnTo>
                      <a:pt x="365" y="116"/>
                    </a:lnTo>
                    <a:lnTo>
                      <a:pt x="349" y="141"/>
                    </a:lnTo>
                    <a:lnTo>
                      <a:pt x="343" y="121"/>
                    </a:lnTo>
                    <a:lnTo>
                      <a:pt x="333" y="107"/>
                    </a:lnTo>
                    <a:lnTo>
                      <a:pt x="333" y="92"/>
                    </a:lnTo>
                    <a:lnTo>
                      <a:pt x="325" y="82"/>
                    </a:lnTo>
                    <a:lnTo>
                      <a:pt x="327" y="65"/>
                    </a:lnTo>
                    <a:lnTo>
                      <a:pt x="325" y="50"/>
                    </a:lnTo>
                    <a:lnTo>
                      <a:pt x="319" y="37"/>
                    </a:lnTo>
                    <a:lnTo>
                      <a:pt x="312" y="26"/>
                    </a:lnTo>
                    <a:close/>
                    <a:moveTo>
                      <a:pt x="292" y="35"/>
                    </a:moveTo>
                    <a:lnTo>
                      <a:pt x="304" y="26"/>
                    </a:lnTo>
                    <a:lnTo>
                      <a:pt x="315" y="60"/>
                    </a:lnTo>
                    <a:lnTo>
                      <a:pt x="318" y="92"/>
                    </a:lnTo>
                    <a:lnTo>
                      <a:pt x="325" y="101"/>
                    </a:lnTo>
                    <a:lnTo>
                      <a:pt x="325" y="112"/>
                    </a:lnTo>
                    <a:lnTo>
                      <a:pt x="339" y="131"/>
                    </a:lnTo>
                    <a:lnTo>
                      <a:pt x="339" y="149"/>
                    </a:lnTo>
                    <a:lnTo>
                      <a:pt x="316" y="165"/>
                    </a:lnTo>
                    <a:lnTo>
                      <a:pt x="304" y="205"/>
                    </a:lnTo>
                    <a:lnTo>
                      <a:pt x="299" y="216"/>
                    </a:lnTo>
                    <a:lnTo>
                      <a:pt x="299" y="221"/>
                    </a:lnTo>
                    <a:lnTo>
                      <a:pt x="299" y="229"/>
                    </a:lnTo>
                    <a:lnTo>
                      <a:pt x="298" y="235"/>
                    </a:lnTo>
                    <a:lnTo>
                      <a:pt x="294" y="216"/>
                    </a:lnTo>
                    <a:lnTo>
                      <a:pt x="287" y="200"/>
                    </a:lnTo>
                    <a:lnTo>
                      <a:pt x="273" y="157"/>
                    </a:lnTo>
                    <a:lnTo>
                      <a:pt x="262" y="126"/>
                    </a:lnTo>
                    <a:lnTo>
                      <a:pt x="264" y="113"/>
                    </a:lnTo>
                    <a:lnTo>
                      <a:pt x="265" y="101"/>
                    </a:lnTo>
                    <a:lnTo>
                      <a:pt x="277" y="84"/>
                    </a:lnTo>
                    <a:lnTo>
                      <a:pt x="285" y="67"/>
                    </a:lnTo>
                    <a:lnTo>
                      <a:pt x="292" y="35"/>
                    </a:lnTo>
                    <a:close/>
                    <a:moveTo>
                      <a:pt x="438" y="211"/>
                    </a:moveTo>
                    <a:lnTo>
                      <a:pt x="446" y="198"/>
                    </a:lnTo>
                    <a:lnTo>
                      <a:pt x="454" y="191"/>
                    </a:lnTo>
                    <a:lnTo>
                      <a:pt x="446" y="205"/>
                    </a:lnTo>
                    <a:lnTo>
                      <a:pt x="441" y="211"/>
                    </a:lnTo>
                    <a:lnTo>
                      <a:pt x="437" y="218"/>
                    </a:lnTo>
                    <a:lnTo>
                      <a:pt x="426" y="230"/>
                    </a:lnTo>
                    <a:lnTo>
                      <a:pt x="419" y="235"/>
                    </a:lnTo>
                    <a:lnTo>
                      <a:pt x="416" y="237"/>
                    </a:lnTo>
                    <a:lnTo>
                      <a:pt x="413" y="241"/>
                    </a:lnTo>
                    <a:lnTo>
                      <a:pt x="382" y="259"/>
                    </a:lnTo>
                    <a:lnTo>
                      <a:pt x="348" y="277"/>
                    </a:lnTo>
                    <a:lnTo>
                      <a:pt x="438" y="211"/>
                    </a:lnTo>
                    <a:close/>
                    <a:moveTo>
                      <a:pt x="253" y="141"/>
                    </a:moveTo>
                    <a:lnTo>
                      <a:pt x="277" y="199"/>
                    </a:lnTo>
                    <a:lnTo>
                      <a:pt x="280" y="234"/>
                    </a:lnTo>
                    <a:lnTo>
                      <a:pt x="274" y="273"/>
                    </a:lnTo>
                    <a:lnTo>
                      <a:pt x="253" y="281"/>
                    </a:lnTo>
                    <a:lnTo>
                      <a:pt x="249" y="278"/>
                    </a:lnTo>
                    <a:lnTo>
                      <a:pt x="246" y="279"/>
                    </a:lnTo>
                    <a:lnTo>
                      <a:pt x="246" y="284"/>
                    </a:lnTo>
                    <a:lnTo>
                      <a:pt x="253" y="294"/>
                    </a:lnTo>
                    <a:lnTo>
                      <a:pt x="230" y="293"/>
                    </a:lnTo>
                    <a:lnTo>
                      <a:pt x="185" y="233"/>
                    </a:lnTo>
                    <a:lnTo>
                      <a:pt x="167" y="207"/>
                    </a:lnTo>
                    <a:lnTo>
                      <a:pt x="167" y="194"/>
                    </a:lnTo>
                    <a:lnTo>
                      <a:pt x="163" y="183"/>
                    </a:lnTo>
                    <a:lnTo>
                      <a:pt x="148" y="149"/>
                    </a:lnTo>
                    <a:lnTo>
                      <a:pt x="143" y="134"/>
                    </a:lnTo>
                    <a:lnTo>
                      <a:pt x="140" y="121"/>
                    </a:lnTo>
                    <a:lnTo>
                      <a:pt x="140" y="92"/>
                    </a:lnTo>
                    <a:lnTo>
                      <a:pt x="151" y="80"/>
                    </a:lnTo>
                    <a:lnTo>
                      <a:pt x="163" y="68"/>
                    </a:lnTo>
                    <a:lnTo>
                      <a:pt x="173" y="54"/>
                    </a:lnTo>
                    <a:lnTo>
                      <a:pt x="184" y="40"/>
                    </a:lnTo>
                    <a:lnTo>
                      <a:pt x="196" y="26"/>
                    </a:lnTo>
                    <a:lnTo>
                      <a:pt x="202" y="18"/>
                    </a:lnTo>
                    <a:lnTo>
                      <a:pt x="212" y="30"/>
                    </a:lnTo>
                    <a:lnTo>
                      <a:pt x="222" y="46"/>
                    </a:lnTo>
                    <a:lnTo>
                      <a:pt x="228" y="61"/>
                    </a:lnTo>
                    <a:lnTo>
                      <a:pt x="234" y="80"/>
                    </a:lnTo>
                    <a:lnTo>
                      <a:pt x="236" y="95"/>
                    </a:lnTo>
                    <a:lnTo>
                      <a:pt x="241" y="110"/>
                    </a:lnTo>
                    <a:lnTo>
                      <a:pt x="253" y="141"/>
                    </a:lnTo>
                    <a:close/>
                    <a:moveTo>
                      <a:pt x="293" y="326"/>
                    </a:moveTo>
                    <a:lnTo>
                      <a:pt x="294" y="325"/>
                    </a:lnTo>
                    <a:lnTo>
                      <a:pt x="317" y="319"/>
                    </a:lnTo>
                    <a:lnTo>
                      <a:pt x="347" y="335"/>
                    </a:lnTo>
                    <a:lnTo>
                      <a:pt x="376" y="353"/>
                    </a:lnTo>
                    <a:lnTo>
                      <a:pt x="404" y="373"/>
                    </a:lnTo>
                    <a:lnTo>
                      <a:pt x="431" y="397"/>
                    </a:lnTo>
                    <a:lnTo>
                      <a:pt x="432" y="399"/>
                    </a:lnTo>
                    <a:lnTo>
                      <a:pt x="437" y="410"/>
                    </a:lnTo>
                    <a:lnTo>
                      <a:pt x="429" y="410"/>
                    </a:lnTo>
                    <a:lnTo>
                      <a:pt x="424" y="409"/>
                    </a:lnTo>
                    <a:lnTo>
                      <a:pt x="419" y="409"/>
                    </a:lnTo>
                    <a:lnTo>
                      <a:pt x="412" y="406"/>
                    </a:lnTo>
                    <a:lnTo>
                      <a:pt x="405" y="405"/>
                    </a:lnTo>
                    <a:lnTo>
                      <a:pt x="400" y="403"/>
                    </a:lnTo>
                    <a:lnTo>
                      <a:pt x="397" y="402"/>
                    </a:lnTo>
                    <a:lnTo>
                      <a:pt x="396" y="402"/>
                    </a:lnTo>
                    <a:lnTo>
                      <a:pt x="389" y="399"/>
                    </a:lnTo>
                    <a:lnTo>
                      <a:pt x="340" y="390"/>
                    </a:lnTo>
                    <a:lnTo>
                      <a:pt x="316" y="385"/>
                    </a:lnTo>
                    <a:lnTo>
                      <a:pt x="289" y="379"/>
                    </a:lnTo>
                    <a:lnTo>
                      <a:pt x="261" y="345"/>
                    </a:lnTo>
                    <a:lnTo>
                      <a:pt x="274" y="331"/>
                    </a:lnTo>
                    <a:lnTo>
                      <a:pt x="293" y="326"/>
                    </a:lnTo>
                    <a:close/>
                    <a:moveTo>
                      <a:pt x="273" y="379"/>
                    </a:moveTo>
                    <a:lnTo>
                      <a:pt x="261" y="400"/>
                    </a:lnTo>
                    <a:lnTo>
                      <a:pt x="261" y="353"/>
                    </a:lnTo>
                    <a:lnTo>
                      <a:pt x="273" y="379"/>
                    </a:lnTo>
                    <a:close/>
                    <a:moveTo>
                      <a:pt x="250" y="355"/>
                    </a:moveTo>
                    <a:lnTo>
                      <a:pt x="250" y="417"/>
                    </a:lnTo>
                    <a:lnTo>
                      <a:pt x="243" y="427"/>
                    </a:lnTo>
                    <a:lnTo>
                      <a:pt x="236" y="436"/>
                    </a:lnTo>
                    <a:lnTo>
                      <a:pt x="232" y="440"/>
                    </a:lnTo>
                    <a:lnTo>
                      <a:pt x="228" y="445"/>
                    </a:lnTo>
                    <a:lnTo>
                      <a:pt x="221" y="453"/>
                    </a:lnTo>
                    <a:lnTo>
                      <a:pt x="218" y="481"/>
                    </a:lnTo>
                    <a:lnTo>
                      <a:pt x="210" y="464"/>
                    </a:lnTo>
                    <a:lnTo>
                      <a:pt x="206" y="456"/>
                    </a:lnTo>
                    <a:lnTo>
                      <a:pt x="205" y="448"/>
                    </a:lnTo>
                    <a:lnTo>
                      <a:pt x="202" y="432"/>
                    </a:lnTo>
                    <a:lnTo>
                      <a:pt x="203" y="417"/>
                    </a:lnTo>
                    <a:lnTo>
                      <a:pt x="205" y="387"/>
                    </a:lnTo>
                    <a:lnTo>
                      <a:pt x="208" y="385"/>
                    </a:lnTo>
                    <a:lnTo>
                      <a:pt x="208" y="384"/>
                    </a:lnTo>
                    <a:lnTo>
                      <a:pt x="209" y="384"/>
                    </a:lnTo>
                    <a:lnTo>
                      <a:pt x="211" y="384"/>
                    </a:lnTo>
                    <a:lnTo>
                      <a:pt x="218" y="381"/>
                    </a:lnTo>
                    <a:lnTo>
                      <a:pt x="230" y="374"/>
                    </a:lnTo>
                    <a:lnTo>
                      <a:pt x="240" y="366"/>
                    </a:lnTo>
                    <a:lnTo>
                      <a:pt x="250" y="355"/>
                    </a:lnTo>
                    <a:close/>
                    <a:moveTo>
                      <a:pt x="125" y="194"/>
                    </a:moveTo>
                    <a:lnTo>
                      <a:pt x="125" y="205"/>
                    </a:lnTo>
                    <a:lnTo>
                      <a:pt x="132" y="219"/>
                    </a:lnTo>
                    <a:lnTo>
                      <a:pt x="167" y="245"/>
                    </a:lnTo>
                    <a:lnTo>
                      <a:pt x="186" y="266"/>
                    </a:lnTo>
                    <a:lnTo>
                      <a:pt x="215" y="290"/>
                    </a:lnTo>
                    <a:lnTo>
                      <a:pt x="205" y="289"/>
                    </a:lnTo>
                    <a:lnTo>
                      <a:pt x="196" y="287"/>
                    </a:lnTo>
                    <a:lnTo>
                      <a:pt x="180" y="277"/>
                    </a:lnTo>
                    <a:lnTo>
                      <a:pt x="161" y="267"/>
                    </a:lnTo>
                    <a:lnTo>
                      <a:pt x="149" y="266"/>
                    </a:lnTo>
                    <a:lnTo>
                      <a:pt x="114" y="211"/>
                    </a:lnTo>
                    <a:lnTo>
                      <a:pt x="113" y="186"/>
                    </a:lnTo>
                    <a:lnTo>
                      <a:pt x="107" y="180"/>
                    </a:lnTo>
                    <a:lnTo>
                      <a:pt x="104" y="175"/>
                    </a:lnTo>
                    <a:lnTo>
                      <a:pt x="102" y="168"/>
                    </a:lnTo>
                    <a:lnTo>
                      <a:pt x="102" y="162"/>
                    </a:lnTo>
                    <a:lnTo>
                      <a:pt x="104" y="163"/>
                    </a:lnTo>
                    <a:lnTo>
                      <a:pt x="125" y="194"/>
                    </a:lnTo>
                    <a:close/>
                    <a:moveTo>
                      <a:pt x="115" y="267"/>
                    </a:moveTo>
                    <a:lnTo>
                      <a:pt x="86" y="258"/>
                    </a:lnTo>
                    <a:lnTo>
                      <a:pt x="55" y="242"/>
                    </a:lnTo>
                    <a:lnTo>
                      <a:pt x="21" y="230"/>
                    </a:lnTo>
                    <a:lnTo>
                      <a:pt x="18" y="229"/>
                    </a:lnTo>
                    <a:lnTo>
                      <a:pt x="21" y="229"/>
                    </a:lnTo>
                    <a:lnTo>
                      <a:pt x="23" y="225"/>
                    </a:lnTo>
                    <a:lnTo>
                      <a:pt x="26" y="224"/>
                    </a:lnTo>
                    <a:lnTo>
                      <a:pt x="47" y="227"/>
                    </a:lnTo>
                    <a:lnTo>
                      <a:pt x="103" y="249"/>
                    </a:lnTo>
                    <a:lnTo>
                      <a:pt x="160" y="283"/>
                    </a:lnTo>
                    <a:lnTo>
                      <a:pt x="162" y="283"/>
                    </a:lnTo>
                    <a:lnTo>
                      <a:pt x="182" y="293"/>
                    </a:lnTo>
                    <a:lnTo>
                      <a:pt x="166" y="293"/>
                    </a:lnTo>
                    <a:lnTo>
                      <a:pt x="154" y="289"/>
                    </a:lnTo>
                    <a:lnTo>
                      <a:pt x="143" y="284"/>
                    </a:lnTo>
                    <a:lnTo>
                      <a:pt x="125" y="272"/>
                    </a:lnTo>
                    <a:lnTo>
                      <a:pt x="122" y="272"/>
                    </a:lnTo>
                    <a:lnTo>
                      <a:pt x="115" y="267"/>
                    </a:lnTo>
                    <a:close/>
                    <a:moveTo>
                      <a:pt x="209" y="324"/>
                    </a:moveTo>
                    <a:lnTo>
                      <a:pt x="210" y="325"/>
                    </a:lnTo>
                    <a:lnTo>
                      <a:pt x="210" y="324"/>
                    </a:lnTo>
                    <a:lnTo>
                      <a:pt x="211" y="324"/>
                    </a:lnTo>
                    <a:lnTo>
                      <a:pt x="210" y="325"/>
                    </a:lnTo>
                    <a:lnTo>
                      <a:pt x="205" y="330"/>
                    </a:lnTo>
                    <a:lnTo>
                      <a:pt x="208" y="333"/>
                    </a:lnTo>
                    <a:lnTo>
                      <a:pt x="212" y="339"/>
                    </a:lnTo>
                    <a:lnTo>
                      <a:pt x="249" y="344"/>
                    </a:lnTo>
                    <a:lnTo>
                      <a:pt x="230" y="363"/>
                    </a:lnTo>
                    <a:lnTo>
                      <a:pt x="202" y="381"/>
                    </a:lnTo>
                    <a:lnTo>
                      <a:pt x="181" y="390"/>
                    </a:lnTo>
                    <a:lnTo>
                      <a:pt x="160" y="403"/>
                    </a:lnTo>
                    <a:lnTo>
                      <a:pt x="118" y="427"/>
                    </a:lnTo>
                    <a:lnTo>
                      <a:pt x="104" y="435"/>
                    </a:lnTo>
                    <a:lnTo>
                      <a:pt x="109" y="412"/>
                    </a:lnTo>
                    <a:lnTo>
                      <a:pt x="115" y="393"/>
                    </a:lnTo>
                    <a:lnTo>
                      <a:pt x="124" y="376"/>
                    </a:lnTo>
                    <a:lnTo>
                      <a:pt x="134" y="361"/>
                    </a:lnTo>
                    <a:lnTo>
                      <a:pt x="150" y="347"/>
                    </a:lnTo>
                    <a:lnTo>
                      <a:pt x="190" y="326"/>
                    </a:lnTo>
                    <a:lnTo>
                      <a:pt x="209" y="324"/>
                    </a:lnTo>
                    <a:close/>
                  </a:path>
                </a:pathLst>
              </a:custGeom>
              <a:solidFill>
                <a:srgbClr val="6A4F5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86" name="Freeform 1210">
                <a:extLst>
                  <a:ext uri="{FF2B5EF4-FFF2-40B4-BE49-F238E27FC236}">
                    <a16:creationId xmlns:a16="http://schemas.microsoft.com/office/drawing/2014/main" id="{D0BA19BD-6710-4C11-B9A9-A4639E30677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41" y="4779"/>
                <a:ext cx="8" cy="11"/>
              </a:xfrm>
              <a:custGeom>
                <a:avLst/>
                <a:gdLst>
                  <a:gd name="T0" fmla="*/ 6 w 25"/>
                  <a:gd name="T1" fmla="*/ 9 h 35"/>
                  <a:gd name="T2" fmla="*/ 0 w 25"/>
                  <a:gd name="T3" fmla="*/ 35 h 35"/>
                  <a:gd name="T4" fmla="*/ 25 w 25"/>
                  <a:gd name="T5" fmla="*/ 21 h 35"/>
                  <a:gd name="T6" fmla="*/ 18 w 25"/>
                  <a:gd name="T7" fmla="*/ 0 h 35"/>
                  <a:gd name="T8" fmla="*/ 6 w 25"/>
                  <a:gd name="T9" fmla="*/ 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35">
                    <a:moveTo>
                      <a:pt x="6" y="9"/>
                    </a:moveTo>
                    <a:lnTo>
                      <a:pt x="0" y="35"/>
                    </a:lnTo>
                    <a:lnTo>
                      <a:pt x="25" y="21"/>
                    </a:lnTo>
                    <a:lnTo>
                      <a:pt x="18" y="0"/>
                    </a:lnTo>
                    <a:lnTo>
                      <a:pt x="6" y="9"/>
                    </a:lnTo>
                    <a:close/>
                  </a:path>
                </a:pathLst>
              </a:custGeom>
              <a:solidFill>
                <a:srgbClr val="A4868F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87" name="Freeform 1211">
                <a:extLst>
                  <a:ext uri="{FF2B5EF4-FFF2-40B4-BE49-F238E27FC236}">
                    <a16:creationId xmlns:a16="http://schemas.microsoft.com/office/drawing/2014/main" id="{67DFD678-D6AF-45F6-AE85-6D9B4D163FB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8" y="4774"/>
                <a:ext cx="11" cy="10"/>
              </a:xfrm>
              <a:custGeom>
                <a:avLst/>
                <a:gdLst>
                  <a:gd name="T0" fmla="*/ 4 w 33"/>
                  <a:gd name="T1" fmla="*/ 14 h 30"/>
                  <a:gd name="T2" fmla="*/ 3 w 33"/>
                  <a:gd name="T3" fmla="*/ 20 h 30"/>
                  <a:gd name="T4" fmla="*/ 0 w 33"/>
                  <a:gd name="T5" fmla="*/ 30 h 30"/>
                  <a:gd name="T6" fmla="*/ 33 w 33"/>
                  <a:gd name="T7" fmla="*/ 11 h 30"/>
                  <a:gd name="T8" fmla="*/ 29 w 33"/>
                  <a:gd name="T9" fmla="*/ 0 h 30"/>
                  <a:gd name="T10" fmla="*/ 4 w 33"/>
                  <a:gd name="T11" fmla="*/ 1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0">
                    <a:moveTo>
                      <a:pt x="4" y="14"/>
                    </a:moveTo>
                    <a:lnTo>
                      <a:pt x="3" y="20"/>
                    </a:lnTo>
                    <a:lnTo>
                      <a:pt x="0" y="30"/>
                    </a:lnTo>
                    <a:lnTo>
                      <a:pt x="33" y="11"/>
                    </a:lnTo>
                    <a:lnTo>
                      <a:pt x="29" y="0"/>
                    </a:lnTo>
                    <a:lnTo>
                      <a:pt x="4" y="14"/>
                    </a:lnTo>
                    <a:close/>
                  </a:path>
                </a:pathLst>
              </a:custGeom>
              <a:solidFill>
                <a:srgbClr val="A2838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88" name="Freeform 1212">
                <a:extLst>
                  <a:ext uri="{FF2B5EF4-FFF2-40B4-BE49-F238E27FC236}">
                    <a16:creationId xmlns:a16="http://schemas.microsoft.com/office/drawing/2014/main" id="{CB391F2E-789B-4B52-B393-6E4D0943510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9" y="4767"/>
                <a:ext cx="16" cy="14"/>
              </a:xfrm>
              <a:custGeom>
                <a:avLst/>
                <a:gdLst>
                  <a:gd name="T0" fmla="*/ 47 w 48"/>
                  <a:gd name="T1" fmla="*/ 2 h 40"/>
                  <a:gd name="T2" fmla="*/ 47 w 48"/>
                  <a:gd name="T3" fmla="*/ 0 h 40"/>
                  <a:gd name="T4" fmla="*/ 14 w 48"/>
                  <a:gd name="T5" fmla="*/ 19 h 40"/>
                  <a:gd name="T6" fmla="*/ 8 w 48"/>
                  <a:gd name="T7" fmla="*/ 28 h 40"/>
                  <a:gd name="T8" fmla="*/ 0 w 48"/>
                  <a:gd name="T9" fmla="*/ 40 h 40"/>
                  <a:gd name="T10" fmla="*/ 48 w 48"/>
                  <a:gd name="T11" fmla="*/ 13 h 40"/>
                  <a:gd name="T12" fmla="*/ 47 w 48"/>
                  <a:gd name="T13" fmla="*/ 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40">
                    <a:moveTo>
                      <a:pt x="47" y="2"/>
                    </a:moveTo>
                    <a:lnTo>
                      <a:pt x="47" y="0"/>
                    </a:lnTo>
                    <a:lnTo>
                      <a:pt x="14" y="19"/>
                    </a:lnTo>
                    <a:lnTo>
                      <a:pt x="8" y="28"/>
                    </a:lnTo>
                    <a:lnTo>
                      <a:pt x="0" y="40"/>
                    </a:lnTo>
                    <a:lnTo>
                      <a:pt x="48" y="13"/>
                    </a:lnTo>
                    <a:lnTo>
                      <a:pt x="47" y="2"/>
                    </a:lnTo>
                    <a:close/>
                  </a:path>
                </a:pathLst>
              </a:custGeom>
              <a:solidFill>
                <a:srgbClr val="A0818A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89" name="Freeform 1213">
                <a:extLst>
                  <a:ext uri="{FF2B5EF4-FFF2-40B4-BE49-F238E27FC236}">
                    <a16:creationId xmlns:a16="http://schemas.microsoft.com/office/drawing/2014/main" id="{36C91E55-056C-4C6F-B848-86F60E38107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8" y="4762"/>
                <a:ext cx="17" cy="14"/>
              </a:xfrm>
              <a:custGeom>
                <a:avLst/>
                <a:gdLst>
                  <a:gd name="T0" fmla="*/ 53 w 53"/>
                  <a:gd name="T1" fmla="*/ 12 h 43"/>
                  <a:gd name="T2" fmla="*/ 52 w 53"/>
                  <a:gd name="T3" fmla="*/ 0 h 43"/>
                  <a:gd name="T4" fmla="*/ 4 w 53"/>
                  <a:gd name="T5" fmla="*/ 27 h 43"/>
                  <a:gd name="T6" fmla="*/ 1 w 53"/>
                  <a:gd name="T7" fmla="*/ 30 h 43"/>
                  <a:gd name="T8" fmla="*/ 0 w 53"/>
                  <a:gd name="T9" fmla="*/ 42 h 43"/>
                  <a:gd name="T10" fmla="*/ 0 w 53"/>
                  <a:gd name="T11" fmla="*/ 43 h 43"/>
                  <a:gd name="T12" fmla="*/ 53 w 53"/>
                  <a:gd name="T13" fmla="*/ 1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43">
                    <a:moveTo>
                      <a:pt x="53" y="12"/>
                    </a:moveTo>
                    <a:lnTo>
                      <a:pt x="52" y="0"/>
                    </a:lnTo>
                    <a:lnTo>
                      <a:pt x="4" y="27"/>
                    </a:lnTo>
                    <a:lnTo>
                      <a:pt x="1" y="30"/>
                    </a:lnTo>
                    <a:lnTo>
                      <a:pt x="0" y="42"/>
                    </a:lnTo>
                    <a:lnTo>
                      <a:pt x="0" y="43"/>
                    </a:lnTo>
                    <a:lnTo>
                      <a:pt x="53" y="12"/>
                    </a:lnTo>
                    <a:close/>
                  </a:path>
                </a:pathLst>
              </a:custGeom>
              <a:solidFill>
                <a:srgbClr val="9C7D8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90" name="Freeform 1214">
                <a:extLst>
                  <a:ext uri="{FF2B5EF4-FFF2-40B4-BE49-F238E27FC236}">
                    <a16:creationId xmlns:a16="http://schemas.microsoft.com/office/drawing/2014/main" id="{8EDB2A1A-F3CA-4D72-9DC2-E3F56743BC1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7" y="4756"/>
                <a:ext cx="20" cy="15"/>
              </a:xfrm>
              <a:custGeom>
                <a:avLst/>
                <a:gdLst>
                  <a:gd name="T0" fmla="*/ 56 w 59"/>
                  <a:gd name="T1" fmla="*/ 9 h 45"/>
                  <a:gd name="T2" fmla="*/ 55 w 59"/>
                  <a:gd name="T3" fmla="*/ 0 h 45"/>
                  <a:gd name="T4" fmla="*/ 2 w 59"/>
                  <a:gd name="T5" fmla="*/ 31 h 45"/>
                  <a:gd name="T6" fmla="*/ 0 w 59"/>
                  <a:gd name="T7" fmla="*/ 43 h 45"/>
                  <a:gd name="T8" fmla="*/ 1 w 59"/>
                  <a:gd name="T9" fmla="*/ 45 h 45"/>
                  <a:gd name="T10" fmla="*/ 59 w 59"/>
                  <a:gd name="T11" fmla="*/ 12 h 45"/>
                  <a:gd name="T12" fmla="*/ 56 w 59"/>
                  <a:gd name="T13" fmla="*/ 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45">
                    <a:moveTo>
                      <a:pt x="56" y="9"/>
                    </a:moveTo>
                    <a:lnTo>
                      <a:pt x="55" y="0"/>
                    </a:lnTo>
                    <a:lnTo>
                      <a:pt x="2" y="31"/>
                    </a:lnTo>
                    <a:lnTo>
                      <a:pt x="0" y="43"/>
                    </a:lnTo>
                    <a:lnTo>
                      <a:pt x="1" y="45"/>
                    </a:lnTo>
                    <a:lnTo>
                      <a:pt x="59" y="12"/>
                    </a:lnTo>
                    <a:lnTo>
                      <a:pt x="56" y="9"/>
                    </a:lnTo>
                    <a:close/>
                  </a:path>
                </a:pathLst>
              </a:custGeom>
              <a:solidFill>
                <a:srgbClr val="9A7B8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91" name="Freeform 1215">
                <a:extLst>
                  <a:ext uri="{FF2B5EF4-FFF2-40B4-BE49-F238E27FC236}">
                    <a16:creationId xmlns:a16="http://schemas.microsoft.com/office/drawing/2014/main" id="{01F3AB82-073D-4422-8CE8-973CE746A1C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5" y="4754"/>
                <a:ext cx="21" cy="14"/>
              </a:xfrm>
              <a:custGeom>
                <a:avLst/>
                <a:gdLst>
                  <a:gd name="T0" fmla="*/ 62 w 62"/>
                  <a:gd name="T1" fmla="*/ 6 h 43"/>
                  <a:gd name="T2" fmla="*/ 58 w 62"/>
                  <a:gd name="T3" fmla="*/ 0 h 43"/>
                  <a:gd name="T4" fmla="*/ 0 w 62"/>
                  <a:gd name="T5" fmla="*/ 33 h 43"/>
                  <a:gd name="T6" fmla="*/ 4 w 62"/>
                  <a:gd name="T7" fmla="*/ 43 h 43"/>
                  <a:gd name="T8" fmla="*/ 62 w 62"/>
                  <a:gd name="T9" fmla="*/ 8 h 43"/>
                  <a:gd name="T10" fmla="*/ 62 w 62"/>
                  <a:gd name="T11" fmla="*/ 6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43">
                    <a:moveTo>
                      <a:pt x="62" y="6"/>
                    </a:moveTo>
                    <a:lnTo>
                      <a:pt x="58" y="0"/>
                    </a:lnTo>
                    <a:lnTo>
                      <a:pt x="0" y="33"/>
                    </a:lnTo>
                    <a:lnTo>
                      <a:pt x="4" y="43"/>
                    </a:lnTo>
                    <a:lnTo>
                      <a:pt x="62" y="8"/>
                    </a:lnTo>
                    <a:lnTo>
                      <a:pt x="62" y="6"/>
                    </a:lnTo>
                    <a:close/>
                  </a:path>
                </a:pathLst>
              </a:custGeom>
              <a:solidFill>
                <a:srgbClr val="98788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92" name="Freeform 1216">
                <a:extLst>
                  <a:ext uri="{FF2B5EF4-FFF2-40B4-BE49-F238E27FC236}">
                    <a16:creationId xmlns:a16="http://schemas.microsoft.com/office/drawing/2014/main" id="{17F7F78E-7005-4B3C-9BCC-85BA85C21F5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5" y="4750"/>
                <a:ext cx="20" cy="16"/>
              </a:xfrm>
              <a:custGeom>
                <a:avLst/>
                <a:gdLst>
                  <a:gd name="T0" fmla="*/ 61 w 61"/>
                  <a:gd name="T1" fmla="*/ 12 h 46"/>
                  <a:gd name="T2" fmla="*/ 58 w 61"/>
                  <a:gd name="T3" fmla="*/ 9 h 46"/>
                  <a:gd name="T4" fmla="*/ 58 w 61"/>
                  <a:gd name="T5" fmla="*/ 0 h 46"/>
                  <a:gd name="T6" fmla="*/ 0 w 61"/>
                  <a:gd name="T7" fmla="*/ 35 h 46"/>
                  <a:gd name="T8" fmla="*/ 3 w 61"/>
                  <a:gd name="T9" fmla="*/ 46 h 46"/>
                  <a:gd name="T10" fmla="*/ 61 w 61"/>
                  <a:gd name="T11" fmla="*/ 1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46">
                    <a:moveTo>
                      <a:pt x="61" y="12"/>
                    </a:moveTo>
                    <a:lnTo>
                      <a:pt x="58" y="9"/>
                    </a:lnTo>
                    <a:lnTo>
                      <a:pt x="58" y="0"/>
                    </a:lnTo>
                    <a:lnTo>
                      <a:pt x="0" y="35"/>
                    </a:lnTo>
                    <a:lnTo>
                      <a:pt x="3" y="46"/>
                    </a:lnTo>
                    <a:lnTo>
                      <a:pt x="61" y="12"/>
                    </a:lnTo>
                    <a:close/>
                  </a:path>
                </a:pathLst>
              </a:custGeom>
              <a:solidFill>
                <a:srgbClr val="95757F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93" name="Freeform 1217">
                <a:extLst>
                  <a:ext uri="{FF2B5EF4-FFF2-40B4-BE49-F238E27FC236}">
                    <a16:creationId xmlns:a16="http://schemas.microsoft.com/office/drawing/2014/main" id="{A1353DF1-CE79-4FED-9936-DE233303EC3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1" y="4742"/>
                <a:ext cx="22" cy="15"/>
              </a:xfrm>
              <a:custGeom>
                <a:avLst/>
                <a:gdLst>
                  <a:gd name="T0" fmla="*/ 65 w 65"/>
                  <a:gd name="T1" fmla="*/ 9 h 45"/>
                  <a:gd name="T2" fmla="*/ 65 w 65"/>
                  <a:gd name="T3" fmla="*/ 6 h 45"/>
                  <a:gd name="T4" fmla="*/ 61 w 65"/>
                  <a:gd name="T5" fmla="*/ 0 h 45"/>
                  <a:gd name="T6" fmla="*/ 0 w 65"/>
                  <a:gd name="T7" fmla="*/ 34 h 45"/>
                  <a:gd name="T8" fmla="*/ 3 w 65"/>
                  <a:gd name="T9" fmla="*/ 45 h 45"/>
                  <a:gd name="T10" fmla="*/ 65 w 65"/>
                  <a:gd name="T11" fmla="*/ 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45">
                    <a:moveTo>
                      <a:pt x="65" y="9"/>
                    </a:moveTo>
                    <a:lnTo>
                      <a:pt x="65" y="6"/>
                    </a:lnTo>
                    <a:lnTo>
                      <a:pt x="61" y="0"/>
                    </a:lnTo>
                    <a:lnTo>
                      <a:pt x="0" y="34"/>
                    </a:lnTo>
                    <a:lnTo>
                      <a:pt x="3" y="45"/>
                    </a:lnTo>
                    <a:lnTo>
                      <a:pt x="65" y="9"/>
                    </a:lnTo>
                    <a:close/>
                  </a:path>
                </a:pathLst>
              </a:custGeom>
              <a:solidFill>
                <a:srgbClr val="906F7A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94" name="Freeform 1218">
                <a:extLst>
                  <a:ext uri="{FF2B5EF4-FFF2-40B4-BE49-F238E27FC236}">
                    <a16:creationId xmlns:a16="http://schemas.microsoft.com/office/drawing/2014/main" id="{368018A1-9D68-42AA-9583-1A8E405133C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2" y="4746"/>
                <a:ext cx="21" cy="15"/>
              </a:xfrm>
              <a:custGeom>
                <a:avLst/>
                <a:gdLst>
                  <a:gd name="T0" fmla="*/ 65 w 65"/>
                  <a:gd name="T1" fmla="*/ 10 h 44"/>
                  <a:gd name="T2" fmla="*/ 58 w 65"/>
                  <a:gd name="T3" fmla="*/ 0 h 44"/>
                  <a:gd name="T4" fmla="*/ 0 w 65"/>
                  <a:gd name="T5" fmla="*/ 34 h 44"/>
                  <a:gd name="T6" fmla="*/ 3 w 65"/>
                  <a:gd name="T7" fmla="*/ 42 h 44"/>
                  <a:gd name="T8" fmla="*/ 4 w 65"/>
                  <a:gd name="T9" fmla="*/ 44 h 44"/>
                  <a:gd name="T10" fmla="*/ 65 w 65"/>
                  <a:gd name="T11" fmla="*/ 1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44">
                    <a:moveTo>
                      <a:pt x="65" y="10"/>
                    </a:moveTo>
                    <a:lnTo>
                      <a:pt x="58" y="0"/>
                    </a:lnTo>
                    <a:lnTo>
                      <a:pt x="0" y="34"/>
                    </a:lnTo>
                    <a:lnTo>
                      <a:pt x="3" y="42"/>
                    </a:lnTo>
                    <a:lnTo>
                      <a:pt x="4" y="44"/>
                    </a:lnTo>
                    <a:lnTo>
                      <a:pt x="65" y="10"/>
                    </a:lnTo>
                    <a:close/>
                  </a:path>
                </a:pathLst>
              </a:custGeom>
              <a:solidFill>
                <a:srgbClr val="93737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95" name="Freeform 1219">
                <a:extLst>
                  <a:ext uri="{FF2B5EF4-FFF2-40B4-BE49-F238E27FC236}">
                    <a16:creationId xmlns:a16="http://schemas.microsoft.com/office/drawing/2014/main" id="{944A4305-7DA4-46BB-B8D5-1EDABED9A92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9" y="4731"/>
                <a:ext cx="9" cy="9"/>
              </a:xfrm>
              <a:custGeom>
                <a:avLst/>
                <a:gdLst>
                  <a:gd name="T0" fmla="*/ 2 w 27"/>
                  <a:gd name="T1" fmla="*/ 23 h 27"/>
                  <a:gd name="T2" fmla="*/ 4 w 27"/>
                  <a:gd name="T3" fmla="*/ 27 h 27"/>
                  <a:gd name="T4" fmla="*/ 22 w 27"/>
                  <a:gd name="T5" fmla="*/ 16 h 27"/>
                  <a:gd name="T6" fmla="*/ 27 w 27"/>
                  <a:gd name="T7" fmla="*/ 0 h 27"/>
                  <a:gd name="T8" fmla="*/ 0 w 27"/>
                  <a:gd name="T9" fmla="*/ 16 h 27"/>
                  <a:gd name="T10" fmla="*/ 2 w 27"/>
                  <a:gd name="T11" fmla="*/ 2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7">
                    <a:moveTo>
                      <a:pt x="2" y="23"/>
                    </a:moveTo>
                    <a:lnTo>
                      <a:pt x="4" y="27"/>
                    </a:lnTo>
                    <a:lnTo>
                      <a:pt x="22" y="16"/>
                    </a:lnTo>
                    <a:lnTo>
                      <a:pt x="27" y="0"/>
                    </a:lnTo>
                    <a:lnTo>
                      <a:pt x="0" y="16"/>
                    </a:lnTo>
                    <a:lnTo>
                      <a:pt x="2" y="23"/>
                    </a:lnTo>
                    <a:close/>
                  </a:path>
                </a:pathLst>
              </a:custGeom>
              <a:solidFill>
                <a:srgbClr val="89677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96" name="Freeform 1220">
                <a:extLst>
                  <a:ext uri="{FF2B5EF4-FFF2-40B4-BE49-F238E27FC236}">
                    <a16:creationId xmlns:a16="http://schemas.microsoft.com/office/drawing/2014/main" id="{A9C8D305-1AA5-4137-904B-99146E243A1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43" y="4724"/>
                <a:ext cx="4" cy="5"/>
              </a:xfrm>
              <a:custGeom>
                <a:avLst/>
                <a:gdLst>
                  <a:gd name="T0" fmla="*/ 0 w 10"/>
                  <a:gd name="T1" fmla="*/ 4 h 16"/>
                  <a:gd name="T2" fmla="*/ 1 w 10"/>
                  <a:gd name="T3" fmla="*/ 7 h 16"/>
                  <a:gd name="T4" fmla="*/ 4 w 10"/>
                  <a:gd name="T5" fmla="*/ 16 h 16"/>
                  <a:gd name="T6" fmla="*/ 6 w 10"/>
                  <a:gd name="T7" fmla="*/ 14 h 16"/>
                  <a:gd name="T8" fmla="*/ 6 w 10"/>
                  <a:gd name="T9" fmla="*/ 12 h 16"/>
                  <a:gd name="T10" fmla="*/ 6 w 10"/>
                  <a:gd name="T11" fmla="*/ 7 h 16"/>
                  <a:gd name="T12" fmla="*/ 10 w 10"/>
                  <a:gd name="T13" fmla="*/ 0 h 16"/>
                  <a:gd name="T14" fmla="*/ 0 w 10"/>
                  <a:gd name="T15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16">
                    <a:moveTo>
                      <a:pt x="0" y="4"/>
                    </a:moveTo>
                    <a:lnTo>
                      <a:pt x="1" y="7"/>
                    </a:lnTo>
                    <a:lnTo>
                      <a:pt x="4" y="16"/>
                    </a:lnTo>
                    <a:lnTo>
                      <a:pt x="6" y="14"/>
                    </a:lnTo>
                    <a:lnTo>
                      <a:pt x="6" y="12"/>
                    </a:lnTo>
                    <a:lnTo>
                      <a:pt x="6" y="7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86646F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97" name="Freeform 1221">
                <a:extLst>
                  <a:ext uri="{FF2B5EF4-FFF2-40B4-BE49-F238E27FC236}">
                    <a16:creationId xmlns:a16="http://schemas.microsoft.com/office/drawing/2014/main" id="{64ED7C11-1621-4A18-A966-6201DDF690A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42" y="4728"/>
                <a:ext cx="6" cy="7"/>
              </a:xfrm>
              <a:custGeom>
                <a:avLst/>
                <a:gdLst>
                  <a:gd name="T0" fmla="*/ 0 w 18"/>
                  <a:gd name="T1" fmla="*/ 11 h 20"/>
                  <a:gd name="T2" fmla="*/ 4 w 18"/>
                  <a:gd name="T3" fmla="*/ 20 h 20"/>
                  <a:gd name="T4" fmla="*/ 14 w 18"/>
                  <a:gd name="T5" fmla="*/ 16 h 20"/>
                  <a:gd name="T6" fmla="*/ 15 w 18"/>
                  <a:gd name="T7" fmla="*/ 12 h 20"/>
                  <a:gd name="T8" fmla="*/ 18 w 18"/>
                  <a:gd name="T9" fmla="*/ 0 h 20"/>
                  <a:gd name="T10" fmla="*/ 0 w 18"/>
                  <a:gd name="T11" fmla="*/ 1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20">
                    <a:moveTo>
                      <a:pt x="0" y="11"/>
                    </a:moveTo>
                    <a:lnTo>
                      <a:pt x="4" y="20"/>
                    </a:lnTo>
                    <a:lnTo>
                      <a:pt x="14" y="16"/>
                    </a:lnTo>
                    <a:lnTo>
                      <a:pt x="15" y="12"/>
                    </a:lnTo>
                    <a:lnTo>
                      <a:pt x="18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876671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98" name="Freeform 1222">
                <a:extLst>
                  <a:ext uri="{FF2B5EF4-FFF2-40B4-BE49-F238E27FC236}">
                    <a16:creationId xmlns:a16="http://schemas.microsoft.com/office/drawing/2014/main" id="{D21E679E-9A91-44FB-A167-758B73A5002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1" y="4735"/>
                <a:ext cx="20" cy="15"/>
              </a:xfrm>
              <a:custGeom>
                <a:avLst/>
                <a:gdLst>
                  <a:gd name="T0" fmla="*/ 0 w 58"/>
                  <a:gd name="T1" fmla="*/ 34 h 46"/>
                  <a:gd name="T2" fmla="*/ 4 w 58"/>
                  <a:gd name="T3" fmla="*/ 46 h 46"/>
                  <a:gd name="T4" fmla="*/ 31 w 58"/>
                  <a:gd name="T5" fmla="*/ 30 h 46"/>
                  <a:gd name="T6" fmla="*/ 35 w 58"/>
                  <a:gd name="T7" fmla="*/ 18 h 46"/>
                  <a:gd name="T8" fmla="*/ 58 w 58"/>
                  <a:gd name="T9" fmla="*/ 2 h 46"/>
                  <a:gd name="T10" fmla="*/ 58 w 58"/>
                  <a:gd name="T11" fmla="*/ 0 h 46"/>
                  <a:gd name="T12" fmla="*/ 0 w 58"/>
                  <a:gd name="T13" fmla="*/ 3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46">
                    <a:moveTo>
                      <a:pt x="0" y="34"/>
                    </a:moveTo>
                    <a:lnTo>
                      <a:pt x="4" y="46"/>
                    </a:lnTo>
                    <a:lnTo>
                      <a:pt x="31" y="30"/>
                    </a:lnTo>
                    <a:lnTo>
                      <a:pt x="35" y="18"/>
                    </a:lnTo>
                    <a:lnTo>
                      <a:pt x="58" y="2"/>
                    </a:lnTo>
                    <a:lnTo>
                      <a:pt x="58" y="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8C6B76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999" name="Freeform 1223">
                <a:extLst>
                  <a:ext uri="{FF2B5EF4-FFF2-40B4-BE49-F238E27FC236}">
                    <a16:creationId xmlns:a16="http://schemas.microsoft.com/office/drawing/2014/main" id="{35C9725F-FFE9-450D-AC28-DA7AA00BB2D1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0" y="4739"/>
                <a:ext cx="21" cy="15"/>
              </a:xfrm>
              <a:custGeom>
                <a:avLst/>
                <a:gdLst>
                  <a:gd name="T0" fmla="*/ 0 w 62"/>
                  <a:gd name="T1" fmla="*/ 36 h 47"/>
                  <a:gd name="T2" fmla="*/ 4 w 62"/>
                  <a:gd name="T3" fmla="*/ 47 h 47"/>
                  <a:gd name="T4" fmla="*/ 62 w 62"/>
                  <a:gd name="T5" fmla="*/ 13 h 47"/>
                  <a:gd name="T6" fmla="*/ 62 w 62"/>
                  <a:gd name="T7" fmla="*/ 0 h 47"/>
                  <a:gd name="T8" fmla="*/ 0 w 62"/>
                  <a:gd name="T9" fmla="*/ 3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47">
                    <a:moveTo>
                      <a:pt x="0" y="36"/>
                    </a:moveTo>
                    <a:lnTo>
                      <a:pt x="4" y="47"/>
                    </a:lnTo>
                    <a:lnTo>
                      <a:pt x="62" y="13"/>
                    </a:lnTo>
                    <a:lnTo>
                      <a:pt x="62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8E6E7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00" name="Freeform 1224">
                <a:extLst>
                  <a:ext uri="{FF2B5EF4-FFF2-40B4-BE49-F238E27FC236}">
                    <a16:creationId xmlns:a16="http://schemas.microsoft.com/office/drawing/2014/main" id="{82AFAE6C-41E1-4994-8C22-3CA29AD1E71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43" y="4722"/>
                <a:ext cx="1" cy="4"/>
              </a:xfrm>
              <a:custGeom>
                <a:avLst/>
                <a:gdLst>
                  <a:gd name="T0" fmla="*/ 2 w 2"/>
                  <a:gd name="T1" fmla="*/ 0 h 12"/>
                  <a:gd name="T2" fmla="*/ 0 w 2"/>
                  <a:gd name="T3" fmla="*/ 2 h 12"/>
                  <a:gd name="T4" fmla="*/ 1 w 2"/>
                  <a:gd name="T5" fmla="*/ 12 h 12"/>
                  <a:gd name="T6" fmla="*/ 2 w 2"/>
                  <a:gd name="T7" fmla="*/ 6 h 12"/>
                  <a:gd name="T8" fmla="*/ 2 w 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2">
                    <a:moveTo>
                      <a:pt x="2" y="0"/>
                    </a:moveTo>
                    <a:lnTo>
                      <a:pt x="0" y="2"/>
                    </a:lnTo>
                    <a:lnTo>
                      <a:pt x="1" y="12"/>
                    </a:lnTo>
                    <a:lnTo>
                      <a:pt x="2" y="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84626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01" name="Freeform 1225">
                <a:extLst>
                  <a:ext uri="{FF2B5EF4-FFF2-40B4-BE49-F238E27FC236}">
                    <a16:creationId xmlns:a16="http://schemas.microsoft.com/office/drawing/2014/main" id="{31E581AE-0A87-4B21-B257-83B4D740361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392" y="4720"/>
                <a:ext cx="15" cy="16"/>
              </a:xfrm>
              <a:custGeom>
                <a:avLst/>
                <a:gdLst>
                  <a:gd name="T0" fmla="*/ 36 w 44"/>
                  <a:gd name="T1" fmla="*/ 7 h 50"/>
                  <a:gd name="T2" fmla="*/ 28 w 44"/>
                  <a:gd name="T3" fmla="*/ 20 h 50"/>
                  <a:gd name="T4" fmla="*/ 0 w 44"/>
                  <a:gd name="T5" fmla="*/ 42 h 50"/>
                  <a:gd name="T6" fmla="*/ 3 w 44"/>
                  <a:gd name="T7" fmla="*/ 50 h 50"/>
                  <a:gd name="T8" fmla="*/ 6 w 44"/>
                  <a:gd name="T9" fmla="*/ 46 h 50"/>
                  <a:gd name="T10" fmla="*/ 9 w 44"/>
                  <a:gd name="T11" fmla="*/ 44 h 50"/>
                  <a:gd name="T12" fmla="*/ 16 w 44"/>
                  <a:gd name="T13" fmla="*/ 39 h 50"/>
                  <a:gd name="T14" fmla="*/ 27 w 44"/>
                  <a:gd name="T15" fmla="*/ 27 h 50"/>
                  <a:gd name="T16" fmla="*/ 31 w 44"/>
                  <a:gd name="T17" fmla="*/ 20 h 50"/>
                  <a:gd name="T18" fmla="*/ 36 w 44"/>
                  <a:gd name="T19" fmla="*/ 14 h 50"/>
                  <a:gd name="T20" fmla="*/ 44 w 44"/>
                  <a:gd name="T21" fmla="*/ 0 h 50"/>
                  <a:gd name="T22" fmla="*/ 36 w 44"/>
                  <a:gd name="T23" fmla="*/ 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4" h="50">
                    <a:moveTo>
                      <a:pt x="36" y="7"/>
                    </a:moveTo>
                    <a:lnTo>
                      <a:pt x="28" y="20"/>
                    </a:lnTo>
                    <a:lnTo>
                      <a:pt x="0" y="42"/>
                    </a:lnTo>
                    <a:lnTo>
                      <a:pt x="3" y="50"/>
                    </a:lnTo>
                    <a:lnTo>
                      <a:pt x="6" y="46"/>
                    </a:lnTo>
                    <a:lnTo>
                      <a:pt x="9" y="44"/>
                    </a:lnTo>
                    <a:lnTo>
                      <a:pt x="16" y="39"/>
                    </a:lnTo>
                    <a:lnTo>
                      <a:pt x="27" y="27"/>
                    </a:lnTo>
                    <a:lnTo>
                      <a:pt x="31" y="20"/>
                    </a:lnTo>
                    <a:lnTo>
                      <a:pt x="36" y="14"/>
                    </a:lnTo>
                    <a:lnTo>
                      <a:pt x="44" y="0"/>
                    </a:ln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A98B9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02" name="Freeform 1226">
                <a:extLst>
                  <a:ext uri="{FF2B5EF4-FFF2-40B4-BE49-F238E27FC236}">
                    <a16:creationId xmlns:a16="http://schemas.microsoft.com/office/drawing/2014/main" id="{42322D2A-239A-4206-A0EC-12A28DC8C20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4" y="4708"/>
                <a:ext cx="2" cy="1"/>
              </a:xfrm>
              <a:custGeom>
                <a:avLst/>
                <a:gdLst>
                  <a:gd name="T0" fmla="*/ 6 w 6"/>
                  <a:gd name="T1" fmla="*/ 1 h 3"/>
                  <a:gd name="T2" fmla="*/ 5 w 6"/>
                  <a:gd name="T3" fmla="*/ 0 h 3"/>
                  <a:gd name="T4" fmla="*/ 0 w 6"/>
                  <a:gd name="T5" fmla="*/ 2 h 3"/>
                  <a:gd name="T6" fmla="*/ 1 w 6"/>
                  <a:gd name="T7" fmla="*/ 3 h 3"/>
                  <a:gd name="T8" fmla="*/ 6 w 6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lnTo>
                      <a:pt x="5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6" y="1"/>
                    </a:lnTo>
                    <a:close/>
                  </a:path>
                </a:pathLst>
              </a:custGeom>
              <a:solidFill>
                <a:srgbClr val="88677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03" name="Freeform 1227">
                <a:extLst>
                  <a:ext uri="{FF2B5EF4-FFF2-40B4-BE49-F238E27FC236}">
                    <a16:creationId xmlns:a16="http://schemas.microsoft.com/office/drawing/2014/main" id="{FE8864E1-9DB4-4810-9A9F-1F80FE1184D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3" y="4709"/>
                <a:ext cx="2" cy="1"/>
              </a:xfrm>
              <a:custGeom>
                <a:avLst/>
                <a:gdLst>
                  <a:gd name="T0" fmla="*/ 0 w 5"/>
                  <a:gd name="T1" fmla="*/ 3 h 4"/>
                  <a:gd name="T2" fmla="*/ 1 w 5"/>
                  <a:gd name="T3" fmla="*/ 4 h 4"/>
                  <a:gd name="T4" fmla="*/ 5 w 5"/>
                  <a:gd name="T5" fmla="*/ 3 h 4"/>
                  <a:gd name="T6" fmla="*/ 4 w 5"/>
                  <a:gd name="T7" fmla="*/ 0 h 4"/>
                  <a:gd name="T8" fmla="*/ 0 w 5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0" y="3"/>
                    </a:moveTo>
                    <a:lnTo>
                      <a:pt x="1" y="4"/>
                    </a:lnTo>
                    <a:lnTo>
                      <a:pt x="5" y="3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8B6A7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04" name="Freeform 1228">
                <a:extLst>
                  <a:ext uri="{FF2B5EF4-FFF2-40B4-BE49-F238E27FC236}">
                    <a16:creationId xmlns:a16="http://schemas.microsoft.com/office/drawing/2014/main" id="{9712B4B4-C1C3-4B8A-824C-9D07E64D49C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5" y="4707"/>
                <a:ext cx="1" cy="1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1 h 4"/>
                  <a:gd name="T4" fmla="*/ 3 w 4"/>
                  <a:gd name="T5" fmla="*/ 0 h 4"/>
                  <a:gd name="T6" fmla="*/ 0 w 4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85636E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05" name="Freeform 1229">
                <a:extLst>
                  <a:ext uri="{FF2B5EF4-FFF2-40B4-BE49-F238E27FC236}">
                    <a16:creationId xmlns:a16="http://schemas.microsoft.com/office/drawing/2014/main" id="{7C375744-C0E7-4FF5-BF26-0DEE2BC9C67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06" y="4716"/>
                <a:ext cx="5" cy="5"/>
              </a:xfrm>
              <a:custGeom>
                <a:avLst/>
                <a:gdLst>
                  <a:gd name="T0" fmla="*/ 9 w 17"/>
                  <a:gd name="T1" fmla="*/ 3 h 16"/>
                  <a:gd name="T2" fmla="*/ 4 w 17"/>
                  <a:gd name="T3" fmla="*/ 7 h 16"/>
                  <a:gd name="T4" fmla="*/ 8 w 17"/>
                  <a:gd name="T5" fmla="*/ 13 h 16"/>
                  <a:gd name="T6" fmla="*/ 4 w 17"/>
                  <a:gd name="T7" fmla="*/ 7 h 16"/>
                  <a:gd name="T8" fmla="*/ 0 w 17"/>
                  <a:gd name="T9" fmla="*/ 9 h 16"/>
                  <a:gd name="T10" fmla="*/ 4 w 17"/>
                  <a:gd name="T11" fmla="*/ 16 h 16"/>
                  <a:gd name="T12" fmla="*/ 17 w 17"/>
                  <a:gd name="T13" fmla="*/ 8 h 16"/>
                  <a:gd name="T14" fmla="*/ 14 w 17"/>
                  <a:gd name="T15" fmla="*/ 0 h 16"/>
                  <a:gd name="T16" fmla="*/ 9 w 17"/>
                  <a:gd name="T17" fmla="*/ 3 h 16"/>
                  <a:gd name="T18" fmla="*/ 12 w 17"/>
                  <a:gd name="T19" fmla="*/ 10 h 16"/>
                  <a:gd name="T20" fmla="*/ 9 w 17"/>
                  <a:gd name="T21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" h="16">
                    <a:moveTo>
                      <a:pt x="9" y="3"/>
                    </a:moveTo>
                    <a:lnTo>
                      <a:pt x="4" y="7"/>
                    </a:lnTo>
                    <a:lnTo>
                      <a:pt x="8" y="13"/>
                    </a:lnTo>
                    <a:lnTo>
                      <a:pt x="4" y="7"/>
                    </a:lnTo>
                    <a:lnTo>
                      <a:pt x="0" y="9"/>
                    </a:lnTo>
                    <a:lnTo>
                      <a:pt x="4" y="16"/>
                    </a:lnTo>
                    <a:lnTo>
                      <a:pt x="17" y="8"/>
                    </a:lnTo>
                    <a:lnTo>
                      <a:pt x="14" y="0"/>
                    </a:lnTo>
                    <a:lnTo>
                      <a:pt x="9" y="3"/>
                    </a:lnTo>
                    <a:lnTo>
                      <a:pt x="12" y="10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A1838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06" name="Freeform 1230">
                <a:extLst>
                  <a:ext uri="{FF2B5EF4-FFF2-40B4-BE49-F238E27FC236}">
                    <a16:creationId xmlns:a16="http://schemas.microsoft.com/office/drawing/2014/main" id="{47305F89-6A3C-4F51-9A93-6E3B2085FB6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3" y="4714"/>
                <a:ext cx="2" cy="3"/>
              </a:xfrm>
              <a:custGeom>
                <a:avLst/>
                <a:gdLst>
                  <a:gd name="T0" fmla="*/ 7 w 7"/>
                  <a:gd name="T1" fmla="*/ 6 h 8"/>
                  <a:gd name="T2" fmla="*/ 3 w 7"/>
                  <a:gd name="T3" fmla="*/ 0 h 8"/>
                  <a:gd name="T4" fmla="*/ 0 w 7"/>
                  <a:gd name="T5" fmla="*/ 2 h 8"/>
                  <a:gd name="T6" fmla="*/ 2 w 7"/>
                  <a:gd name="T7" fmla="*/ 8 h 8"/>
                  <a:gd name="T8" fmla="*/ 7 w 7"/>
                  <a:gd name="T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8">
                    <a:moveTo>
                      <a:pt x="7" y="6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2" y="8"/>
                    </a:lnTo>
                    <a:lnTo>
                      <a:pt x="7" y="6"/>
                    </a:lnTo>
                    <a:close/>
                  </a:path>
                </a:pathLst>
              </a:custGeom>
              <a:solidFill>
                <a:srgbClr val="9B7C86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07" name="Freeform 1231">
                <a:extLst>
                  <a:ext uri="{FF2B5EF4-FFF2-40B4-BE49-F238E27FC236}">
                    <a16:creationId xmlns:a16="http://schemas.microsoft.com/office/drawing/2014/main" id="{09289836-C260-42DA-92B2-EB95913D14D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0" y="4715"/>
                <a:ext cx="3" cy="3"/>
              </a:xfrm>
              <a:custGeom>
                <a:avLst/>
                <a:gdLst>
                  <a:gd name="T0" fmla="*/ 0 w 9"/>
                  <a:gd name="T1" fmla="*/ 4 h 10"/>
                  <a:gd name="T2" fmla="*/ 4 w 9"/>
                  <a:gd name="T3" fmla="*/ 10 h 10"/>
                  <a:gd name="T4" fmla="*/ 9 w 9"/>
                  <a:gd name="T5" fmla="*/ 7 h 10"/>
                  <a:gd name="T6" fmla="*/ 5 w 9"/>
                  <a:gd name="T7" fmla="*/ 0 h 10"/>
                  <a:gd name="T8" fmla="*/ 0 w 9"/>
                  <a:gd name="T9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0">
                    <a:moveTo>
                      <a:pt x="0" y="4"/>
                    </a:moveTo>
                    <a:lnTo>
                      <a:pt x="4" y="10"/>
                    </a:lnTo>
                    <a:lnTo>
                      <a:pt x="9" y="7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9E7F8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08" name="Freeform 1232">
                <a:extLst>
                  <a:ext uri="{FF2B5EF4-FFF2-40B4-BE49-F238E27FC236}">
                    <a16:creationId xmlns:a16="http://schemas.microsoft.com/office/drawing/2014/main" id="{9D05711C-7061-4485-9C03-B51DBA1A6B6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4" y="4714"/>
                <a:ext cx="3" cy="2"/>
              </a:xfrm>
              <a:custGeom>
                <a:avLst/>
                <a:gdLst>
                  <a:gd name="T0" fmla="*/ 5 w 8"/>
                  <a:gd name="T1" fmla="*/ 0 h 8"/>
                  <a:gd name="T2" fmla="*/ 0 w 8"/>
                  <a:gd name="T3" fmla="*/ 3 h 8"/>
                  <a:gd name="T4" fmla="*/ 3 w 8"/>
                  <a:gd name="T5" fmla="*/ 8 h 8"/>
                  <a:gd name="T6" fmla="*/ 8 w 8"/>
                  <a:gd name="T7" fmla="*/ 6 h 8"/>
                  <a:gd name="T8" fmla="*/ 5 w 8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5" y="0"/>
                    </a:moveTo>
                    <a:lnTo>
                      <a:pt x="0" y="3"/>
                    </a:lnTo>
                    <a:lnTo>
                      <a:pt x="3" y="8"/>
                    </a:lnTo>
                    <a:lnTo>
                      <a:pt x="8" y="6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95757F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09" name="Freeform 1233">
                <a:extLst>
                  <a:ext uri="{FF2B5EF4-FFF2-40B4-BE49-F238E27FC236}">
                    <a16:creationId xmlns:a16="http://schemas.microsoft.com/office/drawing/2014/main" id="{6D6ABC5B-ED30-4E2B-81F3-58624EF4FA6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4" y="4713"/>
                <a:ext cx="2" cy="3"/>
              </a:xfrm>
              <a:custGeom>
                <a:avLst/>
                <a:gdLst>
                  <a:gd name="T0" fmla="*/ 4 w 6"/>
                  <a:gd name="T1" fmla="*/ 0 h 9"/>
                  <a:gd name="T2" fmla="*/ 0 w 6"/>
                  <a:gd name="T3" fmla="*/ 3 h 9"/>
                  <a:gd name="T4" fmla="*/ 3 w 6"/>
                  <a:gd name="T5" fmla="*/ 9 h 9"/>
                  <a:gd name="T6" fmla="*/ 6 w 6"/>
                  <a:gd name="T7" fmla="*/ 6 h 9"/>
                  <a:gd name="T8" fmla="*/ 4 w 6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9">
                    <a:moveTo>
                      <a:pt x="4" y="0"/>
                    </a:moveTo>
                    <a:lnTo>
                      <a:pt x="0" y="3"/>
                    </a:lnTo>
                    <a:lnTo>
                      <a:pt x="3" y="9"/>
                    </a:lnTo>
                    <a:lnTo>
                      <a:pt x="6" y="6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98788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10" name="Freeform 1234">
                <a:extLst>
                  <a:ext uri="{FF2B5EF4-FFF2-40B4-BE49-F238E27FC236}">
                    <a16:creationId xmlns:a16="http://schemas.microsoft.com/office/drawing/2014/main" id="{BE364F82-747E-4359-8092-88AD14DAA6F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6" y="4711"/>
                <a:ext cx="3" cy="3"/>
              </a:xfrm>
              <a:custGeom>
                <a:avLst/>
                <a:gdLst>
                  <a:gd name="T0" fmla="*/ 4 w 10"/>
                  <a:gd name="T1" fmla="*/ 4 h 10"/>
                  <a:gd name="T2" fmla="*/ 0 w 10"/>
                  <a:gd name="T3" fmla="*/ 6 h 10"/>
                  <a:gd name="T4" fmla="*/ 1 w 10"/>
                  <a:gd name="T5" fmla="*/ 10 h 10"/>
                  <a:gd name="T6" fmla="*/ 10 w 10"/>
                  <a:gd name="T7" fmla="*/ 5 h 10"/>
                  <a:gd name="T8" fmla="*/ 7 w 10"/>
                  <a:gd name="T9" fmla="*/ 0 h 10"/>
                  <a:gd name="T10" fmla="*/ 4 w 10"/>
                  <a:gd name="T11" fmla="*/ 4 h 10"/>
                  <a:gd name="T12" fmla="*/ 5 w 10"/>
                  <a:gd name="T13" fmla="*/ 7 h 10"/>
                  <a:gd name="T14" fmla="*/ 4 w 10"/>
                  <a:gd name="T15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10">
                    <a:moveTo>
                      <a:pt x="4" y="4"/>
                    </a:moveTo>
                    <a:lnTo>
                      <a:pt x="0" y="6"/>
                    </a:lnTo>
                    <a:lnTo>
                      <a:pt x="1" y="10"/>
                    </a:lnTo>
                    <a:lnTo>
                      <a:pt x="10" y="5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5" y="7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91707B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11" name="Freeform 1235">
                <a:extLst>
                  <a:ext uri="{FF2B5EF4-FFF2-40B4-BE49-F238E27FC236}">
                    <a16:creationId xmlns:a16="http://schemas.microsoft.com/office/drawing/2014/main" id="{BDBAAAE2-DCA6-48DD-B571-6F78A515FA2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1" y="4710"/>
                <a:ext cx="2" cy="2"/>
              </a:xfrm>
              <a:custGeom>
                <a:avLst/>
                <a:gdLst>
                  <a:gd name="T0" fmla="*/ 0 w 6"/>
                  <a:gd name="T1" fmla="*/ 3 h 6"/>
                  <a:gd name="T2" fmla="*/ 1 w 6"/>
                  <a:gd name="T3" fmla="*/ 6 h 6"/>
                  <a:gd name="T4" fmla="*/ 6 w 6"/>
                  <a:gd name="T5" fmla="*/ 2 h 6"/>
                  <a:gd name="T6" fmla="*/ 4 w 6"/>
                  <a:gd name="T7" fmla="*/ 0 h 6"/>
                  <a:gd name="T8" fmla="*/ 0 w 6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0" y="3"/>
                    </a:moveTo>
                    <a:lnTo>
                      <a:pt x="1" y="6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8D6C7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12" name="Freeform 1236">
                <a:extLst>
                  <a:ext uri="{FF2B5EF4-FFF2-40B4-BE49-F238E27FC236}">
                    <a16:creationId xmlns:a16="http://schemas.microsoft.com/office/drawing/2014/main" id="{D9BF5B5E-A9D8-47E4-97DE-714EDF169F8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0" y="4711"/>
                <a:ext cx="2" cy="2"/>
              </a:xfrm>
              <a:custGeom>
                <a:avLst/>
                <a:gdLst>
                  <a:gd name="T0" fmla="*/ 2 w 6"/>
                  <a:gd name="T1" fmla="*/ 6 h 6"/>
                  <a:gd name="T2" fmla="*/ 6 w 6"/>
                  <a:gd name="T3" fmla="*/ 4 h 6"/>
                  <a:gd name="T4" fmla="*/ 5 w 6"/>
                  <a:gd name="T5" fmla="*/ 0 h 6"/>
                  <a:gd name="T6" fmla="*/ 0 w 6"/>
                  <a:gd name="T7" fmla="*/ 4 h 6"/>
                  <a:gd name="T8" fmla="*/ 2 w 6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2" y="6"/>
                    </a:moveTo>
                    <a:lnTo>
                      <a:pt x="6" y="4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2" y="6"/>
                    </a:lnTo>
                    <a:close/>
                  </a:path>
                </a:pathLst>
              </a:custGeom>
              <a:solidFill>
                <a:srgbClr val="8E6E7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13" name="Freeform 1237">
                <a:extLst>
                  <a:ext uri="{FF2B5EF4-FFF2-40B4-BE49-F238E27FC236}">
                    <a16:creationId xmlns:a16="http://schemas.microsoft.com/office/drawing/2014/main" id="{7608D7CF-F88D-4860-99FB-4E0055E2225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62" y="4754"/>
                <a:ext cx="35" cy="13"/>
              </a:xfrm>
              <a:custGeom>
                <a:avLst/>
                <a:gdLst>
                  <a:gd name="T0" fmla="*/ 104 w 104"/>
                  <a:gd name="T1" fmla="*/ 23 h 39"/>
                  <a:gd name="T2" fmla="*/ 100 w 104"/>
                  <a:gd name="T3" fmla="*/ 12 h 39"/>
                  <a:gd name="T4" fmla="*/ 2 w 104"/>
                  <a:gd name="T5" fmla="*/ 29 h 39"/>
                  <a:gd name="T6" fmla="*/ 100 w 104"/>
                  <a:gd name="T7" fmla="*/ 12 h 39"/>
                  <a:gd name="T8" fmla="*/ 98 w 104"/>
                  <a:gd name="T9" fmla="*/ 0 h 39"/>
                  <a:gd name="T10" fmla="*/ 0 w 104"/>
                  <a:gd name="T11" fmla="*/ 17 h 39"/>
                  <a:gd name="T12" fmla="*/ 0 w 104"/>
                  <a:gd name="T13" fmla="*/ 27 h 39"/>
                  <a:gd name="T14" fmla="*/ 4 w 104"/>
                  <a:gd name="T15" fmla="*/ 39 h 39"/>
                  <a:gd name="T16" fmla="*/ 104 w 104"/>
                  <a:gd name="T17" fmla="*/ 2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" h="39">
                    <a:moveTo>
                      <a:pt x="104" y="23"/>
                    </a:moveTo>
                    <a:lnTo>
                      <a:pt x="100" y="12"/>
                    </a:lnTo>
                    <a:lnTo>
                      <a:pt x="2" y="29"/>
                    </a:lnTo>
                    <a:lnTo>
                      <a:pt x="100" y="12"/>
                    </a:lnTo>
                    <a:lnTo>
                      <a:pt x="98" y="0"/>
                    </a:lnTo>
                    <a:lnTo>
                      <a:pt x="0" y="17"/>
                    </a:lnTo>
                    <a:lnTo>
                      <a:pt x="0" y="27"/>
                    </a:lnTo>
                    <a:lnTo>
                      <a:pt x="4" y="39"/>
                    </a:lnTo>
                    <a:lnTo>
                      <a:pt x="104" y="23"/>
                    </a:lnTo>
                    <a:close/>
                  </a:path>
                </a:pathLst>
              </a:custGeom>
              <a:solidFill>
                <a:srgbClr val="A1838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14" name="Freeform 1238">
                <a:extLst>
                  <a:ext uri="{FF2B5EF4-FFF2-40B4-BE49-F238E27FC236}">
                    <a16:creationId xmlns:a16="http://schemas.microsoft.com/office/drawing/2014/main" id="{20D08512-6253-4FB7-8CFB-2BF4171D3A3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60" y="4750"/>
                <a:ext cx="35" cy="9"/>
              </a:xfrm>
              <a:custGeom>
                <a:avLst/>
                <a:gdLst>
                  <a:gd name="T0" fmla="*/ 105 w 105"/>
                  <a:gd name="T1" fmla="*/ 12 h 28"/>
                  <a:gd name="T2" fmla="*/ 100 w 105"/>
                  <a:gd name="T3" fmla="*/ 0 h 28"/>
                  <a:gd name="T4" fmla="*/ 0 w 105"/>
                  <a:gd name="T5" fmla="*/ 16 h 28"/>
                  <a:gd name="T6" fmla="*/ 4 w 105"/>
                  <a:gd name="T7" fmla="*/ 28 h 28"/>
                  <a:gd name="T8" fmla="*/ 105 w 105"/>
                  <a:gd name="T9" fmla="*/ 1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28">
                    <a:moveTo>
                      <a:pt x="105" y="12"/>
                    </a:moveTo>
                    <a:lnTo>
                      <a:pt x="100" y="0"/>
                    </a:lnTo>
                    <a:lnTo>
                      <a:pt x="0" y="16"/>
                    </a:lnTo>
                    <a:lnTo>
                      <a:pt x="4" y="28"/>
                    </a:lnTo>
                    <a:lnTo>
                      <a:pt x="105" y="12"/>
                    </a:lnTo>
                    <a:close/>
                  </a:path>
                </a:pathLst>
              </a:custGeom>
              <a:solidFill>
                <a:srgbClr val="9F8089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15" name="Freeform 1239">
                <a:extLst>
                  <a:ext uri="{FF2B5EF4-FFF2-40B4-BE49-F238E27FC236}">
                    <a16:creationId xmlns:a16="http://schemas.microsoft.com/office/drawing/2014/main" id="{4FAFCDED-003C-4146-8F97-40E95EE91DF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9" y="4746"/>
                <a:ext cx="35" cy="9"/>
              </a:xfrm>
              <a:custGeom>
                <a:avLst/>
                <a:gdLst>
                  <a:gd name="T0" fmla="*/ 105 w 105"/>
                  <a:gd name="T1" fmla="*/ 9 h 27"/>
                  <a:gd name="T2" fmla="*/ 101 w 105"/>
                  <a:gd name="T3" fmla="*/ 0 h 27"/>
                  <a:gd name="T4" fmla="*/ 0 w 105"/>
                  <a:gd name="T5" fmla="*/ 16 h 27"/>
                  <a:gd name="T6" fmla="*/ 0 w 105"/>
                  <a:gd name="T7" fmla="*/ 18 h 27"/>
                  <a:gd name="T8" fmla="*/ 4 w 105"/>
                  <a:gd name="T9" fmla="*/ 27 h 27"/>
                  <a:gd name="T10" fmla="*/ 105 w 105"/>
                  <a:gd name="T11" fmla="*/ 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5" h="27">
                    <a:moveTo>
                      <a:pt x="105" y="9"/>
                    </a:moveTo>
                    <a:lnTo>
                      <a:pt x="101" y="0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4" y="27"/>
                    </a:lnTo>
                    <a:lnTo>
                      <a:pt x="105" y="9"/>
                    </a:lnTo>
                    <a:close/>
                  </a:path>
                </a:pathLst>
              </a:custGeom>
              <a:solidFill>
                <a:srgbClr val="9C7D8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16" name="Freeform 1240">
                <a:extLst>
                  <a:ext uri="{FF2B5EF4-FFF2-40B4-BE49-F238E27FC236}">
                    <a16:creationId xmlns:a16="http://schemas.microsoft.com/office/drawing/2014/main" id="{515E6A57-22D6-43F6-86E1-B31D8F94605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8" y="4743"/>
                <a:ext cx="35" cy="9"/>
              </a:xfrm>
              <a:custGeom>
                <a:avLst/>
                <a:gdLst>
                  <a:gd name="T0" fmla="*/ 101 w 105"/>
                  <a:gd name="T1" fmla="*/ 1 h 28"/>
                  <a:gd name="T2" fmla="*/ 101 w 105"/>
                  <a:gd name="T3" fmla="*/ 0 h 28"/>
                  <a:gd name="T4" fmla="*/ 0 w 105"/>
                  <a:gd name="T5" fmla="*/ 18 h 28"/>
                  <a:gd name="T6" fmla="*/ 4 w 105"/>
                  <a:gd name="T7" fmla="*/ 28 h 28"/>
                  <a:gd name="T8" fmla="*/ 105 w 105"/>
                  <a:gd name="T9" fmla="*/ 11 h 28"/>
                  <a:gd name="T10" fmla="*/ 101 w 105"/>
                  <a:gd name="T11" fmla="*/ 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5" h="28">
                    <a:moveTo>
                      <a:pt x="101" y="1"/>
                    </a:moveTo>
                    <a:lnTo>
                      <a:pt x="101" y="0"/>
                    </a:lnTo>
                    <a:lnTo>
                      <a:pt x="0" y="18"/>
                    </a:lnTo>
                    <a:lnTo>
                      <a:pt x="4" y="28"/>
                    </a:lnTo>
                    <a:lnTo>
                      <a:pt x="105" y="11"/>
                    </a:lnTo>
                    <a:lnTo>
                      <a:pt x="101" y="1"/>
                    </a:lnTo>
                    <a:close/>
                  </a:path>
                </a:pathLst>
              </a:custGeom>
              <a:solidFill>
                <a:srgbClr val="9B7C86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17" name="Freeform 1241">
                <a:extLst>
                  <a:ext uri="{FF2B5EF4-FFF2-40B4-BE49-F238E27FC236}">
                    <a16:creationId xmlns:a16="http://schemas.microsoft.com/office/drawing/2014/main" id="{22D58CD0-94A0-4741-9801-677D03344C5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6" y="4740"/>
                <a:ext cx="35" cy="10"/>
              </a:xfrm>
              <a:custGeom>
                <a:avLst/>
                <a:gdLst>
                  <a:gd name="T0" fmla="*/ 106 w 106"/>
                  <a:gd name="T1" fmla="*/ 11 h 29"/>
                  <a:gd name="T2" fmla="*/ 101 w 106"/>
                  <a:gd name="T3" fmla="*/ 0 h 29"/>
                  <a:gd name="T4" fmla="*/ 0 w 106"/>
                  <a:gd name="T5" fmla="*/ 17 h 29"/>
                  <a:gd name="T6" fmla="*/ 6 w 106"/>
                  <a:gd name="T7" fmla="*/ 29 h 29"/>
                  <a:gd name="T8" fmla="*/ 106 w 106"/>
                  <a:gd name="T9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29">
                    <a:moveTo>
                      <a:pt x="106" y="11"/>
                    </a:moveTo>
                    <a:lnTo>
                      <a:pt x="101" y="0"/>
                    </a:lnTo>
                    <a:lnTo>
                      <a:pt x="0" y="17"/>
                    </a:lnTo>
                    <a:lnTo>
                      <a:pt x="6" y="29"/>
                    </a:lnTo>
                    <a:lnTo>
                      <a:pt x="106" y="11"/>
                    </a:lnTo>
                    <a:close/>
                  </a:path>
                </a:pathLst>
              </a:custGeom>
              <a:solidFill>
                <a:srgbClr val="98788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18" name="Freeform 1242">
                <a:extLst>
                  <a:ext uri="{FF2B5EF4-FFF2-40B4-BE49-F238E27FC236}">
                    <a16:creationId xmlns:a16="http://schemas.microsoft.com/office/drawing/2014/main" id="{135C362F-CE1C-4AA4-B23B-136B980DCB5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4" y="4736"/>
                <a:ext cx="35" cy="9"/>
              </a:xfrm>
              <a:custGeom>
                <a:avLst/>
                <a:gdLst>
                  <a:gd name="T0" fmla="*/ 105 w 105"/>
                  <a:gd name="T1" fmla="*/ 11 h 27"/>
                  <a:gd name="T2" fmla="*/ 100 w 105"/>
                  <a:gd name="T3" fmla="*/ 0 h 27"/>
                  <a:gd name="T4" fmla="*/ 0 w 105"/>
                  <a:gd name="T5" fmla="*/ 18 h 27"/>
                  <a:gd name="T6" fmla="*/ 1 w 105"/>
                  <a:gd name="T7" fmla="*/ 21 h 27"/>
                  <a:gd name="T8" fmla="*/ 4 w 105"/>
                  <a:gd name="T9" fmla="*/ 27 h 27"/>
                  <a:gd name="T10" fmla="*/ 105 w 105"/>
                  <a:gd name="T11" fmla="*/ 1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5" h="27">
                    <a:moveTo>
                      <a:pt x="105" y="11"/>
                    </a:moveTo>
                    <a:lnTo>
                      <a:pt x="100" y="0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4" y="27"/>
                    </a:lnTo>
                    <a:lnTo>
                      <a:pt x="105" y="11"/>
                    </a:lnTo>
                    <a:close/>
                  </a:path>
                </a:pathLst>
              </a:custGeom>
              <a:solidFill>
                <a:srgbClr val="95757F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19" name="Freeform 1243">
                <a:extLst>
                  <a:ext uri="{FF2B5EF4-FFF2-40B4-BE49-F238E27FC236}">
                    <a16:creationId xmlns:a16="http://schemas.microsoft.com/office/drawing/2014/main" id="{F9261D6A-6FBE-4704-8DF4-507827F1CA8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1" y="4722"/>
                <a:ext cx="34" cy="10"/>
              </a:xfrm>
              <a:custGeom>
                <a:avLst/>
                <a:gdLst>
                  <a:gd name="T0" fmla="*/ 101 w 101"/>
                  <a:gd name="T1" fmla="*/ 12 h 29"/>
                  <a:gd name="T2" fmla="*/ 101 w 101"/>
                  <a:gd name="T3" fmla="*/ 0 h 29"/>
                  <a:gd name="T4" fmla="*/ 0 w 101"/>
                  <a:gd name="T5" fmla="*/ 18 h 29"/>
                  <a:gd name="T6" fmla="*/ 7 w 101"/>
                  <a:gd name="T7" fmla="*/ 28 h 29"/>
                  <a:gd name="T8" fmla="*/ 8 w 101"/>
                  <a:gd name="T9" fmla="*/ 29 h 29"/>
                  <a:gd name="T10" fmla="*/ 101 w 101"/>
                  <a:gd name="T11" fmla="*/ 1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1" h="29">
                    <a:moveTo>
                      <a:pt x="101" y="12"/>
                    </a:moveTo>
                    <a:lnTo>
                      <a:pt x="101" y="0"/>
                    </a:lnTo>
                    <a:lnTo>
                      <a:pt x="0" y="18"/>
                    </a:lnTo>
                    <a:lnTo>
                      <a:pt x="7" y="28"/>
                    </a:lnTo>
                    <a:lnTo>
                      <a:pt x="8" y="29"/>
                    </a:lnTo>
                    <a:lnTo>
                      <a:pt x="101" y="12"/>
                    </a:lnTo>
                    <a:close/>
                  </a:path>
                </a:pathLst>
              </a:custGeom>
              <a:solidFill>
                <a:srgbClr val="8C6B75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20" name="Freeform 1244">
                <a:extLst>
                  <a:ext uri="{FF2B5EF4-FFF2-40B4-BE49-F238E27FC236}">
                    <a16:creationId xmlns:a16="http://schemas.microsoft.com/office/drawing/2014/main" id="{794EFC69-40FB-4070-936E-895F2E1D94B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0" y="4725"/>
                <a:ext cx="37" cy="9"/>
              </a:xfrm>
              <a:custGeom>
                <a:avLst/>
                <a:gdLst>
                  <a:gd name="T0" fmla="*/ 109 w 109"/>
                  <a:gd name="T1" fmla="*/ 11 h 29"/>
                  <a:gd name="T2" fmla="*/ 107 w 109"/>
                  <a:gd name="T3" fmla="*/ 5 h 29"/>
                  <a:gd name="T4" fmla="*/ 106 w 109"/>
                  <a:gd name="T5" fmla="*/ 0 h 29"/>
                  <a:gd name="T6" fmla="*/ 0 w 109"/>
                  <a:gd name="T7" fmla="*/ 18 h 29"/>
                  <a:gd name="T8" fmla="*/ 8 w 109"/>
                  <a:gd name="T9" fmla="*/ 29 h 29"/>
                  <a:gd name="T10" fmla="*/ 109 w 109"/>
                  <a:gd name="T11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9" h="29">
                    <a:moveTo>
                      <a:pt x="109" y="11"/>
                    </a:moveTo>
                    <a:lnTo>
                      <a:pt x="107" y="5"/>
                    </a:lnTo>
                    <a:lnTo>
                      <a:pt x="106" y="0"/>
                    </a:lnTo>
                    <a:lnTo>
                      <a:pt x="0" y="18"/>
                    </a:lnTo>
                    <a:lnTo>
                      <a:pt x="8" y="29"/>
                    </a:lnTo>
                    <a:lnTo>
                      <a:pt x="109" y="11"/>
                    </a:lnTo>
                    <a:close/>
                  </a:path>
                </a:pathLst>
              </a:custGeom>
              <a:solidFill>
                <a:srgbClr val="8E6D7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21" name="Freeform 1245">
                <a:extLst>
                  <a:ext uri="{FF2B5EF4-FFF2-40B4-BE49-F238E27FC236}">
                    <a16:creationId xmlns:a16="http://schemas.microsoft.com/office/drawing/2014/main" id="{846BCBD1-C98E-4447-ADE3-3F691921CB6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1" y="4729"/>
                <a:ext cx="37" cy="10"/>
              </a:xfrm>
              <a:custGeom>
                <a:avLst/>
                <a:gdLst>
                  <a:gd name="T0" fmla="*/ 109 w 109"/>
                  <a:gd name="T1" fmla="*/ 11 h 29"/>
                  <a:gd name="T2" fmla="*/ 103 w 109"/>
                  <a:gd name="T3" fmla="*/ 0 h 29"/>
                  <a:gd name="T4" fmla="*/ 1 w 109"/>
                  <a:gd name="T5" fmla="*/ 17 h 29"/>
                  <a:gd name="T6" fmla="*/ 0 w 109"/>
                  <a:gd name="T7" fmla="*/ 24 h 29"/>
                  <a:gd name="T8" fmla="*/ 3 w 109"/>
                  <a:gd name="T9" fmla="*/ 29 h 29"/>
                  <a:gd name="T10" fmla="*/ 109 w 109"/>
                  <a:gd name="T11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9" h="29">
                    <a:moveTo>
                      <a:pt x="109" y="11"/>
                    </a:moveTo>
                    <a:lnTo>
                      <a:pt x="103" y="0"/>
                    </a:lnTo>
                    <a:lnTo>
                      <a:pt x="1" y="17"/>
                    </a:lnTo>
                    <a:lnTo>
                      <a:pt x="0" y="24"/>
                    </a:lnTo>
                    <a:lnTo>
                      <a:pt x="3" y="29"/>
                    </a:lnTo>
                    <a:lnTo>
                      <a:pt x="109" y="11"/>
                    </a:lnTo>
                    <a:close/>
                  </a:path>
                </a:pathLst>
              </a:custGeom>
              <a:solidFill>
                <a:srgbClr val="91707B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22" name="Freeform 1246">
                <a:extLst>
                  <a:ext uri="{FF2B5EF4-FFF2-40B4-BE49-F238E27FC236}">
                    <a16:creationId xmlns:a16="http://schemas.microsoft.com/office/drawing/2014/main" id="{EE48BB2B-4C23-4827-AE62-66C2E169A57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3" y="4732"/>
                <a:ext cx="35" cy="9"/>
              </a:xfrm>
              <a:custGeom>
                <a:avLst/>
                <a:gdLst>
                  <a:gd name="T0" fmla="*/ 104 w 104"/>
                  <a:gd name="T1" fmla="*/ 10 h 27"/>
                  <a:gd name="T2" fmla="*/ 101 w 104"/>
                  <a:gd name="T3" fmla="*/ 0 h 27"/>
                  <a:gd name="T4" fmla="*/ 0 w 104"/>
                  <a:gd name="T5" fmla="*/ 16 h 27"/>
                  <a:gd name="T6" fmla="*/ 2 w 104"/>
                  <a:gd name="T7" fmla="*/ 27 h 27"/>
                  <a:gd name="T8" fmla="*/ 104 w 104"/>
                  <a:gd name="T9" fmla="*/ 1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27">
                    <a:moveTo>
                      <a:pt x="104" y="10"/>
                    </a:moveTo>
                    <a:lnTo>
                      <a:pt x="101" y="0"/>
                    </a:lnTo>
                    <a:lnTo>
                      <a:pt x="0" y="16"/>
                    </a:lnTo>
                    <a:lnTo>
                      <a:pt x="2" y="27"/>
                    </a:lnTo>
                    <a:lnTo>
                      <a:pt x="104" y="10"/>
                    </a:lnTo>
                    <a:close/>
                  </a:path>
                </a:pathLst>
              </a:custGeom>
              <a:solidFill>
                <a:srgbClr val="93737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23" name="Freeform 1247">
                <a:extLst>
                  <a:ext uri="{FF2B5EF4-FFF2-40B4-BE49-F238E27FC236}">
                    <a16:creationId xmlns:a16="http://schemas.microsoft.com/office/drawing/2014/main" id="{FCFAFF40-524D-4081-B750-1653F1FA96A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0" y="4712"/>
                <a:ext cx="27" cy="8"/>
              </a:xfrm>
              <a:custGeom>
                <a:avLst/>
                <a:gdLst>
                  <a:gd name="T0" fmla="*/ 77 w 80"/>
                  <a:gd name="T1" fmla="*/ 12 h 24"/>
                  <a:gd name="T2" fmla="*/ 80 w 80"/>
                  <a:gd name="T3" fmla="*/ 0 h 24"/>
                  <a:gd name="T4" fmla="*/ 0 w 80"/>
                  <a:gd name="T5" fmla="*/ 13 h 24"/>
                  <a:gd name="T6" fmla="*/ 9 w 80"/>
                  <a:gd name="T7" fmla="*/ 24 h 24"/>
                  <a:gd name="T8" fmla="*/ 77 w 80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24">
                    <a:moveTo>
                      <a:pt x="77" y="12"/>
                    </a:moveTo>
                    <a:lnTo>
                      <a:pt x="80" y="0"/>
                    </a:lnTo>
                    <a:lnTo>
                      <a:pt x="0" y="13"/>
                    </a:lnTo>
                    <a:lnTo>
                      <a:pt x="9" y="24"/>
                    </a:lnTo>
                    <a:lnTo>
                      <a:pt x="77" y="12"/>
                    </a:lnTo>
                    <a:close/>
                  </a:path>
                </a:pathLst>
              </a:custGeom>
              <a:solidFill>
                <a:srgbClr val="85636E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24" name="Freeform 1248">
                <a:extLst>
                  <a:ext uri="{FF2B5EF4-FFF2-40B4-BE49-F238E27FC236}">
                    <a16:creationId xmlns:a16="http://schemas.microsoft.com/office/drawing/2014/main" id="{F88BAB9D-E10B-43FD-938A-980DD2B14B2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0" y="4716"/>
                <a:ext cx="29" cy="8"/>
              </a:xfrm>
              <a:custGeom>
                <a:avLst/>
                <a:gdLst>
                  <a:gd name="T0" fmla="*/ 87 w 87"/>
                  <a:gd name="T1" fmla="*/ 11 h 24"/>
                  <a:gd name="T2" fmla="*/ 87 w 87"/>
                  <a:gd name="T3" fmla="*/ 5 h 24"/>
                  <a:gd name="T4" fmla="*/ 87 w 87"/>
                  <a:gd name="T5" fmla="*/ 0 h 24"/>
                  <a:gd name="T6" fmla="*/ 0 w 87"/>
                  <a:gd name="T7" fmla="*/ 14 h 24"/>
                  <a:gd name="T8" fmla="*/ 7 w 87"/>
                  <a:gd name="T9" fmla="*/ 24 h 24"/>
                  <a:gd name="T10" fmla="*/ 87 w 87"/>
                  <a:gd name="T11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" h="24">
                    <a:moveTo>
                      <a:pt x="87" y="11"/>
                    </a:moveTo>
                    <a:lnTo>
                      <a:pt x="87" y="5"/>
                    </a:lnTo>
                    <a:lnTo>
                      <a:pt x="87" y="0"/>
                    </a:lnTo>
                    <a:lnTo>
                      <a:pt x="0" y="14"/>
                    </a:lnTo>
                    <a:lnTo>
                      <a:pt x="7" y="24"/>
                    </a:lnTo>
                    <a:lnTo>
                      <a:pt x="87" y="11"/>
                    </a:lnTo>
                    <a:close/>
                  </a:path>
                </a:pathLst>
              </a:custGeom>
              <a:solidFill>
                <a:srgbClr val="876570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25" name="Freeform 1249">
                <a:extLst>
                  <a:ext uri="{FF2B5EF4-FFF2-40B4-BE49-F238E27FC236}">
                    <a16:creationId xmlns:a16="http://schemas.microsoft.com/office/drawing/2014/main" id="{52EBAF41-E60D-4F98-883B-C65A69769D5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1" y="4702"/>
                <a:ext cx="23" cy="14"/>
              </a:xfrm>
              <a:custGeom>
                <a:avLst/>
                <a:gdLst>
                  <a:gd name="T0" fmla="*/ 37 w 68"/>
                  <a:gd name="T1" fmla="*/ 32 h 42"/>
                  <a:gd name="T2" fmla="*/ 37 w 68"/>
                  <a:gd name="T3" fmla="*/ 27 h 42"/>
                  <a:gd name="T4" fmla="*/ 40 w 68"/>
                  <a:gd name="T5" fmla="*/ 26 h 42"/>
                  <a:gd name="T6" fmla="*/ 44 w 68"/>
                  <a:gd name="T7" fmla="*/ 29 h 42"/>
                  <a:gd name="T8" fmla="*/ 65 w 68"/>
                  <a:gd name="T9" fmla="*/ 21 h 42"/>
                  <a:gd name="T10" fmla="*/ 68 w 68"/>
                  <a:gd name="T11" fmla="*/ 0 h 42"/>
                  <a:gd name="T12" fmla="*/ 0 w 68"/>
                  <a:gd name="T13" fmla="*/ 12 h 42"/>
                  <a:gd name="T14" fmla="*/ 21 w 68"/>
                  <a:gd name="T15" fmla="*/ 41 h 42"/>
                  <a:gd name="T16" fmla="*/ 44 w 68"/>
                  <a:gd name="T17" fmla="*/ 42 h 42"/>
                  <a:gd name="T18" fmla="*/ 37 w 68"/>
                  <a:gd name="T19" fmla="*/ 3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42">
                    <a:moveTo>
                      <a:pt x="37" y="32"/>
                    </a:moveTo>
                    <a:lnTo>
                      <a:pt x="37" y="27"/>
                    </a:lnTo>
                    <a:lnTo>
                      <a:pt x="40" y="26"/>
                    </a:lnTo>
                    <a:lnTo>
                      <a:pt x="44" y="29"/>
                    </a:lnTo>
                    <a:lnTo>
                      <a:pt x="65" y="21"/>
                    </a:lnTo>
                    <a:lnTo>
                      <a:pt x="68" y="0"/>
                    </a:lnTo>
                    <a:lnTo>
                      <a:pt x="0" y="12"/>
                    </a:lnTo>
                    <a:lnTo>
                      <a:pt x="21" y="41"/>
                    </a:lnTo>
                    <a:lnTo>
                      <a:pt x="44" y="42"/>
                    </a:lnTo>
                    <a:lnTo>
                      <a:pt x="37" y="32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26" name="Freeform 1250">
                <a:extLst>
                  <a:ext uri="{FF2B5EF4-FFF2-40B4-BE49-F238E27FC236}">
                    <a16:creationId xmlns:a16="http://schemas.microsoft.com/office/drawing/2014/main" id="{96F187BF-15A1-4210-8F76-498E4DAC9E6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0" y="4718"/>
                <a:ext cx="31" cy="9"/>
              </a:xfrm>
              <a:custGeom>
                <a:avLst/>
                <a:gdLst>
                  <a:gd name="T0" fmla="*/ 94 w 94"/>
                  <a:gd name="T1" fmla="*/ 12 h 26"/>
                  <a:gd name="T2" fmla="*/ 93 w 94"/>
                  <a:gd name="T3" fmla="*/ 0 h 26"/>
                  <a:gd name="T4" fmla="*/ 0 w 94"/>
                  <a:gd name="T5" fmla="*/ 17 h 26"/>
                  <a:gd name="T6" fmla="*/ 7 w 94"/>
                  <a:gd name="T7" fmla="*/ 26 h 26"/>
                  <a:gd name="T8" fmla="*/ 94 w 94"/>
                  <a:gd name="T9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26">
                    <a:moveTo>
                      <a:pt x="94" y="12"/>
                    </a:moveTo>
                    <a:lnTo>
                      <a:pt x="93" y="0"/>
                    </a:lnTo>
                    <a:lnTo>
                      <a:pt x="0" y="17"/>
                    </a:lnTo>
                    <a:lnTo>
                      <a:pt x="7" y="26"/>
                    </a:lnTo>
                    <a:lnTo>
                      <a:pt x="94" y="12"/>
                    </a:lnTo>
                    <a:close/>
                  </a:path>
                </a:pathLst>
              </a:custGeom>
              <a:solidFill>
                <a:srgbClr val="896873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27" name="Freeform 1251">
                <a:extLst>
                  <a:ext uri="{FF2B5EF4-FFF2-40B4-BE49-F238E27FC236}">
                    <a16:creationId xmlns:a16="http://schemas.microsoft.com/office/drawing/2014/main" id="{8948803F-F000-4947-A5BF-113EF297BFC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66" y="4766"/>
                <a:ext cx="32" cy="28"/>
              </a:xfrm>
              <a:custGeom>
                <a:avLst/>
                <a:gdLst>
                  <a:gd name="T0" fmla="*/ 56 w 95"/>
                  <a:gd name="T1" fmla="*/ 8 h 84"/>
                  <a:gd name="T2" fmla="*/ 44 w 95"/>
                  <a:gd name="T3" fmla="*/ 22 h 84"/>
                  <a:gd name="T4" fmla="*/ 33 w 95"/>
                  <a:gd name="T5" fmla="*/ 36 h 84"/>
                  <a:gd name="T6" fmla="*/ 23 w 95"/>
                  <a:gd name="T7" fmla="*/ 50 h 84"/>
                  <a:gd name="T8" fmla="*/ 11 w 95"/>
                  <a:gd name="T9" fmla="*/ 62 h 84"/>
                  <a:gd name="T10" fmla="*/ 0 w 95"/>
                  <a:gd name="T11" fmla="*/ 74 h 84"/>
                  <a:gd name="T12" fmla="*/ 0 w 95"/>
                  <a:gd name="T13" fmla="*/ 84 h 84"/>
                  <a:gd name="T14" fmla="*/ 95 w 95"/>
                  <a:gd name="T15" fmla="*/ 67 h 84"/>
                  <a:gd name="T16" fmla="*/ 94 w 95"/>
                  <a:gd name="T17" fmla="*/ 62 h 84"/>
                  <a:gd name="T18" fmla="*/ 88 w 95"/>
                  <a:gd name="T19" fmla="*/ 43 h 84"/>
                  <a:gd name="T20" fmla="*/ 82 w 95"/>
                  <a:gd name="T21" fmla="*/ 28 h 84"/>
                  <a:gd name="T22" fmla="*/ 72 w 95"/>
                  <a:gd name="T23" fmla="*/ 12 h 84"/>
                  <a:gd name="T24" fmla="*/ 62 w 95"/>
                  <a:gd name="T25" fmla="*/ 0 h 84"/>
                  <a:gd name="T26" fmla="*/ 56 w 95"/>
                  <a:gd name="T27" fmla="*/ 8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5" h="84">
                    <a:moveTo>
                      <a:pt x="56" y="8"/>
                    </a:moveTo>
                    <a:lnTo>
                      <a:pt x="44" y="22"/>
                    </a:lnTo>
                    <a:lnTo>
                      <a:pt x="33" y="36"/>
                    </a:lnTo>
                    <a:lnTo>
                      <a:pt x="23" y="50"/>
                    </a:lnTo>
                    <a:lnTo>
                      <a:pt x="11" y="62"/>
                    </a:lnTo>
                    <a:lnTo>
                      <a:pt x="0" y="74"/>
                    </a:lnTo>
                    <a:lnTo>
                      <a:pt x="0" y="84"/>
                    </a:lnTo>
                    <a:lnTo>
                      <a:pt x="95" y="67"/>
                    </a:lnTo>
                    <a:lnTo>
                      <a:pt x="94" y="62"/>
                    </a:lnTo>
                    <a:lnTo>
                      <a:pt x="88" y="43"/>
                    </a:lnTo>
                    <a:lnTo>
                      <a:pt x="82" y="28"/>
                    </a:lnTo>
                    <a:lnTo>
                      <a:pt x="72" y="12"/>
                    </a:lnTo>
                    <a:lnTo>
                      <a:pt x="62" y="0"/>
                    </a:lnTo>
                    <a:lnTo>
                      <a:pt x="56" y="8"/>
                    </a:lnTo>
                    <a:close/>
                  </a:path>
                </a:pathLst>
              </a:custGeom>
              <a:solidFill>
                <a:srgbClr val="A98B9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28" name="Freeform 1252">
                <a:extLst>
                  <a:ext uri="{FF2B5EF4-FFF2-40B4-BE49-F238E27FC236}">
                    <a16:creationId xmlns:a16="http://schemas.microsoft.com/office/drawing/2014/main" id="{174018D9-F10B-41A2-9DAD-8DC326F5BEC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64" y="4762"/>
                <a:ext cx="33" cy="10"/>
              </a:xfrm>
              <a:custGeom>
                <a:avLst/>
                <a:gdLst>
                  <a:gd name="T0" fmla="*/ 98 w 98"/>
                  <a:gd name="T1" fmla="*/ 11 h 28"/>
                  <a:gd name="T2" fmla="*/ 95 w 98"/>
                  <a:gd name="T3" fmla="*/ 5 h 28"/>
                  <a:gd name="T4" fmla="*/ 95 w 98"/>
                  <a:gd name="T5" fmla="*/ 0 h 28"/>
                  <a:gd name="T6" fmla="*/ 0 w 98"/>
                  <a:gd name="T7" fmla="*/ 17 h 28"/>
                  <a:gd name="T8" fmla="*/ 0 w 98"/>
                  <a:gd name="T9" fmla="*/ 28 h 28"/>
                  <a:gd name="T10" fmla="*/ 98 w 98"/>
                  <a:gd name="T11" fmla="*/ 1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28">
                    <a:moveTo>
                      <a:pt x="98" y="11"/>
                    </a:moveTo>
                    <a:lnTo>
                      <a:pt x="95" y="5"/>
                    </a:lnTo>
                    <a:lnTo>
                      <a:pt x="95" y="0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98" y="11"/>
                    </a:lnTo>
                    <a:close/>
                  </a:path>
                </a:pathLst>
              </a:custGeom>
              <a:solidFill>
                <a:srgbClr val="A68891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29" name="Freeform 1253">
                <a:extLst>
                  <a:ext uri="{FF2B5EF4-FFF2-40B4-BE49-F238E27FC236}">
                    <a16:creationId xmlns:a16="http://schemas.microsoft.com/office/drawing/2014/main" id="{A00B1D01-34B6-4D18-A1CA-998E8BF85B8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399" y="4662"/>
                <a:ext cx="58" cy="31"/>
              </a:xfrm>
              <a:custGeom>
                <a:avLst/>
                <a:gdLst>
                  <a:gd name="T0" fmla="*/ 56 w 176"/>
                  <a:gd name="T1" fmla="*/ 0 h 91"/>
                  <a:gd name="T2" fmla="*/ 33 w 176"/>
                  <a:gd name="T3" fmla="*/ 6 h 91"/>
                  <a:gd name="T4" fmla="*/ 32 w 176"/>
                  <a:gd name="T5" fmla="*/ 7 h 91"/>
                  <a:gd name="T6" fmla="*/ 13 w 176"/>
                  <a:gd name="T7" fmla="*/ 12 h 91"/>
                  <a:gd name="T8" fmla="*/ 0 w 176"/>
                  <a:gd name="T9" fmla="*/ 26 h 91"/>
                  <a:gd name="T10" fmla="*/ 28 w 176"/>
                  <a:gd name="T11" fmla="*/ 60 h 91"/>
                  <a:gd name="T12" fmla="*/ 55 w 176"/>
                  <a:gd name="T13" fmla="*/ 66 h 91"/>
                  <a:gd name="T14" fmla="*/ 79 w 176"/>
                  <a:gd name="T15" fmla="*/ 71 h 91"/>
                  <a:gd name="T16" fmla="*/ 128 w 176"/>
                  <a:gd name="T17" fmla="*/ 80 h 91"/>
                  <a:gd name="T18" fmla="*/ 135 w 176"/>
                  <a:gd name="T19" fmla="*/ 83 h 91"/>
                  <a:gd name="T20" fmla="*/ 136 w 176"/>
                  <a:gd name="T21" fmla="*/ 83 h 91"/>
                  <a:gd name="T22" fmla="*/ 139 w 176"/>
                  <a:gd name="T23" fmla="*/ 84 h 91"/>
                  <a:gd name="T24" fmla="*/ 144 w 176"/>
                  <a:gd name="T25" fmla="*/ 86 h 91"/>
                  <a:gd name="T26" fmla="*/ 151 w 176"/>
                  <a:gd name="T27" fmla="*/ 87 h 91"/>
                  <a:gd name="T28" fmla="*/ 158 w 176"/>
                  <a:gd name="T29" fmla="*/ 90 h 91"/>
                  <a:gd name="T30" fmla="*/ 163 w 176"/>
                  <a:gd name="T31" fmla="*/ 90 h 91"/>
                  <a:gd name="T32" fmla="*/ 168 w 176"/>
                  <a:gd name="T33" fmla="*/ 91 h 91"/>
                  <a:gd name="T34" fmla="*/ 176 w 176"/>
                  <a:gd name="T35" fmla="*/ 91 h 91"/>
                  <a:gd name="T36" fmla="*/ 171 w 176"/>
                  <a:gd name="T37" fmla="*/ 80 h 91"/>
                  <a:gd name="T38" fmla="*/ 170 w 176"/>
                  <a:gd name="T39" fmla="*/ 78 h 91"/>
                  <a:gd name="T40" fmla="*/ 143 w 176"/>
                  <a:gd name="T41" fmla="*/ 54 h 91"/>
                  <a:gd name="T42" fmla="*/ 115 w 176"/>
                  <a:gd name="T43" fmla="*/ 34 h 91"/>
                  <a:gd name="T44" fmla="*/ 86 w 176"/>
                  <a:gd name="T45" fmla="*/ 16 h 91"/>
                  <a:gd name="T46" fmla="*/ 56 w 176"/>
                  <a:gd name="T47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6" h="91">
                    <a:moveTo>
                      <a:pt x="56" y="0"/>
                    </a:moveTo>
                    <a:lnTo>
                      <a:pt x="33" y="6"/>
                    </a:lnTo>
                    <a:lnTo>
                      <a:pt x="32" y="7"/>
                    </a:lnTo>
                    <a:lnTo>
                      <a:pt x="13" y="12"/>
                    </a:lnTo>
                    <a:lnTo>
                      <a:pt x="0" y="26"/>
                    </a:lnTo>
                    <a:lnTo>
                      <a:pt x="28" y="60"/>
                    </a:lnTo>
                    <a:lnTo>
                      <a:pt x="55" y="66"/>
                    </a:lnTo>
                    <a:lnTo>
                      <a:pt x="79" y="71"/>
                    </a:lnTo>
                    <a:lnTo>
                      <a:pt x="128" y="80"/>
                    </a:lnTo>
                    <a:lnTo>
                      <a:pt x="135" y="83"/>
                    </a:lnTo>
                    <a:lnTo>
                      <a:pt x="136" y="83"/>
                    </a:lnTo>
                    <a:lnTo>
                      <a:pt x="139" y="84"/>
                    </a:lnTo>
                    <a:lnTo>
                      <a:pt x="144" y="86"/>
                    </a:lnTo>
                    <a:lnTo>
                      <a:pt x="151" y="87"/>
                    </a:lnTo>
                    <a:lnTo>
                      <a:pt x="158" y="90"/>
                    </a:lnTo>
                    <a:lnTo>
                      <a:pt x="163" y="90"/>
                    </a:lnTo>
                    <a:lnTo>
                      <a:pt x="168" y="91"/>
                    </a:lnTo>
                    <a:lnTo>
                      <a:pt x="176" y="91"/>
                    </a:lnTo>
                    <a:lnTo>
                      <a:pt x="171" y="80"/>
                    </a:lnTo>
                    <a:lnTo>
                      <a:pt x="170" y="78"/>
                    </a:lnTo>
                    <a:lnTo>
                      <a:pt x="143" y="54"/>
                    </a:lnTo>
                    <a:lnTo>
                      <a:pt x="115" y="34"/>
                    </a:lnTo>
                    <a:lnTo>
                      <a:pt x="86" y="16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30" name="Freeform 1254">
                <a:extLst>
                  <a:ext uri="{FF2B5EF4-FFF2-40B4-BE49-F238E27FC236}">
                    <a16:creationId xmlns:a16="http://schemas.microsoft.com/office/drawing/2014/main" id="{A9DF436C-E5A3-4E0C-8165-CD18CFF935E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3" y="4666"/>
                <a:ext cx="4" cy="15"/>
              </a:xfrm>
              <a:custGeom>
                <a:avLst/>
                <a:gdLst>
                  <a:gd name="T0" fmla="*/ 0 w 12"/>
                  <a:gd name="T1" fmla="*/ 47 h 47"/>
                  <a:gd name="T2" fmla="*/ 12 w 12"/>
                  <a:gd name="T3" fmla="*/ 26 h 47"/>
                  <a:gd name="T4" fmla="*/ 0 w 12"/>
                  <a:gd name="T5" fmla="*/ 0 h 47"/>
                  <a:gd name="T6" fmla="*/ 0 w 12"/>
                  <a:gd name="T7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47">
                    <a:moveTo>
                      <a:pt x="0" y="47"/>
                    </a:moveTo>
                    <a:lnTo>
                      <a:pt x="12" y="26"/>
                    </a:lnTo>
                    <a:lnTo>
                      <a:pt x="0" y="0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31" name="Freeform 1255">
                <a:extLst>
                  <a:ext uri="{FF2B5EF4-FFF2-40B4-BE49-F238E27FC236}">
                    <a16:creationId xmlns:a16="http://schemas.microsoft.com/office/drawing/2014/main" id="{94D00F32-50E9-4D96-810B-C8DA41C65C9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61" y="4640"/>
                <a:ext cx="16" cy="42"/>
              </a:xfrm>
              <a:custGeom>
                <a:avLst/>
                <a:gdLst>
                  <a:gd name="T0" fmla="*/ 48 w 48"/>
                  <a:gd name="T1" fmla="*/ 62 h 126"/>
                  <a:gd name="T2" fmla="*/ 48 w 48"/>
                  <a:gd name="T3" fmla="*/ 0 h 126"/>
                  <a:gd name="T4" fmla="*/ 38 w 48"/>
                  <a:gd name="T5" fmla="*/ 11 h 126"/>
                  <a:gd name="T6" fmla="*/ 28 w 48"/>
                  <a:gd name="T7" fmla="*/ 19 h 126"/>
                  <a:gd name="T8" fmla="*/ 16 w 48"/>
                  <a:gd name="T9" fmla="*/ 26 h 126"/>
                  <a:gd name="T10" fmla="*/ 9 w 48"/>
                  <a:gd name="T11" fmla="*/ 29 h 126"/>
                  <a:gd name="T12" fmla="*/ 7 w 48"/>
                  <a:gd name="T13" fmla="*/ 29 h 126"/>
                  <a:gd name="T14" fmla="*/ 6 w 48"/>
                  <a:gd name="T15" fmla="*/ 29 h 126"/>
                  <a:gd name="T16" fmla="*/ 6 w 48"/>
                  <a:gd name="T17" fmla="*/ 30 h 126"/>
                  <a:gd name="T18" fmla="*/ 3 w 48"/>
                  <a:gd name="T19" fmla="*/ 32 h 126"/>
                  <a:gd name="T20" fmla="*/ 1 w 48"/>
                  <a:gd name="T21" fmla="*/ 62 h 126"/>
                  <a:gd name="T22" fmla="*/ 0 w 48"/>
                  <a:gd name="T23" fmla="*/ 77 h 126"/>
                  <a:gd name="T24" fmla="*/ 3 w 48"/>
                  <a:gd name="T25" fmla="*/ 93 h 126"/>
                  <a:gd name="T26" fmla="*/ 4 w 48"/>
                  <a:gd name="T27" fmla="*/ 101 h 126"/>
                  <a:gd name="T28" fmla="*/ 8 w 48"/>
                  <a:gd name="T29" fmla="*/ 109 h 126"/>
                  <a:gd name="T30" fmla="*/ 16 w 48"/>
                  <a:gd name="T31" fmla="*/ 126 h 126"/>
                  <a:gd name="T32" fmla="*/ 19 w 48"/>
                  <a:gd name="T33" fmla="*/ 98 h 126"/>
                  <a:gd name="T34" fmla="*/ 26 w 48"/>
                  <a:gd name="T35" fmla="*/ 90 h 126"/>
                  <a:gd name="T36" fmla="*/ 30 w 48"/>
                  <a:gd name="T37" fmla="*/ 85 h 126"/>
                  <a:gd name="T38" fmla="*/ 34 w 48"/>
                  <a:gd name="T39" fmla="*/ 81 h 126"/>
                  <a:gd name="T40" fmla="*/ 41 w 48"/>
                  <a:gd name="T41" fmla="*/ 72 h 126"/>
                  <a:gd name="T42" fmla="*/ 48 w 48"/>
                  <a:gd name="T43" fmla="*/ 62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126">
                    <a:moveTo>
                      <a:pt x="48" y="62"/>
                    </a:moveTo>
                    <a:lnTo>
                      <a:pt x="48" y="0"/>
                    </a:lnTo>
                    <a:lnTo>
                      <a:pt x="38" y="11"/>
                    </a:lnTo>
                    <a:lnTo>
                      <a:pt x="28" y="19"/>
                    </a:lnTo>
                    <a:lnTo>
                      <a:pt x="16" y="26"/>
                    </a:lnTo>
                    <a:lnTo>
                      <a:pt x="9" y="29"/>
                    </a:lnTo>
                    <a:lnTo>
                      <a:pt x="7" y="29"/>
                    </a:lnTo>
                    <a:lnTo>
                      <a:pt x="6" y="29"/>
                    </a:lnTo>
                    <a:lnTo>
                      <a:pt x="6" y="30"/>
                    </a:lnTo>
                    <a:lnTo>
                      <a:pt x="3" y="32"/>
                    </a:lnTo>
                    <a:lnTo>
                      <a:pt x="1" y="62"/>
                    </a:lnTo>
                    <a:lnTo>
                      <a:pt x="0" y="77"/>
                    </a:lnTo>
                    <a:lnTo>
                      <a:pt x="3" y="93"/>
                    </a:lnTo>
                    <a:lnTo>
                      <a:pt x="4" y="101"/>
                    </a:lnTo>
                    <a:lnTo>
                      <a:pt x="8" y="109"/>
                    </a:lnTo>
                    <a:lnTo>
                      <a:pt x="16" y="126"/>
                    </a:lnTo>
                    <a:lnTo>
                      <a:pt x="19" y="98"/>
                    </a:lnTo>
                    <a:lnTo>
                      <a:pt x="26" y="90"/>
                    </a:lnTo>
                    <a:lnTo>
                      <a:pt x="30" y="85"/>
                    </a:lnTo>
                    <a:lnTo>
                      <a:pt x="34" y="81"/>
                    </a:lnTo>
                    <a:lnTo>
                      <a:pt x="41" y="72"/>
                    </a:lnTo>
                    <a:lnTo>
                      <a:pt x="48" y="62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32" name="Freeform 1256">
                <a:extLst>
                  <a:ext uri="{FF2B5EF4-FFF2-40B4-BE49-F238E27FC236}">
                    <a16:creationId xmlns:a16="http://schemas.microsoft.com/office/drawing/2014/main" id="{A6013AAB-1E76-44DA-BC74-DEBC09AC1F7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6" y="4720"/>
                <a:ext cx="13" cy="25"/>
              </a:xfrm>
              <a:custGeom>
                <a:avLst/>
                <a:gdLst>
                  <a:gd name="T0" fmla="*/ 23 w 41"/>
                  <a:gd name="T1" fmla="*/ 43 h 74"/>
                  <a:gd name="T2" fmla="*/ 23 w 41"/>
                  <a:gd name="T3" fmla="*/ 32 h 74"/>
                  <a:gd name="T4" fmla="*/ 2 w 41"/>
                  <a:gd name="T5" fmla="*/ 1 h 74"/>
                  <a:gd name="T6" fmla="*/ 0 w 41"/>
                  <a:gd name="T7" fmla="*/ 0 h 74"/>
                  <a:gd name="T8" fmla="*/ 0 w 41"/>
                  <a:gd name="T9" fmla="*/ 6 h 74"/>
                  <a:gd name="T10" fmla="*/ 2 w 41"/>
                  <a:gd name="T11" fmla="*/ 13 h 74"/>
                  <a:gd name="T12" fmla="*/ 5 w 41"/>
                  <a:gd name="T13" fmla="*/ 18 h 74"/>
                  <a:gd name="T14" fmla="*/ 11 w 41"/>
                  <a:gd name="T15" fmla="*/ 24 h 74"/>
                  <a:gd name="T16" fmla="*/ 12 w 41"/>
                  <a:gd name="T17" fmla="*/ 49 h 74"/>
                  <a:gd name="T18" fmla="*/ 28 w 41"/>
                  <a:gd name="T19" fmla="*/ 74 h 74"/>
                  <a:gd name="T20" fmla="*/ 41 w 41"/>
                  <a:gd name="T21" fmla="*/ 66 h 74"/>
                  <a:gd name="T22" fmla="*/ 30 w 41"/>
                  <a:gd name="T23" fmla="*/ 57 h 74"/>
                  <a:gd name="T24" fmla="*/ 23 w 41"/>
                  <a:gd name="T25" fmla="*/ 4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1" h="74">
                    <a:moveTo>
                      <a:pt x="23" y="43"/>
                    </a:moveTo>
                    <a:lnTo>
                      <a:pt x="23" y="3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2" y="13"/>
                    </a:lnTo>
                    <a:lnTo>
                      <a:pt x="5" y="18"/>
                    </a:lnTo>
                    <a:lnTo>
                      <a:pt x="11" y="24"/>
                    </a:lnTo>
                    <a:lnTo>
                      <a:pt x="12" y="49"/>
                    </a:lnTo>
                    <a:lnTo>
                      <a:pt x="28" y="74"/>
                    </a:lnTo>
                    <a:lnTo>
                      <a:pt x="41" y="66"/>
                    </a:lnTo>
                    <a:lnTo>
                      <a:pt x="30" y="57"/>
                    </a:lnTo>
                    <a:lnTo>
                      <a:pt x="23" y="43"/>
                    </a:lnTo>
                    <a:close/>
                  </a:path>
                </a:pathLst>
              </a:custGeom>
              <a:solidFill>
                <a:srgbClr val="A98B9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33" name="Freeform 1257">
                <a:extLst>
                  <a:ext uri="{FF2B5EF4-FFF2-40B4-BE49-F238E27FC236}">
                    <a16:creationId xmlns:a16="http://schemas.microsoft.com/office/drawing/2014/main" id="{10DED09B-FCD3-40E7-9DC2-4D2A799AB37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0" y="4707"/>
                <a:ext cx="5" cy="3"/>
              </a:xfrm>
              <a:custGeom>
                <a:avLst/>
                <a:gdLst>
                  <a:gd name="T0" fmla="*/ 16 w 16"/>
                  <a:gd name="T1" fmla="*/ 3 h 10"/>
                  <a:gd name="T2" fmla="*/ 12 w 16"/>
                  <a:gd name="T3" fmla="*/ 0 h 10"/>
                  <a:gd name="T4" fmla="*/ 0 w 16"/>
                  <a:gd name="T5" fmla="*/ 8 h 10"/>
                  <a:gd name="T6" fmla="*/ 5 w 16"/>
                  <a:gd name="T7" fmla="*/ 10 h 10"/>
                  <a:gd name="T8" fmla="*/ 16 w 16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0">
                    <a:moveTo>
                      <a:pt x="16" y="3"/>
                    </a:moveTo>
                    <a:lnTo>
                      <a:pt x="12" y="0"/>
                    </a:lnTo>
                    <a:lnTo>
                      <a:pt x="0" y="8"/>
                    </a:lnTo>
                    <a:lnTo>
                      <a:pt x="5" y="10"/>
                    </a:lnTo>
                    <a:lnTo>
                      <a:pt x="16" y="3"/>
                    </a:lnTo>
                    <a:close/>
                  </a:path>
                </a:pathLst>
              </a:custGeom>
              <a:solidFill>
                <a:srgbClr val="84626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34" name="Freeform 1258">
                <a:extLst>
                  <a:ext uri="{FF2B5EF4-FFF2-40B4-BE49-F238E27FC236}">
                    <a16:creationId xmlns:a16="http://schemas.microsoft.com/office/drawing/2014/main" id="{ACBCA366-0F9D-47C9-8973-E8F606D8EEC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2" y="4708"/>
                <a:ext cx="6" cy="4"/>
              </a:xfrm>
              <a:custGeom>
                <a:avLst/>
                <a:gdLst>
                  <a:gd name="T0" fmla="*/ 17 w 17"/>
                  <a:gd name="T1" fmla="*/ 3 h 11"/>
                  <a:gd name="T2" fmla="*/ 16 w 17"/>
                  <a:gd name="T3" fmla="*/ 2 h 11"/>
                  <a:gd name="T4" fmla="*/ 14 w 17"/>
                  <a:gd name="T5" fmla="*/ 0 h 11"/>
                  <a:gd name="T6" fmla="*/ 0 w 17"/>
                  <a:gd name="T7" fmla="*/ 8 h 11"/>
                  <a:gd name="T8" fmla="*/ 5 w 17"/>
                  <a:gd name="T9" fmla="*/ 11 h 11"/>
                  <a:gd name="T10" fmla="*/ 17 w 17"/>
                  <a:gd name="T1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1">
                    <a:moveTo>
                      <a:pt x="17" y="3"/>
                    </a:moveTo>
                    <a:lnTo>
                      <a:pt x="16" y="2"/>
                    </a:lnTo>
                    <a:lnTo>
                      <a:pt x="14" y="0"/>
                    </a:lnTo>
                    <a:lnTo>
                      <a:pt x="0" y="8"/>
                    </a:lnTo>
                    <a:lnTo>
                      <a:pt x="5" y="11"/>
                    </a:lnTo>
                    <a:lnTo>
                      <a:pt x="17" y="3"/>
                    </a:lnTo>
                    <a:close/>
                  </a:path>
                </a:pathLst>
              </a:custGeom>
              <a:solidFill>
                <a:srgbClr val="86646F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35" name="Freeform 1259">
                <a:extLst>
                  <a:ext uri="{FF2B5EF4-FFF2-40B4-BE49-F238E27FC236}">
                    <a16:creationId xmlns:a16="http://schemas.microsoft.com/office/drawing/2014/main" id="{49D5905D-142B-49D0-BE1D-25BDC14271B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3" y="4709"/>
                <a:ext cx="6" cy="4"/>
              </a:xfrm>
              <a:custGeom>
                <a:avLst/>
                <a:gdLst>
                  <a:gd name="T0" fmla="*/ 18 w 18"/>
                  <a:gd name="T1" fmla="*/ 4 h 12"/>
                  <a:gd name="T2" fmla="*/ 15 w 18"/>
                  <a:gd name="T3" fmla="*/ 0 h 12"/>
                  <a:gd name="T4" fmla="*/ 0 w 18"/>
                  <a:gd name="T5" fmla="*/ 10 h 12"/>
                  <a:gd name="T6" fmla="*/ 4 w 18"/>
                  <a:gd name="T7" fmla="*/ 12 h 12"/>
                  <a:gd name="T8" fmla="*/ 18 w 18"/>
                  <a:gd name="T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2">
                    <a:moveTo>
                      <a:pt x="18" y="4"/>
                    </a:moveTo>
                    <a:lnTo>
                      <a:pt x="15" y="0"/>
                    </a:lnTo>
                    <a:lnTo>
                      <a:pt x="0" y="10"/>
                    </a:lnTo>
                    <a:lnTo>
                      <a:pt x="4" y="12"/>
                    </a:lnTo>
                    <a:lnTo>
                      <a:pt x="18" y="4"/>
                    </a:lnTo>
                    <a:close/>
                  </a:path>
                </a:pathLst>
              </a:custGeom>
              <a:solidFill>
                <a:srgbClr val="8A6873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36" name="Freeform 1260">
                <a:extLst>
                  <a:ext uri="{FF2B5EF4-FFF2-40B4-BE49-F238E27FC236}">
                    <a16:creationId xmlns:a16="http://schemas.microsoft.com/office/drawing/2014/main" id="{2AF1E15D-369D-4D05-9F84-25C39E60D8C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72" y="4702"/>
                <a:ext cx="11" cy="7"/>
              </a:xfrm>
              <a:custGeom>
                <a:avLst/>
                <a:gdLst>
                  <a:gd name="T0" fmla="*/ 0 w 35"/>
                  <a:gd name="T1" fmla="*/ 7 h 20"/>
                  <a:gd name="T2" fmla="*/ 16 w 35"/>
                  <a:gd name="T3" fmla="*/ 17 h 20"/>
                  <a:gd name="T4" fmla="*/ 25 w 35"/>
                  <a:gd name="T5" fmla="*/ 19 h 20"/>
                  <a:gd name="T6" fmla="*/ 35 w 35"/>
                  <a:gd name="T7" fmla="*/ 20 h 20"/>
                  <a:gd name="T8" fmla="*/ 11 w 35"/>
                  <a:gd name="T9" fmla="*/ 0 h 20"/>
                  <a:gd name="T10" fmla="*/ 0 w 35"/>
                  <a:gd name="T11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20">
                    <a:moveTo>
                      <a:pt x="0" y="7"/>
                    </a:moveTo>
                    <a:lnTo>
                      <a:pt x="16" y="17"/>
                    </a:lnTo>
                    <a:lnTo>
                      <a:pt x="25" y="19"/>
                    </a:lnTo>
                    <a:lnTo>
                      <a:pt x="35" y="20"/>
                    </a:lnTo>
                    <a:lnTo>
                      <a:pt x="11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37" name="Freeform 1261">
                <a:extLst>
                  <a:ext uri="{FF2B5EF4-FFF2-40B4-BE49-F238E27FC236}">
                    <a16:creationId xmlns:a16="http://schemas.microsoft.com/office/drawing/2014/main" id="{5E26A3E4-DA6F-4D96-AD3E-C6423279E02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0" y="4715"/>
                <a:ext cx="7" cy="5"/>
              </a:xfrm>
              <a:custGeom>
                <a:avLst/>
                <a:gdLst>
                  <a:gd name="T0" fmla="*/ 22 w 22"/>
                  <a:gd name="T1" fmla="*/ 4 h 15"/>
                  <a:gd name="T2" fmla="*/ 17 w 22"/>
                  <a:gd name="T3" fmla="*/ 0 h 15"/>
                  <a:gd name="T4" fmla="*/ 0 w 22"/>
                  <a:gd name="T5" fmla="*/ 11 h 15"/>
                  <a:gd name="T6" fmla="*/ 2 w 22"/>
                  <a:gd name="T7" fmla="*/ 15 h 15"/>
                  <a:gd name="T8" fmla="*/ 22 w 22"/>
                  <a:gd name="T9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5">
                    <a:moveTo>
                      <a:pt x="22" y="4"/>
                    </a:moveTo>
                    <a:lnTo>
                      <a:pt x="17" y="0"/>
                    </a:lnTo>
                    <a:lnTo>
                      <a:pt x="0" y="11"/>
                    </a:lnTo>
                    <a:lnTo>
                      <a:pt x="2" y="15"/>
                    </a:lnTo>
                    <a:lnTo>
                      <a:pt x="22" y="4"/>
                    </a:lnTo>
                    <a:close/>
                  </a:path>
                </a:pathLst>
              </a:custGeom>
              <a:solidFill>
                <a:srgbClr val="9C7D86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38" name="Freeform 1262">
                <a:extLst>
                  <a:ext uri="{FF2B5EF4-FFF2-40B4-BE49-F238E27FC236}">
                    <a16:creationId xmlns:a16="http://schemas.microsoft.com/office/drawing/2014/main" id="{2B524343-660B-4626-81C1-0E5EFF61F49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0" y="4714"/>
                <a:ext cx="8" cy="5"/>
              </a:xfrm>
              <a:custGeom>
                <a:avLst/>
                <a:gdLst>
                  <a:gd name="T0" fmla="*/ 22 w 22"/>
                  <a:gd name="T1" fmla="*/ 2 h 14"/>
                  <a:gd name="T2" fmla="*/ 20 w 22"/>
                  <a:gd name="T3" fmla="*/ 0 h 14"/>
                  <a:gd name="T4" fmla="*/ 0 w 22"/>
                  <a:gd name="T5" fmla="*/ 11 h 14"/>
                  <a:gd name="T6" fmla="*/ 2 w 22"/>
                  <a:gd name="T7" fmla="*/ 14 h 14"/>
                  <a:gd name="T8" fmla="*/ 22 w 22"/>
                  <a:gd name="T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4">
                    <a:moveTo>
                      <a:pt x="22" y="2"/>
                    </a:moveTo>
                    <a:lnTo>
                      <a:pt x="20" y="0"/>
                    </a:lnTo>
                    <a:lnTo>
                      <a:pt x="0" y="11"/>
                    </a:lnTo>
                    <a:lnTo>
                      <a:pt x="2" y="14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997A8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39" name="Freeform 1263">
                <a:extLst>
                  <a:ext uri="{FF2B5EF4-FFF2-40B4-BE49-F238E27FC236}">
                    <a16:creationId xmlns:a16="http://schemas.microsoft.com/office/drawing/2014/main" id="{A8A71F54-E687-4913-B300-85B62AD4D2E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5" y="4710"/>
                <a:ext cx="9" cy="5"/>
              </a:xfrm>
              <a:custGeom>
                <a:avLst/>
                <a:gdLst>
                  <a:gd name="T0" fmla="*/ 26 w 26"/>
                  <a:gd name="T1" fmla="*/ 3 h 16"/>
                  <a:gd name="T2" fmla="*/ 24 w 26"/>
                  <a:gd name="T3" fmla="*/ 0 h 16"/>
                  <a:gd name="T4" fmla="*/ 0 w 26"/>
                  <a:gd name="T5" fmla="*/ 14 h 16"/>
                  <a:gd name="T6" fmla="*/ 0 w 26"/>
                  <a:gd name="T7" fmla="*/ 15 h 16"/>
                  <a:gd name="T8" fmla="*/ 5 w 26"/>
                  <a:gd name="T9" fmla="*/ 16 h 16"/>
                  <a:gd name="T10" fmla="*/ 26 w 26"/>
                  <a:gd name="T11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16">
                    <a:moveTo>
                      <a:pt x="26" y="3"/>
                    </a:moveTo>
                    <a:lnTo>
                      <a:pt x="24" y="0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5" y="16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91707A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40" name="Freeform 1264">
                <a:extLst>
                  <a:ext uri="{FF2B5EF4-FFF2-40B4-BE49-F238E27FC236}">
                    <a16:creationId xmlns:a16="http://schemas.microsoft.com/office/drawing/2014/main" id="{E2B95D58-76A2-4CC3-AA1F-4A402C5F036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8" y="4712"/>
                <a:ext cx="8" cy="5"/>
              </a:xfrm>
              <a:custGeom>
                <a:avLst/>
                <a:gdLst>
                  <a:gd name="T0" fmla="*/ 23 w 25"/>
                  <a:gd name="T1" fmla="*/ 0 h 16"/>
                  <a:gd name="T2" fmla="*/ 22 w 25"/>
                  <a:gd name="T3" fmla="*/ 0 h 16"/>
                  <a:gd name="T4" fmla="*/ 0 w 25"/>
                  <a:gd name="T5" fmla="*/ 13 h 16"/>
                  <a:gd name="T6" fmla="*/ 2 w 25"/>
                  <a:gd name="T7" fmla="*/ 16 h 16"/>
                  <a:gd name="T8" fmla="*/ 25 w 25"/>
                  <a:gd name="T9" fmla="*/ 2 h 16"/>
                  <a:gd name="T10" fmla="*/ 23 w 25"/>
                  <a:gd name="T11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16">
                    <a:moveTo>
                      <a:pt x="23" y="0"/>
                    </a:moveTo>
                    <a:lnTo>
                      <a:pt x="22" y="0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25" y="2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967680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41" name="Freeform 1265">
                <a:extLst>
                  <a:ext uri="{FF2B5EF4-FFF2-40B4-BE49-F238E27FC236}">
                    <a16:creationId xmlns:a16="http://schemas.microsoft.com/office/drawing/2014/main" id="{FEA170BF-83F2-4E6A-B561-D835654EBB51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6" y="4712"/>
                <a:ext cx="9" cy="6"/>
              </a:xfrm>
              <a:custGeom>
                <a:avLst/>
                <a:gdLst>
                  <a:gd name="T0" fmla="*/ 27 w 27"/>
                  <a:gd name="T1" fmla="*/ 4 h 18"/>
                  <a:gd name="T2" fmla="*/ 23 w 27"/>
                  <a:gd name="T3" fmla="*/ 0 h 18"/>
                  <a:gd name="T4" fmla="*/ 0 w 27"/>
                  <a:gd name="T5" fmla="*/ 14 h 18"/>
                  <a:gd name="T6" fmla="*/ 3 w 27"/>
                  <a:gd name="T7" fmla="*/ 18 h 18"/>
                  <a:gd name="T8" fmla="*/ 27 w 27"/>
                  <a:gd name="T9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18">
                    <a:moveTo>
                      <a:pt x="27" y="4"/>
                    </a:moveTo>
                    <a:lnTo>
                      <a:pt x="23" y="0"/>
                    </a:lnTo>
                    <a:lnTo>
                      <a:pt x="0" y="14"/>
                    </a:lnTo>
                    <a:lnTo>
                      <a:pt x="3" y="18"/>
                    </a:lnTo>
                    <a:lnTo>
                      <a:pt x="27" y="4"/>
                    </a:lnTo>
                    <a:close/>
                  </a:path>
                </a:pathLst>
              </a:custGeom>
              <a:solidFill>
                <a:srgbClr val="93737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42" name="Freeform 1266">
                <a:extLst>
                  <a:ext uri="{FF2B5EF4-FFF2-40B4-BE49-F238E27FC236}">
                    <a16:creationId xmlns:a16="http://schemas.microsoft.com/office/drawing/2014/main" id="{E5A47496-0CD3-43A6-985C-2390BBE2498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3" y="4718"/>
                <a:ext cx="6" cy="4"/>
              </a:xfrm>
              <a:custGeom>
                <a:avLst/>
                <a:gdLst>
                  <a:gd name="T0" fmla="*/ 19 w 19"/>
                  <a:gd name="T1" fmla="*/ 2 h 13"/>
                  <a:gd name="T2" fmla="*/ 15 w 19"/>
                  <a:gd name="T3" fmla="*/ 0 h 13"/>
                  <a:gd name="T4" fmla="*/ 0 w 19"/>
                  <a:gd name="T5" fmla="*/ 9 h 13"/>
                  <a:gd name="T6" fmla="*/ 2 w 19"/>
                  <a:gd name="T7" fmla="*/ 13 h 13"/>
                  <a:gd name="T8" fmla="*/ 19 w 19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3">
                    <a:moveTo>
                      <a:pt x="19" y="2"/>
                    </a:moveTo>
                    <a:lnTo>
                      <a:pt x="15" y="0"/>
                    </a:lnTo>
                    <a:lnTo>
                      <a:pt x="0" y="9"/>
                    </a:lnTo>
                    <a:lnTo>
                      <a:pt x="2" y="13"/>
                    </a:lnTo>
                    <a:lnTo>
                      <a:pt x="19" y="2"/>
                    </a:lnTo>
                    <a:close/>
                  </a:path>
                </a:pathLst>
              </a:custGeom>
              <a:solidFill>
                <a:srgbClr val="9E7F89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43" name="Freeform 1267">
                <a:extLst>
                  <a:ext uri="{FF2B5EF4-FFF2-40B4-BE49-F238E27FC236}">
                    <a16:creationId xmlns:a16="http://schemas.microsoft.com/office/drawing/2014/main" id="{55A793D2-24E7-4A3D-852A-0C707C23085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9" y="4713"/>
                <a:ext cx="8" cy="5"/>
              </a:xfrm>
              <a:custGeom>
                <a:avLst/>
                <a:gdLst>
                  <a:gd name="T0" fmla="*/ 24 w 24"/>
                  <a:gd name="T1" fmla="*/ 3 h 16"/>
                  <a:gd name="T2" fmla="*/ 20 w 24"/>
                  <a:gd name="T3" fmla="*/ 0 h 16"/>
                  <a:gd name="T4" fmla="*/ 0 w 24"/>
                  <a:gd name="T5" fmla="*/ 12 h 16"/>
                  <a:gd name="T6" fmla="*/ 2 w 24"/>
                  <a:gd name="T7" fmla="*/ 16 h 16"/>
                  <a:gd name="T8" fmla="*/ 24 w 24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6">
                    <a:moveTo>
                      <a:pt x="24" y="3"/>
                    </a:moveTo>
                    <a:lnTo>
                      <a:pt x="20" y="0"/>
                    </a:lnTo>
                    <a:lnTo>
                      <a:pt x="0" y="12"/>
                    </a:lnTo>
                    <a:lnTo>
                      <a:pt x="2" y="16"/>
                    </a:lnTo>
                    <a:lnTo>
                      <a:pt x="24" y="3"/>
                    </a:lnTo>
                    <a:close/>
                  </a:path>
                </a:pathLst>
              </a:custGeom>
              <a:solidFill>
                <a:srgbClr val="977781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44" name="Freeform 1268">
                <a:extLst>
                  <a:ext uri="{FF2B5EF4-FFF2-40B4-BE49-F238E27FC236}">
                    <a16:creationId xmlns:a16="http://schemas.microsoft.com/office/drawing/2014/main" id="{E411C4D4-3EE2-4270-9180-09E72D409C4B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5" y="4720"/>
                <a:ext cx="5" cy="4"/>
              </a:xfrm>
              <a:custGeom>
                <a:avLst/>
                <a:gdLst>
                  <a:gd name="T0" fmla="*/ 16 w 16"/>
                  <a:gd name="T1" fmla="*/ 2 h 12"/>
                  <a:gd name="T2" fmla="*/ 13 w 16"/>
                  <a:gd name="T3" fmla="*/ 0 h 12"/>
                  <a:gd name="T4" fmla="*/ 0 w 16"/>
                  <a:gd name="T5" fmla="*/ 8 h 12"/>
                  <a:gd name="T6" fmla="*/ 2 w 16"/>
                  <a:gd name="T7" fmla="*/ 12 h 12"/>
                  <a:gd name="T8" fmla="*/ 16 w 16"/>
                  <a:gd name="T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2">
                    <a:moveTo>
                      <a:pt x="16" y="2"/>
                    </a:moveTo>
                    <a:lnTo>
                      <a:pt x="13" y="0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16" y="2"/>
                    </a:lnTo>
                    <a:close/>
                  </a:path>
                </a:pathLst>
              </a:custGeom>
              <a:solidFill>
                <a:srgbClr val="A4858E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45" name="Freeform 1269">
                <a:extLst>
                  <a:ext uri="{FF2B5EF4-FFF2-40B4-BE49-F238E27FC236}">
                    <a16:creationId xmlns:a16="http://schemas.microsoft.com/office/drawing/2014/main" id="{6317AFE7-AF7C-449F-B571-BD04E5719F4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4" y="4719"/>
                <a:ext cx="6" cy="4"/>
              </a:xfrm>
              <a:custGeom>
                <a:avLst/>
                <a:gdLst>
                  <a:gd name="T0" fmla="*/ 14 w 19"/>
                  <a:gd name="T1" fmla="*/ 0 h 13"/>
                  <a:gd name="T2" fmla="*/ 0 w 19"/>
                  <a:gd name="T3" fmla="*/ 10 h 13"/>
                  <a:gd name="T4" fmla="*/ 4 w 19"/>
                  <a:gd name="T5" fmla="*/ 13 h 13"/>
                  <a:gd name="T6" fmla="*/ 19 w 19"/>
                  <a:gd name="T7" fmla="*/ 4 h 13"/>
                  <a:gd name="T8" fmla="*/ 14 w 19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3">
                    <a:moveTo>
                      <a:pt x="14" y="0"/>
                    </a:moveTo>
                    <a:lnTo>
                      <a:pt x="0" y="10"/>
                    </a:lnTo>
                    <a:lnTo>
                      <a:pt x="4" y="13"/>
                    </a:lnTo>
                    <a:lnTo>
                      <a:pt x="19" y="4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A3848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46" name="Freeform 1270">
                <a:extLst>
                  <a:ext uri="{FF2B5EF4-FFF2-40B4-BE49-F238E27FC236}">
                    <a16:creationId xmlns:a16="http://schemas.microsoft.com/office/drawing/2014/main" id="{950CBA26-626E-4538-801E-7680553B940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3" y="4710"/>
                <a:ext cx="7" cy="4"/>
              </a:xfrm>
              <a:custGeom>
                <a:avLst/>
                <a:gdLst>
                  <a:gd name="T0" fmla="*/ 0 w 21"/>
                  <a:gd name="T1" fmla="*/ 10 h 13"/>
                  <a:gd name="T2" fmla="*/ 1 w 21"/>
                  <a:gd name="T3" fmla="*/ 10 h 13"/>
                  <a:gd name="T4" fmla="*/ 6 w 21"/>
                  <a:gd name="T5" fmla="*/ 13 h 13"/>
                  <a:gd name="T6" fmla="*/ 21 w 21"/>
                  <a:gd name="T7" fmla="*/ 3 h 13"/>
                  <a:gd name="T8" fmla="*/ 18 w 21"/>
                  <a:gd name="T9" fmla="*/ 0 h 13"/>
                  <a:gd name="T10" fmla="*/ 0 w 21"/>
                  <a:gd name="T11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13">
                    <a:moveTo>
                      <a:pt x="0" y="10"/>
                    </a:moveTo>
                    <a:lnTo>
                      <a:pt x="1" y="10"/>
                    </a:lnTo>
                    <a:lnTo>
                      <a:pt x="6" y="13"/>
                    </a:lnTo>
                    <a:lnTo>
                      <a:pt x="21" y="3"/>
                    </a:lnTo>
                    <a:lnTo>
                      <a:pt x="18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8D6C76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47" name="Freeform 1271">
                <a:extLst>
                  <a:ext uri="{FF2B5EF4-FFF2-40B4-BE49-F238E27FC236}">
                    <a16:creationId xmlns:a16="http://schemas.microsoft.com/office/drawing/2014/main" id="{6E0C7841-A36A-4A4A-A75C-9EFD0005205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5" y="4711"/>
                <a:ext cx="8" cy="4"/>
              </a:xfrm>
              <a:custGeom>
                <a:avLst/>
                <a:gdLst>
                  <a:gd name="T0" fmla="*/ 0 w 24"/>
                  <a:gd name="T1" fmla="*/ 13 h 13"/>
                  <a:gd name="T2" fmla="*/ 6 w 24"/>
                  <a:gd name="T3" fmla="*/ 13 h 13"/>
                  <a:gd name="T4" fmla="*/ 24 w 24"/>
                  <a:gd name="T5" fmla="*/ 3 h 13"/>
                  <a:gd name="T6" fmla="*/ 21 w 24"/>
                  <a:gd name="T7" fmla="*/ 0 h 13"/>
                  <a:gd name="T8" fmla="*/ 0 w 24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3">
                    <a:moveTo>
                      <a:pt x="0" y="13"/>
                    </a:moveTo>
                    <a:lnTo>
                      <a:pt x="6" y="13"/>
                    </a:lnTo>
                    <a:lnTo>
                      <a:pt x="24" y="3"/>
                    </a:lnTo>
                    <a:lnTo>
                      <a:pt x="21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8E6D7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48" name="Freeform 1272">
                <a:extLst>
                  <a:ext uri="{FF2B5EF4-FFF2-40B4-BE49-F238E27FC236}">
                    <a16:creationId xmlns:a16="http://schemas.microsoft.com/office/drawing/2014/main" id="{E0BEC2EB-E5FC-4A23-BDB2-383285E90D3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18" y="4716"/>
                <a:ext cx="3" cy="2"/>
              </a:xfrm>
              <a:custGeom>
                <a:avLst/>
                <a:gdLst>
                  <a:gd name="T0" fmla="*/ 2 w 9"/>
                  <a:gd name="T1" fmla="*/ 0 h 5"/>
                  <a:gd name="T2" fmla="*/ 0 w 9"/>
                  <a:gd name="T3" fmla="*/ 1 h 5"/>
                  <a:gd name="T4" fmla="*/ 6 w 9"/>
                  <a:gd name="T5" fmla="*/ 5 h 5"/>
                  <a:gd name="T6" fmla="*/ 9 w 9"/>
                  <a:gd name="T7" fmla="*/ 2 h 5"/>
                  <a:gd name="T8" fmla="*/ 2 w 9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5">
                    <a:moveTo>
                      <a:pt x="2" y="0"/>
                    </a:moveTo>
                    <a:lnTo>
                      <a:pt x="0" y="1"/>
                    </a:lnTo>
                    <a:lnTo>
                      <a:pt x="6" y="5"/>
                    </a:lnTo>
                    <a:lnTo>
                      <a:pt x="9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97983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49" name="Freeform 1273">
                <a:extLst>
                  <a:ext uri="{FF2B5EF4-FFF2-40B4-BE49-F238E27FC236}">
                    <a16:creationId xmlns:a16="http://schemas.microsoft.com/office/drawing/2014/main" id="{F035B7B5-5F3D-42F5-A438-2B1CF78F564B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22" y="4717"/>
                <a:ext cx="4" cy="1"/>
              </a:xfrm>
              <a:custGeom>
                <a:avLst/>
                <a:gdLst>
                  <a:gd name="T0" fmla="*/ 11 w 13"/>
                  <a:gd name="T1" fmla="*/ 5 h 5"/>
                  <a:gd name="T2" fmla="*/ 13 w 13"/>
                  <a:gd name="T3" fmla="*/ 4 h 5"/>
                  <a:gd name="T4" fmla="*/ 0 w 13"/>
                  <a:gd name="T5" fmla="*/ 0 h 5"/>
                  <a:gd name="T6" fmla="*/ 11 w 13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5">
                    <a:moveTo>
                      <a:pt x="11" y="5"/>
                    </a:moveTo>
                    <a:lnTo>
                      <a:pt x="13" y="4"/>
                    </a:lnTo>
                    <a:lnTo>
                      <a:pt x="0" y="0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A98B9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50" name="Freeform 1274">
                <a:extLst>
                  <a:ext uri="{FF2B5EF4-FFF2-40B4-BE49-F238E27FC236}">
                    <a16:creationId xmlns:a16="http://schemas.microsoft.com/office/drawing/2014/main" id="{61269439-9AE2-4029-A2FD-71F74B28469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16" y="4715"/>
                <a:ext cx="4" cy="2"/>
              </a:xfrm>
              <a:custGeom>
                <a:avLst/>
                <a:gdLst>
                  <a:gd name="T0" fmla="*/ 6 w 13"/>
                  <a:gd name="T1" fmla="*/ 0 h 6"/>
                  <a:gd name="T2" fmla="*/ 3 w 13"/>
                  <a:gd name="T3" fmla="*/ 0 h 6"/>
                  <a:gd name="T4" fmla="*/ 0 w 13"/>
                  <a:gd name="T5" fmla="*/ 3 h 6"/>
                  <a:gd name="T6" fmla="*/ 7 w 13"/>
                  <a:gd name="T7" fmla="*/ 6 h 6"/>
                  <a:gd name="T8" fmla="*/ 13 w 13"/>
                  <a:gd name="T9" fmla="*/ 3 h 6"/>
                  <a:gd name="T10" fmla="*/ 6 w 13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6">
                    <a:moveTo>
                      <a:pt x="6" y="0"/>
                    </a:moveTo>
                    <a:lnTo>
                      <a:pt x="3" y="0"/>
                    </a:lnTo>
                    <a:lnTo>
                      <a:pt x="0" y="3"/>
                    </a:lnTo>
                    <a:lnTo>
                      <a:pt x="7" y="6"/>
                    </a:lnTo>
                    <a:lnTo>
                      <a:pt x="13" y="3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967680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51" name="Freeform 1275">
                <a:extLst>
                  <a:ext uri="{FF2B5EF4-FFF2-40B4-BE49-F238E27FC236}">
                    <a16:creationId xmlns:a16="http://schemas.microsoft.com/office/drawing/2014/main" id="{5C30C103-FA7F-46BE-8A59-8DDBA11089E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12" y="4714"/>
                <a:ext cx="5" cy="2"/>
              </a:xfrm>
              <a:custGeom>
                <a:avLst/>
                <a:gdLst>
                  <a:gd name="T0" fmla="*/ 6 w 15"/>
                  <a:gd name="T1" fmla="*/ 0 h 7"/>
                  <a:gd name="T2" fmla="*/ 0 w 15"/>
                  <a:gd name="T3" fmla="*/ 3 h 7"/>
                  <a:gd name="T4" fmla="*/ 7 w 15"/>
                  <a:gd name="T5" fmla="*/ 7 h 7"/>
                  <a:gd name="T6" fmla="*/ 15 w 15"/>
                  <a:gd name="T7" fmla="*/ 2 h 7"/>
                  <a:gd name="T8" fmla="*/ 6 w 15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7">
                    <a:moveTo>
                      <a:pt x="6" y="0"/>
                    </a:moveTo>
                    <a:lnTo>
                      <a:pt x="0" y="3"/>
                    </a:lnTo>
                    <a:lnTo>
                      <a:pt x="7" y="7"/>
                    </a:lnTo>
                    <a:lnTo>
                      <a:pt x="15" y="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94747E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52" name="Freeform 1276">
                <a:extLst>
                  <a:ext uri="{FF2B5EF4-FFF2-40B4-BE49-F238E27FC236}">
                    <a16:creationId xmlns:a16="http://schemas.microsoft.com/office/drawing/2014/main" id="{5FE3E5A4-BCFF-44DF-9819-CA333297B67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10" y="4712"/>
                <a:ext cx="5" cy="3"/>
              </a:xfrm>
              <a:custGeom>
                <a:avLst/>
                <a:gdLst>
                  <a:gd name="T0" fmla="*/ 0 w 14"/>
                  <a:gd name="T1" fmla="*/ 5 h 7"/>
                  <a:gd name="T2" fmla="*/ 6 w 14"/>
                  <a:gd name="T3" fmla="*/ 7 h 7"/>
                  <a:gd name="T4" fmla="*/ 14 w 14"/>
                  <a:gd name="T5" fmla="*/ 2 h 7"/>
                  <a:gd name="T6" fmla="*/ 8 w 14"/>
                  <a:gd name="T7" fmla="*/ 0 h 7"/>
                  <a:gd name="T8" fmla="*/ 0 w 14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7">
                    <a:moveTo>
                      <a:pt x="0" y="5"/>
                    </a:moveTo>
                    <a:lnTo>
                      <a:pt x="6" y="7"/>
                    </a:lnTo>
                    <a:lnTo>
                      <a:pt x="14" y="2"/>
                    </a:lnTo>
                    <a:lnTo>
                      <a:pt x="8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92717B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53" name="Freeform 1277">
                <a:extLst>
                  <a:ext uri="{FF2B5EF4-FFF2-40B4-BE49-F238E27FC236}">
                    <a16:creationId xmlns:a16="http://schemas.microsoft.com/office/drawing/2014/main" id="{6CBACFA6-BC23-404C-8B0A-0365FCA26A9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4" y="4709"/>
                <a:ext cx="1" cy="1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677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54" name="Freeform 1278">
                <a:extLst>
                  <a:ext uri="{FF2B5EF4-FFF2-40B4-BE49-F238E27FC236}">
                    <a16:creationId xmlns:a16="http://schemas.microsoft.com/office/drawing/2014/main" id="{4007C9C6-BBE7-463D-B165-865D0F2214C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6" y="4710"/>
                <a:ext cx="2" cy="2"/>
              </a:xfrm>
              <a:custGeom>
                <a:avLst/>
                <a:gdLst>
                  <a:gd name="T0" fmla="*/ 8 w 8"/>
                  <a:gd name="T1" fmla="*/ 5 h 5"/>
                  <a:gd name="T2" fmla="*/ 8 w 8"/>
                  <a:gd name="T3" fmla="*/ 3 h 5"/>
                  <a:gd name="T4" fmla="*/ 4 w 8"/>
                  <a:gd name="T5" fmla="*/ 0 h 5"/>
                  <a:gd name="T6" fmla="*/ 0 w 8"/>
                  <a:gd name="T7" fmla="*/ 1 h 5"/>
                  <a:gd name="T8" fmla="*/ 7 w 8"/>
                  <a:gd name="T9" fmla="*/ 3 h 5"/>
                  <a:gd name="T10" fmla="*/ 8 w 8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5">
                    <a:moveTo>
                      <a:pt x="8" y="5"/>
                    </a:moveTo>
                    <a:lnTo>
                      <a:pt x="8" y="3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7" y="3"/>
                    </a:lnTo>
                    <a:lnTo>
                      <a:pt x="8" y="5"/>
                    </a:lnTo>
                    <a:close/>
                  </a:path>
                </a:pathLst>
              </a:custGeom>
              <a:solidFill>
                <a:srgbClr val="8B6A7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55" name="Freeform 1279">
                <a:extLst>
                  <a:ext uri="{FF2B5EF4-FFF2-40B4-BE49-F238E27FC236}">
                    <a16:creationId xmlns:a16="http://schemas.microsoft.com/office/drawing/2014/main" id="{68C847CA-B968-49B8-9E1A-8840BCA69B2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7" y="4711"/>
                <a:ext cx="4" cy="1"/>
              </a:xfrm>
              <a:custGeom>
                <a:avLst/>
                <a:gdLst>
                  <a:gd name="T0" fmla="*/ 7 w 11"/>
                  <a:gd name="T1" fmla="*/ 5 h 5"/>
                  <a:gd name="T2" fmla="*/ 11 w 11"/>
                  <a:gd name="T3" fmla="*/ 4 h 5"/>
                  <a:gd name="T4" fmla="*/ 5 w 11"/>
                  <a:gd name="T5" fmla="*/ 0 h 5"/>
                  <a:gd name="T6" fmla="*/ 0 w 11"/>
                  <a:gd name="T7" fmla="*/ 3 h 5"/>
                  <a:gd name="T8" fmla="*/ 7 w 11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5">
                    <a:moveTo>
                      <a:pt x="7" y="5"/>
                    </a:moveTo>
                    <a:lnTo>
                      <a:pt x="11" y="4"/>
                    </a:lnTo>
                    <a:lnTo>
                      <a:pt x="5" y="0"/>
                    </a:lnTo>
                    <a:lnTo>
                      <a:pt x="0" y="3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8D6C7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56" name="Freeform 1280">
                <a:extLst>
                  <a:ext uri="{FF2B5EF4-FFF2-40B4-BE49-F238E27FC236}">
                    <a16:creationId xmlns:a16="http://schemas.microsoft.com/office/drawing/2014/main" id="{B7A004D4-55C5-4F17-A8A6-98D720F0022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8" y="4711"/>
                <a:ext cx="5" cy="3"/>
              </a:xfrm>
              <a:custGeom>
                <a:avLst/>
                <a:gdLst>
                  <a:gd name="T0" fmla="*/ 8 w 14"/>
                  <a:gd name="T1" fmla="*/ 0 h 8"/>
                  <a:gd name="T2" fmla="*/ 0 w 14"/>
                  <a:gd name="T3" fmla="*/ 5 h 8"/>
                  <a:gd name="T4" fmla="*/ 9 w 14"/>
                  <a:gd name="T5" fmla="*/ 8 h 8"/>
                  <a:gd name="T6" fmla="*/ 14 w 14"/>
                  <a:gd name="T7" fmla="*/ 5 h 8"/>
                  <a:gd name="T8" fmla="*/ 8 w 14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8">
                    <a:moveTo>
                      <a:pt x="8" y="0"/>
                    </a:moveTo>
                    <a:lnTo>
                      <a:pt x="0" y="5"/>
                    </a:lnTo>
                    <a:lnTo>
                      <a:pt x="9" y="8"/>
                    </a:lnTo>
                    <a:lnTo>
                      <a:pt x="14" y="5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8F6F79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57" name="Freeform 1281">
                <a:extLst>
                  <a:ext uri="{FF2B5EF4-FFF2-40B4-BE49-F238E27FC236}">
                    <a16:creationId xmlns:a16="http://schemas.microsoft.com/office/drawing/2014/main" id="{E4E9CF90-5189-43D9-9DDC-6AC2DB01109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7" y="4713"/>
                <a:ext cx="5" cy="3"/>
              </a:xfrm>
              <a:custGeom>
                <a:avLst/>
                <a:gdLst>
                  <a:gd name="T0" fmla="*/ 15 w 15"/>
                  <a:gd name="T1" fmla="*/ 5 h 9"/>
                  <a:gd name="T2" fmla="*/ 8 w 15"/>
                  <a:gd name="T3" fmla="*/ 0 h 9"/>
                  <a:gd name="T4" fmla="*/ 7 w 15"/>
                  <a:gd name="T5" fmla="*/ 0 h 9"/>
                  <a:gd name="T6" fmla="*/ 0 w 15"/>
                  <a:gd name="T7" fmla="*/ 5 h 9"/>
                  <a:gd name="T8" fmla="*/ 8 w 15"/>
                  <a:gd name="T9" fmla="*/ 9 h 9"/>
                  <a:gd name="T10" fmla="*/ 15 w 15"/>
                  <a:gd name="T11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9">
                    <a:moveTo>
                      <a:pt x="15" y="5"/>
                    </a:moveTo>
                    <a:lnTo>
                      <a:pt x="8" y="0"/>
                    </a:lnTo>
                    <a:lnTo>
                      <a:pt x="7" y="0"/>
                    </a:lnTo>
                    <a:lnTo>
                      <a:pt x="0" y="5"/>
                    </a:lnTo>
                    <a:lnTo>
                      <a:pt x="8" y="9"/>
                    </a:lnTo>
                    <a:lnTo>
                      <a:pt x="15" y="5"/>
                    </a:lnTo>
                    <a:close/>
                  </a:path>
                </a:pathLst>
              </a:custGeom>
              <a:solidFill>
                <a:srgbClr val="95757F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58" name="Freeform 1282">
                <a:extLst>
                  <a:ext uri="{FF2B5EF4-FFF2-40B4-BE49-F238E27FC236}">
                    <a16:creationId xmlns:a16="http://schemas.microsoft.com/office/drawing/2014/main" id="{7AA6C841-A12F-4067-B041-1AD5877ECEB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9" y="4714"/>
                <a:ext cx="7" cy="3"/>
              </a:xfrm>
              <a:custGeom>
                <a:avLst/>
                <a:gdLst>
                  <a:gd name="T0" fmla="*/ 12 w 19"/>
                  <a:gd name="T1" fmla="*/ 9 h 9"/>
                  <a:gd name="T2" fmla="*/ 19 w 19"/>
                  <a:gd name="T3" fmla="*/ 4 h 9"/>
                  <a:gd name="T4" fmla="*/ 8 w 19"/>
                  <a:gd name="T5" fmla="*/ 0 h 9"/>
                  <a:gd name="T6" fmla="*/ 0 w 19"/>
                  <a:gd name="T7" fmla="*/ 4 h 9"/>
                  <a:gd name="T8" fmla="*/ 12 w 19"/>
                  <a:gd name="T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9">
                    <a:moveTo>
                      <a:pt x="12" y="9"/>
                    </a:moveTo>
                    <a:lnTo>
                      <a:pt x="19" y="4"/>
                    </a:lnTo>
                    <a:lnTo>
                      <a:pt x="8" y="0"/>
                    </a:lnTo>
                    <a:lnTo>
                      <a:pt x="0" y="4"/>
                    </a:ln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997983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59" name="Freeform 1283">
                <a:extLst>
                  <a:ext uri="{FF2B5EF4-FFF2-40B4-BE49-F238E27FC236}">
                    <a16:creationId xmlns:a16="http://schemas.microsoft.com/office/drawing/2014/main" id="{18143794-A10F-4DFA-9F87-BE14597E7CB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21" y="4719"/>
                <a:ext cx="8" cy="4"/>
              </a:xfrm>
              <a:custGeom>
                <a:avLst/>
                <a:gdLst>
                  <a:gd name="T0" fmla="*/ 24 w 24"/>
                  <a:gd name="T1" fmla="*/ 5 h 12"/>
                  <a:gd name="T2" fmla="*/ 13 w 24"/>
                  <a:gd name="T3" fmla="*/ 0 h 12"/>
                  <a:gd name="T4" fmla="*/ 0 w 24"/>
                  <a:gd name="T5" fmla="*/ 9 h 12"/>
                  <a:gd name="T6" fmla="*/ 8 w 24"/>
                  <a:gd name="T7" fmla="*/ 11 h 12"/>
                  <a:gd name="T8" fmla="*/ 10 w 24"/>
                  <a:gd name="T9" fmla="*/ 12 h 12"/>
                  <a:gd name="T10" fmla="*/ 24 w 24"/>
                  <a:gd name="T11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12">
                    <a:moveTo>
                      <a:pt x="24" y="5"/>
                    </a:moveTo>
                    <a:lnTo>
                      <a:pt x="13" y="0"/>
                    </a:lnTo>
                    <a:lnTo>
                      <a:pt x="0" y="9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24" y="5"/>
                    </a:lnTo>
                    <a:close/>
                  </a:path>
                </a:pathLst>
              </a:custGeom>
              <a:solidFill>
                <a:srgbClr val="9F808A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60" name="Freeform 1284">
                <a:extLst>
                  <a:ext uri="{FF2B5EF4-FFF2-40B4-BE49-F238E27FC236}">
                    <a16:creationId xmlns:a16="http://schemas.microsoft.com/office/drawing/2014/main" id="{4DA90109-934C-4DFB-B33B-E71E0A75219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17" y="4717"/>
                <a:ext cx="8" cy="3"/>
              </a:xfrm>
              <a:custGeom>
                <a:avLst/>
                <a:gdLst>
                  <a:gd name="T0" fmla="*/ 14 w 25"/>
                  <a:gd name="T1" fmla="*/ 0 h 11"/>
                  <a:gd name="T2" fmla="*/ 0 w 25"/>
                  <a:gd name="T3" fmla="*/ 7 h 11"/>
                  <a:gd name="T4" fmla="*/ 14 w 25"/>
                  <a:gd name="T5" fmla="*/ 11 h 11"/>
                  <a:gd name="T6" fmla="*/ 25 w 25"/>
                  <a:gd name="T7" fmla="*/ 5 h 11"/>
                  <a:gd name="T8" fmla="*/ 14 w 25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1">
                    <a:moveTo>
                      <a:pt x="14" y="0"/>
                    </a:moveTo>
                    <a:lnTo>
                      <a:pt x="0" y="7"/>
                    </a:lnTo>
                    <a:lnTo>
                      <a:pt x="14" y="11"/>
                    </a:lnTo>
                    <a:lnTo>
                      <a:pt x="25" y="5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9E7F8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61" name="Freeform 1285">
                <a:extLst>
                  <a:ext uri="{FF2B5EF4-FFF2-40B4-BE49-F238E27FC236}">
                    <a16:creationId xmlns:a16="http://schemas.microsoft.com/office/drawing/2014/main" id="{7BEF083D-F86F-4D72-962E-D3CCD8296D8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13" y="4716"/>
                <a:ext cx="7" cy="3"/>
              </a:xfrm>
              <a:custGeom>
                <a:avLst/>
                <a:gdLst>
                  <a:gd name="T0" fmla="*/ 0 w 20"/>
                  <a:gd name="T1" fmla="*/ 6 h 8"/>
                  <a:gd name="T2" fmla="*/ 7 w 20"/>
                  <a:gd name="T3" fmla="*/ 7 h 8"/>
                  <a:gd name="T4" fmla="*/ 12 w 20"/>
                  <a:gd name="T5" fmla="*/ 8 h 8"/>
                  <a:gd name="T6" fmla="*/ 20 w 20"/>
                  <a:gd name="T7" fmla="*/ 4 h 8"/>
                  <a:gd name="T8" fmla="*/ 11 w 20"/>
                  <a:gd name="T9" fmla="*/ 0 h 8"/>
                  <a:gd name="T10" fmla="*/ 0 w 20"/>
                  <a:gd name="T11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8">
                    <a:moveTo>
                      <a:pt x="0" y="6"/>
                    </a:moveTo>
                    <a:lnTo>
                      <a:pt x="7" y="7"/>
                    </a:lnTo>
                    <a:lnTo>
                      <a:pt x="12" y="8"/>
                    </a:lnTo>
                    <a:lnTo>
                      <a:pt x="20" y="4"/>
                    </a:lnTo>
                    <a:lnTo>
                      <a:pt x="11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9B7B85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62" name="Freeform 1286">
                <a:extLst>
                  <a:ext uri="{FF2B5EF4-FFF2-40B4-BE49-F238E27FC236}">
                    <a16:creationId xmlns:a16="http://schemas.microsoft.com/office/drawing/2014/main" id="{692E49B3-296B-468C-8F73-8487575506C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4" y="4711"/>
                <a:ext cx="6" cy="3"/>
              </a:xfrm>
              <a:custGeom>
                <a:avLst/>
                <a:gdLst>
                  <a:gd name="T0" fmla="*/ 0 w 17"/>
                  <a:gd name="T1" fmla="*/ 4 h 10"/>
                  <a:gd name="T2" fmla="*/ 9 w 17"/>
                  <a:gd name="T3" fmla="*/ 10 h 10"/>
                  <a:gd name="T4" fmla="*/ 17 w 17"/>
                  <a:gd name="T5" fmla="*/ 5 h 10"/>
                  <a:gd name="T6" fmla="*/ 7 w 17"/>
                  <a:gd name="T7" fmla="*/ 0 h 10"/>
                  <a:gd name="T8" fmla="*/ 0 w 17"/>
                  <a:gd name="T9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0">
                    <a:moveTo>
                      <a:pt x="0" y="4"/>
                    </a:moveTo>
                    <a:lnTo>
                      <a:pt x="9" y="10"/>
                    </a:lnTo>
                    <a:lnTo>
                      <a:pt x="17" y="5"/>
                    </a:lnTo>
                    <a:lnTo>
                      <a:pt x="7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93737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63" name="Freeform 1287">
                <a:extLst>
                  <a:ext uri="{FF2B5EF4-FFF2-40B4-BE49-F238E27FC236}">
                    <a16:creationId xmlns:a16="http://schemas.microsoft.com/office/drawing/2014/main" id="{759EC279-5DDB-41F1-874E-70DD93C610A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24" y="4720"/>
                <a:ext cx="8" cy="4"/>
              </a:xfrm>
              <a:custGeom>
                <a:avLst/>
                <a:gdLst>
                  <a:gd name="T0" fmla="*/ 0 w 23"/>
                  <a:gd name="T1" fmla="*/ 8 h 12"/>
                  <a:gd name="T2" fmla="*/ 10 w 23"/>
                  <a:gd name="T3" fmla="*/ 12 h 12"/>
                  <a:gd name="T4" fmla="*/ 23 w 23"/>
                  <a:gd name="T5" fmla="*/ 3 h 12"/>
                  <a:gd name="T6" fmla="*/ 13 w 23"/>
                  <a:gd name="T7" fmla="*/ 0 h 12"/>
                  <a:gd name="T8" fmla="*/ 0 w 23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12">
                    <a:moveTo>
                      <a:pt x="0" y="8"/>
                    </a:moveTo>
                    <a:lnTo>
                      <a:pt x="10" y="12"/>
                    </a:lnTo>
                    <a:lnTo>
                      <a:pt x="23" y="3"/>
                    </a:lnTo>
                    <a:lnTo>
                      <a:pt x="13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A1838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64" name="Freeform 1288">
                <a:extLst>
                  <a:ext uri="{FF2B5EF4-FFF2-40B4-BE49-F238E27FC236}">
                    <a16:creationId xmlns:a16="http://schemas.microsoft.com/office/drawing/2014/main" id="{B962FE31-D9EE-4BD7-99D2-5107FE052D11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27" y="4721"/>
                <a:ext cx="9" cy="4"/>
              </a:xfrm>
              <a:custGeom>
                <a:avLst/>
                <a:gdLst>
                  <a:gd name="T0" fmla="*/ 29 w 29"/>
                  <a:gd name="T1" fmla="*/ 4 h 12"/>
                  <a:gd name="T2" fmla="*/ 26 w 29"/>
                  <a:gd name="T3" fmla="*/ 3 h 12"/>
                  <a:gd name="T4" fmla="*/ 5 w 29"/>
                  <a:gd name="T5" fmla="*/ 0 h 12"/>
                  <a:gd name="T6" fmla="*/ 2 w 29"/>
                  <a:gd name="T7" fmla="*/ 1 h 12"/>
                  <a:gd name="T8" fmla="*/ 0 w 29"/>
                  <a:gd name="T9" fmla="*/ 5 h 12"/>
                  <a:gd name="T10" fmla="*/ 0 w 29"/>
                  <a:gd name="T11" fmla="*/ 6 h 12"/>
                  <a:gd name="T12" fmla="*/ 16 w 29"/>
                  <a:gd name="T13" fmla="*/ 12 h 12"/>
                  <a:gd name="T14" fmla="*/ 29 w 29"/>
                  <a:gd name="T15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" h="12">
                    <a:moveTo>
                      <a:pt x="29" y="4"/>
                    </a:moveTo>
                    <a:lnTo>
                      <a:pt x="26" y="3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6" y="12"/>
                    </a:lnTo>
                    <a:lnTo>
                      <a:pt x="29" y="4"/>
                    </a:lnTo>
                    <a:close/>
                  </a:path>
                </a:pathLst>
              </a:custGeom>
              <a:solidFill>
                <a:srgbClr val="A3848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65" name="Freeform 1289">
                <a:extLst>
                  <a:ext uri="{FF2B5EF4-FFF2-40B4-BE49-F238E27FC236}">
                    <a16:creationId xmlns:a16="http://schemas.microsoft.com/office/drawing/2014/main" id="{4E9BA5B0-8A45-42D1-AF0C-829CDEACE27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8" y="4708"/>
                <a:ext cx="5" cy="4"/>
              </a:xfrm>
              <a:custGeom>
                <a:avLst/>
                <a:gdLst>
                  <a:gd name="T0" fmla="*/ 10 w 17"/>
                  <a:gd name="T1" fmla="*/ 0 h 10"/>
                  <a:gd name="T2" fmla="*/ 0 w 17"/>
                  <a:gd name="T3" fmla="*/ 5 h 10"/>
                  <a:gd name="T4" fmla="*/ 5 w 17"/>
                  <a:gd name="T5" fmla="*/ 7 h 10"/>
                  <a:gd name="T6" fmla="*/ 8 w 17"/>
                  <a:gd name="T7" fmla="*/ 10 h 10"/>
                  <a:gd name="T8" fmla="*/ 17 w 17"/>
                  <a:gd name="T9" fmla="*/ 5 h 10"/>
                  <a:gd name="T10" fmla="*/ 10 w 17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0">
                    <a:moveTo>
                      <a:pt x="10" y="0"/>
                    </a:moveTo>
                    <a:lnTo>
                      <a:pt x="0" y="5"/>
                    </a:lnTo>
                    <a:lnTo>
                      <a:pt x="5" y="7"/>
                    </a:lnTo>
                    <a:lnTo>
                      <a:pt x="8" y="10"/>
                    </a:lnTo>
                    <a:lnTo>
                      <a:pt x="17" y="5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8F6F79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66" name="Freeform 1290">
                <a:extLst>
                  <a:ext uri="{FF2B5EF4-FFF2-40B4-BE49-F238E27FC236}">
                    <a16:creationId xmlns:a16="http://schemas.microsoft.com/office/drawing/2014/main" id="{373B5ABA-26A7-4DA7-AA55-9164AF598B3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1" y="4710"/>
                <a:ext cx="6" cy="4"/>
              </a:xfrm>
              <a:custGeom>
                <a:avLst/>
                <a:gdLst>
                  <a:gd name="T0" fmla="*/ 8 w 18"/>
                  <a:gd name="T1" fmla="*/ 11 h 11"/>
                  <a:gd name="T2" fmla="*/ 18 w 18"/>
                  <a:gd name="T3" fmla="*/ 6 h 11"/>
                  <a:gd name="T4" fmla="*/ 8 w 18"/>
                  <a:gd name="T5" fmla="*/ 0 h 11"/>
                  <a:gd name="T6" fmla="*/ 0 w 18"/>
                  <a:gd name="T7" fmla="*/ 5 h 11"/>
                  <a:gd name="T8" fmla="*/ 6 w 18"/>
                  <a:gd name="T9" fmla="*/ 10 h 11"/>
                  <a:gd name="T10" fmla="*/ 8 w 18"/>
                  <a:gd name="T11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1">
                    <a:moveTo>
                      <a:pt x="8" y="11"/>
                    </a:moveTo>
                    <a:lnTo>
                      <a:pt x="18" y="6"/>
                    </a:lnTo>
                    <a:lnTo>
                      <a:pt x="8" y="0"/>
                    </a:lnTo>
                    <a:lnTo>
                      <a:pt x="0" y="5"/>
                    </a:lnTo>
                    <a:lnTo>
                      <a:pt x="6" y="10"/>
                    </a:lnTo>
                    <a:lnTo>
                      <a:pt x="8" y="11"/>
                    </a:lnTo>
                    <a:close/>
                  </a:path>
                </a:pathLst>
              </a:custGeom>
              <a:solidFill>
                <a:srgbClr val="92717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67" name="Freeform 1291">
                <a:extLst>
                  <a:ext uri="{FF2B5EF4-FFF2-40B4-BE49-F238E27FC236}">
                    <a16:creationId xmlns:a16="http://schemas.microsoft.com/office/drawing/2014/main" id="{D7B451D1-95C7-4716-8940-EB1BFAFC901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3" y="4704"/>
                <a:ext cx="6" cy="3"/>
              </a:xfrm>
              <a:custGeom>
                <a:avLst/>
                <a:gdLst>
                  <a:gd name="T0" fmla="*/ 0 w 18"/>
                  <a:gd name="T1" fmla="*/ 5 h 9"/>
                  <a:gd name="T2" fmla="*/ 8 w 18"/>
                  <a:gd name="T3" fmla="*/ 9 h 9"/>
                  <a:gd name="T4" fmla="*/ 18 w 18"/>
                  <a:gd name="T5" fmla="*/ 5 h 9"/>
                  <a:gd name="T6" fmla="*/ 9 w 18"/>
                  <a:gd name="T7" fmla="*/ 0 h 9"/>
                  <a:gd name="T8" fmla="*/ 0 w 18"/>
                  <a:gd name="T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9">
                    <a:moveTo>
                      <a:pt x="0" y="5"/>
                    </a:moveTo>
                    <a:lnTo>
                      <a:pt x="8" y="9"/>
                    </a:lnTo>
                    <a:lnTo>
                      <a:pt x="18" y="5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8A6873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68" name="Freeform 1292">
                <a:extLst>
                  <a:ext uri="{FF2B5EF4-FFF2-40B4-BE49-F238E27FC236}">
                    <a16:creationId xmlns:a16="http://schemas.microsoft.com/office/drawing/2014/main" id="{DDC99FAF-966B-49DC-A7D8-9642854E787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6" y="4706"/>
                <a:ext cx="6" cy="4"/>
              </a:xfrm>
              <a:custGeom>
                <a:avLst/>
                <a:gdLst>
                  <a:gd name="T0" fmla="*/ 9 w 18"/>
                  <a:gd name="T1" fmla="*/ 11 h 11"/>
                  <a:gd name="T2" fmla="*/ 18 w 18"/>
                  <a:gd name="T3" fmla="*/ 6 h 11"/>
                  <a:gd name="T4" fmla="*/ 9 w 18"/>
                  <a:gd name="T5" fmla="*/ 0 h 11"/>
                  <a:gd name="T6" fmla="*/ 0 w 18"/>
                  <a:gd name="T7" fmla="*/ 5 h 11"/>
                  <a:gd name="T8" fmla="*/ 9 w 18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1">
                    <a:moveTo>
                      <a:pt x="9" y="11"/>
                    </a:moveTo>
                    <a:lnTo>
                      <a:pt x="18" y="6"/>
                    </a:lnTo>
                    <a:lnTo>
                      <a:pt x="9" y="0"/>
                    </a:lnTo>
                    <a:lnTo>
                      <a:pt x="0" y="5"/>
                    </a:lnTo>
                    <a:lnTo>
                      <a:pt x="9" y="11"/>
                    </a:lnTo>
                    <a:close/>
                  </a:path>
                </a:pathLst>
              </a:custGeom>
              <a:solidFill>
                <a:srgbClr val="8D6C7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69" name="Freeform 1293">
                <a:extLst>
                  <a:ext uri="{FF2B5EF4-FFF2-40B4-BE49-F238E27FC236}">
                    <a16:creationId xmlns:a16="http://schemas.microsoft.com/office/drawing/2014/main" id="{1EC93459-2A4E-45FA-8654-4C18F0F3109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6" y="4701"/>
                <a:ext cx="6" cy="3"/>
              </a:xfrm>
              <a:custGeom>
                <a:avLst/>
                <a:gdLst>
                  <a:gd name="T0" fmla="*/ 19 w 19"/>
                  <a:gd name="T1" fmla="*/ 5 h 9"/>
                  <a:gd name="T2" fmla="*/ 8 w 19"/>
                  <a:gd name="T3" fmla="*/ 0 h 9"/>
                  <a:gd name="T4" fmla="*/ 0 w 19"/>
                  <a:gd name="T5" fmla="*/ 6 h 9"/>
                  <a:gd name="T6" fmla="*/ 10 w 19"/>
                  <a:gd name="T7" fmla="*/ 9 h 9"/>
                  <a:gd name="T8" fmla="*/ 13 w 19"/>
                  <a:gd name="T9" fmla="*/ 9 h 9"/>
                  <a:gd name="T10" fmla="*/ 19 w 19"/>
                  <a:gd name="T11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9">
                    <a:moveTo>
                      <a:pt x="19" y="5"/>
                    </a:moveTo>
                    <a:lnTo>
                      <a:pt x="8" y="0"/>
                    </a:lnTo>
                    <a:lnTo>
                      <a:pt x="0" y="6"/>
                    </a:lnTo>
                    <a:lnTo>
                      <a:pt x="10" y="9"/>
                    </a:lnTo>
                    <a:lnTo>
                      <a:pt x="13" y="9"/>
                    </a:lnTo>
                    <a:lnTo>
                      <a:pt x="19" y="5"/>
                    </a:lnTo>
                    <a:close/>
                  </a:path>
                </a:pathLst>
              </a:custGeom>
              <a:solidFill>
                <a:srgbClr val="85636E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70" name="Freeform 1294">
                <a:extLst>
                  <a:ext uri="{FF2B5EF4-FFF2-40B4-BE49-F238E27FC236}">
                    <a16:creationId xmlns:a16="http://schemas.microsoft.com/office/drawing/2014/main" id="{C61930C2-7D49-490D-978B-E848339636E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0" y="4702"/>
                <a:ext cx="6" cy="3"/>
              </a:xfrm>
              <a:custGeom>
                <a:avLst/>
                <a:gdLst>
                  <a:gd name="T0" fmla="*/ 11 w 19"/>
                  <a:gd name="T1" fmla="*/ 9 h 9"/>
                  <a:gd name="T2" fmla="*/ 19 w 19"/>
                  <a:gd name="T3" fmla="*/ 3 h 9"/>
                  <a:gd name="T4" fmla="*/ 17 w 19"/>
                  <a:gd name="T5" fmla="*/ 2 h 9"/>
                  <a:gd name="T6" fmla="*/ 15 w 19"/>
                  <a:gd name="T7" fmla="*/ 2 h 9"/>
                  <a:gd name="T8" fmla="*/ 10 w 19"/>
                  <a:gd name="T9" fmla="*/ 0 h 9"/>
                  <a:gd name="T10" fmla="*/ 0 w 19"/>
                  <a:gd name="T11" fmla="*/ 4 h 9"/>
                  <a:gd name="T12" fmla="*/ 11 w 19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9">
                    <a:moveTo>
                      <a:pt x="11" y="9"/>
                    </a:moveTo>
                    <a:lnTo>
                      <a:pt x="19" y="3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0" y="0"/>
                    </a:lnTo>
                    <a:lnTo>
                      <a:pt x="0" y="4"/>
                    </a:lnTo>
                    <a:lnTo>
                      <a:pt x="11" y="9"/>
                    </a:lnTo>
                    <a:close/>
                  </a:path>
                </a:pathLst>
              </a:custGeom>
              <a:solidFill>
                <a:srgbClr val="88677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71" name="Freeform 1295">
                <a:extLst>
                  <a:ext uri="{FF2B5EF4-FFF2-40B4-BE49-F238E27FC236}">
                    <a16:creationId xmlns:a16="http://schemas.microsoft.com/office/drawing/2014/main" id="{CA7ECFC2-46B2-4EB2-AE77-DC26224A7AF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4" y="4702"/>
                <a:ext cx="4" cy="2"/>
              </a:xfrm>
              <a:custGeom>
                <a:avLst/>
                <a:gdLst>
                  <a:gd name="T0" fmla="*/ 6 w 13"/>
                  <a:gd name="T1" fmla="*/ 0 h 4"/>
                  <a:gd name="T2" fmla="*/ 0 w 13"/>
                  <a:gd name="T3" fmla="*/ 4 h 4"/>
                  <a:gd name="T4" fmla="*/ 13 w 13"/>
                  <a:gd name="T5" fmla="*/ 4 h 4"/>
                  <a:gd name="T6" fmla="*/ 6 w 13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4">
                    <a:moveTo>
                      <a:pt x="6" y="0"/>
                    </a:moveTo>
                    <a:lnTo>
                      <a:pt x="0" y="4"/>
                    </a:lnTo>
                    <a:lnTo>
                      <a:pt x="13" y="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84626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72" name="Freeform 1296">
                <a:extLst>
                  <a:ext uri="{FF2B5EF4-FFF2-40B4-BE49-F238E27FC236}">
                    <a16:creationId xmlns:a16="http://schemas.microsoft.com/office/drawing/2014/main" id="{52C7AF17-45F9-4573-B01A-2F155816AB91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3" y="4708"/>
                <a:ext cx="2" cy="1"/>
              </a:xfrm>
              <a:custGeom>
                <a:avLst/>
                <a:gdLst>
                  <a:gd name="T0" fmla="*/ 7 w 7"/>
                  <a:gd name="T1" fmla="*/ 3 h 3"/>
                  <a:gd name="T2" fmla="*/ 0 w 7"/>
                  <a:gd name="T3" fmla="*/ 0 h 3"/>
                  <a:gd name="T4" fmla="*/ 4 w 7"/>
                  <a:gd name="T5" fmla="*/ 3 h 3"/>
                  <a:gd name="T6" fmla="*/ 7 w 7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3">
                    <a:moveTo>
                      <a:pt x="7" y="3"/>
                    </a:moveTo>
                    <a:lnTo>
                      <a:pt x="0" y="0"/>
                    </a:lnTo>
                    <a:lnTo>
                      <a:pt x="4" y="3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876570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73" name="Freeform 1297">
                <a:extLst>
                  <a:ext uri="{FF2B5EF4-FFF2-40B4-BE49-F238E27FC236}">
                    <a16:creationId xmlns:a16="http://schemas.microsoft.com/office/drawing/2014/main" id="{B8ECD878-216E-4578-8853-FD59CCA86101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60" y="4654"/>
                <a:ext cx="49" cy="37"/>
              </a:xfrm>
              <a:custGeom>
                <a:avLst/>
                <a:gdLst>
                  <a:gd name="T0" fmla="*/ 101 w 145"/>
                  <a:gd name="T1" fmla="*/ 6 h 111"/>
                  <a:gd name="T2" fmla="*/ 106 w 145"/>
                  <a:gd name="T3" fmla="*/ 1 h 111"/>
                  <a:gd name="T4" fmla="*/ 105 w 145"/>
                  <a:gd name="T5" fmla="*/ 0 h 111"/>
                  <a:gd name="T6" fmla="*/ 86 w 145"/>
                  <a:gd name="T7" fmla="*/ 2 h 111"/>
                  <a:gd name="T8" fmla="*/ 46 w 145"/>
                  <a:gd name="T9" fmla="*/ 23 h 111"/>
                  <a:gd name="T10" fmla="*/ 30 w 145"/>
                  <a:gd name="T11" fmla="*/ 37 h 111"/>
                  <a:gd name="T12" fmla="*/ 20 w 145"/>
                  <a:gd name="T13" fmla="*/ 52 h 111"/>
                  <a:gd name="T14" fmla="*/ 11 w 145"/>
                  <a:gd name="T15" fmla="*/ 69 h 111"/>
                  <a:gd name="T16" fmla="*/ 5 w 145"/>
                  <a:gd name="T17" fmla="*/ 88 h 111"/>
                  <a:gd name="T18" fmla="*/ 0 w 145"/>
                  <a:gd name="T19" fmla="*/ 111 h 111"/>
                  <a:gd name="T20" fmla="*/ 14 w 145"/>
                  <a:gd name="T21" fmla="*/ 103 h 111"/>
                  <a:gd name="T22" fmla="*/ 56 w 145"/>
                  <a:gd name="T23" fmla="*/ 79 h 111"/>
                  <a:gd name="T24" fmla="*/ 77 w 145"/>
                  <a:gd name="T25" fmla="*/ 66 h 111"/>
                  <a:gd name="T26" fmla="*/ 98 w 145"/>
                  <a:gd name="T27" fmla="*/ 57 h 111"/>
                  <a:gd name="T28" fmla="*/ 126 w 145"/>
                  <a:gd name="T29" fmla="*/ 39 h 111"/>
                  <a:gd name="T30" fmla="*/ 145 w 145"/>
                  <a:gd name="T31" fmla="*/ 20 h 111"/>
                  <a:gd name="T32" fmla="*/ 108 w 145"/>
                  <a:gd name="T33" fmla="*/ 15 h 111"/>
                  <a:gd name="T34" fmla="*/ 104 w 145"/>
                  <a:gd name="T35" fmla="*/ 9 h 111"/>
                  <a:gd name="T36" fmla="*/ 101 w 145"/>
                  <a:gd name="T37" fmla="*/ 6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5" h="111">
                    <a:moveTo>
                      <a:pt x="101" y="6"/>
                    </a:moveTo>
                    <a:lnTo>
                      <a:pt x="106" y="1"/>
                    </a:lnTo>
                    <a:lnTo>
                      <a:pt x="105" y="0"/>
                    </a:lnTo>
                    <a:lnTo>
                      <a:pt x="86" y="2"/>
                    </a:lnTo>
                    <a:lnTo>
                      <a:pt x="46" y="23"/>
                    </a:lnTo>
                    <a:lnTo>
                      <a:pt x="30" y="37"/>
                    </a:lnTo>
                    <a:lnTo>
                      <a:pt x="20" y="52"/>
                    </a:lnTo>
                    <a:lnTo>
                      <a:pt x="11" y="69"/>
                    </a:lnTo>
                    <a:lnTo>
                      <a:pt x="5" y="88"/>
                    </a:lnTo>
                    <a:lnTo>
                      <a:pt x="0" y="111"/>
                    </a:lnTo>
                    <a:lnTo>
                      <a:pt x="14" y="103"/>
                    </a:lnTo>
                    <a:lnTo>
                      <a:pt x="56" y="79"/>
                    </a:lnTo>
                    <a:lnTo>
                      <a:pt x="77" y="66"/>
                    </a:lnTo>
                    <a:lnTo>
                      <a:pt x="98" y="57"/>
                    </a:lnTo>
                    <a:lnTo>
                      <a:pt x="126" y="39"/>
                    </a:lnTo>
                    <a:lnTo>
                      <a:pt x="145" y="20"/>
                    </a:lnTo>
                    <a:lnTo>
                      <a:pt x="108" y="15"/>
                    </a:lnTo>
                    <a:lnTo>
                      <a:pt x="104" y="9"/>
                    </a:lnTo>
                    <a:lnTo>
                      <a:pt x="101" y="6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74" name="Freeform 1298">
                <a:extLst>
                  <a:ext uri="{FF2B5EF4-FFF2-40B4-BE49-F238E27FC236}">
                    <a16:creationId xmlns:a16="http://schemas.microsoft.com/office/drawing/2014/main" id="{1C2961D9-2741-4495-963B-742A6AC09A3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72" y="4690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75" name="Freeform 1299">
                <a:extLst>
                  <a:ext uri="{FF2B5EF4-FFF2-40B4-BE49-F238E27FC236}">
                    <a16:creationId xmlns:a16="http://schemas.microsoft.com/office/drawing/2014/main" id="{6CC49F34-9A0A-4F39-975A-E7EFBA0A347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09" y="4746"/>
                <a:ext cx="13" cy="12"/>
              </a:xfrm>
              <a:custGeom>
                <a:avLst/>
                <a:gdLst>
                  <a:gd name="T0" fmla="*/ 6 w 41"/>
                  <a:gd name="T1" fmla="*/ 0 h 36"/>
                  <a:gd name="T2" fmla="*/ 0 w 41"/>
                  <a:gd name="T3" fmla="*/ 8 h 36"/>
                  <a:gd name="T4" fmla="*/ 39 w 41"/>
                  <a:gd name="T5" fmla="*/ 36 h 36"/>
                  <a:gd name="T6" fmla="*/ 41 w 41"/>
                  <a:gd name="T7" fmla="*/ 25 h 36"/>
                  <a:gd name="T8" fmla="*/ 6 w 41"/>
                  <a:gd name="T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6">
                    <a:moveTo>
                      <a:pt x="6" y="0"/>
                    </a:moveTo>
                    <a:lnTo>
                      <a:pt x="0" y="8"/>
                    </a:lnTo>
                    <a:lnTo>
                      <a:pt x="39" y="36"/>
                    </a:lnTo>
                    <a:lnTo>
                      <a:pt x="41" y="2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A68891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76" name="Freeform 1300">
                <a:extLst>
                  <a:ext uri="{FF2B5EF4-FFF2-40B4-BE49-F238E27FC236}">
                    <a16:creationId xmlns:a16="http://schemas.microsoft.com/office/drawing/2014/main" id="{E4419E4D-551C-40F4-BFD6-0BF2A3604EDB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09" y="4749"/>
                <a:ext cx="11" cy="27"/>
              </a:xfrm>
              <a:custGeom>
                <a:avLst/>
                <a:gdLst>
                  <a:gd name="T0" fmla="*/ 3 w 35"/>
                  <a:gd name="T1" fmla="*/ 15 h 82"/>
                  <a:gd name="T2" fmla="*/ 3 w 35"/>
                  <a:gd name="T3" fmla="*/ 51 h 82"/>
                  <a:gd name="T4" fmla="*/ 0 w 35"/>
                  <a:gd name="T5" fmla="*/ 57 h 82"/>
                  <a:gd name="T6" fmla="*/ 35 w 35"/>
                  <a:gd name="T7" fmla="*/ 82 h 82"/>
                  <a:gd name="T8" fmla="*/ 35 w 35"/>
                  <a:gd name="T9" fmla="*/ 81 h 82"/>
                  <a:gd name="T10" fmla="*/ 32 w 35"/>
                  <a:gd name="T11" fmla="*/ 59 h 82"/>
                  <a:gd name="T12" fmla="*/ 28 w 35"/>
                  <a:gd name="T13" fmla="*/ 39 h 82"/>
                  <a:gd name="T14" fmla="*/ 21 w 35"/>
                  <a:gd name="T15" fmla="*/ 20 h 82"/>
                  <a:gd name="T16" fmla="*/ 13 w 35"/>
                  <a:gd name="T17" fmla="*/ 0 h 82"/>
                  <a:gd name="T18" fmla="*/ 3 w 35"/>
                  <a:gd name="T19" fmla="*/ 15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82">
                    <a:moveTo>
                      <a:pt x="3" y="15"/>
                    </a:moveTo>
                    <a:lnTo>
                      <a:pt x="3" y="51"/>
                    </a:lnTo>
                    <a:lnTo>
                      <a:pt x="0" y="57"/>
                    </a:lnTo>
                    <a:lnTo>
                      <a:pt x="35" y="82"/>
                    </a:lnTo>
                    <a:lnTo>
                      <a:pt x="35" y="81"/>
                    </a:lnTo>
                    <a:lnTo>
                      <a:pt x="32" y="59"/>
                    </a:lnTo>
                    <a:lnTo>
                      <a:pt x="28" y="39"/>
                    </a:lnTo>
                    <a:lnTo>
                      <a:pt x="21" y="20"/>
                    </a:lnTo>
                    <a:lnTo>
                      <a:pt x="13" y="0"/>
                    </a:lnTo>
                    <a:lnTo>
                      <a:pt x="3" y="15"/>
                    </a:lnTo>
                    <a:close/>
                  </a:path>
                </a:pathLst>
              </a:custGeom>
              <a:solidFill>
                <a:srgbClr val="A98B9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77" name="Freeform 1301">
                <a:extLst>
                  <a:ext uri="{FF2B5EF4-FFF2-40B4-BE49-F238E27FC236}">
                    <a16:creationId xmlns:a16="http://schemas.microsoft.com/office/drawing/2014/main" id="{6FC50FB9-DC78-4BB1-81FC-167C8FBFB40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09" y="4742"/>
                <a:ext cx="15" cy="13"/>
              </a:xfrm>
              <a:custGeom>
                <a:avLst/>
                <a:gdLst>
                  <a:gd name="T0" fmla="*/ 43 w 45"/>
                  <a:gd name="T1" fmla="*/ 38 h 38"/>
                  <a:gd name="T2" fmla="*/ 45 w 45"/>
                  <a:gd name="T3" fmla="*/ 28 h 38"/>
                  <a:gd name="T4" fmla="*/ 6 w 45"/>
                  <a:gd name="T5" fmla="*/ 0 h 38"/>
                  <a:gd name="T6" fmla="*/ 0 w 45"/>
                  <a:gd name="T7" fmla="*/ 7 h 38"/>
                  <a:gd name="T8" fmla="*/ 43 w 45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38">
                    <a:moveTo>
                      <a:pt x="43" y="38"/>
                    </a:moveTo>
                    <a:lnTo>
                      <a:pt x="45" y="28"/>
                    </a:lnTo>
                    <a:lnTo>
                      <a:pt x="6" y="0"/>
                    </a:lnTo>
                    <a:lnTo>
                      <a:pt x="0" y="7"/>
                    </a:lnTo>
                    <a:lnTo>
                      <a:pt x="43" y="38"/>
                    </a:lnTo>
                    <a:close/>
                  </a:path>
                </a:pathLst>
              </a:custGeom>
              <a:solidFill>
                <a:srgbClr val="A4858E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78" name="Freeform 1302">
                <a:extLst>
                  <a:ext uri="{FF2B5EF4-FFF2-40B4-BE49-F238E27FC236}">
                    <a16:creationId xmlns:a16="http://schemas.microsoft.com/office/drawing/2014/main" id="{5E771483-24FF-4D4F-A153-E16E875C001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5" y="4727"/>
                <a:ext cx="22" cy="18"/>
              </a:xfrm>
              <a:custGeom>
                <a:avLst/>
                <a:gdLst>
                  <a:gd name="T0" fmla="*/ 63 w 66"/>
                  <a:gd name="T1" fmla="*/ 48 h 53"/>
                  <a:gd name="T2" fmla="*/ 66 w 66"/>
                  <a:gd name="T3" fmla="*/ 44 h 53"/>
                  <a:gd name="T4" fmla="*/ 4 w 66"/>
                  <a:gd name="T5" fmla="*/ 0 h 53"/>
                  <a:gd name="T6" fmla="*/ 0 w 66"/>
                  <a:gd name="T7" fmla="*/ 9 h 53"/>
                  <a:gd name="T8" fmla="*/ 61 w 66"/>
                  <a:gd name="T9" fmla="*/ 53 h 53"/>
                  <a:gd name="T10" fmla="*/ 63 w 66"/>
                  <a:gd name="T11" fmla="*/ 4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" h="53">
                    <a:moveTo>
                      <a:pt x="63" y="48"/>
                    </a:moveTo>
                    <a:lnTo>
                      <a:pt x="66" y="44"/>
                    </a:lnTo>
                    <a:lnTo>
                      <a:pt x="4" y="0"/>
                    </a:lnTo>
                    <a:lnTo>
                      <a:pt x="0" y="9"/>
                    </a:lnTo>
                    <a:lnTo>
                      <a:pt x="61" y="53"/>
                    </a:lnTo>
                    <a:lnTo>
                      <a:pt x="63" y="48"/>
                    </a:lnTo>
                    <a:close/>
                  </a:path>
                </a:pathLst>
              </a:custGeom>
              <a:solidFill>
                <a:srgbClr val="98798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79" name="Freeform 1303">
                <a:extLst>
                  <a:ext uri="{FF2B5EF4-FFF2-40B4-BE49-F238E27FC236}">
                    <a16:creationId xmlns:a16="http://schemas.microsoft.com/office/drawing/2014/main" id="{7CD44AC1-829E-4DEF-A647-496DB5C3E1B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rot="10800000">
                <a:off x="9414" y="4729"/>
                <a:ext cx="22" cy="17"/>
              </a:xfrm>
              <a:custGeom>
                <a:avLst/>
                <a:gdLst>
                  <a:gd name="T0" fmla="*/ 62 w 65"/>
                  <a:gd name="T1" fmla="*/ 50 h 50"/>
                  <a:gd name="T2" fmla="*/ 65 w 65"/>
                  <a:gd name="T3" fmla="*/ 41 h 50"/>
                  <a:gd name="T4" fmla="*/ 10 w 65"/>
                  <a:gd name="T5" fmla="*/ 2 h 50"/>
                  <a:gd name="T6" fmla="*/ 8 w 65"/>
                  <a:gd name="T7" fmla="*/ 0 h 50"/>
                  <a:gd name="T8" fmla="*/ 4 w 65"/>
                  <a:gd name="T9" fmla="*/ 2 h 50"/>
                  <a:gd name="T10" fmla="*/ 2 w 65"/>
                  <a:gd name="T11" fmla="*/ 3 h 50"/>
                  <a:gd name="T12" fmla="*/ 0 w 65"/>
                  <a:gd name="T13" fmla="*/ 6 h 50"/>
                  <a:gd name="T14" fmla="*/ 62 w 65"/>
                  <a:gd name="T15" fmla="*/ 50 h 50"/>
                  <a:gd name="T16" fmla="*/ 11 w 65"/>
                  <a:gd name="T17" fmla="*/ 6 h 50"/>
                  <a:gd name="T18" fmla="*/ 11 w 65"/>
                  <a:gd name="T19" fmla="*/ 8 h 50"/>
                  <a:gd name="T20" fmla="*/ 11 w 65"/>
                  <a:gd name="T21" fmla="*/ 6 h 50"/>
                  <a:gd name="T22" fmla="*/ 11 w 65"/>
                  <a:gd name="T23" fmla="*/ 4 h 50"/>
                  <a:gd name="T24" fmla="*/ 11 w 65"/>
                  <a:gd name="T25" fmla="*/ 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5" h="50">
                    <a:moveTo>
                      <a:pt x="62" y="50"/>
                    </a:moveTo>
                    <a:lnTo>
                      <a:pt x="65" y="41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0" y="6"/>
                    </a:lnTo>
                    <a:lnTo>
                      <a:pt x="62" y="50"/>
                    </a:lnTo>
                    <a:close/>
                    <a:moveTo>
                      <a:pt x="11" y="6"/>
                    </a:moveTo>
                    <a:lnTo>
                      <a:pt x="11" y="8"/>
                    </a:lnTo>
                    <a:lnTo>
                      <a:pt x="11" y="6"/>
                    </a:lnTo>
                    <a:lnTo>
                      <a:pt x="11" y="4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9A7B8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80" name="Freeform 1304">
                <a:extLst>
                  <a:ext uri="{FF2B5EF4-FFF2-40B4-BE49-F238E27FC236}">
                    <a16:creationId xmlns:a16="http://schemas.microsoft.com/office/drawing/2014/main" id="{0D1D3BDB-24A8-4E85-B9F3-3E2CE22EF2A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1" y="4736"/>
                <a:ext cx="17" cy="14"/>
              </a:xfrm>
              <a:custGeom>
                <a:avLst/>
                <a:gdLst>
                  <a:gd name="T0" fmla="*/ 49 w 52"/>
                  <a:gd name="T1" fmla="*/ 42 h 42"/>
                  <a:gd name="T2" fmla="*/ 52 w 52"/>
                  <a:gd name="T3" fmla="*/ 33 h 42"/>
                  <a:gd name="T4" fmla="*/ 6 w 52"/>
                  <a:gd name="T5" fmla="*/ 0 h 42"/>
                  <a:gd name="T6" fmla="*/ 2 w 52"/>
                  <a:gd name="T7" fmla="*/ 4 h 42"/>
                  <a:gd name="T8" fmla="*/ 0 w 52"/>
                  <a:gd name="T9" fmla="*/ 6 h 42"/>
                  <a:gd name="T10" fmla="*/ 49 w 52"/>
                  <a:gd name="T1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" h="42">
                    <a:moveTo>
                      <a:pt x="49" y="42"/>
                    </a:moveTo>
                    <a:lnTo>
                      <a:pt x="52" y="33"/>
                    </a:lnTo>
                    <a:lnTo>
                      <a:pt x="6" y="0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49" y="42"/>
                    </a:lnTo>
                    <a:close/>
                  </a:path>
                </a:pathLst>
              </a:custGeom>
              <a:solidFill>
                <a:srgbClr val="9F8089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81" name="Freeform 1305">
                <a:extLst>
                  <a:ext uri="{FF2B5EF4-FFF2-40B4-BE49-F238E27FC236}">
                    <a16:creationId xmlns:a16="http://schemas.microsoft.com/office/drawing/2014/main" id="{0CCA7825-6181-4B04-BEC1-FC3D337D500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3" y="4732"/>
                <a:ext cx="20" cy="15"/>
              </a:xfrm>
              <a:custGeom>
                <a:avLst/>
                <a:gdLst>
                  <a:gd name="T0" fmla="*/ 55 w 59"/>
                  <a:gd name="T1" fmla="*/ 45 h 45"/>
                  <a:gd name="T2" fmla="*/ 59 w 59"/>
                  <a:gd name="T3" fmla="*/ 36 h 45"/>
                  <a:gd name="T4" fmla="*/ 10 w 59"/>
                  <a:gd name="T5" fmla="*/ 0 h 45"/>
                  <a:gd name="T6" fmla="*/ 0 w 59"/>
                  <a:gd name="T7" fmla="*/ 6 h 45"/>
                  <a:gd name="T8" fmla="*/ 55 w 59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45">
                    <a:moveTo>
                      <a:pt x="55" y="45"/>
                    </a:moveTo>
                    <a:lnTo>
                      <a:pt x="59" y="36"/>
                    </a:lnTo>
                    <a:lnTo>
                      <a:pt x="10" y="0"/>
                    </a:lnTo>
                    <a:lnTo>
                      <a:pt x="0" y="6"/>
                    </a:lnTo>
                    <a:lnTo>
                      <a:pt x="55" y="45"/>
                    </a:lnTo>
                    <a:close/>
                  </a:path>
                </a:pathLst>
              </a:custGeom>
              <a:solidFill>
                <a:srgbClr val="9C7D8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82" name="Freeform 1306">
                <a:extLst>
                  <a:ext uri="{FF2B5EF4-FFF2-40B4-BE49-F238E27FC236}">
                    <a16:creationId xmlns:a16="http://schemas.microsoft.com/office/drawing/2014/main" id="{D961EAC6-230C-41E2-B095-12169090FEF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1" y="4739"/>
                <a:ext cx="16" cy="14"/>
              </a:xfrm>
              <a:custGeom>
                <a:avLst/>
                <a:gdLst>
                  <a:gd name="T0" fmla="*/ 46 w 49"/>
                  <a:gd name="T1" fmla="*/ 42 h 42"/>
                  <a:gd name="T2" fmla="*/ 49 w 49"/>
                  <a:gd name="T3" fmla="*/ 31 h 42"/>
                  <a:gd name="T4" fmla="*/ 6 w 49"/>
                  <a:gd name="T5" fmla="*/ 0 h 42"/>
                  <a:gd name="T6" fmla="*/ 0 w 49"/>
                  <a:gd name="T7" fmla="*/ 9 h 42"/>
                  <a:gd name="T8" fmla="*/ 46 w 49"/>
                  <a:gd name="T9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2">
                    <a:moveTo>
                      <a:pt x="46" y="42"/>
                    </a:moveTo>
                    <a:lnTo>
                      <a:pt x="49" y="31"/>
                    </a:lnTo>
                    <a:lnTo>
                      <a:pt x="6" y="0"/>
                    </a:lnTo>
                    <a:lnTo>
                      <a:pt x="0" y="9"/>
                    </a:lnTo>
                    <a:lnTo>
                      <a:pt x="46" y="42"/>
                    </a:lnTo>
                    <a:close/>
                  </a:path>
                </a:pathLst>
              </a:custGeom>
              <a:solidFill>
                <a:srgbClr val="A1828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83" name="Freeform 1307">
                <a:extLst>
                  <a:ext uri="{FF2B5EF4-FFF2-40B4-BE49-F238E27FC236}">
                    <a16:creationId xmlns:a16="http://schemas.microsoft.com/office/drawing/2014/main" id="{A8667F74-E922-4828-955E-C903A0449AE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7" y="4724"/>
                <a:ext cx="22" cy="17"/>
              </a:xfrm>
              <a:custGeom>
                <a:avLst/>
                <a:gdLst>
                  <a:gd name="T0" fmla="*/ 4 w 65"/>
                  <a:gd name="T1" fmla="*/ 0 h 51"/>
                  <a:gd name="T2" fmla="*/ 1 w 65"/>
                  <a:gd name="T3" fmla="*/ 2 h 51"/>
                  <a:gd name="T4" fmla="*/ 0 w 65"/>
                  <a:gd name="T5" fmla="*/ 8 h 51"/>
                  <a:gd name="T6" fmla="*/ 60 w 65"/>
                  <a:gd name="T7" fmla="*/ 51 h 51"/>
                  <a:gd name="T8" fmla="*/ 65 w 65"/>
                  <a:gd name="T9" fmla="*/ 44 h 51"/>
                  <a:gd name="T10" fmla="*/ 4 w 65"/>
                  <a:gd name="T1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51">
                    <a:moveTo>
                      <a:pt x="4" y="0"/>
                    </a:moveTo>
                    <a:lnTo>
                      <a:pt x="1" y="2"/>
                    </a:lnTo>
                    <a:lnTo>
                      <a:pt x="0" y="8"/>
                    </a:lnTo>
                    <a:lnTo>
                      <a:pt x="60" y="51"/>
                    </a:lnTo>
                    <a:lnTo>
                      <a:pt x="65" y="4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967680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84" name="Freeform 1308">
                <a:extLst>
                  <a:ext uri="{FF2B5EF4-FFF2-40B4-BE49-F238E27FC236}">
                    <a16:creationId xmlns:a16="http://schemas.microsoft.com/office/drawing/2014/main" id="{36954705-0403-47B0-AF18-49EA3B23EBC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1" y="4718"/>
                <a:ext cx="19" cy="14"/>
              </a:xfrm>
              <a:custGeom>
                <a:avLst/>
                <a:gdLst>
                  <a:gd name="T0" fmla="*/ 2 w 55"/>
                  <a:gd name="T1" fmla="*/ 0 h 41"/>
                  <a:gd name="T2" fmla="*/ 0 w 55"/>
                  <a:gd name="T3" fmla="*/ 9 h 41"/>
                  <a:gd name="T4" fmla="*/ 44 w 55"/>
                  <a:gd name="T5" fmla="*/ 41 h 41"/>
                  <a:gd name="T6" fmla="*/ 48 w 55"/>
                  <a:gd name="T7" fmla="*/ 39 h 41"/>
                  <a:gd name="T8" fmla="*/ 53 w 55"/>
                  <a:gd name="T9" fmla="*/ 38 h 41"/>
                  <a:gd name="T10" fmla="*/ 55 w 55"/>
                  <a:gd name="T11" fmla="*/ 37 h 41"/>
                  <a:gd name="T12" fmla="*/ 2 w 55"/>
                  <a:gd name="T13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" h="41">
                    <a:moveTo>
                      <a:pt x="2" y="0"/>
                    </a:moveTo>
                    <a:lnTo>
                      <a:pt x="0" y="9"/>
                    </a:lnTo>
                    <a:lnTo>
                      <a:pt x="44" y="41"/>
                    </a:lnTo>
                    <a:lnTo>
                      <a:pt x="48" y="39"/>
                    </a:lnTo>
                    <a:lnTo>
                      <a:pt x="53" y="38"/>
                    </a:lnTo>
                    <a:lnTo>
                      <a:pt x="55" y="37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8E6E7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85" name="Freeform 1309">
                <a:extLst>
                  <a:ext uri="{FF2B5EF4-FFF2-40B4-BE49-F238E27FC236}">
                    <a16:creationId xmlns:a16="http://schemas.microsoft.com/office/drawing/2014/main" id="{A29DF0EE-5E38-4FB2-B14A-172540C21FF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5" y="4717"/>
                <a:ext cx="15" cy="12"/>
              </a:xfrm>
              <a:custGeom>
                <a:avLst/>
                <a:gdLst>
                  <a:gd name="T0" fmla="*/ 2 w 46"/>
                  <a:gd name="T1" fmla="*/ 0 h 35"/>
                  <a:gd name="T2" fmla="*/ 0 w 46"/>
                  <a:gd name="T3" fmla="*/ 10 h 35"/>
                  <a:gd name="T4" fmla="*/ 34 w 46"/>
                  <a:gd name="T5" fmla="*/ 35 h 35"/>
                  <a:gd name="T6" fmla="*/ 46 w 46"/>
                  <a:gd name="T7" fmla="*/ 32 h 35"/>
                  <a:gd name="T8" fmla="*/ 2 w 46"/>
                  <a:gd name="T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35">
                    <a:moveTo>
                      <a:pt x="2" y="0"/>
                    </a:moveTo>
                    <a:lnTo>
                      <a:pt x="0" y="10"/>
                    </a:lnTo>
                    <a:lnTo>
                      <a:pt x="34" y="35"/>
                    </a:lnTo>
                    <a:lnTo>
                      <a:pt x="46" y="3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8D6C7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86" name="Freeform 1310">
                <a:extLst>
                  <a:ext uri="{FF2B5EF4-FFF2-40B4-BE49-F238E27FC236}">
                    <a16:creationId xmlns:a16="http://schemas.microsoft.com/office/drawing/2014/main" id="{F9795DFC-7ABA-4E5E-8CF2-6AE5529D6DF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8" y="4719"/>
                <a:ext cx="21" cy="19"/>
              </a:xfrm>
              <a:custGeom>
                <a:avLst/>
                <a:gdLst>
                  <a:gd name="T0" fmla="*/ 3 w 64"/>
                  <a:gd name="T1" fmla="*/ 11 h 59"/>
                  <a:gd name="T2" fmla="*/ 0 w 64"/>
                  <a:gd name="T3" fmla="*/ 22 h 59"/>
                  <a:gd name="T4" fmla="*/ 53 w 64"/>
                  <a:gd name="T5" fmla="*/ 59 h 59"/>
                  <a:gd name="T6" fmla="*/ 59 w 64"/>
                  <a:gd name="T7" fmla="*/ 51 h 59"/>
                  <a:gd name="T8" fmla="*/ 64 w 64"/>
                  <a:gd name="T9" fmla="*/ 43 h 59"/>
                  <a:gd name="T10" fmla="*/ 4 w 64"/>
                  <a:gd name="T11" fmla="*/ 0 h 59"/>
                  <a:gd name="T12" fmla="*/ 3 w 64"/>
                  <a:gd name="T13" fmla="*/ 7 h 59"/>
                  <a:gd name="T14" fmla="*/ 3 w 64"/>
                  <a:gd name="T15" fmla="*/ 11 h 59"/>
                  <a:gd name="T16" fmla="*/ 58 w 64"/>
                  <a:gd name="T17" fmla="*/ 51 h 59"/>
                  <a:gd name="T18" fmla="*/ 3 w 64"/>
                  <a:gd name="T19" fmla="*/ 1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59">
                    <a:moveTo>
                      <a:pt x="3" y="11"/>
                    </a:moveTo>
                    <a:lnTo>
                      <a:pt x="0" y="22"/>
                    </a:lnTo>
                    <a:lnTo>
                      <a:pt x="53" y="59"/>
                    </a:lnTo>
                    <a:lnTo>
                      <a:pt x="59" y="51"/>
                    </a:lnTo>
                    <a:lnTo>
                      <a:pt x="64" y="43"/>
                    </a:lnTo>
                    <a:lnTo>
                      <a:pt x="4" y="0"/>
                    </a:lnTo>
                    <a:lnTo>
                      <a:pt x="3" y="7"/>
                    </a:lnTo>
                    <a:lnTo>
                      <a:pt x="3" y="11"/>
                    </a:lnTo>
                    <a:lnTo>
                      <a:pt x="58" y="51"/>
                    </a:lnTo>
                    <a:lnTo>
                      <a:pt x="3" y="11"/>
                    </a:lnTo>
                    <a:close/>
                  </a:path>
                </a:pathLst>
              </a:custGeom>
              <a:solidFill>
                <a:srgbClr val="91707B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87" name="Freeform 1311">
                <a:extLst>
                  <a:ext uri="{FF2B5EF4-FFF2-40B4-BE49-F238E27FC236}">
                    <a16:creationId xmlns:a16="http://schemas.microsoft.com/office/drawing/2014/main" id="{471503B8-8EFC-49B8-B382-95B463508BC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9" y="4716"/>
                <a:ext cx="13" cy="10"/>
              </a:xfrm>
              <a:custGeom>
                <a:avLst/>
                <a:gdLst>
                  <a:gd name="T0" fmla="*/ 29 w 38"/>
                  <a:gd name="T1" fmla="*/ 30 h 30"/>
                  <a:gd name="T2" fmla="*/ 38 w 38"/>
                  <a:gd name="T3" fmla="*/ 25 h 30"/>
                  <a:gd name="T4" fmla="*/ 4 w 38"/>
                  <a:gd name="T5" fmla="*/ 0 h 30"/>
                  <a:gd name="T6" fmla="*/ 0 w 38"/>
                  <a:gd name="T7" fmla="*/ 10 h 30"/>
                  <a:gd name="T8" fmla="*/ 29 w 38"/>
                  <a:gd name="T9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0">
                    <a:moveTo>
                      <a:pt x="29" y="30"/>
                    </a:moveTo>
                    <a:lnTo>
                      <a:pt x="38" y="25"/>
                    </a:lnTo>
                    <a:lnTo>
                      <a:pt x="4" y="0"/>
                    </a:lnTo>
                    <a:lnTo>
                      <a:pt x="0" y="10"/>
                    </a:lnTo>
                    <a:lnTo>
                      <a:pt x="29" y="30"/>
                    </a:lnTo>
                    <a:close/>
                  </a:path>
                </a:pathLst>
              </a:custGeom>
              <a:solidFill>
                <a:srgbClr val="8A6873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88" name="Freeform 1312">
                <a:extLst>
                  <a:ext uri="{FF2B5EF4-FFF2-40B4-BE49-F238E27FC236}">
                    <a16:creationId xmlns:a16="http://schemas.microsoft.com/office/drawing/2014/main" id="{0B56C06C-6527-4163-BBAC-8FE297C9F3C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2" y="4714"/>
                <a:ext cx="11" cy="8"/>
              </a:xfrm>
              <a:custGeom>
                <a:avLst/>
                <a:gdLst>
                  <a:gd name="T0" fmla="*/ 3 w 33"/>
                  <a:gd name="T1" fmla="*/ 2 h 26"/>
                  <a:gd name="T2" fmla="*/ 0 w 33"/>
                  <a:gd name="T3" fmla="*/ 9 h 26"/>
                  <a:gd name="T4" fmla="*/ 23 w 33"/>
                  <a:gd name="T5" fmla="*/ 26 h 26"/>
                  <a:gd name="T6" fmla="*/ 33 w 33"/>
                  <a:gd name="T7" fmla="*/ 20 h 26"/>
                  <a:gd name="T8" fmla="*/ 4 w 33"/>
                  <a:gd name="T9" fmla="*/ 0 h 26"/>
                  <a:gd name="T10" fmla="*/ 3 w 33"/>
                  <a:gd name="T11" fmla="*/ 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26">
                    <a:moveTo>
                      <a:pt x="3" y="2"/>
                    </a:moveTo>
                    <a:lnTo>
                      <a:pt x="0" y="9"/>
                    </a:lnTo>
                    <a:lnTo>
                      <a:pt x="23" y="26"/>
                    </a:lnTo>
                    <a:lnTo>
                      <a:pt x="33" y="20"/>
                    </a:lnTo>
                    <a:lnTo>
                      <a:pt x="4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876570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89" name="Freeform 1313">
                <a:extLst>
                  <a:ext uri="{FF2B5EF4-FFF2-40B4-BE49-F238E27FC236}">
                    <a16:creationId xmlns:a16="http://schemas.microsoft.com/office/drawing/2014/main" id="{50D549B0-858A-46C0-A1BF-DDBF9B1159F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9" y="4706"/>
                <a:ext cx="12" cy="10"/>
              </a:xfrm>
              <a:custGeom>
                <a:avLst/>
                <a:gdLst>
                  <a:gd name="T0" fmla="*/ 33 w 37"/>
                  <a:gd name="T1" fmla="*/ 16 h 32"/>
                  <a:gd name="T2" fmla="*/ 37 w 37"/>
                  <a:gd name="T3" fmla="*/ 14 h 32"/>
                  <a:gd name="T4" fmla="*/ 17 w 37"/>
                  <a:gd name="T5" fmla="*/ 0 h 32"/>
                  <a:gd name="T6" fmla="*/ 0 w 37"/>
                  <a:gd name="T7" fmla="*/ 32 h 32"/>
                  <a:gd name="T8" fmla="*/ 21 w 37"/>
                  <a:gd name="T9" fmla="*/ 24 h 32"/>
                  <a:gd name="T10" fmla="*/ 24 w 37"/>
                  <a:gd name="T11" fmla="*/ 21 h 32"/>
                  <a:gd name="T12" fmla="*/ 24 w 37"/>
                  <a:gd name="T13" fmla="*/ 20 h 32"/>
                  <a:gd name="T14" fmla="*/ 25 w 37"/>
                  <a:gd name="T15" fmla="*/ 20 h 32"/>
                  <a:gd name="T16" fmla="*/ 27 w 37"/>
                  <a:gd name="T17" fmla="*/ 20 h 32"/>
                  <a:gd name="T18" fmla="*/ 30 w 37"/>
                  <a:gd name="T19" fmla="*/ 18 h 32"/>
                  <a:gd name="T20" fmla="*/ 30 w 37"/>
                  <a:gd name="T21" fmla="*/ 16 h 32"/>
                  <a:gd name="T22" fmla="*/ 31 w 37"/>
                  <a:gd name="T23" fmla="*/ 16 h 32"/>
                  <a:gd name="T24" fmla="*/ 33 w 37"/>
                  <a:gd name="T25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2">
                    <a:moveTo>
                      <a:pt x="33" y="16"/>
                    </a:moveTo>
                    <a:lnTo>
                      <a:pt x="37" y="14"/>
                    </a:lnTo>
                    <a:lnTo>
                      <a:pt x="17" y="0"/>
                    </a:lnTo>
                    <a:lnTo>
                      <a:pt x="0" y="32"/>
                    </a:lnTo>
                    <a:lnTo>
                      <a:pt x="21" y="24"/>
                    </a:lnTo>
                    <a:lnTo>
                      <a:pt x="24" y="21"/>
                    </a:lnTo>
                    <a:lnTo>
                      <a:pt x="24" y="20"/>
                    </a:lnTo>
                    <a:lnTo>
                      <a:pt x="25" y="20"/>
                    </a:lnTo>
                    <a:lnTo>
                      <a:pt x="27" y="20"/>
                    </a:lnTo>
                    <a:lnTo>
                      <a:pt x="30" y="18"/>
                    </a:lnTo>
                    <a:lnTo>
                      <a:pt x="30" y="16"/>
                    </a:lnTo>
                    <a:lnTo>
                      <a:pt x="31" y="16"/>
                    </a:lnTo>
                    <a:lnTo>
                      <a:pt x="33" y="16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90" name="Freeform 1314">
                <a:extLst>
                  <a:ext uri="{FF2B5EF4-FFF2-40B4-BE49-F238E27FC236}">
                    <a16:creationId xmlns:a16="http://schemas.microsoft.com/office/drawing/2014/main" id="{6B4212CF-028C-49A3-9514-49604853BEF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5" y="4711"/>
                <a:ext cx="9" cy="7"/>
              </a:xfrm>
              <a:custGeom>
                <a:avLst/>
                <a:gdLst>
                  <a:gd name="T0" fmla="*/ 20 w 27"/>
                  <a:gd name="T1" fmla="*/ 23 h 23"/>
                  <a:gd name="T2" fmla="*/ 27 w 27"/>
                  <a:gd name="T3" fmla="*/ 17 h 23"/>
                  <a:gd name="T4" fmla="*/ 4 w 27"/>
                  <a:gd name="T5" fmla="*/ 0 h 23"/>
                  <a:gd name="T6" fmla="*/ 0 w 27"/>
                  <a:gd name="T7" fmla="*/ 9 h 23"/>
                  <a:gd name="T8" fmla="*/ 20 w 27"/>
                  <a:gd name="T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3">
                    <a:moveTo>
                      <a:pt x="20" y="23"/>
                    </a:moveTo>
                    <a:lnTo>
                      <a:pt x="27" y="17"/>
                    </a:lnTo>
                    <a:lnTo>
                      <a:pt x="4" y="0"/>
                    </a:lnTo>
                    <a:lnTo>
                      <a:pt x="0" y="9"/>
                    </a:lnTo>
                    <a:lnTo>
                      <a:pt x="20" y="23"/>
                    </a:lnTo>
                    <a:close/>
                  </a:path>
                </a:pathLst>
              </a:custGeom>
              <a:solidFill>
                <a:srgbClr val="85636E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91" name="Freeform 1315">
                <a:extLst>
                  <a:ext uri="{FF2B5EF4-FFF2-40B4-BE49-F238E27FC236}">
                    <a16:creationId xmlns:a16="http://schemas.microsoft.com/office/drawing/2014/main" id="{17E71083-1413-4335-8932-EB57F06219D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2" y="4556"/>
                <a:ext cx="19" cy="3"/>
              </a:xfrm>
              <a:custGeom>
                <a:avLst/>
                <a:gdLst>
                  <a:gd name="T0" fmla="*/ 57 w 57"/>
                  <a:gd name="T1" fmla="*/ 4 h 8"/>
                  <a:gd name="T2" fmla="*/ 23 w 57"/>
                  <a:gd name="T3" fmla="*/ 0 h 8"/>
                  <a:gd name="T4" fmla="*/ 16 w 57"/>
                  <a:gd name="T5" fmla="*/ 1 h 8"/>
                  <a:gd name="T6" fmla="*/ 0 w 57"/>
                  <a:gd name="T7" fmla="*/ 8 h 8"/>
                  <a:gd name="T8" fmla="*/ 57 w 57"/>
                  <a:gd name="T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">
                    <a:moveTo>
                      <a:pt x="57" y="4"/>
                    </a:moveTo>
                    <a:lnTo>
                      <a:pt x="23" y="0"/>
                    </a:lnTo>
                    <a:lnTo>
                      <a:pt x="16" y="1"/>
                    </a:lnTo>
                    <a:lnTo>
                      <a:pt x="0" y="8"/>
                    </a:lnTo>
                    <a:lnTo>
                      <a:pt x="57" y="4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77092" name="Group 1316">
            <a:extLst>
              <a:ext uri="{FF2B5EF4-FFF2-40B4-BE49-F238E27FC236}">
                <a16:creationId xmlns:a16="http://schemas.microsoft.com/office/drawing/2014/main" id="{1F63590E-D743-4619-B298-EE3B93EFBC3B}"/>
              </a:ext>
            </a:extLst>
          </p:cNvPr>
          <p:cNvGrpSpPr>
            <a:grpSpLocks/>
          </p:cNvGrpSpPr>
          <p:nvPr/>
        </p:nvGrpSpPr>
        <p:grpSpPr bwMode="auto">
          <a:xfrm>
            <a:off x="2462213" y="4056063"/>
            <a:ext cx="371475" cy="1128712"/>
            <a:chOff x="8634" y="4093"/>
            <a:chExt cx="160" cy="486"/>
          </a:xfrm>
        </p:grpSpPr>
        <p:sp>
          <p:nvSpPr>
            <p:cNvPr id="77093" name="Freeform 1317">
              <a:extLst>
                <a:ext uri="{FF2B5EF4-FFF2-40B4-BE49-F238E27FC236}">
                  <a16:creationId xmlns:a16="http://schemas.microsoft.com/office/drawing/2014/main" id="{F5B7FA93-48D2-40B9-B168-6B786BADEA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34" y="4093"/>
              <a:ext cx="159" cy="241"/>
            </a:xfrm>
            <a:custGeom>
              <a:avLst/>
              <a:gdLst>
                <a:gd name="T0" fmla="*/ 268 w 478"/>
                <a:gd name="T1" fmla="*/ 82 h 722"/>
                <a:gd name="T2" fmla="*/ 131 w 478"/>
                <a:gd name="T3" fmla="*/ 92 h 722"/>
                <a:gd name="T4" fmla="*/ 104 w 478"/>
                <a:gd name="T5" fmla="*/ 114 h 722"/>
                <a:gd name="T6" fmla="*/ 103 w 478"/>
                <a:gd name="T7" fmla="*/ 191 h 722"/>
                <a:gd name="T8" fmla="*/ 112 w 478"/>
                <a:gd name="T9" fmla="*/ 245 h 722"/>
                <a:gd name="T10" fmla="*/ 1 w 478"/>
                <a:gd name="T11" fmla="*/ 234 h 722"/>
                <a:gd name="T12" fmla="*/ 113 w 478"/>
                <a:gd name="T13" fmla="*/ 276 h 722"/>
                <a:gd name="T14" fmla="*/ 156 w 478"/>
                <a:gd name="T15" fmla="*/ 336 h 722"/>
                <a:gd name="T16" fmla="*/ 199 w 478"/>
                <a:gd name="T17" fmla="*/ 391 h 722"/>
                <a:gd name="T18" fmla="*/ 223 w 478"/>
                <a:gd name="T19" fmla="*/ 501 h 722"/>
                <a:gd name="T20" fmla="*/ 250 w 478"/>
                <a:gd name="T21" fmla="*/ 428 h 722"/>
                <a:gd name="T22" fmla="*/ 218 w 478"/>
                <a:gd name="T23" fmla="*/ 715 h 722"/>
                <a:gd name="T24" fmla="*/ 261 w 478"/>
                <a:gd name="T25" fmla="*/ 638 h 722"/>
                <a:gd name="T26" fmla="*/ 267 w 478"/>
                <a:gd name="T27" fmla="*/ 400 h 722"/>
                <a:gd name="T28" fmla="*/ 361 w 478"/>
                <a:gd name="T29" fmla="*/ 398 h 722"/>
                <a:gd name="T30" fmla="*/ 455 w 478"/>
                <a:gd name="T31" fmla="*/ 436 h 722"/>
                <a:gd name="T32" fmla="*/ 411 w 478"/>
                <a:gd name="T33" fmla="*/ 369 h 722"/>
                <a:gd name="T34" fmla="*/ 478 w 478"/>
                <a:gd name="T35" fmla="*/ 277 h 722"/>
                <a:gd name="T36" fmla="*/ 420 w 478"/>
                <a:gd name="T37" fmla="*/ 247 h 722"/>
                <a:gd name="T38" fmla="*/ 458 w 478"/>
                <a:gd name="T39" fmla="*/ 162 h 722"/>
                <a:gd name="T40" fmla="*/ 406 w 478"/>
                <a:gd name="T41" fmla="*/ 224 h 722"/>
                <a:gd name="T42" fmla="*/ 341 w 478"/>
                <a:gd name="T43" fmla="*/ 261 h 722"/>
                <a:gd name="T44" fmla="*/ 322 w 478"/>
                <a:gd name="T45" fmla="*/ 258 h 722"/>
                <a:gd name="T46" fmla="*/ 305 w 478"/>
                <a:gd name="T47" fmla="*/ 271 h 722"/>
                <a:gd name="T48" fmla="*/ 311 w 478"/>
                <a:gd name="T49" fmla="*/ 213 h 722"/>
                <a:gd name="T50" fmla="*/ 333 w 478"/>
                <a:gd name="T51" fmla="*/ 157 h 722"/>
                <a:gd name="T52" fmla="*/ 390 w 478"/>
                <a:gd name="T53" fmla="*/ 88 h 722"/>
                <a:gd name="T54" fmla="*/ 372 w 478"/>
                <a:gd name="T55" fmla="*/ 233 h 722"/>
                <a:gd name="T56" fmla="*/ 404 w 478"/>
                <a:gd name="T57" fmla="*/ 192 h 722"/>
                <a:gd name="T58" fmla="*/ 377 w 478"/>
                <a:gd name="T59" fmla="*/ 42 h 722"/>
                <a:gd name="T60" fmla="*/ 343 w 478"/>
                <a:gd name="T61" fmla="*/ 121 h 722"/>
                <a:gd name="T62" fmla="*/ 319 w 478"/>
                <a:gd name="T63" fmla="*/ 37 h 722"/>
                <a:gd name="T64" fmla="*/ 325 w 478"/>
                <a:gd name="T65" fmla="*/ 101 h 722"/>
                <a:gd name="T66" fmla="*/ 299 w 478"/>
                <a:gd name="T67" fmla="*/ 216 h 722"/>
                <a:gd name="T68" fmla="*/ 273 w 478"/>
                <a:gd name="T69" fmla="*/ 157 h 722"/>
                <a:gd name="T70" fmla="*/ 292 w 478"/>
                <a:gd name="T71" fmla="*/ 35 h 722"/>
                <a:gd name="T72" fmla="*/ 437 w 478"/>
                <a:gd name="T73" fmla="*/ 218 h 722"/>
                <a:gd name="T74" fmla="*/ 348 w 478"/>
                <a:gd name="T75" fmla="*/ 277 h 722"/>
                <a:gd name="T76" fmla="*/ 253 w 478"/>
                <a:gd name="T77" fmla="*/ 281 h 722"/>
                <a:gd name="T78" fmla="*/ 185 w 478"/>
                <a:gd name="T79" fmla="*/ 233 h 722"/>
                <a:gd name="T80" fmla="*/ 140 w 478"/>
                <a:gd name="T81" fmla="*/ 121 h 722"/>
                <a:gd name="T82" fmla="*/ 196 w 478"/>
                <a:gd name="T83" fmla="*/ 26 h 722"/>
                <a:gd name="T84" fmla="*/ 236 w 478"/>
                <a:gd name="T85" fmla="*/ 95 h 722"/>
                <a:gd name="T86" fmla="*/ 347 w 478"/>
                <a:gd name="T87" fmla="*/ 335 h 722"/>
                <a:gd name="T88" fmla="*/ 429 w 478"/>
                <a:gd name="T89" fmla="*/ 410 h 722"/>
                <a:gd name="T90" fmla="*/ 397 w 478"/>
                <a:gd name="T91" fmla="*/ 402 h 722"/>
                <a:gd name="T92" fmla="*/ 261 w 478"/>
                <a:gd name="T93" fmla="*/ 345 h 722"/>
                <a:gd name="T94" fmla="*/ 273 w 478"/>
                <a:gd name="T95" fmla="*/ 379 h 722"/>
                <a:gd name="T96" fmla="*/ 228 w 478"/>
                <a:gd name="T97" fmla="*/ 445 h 722"/>
                <a:gd name="T98" fmla="*/ 202 w 478"/>
                <a:gd name="T99" fmla="*/ 432 h 722"/>
                <a:gd name="T100" fmla="*/ 211 w 478"/>
                <a:gd name="T101" fmla="*/ 384 h 722"/>
                <a:gd name="T102" fmla="*/ 125 w 478"/>
                <a:gd name="T103" fmla="*/ 205 h 722"/>
                <a:gd name="T104" fmla="*/ 196 w 478"/>
                <a:gd name="T105" fmla="*/ 287 h 722"/>
                <a:gd name="T106" fmla="*/ 107 w 478"/>
                <a:gd name="T107" fmla="*/ 180 h 722"/>
                <a:gd name="T108" fmla="*/ 115 w 478"/>
                <a:gd name="T109" fmla="*/ 267 h 722"/>
                <a:gd name="T110" fmla="*/ 23 w 478"/>
                <a:gd name="T111" fmla="*/ 225 h 722"/>
                <a:gd name="T112" fmla="*/ 182 w 478"/>
                <a:gd name="T113" fmla="*/ 293 h 722"/>
                <a:gd name="T114" fmla="*/ 115 w 478"/>
                <a:gd name="T115" fmla="*/ 267 h 722"/>
                <a:gd name="T116" fmla="*/ 205 w 478"/>
                <a:gd name="T117" fmla="*/ 330 h 722"/>
                <a:gd name="T118" fmla="*/ 181 w 478"/>
                <a:gd name="T119" fmla="*/ 390 h 722"/>
                <a:gd name="T120" fmla="*/ 124 w 478"/>
                <a:gd name="T121" fmla="*/ 376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78" h="722">
                  <a:moveTo>
                    <a:pt x="312" y="26"/>
                  </a:moveTo>
                  <a:lnTo>
                    <a:pt x="310" y="14"/>
                  </a:lnTo>
                  <a:lnTo>
                    <a:pt x="303" y="0"/>
                  </a:lnTo>
                  <a:lnTo>
                    <a:pt x="294" y="17"/>
                  </a:lnTo>
                  <a:lnTo>
                    <a:pt x="286" y="31"/>
                  </a:lnTo>
                  <a:lnTo>
                    <a:pt x="268" y="82"/>
                  </a:lnTo>
                  <a:lnTo>
                    <a:pt x="259" y="101"/>
                  </a:lnTo>
                  <a:lnTo>
                    <a:pt x="256" y="112"/>
                  </a:lnTo>
                  <a:lnTo>
                    <a:pt x="218" y="7"/>
                  </a:lnTo>
                  <a:lnTo>
                    <a:pt x="202" y="5"/>
                  </a:lnTo>
                  <a:lnTo>
                    <a:pt x="146" y="70"/>
                  </a:lnTo>
                  <a:lnTo>
                    <a:pt x="131" y="92"/>
                  </a:lnTo>
                  <a:lnTo>
                    <a:pt x="140" y="152"/>
                  </a:lnTo>
                  <a:lnTo>
                    <a:pt x="163" y="221"/>
                  </a:lnTo>
                  <a:lnTo>
                    <a:pt x="149" y="216"/>
                  </a:lnTo>
                  <a:lnTo>
                    <a:pt x="125" y="177"/>
                  </a:lnTo>
                  <a:lnTo>
                    <a:pt x="110" y="146"/>
                  </a:lnTo>
                  <a:lnTo>
                    <a:pt x="104" y="114"/>
                  </a:lnTo>
                  <a:lnTo>
                    <a:pt x="97" y="76"/>
                  </a:lnTo>
                  <a:lnTo>
                    <a:pt x="90" y="53"/>
                  </a:lnTo>
                  <a:lnTo>
                    <a:pt x="86" y="72"/>
                  </a:lnTo>
                  <a:lnTo>
                    <a:pt x="89" y="152"/>
                  </a:lnTo>
                  <a:lnTo>
                    <a:pt x="91" y="176"/>
                  </a:lnTo>
                  <a:lnTo>
                    <a:pt x="103" y="191"/>
                  </a:lnTo>
                  <a:lnTo>
                    <a:pt x="104" y="209"/>
                  </a:lnTo>
                  <a:lnTo>
                    <a:pt x="110" y="227"/>
                  </a:lnTo>
                  <a:lnTo>
                    <a:pt x="119" y="242"/>
                  </a:lnTo>
                  <a:lnTo>
                    <a:pt x="132" y="259"/>
                  </a:lnTo>
                  <a:lnTo>
                    <a:pt x="122" y="251"/>
                  </a:lnTo>
                  <a:lnTo>
                    <a:pt x="112" y="245"/>
                  </a:lnTo>
                  <a:lnTo>
                    <a:pt x="100" y="239"/>
                  </a:lnTo>
                  <a:lnTo>
                    <a:pt x="88" y="235"/>
                  </a:lnTo>
                  <a:lnTo>
                    <a:pt x="37" y="221"/>
                  </a:lnTo>
                  <a:lnTo>
                    <a:pt x="3" y="222"/>
                  </a:lnTo>
                  <a:lnTo>
                    <a:pt x="0" y="228"/>
                  </a:lnTo>
                  <a:lnTo>
                    <a:pt x="1" y="234"/>
                  </a:lnTo>
                  <a:lnTo>
                    <a:pt x="2" y="235"/>
                  </a:lnTo>
                  <a:lnTo>
                    <a:pt x="6" y="237"/>
                  </a:lnTo>
                  <a:lnTo>
                    <a:pt x="9" y="239"/>
                  </a:lnTo>
                  <a:lnTo>
                    <a:pt x="15" y="241"/>
                  </a:lnTo>
                  <a:lnTo>
                    <a:pt x="65" y="258"/>
                  </a:lnTo>
                  <a:lnTo>
                    <a:pt x="113" y="276"/>
                  </a:lnTo>
                  <a:lnTo>
                    <a:pt x="142" y="289"/>
                  </a:lnTo>
                  <a:lnTo>
                    <a:pt x="168" y="303"/>
                  </a:lnTo>
                  <a:lnTo>
                    <a:pt x="178" y="311"/>
                  </a:lnTo>
                  <a:lnTo>
                    <a:pt x="190" y="309"/>
                  </a:lnTo>
                  <a:lnTo>
                    <a:pt x="188" y="312"/>
                  </a:lnTo>
                  <a:lnTo>
                    <a:pt x="156" y="336"/>
                  </a:lnTo>
                  <a:lnTo>
                    <a:pt x="133" y="357"/>
                  </a:lnTo>
                  <a:lnTo>
                    <a:pt x="108" y="399"/>
                  </a:lnTo>
                  <a:lnTo>
                    <a:pt x="97" y="441"/>
                  </a:lnTo>
                  <a:lnTo>
                    <a:pt x="95" y="452"/>
                  </a:lnTo>
                  <a:lnTo>
                    <a:pt x="127" y="432"/>
                  </a:lnTo>
                  <a:lnTo>
                    <a:pt x="199" y="391"/>
                  </a:lnTo>
                  <a:lnTo>
                    <a:pt x="196" y="400"/>
                  </a:lnTo>
                  <a:lnTo>
                    <a:pt x="194" y="411"/>
                  </a:lnTo>
                  <a:lnTo>
                    <a:pt x="196" y="433"/>
                  </a:lnTo>
                  <a:lnTo>
                    <a:pt x="199" y="453"/>
                  </a:lnTo>
                  <a:lnTo>
                    <a:pt x="208" y="475"/>
                  </a:lnTo>
                  <a:lnTo>
                    <a:pt x="223" y="501"/>
                  </a:lnTo>
                  <a:lnTo>
                    <a:pt x="226" y="496"/>
                  </a:lnTo>
                  <a:lnTo>
                    <a:pt x="224" y="487"/>
                  </a:lnTo>
                  <a:lnTo>
                    <a:pt x="226" y="478"/>
                  </a:lnTo>
                  <a:lnTo>
                    <a:pt x="233" y="459"/>
                  </a:lnTo>
                  <a:lnTo>
                    <a:pt x="240" y="442"/>
                  </a:lnTo>
                  <a:lnTo>
                    <a:pt x="250" y="428"/>
                  </a:lnTo>
                  <a:lnTo>
                    <a:pt x="250" y="638"/>
                  </a:lnTo>
                  <a:lnTo>
                    <a:pt x="244" y="647"/>
                  </a:lnTo>
                  <a:lnTo>
                    <a:pt x="244" y="677"/>
                  </a:lnTo>
                  <a:lnTo>
                    <a:pt x="235" y="687"/>
                  </a:lnTo>
                  <a:lnTo>
                    <a:pt x="222" y="713"/>
                  </a:lnTo>
                  <a:lnTo>
                    <a:pt x="218" y="715"/>
                  </a:lnTo>
                  <a:lnTo>
                    <a:pt x="234" y="722"/>
                  </a:lnTo>
                  <a:lnTo>
                    <a:pt x="241" y="721"/>
                  </a:lnTo>
                  <a:lnTo>
                    <a:pt x="249" y="691"/>
                  </a:lnTo>
                  <a:lnTo>
                    <a:pt x="253" y="679"/>
                  </a:lnTo>
                  <a:lnTo>
                    <a:pt x="253" y="649"/>
                  </a:lnTo>
                  <a:lnTo>
                    <a:pt x="261" y="638"/>
                  </a:lnTo>
                  <a:lnTo>
                    <a:pt x="262" y="579"/>
                  </a:lnTo>
                  <a:lnTo>
                    <a:pt x="262" y="502"/>
                  </a:lnTo>
                  <a:lnTo>
                    <a:pt x="262" y="484"/>
                  </a:lnTo>
                  <a:lnTo>
                    <a:pt x="263" y="463"/>
                  </a:lnTo>
                  <a:lnTo>
                    <a:pt x="263" y="423"/>
                  </a:lnTo>
                  <a:lnTo>
                    <a:pt x="267" y="400"/>
                  </a:lnTo>
                  <a:lnTo>
                    <a:pt x="271" y="390"/>
                  </a:lnTo>
                  <a:lnTo>
                    <a:pt x="280" y="381"/>
                  </a:lnTo>
                  <a:lnTo>
                    <a:pt x="294" y="387"/>
                  </a:lnTo>
                  <a:lnTo>
                    <a:pt x="310" y="392"/>
                  </a:lnTo>
                  <a:lnTo>
                    <a:pt x="342" y="397"/>
                  </a:lnTo>
                  <a:lnTo>
                    <a:pt x="361" y="398"/>
                  </a:lnTo>
                  <a:lnTo>
                    <a:pt x="381" y="402"/>
                  </a:lnTo>
                  <a:lnTo>
                    <a:pt x="399" y="406"/>
                  </a:lnTo>
                  <a:lnTo>
                    <a:pt x="418" y="415"/>
                  </a:lnTo>
                  <a:lnTo>
                    <a:pt x="436" y="424"/>
                  </a:lnTo>
                  <a:lnTo>
                    <a:pt x="454" y="436"/>
                  </a:lnTo>
                  <a:lnTo>
                    <a:pt x="455" y="436"/>
                  </a:lnTo>
                  <a:lnTo>
                    <a:pt x="456" y="435"/>
                  </a:lnTo>
                  <a:lnTo>
                    <a:pt x="458" y="426"/>
                  </a:lnTo>
                  <a:lnTo>
                    <a:pt x="447" y="409"/>
                  </a:lnTo>
                  <a:lnTo>
                    <a:pt x="429" y="386"/>
                  </a:lnTo>
                  <a:lnTo>
                    <a:pt x="419" y="376"/>
                  </a:lnTo>
                  <a:lnTo>
                    <a:pt x="411" y="369"/>
                  </a:lnTo>
                  <a:lnTo>
                    <a:pt x="375" y="345"/>
                  </a:lnTo>
                  <a:lnTo>
                    <a:pt x="346" y="326"/>
                  </a:lnTo>
                  <a:lnTo>
                    <a:pt x="330" y="317"/>
                  </a:lnTo>
                  <a:lnTo>
                    <a:pt x="406" y="301"/>
                  </a:lnTo>
                  <a:lnTo>
                    <a:pt x="442" y="290"/>
                  </a:lnTo>
                  <a:lnTo>
                    <a:pt x="478" y="277"/>
                  </a:lnTo>
                  <a:lnTo>
                    <a:pt x="378" y="273"/>
                  </a:lnTo>
                  <a:lnTo>
                    <a:pt x="393" y="266"/>
                  </a:lnTo>
                  <a:lnTo>
                    <a:pt x="407" y="258"/>
                  </a:lnTo>
                  <a:lnTo>
                    <a:pt x="410" y="254"/>
                  </a:lnTo>
                  <a:lnTo>
                    <a:pt x="413" y="252"/>
                  </a:lnTo>
                  <a:lnTo>
                    <a:pt x="420" y="247"/>
                  </a:lnTo>
                  <a:lnTo>
                    <a:pt x="432" y="235"/>
                  </a:lnTo>
                  <a:lnTo>
                    <a:pt x="455" y="211"/>
                  </a:lnTo>
                  <a:lnTo>
                    <a:pt x="474" y="177"/>
                  </a:lnTo>
                  <a:lnTo>
                    <a:pt x="468" y="155"/>
                  </a:lnTo>
                  <a:lnTo>
                    <a:pt x="468" y="153"/>
                  </a:lnTo>
                  <a:lnTo>
                    <a:pt x="458" y="162"/>
                  </a:lnTo>
                  <a:lnTo>
                    <a:pt x="456" y="165"/>
                  </a:lnTo>
                  <a:lnTo>
                    <a:pt x="455" y="176"/>
                  </a:lnTo>
                  <a:lnTo>
                    <a:pt x="441" y="192"/>
                  </a:lnTo>
                  <a:lnTo>
                    <a:pt x="426" y="207"/>
                  </a:lnTo>
                  <a:lnTo>
                    <a:pt x="411" y="222"/>
                  </a:lnTo>
                  <a:lnTo>
                    <a:pt x="406" y="224"/>
                  </a:lnTo>
                  <a:lnTo>
                    <a:pt x="404" y="225"/>
                  </a:lnTo>
                  <a:lnTo>
                    <a:pt x="402" y="228"/>
                  </a:lnTo>
                  <a:lnTo>
                    <a:pt x="395" y="235"/>
                  </a:lnTo>
                  <a:lnTo>
                    <a:pt x="377" y="245"/>
                  </a:lnTo>
                  <a:lnTo>
                    <a:pt x="360" y="254"/>
                  </a:lnTo>
                  <a:lnTo>
                    <a:pt x="341" y="261"/>
                  </a:lnTo>
                  <a:lnTo>
                    <a:pt x="323" y="269"/>
                  </a:lnTo>
                  <a:lnTo>
                    <a:pt x="324" y="267"/>
                  </a:lnTo>
                  <a:lnTo>
                    <a:pt x="359" y="243"/>
                  </a:lnTo>
                  <a:lnTo>
                    <a:pt x="345" y="246"/>
                  </a:lnTo>
                  <a:lnTo>
                    <a:pt x="333" y="252"/>
                  </a:lnTo>
                  <a:lnTo>
                    <a:pt x="322" y="258"/>
                  </a:lnTo>
                  <a:lnTo>
                    <a:pt x="313" y="267"/>
                  </a:lnTo>
                  <a:lnTo>
                    <a:pt x="311" y="267"/>
                  </a:lnTo>
                  <a:lnTo>
                    <a:pt x="310" y="267"/>
                  </a:lnTo>
                  <a:lnTo>
                    <a:pt x="310" y="269"/>
                  </a:lnTo>
                  <a:lnTo>
                    <a:pt x="307" y="271"/>
                  </a:lnTo>
                  <a:lnTo>
                    <a:pt x="305" y="271"/>
                  </a:lnTo>
                  <a:lnTo>
                    <a:pt x="304" y="271"/>
                  </a:lnTo>
                  <a:lnTo>
                    <a:pt x="304" y="272"/>
                  </a:lnTo>
                  <a:lnTo>
                    <a:pt x="301" y="275"/>
                  </a:lnTo>
                  <a:lnTo>
                    <a:pt x="280" y="283"/>
                  </a:lnTo>
                  <a:lnTo>
                    <a:pt x="304" y="235"/>
                  </a:lnTo>
                  <a:lnTo>
                    <a:pt x="311" y="213"/>
                  </a:lnTo>
                  <a:lnTo>
                    <a:pt x="316" y="189"/>
                  </a:lnTo>
                  <a:lnTo>
                    <a:pt x="318" y="176"/>
                  </a:lnTo>
                  <a:lnTo>
                    <a:pt x="324" y="165"/>
                  </a:lnTo>
                  <a:lnTo>
                    <a:pt x="329" y="159"/>
                  </a:lnTo>
                  <a:lnTo>
                    <a:pt x="330" y="157"/>
                  </a:lnTo>
                  <a:lnTo>
                    <a:pt x="333" y="157"/>
                  </a:lnTo>
                  <a:lnTo>
                    <a:pt x="335" y="161"/>
                  </a:lnTo>
                  <a:lnTo>
                    <a:pt x="347" y="153"/>
                  </a:lnTo>
                  <a:lnTo>
                    <a:pt x="372" y="119"/>
                  </a:lnTo>
                  <a:lnTo>
                    <a:pt x="372" y="83"/>
                  </a:lnTo>
                  <a:lnTo>
                    <a:pt x="382" y="68"/>
                  </a:lnTo>
                  <a:lnTo>
                    <a:pt x="390" y="88"/>
                  </a:lnTo>
                  <a:lnTo>
                    <a:pt x="397" y="107"/>
                  </a:lnTo>
                  <a:lnTo>
                    <a:pt x="401" y="127"/>
                  </a:lnTo>
                  <a:lnTo>
                    <a:pt x="404" y="149"/>
                  </a:lnTo>
                  <a:lnTo>
                    <a:pt x="397" y="182"/>
                  </a:lnTo>
                  <a:lnTo>
                    <a:pt x="384" y="213"/>
                  </a:lnTo>
                  <a:lnTo>
                    <a:pt x="372" y="233"/>
                  </a:lnTo>
                  <a:lnTo>
                    <a:pt x="387" y="217"/>
                  </a:lnTo>
                  <a:lnTo>
                    <a:pt x="389" y="212"/>
                  </a:lnTo>
                  <a:lnTo>
                    <a:pt x="390" y="210"/>
                  </a:lnTo>
                  <a:lnTo>
                    <a:pt x="393" y="209"/>
                  </a:lnTo>
                  <a:lnTo>
                    <a:pt x="399" y="201"/>
                  </a:lnTo>
                  <a:lnTo>
                    <a:pt x="404" y="192"/>
                  </a:lnTo>
                  <a:lnTo>
                    <a:pt x="408" y="183"/>
                  </a:lnTo>
                  <a:lnTo>
                    <a:pt x="414" y="137"/>
                  </a:lnTo>
                  <a:lnTo>
                    <a:pt x="408" y="108"/>
                  </a:lnTo>
                  <a:lnTo>
                    <a:pt x="387" y="60"/>
                  </a:lnTo>
                  <a:lnTo>
                    <a:pt x="383" y="53"/>
                  </a:lnTo>
                  <a:lnTo>
                    <a:pt x="377" y="42"/>
                  </a:lnTo>
                  <a:lnTo>
                    <a:pt x="372" y="48"/>
                  </a:lnTo>
                  <a:lnTo>
                    <a:pt x="369" y="72"/>
                  </a:lnTo>
                  <a:lnTo>
                    <a:pt x="366" y="86"/>
                  </a:lnTo>
                  <a:lnTo>
                    <a:pt x="365" y="116"/>
                  </a:lnTo>
                  <a:lnTo>
                    <a:pt x="349" y="141"/>
                  </a:lnTo>
                  <a:lnTo>
                    <a:pt x="343" y="121"/>
                  </a:lnTo>
                  <a:lnTo>
                    <a:pt x="333" y="107"/>
                  </a:lnTo>
                  <a:lnTo>
                    <a:pt x="333" y="92"/>
                  </a:lnTo>
                  <a:lnTo>
                    <a:pt x="325" y="82"/>
                  </a:lnTo>
                  <a:lnTo>
                    <a:pt x="327" y="65"/>
                  </a:lnTo>
                  <a:lnTo>
                    <a:pt x="325" y="50"/>
                  </a:lnTo>
                  <a:lnTo>
                    <a:pt x="319" y="37"/>
                  </a:lnTo>
                  <a:lnTo>
                    <a:pt x="312" y="26"/>
                  </a:lnTo>
                  <a:close/>
                  <a:moveTo>
                    <a:pt x="292" y="35"/>
                  </a:moveTo>
                  <a:lnTo>
                    <a:pt x="304" y="26"/>
                  </a:lnTo>
                  <a:lnTo>
                    <a:pt x="315" y="60"/>
                  </a:lnTo>
                  <a:lnTo>
                    <a:pt x="318" y="92"/>
                  </a:lnTo>
                  <a:lnTo>
                    <a:pt x="325" y="101"/>
                  </a:lnTo>
                  <a:lnTo>
                    <a:pt x="325" y="112"/>
                  </a:lnTo>
                  <a:lnTo>
                    <a:pt x="339" y="131"/>
                  </a:lnTo>
                  <a:lnTo>
                    <a:pt x="339" y="149"/>
                  </a:lnTo>
                  <a:lnTo>
                    <a:pt x="316" y="165"/>
                  </a:lnTo>
                  <a:lnTo>
                    <a:pt x="304" y="205"/>
                  </a:lnTo>
                  <a:lnTo>
                    <a:pt x="299" y="216"/>
                  </a:lnTo>
                  <a:lnTo>
                    <a:pt x="299" y="221"/>
                  </a:lnTo>
                  <a:lnTo>
                    <a:pt x="299" y="229"/>
                  </a:lnTo>
                  <a:lnTo>
                    <a:pt x="298" y="235"/>
                  </a:lnTo>
                  <a:lnTo>
                    <a:pt x="294" y="216"/>
                  </a:lnTo>
                  <a:lnTo>
                    <a:pt x="287" y="200"/>
                  </a:lnTo>
                  <a:lnTo>
                    <a:pt x="273" y="157"/>
                  </a:lnTo>
                  <a:lnTo>
                    <a:pt x="262" y="126"/>
                  </a:lnTo>
                  <a:lnTo>
                    <a:pt x="264" y="113"/>
                  </a:lnTo>
                  <a:lnTo>
                    <a:pt x="265" y="101"/>
                  </a:lnTo>
                  <a:lnTo>
                    <a:pt x="277" y="84"/>
                  </a:lnTo>
                  <a:lnTo>
                    <a:pt x="285" y="67"/>
                  </a:lnTo>
                  <a:lnTo>
                    <a:pt x="292" y="35"/>
                  </a:lnTo>
                  <a:close/>
                  <a:moveTo>
                    <a:pt x="438" y="211"/>
                  </a:moveTo>
                  <a:lnTo>
                    <a:pt x="446" y="198"/>
                  </a:lnTo>
                  <a:lnTo>
                    <a:pt x="454" y="191"/>
                  </a:lnTo>
                  <a:lnTo>
                    <a:pt x="446" y="205"/>
                  </a:lnTo>
                  <a:lnTo>
                    <a:pt x="441" y="211"/>
                  </a:lnTo>
                  <a:lnTo>
                    <a:pt x="437" y="218"/>
                  </a:lnTo>
                  <a:lnTo>
                    <a:pt x="426" y="230"/>
                  </a:lnTo>
                  <a:lnTo>
                    <a:pt x="419" y="235"/>
                  </a:lnTo>
                  <a:lnTo>
                    <a:pt x="416" y="237"/>
                  </a:lnTo>
                  <a:lnTo>
                    <a:pt x="413" y="241"/>
                  </a:lnTo>
                  <a:lnTo>
                    <a:pt x="382" y="259"/>
                  </a:lnTo>
                  <a:lnTo>
                    <a:pt x="348" y="277"/>
                  </a:lnTo>
                  <a:lnTo>
                    <a:pt x="438" y="211"/>
                  </a:lnTo>
                  <a:close/>
                  <a:moveTo>
                    <a:pt x="253" y="141"/>
                  </a:moveTo>
                  <a:lnTo>
                    <a:pt x="277" y="199"/>
                  </a:lnTo>
                  <a:lnTo>
                    <a:pt x="280" y="234"/>
                  </a:lnTo>
                  <a:lnTo>
                    <a:pt x="274" y="273"/>
                  </a:lnTo>
                  <a:lnTo>
                    <a:pt x="253" y="281"/>
                  </a:lnTo>
                  <a:lnTo>
                    <a:pt x="249" y="278"/>
                  </a:lnTo>
                  <a:lnTo>
                    <a:pt x="246" y="279"/>
                  </a:lnTo>
                  <a:lnTo>
                    <a:pt x="246" y="284"/>
                  </a:lnTo>
                  <a:lnTo>
                    <a:pt x="253" y="294"/>
                  </a:lnTo>
                  <a:lnTo>
                    <a:pt x="230" y="293"/>
                  </a:lnTo>
                  <a:lnTo>
                    <a:pt x="185" y="233"/>
                  </a:lnTo>
                  <a:lnTo>
                    <a:pt x="167" y="207"/>
                  </a:lnTo>
                  <a:lnTo>
                    <a:pt x="167" y="194"/>
                  </a:lnTo>
                  <a:lnTo>
                    <a:pt x="163" y="183"/>
                  </a:lnTo>
                  <a:lnTo>
                    <a:pt x="148" y="149"/>
                  </a:lnTo>
                  <a:lnTo>
                    <a:pt x="143" y="134"/>
                  </a:lnTo>
                  <a:lnTo>
                    <a:pt x="140" y="121"/>
                  </a:lnTo>
                  <a:lnTo>
                    <a:pt x="140" y="92"/>
                  </a:lnTo>
                  <a:lnTo>
                    <a:pt x="151" y="80"/>
                  </a:lnTo>
                  <a:lnTo>
                    <a:pt x="163" y="68"/>
                  </a:lnTo>
                  <a:lnTo>
                    <a:pt x="173" y="54"/>
                  </a:lnTo>
                  <a:lnTo>
                    <a:pt x="184" y="40"/>
                  </a:lnTo>
                  <a:lnTo>
                    <a:pt x="196" y="26"/>
                  </a:lnTo>
                  <a:lnTo>
                    <a:pt x="202" y="18"/>
                  </a:lnTo>
                  <a:lnTo>
                    <a:pt x="212" y="30"/>
                  </a:lnTo>
                  <a:lnTo>
                    <a:pt x="222" y="46"/>
                  </a:lnTo>
                  <a:lnTo>
                    <a:pt x="228" y="61"/>
                  </a:lnTo>
                  <a:lnTo>
                    <a:pt x="234" y="80"/>
                  </a:lnTo>
                  <a:lnTo>
                    <a:pt x="236" y="95"/>
                  </a:lnTo>
                  <a:lnTo>
                    <a:pt x="241" y="110"/>
                  </a:lnTo>
                  <a:lnTo>
                    <a:pt x="253" y="141"/>
                  </a:lnTo>
                  <a:close/>
                  <a:moveTo>
                    <a:pt x="293" y="326"/>
                  </a:moveTo>
                  <a:lnTo>
                    <a:pt x="294" y="325"/>
                  </a:lnTo>
                  <a:lnTo>
                    <a:pt x="317" y="319"/>
                  </a:lnTo>
                  <a:lnTo>
                    <a:pt x="347" y="335"/>
                  </a:lnTo>
                  <a:lnTo>
                    <a:pt x="376" y="353"/>
                  </a:lnTo>
                  <a:lnTo>
                    <a:pt x="404" y="373"/>
                  </a:lnTo>
                  <a:lnTo>
                    <a:pt x="431" y="397"/>
                  </a:lnTo>
                  <a:lnTo>
                    <a:pt x="432" y="399"/>
                  </a:lnTo>
                  <a:lnTo>
                    <a:pt x="437" y="410"/>
                  </a:lnTo>
                  <a:lnTo>
                    <a:pt x="429" y="410"/>
                  </a:lnTo>
                  <a:lnTo>
                    <a:pt x="424" y="409"/>
                  </a:lnTo>
                  <a:lnTo>
                    <a:pt x="419" y="409"/>
                  </a:lnTo>
                  <a:lnTo>
                    <a:pt x="412" y="406"/>
                  </a:lnTo>
                  <a:lnTo>
                    <a:pt x="405" y="405"/>
                  </a:lnTo>
                  <a:lnTo>
                    <a:pt x="400" y="403"/>
                  </a:lnTo>
                  <a:lnTo>
                    <a:pt x="397" y="402"/>
                  </a:lnTo>
                  <a:lnTo>
                    <a:pt x="396" y="402"/>
                  </a:lnTo>
                  <a:lnTo>
                    <a:pt x="389" y="399"/>
                  </a:lnTo>
                  <a:lnTo>
                    <a:pt x="340" y="390"/>
                  </a:lnTo>
                  <a:lnTo>
                    <a:pt x="316" y="385"/>
                  </a:lnTo>
                  <a:lnTo>
                    <a:pt x="289" y="379"/>
                  </a:lnTo>
                  <a:lnTo>
                    <a:pt x="261" y="345"/>
                  </a:lnTo>
                  <a:lnTo>
                    <a:pt x="274" y="331"/>
                  </a:lnTo>
                  <a:lnTo>
                    <a:pt x="293" y="326"/>
                  </a:lnTo>
                  <a:close/>
                  <a:moveTo>
                    <a:pt x="273" y="379"/>
                  </a:moveTo>
                  <a:lnTo>
                    <a:pt x="261" y="400"/>
                  </a:lnTo>
                  <a:lnTo>
                    <a:pt x="261" y="353"/>
                  </a:lnTo>
                  <a:lnTo>
                    <a:pt x="273" y="379"/>
                  </a:lnTo>
                  <a:close/>
                  <a:moveTo>
                    <a:pt x="250" y="355"/>
                  </a:moveTo>
                  <a:lnTo>
                    <a:pt x="250" y="417"/>
                  </a:lnTo>
                  <a:lnTo>
                    <a:pt x="243" y="427"/>
                  </a:lnTo>
                  <a:lnTo>
                    <a:pt x="236" y="436"/>
                  </a:lnTo>
                  <a:lnTo>
                    <a:pt x="232" y="440"/>
                  </a:lnTo>
                  <a:lnTo>
                    <a:pt x="228" y="445"/>
                  </a:lnTo>
                  <a:lnTo>
                    <a:pt x="221" y="453"/>
                  </a:lnTo>
                  <a:lnTo>
                    <a:pt x="218" y="481"/>
                  </a:lnTo>
                  <a:lnTo>
                    <a:pt x="210" y="464"/>
                  </a:lnTo>
                  <a:lnTo>
                    <a:pt x="206" y="456"/>
                  </a:lnTo>
                  <a:lnTo>
                    <a:pt x="205" y="448"/>
                  </a:lnTo>
                  <a:lnTo>
                    <a:pt x="202" y="432"/>
                  </a:lnTo>
                  <a:lnTo>
                    <a:pt x="203" y="417"/>
                  </a:lnTo>
                  <a:lnTo>
                    <a:pt x="205" y="387"/>
                  </a:lnTo>
                  <a:lnTo>
                    <a:pt x="208" y="385"/>
                  </a:lnTo>
                  <a:lnTo>
                    <a:pt x="208" y="384"/>
                  </a:lnTo>
                  <a:lnTo>
                    <a:pt x="209" y="384"/>
                  </a:lnTo>
                  <a:lnTo>
                    <a:pt x="211" y="384"/>
                  </a:lnTo>
                  <a:lnTo>
                    <a:pt x="218" y="381"/>
                  </a:lnTo>
                  <a:lnTo>
                    <a:pt x="230" y="374"/>
                  </a:lnTo>
                  <a:lnTo>
                    <a:pt x="240" y="366"/>
                  </a:lnTo>
                  <a:lnTo>
                    <a:pt x="250" y="355"/>
                  </a:lnTo>
                  <a:close/>
                  <a:moveTo>
                    <a:pt x="125" y="194"/>
                  </a:moveTo>
                  <a:lnTo>
                    <a:pt x="125" y="205"/>
                  </a:lnTo>
                  <a:lnTo>
                    <a:pt x="132" y="219"/>
                  </a:lnTo>
                  <a:lnTo>
                    <a:pt x="167" y="245"/>
                  </a:lnTo>
                  <a:lnTo>
                    <a:pt x="186" y="266"/>
                  </a:lnTo>
                  <a:lnTo>
                    <a:pt x="215" y="290"/>
                  </a:lnTo>
                  <a:lnTo>
                    <a:pt x="205" y="289"/>
                  </a:lnTo>
                  <a:lnTo>
                    <a:pt x="196" y="287"/>
                  </a:lnTo>
                  <a:lnTo>
                    <a:pt x="180" y="277"/>
                  </a:lnTo>
                  <a:lnTo>
                    <a:pt x="161" y="267"/>
                  </a:lnTo>
                  <a:lnTo>
                    <a:pt x="149" y="266"/>
                  </a:lnTo>
                  <a:lnTo>
                    <a:pt x="114" y="211"/>
                  </a:lnTo>
                  <a:lnTo>
                    <a:pt x="113" y="186"/>
                  </a:lnTo>
                  <a:lnTo>
                    <a:pt x="107" y="180"/>
                  </a:lnTo>
                  <a:lnTo>
                    <a:pt x="104" y="175"/>
                  </a:lnTo>
                  <a:lnTo>
                    <a:pt x="102" y="168"/>
                  </a:lnTo>
                  <a:lnTo>
                    <a:pt x="102" y="162"/>
                  </a:lnTo>
                  <a:lnTo>
                    <a:pt x="104" y="163"/>
                  </a:lnTo>
                  <a:lnTo>
                    <a:pt x="125" y="194"/>
                  </a:lnTo>
                  <a:close/>
                  <a:moveTo>
                    <a:pt x="115" y="267"/>
                  </a:moveTo>
                  <a:lnTo>
                    <a:pt x="86" y="258"/>
                  </a:lnTo>
                  <a:lnTo>
                    <a:pt x="55" y="242"/>
                  </a:lnTo>
                  <a:lnTo>
                    <a:pt x="21" y="230"/>
                  </a:lnTo>
                  <a:lnTo>
                    <a:pt x="18" y="229"/>
                  </a:lnTo>
                  <a:lnTo>
                    <a:pt x="21" y="229"/>
                  </a:lnTo>
                  <a:lnTo>
                    <a:pt x="23" y="225"/>
                  </a:lnTo>
                  <a:lnTo>
                    <a:pt x="26" y="224"/>
                  </a:lnTo>
                  <a:lnTo>
                    <a:pt x="47" y="227"/>
                  </a:lnTo>
                  <a:lnTo>
                    <a:pt x="103" y="249"/>
                  </a:lnTo>
                  <a:lnTo>
                    <a:pt x="160" y="283"/>
                  </a:lnTo>
                  <a:lnTo>
                    <a:pt x="162" y="283"/>
                  </a:lnTo>
                  <a:lnTo>
                    <a:pt x="182" y="293"/>
                  </a:lnTo>
                  <a:lnTo>
                    <a:pt x="166" y="293"/>
                  </a:lnTo>
                  <a:lnTo>
                    <a:pt x="154" y="289"/>
                  </a:lnTo>
                  <a:lnTo>
                    <a:pt x="143" y="284"/>
                  </a:lnTo>
                  <a:lnTo>
                    <a:pt x="125" y="272"/>
                  </a:lnTo>
                  <a:lnTo>
                    <a:pt x="122" y="272"/>
                  </a:lnTo>
                  <a:lnTo>
                    <a:pt x="115" y="267"/>
                  </a:lnTo>
                  <a:close/>
                  <a:moveTo>
                    <a:pt x="209" y="324"/>
                  </a:moveTo>
                  <a:lnTo>
                    <a:pt x="210" y="325"/>
                  </a:lnTo>
                  <a:lnTo>
                    <a:pt x="210" y="324"/>
                  </a:lnTo>
                  <a:lnTo>
                    <a:pt x="211" y="324"/>
                  </a:lnTo>
                  <a:lnTo>
                    <a:pt x="210" y="325"/>
                  </a:lnTo>
                  <a:lnTo>
                    <a:pt x="205" y="330"/>
                  </a:lnTo>
                  <a:lnTo>
                    <a:pt x="208" y="333"/>
                  </a:lnTo>
                  <a:lnTo>
                    <a:pt x="212" y="339"/>
                  </a:lnTo>
                  <a:lnTo>
                    <a:pt x="249" y="344"/>
                  </a:lnTo>
                  <a:lnTo>
                    <a:pt x="230" y="363"/>
                  </a:lnTo>
                  <a:lnTo>
                    <a:pt x="202" y="381"/>
                  </a:lnTo>
                  <a:lnTo>
                    <a:pt x="181" y="390"/>
                  </a:lnTo>
                  <a:lnTo>
                    <a:pt x="160" y="403"/>
                  </a:lnTo>
                  <a:lnTo>
                    <a:pt x="118" y="427"/>
                  </a:lnTo>
                  <a:lnTo>
                    <a:pt x="104" y="435"/>
                  </a:lnTo>
                  <a:lnTo>
                    <a:pt x="109" y="412"/>
                  </a:lnTo>
                  <a:lnTo>
                    <a:pt x="115" y="393"/>
                  </a:lnTo>
                  <a:lnTo>
                    <a:pt x="124" y="376"/>
                  </a:lnTo>
                  <a:lnTo>
                    <a:pt x="134" y="361"/>
                  </a:lnTo>
                  <a:lnTo>
                    <a:pt x="150" y="347"/>
                  </a:lnTo>
                  <a:lnTo>
                    <a:pt x="190" y="326"/>
                  </a:lnTo>
                  <a:lnTo>
                    <a:pt x="209" y="324"/>
                  </a:lnTo>
                  <a:close/>
                </a:path>
              </a:pathLst>
            </a:custGeom>
            <a:solidFill>
              <a:srgbClr val="6A4F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77094" name="Group 1318">
              <a:extLst>
                <a:ext uri="{FF2B5EF4-FFF2-40B4-BE49-F238E27FC236}">
                  <a16:creationId xmlns:a16="http://schemas.microsoft.com/office/drawing/2014/main" id="{51E492BE-022E-475E-A646-C5080C0C09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641" y="4099"/>
              <a:ext cx="144" cy="237"/>
              <a:chOff x="9438" y="4079"/>
              <a:chExt cx="144" cy="237"/>
            </a:xfrm>
          </p:grpSpPr>
          <p:sp>
            <p:nvSpPr>
              <p:cNvPr id="77095" name="Freeform 1319">
                <a:extLst>
                  <a:ext uri="{FF2B5EF4-FFF2-40B4-BE49-F238E27FC236}">
                    <a16:creationId xmlns:a16="http://schemas.microsoft.com/office/drawing/2014/main" id="{830D0C6B-2B4E-4E65-BAC8-6FF11D0A07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6" y="4082"/>
                <a:ext cx="8" cy="11"/>
              </a:xfrm>
              <a:custGeom>
                <a:avLst/>
                <a:gdLst>
                  <a:gd name="T0" fmla="*/ 6 w 25"/>
                  <a:gd name="T1" fmla="*/ 9 h 35"/>
                  <a:gd name="T2" fmla="*/ 0 w 25"/>
                  <a:gd name="T3" fmla="*/ 35 h 35"/>
                  <a:gd name="T4" fmla="*/ 25 w 25"/>
                  <a:gd name="T5" fmla="*/ 21 h 35"/>
                  <a:gd name="T6" fmla="*/ 18 w 25"/>
                  <a:gd name="T7" fmla="*/ 0 h 35"/>
                  <a:gd name="T8" fmla="*/ 6 w 25"/>
                  <a:gd name="T9" fmla="*/ 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35">
                    <a:moveTo>
                      <a:pt x="6" y="9"/>
                    </a:moveTo>
                    <a:lnTo>
                      <a:pt x="0" y="35"/>
                    </a:lnTo>
                    <a:lnTo>
                      <a:pt x="25" y="21"/>
                    </a:lnTo>
                    <a:lnTo>
                      <a:pt x="18" y="0"/>
                    </a:lnTo>
                    <a:lnTo>
                      <a:pt x="6" y="9"/>
                    </a:lnTo>
                    <a:close/>
                  </a:path>
                </a:pathLst>
              </a:custGeom>
              <a:solidFill>
                <a:srgbClr val="A486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96" name="Freeform 1320">
                <a:extLst>
                  <a:ext uri="{FF2B5EF4-FFF2-40B4-BE49-F238E27FC236}">
                    <a16:creationId xmlns:a16="http://schemas.microsoft.com/office/drawing/2014/main" id="{1AB91020-CBB9-4D8A-950F-657F6B3BF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5" y="4089"/>
                <a:ext cx="11" cy="10"/>
              </a:xfrm>
              <a:custGeom>
                <a:avLst/>
                <a:gdLst>
                  <a:gd name="T0" fmla="*/ 4 w 33"/>
                  <a:gd name="T1" fmla="*/ 14 h 30"/>
                  <a:gd name="T2" fmla="*/ 3 w 33"/>
                  <a:gd name="T3" fmla="*/ 20 h 30"/>
                  <a:gd name="T4" fmla="*/ 0 w 33"/>
                  <a:gd name="T5" fmla="*/ 30 h 30"/>
                  <a:gd name="T6" fmla="*/ 33 w 33"/>
                  <a:gd name="T7" fmla="*/ 11 h 30"/>
                  <a:gd name="T8" fmla="*/ 29 w 33"/>
                  <a:gd name="T9" fmla="*/ 0 h 30"/>
                  <a:gd name="T10" fmla="*/ 4 w 33"/>
                  <a:gd name="T11" fmla="*/ 1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0">
                    <a:moveTo>
                      <a:pt x="4" y="14"/>
                    </a:moveTo>
                    <a:lnTo>
                      <a:pt x="3" y="20"/>
                    </a:lnTo>
                    <a:lnTo>
                      <a:pt x="0" y="30"/>
                    </a:lnTo>
                    <a:lnTo>
                      <a:pt x="33" y="11"/>
                    </a:lnTo>
                    <a:lnTo>
                      <a:pt x="29" y="0"/>
                    </a:lnTo>
                    <a:lnTo>
                      <a:pt x="4" y="14"/>
                    </a:lnTo>
                    <a:close/>
                  </a:path>
                </a:pathLst>
              </a:custGeom>
              <a:solidFill>
                <a:srgbClr val="A283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97" name="Freeform 1321">
                <a:extLst>
                  <a:ext uri="{FF2B5EF4-FFF2-40B4-BE49-F238E27FC236}">
                    <a16:creationId xmlns:a16="http://schemas.microsoft.com/office/drawing/2014/main" id="{A816AEF6-EA93-442D-A130-A55442312E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0" y="4092"/>
                <a:ext cx="16" cy="14"/>
              </a:xfrm>
              <a:custGeom>
                <a:avLst/>
                <a:gdLst>
                  <a:gd name="T0" fmla="*/ 47 w 48"/>
                  <a:gd name="T1" fmla="*/ 2 h 40"/>
                  <a:gd name="T2" fmla="*/ 47 w 48"/>
                  <a:gd name="T3" fmla="*/ 0 h 40"/>
                  <a:gd name="T4" fmla="*/ 14 w 48"/>
                  <a:gd name="T5" fmla="*/ 19 h 40"/>
                  <a:gd name="T6" fmla="*/ 8 w 48"/>
                  <a:gd name="T7" fmla="*/ 28 h 40"/>
                  <a:gd name="T8" fmla="*/ 0 w 48"/>
                  <a:gd name="T9" fmla="*/ 40 h 40"/>
                  <a:gd name="T10" fmla="*/ 48 w 48"/>
                  <a:gd name="T11" fmla="*/ 13 h 40"/>
                  <a:gd name="T12" fmla="*/ 47 w 48"/>
                  <a:gd name="T13" fmla="*/ 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40">
                    <a:moveTo>
                      <a:pt x="47" y="2"/>
                    </a:moveTo>
                    <a:lnTo>
                      <a:pt x="47" y="0"/>
                    </a:lnTo>
                    <a:lnTo>
                      <a:pt x="14" y="19"/>
                    </a:lnTo>
                    <a:lnTo>
                      <a:pt x="8" y="28"/>
                    </a:lnTo>
                    <a:lnTo>
                      <a:pt x="0" y="40"/>
                    </a:lnTo>
                    <a:lnTo>
                      <a:pt x="48" y="13"/>
                    </a:lnTo>
                    <a:lnTo>
                      <a:pt x="47" y="2"/>
                    </a:lnTo>
                    <a:close/>
                  </a:path>
                </a:pathLst>
              </a:custGeom>
              <a:solidFill>
                <a:srgbClr val="A081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98" name="Freeform 1322">
                <a:extLst>
                  <a:ext uri="{FF2B5EF4-FFF2-40B4-BE49-F238E27FC236}">
                    <a16:creationId xmlns:a16="http://schemas.microsoft.com/office/drawing/2014/main" id="{443F8603-2F26-4F51-9EAD-3A76154B51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19" y="4097"/>
                <a:ext cx="17" cy="14"/>
              </a:xfrm>
              <a:custGeom>
                <a:avLst/>
                <a:gdLst>
                  <a:gd name="T0" fmla="*/ 53 w 53"/>
                  <a:gd name="T1" fmla="*/ 12 h 43"/>
                  <a:gd name="T2" fmla="*/ 52 w 53"/>
                  <a:gd name="T3" fmla="*/ 0 h 43"/>
                  <a:gd name="T4" fmla="*/ 4 w 53"/>
                  <a:gd name="T5" fmla="*/ 27 h 43"/>
                  <a:gd name="T6" fmla="*/ 1 w 53"/>
                  <a:gd name="T7" fmla="*/ 30 h 43"/>
                  <a:gd name="T8" fmla="*/ 0 w 53"/>
                  <a:gd name="T9" fmla="*/ 42 h 43"/>
                  <a:gd name="T10" fmla="*/ 0 w 53"/>
                  <a:gd name="T11" fmla="*/ 43 h 43"/>
                  <a:gd name="T12" fmla="*/ 53 w 53"/>
                  <a:gd name="T13" fmla="*/ 1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43">
                    <a:moveTo>
                      <a:pt x="53" y="12"/>
                    </a:moveTo>
                    <a:lnTo>
                      <a:pt x="52" y="0"/>
                    </a:lnTo>
                    <a:lnTo>
                      <a:pt x="4" y="27"/>
                    </a:lnTo>
                    <a:lnTo>
                      <a:pt x="1" y="30"/>
                    </a:lnTo>
                    <a:lnTo>
                      <a:pt x="0" y="42"/>
                    </a:lnTo>
                    <a:lnTo>
                      <a:pt x="0" y="43"/>
                    </a:lnTo>
                    <a:lnTo>
                      <a:pt x="53" y="12"/>
                    </a:lnTo>
                    <a:close/>
                  </a:path>
                </a:pathLst>
              </a:custGeom>
              <a:solidFill>
                <a:srgbClr val="9C7D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099" name="Freeform 1323">
                <a:extLst>
                  <a:ext uri="{FF2B5EF4-FFF2-40B4-BE49-F238E27FC236}">
                    <a16:creationId xmlns:a16="http://schemas.microsoft.com/office/drawing/2014/main" id="{271F6654-DE3B-4F21-B230-B4C40047D5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18" y="4101"/>
                <a:ext cx="20" cy="15"/>
              </a:xfrm>
              <a:custGeom>
                <a:avLst/>
                <a:gdLst>
                  <a:gd name="T0" fmla="*/ 56 w 59"/>
                  <a:gd name="T1" fmla="*/ 9 h 45"/>
                  <a:gd name="T2" fmla="*/ 55 w 59"/>
                  <a:gd name="T3" fmla="*/ 0 h 45"/>
                  <a:gd name="T4" fmla="*/ 2 w 59"/>
                  <a:gd name="T5" fmla="*/ 31 h 45"/>
                  <a:gd name="T6" fmla="*/ 0 w 59"/>
                  <a:gd name="T7" fmla="*/ 43 h 45"/>
                  <a:gd name="T8" fmla="*/ 1 w 59"/>
                  <a:gd name="T9" fmla="*/ 45 h 45"/>
                  <a:gd name="T10" fmla="*/ 59 w 59"/>
                  <a:gd name="T11" fmla="*/ 12 h 45"/>
                  <a:gd name="T12" fmla="*/ 56 w 59"/>
                  <a:gd name="T13" fmla="*/ 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45">
                    <a:moveTo>
                      <a:pt x="56" y="9"/>
                    </a:moveTo>
                    <a:lnTo>
                      <a:pt x="55" y="0"/>
                    </a:lnTo>
                    <a:lnTo>
                      <a:pt x="2" y="31"/>
                    </a:lnTo>
                    <a:lnTo>
                      <a:pt x="0" y="43"/>
                    </a:lnTo>
                    <a:lnTo>
                      <a:pt x="1" y="45"/>
                    </a:lnTo>
                    <a:lnTo>
                      <a:pt x="59" y="12"/>
                    </a:lnTo>
                    <a:lnTo>
                      <a:pt x="56" y="9"/>
                    </a:lnTo>
                    <a:close/>
                  </a:path>
                </a:pathLst>
              </a:custGeom>
              <a:solidFill>
                <a:srgbClr val="9A7B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00" name="Freeform 1324">
                <a:extLst>
                  <a:ext uri="{FF2B5EF4-FFF2-40B4-BE49-F238E27FC236}">
                    <a16:creationId xmlns:a16="http://schemas.microsoft.com/office/drawing/2014/main" id="{23C42691-9C6D-426F-92C1-781CE22872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18" y="4105"/>
                <a:ext cx="21" cy="14"/>
              </a:xfrm>
              <a:custGeom>
                <a:avLst/>
                <a:gdLst>
                  <a:gd name="T0" fmla="*/ 62 w 62"/>
                  <a:gd name="T1" fmla="*/ 6 h 43"/>
                  <a:gd name="T2" fmla="*/ 58 w 62"/>
                  <a:gd name="T3" fmla="*/ 0 h 43"/>
                  <a:gd name="T4" fmla="*/ 0 w 62"/>
                  <a:gd name="T5" fmla="*/ 33 h 43"/>
                  <a:gd name="T6" fmla="*/ 4 w 62"/>
                  <a:gd name="T7" fmla="*/ 43 h 43"/>
                  <a:gd name="T8" fmla="*/ 62 w 62"/>
                  <a:gd name="T9" fmla="*/ 8 h 43"/>
                  <a:gd name="T10" fmla="*/ 62 w 62"/>
                  <a:gd name="T11" fmla="*/ 6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43">
                    <a:moveTo>
                      <a:pt x="62" y="6"/>
                    </a:moveTo>
                    <a:lnTo>
                      <a:pt x="58" y="0"/>
                    </a:lnTo>
                    <a:lnTo>
                      <a:pt x="0" y="33"/>
                    </a:lnTo>
                    <a:lnTo>
                      <a:pt x="4" y="43"/>
                    </a:lnTo>
                    <a:lnTo>
                      <a:pt x="62" y="8"/>
                    </a:lnTo>
                    <a:lnTo>
                      <a:pt x="62" y="6"/>
                    </a:lnTo>
                    <a:close/>
                  </a:path>
                </a:pathLst>
              </a:custGeom>
              <a:solidFill>
                <a:srgbClr val="9878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01" name="Freeform 1325">
                <a:extLst>
                  <a:ext uri="{FF2B5EF4-FFF2-40B4-BE49-F238E27FC236}">
                    <a16:creationId xmlns:a16="http://schemas.microsoft.com/office/drawing/2014/main" id="{EB2B4C4E-A09C-4AB5-86C9-E3DBDC9592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0" y="4107"/>
                <a:ext cx="20" cy="16"/>
              </a:xfrm>
              <a:custGeom>
                <a:avLst/>
                <a:gdLst>
                  <a:gd name="T0" fmla="*/ 61 w 61"/>
                  <a:gd name="T1" fmla="*/ 12 h 46"/>
                  <a:gd name="T2" fmla="*/ 58 w 61"/>
                  <a:gd name="T3" fmla="*/ 9 h 46"/>
                  <a:gd name="T4" fmla="*/ 58 w 61"/>
                  <a:gd name="T5" fmla="*/ 0 h 46"/>
                  <a:gd name="T6" fmla="*/ 0 w 61"/>
                  <a:gd name="T7" fmla="*/ 35 h 46"/>
                  <a:gd name="T8" fmla="*/ 3 w 61"/>
                  <a:gd name="T9" fmla="*/ 46 h 46"/>
                  <a:gd name="T10" fmla="*/ 61 w 61"/>
                  <a:gd name="T11" fmla="*/ 1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46">
                    <a:moveTo>
                      <a:pt x="61" y="12"/>
                    </a:moveTo>
                    <a:lnTo>
                      <a:pt x="58" y="9"/>
                    </a:lnTo>
                    <a:lnTo>
                      <a:pt x="58" y="0"/>
                    </a:lnTo>
                    <a:lnTo>
                      <a:pt x="0" y="35"/>
                    </a:lnTo>
                    <a:lnTo>
                      <a:pt x="3" y="46"/>
                    </a:lnTo>
                    <a:lnTo>
                      <a:pt x="61" y="12"/>
                    </a:lnTo>
                    <a:close/>
                  </a:path>
                </a:pathLst>
              </a:custGeom>
              <a:solidFill>
                <a:srgbClr val="9575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02" name="Freeform 1326">
                <a:extLst>
                  <a:ext uri="{FF2B5EF4-FFF2-40B4-BE49-F238E27FC236}">
                    <a16:creationId xmlns:a16="http://schemas.microsoft.com/office/drawing/2014/main" id="{C6898FC3-912F-4DC4-96D9-77E6B2165A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2" y="4115"/>
                <a:ext cx="22" cy="15"/>
              </a:xfrm>
              <a:custGeom>
                <a:avLst/>
                <a:gdLst>
                  <a:gd name="T0" fmla="*/ 65 w 65"/>
                  <a:gd name="T1" fmla="*/ 9 h 45"/>
                  <a:gd name="T2" fmla="*/ 65 w 65"/>
                  <a:gd name="T3" fmla="*/ 6 h 45"/>
                  <a:gd name="T4" fmla="*/ 61 w 65"/>
                  <a:gd name="T5" fmla="*/ 0 h 45"/>
                  <a:gd name="T6" fmla="*/ 0 w 65"/>
                  <a:gd name="T7" fmla="*/ 34 h 45"/>
                  <a:gd name="T8" fmla="*/ 3 w 65"/>
                  <a:gd name="T9" fmla="*/ 45 h 45"/>
                  <a:gd name="T10" fmla="*/ 65 w 65"/>
                  <a:gd name="T11" fmla="*/ 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45">
                    <a:moveTo>
                      <a:pt x="65" y="9"/>
                    </a:moveTo>
                    <a:lnTo>
                      <a:pt x="65" y="6"/>
                    </a:lnTo>
                    <a:lnTo>
                      <a:pt x="61" y="0"/>
                    </a:lnTo>
                    <a:lnTo>
                      <a:pt x="0" y="34"/>
                    </a:lnTo>
                    <a:lnTo>
                      <a:pt x="3" y="45"/>
                    </a:lnTo>
                    <a:lnTo>
                      <a:pt x="65" y="9"/>
                    </a:lnTo>
                    <a:close/>
                  </a:path>
                </a:pathLst>
              </a:custGeom>
              <a:solidFill>
                <a:srgbClr val="906F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03" name="Freeform 1327">
                <a:extLst>
                  <a:ext uri="{FF2B5EF4-FFF2-40B4-BE49-F238E27FC236}">
                    <a16:creationId xmlns:a16="http://schemas.microsoft.com/office/drawing/2014/main" id="{E97DE26C-6381-4C17-995E-9F3079AEB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1" y="4111"/>
                <a:ext cx="21" cy="15"/>
              </a:xfrm>
              <a:custGeom>
                <a:avLst/>
                <a:gdLst>
                  <a:gd name="T0" fmla="*/ 65 w 65"/>
                  <a:gd name="T1" fmla="*/ 10 h 44"/>
                  <a:gd name="T2" fmla="*/ 58 w 65"/>
                  <a:gd name="T3" fmla="*/ 0 h 44"/>
                  <a:gd name="T4" fmla="*/ 0 w 65"/>
                  <a:gd name="T5" fmla="*/ 34 h 44"/>
                  <a:gd name="T6" fmla="*/ 3 w 65"/>
                  <a:gd name="T7" fmla="*/ 42 h 44"/>
                  <a:gd name="T8" fmla="*/ 4 w 65"/>
                  <a:gd name="T9" fmla="*/ 44 h 44"/>
                  <a:gd name="T10" fmla="*/ 65 w 65"/>
                  <a:gd name="T11" fmla="*/ 1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44">
                    <a:moveTo>
                      <a:pt x="65" y="10"/>
                    </a:moveTo>
                    <a:lnTo>
                      <a:pt x="58" y="0"/>
                    </a:lnTo>
                    <a:lnTo>
                      <a:pt x="0" y="34"/>
                    </a:lnTo>
                    <a:lnTo>
                      <a:pt x="3" y="42"/>
                    </a:lnTo>
                    <a:lnTo>
                      <a:pt x="4" y="44"/>
                    </a:lnTo>
                    <a:lnTo>
                      <a:pt x="65" y="10"/>
                    </a:lnTo>
                    <a:close/>
                  </a:path>
                </a:pathLst>
              </a:custGeom>
              <a:solidFill>
                <a:srgbClr val="9373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04" name="Freeform 1328">
                <a:extLst>
                  <a:ext uri="{FF2B5EF4-FFF2-40B4-BE49-F238E27FC236}">
                    <a16:creationId xmlns:a16="http://schemas.microsoft.com/office/drawing/2014/main" id="{9FB424C8-F7FD-427B-AAEB-2C52C346DD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6" y="4132"/>
                <a:ext cx="9" cy="9"/>
              </a:xfrm>
              <a:custGeom>
                <a:avLst/>
                <a:gdLst>
                  <a:gd name="T0" fmla="*/ 2 w 27"/>
                  <a:gd name="T1" fmla="*/ 23 h 27"/>
                  <a:gd name="T2" fmla="*/ 4 w 27"/>
                  <a:gd name="T3" fmla="*/ 27 h 27"/>
                  <a:gd name="T4" fmla="*/ 22 w 27"/>
                  <a:gd name="T5" fmla="*/ 16 h 27"/>
                  <a:gd name="T6" fmla="*/ 27 w 27"/>
                  <a:gd name="T7" fmla="*/ 0 h 27"/>
                  <a:gd name="T8" fmla="*/ 0 w 27"/>
                  <a:gd name="T9" fmla="*/ 16 h 27"/>
                  <a:gd name="T10" fmla="*/ 2 w 27"/>
                  <a:gd name="T11" fmla="*/ 2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7">
                    <a:moveTo>
                      <a:pt x="2" y="23"/>
                    </a:moveTo>
                    <a:lnTo>
                      <a:pt x="4" y="27"/>
                    </a:lnTo>
                    <a:lnTo>
                      <a:pt x="22" y="16"/>
                    </a:lnTo>
                    <a:lnTo>
                      <a:pt x="27" y="0"/>
                    </a:lnTo>
                    <a:lnTo>
                      <a:pt x="0" y="16"/>
                    </a:lnTo>
                    <a:lnTo>
                      <a:pt x="2" y="23"/>
                    </a:lnTo>
                    <a:close/>
                  </a:path>
                </a:pathLst>
              </a:custGeom>
              <a:solidFill>
                <a:srgbClr val="8967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05" name="Freeform 1329">
                <a:extLst>
                  <a:ext uri="{FF2B5EF4-FFF2-40B4-BE49-F238E27FC236}">
                    <a16:creationId xmlns:a16="http://schemas.microsoft.com/office/drawing/2014/main" id="{65291131-2CC0-454B-95B3-BBBDB94DE6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8" y="4143"/>
                <a:ext cx="4" cy="5"/>
              </a:xfrm>
              <a:custGeom>
                <a:avLst/>
                <a:gdLst>
                  <a:gd name="T0" fmla="*/ 0 w 10"/>
                  <a:gd name="T1" fmla="*/ 4 h 16"/>
                  <a:gd name="T2" fmla="*/ 1 w 10"/>
                  <a:gd name="T3" fmla="*/ 7 h 16"/>
                  <a:gd name="T4" fmla="*/ 4 w 10"/>
                  <a:gd name="T5" fmla="*/ 16 h 16"/>
                  <a:gd name="T6" fmla="*/ 6 w 10"/>
                  <a:gd name="T7" fmla="*/ 14 h 16"/>
                  <a:gd name="T8" fmla="*/ 6 w 10"/>
                  <a:gd name="T9" fmla="*/ 12 h 16"/>
                  <a:gd name="T10" fmla="*/ 6 w 10"/>
                  <a:gd name="T11" fmla="*/ 7 h 16"/>
                  <a:gd name="T12" fmla="*/ 10 w 10"/>
                  <a:gd name="T13" fmla="*/ 0 h 16"/>
                  <a:gd name="T14" fmla="*/ 0 w 10"/>
                  <a:gd name="T15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16">
                    <a:moveTo>
                      <a:pt x="0" y="4"/>
                    </a:moveTo>
                    <a:lnTo>
                      <a:pt x="1" y="7"/>
                    </a:lnTo>
                    <a:lnTo>
                      <a:pt x="4" y="16"/>
                    </a:lnTo>
                    <a:lnTo>
                      <a:pt x="6" y="14"/>
                    </a:lnTo>
                    <a:lnTo>
                      <a:pt x="6" y="12"/>
                    </a:lnTo>
                    <a:lnTo>
                      <a:pt x="6" y="7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8664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06" name="Freeform 1330">
                <a:extLst>
                  <a:ext uri="{FF2B5EF4-FFF2-40B4-BE49-F238E27FC236}">
                    <a16:creationId xmlns:a16="http://schemas.microsoft.com/office/drawing/2014/main" id="{CC2D66FB-5579-4B18-95F0-290AAA8FF8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7" y="4137"/>
                <a:ext cx="6" cy="7"/>
              </a:xfrm>
              <a:custGeom>
                <a:avLst/>
                <a:gdLst>
                  <a:gd name="T0" fmla="*/ 0 w 18"/>
                  <a:gd name="T1" fmla="*/ 11 h 20"/>
                  <a:gd name="T2" fmla="*/ 4 w 18"/>
                  <a:gd name="T3" fmla="*/ 20 h 20"/>
                  <a:gd name="T4" fmla="*/ 14 w 18"/>
                  <a:gd name="T5" fmla="*/ 16 h 20"/>
                  <a:gd name="T6" fmla="*/ 15 w 18"/>
                  <a:gd name="T7" fmla="*/ 12 h 20"/>
                  <a:gd name="T8" fmla="*/ 18 w 18"/>
                  <a:gd name="T9" fmla="*/ 0 h 20"/>
                  <a:gd name="T10" fmla="*/ 0 w 18"/>
                  <a:gd name="T11" fmla="*/ 1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20">
                    <a:moveTo>
                      <a:pt x="0" y="11"/>
                    </a:moveTo>
                    <a:lnTo>
                      <a:pt x="4" y="20"/>
                    </a:lnTo>
                    <a:lnTo>
                      <a:pt x="14" y="16"/>
                    </a:lnTo>
                    <a:lnTo>
                      <a:pt x="15" y="12"/>
                    </a:lnTo>
                    <a:lnTo>
                      <a:pt x="18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8766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07" name="Freeform 1331">
                <a:extLst>
                  <a:ext uri="{FF2B5EF4-FFF2-40B4-BE49-F238E27FC236}">
                    <a16:creationId xmlns:a16="http://schemas.microsoft.com/office/drawing/2014/main" id="{34B18093-7BD8-4029-97A0-AF3374E05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4" y="4122"/>
                <a:ext cx="20" cy="15"/>
              </a:xfrm>
              <a:custGeom>
                <a:avLst/>
                <a:gdLst>
                  <a:gd name="T0" fmla="*/ 0 w 58"/>
                  <a:gd name="T1" fmla="*/ 34 h 46"/>
                  <a:gd name="T2" fmla="*/ 4 w 58"/>
                  <a:gd name="T3" fmla="*/ 46 h 46"/>
                  <a:gd name="T4" fmla="*/ 31 w 58"/>
                  <a:gd name="T5" fmla="*/ 30 h 46"/>
                  <a:gd name="T6" fmla="*/ 35 w 58"/>
                  <a:gd name="T7" fmla="*/ 18 h 46"/>
                  <a:gd name="T8" fmla="*/ 58 w 58"/>
                  <a:gd name="T9" fmla="*/ 2 h 46"/>
                  <a:gd name="T10" fmla="*/ 58 w 58"/>
                  <a:gd name="T11" fmla="*/ 0 h 46"/>
                  <a:gd name="T12" fmla="*/ 0 w 58"/>
                  <a:gd name="T13" fmla="*/ 3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46">
                    <a:moveTo>
                      <a:pt x="0" y="34"/>
                    </a:moveTo>
                    <a:lnTo>
                      <a:pt x="4" y="46"/>
                    </a:lnTo>
                    <a:lnTo>
                      <a:pt x="31" y="30"/>
                    </a:lnTo>
                    <a:lnTo>
                      <a:pt x="35" y="18"/>
                    </a:lnTo>
                    <a:lnTo>
                      <a:pt x="58" y="2"/>
                    </a:lnTo>
                    <a:lnTo>
                      <a:pt x="58" y="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8C6B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08" name="Freeform 1332">
                <a:extLst>
                  <a:ext uri="{FF2B5EF4-FFF2-40B4-BE49-F238E27FC236}">
                    <a16:creationId xmlns:a16="http://schemas.microsoft.com/office/drawing/2014/main" id="{A3C888E4-499B-4069-B145-3AB27B59E6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3" y="4118"/>
                <a:ext cx="21" cy="15"/>
              </a:xfrm>
              <a:custGeom>
                <a:avLst/>
                <a:gdLst>
                  <a:gd name="T0" fmla="*/ 0 w 62"/>
                  <a:gd name="T1" fmla="*/ 36 h 47"/>
                  <a:gd name="T2" fmla="*/ 4 w 62"/>
                  <a:gd name="T3" fmla="*/ 47 h 47"/>
                  <a:gd name="T4" fmla="*/ 62 w 62"/>
                  <a:gd name="T5" fmla="*/ 13 h 47"/>
                  <a:gd name="T6" fmla="*/ 62 w 62"/>
                  <a:gd name="T7" fmla="*/ 0 h 47"/>
                  <a:gd name="T8" fmla="*/ 0 w 62"/>
                  <a:gd name="T9" fmla="*/ 3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47">
                    <a:moveTo>
                      <a:pt x="0" y="36"/>
                    </a:moveTo>
                    <a:lnTo>
                      <a:pt x="4" y="47"/>
                    </a:lnTo>
                    <a:lnTo>
                      <a:pt x="62" y="13"/>
                    </a:lnTo>
                    <a:lnTo>
                      <a:pt x="62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8E6E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09" name="Freeform 1333">
                <a:extLst>
                  <a:ext uri="{FF2B5EF4-FFF2-40B4-BE49-F238E27FC236}">
                    <a16:creationId xmlns:a16="http://schemas.microsoft.com/office/drawing/2014/main" id="{84B24988-90A3-4C33-A35F-679085819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0" y="4147"/>
                <a:ext cx="1" cy="4"/>
              </a:xfrm>
              <a:custGeom>
                <a:avLst/>
                <a:gdLst>
                  <a:gd name="T0" fmla="*/ 2 w 2"/>
                  <a:gd name="T1" fmla="*/ 0 h 12"/>
                  <a:gd name="T2" fmla="*/ 0 w 2"/>
                  <a:gd name="T3" fmla="*/ 2 h 12"/>
                  <a:gd name="T4" fmla="*/ 1 w 2"/>
                  <a:gd name="T5" fmla="*/ 12 h 12"/>
                  <a:gd name="T6" fmla="*/ 2 w 2"/>
                  <a:gd name="T7" fmla="*/ 6 h 12"/>
                  <a:gd name="T8" fmla="*/ 2 w 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2">
                    <a:moveTo>
                      <a:pt x="2" y="0"/>
                    </a:moveTo>
                    <a:lnTo>
                      <a:pt x="0" y="2"/>
                    </a:lnTo>
                    <a:lnTo>
                      <a:pt x="1" y="12"/>
                    </a:lnTo>
                    <a:lnTo>
                      <a:pt x="2" y="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8462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10" name="Freeform 1334">
                <a:extLst>
                  <a:ext uri="{FF2B5EF4-FFF2-40B4-BE49-F238E27FC236}">
                    <a16:creationId xmlns:a16="http://schemas.microsoft.com/office/drawing/2014/main" id="{7D545DF8-8B0E-4BF3-8521-B368EF71BA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7" y="4137"/>
                <a:ext cx="15" cy="16"/>
              </a:xfrm>
              <a:custGeom>
                <a:avLst/>
                <a:gdLst>
                  <a:gd name="T0" fmla="*/ 36 w 44"/>
                  <a:gd name="T1" fmla="*/ 7 h 50"/>
                  <a:gd name="T2" fmla="*/ 28 w 44"/>
                  <a:gd name="T3" fmla="*/ 20 h 50"/>
                  <a:gd name="T4" fmla="*/ 0 w 44"/>
                  <a:gd name="T5" fmla="*/ 42 h 50"/>
                  <a:gd name="T6" fmla="*/ 3 w 44"/>
                  <a:gd name="T7" fmla="*/ 50 h 50"/>
                  <a:gd name="T8" fmla="*/ 6 w 44"/>
                  <a:gd name="T9" fmla="*/ 46 h 50"/>
                  <a:gd name="T10" fmla="*/ 9 w 44"/>
                  <a:gd name="T11" fmla="*/ 44 h 50"/>
                  <a:gd name="T12" fmla="*/ 16 w 44"/>
                  <a:gd name="T13" fmla="*/ 39 h 50"/>
                  <a:gd name="T14" fmla="*/ 27 w 44"/>
                  <a:gd name="T15" fmla="*/ 27 h 50"/>
                  <a:gd name="T16" fmla="*/ 31 w 44"/>
                  <a:gd name="T17" fmla="*/ 20 h 50"/>
                  <a:gd name="T18" fmla="*/ 36 w 44"/>
                  <a:gd name="T19" fmla="*/ 14 h 50"/>
                  <a:gd name="T20" fmla="*/ 44 w 44"/>
                  <a:gd name="T21" fmla="*/ 0 h 50"/>
                  <a:gd name="T22" fmla="*/ 36 w 44"/>
                  <a:gd name="T23" fmla="*/ 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4" h="50">
                    <a:moveTo>
                      <a:pt x="36" y="7"/>
                    </a:moveTo>
                    <a:lnTo>
                      <a:pt x="28" y="20"/>
                    </a:lnTo>
                    <a:lnTo>
                      <a:pt x="0" y="42"/>
                    </a:lnTo>
                    <a:lnTo>
                      <a:pt x="3" y="50"/>
                    </a:lnTo>
                    <a:lnTo>
                      <a:pt x="6" y="46"/>
                    </a:lnTo>
                    <a:lnTo>
                      <a:pt x="9" y="44"/>
                    </a:lnTo>
                    <a:lnTo>
                      <a:pt x="16" y="39"/>
                    </a:lnTo>
                    <a:lnTo>
                      <a:pt x="27" y="27"/>
                    </a:lnTo>
                    <a:lnTo>
                      <a:pt x="31" y="20"/>
                    </a:lnTo>
                    <a:lnTo>
                      <a:pt x="36" y="14"/>
                    </a:lnTo>
                    <a:lnTo>
                      <a:pt x="44" y="0"/>
                    </a:ln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A98B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11" name="Freeform 1335">
                <a:extLst>
                  <a:ext uri="{FF2B5EF4-FFF2-40B4-BE49-F238E27FC236}">
                    <a16:creationId xmlns:a16="http://schemas.microsoft.com/office/drawing/2014/main" id="{8FB73C99-2D3B-4724-912B-75E0C9B69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9" y="4163"/>
                <a:ext cx="2" cy="1"/>
              </a:xfrm>
              <a:custGeom>
                <a:avLst/>
                <a:gdLst>
                  <a:gd name="T0" fmla="*/ 6 w 6"/>
                  <a:gd name="T1" fmla="*/ 1 h 3"/>
                  <a:gd name="T2" fmla="*/ 5 w 6"/>
                  <a:gd name="T3" fmla="*/ 0 h 3"/>
                  <a:gd name="T4" fmla="*/ 0 w 6"/>
                  <a:gd name="T5" fmla="*/ 2 h 3"/>
                  <a:gd name="T6" fmla="*/ 1 w 6"/>
                  <a:gd name="T7" fmla="*/ 3 h 3"/>
                  <a:gd name="T8" fmla="*/ 6 w 6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lnTo>
                      <a:pt x="5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6" y="1"/>
                    </a:lnTo>
                    <a:close/>
                  </a:path>
                </a:pathLst>
              </a:custGeom>
              <a:solidFill>
                <a:srgbClr val="8867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12" name="Freeform 1336">
                <a:extLst>
                  <a:ext uri="{FF2B5EF4-FFF2-40B4-BE49-F238E27FC236}">
                    <a16:creationId xmlns:a16="http://schemas.microsoft.com/office/drawing/2014/main" id="{2AD73A0C-6602-4488-B777-E98769F192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0" y="4162"/>
                <a:ext cx="2" cy="1"/>
              </a:xfrm>
              <a:custGeom>
                <a:avLst/>
                <a:gdLst>
                  <a:gd name="T0" fmla="*/ 0 w 5"/>
                  <a:gd name="T1" fmla="*/ 3 h 4"/>
                  <a:gd name="T2" fmla="*/ 1 w 5"/>
                  <a:gd name="T3" fmla="*/ 4 h 4"/>
                  <a:gd name="T4" fmla="*/ 5 w 5"/>
                  <a:gd name="T5" fmla="*/ 3 h 4"/>
                  <a:gd name="T6" fmla="*/ 4 w 5"/>
                  <a:gd name="T7" fmla="*/ 0 h 4"/>
                  <a:gd name="T8" fmla="*/ 0 w 5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0" y="3"/>
                    </a:moveTo>
                    <a:lnTo>
                      <a:pt x="1" y="4"/>
                    </a:lnTo>
                    <a:lnTo>
                      <a:pt x="5" y="3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8B6A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13" name="Freeform 1337">
                <a:extLst>
                  <a:ext uri="{FF2B5EF4-FFF2-40B4-BE49-F238E27FC236}">
                    <a16:creationId xmlns:a16="http://schemas.microsoft.com/office/drawing/2014/main" id="{9BEBFF2F-3A3D-4D75-A394-C17BFB1EB3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8" y="4164"/>
                <a:ext cx="1" cy="1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1 h 4"/>
                  <a:gd name="T4" fmla="*/ 3 w 4"/>
                  <a:gd name="T5" fmla="*/ 0 h 4"/>
                  <a:gd name="T6" fmla="*/ 0 w 4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8563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14" name="Freeform 1338">
                <a:extLst>
                  <a:ext uri="{FF2B5EF4-FFF2-40B4-BE49-F238E27FC236}">
                    <a16:creationId xmlns:a16="http://schemas.microsoft.com/office/drawing/2014/main" id="{84EA669C-D841-45FA-9B21-9FE674212E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3" y="4151"/>
                <a:ext cx="5" cy="5"/>
              </a:xfrm>
              <a:custGeom>
                <a:avLst/>
                <a:gdLst>
                  <a:gd name="T0" fmla="*/ 9 w 17"/>
                  <a:gd name="T1" fmla="*/ 3 h 16"/>
                  <a:gd name="T2" fmla="*/ 4 w 17"/>
                  <a:gd name="T3" fmla="*/ 7 h 16"/>
                  <a:gd name="T4" fmla="*/ 8 w 17"/>
                  <a:gd name="T5" fmla="*/ 13 h 16"/>
                  <a:gd name="T6" fmla="*/ 4 w 17"/>
                  <a:gd name="T7" fmla="*/ 7 h 16"/>
                  <a:gd name="T8" fmla="*/ 0 w 17"/>
                  <a:gd name="T9" fmla="*/ 9 h 16"/>
                  <a:gd name="T10" fmla="*/ 4 w 17"/>
                  <a:gd name="T11" fmla="*/ 16 h 16"/>
                  <a:gd name="T12" fmla="*/ 17 w 17"/>
                  <a:gd name="T13" fmla="*/ 8 h 16"/>
                  <a:gd name="T14" fmla="*/ 14 w 17"/>
                  <a:gd name="T15" fmla="*/ 0 h 16"/>
                  <a:gd name="T16" fmla="*/ 9 w 17"/>
                  <a:gd name="T17" fmla="*/ 3 h 16"/>
                  <a:gd name="T18" fmla="*/ 12 w 17"/>
                  <a:gd name="T19" fmla="*/ 10 h 16"/>
                  <a:gd name="T20" fmla="*/ 9 w 17"/>
                  <a:gd name="T21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" h="16">
                    <a:moveTo>
                      <a:pt x="9" y="3"/>
                    </a:moveTo>
                    <a:lnTo>
                      <a:pt x="4" y="7"/>
                    </a:lnTo>
                    <a:lnTo>
                      <a:pt x="8" y="13"/>
                    </a:lnTo>
                    <a:lnTo>
                      <a:pt x="4" y="7"/>
                    </a:lnTo>
                    <a:lnTo>
                      <a:pt x="0" y="9"/>
                    </a:lnTo>
                    <a:lnTo>
                      <a:pt x="4" y="16"/>
                    </a:lnTo>
                    <a:lnTo>
                      <a:pt x="17" y="8"/>
                    </a:lnTo>
                    <a:lnTo>
                      <a:pt x="14" y="0"/>
                    </a:lnTo>
                    <a:lnTo>
                      <a:pt x="9" y="3"/>
                    </a:lnTo>
                    <a:lnTo>
                      <a:pt x="12" y="10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A183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15" name="Freeform 1339">
                <a:extLst>
                  <a:ext uri="{FF2B5EF4-FFF2-40B4-BE49-F238E27FC236}">
                    <a16:creationId xmlns:a16="http://schemas.microsoft.com/office/drawing/2014/main" id="{6862A434-01AF-45C2-A12E-C0183A6AEB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0" y="4155"/>
                <a:ext cx="2" cy="3"/>
              </a:xfrm>
              <a:custGeom>
                <a:avLst/>
                <a:gdLst>
                  <a:gd name="T0" fmla="*/ 7 w 7"/>
                  <a:gd name="T1" fmla="*/ 6 h 8"/>
                  <a:gd name="T2" fmla="*/ 3 w 7"/>
                  <a:gd name="T3" fmla="*/ 0 h 8"/>
                  <a:gd name="T4" fmla="*/ 0 w 7"/>
                  <a:gd name="T5" fmla="*/ 2 h 8"/>
                  <a:gd name="T6" fmla="*/ 2 w 7"/>
                  <a:gd name="T7" fmla="*/ 8 h 8"/>
                  <a:gd name="T8" fmla="*/ 7 w 7"/>
                  <a:gd name="T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8">
                    <a:moveTo>
                      <a:pt x="7" y="6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2" y="8"/>
                    </a:lnTo>
                    <a:lnTo>
                      <a:pt x="7" y="6"/>
                    </a:lnTo>
                    <a:close/>
                  </a:path>
                </a:pathLst>
              </a:custGeom>
              <a:solidFill>
                <a:srgbClr val="9B7C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16" name="Freeform 1340">
                <a:extLst>
                  <a:ext uri="{FF2B5EF4-FFF2-40B4-BE49-F238E27FC236}">
                    <a16:creationId xmlns:a16="http://schemas.microsoft.com/office/drawing/2014/main" id="{9EE625AA-0DB6-4F20-A151-F54F7D693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1" y="4154"/>
                <a:ext cx="3" cy="3"/>
              </a:xfrm>
              <a:custGeom>
                <a:avLst/>
                <a:gdLst>
                  <a:gd name="T0" fmla="*/ 0 w 9"/>
                  <a:gd name="T1" fmla="*/ 4 h 10"/>
                  <a:gd name="T2" fmla="*/ 4 w 9"/>
                  <a:gd name="T3" fmla="*/ 10 h 10"/>
                  <a:gd name="T4" fmla="*/ 9 w 9"/>
                  <a:gd name="T5" fmla="*/ 7 h 10"/>
                  <a:gd name="T6" fmla="*/ 5 w 9"/>
                  <a:gd name="T7" fmla="*/ 0 h 10"/>
                  <a:gd name="T8" fmla="*/ 0 w 9"/>
                  <a:gd name="T9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0">
                    <a:moveTo>
                      <a:pt x="0" y="4"/>
                    </a:moveTo>
                    <a:lnTo>
                      <a:pt x="4" y="10"/>
                    </a:lnTo>
                    <a:lnTo>
                      <a:pt x="9" y="7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9E7F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17" name="Freeform 1341">
                <a:extLst>
                  <a:ext uri="{FF2B5EF4-FFF2-40B4-BE49-F238E27FC236}">
                    <a16:creationId xmlns:a16="http://schemas.microsoft.com/office/drawing/2014/main" id="{3FAEF48D-37E6-4894-AC99-4288AA9807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7" y="4157"/>
                <a:ext cx="3" cy="2"/>
              </a:xfrm>
              <a:custGeom>
                <a:avLst/>
                <a:gdLst>
                  <a:gd name="T0" fmla="*/ 5 w 8"/>
                  <a:gd name="T1" fmla="*/ 0 h 8"/>
                  <a:gd name="T2" fmla="*/ 0 w 8"/>
                  <a:gd name="T3" fmla="*/ 3 h 8"/>
                  <a:gd name="T4" fmla="*/ 3 w 8"/>
                  <a:gd name="T5" fmla="*/ 8 h 8"/>
                  <a:gd name="T6" fmla="*/ 8 w 8"/>
                  <a:gd name="T7" fmla="*/ 6 h 8"/>
                  <a:gd name="T8" fmla="*/ 5 w 8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5" y="0"/>
                    </a:moveTo>
                    <a:lnTo>
                      <a:pt x="0" y="3"/>
                    </a:lnTo>
                    <a:lnTo>
                      <a:pt x="3" y="8"/>
                    </a:lnTo>
                    <a:lnTo>
                      <a:pt x="8" y="6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9575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18" name="Freeform 1342">
                <a:extLst>
                  <a:ext uri="{FF2B5EF4-FFF2-40B4-BE49-F238E27FC236}">
                    <a16:creationId xmlns:a16="http://schemas.microsoft.com/office/drawing/2014/main" id="{AE45E6AF-3BBE-417D-BFF0-0E94C7062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9" y="4156"/>
                <a:ext cx="2" cy="3"/>
              </a:xfrm>
              <a:custGeom>
                <a:avLst/>
                <a:gdLst>
                  <a:gd name="T0" fmla="*/ 4 w 6"/>
                  <a:gd name="T1" fmla="*/ 0 h 9"/>
                  <a:gd name="T2" fmla="*/ 0 w 6"/>
                  <a:gd name="T3" fmla="*/ 3 h 9"/>
                  <a:gd name="T4" fmla="*/ 3 w 6"/>
                  <a:gd name="T5" fmla="*/ 9 h 9"/>
                  <a:gd name="T6" fmla="*/ 6 w 6"/>
                  <a:gd name="T7" fmla="*/ 6 h 9"/>
                  <a:gd name="T8" fmla="*/ 4 w 6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9">
                    <a:moveTo>
                      <a:pt x="4" y="0"/>
                    </a:moveTo>
                    <a:lnTo>
                      <a:pt x="0" y="3"/>
                    </a:lnTo>
                    <a:lnTo>
                      <a:pt x="3" y="9"/>
                    </a:lnTo>
                    <a:lnTo>
                      <a:pt x="6" y="6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9878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19" name="Freeform 1343">
                <a:extLst>
                  <a:ext uri="{FF2B5EF4-FFF2-40B4-BE49-F238E27FC236}">
                    <a16:creationId xmlns:a16="http://schemas.microsoft.com/office/drawing/2014/main" id="{D55019DF-C0DC-45AD-B1C9-DCF1FB3AED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5" y="4158"/>
                <a:ext cx="3" cy="3"/>
              </a:xfrm>
              <a:custGeom>
                <a:avLst/>
                <a:gdLst>
                  <a:gd name="T0" fmla="*/ 4 w 10"/>
                  <a:gd name="T1" fmla="*/ 4 h 10"/>
                  <a:gd name="T2" fmla="*/ 0 w 10"/>
                  <a:gd name="T3" fmla="*/ 6 h 10"/>
                  <a:gd name="T4" fmla="*/ 1 w 10"/>
                  <a:gd name="T5" fmla="*/ 10 h 10"/>
                  <a:gd name="T6" fmla="*/ 10 w 10"/>
                  <a:gd name="T7" fmla="*/ 5 h 10"/>
                  <a:gd name="T8" fmla="*/ 7 w 10"/>
                  <a:gd name="T9" fmla="*/ 0 h 10"/>
                  <a:gd name="T10" fmla="*/ 4 w 10"/>
                  <a:gd name="T11" fmla="*/ 4 h 10"/>
                  <a:gd name="T12" fmla="*/ 5 w 10"/>
                  <a:gd name="T13" fmla="*/ 7 h 10"/>
                  <a:gd name="T14" fmla="*/ 4 w 10"/>
                  <a:gd name="T15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10">
                    <a:moveTo>
                      <a:pt x="4" y="4"/>
                    </a:moveTo>
                    <a:lnTo>
                      <a:pt x="0" y="6"/>
                    </a:lnTo>
                    <a:lnTo>
                      <a:pt x="1" y="10"/>
                    </a:lnTo>
                    <a:lnTo>
                      <a:pt x="10" y="5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5" y="7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9170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20" name="Freeform 1344">
                <a:extLst>
                  <a:ext uri="{FF2B5EF4-FFF2-40B4-BE49-F238E27FC236}">
                    <a16:creationId xmlns:a16="http://schemas.microsoft.com/office/drawing/2014/main" id="{82EA67B1-D96C-436E-AA10-2665C740C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2" y="4161"/>
                <a:ext cx="2" cy="2"/>
              </a:xfrm>
              <a:custGeom>
                <a:avLst/>
                <a:gdLst>
                  <a:gd name="T0" fmla="*/ 0 w 6"/>
                  <a:gd name="T1" fmla="*/ 3 h 6"/>
                  <a:gd name="T2" fmla="*/ 1 w 6"/>
                  <a:gd name="T3" fmla="*/ 6 h 6"/>
                  <a:gd name="T4" fmla="*/ 6 w 6"/>
                  <a:gd name="T5" fmla="*/ 2 h 6"/>
                  <a:gd name="T6" fmla="*/ 4 w 6"/>
                  <a:gd name="T7" fmla="*/ 0 h 6"/>
                  <a:gd name="T8" fmla="*/ 0 w 6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0" y="3"/>
                    </a:moveTo>
                    <a:lnTo>
                      <a:pt x="1" y="6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8D6C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21" name="Freeform 1345">
                <a:extLst>
                  <a:ext uri="{FF2B5EF4-FFF2-40B4-BE49-F238E27FC236}">
                    <a16:creationId xmlns:a16="http://schemas.microsoft.com/office/drawing/2014/main" id="{8F431916-5499-4D47-A38F-80FF03365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3" y="4160"/>
                <a:ext cx="2" cy="2"/>
              </a:xfrm>
              <a:custGeom>
                <a:avLst/>
                <a:gdLst>
                  <a:gd name="T0" fmla="*/ 2 w 6"/>
                  <a:gd name="T1" fmla="*/ 6 h 6"/>
                  <a:gd name="T2" fmla="*/ 6 w 6"/>
                  <a:gd name="T3" fmla="*/ 4 h 6"/>
                  <a:gd name="T4" fmla="*/ 5 w 6"/>
                  <a:gd name="T5" fmla="*/ 0 h 6"/>
                  <a:gd name="T6" fmla="*/ 0 w 6"/>
                  <a:gd name="T7" fmla="*/ 4 h 6"/>
                  <a:gd name="T8" fmla="*/ 2 w 6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2" y="6"/>
                    </a:moveTo>
                    <a:lnTo>
                      <a:pt x="6" y="4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2" y="6"/>
                    </a:lnTo>
                    <a:close/>
                  </a:path>
                </a:pathLst>
              </a:custGeom>
              <a:solidFill>
                <a:srgbClr val="8E6E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22" name="Freeform 1346">
                <a:extLst>
                  <a:ext uri="{FF2B5EF4-FFF2-40B4-BE49-F238E27FC236}">
                    <a16:creationId xmlns:a16="http://schemas.microsoft.com/office/drawing/2014/main" id="{EE374236-ED6F-490E-B01C-773833FBD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7" y="4105"/>
                <a:ext cx="35" cy="13"/>
              </a:xfrm>
              <a:custGeom>
                <a:avLst/>
                <a:gdLst>
                  <a:gd name="T0" fmla="*/ 104 w 104"/>
                  <a:gd name="T1" fmla="*/ 23 h 39"/>
                  <a:gd name="T2" fmla="*/ 100 w 104"/>
                  <a:gd name="T3" fmla="*/ 12 h 39"/>
                  <a:gd name="T4" fmla="*/ 2 w 104"/>
                  <a:gd name="T5" fmla="*/ 29 h 39"/>
                  <a:gd name="T6" fmla="*/ 100 w 104"/>
                  <a:gd name="T7" fmla="*/ 12 h 39"/>
                  <a:gd name="T8" fmla="*/ 98 w 104"/>
                  <a:gd name="T9" fmla="*/ 0 h 39"/>
                  <a:gd name="T10" fmla="*/ 0 w 104"/>
                  <a:gd name="T11" fmla="*/ 17 h 39"/>
                  <a:gd name="T12" fmla="*/ 0 w 104"/>
                  <a:gd name="T13" fmla="*/ 27 h 39"/>
                  <a:gd name="T14" fmla="*/ 4 w 104"/>
                  <a:gd name="T15" fmla="*/ 39 h 39"/>
                  <a:gd name="T16" fmla="*/ 104 w 104"/>
                  <a:gd name="T17" fmla="*/ 2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" h="39">
                    <a:moveTo>
                      <a:pt x="104" y="23"/>
                    </a:moveTo>
                    <a:lnTo>
                      <a:pt x="100" y="12"/>
                    </a:lnTo>
                    <a:lnTo>
                      <a:pt x="2" y="29"/>
                    </a:lnTo>
                    <a:lnTo>
                      <a:pt x="100" y="12"/>
                    </a:lnTo>
                    <a:lnTo>
                      <a:pt x="98" y="0"/>
                    </a:lnTo>
                    <a:lnTo>
                      <a:pt x="0" y="17"/>
                    </a:lnTo>
                    <a:lnTo>
                      <a:pt x="0" y="27"/>
                    </a:lnTo>
                    <a:lnTo>
                      <a:pt x="4" y="39"/>
                    </a:lnTo>
                    <a:lnTo>
                      <a:pt x="104" y="23"/>
                    </a:lnTo>
                    <a:close/>
                  </a:path>
                </a:pathLst>
              </a:custGeom>
              <a:solidFill>
                <a:srgbClr val="A183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23" name="Freeform 1347">
                <a:extLst>
                  <a:ext uri="{FF2B5EF4-FFF2-40B4-BE49-F238E27FC236}">
                    <a16:creationId xmlns:a16="http://schemas.microsoft.com/office/drawing/2014/main" id="{35CEB61B-0C9A-4041-9988-0CEC5A6A1A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9" y="4113"/>
                <a:ext cx="35" cy="9"/>
              </a:xfrm>
              <a:custGeom>
                <a:avLst/>
                <a:gdLst>
                  <a:gd name="T0" fmla="*/ 105 w 105"/>
                  <a:gd name="T1" fmla="*/ 12 h 28"/>
                  <a:gd name="T2" fmla="*/ 100 w 105"/>
                  <a:gd name="T3" fmla="*/ 0 h 28"/>
                  <a:gd name="T4" fmla="*/ 0 w 105"/>
                  <a:gd name="T5" fmla="*/ 16 h 28"/>
                  <a:gd name="T6" fmla="*/ 4 w 105"/>
                  <a:gd name="T7" fmla="*/ 28 h 28"/>
                  <a:gd name="T8" fmla="*/ 105 w 105"/>
                  <a:gd name="T9" fmla="*/ 1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28">
                    <a:moveTo>
                      <a:pt x="105" y="12"/>
                    </a:moveTo>
                    <a:lnTo>
                      <a:pt x="100" y="0"/>
                    </a:lnTo>
                    <a:lnTo>
                      <a:pt x="0" y="16"/>
                    </a:lnTo>
                    <a:lnTo>
                      <a:pt x="4" y="28"/>
                    </a:lnTo>
                    <a:lnTo>
                      <a:pt x="105" y="12"/>
                    </a:lnTo>
                    <a:close/>
                  </a:path>
                </a:pathLst>
              </a:custGeom>
              <a:solidFill>
                <a:srgbClr val="9F80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24" name="Freeform 1348">
                <a:extLst>
                  <a:ext uri="{FF2B5EF4-FFF2-40B4-BE49-F238E27FC236}">
                    <a16:creationId xmlns:a16="http://schemas.microsoft.com/office/drawing/2014/main" id="{3BF1405B-66A0-45F1-935F-7CE9477251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0" y="4117"/>
                <a:ext cx="35" cy="9"/>
              </a:xfrm>
              <a:custGeom>
                <a:avLst/>
                <a:gdLst>
                  <a:gd name="T0" fmla="*/ 105 w 105"/>
                  <a:gd name="T1" fmla="*/ 9 h 27"/>
                  <a:gd name="T2" fmla="*/ 101 w 105"/>
                  <a:gd name="T3" fmla="*/ 0 h 27"/>
                  <a:gd name="T4" fmla="*/ 0 w 105"/>
                  <a:gd name="T5" fmla="*/ 16 h 27"/>
                  <a:gd name="T6" fmla="*/ 0 w 105"/>
                  <a:gd name="T7" fmla="*/ 18 h 27"/>
                  <a:gd name="T8" fmla="*/ 4 w 105"/>
                  <a:gd name="T9" fmla="*/ 27 h 27"/>
                  <a:gd name="T10" fmla="*/ 105 w 105"/>
                  <a:gd name="T11" fmla="*/ 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5" h="27">
                    <a:moveTo>
                      <a:pt x="105" y="9"/>
                    </a:moveTo>
                    <a:lnTo>
                      <a:pt x="101" y="0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4" y="27"/>
                    </a:lnTo>
                    <a:lnTo>
                      <a:pt x="105" y="9"/>
                    </a:lnTo>
                    <a:close/>
                  </a:path>
                </a:pathLst>
              </a:custGeom>
              <a:solidFill>
                <a:srgbClr val="9C7D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25" name="Freeform 1349">
                <a:extLst>
                  <a:ext uri="{FF2B5EF4-FFF2-40B4-BE49-F238E27FC236}">
                    <a16:creationId xmlns:a16="http://schemas.microsoft.com/office/drawing/2014/main" id="{773FA4AD-4487-47D9-A8AF-11CE33B0F7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1" y="4120"/>
                <a:ext cx="35" cy="9"/>
              </a:xfrm>
              <a:custGeom>
                <a:avLst/>
                <a:gdLst>
                  <a:gd name="T0" fmla="*/ 101 w 105"/>
                  <a:gd name="T1" fmla="*/ 1 h 28"/>
                  <a:gd name="T2" fmla="*/ 101 w 105"/>
                  <a:gd name="T3" fmla="*/ 0 h 28"/>
                  <a:gd name="T4" fmla="*/ 0 w 105"/>
                  <a:gd name="T5" fmla="*/ 18 h 28"/>
                  <a:gd name="T6" fmla="*/ 4 w 105"/>
                  <a:gd name="T7" fmla="*/ 28 h 28"/>
                  <a:gd name="T8" fmla="*/ 105 w 105"/>
                  <a:gd name="T9" fmla="*/ 11 h 28"/>
                  <a:gd name="T10" fmla="*/ 101 w 105"/>
                  <a:gd name="T11" fmla="*/ 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5" h="28">
                    <a:moveTo>
                      <a:pt x="101" y="1"/>
                    </a:moveTo>
                    <a:lnTo>
                      <a:pt x="101" y="0"/>
                    </a:lnTo>
                    <a:lnTo>
                      <a:pt x="0" y="18"/>
                    </a:lnTo>
                    <a:lnTo>
                      <a:pt x="4" y="28"/>
                    </a:lnTo>
                    <a:lnTo>
                      <a:pt x="105" y="11"/>
                    </a:lnTo>
                    <a:lnTo>
                      <a:pt x="101" y="1"/>
                    </a:lnTo>
                    <a:close/>
                  </a:path>
                </a:pathLst>
              </a:custGeom>
              <a:solidFill>
                <a:srgbClr val="9B7C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26" name="Freeform 1350">
                <a:extLst>
                  <a:ext uri="{FF2B5EF4-FFF2-40B4-BE49-F238E27FC236}">
                    <a16:creationId xmlns:a16="http://schemas.microsoft.com/office/drawing/2014/main" id="{9E45D765-F62C-4885-843F-B45ECC2DCD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3" y="4123"/>
                <a:ext cx="35" cy="10"/>
              </a:xfrm>
              <a:custGeom>
                <a:avLst/>
                <a:gdLst>
                  <a:gd name="T0" fmla="*/ 106 w 106"/>
                  <a:gd name="T1" fmla="*/ 11 h 29"/>
                  <a:gd name="T2" fmla="*/ 101 w 106"/>
                  <a:gd name="T3" fmla="*/ 0 h 29"/>
                  <a:gd name="T4" fmla="*/ 0 w 106"/>
                  <a:gd name="T5" fmla="*/ 17 h 29"/>
                  <a:gd name="T6" fmla="*/ 6 w 106"/>
                  <a:gd name="T7" fmla="*/ 29 h 29"/>
                  <a:gd name="T8" fmla="*/ 106 w 106"/>
                  <a:gd name="T9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29">
                    <a:moveTo>
                      <a:pt x="106" y="11"/>
                    </a:moveTo>
                    <a:lnTo>
                      <a:pt x="101" y="0"/>
                    </a:lnTo>
                    <a:lnTo>
                      <a:pt x="0" y="17"/>
                    </a:lnTo>
                    <a:lnTo>
                      <a:pt x="6" y="29"/>
                    </a:lnTo>
                    <a:lnTo>
                      <a:pt x="106" y="11"/>
                    </a:lnTo>
                    <a:close/>
                  </a:path>
                </a:pathLst>
              </a:custGeom>
              <a:solidFill>
                <a:srgbClr val="9878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27" name="Freeform 1351">
                <a:extLst>
                  <a:ext uri="{FF2B5EF4-FFF2-40B4-BE49-F238E27FC236}">
                    <a16:creationId xmlns:a16="http://schemas.microsoft.com/office/drawing/2014/main" id="{484A4041-41E9-406D-AC78-9614C9405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5" y="4127"/>
                <a:ext cx="35" cy="9"/>
              </a:xfrm>
              <a:custGeom>
                <a:avLst/>
                <a:gdLst>
                  <a:gd name="T0" fmla="*/ 105 w 105"/>
                  <a:gd name="T1" fmla="*/ 11 h 27"/>
                  <a:gd name="T2" fmla="*/ 100 w 105"/>
                  <a:gd name="T3" fmla="*/ 0 h 27"/>
                  <a:gd name="T4" fmla="*/ 0 w 105"/>
                  <a:gd name="T5" fmla="*/ 18 h 27"/>
                  <a:gd name="T6" fmla="*/ 1 w 105"/>
                  <a:gd name="T7" fmla="*/ 21 h 27"/>
                  <a:gd name="T8" fmla="*/ 4 w 105"/>
                  <a:gd name="T9" fmla="*/ 27 h 27"/>
                  <a:gd name="T10" fmla="*/ 105 w 105"/>
                  <a:gd name="T11" fmla="*/ 1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5" h="27">
                    <a:moveTo>
                      <a:pt x="105" y="11"/>
                    </a:moveTo>
                    <a:lnTo>
                      <a:pt x="100" y="0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4" y="27"/>
                    </a:lnTo>
                    <a:lnTo>
                      <a:pt x="105" y="11"/>
                    </a:lnTo>
                    <a:close/>
                  </a:path>
                </a:pathLst>
              </a:custGeom>
              <a:solidFill>
                <a:srgbClr val="9575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28" name="Freeform 1352">
                <a:extLst>
                  <a:ext uri="{FF2B5EF4-FFF2-40B4-BE49-F238E27FC236}">
                    <a16:creationId xmlns:a16="http://schemas.microsoft.com/office/drawing/2014/main" id="{96649AE0-39C7-46FA-BC08-3FA9B20CC2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0" y="4141"/>
                <a:ext cx="34" cy="10"/>
              </a:xfrm>
              <a:custGeom>
                <a:avLst/>
                <a:gdLst>
                  <a:gd name="T0" fmla="*/ 101 w 101"/>
                  <a:gd name="T1" fmla="*/ 12 h 29"/>
                  <a:gd name="T2" fmla="*/ 101 w 101"/>
                  <a:gd name="T3" fmla="*/ 0 h 29"/>
                  <a:gd name="T4" fmla="*/ 0 w 101"/>
                  <a:gd name="T5" fmla="*/ 18 h 29"/>
                  <a:gd name="T6" fmla="*/ 7 w 101"/>
                  <a:gd name="T7" fmla="*/ 28 h 29"/>
                  <a:gd name="T8" fmla="*/ 8 w 101"/>
                  <a:gd name="T9" fmla="*/ 29 h 29"/>
                  <a:gd name="T10" fmla="*/ 101 w 101"/>
                  <a:gd name="T11" fmla="*/ 1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1" h="29">
                    <a:moveTo>
                      <a:pt x="101" y="12"/>
                    </a:moveTo>
                    <a:lnTo>
                      <a:pt x="101" y="0"/>
                    </a:lnTo>
                    <a:lnTo>
                      <a:pt x="0" y="18"/>
                    </a:lnTo>
                    <a:lnTo>
                      <a:pt x="7" y="28"/>
                    </a:lnTo>
                    <a:lnTo>
                      <a:pt x="8" y="29"/>
                    </a:lnTo>
                    <a:lnTo>
                      <a:pt x="101" y="12"/>
                    </a:lnTo>
                    <a:close/>
                  </a:path>
                </a:pathLst>
              </a:custGeom>
              <a:solidFill>
                <a:srgbClr val="8C6B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29" name="Freeform 1353">
                <a:extLst>
                  <a:ext uri="{FF2B5EF4-FFF2-40B4-BE49-F238E27FC236}">
                    <a16:creationId xmlns:a16="http://schemas.microsoft.com/office/drawing/2014/main" id="{B7936014-A405-425E-8F73-B18BCE87C2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7" y="4138"/>
                <a:ext cx="37" cy="9"/>
              </a:xfrm>
              <a:custGeom>
                <a:avLst/>
                <a:gdLst>
                  <a:gd name="T0" fmla="*/ 109 w 109"/>
                  <a:gd name="T1" fmla="*/ 11 h 29"/>
                  <a:gd name="T2" fmla="*/ 107 w 109"/>
                  <a:gd name="T3" fmla="*/ 5 h 29"/>
                  <a:gd name="T4" fmla="*/ 106 w 109"/>
                  <a:gd name="T5" fmla="*/ 0 h 29"/>
                  <a:gd name="T6" fmla="*/ 0 w 109"/>
                  <a:gd name="T7" fmla="*/ 18 h 29"/>
                  <a:gd name="T8" fmla="*/ 8 w 109"/>
                  <a:gd name="T9" fmla="*/ 29 h 29"/>
                  <a:gd name="T10" fmla="*/ 109 w 109"/>
                  <a:gd name="T11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9" h="29">
                    <a:moveTo>
                      <a:pt x="109" y="11"/>
                    </a:moveTo>
                    <a:lnTo>
                      <a:pt x="107" y="5"/>
                    </a:lnTo>
                    <a:lnTo>
                      <a:pt x="106" y="0"/>
                    </a:lnTo>
                    <a:lnTo>
                      <a:pt x="0" y="18"/>
                    </a:lnTo>
                    <a:lnTo>
                      <a:pt x="8" y="29"/>
                    </a:lnTo>
                    <a:lnTo>
                      <a:pt x="109" y="11"/>
                    </a:lnTo>
                    <a:close/>
                  </a:path>
                </a:pathLst>
              </a:custGeom>
              <a:solidFill>
                <a:srgbClr val="8E6D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30" name="Freeform 1354">
                <a:extLst>
                  <a:ext uri="{FF2B5EF4-FFF2-40B4-BE49-F238E27FC236}">
                    <a16:creationId xmlns:a16="http://schemas.microsoft.com/office/drawing/2014/main" id="{6700A623-5695-45D6-972A-9527DFF29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6" y="4134"/>
                <a:ext cx="37" cy="10"/>
              </a:xfrm>
              <a:custGeom>
                <a:avLst/>
                <a:gdLst>
                  <a:gd name="T0" fmla="*/ 109 w 109"/>
                  <a:gd name="T1" fmla="*/ 11 h 29"/>
                  <a:gd name="T2" fmla="*/ 103 w 109"/>
                  <a:gd name="T3" fmla="*/ 0 h 29"/>
                  <a:gd name="T4" fmla="*/ 1 w 109"/>
                  <a:gd name="T5" fmla="*/ 17 h 29"/>
                  <a:gd name="T6" fmla="*/ 0 w 109"/>
                  <a:gd name="T7" fmla="*/ 24 h 29"/>
                  <a:gd name="T8" fmla="*/ 3 w 109"/>
                  <a:gd name="T9" fmla="*/ 29 h 29"/>
                  <a:gd name="T10" fmla="*/ 109 w 109"/>
                  <a:gd name="T11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9" h="29">
                    <a:moveTo>
                      <a:pt x="109" y="11"/>
                    </a:moveTo>
                    <a:lnTo>
                      <a:pt x="103" y="0"/>
                    </a:lnTo>
                    <a:lnTo>
                      <a:pt x="1" y="17"/>
                    </a:lnTo>
                    <a:lnTo>
                      <a:pt x="0" y="24"/>
                    </a:lnTo>
                    <a:lnTo>
                      <a:pt x="3" y="29"/>
                    </a:lnTo>
                    <a:lnTo>
                      <a:pt x="109" y="11"/>
                    </a:lnTo>
                    <a:close/>
                  </a:path>
                </a:pathLst>
              </a:custGeom>
              <a:solidFill>
                <a:srgbClr val="9170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31" name="Freeform 1355">
                <a:extLst>
                  <a:ext uri="{FF2B5EF4-FFF2-40B4-BE49-F238E27FC236}">
                    <a16:creationId xmlns:a16="http://schemas.microsoft.com/office/drawing/2014/main" id="{EBFEDE18-6B6C-41D4-A9D3-D26ECA17CD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6" y="4131"/>
                <a:ext cx="35" cy="9"/>
              </a:xfrm>
              <a:custGeom>
                <a:avLst/>
                <a:gdLst>
                  <a:gd name="T0" fmla="*/ 104 w 104"/>
                  <a:gd name="T1" fmla="*/ 10 h 27"/>
                  <a:gd name="T2" fmla="*/ 101 w 104"/>
                  <a:gd name="T3" fmla="*/ 0 h 27"/>
                  <a:gd name="T4" fmla="*/ 0 w 104"/>
                  <a:gd name="T5" fmla="*/ 16 h 27"/>
                  <a:gd name="T6" fmla="*/ 2 w 104"/>
                  <a:gd name="T7" fmla="*/ 27 h 27"/>
                  <a:gd name="T8" fmla="*/ 104 w 104"/>
                  <a:gd name="T9" fmla="*/ 1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27">
                    <a:moveTo>
                      <a:pt x="104" y="10"/>
                    </a:moveTo>
                    <a:lnTo>
                      <a:pt x="101" y="0"/>
                    </a:lnTo>
                    <a:lnTo>
                      <a:pt x="0" y="16"/>
                    </a:lnTo>
                    <a:lnTo>
                      <a:pt x="2" y="27"/>
                    </a:lnTo>
                    <a:lnTo>
                      <a:pt x="104" y="10"/>
                    </a:lnTo>
                    <a:close/>
                  </a:path>
                </a:pathLst>
              </a:custGeom>
              <a:solidFill>
                <a:srgbClr val="9373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32" name="Freeform 1356">
                <a:extLst>
                  <a:ext uri="{FF2B5EF4-FFF2-40B4-BE49-F238E27FC236}">
                    <a16:creationId xmlns:a16="http://schemas.microsoft.com/office/drawing/2014/main" id="{405F7589-C5A0-42D5-8A26-59DEB541B9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7" y="4153"/>
                <a:ext cx="27" cy="8"/>
              </a:xfrm>
              <a:custGeom>
                <a:avLst/>
                <a:gdLst>
                  <a:gd name="T0" fmla="*/ 77 w 80"/>
                  <a:gd name="T1" fmla="*/ 12 h 24"/>
                  <a:gd name="T2" fmla="*/ 80 w 80"/>
                  <a:gd name="T3" fmla="*/ 0 h 24"/>
                  <a:gd name="T4" fmla="*/ 0 w 80"/>
                  <a:gd name="T5" fmla="*/ 13 h 24"/>
                  <a:gd name="T6" fmla="*/ 9 w 80"/>
                  <a:gd name="T7" fmla="*/ 24 h 24"/>
                  <a:gd name="T8" fmla="*/ 77 w 80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24">
                    <a:moveTo>
                      <a:pt x="77" y="12"/>
                    </a:moveTo>
                    <a:lnTo>
                      <a:pt x="80" y="0"/>
                    </a:lnTo>
                    <a:lnTo>
                      <a:pt x="0" y="13"/>
                    </a:lnTo>
                    <a:lnTo>
                      <a:pt x="9" y="24"/>
                    </a:lnTo>
                    <a:lnTo>
                      <a:pt x="77" y="12"/>
                    </a:lnTo>
                    <a:close/>
                  </a:path>
                </a:pathLst>
              </a:custGeom>
              <a:solidFill>
                <a:srgbClr val="8563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33" name="Freeform 1357">
                <a:extLst>
                  <a:ext uri="{FF2B5EF4-FFF2-40B4-BE49-F238E27FC236}">
                    <a16:creationId xmlns:a16="http://schemas.microsoft.com/office/drawing/2014/main" id="{60186BEC-8720-4D2B-987C-FEF849C5C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5" y="4149"/>
                <a:ext cx="29" cy="8"/>
              </a:xfrm>
              <a:custGeom>
                <a:avLst/>
                <a:gdLst>
                  <a:gd name="T0" fmla="*/ 87 w 87"/>
                  <a:gd name="T1" fmla="*/ 11 h 24"/>
                  <a:gd name="T2" fmla="*/ 87 w 87"/>
                  <a:gd name="T3" fmla="*/ 5 h 24"/>
                  <a:gd name="T4" fmla="*/ 87 w 87"/>
                  <a:gd name="T5" fmla="*/ 0 h 24"/>
                  <a:gd name="T6" fmla="*/ 0 w 87"/>
                  <a:gd name="T7" fmla="*/ 14 h 24"/>
                  <a:gd name="T8" fmla="*/ 7 w 87"/>
                  <a:gd name="T9" fmla="*/ 24 h 24"/>
                  <a:gd name="T10" fmla="*/ 87 w 87"/>
                  <a:gd name="T11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" h="24">
                    <a:moveTo>
                      <a:pt x="87" y="11"/>
                    </a:moveTo>
                    <a:lnTo>
                      <a:pt x="87" y="5"/>
                    </a:lnTo>
                    <a:lnTo>
                      <a:pt x="87" y="0"/>
                    </a:lnTo>
                    <a:lnTo>
                      <a:pt x="0" y="14"/>
                    </a:lnTo>
                    <a:lnTo>
                      <a:pt x="7" y="24"/>
                    </a:lnTo>
                    <a:lnTo>
                      <a:pt x="87" y="11"/>
                    </a:lnTo>
                    <a:close/>
                  </a:path>
                </a:pathLst>
              </a:custGeom>
              <a:solidFill>
                <a:srgbClr val="8765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34" name="Freeform 1358">
                <a:extLst>
                  <a:ext uri="{FF2B5EF4-FFF2-40B4-BE49-F238E27FC236}">
                    <a16:creationId xmlns:a16="http://schemas.microsoft.com/office/drawing/2014/main" id="{AC7DD520-3C38-4F2B-8511-C484EF8042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00" y="4157"/>
                <a:ext cx="23" cy="14"/>
              </a:xfrm>
              <a:custGeom>
                <a:avLst/>
                <a:gdLst>
                  <a:gd name="T0" fmla="*/ 37 w 68"/>
                  <a:gd name="T1" fmla="*/ 32 h 42"/>
                  <a:gd name="T2" fmla="*/ 37 w 68"/>
                  <a:gd name="T3" fmla="*/ 27 h 42"/>
                  <a:gd name="T4" fmla="*/ 40 w 68"/>
                  <a:gd name="T5" fmla="*/ 26 h 42"/>
                  <a:gd name="T6" fmla="*/ 44 w 68"/>
                  <a:gd name="T7" fmla="*/ 29 h 42"/>
                  <a:gd name="T8" fmla="*/ 65 w 68"/>
                  <a:gd name="T9" fmla="*/ 21 h 42"/>
                  <a:gd name="T10" fmla="*/ 68 w 68"/>
                  <a:gd name="T11" fmla="*/ 0 h 42"/>
                  <a:gd name="T12" fmla="*/ 0 w 68"/>
                  <a:gd name="T13" fmla="*/ 12 h 42"/>
                  <a:gd name="T14" fmla="*/ 21 w 68"/>
                  <a:gd name="T15" fmla="*/ 41 h 42"/>
                  <a:gd name="T16" fmla="*/ 44 w 68"/>
                  <a:gd name="T17" fmla="*/ 42 h 42"/>
                  <a:gd name="T18" fmla="*/ 37 w 68"/>
                  <a:gd name="T19" fmla="*/ 3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42">
                    <a:moveTo>
                      <a:pt x="37" y="32"/>
                    </a:moveTo>
                    <a:lnTo>
                      <a:pt x="37" y="27"/>
                    </a:lnTo>
                    <a:lnTo>
                      <a:pt x="40" y="26"/>
                    </a:lnTo>
                    <a:lnTo>
                      <a:pt x="44" y="29"/>
                    </a:lnTo>
                    <a:lnTo>
                      <a:pt x="65" y="21"/>
                    </a:lnTo>
                    <a:lnTo>
                      <a:pt x="68" y="0"/>
                    </a:lnTo>
                    <a:lnTo>
                      <a:pt x="0" y="12"/>
                    </a:lnTo>
                    <a:lnTo>
                      <a:pt x="21" y="41"/>
                    </a:lnTo>
                    <a:lnTo>
                      <a:pt x="44" y="42"/>
                    </a:lnTo>
                    <a:lnTo>
                      <a:pt x="37" y="32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35" name="Freeform 1359">
                <a:extLst>
                  <a:ext uri="{FF2B5EF4-FFF2-40B4-BE49-F238E27FC236}">
                    <a16:creationId xmlns:a16="http://schemas.microsoft.com/office/drawing/2014/main" id="{067EF07F-FACB-498E-9954-3B945D1426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3" y="4145"/>
                <a:ext cx="31" cy="9"/>
              </a:xfrm>
              <a:custGeom>
                <a:avLst/>
                <a:gdLst>
                  <a:gd name="T0" fmla="*/ 94 w 94"/>
                  <a:gd name="T1" fmla="*/ 12 h 26"/>
                  <a:gd name="T2" fmla="*/ 93 w 94"/>
                  <a:gd name="T3" fmla="*/ 0 h 26"/>
                  <a:gd name="T4" fmla="*/ 0 w 94"/>
                  <a:gd name="T5" fmla="*/ 17 h 26"/>
                  <a:gd name="T6" fmla="*/ 7 w 94"/>
                  <a:gd name="T7" fmla="*/ 26 h 26"/>
                  <a:gd name="T8" fmla="*/ 94 w 94"/>
                  <a:gd name="T9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26">
                    <a:moveTo>
                      <a:pt x="94" y="12"/>
                    </a:moveTo>
                    <a:lnTo>
                      <a:pt x="93" y="0"/>
                    </a:lnTo>
                    <a:lnTo>
                      <a:pt x="0" y="17"/>
                    </a:lnTo>
                    <a:lnTo>
                      <a:pt x="7" y="26"/>
                    </a:lnTo>
                    <a:lnTo>
                      <a:pt x="94" y="12"/>
                    </a:lnTo>
                    <a:close/>
                  </a:path>
                </a:pathLst>
              </a:custGeom>
              <a:solidFill>
                <a:srgbClr val="8968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36" name="Freeform 1360">
                <a:extLst>
                  <a:ext uri="{FF2B5EF4-FFF2-40B4-BE49-F238E27FC236}">
                    <a16:creationId xmlns:a16="http://schemas.microsoft.com/office/drawing/2014/main" id="{0ED6E983-068A-4B81-87AC-756458214C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7" y="4079"/>
                <a:ext cx="32" cy="28"/>
              </a:xfrm>
              <a:custGeom>
                <a:avLst/>
                <a:gdLst>
                  <a:gd name="T0" fmla="*/ 56 w 95"/>
                  <a:gd name="T1" fmla="*/ 8 h 84"/>
                  <a:gd name="T2" fmla="*/ 44 w 95"/>
                  <a:gd name="T3" fmla="*/ 22 h 84"/>
                  <a:gd name="T4" fmla="*/ 33 w 95"/>
                  <a:gd name="T5" fmla="*/ 36 h 84"/>
                  <a:gd name="T6" fmla="*/ 23 w 95"/>
                  <a:gd name="T7" fmla="*/ 50 h 84"/>
                  <a:gd name="T8" fmla="*/ 11 w 95"/>
                  <a:gd name="T9" fmla="*/ 62 h 84"/>
                  <a:gd name="T10" fmla="*/ 0 w 95"/>
                  <a:gd name="T11" fmla="*/ 74 h 84"/>
                  <a:gd name="T12" fmla="*/ 0 w 95"/>
                  <a:gd name="T13" fmla="*/ 84 h 84"/>
                  <a:gd name="T14" fmla="*/ 95 w 95"/>
                  <a:gd name="T15" fmla="*/ 67 h 84"/>
                  <a:gd name="T16" fmla="*/ 94 w 95"/>
                  <a:gd name="T17" fmla="*/ 62 h 84"/>
                  <a:gd name="T18" fmla="*/ 88 w 95"/>
                  <a:gd name="T19" fmla="*/ 43 h 84"/>
                  <a:gd name="T20" fmla="*/ 82 w 95"/>
                  <a:gd name="T21" fmla="*/ 28 h 84"/>
                  <a:gd name="T22" fmla="*/ 72 w 95"/>
                  <a:gd name="T23" fmla="*/ 12 h 84"/>
                  <a:gd name="T24" fmla="*/ 62 w 95"/>
                  <a:gd name="T25" fmla="*/ 0 h 84"/>
                  <a:gd name="T26" fmla="*/ 56 w 95"/>
                  <a:gd name="T27" fmla="*/ 8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5" h="84">
                    <a:moveTo>
                      <a:pt x="56" y="8"/>
                    </a:moveTo>
                    <a:lnTo>
                      <a:pt x="44" y="22"/>
                    </a:lnTo>
                    <a:lnTo>
                      <a:pt x="33" y="36"/>
                    </a:lnTo>
                    <a:lnTo>
                      <a:pt x="23" y="50"/>
                    </a:lnTo>
                    <a:lnTo>
                      <a:pt x="11" y="62"/>
                    </a:lnTo>
                    <a:lnTo>
                      <a:pt x="0" y="74"/>
                    </a:lnTo>
                    <a:lnTo>
                      <a:pt x="0" y="84"/>
                    </a:lnTo>
                    <a:lnTo>
                      <a:pt x="95" y="67"/>
                    </a:lnTo>
                    <a:lnTo>
                      <a:pt x="94" y="62"/>
                    </a:lnTo>
                    <a:lnTo>
                      <a:pt x="88" y="43"/>
                    </a:lnTo>
                    <a:lnTo>
                      <a:pt x="82" y="28"/>
                    </a:lnTo>
                    <a:lnTo>
                      <a:pt x="72" y="12"/>
                    </a:lnTo>
                    <a:lnTo>
                      <a:pt x="62" y="0"/>
                    </a:lnTo>
                    <a:lnTo>
                      <a:pt x="56" y="8"/>
                    </a:lnTo>
                    <a:close/>
                  </a:path>
                </a:pathLst>
              </a:custGeom>
              <a:solidFill>
                <a:srgbClr val="A98B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37" name="Freeform 1361">
                <a:extLst>
                  <a:ext uri="{FF2B5EF4-FFF2-40B4-BE49-F238E27FC236}">
                    <a16:creationId xmlns:a16="http://schemas.microsoft.com/office/drawing/2014/main" id="{1804CA3C-449E-4EF3-9FCC-1C486E632A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7" y="4101"/>
                <a:ext cx="33" cy="10"/>
              </a:xfrm>
              <a:custGeom>
                <a:avLst/>
                <a:gdLst>
                  <a:gd name="T0" fmla="*/ 98 w 98"/>
                  <a:gd name="T1" fmla="*/ 11 h 28"/>
                  <a:gd name="T2" fmla="*/ 95 w 98"/>
                  <a:gd name="T3" fmla="*/ 5 h 28"/>
                  <a:gd name="T4" fmla="*/ 95 w 98"/>
                  <a:gd name="T5" fmla="*/ 0 h 28"/>
                  <a:gd name="T6" fmla="*/ 0 w 98"/>
                  <a:gd name="T7" fmla="*/ 17 h 28"/>
                  <a:gd name="T8" fmla="*/ 0 w 98"/>
                  <a:gd name="T9" fmla="*/ 28 h 28"/>
                  <a:gd name="T10" fmla="*/ 98 w 98"/>
                  <a:gd name="T11" fmla="*/ 1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28">
                    <a:moveTo>
                      <a:pt x="98" y="11"/>
                    </a:moveTo>
                    <a:lnTo>
                      <a:pt x="95" y="5"/>
                    </a:lnTo>
                    <a:lnTo>
                      <a:pt x="95" y="0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98" y="11"/>
                    </a:lnTo>
                    <a:close/>
                  </a:path>
                </a:pathLst>
              </a:custGeom>
              <a:solidFill>
                <a:srgbClr val="A688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38" name="Freeform 1362">
                <a:extLst>
                  <a:ext uri="{FF2B5EF4-FFF2-40B4-BE49-F238E27FC236}">
                    <a16:creationId xmlns:a16="http://schemas.microsoft.com/office/drawing/2014/main" id="{69E54756-113A-49FA-B321-2A2ABC539D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18" y="4179"/>
                <a:ext cx="58" cy="31"/>
              </a:xfrm>
              <a:custGeom>
                <a:avLst/>
                <a:gdLst>
                  <a:gd name="T0" fmla="*/ 56 w 176"/>
                  <a:gd name="T1" fmla="*/ 0 h 91"/>
                  <a:gd name="T2" fmla="*/ 33 w 176"/>
                  <a:gd name="T3" fmla="*/ 6 h 91"/>
                  <a:gd name="T4" fmla="*/ 32 w 176"/>
                  <a:gd name="T5" fmla="*/ 7 h 91"/>
                  <a:gd name="T6" fmla="*/ 13 w 176"/>
                  <a:gd name="T7" fmla="*/ 12 h 91"/>
                  <a:gd name="T8" fmla="*/ 0 w 176"/>
                  <a:gd name="T9" fmla="*/ 26 h 91"/>
                  <a:gd name="T10" fmla="*/ 28 w 176"/>
                  <a:gd name="T11" fmla="*/ 60 h 91"/>
                  <a:gd name="T12" fmla="*/ 55 w 176"/>
                  <a:gd name="T13" fmla="*/ 66 h 91"/>
                  <a:gd name="T14" fmla="*/ 79 w 176"/>
                  <a:gd name="T15" fmla="*/ 71 h 91"/>
                  <a:gd name="T16" fmla="*/ 128 w 176"/>
                  <a:gd name="T17" fmla="*/ 80 h 91"/>
                  <a:gd name="T18" fmla="*/ 135 w 176"/>
                  <a:gd name="T19" fmla="*/ 83 h 91"/>
                  <a:gd name="T20" fmla="*/ 136 w 176"/>
                  <a:gd name="T21" fmla="*/ 83 h 91"/>
                  <a:gd name="T22" fmla="*/ 139 w 176"/>
                  <a:gd name="T23" fmla="*/ 84 h 91"/>
                  <a:gd name="T24" fmla="*/ 144 w 176"/>
                  <a:gd name="T25" fmla="*/ 86 h 91"/>
                  <a:gd name="T26" fmla="*/ 151 w 176"/>
                  <a:gd name="T27" fmla="*/ 87 h 91"/>
                  <a:gd name="T28" fmla="*/ 158 w 176"/>
                  <a:gd name="T29" fmla="*/ 90 h 91"/>
                  <a:gd name="T30" fmla="*/ 163 w 176"/>
                  <a:gd name="T31" fmla="*/ 90 h 91"/>
                  <a:gd name="T32" fmla="*/ 168 w 176"/>
                  <a:gd name="T33" fmla="*/ 91 h 91"/>
                  <a:gd name="T34" fmla="*/ 176 w 176"/>
                  <a:gd name="T35" fmla="*/ 91 h 91"/>
                  <a:gd name="T36" fmla="*/ 171 w 176"/>
                  <a:gd name="T37" fmla="*/ 80 h 91"/>
                  <a:gd name="T38" fmla="*/ 170 w 176"/>
                  <a:gd name="T39" fmla="*/ 78 h 91"/>
                  <a:gd name="T40" fmla="*/ 143 w 176"/>
                  <a:gd name="T41" fmla="*/ 54 h 91"/>
                  <a:gd name="T42" fmla="*/ 115 w 176"/>
                  <a:gd name="T43" fmla="*/ 34 h 91"/>
                  <a:gd name="T44" fmla="*/ 86 w 176"/>
                  <a:gd name="T45" fmla="*/ 16 h 91"/>
                  <a:gd name="T46" fmla="*/ 56 w 176"/>
                  <a:gd name="T47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6" h="91">
                    <a:moveTo>
                      <a:pt x="56" y="0"/>
                    </a:moveTo>
                    <a:lnTo>
                      <a:pt x="33" y="6"/>
                    </a:lnTo>
                    <a:lnTo>
                      <a:pt x="32" y="7"/>
                    </a:lnTo>
                    <a:lnTo>
                      <a:pt x="13" y="12"/>
                    </a:lnTo>
                    <a:lnTo>
                      <a:pt x="0" y="26"/>
                    </a:lnTo>
                    <a:lnTo>
                      <a:pt x="28" y="60"/>
                    </a:lnTo>
                    <a:lnTo>
                      <a:pt x="55" y="66"/>
                    </a:lnTo>
                    <a:lnTo>
                      <a:pt x="79" y="71"/>
                    </a:lnTo>
                    <a:lnTo>
                      <a:pt x="128" y="80"/>
                    </a:lnTo>
                    <a:lnTo>
                      <a:pt x="135" y="83"/>
                    </a:lnTo>
                    <a:lnTo>
                      <a:pt x="136" y="83"/>
                    </a:lnTo>
                    <a:lnTo>
                      <a:pt x="139" y="84"/>
                    </a:lnTo>
                    <a:lnTo>
                      <a:pt x="144" y="86"/>
                    </a:lnTo>
                    <a:lnTo>
                      <a:pt x="151" y="87"/>
                    </a:lnTo>
                    <a:lnTo>
                      <a:pt x="158" y="90"/>
                    </a:lnTo>
                    <a:lnTo>
                      <a:pt x="163" y="90"/>
                    </a:lnTo>
                    <a:lnTo>
                      <a:pt x="168" y="91"/>
                    </a:lnTo>
                    <a:lnTo>
                      <a:pt x="176" y="91"/>
                    </a:lnTo>
                    <a:lnTo>
                      <a:pt x="171" y="80"/>
                    </a:lnTo>
                    <a:lnTo>
                      <a:pt x="170" y="78"/>
                    </a:lnTo>
                    <a:lnTo>
                      <a:pt x="143" y="54"/>
                    </a:lnTo>
                    <a:lnTo>
                      <a:pt x="115" y="34"/>
                    </a:lnTo>
                    <a:lnTo>
                      <a:pt x="86" y="16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39" name="Freeform 1363">
                <a:extLst>
                  <a:ext uri="{FF2B5EF4-FFF2-40B4-BE49-F238E27FC236}">
                    <a16:creationId xmlns:a16="http://schemas.microsoft.com/office/drawing/2014/main" id="{E96C8B03-7BA4-49DC-8BDC-EE59C069D2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18" y="4191"/>
                <a:ext cx="4" cy="15"/>
              </a:xfrm>
              <a:custGeom>
                <a:avLst/>
                <a:gdLst>
                  <a:gd name="T0" fmla="*/ 0 w 12"/>
                  <a:gd name="T1" fmla="*/ 47 h 47"/>
                  <a:gd name="T2" fmla="*/ 12 w 12"/>
                  <a:gd name="T3" fmla="*/ 26 h 47"/>
                  <a:gd name="T4" fmla="*/ 0 w 12"/>
                  <a:gd name="T5" fmla="*/ 0 h 47"/>
                  <a:gd name="T6" fmla="*/ 0 w 12"/>
                  <a:gd name="T7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47">
                    <a:moveTo>
                      <a:pt x="0" y="47"/>
                    </a:moveTo>
                    <a:lnTo>
                      <a:pt x="12" y="26"/>
                    </a:lnTo>
                    <a:lnTo>
                      <a:pt x="0" y="0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40" name="Freeform 1364">
                <a:extLst>
                  <a:ext uri="{FF2B5EF4-FFF2-40B4-BE49-F238E27FC236}">
                    <a16:creationId xmlns:a16="http://schemas.microsoft.com/office/drawing/2014/main" id="{EDCB6F16-8C87-4D86-870C-559D200934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8" y="4191"/>
                <a:ext cx="16" cy="42"/>
              </a:xfrm>
              <a:custGeom>
                <a:avLst/>
                <a:gdLst>
                  <a:gd name="T0" fmla="*/ 48 w 48"/>
                  <a:gd name="T1" fmla="*/ 62 h 126"/>
                  <a:gd name="T2" fmla="*/ 48 w 48"/>
                  <a:gd name="T3" fmla="*/ 0 h 126"/>
                  <a:gd name="T4" fmla="*/ 38 w 48"/>
                  <a:gd name="T5" fmla="*/ 11 h 126"/>
                  <a:gd name="T6" fmla="*/ 28 w 48"/>
                  <a:gd name="T7" fmla="*/ 19 h 126"/>
                  <a:gd name="T8" fmla="*/ 16 w 48"/>
                  <a:gd name="T9" fmla="*/ 26 h 126"/>
                  <a:gd name="T10" fmla="*/ 9 w 48"/>
                  <a:gd name="T11" fmla="*/ 29 h 126"/>
                  <a:gd name="T12" fmla="*/ 7 w 48"/>
                  <a:gd name="T13" fmla="*/ 29 h 126"/>
                  <a:gd name="T14" fmla="*/ 6 w 48"/>
                  <a:gd name="T15" fmla="*/ 29 h 126"/>
                  <a:gd name="T16" fmla="*/ 6 w 48"/>
                  <a:gd name="T17" fmla="*/ 30 h 126"/>
                  <a:gd name="T18" fmla="*/ 3 w 48"/>
                  <a:gd name="T19" fmla="*/ 32 h 126"/>
                  <a:gd name="T20" fmla="*/ 1 w 48"/>
                  <a:gd name="T21" fmla="*/ 62 h 126"/>
                  <a:gd name="T22" fmla="*/ 0 w 48"/>
                  <a:gd name="T23" fmla="*/ 77 h 126"/>
                  <a:gd name="T24" fmla="*/ 3 w 48"/>
                  <a:gd name="T25" fmla="*/ 93 h 126"/>
                  <a:gd name="T26" fmla="*/ 4 w 48"/>
                  <a:gd name="T27" fmla="*/ 101 h 126"/>
                  <a:gd name="T28" fmla="*/ 8 w 48"/>
                  <a:gd name="T29" fmla="*/ 109 h 126"/>
                  <a:gd name="T30" fmla="*/ 16 w 48"/>
                  <a:gd name="T31" fmla="*/ 126 h 126"/>
                  <a:gd name="T32" fmla="*/ 19 w 48"/>
                  <a:gd name="T33" fmla="*/ 98 h 126"/>
                  <a:gd name="T34" fmla="*/ 26 w 48"/>
                  <a:gd name="T35" fmla="*/ 90 h 126"/>
                  <a:gd name="T36" fmla="*/ 30 w 48"/>
                  <a:gd name="T37" fmla="*/ 85 h 126"/>
                  <a:gd name="T38" fmla="*/ 34 w 48"/>
                  <a:gd name="T39" fmla="*/ 81 h 126"/>
                  <a:gd name="T40" fmla="*/ 41 w 48"/>
                  <a:gd name="T41" fmla="*/ 72 h 126"/>
                  <a:gd name="T42" fmla="*/ 48 w 48"/>
                  <a:gd name="T43" fmla="*/ 62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126">
                    <a:moveTo>
                      <a:pt x="48" y="62"/>
                    </a:moveTo>
                    <a:lnTo>
                      <a:pt x="48" y="0"/>
                    </a:lnTo>
                    <a:lnTo>
                      <a:pt x="38" y="11"/>
                    </a:lnTo>
                    <a:lnTo>
                      <a:pt x="28" y="19"/>
                    </a:lnTo>
                    <a:lnTo>
                      <a:pt x="16" y="26"/>
                    </a:lnTo>
                    <a:lnTo>
                      <a:pt x="9" y="29"/>
                    </a:lnTo>
                    <a:lnTo>
                      <a:pt x="7" y="29"/>
                    </a:lnTo>
                    <a:lnTo>
                      <a:pt x="6" y="29"/>
                    </a:lnTo>
                    <a:lnTo>
                      <a:pt x="6" y="30"/>
                    </a:lnTo>
                    <a:lnTo>
                      <a:pt x="3" y="32"/>
                    </a:lnTo>
                    <a:lnTo>
                      <a:pt x="1" y="62"/>
                    </a:lnTo>
                    <a:lnTo>
                      <a:pt x="0" y="77"/>
                    </a:lnTo>
                    <a:lnTo>
                      <a:pt x="3" y="93"/>
                    </a:lnTo>
                    <a:lnTo>
                      <a:pt x="4" y="101"/>
                    </a:lnTo>
                    <a:lnTo>
                      <a:pt x="8" y="109"/>
                    </a:lnTo>
                    <a:lnTo>
                      <a:pt x="16" y="126"/>
                    </a:lnTo>
                    <a:lnTo>
                      <a:pt x="19" y="98"/>
                    </a:lnTo>
                    <a:lnTo>
                      <a:pt x="26" y="90"/>
                    </a:lnTo>
                    <a:lnTo>
                      <a:pt x="30" y="85"/>
                    </a:lnTo>
                    <a:lnTo>
                      <a:pt x="34" y="81"/>
                    </a:lnTo>
                    <a:lnTo>
                      <a:pt x="41" y="72"/>
                    </a:lnTo>
                    <a:lnTo>
                      <a:pt x="48" y="62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41" name="Freeform 1365">
                <a:extLst>
                  <a:ext uri="{FF2B5EF4-FFF2-40B4-BE49-F238E27FC236}">
                    <a16:creationId xmlns:a16="http://schemas.microsoft.com/office/drawing/2014/main" id="{5577ADF9-B218-41DE-A86F-CD09071AE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5" y="4127"/>
                <a:ext cx="13" cy="25"/>
              </a:xfrm>
              <a:custGeom>
                <a:avLst/>
                <a:gdLst>
                  <a:gd name="T0" fmla="*/ 23 w 41"/>
                  <a:gd name="T1" fmla="*/ 43 h 74"/>
                  <a:gd name="T2" fmla="*/ 23 w 41"/>
                  <a:gd name="T3" fmla="*/ 32 h 74"/>
                  <a:gd name="T4" fmla="*/ 2 w 41"/>
                  <a:gd name="T5" fmla="*/ 1 h 74"/>
                  <a:gd name="T6" fmla="*/ 0 w 41"/>
                  <a:gd name="T7" fmla="*/ 0 h 74"/>
                  <a:gd name="T8" fmla="*/ 0 w 41"/>
                  <a:gd name="T9" fmla="*/ 6 h 74"/>
                  <a:gd name="T10" fmla="*/ 2 w 41"/>
                  <a:gd name="T11" fmla="*/ 13 h 74"/>
                  <a:gd name="T12" fmla="*/ 5 w 41"/>
                  <a:gd name="T13" fmla="*/ 18 h 74"/>
                  <a:gd name="T14" fmla="*/ 11 w 41"/>
                  <a:gd name="T15" fmla="*/ 24 h 74"/>
                  <a:gd name="T16" fmla="*/ 12 w 41"/>
                  <a:gd name="T17" fmla="*/ 49 h 74"/>
                  <a:gd name="T18" fmla="*/ 28 w 41"/>
                  <a:gd name="T19" fmla="*/ 74 h 74"/>
                  <a:gd name="T20" fmla="*/ 41 w 41"/>
                  <a:gd name="T21" fmla="*/ 66 h 74"/>
                  <a:gd name="T22" fmla="*/ 30 w 41"/>
                  <a:gd name="T23" fmla="*/ 57 h 74"/>
                  <a:gd name="T24" fmla="*/ 23 w 41"/>
                  <a:gd name="T25" fmla="*/ 4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1" h="74">
                    <a:moveTo>
                      <a:pt x="23" y="43"/>
                    </a:moveTo>
                    <a:lnTo>
                      <a:pt x="23" y="3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2" y="13"/>
                    </a:lnTo>
                    <a:lnTo>
                      <a:pt x="5" y="18"/>
                    </a:lnTo>
                    <a:lnTo>
                      <a:pt x="11" y="24"/>
                    </a:lnTo>
                    <a:lnTo>
                      <a:pt x="12" y="49"/>
                    </a:lnTo>
                    <a:lnTo>
                      <a:pt x="28" y="74"/>
                    </a:lnTo>
                    <a:lnTo>
                      <a:pt x="41" y="66"/>
                    </a:lnTo>
                    <a:lnTo>
                      <a:pt x="30" y="57"/>
                    </a:lnTo>
                    <a:lnTo>
                      <a:pt x="23" y="43"/>
                    </a:lnTo>
                    <a:close/>
                  </a:path>
                </a:pathLst>
              </a:custGeom>
              <a:solidFill>
                <a:srgbClr val="A98B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42" name="Freeform 1366">
                <a:extLst>
                  <a:ext uri="{FF2B5EF4-FFF2-40B4-BE49-F238E27FC236}">
                    <a16:creationId xmlns:a16="http://schemas.microsoft.com/office/drawing/2014/main" id="{F05E6732-32E6-4DFF-BC30-C1BF6C518D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9" y="4162"/>
                <a:ext cx="5" cy="3"/>
              </a:xfrm>
              <a:custGeom>
                <a:avLst/>
                <a:gdLst>
                  <a:gd name="T0" fmla="*/ 16 w 16"/>
                  <a:gd name="T1" fmla="*/ 3 h 10"/>
                  <a:gd name="T2" fmla="*/ 12 w 16"/>
                  <a:gd name="T3" fmla="*/ 0 h 10"/>
                  <a:gd name="T4" fmla="*/ 0 w 16"/>
                  <a:gd name="T5" fmla="*/ 8 h 10"/>
                  <a:gd name="T6" fmla="*/ 5 w 16"/>
                  <a:gd name="T7" fmla="*/ 10 h 10"/>
                  <a:gd name="T8" fmla="*/ 16 w 16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0">
                    <a:moveTo>
                      <a:pt x="16" y="3"/>
                    </a:moveTo>
                    <a:lnTo>
                      <a:pt x="12" y="0"/>
                    </a:lnTo>
                    <a:lnTo>
                      <a:pt x="0" y="8"/>
                    </a:lnTo>
                    <a:lnTo>
                      <a:pt x="5" y="10"/>
                    </a:lnTo>
                    <a:lnTo>
                      <a:pt x="16" y="3"/>
                    </a:lnTo>
                    <a:close/>
                  </a:path>
                </a:pathLst>
              </a:custGeom>
              <a:solidFill>
                <a:srgbClr val="8462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43" name="Freeform 1367">
                <a:extLst>
                  <a:ext uri="{FF2B5EF4-FFF2-40B4-BE49-F238E27FC236}">
                    <a16:creationId xmlns:a16="http://schemas.microsoft.com/office/drawing/2014/main" id="{41F06F35-DC0D-41EE-ADAD-1B2573D4B9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7" y="4161"/>
                <a:ext cx="6" cy="4"/>
              </a:xfrm>
              <a:custGeom>
                <a:avLst/>
                <a:gdLst>
                  <a:gd name="T0" fmla="*/ 17 w 17"/>
                  <a:gd name="T1" fmla="*/ 3 h 11"/>
                  <a:gd name="T2" fmla="*/ 16 w 17"/>
                  <a:gd name="T3" fmla="*/ 2 h 11"/>
                  <a:gd name="T4" fmla="*/ 14 w 17"/>
                  <a:gd name="T5" fmla="*/ 0 h 11"/>
                  <a:gd name="T6" fmla="*/ 0 w 17"/>
                  <a:gd name="T7" fmla="*/ 8 h 11"/>
                  <a:gd name="T8" fmla="*/ 5 w 17"/>
                  <a:gd name="T9" fmla="*/ 11 h 11"/>
                  <a:gd name="T10" fmla="*/ 17 w 17"/>
                  <a:gd name="T1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1">
                    <a:moveTo>
                      <a:pt x="17" y="3"/>
                    </a:moveTo>
                    <a:lnTo>
                      <a:pt x="16" y="2"/>
                    </a:lnTo>
                    <a:lnTo>
                      <a:pt x="14" y="0"/>
                    </a:lnTo>
                    <a:lnTo>
                      <a:pt x="0" y="8"/>
                    </a:lnTo>
                    <a:lnTo>
                      <a:pt x="5" y="11"/>
                    </a:lnTo>
                    <a:lnTo>
                      <a:pt x="17" y="3"/>
                    </a:lnTo>
                    <a:close/>
                  </a:path>
                </a:pathLst>
              </a:custGeom>
              <a:solidFill>
                <a:srgbClr val="8664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44" name="Freeform 1368">
                <a:extLst>
                  <a:ext uri="{FF2B5EF4-FFF2-40B4-BE49-F238E27FC236}">
                    <a16:creationId xmlns:a16="http://schemas.microsoft.com/office/drawing/2014/main" id="{C5CF9F54-5861-4310-878D-483508E3D6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6" y="4160"/>
                <a:ext cx="6" cy="4"/>
              </a:xfrm>
              <a:custGeom>
                <a:avLst/>
                <a:gdLst>
                  <a:gd name="T0" fmla="*/ 18 w 18"/>
                  <a:gd name="T1" fmla="*/ 4 h 12"/>
                  <a:gd name="T2" fmla="*/ 15 w 18"/>
                  <a:gd name="T3" fmla="*/ 0 h 12"/>
                  <a:gd name="T4" fmla="*/ 0 w 18"/>
                  <a:gd name="T5" fmla="*/ 10 h 12"/>
                  <a:gd name="T6" fmla="*/ 4 w 18"/>
                  <a:gd name="T7" fmla="*/ 12 h 12"/>
                  <a:gd name="T8" fmla="*/ 18 w 18"/>
                  <a:gd name="T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2">
                    <a:moveTo>
                      <a:pt x="18" y="4"/>
                    </a:moveTo>
                    <a:lnTo>
                      <a:pt x="15" y="0"/>
                    </a:lnTo>
                    <a:lnTo>
                      <a:pt x="0" y="10"/>
                    </a:lnTo>
                    <a:lnTo>
                      <a:pt x="4" y="12"/>
                    </a:lnTo>
                    <a:lnTo>
                      <a:pt x="18" y="4"/>
                    </a:lnTo>
                    <a:close/>
                  </a:path>
                </a:pathLst>
              </a:custGeom>
              <a:solidFill>
                <a:srgbClr val="8A68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45" name="Freeform 1369">
                <a:extLst>
                  <a:ext uri="{FF2B5EF4-FFF2-40B4-BE49-F238E27FC236}">
                    <a16:creationId xmlns:a16="http://schemas.microsoft.com/office/drawing/2014/main" id="{0F633A0D-DDF6-4C07-A912-C12A8EC448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1" y="4163"/>
                <a:ext cx="11" cy="7"/>
              </a:xfrm>
              <a:custGeom>
                <a:avLst/>
                <a:gdLst>
                  <a:gd name="T0" fmla="*/ 0 w 35"/>
                  <a:gd name="T1" fmla="*/ 7 h 20"/>
                  <a:gd name="T2" fmla="*/ 16 w 35"/>
                  <a:gd name="T3" fmla="*/ 17 h 20"/>
                  <a:gd name="T4" fmla="*/ 25 w 35"/>
                  <a:gd name="T5" fmla="*/ 19 h 20"/>
                  <a:gd name="T6" fmla="*/ 35 w 35"/>
                  <a:gd name="T7" fmla="*/ 20 h 20"/>
                  <a:gd name="T8" fmla="*/ 11 w 35"/>
                  <a:gd name="T9" fmla="*/ 0 h 20"/>
                  <a:gd name="T10" fmla="*/ 0 w 35"/>
                  <a:gd name="T11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20">
                    <a:moveTo>
                      <a:pt x="0" y="7"/>
                    </a:moveTo>
                    <a:lnTo>
                      <a:pt x="16" y="17"/>
                    </a:lnTo>
                    <a:lnTo>
                      <a:pt x="25" y="19"/>
                    </a:lnTo>
                    <a:lnTo>
                      <a:pt x="35" y="20"/>
                    </a:lnTo>
                    <a:lnTo>
                      <a:pt x="11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46" name="Freeform 1370">
                <a:extLst>
                  <a:ext uri="{FF2B5EF4-FFF2-40B4-BE49-F238E27FC236}">
                    <a16:creationId xmlns:a16="http://schemas.microsoft.com/office/drawing/2014/main" id="{F48189B5-9D7A-4972-AE6C-00378F6BF7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7" y="4152"/>
                <a:ext cx="7" cy="5"/>
              </a:xfrm>
              <a:custGeom>
                <a:avLst/>
                <a:gdLst>
                  <a:gd name="T0" fmla="*/ 22 w 22"/>
                  <a:gd name="T1" fmla="*/ 4 h 15"/>
                  <a:gd name="T2" fmla="*/ 17 w 22"/>
                  <a:gd name="T3" fmla="*/ 0 h 15"/>
                  <a:gd name="T4" fmla="*/ 0 w 22"/>
                  <a:gd name="T5" fmla="*/ 11 h 15"/>
                  <a:gd name="T6" fmla="*/ 2 w 22"/>
                  <a:gd name="T7" fmla="*/ 15 h 15"/>
                  <a:gd name="T8" fmla="*/ 22 w 22"/>
                  <a:gd name="T9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5">
                    <a:moveTo>
                      <a:pt x="22" y="4"/>
                    </a:moveTo>
                    <a:lnTo>
                      <a:pt x="17" y="0"/>
                    </a:lnTo>
                    <a:lnTo>
                      <a:pt x="0" y="11"/>
                    </a:lnTo>
                    <a:lnTo>
                      <a:pt x="2" y="15"/>
                    </a:lnTo>
                    <a:lnTo>
                      <a:pt x="22" y="4"/>
                    </a:lnTo>
                    <a:close/>
                  </a:path>
                </a:pathLst>
              </a:custGeom>
              <a:solidFill>
                <a:srgbClr val="9C7D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47" name="Freeform 1371">
                <a:extLst>
                  <a:ext uri="{FF2B5EF4-FFF2-40B4-BE49-F238E27FC236}">
                    <a16:creationId xmlns:a16="http://schemas.microsoft.com/office/drawing/2014/main" id="{73E45149-65E0-411C-8C4E-1A7E5B6A95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7" y="4153"/>
                <a:ext cx="8" cy="5"/>
              </a:xfrm>
              <a:custGeom>
                <a:avLst/>
                <a:gdLst>
                  <a:gd name="T0" fmla="*/ 22 w 22"/>
                  <a:gd name="T1" fmla="*/ 2 h 14"/>
                  <a:gd name="T2" fmla="*/ 20 w 22"/>
                  <a:gd name="T3" fmla="*/ 0 h 14"/>
                  <a:gd name="T4" fmla="*/ 0 w 22"/>
                  <a:gd name="T5" fmla="*/ 11 h 14"/>
                  <a:gd name="T6" fmla="*/ 2 w 22"/>
                  <a:gd name="T7" fmla="*/ 14 h 14"/>
                  <a:gd name="T8" fmla="*/ 22 w 22"/>
                  <a:gd name="T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4">
                    <a:moveTo>
                      <a:pt x="22" y="2"/>
                    </a:moveTo>
                    <a:lnTo>
                      <a:pt x="20" y="0"/>
                    </a:lnTo>
                    <a:lnTo>
                      <a:pt x="0" y="11"/>
                    </a:lnTo>
                    <a:lnTo>
                      <a:pt x="2" y="14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997A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48" name="Freeform 1372">
                <a:extLst>
                  <a:ext uri="{FF2B5EF4-FFF2-40B4-BE49-F238E27FC236}">
                    <a16:creationId xmlns:a16="http://schemas.microsoft.com/office/drawing/2014/main" id="{FE68E1FF-1000-4942-B46F-C337123125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0" y="4157"/>
                <a:ext cx="9" cy="5"/>
              </a:xfrm>
              <a:custGeom>
                <a:avLst/>
                <a:gdLst>
                  <a:gd name="T0" fmla="*/ 26 w 26"/>
                  <a:gd name="T1" fmla="*/ 3 h 16"/>
                  <a:gd name="T2" fmla="*/ 24 w 26"/>
                  <a:gd name="T3" fmla="*/ 0 h 16"/>
                  <a:gd name="T4" fmla="*/ 0 w 26"/>
                  <a:gd name="T5" fmla="*/ 14 h 16"/>
                  <a:gd name="T6" fmla="*/ 0 w 26"/>
                  <a:gd name="T7" fmla="*/ 15 h 16"/>
                  <a:gd name="T8" fmla="*/ 5 w 26"/>
                  <a:gd name="T9" fmla="*/ 16 h 16"/>
                  <a:gd name="T10" fmla="*/ 26 w 26"/>
                  <a:gd name="T11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16">
                    <a:moveTo>
                      <a:pt x="26" y="3"/>
                    </a:moveTo>
                    <a:lnTo>
                      <a:pt x="24" y="0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5" y="16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9170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49" name="Freeform 1373">
                <a:extLst>
                  <a:ext uri="{FF2B5EF4-FFF2-40B4-BE49-F238E27FC236}">
                    <a16:creationId xmlns:a16="http://schemas.microsoft.com/office/drawing/2014/main" id="{D17D9E6F-3247-4A79-ADE1-155D48E49E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9" y="4155"/>
                <a:ext cx="8" cy="5"/>
              </a:xfrm>
              <a:custGeom>
                <a:avLst/>
                <a:gdLst>
                  <a:gd name="T0" fmla="*/ 23 w 25"/>
                  <a:gd name="T1" fmla="*/ 0 h 16"/>
                  <a:gd name="T2" fmla="*/ 22 w 25"/>
                  <a:gd name="T3" fmla="*/ 0 h 16"/>
                  <a:gd name="T4" fmla="*/ 0 w 25"/>
                  <a:gd name="T5" fmla="*/ 13 h 16"/>
                  <a:gd name="T6" fmla="*/ 2 w 25"/>
                  <a:gd name="T7" fmla="*/ 16 h 16"/>
                  <a:gd name="T8" fmla="*/ 25 w 25"/>
                  <a:gd name="T9" fmla="*/ 2 h 16"/>
                  <a:gd name="T10" fmla="*/ 23 w 25"/>
                  <a:gd name="T11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16">
                    <a:moveTo>
                      <a:pt x="23" y="0"/>
                    </a:moveTo>
                    <a:lnTo>
                      <a:pt x="22" y="0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25" y="2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9676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50" name="Freeform 1374">
                <a:extLst>
                  <a:ext uri="{FF2B5EF4-FFF2-40B4-BE49-F238E27FC236}">
                    <a16:creationId xmlns:a16="http://schemas.microsoft.com/office/drawing/2014/main" id="{38EF59B8-2680-43B6-B9D0-DF9CABBCE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9" y="4155"/>
                <a:ext cx="9" cy="6"/>
              </a:xfrm>
              <a:custGeom>
                <a:avLst/>
                <a:gdLst>
                  <a:gd name="T0" fmla="*/ 27 w 27"/>
                  <a:gd name="T1" fmla="*/ 4 h 18"/>
                  <a:gd name="T2" fmla="*/ 23 w 27"/>
                  <a:gd name="T3" fmla="*/ 0 h 18"/>
                  <a:gd name="T4" fmla="*/ 0 w 27"/>
                  <a:gd name="T5" fmla="*/ 14 h 18"/>
                  <a:gd name="T6" fmla="*/ 3 w 27"/>
                  <a:gd name="T7" fmla="*/ 18 h 18"/>
                  <a:gd name="T8" fmla="*/ 27 w 27"/>
                  <a:gd name="T9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18">
                    <a:moveTo>
                      <a:pt x="27" y="4"/>
                    </a:moveTo>
                    <a:lnTo>
                      <a:pt x="23" y="0"/>
                    </a:lnTo>
                    <a:lnTo>
                      <a:pt x="0" y="14"/>
                    </a:lnTo>
                    <a:lnTo>
                      <a:pt x="3" y="18"/>
                    </a:lnTo>
                    <a:lnTo>
                      <a:pt x="27" y="4"/>
                    </a:lnTo>
                    <a:close/>
                  </a:path>
                </a:pathLst>
              </a:custGeom>
              <a:solidFill>
                <a:srgbClr val="9373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51" name="Freeform 1375">
                <a:extLst>
                  <a:ext uri="{FF2B5EF4-FFF2-40B4-BE49-F238E27FC236}">
                    <a16:creationId xmlns:a16="http://schemas.microsoft.com/office/drawing/2014/main" id="{55213A00-8B10-417F-9201-2290F5B1D5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6" y="4151"/>
                <a:ext cx="6" cy="4"/>
              </a:xfrm>
              <a:custGeom>
                <a:avLst/>
                <a:gdLst>
                  <a:gd name="T0" fmla="*/ 19 w 19"/>
                  <a:gd name="T1" fmla="*/ 2 h 13"/>
                  <a:gd name="T2" fmla="*/ 15 w 19"/>
                  <a:gd name="T3" fmla="*/ 0 h 13"/>
                  <a:gd name="T4" fmla="*/ 0 w 19"/>
                  <a:gd name="T5" fmla="*/ 9 h 13"/>
                  <a:gd name="T6" fmla="*/ 2 w 19"/>
                  <a:gd name="T7" fmla="*/ 13 h 13"/>
                  <a:gd name="T8" fmla="*/ 19 w 19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3">
                    <a:moveTo>
                      <a:pt x="19" y="2"/>
                    </a:moveTo>
                    <a:lnTo>
                      <a:pt x="15" y="0"/>
                    </a:lnTo>
                    <a:lnTo>
                      <a:pt x="0" y="9"/>
                    </a:lnTo>
                    <a:lnTo>
                      <a:pt x="2" y="13"/>
                    </a:lnTo>
                    <a:lnTo>
                      <a:pt x="19" y="2"/>
                    </a:lnTo>
                    <a:close/>
                  </a:path>
                </a:pathLst>
              </a:custGeom>
              <a:solidFill>
                <a:srgbClr val="9E7F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52" name="Freeform 1376">
                <a:extLst>
                  <a:ext uri="{FF2B5EF4-FFF2-40B4-BE49-F238E27FC236}">
                    <a16:creationId xmlns:a16="http://schemas.microsoft.com/office/drawing/2014/main" id="{B9E8C8EC-D0F8-42BC-8B43-44E10A2B53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8" y="4154"/>
                <a:ext cx="8" cy="5"/>
              </a:xfrm>
              <a:custGeom>
                <a:avLst/>
                <a:gdLst>
                  <a:gd name="T0" fmla="*/ 24 w 24"/>
                  <a:gd name="T1" fmla="*/ 3 h 16"/>
                  <a:gd name="T2" fmla="*/ 20 w 24"/>
                  <a:gd name="T3" fmla="*/ 0 h 16"/>
                  <a:gd name="T4" fmla="*/ 0 w 24"/>
                  <a:gd name="T5" fmla="*/ 12 h 16"/>
                  <a:gd name="T6" fmla="*/ 2 w 24"/>
                  <a:gd name="T7" fmla="*/ 16 h 16"/>
                  <a:gd name="T8" fmla="*/ 24 w 24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6">
                    <a:moveTo>
                      <a:pt x="24" y="3"/>
                    </a:moveTo>
                    <a:lnTo>
                      <a:pt x="20" y="0"/>
                    </a:lnTo>
                    <a:lnTo>
                      <a:pt x="0" y="12"/>
                    </a:lnTo>
                    <a:lnTo>
                      <a:pt x="2" y="16"/>
                    </a:lnTo>
                    <a:lnTo>
                      <a:pt x="24" y="3"/>
                    </a:lnTo>
                    <a:close/>
                  </a:path>
                </a:pathLst>
              </a:custGeom>
              <a:solidFill>
                <a:srgbClr val="9777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53" name="Freeform 1377">
                <a:extLst>
                  <a:ext uri="{FF2B5EF4-FFF2-40B4-BE49-F238E27FC236}">
                    <a16:creationId xmlns:a16="http://schemas.microsoft.com/office/drawing/2014/main" id="{853A4049-3D05-41C0-8E44-05E30B0A2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4" y="4149"/>
                <a:ext cx="5" cy="4"/>
              </a:xfrm>
              <a:custGeom>
                <a:avLst/>
                <a:gdLst>
                  <a:gd name="T0" fmla="*/ 16 w 16"/>
                  <a:gd name="T1" fmla="*/ 2 h 12"/>
                  <a:gd name="T2" fmla="*/ 13 w 16"/>
                  <a:gd name="T3" fmla="*/ 0 h 12"/>
                  <a:gd name="T4" fmla="*/ 0 w 16"/>
                  <a:gd name="T5" fmla="*/ 8 h 12"/>
                  <a:gd name="T6" fmla="*/ 2 w 16"/>
                  <a:gd name="T7" fmla="*/ 12 h 12"/>
                  <a:gd name="T8" fmla="*/ 16 w 16"/>
                  <a:gd name="T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2">
                    <a:moveTo>
                      <a:pt x="16" y="2"/>
                    </a:moveTo>
                    <a:lnTo>
                      <a:pt x="13" y="0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16" y="2"/>
                    </a:lnTo>
                    <a:close/>
                  </a:path>
                </a:pathLst>
              </a:custGeom>
              <a:solidFill>
                <a:srgbClr val="A485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54" name="Freeform 1378">
                <a:extLst>
                  <a:ext uri="{FF2B5EF4-FFF2-40B4-BE49-F238E27FC236}">
                    <a16:creationId xmlns:a16="http://schemas.microsoft.com/office/drawing/2014/main" id="{C7618B05-216C-4051-824B-71317E30FA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5" y="4150"/>
                <a:ext cx="6" cy="4"/>
              </a:xfrm>
              <a:custGeom>
                <a:avLst/>
                <a:gdLst>
                  <a:gd name="T0" fmla="*/ 14 w 19"/>
                  <a:gd name="T1" fmla="*/ 0 h 13"/>
                  <a:gd name="T2" fmla="*/ 0 w 19"/>
                  <a:gd name="T3" fmla="*/ 10 h 13"/>
                  <a:gd name="T4" fmla="*/ 4 w 19"/>
                  <a:gd name="T5" fmla="*/ 13 h 13"/>
                  <a:gd name="T6" fmla="*/ 19 w 19"/>
                  <a:gd name="T7" fmla="*/ 4 h 13"/>
                  <a:gd name="T8" fmla="*/ 14 w 19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3">
                    <a:moveTo>
                      <a:pt x="14" y="0"/>
                    </a:moveTo>
                    <a:lnTo>
                      <a:pt x="0" y="10"/>
                    </a:lnTo>
                    <a:lnTo>
                      <a:pt x="4" y="13"/>
                    </a:lnTo>
                    <a:lnTo>
                      <a:pt x="19" y="4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A384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55" name="Freeform 1379">
                <a:extLst>
                  <a:ext uri="{FF2B5EF4-FFF2-40B4-BE49-F238E27FC236}">
                    <a16:creationId xmlns:a16="http://schemas.microsoft.com/office/drawing/2014/main" id="{8FA93ACF-A0B9-46D5-B2EF-F058AC9E6E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4" y="4159"/>
                <a:ext cx="7" cy="4"/>
              </a:xfrm>
              <a:custGeom>
                <a:avLst/>
                <a:gdLst>
                  <a:gd name="T0" fmla="*/ 0 w 21"/>
                  <a:gd name="T1" fmla="*/ 10 h 13"/>
                  <a:gd name="T2" fmla="*/ 1 w 21"/>
                  <a:gd name="T3" fmla="*/ 10 h 13"/>
                  <a:gd name="T4" fmla="*/ 6 w 21"/>
                  <a:gd name="T5" fmla="*/ 13 h 13"/>
                  <a:gd name="T6" fmla="*/ 21 w 21"/>
                  <a:gd name="T7" fmla="*/ 3 h 13"/>
                  <a:gd name="T8" fmla="*/ 18 w 21"/>
                  <a:gd name="T9" fmla="*/ 0 h 13"/>
                  <a:gd name="T10" fmla="*/ 0 w 21"/>
                  <a:gd name="T11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13">
                    <a:moveTo>
                      <a:pt x="0" y="10"/>
                    </a:moveTo>
                    <a:lnTo>
                      <a:pt x="1" y="10"/>
                    </a:lnTo>
                    <a:lnTo>
                      <a:pt x="6" y="13"/>
                    </a:lnTo>
                    <a:lnTo>
                      <a:pt x="21" y="3"/>
                    </a:lnTo>
                    <a:lnTo>
                      <a:pt x="18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8D6C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56" name="Freeform 1380">
                <a:extLst>
                  <a:ext uri="{FF2B5EF4-FFF2-40B4-BE49-F238E27FC236}">
                    <a16:creationId xmlns:a16="http://schemas.microsoft.com/office/drawing/2014/main" id="{D93FF42B-C8A2-44E5-87F0-B398907EFF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2" y="4158"/>
                <a:ext cx="8" cy="4"/>
              </a:xfrm>
              <a:custGeom>
                <a:avLst/>
                <a:gdLst>
                  <a:gd name="T0" fmla="*/ 0 w 24"/>
                  <a:gd name="T1" fmla="*/ 13 h 13"/>
                  <a:gd name="T2" fmla="*/ 6 w 24"/>
                  <a:gd name="T3" fmla="*/ 13 h 13"/>
                  <a:gd name="T4" fmla="*/ 24 w 24"/>
                  <a:gd name="T5" fmla="*/ 3 h 13"/>
                  <a:gd name="T6" fmla="*/ 21 w 24"/>
                  <a:gd name="T7" fmla="*/ 0 h 13"/>
                  <a:gd name="T8" fmla="*/ 0 w 24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3">
                    <a:moveTo>
                      <a:pt x="0" y="13"/>
                    </a:moveTo>
                    <a:lnTo>
                      <a:pt x="6" y="13"/>
                    </a:lnTo>
                    <a:lnTo>
                      <a:pt x="24" y="3"/>
                    </a:lnTo>
                    <a:lnTo>
                      <a:pt x="21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8E6D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57" name="Freeform 1381">
                <a:extLst>
                  <a:ext uri="{FF2B5EF4-FFF2-40B4-BE49-F238E27FC236}">
                    <a16:creationId xmlns:a16="http://schemas.microsoft.com/office/drawing/2014/main" id="{A5959103-4F16-452F-9B83-AD4C53BD1F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3" y="4155"/>
                <a:ext cx="3" cy="2"/>
              </a:xfrm>
              <a:custGeom>
                <a:avLst/>
                <a:gdLst>
                  <a:gd name="T0" fmla="*/ 2 w 9"/>
                  <a:gd name="T1" fmla="*/ 0 h 5"/>
                  <a:gd name="T2" fmla="*/ 0 w 9"/>
                  <a:gd name="T3" fmla="*/ 1 h 5"/>
                  <a:gd name="T4" fmla="*/ 6 w 9"/>
                  <a:gd name="T5" fmla="*/ 5 h 5"/>
                  <a:gd name="T6" fmla="*/ 9 w 9"/>
                  <a:gd name="T7" fmla="*/ 2 h 5"/>
                  <a:gd name="T8" fmla="*/ 2 w 9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5">
                    <a:moveTo>
                      <a:pt x="2" y="0"/>
                    </a:moveTo>
                    <a:lnTo>
                      <a:pt x="0" y="1"/>
                    </a:lnTo>
                    <a:lnTo>
                      <a:pt x="6" y="5"/>
                    </a:lnTo>
                    <a:lnTo>
                      <a:pt x="9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979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58" name="Freeform 1382">
                <a:extLst>
                  <a:ext uri="{FF2B5EF4-FFF2-40B4-BE49-F238E27FC236}">
                    <a16:creationId xmlns:a16="http://schemas.microsoft.com/office/drawing/2014/main" id="{A6435FBA-C5D7-447E-960E-78CBE99499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9" y="4154"/>
                <a:ext cx="4" cy="1"/>
              </a:xfrm>
              <a:custGeom>
                <a:avLst/>
                <a:gdLst>
                  <a:gd name="T0" fmla="*/ 11 w 13"/>
                  <a:gd name="T1" fmla="*/ 5 h 5"/>
                  <a:gd name="T2" fmla="*/ 13 w 13"/>
                  <a:gd name="T3" fmla="*/ 4 h 5"/>
                  <a:gd name="T4" fmla="*/ 0 w 13"/>
                  <a:gd name="T5" fmla="*/ 0 h 5"/>
                  <a:gd name="T6" fmla="*/ 11 w 13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5">
                    <a:moveTo>
                      <a:pt x="11" y="5"/>
                    </a:moveTo>
                    <a:lnTo>
                      <a:pt x="13" y="4"/>
                    </a:lnTo>
                    <a:lnTo>
                      <a:pt x="0" y="0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A98B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59" name="Freeform 1383">
                <a:extLst>
                  <a:ext uri="{FF2B5EF4-FFF2-40B4-BE49-F238E27FC236}">
                    <a16:creationId xmlns:a16="http://schemas.microsoft.com/office/drawing/2014/main" id="{BCB25217-A021-4900-B596-BA242F15A5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5" y="4156"/>
                <a:ext cx="4" cy="2"/>
              </a:xfrm>
              <a:custGeom>
                <a:avLst/>
                <a:gdLst>
                  <a:gd name="T0" fmla="*/ 6 w 13"/>
                  <a:gd name="T1" fmla="*/ 0 h 6"/>
                  <a:gd name="T2" fmla="*/ 3 w 13"/>
                  <a:gd name="T3" fmla="*/ 0 h 6"/>
                  <a:gd name="T4" fmla="*/ 0 w 13"/>
                  <a:gd name="T5" fmla="*/ 3 h 6"/>
                  <a:gd name="T6" fmla="*/ 7 w 13"/>
                  <a:gd name="T7" fmla="*/ 6 h 6"/>
                  <a:gd name="T8" fmla="*/ 13 w 13"/>
                  <a:gd name="T9" fmla="*/ 3 h 6"/>
                  <a:gd name="T10" fmla="*/ 6 w 13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6">
                    <a:moveTo>
                      <a:pt x="6" y="0"/>
                    </a:moveTo>
                    <a:lnTo>
                      <a:pt x="3" y="0"/>
                    </a:lnTo>
                    <a:lnTo>
                      <a:pt x="0" y="3"/>
                    </a:lnTo>
                    <a:lnTo>
                      <a:pt x="7" y="6"/>
                    </a:lnTo>
                    <a:lnTo>
                      <a:pt x="13" y="3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9676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60" name="Freeform 1384">
                <a:extLst>
                  <a:ext uri="{FF2B5EF4-FFF2-40B4-BE49-F238E27FC236}">
                    <a16:creationId xmlns:a16="http://schemas.microsoft.com/office/drawing/2014/main" id="{40471678-7216-4F3D-A08C-28AEAF0E9D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7" y="4157"/>
                <a:ext cx="5" cy="2"/>
              </a:xfrm>
              <a:custGeom>
                <a:avLst/>
                <a:gdLst>
                  <a:gd name="T0" fmla="*/ 6 w 15"/>
                  <a:gd name="T1" fmla="*/ 0 h 7"/>
                  <a:gd name="T2" fmla="*/ 0 w 15"/>
                  <a:gd name="T3" fmla="*/ 3 h 7"/>
                  <a:gd name="T4" fmla="*/ 7 w 15"/>
                  <a:gd name="T5" fmla="*/ 7 h 7"/>
                  <a:gd name="T6" fmla="*/ 15 w 15"/>
                  <a:gd name="T7" fmla="*/ 2 h 7"/>
                  <a:gd name="T8" fmla="*/ 6 w 15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7">
                    <a:moveTo>
                      <a:pt x="6" y="0"/>
                    </a:moveTo>
                    <a:lnTo>
                      <a:pt x="0" y="3"/>
                    </a:lnTo>
                    <a:lnTo>
                      <a:pt x="7" y="7"/>
                    </a:lnTo>
                    <a:lnTo>
                      <a:pt x="15" y="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9474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61" name="Freeform 1385">
                <a:extLst>
                  <a:ext uri="{FF2B5EF4-FFF2-40B4-BE49-F238E27FC236}">
                    <a16:creationId xmlns:a16="http://schemas.microsoft.com/office/drawing/2014/main" id="{C2EA0F4A-4601-454A-A33A-7F67D2444F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9" y="4157"/>
                <a:ext cx="5" cy="3"/>
              </a:xfrm>
              <a:custGeom>
                <a:avLst/>
                <a:gdLst>
                  <a:gd name="T0" fmla="*/ 0 w 14"/>
                  <a:gd name="T1" fmla="*/ 5 h 7"/>
                  <a:gd name="T2" fmla="*/ 6 w 14"/>
                  <a:gd name="T3" fmla="*/ 7 h 7"/>
                  <a:gd name="T4" fmla="*/ 14 w 14"/>
                  <a:gd name="T5" fmla="*/ 2 h 7"/>
                  <a:gd name="T6" fmla="*/ 8 w 14"/>
                  <a:gd name="T7" fmla="*/ 0 h 7"/>
                  <a:gd name="T8" fmla="*/ 0 w 14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7">
                    <a:moveTo>
                      <a:pt x="0" y="5"/>
                    </a:moveTo>
                    <a:lnTo>
                      <a:pt x="6" y="7"/>
                    </a:lnTo>
                    <a:lnTo>
                      <a:pt x="14" y="2"/>
                    </a:lnTo>
                    <a:lnTo>
                      <a:pt x="8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9271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62" name="Freeform 1386">
                <a:extLst>
                  <a:ext uri="{FF2B5EF4-FFF2-40B4-BE49-F238E27FC236}">
                    <a16:creationId xmlns:a16="http://schemas.microsoft.com/office/drawing/2014/main" id="{85E34BE3-8FAE-41D3-A959-C00BAE8925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9" y="4162"/>
                <a:ext cx="1" cy="1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67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63" name="Freeform 1387">
                <a:extLst>
                  <a:ext uri="{FF2B5EF4-FFF2-40B4-BE49-F238E27FC236}">
                    <a16:creationId xmlns:a16="http://schemas.microsoft.com/office/drawing/2014/main" id="{3B4718E8-5D11-491F-BCD5-A0039846CD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7" y="4161"/>
                <a:ext cx="2" cy="2"/>
              </a:xfrm>
              <a:custGeom>
                <a:avLst/>
                <a:gdLst>
                  <a:gd name="T0" fmla="*/ 8 w 8"/>
                  <a:gd name="T1" fmla="*/ 5 h 5"/>
                  <a:gd name="T2" fmla="*/ 8 w 8"/>
                  <a:gd name="T3" fmla="*/ 3 h 5"/>
                  <a:gd name="T4" fmla="*/ 4 w 8"/>
                  <a:gd name="T5" fmla="*/ 0 h 5"/>
                  <a:gd name="T6" fmla="*/ 0 w 8"/>
                  <a:gd name="T7" fmla="*/ 1 h 5"/>
                  <a:gd name="T8" fmla="*/ 7 w 8"/>
                  <a:gd name="T9" fmla="*/ 3 h 5"/>
                  <a:gd name="T10" fmla="*/ 8 w 8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5">
                    <a:moveTo>
                      <a:pt x="8" y="5"/>
                    </a:moveTo>
                    <a:lnTo>
                      <a:pt x="8" y="3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7" y="3"/>
                    </a:lnTo>
                    <a:lnTo>
                      <a:pt x="8" y="5"/>
                    </a:lnTo>
                    <a:close/>
                  </a:path>
                </a:pathLst>
              </a:custGeom>
              <a:solidFill>
                <a:srgbClr val="8B6A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64" name="Freeform 1388">
                <a:extLst>
                  <a:ext uri="{FF2B5EF4-FFF2-40B4-BE49-F238E27FC236}">
                    <a16:creationId xmlns:a16="http://schemas.microsoft.com/office/drawing/2014/main" id="{756D7FD6-7722-4BB5-887E-6A9DEA7EF7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4" y="4160"/>
                <a:ext cx="4" cy="1"/>
              </a:xfrm>
              <a:custGeom>
                <a:avLst/>
                <a:gdLst>
                  <a:gd name="T0" fmla="*/ 7 w 11"/>
                  <a:gd name="T1" fmla="*/ 5 h 5"/>
                  <a:gd name="T2" fmla="*/ 11 w 11"/>
                  <a:gd name="T3" fmla="*/ 4 h 5"/>
                  <a:gd name="T4" fmla="*/ 5 w 11"/>
                  <a:gd name="T5" fmla="*/ 0 h 5"/>
                  <a:gd name="T6" fmla="*/ 0 w 11"/>
                  <a:gd name="T7" fmla="*/ 3 h 5"/>
                  <a:gd name="T8" fmla="*/ 7 w 11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5">
                    <a:moveTo>
                      <a:pt x="7" y="5"/>
                    </a:moveTo>
                    <a:lnTo>
                      <a:pt x="11" y="4"/>
                    </a:lnTo>
                    <a:lnTo>
                      <a:pt x="5" y="0"/>
                    </a:lnTo>
                    <a:lnTo>
                      <a:pt x="0" y="3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8D6C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65" name="Freeform 1389">
                <a:extLst>
                  <a:ext uri="{FF2B5EF4-FFF2-40B4-BE49-F238E27FC236}">
                    <a16:creationId xmlns:a16="http://schemas.microsoft.com/office/drawing/2014/main" id="{446F9A99-95DE-4193-B0AF-CD7B10DFDC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1" y="4158"/>
                <a:ext cx="5" cy="3"/>
              </a:xfrm>
              <a:custGeom>
                <a:avLst/>
                <a:gdLst>
                  <a:gd name="T0" fmla="*/ 8 w 14"/>
                  <a:gd name="T1" fmla="*/ 0 h 8"/>
                  <a:gd name="T2" fmla="*/ 0 w 14"/>
                  <a:gd name="T3" fmla="*/ 5 h 8"/>
                  <a:gd name="T4" fmla="*/ 9 w 14"/>
                  <a:gd name="T5" fmla="*/ 8 h 8"/>
                  <a:gd name="T6" fmla="*/ 14 w 14"/>
                  <a:gd name="T7" fmla="*/ 5 h 8"/>
                  <a:gd name="T8" fmla="*/ 8 w 14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8">
                    <a:moveTo>
                      <a:pt x="8" y="0"/>
                    </a:moveTo>
                    <a:lnTo>
                      <a:pt x="0" y="5"/>
                    </a:lnTo>
                    <a:lnTo>
                      <a:pt x="9" y="8"/>
                    </a:lnTo>
                    <a:lnTo>
                      <a:pt x="14" y="5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8F6F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66" name="Freeform 1390">
                <a:extLst>
                  <a:ext uri="{FF2B5EF4-FFF2-40B4-BE49-F238E27FC236}">
                    <a16:creationId xmlns:a16="http://schemas.microsoft.com/office/drawing/2014/main" id="{B4910534-7065-4CE8-9D2F-AFB5DCC1F4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2" y="4156"/>
                <a:ext cx="5" cy="3"/>
              </a:xfrm>
              <a:custGeom>
                <a:avLst/>
                <a:gdLst>
                  <a:gd name="T0" fmla="*/ 15 w 15"/>
                  <a:gd name="T1" fmla="*/ 5 h 9"/>
                  <a:gd name="T2" fmla="*/ 8 w 15"/>
                  <a:gd name="T3" fmla="*/ 0 h 9"/>
                  <a:gd name="T4" fmla="*/ 7 w 15"/>
                  <a:gd name="T5" fmla="*/ 0 h 9"/>
                  <a:gd name="T6" fmla="*/ 0 w 15"/>
                  <a:gd name="T7" fmla="*/ 5 h 9"/>
                  <a:gd name="T8" fmla="*/ 8 w 15"/>
                  <a:gd name="T9" fmla="*/ 9 h 9"/>
                  <a:gd name="T10" fmla="*/ 15 w 15"/>
                  <a:gd name="T11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9">
                    <a:moveTo>
                      <a:pt x="15" y="5"/>
                    </a:moveTo>
                    <a:lnTo>
                      <a:pt x="8" y="0"/>
                    </a:lnTo>
                    <a:lnTo>
                      <a:pt x="7" y="0"/>
                    </a:lnTo>
                    <a:lnTo>
                      <a:pt x="0" y="5"/>
                    </a:lnTo>
                    <a:lnTo>
                      <a:pt x="8" y="9"/>
                    </a:lnTo>
                    <a:lnTo>
                      <a:pt x="15" y="5"/>
                    </a:lnTo>
                    <a:close/>
                  </a:path>
                </a:pathLst>
              </a:custGeom>
              <a:solidFill>
                <a:srgbClr val="9575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67" name="Freeform 1391">
                <a:extLst>
                  <a:ext uri="{FF2B5EF4-FFF2-40B4-BE49-F238E27FC236}">
                    <a16:creationId xmlns:a16="http://schemas.microsoft.com/office/drawing/2014/main" id="{9114ED1E-7754-4AE1-9F4F-5345CBE90E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8" y="4155"/>
                <a:ext cx="7" cy="3"/>
              </a:xfrm>
              <a:custGeom>
                <a:avLst/>
                <a:gdLst>
                  <a:gd name="T0" fmla="*/ 12 w 19"/>
                  <a:gd name="T1" fmla="*/ 9 h 9"/>
                  <a:gd name="T2" fmla="*/ 19 w 19"/>
                  <a:gd name="T3" fmla="*/ 4 h 9"/>
                  <a:gd name="T4" fmla="*/ 8 w 19"/>
                  <a:gd name="T5" fmla="*/ 0 h 9"/>
                  <a:gd name="T6" fmla="*/ 0 w 19"/>
                  <a:gd name="T7" fmla="*/ 4 h 9"/>
                  <a:gd name="T8" fmla="*/ 12 w 19"/>
                  <a:gd name="T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9">
                    <a:moveTo>
                      <a:pt x="12" y="9"/>
                    </a:moveTo>
                    <a:lnTo>
                      <a:pt x="19" y="4"/>
                    </a:lnTo>
                    <a:lnTo>
                      <a:pt x="8" y="0"/>
                    </a:lnTo>
                    <a:lnTo>
                      <a:pt x="0" y="4"/>
                    </a:ln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9979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68" name="Freeform 1392">
                <a:extLst>
                  <a:ext uri="{FF2B5EF4-FFF2-40B4-BE49-F238E27FC236}">
                    <a16:creationId xmlns:a16="http://schemas.microsoft.com/office/drawing/2014/main" id="{E1896A01-78F9-4721-B03D-B1BDDAF5DC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6" y="4150"/>
                <a:ext cx="8" cy="4"/>
              </a:xfrm>
              <a:custGeom>
                <a:avLst/>
                <a:gdLst>
                  <a:gd name="T0" fmla="*/ 24 w 24"/>
                  <a:gd name="T1" fmla="*/ 5 h 12"/>
                  <a:gd name="T2" fmla="*/ 13 w 24"/>
                  <a:gd name="T3" fmla="*/ 0 h 12"/>
                  <a:gd name="T4" fmla="*/ 0 w 24"/>
                  <a:gd name="T5" fmla="*/ 9 h 12"/>
                  <a:gd name="T6" fmla="*/ 8 w 24"/>
                  <a:gd name="T7" fmla="*/ 11 h 12"/>
                  <a:gd name="T8" fmla="*/ 10 w 24"/>
                  <a:gd name="T9" fmla="*/ 12 h 12"/>
                  <a:gd name="T10" fmla="*/ 24 w 24"/>
                  <a:gd name="T11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12">
                    <a:moveTo>
                      <a:pt x="24" y="5"/>
                    </a:moveTo>
                    <a:lnTo>
                      <a:pt x="13" y="0"/>
                    </a:lnTo>
                    <a:lnTo>
                      <a:pt x="0" y="9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24" y="5"/>
                    </a:lnTo>
                    <a:close/>
                  </a:path>
                </a:pathLst>
              </a:custGeom>
              <a:solidFill>
                <a:srgbClr val="9F80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69" name="Freeform 1393">
                <a:extLst>
                  <a:ext uri="{FF2B5EF4-FFF2-40B4-BE49-F238E27FC236}">
                    <a16:creationId xmlns:a16="http://schemas.microsoft.com/office/drawing/2014/main" id="{CA874D12-37DF-42BE-A184-8340862393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0" y="4152"/>
                <a:ext cx="8" cy="3"/>
              </a:xfrm>
              <a:custGeom>
                <a:avLst/>
                <a:gdLst>
                  <a:gd name="T0" fmla="*/ 14 w 25"/>
                  <a:gd name="T1" fmla="*/ 0 h 11"/>
                  <a:gd name="T2" fmla="*/ 0 w 25"/>
                  <a:gd name="T3" fmla="*/ 7 h 11"/>
                  <a:gd name="T4" fmla="*/ 14 w 25"/>
                  <a:gd name="T5" fmla="*/ 11 h 11"/>
                  <a:gd name="T6" fmla="*/ 25 w 25"/>
                  <a:gd name="T7" fmla="*/ 5 h 11"/>
                  <a:gd name="T8" fmla="*/ 14 w 25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1">
                    <a:moveTo>
                      <a:pt x="14" y="0"/>
                    </a:moveTo>
                    <a:lnTo>
                      <a:pt x="0" y="7"/>
                    </a:lnTo>
                    <a:lnTo>
                      <a:pt x="14" y="11"/>
                    </a:lnTo>
                    <a:lnTo>
                      <a:pt x="25" y="5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9E7F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70" name="Freeform 1394">
                <a:extLst>
                  <a:ext uri="{FF2B5EF4-FFF2-40B4-BE49-F238E27FC236}">
                    <a16:creationId xmlns:a16="http://schemas.microsoft.com/office/drawing/2014/main" id="{0C29AF80-84DF-42B2-BF03-4619E64B4D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4" y="4153"/>
                <a:ext cx="7" cy="3"/>
              </a:xfrm>
              <a:custGeom>
                <a:avLst/>
                <a:gdLst>
                  <a:gd name="T0" fmla="*/ 0 w 20"/>
                  <a:gd name="T1" fmla="*/ 6 h 8"/>
                  <a:gd name="T2" fmla="*/ 7 w 20"/>
                  <a:gd name="T3" fmla="*/ 7 h 8"/>
                  <a:gd name="T4" fmla="*/ 12 w 20"/>
                  <a:gd name="T5" fmla="*/ 8 h 8"/>
                  <a:gd name="T6" fmla="*/ 20 w 20"/>
                  <a:gd name="T7" fmla="*/ 4 h 8"/>
                  <a:gd name="T8" fmla="*/ 11 w 20"/>
                  <a:gd name="T9" fmla="*/ 0 h 8"/>
                  <a:gd name="T10" fmla="*/ 0 w 20"/>
                  <a:gd name="T11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8">
                    <a:moveTo>
                      <a:pt x="0" y="6"/>
                    </a:moveTo>
                    <a:lnTo>
                      <a:pt x="7" y="7"/>
                    </a:lnTo>
                    <a:lnTo>
                      <a:pt x="12" y="8"/>
                    </a:lnTo>
                    <a:lnTo>
                      <a:pt x="20" y="4"/>
                    </a:lnTo>
                    <a:lnTo>
                      <a:pt x="11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9B7B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71" name="Freeform 1395">
                <a:extLst>
                  <a:ext uri="{FF2B5EF4-FFF2-40B4-BE49-F238E27FC236}">
                    <a16:creationId xmlns:a16="http://schemas.microsoft.com/office/drawing/2014/main" id="{907142DF-A09F-495D-9356-7FEAF95C66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5" y="4158"/>
                <a:ext cx="6" cy="3"/>
              </a:xfrm>
              <a:custGeom>
                <a:avLst/>
                <a:gdLst>
                  <a:gd name="T0" fmla="*/ 0 w 17"/>
                  <a:gd name="T1" fmla="*/ 4 h 10"/>
                  <a:gd name="T2" fmla="*/ 9 w 17"/>
                  <a:gd name="T3" fmla="*/ 10 h 10"/>
                  <a:gd name="T4" fmla="*/ 17 w 17"/>
                  <a:gd name="T5" fmla="*/ 5 h 10"/>
                  <a:gd name="T6" fmla="*/ 7 w 17"/>
                  <a:gd name="T7" fmla="*/ 0 h 10"/>
                  <a:gd name="T8" fmla="*/ 0 w 17"/>
                  <a:gd name="T9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0">
                    <a:moveTo>
                      <a:pt x="0" y="4"/>
                    </a:moveTo>
                    <a:lnTo>
                      <a:pt x="9" y="10"/>
                    </a:lnTo>
                    <a:lnTo>
                      <a:pt x="17" y="5"/>
                    </a:lnTo>
                    <a:lnTo>
                      <a:pt x="7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9373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72" name="Freeform 1396">
                <a:extLst>
                  <a:ext uri="{FF2B5EF4-FFF2-40B4-BE49-F238E27FC236}">
                    <a16:creationId xmlns:a16="http://schemas.microsoft.com/office/drawing/2014/main" id="{7C7B15B2-4D41-4194-9D58-15F0414E4C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3" y="4149"/>
                <a:ext cx="8" cy="4"/>
              </a:xfrm>
              <a:custGeom>
                <a:avLst/>
                <a:gdLst>
                  <a:gd name="T0" fmla="*/ 0 w 23"/>
                  <a:gd name="T1" fmla="*/ 8 h 12"/>
                  <a:gd name="T2" fmla="*/ 10 w 23"/>
                  <a:gd name="T3" fmla="*/ 12 h 12"/>
                  <a:gd name="T4" fmla="*/ 23 w 23"/>
                  <a:gd name="T5" fmla="*/ 3 h 12"/>
                  <a:gd name="T6" fmla="*/ 13 w 23"/>
                  <a:gd name="T7" fmla="*/ 0 h 12"/>
                  <a:gd name="T8" fmla="*/ 0 w 23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12">
                    <a:moveTo>
                      <a:pt x="0" y="8"/>
                    </a:moveTo>
                    <a:lnTo>
                      <a:pt x="10" y="12"/>
                    </a:lnTo>
                    <a:lnTo>
                      <a:pt x="23" y="3"/>
                    </a:lnTo>
                    <a:lnTo>
                      <a:pt x="13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A183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73" name="Freeform 1397">
                <a:extLst>
                  <a:ext uri="{FF2B5EF4-FFF2-40B4-BE49-F238E27FC236}">
                    <a16:creationId xmlns:a16="http://schemas.microsoft.com/office/drawing/2014/main" id="{7311C986-84AA-4038-B08B-741F995B24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8" y="4148"/>
                <a:ext cx="9" cy="4"/>
              </a:xfrm>
              <a:custGeom>
                <a:avLst/>
                <a:gdLst>
                  <a:gd name="T0" fmla="*/ 29 w 29"/>
                  <a:gd name="T1" fmla="*/ 4 h 12"/>
                  <a:gd name="T2" fmla="*/ 26 w 29"/>
                  <a:gd name="T3" fmla="*/ 3 h 12"/>
                  <a:gd name="T4" fmla="*/ 5 w 29"/>
                  <a:gd name="T5" fmla="*/ 0 h 12"/>
                  <a:gd name="T6" fmla="*/ 2 w 29"/>
                  <a:gd name="T7" fmla="*/ 1 h 12"/>
                  <a:gd name="T8" fmla="*/ 0 w 29"/>
                  <a:gd name="T9" fmla="*/ 5 h 12"/>
                  <a:gd name="T10" fmla="*/ 0 w 29"/>
                  <a:gd name="T11" fmla="*/ 6 h 12"/>
                  <a:gd name="T12" fmla="*/ 16 w 29"/>
                  <a:gd name="T13" fmla="*/ 12 h 12"/>
                  <a:gd name="T14" fmla="*/ 29 w 29"/>
                  <a:gd name="T15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" h="12">
                    <a:moveTo>
                      <a:pt x="29" y="4"/>
                    </a:moveTo>
                    <a:lnTo>
                      <a:pt x="26" y="3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6" y="12"/>
                    </a:lnTo>
                    <a:lnTo>
                      <a:pt x="29" y="4"/>
                    </a:lnTo>
                    <a:close/>
                  </a:path>
                </a:pathLst>
              </a:custGeom>
              <a:solidFill>
                <a:srgbClr val="A384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74" name="Freeform 1398">
                <a:extLst>
                  <a:ext uri="{FF2B5EF4-FFF2-40B4-BE49-F238E27FC236}">
                    <a16:creationId xmlns:a16="http://schemas.microsoft.com/office/drawing/2014/main" id="{3905A2AB-D1B9-443B-BD4D-F1A9B3D616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1" y="4161"/>
                <a:ext cx="5" cy="4"/>
              </a:xfrm>
              <a:custGeom>
                <a:avLst/>
                <a:gdLst>
                  <a:gd name="T0" fmla="*/ 10 w 17"/>
                  <a:gd name="T1" fmla="*/ 0 h 10"/>
                  <a:gd name="T2" fmla="*/ 0 w 17"/>
                  <a:gd name="T3" fmla="*/ 5 h 10"/>
                  <a:gd name="T4" fmla="*/ 5 w 17"/>
                  <a:gd name="T5" fmla="*/ 7 h 10"/>
                  <a:gd name="T6" fmla="*/ 8 w 17"/>
                  <a:gd name="T7" fmla="*/ 10 h 10"/>
                  <a:gd name="T8" fmla="*/ 17 w 17"/>
                  <a:gd name="T9" fmla="*/ 5 h 10"/>
                  <a:gd name="T10" fmla="*/ 10 w 17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0">
                    <a:moveTo>
                      <a:pt x="10" y="0"/>
                    </a:moveTo>
                    <a:lnTo>
                      <a:pt x="0" y="5"/>
                    </a:lnTo>
                    <a:lnTo>
                      <a:pt x="5" y="7"/>
                    </a:lnTo>
                    <a:lnTo>
                      <a:pt x="8" y="10"/>
                    </a:lnTo>
                    <a:lnTo>
                      <a:pt x="17" y="5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8F6F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75" name="Freeform 1399">
                <a:extLst>
                  <a:ext uri="{FF2B5EF4-FFF2-40B4-BE49-F238E27FC236}">
                    <a16:creationId xmlns:a16="http://schemas.microsoft.com/office/drawing/2014/main" id="{D9D0B6C8-6540-4662-9855-20117BA36A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8" y="4159"/>
                <a:ext cx="6" cy="4"/>
              </a:xfrm>
              <a:custGeom>
                <a:avLst/>
                <a:gdLst>
                  <a:gd name="T0" fmla="*/ 8 w 18"/>
                  <a:gd name="T1" fmla="*/ 11 h 11"/>
                  <a:gd name="T2" fmla="*/ 18 w 18"/>
                  <a:gd name="T3" fmla="*/ 6 h 11"/>
                  <a:gd name="T4" fmla="*/ 8 w 18"/>
                  <a:gd name="T5" fmla="*/ 0 h 11"/>
                  <a:gd name="T6" fmla="*/ 0 w 18"/>
                  <a:gd name="T7" fmla="*/ 5 h 11"/>
                  <a:gd name="T8" fmla="*/ 6 w 18"/>
                  <a:gd name="T9" fmla="*/ 10 h 11"/>
                  <a:gd name="T10" fmla="*/ 8 w 18"/>
                  <a:gd name="T11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1">
                    <a:moveTo>
                      <a:pt x="8" y="11"/>
                    </a:moveTo>
                    <a:lnTo>
                      <a:pt x="18" y="6"/>
                    </a:lnTo>
                    <a:lnTo>
                      <a:pt x="8" y="0"/>
                    </a:lnTo>
                    <a:lnTo>
                      <a:pt x="0" y="5"/>
                    </a:lnTo>
                    <a:lnTo>
                      <a:pt x="6" y="10"/>
                    </a:lnTo>
                    <a:lnTo>
                      <a:pt x="8" y="11"/>
                    </a:lnTo>
                    <a:close/>
                  </a:path>
                </a:pathLst>
              </a:custGeom>
              <a:solidFill>
                <a:srgbClr val="9271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76" name="Freeform 1400">
                <a:extLst>
                  <a:ext uri="{FF2B5EF4-FFF2-40B4-BE49-F238E27FC236}">
                    <a16:creationId xmlns:a16="http://schemas.microsoft.com/office/drawing/2014/main" id="{E36AC037-8746-4F81-96AB-7AF2E74471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6" y="4165"/>
                <a:ext cx="6" cy="3"/>
              </a:xfrm>
              <a:custGeom>
                <a:avLst/>
                <a:gdLst>
                  <a:gd name="T0" fmla="*/ 0 w 18"/>
                  <a:gd name="T1" fmla="*/ 5 h 9"/>
                  <a:gd name="T2" fmla="*/ 8 w 18"/>
                  <a:gd name="T3" fmla="*/ 9 h 9"/>
                  <a:gd name="T4" fmla="*/ 18 w 18"/>
                  <a:gd name="T5" fmla="*/ 5 h 9"/>
                  <a:gd name="T6" fmla="*/ 9 w 18"/>
                  <a:gd name="T7" fmla="*/ 0 h 9"/>
                  <a:gd name="T8" fmla="*/ 0 w 18"/>
                  <a:gd name="T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9">
                    <a:moveTo>
                      <a:pt x="0" y="5"/>
                    </a:moveTo>
                    <a:lnTo>
                      <a:pt x="8" y="9"/>
                    </a:lnTo>
                    <a:lnTo>
                      <a:pt x="18" y="5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8A68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77" name="Freeform 1401">
                <a:extLst>
                  <a:ext uri="{FF2B5EF4-FFF2-40B4-BE49-F238E27FC236}">
                    <a16:creationId xmlns:a16="http://schemas.microsoft.com/office/drawing/2014/main" id="{40A14B85-8666-4FA0-B8DF-B9F4C79370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3" y="4163"/>
                <a:ext cx="6" cy="4"/>
              </a:xfrm>
              <a:custGeom>
                <a:avLst/>
                <a:gdLst>
                  <a:gd name="T0" fmla="*/ 9 w 18"/>
                  <a:gd name="T1" fmla="*/ 11 h 11"/>
                  <a:gd name="T2" fmla="*/ 18 w 18"/>
                  <a:gd name="T3" fmla="*/ 6 h 11"/>
                  <a:gd name="T4" fmla="*/ 9 w 18"/>
                  <a:gd name="T5" fmla="*/ 0 h 11"/>
                  <a:gd name="T6" fmla="*/ 0 w 18"/>
                  <a:gd name="T7" fmla="*/ 5 h 11"/>
                  <a:gd name="T8" fmla="*/ 9 w 18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1">
                    <a:moveTo>
                      <a:pt x="9" y="11"/>
                    </a:moveTo>
                    <a:lnTo>
                      <a:pt x="18" y="6"/>
                    </a:lnTo>
                    <a:lnTo>
                      <a:pt x="9" y="0"/>
                    </a:lnTo>
                    <a:lnTo>
                      <a:pt x="0" y="5"/>
                    </a:lnTo>
                    <a:lnTo>
                      <a:pt x="9" y="11"/>
                    </a:lnTo>
                    <a:close/>
                  </a:path>
                </a:pathLst>
              </a:custGeom>
              <a:solidFill>
                <a:srgbClr val="8D6C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78" name="Freeform 1402">
                <a:extLst>
                  <a:ext uri="{FF2B5EF4-FFF2-40B4-BE49-F238E27FC236}">
                    <a16:creationId xmlns:a16="http://schemas.microsoft.com/office/drawing/2014/main" id="{A5D9F3EE-7AE6-44A5-A025-7A23975A2D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3" y="4168"/>
                <a:ext cx="6" cy="3"/>
              </a:xfrm>
              <a:custGeom>
                <a:avLst/>
                <a:gdLst>
                  <a:gd name="T0" fmla="*/ 19 w 19"/>
                  <a:gd name="T1" fmla="*/ 5 h 9"/>
                  <a:gd name="T2" fmla="*/ 8 w 19"/>
                  <a:gd name="T3" fmla="*/ 0 h 9"/>
                  <a:gd name="T4" fmla="*/ 0 w 19"/>
                  <a:gd name="T5" fmla="*/ 6 h 9"/>
                  <a:gd name="T6" fmla="*/ 10 w 19"/>
                  <a:gd name="T7" fmla="*/ 9 h 9"/>
                  <a:gd name="T8" fmla="*/ 13 w 19"/>
                  <a:gd name="T9" fmla="*/ 9 h 9"/>
                  <a:gd name="T10" fmla="*/ 19 w 19"/>
                  <a:gd name="T11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9">
                    <a:moveTo>
                      <a:pt x="19" y="5"/>
                    </a:moveTo>
                    <a:lnTo>
                      <a:pt x="8" y="0"/>
                    </a:lnTo>
                    <a:lnTo>
                      <a:pt x="0" y="6"/>
                    </a:lnTo>
                    <a:lnTo>
                      <a:pt x="10" y="9"/>
                    </a:lnTo>
                    <a:lnTo>
                      <a:pt x="13" y="9"/>
                    </a:lnTo>
                    <a:lnTo>
                      <a:pt x="19" y="5"/>
                    </a:lnTo>
                    <a:close/>
                  </a:path>
                </a:pathLst>
              </a:custGeom>
              <a:solidFill>
                <a:srgbClr val="8563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79" name="Freeform 1403">
                <a:extLst>
                  <a:ext uri="{FF2B5EF4-FFF2-40B4-BE49-F238E27FC236}">
                    <a16:creationId xmlns:a16="http://schemas.microsoft.com/office/drawing/2014/main" id="{3E77D02E-DC25-4EDB-A222-E003342AE8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9" y="4167"/>
                <a:ext cx="6" cy="3"/>
              </a:xfrm>
              <a:custGeom>
                <a:avLst/>
                <a:gdLst>
                  <a:gd name="T0" fmla="*/ 11 w 19"/>
                  <a:gd name="T1" fmla="*/ 9 h 9"/>
                  <a:gd name="T2" fmla="*/ 19 w 19"/>
                  <a:gd name="T3" fmla="*/ 3 h 9"/>
                  <a:gd name="T4" fmla="*/ 17 w 19"/>
                  <a:gd name="T5" fmla="*/ 2 h 9"/>
                  <a:gd name="T6" fmla="*/ 15 w 19"/>
                  <a:gd name="T7" fmla="*/ 2 h 9"/>
                  <a:gd name="T8" fmla="*/ 10 w 19"/>
                  <a:gd name="T9" fmla="*/ 0 h 9"/>
                  <a:gd name="T10" fmla="*/ 0 w 19"/>
                  <a:gd name="T11" fmla="*/ 4 h 9"/>
                  <a:gd name="T12" fmla="*/ 11 w 19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9">
                    <a:moveTo>
                      <a:pt x="11" y="9"/>
                    </a:moveTo>
                    <a:lnTo>
                      <a:pt x="19" y="3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0" y="0"/>
                    </a:lnTo>
                    <a:lnTo>
                      <a:pt x="0" y="4"/>
                    </a:lnTo>
                    <a:lnTo>
                      <a:pt x="11" y="9"/>
                    </a:lnTo>
                    <a:close/>
                  </a:path>
                </a:pathLst>
              </a:custGeom>
              <a:solidFill>
                <a:srgbClr val="8867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80" name="Freeform 1404">
                <a:extLst>
                  <a:ext uri="{FF2B5EF4-FFF2-40B4-BE49-F238E27FC236}">
                    <a16:creationId xmlns:a16="http://schemas.microsoft.com/office/drawing/2014/main" id="{813C963C-664C-490C-B1B7-29ADD30CBA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7" y="4169"/>
                <a:ext cx="4" cy="2"/>
              </a:xfrm>
              <a:custGeom>
                <a:avLst/>
                <a:gdLst>
                  <a:gd name="T0" fmla="*/ 6 w 13"/>
                  <a:gd name="T1" fmla="*/ 0 h 4"/>
                  <a:gd name="T2" fmla="*/ 0 w 13"/>
                  <a:gd name="T3" fmla="*/ 4 h 4"/>
                  <a:gd name="T4" fmla="*/ 13 w 13"/>
                  <a:gd name="T5" fmla="*/ 4 h 4"/>
                  <a:gd name="T6" fmla="*/ 6 w 13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4">
                    <a:moveTo>
                      <a:pt x="6" y="0"/>
                    </a:moveTo>
                    <a:lnTo>
                      <a:pt x="0" y="4"/>
                    </a:lnTo>
                    <a:lnTo>
                      <a:pt x="13" y="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8462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81" name="Freeform 1405">
                <a:extLst>
                  <a:ext uri="{FF2B5EF4-FFF2-40B4-BE49-F238E27FC236}">
                    <a16:creationId xmlns:a16="http://schemas.microsoft.com/office/drawing/2014/main" id="{97C275E8-F5DB-4C47-AC60-D00E4C8865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0" y="4163"/>
                <a:ext cx="2" cy="1"/>
              </a:xfrm>
              <a:custGeom>
                <a:avLst/>
                <a:gdLst>
                  <a:gd name="T0" fmla="*/ 7 w 7"/>
                  <a:gd name="T1" fmla="*/ 3 h 3"/>
                  <a:gd name="T2" fmla="*/ 0 w 7"/>
                  <a:gd name="T3" fmla="*/ 0 h 3"/>
                  <a:gd name="T4" fmla="*/ 4 w 7"/>
                  <a:gd name="T5" fmla="*/ 3 h 3"/>
                  <a:gd name="T6" fmla="*/ 7 w 7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3">
                    <a:moveTo>
                      <a:pt x="7" y="3"/>
                    </a:moveTo>
                    <a:lnTo>
                      <a:pt x="0" y="0"/>
                    </a:lnTo>
                    <a:lnTo>
                      <a:pt x="4" y="3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8765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82" name="Freeform 1406">
                <a:extLst>
                  <a:ext uri="{FF2B5EF4-FFF2-40B4-BE49-F238E27FC236}">
                    <a16:creationId xmlns:a16="http://schemas.microsoft.com/office/drawing/2014/main" id="{D596B27E-897C-4F36-84AF-DB7D79E7A0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5" y="4181"/>
                <a:ext cx="49" cy="37"/>
              </a:xfrm>
              <a:custGeom>
                <a:avLst/>
                <a:gdLst>
                  <a:gd name="T0" fmla="*/ 101 w 145"/>
                  <a:gd name="T1" fmla="*/ 6 h 111"/>
                  <a:gd name="T2" fmla="*/ 106 w 145"/>
                  <a:gd name="T3" fmla="*/ 1 h 111"/>
                  <a:gd name="T4" fmla="*/ 105 w 145"/>
                  <a:gd name="T5" fmla="*/ 0 h 111"/>
                  <a:gd name="T6" fmla="*/ 86 w 145"/>
                  <a:gd name="T7" fmla="*/ 2 h 111"/>
                  <a:gd name="T8" fmla="*/ 46 w 145"/>
                  <a:gd name="T9" fmla="*/ 23 h 111"/>
                  <a:gd name="T10" fmla="*/ 30 w 145"/>
                  <a:gd name="T11" fmla="*/ 37 h 111"/>
                  <a:gd name="T12" fmla="*/ 20 w 145"/>
                  <a:gd name="T13" fmla="*/ 52 h 111"/>
                  <a:gd name="T14" fmla="*/ 11 w 145"/>
                  <a:gd name="T15" fmla="*/ 69 h 111"/>
                  <a:gd name="T16" fmla="*/ 5 w 145"/>
                  <a:gd name="T17" fmla="*/ 88 h 111"/>
                  <a:gd name="T18" fmla="*/ 0 w 145"/>
                  <a:gd name="T19" fmla="*/ 111 h 111"/>
                  <a:gd name="T20" fmla="*/ 14 w 145"/>
                  <a:gd name="T21" fmla="*/ 103 h 111"/>
                  <a:gd name="T22" fmla="*/ 56 w 145"/>
                  <a:gd name="T23" fmla="*/ 79 h 111"/>
                  <a:gd name="T24" fmla="*/ 77 w 145"/>
                  <a:gd name="T25" fmla="*/ 66 h 111"/>
                  <a:gd name="T26" fmla="*/ 98 w 145"/>
                  <a:gd name="T27" fmla="*/ 57 h 111"/>
                  <a:gd name="T28" fmla="*/ 126 w 145"/>
                  <a:gd name="T29" fmla="*/ 39 h 111"/>
                  <a:gd name="T30" fmla="*/ 145 w 145"/>
                  <a:gd name="T31" fmla="*/ 20 h 111"/>
                  <a:gd name="T32" fmla="*/ 108 w 145"/>
                  <a:gd name="T33" fmla="*/ 15 h 111"/>
                  <a:gd name="T34" fmla="*/ 104 w 145"/>
                  <a:gd name="T35" fmla="*/ 9 h 111"/>
                  <a:gd name="T36" fmla="*/ 101 w 145"/>
                  <a:gd name="T37" fmla="*/ 6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5" h="111">
                    <a:moveTo>
                      <a:pt x="101" y="6"/>
                    </a:moveTo>
                    <a:lnTo>
                      <a:pt x="106" y="1"/>
                    </a:lnTo>
                    <a:lnTo>
                      <a:pt x="105" y="0"/>
                    </a:lnTo>
                    <a:lnTo>
                      <a:pt x="86" y="2"/>
                    </a:lnTo>
                    <a:lnTo>
                      <a:pt x="46" y="23"/>
                    </a:lnTo>
                    <a:lnTo>
                      <a:pt x="30" y="37"/>
                    </a:lnTo>
                    <a:lnTo>
                      <a:pt x="20" y="52"/>
                    </a:lnTo>
                    <a:lnTo>
                      <a:pt x="11" y="69"/>
                    </a:lnTo>
                    <a:lnTo>
                      <a:pt x="5" y="88"/>
                    </a:lnTo>
                    <a:lnTo>
                      <a:pt x="0" y="111"/>
                    </a:lnTo>
                    <a:lnTo>
                      <a:pt x="14" y="103"/>
                    </a:lnTo>
                    <a:lnTo>
                      <a:pt x="56" y="79"/>
                    </a:lnTo>
                    <a:lnTo>
                      <a:pt x="77" y="66"/>
                    </a:lnTo>
                    <a:lnTo>
                      <a:pt x="98" y="57"/>
                    </a:lnTo>
                    <a:lnTo>
                      <a:pt x="126" y="39"/>
                    </a:lnTo>
                    <a:lnTo>
                      <a:pt x="145" y="20"/>
                    </a:lnTo>
                    <a:lnTo>
                      <a:pt x="108" y="15"/>
                    </a:lnTo>
                    <a:lnTo>
                      <a:pt x="104" y="9"/>
                    </a:lnTo>
                    <a:lnTo>
                      <a:pt x="101" y="6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83" name="Freeform 1407">
                <a:extLst>
                  <a:ext uri="{FF2B5EF4-FFF2-40B4-BE49-F238E27FC236}">
                    <a16:creationId xmlns:a16="http://schemas.microsoft.com/office/drawing/2014/main" id="{CBF7034F-F24D-4260-96E1-41BE1AF166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01" y="418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84" name="Freeform 1408">
                <a:extLst>
                  <a:ext uri="{FF2B5EF4-FFF2-40B4-BE49-F238E27FC236}">
                    <a16:creationId xmlns:a16="http://schemas.microsoft.com/office/drawing/2014/main" id="{8CBB1386-95F4-4653-9EF6-065E8982ED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2" y="4115"/>
                <a:ext cx="13" cy="12"/>
              </a:xfrm>
              <a:custGeom>
                <a:avLst/>
                <a:gdLst>
                  <a:gd name="T0" fmla="*/ 6 w 41"/>
                  <a:gd name="T1" fmla="*/ 0 h 36"/>
                  <a:gd name="T2" fmla="*/ 0 w 41"/>
                  <a:gd name="T3" fmla="*/ 8 h 36"/>
                  <a:gd name="T4" fmla="*/ 39 w 41"/>
                  <a:gd name="T5" fmla="*/ 36 h 36"/>
                  <a:gd name="T6" fmla="*/ 41 w 41"/>
                  <a:gd name="T7" fmla="*/ 25 h 36"/>
                  <a:gd name="T8" fmla="*/ 6 w 41"/>
                  <a:gd name="T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6">
                    <a:moveTo>
                      <a:pt x="6" y="0"/>
                    </a:moveTo>
                    <a:lnTo>
                      <a:pt x="0" y="8"/>
                    </a:lnTo>
                    <a:lnTo>
                      <a:pt x="39" y="36"/>
                    </a:lnTo>
                    <a:lnTo>
                      <a:pt x="41" y="2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A688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85" name="Freeform 1409">
                <a:extLst>
                  <a:ext uri="{FF2B5EF4-FFF2-40B4-BE49-F238E27FC236}">
                    <a16:creationId xmlns:a16="http://schemas.microsoft.com/office/drawing/2014/main" id="{36DB6424-D451-47FA-B961-5D514221EE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4" y="4096"/>
                <a:ext cx="11" cy="27"/>
              </a:xfrm>
              <a:custGeom>
                <a:avLst/>
                <a:gdLst>
                  <a:gd name="T0" fmla="*/ 3 w 35"/>
                  <a:gd name="T1" fmla="*/ 15 h 82"/>
                  <a:gd name="T2" fmla="*/ 3 w 35"/>
                  <a:gd name="T3" fmla="*/ 51 h 82"/>
                  <a:gd name="T4" fmla="*/ 0 w 35"/>
                  <a:gd name="T5" fmla="*/ 57 h 82"/>
                  <a:gd name="T6" fmla="*/ 35 w 35"/>
                  <a:gd name="T7" fmla="*/ 82 h 82"/>
                  <a:gd name="T8" fmla="*/ 35 w 35"/>
                  <a:gd name="T9" fmla="*/ 81 h 82"/>
                  <a:gd name="T10" fmla="*/ 32 w 35"/>
                  <a:gd name="T11" fmla="*/ 59 h 82"/>
                  <a:gd name="T12" fmla="*/ 28 w 35"/>
                  <a:gd name="T13" fmla="*/ 39 h 82"/>
                  <a:gd name="T14" fmla="*/ 21 w 35"/>
                  <a:gd name="T15" fmla="*/ 20 h 82"/>
                  <a:gd name="T16" fmla="*/ 13 w 35"/>
                  <a:gd name="T17" fmla="*/ 0 h 82"/>
                  <a:gd name="T18" fmla="*/ 3 w 35"/>
                  <a:gd name="T19" fmla="*/ 15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82">
                    <a:moveTo>
                      <a:pt x="3" y="15"/>
                    </a:moveTo>
                    <a:lnTo>
                      <a:pt x="3" y="51"/>
                    </a:lnTo>
                    <a:lnTo>
                      <a:pt x="0" y="57"/>
                    </a:lnTo>
                    <a:lnTo>
                      <a:pt x="35" y="82"/>
                    </a:lnTo>
                    <a:lnTo>
                      <a:pt x="35" y="81"/>
                    </a:lnTo>
                    <a:lnTo>
                      <a:pt x="32" y="59"/>
                    </a:lnTo>
                    <a:lnTo>
                      <a:pt x="28" y="39"/>
                    </a:lnTo>
                    <a:lnTo>
                      <a:pt x="21" y="20"/>
                    </a:lnTo>
                    <a:lnTo>
                      <a:pt x="13" y="0"/>
                    </a:lnTo>
                    <a:lnTo>
                      <a:pt x="3" y="15"/>
                    </a:lnTo>
                    <a:close/>
                  </a:path>
                </a:pathLst>
              </a:custGeom>
              <a:solidFill>
                <a:srgbClr val="A98B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86" name="Freeform 1410">
                <a:extLst>
                  <a:ext uri="{FF2B5EF4-FFF2-40B4-BE49-F238E27FC236}">
                    <a16:creationId xmlns:a16="http://schemas.microsoft.com/office/drawing/2014/main" id="{DA03737A-F4FB-4B3C-8AD2-23ECADD491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0" y="4117"/>
                <a:ext cx="15" cy="13"/>
              </a:xfrm>
              <a:custGeom>
                <a:avLst/>
                <a:gdLst>
                  <a:gd name="T0" fmla="*/ 43 w 45"/>
                  <a:gd name="T1" fmla="*/ 38 h 38"/>
                  <a:gd name="T2" fmla="*/ 45 w 45"/>
                  <a:gd name="T3" fmla="*/ 28 h 38"/>
                  <a:gd name="T4" fmla="*/ 6 w 45"/>
                  <a:gd name="T5" fmla="*/ 0 h 38"/>
                  <a:gd name="T6" fmla="*/ 0 w 45"/>
                  <a:gd name="T7" fmla="*/ 7 h 38"/>
                  <a:gd name="T8" fmla="*/ 43 w 45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38">
                    <a:moveTo>
                      <a:pt x="43" y="38"/>
                    </a:moveTo>
                    <a:lnTo>
                      <a:pt x="45" y="28"/>
                    </a:lnTo>
                    <a:lnTo>
                      <a:pt x="6" y="0"/>
                    </a:lnTo>
                    <a:lnTo>
                      <a:pt x="0" y="7"/>
                    </a:lnTo>
                    <a:lnTo>
                      <a:pt x="43" y="38"/>
                    </a:lnTo>
                    <a:close/>
                  </a:path>
                </a:pathLst>
              </a:custGeom>
              <a:solidFill>
                <a:srgbClr val="A485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87" name="Freeform 1411">
                <a:extLst>
                  <a:ext uri="{FF2B5EF4-FFF2-40B4-BE49-F238E27FC236}">
                    <a16:creationId xmlns:a16="http://schemas.microsoft.com/office/drawing/2014/main" id="{039A8D2D-7FB0-46F8-B043-B84E408F01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8" y="4128"/>
                <a:ext cx="22" cy="18"/>
              </a:xfrm>
              <a:custGeom>
                <a:avLst/>
                <a:gdLst>
                  <a:gd name="T0" fmla="*/ 63 w 66"/>
                  <a:gd name="T1" fmla="*/ 48 h 53"/>
                  <a:gd name="T2" fmla="*/ 66 w 66"/>
                  <a:gd name="T3" fmla="*/ 44 h 53"/>
                  <a:gd name="T4" fmla="*/ 4 w 66"/>
                  <a:gd name="T5" fmla="*/ 0 h 53"/>
                  <a:gd name="T6" fmla="*/ 0 w 66"/>
                  <a:gd name="T7" fmla="*/ 9 h 53"/>
                  <a:gd name="T8" fmla="*/ 61 w 66"/>
                  <a:gd name="T9" fmla="*/ 53 h 53"/>
                  <a:gd name="T10" fmla="*/ 63 w 66"/>
                  <a:gd name="T11" fmla="*/ 4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" h="53">
                    <a:moveTo>
                      <a:pt x="63" y="48"/>
                    </a:moveTo>
                    <a:lnTo>
                      <a:pt x="66" y="44"/>
                    </a:lnTo>
                    <a:lnTo>
                      <a:pt x="4" y="0"/>
                    </a:lnTo>
                    <a:lnTo>
                      <a:pt x="0" y="9"/>
                    </a:lnTo>
                    <a:lnTo>
                      <a:pt x="61" y="53"/>
                    </a:lnTo>
                    <a:lnTo>
                      <a:pt x="63" y="48"/>
                    </a:lnTo>
                    <a:close/>
                  </a:path>
                </a:pathLst>
              </a:custGeom>
              <a:solidFill>
                <a:srgbClr val="9879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88" name="Freeform 1412">
                <a:extLst>
                  <a:ext uri="{FF2B5EF4-FFF2-40B4-BE49-F238E27FC236}">
                    <a16:creationId xmlns:a16="http://schemas.microsoft.com/office/drawing/2014/main" id="{34D76668-EC4B-47F2-806C-B4EDF051965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539" y="4126"/>
                <a:ext cx="22" cy="17"/>
              </a:xfrm>
              <a:custGeom>
                <a:avLst/>
                <a:gdLst>
                  <a:gd name="T0" fmla="*/ 62 w 65"/>
                  <a:gd name="T1" fmla="*/ 50 h 50"/>
                  <a:gd name="T2" fmla="*/ 65 w 65"/>
                  <a:gd name="T3" fmla="*/ 41 h 50"/>
                  <a:gd name="T4" fmla="*/ 10 w 65"/>
                  <a:gd name="T5" fmla="*/ 2 h 50"/>
                  <a:gd name="T6" fmla="*/ 8 w 65"/>
                  <a:gd name="T7" fmla="*/ 0 h 50"/>
                  <a:gd name="T8" fmla="*/ 4 w 65"/>
                  <a:gd name="T9" fmla="*/ 2 h 50"/>
                  <a:gd name="T10" fmla="*/ 2 w 65"/>
                  <a:gd name="T11" fmla="*/ 3 h 50"/>
                  <a:gd name="T12" fmla="*/ 0 w 65"/>
                  <a:gd name="T13" fmla="*/ 6 h 50"/>
                  <a:gd name="T14" fmla="*/ 62 w 65"/>
                  <a:gd name="T15" fmla="*/ 50 h 50"/>
                  <a:gd name="T16" fmla="*/ 11 w 65"/>
                  <a:gd name="T17" fmla="*/ 6 h 50"/>
                  <a:gd name="T18" fmla="*/ 11 w 65"/>
                  <a:gd name="T19" fmla="*/ 8 h 50"/>
                  <a:gd name="T20" fmla="*/ 11 w 65"/>
                  <a:gd name="T21" fmla="*/ 6 h 50"/>
                  <a:gd name="T22" fmla="*/ 11 w 65"/>
                  <a:gd name="T23" fmla="*/ 4 h 50"/>
                  <a:gd name="T24" fmla="*/ 11 w 65"/>
                  <a:gd name="T25" fmla="*/ 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5" h="50">
                    <a:moveTo>
                      <a:pt x="62" y="50"/>
                    </a:moveTo>
                    <a:lnTo>
                      <a:pt x="65" y="41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0" y="6"/>
                    </a:lnTo>
                    <a:lnTo>
                      <a:pt x="62" y="50"/>
                    </a:lnTo>
                    <a:close/>
                    <a:moveTo>
                      <a:pt x="11" y="6"/>
                    </a:moveTo>
                    <a:lnTo>
                      <a:pt x="11" y="8"/>
                    </a:lnTo>
                    <a:lnTo>
                      <a:pt x="11" y="6"/>
                    </a:lnTo>
                    <a:lnTo>
                      <a:pt x="11" y="4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9A7B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89" name="Freeform 1413">
                <a:extLst>
                  <a:ext uri="{FF2B5EF4-FFF2-40B4-BE49-F238E27FC236}">
                    <a16:creationId xmlns:a16="http://schemas.microsoft.com/office/drawing/2014/main" id="{5E654FA0-735B-4A2E-B6A3-F51CBCB08F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6" y="4123"/>
                <a:ext cx="17" cy="14"/>
              </a:xfrm>
              <a:custGeom>
                <a:avLst/>
                <a:gdLst>
                  <a:gd name="T0" fmla="*/ 49 w 52"/>
                  <a:gd name="T1" fmla="*/ 42 h 42"/>
                  <a:gd name="T2" fmla="*/ 52 w 52"/>
                  <a:gd name="T3" fmla="*/ 33 h 42"/>
                  <a:gd name="T4" fmla="*/ 6 w 52"/>
                  <a:gd name="T5" fmla="*/ 0 h 42"/>
                  <a:gd name="T6" fmla="*/ 2 w 52"/>
                  <a:gd name="T7" fmla="*/ 4 h 42"/>
                  <a:gd name="T8" fmla="*/ 0 w 52"/>
                  <a:gd name="T9" fmla="*/ 6 h 42"/>
                  <a:gd name="T10" fmla="*/ 49 w 52"/>
                  <a:gd name="T1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" h="42">
                    <a:moveTo>
                      <a:pt x="49" y="42"/>
                    </a:moveTo>
                    <a:lnTo>
                      <a:pt x="52" y="33"/>
                    </a:lnTo>
                    <a:lnTo>
                      <a:pt x="6" y="0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49" y="42"/>
                    </a:lnTo>
                    <a:close/>
                  </a:path>
                </a:pathLst>
              </a:custGeom>
              <a:solidFill>
                <a:srgbClr val="9F80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90" name="Freeform 1414">
                <a:extLst>
                  <a:ext uri="{FF2B5EF4-FFF2-40B4-BE49-F238E27FC236}">
                    <a16:creationId xmlns:a16="http://schemas.microsoft.com/office/drawing/2014/main" id="{1F288C03-4962-437C-9FD2-9F292F129D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2" y="4125"/>
                <a:ext cx="20" cy="15"/>
              </a:xfrm>
              <a:custGeom>
                <a:avLst/>
                <a:gdLst>
                  <a:gd name="T0" fmla="*/ 55 w 59"/>
                  <a:gd name="T1" fmla="*/ 45 h 45"/>
                  <a:gd name="T2" fmla="*/ 59 w 59"/>
                  <a:gd name="T3" fmla="*/ 36 h 45"/>
                  <a:gd name="T4" fmla="*/ 10 w 59"/>
                  <a:gd name="T5" fmla="*/ 0 h 45"/>
                  <a:gd name="T6" fmla="*/ 0 w 59"/>
                  <a:gd name="T7" fmla="*/ 6 h 45"/>
                  <a:gd name="T8" fmla="*/ 55 w 59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45">
                    <a:moveTo>
                      <a:pt x="55" y="45"/>
                    </a:moveTo>
                    <a:lnTo>
                      <a:pt x="59" y="36"/>
                    </a:lnTo>
                    <a:lnTo>
                      <a:pt x="10" y="0"/>
                    </a:lnTo>
                    <a:lnTo>
                      <a:pt x="0" y="6"/>
                    </a:lnTo>
                    <a:lnTo>
                      <a:pt x="55" y="45"/>
                    </a:lnTo>
                    <a:close/>
                  </a:path>
                </a:pathLst>
              </a:custGeom>
              <a:solidFill>
                <a:srgbClr val="9C7D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91" name="Freeform 1415">
                <a:extLst>
                  <a:ext uri="{FF2B5EF4-FFF2-40B4-BE49-F238E27FC236}">
                    <a16:creationId xmlns:a16="http://schemas.microsoft.com/office/drawing/2014/main" id="{35C7E3D2-F01A-4BB1-8A15-F33B8D0352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8" y="4120"/>
                <a:ext cx="16" cy="14"/>
              </a:xfrm>
              <a:custGeom>
                <a:avLst/>
                <a:gdLst>
                  <a:gd name="T0" fmla="*/ 46 w 49"/>
                  <a:gd name="T1" fmla="*/ 42 h 42"/>
                  <a:gd name="T2" fmla="*/ 49 w 49"/>
                  <a:gd name="T3" fmla="*/ 31 h 42"/>
                  <a:gd name="T4" fmla="*/ 6 w 49"/>
                  <a:gd name="T5" fmla="*/ 0 h 42"/>
                  <a:gd name="T6" fmla="*/ 0 w 49"/>
                  <a:gd name="T7" fmla="*/ 9 h 42"/>
                  <a:gd name="T8" fmla="*/ 46 w 49"/>
                  <a:gd name="T9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2">
                    <a:moveTo>
                      <a:pt x="46" y="42"/>
                    </a:moveTo>
                    <a:lnTo>
                      <a:pt x="49" y="31"/>
                    </a:lnTo>
                    <a:lnTo>
                      <a:pt x="6" y="0"/>
                    </a:lnTo>
                    <a:lnTo>
                      <a:pt x="0" y="9"/>
                    </a:lnTo>
                    <a:lnTo>
                      <a:pt x="46" y="42"/>
                    </a:lnTo>
                    <a:close/>
                  </a:path>
                </a:pathLst>
              </a:custGeom>
              <a:solidFill>
                <a:srgbClr val="A182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92" name="Freeform 1416">
                <a:extLst>
                  <a:ext uri="{FF2B5EF4-FFF2-40B4-BE49-F238E27FC236}">
                    <a16:creationId xmlns:a16="http://schemas.microsoft.com/office/drawing/2014/main" id="{6B1BC420-92D1-4725-84AC-0526307680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6" y="4131"/>
                <a:ext cx="22" cy="17"/>
              </a:xfrm>
              <a:custGeom>
                <a:avLst/>
                <a:gdLst>
                  <a:gd name="T0" fmla="*/ 4 w 65"/>
                  <a:gd name="T1" fmla="*/ 0 h 51"/>
                  <a:gd name="T2" fmla="*/ 1 w 65"/>
                  <a:gd name="T3" fmla="*/ 2 h 51"/>
                  <a:gd name="T4" fmla="*/ 0 w 65"/>
                  <a:gd name="T5" fmla="*/ 8 h 51"/>
                  <a:gd name="T6" fmla="*/ 60 w 65"/>
                  <a:gd name="T7" fmla="*/ 51 h 51"/>
                  <a:gd name="T8" fmla="*/ 65 w 65"/>
                  <a:gd name="T9" fmla="*/ 44 h 51"/>
                  <a:gd name="T10" fmla="*/ 4 w 65"/>
                  <a:gd name="T1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51">
                    <a:moveTo>
                      <a:pt x="4" y="0"/>
                    </a:moveTo>
                    <a:lnTo>
                      <a:pt x="1" y="2"/>
                    </a:lnTo>
                    <a:lnTo>
                      <a:pt x="0" y="8"/>
                    </a:lnTo>
                    <a:lnTo>
                      <a:pt x="60" y="51"/>
                    </a:lnTo>
                    <a:lnTo>
                      <a:pt x="65" y="4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9676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93" name="Freeform 1417">
                <a:extLst>
                  <a:ext uri="{FF2B5EF4-FFF2-40B4-BE49-F238E27FC236}">
                    <a16:creationId xmlns:a16="http://schemas.microsoft.com/office/drawing/2014/main" id="{D7D38910-1C9B-4E51-B5E9-945105844D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4" y="4141"/>
                <a:ext cx="19" cy="14"/>
              </a:xfrm>
              <a:custGeom>
                <a:avLst/>
                <a:gdLst>
                  <a:gd name="T0" fmla="*/ 2 w 55"/>
                  <a:gd name="T1" fmla="*/ 0 h 41"/>
                  <a:gd name="T2" fmla="*/ 0 w 55"/>
                  <a:gd name="T3" fmla="*/ 9 h 41"/>
                  <a:gd name="T4" fmla="*/ 44 w 55"/>
                  <a:gd name="T5" fmla="*/ 41 h 41"/>
                  <a:gd name="T6" fmla="*/ 48 w 55"/>
                  <a:gd name="T7" fmla="*/ 39 h 41"/>
                  <a:gd name="T8" fmla="*/ 53 w 55"/>
                  <a:gd name="T9" fmla="*/ 38 h 41"/>
                  <a:gd name="T10" fmla="*/ 55 w 55"/>
                  <a:gd name="T11" fmla="*/ 37 h 41"/>
                  <a:gd name="T12" fmla="*/ 2 w 55"/>
                  <a:gd name="T13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" h="41">
                    <a:moveTo>
                      <a:pt x="2" y="0"/>
                    </a:moveTo>
                    <a:lnTo>
                      <a:pt x="0" y="9"/>
                    </a:lnTo>
                    <a:lnTo>
                      <a:pt x="44" y="41"/>
                    </a:lnTo>
                    <a:lnTo>
                      <a:pt x="48" y="39"/>
                    </a:lnTo>
                    <a:lnTo>
                      <a:pt x="53" y="38"/>
                    </a:lnTo>
                    <a:lnTo>
                      <a:pt x="55" y="37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8E6E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94" name="Freeform 1418">
                <a:extLst>
                  <a:ext uri="{FF2B5EF4-FFF2-40B4-BE49-F238E27FC236}">
                    <a16:creationId xmlns:a16="http://schemas.microsoft.com/office/drawing/2014/main" id="{5DBEF233-EA91-43AC-9828-5BB65A4652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4" y="4144"/>
                <a:ext cx="15" cy="12"/>
              </a:xfrm>
              <a:custGeom>
                <a:avLst/>
                <a:gdLst>
                  <a:gd name="T0" fmla="*/ 2 w 46"/>
                  <a:gd name="T1" fmla="*/ 0 h 35"/>
                  <a:gd name="T2" fmla="*/ 0 w 46"/>
                  <a:gd name="T3" fmla="*/ 10 h 35"/>
                  <a:gd name="T4" fmla="*/ 34 w 46"/>
                  <a:gd name="T5" fmla="*/ 35 h 35"/>
                  <a:gd name="T6" fmla="*/ 46 w 46"/>
                  <a:gd name="T7" fmla="*/ 32 h 35"/>
                  <a:gd name="T8" fmla="*/ 2 w 46"/>
                  <a:gd name="T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35">
                    <a:moveTo>
                      <a:pt x="2" y="0"/>
                    </a:moveTo>
                    <a:lnTo>
                      <a:pt x="0" y="10"/>
                    </a:lnTo>
                    <a:lnTo>
                      <a:pt x="34" y="35"/>
                    </a:lnTo>
                    <a:lnTo>
                      <a:pt x="46" y="3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8D6C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95" name="Freeform 1419">
                <a:extLst>
                  <a:ext uri="{FF2B5EF4-FFF2-40B4-BE49-F238E27FC236}">
                    <a16:creationId xmlns:a16="http://schemas.microsoft.com/office/drawing/2014/main" id="{105CC4A2-FA76-49F6-A2F1-BD31574283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5" y="4134"/>
                <a:ext cx="21" cy="19"/>
              </a:xfrm>
              <a:custGeom>
                <a:avLst/>
                <a:gdLst>
                  <a:gd name="T0" fmla="*/ 3 w 64"/>
                  <a:gd name="T1" fmla="*/ 11 h 59"/>
                  <a:gd name="T2" fmla="*/ 0 w 64"/>
                  <a:gd name="T3" fmla="*/ 22 h 59"/>
                  <a:gd name="T4" fmla="*/ 53 w 64"/>
                  <a:gd name="T5" fmla="*/ 59 h 59"/>
                  <a:gd name="T6" fmla="*/ 59 w 64"/>
                  <a:gd name="T7" fmla="*/ 51 h 59"/>
                  <a:gd name="T8" fmla="*/ 64 w 64"/>
                  <a:gd name="T9" fmla="*/ 43 h 59"/>
                  <a:gd name="T10" fmla="*/ 4 w 64"/>
                  <a:gd name="T11" fmla="*/ 0 h 59"/>
                  <a:gd name="T12" fmla="*/ 3 w 64"/>
                  <a:gd name="T13" fmla="*/ 7 h 59"/>
                  <a:gd name="T14" fmla="*/ 3 w 64"/>
                  <a:gd name="T15" fmla="*/ 11 h 59"/>
                  <a:gd name="T16" fmla="*/ 58 w 64"/>
                  <a:gd name="T17" fmla="*/ 51 h 59"/>
                  <a:gd name="T18" fmla="*/ 3 w 64"/>
                  <a:gd name="T19" fmla="*/ 1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59">
                    <a:moveTo>
                      <a:pt x="3" y="11"/>
                    </a:moveTo>
                    <a:lnTo>
                      <a:pt x="0" y="22"/>
                    </a:lnTo>
                    <a:lnTo>
                      <a:pt x="53" y="59"/>
                    </a:lnTo>
                    <a:lnTo>
                      <a:pt x="59" y="51"/>
                    </a:lnTo>
                    <a:lnTo>
                      <a:pt x="64" y="43"/>
                    </a:lnTo>
                    <a:lnTo>
                      <a:pt x="4" y="0"/>
                    </a:lnTo>
                    <a:lnTo>
                      <a:pt x="3" y="7"/>
                    </a:lnTo>
                    <a:lnTo>
                      <a:pt x="3" y="11"/>
                    </a:lnTo>
                    <a:lnTo>
                      <a:pt x="58" y="51"/>
                    </a:lnTo>
                    <a:lnTo>
                      <a:pt x="3" y="11"/>
                    </a:lnTo>
                    <a:close/>
                  </a:path>
                </a:pathLst>
              </a:custGeom>
              <a:solidFill>
                <a:srgbClr val="9170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96" name="Freeform 1420">
                <a:extLst>
                  <a:ext uri="{FF2B5EF4-FFF2-40B4-BE49-F238E27FC236}">
                    <a16:creationId xmlns:a16="http://schemas.microsoft.com/office/drawing/2014/main" id="{587C8B7E-CD76-4A1B-9800-C8F6BD8ABE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2" y="4147"/>
                <a:ext cx="13" cy="10"/>
              </a:xfrm>
              <a:custGeom>
                <a:avLst/>
                <a:gdLst>
                  <a:gd name="T0" fmla="*/ 29 w 38"/>
                  <a:gd name="T1" fmla="*/ 30 h 30"/>
                  <a:gd name="T2" fmla="*/ 38 w 38"/>
                  <a:gd name="T3" fmla="*/ 25 h 30"/>
                  <a:gd name="T4" fmla="*/ 4 w 38"/>
                  <a:gd name="T5" fmla="*/ 0 h 30"/>
                  <a:gd name="T6" fmla="*/ 0 w 38"/>
                  <a:gd name="T7" fmla="*/ 10 h 30"/>
                  <a:gd name="T8" fmla="*/ 29 w 38"/>
                  <a:gd name="T9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0">
                    <a:moveTo>
                      <a:pt x="29" y="30"/>
                    </a:moveTo>
                    <a:lnTo>
                      <a:pt x="38" y="25"/>
                    </a:lnTo>
                    <a:lnTo>
                      <a:pt x="4" y="0"/>
                    </a:lnTo>
                    <a:lnTo>
                      <a:pt x="0" y="10"/>
                    </a:lnTo>
                    <a:lnTo>
                      <a:pt x="29" y="30"/>
                    </a:lnTo>
                    <a:close/>
                  </a:path>
                </a:pathLst>
              </a:custGeom>
              <a:solidFill>
                <a:srgbClr val="8A68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97" name="Freeform 1421">
                <a:extLst>
                  <a:ext uri="{FF2B5EF4-FFF2-40B4-BE49-F238E27FC236}">
                    <a16:creationId xmlns:a16="http://schemas.microsoft.com/office/drawing/2014/main" id="{06CE5074-9C8D-4691-81A6-DF0BCF78E5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1" y="4151"/>
                <a:ext cx="11" cy="8"/>
              </a:xfrm>
              <a:custGeom>
                <a:avLst/>
                <a:gdLst>
                  <a:gd name="T0" fmla="*/ 3 w 33"/>
                  <a:gd name="T1" fmla="*/ 2 h 26"/>
                  <a:gd name="T2" fmla="*/ 0 w 33"/>
                  <a:gd name="T3" fmla="*/ 9 h 26"/>
                  <a:gd name="T4" fmla="*/ 23 w 33"/>
                  <a:gd name="T5" fmla="*/ 26 h 26"/>
                  <a:gd name="T6" fmla="*/ 33 w 33"/>
                  <a:gd name="T7" fmla="*/ 20 h 26"/>
                  <a:gd name="T8" fmla="*/ 4 w 33"/>
                  <a:gd name="T9" fmla="*/ 0 h 26"/>
                  <a:gd name="T10" fmla="*/ 3 w 33"/>
                  <a:gd name="T11" fmla="*/ 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26">
                    <a:moveTo>
                      <a:pt x="3" y="2"/>
                    </a:moveTo>
                    <a:lnTo>
                      <a:pt x="0" y="9"/>
                    </a:lnTo>
                    <a:lnTo>
                      <a:pt x="23" y="26"/>
                    </a:lnTo>
                    <a:lnTo>
                      <a:pt x="33" y="20"/>
                    </a:lnTo>
                    <a:lnTo>
                      <a:pt x="4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8765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98" name="Freeform 1422">
                <a:extLst>
                  <a:ext uri="{FF2B5EF4-FFF2-40B4-BE49-F238E27FC236}">
                    <a16:creationId xmlns:a16="http://schemas.microsoft.com/office/drawing/2014/main" id="{CAD4EFCE-4156-41CA-8EF8-841253D0AA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4" y="4157"/>
                <a:ext cx="12" cy="10"/>
              </a:xfrm>
              <a:custGeom>
                <a:avLst/>
                <a:gdLst>
                  <a:gd name="T0" fmla="*/ 33 w 37"/>
                  <a:gd name="T1" fmla="*/ 16 h 32"/>
                  <a:gd name="T2" fmla="*/ 37 w 37"/>
                  <a:gd name="T3" fmla="*/ 14 h 32"/>
                  <a:gd name="T4" fmla="*/ 17 w 37"/>
                  <a:gd name="T5" fmla="*/ 0 h 32"/>
                  <a:gd name="T6" fmla="*/ 0 w 37"/>
                  <a:gd name="T7" fmla="*/ 32 h 32"/>
                  <a:gd name="T8" fmla="*/ 21 w 37"/>
                  <a:gd name="T9" fmla="*/ 24 h 32"/>
                  <a:gd name="T10" fmla="*/ 24 w 37"/>
                  <a:gd name="T11" fmla="*/ 21 h 32"/>
                  <a:gd name="T12" fmla="*/ 24 w 37"/>
                  <a:gd name="T13" fmla="*/ 20 h 32"/>
                  <a:gd name="T14" fmla="*/ 25 w 37"/>
                  <a:gd name="T15" fmla="*/ 20 h 32"/>
                  <a:gd name="T16" fmla="*/ 27 w 37"/>
                  <a:gd name="T17" fmla="*/ 20 h 32"/>
                  <a:gd name="T18" fmla="*/ 30 w 37"/>
                  <a:gd name="T19" fmla="*/ 18 h 32"/>
                  <a:gd name="T20" fmla="*/ 30 w 37"/>
                  <a:gd name="T21" fmla="*/ 16 h 32"/>
                  <a:gd name="T22" fmla="*/ 31 w 37"/>
                  <a:gd name="T23" fmla="*/ 16 h 32"/>
                  <a:gd name="T24" fmla="*/ 33 w 37"/>
                  <a:gd name="T25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2">
                    <a:moveTo>
                      <a:pt x="33" y="16"/>
                    </a:moveTo>
                    <a:lnTo>
                      <a:pt x="37" y="14"/>
                    </a:lnTo>
                    <a:lnTo>
                      <a:pt x="17" y="0"/>
                    </a:lnTo>
                    <a:lnTo>
                      <a:pt x="0" y="32"/>
                    </a:lnTo>
                    <a:lnTo>
                      <a:pt x="21" y="24"/>
                    </a:lnTo>
                    <a:lnTo>
                      <a:pt x="24" y="21"/>
                    </a:lnTo>
                    <a:lnTo>
                      <a:pt x="24" y="20"/>
                    </a:lnTo>
                    <a:lnTo>
                      <a:pt x="25" y="20"/>
                    </a:lnTo>
                    <a:lnTo>
                      <a:pt x="27" y="20"/>
                    </a:lnTo>
                    <a:lnTo>
                      <a:pt x="30" y="18"/>
                    </a:lnTo>
                    <a:lnTo>
                      <a:pt x="30" y="16"/>
                    </a:lnTo>
                    <a:lnTo>
                      <a:pt x="31" y="16"/>
                    </a:lnTo>
                    <a:lnTo>
                      <a:pt x="33" y="16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199" name="Freeform 1423">
                <a:extLst>
                  <a:ext uri="{FF2B5EF4-FFF2-40B4-BE49-F238E27FC236}">
                    <a16:creationId xmlns:a16="http://schemas.microsoft.com/office/drawing/2014/main" id="{298EBB70-D215-449A-BE2B-540F22D799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0" y="4154"/>
                <a:ext cx="9" cy="7"/>
              </a:xfrm>
              <a:custGeom>
                <a:avLst/>
                <a:gdLst>
                  <a:gd name="T0" fmla="*/ 20 w 27"/>
                  <a:gd name="T1" fmla="*/ 23 h 23"/>
                  <a:gd name="T2" fmla="*/ 27 w 27"/>
                  <a:gd name="T3" fmla="*/ 17 h 23"/>
                  <a:gd name="T4" fmla="*/ 4 w 27"/>
                  <a:gd name="T5" fmla="*/ 0 h 23"/>
                  <a:gd name="T6" fmla="*/ 0 w 27"/>
                  <a:gd name="T7" fmla="*/ 9 h 23"/>
                  <a:gd name="T8" fmla="*/ 20 w 27"/>
                  <a:gd name="T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3">
                    <a:moveTo>
                      <a:pt x="20" y="23"/>
                    </a:moveTo>
                    <a:lnTo>
                      <a:pt x="27" y="17"/>
                    </a:lnTo>
                    <a:lnTo>
                      <a:pt x="4" y="0"/>
                    </a:lnTo>
                    <a:lnTo>
                      <a:pt x="0" y="9"/>
                    </a:lnTo>
                    <a:lnTo>
                      <a:pt x="20" y="23"/>
                    </a:lnTo>
                    <a:close/>
                  </a:path>
                </a:pathLst>
              </a:custGeom>
              <a:solidFill>
                <a:srgbClr val="8563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00" name="Freeform 1424">
                <a:extLst>
                  <a:ext uri="{FF2B5EF4-FFF2-40B4-BE49-F238E27FC236}">
                    <a16:creationId xmlns:a16="http://schemas.microsoft.com/office/drawing/2014/main" id="{5736260D-F1A5-445D-9ED2-E244A1A61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03" y="4313"/>
                <a:ext cx="19" cy="3"/>
              </a:xfrm>
              <a:custGeom>
                <a:avLst/>
                <a:gdLst>
                  <a:gd name="T0" fmla="*/ 57 w 57"/>
                  <a:gd name="T1" fmla="*/ 4 h 8"/>
                  <a:gd name="T2" fmla="*/ 23 w 57"/>
                  <a:gd name="T3" fmla="*/ 0 h 8"/>
                  <a:gd name="T4" fmla="*/ 16 w 57"/>
                  <a:gd name="T5" fmla="*/ 1 h 8"/>
                  <a:gd name="T6" fmla="*/ 0 w 57"/>
                  <a:gd name="T7" fmla="*/ 8 h 8"/>
                  <a:gd name="T8" fmla="*/ 57 w 57"/>
                  <a:gd name="T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">
                    <a:moveTo>
                      <a:pt x="57" y="4"/>
                    </a:moveTo>
                    <a:lnTo>
                      <a:pt x="23" y="0"/>
                    </a:lnTo>
                    <a:lnTo>
                      <a:pt x="16" y="1"/>
                    </a:lnTo>
                    <a:lnTo>
                      <a:pt x="0" y="8"/>
                    </a:lnTo>
                    <a:lnTo>
                      <a:pt x="57" y="4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77201" name="Group 1425">
              <a:extLst>
                <a:ext uri="{FF2B5EF4-FFF2-40B4-BE49-F238E27FC236}">
                  <a16:creationId xmlns:a16="http://schemas.microsoft.com/office/drawing/2014/main" id="{334886A8-1946-4358-A289-C0E06FAACD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635" y="4336"/>
              <a:ext cx="159" cy="243"/>
              <a:chOff x="9384" y="4556"/>
              <a:chExt cx="159" cy="243"/>
            </a:xfrm>
          </p:grpSpPr>
          <p:sp>
            <p:nvSpPr>
              <p:cNvPr id="77202" name="Freeform 1426">
                <a:extLst>
                  <a:ext uri="{FF2B5EF4-FFF2-40B4-BE49-F238E27FC236}">
                    <a16:creationId xmlns:a16="http://schemas.microsoft.com/office/drawing/2014/main" id="{D6DE2A77-0865-44E8-A3D4-421C76A6DCC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rot="10800000">
                <a:off x="9384" y="4558"/>
                <a:ext cx="159" cy="241"/>
              </a:xfrm>
              <a:custGeom>
                <a:avLst/>
                <a:gdLst>
                  <a:gd name="T0" fmla="*/ 268 w 478"/>
                  <a:gd name="T1" fmla="*/ 82 h 722"/>
                  <a:gd name="T2" fmla="*/ 131 w 478"/>
                  <a:gd name="T3" fmla="*/ 92 h 722"/>
                  <a:gd name="T4" fmla="*/ 104 w 478"/>
                  <a:gd name="T5" fmla="*/ 114 h 722"/>
                  <a:gd name="T6" fmla="*/ 103 w 478"/>
                  <a:gd name="T7" fmla="*/ 191 h 722"/>
                  <a:gd name="T8" fmla="*/ 112 w 478"/>
                  <a:gd name="T9" fmla="*/ 245 h 722"/>
                  <a:gd name="T10" fmla="*/ 1 w 478"/>
                  <a:gd name="T11" fmla="*/ 234 h 722"/>
                  <a:gd name="T12" fmla="*/ 113 w 478"/>
                  <a:gd name="T13" fmla="*/ 276 h 722"/>
                  <a:gd name="T14" fmla="*/ 156 w 478"/>
                  <a:gd name="T15" fmla="*/ 336 h 722"/>
                  <a:gd name="T16" fmla="*/ 199 w 478"/>
                  <a:gd name="T17" fmla="*/ 391 h 722"/>
                  <a:gd name="T18" fmla="*/ 223 w 478"/>
                  <a:gd name="T19" fmla="*/ 501 h 722"/>
                  <a:gd name="T20" fmla="*/ 250 w 478"/>
                  <a:gd name="T21" fmla="*/ 428 h 722"/>
                  <a:gd name="T22" fmla="*/ 218 w 478"/>
                  <a:gd name="T23" fmla="*/ 715 h 722"/>
                  <a:gd name="T24" fmla="*/ 261 w 478"/>
                  <a:gd name="T25" fmla="*/ 638 h 722"/>
                  <a:gd name="T26" fmla="*/ 267 w 478"/>
                  <a:gd name="T27" fmla="*/ 400 h 722"/>
                  <a:gd name="T28" fmla="*/ 361 w 478"/>
                  <a:gd name="T29" fmla="*/ 398 h 722"/>
                  <a:gd name="T30" fmla="*/ 455 w 478"/>
                  <a:gd name="T31" fmla="*/ 436 h 722"/>
                  <a:gd name="T32" fmla="*/ 411 w 478"/>
                  <a:gd name="T33" fmla="*/ 369 h 722"/>
                  <a:gd name="T34" fmla="*/ 478 w 478"/>
                  <a:gd name="T35" fmla="*/ 277 h 722"/>
                  <a:gd name="T36" fmla="*/ 420 w 478"/>
                  <a:gd name="T37" fmla="*/ 247 h 722"/>
                  <a:gd name="T38" fmla="*/ 458 w 478"/>
                  <a:gd name="T39" fmla="*/ 162 h 722"/>
                  <a:gd name="T40" fmla="*/ 406 w 478"/>
                  <a:gd name="T41" fmla="*/ 224 h 722"/>
                  <a:gd name="T42" fmla="*/ 341 w 478"/>
                  <a:gd name="T43" fmla="*/ 261 h 722"/>
                  <a:gd name="T44" fmla="*/ 322 w 478"/>
                  <a:gd name="T45" fmla="*/ 258 h 722"/>
                  <a:gd name="T46" fmla="*/ 305 w 478"/>
                  <a:gd name="T47" fmla="*/ 271 h 722"/>
                  <a:gd name="T48" fmla="*/ 311 w 478"/>
                  <a:gd name="T49" fmla="*/ 213 h 722"/>
                  <a:gd name="T50" fmla="*/ 333 w 478"/>
                  <a:gd name="T51" fmla="*/ 157 h 722"/>
                  <a:gd name="T52" fmla="*/ 390 w 478"/>
                  <a:gd name="T53" fmla="*/ 88 h 722"/>
                  <a:gd name="T54" fmla="*/ 372 w 478"/>
                  <a:gd name="T55" fmla="*/ 233 h 722"/>
                  <a:gd name="T56" fmla="*/ 404 w 478"/>
                  <a:gd name="T57" fmla="*/ 192 h 722"/>
                  <a:gd name="T58" fmla="*/ 377 w 478"/>
                  <a:gd name="T59" fmla="*/ 42 h 722"/>
                  <a:gd name="T60" fmla="*/ 343 w 478"/>
                  <a:gd name="T61" fmla="*/ 121 h 722"/>
                  <a:gd name="T62" fmla="*/ 319 w 478"/>
                  <a:gd name="T63" fmla="*/ 37 h 722"/>
                  <a:gd name="T64" fmla="*/ 325 w 478"/>
                  <a:gd name="T65" fmla="*/ 101 h 722"/>
                  <a:gd name="T66" fmla="*/ 299 w 478"/>
                  <a:gd name="T67" fmla="*/ 216 h 722"/>
                  <a:gd name="T68" fmla="*/ 273 w 478"/>
                  <a:gd name="T69" fmla="*/ 157 h 722"/>
                  <a:gd name="T70" fmla="*/ 292 w 478"/>
                  <a:gd name="T71" fmla="*/ 35 h 722"/>
                  <a:gd name="T72" fmla="*/ 437 w 478"/>
                  <a:gd name="T73" fmla="*/ 218 h 722"/>
                  <a:gd name="T74" fmla="*/ 348 w 478"/>
                  <a:gd name="T75" fmla="*/ 277 h 722"/>
                  <a:gd name="T76" fmla="*/ 253 w 478"/>
                  <a:gd name="T77" fmla="*/ 281 h 722"/>
                  <a:gd name="T78" fmla="*/ 185 w 478"/>
                  <a:gd name="T79" fmla="*/ 233 h 722"/>
                  <a:gd name="T80" fmla="*/ 140 w 478"/>
                  <a:gd name="T81" fmla="*/ 121 h 722"/>
                  <a:gd name="T82" fmla="*/ 196 w 478"/>
                  <a:gd name="T83" fmla="*/ 26 h 722"/>
                  <a:gd name="T84" fmla="*/ 236 w 478"/>
                  <a:gd name="T85" fmla="*/ 95 h 722"/>
                  <a:gd name="T86" fmla="*/ 347 w 478"/>
                  <a:gd name="T87" fmla="*/ 335 h 722"/>
                  <a:gd name="T88" fmla="*/ 429 w 478"/>
                  <a:gd name="T89" fmla="*/ 410 h 722"/>
                  <a:gd name="T90" fmla="*/ 397 w 478"/>
                  <a:gd name="T91" fmla="*/ 402 h 722"/>
                  <a:gd name="T92" fmla="*/ 261 w 478"/>
                  <a:gd name="T93" fmla="*/ 345 h 722"/>
                  <a:gd name="T94" fmla="*/ 273 w 478"/>
                  <a:gd name="T95" fmla="*/ 379 h 722"/>
                  <a:gd name="T96" fmla="*/ 228 w 478"/>
                  <a:gd name="T97" fmla="*/ 445 h 722"/>
                  <a:gd name="T98" fmla="*/ 202 w 478"/>
                  <a:gd name="T99" fmla="*/ 432 h 722"/>
                  <a:gd name="T100" fmla="*/ 211 w 478"/>
                  <a:gd name="T101" fmla="*/ 384 h 722"/>
                  <a:gd name="T102" fmla="*/ 125 w 478"/>
                  <a:gd name="T103" fmla="*/ 205 h 722"/>
                  <a:gd name="T104" fmla="*/ 196 w 478"/>
                  <a:gd name="T105" fmla="*/ 287 h 722"/>
                  <a:gd name="T106" fmla="*/ 107 w 478"/>
                  <a:gd name="T107" fmla="*/ 180 h 722"/>
                  <a:gd name="T108" fmla="*/ 115 w 478"/>
                  <a:gd name="T109" fmla="*/ 267 h 722"/>
                  <a:gd name="T110" fmla="*/ 23 w 478"/>
                  <a:gd name="T111" fmla="*/ 225 h 722"/>
                  <a:gd name="T112" fmla="*/ 182 w 478"/>
                  <a:gd name="T113" fmla="*/ 293 h 722"/>
                  <a:gd name="T114" fmla="*/ 115 w 478"/>
                  <a:gd name="T115" fmla="*/ 267 h 722"/>
                  <a:gd name="T116" fmla="*/ 205 w 478"/>
                  <a:gd name="T117" fmla="*/ 330 h 722"/>
                  <a:gd name="T118" fmla="*/ 181 w 478"/>
                  <a:gd name="T119" fmla="*/ 390 h 722"/>
                  <a:gd name="T120" fmla="*/ 124 w 478"/>
                  <a:gd name="T121" fmla="*/ 376 h 7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78" h="722">
                    <a:moveTo>
                      <a:pt x="312" y="26"/>
                    </a:moveTo>
                    <a:lnTo>
                      <a:pt x="310" y="14"/>
                    </a:lnTo>
                    <a:lnTo>
                      <a:pt x="303" y="0"/>
                    </a:lnTo>
                    <a:lnTo>
                      <a:pt x="294" y="17"/>
                    </a:lnTo>
                    <a:lnTo>
                      <a:pt x="286" y="31"/>
                    </a:lnTo>
                    <a:lnTo>
                      <a:pt x="268" y="82"/>
                    </a:lnTo>
                    <a:lnTo>
                      <a:pt x="259" y="101"/>
                    </a:lnTo>
                    <a:lnTo>
                      <a:pt x="256" y="112"/>
                    </a:lnTo>
                    <a:lnTo>
                      <a:pt x="218" y="7"/>
                    </a:lnTo>
                    <a:lnTo>
                      <a:pt x="202" y="5"/>
                    </a:lnTo>
                    <a:lnTo>
                      <a:pt x="146" y="70"/>
                    </a:lnTo>
                    <a:lnTo>
                      <a:pt x="131" y="92"/>
                    </a:lnTo>
                    <a:lnTo>
                      <a:pt x="140" y="152"/>
                    </a:lnTo>
                    <a:lnTo>
                      <a:pt x="163" y="221"/>
                    </a:lnTo>
                    <a:lnTo>
                      <a:pt x="149" y="216"/>
                    </a:lnTo>
                    <a:lnTo>
                      <a:pt x="125" y="177"/>
                    </a:lnTo>
                    <a:lnTo>
                      <a:pt x="110" y="146"/>
                    </a:lnTo>
                    <a:lnTo>
                      <a:pt x="104" y="114"/>
                    </a:lnTo>
                    <a:lnTo>
                      <a:pt x="97" y="76"/>
                    </a:lnTo>
                    <a:lnTo>
                      <a:pt x="90" y="53"/>
                    </a:lnTo>
                    <a:lnTo>
                      <a:pt x="86" y="72"/>
                    </a:lnTo>
                    <a:lnTo>
                      <a:pt x="89" y="152"/>
                    </a:lnTo>
                    <a:lnTo>
                      <a:pt x="91" y="176"/>
                    </a:lnTo>
                    <a:lnTo>
                      <a:pt x="103" y="191"/>
                    </a:lnTo>
                    <a:lnTo>
                      <a:pt x="104" y="209"/>
                    </a:lnTo>
                    <a:lnTo>
                      <a:pt x="110" y="227"/>
                    </a:lnTo>
                    <a:lnTo>
                      <a:pt x="119" y="242"/>
                    </a:lnTo>
                    <a:lnTo>
                      <a:pt x="132" y="259"/>
                    </a:lnTo>
                    <a:lnTo>
                      <a:pt x="122" y="251"/>
                    </a:lnTo>
                    <a:lnTo>
                      <a:pt x="112" y="245"/>
                    </a:lnTo>
                    <a:lnTo>
                      <a:pt x="100" y="239"/>
                    </a:lnTo>
                    <a:lnTo>
                      <a:pt x="88" y="235"/>
                    </a:lnTo>
                    <a:lnTo>
                      <a:pt x="37" y="221"/>
                    </a:lnTo>
                    <a:lnTo>
                      <a:pt x="3" y="222"/>
                    </a:lnTo>
                    <a:lnTo>
                      <a:pt x="0" y="228"/>
                    </a:lnTo>
                    <a:lnTo>
                      <a:pt x="1" y="234"/>
                    </a:lnTo>
                    <a:lnTo>
                      <a:pt x="2" y="235"/>
                    </a:lnTo>
                    <a:lnTo>
                      <a:pt x="6" y="237"/>
                    </a:lnTo>
                    <a:lnTo>
                      <a:pt x="9" y="239"/>
                    </a:lnTo>
                    <a:lnTo>
                      <a:pt x="15" y="241"/>
                    </a:lnTo>
                    <a:lnTo>
                      <a:pt x="65" y="258"/>
                    </a:lnTo>
                    <a:lnTo>
                      <a:pt x="113" y="276"/>
                    </a:lnTo>
                    <a:lnTo>
                      <a:pt x="142" y="289"/>
                    </a:lnTo>
                    <a:lnTo>
                      <a:pt x="168" y="303"/>
                    </a:lnTo>
                    <a:lnTo>
                      <a:pt x="178" y="311"/>
                    </a:lnTo>
                    <a:lnTo>
                      <a:pt x="190" y="309"/>
                    </a:lnTo>
                    <a:lnTo>
                      <a:pt x="188" y="312"/>
                    </a:lnTo>
                    <a:lnTo>
                      <a:pt x="156" y="336"/>
                    </a:lnTo>
                    <a:lnTo>
                      <a:pt x="133" y="357"/>
                    </a:lnTo>
                    <a:lnTo>
                      <a:pt x="108" y="399"/>
                    </a:lnTo>
                    <a:lnTo>
                      <a:pt x="97" y="441"/>
                    </a:lnTo>
                    <a:lnTo>
                      <a:pt x="95" y="452"/>
                    </a:lnTo>
                    <a:lnTo>
                      <a:pt x="127" y="432"/>
                    </a:lnTo>
                    <a:lnTo>
                      <a:pt x="199" y="391"/>
                    </a:lnTo>
                    <a:lnTo>
                      <a:pt x="196" y="400"/>
                    </a:lnTo>
                    <a:lnTo>
                      <a:pt x="194" y="411"/>
                    </a:lnTo>
                    <a:lnTo>
                      <a:pt x="196" y="433"/>
                    </a:lnTo>
                    <a:lnTo>
                      <a:pt x="199" y="453"/>
                    </a:lnTo>
                    <a:lnTo>
                      <a:pt x="208" y="475"/>
                    </a:lnTo>
                    <a:lnTo>
                      <a:pt x="223" y="501"/>
                    </a:lnTo>
                    <a:lnTo>
                      <a:pt x="226" y="496"/>
                    </a:lnTo>
                    <a:lnTo>
                      <a:pt x="224" y="487"/>
                    </a:lnTo>
                    <a:lnTo>
                      <a:pt x="226" y="478"/>
                    </a:lnTo>
                    <a:lnTo>
                      <a:pt x="233" y="459"/>
                    </a:lnTo>
                    <a:lnTo>
                      <a:pt x="240" y="442"/>
                    </a:lnTo>
                    <a:lnTo>
                      <a:pt x="250" y="428"/>
                    </a:lnTo>
                    <a:lnTo>
                      <a:pt x="250" y="638"/>
                    </a:lnTo>
                    <a:lnTo>
                      <a:pt x="244" y="647"/>
                    </a:lnTo>
                    <a:lnTo>
                      <a:pt x="244" y="677"/>
                    </a:lnTo>
                    <a:lnTo>
                      <a:pt x="235" y="687"/>
                    </a:lnTo>
                    <a:lnTo>
                      <a:pt x="222" y="713"/>
                    </a:lnTo>
                    <a:lnTo>
                      <a:pt x="218" y="715"/>
                    </a:lnTo>
                    <a:lnTo>
                      <a:pt x="234" y="722"/>
                    </a:lnTo>
                    <a:lnTo>
                      <a:pt x="241" y="721"/>
                    </a:lnTo>
                    <a:lnTo>
                      <a:pt x="249" y="691"/>
                    </a:lnTo>
                    <a:lnTo>
                      <a:pt x="253" y="679"/>
                    </a:lnTo>
                    <a:lnTo>
                      <a:pt x="253" y="649"/>
                    </a:lnTo>
                    <a:lnTo>
                      <a:pt x="261" y="638"/>
                    </a:lnTo>
                    <a:lnTo>
                      <a:pt x="262" y="579"/>
                    </a:lnTo>
                    <a:lnTo>
                      <a:pt x="262" y="502"/>
                    </a:lnTo>
                    <a:lnTo>
                      <a:pt x="262" y="484"/>
                    </a:lnTo>
                    <a:lnTo>
                      <a:pt x="263" y="463"/>
                    </a:lnTo>
                    <a:lnTo>
                      <a:pt x="263" y="423"/>
                    </a:lnTo>
                    <a:lnTo>
                      <a:pt x="267" y="400"/>
                    </a:lnTo>
                    <a:lnTo>
                      <a:pt x="271" y="390"/>
                    </a:lnTo>
                    <a:lnTo>
                      <a:pt x="280" y="381"/>
                    </a:lnTo>
                    <a:lnTo>
                      <a:pt x="294" y="387"/>
                    </a:lnTo>
                    <a:lnTo>
                      <a:pt x="310" y="392"/>
                    </a:lnTo>
                    <a:lnTo>
                      <a:pt x="342" y="397"/>
                    </a:lnTo>
                    <a:lnTo>
                      <a:pt x="361" y="398"/>
                    </a:lnTo>
                    <a:lnTo>
                      <a:pt x="381" y="402"/>
                    </a:lnTo>
                    <a:lnTo>
                      <a:pt x="399" y="406"/>
                    </a:lnTo>
                    <a:lnTo>
                      <a:pt x="418" y="415"/>
                    </a:lnTo>
                    <a:lnTo>
                      <a:pt x="436" y="424"/>
                    </a:lnTo>
                    <a:lnTo>
                      <a:pt x="454" y="436"/>
                    </a:lnTo>
                    <a:lnTo>
                      <a:pt x="455" y="436"/>
                    </a:lnTo>
                    <a:lnTo>
                      <a:pt x="456" y="435"/>
                    </a:lnTo>
                    <a:lnTo>
                      <a:pt x="458" y="426"/>
                    </a:lnTo>
                    <a:lnTo>
                      <a:pt x="447" y="409"/>
                    </a:lnTo>
                    <a:lnTo>
                      <a:pt x="429" y="386"/>
                    </a:lnTo>
                    <a:lnTo>
                      <a:pt x="419" y="376"/>
                    </a:lnTo>
                    <a:lnTo>
                      <a:pt x="411" y="369"/>
                    </a:lnTo>
                    <a:lnTo>
                      <a:pt x="375" y="345"/>
                    </a:lnTo>
                    <a:lnTo>
                      <a:pt x="346" y="326"/>
                    </a:lnTo>
                    <a:lnTo>
                      <a:pt x="330" y="317"/>
                    </a:lnTo>
                    <a:lnTo>
                      <a:pt x="406" y="301"/>
                    </a:lnTo>
                    <a:lnTo>
                      <a:pt x="442" y="290"/>
                    </a:lnTo>
                    <a:lnTo>
                      <a:pt x="478" y="277"/>
                    </a:lnTo>
                    <a:lnTo>
                      <a:pt x="378" y="273"/>
                    </a:lnTo>
                    <a:lnTo>
                      <a:pt x="393" y="266"/>
                    </a:lnTo>
                    <a:lnTo>
                      <a:pt x="407" y="258"/>
                    </a:lnTo>
                    <a:lnTo>
                      <a:pt x="410" y="254"/>
                    </a:lnTo>
                    <a:lnTo>
                      <a:pt x="413" y="252"/>
                    </a:lnTo>
                    <a:lnTo>
                      <a:pt x="420" y="247"/>
                    </a:lnTo>
                    <a:lnTo>
                      <a:pt x="432" y="235"/>
                    </a:lnTo>
                    <a:lnTo>
                      <a:pt x="455" y="211"/>
                    </a:lnTo>
                    <a:lnTo>
                      <a:pt x="474" y="177"/>
                    </a:lnTo>
                    <a:lnTo>
                      <a:pt x="468" y="155"/>
                    </a:lnTo>
                    <a:lnTo>
                      <a:pt x="468" y="153"/>
                    </a:lnTo>
                    <a:lnTo>
                      <a:pt x="458" y="162"/>
                    </a:lnTo>
                    <a:lnTo>
                      <a:pt x="456" y="165"/>
                    </a:lnTo>
                    <a:lnTo>
                      <a:pt x="455" y="176"/>
                    </a:lnTo>
                    <a:lnTo>
                      <a:pt x="441" y="192"/>
                    </a:lnTo>
                    <a:lnTo>
                      <a:pt x="426" y="207"/>
                    </a:lnTo>
                    <a:lnTo>
                      <a:pt x="411" y="222"/>
                    </a:lnTo>
                    <a:lnTo>
                      <a:pt x="406" y="224"/>
                    </a:lnTo>
                    <a:lnTo>
                      <a:pt x="404" y="225"/>
                    </a:lnTo>
                    <a:lnTo>
                      <a:pt x="402" y="228"/>
                    </a:lnTo>
                    <a:lnTo>
                      <a:pt x="395" y="235"/>
                    </a:lnTo>
                    <a:lnTo>
                      <a:pt x="377" y="245"/>
                    </a:lnTo>
                    <a:lnTo>
                      <a:pt x="360" y="254"/>
                    </a:lnTo>
                    <a:lnTo>
                      <a:pt x="341" y="261"/>
                    </a:lnTo>
                    <a:lnTo>
                      <a:pt x="323" y="269"/>
                    </a:lnTo>
                    <a:lnTo>
                      <a:pt x="324" y="267"/>
                    </a:lnTo>
                    <a:lnTo>
                      <a:pt x="359" y="243"/>
                    </a:lnTo>
                    <a:lnTo>
                      <a:pt x="345" y="246"/>
                    </a:lnTo>
                    <a:lnTo>
                      <a:pt x="333" y="252"/>
                    </a:lnTo>
                    <a:lnTo>
                      <a:pt x="322" y="258"/>
                    </a:lnTo>
                    <a:lnTo>
                      <a:pt x="313" y="267"/>
                    </a:lnTo>
                    <a:lnTo>
                      <a:pt x="311" y="267"/>
                    </a:lnTo>
                    <a:lnTo>
                      <a:pt x="310" y="267"/>
                    </a:lnTo>
                    <a:lnTo>
                      <a:pt x="310" y="269"/>
                    </a:lnTo>
                    <a:lnTo>
                      <a:pt x="307" y="271"/>
                    </a:lnTo>
                    <a:lnTo>
                      <a:pt x="305" y="271"/>
                    </a:lnTo>
                    <a:lnTo>
                      <a:pt x="304" y="271"/>
                    </a:lnTo>
                    <a:lnTo>
                      <a:pt x="304" y="272"/>
                    </a:lnTo>
                    <a:lnTo>
                      <a:pt x="301" y="275"/>
                    </a:lnTo>
                    <a:lnTo>
                      <a:pt x="280" y="283"/>
                    </a:lnTo>
                    <a:lnTo>
                      <a:pt x="304" y="235"/>
                    </a:lnTo>
                    <a:lnTo>
                      <a:pt x="311" y="213"/>
                    </a:lnTo>
                    <a:lnTo>
                      <a:pt x="316" y="189"/>
                    </a:lnTo>
                    <a:lnTo>
                      <a:pt x="318" y="176"/>
                    </a:lnTo>
                    <a:lnTo>
                      <a:pt x="324" y="165"/>
                    </a:lnTo>
                    <a:lnTo>
                      <a:pt x="329" y="159"/>
                    </a:lnTo>
                    <a:lnTo>
                      <a:pt x="330" y="157"/>
                    </a:lnTo>
                    <a:lnTo>
                      <a:pt x="333" y="157"/>
                    </a:lnTo>
                    <a:lnTo>
                      <a:pt x="335" y="161"/>
                    </a:lnTo>
                    <a:lnTo>
                      <a:pt x="347" y="153"/>
                    </a:lnTo>
                    <a:lnTo>
                      <a:pt x="372" y="119"/>
                    </a:lnTo>
                    <a:lnTo>
                      <a:pt x="372" y="83"/>
                    </a:lnTo>
                    <a:lnTo>
                      <a:pt x="382" y="68"/>
                    </a:lnTo>
                    <a:lnTo>
                      <a:pt x="390" y="88"/>
                    </a:lnTo>
                    <a:lnTo>
                      <a:pt x="397" y="107"/>
                    </a:lnTo>
                    <a:lnTo>
                      <a:pt x="401" y="127"/>
                    </a:lnTo>
                    <a:lnTo>
                      <a:pt x="404" y="149"/>
                    </a:lnTo>
                    <a:lnTo>
                      <a:pt x="397" y="182"/>
                    </a:lnTo>
                    <a:lnTo>
                      <a:pt x="384" y="213"/>
                    </a:lnTo>
                    <a:lnTo>
                      <a:pt x="372" y="233"/>
                    </a:lnTo>
                    <a:lnTo>
                      <a:pt x="387" y="217"/>
                    </a:lnTo>
                    <a:lnTo>
                      <a:pt x="389" y="212"/>
                    </a:lnTo>
                    <a:lnTo>
                      <a:pt x="390" y="210"/>
                    </a:lnTo>
                    <a:lnTo>
                      <a:pt x="393" y="209"/>
                    </a:lnTo>
                    <a:lnTo>
                      <a:pt x="399" y="201"/>
                    </a:lnTo>
                    <a:lnTo>
                      <a:pt x="404" y="192"/>
                    </a:lnTo>
                    <a:lnTo>
                      <a:pt x="408" y="183"/>
                    </a:lnTo>
                    <a:lnTo>
                      <a:pt x="414" y="137"/>
                    </a:lnTo>
                    <a:lnTo>
                      <a:pt x="408" y="108"/>
                    </a:lnTo>
                    <a:lnTo>
                      <a:pt x="387" y="60"/>
                    </a:lnTo>
                    <a:lnTo>
                      <a:pt x="383" y="53"/>
                    </a:lnTo>
                    <a:lnTo>
                      <a:pt x="377" y="42"/>
                    </a:lnTo>
                    <a:lnTo>
                      <a:pt x="372" y="48"/>
                    </a:lnTo>
                    <a:lnTo>
                      <a:pt x="369" y="72"/>
                    </a:lnTo>
                    <a:lnTo>
                      <a:pt x="366" y="86"/>
                    </a:lnTo>
                    <a:lnTo>
                      <a:pt x="365" y="116"/>
                    </a:lnTo>
                    <a:lnTo>
                      <a:pt x="349" y="141"/>
                    </a:lnTo>
                    <a:lnTo>
                      <a:pt x="343" y="121"/>
                    </a:lnTo>
                    <a:lnTo>
                      <a:pt x="333" y="107"/>
                    </a:lnTo>
                    <a:lnTo>
                      <a:pt x="333" y="92"/>
                    </a:lnTo>
                    <a:lnTo>
                      <a:pt x="325" y="82"/>
                    </a:lnTo>
                    <a:lnTo>
                      <a:pt x="327" y="65"/>
                    </a:lnTo>
                    <a:lnTo>
                      <a:pt x="325" y="50"/>
                    </a:lnTo>
                    <a:lnTo>
                      <a:pt x="319" y="37"/>
                    </a:lnTo>
                    <a:lnTo>
                      <a:pt x="312" y="26"/>
                    </a:lnTo>
                    <a:close/>
                    <a:moveTo>
                      <a:pt x="292" y="35"/>
                    </a:moveTo>
                    <a:lnTo>
                      <a:pt x="304" y="26"/>
                    </a:lnTo>
                    <a:lnTo>
                      <a:pt x="315" y="60"/>
                    </a:lnTo>
                    <a:lnTo>
                      <a:pt x="318" y="92"/>
                    </a:lnTo>
                    <a:lnTo>
                      <a:pt x="325" y="101"/>
                    </a:lnTo>
                    <a:lnTo>
                      <a:pt x="325" y="112"/>
                    </a:lnTo>
                    <a:lnTo>
                      <a:pt x="339" y="131"/>
                    </a:lnTo>
                    <a:lnTo>
                      <a:pt x="339" y="149"/>
                    </a:lnTo>
                    <a:lnTo>
                      <a:pt x="316" y="165"/>
                    </a:lnTo>
                    <a:lnTo>
                      <a:pt x="304" y="205"/>
                    </a:lnTo>
                    <a:lnTo>
                      <a:pt x="299" y="216"/>
                    </a:lnTo>
                    <a:lnTo>
                      <a:pt x="299" y="221"/>
                    </a:lnTo>
                    <a:lnTo>
                      <a:pt x="299" y="229"/>
                    </a:lnTo>
                    <a:lnTo>
                      <a:pt x="298" y="235"/>
                    </a:lnTo>
                    <a:lnTo>
                      <a:pt x="294" y="216"/>
                    </a:lnTo>
                    <a:lnTo>
                      <a:pt x="287" y="200"/>
                    </a:lnTo>
                    <a:lnTo>
                      <a:pt x="273" y="157"/>
                    </a:lnTo>
                    <a:lnTo>
                      <a:pt x="262" y="126"/>
                    </a:lnTo>
                    <a:lnTo>
                      <a:pt x="264" y="113"/>
                    </a:lnTo>
                    <a:lnTo>
                      <a:pt x="265" y="101"/>
                    </a:lnTo>
                    <a:lnTo>
                      <a:pt x="277" y="84"/>
                    </a:lnTo>
                    <a:lnTo>
                      <a:pt x="285" y="67"/>
                    </a:lnTo>
                    <a:lnTo>
                      <a:pt x="292" y="35"/>
                    </a:lnTo>
                    <a:close/>
                    <a:moveTo>
                      <a:pt x="438" y="211"/>
                    </a:moveTo>
                    <a:lnTo>
                      <a:pt x="446" y="198"/>
                    </a:lnTo>
                    <a:lnTo>
                      <a:pt x="454" y="191"/>
                    </a:lnTo>
                    <a:lnTo>
                      <a:pt x="446" y="205"/>
                    </a:lnTo>
                    <a:lnTo>
                      <a:pt x="441" y="211"/>
                    </a:lnTo>
                    <a:lnTo>
                      <a:pt x="437" y="218"/>
                    </a:lnTo>
                    <a:lnTo>
                      <a:pt x="426" y="230"/>
                    </a:lnTo>
                    <a:lnTo>
                      <a:pt x="419" y="235"/>
                    </a:lnTo>
                    <a:lnTo>
                      <a:pt x="416" y="237"/>
                    </a:lnTo>
                    <a:lnTo>
                      <a:pt x="413" y="241"/>
                    </a:lnTo>
                    <a:lnTo>
                      <a:pt x="382" y="259"/>
                    </a:lnTo>
                    <a:lnTo>
                      <a:pt x="348" y="277"/>
                    </a:lnTo>
                    <a:lnTo>
                      <a:pt x="438" y="211"/>
                    </a:lnTo>
                    <a:close/>
                    <a:moveTo>
                      <a:pt x="253" y="141"/>
                    </a:moveTo>
                    <a:lnTo>
                      <a:pt x="277" y="199"/>
                    </a:lnTo>
                    <a:lnTo>
                      <a:pt x="280" y="234"/>
                    </a:lnTo>
                    <a:lnTo>
                      <a:pt x="274" y="273"/>
                    </a:lnTo>
                    <a:lnTo>
                      <a:pt x="253" y="281"/>
                    </a:lnTo>
                    <a:lnTo>
                      <a:pt x="249" y="278"/>
                    </a:lnTo>
                    <a:lnTo>
                      <a:pt x="246" y="279"/>
                    </a:lnTo>
                    <a:lnTo>
                      <a:pt x="246" y="284"/>
                    </a:lnTo>
                    <a:lnTo>
                      <a:pt x="253" y="294"/>
                    </a:lnTo>
                    <a:lnTo>
                      <a:pt x="230" y="293"/>
                    </a:lnTo>
                    <a:lnTo>
                      <a:pt x="185" y="233"/>
                    </a:lnTo>
                    <a:lnTo>
                      <a:pt x="167" y="207"/>
                    </a:lnTo>
                    <a:lnTo>
                      <a:pt x="167" y="194"/>
                    </a:lnTo>
                    <a:lnTo>
                      <a:pt x="163" y="183"/>
                    </a:lnTo>
                    <a:lnTo>
                      <a:pt x="148" y="149"/>
                    </a:lnTo>
                    <a:lnTo>
                      <a:pt x="143" y="134"/>
                    </a:lnTo>
                    <a:lnTo>
                      <a:pt x="140" y="121"/>
                    </a:lnTo>
                    <a:lnTo>
                      <a:pt x="140" y="92"/>
                    </a:lnTo>
                    <a:lnTo>
                      <a:pt x="151" y="80"/>
                    </a:lnTo>
                    <a:lnTo>
                      <a:pt x="163" y="68"/>
                    </a:lnTo>
                    <a:lnTo>
                      <a:pt x="173" y="54"/>
                    </a:lnTo>
                    <a:lnTo>
                      <a:pt x="184" y="40"/>
                    </a:lnTo>
                    <a:lnTo>
                      <a:pt x="196" y="26"/>
                    </a:lnTo>
                    <a:lnTo>
                      <a:pt x="202" y="18"/>
                    </a:lnTo>
                    <a:lnTo>
                      <a:pt x="212" y="30"/>
                    </a:lnTo>
                    <a:lnTo>
                      <a:pt x="222" y="46"/>
                    </a:lnTo>
                    <a:lnTo>
                      <a:pt x="228" y="61"/>
                    </a:lnTo>
                    <a:lnTo>
                      <a:pt x="234" y="80"/>
                    </a:lnTo>
                    <a:lnTo>
                      <a:pt x="236" y="95"/>
                    </a:lnTo>
                    <a:lnTo>
                      <a:pt x="241" y="110"/>
                    </a:lnTo>
                    <a:lnTo>
                      <a:pt x="253" y="141"/>
                    </a:lnTo>
                    <a:close/>
                    <a:moveTo>
                      <a:pt x="293" y="326"/>
                    </a:moveTo>
                    <a:lnTo>
                      <a:pt x="294" y="325"/>
                    </a:lnTo>
                    <a:lnTo>
                      <a:pt x="317" y="319"/>
                    </a:lnTo>
                    <a:lnTo>
                      <a:pt x="347" y="335"/>
                    </a:lnTo>
                    <a:lnTo>
                      <a:pt x="376" y="353"/>
                    </a:lnTo>
                    <a:lnTo>
                      <a:pt x="404" y="373"/>
                    </a:lnTo>
                    <a:lnTo>
                      <a:pt x="431" y="397"/>
                    </a:lnTo>
                    <a:lnTo>
                      <a:pt x="432" y="399"/>
                    </a:lnTo>
                    <a:lnTo>
                      <a:pt x="437" y="410"/>
                    </a:lnTo>
                    <a:lnTo>
                      <a:pt x="429" y="410"/>
                    </a:lnTo>
                    <a:lnTo>
                      <a:pt x="424" y="409"/>
                    </a:lnTo>
                    <a:lnTo>
                      <a:pt x="419" y="409"/>
                    </a:lnTo>
                    <a:lnTo>
                      <a:pt x="412" y="406"/>
                    </a:lnTo>
                    <a:lnTo>
                      <a:pt x="405" y="405"/>
                    </a:lnTo>
                    <a:lnTo>
                      <a:pt x="400" y="403"/>
                    </a:lnTo>
                    <a:lnTo>
                      <a:pt x="397" y="402"/>
                    </a:lnTo>
                    <a:lnTo>
                      <a:pt x="396" y="402"/>
                    </a:lnTo>
                    <a:lnTo>
                      <a:pt x="389" y="399"/>
                    </a:lnTo>
                    <a:lnTo>
                      <a:pt x="340" y="390"/>
                    </a:lnTo>
                    <a:lnTo>
                      <a:pt x="316" y="385"/>
                    </a:lnTo>
                    <a:lnTo>
                      <a:pt x="289" y="379"/>
                    </a:lnTo>
                    <a:lnTo>
                      <a:pt x="261" y="345"/>
                    </a:lnTo>
                    <a:lnTo>
                      <a:pt x="274" y="331"/>
                    </a:lnTo>
                    <a:lnTo>
                      <a:pt x="293" y="326"/>
                    </a:lnTo>
                    <a:close/>
                    <a:moveTo>
                      <a:pt x="273" y="379"/>
                    </a:moveTo>
                    <a:lnTo>
                      <a:pt x="261" y="400"/>
                    </a:lnTo>
                    <a:lnTo>
                      <a:pt x="261" y="353"/>
                    </a:lnTo>
                    <a:lnTo>
                      <a:pt x="273" y="379"/>
                    </a:lnTo>
                    <a:close/>
                    <a:moveTo>
                      <a:pt x="250" y="355"/>
                    </a:moveTo>
                    <a:lnTo>
                      <a:pt x="250" y="417"/>
                    </a:lnTo>
                    <a:lnTo>
                      <a:pt x="243" y="427"/>
                    </a:lnTo>
                    <a:lnTo>
                      <a:pt x="236" y="436"/>
                    </a:lnTo>
                    <a:lnTo>
                      <a:pt x="232" y="440"/>
                    </a:lnTo>
                    <a:lnTo>
                      <a:pt x="228" y="445"/>
                    </a:lnTo>
                    <a:lnTo>
                      <a:pt x="221" y="453"/>
                    </a:lnTo>
                    <a:lnTo>
                      <a:pt x="218" y="481"/>
                    </a:lnTo>
                    <a:lnTo>
                      <a:pt x="210" y="464"/>
                    </a:lnTo>
                    <a:lnTo>
                      <a:pt x="206" y="456"/>
                    </a:lnTo>
                    <a:lnTo>
                      <a:pt x="205" y="448"/>
                    </a:lnTo>
                    <a:lnTo>
                      <a:pt x="202" y="432"/>
                    </a:lnTo>
                    <a:lnTo>
                      <a:pt x="203" y="417"/>
                    </a:lnTo>
                    <a:lnTo>
                      <a:pt x="205" y="387"/>
                    </a:lnTo>
                    <a:lnTo>
                      <a:pt x="208" y="385"/>
                    </a:lnTo>
                    <a:lnTo>
                      <a:pt x="208" y="384"/>
                    </a:lnTo>
                    <a:lnTo>
                      <a:pt x="209" y="384"/>
                    </a:lnTo>
                    <a:lnTo>
                      <a:pt x="211" y="384"/>
                    </a:lnTo>
                    <a:lnTo>
                      <a:pt x="218" y="381"/>
                    </a:lnTo>
                    <a:lnTo>
                      <a:pt x="230" y="374"/>
                    </a:lnTo>
                    <a:lnTo>
                      <a:pt x="240" y="366"/>
                    </a:lnTo>
                    <a:lnTo>
                      <a:pt x="250" y="355"/>
                    </a:lnTo>
                    <a:close/>
                    <a:moveTo>
                      <a:pt x="125" y="194"/>
                    </a:moveTo>
                    <a:lnTo>
                      <a:pt x="125" y="205"/>
                    </a:lnTo>
                    <a:lnTo>
                      <a:pt x="132" y="219"/>
                    </a:lnTo>
                    <a:lnTo>
                      <a:pt x="167" y="245"/>
                    </a:lnTo>
                    <a:lnTo>
                      <a:pt x="186" y="266"/>
                    </a:lnTo>
                    <a:lnTo>
                      <a:pt x="215" y="290"/>
                    </a:lnTo>
                    <a:lnTo>
                      <a:pt x="205" y="289"/>
                    </a:lnTo>
                    <a:lnTo>
                      <a:pt x="196" y="287"/>
                    </a:lnTo>
                    <a:lnTo>
                      <a:pt x="180" y="277"/>
                    </a:lnTo>
                    <a:lnTo>
                      <a:pt x="161" y="267"/>
                    </a:lnTo>
                    <a:lnTo>
                      <a:pt x="149" y="266"/>
                    </a:lnTo>
                    <a:lnTo>
                      <a:pt x="114" y="211"/>
                    </a:lnTo>
                    <a:lnTo>
                      <a:pt x="113" y="186"/>
                    </a:lnTo>
                    <a:lnTo>
                      <a:pt x="107" y="180"/>
                    </a:lnTo>
                    <a:lnTo>
                      <a:pt x="104" y="175"/>
                    </a:lnTo>
                    <a:lnTo>
                      <a:pt x="102" y="168"/>
                    </a:lnTo>
                    <a:lnTo>
                      <a:pt x="102" y="162"/>
                    </a:lnTo>
                    <a:lnTo>
                      <a:pt x="104" y="163"/>
                    </a:lnTo>
                    <a:lnTo>
                      <a:pt x="125" y="194"/>
                    </a:lnTo>
                    <a:close/>
                    <a:moveTo>
                      <a:pt x="115" y="267"/>
                    </a:moveTo>
                    <a:lnTo>
                      <a:pt x="86" y="258"/>
                    </a:lnTo>
                    <a:lnTo>
                      <a:pt x="55" y="242"/>
                    </a:lnTo>
                    <a:lnTo>
                      <a:pt x="21" y="230"/>
                    </a:lnTo>
                    <a:lnTo>
                      <a:pt x="18" y="229"/>
                    </a:lnTo>
                    <a:lnTo>
                      <a:pt x="21" y="229"/>
                    </a:lnTo>
                    <a:lnTo>
                      <a:pt x="23" y="225"/>
                    </a:lnTo>
                    <a:lnTo>
                      <a:pt x="26" y="224"/>
                    </a:lnTo>
                    <a:lnTo>
                      <a:pt x="47" y="227"/>
                    </a:lnTo>
                    <a:lnTo>
                      <a:pt x="103" y="249"/>
                    </a:lnTo>
                    <a:lnTo>
                      <a:pt x="160" y="283"/>
                    </a:lnTo>
                    <a:lnTo>
                      <a:pt x="162" y="283"/>
                    </a:lnTo>
                    <a:lnTo>
                      <a:pt x="182" y="293"/>
                    </a:lnTo>
                    <a:lnTo>
                      <a:pt x="166" y="293"/>
                    </a:lnTo>
                    <a:lnTo>
                      <a:pt x="154" y="289"/>
                    </a:lnTo>
                    <a:lnTo>
                      <a:pt x="143" y="284"/>
                    </a:lnTo>
                    <a:lnTo>
                      <a:pt x="125" y="272"/>
                    </a:lnTo>
                    <a:lnTo>
                      <a:pt x="122" y="272"/>
                    </a:lnTo>
                    <a:lnTo>
                      <a:pt x="115" y="267"/>
                    </a:lnTo>
                    <a:close/>
                    <a:moveTo>
                      <a:pt x="209" y="324"/>
                    </a:moveTo>
                    <a:lnTo>
                      <a:pt x="210" y="325"/>
                    </a:lnTo>
                    <a:lnTo>
                      <a:pt x="210" y="324"/>
                    </a:lnTo>
                    <a:lnTo>
                      <a:pt x="211" y="324"/>
                    </a:lnTo>
                    <a:lnTo>
                      <a:pt x="210" y="325"/>
                    </a:lnTo>
                    <a:lnTo>
                      <a:pt x="205" y="330"/>
                    </a:lnTo>
                    <a:lnTo>
                      <a:pt x="208" y="333"/>
                    </a:lnTo>
                    <a:lnTo>
                      <a:pt x="212" y="339"/>
                    </a:lnTo>
                    <a:lnTo>
                      <a:pt x="249" y="344"/>
                    </a:lnTo>
                    <a:lnTo>
                      <a:pt x="230" y="363"/>
                    </a:lnTo>
                    <a:lnTo>
                      <a:pt x="202" y="381"/>
                    </a:lnTo>
                    <a:lnTo>
                      <a:pt x="181" y="390"/>
                    </a:lnTo>
                    <a:lnTo>
                      <a:pt x="160" y="403"/>
                    </a:lnTo>
                    <a:lnTo>
                      <a:pt x="118" y="427"/>
                    </a:lnTo>
                    <a:lnTo>
                      <a:pt x="104" y="435"/>
                    </a:lnTo>
                    <a:lnTo>
                      <a:pt x="109" y="412"/>
                    </a:lnTo>
                    <a:lnTo>
                      <a:pt x="115" y="393"/>
                    </a:lnTo>
                    <a:lnTo>
                      <a:pt x="124" y="376"/>
                    </a:lnTo>
                    <a:lnTo>
                      <a:pt x="134" y="361"/>
                    </a:lnTo>
                    <a:lnTo>
                      <a:pt x="150" y="347"/>
                    </a:lnTo>
                    <a:lnTo>
                      <a:pt x="190" y="326"/>
                    </a:lnTo>
                    <a:lnTo>
                      <a:pt x="209" y="324"/>
                    </a:lnTo>
                    <a:close/>
                  </a:path>
                </a:pathLst>
              </a:custGeom>
              <a:solidFill>
                <a:srgbClr val="6A4F5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03" name="Freeform 1427">
                <a:extLst>
                  <a:ext uri="{FF2B5EF4-FFF2-40B4-BE49-F238E27FC236}">
                    <a16:creationId xmlns:a16="http://schemas.microsoft.com/office/drawing/2014/main" id="{5E2657D5-0EC7-45EB-BEE6-872F23EF078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41" y="4779"/>
                <a:ext cx="8" cy="11"/>
              </a:xfrm>
              <a:custGeom>
                <a:avLst/>
                <a:gdLst>
                  <a:gd name="T0" fmla="*/ 6 w 25"/>
                  <a:gd name="T1" fmla="*/ 9 h 35"/>
                  <a:gd name="T2" fmla="*/ 0 w 25"/>
                  <a:gd name="T3" fmla="*/ 35 h 35"/>
                  <a:gd name="T4" fmla="*/ 25 w 25"/>
                  <a:gd name="T5" fmla="*/ 21 h 35"/>
                  <a:gd name="T6" fmla="*/ 18 w 25"/>
                  <a:gd name="T7" fmla="*/ 0 h 35"/>
                  <a:gd name="T8" fmla="*/ 6 w 25"/>
                  <a:gd name="T9" fmla="*/ 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35">
                    <a:moveTo>
                      <a:pt x="6" y="9"/>
                    </a:moveTo>
                    <a:lnTo>
                      <a:pt x="0" y="35"/>
                    </a:lnTo>
                    <a:lnTo>
                      <a:pt x="25" y="21"/>
                    </a:lnTo>
                    <a:lnTo>
                      <a:pt x="18" y="0"/>
                    </a:lnTo>
                    <a:lnTo>
                      <a:pt x="6" y="9"/>
                    </a:lnTo>
                    <a:close/>
                  </a:path>
                </a:pathLst>
              </a:custGeom>
              <a:solidFill>
                <a:srgbClr val="A4868F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04" name="Freeform 1428">
                <a:extLst>
                  <a:ext uri="{FF2B5EF4-FFF2-40B4-BE49-F238E27FC236}">
                    <a16:creationId xmlns:a16="http://schemas.microsoft.com/office/drawing/2014/main" id="{94F26470-5E0B-4085-A29E-E9594FF92BC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8" y="4774"/>
                <a:ext cx="11" cy="10"/>
              </a:xfrm>
              <a:custGeom>
                <a:avLst/>
                <a:gdLst>
                  <a:gd name="T0" fmla="*/ 4 w 33"/>
                  <a:gd name="T1" fmla="*/ 14 h 30"/>
                  <a:gd name="T2" fmla="*/ 3 w 33"/>
                  <a:gd name="T3" fmla="*/ 20 h 30"/>
                  <a:gd name="T4" fmla="*/ 0 w 33"/>
                  <a:gd name="T5" fmla="*/ 30 h 30"/>
                  <a:gd name="T6" fmla="*/ 33 w 33"/>
                  <a:gd name="T7" fmla="*/ 11 h 30"/>
                  <a:gd name="T8" fmla="*/ 29 w 33"/>
                  <a:gd name="T9" fmla="*/ 0 h 30"/>
                  <a:gd name="T10" fmla="*/ 4 w 33"/>
                  <a:gd name="T11" fmla="*/ 1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0">
                    <a:moveTo>
                      <a:pt x="4" y="14"/>
                    </a:moveTo>
                    <a:lnTo>
                      <a:pt x="3" y="20"/>
                    </a:lnTo>
                    <a:lnTo>
                      <a:pt x="0" y="30"/>
                    </a:lnTo>
                    <a:lnTo>
                      <a:pt x="33" y="11"/>
                    </a:lnTo>
                    <a:lnTo>
                      <a:pt x="29" y="0"/>
                    </a:lnTo>
                    <a:lnTo>
                      <a:pt x="4" y="14"/>
                    </a:lnTo>
                    <a:close/>
                  </a:path>
                </a:pathLst>
              </a:custGeom>
              <a:solidFill>
                <a:srgbClr val="A2838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05" name="Freeform 1429">
                <a:extLst>
                  <a:ext uri="{FF2B5EF4-FFF2-40B4-BE49-F238E27FC236}">
                    <a16:creationId xmlns:a16="http://schemas.microsoft.com/office/drawing/2014/main" id="{4DEDAEE1-82ED-4419-A5AC-9D381BB42941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9" y="4767"/>
                <a:ext cx="16" cy="14"/>
              </a:xfrm>
              <a:custGeom>
                <a:avLst/>
                <a:gdLst>
                  <a:gd name="T0" fmla="*/ 47 w 48"/>
                  <a:gd name="T1" fmla="*/ 2 h 40"/>
                  <a:gd name="T2" fmla="*/ 47 w 48"/>
                  <a:gd name="T3" fmla="*/ 0 h 40"/>
                  <a:gd name="T4" fmla="*/ 14 w 48"/>
                  <a:gd name="T5" fmla="*/ 19 h 40"/>
                  <a:gd name="T6" fmla="*/ 8 w 48"/>
                  <a:gd name="T7" fmla="*/ 28 h 40"/>
                  <a:gd name="T8" fmla="*/ 0 w 48"/>
                  <a:gd name="T9" fmla="*/ 40 h 40"/>
                  <a:gd name="T10" fmla="*/ 48 w 48"/>
                  <a:gd name="T11" fmla="*/ 13 h 40"/>
                  <a:gd name="T12" fmla="*/ 47 w 48"/>
                  <a:gd name="T13" fmla="*/ 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40">
                    <a:moveTo>
                      <a:pt x="47" y="2"/>
                    </a:moveTo>
                    <a:lnTo>
                      <a:pt x="47" y="0"/>
                    </a:lnTo>
                    <a:lnTo>
                      <a:pt x="14" y="19"/>
                    </a:lnTo>
                    <a:lnTo>
                      <a:pt x="8" y="28"/>
                    </a:lnTo>
                    <a:lnTo>
                      <a:pt x="0" y="40"/>
                    </a:lnTo>
                    <a:lnTo>
                      <a:pt x="48" y="13"/>
                    </a:lnTo>
                    <a:lnTo>
                      <a:pt x="47" y="2"/>
                    </a:lnTo>
                    <a:close/>
                  </a:path>
                </a:pathLst>
              </a:custGeom>
              <a:solidFill>
                <a:srgbClr val="A0818A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06" name="Freeform 1430">
                <a:extLst>
                  <a:ext uri="{FF2B5EF4-FFF2-40B4-BE49-F238E27FC236}">
                    <a16:creationId xmlns:a16="http://schemas.microsoft.com/office/drawing/2014/main" id="{2C27A705-F79C-4CA0-A69B-08FC9D3AD2F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8" y="4762"/>
                <a:ext cx="17" cy="14"/>
              </a:xfrm>
              <a:custGeom>
                <a:avLst/>
                <a:gdLst>
                  <a:gd name="T0" fmla="*/ 53 w 53"/>
                  <a:gd name="T1" fmla="*/ 12 h 43"/>
                  <a:gd name="T2" fmla="*/ 52 w 53"/>
                  <a:gd name="T3" fmla="*/ 0 h 43"/>
                  <a:gd name="T4" fmla="*/ 4 w 53"/>
                  <a:gd name="T5" fmla="*/ 27 h 43"/>
                  <a:gd name="T6" fmla="*/ 1 w 53"/>
                  <a:gd name="T7" fmla="*/ 30 h 43"/>
                  <a:gd name="T8" fmla="*/ 0 w 53"/>
                  <a:gd name="T9" fmla="*/ 42 h 43"/>
                  <a:gd name="T10" fmla="*/ 0 w 53"/>
                  <a:gd name="T11" fmla="*/ 43 h 43"/>
                  <a:gd name="T12" fmla="*/ 53 w 53"/>
                  <a:gd name="T13" fmla="*/ 1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43">
                    <a:moveTo>
                      <a:pt x="53" y="12"/>
                    </a:moveTo>
                    <a:lnTo>
                      <a:pt x="52" y="0"/>
                    </a:lnTo>
                    <a:lnTo>
                      <a:pt x="4" y="27"/>
                    </a:lnTo>
                    <a:lnTo>
                      <a:pt x="1" y="30"/>
                    </a:lnTo>
                    <a:lnTo>
                      <a:pt x="0" y="42"/>
                    </a:lnTo>
                    <a:lnTo>
                      <a:pt x="0" y="43"/>
                    </a:lnTo>
                    <a:lnTo>
                      <a:pt x="53" y="12"/>
                    </a:lnTo>
                    <a:close/>
                  </a:path>
                </a:pathLst>
              </a:custGeom>
              <a:solidFill>
                <a:srgbClr val="9C7D8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07" name="Freeform 1431">
                <a:extLst>
                  <a:ext uri="{FF2B5EF4-FFF2-40B4-BE49-F238E27FC236}">
                    <a16:creationId xmlns:a16="http://schemas.microsoft.com/office/drawing/2014/main" id="{756428B3-D9F8-4FB8-9D89-6A68BB7C1D2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7" y="4756"/>
                <a:ext cx="20" cy="15"/>
              </a:xfrm>
              <a:custGeom>
                <a:avLst/>
                <a:gdLst>
                  <a:gd name="T0" fmla="*/ 56 w 59"/>
                  <a:gd name="T1" fmla="*/ 9 h 45"/>
                  <a:gd name="T2" fmla="*/ 55 w 59"/>
                  <a:gd name="T3" fmla="*/ 0 h 45"/>
                  <a:gd name="T4" fmla="*/ 2 w 59"/>
                  <a:gd name="T5" fmla="*/ 31 h 45"/>
                  <a:gd name="T6" fmla="*/ 0 w 59"/>
                  <a:gd name="T7" fmla="*/ 43 h 45"/>
                  <a:gd name="T8" fmla="*/ 1 w 59"/>
                  <a:gd name="T9" fmla="*/ 45 h 45"/>
                  <a:gd name="T10" fmla="*/ 59 w 59"/>
                  <a:gd name="T11" fmla="*/ 12 h 45"/>
                  <a:gd name="T12" fmla="*/ 56 w 59"/>
                  <a:gd name="T13" fmla="*/ 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45">
                    <a:moveTo>
                      <a:pt x="56" y="9"/>
                    </a:moveTo>
                    <a:lnTo>
                      <a:pt x="55" y="0"/>
                    </a:lnTo>
                    <a:lnTo>
                      <a:pt x="2" y="31"/>
                    </a:lnTo>
                    <a:lnTo>
                      <a:pt x="0" y="43"/>
                    </a:lnTo>
                    <a:lnTo>
                      <a:pt x="1" y="45"/>
                    </a:lnTo>
                    <a:lnTo>
                      <a:pt x="59" y="12"/>
                    </a:lnTo>
                    <a:lnTo>
                      <a:pt x="56" y="9"/>
                    </a:lnTo>
                    <a:close/>
                  </a:path>
                </a:pathLst>
              </a:custGeom>
              <a:solidFill>
                <a:srgbClr val="9A7B8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08" name="Freeform 1432">
                <a:extLst>
                  <a:ext uri="{FF2B5EF4-FFF2-40B4-BE49-F238E27FC236}">
                    <a16:creationId xmlns:a16="http://schemas.microsoft.com/office/drawing/2014/main" id="{0A9F078C-A425-478D-BC65-7BD67B918B1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5" y="4754"/>
                <a:ext cx="21" cy="14"/>
              </a:xfrm>
              <a:custGeom>
                <a:avLst/>
                <a:gdLst>
                  <a:gd name="T0" fmla="*/ 62 w 62"/>
                  <a:gd name="T1" fmla="*/ 6 h 43"/>
                  <a:gd name="T2" fmla="*/ 58 w 62"/>
                  <a:gd name="T3" fmla="*/ 0 h 43"/>
                  <a:gd name="T4" fmla="*/ 0 w 62"/>
                  <a:gd name="T5" fmla="*/ 33 h 43"/>
                  <a:gd name="T6" fmla="*/ 4 w 62"/>
                  <a:gd name="T7" fmla="*/ 43 h 43"/>
                  <a:gd name="T8" fmla="*/ 62 w 62"/>
                  <a:gd name="T9" fmla="*/ 8 h 43"/>
                  <a:gd name="T10" fmla="*/ 62 w 62"/>
                  <a:gd name="T11" fmla="*/ 6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43">
                    <a:moveTo>
                      <a:pt x="62" y="6"/>
                    </a:moveTo>
                    <a:lnTo>
                      <a:pt x="58" y="0"/>
                    </a:lnTo>
                    <a:lnTo>
                      <a:pt x="0" y="33"/>
                    </a:lnTo>
                    <a:lnTo>
                      <a:pt x="4" y="43"/>
                    </a:lnTo>
                    <a:lnTo>
                      <a:pt x="62" y="8"/>
                    </a:lnTo>
                    <a:lnTo>
                      <a:pt x="62" y="6"/>
                    </a:lnTo>
                    <a:close/>
                  </a:path>
                </a:pathLst>
              </a:custGeom>
              <a:solidFill>
                <a:srgbClr val="98788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09" name="Freeform 1433">
                <a:extLst>
                  <a:ext uri="{FF2B5EF4-FFF2-40B4-BE49-F238E27FC236}">
                    <a16:creationId xmlns:a16="http://schemas.microsoft.com/office/drawing/2014/main" id="{E3E74E5C-C301-42A2-A94B-82A9037FC7C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5" y="4750"/>
                <a:ext cx="20" cy="16"/>
              </a:xfrm>
              <a:custGeom>
                <a:avLst/>
                <a:gdLst>
                  <a:gd name="T0" fmla="*/ 61 w 61"/>
                  <a:gd name="T1" fmla="*/ 12 h 46"/>
                  <a:gd name="T2" fmla="*/ 58 w 61"/>
                  <a:gd name="T3" fmla="*/ 9 h 46"/>
                  <a:gd name="T4" fmla="*/ 58 w 61"/>
                  <a:gd name="T5" fmla="*/ 0 h 46"/>
                  <a:gd name="T6" fmla="*/ 0 w 61"/>
                  <a:gd name="T7" fmla="*/ 35 h 46"/>
                  <a:gd name="T8" fmla="*/ 3 w 61"/>
                  <a:gd name="T9" fmla="*/ 46 h 46"/>
                  <a:gd name="T10" fmla="*/ 61 w 61"/>
                  <a:gd name="T11" fmla="*/ 1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46">
                    <a:moveTo>
                      <a:pt x="61" y="12"/>
                    </a:moveTo>
                    <a:lnTo>
                      <a:pt x="58" y="9"/>
                    </a:lnTo>
                    <a:lnTo>
                      <a:pt x="58" y="0"/>
                    </a:lnTo>
                    <a:lnTo>
                      <a:pt x="0" y="35"/>
                    </a:lnTo>
                    <a:lnTo>
                      <a:pt x="3" y="46"/>
                    </a:lnTo>
                    <a:lnTo>
                      <a:pt x="61" y="12"/>
                    </a:lnTo>
                    <a:close/>
                  </a:path>
                </a:pathLst>
              </a:custGeom>
              <a:solidFill>
                <a:srgbClr val="95757F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10" name="Freeform 1434">
                <a:extLst>
                  <a:ext uri="{FF2B5EF4-FFF2-40B4-BE49-F238E27FC236}">
                    <a16:creationId xmlns:a16="http://schemas.microsoft.com/office/drawing/2014/main" id="{31C151F4-290C-433F-BAEE-F05E7D6C049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1" y="4742"/>
                <a:ext cx="22" cy="15"/>
              </a:xfrm>
              <a:custGeom>
                <a:avLst/>
                <a:gdLst>
                  <a:gd name="T0" fmla="*/ 65 w 65"/>
                  <a:gd name="T1" fmla="*/ 9 h 45"/>
                  <a:gd name="T2" fmla="*/ 65 w 65"/>
                  <a:gd name="T3" fmla="*/ 6 h 45"/>
                  <a:gd name="T4" fmla="*/ 61 w 65"/>
                  <a:gd name="T5" fmla="*/ 0 h 45"/>
                  <a:gd name="T6" fmla="*/ 0 w 65"/>
                  <a:gd name="T7" fmla="*/ 34 h 45"/>
                  <a:gd name="T8" fmla="*/ 3 w 65"/>
                  <a:gd name="T9" fmla="*/ 45 h 45"/>
                  <a:gd name="T10" fmla="*/ 65 w 65"/>
                  <a:gd name="T11" fmla="*/ 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45">
                    <a:moveTo>
                      <a:pt x="65" y="9"/>
                    </a:moveTo>
                    <a:lnTo>
                      <a:pt x="65" y="6"/>
                    </a:lnTo>
                    <a:lnTo>
                      <a:pt x="61" y="0"/>
                    </a:lnTo>
                    <a:lnTo>
                      <a:pt x="0" y="34"/>
                    </a:lnTo>
                    <a:lnTo>
                      <a:pt x="3" y="45"/>
                    </a:lnTo>
                    <a:lnTo>
                      <a:pt x="65" y="9"/>
                    </a:lnTo>
                    <a:close/>
                  </a:path>
                </a:pathLst>
              </a:custGeom>
              <a:solidFill>
                <a:srgbClr val="906F7A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11" name="Freeform 1435">
                <a:extLst>
                  <a:ext uri="{FF2B5EF4-FFF2-40B4-BE49-F238E27FC236}">
                    <a16:creationId xmlns:a16="http://schemas.microsoft.com/office/drawing/2014/main" id="{CB3E1E4F-846D-4841-B507-5078E02B8DD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2" y="4746"/>
                <a:ext cx="21" cy="15"/>
              </a:xfrm>
              <a:custGeom>
                <a:avLst/>
                <a:gdLst>
                  <a:gd name="T0" fmla="*/ 65 w 65"/>
                  <a:gd name="T1" fmla="*/ 10 h 44"/>
                  <a:gd name="T2" fmla="*/ 58 w 65"/>
                  <a:gd name="T3" fmla="*/ 0 h 44"/>
                  <a:gd name="T4" fmla="*/ 0 w 65"/>
                  <a:gd name="T5" fmla="*/ 34 h 44"/>
                  <a:gd name="T6" fmla="*/ 3 w 65"/>
                  <a:gd name="T7" fmla="*/ 42 h 44"/>
                  <a:gd name="T8" fmla="*/ 4 w 65"/>
                  <a:gd name="T9" fmla="*/ 44 h 44"/>
                  <a:gd name="T10" fmla="*/ 65 w 65"/>
                  <a:gd name="T11" fmla="*/ 1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44">
                    <a:moveTo>
                      <a:pt x="65" y="10"/>
                    </a:moveTo>
                    <a:lnTo>
                      <a:pt x="58" y="0"/>
                    </a:lnTo>
                    <a:lnTo>
                      <a:pt x="0" y="34"/>
                    </a:lnTo>
                    <a:lnTo>
                      <a:pt x="3" y="42"/>
                    </a:lnTo>
                    <a:lnTo>
                      <a:pt x="4" y="44"/>
                    </a:lnTo>
                    <a:lnTo>
                      <a:pt x="65" y="10"/>
                    </a:lnTo>
                    <a:close/>
                  </a:path>
                </a:pathLst>
              </a:custGeom>
              <a:solidFill>
                <a:srgbClr val="93737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12" name="Freeform 1436">
                <a:extLst>
                  <a:ext uri="{FF2B5EF4-FFF2-40B4-BE49-F238E27FC236}">
                    <a16:creationId xmlns:a16="http://schemas.microsoft.com/office/drawing/2014/main" id="{1BE7DD5C-4846-4650-81EA-73B5D45291A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9" y="4731"/>
                <a:ext cx="9" cy="9"/>
              </a:xfrm>
              <a:custGeom>
                <a:avLst/>
                <a:gdLst>
                  <a:gd name="T0" fmla="*/ 2 w 27"/>
                  <a:gd name="T1" fmla="*/ 23 h 27"/>
                  <a:gd name="T2" fmla="*/ 4 w 27"/>
                  <a:gd name="T3" fmla="*/ 27 h 27"/>
                  <a:gd name="T4" fmla="*/ 22 w 27"/>
                  <a:gd name="T5" fmla="*/ 16 h 27"/>
                  <a:gd name="T6" fmla="*/ 27 w 27"/>
                  <a:gd name="T7" fmla="*/ 0 h 27"/>
                  <a:gd name="T8" fmla="*/ 0 w 27"/>
                  <a:gd name="T9" fmla="*/ 16 h 27"/>
                  <a:gd name="T10" fmla="*/ 2 w 27"/>
                  <a:gd name="T11" fmla="*/ 2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7">
                    <a:moveTo>
                      <a:pt x="2" y="23"/>
                    </a:moveTo>
                    <a:lnTo>
                      <a:pt x="4" y="27"/>
                    </a:lnTo>
                    <a:lnTo>
                      <a:pt x="22" y="16"/>
                    </a:lnTo>
                    <a:lnTo>
                      <a:pt x="27" y="0"/>
                    </a:lnTo>
                    <a:lnTo>
                      <a:pt x="0" y="16"/>
                    </a:lnTo>
                    <a:lnTo>
                      <a:pt x="2" y="23"/>
                    </a:lnTo>
                    <a:close/>
                  </a:path>
                </a:pathLst>
              </a:custGeom>
              <a:solidFill>
                <a:srgbClr val="89677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13" name="Freeform 1437">
                <a:extLst>
                  <a:ext uri="{FF2B5EF4-FFF2-40B4-BE49-F238E27FC236}">
                    <a16:creationId xmlns:a16="http://schemas.microsoft.com/office/drawing/2014/main" id="{050BC70D-7FFE-40AA-AFB4-D8DEE6553EB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43" y="4724"/>
                <a:ext cx="4" cy="5"/>
              </a:xfrm>
              <a:custGeom>
                <a:avLst/>
                <a:gdLst>
                  <a:gd name="T0" fmla="*/ 0 w 10"/>
                  <a:gd name="T1" fmla="*/ 4 h 16"/>
                  <a:gd name="T2" fmla="*/ 1 w 10"/>
                  <a:gd name="T3" fmla="*/ 7 h 16"/>
                  <a:gd name="T4" fmla="*/ 4 w 10"/>
                  <a:gd name="T5" fmla="*/ 16 h 16"/>
                  <a:gd name="T6" fmla="*/ 6 w 10"/>
                  <a:gd name="T7" fmla="*/ 14 h 16"/>
                  <a:gd name="T8" fmla="*/ 6 w 10"/>
                  <a:gd name="T9" fmla="*/ 12 h 16"/>
                  <a:gd name="T10" fmla="*/ 6 w 10"/>
                  <a:gd name="T11" fmla="*/ 7 h 16"/>
                  <a:gd name="T12" fmla="*/ 10 w 10"/>
                  <a:gd name="T13" fmla="*/ 0 h 16"/>
                  <a:gd name="T14" fmla="*/ 0 w 10"/>
                  <a:gd name="T15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16">
                    <a:moveTo>
                      <a:pt x="0" y="4"/>
                    </a:moveTo>
                    <a:lnTo>
                      <a:pt x="1" y="7"/>
                    </a:lnTo>
                    <a:lnTo>
                      <a:pt x="4" y="16"/>
                    </a:lnTo>
                    <a:lnTo>
                      <a:pt x="6" y="14"/>
                    </a:lnTo>
                    <a:lnTo>
                      <a:pt x="6" y="12"/>
                    </a:lnTo>
                    <a:lnTo>
                      <a:pt x="6" y="7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86646F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14" name="Freeform 1438">
                <a:extLst>
                  <a:ext uri="{FF2B5EF4-FFF2-40B4-BE49-F238E27FC236}">
                    <a16:creationId xmlns:a16="http://schemas.microsoft.com/office/drawing/2014/main" id="{F63587AC-28EF-4838-BF1F-4A085A3ED53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42" y="4728"/>
                <a:ext cx="6" cy="7"/>
              </a:xfrm>
              <a:custGeom>
                <a:avLst/>
                <a:gdLst>
                  <a:gd name="T0" fmla="*/ 0 w 18"/>
                  <a:gd name="T1" fmla="*/ 11 h 20"/>
                  <a:gd name="T2" fmla="*/ 4 w 18"/>
                  <a:gd name="T3" fmla="*/ 20 h 20"/>
                  <a:gd name="T4" fmla="*/ 14 w 18"/>
                  <a:gd name="T5" fmla="*/ 16 h 20"/>
                  <a:gd name="T6" fmla="*/ 15 w 18"/>
                  <a:gd name="T7" fmla="*/ 12 h 20"/>
                  <a:gd name="T8" fmla="*/ 18 w 18"/>
                  <a:gd name="T9" fmla="*/ 0 h 20"/>
                  <a:gd name="T10" fmla="*/ 0 w 18"/>
                  <a:gd name="T11" fmla="*/ 1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20">
                    <a:moveTo>
                      <a:pt x="0" y="11"/>
                    </a:moveTo>
                    <a:lnTo>
                      <a:pt x="4" y="20"/>
                    </a:lnTo>
                    <a:lnTo>
                      <a:pt x="14" y="16"/>
                    </a:lnTo>
                    <a:lnTo>
                      <a:pt x="15" y="12"/>
                    </a:lnTo>
                    <a:lnTo>
                      <a:pt x="18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876671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15" name="Freeform 1439">
                <a:extLst>
                  <a:ext uri="{FF2B5EF4-FFF2-40B4-BE49-F238E27FC236}">
                    <a16:creationId xmlns:a16="http://schemas.microsoft.com/office/drawing/2014/main" id="{BA87C88B-327E-4AAD-83E2-E8F18EDE8B5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1" y="4735"/>
                <a:ext cx="20" cy="15"/>
              </a:xfrm>
              <a:custGeom>
                <a:avLst/>
                <a:gdLst>
                  <a:gd name="T0" fmla="*/ 0 w 58"/>
                  <a:gd name="T1" fmla="*/ 34 h 46"/>
                  <a:gd name="T2" fmla="*/ 4 w 58"/>
                  <a:gd name="T3" fmla="*/ 46 h 46"/>
                  <a:gd name="T4" fmla="*/ 31 w 58"/>
                  <a:gd name="T5" fmla="*/ 30 h 46"/>
                  <a:gd name="T6" fmla="*/ 35 w 58"/>
                  <a:gd name="T7" fmla="*/ 18 h 46"/>
                  <a:gd name="T8" fmla="*/ 58 w 58"/>
                  <a:gd name="T9" fmla="*/ 2 h 46"/>
                  <a:gd name="T10" fmla="*/ 58 w 58"/>
                  <a:gd name="T11" fmla="*/ 0 h 46"/>
                  <a:gd name="T12" fmla="*/ 0 w 58"/>
                  <a:gd name="T13" fmla="*/ 3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46">
                    <a:moveTo>
                      <a:pt x="0" y="34"/>
                    </a:moveTo>
                    <a:lnTo>
                      <a:pt x="4" y="46"/>
                    </a:lnTo>
                    <a:lnTo>
                      <a:pt x="31" y="30"/>
                    </a:lnTo>
                    <a:lnTo>
                      <a:pt x="35" y="18"/>
                    </a:lnTo>
                    <a:lnTo>
                      <a:pt x="58" y="2"/>
                    </a:lnTo>
                    <a:lnTo>
                      <a:pt x="58" y="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8C6B76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16" name="Freeform 1440">
                <a:extLst>
                  <a:ext uri="{FF2B5EF4-FFF2-40B4-BE49-F238E27FC236}">
                    <a16:creationId xmlns:a16="http://schemas.microsoft.com/office/drawing/2014/main" id="{E62E5FB3-F89F-4DB5-8832-29A8EB0A6F7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0" y="4739"/>
                <a:ext cx="21" cy="15"/>
              </a:xfrm>
              <a:custGeom>
                <a:avLst/>
                <a:gdLst>
                  <a:gd name="T0" fmla="*/ 0 w 62"/>
                  <a:gd name="T1" fmla="*/ 36 h 47"/>
                  <a:gd name="T2" fmla="*/ 4 w 62"/>
                  <a:gd name="T3" fmla="*/ 47 h 47"/>
                  <a:gd name="T4" fmla="*/ 62 w 62"/>
                  <a:gd name="T5" fmla="*/ 13 h 47"/>
                  <a:gd name="T6" fmla="*/ 62 w 62"/>
                  <a:gd name="T7" fmla="*/ 0 h 47"/>
                  <a:gd name="T8" fmla="*/ 0 w 62"/>
                  <a:gd name="T9" fmla="*/ 3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47">
                    <a:moveTo>
                      <a:pt x="0" y="36"/>
                    </a:moveTo>
                    <a:lnTo>
                      <a:pt x="4" y="47"/>
                    </a:lnTo>
                    <a:lnTo>
                      <a:pt x="62" y="13"/>
                    </a:lnTo>
                    <a:lnTo>
                      <a:pt x="62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8E6E7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17" name="Freeform 1441">
                <a:extLst>
                  <a:ext uri="{FF2B5EF4-FFF2-40B4-BE49-F238E27FC236}">
                    <a16:creationId xmlns:a16="http://schemas.microsoft.com/office/drawing/2014/main" id="{97FD16A6-6969-4A4C-84C0-3D84CEBD994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43" y="4722"/>
                <a:ext cx="1" cy="4"/>
              </a:xfrm>
              <a:custGeom>
                <a:avLst/>
                <a:gdLst>
                  <a:gd name="T0" fmla="*/ 2 w 2"/>
                  <a:gd name="T1" fmla="*/ 0 h 12"/>
                  <a:gd name="T2" fmla="*/ 0 w 2"/>
                  <a:gd name="T3" fmla="*/ 2 h 12"/>
                  <a:gd name="T4" fmla="*/ 1 w 2"/>
                  <a:gd name="T5" fmla="*/ 12 h 12"/>
                  <a:gd name="T6" fmla="*/ 2 w 2"/>
                  <a:gd name="T7" fmla="*/ 6 h 12"/>
                  <a:gd name="T8" fmla="*/ 2 w 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2">
                    <a:moveTo>
                      <a:pt x="2" y="0"/>
                    </a:moveTo>
                    <a:lnTo>
                      <a:pt x="0" y="2"/>
                    </a:lnTo>
                    <a:lnTo>
                      <a:pt x="1" y="12"/>
                    </a:lnTo>
                    <a:lnTo>
                      <a:pt x="2" y="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84626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18" name="Freeform 1442">
                <a:extLst>
                  <a:ext uri="{FF2B5EF4-FFF2-40B4-BE49-F238E27FC236}">
                    <a16:creationId xmlns:a16="http://schemas.microsoft.com/office/drawing/2014/main" id="{4A063B23-5FD4-4EFC-96E0-B29455A4D6D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392" y="4720"/>
                <a:ext cx="15" cy="16"/>
              </a:xfrm>
              <a:custGeom>
                <a:avLst/>
                <a:gdLst>
                  <a:gd name="T0" fmla="*/ 36 w 44"/>
                  <a:gd name="T1" fmla="*/ 7 h 50"/>
                  <a:gd name="T2" fmla="*/ 28 w 44"/>
                  <a:gd name="T3" fmla="*/ 20 h 50"/>
                  <a:gd name="T4" fmla="*/ 0 w 44"/>
                  <a:gd name="T5" fmla="*/ 42 h 50"/>
                  <a:gd name="T6" fmla="*/ 3 w 44"/>
                  <a:gd name="T7" fmla="*/ 50 h 50"/>
                  <a:gd name="T8" fmla="*/ 6 w 44"/>
                  <a:gd name="T9" fmla="*/ 46 h 50"/>
                  <a:gd name="T10" fmla="*/ 9 w 44"/>
                  <a:gd name="T11" fmla="*/ 44 h 50"/>
                  <a:gd name="T12" fmla="*/ 16 w 44"/>
                  <a:gd name="T13" fmla="*/ 39 h 50"/>
                  <a:gd name="T14" fmla="*/ 27 w 44"/>
                  <a:gd name="T15" fmla="*/ 27 h 50"/>
                  <a:gd name="T16" fmla="*/ 31 w 44"/>
                  <a:gd name="T17" fmla="*/ 20 h 50"/>
                  <a:gd name="T18" fmla="*/ 36 w 44"/>
                  <a:gd name="T19" fmla="*/ 14 h 50"/>
                  <a:gd name="T20" fmla="*/ 44 w 44"/>
                  <a:gd name="T21" fmla="*/ 0 h 50"/>
                  <a:gd name="T22" fmla="*/ 36 w 44"/>
                  <a:gd name="T23" fmla="*/ 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4" h="50">
                    <a:moveTo>
                      <a:pt x="36" y="7"/>
                    </a:moveTo>
                    <a:lnTo>
                      <a:pt x="28" y="20"/>
                    </a:lnTo>
                    <a:lnTo>
                      <a:pt x="0" y="42"/>
                    </a:lnTo>
                    <a:lnTo>
                      <a:pt x="3" y="50"/>
                    </a:lnTo>
                    <a:lnTo>
                      <a:pt x="6" y="46"/>
                    </a:lnTo>
                    <a:lnTo>
                      <a:pt x="9" y="44"/>
                    </a:lnTo>
                    <a:lnTo>
                      <a:pt x="16" y="39"/>
                    </a:lnTo>
                    <a:lnTo>
                      <a:pt x="27" y="27"/>
                    </a:lnTo>
                    <a:lnTo>
                      <a:pt x="31" y="20"/>
                    </a:lnTo>
                    <a:lnTo>
                      <a:pt x="36" y="14"/>
                    </a:lnTo>
                    <a:lnTo>
                      <a:pt x="44" y="0"/>
                    </a:ln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A98B9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19" name="Freeform 1443">
                <a:extLst>
                  <a:ext uri="{FF2B5EF4-FFF2-40B4-BE49-F238E27FC236}">
                    <a16:creationId xmlns:a16="http://schemas.microsoft.com/office/drawing/2014/main" id="{18AECD10-AD11-4BC1-B170-9FAEAC9FAE9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4" y="4708"/>
                <a:ext cx="2" cy="1"/>
              </a:xfrm>
              <a:custGeom>
                <a:avLst/>
                <a:gdLst>
                  <a:gd name="T0" fmla="*/ 6 w 6"/>
                  <a:gd name="T1" fmla="*/ 1 h 3"/>
                  <a:gd name="T2" fmla="*/ 5 w 6"/>
                  <a:gd name="T3" fmla="*/ 0 h 3"/>
                  <a:gd name="T4" fmla="*/ 0 w 6"/>
                  <a:gd name="T5" fmla="*/ 2 h 3"/>
                  <a:gd name="T6" fmla="*/ 1 w 6"/>
                  <a:gd name="T7" fmla="*/ 3 h 3"/>
                  <a:gd name="T8" fmla="*/ 6 w 6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lnTo>
                      <a:pt x="5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6" y="1"/>
                    </a:lnTo>
                    <a:close/>
                  </a:path>
                </a:pathLst>
              </a:custGeom>
              <a:solidFill>
                <a:srgbClr val="88677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20" name="Freeform 1444">
                <a:extLst>
                  <a:ext uri="{FF2B5EF4-FFF2-40B4-BE49-F238E27FC236}">
                    <a16:creationId xmlns:a16="http://schemas.microsoft.com/office/drawing/2014/main" id="{765EFF4E-8F90-4693-AE2A-17F322270A81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3" y="4709"/>
                <a:ext cx="2" cy="1"/>
              </a:xfrm>
              <a:custGeom>
                <a:avLst/>
                <a:gdLst>
                  <a:gd name="T0" fmla="*/ 0 w 5"/>
                  <a:gd name="T1" fmla="*/ 3 h 4"/>
                  <a:gd name="T2" fmla="*/ 1 w 5"/>
                  <a:gd name="T3" fmla="*/ 4 h 4"/>
                  <a:gd name="T4" fmla="*/ 5 w 5"/>
                  <a:gd name="T5" fmla="*/ 3 h 4"/>
                  <a:gd name="T6" fmla="*/ 4 w 5"/>
                  <a:gd name="T7" fmla="*/ 0 h 4"/>
                  <a:gd name="T8" fmla="*/ 0 w 5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0" y="3"/>
                    </a:moveTo>
                    <a:lnTo>
                      <a:pt x="1" y="4"/>
                    </a:lnTo>
                    <a:lnTo>
                      <a:pt x="5" y="3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8B6A7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21" name="Freeform 1445">
                <a:extLst>
                  <a:ext uri="{FF2B5EF4-FFF2-40B4-BE49-F238E27FC236}">
                    <a16:creationId xmlns:a16="http://schemas.microsoft.com/office/drawing/2014/main" id="{49567F7A-2679-4DD8-9617-5BA1B98380F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5" y="4707"/>
                <a:ext cx="1" cy="1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1 h 4"/>
                  <a:gd name="T4" fmla="*/ 3 w 4"/>
                  <a:gd name="T5" fmla="*/ 0 h 4"/>
                  <a:gd name="T6" fmla="*/ 0 w 4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85636E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22" name="Freeform 1446">
                <a:extLst>
                  <a:ext uri="{FF2B5EF4-FFF2-40B4-BE49-F238E27FC236}">
                    <a16:creationId xmlns:a16="http://schemas.microsoft.com/office/drawing/2014/main" id="{76584C9D-BC41-4AB4-95BD-078D6E9FE5D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06" y="4716"/>
                <a:ext cx="5" cy="5"/>
              </a:xfrm>
              <a:custGeom>
                <a:avLst/>
                <a:gdLst>
                  <a:gd name="T0" fmla="*/ 9 w 17"/>
                  <a:gd name="T1" fmla="*/ 3 h 16"/>
                  <a:gd name="T2" fmla="*/ 4 w 17"/>
                  <a:gd name="T3" fmla="*/ 7 h 16"/>
                  <a:gd name="T4" fmla="*/ 8 w 17"/>
                  <a:gd name="T5" fmla="*/ 13 h 16"/>
                  <a:gd name="T6" fmla="*/ 4 w 17"/>
                  <a:gd name="T7" fmla="*/ 7 h 16"/>
                  <a:gd name="T8" fmla="*/ 0 w 17"/>
                  <a:gd name="T9" fmla="*/ 9 h 16"/>
                  <a:gd name="T10" fmla="*/ 4 w 17"/>
                  <a:gd name="T11" fmla="*/ 16 h 16"/>
                  <a:gd name="T12" fmla="*/ 17 w 17"/>
                  <a:gd name="T13" fmla="*/ 8 h 16"/>
                  <a:gd name="T14" fmla="*/ 14 w 17"/>
                  <a:gd name="T15" fmla="*/ 0 h 16"/>
                  <a:gd name="T16" fmla="*/ 9 w 17"/>
                  <a:gd name="T17" fmla="*/ 3 h 16"/>
                  <a:gd name="T18" fmla="*/ 12 w 17"/>
                  <a:gd name="T19" fmla="*/ 10 h 16"/>
                  <a:gd name="T20" fmla="*/ 9 w 17"/>
                  <a:gd name="T21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" h="16">
                    <a:moveTo>
                      <a:pt x="9" y="3"/>
                    </a:moveTo>
                    <a:lnTo>
                      <a:pt x="4" y="7"/>
                    </a:lnTo>
                    <a:lnTo>
                      <a:pt x="8" y="13"/>
                    </a:lnTo>
                    <a:lnTo>
                      <a:pt x="4" y="7"/>
                    </a:lnTo>
                    <a:lnTo>
                      <a:pt x="0" y="9"/>
                    </a:lnTo>
                    <a:lnTo>
                      <a:pt x="4" y="16"/>
                    </a:lnTo>
                    <a:lnTo>
                      <a:pt x="17" y="8"/>
                    </a:lnTo>
                    <a:lnTo>
                      <a:pt x="14" y="0"/>
                    </a:lnTo>
                    <a:lnTo>
                      <a:pt x="9" y="3"/>
                    </a:lnTo>
                    <a:lnTo>
                      <a:pt x="12" y="10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A1838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23" name="Freeform 1447">
                <a:extLst>
                  <a:ext uri="{FF2B5EF4-FFF2-40B4-BE49-F238E27FC236}">
                    <a16:creationId xmlns:a16="http://schemas.microsoft.com/office/drawing/2014/main" id="{86B657E6-6DD4-4183-9DCF-06EFB7872EE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3" y="4714"/>
                <a:ext cx="2" cy="3"/>
              </a:xfrm>
              <a:custGeom>
                <a:avLst/>
                <a:gdLst>
                  <a:gd name="T0" fmla="*/ 7 w 7"/>
                  <a:gd name="T1" fmla="*/ 6 h 8"/>
                  <a:gd name="T2" fmla="*/ 3 w 7"/>
                  <a:gd name="T3" fmla="*/ 0 h 8"/>
                  <a:gd name="T4" fmla="*/ 0 w 7"/>
                  <a:gd name="T5" fmla="*/ 2 h 8"/>
                  <a:gd name="T6" fmla="*/ 2 w 7"/>
                  <a:gd name="T7" fmla="*/ 8 h 8"/>
                  <a:gd name="T8" fmla="*/ 7 w 7"/>
                  <a:gd name="T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8">
                    <a:moveTo>
                      <a:pt x="7" y="6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2" y="8"/>
                    </a:lnTo>
                    <a:lnTo>
                      <a:pt x="7" y="6"/>
                    </a:lnTo>
                    <a:close/>
                  </a:path>
                </a:pathLst>
              </a:custGeom>
              <a:solidFill>
                <a:srgbClr val="9B7C86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24" name="Freeform 1448">
                <a:extLst>
                  <a:ext uri="{FF2B5EF4-FFF2-40B4-BE49-F238E27FC236}">
                    <a16:creationId xmlns:a16="http://schemas.microsoft.com/office/drawing/2014/main" id="{F170560A-C653-42DF-9DBE-8B98AF5A21EB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0" y="4715"/>
                <a:ext cx="3" cy="3"/>
              </a:xfrm>
              <a:custGeom>
                <a:avLst/>
                <a:gdLst>
                  <a:gd name="T0" fmla="*/ 0 w 9"/>
                  <a:gd name="T1" fmla="*/ 4 h 10"/>
                  <a:gd name="T2" fmla="*/ 4 w 9"/>
                  <a:gd name="T3" fmla="*/ 10 h 10"/>
                  <a:gd name="T4" fmla="*/ 9 w 9"/>
                  <a:gd name="T5" fmla="*/ 7 h 10"/>
                  <a:gd name="T6" fmla="*/ 5 w 9"/>
                  <a:gd name="T7" fmla="*/ 0 h 10"/>
                  <a:gd name="T8" fmla="*/ 0 w 9"/>
                  <a:gd name="T9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0">
                    <a:moveTo>
                      <a:pt x="0" y="4"/>
                    </a:moveTo>
                    <a:lnTo>
                      <a:pt x="4" y="10"/>
                    </a:lnTo>
                    <a:lnTo>
                      <a:pt x="9" y="7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9E7F8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25" name="Freeform 1449">
                <a:extLst>
                  <a:ext uri="{FF2B5EF4-FFF2-40B4-BE49-F238E27FC236}">
                    <a16:creationId xmlns:a16="http://schemas.microsoft.com/office/drawing/2014/main" id="{274538A2-2CC7-46B7-80E0-B3E798E2D83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4" y="4714"/>
                <a:ext cx="3" cy="2"/>
              </a:xfrm>
              <a:custGeom>
                <a:avLst/>
                <a:gdLst>
                  <a:gd name="T0" fmla="*/ 5 w 8"/>
                  <a:gd name="T1" fmla="*/ 0 h 8"/>
                  <a:gd name="T2" fmla="*/ 0 w 8"/>
                  <a:gd name="T3" fmla="*/ 3 h 8"/>
                  <a:gd name="T4" fmla="*/ 3 w 8"/>
                  <a:gd name="T5" fmla="*/ 8 h 8"/>
                  <a:gd name="T6" fmla="*/ 8 w 8"/>
                  <a:gd name="T7" fmla="*/ 6 h 8"/>
                  <a:gd name="T8" fmla="*/ 5 w 8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5" y="0"/>
                    </a:moveTo>
                    <a:lnTo>
                      <a:pt x="0" y="3"/>
                    </a:lnTo>
                    <a:lnTo>
                      <a:pt x="3" y="8"/>
                    </a:lnTo>
                    <a:lnTo>
                      <a:pt x="8" y="6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95757F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26" name="Freeform 1450">
                <a:extLst>
                  <a:ext uri="{FF2B5EF4-FFF2-40B4-BE49-F238E27FC236}">
                    <a16:creationId xmlns:a16="http://schemas.microsoft.com/office/drawing/2014/main" id="{1EC9441A-B1DB-47A5-9253-AC7024A034A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4" y="4713"/>
                <a:ext cx="2" cy="3"/>
              </a:xfrm>
              <a:custGeom>
                <a:avLst/>
                <a:gdLst>
                  <a:gd name="T0" fmla="*/ 4 w 6"/>
                  <a:gd name="T1" fmla="*/ 0 h 9"/>
                  <a:gd name="T2" fmla="*/ 0 w 6"/>
                  <a:gd name="T3" fmla="*/ 3 h 9"/>
                  <a:gd name="T4" fmla="*/ 3 w 6"/>
                  <a:gd name="T5" fmla="*/ 9 h 9"/>
                  <a:gd name="T6" fmla="*/ 6 w 6"/>
                  <a:gd name="T7" fmla="*/ 6 h 9"/>
                  <a:gd name="T8" fmla="*/ 4 w 6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9">
                    <a:moveTo>
                      <a:pt x="4" y="0"/>
                    </a:moveTo>
                    <a:lnTo>
                      <a:pt x="0" y="3"/>
                    </a:lnTo>
                    <a:lnTo>
                      <a:pt x="3" y="9"/>
                    </a:lnTo>
                    <a:lnTo>
                      <a:pt x="6" y="6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98788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27" name="Freeform 1451">
                <a:extLst>
                  <a:ext uri="{FF2B5EF4-FFF2-40B4-BE49-F238E27FC236}">
                    <a16:creationId xmlns:a16="http://schemas.microsoft.com/office/drawing/2014/main" id="{B7F22F7B-158F-4C04-8DDF-82C0AB4D92E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6" y="4711"/>
                <a:ext cx="3" cy="3"/>
              </a:xfrm>
              <a:custGeom>
                <a:avLst/>
                <a:gdLst>
                  <a:gd name="T0" fmla="*/ 4 w 10"/>
                  <a:gd name="T1" fmla="*/ 4 h 10"/>
                  <a:gd name="T2" fmla="*/ 0 w 10"/>
                  <a:gd name="T3" fmla="*/ 6 h 10"/>
                  <a:gd name="T4" fmla="*/ 1 w 10"/>
                  <a:gd name="T5" fmla="*/ 10 h 10"/>
                  <a:gd name="T6" fmla="*/ 10 w 10"/>
                  <a:gd name="T7" fmla="*/ 5 h 10"/>
                  <a:gd name="T8" fmla="*/ 7 w 10"/>
                  <a:gd name="T9" fmla="*/ 0 h 10"/>
                  <a:gd name="T10" fmla="*/ 4 w 10"/>
                  <a:gd name="T11" fmla="*/ 4 h 10"/>
                  <a:gd name="T12" fmla="*/ 5 w 10"/>
                  <a:gd name="T13" fmla="*/ 7 h 10"/>
                  <a:gd name="T14" fmla="*/ 4 w 10"/>
                  <a:gd name="T15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10">
                    <a:moveTo>
                      <a:pt x="4" y="4"/>
                    </a:moveTo>
                    <a:lnTo>
                      <a:pt x="0" y="6"/>
                    </a:lnTo>
                    <a:lnTo>
                      <a:pt x="1" y="10"/>
                    </a:lnTo>
                    <a:lnTo>
                      <a:pt x="10" y="5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5" y="7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91707B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28" name="Freeform 1452">
                <a:extLst>
                  <a:ext uri="{FF2B5EF4-FFF2-40B4-BE49-F238E27FC236}">
                    <a16:creationId xmlns:a16="http://schemas.microsoft.com/office/drawing/2014/main" id="{CEF89F12-D632-4A1E-8CE9-EACCF931FB6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1" y="4710"/>
                <a:ext cx="2" cy="2"/>
              </a:xfrm>
              <a:custGeom>
                <a:avLst/>
                <a:gdLst>
                  <a:gd name="T0" fmla="*/ 0 w 6"/>
                  <a:gd name="T1" fmla="*/ 3 h 6"/>
                  <a:gd name="T2" fmla="*/ 1 w 6"/>
                  <a:gd name="T3" fmla="*/ 6 h 6"/>
                  <a:gd name="T4" fmla="*/ 6 w 6"/>
                  <a:gd name="T5" fmla="*/ 2 h 6"/>
                  <a:gd name="T6" fmla="*/ 4 w 6"/>
                  <a:gd name="T7" fmla="*/ 0 h 6"/>
                  <a:gd name="T8" fmla="*/ 0 w 6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0" y="3"/>
                    </a:moveTo>
                    <a:lnTo>
                      <a:pt x="1" y="6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8D6C7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29" name="Freeform 1453">
                <a:extLst>
                  <a:ext uri="{FF2B5EF4-FFF2-40B4-BE49-F238E27FC236}">
                    <a16:creationId xmlns:a16="http://schemas.microsoft.com/office/drawing/2014/main" id="{596D2705-A2C3-4598-8897-CDDAD765800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0" y="4711"/>
                <a:ext cx="2" cy="2"/>
              </a:xfrm>
              <a:custGeom>
                <a:avLst/>
                <a:gdLst>
                  <a:gd name="T0" fmla="*/ 2 w 6"/>
                  <a:gd name="T1" fmla="*/ 6 h 6"/>
                  <a:gd name="T2" fmla="*/ 6 w 6"/>
                  <a:gd name="T3" fmla="*/ 4 h 6"/>
                  <a:gd name="T4" fmla="*/ 5 w 6"/>
                  <a:gd name="T5" fmla="*/ 0 h 6"/>
                  <a:gd name="T6" fmla="*/ 0 w 6"/>
                  <a:gd name="T7" fmla="*/ 4 h 6"/>
                  <a:gd name="T8" fmla="*/ 2 w 6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2" y="6"/>
                    </a:moveTo>
                    <a:lnTo>
                      <a:pt x="6" y="4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2" y="6"/>
                    </a:lnTo>
                    <a:close/>
                  </a:path>
                </a:pathLst>
              </a:custGeom>
              <a:solidFill>
                <a:srgbClr val="8E6E7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30" name="Freeform 1454">
                <a:extLst>
                  <a:ext uri="{FF2B5EF4-FFF2-40B4-BE49-F238E27FC236}">
                    <a16:creationId xmlns:a16="http://schemas.microsoft.com/office/drawing/2014/main" id="{922D170D-3087-4E41-AF68-2462036D120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62" y="4754"/>
                <a:ext cx="35" cy="13"/>
              </a:xfrm>
              <a:custGeom>
                <a:avLst/>
                <a:gdLst>
                  <a:gd name="T0" fmla="*/ 104 w 104"/>
                  <a:gd name="T1" fmla="*/ 23 h 39"/>
                  <a:gd name="T2" fmla="*/ 100 w 104"/>
                  <a:gd name="T3" fmla="*/ 12 h 39"/>
                  <a:gd name="T4" fmla="*/ 2 w 104"/>
                  <a:gd name="T5" fmla="*/ 29 h 39"/>
                  <a:gd name="T6" fmla="*/ 100 w 104"/>
                  <a:gd name="T7" fmla="*/ 12 h 39"/>
                  <a:gd name="T8" fmla="*/ 98 w 104"/>
                  <a:gd name="T9" fmla="*/ 0 h 39"/>
                  <a:gd name="T10" fmla="*/ 0 w 104"/>
                  <a:gd name="T11" fmla="*/ 17 h 39"/>
                  <a:gd name="T12" fmla="*/ 0 w 104"/>
                  <a:gd name="T13" fmla="*/ 27 h 39"/>
                  <a:gd name="T14" fmla="*/ 4 w 104"/>
                  <a:gd name="T15" fmla="*/ 39 h 39"/>
                  <a:gd name="T16" fmla="*/ 104 w 104"/>
                  <a:gd name="T17" fmla="*/ 2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" h="39">
                    <a:moveTo>
                      <a:pt x="104" y="23"/>
                    </a:moveTo>
                    <a:lnTo>
                      <a:pt x="100" y="12"/>
                    </a:lnTo>
                    <a:lnTo>
                      <a:pt x="2" y="29"/>
                    </a:lnTo>
                    <a:lnTo>
                      <a:pt x="100" y="12"/>
                    </a:lnTo>
                    <a:lnTo>
                      <a:pt x="98" y="0"/>
                    </a:lnTo>
                    <a:lnTo>
                      <a:pt x="0" y="17"/>
                    </a:lnTo>
                    <a:lnTo>
                      <a:pt x="0" y="27"/>
                    </a:lnTo>
                    <a:lnTo>
                      <a:pt x="4" y="39"/>
                    </a:lnTo>
                    <a:lnTo>
                      <a:pt x="104" y="23"/>
                    </a:lnTo>
                    <a:close/>
                  </a:path>
                </a:pathLst>
              </a:custGeom>
              <a:solidFill>
                <a:srgbClr val="A1838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31" name="Freeform 1455">
                <a:extLst>
                  <a:ext uri="{FF2B5EF4-FFF2-40B4-BE49-F238E27FC236}">
                    <a16:creationId xmlns:a16="http://schemas.microsoft.com/office/drawing/2014/main" id="{E6227322-8DB9-497B-9BC6-9873F4DE341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60" y="4750"/>
                <a:ext cx="35" cy="9"/>
              </a:xfrm>
              <a:custGeom>
                <a:avLst/>
                <a:gdLst>
                  <a:gd name="T0" fmla="*/ 105 w 105"/>
                  <a:gd name="T1" fmla="*/ 12 h 28"/>
                  <a:gd name="T2" fmla="*/ 100 w 105"/>
                  <a:gd name="T3" fmla="*/ 0 h 28"/>
                  <a:gd name="T4" fmla="*/ 0 w 105"/>
                  <a:gd name="T5" fmla="*/ 16 h 28"/>
                  <a:gd name="T6" fmla="*/ 4 w 105"/>
                  <a:gd name="T7" fmla="*/ 28 h 28"/>
                  <a:gd name="T8" fmla="*/ 105 w 105"/>
                  <a:gd name="T9" fmla="*/ 1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28">
                    <a:moveTo>
                      <a:pt x="105" y="12"/>
                    </a:moveTo>
                    <a:lnTo>
                      <a:pt x="100" y="0"/>
                    </a:lnTo>
                    <a:lnTo>
                      <a:pt x="0" y="16"/>
                    </a:lnTo>
                    <a:lnTo>
                      <a:pt x="4" y="28"/>
                    </a:lnTo>
                    <a:lnTo>
                      <a:pt x="105" y="12"/>
                    </a:lnTo>
                    <a:close/>
                  </a:path>
                </a:pathLst>
              </a:custGeom>
              <a:solidFill>
                <a:srgbClr val="9F8089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32" name="Freeform 1456">
                <a:extLst>
                  <a:ext uri="{FF2B5EF4-FFF2-40B4-BE49-F238E27FC236}">
                    <a16:creationId xmlns:a16="http://schemas.microsoft.com/office/drawing/2014/main" id="{722E2480-17DA-4AD3-A588-DBA01567324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9" y="4746"/>
                <a:ext cx="35" cy="9"/>
              </a:xfrm>
              <a:custGeom>
                <a:avLst/>
                <a:gdLst>
                  <a:gd name="T0" fmla="*/ 105 w 105"/>
                  <a:gd name="T1" fmla="*/ 9 h 27"/>
                  <a:gd name="T2" fmla="*/ 101 w 105"/>
                  <a:gd name="T3" fmla="*/ 0 h 27"/>
                  <a:gd name="T4" fmla="*/ 0 w 105"/>
                  <a:gd name="T5" fmla="*/ 16 h 27"/>
                  <a:gd name="T6" fmla="*/ 0 w 105"/>
                  <a:gd name="T7" fmla="*/ 18 h 27"/>
                  <a:gd name="T8" fmla="*/ 4 w 105"/>
                  <a:gd name="T9" fmla="*/ 27 h 27"/>
                  <a:gd name="T10" fmla="*/ 105 w 105"/>
                  <a:gd name="T11" fmla="*/ 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5" h="27">
                    <a:moveTo>
                      <a:pt x="105" y="9"/>
                    </a:moveTo>
                    <a:lnTo>
                      <a:pt x="101" y="0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4" y="27"/>
                    </a:lnTo>
                    <a:lnTo>
                      <a:pt x="105" y="9"/>
                    </a:lnTo>
                    <a:close/>
                  </a:path>
                </a:pathLst>
              </a:custGeom>
              <a:solidFill>
                <a:srgbClr val="9C7D8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33" name="Freeform 1457">
                <a:extLst>
                  <a:ext uri="{FF2B5EF4-FFF2-40B4-BE49-F238E27FC236}">
                    <a16:creationId xmlns:a16="http://schemas.microsoft.com/office/drawing/2014/main" id="{124C4067-89AF-495D-9450-7EF41EB1DB2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8" y="4743"/>
                <a:ext cx="35" cy="9"/>
              </a:xfrm>
              <a:custGeom>
                <a:avLst/>
                <a:gdLst>
                  <a:gd name="T0" fmla="*/ 101 w 105"/>
                  <a:gd name="T1" fmla="*/ 1 h 28"/>
                  <a:gd name="T2" fmla="*/ 101 w 105"/>
                  <a:gd name="T3" fmla="*/ 0 h 28"/>
                  <a:gd name="T4" fmla="*/ 0 w 105"/>
                  <a:gd name="T5" fmla="*/ 18 h 28"/>
                  <a:gd name="T6" fmla="*/ 4 w 105"/>
                  <a:gd name="T7" fmla="*/ 28 h 28"/>
                  <a:gd name="T8" fmla="*/ 105 w 105"/>
                  <a:gd name="T9" fmla="*/ 11 h 28"/>
                  <a:gd name="T10" fmla="*/ 101 w 105"/>
                  <a:gd name="T11" fmla="*/ 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5" h="28">
                    <a:moveTo>
                      <a:pt x="101" y="1"/>
                    </a:moveTo>
                    <a:lnTo>
                      <a:pt x="101" y="0"/>
                    </a:lnTo>
                    <a:lnTo>
                      <a:pt x="0" y="18"/>
                    </a:lnTo>
                    <a:lnTo>
                      <a:pt x="4" y="28"/>
                    </a:lnTo>
                    <a:lnTo>
                      <a:pt x="105" y="11"/>
                    </a:lnTo>
                    <a:lnTo>
                      <a:pt x="101" y="1"/>
                    </a:lnTo>
                    <a:close/>
                  </a:path>
                </a:pathLst>
              </a:custGeom>
              <a:solidFill>
                <a:srgbClr val="9B7C86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34" name="Freeform 1458">
                <a:extLst>
                  <a:ext uri="{FF2B5EF4-FFF2-40B4-BE49-F238E27FC236}">
                    <a16:creationId xmlns:a16="http://schemas.microsoft.com/office/drawing/2014/main" id="{860C6ED3-41C9-4E18-9333-A486DABC44F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6" y="4740"/>
                <a:ext cx="35" cy="10"/>
              </a:xfrm>
              <a:custGeom>
                <a:avLst/>
                <a:gdLst>
                  <a:gd name="T0" fmla="*/ 106 w 106"/>
                  <a:gd name="T1" fmla="*/ 11 h 29"/>
                  <a:gd name="T2" fmla="*/ 101 w 106"/>
                  <a:gd name="T3" fmla="*/ 0 h 29"/>
                  <a:gd name="T4" fmla="*/ 0 w 106"/>
                  <a:gd name="T5" fmla="*/ 17 h 29"/>
                  <a:gd name="T6" fmla="*/ 6 w 106"/>
                  <a:gd name="T7" fmla="*/ 29 h 29"/>
                  <a:gd name="T8" fmla="*/ 106 w 106"/>
                  <a:gd name="T9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29">
                    <a:moveTo>
                      <a:pt x="106" y="11"/>
                    </a:moveTo>
                    <a:lnTo>
                      <a:pt x="101" y="0"/>
                    </a:lnTo>
                    <a:lnTo>
                      <a:pt x="0" y="17"/>
                    </a:lnTo>
                    <a:lnTo>
                      <a:pt x="6" y="29"/>
                    </a:lnTo>
                    <a:lnTo>
                      <a:pt x="106" y="11"/>
                    </a:lnTo>
                    <a:close/>
                  </a:path>
                </a:pathLst>
              </a:custGeom>
              <a:solidFill>
                <a:srgbClr val="98788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35" name="Freeform 1459">
                <a:extLst>
                  <a:ext uri="{FF2B5EF4-FFF2-40B4-BE49-F238E27FC236}">
                    <a16:creationId xmlns:a16="http://schemas.microsoft.com/office/drawing/2014/main" id="{1B79D4B6-EC4D-48CA-800D-806A19D247A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4" y="4736"/>
                <a:ext cx="35" cy="9"/>
              </a:xfrm>
              <a:custGeom>
                <a:avLst/>
                <a:gdLst>
                  <a:gd name="T0" fmla="*/ 105 w 105"/>
                  <a:gd name="T1" fmla="*/ 11 h 27"/>
                  <a:gd name="T2" fmla="*/ 100 w 105"/>
                  <a:gd name="T3" fmla="*/ 0 h 27"/>
                  <a:gd name="T4" fmla="*/ 0 w 105"/>
                  <a:gd name="T5" fmla="*/ 18 h 27"/>
                  <a:gd name="T6" fmla="*/ 1 w 105"/>
                  <a:gd name="T7" fmla="*/ 21 h 27"/>
                  <a:gd name="T8" fmla="*/ 4 w 105"/>
                  <a:gd name="T9" fmla="*/ 27 h 27"/>
                  <a:gd name="T10" fmla="*/ 105 w 105"/>
                  <a:gd name="T11" fmla="*/ 1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5" h="27">
                    <a:moveTo>
                      <a:pt x="105" y="11"/>
                    </a:moveTo>
                    <a:lnTo>
                      <a:pt x="100" y="0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4" y="27"/>
                    </a:lnTo>
                    <a:lnTo>
                      <a:pt x="105" y="11"/>
                    </a:lnTo>
                    <a:close/>
                  </a:path>
                </a:pathLst>
              </a:custGeom>
              <a:solidFill>
                <a:srgbClr val="95757F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36" name="Freeform 1460">
                <a:extLst>
                  <a:ext uri="{FF2B5EF4-FFF2-40B4-BE49-F238E27FC236}">
                    <a16:creationId xmlns:a16="http://schemas.microsoft.com/office/drawing/2014/main" id="{B73CAA5A-2CDB-4CC5-8912-82F60A769C1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1" y="4722"/>
                <a:ext cx="34" cy="10"/>
              </a:xfrm>
              <a:custGeom>
                <a:avLst/>
                <a:gdLst>
                  <a:gd name="T0" fmla="*/ 101 w 101"/>
                  <a:gd name="T1" fmla="*/ 12 h 29"/>
                  <a:gd name="T2" fmla="*/ 101 w 101"/>
                  <a:gd name="T3" fmla="*/ 0 h 29"/>
                  <a:gd name="T4" fmla="*/ 0 w 101"/>
                  <a:gd name="T5" fmla="*/ 18 h 29"/>
                  <a:gd name="T6" fmla="*/ 7 w 101"/>
                  <a:gd name="T7" fmla="*/ 28 h 29"/>
                  <a:gd name="T8" fmla="*/ 8 w 101"/>
                  <a:gd name="T9" fmla="*/ 29 h 29"/>
                  <a:gd name="T10" fmla="*/ 101 w 101"/>
                  <a:gd name="T11" fmla="*/ 1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1" h="29">
                    <a:moveTo>
                      <a:pt x="101" y="12"/>
                    </a:moveTo>
                    <a:lnTo>
                      <a:pt x="101" y="0"/>
                    </a:lnTo>
                    <a:lnTo>
                      <a:pt x="0" y="18"/>
                    </a:lnTo>
                    <a:lnTo>
                      <a:pt x="7" y="28"/>
                    </a:lnTo>
                    <a:lnTo>
                      <a:pt x="8" y="29"/>
                    </a:lnTo>
                    <a:lnTo>
                      <a:pt x="101" y="12"/>
                    </a:lnTo>
                    <a:close/>
                  </a:path>
                </a:pathLst>
              </a:custGeom>
              <a:solidFill>
                <a:srgbClr val="8C6B75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37" name="Freeform 1461">
                <a:extLst>
                  <a:ext uri="{FF2B5EF4-FFF2-40B4-BE49-F238E27FC236}">
                    <a16:creationId xmlns:a16="http://schemas.microsoft.com/office/drawing/2014/main" id="{61CC4211-C0EE-4B53-A194-0778C250A29B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0" y="4725"/>
                <a:ext cx="37" cy="9"/>
              </a:xfrm>
              <a:custGeom>
                <a:avLst/>
                <a:gdLst>
                  <a:gd name="T0" fmla="*/ 109 w 109"/>
                  <a:gd name="T1" fmla="*/ 11 h 29"/>
                  <a:gd name="T2" fmla="*/ 107 w 109"/>
                  <a:gd name="T3" fmla="*/ 5 h 29"/>
                  <a:gd name="T4" fmla="*/ 106 w 109"/>
                  <a:gd name="T5" fmla="*/ 0 h 29"/>
                  <a:gd name="T6" fmla="*/ 0 w 109"/>
                  <a:gd name="T7" fmla="*/ 18 h 29"/>
                  <a:gd name="T8" fmla="*/ 8 w 109"/>
                  <a:gd name="T9" fmla="*/ 29 h 29"/>
                  <a:gd name="T10" fmla="*/ 109 w 109"/>
                  <a:gd name="T11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9" h="29">
                    <a:moveTo>
                      <a:pt x="109" y="11"/>
                    </a:moveTo>
                    <a:lnTo>
                      <a:pt x="107" y="5"/>
                    </a:lnTo>
                    <a:lnTo>
                      <a:pt x="106" y="0"/>
                    </a:lnTo>
                    <a:lnTo>
                      <a:pt x="0" y="18"/>
                    </a:lnTo>
                    <a:lnTo>
                      <a:pt x="8" y="29"/>
                    </a:lnTo>
                    <a:lnTo>
                      <a:pt x="109" y="11"/>
                    </a:lnTo>
                    <a:close/>
                  </a:path>
                </a:pathLst>
              </a:custGeom>
              <a:solidFill>
                <a:srgbClr val="8E6D7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38" name="Freeform 1462">
                <a:extLst>
                  <a:ext uri="{FF2B5EF4-FFF2-40B4-BE49-F238E27FC236}">
                    <a16:creationId xmlns:a16="http://schemas.microsoft.com/office/drawing/2014/main" id="{97479E8D-F9F3-4F7B-89B0-FB80564FC5C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1" y="4729"/>
                <a:ext cx="37" cy="10"/>
              </a:xfrm>
              <a:custGeom>
                <a:avLst/>
                <a:gdLst>
                  <a:gd name="T0" fmla="*/ 109 w 109"/>
                  <a:gd name="T1" fmla="*/ 11 h 29"/>
                  <a:gd name="T2" fmla="*/ 103 w 109"/>
                  <a:gd name="T3" fmla="*/ 0 h 29"/>
                  <a:gd name="T4" fmla="*/ 1 w 109"/>
                  <a:gd name="T5" fmla="*/ 17 h 29"/>
                  <a:gd name="T6" fmla="*/ 0 w 109"/>
                  <a:gd name="T7" fmla="*/ 24 h 29"/>
                  <a:gd name="T8" fmla="*/ 3 w 109"/>
                  <a:gd name="T9" fmla="*/ 29 h 29"/>
                  <a:gd name="T10" fmla="*/ 109 w 109"/>
                  <a:gd name="T11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9" h="29">
                    <a:moveTo>
                      <a:pt x="109" y="11"/>
                    </a:moveTo>
                    <a:lnTo>
                      <a:pt x="103" y="0"/>
                    </a:lnTo>
                    <a:lnTo>
                      <a:pt x="1" y="17"/>
                    </a:lnTo>
                    <a:lnTo>
                      <a:pt x="0" y="24"/>
                    </a:lnTo>
                    <a:lnTo>
                      <a:pt x="3" y="29"/>
                    </a:lnTo>
                    <a:lnTo>
                      <a:pt x="109" y="11"/>
                    </a:lnTo>
                    <a:close/>
                  </a:path>
                </a:pathLst>
              </a:custGeom>
              <a:solidFill>
                <a:srgbClr val="91707B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39" name="Freeform 1463">
                <a:extLst>
                  <a:ext uri="{FF2B5EF4-FFF2-40B4-BE49-F238E27FC236}">
                    <a16:creationId xmlns:a16="http://schemas.microsoft.com/office/drawing/2014/main" id="{A2BA841C-C627-408A-A610-5CB30A2674A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3" y="4732"/>
                <a:ext cx="35" cy="9"/>
              </a:xfrm>
              <a:custGeom>
                <a:avLst/>
                <a:gdLst>
                  <a:gd name="T0" fmla="*/ 104 w 104"/>
                  <a:gd name="T1" fmla="*/ 10 h 27"/>
                  <a:gd name="T2" fmla="*/ 101 w 104"/>
                  <a:gd name="T3" fmla="*/ 0 h 27"/>
                  <a:gd name="T4" fmla="*/ 0 w 104"/>
                  <a:gd name="T5" fmla="*/ 16 h 27"/>
                  <a:gd name="T6" fmla="*/ 2 w 104"/>
                  <a:gd name="T7" fmla="*/ 27 h 27"/>
                  <a:gd name="T8" fmla="*/ 104 w 104"/>
                  <a:gd name="T9" fmla="*/ 1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27">
                    <a:moveTo>
                      <a:pt x="104" y="10"/>
                    </a:moveTo>
                    <a:lnTo>
                      <a:pt x="101" y="0"/>
                    </a:lnTo>
                    <a:lnTo>
                      <a:pt x="0" y="16"/>
                    </a:lnTo>
                    <a:lnTo>
                      <a:pt x="2" y="27"/>
                    </a:lnTo>
                    <a:lnTo>
                      <a:pt x="104" y="10"/>
                    </a:lnTo>
                    <a:close/>
                  </a:path>
                </a:pathLst>
              </a:custGeom>
              <a:solidFill>
                <a:srgbClr val="93737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40" name="Freeform 1464">
                <a:extLst>
                  <a:ext uri="{FF2B5EF4-FFF2-40B4-BE49-F238E27FC236}">
                    <a16:creationId xmlns:a16="http://schemas.microsoft.com/office/drawing/2014/main" id="{9A21B9D8-BC5B-4600-9769-F161F3BB197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0" y="4712"/>
                <a:ext cx="27" cy="8"/>
              </a:xfrm>
              <a:custGeom>
                <a:avLst/>
                <a:gdLst>
                  <a:gd name="T0" fmla="*/ 77 w 80"/>
                  <a:gd name="T1" fmla="*/ 12 h 24"/>
                  <a:gd name="T2" fmla="*/ 80 w 80"/>
                  <a:gd name="T3" fmla="*/ 0 h 24"/>
                  <a:gd name="T4" fmla="*/ 0 w 80"/>
                  <a:gd name="T5" fmla="*/ 13 h 24"/>
                  <a:gd name="T6" fmla="*/ 9 w 80"/>
                  <a:gd name="T7" fmla="*/ 24 h 24"/>
                  <a:gd name="T8" fmla="*/ 77 w 80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24">
                    <a:moveTo>
                      <a:pt x="77" y="12"/>
                    </a:moveTo>
                    <a:lnTo>
                      <a:pt x="80" y="0"/>
                    </a:lnTo>
                    <a:lnTo>
                      <a:pt x="0" y="13"/>
                    </a:lnTo>
                    <a:lnTo>
                      <a:pt x="9" y="24"/>
                    </a:lnTo>
                    <a:lnTo>
                      <a:pt x="77" y="12"/>
                    </a:lnTo>
                    <a:close/>
                  </a:path>
                </a:pathLst>
              </a:custGeom>
              <a:solidFill>
                <a:srgbClr val="85636E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41" name="Freeform 1465">
                <a:extLst>
                  <a:ext uri="{FF2B5EF4-FFF2-40B4-BE49-F238E27FC236}">
                    <a16:creationId xmlns:a16="http://schemas.microsoft.com/office/drawing/2014/main" id="{BB5C061D-61B0-4C21-89FA-8F627D3A657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0" y="4716"/>
                <a:ext cx="29" cy="8"/>
              </a:xfrm>
              <a:custGeom>
                <a:avLst/>
                <a:gdLst>
                  <a:gd name="T0" fmla="*/ 87 w 87"/>
                  <a:gd name="T1" fmla="*/ 11 h 24"/>
                  <a:gd name="T2" fmla="*/ 87 w 87"/>
                  <a:gd name="T3" fmla="*/ 5 h 24"/>
                  <a:gd name="T4" fmla="*/ 87 w 87"/>
                  <a:gd name="T5" fmla="*/ 0 h 24"/>
                  <a:gd name="T6" fmla="*/ 0 w 87"/>
                  <a:gd name="T7" fmla="*/ 14 h 24"/>
                  <a:gd name="T8" fmla="*/ 7 w 87"/>
                  <a:gd name="T9" fmla="*/ 24 h 24"/>
                  <a:gd name="T10" fmla="*/ 87 w 87"/>
                  <a:gd name="T11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" h="24">
                    <a:moveTo>
                      <a:pt x="87" y="11"/>
                    </a:moveTo>
                    <a:lnTo>
                      <a:pt x="87" y="5"/>
                    </a:lnTo>
                    <a:lnTo>
                      <a:pt x="87" y="0"/>
                    </a:lnTo>
                    <a:lnTo>
                      <a:pt x="0" y="14"/>
                    </a:lnTo>
                    <a:lnTo>
                      <a:pt x="7" y="24"/>
                    </a:lnTo>
                    <a:lnTo>
                      <a:pt x="87" y="11"/>
                    </a:lnTo>
                    <a:close/>
                  </a:path>
                </a:pathLst>
              </a:custGeom>
              <a:solidFill>
                <a:srgbClr val="876570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42" name="Freeform 1466">
                <a:extLst>
                  <a:ext uri="{FF2B5EF4-FFF2-40B4-BE49-F238E27FC236}">
                    <a16:creationId xmlns:a16="http://schemas.microsoft.com/office/drawing/2014/main" id="{3100C553-5FFC-4BCC-A304-57522A8E4C9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1" y="4702"/>
                <a:ext cx="23" cy="14"/>
              </a:xfrm>
              <a:custGeom>
                <a:avLst/>
                <a:gdLst>
                  <a:gd name="T0" fmla="*/ 37 w 68"/>
                  <a:gd name="T1" fmla="*/ 32 h 42"/>
                  <a:gd name="T2" fmla="*/ 37 w 68"/>
                  <a:gd name="T3" fmla="*/ 27 h 42"/>
                  <a:gd name="T4" fmla="*/ 40 w 68"/>
                  <a:gd name="T5" fmla="*/ 26 h 42"/>
                  <a:gd name="T6" fmla="*/ 44 w 68"/>
                  <a:gd name="T7" fmla="*/ 29 h 42"/>
                  <a:gd name="T8" fmla="*/ 65 w 68"/>
                  <a:gd name="T9" fmla="*/ 21 h 42"/>
                  <a:gd name="T10" fmla="*/ 68 w 68"/>
                  <a:gd name="T11" fmla="*/ 0 h 42"/>
                  <a:gd name="T12" fmla="*/ 0 w 68"/>
                  <a:gd name="T13" fmla="*/ 12 h 42"/>
                  <a:gd name="T14" fmla="*/ 21 w 68"/>
                  <a:gd name="T15" fmla="*/ 41 h 42"/>
                  <a:gd name="T16" fmla="*/ 44 w 68"/>
                  <a:gd name="T17" fmla="*/ 42 h 42"/>
                  <a:gd name="T18" fmla="*/ 37 w 68"/>
                  <a:gd name="T19" fmla="*/ 3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42">
                    <a:moveTo>
                      <a:pt x="37" y="32"/>
                    </a:moveTo>
                    <a:lnTo>
                      <a:pt x="37" y="27"/>
                    </a:lnTo>
                    <a:lnTo>
                      <a:pt x="40" y="26"/>
                    </a:lnTo>
                    <a:lnTo>
                      <a:pt x="44" y="29"/>
                    </a:lnTo>
                    <a:lnTo>
                      <a:pt x="65" y="21"/>
                    </a:lnTo>
                    <a:lnTo>
                      <a:pt x="68" y="0"/>
                    </a:lnTo>
                    <a:lnTo>
                      <a:pt x="0" y="12"/>
                    </a:lnTo>
                    <a:lnTo>
                      <a:pt x="21" y="41"/>
                    </a:lnTo>
                    <a:lnTo>
                      <a:pt x="44" y="42"/>
                    </a:lnTo>
                    <a:lnTo>
                      <a:pt x="37" y="32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43" name="Freeform 1467">
                <a:extLst>
                  <a:ext uri="{FF2B5EF4-FFF2-40B4-BE49-F238E27FC236}">
                    <a16:creationId xmlns:a16="http://schemas.microsoft.com/office/drawing/2014/main" id="{C5F326DF-909E-4764-BFE7-686CA164055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0" y="4718"/>
                <a:ext cx="31" cy="9"/>
              </a:xfrm>
              <a:custGeom>
                <a:avLst/>
                <a:gdLst>
                  <a:gd name="T0" fmla="*/ 94 w 94"/>
                  <a:gd name="T1" fmla="*/ 12 h 26"/>
                  <a:gd name="T2" fmla="*/ 93 w 94"/>
                  <a:gd name="T3" fmla="*/ 0 h 26"/>
                  <a:gd name="T4" fmla="*/ 0 w 94"/>
                  <a:gd name="T5" fmla="*/ 17 h 26"/>
                  <a:gd name="T6" fmla="*/ 7 w 94"/>
                  <a:gd name="T7" fmla="*/ 26 h 26"/>
                  <a:gd name="T8" fmla="*/ 94 w 94"/>
                  <a:gd name="T9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26">
                    <a:moveTo>
                      <a:pt x="94" y="12"/>
                    </a:moveTo>
                    <a:lnTo>
                      <a:pt x="93" y="0"/>
                    </a:lnTo>
                    <a:lnTo>
                      <a:pt x="0" y="17"/>
                    </a:lnTo>
                    <a:lnTo>
                      <a:pt x="7" y="26"/>
                    </a:lnTo>
                    <a:lnTo>
                      <a:pt x="94" y="12"/>
                    </a:lnTo>
                    <a:close/>
                  </a:path>
                </a:pathLst>
              </a:custGeom>
              <a:solidFill>
                <a:srgbClr val="896873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44" name="Freeform 1468">
                <a:extLst>
                  <a:ext uri="{FF2B5EF4-FFF2-40B4-BE49-F238E27FC236}">
                    <a16:creationId xmlns:a16="http://schemas.microsoft.com/office/drawing/2014/main" id="{E92BC075-55CB-4AF8-86F1-426C17F30A6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66" y="4766"/>
                <a:ext cx="32" cy="28"/>
              </a:xfrm>
              <a:custGeom>
                <a:avLst/>
                <a:gdLst>
                  <a:gd name="T0" fmla="*/ 56 w 95"/>
                  <a:gd name="T1" fmla="*/ 8 h 84"/>
                  <a:gd name="T2" fmla="*/ 44 w 95"/>
                  <a:gd name="T3" fmla="*/ 22 h 84"/>
                  <a:gd name="T4" fmla="*/ 33 w 95"/>
                  <a:gd name="T5" fmla="*/ 36 h 84"/>
                  <a:gd name="T6" fmla="*/ 23 w 95"/>
                  <a:gd name="T7" fmla="*/ 50 h 84"/>
                  <a:gd name="T8" fmla="*/ 11 w 95"/>
                  <a:gd name="T9" fmla="*/ 62 h 84"/>
                  <a:gd name="T10" fmla="*/ 0 w 95"/>
                  <a:gd name="T11" fmla="*/ 74 h 84"/>
                  <a:gd name="T12" fmla="*/ 0 w 95"/>
                  <a:gd name="T13" fmla="*/ 84 h 84"/>
                  <a:gd name="T14" fmla="*/ 95 w 95"/>
                  <a:gd name="T15" fmla="*/ 67 h 84"/>
                  <a:gd name="T16" fmla="*/ 94 w 95"/>
                  <a:gd name="T17" fmla="*/ 62 h 84"/>
                  <a:gd name="T18" fmla="*/ 88 w 95"/>
                  <a:gd name="T19" fmla="*/ 43 h 84"/>
                  <a:gd name="T20" fmla="*/ 82 w 95"/>
                  <a:gd name="T21" fmla="*/ 28 h 84"/>
                  <a:gd name="T22" fmla="*/ 72 w 95"/>
                  <a:gd name="T23" fmla="*/ 12 h 84"/>
                  <a:gd name="T24" fmla="*/ 62 w 95"/>
                  <a:gd name="T25" fmla="*/ 0 h 84"/>
                  <a:gd name="T26" fmla="*/ 56 w 95"/>
                  <a:gd name="T27" fmla="*/ 8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5" h="84">
                    <a:moveTo>
                      <a:pt x="56" y="8"/>
                    </a:moveTo>
                    <a:lnTo>
                      <a:pt x="44" y="22"/>
                    </a:lnTo>
                    <a:lnTo>
                      <a:pt x="33" y="36"/>
                    </a:lnTo>
                    <a:lnTo>
                      <a:pt x="23" y="50"/>
                    </a:lnTo>
                    <a:lnTo>
                      <a:pt x="11" y="62"/>
                    </a:lnTo>
                    <a:lnTo>
                      <a:pt x="0" y="74"/>
                    </a:lnTo>
                    <a:lnTo>
                      <a:pt x="0" y="84"/>
                    </a:lnTo>
                    <a:lnTo>
                      <a:pt x="95" y="67"/>
                    </a:lnTo>
                    <a:lnTo>
                      <a:pt x="94" y="62"/>
                    </a:lnTo>
                    <a:lnTo>
                      <a:pt x="88" y="43"/>
                    </a:lnTo>
                    <a:lnTo>
                      <a:pt x="82" y="28"/>
                    </a:lnTo>
                    <a:lnTo>
                      <a:pt x="72" y="12"/>
                    </a:lnTo>
                    <a:lnTo>
                      <a:pt x="62" y="0"/>
                    </a:lnTo>
                    <a:lnTo>
                      <a:pt x="56" y="8"/>
                    </a:lnTo>
                    <a:close/>
                  </a:path>
                </a:pathLst>
              </a:custGeom>
              <a:solidFill>
                <a:srgbClr val="A98B9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45" name="Freeform 1469">
                <a:extLst>
                  <a:ext uri="{FF2B5EF4-FFF2-40B4-BE49-F238E27FC236}">
                    <a16:creationId xmlns:a16="http://schemas.microsoft.com/office/drawing/2014/main" id="{31CCFD01-F06A-4103-A82B-48AAD900780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64" y="4762"/>
                <a:ext cx="33" cy="10"/>
              </a:xfrm>
              <a:custGeom>
                <a:avLst/>
                <a:gdLst>
                  <a:gd name="T0" fmla="*/ 98 w 98"/>
                  <a:gd name="T1" fmla="*/ 11 h 28"/>
                  <a:gd name="T2" fmla="*/ 95 w 98"/>
                  <a:gd name="T3" fmla="*/ 5 h 28"/>
                  <a:gd name="T4" fmla="*/ 95 w 98"/>
                  <a:gd name="T5" fmla="*/ 0 h 28"/>
                  <a:gd name="T6" fmla="*/ 0 w 98"/>
                  <a:gd name="T7" fmla="*/ 17 h 28"/>
                  <a:gd name="T8" fmla="*/ 0 w 98"/>
                  <a:gd name="T9" fmla="*/ 28 h 28"/>
                  <a:gd name="T10" fmla="*/ 98 w 98"/>
                  <a:gd name="T11" fmla="*/ 1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28">
                    <a:moveTo>
                      <a:pt x="98" y="11"/>
                    </a:moveTo>
                    <a:lnTo>
                      <a:pt x="95" y="5"/>
                    </a:lnTo>
                    <a:lnTo>
                      <a:pt x="95" y="0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98" y="11"/>
                    </a:lnTo>
                    <a:close/>
                  </a:path>
                </a:pathLst>
              </a:custGeom>
              <a:solidFill>
                <a:srgbClr val="A68891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46" name="Freeform 1470">
                <a:extLst>
                  <a:ext uri="{FF2B5EF4-FFF2-40B4-BE49-F238E27FC236}">
                    <a16:creationId xmlns:a16="http://schemas.microsoft.com/office/drawing/2014/main" id="{6C2DF461-336E-49C6-BBEA-C193DC2CCAB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399" y="4662"/>
                <a:ext cx="58" cy="31"/>
              </a:xfrm>
              <a:custGeom>
                <a:avLst/>
                <a:gdLst>
                  <a:gd name="T0" fmla="*/ 56 w 176"/>
                  <a:gd name="T1" fmla="*/ 0 h 91"/>
                  <a:gd name="T2" fmla="*/ 33 w 176"/>
                  <a:gd name="T3" fmla="*/ 6 h 91"/>
                  <a:gd name="T4" fmla="*/ 32 w 176"/>
                  <a:gd name="T5" fmla="*/ 7 h 91"/>
                  <a:gd name="T6" fmla="*/ 13 w 176"/>
                  <a:gd name="T7" fmla="*/ 12 h 91"/>
                  <a:gd name="T8" fmla="*/ 0 w 176"/>
                  <a:gd name="T9" fmla="*/ 26 h 91"/>
                  <a:gd name="T10" fmla="*/ 28 w 176"/>
                  <a:gd name="T11" fmla="*/ 60 h 91"/>
                  <a:gd name="T12" fmla="*/ 55 w 176"/>
                  <a:gd name="T13" fmla="*/ 66 h 91"/>
                  <a:gd name="T14" fmla="*/ 79 w 176"/>
                  <a:gd name="T15" fmla="*/ 71 h 91"/>
                  <a:gd name="T16" fmla="*/ 128 w 176"/>
                  <a:gd name="T17" fmla="*/ 80 h 91"/>
                  <a:gd name="T18" fmla="*/ 135 w 176"/>
                  <a:gd name="T19" fmla="*/ 83 h 91"/>
                  <a:gd name="T20" fmla="*/ 136 w 176"/>
                  <a:gd name="T21" fmla="*/ 83 h 91"/>
                  <a:gd name="T22" fmla="*/ 139 w 176"/>
                  <a:gd name="T23" fmla="*/ 84 h 91"/>
                  <a:gd name="T24" fmla="*/ 144 w 176"/>
                  <a:gd name="T25" fmla="*/ 86 h 91"/>
                  <a:gd name="T26" fmla="*/ 151 w 176"/>
                  <a:gd name="T27" fmla="*/ 87 h 91"/>
                  <a:gd name="T28" fmla="*/ 158 w 176"/>
                  <a:gd name="T29" fmla="*/ 90 h 91"/>
                  <a:gd name="T30" fmla="*/ 163 w 176"/>
                  <a:gd name="T31" fmla="*/ 90 h 91"/>
                  <a:gd name="T32" fmla="*/ 168 w 176"/>
                  <a:gd name="T33" fmla="*/ 91 h 91"/>
                  <a:gd name="T34" fmla="*/ 176 w 176"/>
                  <a:gd name="T35" fmla="*/ 91 h 91"/>
                  <a:gd name="T36" fmla="*/ 171 w 176"/>
                  <a:gd name="T37" fmla="*/ 80 h 91"/>
                  <a:gd name="T38" fmla="*/ 170 w 176"/>
                  <a:gd name="T39" fmla="*/ 78 h 91"/>
                  <a:gd name="T40" fmla="*/ 143 w 176"/>
                  <a:gd name="T41" fmla="*/ 54 h 91"/>
                  <a:gd name="T42" fmla="*/ 115 w 176"/>
                  <a:gd name="T43" fmla="*/ 34 h 91"/>
                  <a:gd name="T44" fmla="*/ 86 w 176"/>
                  <a:gd name="T45" fmla="*/ 16 h 91"/>
                  <a:gd name="T46" fmla="*/ 56 w 176"/>
                  <a:gd name="T47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6" h="91">
                    <a:moveTo>
                      <a:pt x="56" y="0"/>
                    </a:moveTo>
                    <a:lnTo>
                      <a:pt x="33" y="6"/>
                    </a:lnTo>
                    <a:lnTo>
                      <a:pt x="32" y="7"/>
                    </a:lnTo>
                    <a:lnTo>
                      <a:pt x="13" y="12"/>
                    </a:lnTo>
                    <a:lnTo>
                      <a:pt x="0" y="26"/>
                    </a:lnTo>
                    <a:lnTo>
                      <a:pt x="28" y="60"/>
                    </a:lnTo>
                    <a:lnTo>
                      <a:pt x="55" y="66"/>
                    </a:lnTo>
                    <a:lnTo>
                      <a:pt x="79" y="71"/>
                    </a:lnTo>
                    <a:lnTo>
                      <a:pt x="128" y="80"/>
                    </a:lnTo>
                    <a:lnTo>
                      <a:pt x="135" y="83"/>
                    </a:lnTo>
                    <a:lnTo>
                      <a:pt x="136" y="83"/>
                    </a:lnTo>
                    <a:lnTo>
                      <a:pt x="139" y="84"/>
                    </a:lnTo>
                    <a:lnTo>
                      <a:pt x="144" y="86"/>
                    </a:lnTo>
                    <a:lnTo>
                      <a:pt x="151" y="87"/>
                    </a:lnTo>
                    <a:lnTo>
                      <a:pt x="158" y="90"/>
                    </a:lnTo>
                    <a:lnTo>
                      <a:pt x="163" y="90"/>
                    </a:lnTo>
                    <a:lnTo>
                      <a:pt x="168" y="91"/>
                    </a:lnTo>
                    <a:lnTo>
                      <a:pt x="176" y="91"/>
                    </a:lnTo>
                    <a:lnTo>
                      <a:pt x="171" y="80"/>
                    </a:lnTo>
                    <a:lnTo>
                      <a:pt x="170" y="78"/>
                    </a:lnTo>
                    <a:lnTo>
                      <a:pt x="143" y="54"/>
                    </a:lnTo>
                    <a:lnTo>
                      <a:pt x="115" y="34"/>
                    </a:lnTo>
                    <a:lnTo>
                      <a:pt x="86" y="16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47" name="Freeform 1471">
                <a:extLst>
                  <a:ext uri="{FF2B5EF4-FFF2-40B4-BE49-F238E27FC236}">
                    <a16:creationId xmlns:a16="http://schemas.microsoft.com/office/drawing/2014/main" id="{211D0B6A-9AF2-49DE-859D-A87FBC180C5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3" y="4666"/>
                <a:ext cx="4" cy="15"/>
              </a:xfrm>
              <a:custGeom>
                <a:avLst/>
                <a:gdLst>
                  <a:gd name="T0" fmla="*/ 0 w 12"/>
                  <a:gd name="T1" fmla="*/ 47 h 47"/>
                  <a:gd name="T2" fmla="*/ 12 w 12"/>
                  <a:gd name="T3" fmla="*/ 26 h 47"/>
                  <a:gd name="T4" fmla="*/ 0 w 12"/>
                  <a:gd name="T5" fmla="*/ 0 h 47"/>
                  <a:gd name="T6" fmla="*/ 0 w 12"/>
                  <a:gd name="T7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47">
                    <a:moveTo>
                      <a:pt x="0" y="47"/>
                    </a:moveTo>
                    <a:lnTo>
                      <a:pt x="12" y="26"/>
                    </a:lnTo>
                    <a:lnTo>
                      <a:pt x="0" y="0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48" name="Freeform 1472">
                <a:extLst>
                  <a:ext uri="{FF2B5EF4-FFF2-40B4-BE49-F238E27FC236}">
                    <a16:creationId xmlns:a16="http://schemas.microsoft.com/office/drawing/2014/main" id="{79AB835D-CC97-47EE-B1A1-404FE15980D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61" y="4640"/>
                <a:ext cx="16" cy="42"/>
              </a:xfrm>
              <a:custGeom>
                <a:avLst/>
                <a:gdLst>
                  <a:gd name="T0" fmla="*/ 48 w 48"/>
                  <a:gd name="T1" fmla="*/ 62 h 126"/>
                  <a:gd name="T2" fmla="*/ 48 w 48"/>
                  <a:gd name="T3" fmla="*/ 0 h 126"/>
                  <a:gd name="T4" fmla="*/ 38 w 48"/>
                  <a:gd name="T5" fmla="*/ 11 h 126"/>
                  <a:gd name="T6" fmla="*/ 28 w 48"/>
                  <a:gd name="T7" fmla="*/ 19 h 126"/>
                  <a:gd name="T8" fmla="*/ 16 w 48"/>
                  <a:gd name="T9" fmla="*/ 26 h 126"/>
                  <a:gd name="T10" fmla="*/ 9 w 48"/>
                  <a:gd name="T11" fmla="*/ 29 h 126"/>
                  <a:gd name="T12" fmla="*/ 7 w 48"/>
                  <a:gd name="T13" fmla="*/ 29 h 126"/>
                  <a:gd name="T14" fmla="*/ 6 w 48"/>
                  <a:gd name="T15" fmla="*/ 29 h 126"/>
                  <a:gd name="T16" fmla="*/ 6 w 48"/>
                  <a:gd name="T17" fmla="*/ 30 h 126"/>
                  <a:gd name="T18" fmla="*/ 3 w 48"/>
                  <a:gd name="T19" fmla="*/ 32 h 126"/>
                  <a:gd name="T20" fmla="*/ 1 w 48"/>
                  <a:gd name="T21" fmla="*/ 62 h 126"/>
                  <a:gd name="T22" fmla="*/ 0 w 48"/>
                  <a:gd name="T23" fmla="*/ 77 h 126"/>
                  <a:gd name="T24" fmla="*/ 3 w 48"/>
                  <a:gd name="T25" fmla="*/ 93 h 126"/>
                  <a:gd name="T26" fmla="*/ 4 w 48"/>
                  <a:gd name="T27" fmla="*/ 101 h 126"/>
                  <a:gd name="T28" fmla="*/ 8 w 48"/>
                  <a:gd name="T29" fmla="*/ 109 h 126"/>
                  <a:gd name="T30" fmla="*/ 16 w 48"/>
                  <a:gd name="T31" fmla="*/ 126 h 126"/>
                  <a:gd name="T32" fmla="*/ 19 w 48"/>
                  <a:gd name="T33" fmla="*/ 98 h 126"/>
                  <a:gd name="T34" fmla="*/ 26 w 48"/>
                  <a:gd name="T35" fmla="*/ 90 h 126"/>
                  <a:gd name="T36" fmla="*/ 30 w 48"/>
                  <a:gd name="T37" fmla="*/ 85 h 126"/>
                  <a:gd name="T38" fmla="*/ 34 w 48"/>
                  <a:gd name="T39" fmla="*/ 81 h 126"/>
                  <a:gd name="T40" fmla="*/ 41 w 48"/>
                  <a:gd name="T41" fmla="*/ 72 h 126"/>
                  <a:gd name="T42" fmla="*/ 48 w 48"/>
                  <a:gd name="T43" fmla="*/ 62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126">
                    <a:moveTo>
                      <a:pt x="48" y="62"/>
                    </a:moveTo>
                    <a:lnTo>
                      <a:pt x="48" y="0"/>
                    </a:lnTo>
                    <a:lnTo>
                      <a:pt x="38" y="11"/>
                    </a:lnTo>
                    <a:lnTo>
                      <a:pt x="28" y="19"/>
                    </a:lnTo>
                    <a:lnTo>
                      <a:pt x="16" y="26"/>
                    </a:lnTo>
                    <a:lnTo>
                      <a:pt x="9" y="29"/>
                    </a:lnTo>
                    <a:lnTo>
                      <a:pt x="7" y="29"/>
                    </a:lnTo>
                    <a:lnTo>
                      <a:pt x="6" y="29"/>
                    </a:lnTo>
                    <a:lnTo>
                      <a:pt x="6" y="30"/>
                    </a:lnTo>
                    <a:lnTo>
                      <a:pt x="3" y="32"/>
                    </a:lnTo>
                    <a:lnTo>
                      <a:pt x="1" y="62"/>
                    </a:lnTo>
                    <a:lnTo>
                      <a:pt x="0" y="77"/>
                    </a:lnTo>
                    <a:lnTo>
                      <a:pt x="3" y="93"/>
                    </a:lnTo>
                    <a:lnTo>
                      <a:pt x="4" y="101"/>
                    </a:lnTo>
                    <a:lnTo>
                      <a:pt x="8" y="109"/>
                    </a:lnTo>
                    <a:lnTo>
                      <a:pt x="16" y="126"/>
                    </a:lnTo>
                    <a:lnTo>
                      <a:pt x="19" y="98"/>
                    </a:lnTo>
                    <a:lnTo>
                      <a:pt x="26" y="90"/>
                    </a:lnTo>
                    <a:lnTo>
                      <a:pt x="30" y="85"/>
                    </a:lnTo>
                    <a:lnTo>
                      <a:pt x="34" y="81"/>
                    </a:lnTo>
                    <a:lnTo>
                      <a:pt x="41" y="72"/>
                    </a:lnTo>
                    <a:lnTo>
                      <a:pt x="48" y="62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49" name="Freeform 1473">
                <a:extLst>
                  <a:ext uri="{FF2B5EF4-FFF2-40B4-BE49-F238E27FC236}">
                    <a16:creationId xmlns:a16="http://schemas.microsoft.com/office/drawing/2014/main" id="{07B833CC-A75D-45A3-BC57-CA842FC8166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6" y="4720"/>
                <a:ext cx="13" cy="25"/>
              </a:xfrm>
              <a:custGeom>
                <a:avLst/>
                <a:gdLst>
                  <a:gd name="T0" fmla="*/ 23 w 41"/>
                  <a:gd name="T1" fmla="*/ 43 h 74"/>
                  <a:gd name="T2" fmla="*/ 23 w 41"/>
                  <a:gd name="T3" fmla="*/ 32 h 74"/>
                  <a:gd name="T4" fmla="*/ 2 w 41"/>
                  <a:gd name="T5" fmla="*/ 1 h 74"/>
                  <a:gd name="T6" fmla="*/ 0 w 41"/>
                  <a:gd name="T7" fmla="*/ 0 h 74"/>
                  <a:gd name="T8" fmla="*/ 0 w 41"/>
                  <a:gd name="T9" fmla="*/ 6 h 74"/>
                  <a:gd name="T10" fmla="*/ 2 w 41"/>
                  <a:gd name="T11" fmla="*/ 13 h 74"/>
                  <a:gd name="T12" fmla="*/ 5 w 41"/>
                  <a:gd name="T13" fmla="*/ 18 h 74"/>
                  <a:gd name="T14" fmla="*/ 11 w 41"/>
                  <a:gd name="T15" fmla="*/ 24 h 74"/>
                  <a:gd name="T16" fmla="*/ 12 w 41"/>
                  <a:gd name="T17" fmla="*/ 49 h 74"/>
                  <a:gd name="T18" fmla="*/ 28 w 41"/>
                  <a:gd name="T19" fmla="*/ 74 h 74"/>
                  <a:gd name="T20" fmla="*/ 41 w 41"/>
                  <a:gd name="T21" fmla="*/ 66 h 74"/>
                  <a:gd name="T22" fmla="*/ 30 w 41"/>
                  <a:gd name="T23" fmla="*/ 57 h 74"/>
                  <a:gd name="T24" fmla="*/ 23 w 41"/>
                  <a:gd name="T25" fmla="*/ 4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1" h="74">
                    <a:moveTo>
                      <a:pt x="23" y="43"/>
                    </a:moveTo>
                    <a:lnTo>
                      <a:pt x="23" y="3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2" y="13"/>
                    </a:lnTo>
                    <a:lnTo>
                      <a:pt x="5" y="18"/>
                    </a:lnTo>
                    <a:lnTo>
                      <a:pt x="11" y="24"/>
                    </a:lnTo>
                    <a:lnTo>
                      <a:pt x="12" y="49"/>
                    </a:lnTo>
                    <a:lnTo>
                      <a:pt x="28" y="74"/>
                    </a:lnTo>
                    <a:lnTo>
                      <a:pt x="41" y="66"/>
                    </a:lnTo>
                    <a:lnTo>
                      <a:pt x="30" y="57"/>
                    </a:lnTo>
                    <a:lnTo>
                      <a:pt x="23" y="43"/>
                    </a:lnTo>
                    <a:close/>
                  </a:path>
                </a:pathLst>
              </a:custGeom>
              <a:solidFill>
                <a:srgbClr val="A98B9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50" name="Freeform 1474">
                <a:extLst>
                  <a:ext uri="{FF2B5EF4-FFF2-40B4-BE49-F238E27FC236}">
                    <a16:creationId xmlns:a16="http://schemas.microsoft.com/office/drawing/2014/main" id="{2A8FD3E8-D1BF-4291-8F4B-6035CFC5333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0" y="4707"/>
                <a:ext cx="5" cy="3"/>
              </a:xfrm>
              <a:custGeom>
                <a:avLst/>
                <a:gdLst>
                  <a:gd name="T0" fmla="*/ 16 w 16"/>
                  <a:gd name="T1" fmla="*/ 3 h 10"/>
                  <a:gd name="T2" fmla="*/ 12 w 16"/>
                  <a:gd name="T3" fmla="*/ 0 h 10"/>
                  <a:gd name="T4" fmla="*/ 0 w 16"/>
                  <a:gd name="T5" fmla="*/ 8 h 10"/>
                  <a:gd name="T6" fmla="*/ 5 w 16"/>
                  <a:gd name="T7" fmla="*/ 10 h 10"/>
                  <a:gd name="T8" fmla="*/ 16 w 16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0">
                    <a:moveTo>
                      <a:pt x="16" y="3"/>
                    </a:moveTo>
                    <a:lnTo>
                      <a:pt x="12" y="0"/>
                    </a:lnTo>
                    <a:lnTo>
                      <a:pt x="0" y="8"/>
                    </a:lnTo>
                    <a:lnTo>
                      <a:pt x="5" y="10"/>
                    </a:lnTo>
                    <a:lnTo>
                      <a:pt x="16" y="3"/>
                    </a:lnTo>
                    <a:close/>
                  </a:path>
                </a:pathLst>
              </a:custGeom>
              <a:solidFill>
                <a:srgbClr val="84626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51" name="Freeform 1475">
                <a:extLst>
                  <a:ext uri="{FF2B5EF4-FFF2-40B4-BE49-F238E27FC236}">
                    <a16:creationId xmlns:a16="http://schemas.microsoft.com/office/drawing/2014/main" id="{716CF9D8-D115-44C9-AAB1-C9535A2A863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2" y="4708"/>
                <a:ext cx="6" cy="4"/>
              </a:xfrm>
              <a:custGeom>
                <a:avLst/>
                <a:gdLst>
                  <a:gd name="T0" fmla="*/ 17 w 17"/>
                  <a:gd name="T1" fmla="*/ 3 h 11"/>
                  <a:gd name="T2" fmla="*/ 16 w 17"/>
                  <a:gd name="T3" fmla="*/ 2 h 11"/>
                  <a:gd name="T4" fmla="*/ 14 w 17"/>
                  <a:gd name="T5" fmla="*/ 0 h 11"/>
                  <a:gd name="T6" fmla="*/ 0 w 17"/>
                  <a:gd name="T7" fmla="*/ 8 h 11"/>
                  <a:gd name="T8" fmla="*/ 5 w 17"/>
                  <a:gd name="T9" fmla="*/ 11 h 11"/>
                  <a:gd name="T10" fmla="*/ 17 w 17"/>
                  <a:gd name="T1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1">
                    <a:moveTo>
                      <a:pt x="17" y="3"/>
                    </a:moveTo>
                    <a:lnTo>
                      <a:pt x="16" y="2"/>
                    </a:lnTo>
                    <a:lnTo>
                      <a:pt x="14" y="0"/>
                    </a:lnTo>
                    <a:lnTo>
                      <a:pt x="0" y="8"/>
                    </a:lnTo>
                    <a:lnTo>
                      <a:pt x="5" y="11"/>
                    </a:lnTo>
                    <a:lnTo>
                      <a:pt x="17" y="3"/>
                    </a:lnTo>
                    <a:close/>
                  </a:path>
                </a:pathLst>
              </a:custGeom>
              <a:solidFill>
                <a:srgbClr val="86646F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52" name="Freeform 1476">
                <a:extLst>
                  <a:ext uri="{FF2B5EF4-FFF2-40B4-BE49-F238E27FC236}">
                    <a16:creationId xmlns:a16="http://schemas.microsoft.com/office/drawing/2014/main" id="{0F4D9ABA-B67D-4E87-9C54-960F7BD8332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3" y="4709"/>
                <a:ext cx="6" cy="4"/>
              </a:xfrm>
              <a:custGeom>
                <a:avLst/>
                <a:gdLst>
                  <a:gd name="T0" fmla="*/ 18 w 18"/>
                  <a:gd name="T1" fmla="*/ 4 h 12"/>
                  <a:gd name="T2" fmla="*/ 15 w 18"/>
                  <a:gd name="T3" fmla="*/ 0 h 12"/>
                  <a:gd name="T4" fmla="*/ 0 w 18"/>
                  <a:gd name="T5" fmla="*/ 10 h 12"/>
                  <a:gd name="T6" fmla="*/ 4 w 18"/>
                  <a:gd name="T7" fmla="*/ 12 h 12"/>
                  <a:gd name="T8" fmla="*/ 18 w 18"/>
                  <a:gd name="T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2">
                    <a:moveTo>
                      <a:pt x="18" y="4"/>
                    </a:moveTo>
                    <a:lnTo>
                      <a:pt x="15" y="0"/>
                    </a:lnTo>
                    <a:lnTo>
                      <a:pt x="0" y="10"/>
                    </a:lnTo>
                    <a:lnTo>
                      <a:pt x="4" y="12"/>
                    </a:lnTo>
                    <a:lnTo>
                      <a:pt x="18" y="4"/>
                    </a:lnTo>
                    <a:close/>
                  </a:path>
                </a:pathLst>
              </a:custGeom>
              <a:solidFill>
                <a:srgbClr val="8A6873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53" name="Freeform 1477">
                <a:extLst>
                  <a:ext uri="{FF2B5EF4-FFF2-40B4-BE49-F238E27FC236}">
                    <a16:creationId xmlns:a16="http://schemas.microsoft.com/office/drawing/2014/main" id="{C8C2A6B4-B84F-4E9E-942D-8A927453E4F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72" y="4702"/>
                <a:ext cx="11" cy="7"/>
              </a:xfrm>
              <a:custGeom>
                <a:avLst/>
                <a:gdLst>
                  <a:gd name="T0" fmla="*/ 0 w 35"/>
                  <a:gd name="T1" fmla="*/ 7 h 20"/>
                  <a:gd name="T2" fmla="*/ 16 w 35"/>
                  <a:gd name="T3" fmla="*/ 17 h 20"/>
                  <a:gd name="T4" fmla="*/ 25 w 35"/>
                  <a:gd name="T5" fmla="*/ 19 h 20"/>
                  <a:gd name="T6" fmla="*/ 35 w 35"/>
                  <a:gd name="T7" fmla="*/ 20 h 20"/>
                  <a:gd name="T8" fmla="*/ 11 w 35"/>
                  <a:gd name="T9" fmla="*/ 0 h 20"/>
                  <a:gd name="T10" fmla="*/ 0 w 35"/>
                  <a:gd name="T11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20">
                    <a:moveTo>
                      <a:pt x="0" y="7"/>
                    </a:moveTo>
                    <a:lnTo>
                      <a:pt x="16" y="17"/>
                    </a:lnTo>
                    <a:lnTo>
                      <a:pt x="25" y="19"/>
                    </a:lnTo>
                    <a:lnTo>
                      <a:pt x="35" y="20"/>
                    </a:lnTo>
                    <a:lnTo>
                      <a:pt x="11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54" name="Freeform 1478">
                <a:extLst>
                  <a:ext uri="{FF2B5EF4-FFF2-40B4-BE49-F238E27FC236}">
                    <a16:creationId xmlns:a16="http://schemas.microsoft.com/office/drawing/2014/main" id="{49718D98-055B-491A-B354-02014F2BC39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0" y="4715"/>
                <a:ext cx="7" cy="5"/>
              </a:xfrm>
              <a:custGeom>
                <a:avLst/>
                <a:gdLst>
                  <a:gd name="T0" fmla="*/ 22 w 22"/>
                  <a:gd name="T1" fmla="*/ 4 h 15"/>
                  <a:gd name="T2" fmla="*/ 17 w 22"/>
                  <a:gd name="T3" fmla="*/ 0 h 15"/>
                  <a:gd name="T4" fmla="*/ 0 w 22"/>
                  <a:gd name="T5" fmla="*/ 11 h 15"/>
                  <a:gd name="T6" fmla="*/ 2 w 22"/>
                  <a:gd name="T7" fmla="*/ 15 h 15"/>
                  <a:gd name="T8" fmla="*/ 22 w 22"/>
                  <a:gd name="T9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5">
                    <a:moveTo>
                      <a:pt x="22" y="4"/>
                    </a:moveTo>
                    <a:lnTo>
                      <a:pt x="17" y="0"/>
                    </a:lnTo>
                    <a:lnTo>
                      <a:pt x="0" y="11"/>
                    </a:lnTo>
                    <a:lnTo>
                      <a:pt x="2" y="15"/>
                    </a:lnTo>
                    <a:lnTo>
                      <a:pt x="22" y="4"/>
                    </a:lnTo>
                    <a:close/>
                  </a:path>
                </a:pathLst>
              </a:custGeom>
              <a:solidFill>
                <a:srgbClr val="9C7D86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55" name="Freeform 1479">
                <a:extLst>
                  <a:ext uri="{FF2B5EF4-FFF2-40B4-BE49-F238E27FC236}">
                    <a16:creationId xmlns:a16="http://schemas.microsoft.com/office/drawing/2014/main" id="{7179A5A6-DACB-46BF-8BE7-640E1175CE21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0" y="4714"/>
                <a:ext cx="8" cy="5"/>
              </a:xfrm>
              <a:custGeom>
                <a:avLst/>
                <a:gdLst>
                  <a:gd name="T0" fmla="*/ 22 w 22"/>
                  <a:gd name="T1" fmla="*/ 2 h 14"/>
                  <a:gd name="T2" fmla="*/ 20 w 22"/>
                  <a:gd name="T3" fmla="*/ 0 h 14"/>
                  <a:gd name="T4" fmla="*/ 0 w 22"/>
                  <a:gd name="T5" fmla="*/ 11 h 14"/>
                  <a:gd name="T6" fmla="*/ 2 w 22"/>
                  <a:gd name="T7" fmla="*/ 14 h 14"/>
                  <a:gd name="T8" fmla="*/ 22 w 22"/>
                  <a:gd name="T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4">
                    <a:moveTo>
                      <a:pt x="22" y="2"/>
                    </a:moveTo>
                    <a:lnTo>
                      <a:pt x="20" y="0"/>
                    </a:lnTo>
                    <a:lnTo>
                      <a:pt x="0" y="11"/>
                    </a:lnTo>
                    <a:lnTo>
                      <a:pt x="2" y="14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997A8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56" name="Freeform 1480">
                <a:extLst>
                  <a:ext uri="{FF2B5EF4-FFF2-40B4-BE49-F238E27FC236}">
                    <a16:creationId xmlns:a16="http://schemas.microsoft.com/office/drawing/2014/main" id="{E0A5F599-AB22-41B6-96D6-F321CEB306A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5" y="4710"/>
                <a:ext cx="9" cy="5"/>
              </a:xfrm>
              <a:custGeom>
                <a:avLst/>
                <a:gdLst>
                  <a:gd name="T0" fmla="*/ 26 w 26"/>
                  <a:gd name="T1" fmla="*/ 3 h 16"/>
                  <a:gd name="T2" fmla="*/ 24 w 26"/>
                  <a:gd name="T3" fmla="*/ 0 h 16"/>
                  <a:gd name="T4" fmla="*/ 0 w 26"/>
                  <a:gd name="T5" fmla="*/ 14 h 16"/>
                  <a:gd name="T6" fmla="*/ 0 w 26"/>
                  <a:gd name="T7" fmla="*/ 15 h 16"/>
                  <a:gd name="T8" fmla="*/ 5 w 26"/>
                  <a:gd name="T9" fmla="*/ 16 h 16"/>
                  <a:gd name="T10" fmla="*/ 26 w 26"/>
                  <a:gd name="T11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16">
                    <a:moveTo>
                      <a:pt x="26" y="3"/>
                    </a:moveTo>
                    <a:lnTo>
                      <a:pt x="24" y="0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5" y="16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91707A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57" name="Freeform 1481">
                <a:extLst>
                  <a:ext uri="{FF2B5EF4-FFF2-40B4-BE49-F238E27FC236}">
                    <a16:creationId xmlns:a16="http://schemas.microsoft.com/office/drawing/2014/main" id="{550324AD-AA91-4B7E-8F11-00C7F634D58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8" y="4712"/>
                <a:ext cx="8" cy="5"/>
              </a:xfrm>
              <a:custGeom>
                <a:avLst/>
                <a:gdLst>
                  <a:gd name="T0" fmla="*/ 23 w 25"/>
                  <a:gd name="T1" fmla="*/ 0 h 16"/>
                  <a:gd name="T2" fmla="*/ 22 w 25"/>
                  <a:gd name="T3" fmla="*/ 0 h 16"/>
                  <a:gd name="T4" fmla="*/ 0 w 25"/>
                  <a:gd name="T5" fmla="*/ 13 h 16"/>
                  <a:gd name="T6" fmla="*/ 2 w 25"/>
                  <a:gd name="T7" fmla="*/ 16 h 16"/>
                  <a:gd name="T8" fmla="*/ 25 w 25"/>
                  <a:gd name="T9" fmla="*/ 2 h 16"/>
                  <a:gd name="T10" fmla="*/ 23 w 25"/>
                  <a:gd name="T11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16">
                    <a:moveTo>
                      <a:pt x="23" y="0"/>
                    </a:moveTo>
                    <a:lnTo>
                      <a:pt x="22" y="0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25" y="2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967680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58" name="Freeform 1482">
                <a:extLst>
                  <a:ext uri="{FF2B5EF4-FFF2-40B4-BE49-F238E27FC236}">
                    <a16:creationId xmlns:a16="http://schemas.microsoft.com/office/drawing/2014/main" id="{9433AA0E-AA29-4832-988B-6DE550C545D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6" y="4712"/>
                <a:ext cx="9" cy="6"/>
              </a:xfrm>
              <a:custGeom>
                <a:avLst/>
                <a:gdLst>
                  <a:gd name="T0" fmla="*/ 27 w 27"/>
                  <a:gd name="T1" fmla="*/ 4 h 18"/>
                  <a:gd name="T2" fmla="*/ 23 w 27"/>
                  <a:gd name="T3" fmla="*/ 0 h 18"/>
                  <a:gd name="T4" fmla="*/ 0 w 27"/>
                  <a:gd name="T5" fmla="*/ 14 h 18"/>
                  <a:gd name="T6" fmla="*/ 3 w 27"/>
                  <a:gd name="T7" fmla="*/ 18 h 18"/>
                  <a:gd name="T8" fmla="*/ 27 w 27"/>
                  <a:gd name="T9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18">
                    <a:moveTo>
                      <a:pt x="27" y="4"/>
                    </a:moveTo>
                    <a:lnTo>
                      <a:pt x="23" y="0"/>
                    </a:lnTo>
                    <a:lnTo>
                      <a:pt x="0" y="14"/>
                    </a:lnTo>
                    <a:lnTo>
                      <a:pt x="3" y="18"/>
                    </a:lnTo>
                    <a:lnTo>
                      <a:pt x="27" y="4"/>
                    </a:lnTo>
                    <a:close/>
                  </a:path>
                </a:pathLst>
              </a:custGeom>
              <a:solidFill>
                <a:srgbClr val="93737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59" name="Freeform 1483">
                <a:extLst>
                  <a:ext uri="{FF2B5EF4-FFF2-40B4-BE49-F238E27FC236}">
                    <a16:creationId xmlns:a16="http://schemas.microsoft.com/office/drawing/2014/main" id="{BF6816BE-E544-4498-86D3-59BA0A37E27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3" y="4718"/>
                <a:ext cx="6" cy="4"/>
              </a:xfrm>
              <a:custGeom>
                <a:avLst/>
                <a:gdLst>
                  <a:gd name="T0" fmla="*/ 19 w 19"/>
                  <a:gd name="T1" fmla="*/ 2 h 13"/>
                  <a:gd name="T2" fmla="*/ 15 w 19"/>
                  <a:gd name="T3" fmla="*/ 0 h 13"/>
                  <a:gd name="T4" fmla="*/ 0 w 19"/>
                  <a:gd name="T5" fmla="*/ 9 h 13"/>
                  <a:gd name="T6" fmla="*/ 2 w 19"/>
                  <a:gd name="T7" fmla="*/ 13 h 13"/>
                  <a:gd name="T8" fmla="*/ 19 w 19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3">
                    <a:moveTo>
                      <a:pt x="19" y="2"/>
                    </a:moveTo>
                    <a:lnTo>
                      <a:pt x="15" y="0"/>
                    </a:lnTo>
                    <a:lnTo>
                      <a:pt x="0" y="9"/>
                    </a:lnTo>
                    <a:lnTo>
                      <a:pt x="2" y="13"/>
                    </a:lnTo>
                    <a:lnTo>
                      <a:pt x="19" y="2"/>
                    </a:lnTo>
                    <a:close/>
                  </a:path>
                </a:pathLst>
              </a:custGeom>
              <a:solidFill>
                <a:srgbClr val="9E7F89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60" name="Freeform 1484">
                <a:extLst>
                  <a:ext uri="{FF2B5EF4-FFF2-40B4-BE49-F238E27FC236}">
                    <a16:creationId xmlns:a16="http://schemas.microsoft.com/office/drawing/2014/main" id="{73510BA5-4E01-415E-8D21-BC069E4DAB31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9" y="4713"/>
                <a:ext cx="8" cy="5"/>
              </a:xfrm>
              <a:custGeom>
                <a:avLst/>
                <a:gdLst>
                  <a:gd name="T0" fmla="*/ 24 w 24"/>
                  <a:gd name="T1" fmla="*/ 3 h 16"/>
                  <a:gd name="T2" fmla="*/ 20 w 24"/>
                  <a:gd name="T3" fmla="*/ 0 h 16"/>
                  <a:gd name="T4" fmla="*/ 0 w 24"/>
                  <a:gd name="T5" fmla="*/ 12 h 16"/>
                  <a:gd name="T6" fmla="*/ 2 w 24"/>
                  <a:gd name="T7" fmla="*/ 16 h 16"/>
                  <a:gd name="T8" fmla="*/ 24 w 24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6">
                    <a:moveTo>
                      <a:pt x="24" y="3"/>
                    </a:moveTo>
                    <a:lnTo>
                      <a:pt x="20" y="0"/>
                    </a:lnTo>
                    <a:lnTo>
                      <a:pt x="0" y="12"/>
                    </a:lnTo>
                    <a:lnTo>
                      <a:pt x="2" y="16"/>
                    </a:lnTo>
                    <a:lnTo>
                      <a:pt x="24" y="3"/>
                    </a:lnTo>
                    <a:close/>
                  </a:path>
                </a:pathLst>
              </a:custGeom>
              <a:solidFill>
                <a:srgbClr val="977781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61" name="Freeform 1485">
                <a:extLst>
                  <a:ext uri="{FF2B5EF4-FFF2-40B4-BE49-F238E27FC236}">
                    <a16:creationId xmlns:a16="http://schemas.microsoft.com/office/drawing/2014/main" id="{36736833-2E3E-4CC1-B2C7-EFF1A180292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5" y="4720"/>
                <a:ext cx="5" cy="4"/>
              </a:xfrm>
              <a:custGeom>
                <a:avLst/>
                <a:gdLst>
                  <a:gd name="T0" fmla="*/ 16 w 16"/>
                  <a:gd name="T1" fmla="*/ 2 h 12"/>
                  <a:gd name="T2" fmla="*/ 13 w 16"/>
                  <a:gd name="T3" fmla="*/ 0 h 12"/>
                  <a:gd name="T4" fmla="*/ 0 w 16"/>
                  <a:gd name="T5" fmla="*/ 8 h 12"/>
                  <a:gd name="T6" fmla="*/ 2 w 16"/>
                  <a:gd name="T7" fmla="*/ 12 h 12"/>
                  <a:gd name="T8" fmla="*/ 16 w 16"/>
                  <a:gd name="T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2">
                    <a:moveTo>
                      <a:pt x="16" y="2"/>
                    </a:moveTo>
                    <a:lnTo>
                      <a:pt x="13" y="0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16" y="2"/>
                    </a:lnTo>
                    <a:close/>
                  </a:path>
                </a:pathLst>
              </a:custGeom>
              <a:solidFill>
                <a:srgbClr val="A4858E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62" name="Freeform 1486">
                <a:extLst>
                  <a:ext uri="{FF2B5EF4-FFF2-40B4-BE49-F238E27FC236}">
                    <a16:creationId xmlns:a16="http://schemas.microsoft.com/office/drawing/2014/main" id="{AAFB65C6-3525-4717-B57D-9F21AB50218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4" y="4719"/>
                <a:ext cx="6" cy="4"/>
              </a:xfrm>
              <a:custGeom>
                <a:avLst/>
                <a:gdLst>
                  <a:gd name="T0" fmla="*/ 14 w 19"/>
                  <a:gd name="T1" fmla="*/ 0 h 13"/>
                  <a:gd name="T2" fmla="*/ 0 w 19"/>
                  <a:gd name="T3" fmla="*/ 10 h 13"/>
                  <a:gd name="T4" fmla="*/ 4 w 19"/>
                  <a:gd name="T5" fmla="*/ 13 h 13"/>
                  <a:gd name="T6" fmla="*/ 19 w 19"/>
                  <a:gd name="T7" fmla="*/ 4 h 13"/>
                  <a:gd name="T8" fmla="*/ 14 w 19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3">
                    <a:moveTo>
                      <a:pt x="14" y="0"/>
                    </a:moveTo>
                    <a:lnTo>
                      <a:pt x="0" y="10"/>
                    </a:lnTo>
                    <a:lnTo>
                      <a:pt x="4" y="13"/>
                    </a:lnTo>
                    <a:lnTo>
                      <a:pt x="19" y="4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A3848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63" name="Freeform 1487">
                <a:extLst>
                  <a:ext uri="{FF2B5EF4-FFF2-40B4-BE49-F238E27FC236}">
                    <a16:creationId xmlns:a16="http://schemas.microsoft.com/office/drawing/2014/main" id="{04BD61E2-AB9C-4B54-8A71-F7F6B2D94CF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3" y="4710"/>
                <a:ext cx="7" cy="4"/>
              </a:xfrm>
              <a:custGeom>
                <a:avLst/>
                <a:gdLst>
                  <a:gd name="T0" fmla="*/ 0 w 21"/>
                  <a:gd name="T1" fmla="*/ 10 h 13"/>
                  <a:gd name="T2" fmla="*/ 1 w 21"/>
                  <a:gd name="T3" fmla="*/ 10 h 13"/>
                  <a:gd name="T4" fmla="*/ 6 w 21"/>
                  <a:gd name="T5" fmla="*/ 13 h 13"/>
                  <a:gd name="T6" fmla="*/ 21 w 21"/>
                  <a:gd name="T7" fmla="*/ 3 h 13"/>
                  <a:gd name="T8" fmla="*/ 18 w 21"/>
                  <a:gd name="T9" fmla="*/ 0 h 13"/>
                  <a:gd name="T10" fmla="*/ 0 w 21"/>
                  <a:gd name="T11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13">
                    <a:moveTo>
                      <a:pt x="0" y="10"/>
                    </a:moveTo>
                    <a:lnTo>
                      <a:pt x="1" y="10"/>
                    </a:lnTo>
                    <a:lnTo>
                      <a:pt x="6" y="13"/>
                    </a:lnTo>
                    <a:lnTo>
                      <a:pt x="21" y="3"/>
                    </a:lnTo>
                    <a:lnTo>
                      <a:pt x="18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8D6C76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64" name="Freeform 1488">
                <a:extLst>
                  <a:ext uri="{FF2B5EF4-FFF2-40B4-BE49-F238E27FC236}">
                    <a16:creationId xmlns:a16="http://schemas.microsoft.com/office/drawing/2014/main" id="{C87A29C5-93DF-4569-B87D-2998C412227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5" y="4711"/>
                <a:ext cx="8" cy="4"/>
              </a:xfrm>
              <a:custGeom>
                <a:avLst/>
                <a:gdLst>
                  <a:gd name="T0" fmla="*/ 0 w 24"/>
                  <a:gd name="T1" fmla="*/ 13 h 13"/>
                  <a:gd name="T2" fmla="*/ 6 w 24"/>
                  <a:gd name="T3" fmla="*/ 13 h 13"/>
                  <a:gd name="T4" fmla="*/ 24 w 24"/>
                  <a:gd name="T5" fmla="*/ 3 h 13"/>
                  <a:gd name="T6" fmla="*/ 21 w 24"/>
                  <a:gd name="T7" fmla="*/ 0 h 13"/>
                  <a:gd name="T8" fmla="*/ 0 w 24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3">
                    <a:moveTo>
                      <a:pt x="0" y="13"/>
                    </a:moveTo>
                    <a:lnTo>
                      <a:pt x="6" y="13"/>
                    </a:lnTo>
                    <a:lnTo>
                      <a:pt x="24" y="3"/>
                    </a:lnTo>
                    <a:lnTo>
                      <a:pt x="21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8E6D7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65" name="Freeform 1489">
                <a:extLst>
                  <a:ext uri="{FF2B5EF4-FFF2-40B4-BE49-F238E27FC236}">
                    <a16:creationId xmlns:a16="http://schemas.microsoft.com/office/drawing/2014/main" id="{5B53A3A0-CA62-44B8-9E53-91ABD772CA3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18" y="4716"/>
                <a:ext cx="3" cy="2"/>
              </a:xfrm>
              <a:custGeom>
                <a:avLst/>
                <a:gdLst>
                  <a:gd name="T0" fmla="*/ 2 w 9"/>
                  <a:gd name="T1" fmla="*/ 0 h 5"/>
                  <a:gd name="T2" fmla="*/ 0 w 9"/>
                  <a:gd name="T3" fmla="*/ 1 h 5"/>
                  <a:gd name="T4" fmla="*/ 6 w 9"/>
                  <a:gd name="T5" fmla="*/ 5 h 5"/>
                  <a:gd name="T6" fmla="*/ 9 w 9"/>
                  <a:gd name="T7" fmla="*/ 2 h 5"/>
                  <a:gd name="T8" fmla="*/ 2 w 9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5">
                    <a:moveTo>
                      <a:pt x="2" y="0"/>
                    </a:moveTo>
                    <a:lnTo>
                      <a:pt x="0" y="1"/>
                    </a:lnTo>
                    <a:lnTo>
                      <a:pt x="6" y="5"/>
                    </a:lnTo>
                    <a:lnTo>
                      <a:pt x="9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97983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66" name="Freeform 1490">
                <a:extLst>
                  <a:ext uri="{FF2B5EF4-FFF2-40B4-BE49-F238E27FC236}">
                    <a16:creationId xmlns:a16="http://schemas.microsoft.com/office/drawing/2014/main" id="{E4B3646E-99B3-4153-8D0A-4E13C75756F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22" y="4717"/>
                <a:ext cx="4" cy="1"/>
              </a:xfrm>
              <a:custGeom>
                <a:avLst/>
                <a:gdLst>
                  <a:gd name="T0" fmla="*/ 11 w 13"/>
                  <a:gd name="T1" fmla="*/ 5 h 5"/>
                  <a:gd name="T2" fmla="*/ 13 w 13"/>
                  <a:gd name="T3" fmla="*/ 4 h 5"/>
                  <a:gd name="T4" fmla="*/ 0 w 13"/>
                  <a:gd name="T5" fmla="*/ 0 h 5"/>
                  <a:gd name="T6" fmla="*/ 11 w 13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5">
                    <a:moveTo>
                      <a:pt x="11" y="5"/>
                    </a:moveTo>
                    <a:lnTo>
                      <a:pt x="13" y="4"/>
                    </a:lnTo>
                    <a:lnTo>
                      <a:pt x="0" y="0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A98B9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67" name="Freeform 1491">
                <a:extLst>
                  <a:ext uri="{FF2B5EF4-FFF2-40B4-BE49-F238E27FC236}">
                    <a16:creationId xmlns:a16="http://schemas.microsoft.com/office/drawing/2014/main" id="{40B5FE4B-5F4B-4A15-B90F-A9937D716501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16" y="4715"/>
                <a:ext cx="4" cy="2"/>
              </a:xfrm>
              <a:custGeom>
                <a:avLst/>
                <a:gdLst>
                  <a:gd name="T0" fmla="*/ 6 w 13"/>
                  <a:gd name="T1" fmla="*/ 0 h 6"/>
                  <a:gd name="T2" fmla="*/ 3 w 13"/>
                  <a:gd name="T3" fmla="*/ 0 h 6"/>
                  <a:gd name="T4" fmla="*/ 0 w 13"/>
                  <a:gd name="T5" fmla="*/ 3 h 6"/>
                  <a:gd name="T6" fmla="*/ 7 w 13"/>
                  <a:gd name="T7" fmla="*/ 6 h 6"/>
                  <a:gd name="T8" fmla="*/ 13 w 13"/>
                  <a:gd name="T9" fmla="*/ 3 h 6"/>
                  <a:gd name="T10" fmla="*/ 6 w 13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6">
                    <a:moveTo>
                      <a:pt x="6" y="0"/>
                    </a:moveTo>
                    <a:lnTo>
                      <a:pt x="3" y="0"/>
                    </a:lnTo>
                    <a:lnTo>
                      <a:pt x="0" y="3"/>
                    </a:lnTo>
                    <a:lnTo>
                      <a:pt x="7" y="6"/>
                    </a:lnTo>
                    <a:lnTo>
                      <a:pt x="13" y="3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967680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68" name="Freeform 1492">
                <a:extLst>
                  <a:ext uri="{FF2B5EF4-FFF2-40B4-BE49-F238E27FC236}">
                    <a16:creationId xmlns:a16="http://schemas.microsoft.com/office/drawing/2014/main" id="{B54717ED-4E1A-47DD-BCE3-8F90194A622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12" y="4714"/>
                <a:ext cx="5" cy="2"/>
              </a:xfrm>
              <a:custGeom>
                <a:avLst/>
                <a:gdLst>
                  <a:gd name="T0" fmla="*/ 6 w 15"/>
                  <a:gd name="T1" fmla="*/ 0 h 7"/>
                  <a:gd name="T2" fmla="*/ 0 w 15"/>
                  <a:gd name="T3" fmla="*/ 3 h 7"/>
                  <a:gd name="T4" fmla="*/ 7 w 15"/>
                  <a:gd name="T5" fmla="*/ 7 h 7"/>
                  <a:gd name="T6" fmla="*/ 15 w 15"/>
                  <a:gd name="T7" fmla="*/ 2 h 7"/>
                  <a:gd name="T8" fmla="*/ 6 w 15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7">
                    <a:moveTo>
                      <a:pt x="6" y="0"/>
                    </a:moveTo>
                    <a:lnTo>
                      <a:pt x="0" y="3"/>
                    </a:lnTo>
                    <a:lnTo>
                      <a:pt x="7" y="7"/>
                    </a:lnTo>
                    <a:lnTo>
                      <a:pt x="15" y="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94747E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69" name="Freeform 1493">
                <a:extLst>
                  <a:ext uri="{FF2B5EF4-FFF2-40B4-BE49-F238E27FC236}">
                    <a16:creationId xmlns:a16="http://schemas.microsoft.com/office/drawing/2014/main" id="{EF8C64B1-C3AD-4AAF-996D-5B8ED6C6F5EB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10" y="4712"/>
                <a:ext cx="5" cy="3"/>
              </a:xfrm>
              <a:custGeom>
                <a:avLst/>
                <a:gdLst>
                  <a:gd name="T0" fmla="*/ 0 w 14"/>
                  <a:gd name="T1" fmla="*/ 5 h 7"/>
                  <a:gd name="T2" fmla="*/ 6 w 14"/>
                  <a:gd name="T3" fmla="*/ 7 h 7"/>
                  <a:gd name="T4" fmla="*/ 14 w 14"/>
                  <a:gd name="T5" fmla="*/ 2 h 7"/>
                  <a:gd name="T6" fmla="*/ 8 w 14"/>
                  <a:gd name="T7" fmla="*/ 0 h 7"/>
                  <a:gd name="T8" fmla="*/ 0 w 14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7">
                    <a:moveTo>
                      <a:pt x="0" y="5"/>
                    </a:moveTo>
                    <a:lnTo>
                      <a:pt x="6" y="7"/>
                    </a:lnTo>
                    <a:lnTo>
                      <a:pt x="14" y="2"/>
                    </a:lnTo>
                    <a:lnTo>
                      <a:pt x="8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92717B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70" name="Freeform 1494">
                <a:extLst>
                  <a:ext uri="{FF2B5EF4-FFF2-40B4-BE49-F238E27FC236}">
                    <a16:creationId xmlns:a16="http://schemas.microsoft.com/office/drawing/2014/main" id="{139E88B0-7482-4762-A33D-A63BB82D426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4" y="4709"/>
                <a:ext cx="1" cy="1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677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71" name="Freeform 1495">
                <a:extLst>
                  <a:ext uri="{FF2B5EF4-FFF2-40B4-BE49-F238E27FC236}">
                    <a16:creationId xmlns:a16="http://schemas.microsoft.com/office/drawing/2014/main" id="{48CB361C-7382-45CA-A0B7-B95CF1D2FBC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6" y="4710"/>
                <a:ext cx="2" cy="2"/>
              </a:xfrm>
              <a:custGeom>
                <a:avLst/>
                <a:gdLst>
                  <a:gd name="T0" fmla="*/ 8 w 8"/>
                  <a:gd name="T1" fmla="*/ 5 h 5"/>
                  <a:gd name="T2" fmla="*/ 8 w 8"/>
                  <a:gd name="T3" fmla="*/ 3 h 5"/>
                  <a:gd name="T4" fmla="*/ 4 w 8"/>
                  <a:gd name="T5" fmla="*/ 0 h 5"/>
                  <a:gd name="T6" fmla="*/ 0 w 8"/>
                  <a:gd name="T7" fmla="*/ 1 h 5"/>
                  <a:gd name="T8" fmla="*/ 7 w 8"/>
                  <a:gd name="T9" fmla="*/ 3 h 5"/>
                  <a:gd name="T10" fmla="*/ 8 w 8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5">
                    <a:moveTo>
                      <a:pt x="8" y="5"/>
                    </a:moveTo>
                    <a:lnTo>
                      <a:pt x="8" y="3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7" y="3"/>
                    </a:lnTo>
                    <a:lnTo>
                      <a:pt x="8" y="5"/>
                    </a:lnTo>
                    <a:close/>
                  </a:path>
                </a:pathLst>
              </a:custGeom>
              <a:solidFill>
                <a:srgbClr val="8B6A7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72" name="Freeform 1496">
                <a:extLst>
                  <a:ext uri="{FF2B5EF4-FFF2-40B4-BE49-F238E27FC236}">
                    <a16:creationId xmlns:a16="http://schemas.microsoft.com/office/drawing/2014/main" id="{CB144976-1D36-456B-979A-0A0BBAFCF13B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7" y="4711"/>
                <a:ext cx="4" cy="1"/>
              </a:xfrm>
              <a:custGeom>
                <a:avLst/>
                <a:gdLst>
                  <a:gd name="T0" fmla="*/ 7 w 11"/>
                  <a:gd name="T1" fmla="*/ 5 h 5"/>
                  <a:gd name="T2" fmla="*/ 11 w 11"/>
                  <a:gd name="T3" fmla="*/ 4 h 5"/>
                  <a:gd name="T4" fmla="*/ 5 w 11"/>
                  <a:gd name="T5" fmla="*/ 0 h 5"/>
                  <a:gd name="T6" fmla="*/ 0 w 11"/>
                  <a:gd name="T7" fmla="*/ 3 h 5"/>
                  <a:gd name="T8" fmla="*/ 7 w 11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5">
                    <a:moveTo>
                      <a:pt x="7" y="5"/>
                    </a:moveTo>
                    <a:lnTo>
                      <a:pt x="11" y="4"/>
                    </a:lnTo>
                    <a:lnTo>
                      <a:pt x="5" y="0"/>
                    </a:lnTo>
                    <a:lnTo>
                      <a:pt x="0" y="3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8D6C7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73" name="Freeform 1497">
                <a:extLst>
                  <a:ext uri="{FF2B5EF4-FFF2-40B4-BE49-F238E27FC236}">
                    <a16:creationId xmlns:a16="http://schemas.microsoft.com/office/drawing/2014/main" id="{A8667F9B-11BA-4B12-9713-B08EB4CF410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8" y="4711"/>
                <a:ext cx="5" cy="3"/>
              </a:xfrm>
              <a:custGeom>
                <a:avLst/>
                <a:gdLst>
                  <a:gd name="T0" fmla="*/ 8 w 14"/>
                  <a:gd name="T1" fmla="*/ 0 h 8"/>
                  <a:gd name="T2" fmla="*/ 0 w 14"/>
                  <a:gd name="T3" fmla="*/ 5 h 8"/>
                  <a:gd name="T4" fmla="*/ 9 w 14"/>
                  <a:gd name="T5" fmla="*/ 8 h 8"/>
                  <a:gd name="T6" fmla="*/ 14 w 14"/>
                  <a:gd name="T7" fmla="*/ 5 h 8"/>
                  <a:gd name="T8" fmla="*/ 8 w 14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8">
                    <a:moveTo>
                      <a:pt x="8" y="0"/>
                    </a:moveTo>
                    <a:lnTo>
                      <a:pt x="0" y="5"/>
                    </a:lnTo>
                    <a:lnTo>
                      <a:pt x="9" y="8"/>
                    </a:lnTo>
                    <a:lnTo>
                      <a:pt x="14" y="5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8F6F79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74" name="Freeform 1498">
                <a:extLst>
                  <a:ext uri="{FF2B5EF4-FFF2-40B4-BE49-F238E27FC236}">
                    <a16:creationId xmlns:a16="http://schemas.microsoft.com/office/drawing/2014/main" id="{81831816-F996-4940-85A7-495CFF848BC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7" y="4713"/>
                <a:ext cx="5" cy="3"/>
              </a:xfrm>
              <a:custGeom>
                <a:avLst/>
                <a:gdLst>
                  <a:gd name="T0" fmla="*/ 15 w 15"/>
                  <a:gd name="T1" fmla="*/ 5 h 9"/>
                  <a:gd name="T2" fmla="*/ 8 w 15"/>
                  <a:gd name="T3" fmla="*/ 0 h 9"/>
                  <a:gd name="T4" fmla="*/ 7 w 15"/>
                  <a:gd name="T5" fmla="*/ 0 h 9"/>
                  <a:gd name="T6" fmla="*/ 0 w 15"/>
                  <a:gd name="T7" fmla="*/ 5 h 9"/>
                  <a:gd name="T8" fmla="*/ 8 w 15"/>
                  <a:gd name="T9" fmla="*/ 9 h 9"/>
                  <a:gd name="T10" fmla="*/ 15 w 15"/>
                  <a:gd name="T11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9">
                    <a:moveTo>
                      <a:pt x="15" y="5"/>
                    </a:moveTo>
                    <a:lnTo>
                      <a:pt x="8" y="0"/>
                    </a:lnTo>
                    <a:lnTo>
                      <a:pt x="7" y="0"/>
                    </a:lnTo>
                    <a:lnTo>
                      <a:pt x="0" y="5"/>
                    </a:lnTo>
                    <a:lnTo>
                      <a:pt x="8" y="9"/>
                    </a:lnTo>
                    <a:lnTo>
                      <a:pt x="15" y="5"/>
                    </a:lnTo>
                    <a:close/>
                  </a:path>
                </a:pathLst>
              </a:custGeom>
              <a:solidFill>
                <a:srgbClr val="95757F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75" name="Freeform 1499">
                <a:extLst>
                  <a:ext uri="{FF2B5EF4-FFF2-40B4-BE49-F238E27FC236}">
                    <a16:creationId xmlns:a16="http://schemas.microsoft.com/office/drawing/2014/main" id="{A53D7986-5949-49D1-A3A4-C1E1278F0E9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9" y="4714"/>
                <a:ext cx="7" cy="3"/>
              </a:xfrm>
              <a:custGeom>
                <a:avLst/>
                <a:gdLst>
                  <a:gd name="T0" fmla="*/ 12 w 19"/>
                  <a:gd name="T1" fmla="*/ 9 h 9"/>
                  <a:gd name="T2" fmla="*/ 19 w 19"/>
                  <a:gd name="T3" fmla="*/ 4 h 9"/>
                  <a:gd name="T4" fmla="*/ 8 w 19"/>
                  <a:gd name="T5" fmla="*/ 0 h 9"/>
                  <a:gd name="T6" fmla="*/ 0 w 19"/>
                  <a:gd name="T7" fmla="*/ 4 h 9"/>
                  <a:gd name="T8" fmla="*/ 12 w 19"/>
                  <a:gd name="T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9">
                    <a:moveTo>
                      <a:pt x="12" y="9"/>
                    </a:moveTo>
                    <a:lnTo>
                      <a:pt x="19" y="4"/>
                    </a:lnTo>
                    <a:lnTo>
                      <a:pt x="8" y="0"/>
                    </a:lnTo>
                    <a:lnTo>
                      <a:pt x="0" y="4"/>
                    </a:ln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997983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76" name="Freeform 1500">
                <a:extLst>
                  <a:ext uri="{FF2B5EF4-FFF2-40B4-BE49-F238E27FC236}">
                    <a16:creationId xmlns:a16="http://schemas.microsoft.com/office/drawing/2014/main" id="{7BF9C920-263C-44D7-A4C2-65505BFFDA8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21" y="4719"/>
                <a:ext cx="8" cy="4"/>
              </a:xfrm>
              <a:custGeom>
                <a:avLst/>
                <a:gdLst>
                  <a:gd name="T0" fmla="*/ 24 w 24"/>
                  <a:gd name="T1" fmla="*/ 5 h 12"/>
                  <a:gd name="T2" fmla="*/ 13 w 24"/>
                  <a:gd name="T3" fmla="*/ 0 h 12"/>
                  <a:gd name="T4" fmla="*/ 0 w 24"/>
                  <a:gd name="T5" fmla="*/ 9 h 12"/>
                  <a:gd name="T6" fmla="*/ 8 w 24"/>
                  <a:gd name="T7" fmla="*/ 11 h 12"/>
                  <a:gd name="T8" fmla="*/ 10 w 24"/>
                  <a:gd name="T9" fmla="*/ 12 h 12"/>
                  <a:gd name="T10" fmla="*/ 24 w 24"/>
                  <a:gd name="T11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12">
                    <a:moveTo>
                      <a:pt x="24" y="5"/>
                    </a:moveTo>
                    <a:lnTo>
                      <a:pt x="13" y="0"/>
                    </a:lnTo>
                    <a:lnTo>
                      <a:pt x="0" y="9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24" y="5"/>
                    </a:lnTo>
                    <a:close/>
                  </a:path>
                </a:pathLst>
              </a:custGeom>
              <a:solidFill>
                <a:srgbClr val="9F808A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77" name="Freeform 1501">
                <a:extLst>
                  <a:ext uri="{FF2B5EF4-FFF2-40B4-BE49-F238E27FC236}">
                    <a16:creationId xmlns:a16="http://schemas.microsoft.com/office/drawing/2014/main" id="{9EB47BA6-D214-43F9-97EB-EC8551CA01C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17" y="4717"/>
                <a:ext cx="8" cy="3"/>
              </a:xfrm>
              <a:custGeom>
                <a:avLst/>
                <a:gdLst>
                  <a:gd name="T0" fmla="*/ 14 w 25"/>
                  <a:gd name="T1" fmla="*/ 0 h 11"/>
                  <a:gd name="T2" fmla="*/ 0 w 25"/>
                  <a:gd name="T3" fmla="*/ 7 h 11"/>
                  <a:gd name="T4" fmla="*/ 14 w 25"/>
                  <a:gd name="T5" fmla="*/ 11 h 11"/>
                  <a:gd name="T6" fmla="*/ 25 w 25"/>
                  <a:gd name="T7" fmla="*/ 5 h 11"/>
                  <a:gd name="T8" fmla="*/ 14 w 25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1">
                    <a:moveTo>
                      <a:pt x="14" y="0"/>
                    </a:moveTo>
                    <a:lnTo>
                      <a:pt x="0" y="7"/>
                    </a:lnTo>
                    <a:lnTo>
                      <a:pt x="14" y="11"/>
                    </a:lnTo>
                    <a:lnTo>
                      <a:pt x="25" y="5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9E7F8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78" name="Freeform 1502">
                <a:extLst>
                  <a:ext uri="{FF2B5EF4-FFF2-40B4-BE49-F238E27FC236}">
                    <a16:creationId xmlns:a16="http://schemas.microsoft.com/office/drawing/2014/main" id="{FD33F0B8-A81E-4462-832C-0DA49B15576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13" y="4716"/>
                <a:ext cx="7" cy="3"/>
              </a:xfrm>
              <a:custGeom>
                <a:avLst/>
                <a:gdLst>
                  <a:gd name="T0" fmla="*/ 0 w 20"/>
                  <a:gd name="T1" fmla="*/ 6 h 8"/>
                  <a:gd name="T2" fmla="*/ 7 w 20"/>
                  <a:gd name="T3" fmla="*/ 7 h 8"/>
                  <a:gd name="T4" fmla="*/ 12 w 20"/>
                  <a:gd name="T5" fmla="*/ 8 h 8"/>
                  <a:gd name="T6" fmla="*/ 20 w 20"/>
                  <a:gd name="T7" fmla="*/ 4 h 8"/>
                  <a:gd name="T8" fmla="*/ 11 w 20"/>
                  <a:gd name="T9" fmla="*/ 0 h 8"/>
                  <a:gd name="T10" fmla="*/ 0 w 20"/>
                  <a:gd name="T11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8">
                    <a:moveTo>
                      <a:pt x="0" y="6"/>
                    </a:moveTo>
                    <a:lnTo>
                      <a:pt x="7" y="7"/>
                    </a:lnTo>
                    <a:lnTo>
                      <a:pt x="12" y="8"/>
                    </a:lnTo>
                    <a:lnTo>
                      <a:pt x="20" y="4"/>
                    </a:lnTo>
                    <a:lnTo>
                      <a:pt x="11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9B7B85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79" name="Freeform 1503">
                <a:extLst>
                  <a:ext uri="{FF2B5EF4-FFF2-40B4-BE49-F238E27FC236}">
                    <a16:creationId xmlns:a16="http://schemas.microsoft.com/office/drawing/2014/main" id="{32ADC113-6942-42BC-9C62-9E3DB2FC00D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4" y="4711"/>
                <a:ext cx="6" cy="3"/>
              </a:xfrm>
              <a:custGeom>
                <a:avLst/>
                <a:gdLst>
                  <a:gd name="T0" fmla="*/ 0 w 17"/>
                  <a:gd name="T1" fmla="*/ 4 h 10"/>
                  <a:gd name="T2" fmla="*/ 9 w 17"/>
                  <a:gd name="T3" fmla="*/ 10 h 10"/>
                  <a:gd name="T4" fmla="*/ 17 w 17"/>
                  <a:gd name="T5" fmla="*/ 5 h 10"/>
                  <a:gd name="T6" fmla="*/ 7 w 17"/>
                  <a:gd name="T7" fmla="*/ 0 h 10"/>
                  <a:gd name="T8" fmla="*/ 0 w 17"/>
                  <a:gd name="T9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0">
                    <a:moveTo>
                      <a:pt x="0" y="4"/>
                    </a:moveTo>
                    <a:lnTo>
                      <a:pt x="9" y="10"/>
                    </a:lnTo>
                    <a:lnTo>
                      <a:pt x="17" y="5"/>
                    </a:lnTo>
                    <a:lnTo>
                      <a:pt x="7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93737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80" name="Freeform 1504">
                <a:extLst>
                  <a:ext uri="{FF2B5EF4-FFF2-40B4-BE49-F238E27FC236}">
                    <a16:creationId xmlns:a16="http://schemas.microsoft.com/office/drawing/2014/main" id="{91399C2B-01CC-4839-A8EA-CD7F2A464E1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24" y="4720"/>
                <a:ext cx="8" cy="4"/>
              </a:xfrm>
              <a:custGeom>
                <a:avLst/>
                <a:gdLst>
                  <a:gd name="T0" fmla="*/ 0 w 23"/>
                  <a:gd name="T1" fmla="*/ 8 h 12"/>
                  <a:gd name="T2" fmla="*/ 10 w 23"/>
                  <a:gd name="T3" fmla="*/ 12 h 12"/>
                  <a:gd name="T4" fmla="*/ 23 w 23"/>
                  <a:gd name="T5" fmla="*/ 3 h 12"/>
                  <a:gd name="T6" fmla="*/ 13 w 23"/>
                  <a:gd name="T7" fmla="*/ 0 h 12"/>
                  <a:gd name="T8" fmla="*/ 0 w 23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12">
                    <a:moveTo>
                      <a:pt x="0" y="8"/>
                    </a:moveTo>
                    <a:lnTo>
                      <a:pt x="10" y="12"/>
                    </a:lnTo>
                    <a:lnTo>
                      <a:pt x="23" y="3"/>
                    </a:lnTo>
                    <a:lnTo>
                      <a:pt x="13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A1838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81" name="Freeform 1505">
                <a:extLst>
                  <a:ext uri="{FF2B5EF4-FFF2-40B4-BE49-F238E27FC236}">
                    <a16:creationId xmlns:a16="http://schemas.microsoft.com/office/drawing/2014/main" id="{D753D0C3-0D89-4BE4-B663-750F893A1B6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27" y="4721"/>
                <a:ext cx="9" cy="4"/>
              </a:xfrm>
              <a:custGeom>
                <a:avLst/>
                <a:gdLst>
                  <a:gd name="T0" fmla="*/ 29 w 29"/>
                  <a:gd name="T1" fmla="*/ 4 h 12"/>
                  <a:gd name="T2" fmla="*/ 26 w 29"/>
                  <a:gd name="T3" fmla="*/ 3 h 12"/>
                  <a:gd name="T4" fmla="*/ 5 w 29"/>
                  <a:gd name="T5" fmla="*/ 0 h 12"/>
                  <a:gd name="T6" fmla="*/ 2 w 29"/>
                  <a:gd name="T7" fmla="*/ 1 h 12"/>
                  <a:gd name="T8" fmla="*/ 0 w 29"/>
                  <a:gd name="T9" fmla="*/ 5 h 12"/>
                  <a:gd name="T10" fmla="*/ 0 w 29"/>
                  <a:gd name="T11" fmla="*/ 6 h 12"/>
                  <a:gd name="T12" fmla="*/ 16 w 29"/>
                  <a:gd name="T13" fmla="*/ 12 h 12"/>
                  <a:gd name="T14" fmla="*/ 29 w 29"/>
                  <a:gd name="T15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" h="12">
                    <a:moveTo>
                      <a:pt x="29" y="4"/>
                    </a:moveTo>
                    <a:lnTo>
                      <a:pt x="26" y="3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6" y="12"/>
                    </a:lnTo>
                    <a:lnTo>
                      <a:pt x="29" y="4"/>
                    </a:lnTo>
                    <a:close/>
                  </a:path>
                </a:pathLst>
              </a:custGeom>
              <a:solidFill>
                <a:srgbClr val="A3848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82" name="Freeform 1506">
                <a:extLst>
                  <a:ext uri="{FF2B5EF4-FFF2-40B4-BE49-F238E27FC236}">
                    <a16:creationId xmlns:a16="http://schemas.microsoft.com/office/drawing/2014/main" id="{278F645B-8E0D-413F-AFAA-FE9DFFF6055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8" y="4708"/>
                <a:ext cx="5" cy="4"/>
              </a:xfrm>
              <a:custGeom>
                <a:avLst/>
                <a:gdLst>
                  <a:gd name="T0" fmla="*/ 10 w 17"/>
                  <a:gd name="T1" fmla="*/ 0 h 10"/>
                  <a:gd name="T2" fmla="*/ 0 w 17"/>
                  <a:gd name="T3" fmla="*/ 5 h 10"/>
                  <a:gd name="T4" fmla="*/ 5 w 17"/>
                  <a:gd name="T5" fmla="*/ 7 h 10"/>
                  <a:gd name="T6" fmla="*/ 8 w 17"/>
                  <a:gd name="T7" fmla="*/ 10 h 10"/>
                  <a:gd name="T8" fmla="*/ 17 w 17"/>
                  <a:gd name="T9" fmla="*/ 5 h 10"/>
                  <a:gd name="T10" fmla="*/ 10 w 17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0">
                    <a:moveTo>
                      <a:pt x="10" y="0"/>
                    </a:moveTo>
                    <a:lnTo>
                      <a:pt x="0" y="5"/>
                    </a:lnTo>
                    <a:lnTo>
                      <a:pt x="5" y="7"/>
                    </a:lnTo>
                    <a:lnTo>
                      <a:pt x="8" y="10"/>
                    </a:lnTo>
                    <a:lnTo>
                      <a:pt x="17" y="5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8F6F79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83" name="Freeform 1507">
                <a:extLst>
                  <a:ext uri="{FF2B5EF4-FFF2-40B4-BE49-F238E27FC236}">
                    <a16:creationId xmlns:a16="http://schemas.microsoft.com/office/drawing/2014/main" id="{E36B10BF-C4A1-4D53-9B0F-4A60F541446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1" y="4710"/>
                <a:ext cx="6" cy="4"/>
              </a:xfrm>
              <a:custGeom>
                <a:avLst/>
                <a:gdLst>
                  <a:gd name="T0" fmla="*/ 8 w 18"/>
                  <a:gd name="T1" fmla="*/ 11 h 11"/>
                  <a:gd name="T2" fmla="*/ 18 w 18"/>
                  <a:gd name="T3" fmla="*/ 6 h 11"/>
                  <a:gd name="T4" fmla="*/ 8 w 18"/>
                  <a:gd name="T5" fmla="*/ 0 h 11"/>
                  <a:gd name="T6" fmla="*/ 0 w 18"/>
                  <a:gd name="T7" fmla="*/ 5 h 11"/>
                  <a:gd name="T8" fmla="*/ 6 w 18"/>
                  <a:gd name="T9" fmla="*/ 10 h 11"/>
                  <a:gd name="T10" fmla="*/ 8 w 18"/>
                  <a:gd name="T11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1">
                    <a:moveTo>
                      <a:pt x="8" y="11"/>
                    </a:moveTo>
                    <a:lnTo>
                      <a:pt x="18" y="6"/>
                    </a:lnTo>
                    <a:lnTo>
                      <a:pt x="8" y="0"/>
                    </a:lnTo>
                    <a:lnTo>
                      <a:pt x="0" y="5"/>
                    </a:lnTo>
                    <a:lnTo>
                      <a:pt x="6" y="10"/>
                    </a:lnTo>
                    <a:lnTo>
                      <a:pt x="8" y="11"/>
                    </a:lnTo>
                    <a:close/>
                  </a:path>
                </a:pathLst>
              </a:custGeom>
              <a:solidFill>
                <a:srgbClr val="92717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84" name="Freeform 1508">
                <a:extLst>
                  <a:ext uri="{FF2B5EF4-FFF2-40B4-BE49-F238E27FC236}">
                    <a16:creationId xmlns:a16="http://schemas.microsoft.com/office/drawing/2014/main" id="{58E9313A-78E7-4B2D-8AE2-112F04BB2E8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3" y="4704"/>
                <a:ext cx="6" cy="3"/>
              </a:xfrm>
              <a:custGeom>
                <a:avLst/>
                <a:gdLst>
                  <a:gd name="T0" fmla="*/ 0 w 18"/>
                  <a:gd name="T1" fmla="*/ 5 h 9"/>
                  <a:gd name="T2" fmla="*/ 8 w 18"/>
                  <a:gd name="T3" fmla="*/ 9 h 9"/>
                  <a:gd name="T4" fmla="*/ 18 w 18"/>
                  <a:gd name="T5" fmla="*/ 5 h 9"/>
                  <a:gd name="T6" fmla="*/ 9 w 18"/>
                  <a:gd name="T7" fmla="*/ 0 h 9"/>
                  <a:gd name="T8" fmla="*/ 0 w 18"/>
                  <a:gd name="T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9">
                    <a:moveTo>
                      <a:pt x="0" y="5"/>
                    </a:moveTo>
                    <a:lnTo>
                      <a:pt x="8" y="9"/>
                    </a:lnTo>
                    <a:lnTo>
                      <a:pt x="18" y="5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8A6873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85" name="Freeform 1509">
                <a:extLst>
                  <a:ext uri="{FF2B5EF4-FFF2-40B4-BE49-F238E27FC236}">
                    <a16:creationId xmlns:a16="http://schemas.microsoft.com/office/drawing/2014/main" id="{C0E4268C-0B1F-4DBB-99A8-2A7AD67C353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6" y="4706"/>
                <a:ext cx="6" cy="4"/>
              </a:xfrm>
              <a:custGeom>
                <a:avLst/>
                <a:gdLst>
                  <a:gd name="T0" fmla="*/ 9 w 18"/>
                  <a:gd name="T1" fmla="*/ 11 h 11"/>
                  <a:gd name="T2" fmla="*/ 18 w 18"/>
                  <a:gd name="T3" fmla="*/ 6 h 11"/>
                  <a:gd name="T4" fmla="*/ 9 w 18"/>
                  <a:gd name="T5" fmla="*/ 0 h 11"/>
                  <a:gd name="T6" fmla="*/ 0 w 18"/>
                  <a:gd name="T7" fmla="*/ 5 h 11"/>
                  <a:gd name="T8" fmla="*/ 9 w 18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1">
                    <a:moveTo>
                      <a:pt x="9" y="11"/>
                    </a:moveTo>
                    <a:lnTo>
                      <a:pt x="18" y="6"/>
                    </a:lnTo>
                    <a:lnTo>
                      <a:pt x="9" y="0"/>
                    </a:lnTo>
                    <a:lnTo>
                      <a:pt x="0" y="5"/>
                    </a:lnTo>
                    <a:lnTo>
                      <a:pt x="9" y="11"/>
                    </a:lnTo>
                    <a:close/>
                  </a:path>
                </a:pathLst>
              </a:custGeom>
              <a:solidFill>
                <a:srgbClr val="8D6C7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86" name="Freeform 1510">
                <a:extLst>
                  <a:ext uri="{FF2B5EF4-FFF2-40B4-BE49-F238E27FC236}">
                    <a16:creationId xmlns:a16="http://schemas.microsoft.com/office/drawing/2014/main" id="{4B3BFC56-5275-41FA-961D-72DB6C71B37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6" y="4701"/>
                <a:ext cx="6" cy="3"/>
              </a:xfrm>
              <a:custGeom>
                <a:avLst/>
                <a:gdLst>
                  <a:gd name="T0" fmla="*/ 19 w 19"/>
                  <a:gd name="T1" fmla="*/ 5 h 9"/>
                  <a:gd name="T2" fmla="*/ 8 w 19"/>
                  <a:gd name="T3" fmla="*/ 0 h 9"/>
                  <a:gd name="T4" fmla="*/ 0 w 19"/>
                  <a:gd name="T5" fmla="*/ 6 h 9"/>
                  <a:gd name="T6" fmla="*/ 10 w 19"/>
                  <a:gd name="T7" fmla="*/ 9 h 9"/>
                  <a:gd name="T8" fmla="*/ 13 w 19"/>
                  <a:gd name="T9" fmla="*/ 9 h 9"/>
                  <a:gd name="T10" fmla="*/ 19 w 19"/>
                  <a:gd name="T11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9">
                    <a:moveTo>
                      <a:pt x="19" y="5"/>
                    </a:moveTo>
                    <a:lnTo>
                      <a:pt x="8" y="0"/>
                    </a:lnTo>
                    <a:lnTo>
                      <a:pt x="0" y="6"/>
                    </a:lnTo>
                    <a:lnTo>
                      <a:pt x="10" y="9"/>
                    </a:lnTo>
                    <a:lnTo>
                      <a:pt x="13" y="9"/>
                    </a:lnTo>
                    <a:lnTo>
                      <a:pt x="19" y="5"/>
                    </a:lnTo>
                    <a:close/>
                  </a:path>
                </a:pathLst>
              </a:custGeom>
              <a:solidFill>
                <a:srgbClr val="85636E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87" name="Freeform 1511">
                <a:extLst>
                  <a:ext uri="{FF2B5EF4-FFF2-40B4-BE49-F238E27FC236}">
                    <a16:creationId xmlns:a16="http://schemas.microsoft.com/office/drawing/2014/main" id="{CF3DD8A9-D72D-4822-8B56-9EF1E30B084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0" y="4702"/>
                <a:ext cx="6" cy="3"/>
              </a:xfrm>
              <a:custGeom>
                <a:avLst/>
                <a:gdLst>
                  <a:gd name="T0" fmla="*/ 11 w 19"/>
                  <a:gd name="T1" fmla="*/ 9 h 9"/>
                  <a:gd name="T2" fmla="*/ 19 w 19"/>
                  <a:gd name="T3" fmla="*/ 3 h 9"/>
                  <a:gd name="T4" fmla="*/ 17 w 19"/>
                  <a:gd name="T5" fmla="*/ 2 h 9"/>
                  <a:gd name="T6" fmla="*/ 15 w 19"/>
                  <a:gd name="T7" fmla="*/ 2 h 9"/>
                  <a:gd name="T8" fmla="*/ 10 w 19"/>
                  <a:gd name="T9" fmla="*/ 0 h 9"/>
                  <a:gd name="T10" fmla="*/ 0 w 19"/>
                  <a:gd name="T11" fmla="*/ 4 h 9"/>
                  <a:gd name="T12" fmla="*/ 11 w 19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9">
                    <a:moveTo>
                      <a:pt x="11" y="9"/>
                    </a:moveTo>
                    <a:lnTo>
                      <a:pt x="19" y="3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0" y="0"/>
                    </a:lnTo>
                    <a:lnTo>
                      <a:pt x="0" y="4"/>
                    </a:lnTo>
                    <a:lnTo>
                      <a:pt x="11" y="9"/>
                    </a:lnTo>
                    <a:close/>
                  </a:path>
                </a:pathLst>
              </a:custGeom>
              <a:solidFill>
                <a:srgbClr val="88677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88" name="Freeform 1512">
                <a:extLst>
                  <a:ext uri="{FF2B5EF4-FFF2-40B4-BE49-F238E27FC236}">
                    <a16:creationId xmlns:a16="http://schemas.microsoft.com/office/drawing/2014/main" id="{15E430C9-7754-490C-95F1-EB2BA409DE3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4" y="4702"/>
                <a:ext cx="4" cy="2"/>
              </a:xfrm>
              <a:custGeom>
                <a:avLst/>
                <a:gdLst>
                  <a:gd name="T0" fmla="*/ 6 w 13"/>
                  <a:gd name="T1" fmla="*/ 0 h 4"/>
                  <a:gd name="T2" fmla="*/ 0 w 13"/>
                  <a:gd name="T3" fmla="*/ 4 h 4"/>
                  <a:gd name="T4" fmla="*/ 13 w 13"/>
                  <a:gd name="T5" fmla="*/ 4 h 4"/>
                  <a:gd name="T6" fmla="*/ 6 w 13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4">
                    <a:moveTo>
                      <a:pt x="6" y="0"/>
                    </a:moveTo>
                    <a:lnTo>
                      <a:pt x="0" y="4"/>
                    </a:lnTo>
                    <a:lnTo>
                      <a:pt x="13" y="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84626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89" name="Freeform 1513">
                <a:extLst>
                  <a:ext uri="{FF2B5EF4-FFF2-40B4-BE49-F238E27FC236}">
                    <a16:creationId xmlns:a16="http://schemas.microsoft.com/office/drawing/2014/main" id="{4571BAEF-F3D7-4ECB-9245-AECE804670F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3" y="4708"/>
                <a:ext cx="2" cy="1"/>
              </a:xfrm>
              <a:custGeom>
                <a:avLst/>
                <a:gdLst>
                  <a:gd name="T0" fmla="*/ 7 w 7"/>
                  <a:gd name="T1" fmla="*/ 3 h 3"/>
                  <a:gd name="T2" fmla="*/ 0 w 7"/>
                  <a:gd name="T3" fmla="*/ 0 h 3"/>
                  <a:gd name="T4" fmla="*/ 4 w 7"/>
                  <a:gd name="T5" fmla="*/ 3 h 3"/>
                  <a:gd name="T6" fmla="*/ 7 w 7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3">
                    <a:moveTo>
                      <a:pt x="7" y="3"/>
                    </a:moveTo>
                    <a:lnTo>
                      <a:pt x="0" y="0"/>
                    </a:lnTo>
                    <a:lnTo>
                      <a:pt x="4" y="3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876570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90" name="Freeform 1514">
                <a:extLst>
                  <a:ext uri="{FF2B5EF4-FFF2-40B4-BE49-F238E27FC236}">
                    <a16:creationId xmlns:a16="http://schemas.microsoft.com/office/drawing/2014/main" id="{AF099348-91BD-481D-AECB-EB0BE273D15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60" y="4654"/>
                <a:ext cx="49" cy="37"/>
              </a:xfrm>
              <a:custGeom>
                <a:avLst/>
                <a:gdLst>
                  <a:gd name="T0" fmla="*/ 101 w 145"/>
                  <a:gd name="T1" fmla="*/ 6 h 111"/>
                  <a:gd name="T2" fmla="*/ 106 w 145"/>
                  <a:gd name="T3" fmla="*/ 1 h 111"/>
                  <a:gd name="T4" fmla="*/ 105 w 145"/>
                  <a:gd name="T5" fmla="*/ 0 h 111"/>
                  <a:gd name="T6" fmla="*/ 86 w 145"/>
                  <a:gd name="T7" fmla="*/ 2 h 111"/>
                  <a:gd name="T8" fmla="*/ 46 w 145"/>
                  <a:gd name="T9" fmla="*/ 23 h 111"/>
                  <a:gd name="T10" fmla="*/ 30 w 145"/>
                  <a:gd name="T11" fmla="*/ 37 h 111"/>
                  <a:gd name="T12" fmla="*/ 20 w 145"/>
                  <a:gd name="T13" fmla="*/ 52 h 111"/>
                  <a:gd name="T14" fmla="*/ 11 w 145"/>
                  <a:gd name="T15" fmla="*/ 69 h 111"/>
                  <a:gd name="T16" fmla="*/ 5 w 145"/>
                  <a:gd name="T17" fmla="*/ 88 h 111"/>
                  <a:gd name="T18" fmla="*/ 0 w 145"/>
                  <a:gd name="T19" fmla="*/ 111 h 111"/>
                  <a:gd name="T20" fmla="*/ 14 w 145"/>
                  <a:gd name="T21" fmla="*/ 103 h 111"/>
                  <a:gd name="T22" fmla="*/ 56 w 145"/>
                  <a:gd name="T23" fmla="*/ 79 h 111"/>
                  <a:gd name="T24" fmla="*/ 77 w 145"/>
                  <a:gd name="T25" fmla="*/ 66 h 111"/>
                  <a:gd name="T26" fmla="*/ 98 w 145"/>
                  <a:gd name="T27" fmla="*/ 57 h 111"/>
                  <a:gd name="T28" fmla="*/ 126 w 145"/>
                  <a:gd name="T29" fmla="*/ 39 h 111"/>
                  <a:gd name="T30" fmla="*/ 145 w 145"/>
                  <a:gd name="T31" fmla="*/ 20 h 111"/>
                  <a:gd name="T32" fmla="*/ 108 w 145"/>
                  <a:gd name="T33" fmla="*/ 15 h 111"/>
                  <a:gd name="T34" fmla="*/ 104 w 145"/>
                  <a:gd name="T35" fmla="*/ 9 h 111"/>
                  <a:gd name="T36" fmla="*/ 101 w 145"/>
                  <a:gd name="T37" fmla="*/ 6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5" h="111">
                    <a:moveTo>
                      <a:pt x="101" y="6"/>
                    </a:moveTo>
                    <a:lnTo>
                      <a:pt x="106" y="1"/>
                    </a:lnTo>
                    <a:lnTo>
                      <a:pt x="105" y="0"/>
                    </a:lnTo>
                    <a:lnTo>
                      <a:pt x="86" y="2"/>
                    </a:lnTo>
                    <a:lnTo>
                      <a:pt x="46" y="23"/>
                    </a:lnTo>
                    <a:lnTo>
                      <a:pt x="30" y="37"/>
                    </a:lnTo>
                    <a:lnTo>
                      <a:pt x="20" y="52"/>
                    </a:lnTo>
                    <a:lnTo>
                      <a:pt x="11" y="69"/>
                    </a:lnTo>
                    <a:lnTo>
                      <a:pt x="5" y="88"/>
                    </a:lnTo>
                    <a:lnTo>
                      <a:pt x="0" y="111"/>
                    </a:lnTo>
                    <a:lnTo>
                      <a:pt x="14" y="103"/>
                    </a:lnTo>
                    <a:lnTo>
                      <a:pt x="56" y="79"/>
                    </a:lnTo>
                    <a:lnTo>
                      <a:pt x="77" y="66"/>
                    </a:lnTo>
                    <a:lnTo>
                      <a:pt x="98" y="57"/>
                    </a:lnTo>
                    <a:lnTo>
                      <a:pt x="126" y="39"/>
                    </a:lnTo>
                    <a:lnTo>
                      <a:pt x="145" y="20"/>
                    </a:lnTo>
                    <a:lnTo>
                      <a:pt x="108" y="15"/>
                    </a:lnTo>
                    <a:lnTo>
                      <a:pt x="104" y="9"/>
                    </a:lnTo>
                    <a:lnTo>
                      <a:pt x="101" y="6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91" name="Freeform 1515">
                <a:extLst>
                  <a:ext uri="{FF2B5EF4-FFF2-40B4-BE49-F238E27FC236}">
                    <a16:creationId xmlns:a16="http://schemas.microsoft.com/office/drawing/2014/main" id="{0C664C0F-9A89-4F3F-B409-36395B1FBDF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72" y="4690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92" name="Freeform 1516">
                <a:extLst>
                  <a:ext uri="{FF2B5EF4-FFF2-40B4-BE49-F238E27FC236}">
                    <a16:creationId xmlns:a16="http://schemas.microsoft.com/office/drawing/2014/main" id="{E0DD115C-6781-4655-A580-72DF3EDE0C2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09" y="4746"/>
                <a:ext cx="13" cy="12"/>
              </a:xfrm>
              <a:custGeom>
                <a:avLst/>
                <a:gdLst>
                  <a:gd name="T0" fmla="*/ 6 w 41"/>
                  <a:gd name="T1" fmla="*/ 0 h 36"/>
                  <a:gd name="T2" fmla="*/ 0 w 41"/>
                  <a:gd name="T3" fmla="*/ 8 h 36"/>
                  <a:gd name="T4" fmla="*/ 39 w 41"/>
                  <a:gd name="T5" fmla="*/ 36 h 36"/>
                  <a:gd name="T6" fmla="*/ 41 w 41"/>
                  <a:gd name="T7" fmla="*/ 25 h 36"/>
                  <a:gd name="T8" fmla="*/ 6 w 41"/>
                  <a:gd name="T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6">
                    <a:moveTo>
                      <a:pt x="6" y="0"/>
                    </a:moveTo>
                    <a:lnTo>
                      <a:pt x="0" y="8"/>
                    </a:lnTo>
                    <a:lnTo>
                      <a:pt x="39" y="36"/>
                    </a:lnTo>
                    <a:lnTo>
                      <a:pt x="41" y="2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A68891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93" name="Freeform 1517">
                <a:extLst>
                  <a:ext uri="{FF2B5EF4-FFF2-40B4-BE49-F238E27FC236}">
                    <a16:creationId xmlns:a16="http://schemas.microsoft.com/office/drawing/2014/main" id="{A76B1064-FAF5-477B-9F04-21821B6C623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09" y="4749"/>
                <a:ext cx="11" cy="27"/>
              </a:xfrm>
              <a:custGeom>
                <a:avLst/>
                <a:gdLst>
                  <a:gd name="T0" fmla="*/ 3 w 35"/>
                  <a:gd name="T1" fmla="*/ 15 h 82"/>
                  <a:gd name="T2" fmla="*/ 3 w 35"/>
                  <a:gd name="T3" fmla="*/ 51 h 82"/>
                  <a:gd name="T4" fmla="*/ 0 w 35"/>
                  <a:gd name="T5" fmla="*/ 57 h 82"/>
                  <a:gd name="T6" fmla="*/ 35 w 35"/>
                  <a:gd name="T7" fmla="*/ 82 h 82"/>
                  <a:gd name="T8" fmla="*/ 35 w 35"/>
                  <a:gd name="T9" fmla="*/ 81 h 82"/>
                  <a:gd name="T10" fmla="*/ 32 w 35"/>
                  <a:gd name="T11" fmla="*/ 59 h 82"/>
                  <a:gd name="T12" fmla="*/ 28 w 35"/>
                  <a:gd name="T13" fmla="*/ 39 h 82"/>
                  <a:gd name="T14" fmla="*/ 21 w 35"/>
                  <a:gd name="T15" fmla="*/ 20 h 82"/>
                  <a:gd name="T16" fmla="*/ 13 w 35"/>
                  <a:gd name="T17" fmla="*/ 0 h 82"/>
                  <a:gd name="T18" fmla="*/ 3 w 35"/>
                  <a:gd name="T19" fmla="*/ 15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82">
                    <a:moveTo>
                      <a:pt x="3" y="15"/>
                    </a:moveTo>
                    <a:lnTo>
                      <a:pt x="3" y="51"/>
                    </a:lnTo>
                    <a:lnTo>
                      <a:pt x="0" y="57"/>
                    </a:lnTo>
                    <a:lnTo>
                      <a:pt x="35" y="82"/>
                    </a:lnTo>
                    <a:lnTo>
                      <a:pt x="35" y="81"/>
                    </a:lnTo>
                    <a:lnTo>
                      <a:pt x="32" y="59"/>
                    </a:lnTo>
                    <a:lnTo>
                      <a:pt x="28" y="39"/>
                    </a:lnTo>
                    <a:lnTo>
                      <a:pt x="21" y="20"/>
                    </a:lnTo>
                    <a:lnTo>
                      <a:pt x="13" y="0"/>
                    </a:lnTo>
                    <a:lnTo>
                      <a:pt x="3" y="15"/>
                    </a:lnTo>
                    <a:close/>
                  </a:path>
                </a:pathLst>
              </a:custGeom>
              <a:solidFill>
                <a:srgbClr val="A98B9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94" name="Freeform 1518">
                <a:extLst>
                  <a:ext uri="{FF2B5EF4-FFF2-40B4-BE49-F238E27FC236}">
                    <a16:creationId xmlns:a16="http://schemas.microsoft.com/office/drawing/2014/main" id="{225E104B-C95D-4FBB-8B82-25C0A35644C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09" y="4742"/>
                <a:ext cx="15" cy="13"/>
              </a:xfrm>
              <a:custGeom>
                <a:avLst/>
                <a:gdLst>
                  <a:gd name="T0" fmla="*/ 43 w 45"/>
                  <a:gd name="T1" fmla="*/ 38 h 38"/>
                  <a:gd name="T2" fmla="*/ 45 w 45"/>
                  <a:gd name="T3" fmla="*/ 28 h 38"/>
                  <a:gd name="T4" fmla="*/ 6 w 45"/>
                  <a:gd name="T5" fmla="*/ 0 h 38"/>
                  <a:gd name="T6" fmla="*/ 0 w 45"/>
                  <a:gd name="T7" fmla="*/ 7 h 38"/>
                  <a:gd name="T8" fmla="*/ 43 w 45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38">
                    <a:moveTo>
                      <a:pt x="43" y="38"/>
                    </a:moveTo>
                    <a:lnTo>
                      <a:pt x="45" y="28"/>
                    </a:lnTo>
                    <a:lnTo>
                      <a:pt x="6" y="0"/>
                    </a:lnTo>
                    <a:lnTo>
                      <a:pt x="0" y="7"/>
                    </a:lnTo>
                    <a:lnTo>
                      <a:pt x="43" y="38"/>
                    </a:lnTo>
                    <a:close/>
                  </a:path>
                </a:pathLst>
              </a:custGeom>
              <a:solidFill>
                <a:srgbClr val="A4858E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95" name="Freeform 1519">
                <a:extLst>
                  <a:ext uri="{FF2B5EF4-FFF2-40B4-BE49-F238E27FC236}">
                    <a16:creationId xmlns:a16="http://schemas.microsoft.com/office/drawing/2014/main" id="{03BB7FA6-59E3-4977-84EF-694520546C7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5" y="4727"/>
                <a:ext cx="22" cy="18"/>
              </a:xfrm>
              <a:custGeom>
                <a:avLst/>
                <a:gdLst>
                  <a:gd name="T0" fmla="*/ 63 w 66"/>
                  <a:gd name="T1" fmla="*/ 48 h 53"/>
                  <a:gd name="T2" fmla="*/ 66 w 66"/>
                  <a:gd name="T3" fmla="*/ 44 h 53"/>
                  <a:gd name="T4" fmla="*/ 4 w 66"/>
                  <a:gd name="T5" fmla="*/ 0 h 53"/>
                  <a:gd name="T6" fmla="*/ 0 w 66"/>
                  <a:gd name="T7" fmla="*/ 9 h 53"/>
                  <a:gd name="T8" fmla="*/ 61 w 66"/>
                  <a:gd name="T9" fmla="*/ 53 h 53"/>
                  <a:gd name="T10" fmla="*/ 63 w 66"/>
                  <a:gd name="T11" fmla="*/ 4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" h="53">
                    <a:moveTo>
                      <a:pt x="63" y="48"/>
                    </a:moveTo>
                    <a:lnTo>
                      <a:pt x="66" y="44"/>
                    </a:lnTo>
                    <a:lnTo>
                      <a:pt x="4" y="0"/>
                    </a:lnTo>
                    <a:lnTo>
                      <a:pt x="0" y="9"/>
                    </a:lnTo>
                    <a:lnTo>
                      <a:pt x="61" y="53"/>
                    </a:lnTo>
                    <a:lnTo>
                      <a:pt x="63" y="48"/>
                    </a:lnTo>
                    <a:close/>
                  </a:path>
                </a:pathLst>
              </a:custGeom>
              <a:solidFill>
                <a:srgbClr val="98798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96" name="Freeform 1520">
                <a:extLst>
                  <a:ext uri="{FF2B5EF4-FFF2-40B4-BE49-F238E27FC236}">
                    <a16:creationId xmlns:a16="http://schemas.microsoft.com/office/drawing/2014/main" id="{EA97D06B-6714-45A2-B454-8B3B7F56DB5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rot="10800000">
                <a:off x="9414" y="4729"/>
                <a:ext cx="22" cy="17"/>
              </a:xfrm>
              <a:custGeom>
                <a:avLst/>
                <a:gdLst>
                  <a:gd name="T0" fmla="*/ 62 w 65"/>
                  <a:gd name="T1" fmla="*/ 50 h 50"/>
                  <a:gd name="T2" fmla="*/ 65 w 65"/>
                  <a:gd name="T3" fmla="*/ 41 h 50"/>
                  <a:gd name="T4" fmla="*/ 10 w 65"/>
                  <a:gd name="T5" fmla="*/ 2 h 50"/>
                  <a:gd name="T6" fmla="*/ 8 w 65"/>
                  <a:gd name="T7" fmla="*/ 0 h 50"/>
                  <a:gd name="T8" fmla="*/ 4 w 65"/>
                  <a:gd name="T9" fmla="*/ 2 h 50"/>
                  <a:gd name="T10" fmla="*/ 2 w 65"/>
                  <a:gd name="T11" fmla="*/ 3 h 50"/>
                  <a:gd name="T12" fmla="*/ 0 w 65"/>
                  <a:gd name="T13" fmla="*/ 6 h 50"/>
                  <a:gd name="T14" fmla="*/ 62 w 65"/>
                  <a:gd name="T15" fmla="*/ 50 h 50"/>
                  <a:gd name="T16" fmla="*/ 11 w 65"/>
                  <a:gd name="T17" fmla="*/ 6 h 50"/>
                  <a:gd name="T18" fmla="*/ 11 w 65"/>
                  <a:gd name="T19" fmla="*/ 8 h 50"/>
                  <a:gd name="T20" fmla="*/ 11 w 65"/>
                  <a:gd name="T21" fmla="*/ 6 h 50"/>
                  <a:gd name="T22" fmla="*/ 11 w 65"/>
                  <a:gd name="T23" fmla="*/ 4 h 50"/>
                  <a:gd name="T24" fmla="*/ 11 w 65"/>
                  <a:gd name="T25" fmla="*/ 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5" h="50">
                    <a:moveTo>
                      <a:pt x="62" y="50"/>
                    </a:moveTo>
                    <a:lnTo>
                      <a:pt x="65" y="41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0" y="6"/>
                    </a:lnTo>
                    <a:lnTo>
                      <a:pt x="62" y="50"/>
                    </a:lnTo>
                    <a:close/>
                    <a:moveTo>
                      <a:pt x="11" y="6"/>
                    </a:moveTo>
                    <a:lnTo>
                      <a:pt x="11" y="8"/>
                    </a:lnTo>
                    <a:lnTo>
                      <a:pt x="11" y="6"/>
                    </a:lnTo>
                    <a:lnTo>
                      <a:pt x="11" y="4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9A7B8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97" name="Freeform 1521">
                <a:extLst>
                  <a:ext uri="{FF2B5EF4-FFF2-40B4-BE49-F238E27FC236}">
                    <a16:creationId xmlns:a16="http://schemas.microsoft.com/office/drawing/2014/main" id="{2F73B0EB-D7AB-47EC-868A-4101591F808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1" y="4736"/>
                <a:ext cx="17" cy="14"/>
              </a:xfrm>
              <a:custGeom>
                <a:avLst/>
                <a:gdLst>
                  <a:gd name="T0" fmla="*/ 49 w 52"/>
                  <a:gd name="T1" fmla="*/ 42 h 42"/>
                  <a:gd name="T2" fmla="*/ 52 w 52"/>
                  <a:gd name="T3" fmla="*/ 33 h 42"/>
                  <a:gd name="T4" fmla="*/ 6 w 52"/>
                  <a:gd name="T5" fmla="*/ 0 h 42"/>
                  <a:gd name="T6" fmla="*/ 2 w 52"/>
                  <a:gd name="T7" fmla="*/ 4 h 42"/>
                  <a:gd name="T8" fmla="*/ 0 w 52"/>
                  <a:gd name="T9" fmla="*/ 6 h 42"/>
                  <a:gd name="T10" fmla="*/ 49 w 52"/>
                  <a:gd name="T1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" h="42">
                    <a:moveTo>
                      <a:pt x="49" y="42"/>
                    </a:moveTo>
                    <a:lnTo>
                      <a:pt x="52" y="33"/>
                    </a:lnTo>
                    <a:lnTo>
                      <a:pt x="6" y="0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49" y="42"/>
                    </a:lnTo>
                    <a:close/>
                  </a:path>
                </a:pathLst>
              </a:custGeom>
              <a:solidFill>
                <a:srgbClr val="9F8089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98" name="Freeform 1522">
                <a:extLst>
                  <a:ext uri="{FF2B5EF4-FFF2-40B4-BE49-F238E27FC236}">
                    <a16:creationId xmlns:a16="http://schemas.microsoft.com/office/drawing/2014/main" id="{FF1E345D-FA8E-4344-955E-3F4AE3D7171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3" y="4732"/>
                <a:ext cx="20" cy="15"/>
              </a:xfrm>
              <a:custGeom>
                <a:avLst/>
                <a:gdLst>
                  <a:gd name="T0" fmla="*/ 55 w 59"/>
                  <a:gd name="T1" fmla="*/ 45 h 45"/>
                  <a:gd name="T2" fmla="*/ 59 w 59"/>
                  <a:gd name="T3" fmla="*/ 36 h 45"/>
                  <a:gd name="T4" fmla="*/ 10 w 59"/>
                  <a:gd name="T5" fmla="*/ 0 h 45"/>
                  <a:gd name="T6" fmla="*/ 0 w 59"/>
                  <a:gd name="T7" fmla="*/ 6 h 45"/>
                  <a:gd name="T8" fmla="*/ 55 w 59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45">
                    <a:moveTo>
                      <a:pt x="55" y="45"/>
                    </a:moveTo>
                    <a:lnTo>
                      <a:pt x="59" y="36"/>
                    </a:lnTo>
                    <a:lnTo>
                      <a:pt x="10" y="0"/>
                    </a:lnTo>
                    <a:lnTo>
                      <a:pt x="0" y="6"/>
                    </a:lnTo>
                    <a:lnTo>
                      <a:pt x="55" y="45"/>
                    </a:lnTo>
                    <a:close/>
                  </a:path>
                </a:pathLst>
              </a:custGeom>
              <a:solidFill>
                <a:srgbClr val="9C7D8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299" name="Freeform 1523">
                <a:extLst>
                  <a:ext uri="{FF2B5EF4-FFF2-40B4-BE49-F238E27FC236}">
                    <a16:creationId xmlns:a16="http://schemas.microsoft.com/office/drawing/2014/main" id="{8B8872C4-4625-4581-A34B-859D49B2CA1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1" y="4739"/>
                <a:ext cx="16" cy="14"/>
              </a:xfrm>
              <a:custGeom>
                <a:avLst/>
                <a:gdLst>
                  <a:gd name="T0" fmla="*/ 46 w 49"/>
                  <a:gd name="T1" fmla="*/ 42 h 42"/>
                  <a:gd name="T2" fmla="*/ 49 w 49"/>
                  <a:gd name="T3" fmla="*/ 31 h 42"/>
                  <a:gd name="T4" fmla="*/ 6 w 49"/>
                  <a:gd name="T5" fmla="*/ 0 h 42"/>
                  <a:gd name="T6" fmla="*/ 0 w 49"/>
                  <a:gd name="T7" fmla="*/ 9 h 42"/>
                  <a:gd name="T8" fmla="*/ 46 w 49"/>
                  <a:gd name="T9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2">
                    <a:moveTo>
                      <a:pt x="46" y="42"/>
                    </a:moveTo>
                    <a:lnTo>
                      <a:pt x="49" y="31"/>
                    </a:lnTo>
                    <a:lnTo>
                      <a:pt x="6" y="0"/>
                    </a:lnTo>
                    <a:lnTo>
                      <a:pt x="0" y="9"/>
                    </a:lnTo>
                    <a:lnTo>
                      <a:pt x="46" y="42"/>
                    </a:lnTo>
                    <a:close/>
                  </a:path>
                </a:pathLst>
              </a:custGeom>
              <a:solidFill>
                <a:srgbClr val="A1828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300" name="Freeform 1524">
                <a:extLst>
                  <a:ext uri="{FF2B5EF4-FFF2-40B4-BE49-F238E27FC236}">
                    <a16:creationId xmlns:a16="http://schemas.microsoft.com/office/drawing/2014/main" id="{C8C20729-92F4-4ACA-BF35-4C45F1DB3DA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7" y="4724"/>
                <a:ext cx="22" cy="17"/>
              </a:xfrm>
              <a:custGeom>
                <a:avLst/>
                <a:gdLst>
                  <a:gd name="T0" fmla="*/ 4 w 65"/>
                  <a:gd name="T1" fmla="*/ 0 h 51"/>
                  <a:gd name="T2" fmla="*/ 1 w 65"/>
                  <a:gd name="T3" fmla="*/ 2 h 51"/>
                  <a:gd name="T4" fmla="*/ 0 w 65"/>
                  <a:gd name="T5" fmla="*/ 8 h 51"/>
                  <a:gd name="T6" fmla="*/ 60 w 65"/>
                  <a:gd name="T7" fmla="*/ 51 h 51"/>
                  <a:gd name="T8" fmla="*/ 65 w 65"/>
                  <a:gd name="T9" fmla="*/ 44 h 51"/>
                  <a:gd name="T10" fmla="*/ 4 w 65"/>
                  <a:gd name="T1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51">
                    <a:moveTo>
                      <a:pt x="4" y="0"/>
                    </a:moveTo>
                    <a:lnTo>
                      <a:pt x="1" y="2"/>
                    </a:lnTo>
                    <a:lnTo>
                      <a:pt x="0" y="8"/>
                    </a:lnTo>
                    <a:lnTo>
                      <a:pt x="60" y="51"/>
                    </a:lnTo>
                    <a:lnTo>
                      <a:pt x="65" y="4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967680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301" name="Freeform 1525">
                <a:extLst>
                  <a:ext uri="{FF2B5EF4-FFF2-40B4-BE49-F238E27FC236}">
                    <a16:creationId xmlns:a16="http://schemas.microsoft.com/office/drawing/2014/main" id="{2B051948-02FB-44DB-B263-A885FD8AF0C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1" y="4718"/>
                <a:ext cx="19" cy="14"/>
              </a:xfrm>
              <a:custGeom>
                <a:avLst/>
                <a:gdLst>
                  <a:gd name="T0" fmla="*/ 2 w 55"/>
                  <a:gd name="T1" fmla="*/ 0 h 41"/>
                  <a:gd name="T2" fmla="*/ 0 w 55"/>
                  <a:gd name="T3" fmla="*/ 9 h 41"/>
                  <a:gd name="T4" fmla="*/ 44 w 55"/>
                  <a:gd name="T5" fmla="*/ 41 h 41"/>
                  <a:gd name="T6" fmla="*/ 48 w 55"/>
                  <a:gd name="T7" fmla="*/ 39 h 41"/>
                  <a:gd name="T8" fmla="*/ 53 w 55"/>
                  <a:gd name="T9" fmla="*/ 38 h 41"/>
                  <a:gd name="T10" fmla="*/ 55 w 55"/>
                  <a:gd name="T11" fmla="*/ 37 h 41"/>
                  <a:gd name="T12" fmla="*/ 2 w 55"/>
                  <a:gd name="T13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" h="41">
                    <a:moveTo>
                      <a:pt x="2" y="0"/>
                    </a:moveTo>
                    <a:lnTo>
                      <a:pt x="0" y="9"/>
                    </a:lnTo>
                    <a:lnTo>
                      <a:pt x="44" y="41"/>
                    </a:lnTo>
                    <a:lnTo>
                      <a:pt x="48" y="39"/>
                    </a:lnTo>
                    <a:lnTo>
                      <a:pt x="53" y="38"/>
                    </a:lnTo>
                    <a:lnTo>
                      <a:pt x="55" y="37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8E6E7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302" name="Freeform 1526">
                <a:extLst>
                  <a:ext uri="{FF2B5EF4-FFF2-40B4-BE49-F238E27FC236}">
                    <a16:creationId xmlns:a16="http://schemas.microsoft.com/office/drawing/2014/main" id="{C80220CA-2772-492A-B370-B5F3D4275F2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5" y="4717"/>
                <a:ext cx="15" cy="12"/>
              </a:xfrm>
              <a:custGeom>
                <a:avLst/>
                <a:gdLst>
                  <a:gd name="T0" fmla="*/ 2 w 46"/>
                  <a:gd name="T1" fmla="*/ 0 h 35"/>
                  <a:gd name="T2" fmla="*/ 0 w 46"/>
                  <a:gd name="T3" fmla="*/ 10 h 35"/>
                  <a:gd name="T4" fmla="*/ 34 w 46"/>
                  <a:gd name="T5" fmla="*/ 35 h 35"/>
                  <a:gd name="T6" fmla="*/ 46 w 46"/>
                  <a:gd name="T7" fmla="*/ 32 h 35"/>
                  <a:gd name="T8" fmla="*/ 2 w 46"/>
                  <a:gd name="T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35">
                    <a:moveTo>
                      <a:pt x="2" y="0"/>
                    </a:moveTo>
                    <a:lnTo>
                      <a:pt x="0" y="10"/>
                    </a:lnTo>
                    <a:lnTo>
                      <a:pt x="34" y="35"/>
                    </a:lnTo>
                    <a:lnTo>
                      <a:pt x="46" y="3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8D6C7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303" name="Freeform 1527">
                <a:extLst>
                  <a:ext uri="{FF2B5EF4-FFF2-40B4-BE49-F238E27FC236}">
                    <a16:creationId xmlns:a16="http://schemas.microsoft.com/office/drawing/2014/main" id="{EAA1E1F1-E368-4A12-9087-426D6A1DE3F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8" y="4719"/>
                <a:ext cx="21" cy="19"/>
              </a:xfrm>
              <a:custGeom>
                <a:avLst/>
                <a:gdLst>
                  <a:gd name="T0" fmla="*/ 3 w 64"/>
                  <a:gd name="T1" fmla="*/ 11 h 59"/>
                  <a:gd name="T2" fmla="*/ 0 w 64"/>
                  <a:gd name="T3" fmla="*/ 22 h 59"/>
                  <a:gd name="T4" fmla="*/ 53 w 64"/>
                  <a:gd name="T5" fmla="*/ 59 h 59"/>
                  <a:gd name="T6" fmla="*/ 59 w 64"/>
                  <a:gd name="T7" fmla="*/ 51 h 59"/>
                  <a:gd name="T8" fmla="*/ 64 w 64"/>
                  <a:gd name="T9" fmla="*/ 43 h 59"/>
                  <a:gd name="T10" fmla="*/ 4 w 64"/>
                  <a:gd name="T11" fmla="*/ 0 h 59"/>
                  <a:gd name="T12" fmla="*/ 3 w 64"/>
                  <a:gd name="T13" fmla="*/ 7 h 59"/>
                  <a:gd name="T14" fmla="*/ 3 w 64"/>
                  <a:gd name="T15" fmla="*/ 11 h 59"/>
                  <a:gd name="T16" fmla="*/ 58 w 64"/>
                  <a:gd name="T17" fmla="*/ 51 h 59"/>
                  <a:gd name="T18" fmla="*/ 3 w 64"/>
                  <a:gd name="T19" fmla="*/ 1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59">
                    <a:moveTo>
                      <a:pt x="3" y="11"/>
                    </a:moveTo>
                    <a:lnTo>
                      <a:pt x="0" y="22"/>
                    </a:lnTo>
                    <a:lnTo>
                      <a:pt x="53" y="59"/>
                    </a:lnTo>
                    <a:lnTo>
                      <a:pt x="59" y="51"/>
                    </a:lnTo>
                    <a:lnTo>
                      <a:pt x="64" y="43"/>
                    </a:lnTo>
                    <a:lnTo>
                      <a:pt x="4" y="0"/>
                    </a:lnTo>
                    <a:lnTo>
                      <a:pt x="3" y="7"/>
                    </a:lnTo>
                    <a:lnTo>
                      <a:pt x="3" y="11"/>
                    </a:lnTo>
                    <a:lnTo>
                      <a:pt x="58" y="51"/>
                    </a:lnTo>
                    <a:lnTo>
                      <a:pt x="3" y="11"/>
                    </a:lnTo>
                    <a:close/>
                  </a:path>
                </a:pathLst>
              </a:custGeom>
              <a:solidFill>
                <a:srgbClr val="91707B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304" name="Freeform 1528">
                <a:extLst>
                  <a:ext uri="{FF2B5EF4-FFF2-40B4-BE49-F238E27FC236}">
                    <a16:creationId xmlns:a16="http://schemas.microsoft.com/office/drawing/2014/main" id="{9D14F367-EA0B-4A68-9814-7CDC19E290C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9" y="4716"/>
                <a:ext cx="13" cy="10"/>
              </a:xfrm>
              <a:custGeom>
                <a:avLst/>
                <a:gdLst>
                  <a:gd name="T0" fmla="*/ 29 w 38"/>
                  <a:gd name="T1" fmla="*/ 30 h 30"/>
                  <a:gd name="T2" fmla="*/ 38 w 38"/>
                  <a:gd name="T3" fmla="*/ 25 h 30"/>
                  <a:gd name="T4" fmla="*/ 4 w 38"/>
                  <a:gd name="T5" fmla="*/ 0 h 30"/>
                  <a:gd name="T6" fmla="*/ 0 w 38"/>
                  <a:gd name="T7" fmla="*/ 10 h 30"/>
                  <a:gd name="T8" fmla="*/ 29 w 38"/>
                  <a:gd name="T9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0">
                    <a:moveTo>
                      <a:pt x="29" y="30"/>
                    </a:moveTo>
                    <a:lnTo>
                      <a:pt x="38" y="25"/>
                    </a:lnTo>
                    <a:lnTo>
                      <a:pt x="4" y="0"/>
                    </a:lnTo>
                    <a:lnTo>
                      <a:pt x="0" y="10"/>
                    </a:lnTo>
                    <a:lnTo>
                      <a:pt x="29" y="30"/>
                    </a:lnTo>
                    <a:close/>
                  </a:path>
                </a:pathLst>
              </a:custGeom>
              <a:solidFill>
                <a:srgbClr val="8A6873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305" name="Freeform 1529">
                <a:extLst>
                  <a:ext uri="{FF2B5EF4-FFF2-40B4-BE49-F238E27FC236}">
                    <a16:creationId xmlns:a16="http://schemas.microsoft.com/office/drawing/2014/main" id="{1C42501D-C2FC-4A4F-BD56-FB365E83389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2" y="4714"/>
                <a:ext cx="11" cy="8"/>
              </a:xfrm>
              <a:custGeom>
                <a:avLst/>
                <a:gdLst>
                  <a:gd name="T0" fmla="*/ 3 w 33"/>
                  <a:gd name="T1" fmla="*/ 2 h 26"/>
                  <a:gd name="T2" fmla="*/ 0 w 33"/>
                  <a:gd name="T3" fmla="*/ 9 h 26"/>
                  <a:gd name="T4" fmla="*/ 23 w 33"/>
                  <a:gd name="T5" fmla="*/ 26 h 26"/>
                  <a:gd name="T6" fmla="*/ 33 w 33"/>
                  <a:gd name="T7" fmla="*/ 20 h 26"/>
                  <a:gd name="T8" fmla="*/ 4 w 33"/>
                  <a:gd name="T9" fmla="*/ 0 h 26"/>
                  <a:gd name="T10" fmla="*/ 3 w 33"/>
                  <a:gd name="T11" fmla="*/ 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26">
                    <a:moveTo>
                      <a:pt x="3" y="2"/>
                    </a:moveTo>
                    <a:lnTo>
                      <a:pt x="0" y="9"/>
                    </a:lnTo>
                    <a:lnTo>
                      <a:pt x="23" y="26"/>
                    </a:lnTo>
                    <a:lnTo>
                      <a:pt x="33" y="20"/>
                    </a:lnTo>
                    <a:lnTo>
                      <a:pt x="4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876570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306" name="Freeform 1530">
                <a:extLst>
                  <a:ext uri="{FF2B5EF4-FFF2-40B4-BE49-F238E27FC236}">
                    <a16:creationId xmlns:a16="http://schemas.microsoft.com/office/drawing/2014/main" id="{02E166D4-7114-401D-8A67-E5AD7A14A44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9" y="4706"/>
                <a:ext cx="12" cy="10"/>
              </a:xfrm>
              <a:custGeom>
                <a:avLst/>
                <a:gdLst>
                  <a:gd name="T0" fmla="*/ 33 w 37"/>
                  <a:gd name="T1" fmla="*/ 16 h 32"/>
                  <a:gd name="T2" fmla="*/ 37 w 37"/>
                  <a:gd name="T3" fmla="*/ 14 h 32"/>
                  <a:gd name="T4" fmla="*/ 17 w 37"/>
                  <a:gd name="T5" fmla="*/ 0 h 32"/>
                  <a:gd name="T6" fmla="*/ 0 w 37"/>
                  <a:gd name="T7" fmla="*/ 32 h 32"/>
                  <a:gd name="T8" fmla="*/ 21 w 37"/>
                  <a:gd name="T9" fmla="*/ 24 h 32"/>
                  <a:gd name="T10" fmla="*/ 24 w 37"/>
                  <a:gd name="T11" fmla="*/ 21 h 32"/>
                  <a:gd name="T12" fmla="*/ 24 w 37"/>
                  <a:gd name="T13" fmla="*/ 20 h 32"/>
                  <a:gd name="T14" fmla="*/ 25 w 37"/>
                  <a:gd name="T15" fmla="*/ 20 h 32"/>
                  <a:gd name="T16" fmla="*/ 27 w 37"/>
                  <a:gd name="T17" fmla="*/ 20 h 32"/>
                  <a:gd name="T18" fmla="*/ 30 w 37"/>
                  <a:gd name="T19" fmla="*/ 18 h 32"/>
                  <a:gd name="T20" fmla="*/ 30 w 37"/>
                  <a:gd name="T21" fmla="*/ 16 h 32"/>
                  <a:gd name="T22" fmla="*/ 31 w 37"/>
                  <a:gd name="T23" fmla="*/ 16 h 32"/>
                  <a:gd name="T24" fmla="*/ 33 w 37"/>
                  <a:gd name="T25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2">
                    <a:moveTo>
                      <a:pt x="33" y="16"/>
                    </a:moveTo>
                    <a:lnTo>
                      <a:pt x="37" y="14"/>
                    </a:lnTo>
                    <a:lnTo>
                      <a:pt x="17" y="0"/>
                    </a:lnTo>
                    <a:lnTo>
                      <a:pt x="0" y="32"/>
                    </a:lnTo>
                    <a:lnTo>
                      <a:pt x="21" y="24"/>
                    </a:lnTo>
                    <a:lnTo>
                      <a:pt x="24" y="21"/>
                    </a:lnTo>
                    <a:lnTo>
                      <a:pt x="24" y="20"/>
                    </a:lnTo>
                    <a:lnTo>
                      <a:pt x="25" y="20"/>
                    </a:lnTo>
                    <a:lnTo>
                      <a:pt x="27" y="20"/>
                    </a:lnTo>
                    <a:lnTo>
                      <a:pt x="30" y="18"/>
                    </a:lnTo>
                    <a:lnTo>
                      <a:pt x="30" y="16"/>
                    </a:lnTo>
                    <a:lnTo>
                      <a:pt x="31" y="16"/>
                    </a:lnTo>
                    <a:lnTo>
                      <a:pt x="33" y="16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307" name="Freeform 1531">
                <a:extLst>
                  <a:ext uri="{FF2B5EF4-FFF2-40B4-BE49-F238E27FC236}">
                    <a16:creationId xmlns:a16="http://schemas.microsoft.com/office/drawing/2014/main" id="{1DE1A2B2-ACB4-46A1-AE73-604ABA8A2ED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5" y="4711"/>
                <a:ext cx="9" cy="7"/>
              </a:xfrm>
              <a:custGeom>
                <a:avLst/>
                <a:gdLst>
                  <a:gd name="T0" fmla="*/ 20 w 27"/>
                  <a:gd name="T1" fmla="*/ 23 h 23"/>
                  <a:gd name="T2" fmla="*/ 27 w 27"/>
                  <a:gd name="T3" fmla="*/ 17 h 23"/>
                  <a:gd name="T4" fmla="*/ 4 w 27"/>
                  <a:gd name="T5" fmla="*/ 0 h 23"/>
                  <a:gd name="T6" fmla="*/ 0 w 27"/>
                  <a:gd name="T7" fmla="*/ 9 h 23"/>
                  <a:gd name="T8" fmla="*/ 20 w 27"/>
                  <a:gd name="T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3">
                    <a:moveTo>
                      <a:pt x="20" y="23"/>
                    </a:moveTo>
                    <a:lnTo>
                      <a:pt x="27" y="17"/>
                    </a:lnTo>
                    <a:lnTo>
                      <a:pt x="4" y="0"/>
                    </a:lnTo>
                    <a:lnTo>
                      <a:pt x="0" y="9"/>
                    </a:lnTo>
                    <a:lnTo>
                      <a:pt x="20" y="23"/>
                    </a:lnTo>
                    <a:close/>
                  </a:path>
                </a:pathLst>
              </a:custGeom>
              <a:solidFill>
                <a:srgbClr val="85636E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308" name="Freeform 1532">
                <a:extLst>
                  <a:ext uri="{FF2B5EF4-FFF2-40B4-BE49-F238E27FC236}">
                    <a16:creationId xmlns:a16="http://schemas.microsoft.com/office/drawing/2014/main" id="{C7923388-63AA-4450-AA9A-1961BB1DA36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2" y="4556"/>
                <a:ext cx="19" cy="3"/>
              </a:xfrm>
              <a:custGeom>
                <a:avLst/>
                <a:gdLst>
                  <a:gd name="T0" fmla="*/ 57 w 57"/>
                  <a:gd name="T1" fmla="*/ 4 h 8"/>
                  <a:gd name="T2" fmla="*/ 23 w 57"/>
                  <a:gd name="T3" fmla="*/ 0 h 8"/>
                  <a:gd name="T4" fmla="*/ 16 w 57"/>
                  <a:gd name="T5" fmla="*/ 1 h 8"/>
                  <a:gd name="T6" fmla="*/ 0 w 57"/>
                  <a:gd name="T7" fmla="*/ 8 h 8"/>
                  <a:gd name="T8" fmla="*/ 57 w 57"/>
                  <a:gd name="T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">
                    <a:moveTo>
                      <a:pt x="57" y="4"/>
                    </a:moveTo>
                    <a:lnTo>
                      <a:pt x="23" y="0"/>
                    </a:lnTo>
                    <a:lnTo>
                      <a:pt x="16" y="1"/>
                    </a:lnTo>
                    <a:lnTo>
                      <a:pt x="0" y="8"/>
                    </a:lnTo>
                    <a:lnTo>
                      <a:pt x="57" y="4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77309" name="Group 1533">
            <a:extLst>
              <a:ext uri="{FF2B5EF4-FFF2-40B4-BE49-F238E27FC236}">
                <a16:creationId xmlns:a16="http://schemas.microsoft.com/office/drawing/2014/main" id="{4871BA4F-D2C5-49D0-B419-F4E7C9120E07}"/>
              </a:ext>
            </a:extLst>
          </p:cNvPr>
          <p:cNvGrpSpPr>
            <a:grpSpLocks/>
          </p:cNvGrpSpPr>
          <p:nvPr/>
        </p:nvGrpSpPr>
        <p:grpSpPr bwMode="auto">
          <a:xfrm>
            <a:off x="4168775" y="4403725"/>
            <a:ext cx="68263" cy="533400"/>
            <a:chOff x="7432" y="4318"/>
            <a:chExt cx="43" cy="336"/>
          </a:xfrm>
        </p:grpSpPr>
        <p:pic>
          <p:nvPicPr>
            <p:cNvPr id="77310" name="Picture 1534" descr="2">
              <a:extLst>
                <a:ext uri="{FF2B5EF4-FFF2-40B4-BE49-F238E27FC236}">
                  <a16:creationId xmlns:a16="http://schemas.microsoft.com/office/drawing/2014/main" id="{D389E55A-9D6A-4DF5-8222-2ED9CB1A11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35" y="4318"/>
              <a:ext cx="40" cy="1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77311" name="Group 1535">
              <a:extLst>
                <a:ext uri="{FF2B5EF4-FFF2-40B4-BE49-F238E27FC236}">
                  <a16:creationId xmlns:a16="http://schemas.microsoft.com/office/drawing/2014/main" id="{04A1402B-20D9-4E52-8664-0D857AB8B4FB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7432" y="4489"/>
              <a:ext cx="40" cy="165"/>
              <a:chOff x="9413" y="4922"/>
              <a:chExt cx="40" cy="165"/>
            </a:xfrm>
          </p:grpSpPr>
          <p:sp>
            <p:nvSpPr>
              <p:cNvPr id="77312" name="Freeform 1536">
                <a:extLst>
                  <a:ext uri="{FF2B5EF4-FFF2-40B4-BE49-F238E27FC236}">
                    <a16:creationId xmlns:a16="http://schemas.microsoft.com/office/drawing/2014/main" id="{46EE16EB-BF76-42AD-B342-FD35C875726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413" y="4922"/>
                <a:ext cx="40" cy="165"/>
              </a:xfrm>
              <a:custGeom>
                <a:avLst/>
                <a:gdLst>
                  <a:gd name="T0" fmla="*/ 83 w 119"/>
                  <a:gd name="T1" fmla="*/ 93 h 495"/>
                  <a:gd name="T2" fmla="*/ 63 w 119"/>
                  <a:gd name="T3" fmla="*/ 61 h 495"/>
                  <a:gd name="T4" fmla="*/ 18 w 119"/>
                  <a:gd name="T5" fmla="*/ 6 h 495"/>
                  <a:gd name="T6" fmla="*/ 5 w 119"/>
                  <a:gd name="T7" fmla="*/ 13 h 495"/>
                  <a:gd name="T8" fmla="*/ 0 w 119"/>
                  <a:gd name="T9" fmla="*/ 87 h 495"/>
                  <a:gd name="T10" fmla="*/ 1 w 119"/>
                  <a:gd name="T11" fmla="*/ 170 h 495"/>
                  <a:gd name="T12" fmla="*/ 8 w 119"/>
                  <a:gd name="T13" fmla="*/ 203 h 495"/>
                  <a:gd name="T14" fmla="*/ 46 w 119"/>
                  <a:gd name="T15" fmla="*/ 255 h 495"/>
                  <a:gd name="T16" fmla="*/ 78 w 119"/>
                  <a:gd name="T17" fmla="*/ 292 h 495"/>
                  <a:gd name="T18" fmla="*/ 81 w 119"/>
                  <a:gd name="T19" fmla="*/ 295 h 495"/>
                  <a:gd name="T20" fmla="*/ 87 w 119"/>
                  <a:gd name="T21" fmla="*/ 297 h 495"/>
                  <a:gd name="T22" fmla="*/ 97 w 119"/>
                  <a:gd name="T23" fmla="*/ 348 h 495"/>
                  <a:gd name="T24" fmla="*/ 101 w 119"/>
                  <a:gd name="T25" fmla="*/ 399 h 495"/>
                  <a:gd name="T26" fmla="*/ 100 w 119"/>
                  <a:gd name="T27" fmla="*/ 446 h 495"/>
                  <a:gd name="T28" fmla="*/ 93 w 119"/>
                  <a:gd name="T29" fmla="*/ 470 h 495"/>
                  <a:gd name="T30" fmla="*/ 93 w 119"/>
                  <a:gd name="T31" fmla="*/ 481 h 495"/>
                  <a:gd name="T32" fmla="*/ 78 w 119"/>
                  <a:gd name="T33" fmla="*/ 484 h 495"/>
                  <a:gd name="T34" fmla="*/ 83 w 119"/>
                  <a:gd name="T35" fmla="*/ 495 h 495"/>
                  <a:gd name="T36" fmla="*/ 115 w 119"/>
                  <a:gd name="T37" fmla="*/ 489 h 495"/>
                  <a:gd name="T38" fmla="*/ 119 w 119"/>
                  <a:gd name="T39" fmla="*/ 479 h 495"/>
                  <a:gd name="T40" fmla="*/ 116 w 119"/>
                  <a:gd name="T41" fmla="*/ 478 h 495"/>
                  <a:gd name="T42" fmla="*/ 106 w 119"/>
                  <a:gd name="T43" fmla="*/ 478 h 495"/>
                  <a:gd name="T44" fmla="*/ 110 w 119"/>
                  <a:gd name="T45" fmla="*/ 466 h 495"/>
                  <a:gd name="T46" fmla="*/ 113 w 119"/>
                  <a:gd name="T47" fmla="*/ 441 h 495"/>
                  <a:gd name="T48" fmla="*/ 112 w 119"/>
                  <a:gd name="T49" fmla="*/ 419 h 495"/>
                  <a:gd name="T50" fmla="*/ 103 w 119"/>
                  <a:gd name="T51" fmla="*/ 336 h 495"/>
                  <a:gd name="T52" fmla="*/ 93 w 119"/>
                  <a:gd name="T53" fmla="*/ 289 h 495"/>
                  <a:gd name="T54" fmla="*/ 87 w 119"/>
                  <a:gd name="T55" fmla="*/ 284 h 495"/>
                  <a:gd name="T56" fmla="*/ 89 w 119"/>
                  <a:gd name="T57" fmla="*/ 271 h 495"/>
                  <a:gd name="T58" fmla="*/ 100 w 119"/>
                  <a:gd name="T59" fmla="*/ 225 h 495"/>
                  <a:gd name="T60" fmla="*/ 101 w 119"/>
                  <a:gd name="T61" fmla="*/ 182 h 495"/>
                  <a:gd name="T62" fmla="*/ 97 w 119"/>
                  <a:gd name="T63" fmla="*/ 145 h 495"/>
                  <a:gd name="T64" fmla="*/ 106 w 119"/>
                  <a:gd name="T65" fmla="*/ 165 h 495"/>
                  <a:gd name="T66" fmla="*/ 112 w 119"/>
                  <a:gd name="T67" fmla="*/ 204 h 495"/>
                  <a:gd name="T68" fmla="*/ 103 w 119"/>
                  <a:gd name="T69" fmla="*/ 258 h 495"/>
                  <a:gd name="T70" fmla="*/ 103 w 119"/>
                  <a:gd name="T71" fmla="*/ 273 h 495"/>
                  <a:gd name="T72" fmla="*/ 96 w 119"/>
                  <a:gd name="T73" fmla="*/ 282 h 495"/>
                  <a:gd name="T74" fmla="*/ 100 w 119"/>
                  <a:gd name="T75" fmla="*/ 283 h 495"/>
                  <a:gd name="T76" fmla="*/ 109 w 119"/>
                  <a:gd name="T77" fmla="*/ 265 h 495"/>
                  <a:gd name="T78" fmla="*/ 115 w 119"/>
                  <a:gd name="T79" fmla="*/ 210 h 495"/>
                  <a:gd name="T80" fmla="*/ 101 w 119"/>
                  <a:gd name="T81" fmla="*/ 143 h 495"/>
                  <a:gd name="T82" fmla="*/ 86 w 119"/>
                  <a:gd name="T83" fmla="*/ 99 h 495"/>
                  <a:gd name="T84" fmla="*/ 91 w 119"/>
                  <a:gd name="T85" fmla="*/ 170 h 495"/>
                  <a:gd name="T86" fmla="*/ 90 w 119"/>
                  <a:gd name="T87" fmla="*/ 250 h 495"/>
                  <a:gd name="T88" fmla="*/ 87 w 119"/>
                  <a:gd name="T89" fmla="*/ 260 h 495"/>
                  <a:gd name="T90" fmla="*/ 84 w 119"/>
                  <a:gd name="T91" fmla="*/ 276 h 495"/>
                  <a:gd name="T92" fmla="*/ 72 w 119"/>
                  <a:gd name="T93" fmla="*/ 271 h 495"/>
                  <a:gd name="T94" fmla="*/ 32 w 119"/>
                  <a:gd name="T95" fmla="*/ 183 h 495"/>
                  <a:gd name="T96" fmla="*/ 15 w 119"/>
                  <a:gd name="T97" fmla="*/ 141 h 495"/>
                  <a:gd name="T98" fmla="*/ 8 w 119"/>
                  <a:gd name="T99" fmla="*/ 116 h 495"/>
                  <a:gd name="T100" fmla="*/ 5 w 119"/>
                  <a:gd name="T101" fmla="*/ 66 h 495"/>
                  <a:gd name="T102" fmla="*/ 13 w 119"/>
                  <a:gd name="T103" fmla="*/ 16 h 495"/>
                  <a:gd name="T104" fmla="*/ 63 w 119"/>
                  <a:gd name="T105" fmla="*/ 71 h 495"/>
                  <a:gd name="T106" fmla="*/ 87 w 119"/>
                  <a:gd name="T107" fmla="*/ 138 h 495"/>
                  <a:gd name="T108" fmla="*/ 6 w 119"/>
                  <a:gd name="T109" fmla="*/ 161 h 495"/>
                  <a:gd name="T110" fmla="*/ 15 w 119"/>
                  <a:gd name="T111" fmla="*/ 159 h 495"/>
                  <a:gd name="T112" fmla="*/ 38 w 119"/>
                  <a:gd name="T113" fmla="*/ 207 h 495"/>
                  <a:gd name="T114" fmla="*/ 62 w 119"/>
                  <a:gd name="T115" fmla="*/ 261 h 495"/>
                  <a:gd name="T116" fmla="*/ 33 w 119"/>
                  <a:gd name="T117" fmla="*/ 234 h 495"/>
                  <a:gd name="T118" fmla="*/ 17 w 119"/>
                  <a:gd name="T119" fmla="*/ 200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9" h="495">
                    <a:moveTo>
                      <a:pt x="86" y="99"/>
                    </a:moveTo>
                    <a:lnTo>
                      <a:pt x="83" y="93"/>
                    </a:lnTo>
                    <a:lnTo>
                      <a:pt x="76" y="82"/>
                    </a:lnTo>
                    <a:lnTo>
                      <a:pt x="63" y="61"/>
                    </a:lnTo>
                    <a:lnTo>
                      <a:pt x="49" y="42"/>
                    </a:lnTo>
                    <a:lnTo>
                      <a:pt x="18" y="6"/>
                    </a:lnTo>
                    <a:lnTo>
                      <a:pt x="15" y="0"/>
                    </a:lnTo>
                    <a:lnTo>
                      <a:pt x="5" y="13"/>
                    </a:lnTo>
                    <a:lnTo>
                      <a:pt x="2" y="50"/>
                    </a:lnTo>
                    <a:lnTo>
                      <a:pt x="0" y="87"/>
                    </a:lnTo>
                    <a:lnTo>
                      <a:pt x="0" y="104"/>
                    </a:lnTo>
                    <a:lnTo>
                      <a:pt x="1" y="170"/>
                    </a:lnTo>
                    <a:lnTo>
                      <a:pt x="5" y="193"/>
                    </a:lnTo>
                    <a:lnTo>
                      <a:pt x="8" y="203"/>
                    </a:lnTo>
                    <a:lnTo>
                      <a:pt x="14" y="213"/>
                    </a:lnTo>
                    <a:lnTo>
                      <a:pt x="46" y="255"/>
                    </a:lnTo>
                    <a:lnTo>
                      <a:pt x="69" y="276"/>
                    </a:lnTo>
                    <a:lnTo>
                      <a:pt x="78" y="292"/>
                    </a:lnTo>
                    <a:lnTo>
                      <a:pt x="78" y="294"/>
                    </a:lnTo>
                    <a:lnTo>
                      <a:pt x="81" y="295"/>
                    </a:lnTo>
                    <a:lnTo>
                      <a:pt x="83" y="296"/>
                    </a:lnTo>
                    <a:lnTo>
                      <a:pt x="87" y="297"/>
                    </a:lnTo>
                    <a:lnTo>
                      <a:pt x="93" y="321"/>
                    </a:lnTo>
                    <a:lnTo>
                      <a:pt x="97" y="348"/>
                    </a:lnTo>
                    <a:lnTo>
                      <a:pt x="100" y="373"/>
                    </a:lnTo>
                    <a:lnTo>
                      <a:pt x="101" y="399"/>
                    </a:lnTo>
                    <a:lnTo>
                      <a:pt x="101" y="443"/>
                    </a:lnTo>
                    <a:lnTo>
                      <a:pt x="100" y="446"/>
                    </a:lnTo>
                    <a:lnTo>
                      <a:pt x="96" y="465"/>
                    </a:lnTo>
                    <a:lnTo>
                      <a:pt x="93" y="470"/>
                    </a:lnTo>
                    <a:lnTo>
                      <a:pt x="93" y="478"/>
                    </a:lnTo>
                    <a:lnTo>
                      <a:pt x="93" y="481"/>
                    </a:lnTo>
                    <a:lnTo>
                      <a:pt x="83" y="481"/>
                    </a:lnTo>
                    <a:lnTo>
                      <a:pt x="78" y="484"/>
                    </a:lnTo>
                    <a:lnTo>
                      <a:pt x="78" y="488"/>
                    </a:lnTo>
                    <a:lnTo>
                      <a:pt x="83" y="495"/>
                    </a:lnTo>
                    <a:lnTo>
                      <a:pt x="114" y="495"/>
                    </a:lnTo>
                    <a:lnTo>
                      <a:pt x="115" y="489"/>
                    </a:lnTo>
                    <a:lnTo>
                      <a:pt x="118" y="485"/>
                    </a:lnTo>
                    <a:lnTo>
                      <a:pt x="119" y="479"/>
                    </a:lnTo>
                    <a:lnTo>
                      <a:pt x="118" y="477"/>
                    </a:lnTo>
                    <a:lnTo>
                      <a:pt x="116" y="478"/>
                    </a:lnTo>
                    <a:lnTo>
                      <a:pt x="108" y="483"/>
                    </a:lnTo>
                    <a:lnTo>
                      <a:pt x="106" y="478"/>
                    </a:lnTo>
                    <a:lnTo>
                      <a:pt x="106" y="473"/>
                    </a:lnTo>
                    <a:lnTo>
                      <a:pt x="110" y="466"/>
                    </a:lnTo>
                    <a:lnTo>
                      <a:pt x="109" y="455"/>
                    </a:lnTo>
                    <a:lnTo>
                      <a:pt x="113" y="441"/>
                    </a:lnTo>
                    <a:lnTo>
                      <a:pt x="110" y="441"/>
                    </a:lnTo>
                    <a:lnTo>
                      <a:pt x="112" y="419"/>
                    </a:lnTo>
                    <a:lnTo>
                      <a:pt x="108" y="381"/>
                    </a:lnTo>
                    <a:lnTo>
                      <a:pt x="103" y="336"/>
                    </a:lnTo>
                    <a:lnTo>
                      <a:pt x="96" y="301"/>
                    </a:lnTo>
                    <a:lnTo>
                      <a:pt x="93" y="289"/>
                    </a:lnTo>
                    <a:lnTo>
                      <a:pt x="88" y="286"/>
                    </a:lnTo>
                    <a:lnTo>
                      <a:pt x="87" y="284"/>
                    </a:lnTo>
                    <a:lnTo>
                      <a:pt x="88" y="283"/>
                    </a:lnTo>
                    <a:lnTo>
                      <a:pt x="89" y="271"/>
                    </a:lnTo>
                    <a:lnTo>
                      <a:pt x="95" y="247"/>
                    </a:lnTo>
                    <a:lnTo>
                      <a:pt x="100" y="225"/>
                    </a:lnTo>
                    <a:lnTo>
                      <a:pt x="101" y="204"/>
                    </a:lnTo>
                    <a:lnTo>
                      <a:pt x="101" y="182"/>
                    </a:lnTo>
                    <a:lnTo>
                      <a:pt x="99" y="164"/>
                    </a:lnTo>
                    <a:lnTo>
                      <a:pt x="97" y="145"/>
                    </a:lnTo>
                    <a:lnTo>
                      <a:pt x="100" y="146"/>
                    </a:lnTo>
                    <a:lnTo>
                      <a:pt x="106" y="165"/>
                    </a:lnTo>
                    <a:lnTo>
                      <a:pt x="110" y="185"/>
                    </a:lnTo>
                    <a:lnTo>
                      <a:pt x="112" y="204"/>
                    </a:lnTo>
                    <a:lnTo>
                      <a:pt x="110" y="223"/>
                    </a:lnTo>
                    <a:lnTo>
                      <a:pt x="103" y="258"/>
                    </a:lnTo>
                    <a:lnTo>
                      <a:pt x="103" y="264"/>
                    </a:lnTo>
                    <a:lnTo>
                      <a:pt x="103" y="273"/>
                    </a:lnTo>
                    <a:lnTo>
                      <a:pt x="97" y="278"/>
                    </a:lnTo>
                    <a:lnTo>
                      <a:pt x="96" y="282"/>
                    </a:lnTo>
                    <a:lnTo>
                      <a:pt x="96" y="283"/>
                    </a:lnTo>
                    <a:lnTo>
                      <a:pt x="100" y="283"/>
                    </a:lnTo>
                    <a:lnTo>
                      <a:pt x="105" y="273"/>
                    </a:lnTo>
                    <a:lnTo>
                      <a:pt x="109" y="265"/>
                    </a:lnTo>
                    <a:lnTo>
                      <a:pt x="114" y="246"/>
                    </a:lnTo>
                    <a:lnTo>
                      <a:pt x="115" y="210"/>
                    </a:lnTo>
                    <a:lnTo>
                      <a:pt x="109" y="168"/>
                    </a:lnTo>
                    <a:lnTo>
                      <a:pt x="101" y="143"/>
                    </a:lnTo>
                    <a:lnTo>
                      <a:pt x="95" y="134"/>
                    </a:lnTo>
                    <a:lnTo>
                      <a:pt x="86" y="99"/>
                    </a:lnTo>
                    <a:close/>
                    <a:moveTo>
                      <a:pt x="87" y="138"/>
                    </a:moveTo>
                    <a:lnTo>
                      <a:pt x="91" y="170"/>
                    </a:lnTo>
                    <a:lnTo>
                      <a:pt x="94" y="206"/>
                    </a:lnTo>
                    <a:lnTo>
                      <a:pt x="90" y="250"/>
                    </a:lnTo>
                    <a:lnTo>
                      <a:pt x="88" y="258"/>
                    </a:lnTo>
                    <a:lnTo>
                      <a:pt x="87" y="260"/>
                    </a:lnTo>
                    <a:lnTo>
                      <a:pt x="87" y="259"/>
                    </a:lnTo>
                    <a:lnTo>
                      <a:pt x="84" y="276"/>
                    </a:lnTo>
                    <a:lnTo>
                      <a:pt x="83" y="278"/>
                    </a:lnTo>
                    <a:lnTo>
                      <a:pt x="72" y="271"/>
                    </a:lnTo>
                    <a:lnTo>
                      <a:pt x="49" y="218"/>
                    </a:lnTo>
                    <a:lnTo>
                      <a:pt x="32" y="183"/>
                    </a:lnTo>
                    <a:lnTo>
                      <a:pt x="19" y="152"/>
                    </a:lnTo>
                    <a:lnTo>
                      <a:pt x="15" y="141"/>
                    </a:lnTo>
                    <a:lnTo>
                      <a:pt x="11" y="128"/>
                    </a:lnTo>
                    <a:lnTo>
                      <a:pt x="8" y="116"/>
                    </a:lnTo>
                    <a:lnTo>
                      <a:pt x="5" y="92"/>
                    </a:lnTo>
                    <a:lnTo>
                      <a:pt x="5" y="66"/>
                    </a:lnTo>
                    <a:lnTo>
                      <a:pt x="8" y="42"/>
                    </a:lnTo>
                    <a:lnTo>
                      <a:pt x="13" y="16"/>
                    </a:lnTo>
                    <a:lnTo>
                      <a:pt x="51" y="56"/>
                    </a:lnTo>
                    <a:lnTo>
                      <a:pt x="63" y="71"/>
                    </a:lnTo>
                    <a:lnTo>
                      <a:pt x="81" y="109"/>
                    </a:lnTo>
                    <a:lnTo>
                      <a:pt x="87" y="138"/>
                    </a:lnTo>
                    <a:close/>
                    <a:moveTo>
                      <a:pt x="7" y="165"/>
                    </a:moveTo>
                    <a:lnTo>
                      <a:pt x="6" y="161"/>
                    </a:lnTo>
                    <a:lnTo>
                      <a:pt x="2" y="123"/>
                    </a:lnTo>
                    <a:lnTo>
                      <a:pt x="15" y="159"/>
                    </a:lnTo>
                    <a:lnTo>
                      <a:pt x="20" y="173"/>
                    </a:lnTo>
                    <a:lnTo>
                      <a:pt x="38" y="207"/>
                    </a:lnTo>
                    <a:lnTo>
                      <a:pt x="50" y="235"/>
                    </a:lnTo>
                    <a:lnTo>
                      <a:pt x="62" y="261"/>
                    </a:lnTo>
                    <a:lnTo>
                      <a:pt x="46" y="248"/>
                    </a:lnTo>
                    <a:lnTo>
                      <a:pt x="33" y="234"/>
                    </a:lnTo>
                    <a:lnTo>
                      <a:pt x="23" y="217"/>
                    </a:lnTo>
                    <a:lnTo>
                      <a:pt x="17" y="200"/>
                    </a:lnTo>
                    <a:lnTo>
                      <a:pt x="7" y="165"/>
                    </a:lnTo>
                    <a:close/>
                  </a:path>
                </a:pathLst>
              </a:custGeom>
              <a:solidFill>
                <a:srgbClr val="6A4F58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313" name="Freeform 1537">
                <a:extLst>
                  <a:ext uri="{FF2B5EF4-FFF2-40B4-BE49-F238E27FC236}">
                    <a16:creationId xmlns:a16="http://schemas.microsoft.com/office/drawing/2014/main" id="{7BAF6138-541D-4002-8E5D-3CE77DEE1D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5" y="4952"/>
                <a:ext cx="23" cy="9"/>
              </a:xfrm>
              <a:custGeom>
                <a:avLst/>
                <a:gdLst>
                  <a:gd name="T0" fmla="*/ 69 w 69"/>
                  <a:gd name="T1" fmla="*/ 9 h 27"/>
                  <a:gd name="T2" fmla="*/ 64 w 69"/>
                  <a:gd name="T3" fmla="*/ 0 h 27"/>
                  <a:gd name="T4" fmla="*/ 0 w 69"/>
                  <a:gd name="T5" fmla="*/ 18 h 27"/>
                  <a:gd name="T6" fmla="*/ 1 w 69"/>
                  <a:gd name="T7" fmla="*/ 27 h 27"/>
                  <a:gd name="T8" fmla="*/ 69 w 69"/>
                  <a:gd name="T9" fmla="*/ 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27">
                    <a:moveTo>
                      <a:pt x="69" y="9"/>
                    </a:moveTo>
                    <a:lnTo>
                      <a:pt x="64" y="0"/>
                    </a:lnTo>
                    <a:lnTo>
                      <a:pt x="0" y="18"/>
                    </a:lnTo>
                    <a:lnTo>
                      <a:pt x="1" y="27"/>
                    </a:lnTo>
                    <a:lnTo>
                      <a:pt x="69" y="9"/>
                    </a:lnTo>
                    <a:close/>
                  </a:path>
                </a:pathLst>
              </a:custGeom>
              <a:solidFill>
                <a:srgbClr val="9C7D87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314" name="Freeform 1538">
                <a:extLst>
                  <a:ext uri="{FF2B5EF4-FFF2-40B4-BE49-F238E27FC236}">
                    <a16:creationId xmlns:a16="http://schemas.microsoft.com/office/drawing/2014/main" id="{48BA533C-A60F-4E28-B12E-78166BA92D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5" y="4946"/>
                <a:ext cx="21" cy="8"/>
              </a:xfrm>
              <a:custGeom>
                <a:avLst/>
                <a:gdLst>
                  <a:gd name="T0" fmla="*/ 58 w 63"/>
                  <a:gd name="T1" fmla="*/ 0 h 26"/>
                  <a:gd name="T2" fmla="*/ 0 w 63"/>
                  <a:gd name="T3" fmla="*/ 15 h 26"/>
                  <a:gd name="T4" fmla="*/ 1 w 63"/>
                  <a:gd name="T5" fmla="*/ 26 h 26"/>
                  <a:gd name="T6" fmla="*/ 63 w 63"/>
                  <a:gd name="T7" fmla="*/ 9 h 26"/>
                  <a:gd name="T8" fmla="*/ 58 w 63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26">
                    <a:moveTo>
                      <a:pt x="58" y="0"/>
                    </a:moveTo>
                    <a:lnTo>
                      <a:pt x="0" y="15"/>
                    </a:lnTo>
                    <a:lnTo>
                      <a:pt x="1" y="26"/>
                    </a:lnTo>
                    <a:lnTo>
                      <a:pt x="63" y="9"/>
                    </a:lnTo>
                    <a:lnTo>
                      <a:pt x="58" y="0"/>
                    </a:lnTo>
                    <a:close/>
                  </a:path>
                </a:pathLst>
              </a:custGeom>
              <a:solidFill>
                <a:srgbClr val="A2848D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315" name="Freeform 1539">
                <a:extLst>
                  <a:ext uri="{FF2B5EF4-FFF2-40B4-BE49-F238E27FC236}">
                    <a16:creationId xmlns:a16="http://schemas.microsoft.com/office/drawing/2014/main" id="{1082B77D-3271-4191-8C17-F0C3B2F1AA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5" y="4949"/>
                <a:ext cx="22" cy="9"/>
              </a:xfrm>
              <a:custGeom>
                <a:avLst/>
                <a:gdLst>
                  <a:gd name="T0" fmla="*/ 65 w 65"/>
                  <a:gd name="T1" fmla="*/ 9 h 27"/>
                  <a:gd name="T2" fmla="*/ 62 w 65"/>
                  <a:gd name="T3" fmla="*/ 0 h 27"/>
                  <a:gd name="T4" fmla="*/ 0 w 65"/>
                  <a:gd name="T5" fmla="*/ 17 h 27"/>
                  <a:gd name="T6" fmla="*/ 1 w 65"/>
                  <a:gd name="T7" fmla="*/ 27 h 27"/>
                  <a:gd name="T8" fmla="*/ 65 w 65"/>
                  <a:gd name="T9" fmla="*/ 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7">
                    <a:moveTo>
                      <a:pt x="65" y="9"/>
                    </a:moveTo>
                    <a:lnTo>
                      <a:pt x="62" y="0"/>
                    </a:lnTo>
                    <a:lnTo>
                      <a:pt x="0" y="17"/>
                    </a:lnTo>
                    <a:lnTo>
                      <a:pt x="1" y="27"/>
                    </a:lnTo>
                    <a:lnTo>
                      <a:pt x="65" y="9"/>
                    </a:lnTo>
                    <a:close/>
                  </a:path>
                </a:pathLst>
              </a:custGeom>
              <a:solidFill>
                <a:srgbClr val="9F8089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316" name="Freeform 1540">
                <a:extLst>
                  <a:ext uri="{FF2B5EF4-FFF2-40B4-BE49-F238E27FC236}">
                    <a16:creationId xmlns:a16="http://schemas.microsoft.com/office/drawing/2014/main" id="{09C6C829-B7D8-43F1-B6B3-72F7D92AC5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8" y="4961"/>
                <a:ext cx="23" cy="9"/>
              </a:xfrm>
              <a:custGeom>
                <a:avLst/>
                <a:gdLst>
                  <a:gd name="T0" fmla="*/ 70 w 70"/>
                  <a:gd name="T1" fmla="*/ 10 h 29"/>
                  <a:gd name="T2" fmla="*/ 69 w 70"/>
                  <a:gd name="T3" fmla="*/ 0 h 29"/>
                  <a:gd name="T4" fmla="*/ 0 w 70"/>
                  <a:gd name="T5" fmla="*/ 19 h 29"/>
                  <a:gd name="T6" fmla="*/ 1 w 70"/>
                  <a:gd name="T7" fmla="*/ 25 h 29"/>
                  <a:gd name="T8" fmla="*/ 3 w 70"/>
                  <a:gd name="T9" fmla="*/ 29 h 29"/>
                  <a:gd name="T10" fmla="*/ 70 w 70"/>
                  <a:gd name="T11" fmla="*/ 1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" h="29">
                    <a:moveTo>
                      <a:pt x="70" y="10"/>
                    </a:moveTo>
                    <a:lnTo>
                      <a:pt x="69" y="0"/>
                    </a:lnTo>
                    <a:lnTo>
                      <a:pt x="0" y="19"/>
                    </a:lnTo>
                    <a:lnTo>
                      <a:pt x="1" y="25"/>
                    </a:lnTo>
                    <a:lnTo>
                      <a:pt x="3" y="29"/>
                    </a:lnTo>
                    <a:lnTo>
                      <a:pt x="70" y="10"/>
                    </a:lnTo>
                    <a:close/>
                  </a:path>
                </a:pathLst>
              </a:custGeom>
              <a:solidFill>
                <a:srgbClr val="95757F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317" name="Freeform 1541">
                <a:extLst>
                  <a:ext uri="{FF2B5EF4-FFF2-40B4-BE49-F238E27FC236}">
                    <a16:creationId xmlns:a16="http://schemas.microsoft.com/office/drawing/2014/main" id="{30E8202A-BE61-4FF3-A371-8B27074169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7" y="4958"/>
                <a:ext cx="24" cy="9"/>
              </a:xfrm>
              <a:custGeom>
                <a:avLst/>
                <a:gdLst>
                  <a:gd name="T0" fmla="*/ 72 w 72"/>
                  <a:gd name="T1" fmla="*/ 9 h 28"/>
                  <a:gd name="T2" fmla="*/ 70 w 72"/>
                  <a:gd name="T3" fmla="*/ 2 h 28"/>
                  <a:gd name="T4" fmla="*/ 69 w 72"/>
                  <a:gd name="T5" fmla="*/ 0 h 28"/>
                  <a:gd name="T6" fmla="*/ 0 w 72"/>
                  <a:gd name="T7" fmla="*/ 19 h 28"/>
                  <a:gd name="T8" fmla="*/ 3 w 72"/>
                  <a:gd name="T9" fmla="*/ 28 h 28"/>
                  <a:gd name="T10" fmla="*/ 72 w 72"/>
                  <a:gd name="T11" fmla="*/ 9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28">
                    <a:moveTo>
                      <a:pt x="72" y="9"/>
                    </a:moveTo>
                    <a:lnTo>
                      <a:pt x="70" y="2"/>
                    </a:lnTo>
                    <a:lnTo>
                      <a:pt x="69" y="0"/>
                    </a:lnTo>
                    <a:lnTo>
                      <a:pt x="0" y="19"/>
                    </a:lnTo>
                    <a:lnTo>
                      <a:pt x="3" y="28"/>
                    </a:lnTo>
                    <a:lnTo>
                      <a:pt x="72" y="9"/>
                    </a:lnTo>
                    <a:close/>
                  </a:path>
                </a:pathLst>
              </a:custGeom>
              <a:solidFill>
                <a:srgbClr val="987882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318" name="Freeform 1542">
                <a:extLst>
                  <a:ext uri="{FF2B5EF4-FFF2-40B4-BE49-F238E27FC236}">
                    <a16:creationId xmlns:a16="http://schemas.microsoft.com/office/drawing/2014/main" id="{D995AB77-2454-4561-AFB4-E3C76CD135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9" y="4964"/>
                <a:ext cx="23" cy="10"/>
              </a:xfrm>
              <a:custGeom>
                <a:avLst/>
                <a:gdLst>
                  <a:gd name="T0" fmla="*/ 70 w 70"/>
                  <a:gd name="T1" fmla="*/ 11 h 29"/>
                  <a:gd name="T2" fmla="*/ 67 w 70"/>
                  <a:gd name="T3" fmla="*/ 0 h 29"/>
                  <a:gd name="T4" fmla="*/ 0 w 70"/>
                  <a:gd name="T5" fmla="*/ 19 h 29"/>
                  <a:gd name="T6" fmla="*/ 2 w 70"/>
                  <a:gd name="T7" fmla="*/ 26 h 29"/>
                  <a:gd name="T8" fmla="*/ 3 w 70"/>
                  <a:gd name="T9" fmla="*/ 29 h 29"/>
                  <a:gd name="T10" fmla="*/ 70 w 70"/>
                  <a:gd name="T11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" h="29">
                    <a:moveTo>
                      <a:pt x="70" y="11"/>
                    </a:moveTo>
                    <a:lnTo>
                      <a:pt x="67" y="0"/>
                    </a:lnTo>
                    <a:lnTo>
                      <a:pt x="0" y="19"/>
                    </a:lnTo>
                    <a:lnTo>
                      <a:pt x="2" y="26"/>
                    </a:lnTo>
                    <a:lnTo>
                      <a:pt x="3" y="29"/>
                    </a:lnTo>
                    <a:lnTo>
                      <a:pt x="70" y="11"/>
                    </a:lnTo>
                    <a:close/>
                  </a:path>
                </a:pathLst>
              </a:custGeom>
              <a:solidFill>
                <a:srgbClr val="93737D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319" name="Freeform 1543">
                <a:extLst>
                  <a:ext uri="{FF2B5EF4-FFF2-40B4-BE49-F238E27FC236}">
                    <a16:creationId xmlns:a16="http://schemas.microsoft.com/office/drawing/2014/main" id="{9AFECEFD-7223-4C02-857A-3C0AF8FEF9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24" y="4978"/>
                <a:ext cx="20" cy="8"/>
              </a:xfrm>
              <a:custGeom>
                <a:avLst/>
                <a:gdLst>
                  <a:gd name="T0" fmla="*/ 59 w 61"/>
                  <a:gd name="T1" fmla="*/ 3 h 25"/>
                  <a:gd name="T2" fmla="*/ 59 w 61"/>
                  <a:gd name="T3" fmla="*/ 0 h 25"/>
                  <a:gd name="T4" fmla="*/ 0 w 61"/>
                  <a:gd name="T5" fmla="*/ 15 h 25"/>
                  <a:gd name="T6" fmla="*/ 0 w 61"/>
                  <a:gd name="T7" fmla="*/ 16 h 25"/>
                  <a:gd name="T8" fmla="*/ 4 w 61"/>
                  <a:gd name="T9" fmla="*/ 25 h 25"/>
                  <a:gd name="T10" fmla="*/ 61 w 61"/>
                  <a:gd name="T11" fmla="*/ 9 h 25"/>
                  <a:gd name="T12" fmla="*/ 59 w 61"/>
                  <a:gd name="T13" fmla="*/ 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25">
                    <a:moveTo>
                      <a:pt x="59" y="3"/>
                    </a:moveTo>
                    <a:lnTo>
                      <a:pt x="59" y="0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4" y="25"/>
                    </a:lnTo>
                    <a:lnTo>
                      <a:pt x="61" y="9"/>
                    </a:lnTo>
                    <a:lnTo>
                      <a:pt x="59" y="3"/>
                    </a:lnTo>
                    <a:close/>
                  </a:path>
                </a:pathLst>
              </a:custGeom>
              <a:solidFill>
                <a:srgbClr val="8A6974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320" name="Freeform 1544">
                <a:extLst>
                  <a:ext uri="{FF2B5EF4-FFF2-40B4-BE49-F238E27FC236}">
                    <a16:creationId xmlns:a16="http://schemas.microsoft.com/office/drawing/2014/main" id="{A249ABDB-6A6E-4266-8C0A-781D6F6E25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22" y="4974"/>
                <a:ext cx="21" cy="9"/>
              </a:xfrm>
              <a:custGeom>
                <a:avLst/>
                <a:gdLst>
                  <a:gd name="T0" fmla="*/ 64 w 64"/>
                  <a:gd name="T1" fmla="*/ 11 h 26"/>
                  <a:gd name="T2" fmla="*/ 62 w 64"/>
                  <a:gd name="T3" fmla="*/ 0 h 26"/>
                  <a:gd name="T4" fmla="*/ 0 w 64"/>
                  <a:gd name="T5" fmla="*/ 17 h 26"/>
                  <a:gd name="T6" fmla="*/ 5 w 64"/>
                  <a:gd name="T7" fmla="*/ 26 h 26"/>
                  <a:gd name="T8" fmla="*/ 64 w 64"/>
                  <a:gd name="T9" fmla="*/ 1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26">
                    <a:moveTo>
                      <a:pt x="64" y="11"/>
                    </a:moveTo>
                    <a:lnTo>
                      <a:pt x="62" y="0"/>
                    </a:lnTo>
                    <a:lnTo>
                      <a:pt x="0" y="17"/>
                    </a:lnTo>
                    <a:lnTo>
                      <a:pt x="5" y="26"/>
                    </a:lnTo>
                    <a:lnTo>
                      <a:pt x="64" y="11"/>
                    </a:lnTo>
                    <a:close/>
                  </a:path>
                </a:pathLst>
              </a:custGeom>
              <a:solidFill>
                <a:srgbClr val="8C6B76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321" name="Freeform 1545">
                <a:extLst>
                  <a:ext uri="{FF2B5EF4-FFF2-40B4-BE49-F238E27FC236}">
                    <a16:creationId xmlns:a16="http://schemas.microsoft.com/office/drawing/2014/main" id="{2EF0EFA4-81C8-4B2E-9CCE-AB4EE5352C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21" y="4971"/>
                <a:ext cx="22" cy="9"/>
              </a:xfrm>
              <a:custGeom>
                <a:avLst/>
                <a:gdLst>
                  <a:gd name="T0" fmla="*/ 65 w 65"/>
                  <a:gd name="T1" fmla="*/ 10 h 27"/>
                  <a:gd name="T2" fmla="*/ 64 w 65"/>
                  <a:gd name="T3" fmla="*/ 0 h 27"/>
                  <a:gd name="T4" fmla="*/ 0 w 65"/>
                  <a:gd name="T5" fmla="*/ 17 h 27"/>
                  <a:gd name="T6" fmla="*/ 3 w 65"/>
                  <a:gd name="T7" fmla="*/ 27 h 27"/>
                  <a:gd name="T8" fmla="*/ 65 w 65"/>
                  <a:gd name="T9" fmla="*/ 1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7">
                    <a:moveTo>
                      <a:pt x="65" y="10"/>
                    </a:moveTo>
                    <a:lnTo>
                      <a:pt x="64" y="0"/>
                    </a:lnTo>
                    <a:lnTo>
                      <a:pt x="0" y="17"/>
                    </a:lnTo>
                    <a:lnTo>
                      <a:pt x="3" y="27"/>
                    </a:lnTo>
                    <a:lnTo>
                      <a:pt x="65" y="10"/>
                    </a:lnTo>
                    <a:close/>
                  </a:path>
                </a:pathLst>
              </a:custGeom>
              <a:solidFill>
                <a:srgbClr val="8E6E78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322" name="Freeform 1546">
                <a:extLst>
                  <a:ext uri="{FF2B5EF4-FFF2-40B4-BE49-F238E27FC236}">
                    <a16:creationId xmlns:a16="http://schemas.microsoft.com/office/drawing/2014/main" id="{FAF08621-CB97-4BD3-9252-AAC588673D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20" y="4968"/>
                <a:ext cx="22" cy="8"/>
              </a:xfrm>
              <a:custGeom>
                <a:avLst/>
                <a:gdLst>
                  <a:gd name="T0" fmla="*/ 68 w 68"/>
                  <a:gd name="T1" fmla="*/ 9 h 26"/>
                  <a:gd name="T2" fmla="*/ 67 w 68"/>
                  <a:gd name="T3" fmla="*/ 1 h 26"/>
                  <a:gd name="T4" fmla="*/ 67 w 68"/>
                  <a:gd name="T5" fmla="*/ 0 h 26"/>
                  <a:gd name="T6" fmla="*/ 0 w 68"/>
                  <a:gd name="T7" fmla="*/ 18 h 26"/>
                  <a:gd name="T8" fmla="*/ 4 w 68"/>
                  <a:gd name="T9" fmla="*/ 26 h 26"/>
                  <a:gd name="T10" fmla="*/ 68 w 68"/>
                  <a:gd name="T11" fmla="*/ 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8" h="26">
                    <a:moveTo>
                      <a:pt x="68" y="9"/>
                    </a:moveTo>
                    <a:lnTo>
                      <a:pt x="67" y="1"/>
                    </a:lnTo>
                    <a:lnTo>
                      <a:pt x="67" y="0"/>
                    </a:lnTo>
                    <a:lnTo>
                      <a:pt x="0" y="18"/>
                    </a:lnTo>
                    <a:lnTo>
                      <a:pt x="4" y="26"/>
                    </a:lnTo>
                    <a:lnTo>
                      <a:pt x="68" y="9"/>
                    </a:lnTo>
                    <a:close/>
                  </a:path>
                </a:pathLst>
              </a:custGeom>
              <a:solidFill>
                <a:srgbClr val="91707A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323" name="Freeform 1547">
                <a:extLst>
                  <a:ext uri="{FF2B5EF4-FFF2-40B4-BE49-F238E27FC236}">
                    <a16:creationId xmlns:a16="http://schemas.microsoft.com/office/drawing/2014/main" id="{749C9607-8835-4920-A39E-E00FAC2579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28" y="4988"/>
                <a:ext cx="16" cy="27"/>
              </a:xfrm>
              <a:custGeom>
                <a:avLst/>
                <a:gdLst>
                  <a:gd name="T0" fmla="*/ 49 w 49"/>
                  <a:gd name="T1" fmla="*/ 9 h 81"/>
                  <a:gd name="T2" fmla="*/ 49 w 49"/>
                  <a:gd name="T3" fmla="*/ 0 h 81"/>
                  <a:gd name="T4" fmla="*/ 0 w 49"/>
                  <a:gd name="T5" fmla="*/ 13 h 81"/>
                  <a:gd name="T6" fmla="*/ 4 w 49"/>
                  <a:gd name="T7" fmla="*/ 21 h 81"/>
                  <a:gd name="T8" fmla="*/ 27 w 49"/>
                  <a:gd name="T9" fmla="*/ 74 h 81"/>
                  <a:gd name="T10" fmla="*/ 38 w 49"/>
                  <a:gd name="T11" fmla="*/ 81 h 81"/>
                  <a:gd name="T12" fmla="*/ 39 w 49"/>
                  <a:gd name="T13" fmla="*/ 79 h 81"/>
                  <a:gd name="T14" fmla="*/ 42 w 49"/>
                  <a:gd name="T15" fmla="*/ 62 h 81"/>
                  <a:gd name="T16" fmla="*/ 42 w 49"/>
                  <a:gd name="T17" fmla="*/ 63 h 81"/>
                  <a:gd name="T18" fmla="*/ 43 w 49"/>
                  <a:gd name="T19" fmla="*/ 61 h 81"/>
                  <a:gd name="T20" fmla="*/ 45 w 49"/>
                  <a:gd name="T21" fmla="*/ 53 h 81"/>
                  <a:gd name="T22" fmla="*/ 49 w 49"/>
                  <a:gd name="T23" fmla="*/ 9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9" h="81">
                    <a:moveTo>
                      <a:pt x="49" y="9"/>
                    </a:moveTo>
                    <a:lnTo>
                      <a:pt x="49" y="0"/>
                    </a:lnTo>
                    <a:lnTo>
                      <a:pt x="0" y="13"/>
                    </a:lnTo>
                    <a:lnTo>
                      <a:pt x="4" y="21"/>
                    </a:lnTo>
                    <a:lnTo>
                      <a:pt x="27" y="74"/>
                    </a:lnTo>
                    <a:lnTo>
                      <a:pt x="38" y="81"/>
                    </a:lnTo>
                    <a:lnTo>
                      <a:pt x="39" y="79"/>
                    </a:lnTo>
                    <a:lnTo>
                      <a:pt x="42" y="62"/>
                    </a:lnTo>
                    <a:lnTo>
                      <a:pt x="42" y="63"/>
                    </a:lnTo>
                    <a:lnTo>
                      <a:pt x="43" y="61"/>
                    </a:lnTo>
                    <a:lnTo>
                      <a:pt x="45" y="53"/>
                    </a:lnTo>
                    <a:lnTo>
                      <a:pt x="49" y="9"/>
                    </a:lnTo>
                    <a:close/>
                  </a:path>
                </a:pathLst>
              </a:custGeom>
              <a:solidFill>
                <a:srgbClr val="83616C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324" name="Freeform 1548">
                <a:extLst>
                  <a:ext uri="{FF2B5EF4-FFF2-40B4-BE49-F238E27FC236}">
                    <a16:creationId xmlns:a16="http://schemas.microsoft.com/office/drawing/2014/main" id="{298812EE-FA70-4EB4-BF45-567CB5EADB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26" y="4984"/>
                <a:ext cx="18" cy="8"/>
              </a:xfrm>
              <a:custGeom>
                <a:avLst/>
                <a:gdLst>
                  <a:gd name="T0" fmla="*/ 54 w 54"/>
                  <a:gd name="T1" fmla="*/ 11 h 24"/>
                  <a:gd name="T2" fmla="*/ 53 w 54"/>
                  <a:gd name="T3" fmla="*/ 0 h 24"/>
                  <a:gd name="T4" fmla="*/ 0 w 54"/>
                  <a:gd name="T5" fmla="*/ 14 h 24"/>
                  <a:gd name="T6" fmla="*/ 5 w 54"/>
                  <a:gd name="T7" fmla="*/ 24 h 24"/>
                  <a:gd name="T8" fmla="*/ 54 w 54"/>
                  <a:gd name="T9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24">
                    <a:moveTo>
                      <a:pt x="54" y="11"/>
                    </a:moveTo>
                    <a:lnTo>
                      <a:pt x="53" y="0"/>
                    </a:lnTo>
                    <a:lnTo>
                      <a:pt x="0" y="14"/>
                    </a:lnTo>
                    <a:lnTo>
                      <a:pt x="5" y="24"/>
                    </a:lnTo>
                    <a:lnTo>
                      <a:pt x="54" y="11"/>
                    </a:lnTo>
                    <a:close/>
                  </a:path>
                </a:pathLst>
              </a:custGeom>
              <a:solidFill>
                <a:srgbClr val="85636E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325" name="Freeform 1549">
                <a:extLst>
                  <a:ext uri="{FF2B5EF4-FFF2-40B4-BE49-F238E27FC236}">
                    <a16:creationId xmlns:a16="http://schemas.microsoft.com/office/drawing/2014/main" id="{4ED6E015-6E38-4D87-BAFD-555C0574B0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25" y="4981"/>
                <a:ext cx="19" cy="8"/>
              </a:xfrm>
              <a:custGeom>
                <a:avLst/>
                <a:gdLst>
                  <a:gd name="T0" fmla="*/ 57 w 57"/>
                  <a:gd name="T1" fmla="*/ 10 h 24"/>
                  <a:gd name="T2" fmla="*/ 57 w 57"/>
                  <a:gd name="T3" fmla="*/ 0 h 24"/>
                  <a:gd name="T4" fmla="*/ 0 w 57"/>
                  <a:gd name="T5" fmla="*/ 16 h 24"/>
                  <a:gd name="T6" fmla="*/ 4 w 57"/>
                  <a:gd name="T7" fmla="*/ 24 h 24"/>
                  <a:gd name="T8" fmla="*/ 57 w 57"/>
                  <a:gd name="T9" fmla="*/ 1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24">
                    <a:moveTo>
                      <a:pt x="57" y="10"/>
                    </a:moveTo>
                    <a:lnTo>
                      <a:pt x="57" y="0"/>
                    </a:lnTo>
                    <a:lnTo>
                      <a:pt x="0" y="16"/>
                    </a:lnTo>
                    <a:lnTo>
                      <a:pt x="4" y="24"/>
                    </a:lnTo>
                    <a:lnTo>
                      <a:pt x="57" y="10"/>
                    </a:lnTo>
                    <a:close/>
                  </a:path>
                </a:pathLst>
              </a:custGeom>
              <a:solidFill>
                <a:srgbClr val="876670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326" name="Freeform 1550">
                <a:extLst>
                  <a:ext uri="{FF2B5EF4-FFF2-40B4-BE49-F238E27FC236}">
                    <a16:creationId xmlns:a16="http://schemas.microsoft.com/office/drawing/2014/main" id="{0237C534-25C3-4CDC-8808-32A8FE80D6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6" y="4955"/>
                <a:ext cx="24" cy="9"/>
              </a:xfrm>
              <a:custGeom>
                <a:avLst/>
                <a:gdLst>
                  <a:gd name="T0" fmla="*/ 72 w 72"/>
                  <a:gd name="T1" fmla="*/ 9 h 28"/>
                  <a:gd name="T2" fmla="*/ 68 w 72"/>
                  <a:gd name="T3" fmla="*/ 0 h 28"/>
                  <a:gd name="T4" fmla="*/ 0 w 72"/>
                  <a:gd name="T5" fmla="*/ 18 h 28"/>
                  <a:gd name="T6" fmla="*/ 3 w 72"/>
                  <a:gd name="T7" fmla="*/ 28 h 28"/>
                  <a:gd name="T8" fmla="*/ 72 w 72"/>
                  <a:gd name="T9" fmla="*/ 9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28">
                    <a:moveTo>
                      <a:pt x="72" y="9"/>
                    </a:moveTo>
                    <a:lnTo>
                      <a:pt x="68" y="0"/>
                    </a:lnTo>
                    <a:lnTo>
                      <a:pt x="0" y="18"/>
                    </a:lnTo>
                    <a:lnTo>
                      <a:pt x="3" y="28"/>
                    </a:lnTo>
                    <a:lnTo>
                      <a:pt x="72" y="9"/>
                    </a:lnTo>
                    <a:close/>
                  </a:path>
                </a:pathLst>
              </a:custGeom>
              <a:solidFill>
                <a:srgbClr val="9A7B85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327" name="Freeform 1551">
                <a:extLst>
                  <a:ext uri="{FF2B5EF4-FFF2-40B4-BE49-F238E27FC236}">
                    <a16:creationId xmlns:a16="http://schemas.microsoft.com/office/drawing/2014/main" id="{7E949734-C141-4E08-8971-83A0B113FD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5" y="4940"/>
                <a:ext cx="17" cy="8"/>
              </a:xfrm>
              <a:custGeom>
                <a:avLst/>
                <a:gdLst>
                  <a:gd name="T0" fmla="*/ 51 w 51"/>
                  <a:gd name="T1" fmla="*/ 8 h 23"/>
                  <a:gd name="T2" fmla="*/ 46 w 51"/>
                  <a:gd name="T3" fmla="*/ 2 h 23"/>
                  <a:gd name="T4" fmla="*/ 44 w 51"/>
                  <a:gd name="T5" fmla="*/ 0 h 23"/>
                  <a:gd name="T6" fmla="*/ 1 w 51"/>
                  <a:gd name="T7" fmla="*/ 12 h 23"/>
                  <a:gd name="T8" fmla="*/ 0 w 51"/>
                  <a:gd name="T9" fmla="*/ 23 h 23"/>
                  <a:gd name="T10" fmla="*/ 51 w 51"/>
                  <a:gd name="T11" fmla="*/ 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" h="23">
                    <a:moveTo>
                      <a:pt x="51" y="8"/>
                    </a:moveTo>
                    <a:lnTo>
                      <a:pt x="46" y="2"/>
                    </a:lnTo>
                    <a:lnTo>
                      <a:pt x="44" y="0"/>
                    </a:lnTo>
                    <a:lnTo>
                      <a:pt x="1" y="12"/>
                    </a:lnTo>
                    <a:lnTo>
                      <a:pt x="0" y="23"/>
                    </a:lnTo>
                    <a:lnTo>
                      <a:pt x="51" y="8"/>
                    </a:lnTo>
                    <a:close/>
                  </a:path>
                </a:pathLst>
              </a:custGeom>
              <a:solidFill>
                <a:srgbClr val="A68790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328" name="Freeform 1552">
                <a:extLst>
                  <a:ext uri="{FF2B5EF4-FFF2-40B4-BE49-F238E27FC236}">
                    <a16:creationId xmlns:a16="http://schemas.microsoft.com/office/drawing/2014/main" id="{5DA1273B-CE4D-49B2-A342-8629427ABF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5" y="4943"/>
                <a:ext cx="19" cy="8"/>
              </a:xfrm>
              <a:custGeom>
                <a:avLst/>
                <a:gdLst>
                  <a:gd name="T0" fmla="*/ 0 w 58"/>
                  <a:gd name="T1" fmla="*/ 15 h 24"/>
                  <a:gd name="T2" fmla="*/ 0 w 58"/>
                  <a:gd name="T3" fmla="*/ 24 h 24"/>
                  <a:gd name="T4" fmla="*/ 58 w 58"/>
                  <a:gd name="T5" fmla="*/ 9 h 24"/>
                  <a:gd name="T6" fmla="*/ 51 w 58"/>
                  <a:gd name="T7" fmla="*/ 0 h 24"/>
                  <a:gd name="T8" fmla="*/ 0 w 58"/>
                  <a:gd name="T9" fmla="*/ 1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24">
                    <a:moveTo>
                      <a:pt x="0" y="15"/>
                    </a:moveTo>
                    <a:lnTo>
                      <a:pt x="0" y="24"/>
                    </a:lnTo>
                    <a:lnTo>
                      <a:pt x="58" y="9"/>
                    </a:lnTo>
                    <a:lnTo>
                      <a:pt x="51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A4858E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329" name="Freeform 1553">
                <a:extLst>
                  <a:ext uri="{FF2B5EF4-FFF2-40B4-BE49-F238E27FC236}">
                    <a16:creationId xmlns:a16="http://schemas.microsoft.com/office/drawing/2014/main" id="{C8498BEE-E583-4D23-85F8-BF004F9986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5" y="4927"/>
                <a:ext cx="14" cy="17"/>
              </a:xfrm>
              <a:custGeom>
                <a:avLst/>
                <a:gdLst>
                  <a:gd name="T0" fmla="*/ 2 w 43"/>
                  <a:gd name="T1" fmla="*/ 26 h 50"/>
                  <a:gd name="T2" fmla="*/ 0 w 43"/>
                  <a:gd name="T3" fmla="*/ 50 h 50"/>
                  <a:gd name="T4" fmla="*/ 43 w 43"/>
                  <a:gd name="T5" fmla="*/ 38 h 50"/>
                  <a:gd name="T6" fmla="*/ 7 w 43"/>
                  <a:gd name="T7" fmla="*/ 0 h 50"/>
                  <a:gd name="T8" fmla="*/ 2 w 43"/>
                  <a:gd name="T9" fmla="*/ 2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50">
                    <a:moveTo>
                      <a:pt x="2" y="26"/>
                    </a:moveTo>
                    <a:lnTo>
                      <a:pt x="0" y="50"/>
                    </a:lnTo>
                    <a:lnTo>
                      <a:pt x="43" y="38"/>
                    </a:lnTo>
                    <a:lnTo>
                      <a:pt x="7" y="0"/>
                    </a:lnTo>
                    <a:lnTo>
                      <a:pt x="2" y="26"/>
                    </a:lnTo>
                    <a:close/>
                  </a:path>
                </a:pathLst>
              </a:custGeom>
              <a:solidFill>
                <a:srgbClr val="A98B94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330" name="Freeform 1554">
                <a:extLst>
                  <a:ext uri="{FF2B5EF4-FFF2-40B4-BE49-F238E27FC236}">
                    <a16:creationId xmlns:a16="http://schemas.microsoft.com/office/drawing/2014/main" id="{3C12529C-32A6-4E31-B8A7-8B544946A7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4" y="4968"/>
                <a:ext cx="3" cy="4"/>
              </a:xfrm>
              <a:custGeom>
                <a:avLst/>
                <a:gdLst>
                  <a:gd name="T0" fmla="*/ 7 w 7"/>
                  <a:gd name="T1" fmla="*/ 9 h 11"/>
                  <a:gd name="T2" fmla="*/ 3 w 7"/>
                  <a:gd name="T3" fmla="*/ 0 h 11"/>
                  <a:gd name="T4" fmla="*/ 0 w 7"/>
                  <a:gd name="T5" fmla="*/ 0 h 11"/>
                  <a:gd name="T6" fmla="*/ 1 w 7"/>
                  <a:gd name="T7" fmla="*/ 11 h 11"/>
                  <a:gd name="T8" fmla="*/ 7 w 7"/>
                  <a:gd name="T9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1">
                    <a:moveTo>
                      <a:pt x="7" y="9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1" y="11"/>
                    </a:lnTo>
                    <a:lnTo>
                      <a:pt x="7" y="9"/>
                    </a:lnTo>
                    <a:close/>
                  </a:path>
                </a:pathLst>
              </a:custGeom>
              <a:solidFill>
                <a:srgbClr val="95757F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331" name="Freeform 1555">
                <a:extLst>
                  <a:ext uri="{FF2B5EF4-FFF2-40B4-BE49-F238E27FC236}">
                    <a16:creationId xmlns:a16="http://schemas.microsoft.com/office/drawing/2014/main" id="{CF3E71CA-CCA1-4CE4-B9CD-4FE3187040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4" y="4963"/>
                <a:ext cx="1" cy="5"/>
              </a:xfrm>
              <a:custGeom>
                <a:avLst/>
                <a:gdLst>
                  <a:gd name="T0" fmla="*/ 2 w 5"/>
                  <a:gd name="T1" fmla="*/ 15 h 15"/>
                  <a:gd name="T2" fmla="*/ 5 w 5"/>
                  <a:gd name="T3" fmla="*/ 15 h 15"/>
                  <a:gd name="T4" fmla="*/ 0 w 5"/>
                  <a:gd name="T5" fmla="*/ 0 h 15"/>
                  <a:gd name="T6" fmla="*/ 2 w 5"/>
                  <a:gd name="T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5">
                    <a:moveTo>
                      <a:pt x="2" y="15"/>
                    </a:moveTo>
                    <a:lnTo>
                      <a:pt x="5" y="15"/>
                    </a:lnTo>
                    <a:lnTo>
                      <a:pt x="0" y="0"/>
                    </a:lnTo>
                    <a:lnTo>
                      <a:pt x="2" y="15"/>
                    </a:lnTo>
                    <a:close/>
                  </a:path>
                </a:pathLst>
              </a:custGeom>
              <a:solidFill>
                <a:srgbClr val="A98B94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332" name="Freeform 1556">
                <a:extLst>
                  <a:ext uri="{FF2B5EF4-FFF2-40B4-BE49-F238E27FC236}">
                    <a16:creationId xmlns:a16="http://schemas.microsoft.com/office/drawing/2014/main" id="{2B5283A3-16ED-4153-801B-39C770640E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5" y="4971"/>
                <a:ext cx="3" cy="4"/>
              </a:xfrm>
              <a:custGeom>
                <a:avLst/>
                <a:gdLst>
                  <a:gd name="T0" fmla="*/ 6 w 9"/>
                  <a:gd name="T1" fmla="*/ 0 h 11"/>
                  <a:gd name="T2" fmla="*/ 0 w 9"/>
                  <a:gd name="T3" fmla="*/ 2 h 11"/>
                  <a:gd name="T4" fmla="*/ 1 w 9"/>
                  <a:gd name="T5" fmla="*/ 11 h 11"/>
                  <a:gd name="T6" fmla="*/ 9 w 9"/>
                  <a:gd name="T7" fmla="*/ 9 h 11"/>
                  <a:gd name="T8" fmla="*/ 6 w 9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6" y="0"/>
                    </a:moveTo>
                    <a:lnTo>
                      <a:pt x="0" y="2"/>
                    </a:lnTo>
                    <a:lnTo>
                      <a:pt x="1" y="11"/>
                    </a:lnTo>
                    <a:lnTo>
                      <a:pt x="9" y="9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94747E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333" name="Freeform 1557">
                <a:extLst>
                  <a:ext uri="{FF2B5EF4-FFF2-40B4-BE49-F238E27FC236}">
                    <a16:creationId xmlns:a16="http://schemas.microsoft.com/office/drawing/2014/main" id="{7CECEEC7-3CD9-4659-8696-D98A0E7984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5" y="4974"/>
                <a:ext cx="4" cy="4"/>
              </a:xfrm>
              <a:custGeom>
                <a:avLst/>
                <a:gdLst>
                  <a:gd name="T0" fmla="*/ 1 w 12"/>
                  <a:gd name="T1" fmla="*/ 9 h 12"/>
                  <a:gd name="T2" fmla="*/ 2 w 12"/>
                  <a:gd name="T3" fmla="*/ 12 h 12"/>
                  <a:gd name="T4" fmla="*/ 12 w 12"/>
                  <a:gd name="T5" fmla="*/ 9 h 12"/>
                  <a:gd name="T6" fmla="*/ 9 w 12"/>
                  <a:gd name="T7" fmla="*/ 3 h 12"/>
                  <a:gd name="T8" fmla="*/ 8 w 12"/>
                  <a:gd name="T9" fmla="*/ 0 h 12"/>
                  <a:gd name="T10" fmla="*/ 0 w 12"/>
                  <a:gd name="T11" fmla="*/ 2 h 12"/>
                  <a:gd name="T12" fmla="*/ 0 w 12"/>
                  <a:gd name="T13" fmla="*/ 5 h 12"/>
                  <a:gd name="T14" fmla="*/ 1 w 12"/>
                  <a:gd name="T15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12">
                    <a:moveTo>
                      <a:pt x="1" y="9"/>
                    </a:moveTo>
                    <a:lnTo>
                      <a:pt x="2" y="12"/>
                    </a:lnTo>
                    <a:lnTo>
                      <a:pt x="12" y="9"/>
                    </a:lnTo>
                    <a:lnTo>
                      <a:pt x="9" y="3"/>
                    </a:lnTo>
                    <a:lnTo>
                      <a:pt x="8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1" y="9"/>
                    </a:lnTo>
                    <a:close/>
                  </a:path>
                </a:pathLst>
              </a:custGeom>
              <a:solidFill>
                <a:srgbClr val="906F79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334" name="Freeform 1558">
                <a:extLst>
                  <a:ext uri="{FF2B5EF4-FFF2-40B4-BE49-F238E27FC236}">
                    <a16:creationId xmlns:a16="http://schemas.microsoft.com/office/drawing/2014/main" id="{674EAEF8-3F59-4251-8DD3-7EAE35DA8D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6" y="4977"/>
                <a:ext cx="4" cy="4"/>
              </a:xfrm>
              <a:custGeom>
                <a:avLst/>
                <a:gdLst>
                  <a:gd name="T0" fmla="*/ 12 w 13"/>
                  <a:gd name="T1" fmla="*/ 8 h 12"/>
                  <a:gd name="T2" fmla="*/ 10 w 13"/>
                  <a:gd name="T3" fmla="*/ 0 h 12"/>
                  <a:gd name="T4" fmla="*/ 0 w 13"/>
                  <a:gd name="T5" fmla="*/ 3 h 12"/>
                  <a:gd name="T6" fmla="*/ 3 w 13"/>
                  <a:gd name="T7" fmla="*/ 12 h 12"/>
                  <a:gd name="T8" fmla="*/ 13 w 13"/>
                  <a:gd name="T9" fmla="*/ 10 h 12"/>
                  <a:gd name="T10" fmla="*/ 12 w 13"/>
                  <a:gd name="T11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12">
                    <a:moveTo>
                      <a:pt x="12" y="8"/>
                    </a:moveTo>
                    <a:lnTo>
                      <a:pt x="10" y="0"/>
                    </a:lnTo>
                    <a:lnTo>
                      <a:pt x="0" y="3"/>
                    </a:lnTo>
                    <a:lnTo>
                      <a:pt x="3" y="12"/>
                    </a:lnTo>
                    <a:lnTo>
                      <a:pt x="13" y="10"/>
                    </a:lnTo>
                    <a:lnTo>
                      <a:pt x="12" y="8"/>
                    </a:lnTo>
                    <a:close/>
                  </a:path>
                </a:pathLst>
              </a:custGeom>
              <a:solidFill>
                <a:srgbClr val="8F6E78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335" name="Freeform 1559">
                <a:extLst>
                  <a:ext uri="{FF2B5EF4-FFF2-40B4-BE49-F238E27FC236}">
                    <a16:creationId xmlns:a16="http://schemas.microsoft.com/office/drawing/2014/main" id="{7E710E4A-F2DA-4F43-9CEE-EC443AD382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9" y="4990"/>
                <a:ext cx="7" cy="4"/>
              </a:xfrm>
              <a:custGeom>
                <a:avLst/>
                <a:gdLst>
                  <a:gd name="T0" fmla="*/ 21 w 21"/>
                  <a:gd name="T1" fmla="*/ 8 h 13"/>
                  <a:gd name="T2" fmla="*/ 19 w 21"/>
                  <a:gd name="T3" fmla="*/ 4 h 13"/>
                  <a:gd name="T4" fmla="*/ 17 w 21"/>
                  <a:gd name="T5" fmla="*/ 0 h 13"/>
                  <a:gd name="T6" fmla="*/ 0 w 21"/>
                  <a:gd name="T7" fmla="*/ 3 h 13"/>
                  <a:gd name="T8" fmla="*/ 4 w 21"/>
                  <a:gd name="T9" fmla="*/ 13 h 13"/>
                  <a:gd name="T10" fmla="*/ 21 w 21"/>
                  <a:gd name="T11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13">
                    <a:moveTo>
                      <a:pt x="21" y="8"/>
                    </a:moveTo>
                    <a:lnTo>
                      <a:pt x="19" y="4"/>
                    </a:lnTo>
                    <a:lnTo>
                      <a:pt x="17" y="0"/>
                    </a:lnTo>
                    <a:lnTo>
                      <a:pt x="0" y="3"/>
                    </a:lnTo>
                    <a:lnTo>
                      <a:pt x="4" y="13"/>
                    </a:lnTo>
                    <a:lnTo>
                      <a:pt x="21" y="8"/>
                    </a:lnTo>
                    <a:close/>
                  </a:path>
                </a:pathLst>
              </a:custGeom>
              <a:solidFill>
                <a:srgbClr val="84626D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336" name="Freeform 1560">
                <a:extLst>
                  <a:ext uri="{FF2B5EF4-FFF2-40B4-BE49-F238E27FC236}">
                    <a16:creationId xmlns:a16="http://schemas.microsoft.com/office/drawing/2014/main" id="{45979263-36A5-473C-965F-B9DF69145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7" y="4980"/>
                <a:ext cx="6" cy="8"/>
              </a:xfrm>
              <a:custGeom>
                <a:avLst/>
                <a:gdLst>
                  <a:gd name="T0" fmla="*/ 15 w 20"/>
                  <a:gd name="T1" fmla="*/ 10 h 22"/>
                  <a:gd name="T2" fmla="*/ 10 w 20"/>
                  <a:gd name="T3" fmla="*/ 0 h 22"/>
                  <a:gd name="T4" fmla="*/ 0 w 20"/>
                  <a:gd name="T5" fmla="*/ 2 h 22"/>
                  <a:gd name="T6" fmla="*/ 4 w 20"/>
                  <a:gd name="T7" fmla="*/ 22 h 22"/>
                  <a:gd name="T8" fmla="*/ 20 w 20"/>
                  <a:gd name="T9" fmla="*/ 18 h 22"/>
                  <a:gd name="T10" fmla="*/ 15 w 20"/>
                  <a:gd name="T11" fmla="*/ 10 h 22"/>
                  <a:gd name="T12" fmla="*/ 2 w 20"/>
                  <a:gd name="T13" fmla="*/ 12 h 22"/>
                  <a:gd name="T14" fmla="*/ 15 w 20"/>
                  <a:gd name="T15" fmla="*/ 1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22">
                    <a:moveTo>
                      <a:pt x="15" y="10"/>
                    </a:moveTo>
                    <a:lnTo>
                      <a:pt x="10" y="0"/>
                    </a:lnTo>
                    <a:lnTo>
                      <a:pt x="0" y="2"/>
                    </a:lnTo>
                    <a:lnTo>
                      <a:pt x="4" y="22"/>
                    </a:lnTo>
                    <a:lnTo>
                      <a:pt x="20" y="18"/>
                    </a:lnTo>
                    <a:lnTo>
                      <a:pt x="15" y="10"/>
                    </a:lnTo>
                    <a:lnTo>
                      <a:pt x="2" y="12"/>
                    </a:lnTo>
                    <a:lnTo>
                      <a:pt x="15" y="10"/>
                    </a:lnTo>
                    <a:close/>
                  </a:path>
                </a:pathLst>
              </a:custGeom>
              <a:solidFill>
                <a:srgbClr val="8C6B75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337" name="Freeform 1561">
                <a:extLst>
                  <a:ext uri="{FF2B5EF4-FFF2-40B4-BE49-F238E27FC236}">
                    <a16:creationId xmlns:a16="http://schemas.microsoft.com/office/drawing/2014/main" id="{E3943C2B-F331-4725-BCCA-D68F85ACF3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8" y="4986"/>
                <a:ext cx="7" cy="5"/>
              </a:xfrm>
              <a:custGeom>
                <a:avLst/>
                <a:gdLst>
                  <a:gd name="T0" fmla="*/ 0 w 21"/>
                  <a:gd name="T1" fmla="*/ 4 h 13"/>
                  <a:gd name="T2" fmla="*/ 2 w 21"/>
                  <a:gd name="T3" fmla="*/ 7 h 13"/>
                  <a:gd name="T4" fmla="*/ 4 w 21"/>
                  <a:gd name="T5" fmla="*/ 13 h 13"/>
                  <a:gd name="T6" fmla="*/ 21 w 21"/>
                  <a:gd name="T7" fmla="*/ 10 h 13"/>
                  <a:gd name="T8" fmla="*/ 16 w 21"/>
                  <a:gd name="T9" fmla="*/ 0 h 13"/>
                  <a:gd name="T10" fmla="*/ 0 w 21"/>
                  <a:gd name="T11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13">
                    <a:moveTo>
                      <a:pt x="0" y="4"/>
                    </a:moveTo>
                    <a:lnTo>
                      <a:pt x="2" y="7"/>
                    </a:lnTo>
                    <a:lnTo>
                      <a:pt x="4" y="13"/>
                    </a:lnTo>
                    <a:lnTo>
                      <a:pt x="21" y="10"/>
                    </a:lnTo>
                    <a:lnTo>
                      <a:pt x="16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886671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338" name="Freeform 1562">
                <a:extLst>
                  <a:ext uri="{FF2B5EF4-FFF2-40B4-BE49-F238E27FC236}">
                    <a16:creationId xmlns:a16="http://schemas.microsoft.com/office/drawing/2014/main" id="{29F41BC9-A4A9-47A7-8C53-ACB733F14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21" y="4992"/>
                <a:ext cx="13" cy="17"/>
              </a:xfrm>
              <a:custGeom>
                <a:avLst/>
                <a:gdLst>
                  <a:gd name="T0" fmla="*/ 17 w 39"/>
                  <a:gd name="T1" fmla="*/ 0 h 50"/>
                  <a:gd name="T2" fmla="*/ 0 w 39"/>
                  <a:gd name="T3" fmla="*/ 5 h 50"/>
                  <a:gd name="T4" fmla="*/ 6 w 39"/>
                  <a:gd name="T5" fmla="*/ 17 h 50"/>
                  <a:gd name="T6" fmla="*/ 15 w 39"/>
                  <a:gd name="T7" fmla="*/ 29 h 50"/>
                  <a:gd name="T8" fmla="*/ 26 w 39"/>
                  <a:gd name="T9" fmla="*/ 39 h 50"/>
                  <a:gd name="T10" fmla="*/ 39 w 39"/>
                  <a:gd name="T11" fmla="*/ 50 h 50"/>
                  <a:gd name="T12" fmla="*/ 27 w 39"/>
                  <a:gd name="T13" fmla="*/ 24 h 50"/>
                  <a:gd name="T14" fmla="*/ 17 w 39"/>
                  <a:gd name="T15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50">
                    <a:moveTo>
                      <a:pt x="17" y="0"/>
                    </a:moveTo>
                    <a:lnTo>
                      <a:pt x="0" y="5"/>
                    </a:lnTo>
                    <a:lnTo>
                      <a:pt x="6" y="17"/>
                    </a:lnTo>
                    <a:lnTo>
                      <a:pt x="15" y="29"/>
                    </a:lnTo>
                    <a:lnTo>
                      <a:pt x="26" y="39"/>
                    </a:lnTo>
                    <a:lnTo>
                      <a:pt x="39" y="50"/>
                    </a:lnTo>
                    <a:lnTo>
                      <a:pt x="27" y="24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84626D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339" name="Freeform 1563">
                <a:extLst>
                  <a:ext uri="{FF2B5EF4-FFF2-40B4-BE49-F238E27FC236}">
                    <a16:creationId xmlns:a16="http://schemas.microsoft.com/office/drawing/2014/main" id="{F02CC5EF-1064-40B0-A410-742980F5FC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6" y="4973"/>
                <a:ext cx="2" cy="4"/>
              </a:xfrm>
              <a:custGeom>
                <a:avLst/>
                <a:gdLst>
                  <a:gd name="T0" fmla="*/ 3 w 7"/>
                  <a:gd name="T1" fmla="*/ 0 h 12"/>
                  <a:gd name="T2" fmla="*/ 0 w 7"/>
                  <a:gd name="T3" fmla="*/ 1 h 12"/>
                  <a:gd name="T4" fmla="*/ 0 w 7"/>
                  <a:gd name="T5" fmla="*/ 12 h 12"/>
                  <a:gd name="T6" fmla="*/ 7 w 7"/>
                  <a:gd name="T7" fmla="*/ 11 h 12"/>
                  <a:gd name="T8" fmla="*/ 3 w 7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2">
                    <a:moveTo>
                      <a:pt x="3" y="0"/>
                    </a:moveTo>
                    <a:lnTo>
                      <a:pt x="0" y="1"/>
                    </a:lnTo>
                    <a:lnTo>
                      <a:pt x="0" y="12"/>
                    </a:lnTo>
                    <a:lnTo>
                      <a:pt x="7" y="11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8D6C77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340" name="Freeform 1564">
                <a:extLst>
                  <a:ext uri="{FF2B5EF4-FFF2-40B4-BE49-F238E27FC236}">
                    <a16:creationId xmlns:a16="http://schemas.microsoft.com/office/drawing/2014/main" id="{5A2F0080-7042-484B-926C-2346C96ADC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5" y="4970"/>
                <a:ext cx="2" cy="3"/>
              </a:xfrm>
              <a:custGeom>
                <a:avLst/>
                <a:gdLst>
                  <a:gd name="T0" fmla="*/ 2 w 5"/>
                  <a:gd name="T1" fmla="*/ 8 h 8"/>
                  <a:gd name="T2" fmla="*/ 5 w 5"/>
                  <a:gd name="T3" fmla="*/ 7 h 8"/>
                  <a:gd name="T4" fmla="*/ 3 w 5"/>
                  <a:gd name="T5" fmla="*/ 1 h 8"/>
                  <a:gd name="T6" fmla="*/ 0 w 5"/>
                  <a:gd name="T7" fmla="*/ 0 h 8"/>
                  <a:gd name="T8" fmla="*/ 2 w 5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8">
                    <a:moveTo>
                      <a:pt x="2" y="8"/>
                    </a:moveTo>
                    <a:lnTo>
                      <a:pt x="5" y="7"/>
                    </a:lnTo>
                    <a:lnTo>
                      <a:pt x="3" y="1"/>
                    </a:lnTo>
                    <a:lnTo>
                      <a:pt x="0" y="0"/>
                    </a:lnTo>
                    <a:lnTo>
                      <a:pt x="2" y="8"/>
                    </a:lnTo>
                    <a:close/>
                  </a:path>
                </a:pathLst>
              </a:custGeom>
              <a:solidFill>
                <a:srgbClr val="8F6F79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341" name="Freeform 1565">
                <a:extLst>
                  <a:ext uri="{FF2B5EF4-FFF2-40B4-BE49-F238E27FC236}">
                    <a16:creationId xmlns:a16="http://schemas.microsoft.com/office/drawing/2014/main" id="{1A3DBF80-9B3E-480F-B61F-E55A5032DC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6" y="4976"/>
                <a:ext cx="3" cy="4"/>
              </a:xfrm>
              <a:custGeom>
                <a:avLst/>
                <a:gdLst>
                  <a:gd name="T0" fmla="*/ 0 w 9"/>
                  <a:gd name="T1" fmla="*/ 1 h 11"/>
                  <a:gd name="T2" fmla="*/ 1 w 9"/>
                  <a:gd name="T3" fmla="*/ 11 h 11"/>
                  <a:gd name="T4" fmla="*/ 9 w 9"/>
                  <a:gd name="T5" fmla="*/ 8 h 11"/>
                  <a:gd name="T6" fmla="*/ 7 w 9"/>
                  <a:gd name="T7" fmla="*/ 0 h 11"/>
                  <a:gd name="T8" fmla="*/ 0 w 9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0" y="1"/>
                    </a:moveTo>
                    <a:lnTo>
                      <a:pt x="1" y="11"/>
                    </a:lnTo>
                    <a:lnTo>
                      <a:pt x="9" y="8"/>
                    </a:lnTo>
                    <a:lnTo>
                      <a:pt x="7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8A6873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342" name="Freeform 1566">
                <a:extLst>
                  <a:ext uri="{FF2B5EF4-FFF2-40B4-BE49-F238E27FC236}">
                    <a16:creationId xmlns:a16="http://schemas.microsoft.com/office/drawing/2014/main" id="{B51B4870-0DDD-4C3D-A70F-FD7A5D4B51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6" y="4979"/>
                <a:ext cx="4" cy="5"/>
              </a:xfrm>
              <a:custGeom>
                <a:avLst/>
                <a:gdLst>
                  <a:gd name="T0" fmla="*/ 8 w 10"/>
                  <a:gd name="T1" fmla="*/ 0 h 14"/>
                  <a:gd name="T2" fmla="*/ 0 w 10"/>
                  <a:gd name="T3" fmla="*/ 3 h 14"/>
                  <a:gd name="T4" fmla="*/ 1 w 10"/>
                  <a:gd name="T5" fmla="*/ 11 h 14"/>
                  <a:gd name="T6" fmla="*/ 1 w 10"/>
                  <a:gd name="T7" fmla="*/ 14 h 14"/>
                  <a:gd name="T8" fmla="*/ 10 w 10"/>
                  <a:gd name="T9" fmla="*/ 11 h 14"/>
                  <a:gd name="T10" fmla="*/ 8 w 10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4">
                    <a:moveTo>
                      <a:pt x="8" y="0"/>
                    </a:moveTo>
                    <a:lnTo>
                      <a:pt x="0" y="3"/>
                    </a:lnTo>
                    <a:lnTo>
                      <a:pt x="1" y="11"/>
                    </a:lnTo>
                    <a:lnTo>
                      <a:pt x="1" y="14"/>
                    </a:lnTo>
                    <a:lnTo>
                      <a:pt x="10" y="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886772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343" name="Freeform 1567">
                <a:extLst>
                  <a:ext uri="{FF2B5EF4-FFF2-40B4-BE49-F238E27FC236}">
                    <a16:creationId xmlns:a16="http://schemas.microsoft.com/office/drawing/2014/main" id="{50C439C0-FC51-496B-9808-79B327DE65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7" y="4983"/>
                <a:ext cx="3" cy="4"/>
              </a:xfrm>
              <a:custGeom>
                <a:avLst/>
                <a:gdLst>
                  <a:gd name="T0" fmla="*/ 9 w 11"/>
                  <a:gd name="T1" fmla="*/ 0 h 12"/>
                  <a:gd name="T2" fmla="*/ 0 w 11"/>
                  <a:gd name="T3" fmla="*/ 3 h 12"/>
                  <a:gd name="T4" fmla="*/ 1 w 11"/>
                  <a:gd name="T5" fmla="*/ 12 h 12"/>
                  <a:gd name="T6" fmla="*/ 11 w 11"/>
                  <a:gd name="T7" fmla="*/ 10 h 12"/>
                  <a:gd name="T8" fmla="*/ 9 w 11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9" y="0"/>
                    </a:moveTo>
                    <a:lnTo>
                      <a:pt x="0" y="3"/>
                    </a:lnTo>
                    <a:lnTo>
                      <a:pt x="1" y="12"/>
                    </a:lnTo>
                    <a:lnTo>
                      <a:pt x="11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86646F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344" name="Freeform 1568">
                <a:extLst>
                  <a:ext uri="{FF2B5EF4-FFF2-40B4-BE49-F238E27FC236}">
                    <a16:creationId xmlns:a16="http://schemas.microsoft.com/office/drawing/2014/main" id="{1CC2355A-DB7D-4DD5-BF84-0EB3C5B6F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2" y="4986"/>
                <a:ext cx="8" cy="32"/>
              </a:xfrm>
              <a:custGeom>
                <a:avLst/>
                <a:gdLst>
                  <a:gd name="T0" fmla="*/ 25 w 25"/>
                  <a:gd name="T1" fmla="*/ 0 h 97"/>
                  <a:gd name="T2" fmla="*/ 15 w 25"/>
                  <a:gd name="T3" fmla="*/ 2 h 97"/>
                  <a:gd name="T4" fmla="*/ 14 w 25"/>
                  <a:gd name="T5" fmla="*/ 21 h 97"/>
                  <a:gd name="T6" fmla="*/ 12 w 25"/>
                  <a:gd name="T7" fmla="*/ 41 h 97"/>
                  <a:gd name="T8" fmla="*/ 8 w 25"/>
                  <a:gd name="T9" fmla="*/ 60 h 97"/>
                  <a:gd name="T10" fmla="*/ 2 w 25"/>
                  <a:gd name="T11" fmla="*/ 79 h 97"/>
                  <a:gd name="T12" fmla="*/ 1 w 25"/>
                  <a:gd name="T13" fmla="*/ 91 h 97"/>
                  <a:gd name="T14" fmla="*/ 0 w 25"/>
                  <a:gd name="T15" fmla="*/ 92 h 97"/>
                  <a:gd name="T16" fmla="*/ 1 w 25"/>
                  <a:gd name="T17" fmla="*/ 94 h 97"/>
                  <a:gd name="T18" fmla="*/ 6 w 25"/>
                  <a:gd name="T19" fmla="*/ 97 h 97"/>
                  <a:gd name="T20" fmla="*/ 12 w 25"/>
                  <a:gd name="T21" fmla="*/ 94 h 97"/>
                  <a:gd name="T22" fmla="*/ 13 w 25"/>
                  <a:gd name="T23" fmla="*/ 91 h 97"/>
                  <a:gd name="T24" fmla="*/ 9 w 25"/>
                  <a:gd name="T25" fmla="*/ 91 h 97"/>
                  <a:gd name="T26" fmla="*/ 9 w 25"/>
                  <a:gd name="T27" fmla="*/ 90 h 97"/>
                  <a:gd name="T28" fmla="*/ 10 w 25"/>
                  <a:gd name="T29" fmla="*/ 86 h 97"/>
                  <a:gd name="T30" fmla="*/ 16 w 25"/>
                  <a:gd name="T31" fmla="*/ 81 h 97"/>
                  <a:gd name="T32" fmla="*/ 16 w 25"/>
                  <a:gd name="T33" fmla="*/ 72 h 97"/>
                  <a:gd name="T34" fmla="*/ 16 w 25"/>
                  <a:gd name="T35" fmla="*/ 66 h 97"/>
                  <a:gd name="T36" fmla="*/ 23 w 25"/>
                  <a:gd name="T37" fmla="*/ 31 h 97"/>
                  <a:gd name="T38" fmla="*/ 25 w 25"/>
                  <a:gd name="T39" fmla="*/ 14 h 97"/>
                  <a:gd name="T40" fmla="*/ 25 w 25"/>
                  <a:gd name="T41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" h="97">
                    <a:moveTo>
                      <a:pt x="25" y="0"/>
                    </a:moveTo>
                    <a:lnTo>
                      <a:pt x="15" y="2"/>
                    </a:lnTo>
                    <a:lnTo>
                      <a:pt x="14" y="21"/>
                    </a:lnTo>
                    <a:lnTo>
                      <a:pt x="12" y="41"/>
                    </a:lnTo>
                    <a:lnTo>
                      <a:pt x="8" y="60"/>
                    </a:lnTo>
                    <a:lnTo>
                      <a:pt x="2" y="79"/>
                    </a:lnTo>
                    <a:lnTo>
                      <a:pt x="1" y="91"/>
                    </a:lnTo>
                    <a:lnTo>
                      <a:pt x="0" y="92"/>
                    </a:lnTo>
                    <a:lnTo>
                      <a:pt x="1" y="94"/>
                    </a:lnTo>
                    <a:lnTo>
                      <a:pt x="6" y="97"/>
                    </a:lnTo>
                    <a:lnTo>
                      <a:pt x="12" y="94"/>
                    </a:lnTo>
                    <a:lnTo>
                      <a:pt x="13" y="91"/>
                    </a:lnTo>
                    <a:lnTo>
                      <a:pt x="9" y="91"/>
                    </a:lnTo>
                    <a:lnTo>
                      <a:pt x="9" y="90"/>
                    </a:lnTo>
                    <a:lnTo>
                      <a:pt x="10" y="86"/>
                    </a:lnTo>
                    <a:lnTo>
                      <a:pt x="16" y="81"/>
                    </a:lnTo>
                    <a:lnTo>
                      <a:pt x="16" y="72"/>
                    </a:lnTo>
                    <a:lnTo>
                      <a:pt x="16" y="66"/>
                    </a:lnTo>
                    <a:lnTo>
                      <a:pt x="23" y="31"/>
                    </a:lnTo>
                    <a:lnTo>
                      <a:pt x="25" y="14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84626D">
                  <a:alpha val="82001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77562" name="Group 1786">
            <a:extLst>
              <a:ext uri="{FF2B5EF4-FFF2-40B4-BE49-F238E27FC236}">
                <a16:creationId xmlns:a16="http://schemas.microsoft.com/office/drawing/2014/main" id="{5F6B1CE3-1EB7-41C8-8FB2-299E45F88BF3}"/>
              </a:ext>
            </a:extLst>
          </p:cNvPr>
          <p:cNvGrpSpPr>
            <a:grpSpLocks/>
          </p:cNvGrpSpPr>
          <p:nvPr/>
        </p:nvGrpSpPr>
        <p:grpSpPr bwMode="auto">
          <a:xfrm>
            <a:off x="2517775" y="4260850"/>
            <a:ext cx="371475" cy="1128713"/>
            <a:chOff x="8634" y="4093"/>
            <a:chExt cx="160" cy="486"/>
          </a:xfrm>
        </p:grpSpPr>
        <p:sp>
          <p:nvSpPr>
            <p:cNvPr id="77563" name="Freeform 1787">
              <a:extLst>
                <a:ext uri="{FF2B5EF4-FFF2-40B4-BE49-F238E27FC236}">
                  <a16:creationId xmlns:a16="http://schemas.microsoft.com/office/drawing/2014/main" id="{B54C3479-F893-4D77-988B-B60B9D3E9E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34" y="4093"/>
              <a:ext cx="159" cy="241"/>
            </a:xfrm>
            <a:custGeom>
              <a:avLst/>
              <a:gdLst>
                <a:gd name="T0" fmla="*/ 268 w 478"/>
                <a:gd name="T1" fmla="*/ 82 h 722"/>
                <a:gd name="T2" fmla="*/ 131 w 478"/>
                <a:gd name="T3" fmla="*/ 92 h 722"/>
                <a:gd name="T4" fmla="*/ 104 w 478"/>
                <a:gd name="T5" fmla="*/ 114 h 722"/>
                <a:gd name="T6" fmla="*/ 103 w 478"/>
                <a:gd name="T7" fmla="*/ 191 h 722"/>
                <a:gd name="T8" fmla="*/ 112 w 478"/>
                <a:gd name="T9" fmla="*/ 245 h 722"/>
                <a:gd name="T10" fmla="*/ 1 w 478"/>
                <a:gd name="T11" fmla="*/ 234 h 722"/>
                <a:gd name="T12" fmla="*/ 113 w 478"/>
                <a:gd name="T13" fmla="*/ 276 h 722"/>
                <a:gd name="T14" fmla="*/ 156 w 478"/>
                <a:gd name="T15" fmla="*/ 336 h 722"/>
                <a:gd name="T16" fmla="*/ 199 w 478"/>
                <a:gd name="T17" fmla="*/ 391 h 722"/>
                <a:gd name="T18" fmla="*/ 223 w 478"/>
                <a:gd name="T19" fmla="*/ 501 h 722"/>
                <a:gd name="T20" fmla="*/ 250 w 478"/>
                <a:gd name="T21" fmla="*/ 428 h 722"/>
                <a:gd name="T22" fmla="*/ 218 w 478"/>
                <a:gd name="T23" fmla="*/ 715 h 722"/>
                <a:gd name="T24" fmla="*/ 261 w 478"/>
                <a:gd name="T25" fmla="*/ 638 h 722"/>
                <a:gd name="T26" fmla="*/ 267 w 478"/>
                <a:gd name="T27" fmla="*/ 400 h 722"/>
                <a:gd name="T28" fmla="*/ 361 w 478"/>
                <a:gd name="T29" fmla="*/ 398 h 722"/>
                <a:gd name="T30" fmla="*/ 455 w 478"/>
                <a:gd name="T31" fmla="*/ 436 h 722"/>
                <a:gd name="T32" fmla="*/ 411 w 478"/>
                <a:gd name="T33" fmla="*/ 369 h 722"/>
                <a:gd name="T34" fmla="*/ 478 w 478"/>
                <a:gd name="T35" fmla="*/ 277 h 722"/>
                <a:gd name="T36" fmla="*/ 420 w 478"/>
                <a:gd name="T37" fmla="*/ 247 h 722"/>
                <a:gd name="T38" fmla="*/ 458 w 478"/>
                <a:gd name="T39" fmla="*/ 162 h 722"/>
                <a:gd name="T40" fmla="*/ 406 w 478"/>
                <a:gd name="T41" fmla="*/ 224 h 722"/>
                <a:gd name="T42" fmla="*/ 341 w 478"/>
                <a:gd name="T43" fmla="*/ 261 h 722"/>
                <a:gd name="T44" fmla="*/ 322 w 478"/>
                <a:gd name="T45" fmla="*/ 258 h 722"/>
                <a:gd name="T46" fmla="*/ 305 w 478"/>
                <a:gd name="T47" fmla="*/ 271 h 722"/>
                <a:gd name="T48" fmla="*/ 311 w 478"/>
                <a:gd name="T49" fmla="*/ 213 h 722"/>
                <a:gd name="T50" fmla="*/ 333 w 478"/>
                <a:gd name="T51" fmla="*/ 157 h 722"/>
                <a:gd name="T52" fmla="*/ 390 w 478"/>
                <a:gd name="T53" fmla="*/ 88 h 722"/>
                <a:gd name="T54" fmla="*/ 372 w 478"/>
                <a:gd name="T55" fmla="*/ 233 h 722"/>
                <a:gd name="T56" fmla="*/ 404 w 478"/>
                <a:gd name="T57" fmla="*/ 192 h 722"/>
                <a:gd name="T58" fmla="*/ 377 w 478"/>
                <a:gd name="T59" fmla="*/ 42 h 722"/>
                <a:gd name="T60" fmla="*/ 343 w 478"/>
                <a:gd name="T61" fmla="*/ 121 h 722"/>
                <a:gd name="T62" fmla="*/ 319 w 478"/>
                <a:gd name="T63" fmla="*/ 37 h 722"/>
                <a:gd name="T64" fmla="*/ 325 w 478"/>
                <a:gd name="T65" fmla="*/ 101 h 722"/>
                <a:gd name="T66" fmla="*/ 299 w 478"/>
                <a:gd name="T67" fmla="*/ 216 h 722"/>
                <a:gd name="T68" fmla="*/ 273 w 478"/>
                <a:gd name="T69" fmla="*/ 157 h 722"/>
                <a:gd name="T70" fmla="*/ 292 w 478"/>
                <a:gd name="T71" fmla="*/ 35 h 722"/>
                <a:gd name="T72" fmla="*/ 437 w 478"/>
                <a:gd name="T73" fmla="*/ 218 h 722"/>
                <a:gd name="T74" fmla="*/ 348 w 478"/>
                <a:gd name="T75" fmla="*/ 277 h 722"/>
                <a:gd name="T76" fmla="*/ 253 w 478"/>
                <a:gd name="T77" fmla="*/ 281 h 722"/>
                <a:gd name="T78" fmla="*/ 185 w 478"/>
                <a:gd name="T79" fmla="*/ 233 h 722"/>
                <a:gd name="T80" fmla="*/ 140 w 478"/>
                <a:gd name="T81" fmla="*/ 121 h 722"/>
                <a:gd name="T82" fmla="*/ 196 w 478"/>
                <a:gd name="T83" fmla="*/ 26 h 722"/>
                <a:gd name="T84" fmla="*/ 236 w 478"/>
                <a:gd name="T85" fmla="*/ 95 h 722"/>
                <a:gd name="T86" fmla="*/ 347 w 478"/>
                <a:gd name="T87" fmla="*/ 335 h 722"/>
                <a:gd name="T88" fmla="*/ 429 w 478"/>
                <a:gd name="T89" fmla="*/ 410 h 722"/>
                <a:gd name="T90" fmla="*/ 397 w 478"/>
                <a:gd name="T91" fmla="*/ 402 h 722"/>
                <a:gd name="T92" fmla="*/ 261 w 478"/>
                <a:gd name="T93" fmla="*/ 345 h 722"/>
                <a:gd name="T94" fmla="*/ 273 w 478"/>
                <a:gd name="T95" fmla="*/ 379 h 722"/>
                <a:gd name="T96" fmla="*/ 228 w 478"/>
                <a:gd name="T97" fmla="*/ 445 h 722"/>
                <a:gd name="T98" fmla="*/ 202 w 478"/>
                <a:gd name="T99" fmla="*/ 432 h 722"/>
                <a:gd name="T100" fmla="*/ 211 w 478"/>
                <a:gd name="T101" fmla="*/ 384 h 722"/>
                <a:gd name="T102" fmla="*/ 125 w 478"/>
                <a:gd name="T103" fmla="*/ 205 h 722"/>
                <a:gd name="T104" fmla="*/ 196 w 478"/>
                <a:gd name="T105" fmla="*/ 287 h 722"/>
                <a:gd name="T106" fmla="*/ 107 w 478"/>
                <a:gd name="T107" fmla="*/ 180 h 722"/>
                <a:gd name="T108" fmla="*/ 115 w 478"/>
                <a:gd name="T109" fmla="*/ 267 h 722"/>
                <a:gd name="T110" fmla="*/ 23 w 478"/>
                <a:gd name="T111" fmla="*/ 225 h 722"/>
                <a:gd name="T112" fmla="*/ 182 w 478"/>
                <a:gd name="T113" fmla="*/ 293 h 722"/>
                <a:gd name="T114" fmla="*/ 115 w 478"/>
                <a:gd name="T115" fmla="*/ 267 h 722"/>
                <a:gd name="T116" fmla="*/ 205 w 478"/>
                <a:gd name="T117" fmla="*/ 330 h 722"/>
                <a:gd name="T118" fmla="*/ 181 w 478"/>
                <a:gd name="T119" fmla="*/ 390 h 722"/>
                <a:gd name="T120" fmla="*/ 124 w 478"/>
                <a:gd name="T121" fmla="*/ 376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78" h="722">
                  <a:moveTo>
                    <a:pt x="312" y="26"/>
                  </a:moveTo>
                  <a:lnTo>
                    <a:pt x="310" y="14"/>
                  </a:lnTo>
                  <a:lnTo>
                    <a:pt x="303" y="0"/>
                  </a:lnTo>
                  <a:lnTo>
                    <a:pt x="294" y="17"/>
                  </a:lnTo>
                  <a:lnTo>
                    <a:pt x="286" y="31"/>
                  </a:lnTo>
                  <a:lnTo>
                    <a:pt x="268" y="82"/>
                  </a:lnTo>
                  <a:lnTo>
                    <a:pt x="259" y="101"/>
                  </a:lnTo>
                  <a:lnTo>
                    <a:pt x="256" y="112"/>
                  </a:lnTo>
                  <a:lnTo>
                    <a:pt x="218" y="7"/>
                  </a:lnTo>
                  <a:lnTo>
                    <a:pt x="202" y="5"/>
                  </a:lnTo>
                  <a:lnTo>
                    <a:pt x="146" y="70"/>
                  </a:lnTo>
                  <a:lnTo>
                    <a:pt x="131" y="92"/>
                  </a:lnTo>
                  <a:lnTo>
                    <a:pt x="140" y="152"/>
                  </a:lnTo>
                  <a:lnTo>
                    <a:pt x="163" y="221"/>
                  </a:lnTo>
                  <a:lnTo>
                    <a:pt x="149" y="216"/>
                  </a:lnTo>
                  <a:lnTo>
                    <a:pt x="125" y="177"/>
                  </a:lnTo>
                  <a:lnTo>
                    <a:pt x="110" y="146"/>
                  </a:lnTo>
                  <a:lnTo>
                    <a:pt x="104" y="114"/>
                  </a:lnTo>
                  <a:lnTo>
                    <a:pt x="97" y="76"/>
                  </a:lnTo>
                  <a:lnTo>
                    <a:pt x="90" y="53"/>
                  </a:lnTo>
                  <a:lnTo>
                    <a:pt x="86" y="72"/>
                  </a:lnTo>
                  <a:lnTo>
                    <a:pt x="89" y="152"/>
                  </a:lnTo>
                  <a:lnTo>
                    <a:pt x="91" y="176"/>
                  </a:lnTo>
                  <a:lnTo>
                    <a:pt x="103" y="191"/>
                  </a:lnTo>
                  <a:lnTo>
                    <a:pt x="104" y="209"/>
                  </a:lnTo>
                  <a:lnTo>
                    <a:pt x="110" y="227"/>
                  </a:lnTo>
                  <a:lnTo>
                    <a:pt x="119" y="242"/>
                  </a:lnTo>
                  <a:lnTo>
                    <a:pt x="132" y="259"/>
                  </a:lnTo>
                  <a:lnTo>
                    <a:pt x="122" y="251"/>
                  </a:lnTo>
                  <a:lnTo>
                    <a:pt x="112" y="245"/>
                  </a:lnTo>
                  <a:lnTo>
                    <a:pt x="100" y="239"/>
                  </a:lnTo>
                  <a:lnTo>
                    <a:pt x="88" y="235"/>
                  </a:lnTo>
                  <a:lnTo>
                    <a:pt x="37" y="221"/>
                  </a:lnTo>
                  <a:lnTo>
                    <a:pt x="3" y="222"/>
                  </a:lnTo>
                  <a:lnTo>
                    <a:pt x="0" y="228"/>
                  </a:lnTo>
                  <a:lnTo>
                    <a:pt x="1" y="234"/>
                  </a:lnTo>
                  <a:lnTo>
                    <a:pt x="2" y="235"/>
                  </a:lnTo>
                  <a:lnTo>
                    <a:pt x="6" y="237"/>
                  </a:lnTo>
                  <a:lnTo>
                    <a:pt x="9" y="239"/>
                  </a:lnTo>
                  <a:lnTo>
                    <a:pt x="15" y="241"/>
                  </a:lnTo>
                  <a:lnTo>
                    <a:pt x="65" y="258"/>
                  </a:lnTo>
                  <a:lnTo>
                    <a:pt x="113" y="276"/>
                  </a:lnTo>
                  <a:lnTo>
                    <a:pt x="142" y="289"/>
                  </a:lnTo>
                  <a:lnTo>
                    <a:pt x="168" y="303"/>
                  </a:lnTo>
                  <a:lnTo>
                    <a:pt x="178" y="311"/>
                  </a:lnTo>
                  <a:lnTo>
                    <a:pt x="190" y="309"/>
                  </a:lnTo>
                  <a:lnTo>
                    <a:pt x="188" y="312"/>
                  </a:lnTo>
                  <a:lnTo>
                    <a:pt x="156" y="336"/>
                  </a:lnTo>
                  <a:lnTo>
                    <a:pt x="133" y="357"/>
                  </a:lnTo>
                  <a:lnTo>
                    <a:pt x="108" y="399"/>
                  </a:lnTo>
                  <a:lnTo>
                    <a:pt x="97" y="441"/>
                  </a:lnTo>
                  <a:lnTo>
                    <a:pt x="95" y="452"/>
                  </a:lnTo>
                  <a:lnTo>
                    <a:pt x="127" y="432"/>
                  </a:lnTo>
                  <a:lnTo>
                    <a:pt x="199" y="391"/>
                  </a:lnTo>
                  <a:lnTo>
                    <a:pt x="196" y="400"/>
                  </a:lnTo>
                  <a:lnTo>
                    <a:pt x="194" y="411"/>
                  </a:lnTo>
                  <a:lnTo>
                    <a:pt x="196" y="433"/>
                  </a:lnTo>
                  <a:lnTo>
                    <a:pt x="199" y="453"/>
                  </a:lnTo>
                  <a:lnTo>
                    <a:pt x="208" y="475"/>
                  </a:lnTo>
                  <a:lnTo>
                    <a:pt x="223" y="501"/>
                  </a:lnTo>
                  <a:lnTo>
                    <a:pt x="226" y="496"/>
                  </a:lnTo>
                  <a:lnTo>
                    <a:pt x="224" y="487"/>
                  </a:lnTo>
                  <a:lnTo>
                    <a:pt x="226" y="478"/>
                  </a:lnTo>
                  <a:lnTo>
                    <a:pt x="233" y="459"/>
                  </a:lnTo>
                  <a:lnTo>
                    <a:pt x="240" y="442"/>
                  </a:lnTo>
                  <a:lnTo>
                    <a:pt x="250" y="428"/>
                  </a:lnTo>
                  <a:lnTo>
                    <a:pt x="250" y="638"/>
                  </a:lnTo>
                  <a:lnTo>
                    <a:pt x="244" y="647"/>
                  </a:lnTo>
                  <a:lnTo>
                    <a:pt x="244" y="677"/>
                  </a:lnTo>
                  <a:lnTo>
                    <a:pt x="235" y="687"/>
                  </a:lnTo>
                  <a:lnTo>
                    <a:pt x="222" y="713"/>
                  </a:lnTo>
                  <a:lnTo>
                    <a:pt x="218" y="715"/>
                  </a:lnTo>
                  <a:lnTo>
                    <a:pt x="234" y="722"/>
                  </a:lnTo>
                  <a:lnTo>
                    <a:pt x="241" y="721"/>
                  </a:lnTo>
                  <a:lnTo>
                    <a:pt x="249" y="691"/>
                  </a:lnTo>
                  <a:lnTo>
                    <a:pt x="253" y="679"/>
                  </a:lnTo>
                  <a:lnTo>
                    <a:pt x="253" y="649"/>
                  </a:lnTo>
                  <a:lnTo>
                    <a:pt x="261" y="638"/>
                  </a:lnTo>
                  <a:lnTo>
                    <a:pt x="262" y="579"/>
                  </a:lnTo>
                  <a:lnTo>
                    <a:pt x="262" y="502"/>
                  </a:lnTo>
                  <a:lnTo>
                    <a:pt x="262" y="484"/>
                  </a:lnTo>
                  <a:lnTo>
                    <a:pt x="263" y="463"/>
                  </a:lnTo>
                  <a:lnTo>
                    <a:pt x="263" y="423"/>
                  </a:lnTo>
                  <a:lnTo>
                    <a:pt x="267" y="400"/>
                  </a:lnTo>
                  <a:lnTo>
                    <a:pt x="271" y="390"/>
                  </a:lnTo>
                  <a:lnTo>
                    <a:pt x="280" y="381"/>
                  </a:lnTo>
                  <a:lnTo>
                    <a:pt x="294" y="387"/>
                  </a:lnTo>
                  <a:lnTo>
                    <a:pt x="310" y="392"/>
                  </a:lnTo>
                  <a:lnTo>
                    <a:pt x="342" y="397"/>
                  </a:lnTo>
                  <a:lnTo>
                    <a:pt x="361" y="398"/>
                  </a:lnTo>
                  <a:lnTo>
                    <a:pt x="381" y="402"/>
                  </a:lnTo>
                  <a:lnTo>
                    <a:pt x="399" y="406"/>
                  </a:lnTo>
                  <a:lnTo>
                    <a:pt x="418" y="415"/>
                  </a:lnTo>
                  <a:lnTo>
                    <a:pt x="436" y="424"/>
                  </a:lnTo>
                  <a:lnTo>
                    <a:pt x="454" y="436"/>
                  </a:lnTo>
                  <a:lnTo>
                    <a:pt x="455" y="436"/>
                  </a:lnTo>
                  <a:lnTo>
                    <a:pt x="456" y="435"/>
                  </a:lnTo>
                  <a:lnTo>
                    <a:pt x="458" y="426"/>
                  </a:lnTo>
                  <a:lnTo>
                    <a:pt x="447" y="409"/>
                  </a:lnTo>
                  <a:lnTo>
                    <a:pt x="429" y="386"/>
                  </a:lnTo>
                  <a:lnTo>
                    <a:pt x="419" y="376"/>
                  </a:lnTo>
                  <a:lnTo>
                    <a:pt x="411" y="369"/>
                  </a:lnTo>
                  <a:lnTo>
                    <a:pt x="375" y="345"/>
                  </a:lnTo>
                  <a:lnTo>
                    <a:pt x="346" y="326"/>
                  </a:lnTo>
                  <a:lnTo>
                    <a:pt x="330" y="317"/>
                  </a:lnTo>
                  <a:lnTo>
                    <a:pt x="406" y="301"/>
                  </a:lnTo>
                  <a:lnTo>
                    <a:pt x="442" y="290"/>
                  </a:lnTo>
                  <a:lnTo>
                    <a:pt x="478" y="277"/>
                  </a:lnTo>
                  <a:lnTo>
                    <a:pt x="378" y="273"/>
                  </a:lnTo>
                  <a:lnTo>
                    <a:pt x="393" y="266"/>
                  </a:lnTo>
                  <a:lnTo>
                    <a:pt x="407" y="258"/>
                  </a:lnTo>
                  <a:lnTo>
                    <a:pt x="410" y="254"/>
                  </a:lnTo>
                  <a:lnTo>
                    <a:pt x="413" y="252"/>
                  </a:lnTo>
                  <a:lnTo>
                    <a:pt x="420" y="247"/>
                  </a:lnTo>
                  <a:lnTo>
                    <a:pt x="432" y="235"/>
                  </a:lnTo>
                  <a:lnTo>
                    <a:pt x="455" y="211"/>
                  </a:lnTo>
                  <a:lnTo>
                    <a:pt x="474" y="177"/>
                  </a:lnTo>
                  <a:lnTo>
                    <a:pt x="468" y="155"/>
                  </a:lnTo>
                  <a:lnTo>
                    <a:pt x="468" y="153"/>
                  </a:lnTo>
                  <a:lnTo>
                    <a:pt x="458" y="162"/>
                  </a:lnTo>
                  <a:lnTo>
                    <a:pt x="456" y="165"/>
                  </a:lnTo>
                  <a:lnTo>
                    <a:pt x="455" y="176"/>
                  </a:lnTo>
                  <a:lnTo>
                    <a:pt x="441" y="192"/>
                  </a:lnTo>
                  <a:lnTo>
                    <a:pt x="426" y="207"/>
                  </a:lnTo>
                  <a:lnTo>
                    <a:pt x="411" y="222"/>
                  </a:lnTo>
                  <a:lnTo>
                    <a:pt x="406" y="224"/>
                  </a:lnTo>
                  <a:lnTo>
                    <a:pt x="404" y="225"/>
                  </a:lnTo>
                  <a:lnTo>
                    <a:pt x="402" y="228"/>
                  </a:lnTo>
                  <a:lnTo>
                    <a:pt x="395" y="235"/>
                  </a:lnTo>
                  <a:lnTo>
                    <a:pt x="377" y="245"/>
                  </a:lnTo>
                  <a:lnTo>
                    <a:pt x="360" y="254"/>
                  </a:lnTo>
                  <a:lnTo>
                    <a:pt x="341" y="261"/>
                  </a:lnTo>
                  <a:lnTo>
                    <a:pt x="323" y="269"/>
                  </a:lnTo>
                  <a:lnTo>
                    <a:pt x="324" y="267"/>
                  </a:lnTo>
                  <a:lnTo>
                    <a:pt x="359" y="243"/>
                  </a:lnTo>
                  <a:lnTo>
                    <a:pt x="345" y="246"/>
                  </a:lnTo>
                  <a:lnTo>
                    <a:pt x="333" y="252"/>
                  </a:lnTo>
                  <a:lnTo>
                    <a:pt x="322" y="258"/>
                  </a:lnTo>
                  <a:lnTo>
                    <a:pt x="313" y="267"/>
                  </a:lnTo>
                  <a:lnTo>
                    <a:pt x="311" y="267"/>
                  </a:lnTo>
                  <a:lnTo>
                    <a:pt x="310" y="267"/>
                  </a:lnTo>
                  <a:lnTo>
                    <a:pt x="310" y="269"/>
                  </a:lnTo>
                  <a:lnTo>
                    <a:pt x="307" y="271"/>
                  </a:lnTo>
                  <a:lnTo>
                    <a:pt x="305" y="271"/>
                  </a:lnTo>
                  <a:lnTo>
                    <a:pt x="304" y="271"/>
                  </a:lnTo>
                  <a:lnTo>
                    <a:pt x="304" y="272"/>
                  </a:lnTo>
                  <a:lnTo>
                    <a:pt x="301" y="275"/>
                  </a:lnTo>
                  <a:lnTo>
                    <a:pt x="280" y="283"/>
                  </a:lnTo>
                  <a:lnTo>
                    <a:pt x="304" y="235"/>
                  </a:lnTo>
                  <a:lnTo>
                    <a:pt x="311" y="213"/>
                  </a:lnTo>
                  <a:lnTo>
                    <a:pt x="316" y="189"/>
                  </a:lnTo>
                  <a:lnTo>
                    <a:pt x="318" y="176"/>
                  </a:lnTo>
                  <a:lnTo>
                    <a:pt x="324" y="165"/>
                  </a:lnTo>
                  <a:lnTo>
                    <a:pt x="329" y="159"/>
                  </a:lnTo>
                  <a:lnTo>
                    <a:pt x="330" y="157"/>
                  </a:lnTo>
                  <a:lnTo>
                    <a:pt x="333" y="157"/>
                  </a:lnTo>
                  <a:lnTo>
                    <a:pt x="335" y="161"/>
                  </a:lnTo>
                  <a:lnTo>
                    <a:pt x="347" y="153"/>
                  </a:lnTo>
                  <a:lnTo>
                    <a:pt x="372" y="119"/>
                  </a:lnTo>
                  <a:lnTo>
                    <a:pt x="372" y="83"/>
                  </a:lnTo>
                  <a:lnTo>
                    <a:pt x="382" y="68"/>
                  </a:lnTo>
                  <a:lnTo>
                    <a:pt x="390" y="88"/>
                  </a:lnTo>
                  <a:lnTo>
                    <a:pt x="397" y="107"/>
                  </a:lnTo>
                  <a:lnTo>
                    <a:pt x="401" y="127"/>
                  </a:lnTo>
                  <a:lnTo>
                    <a:pt x="404" y="149"/>
                  </a:lnTo>
                  <a:lnTo>
                    <a:pt x="397" y="182"/>
                  </a:lnTo>
                  <a:lnTo>
                    <a:pt x="384" y="213"/>
                  </a:lnTo>
                  <a:lnTo>
                    <a:pt x="372" y="233"/>
                  </a:lnTo>
                  <a:lnTo>
                    <a:pt x="387" y="217"/>
                  </a:lnTo>
                  <a:lnTo>
                    <a:pt x="389" y="212"/>
                  </a:lnTo>
                  <a:lnTo>
                    <a:pt x="390" y="210"/>
                  </a:lnTo>
                  <a:lnTo>
                    <a:pt x="393" y="209"/>
                  </a:lnTo>
                  <a:lnTo>
                    <a:pt x="399" y="201"/>
                  </a:lnTo>
                  <a:lnTo>
                    <a:pt x="404" y="192"/>
                  </a:lnTo>
                  <a:lnTo>
                    <a:pt x="408" y="183"/>
                  </a:lnTo>
                  <a:lnTo>
                    <a:pt x="414" y="137"/>
                  </a:lnTo>
                  <a:lnTo>
                    <a:pt x="408" y="108"/>
                  </a:lnTo>
                  <a:lnTo>
                    <a:pt x="387" y="60"/>
                  </a:lnTo>
                  <a:lnTo>
                    <a:pt x="383" y="53"/>
                  </a:lnTo>
                  <a:lnTo>
                    <a:pt x="377" y="42"/>
                  </a:lnTo>
                  <a:lnTo>
                    <a:pt x="372" y="48"/>
                  </a:lnTo>
                  <a:lnTo>
                    <a:pt x="369" y="72"/>
                  </a:lnTo>
                  <a:lnTo>
                    <a:pt x="366" y="86"/>
                  </a:lnTo>
                  <a:lnTo>
                    <a:pt x="365" y="116"/>
                  </a:lnTo>
                  <a:lnTo>
                    <a:pt x="349" y="141"/>
                  </a:lnTo>
                  <a:lnTo>
                    <a:pt x="343" y="121"/>
                  </a:lnTo>
                  <a:lnTo>
                    <a:pt x="333" y="107"/>
                  </a:lnTo>
                  <a:lnTo>
                    <a:pt x="333" y="92"/>
                  </a:lnTo>
                  <a:lnTo>
                    <a:pt x="325" y="82"/>
                  </a:lnTo>
                  <a:lnTo>
                    <a:pt x="327" y="65"/>
                  </a:lnTo>
                  <a:lnTo>
                    <a:pt x="325" y="50"/>
                  </a:lnTo>
                  <a:lnTo>
                    <a:pt x="319" y="37"/>
                  </a:lnTo>
                  <a:lnTo>
                    <a:pt x="312" y="26"/>
                  </a:lnTo>
                  <a:close/>
                  <a:moveTo>
                    <a:pt x="292" y="35"/>
                  </a:moveTo>
                  <a:lnTo>
                    <a:pt x="304" y="26"/>
                  </a:lnTo>
                  <a:lnTo>
                    <a:pt x="315" y="60"/>
                  </a:lnTo>
                  <a:lnTo>
                    <a:pt x="318" y="92"/>
                  </a:lnTo>
                  <a:lnTo>
                    <a:pt x="325" y="101"/>
                  </a:lnTo>
                  <a:lnTo>
                    <a:pt x="325" y="112"/>
                  </a:lnTo>
                  <a:lnTo>
                    <a:pt x="339" y="131"/>
                  </a:lnTo>
                  <a:lnTo>
                    <a:pt x="339" y="149"/>
                  </a:lnTo>
                  <a:lnTo>
                    <a:pt x="316" y="165"/>
                  </a:lnTo>
                  <a:lnTo>
                    <a:pt x="304" y="205"/>
                  </a:lnTo>
                  <a:lnTo>
                    <a:pt x="299" y="216"/>
                  </a:lnTo>
                  <a:lnTo>
                    <a:pt x="299" y="221"/>
                  </a:lnTo>
                  <a:lnTo>
                    <a:pt x="299" y="229"/>
                  </a:lnTo>
                  <a:lnTo>
                    <a:pt x="298" y="235"/>
                  </a:lnTo>
                  <a:lnTo>
                    <a:pt x="294" y="216"/>
                  </a:lnTo>
                  <a:lnTo>
                    <a:pt x="287" y="200"/>
                  </a:lnTo>
                  <a:lnTo>
                    <a:pt x="273" y="157"/>
                  </a:lnTo>
                  <a:lnTo>
                    <a:pt x="262" y="126"/>
                  </a:lnTo>
                  <a:lnTo>
                    <a:pt x="264" y="113"/>
                  </a:lnTo>
                  <a:lnTo>
                    <a:pt x="265" y="101"/>
                  </a:lnTo>
                  <a:lnTo>
                    <a:pt x="277" y="84"/>
                  </a:lnTo>
                  <a:lnTo>
                    <a:pt x="285" y="67"/>
                  </a:lnTo>
                  <a:lnTo>
                    <a:pt x="292" y="35"/>
                  </a:lnTo>
                  <a:close/>
                  <a:moveTo>
                    <a:pt x="438" y="211"/>
                  </a:moveTo>
                  <a:lnTo>
                    <a:pt x="446" y="198"/>
                  </a:lnTo>
                  <a:lnTo>
                    <a:pt x="454" y="191"/>
                  </a:lnTo>
                  <a:lnTo>
                    <a:pt x="446" y="205"/>
                  </a:lnTo>
                  <a:lnTo>
                    <a:pt x="441" y="211"/>
                  </a:lnTo>
                  <a:lnTo>
                    <a:pt x="437" y="218"/>
                  </a:lnTo>
                  <a:lnTo>
                    <a:pt x="426" y="230"/>
                  </a:lnTo>
                  <a:lnTo>
                    <a:pt x="419" y="235"/>
                  </a:lnTo>
                  <a:lnTo>
                    <a:pt x="416" y="237"/>
                  </a:lnTo>
                  <a:lnTo>
                    <a:pt x="413" y="241"/>
                  </a:lnTo>
                  <a:lnTo>
                    <a:pt x="382" y="259"/>
                  </a:lnTo>
                  <a:lnTo>
                    <a:pt x="348" y="277"/>
                  </a:lnTo>
                  <a:lnTo>
                    <a:pt x="438" y="211"/>
                  </a:lnTo>
                  <a:close/>
                  <a:moveTo>
                    <a:pt x="253" y="141"/>
                  </a:moveTo>
                  <a:lnTo>
                    <a:pt x="277" y="199"/>
                  </a:lnTo>
                  <a:lnTo>
                    <a:pt x="280" y="234"/>
                  </a:lnTo>
                  <a:lnTo>
                    <a:pt x="274" y="273"/>
                  </a:lnTo>
                  <a:lnTo>
                    <a:pt x="253" y="281"/>
                  </a:lnTo>
                  <a:lnTo>
                    <a:pt x="249" y="278"/>
                  </a:lnTo>
                  <a:lnTo>
                    <a:pt x="246" y="279"/>
                  </a:lnTo>
                  <a:lnTo>
                    <a:pt x="246" y="284"/>
                  </a:lnTo>
                  <a:lnTo>
                    <a:pt x="253" y="294"/>
                  </a:lnTo>
                  <a:lnTo>
                    <a:pt x="230" y="293"/>
                  </a:lnTo>
                  <a:lnTo>
                    <a:pt x="185" y="233"/>
                  </a:lnTo>
                  <a:lnTo>
                    <a:pt x="167" y="207"/>
                  </a:lnTo>
                  <a:lnTo>
                    <a:pt x="167" y="194"/>
                  </a:lnTo>
                  <a:lnTo>
                    <a:pt x="163" y="183"/>
                  </a:lnTo>
                  <a:lnTo>
                    <a:pt x="148" y="149"/>
                  </a:lnTo>
                  <a:lnTo>
                    <a:pt x="143" y="134"/>
                  </a:lnTo>
                  <a:lnTo>
                    <a:pt x="140" y="121"/>
                  </a:lnTo>
                  <a:lnTo>
                    <a:pt x="140" y="92"/>
                  </a:lnTo>
                  <a:lnTo>
                    <a:pt x="151" y="80"/>
                  </a:lnTo>
                  <a:lnTo>
                    <a:pt x="163" y="68"/>
                  </a:lnTo>
                  <a:lnTo>
                    <a:pt x="173" y="54"/>
                  </a:lnTo>
                  <a:lnTo>
                    <a:pt x="184" y="40"/>
                  </a:lnTo>
                  <a:lnTo>
                    <a:pt x="196" y="26"/>
                  </a:lnTo>
                  <a:lnTo>
                    <a:pt x="202" y="18"/>
                  </a:lnTo>
                  <a:lnTo>
                    <a:pt x="212" y="30"/>
                  </a:lnTo>
                  <a:lnTo>
                    <a:pt x="222" y="46"/>
                  </a:lnTo>
                  <a:lnTo>
                    <a:pt x="228" y="61"/>
                  </a:lnTo>
                  <a:lnTo>
                    <a:pt x="234" y="80"/>
                  </a:lnTo>
                  <a:lnTo>
                    <a:pt x="236" y="95"/>
                  </a:lnTo>
                  <a:lnTo>
                    <a:pt x="241" y="110"/>
                  </a:lnTo>
                  <a:lnTo>
                    <a:pt x="253" y="141"/>
                  </a:lnTo>
                  <a:close/>
                  <a:moveTo>
                    <a:pt x="293" y="326"/>
                  </a:moveTo>
                  <a:lnTo>
                    <a:pt x="294" y="325"/>
                  </a:lnTo>
                  <a:lnTo>
                    <a:pt x="317" y="319"/>
                  </a:lnTo>
                  <a:lnTo>
                    <a:pt x="347" y="335"/>
                  </a:lnTo>
                  <a:lnTo>
                    <a:pt x="376" y="353"/>
                  </a:lnTo>
                  <a:lnTo>
                    <a:pt x="404" y="373"/>
                  </a:lnTo>
                  <a:lnTo>
                    <a:pt x="431" y="397"/>
                  </a:lnTo>
                  <a:lnTo>
                    <a:pt x="432" y="399"/>
                  </a:lnTo>
                  <a:lnTo>
                    <a:pt x="437" y="410"/>
                  </a:lnTo>
                  <a:lnTo>
                    <a:pt x="429" y="410"/>
                  </a:lnTo>
                  <a:lnTo>
                    <a:pt x="424" y="409"/>
                  </a:lnTo>
                  <a:lnTo>
                    <a:pt x="419" y="409"/>
                  </a:lnTo>
                  <a:lnTo>
                    <a:pt x="412" y="406"/>
                  </a:lnTo>
                  <a:lnTo>
                    <a:pt x="405" y="405"/>
                  </a:lnTo>
                  <a:lnTo>
                    <a:pt x="400" y="403"/>
                  </a:lnTo>
                  <a:lnTo>
                    <a:pt x="397" y="402"/>
                  </a:lnTo>
                  <a:lnTo>
                    <a:pt x="396" y="402"/>
                  </a:lnTo>
                  <a:lnTo>
                    <a:pt x="389" y="399"/>
                  </a:lnTo>
                  <a:lnTo>
                    <a:pt x="340" y="390"/>
                  </a:lnTo>
                  <a:lnTo>
                    <a:pt x="316" y="385"/>
                  </a:lnTo>
                  <a:lnTo>
                    <a:pt x="289" y="379"/>
                  </a:lnTo>
                  <a:lnTo>
                    <a:pt x="261" y="345"/>
                  </a:lnTo>
                  <a:lnTo>
                    <a:pt x="274" y="331"/>
                  </a:lnTo>
                  <a:lnTo>
                    <a:pt x="293" y="326"/>
                  </a:lnTo>
                  <a:close/>
                  <a:moveTo>
                    <a:pt x="273" y="379"/>
                  </a:moveTo>
                  <a:lnTo>
                    <a:pt x="261" y="400"/>
                  </a:lnTo>
                  <a:lnTo>
                    <a:pt x="261" y="353"/>
                  </a:lnTo>
                  <a:lnTo>
                    <a:pt x="273" y="379"/>
                  </a:lnTo>
                  <a:close/>
                  <a:moveTo>
                    <a:pt x="250" y="355"/>
                  </a:moveTo>
                  <a:lnTo>
                    <a:pt x="250" y="417"/>
                  </a:lnTo>
                  <a:lnTo>
                    <a:pt x="243" y="427"/>
                  </a:lnTo>
                  <a:lnTo>
                    <a:pt x="236" y="436"/>
                  </a:lnTo>
                  <a:lnTo>
                    <a:pt x="232" y="440"/>
                  </a:lnTo>
                  <a:lnTo>
                    <a:pt x="228" y="445"/>
                  </a:lnTo>
                  <a:lnTo>
                    <a:pt x="221" y="453"/>
                  </a:lnTo>
                  <a:lnTo>
                    <a:pt x="218" y="481"/>
                  </a:lnTo>
                  <a:lnTo>
                    <a:pt x="210" y="464"/>
                  </a:lnTo>
                  <a:lnTo>
                    <a:pt x="206" y="456"/>
                  </a:lnTo>
                  <a:lnTo>
                    <a:pt x="205" y="448"/>
                  </a:lnTo>
                  <a:lnTo>
                    <a:pt x="202" y="432"/>
                  </a:lnTo>
                  <a:lnTo>
                    <a:pt x="203" y="417"/>
                  </a:lnTo>
                  <a:lnTo>
                    <a:pt x="205" y="387"/>
                  </a:lnTo>
                  <a:lnTo>
                    <a:pt x="208" y="385"/>
                  </a:lnTo>
                  <a:lnTo>
                    <a:pt x="208" y="384"/>
                  </a:lnTo>
                  <a:lnTo>
                    <a:pt x="209" y="384"/>
                  </a:lnTo>
                  <a:lnTo>
                    <a:pt x="211" y="384"/>
                  </a:lnTo>
                  <a:lnTo>
                    <a:pt x="218" y="381"/>
                  </a:lnTo>
                  <a:lnTo>
                    <a:pt x="230" y="374"/>
                  </a:lnTo>
                  <a:lnTo>
                    <a:pt x="240" y="366"/>
                  </a:lnTo>
                  <a:lnTo>
                    <a:pt x="250" y="355"/>
                  </a:lnTo>
                  <a:close/>
                  <a:moveTo>
                    <a:pt x="125" y="194"/>
                  </a:moveTo>
                  <a:lnTo>
                    <a:pt x="125" y="205"/>
                  </a:lnTo>
                  <a:lnTo>
                    <a:pt x="132" y="219"/>
                  </a:lnTo>
                  <a:lnTo>
                    <a:pt x="167" y="245"/>
                  </a:lnTo>
                  <a:lnTo>
                    <a:pt x="186" y="266"/>
                  </a:lnTo>
                  <a:lnTo>
                    <a:pt x="215" y="290"/>
                  </a:lnTo>
                  <a:lnTo>
                    <a:pt x="205" y="289"/>
                  </a:lnTo>
                  <a:lnTo>
                    <a:pt x="196" y="287"/>
                  </a:lnTo>
                  <a:lnTo>
                    <a:pt x="180" y="277"/>
                  </a:lnTo>
                  <a:lnTo>
                    <a:pt x="161" y="267"/>
                  </a:lnTo>
                  <a:lnTo>
                    <a:pt x="149" y="266"/>
                  </a:lnTo>
                  <a:lnTo>
                    <a:pt x="114" y="211"/>
                  </a:lnTo>
                  <a:lnTo>
                    <a:pt x="113" y="186"/>
                  </a:lnTo>
                  <a:lnTo>
                    <a:pt x="107" y="180"/>
                  </a:lnTo>
                  <a:lnTo>
                    <a:pt x="104" y="175"/>
                  </a:lnTo>
                  <a:lnTo>
                    <a:pt x="102" y="168"/>
                  </a:lnTo>
                  <a:lnTo>
                    <a:pt x="102" y="162"/>
                  </a:lnTo>
                  <a:lnTo>
                    <a:pt x="104" y="163"/>
                  </a:lnTo>
                  <a:lnTo>
                    <a:pt x="125" y="194"/>
                  </a:lnTo>
                  <a:close/>
                  <a:moveTo>
                    <a:pt x="115" y="267"/>
                  </a:moveTo>
                  <a:lnTo>
                    <a:pt x="86" y="258"/>
                  </a:lnTo>
                  <a:lnTo>
                    <a:pt x="55" y="242"/>
                  </a:lnTo>
                  <a:lnTo>
                    <a:pt x="21" y="230"/>
                  </a:lnTo>
                  <a:lnTo>
                    <a:pt x="18" y="229"/>
                  </a:lnTo>
                  <a:lnTo>
                    <a:pt x="21" y="229"/>
                  </a:lnTo>
                  <a:lnTo>
                    <a:pt x="23" y="225"/>
                  </a:lnTo>
                  <a:lnTo>
                    <a:pt x="26" y="224"/>
                  </a:lnTo>
                  <a:lnTo>
                    <a:pt x="47" y="227"/>
                  </a:lnTo>
                  <a:lnTo>
                    <a:pt x="103" y="249"/>
                  </a:lnTo>
                  <a:lnTo>
                    <a:pt x="160" y="283"/>
                  </a:lnTo>
                  <a:lnTo>
                    <a:pt x="162" y="283"/>
                  </a:lnTo>
                  <a:lnTo>
                    <a:pt x="182" y="293"/>
                  </a:lnTo>
                  <a:lnTo>
                    <a:pt x="166" y="293"/>
                  </a:lnTo>
                  <a:lnTo>
                    <a:pt x="154" y="289"/>
                  </a:lnTo>
                  <a:lnTo>
                    <a:pt x="143" y="284"/>
                  </a:lnTo>
                  <a:lnTo>
                    <a:pt x="125" y="272"/>
                  </a:lnTo>
                  <a:lnTo>
                    <a:pt x="122" y="272"/>
                  </a:lnTo>
                  <a:lnTo>
                    <a:pt x="115" y="267"/>
                  </a:lnTo>
                  <a:close/>
                  <a:moveTo>
                    <a:pt x="209" y="324"/>
                  </a:moveTo>
                  <a:lnTo>
                    <a:pt x="210" y="325"/>
                  </a:lnTo>
                  <a:lnTo>
                    <a:pt x="210" y="324"/>
                  </a:lnTo>
                  <a:lnTo>
                    <a:pt x="211" y="324"/>
                  </a:lnTo>
                  <a:lnTo>
                    <a:pt x="210" y="325"/>
                  </a:lnTo>
                  <a:lnTo>
                    <a:pt x="205" y="330"/>
                  </a:lnTo>
                  <a:lnTo>
                    <a:pt x="208" y="333"/>
                  </a:lnTo>
                  <a:lnTo>
                    <a:pt x="212" y="339"/>
                  </a:lnTo>
                  <a:lnTo>
                    <a:pt x="249" y="344"/>
                  </a:lnTo>
                  <a:lnTo>
                    <a:pt x="230" y="363"/>
                  </a:lnTo>
                  <a:lnTo>
                    <a:pt x="202" y="381"/>
                  </a:lnTo>
                  <a:lnTo>
                    <a:pt x="181" y="390"/>
                  </a:lnTo>
                  <a:lnTo>
                    <a:pt x="160" y="403"/>
                  </a:lnTo>
                  <a:lnTo>
                    <a:pt x="118" y="427"/>
                  </a:lnTo>
                  <a:lnTo>
                    <a:pt x="104" y="435"/>
                  </a:lnTo>
                  <a:lnTo>
                    <a:pt x="109" y="412"/>
                  </a:lnTo>
                  <a:lnTo>
                    <a:pt x="115" y="393"/>
                  </a:lnTo>
                  <a:lnTo>
                    <a:pt x="124" y="376"/>
                  </a:lnTo>
                  <a:lnTo>
                    <a:pt x="134" y="361"/>
                  </a:lnTo>
                  <a:lnTo>
                    <a:pt x="150" y="347"/>
                  </a:lnTo>
                  <a:lnTo>
                    <a:pt x="190" y="326"/>
                  </a:lnTo>
                  <a:lnTo>
                    <a:pt x="209" y="324"/>
                  </a:lnTo>
                  <a:close/>
                </a:path>
              </a:pathLst>
            </a:custGeom>
            <a:solidFill>
              <a:srgbClr val="6A4F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77564" name="Group 1788">
              <a:extLst>
                <a:ext uri="{FF2B5EF4-FFF2-40B4-BE49-F238E27FC236}">
                  <a16:creationId xmlns:a16="http://schemas.microsoft.com/office/drawing/2014/main" id="{17876B09-D068-4BA4-A4C7-7351A78960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641" y="4099"/>
              <a:ext cx="144" cy="237"/>
              <a:chOff x="9438" y="4079"/>
              <a:chExt cx="144" cy="237"/>
            </a:xfrm>
          </p:grpSpPr>
          <p:sp>
            <p:nvSpPr>
              <p:cNvPr id="77565" name="Freeform 1789">
                <a:extLst>
                  <a:ext uri="{FF2B5EF4-FFF2-40B4-BE49-F238E27FC236}">
                    <a16:creationId xmlns:a16="http://schemas.microsoft.com/office/drawing/2014/main" id="{78B1FBAD-14F4-4D08-A510-46B4ED7F4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6" y="4082"/>
                <a:ext cx="8" cy="11"/>
              </a:xfrm>
              <a:custGeom>
                <a:avLst/>
                <a:gdLst>
                  <a:gd name="T0" fmla="*/ 6 w 25"/>
                  <a:gd name="T1" fmla="*/ 9 h 35"/>
                  <a:gd name="T2" fmla="*/ 0 w 25"/>
                  <a:gd name="T3" fmla="*/ 35 h 35"/>
                  <a:gd name="T4" fmla="*/ 25 w 25"/>
                  <a:gd name="T5" fmla="*/ 21 h 35"/>
                  <a:gd name="T6" fmla="*/ 18 w 25"/>
                  <a:gd name="T7" fmla="*/ 0 h 35"/>
                  <a:gd name="T8" fmla="*/ 6 w 25"/>
                  <a:gd name="T9" fmla="*/ 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35">
                    <a:moveTo>
                      <a:pt x="6" y="9"/>
                    </a:moveTo>
                    <a:lnTo>
                      <a:pt x="0" y="35"/>
                    </a:lnTo>
                    <a:lnTo>
                      <a:pt x="25" y="21"/>
                    </a:lnTo>
                    <a:lnTo>
                      <a:pt x="18" y="0"/>
                    </a:lnTo>
                    <a:lnTo>
                      <a:pt x="6" y="9"/>
                    </a:lnTo>
                    <a:close/>
                  </a:path>
                </a:pathLst>
              </a:custGeom>
              <a:solidFill>
                <a:srgbClr val="A486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566" name="Freeform 1790">
                <a:extLst>
                  <a:ext uri="{FF2B5EF4-FFF2-40B4-BE49-F238E27FC236}">
                    <a16:creationId xmlns:a16="http://schemas.microsoft.com/office/drawing/2014/main" id="{8C01FBEE-01DA-436C-9BB0-A590AD31E3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5" y="4089"/>
                <a:ext cx="11" cy="10"/>
              </a:xfrm>
              <a:custGeom>
                <a:avLst/>
                <a:gdLst>
                  <a:gd name="T0" fmla="*/ 4 w 33"/>
                  <a:gd name="T1" fmla="*/ 14 h 30"/>
                  <a:gd name="T2" fmla="*/ 3 w 33"/>
                  <a:gd name="T3" fmla="*/ 20 h 30"/>
                  <a:gd name="T4" fmla="*/ 0 w 33"/>
                  <a:gd name="T5" fmla="*/ 30 h 30"/>
                  <a:gd name="T6" fmla="*/ 33 w 33"/>
                  <a:gd name="T7" fmla="*/ 11 h 30"/>
                  <a:gd name="T8" fmla="*/ 29 w 33"/>
                  <a:gd name="T9" fmla="*/ 0 h 30"/>
                  <a:gd name="T10" fmla="*/ 4 w 33"/>
                  <a:gd name="T11" fmla="*/ 1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0">
                    <a:moveTo>
                      <a:pt x="4" y="14"/>
                    </a:moveTo>
                    <a:lnTo>
                      <a:pt x="3" y="20"/>
                    </a:lnTo>
                    <a:lnTo>
                      <a:pt x="0" y="30"/>
                    </a:lnTo>
                    <a:lnTo>
                      <a:pt x="33" y="11"/>
                    </a:lnTo>
                    <a:lnTo>
                      <a:pt x="29" y="0"/>
                    </a:lnTo>
                    <a:lnTo>
                      <a:pt x="4" y="14"/>
                    </a:lnTo>
                    <a:close/>
                  </a:path>
                </a:pathLst>
              </a:custGeom>
              <a:solidFill>
                <a:srgbClr val="A283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567" name="Freeform 1791">
                <a:extLst>
                  <a:ext uri="{FF2B5EF4-FFF2-40B4-BE49-F238E27FC236}">
                    <a16:creationId xmlns:a16="http://schemas.microsoft.com/office/drawing/2014/main" id="{49DAFF14-E78F-401B-AA82-56FDA7BA24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0" y="4092"/>
                <a:ext cx="16" cy="14"/>
              </a:xfrm>
              <a:custGeom>
                <a:avLst/>
                <a:gdLst>
                  <a:gd name="T0" fmla="*/ 47 w 48"/>
                  <a:gd name="T1" fmla="*/ 2 h 40"/>
                  <a:gd name="T2" fmla="*/ 47 w 48"/>
                  <a:gd name="T3" fmla="*/ 0 h 40"/>
                  <a:gd name="T4" fmla="*/ 14 w 48"/>
                  <a:gd name="T5" fmla="*/ 19 h 40"/>
                  <a:gd name="T6" fmla="*/ 8 w 48"/>
                  <a:gd name="T7" fmla="*/ 28 h 40"/>
                  <a:gd name="T8" fmla="*/ 0 w 48"/>
                  <a:gd name="T9" fmla="*/ 40 h 40"/>
                  <a:gd name="T10" fmla="*/ 48 w 48"/>
                  <a:gd name="T11" fmla="*/ 13 h 40"/>
                  <a:gd name="T12" fmla="*/ 47 w 48"/>
                  <a:gd name="T13" fmla="*/ 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40">
                    <a:moveTo>
                      <a:pt x="47" y="2"/>
                    </a:moveTo>
                    <a:lnTo>
                      <a:pt x="47" y="0"/>
                    </a:lnTo>
                    <a:lnTo>
                      <a:pt x="14" y="19"/>
                    </a:lnTo>
                    <a:lnTo>
                      <a:pt x="8" y="28"/>
                    </a:lnTo>
                    <a:lnTo>
                      <a:pt x="0" y="40"/>
                    </a:lnTo>
                    <a:lnTo>
                      <a:pt x="48" y="13"/>
                    </a:lnTo>
                    <a:lnTo>
                      <a:pt x="47" y="2"/>
                    </a:lnTo>
                    <a:close/>
                  </a:path>
                </a:pathLst>
              </a:custGeom>
              <a:solidFill>
                <a:srgbClr val="A081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568" name="Freeform 1792">
                <a:extLst>
                  <a:ext uri="{FF2B5EF4-FFF2-40B4-BE49-F238E27FC236}">
                    <a16:creationId xmlns:a16="http://schemas.microsoft.com/office/drawing/2014/main" id="{9D6BA946-9D2F-4CC8-855E-746FBE09AD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19" y="4097"/>
                <a:ext cx="17" cy="14"/>
              </a:xfrm>
              <a:custGeom>
                <a:avLst/>
                <a:gdLst>
                  <a:gd name="T0" fmla="*/ 53 w 53"/>
                  <a:gd name="T1" fmla="*/ 12 h 43"/>
                  <a:gd name="T2" fmla="*/ 52 w 53"/>
                  <a:gd name="T3" fmla="*/ 0 h 43"/>
                  <a:gd name="T4" fmla="*/ 4 w 53"/>
                  <a:gd name="T5" fmla="*/ 27 h 43"/>
                  <a:gd name="T6" fmla="*/ 1 w 53"/>
                  <a:gd name="T7" fmla="*/ 30 h 43"/>
                  <a:gd name="T8" fmla="*/ 0 w 53"/>
                  <a:gd name="T9" fmla="*/ 42 h 43"/>
                  <a:gd name="T10" fmla="*/ 0 w 53"/>
                  <a:gd name="T11" fmla="*/ 43 h 43"/>
                  <a:gd name="T12" fmla="*/ 53 w 53"/>
                  <a:gd name="T13" fmla="*/ 1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43">
                    <a:moveTo>
                      <a:pt x="53" y="12"/>
                    </a:moveTo>
                    <a:lnTo>
                      <a:pt x="52" y="0"/>
                    </a:lnTo>
                    <a:lnTo>
                      <a:pt x="4" y="27"/>
                    </a:lnTo>
                    <a:lnTo>
                      <a:pt x="1" y="30"/>
                    </a:lnTo>
                    <a:lnTo>
                      <a:pt x="0" y="42"/>
                    </a:lnTo>
                    <a:lnTo>
                      <a:pt x="0" y="43"/>
                    </a:lnTo>
                    <a:lnTo>
                      <a:pt x="53" y="12"/>
                    </a:lnTo>
                    <a:close/>
                  </a:path>
                </a:pathLst>
              </a:custGeom>
              <a:solidFill>
                <a:srgbClr val="9C7D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569" name="Freeform 1793">
                <a:extLst>
                  <a:ext uri="{FF2B5EF4-FFF2-40B4-BE49-F238E27FC236}">
                    <a16:creationId xmlns:a16="http://schemas.microsoft.com/office/drawing/2014/main" id="{32694AE7-E390-4854-8E18-4465DB32FF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18" y="4101"/>
                <a:ext cx="20" cy="15"/>
              </a:xfrm>
              <a:custGeom>
                <a:avLst/>
                <a:gdLst>
                  <a:gd name="T0" fmla="*/ 56 w 59"/>
                  <a:gd name="T1" fmla="*/ 9 h 45"/>
                  <a:gd name="T2" fmla="*/ 55 w 59"/>
                  <a:gd name="T3" fmla="*/ 0 h 45"/>
                  <a:gd name="T4" fmla="*/ 2 w 59"/>
                  <a:gd name="T5" fmla="*/ 31 h 45"/>
                  <a:gd name="T6" fmla="*/ 0 w 59"/>
                  <a:gd name="T7" fmla="*/ 43 h 45"/>
                  <a:gd name="T8" fmla="*/ 1 w 59"/>
                  <a:gd name="T9" fmla="*/ 45 h 45"/>
                  <a:gd name="T10" fmla="*/ 59 w 59"/>
                  <a:gd name="T11" fmla="*/ 12 h 45"/>
                  <a:gd name="T12" fmla="*/ 56 w 59"/>
                  <a:gd name="T13" fmla="*/ 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45">
                    <a:moveTo>
                      <a:pt x="56" y="9"/>
                    </a:moveTo>
                    <a:lnTo>
                      <a:pt x="55" y="0"/>
                    </a:lnTo>
                    <a:lnTo>
                      <a:pt x="2" y="31"/>
                    </a:lnTo>
                    <a:lnTo>
                      <a:pt x="0" y="43"/>
                    </a:lnTo>
                    <a:lnTo>
                      <a:pt x="1" y="45"/>
                    </a:lnTo>
                    <a:lnTo>
                      <a:pt x="59" y="12"/>
                    </a:lnTo>
                    <a:lnTo>
                      <a:pt x="56" y="9"/>
                    </a:lnTo>
                    <a:close/>
                  </a:path>
                </a:pathLst>
              </a:custGeom>
              <a:solidFill>
                <a:srgbClr val="9A7B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570" name="Freeform 1794">
                <a:extLst>
                  <a:ext uri="{FF2B5EF4-FFF2-40B4-BE49-F238E27FC236}">
                    <a16:creationId xmlns:a16="http://schemas.microsoft.com/office/drawing/2014/main" id="{B7F600DF-6529-4613-9FE8-5BCF5C7F27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18" y="4105"/>
                <a:ext cx="21" cy="14"/>
              </a:xfrm>
              <a:custGeom>
                <a:avLst/>
                <a:gdLst>
                  <a:gd name="T0" fmla="*/ 62 w 62"/>
                  <a:gd name="T1" fmla="*/ 6 h 43"/>
                  <a:gd name="T2" fmla="*/ 58 w 62"/>
                  <a:gd name="T3" fmla="*/ 0 h 43"/>
                  <a:gd name="T4" fmla="*/ 0 w 62"/>
                  <a:gd name="T5" fmla="*/ 33 h 43"/>
                  <a:gd name="T6" fmla="*/ 4 w 62"/>
                  <a:gd name="T7" fmla="*/ 43 h 43"/>
                  <a:gd name="T8" fmla="*/ 62 w 62"/>
                  <a:gd name="T9" fmla="*/ 8 h 43"/>
                  <a:gd name="T10" fmla="*/ 62 w 62"/>
                  <a:gd name="T11" fmla="*/ 6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43">
                    <a:moveTo>
                      <a:pt x="62" y="6"/>
                    </a:moveTo>
                    <a:lnTo>
                      <a:pt x="58" y="0"/>
                    </a:lnTo>
                    <a:lnTo>
                      <a:pt x="0" y="33"/>
                    </a:lnTo>
                    <a:lnTo>
                      <a:pt x="4" y="43"/>
                    </a:lnTo>
                    <a:lnTo>
                      <a:pt x="62" y="8"/>
                    </a:lnTo>
                    <a:lnTo>
                      <a:pt x="62" y="6"/>
                    </a:lnTo>
                    <a:close/>
                  </a:path>
                </a:pathLst>
              </a:custGeom>
              <a:solidFill>
                <a:srgbClr val="9878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571" name="Freeform 1795">
                <a:extLst>
                  <a:ext uri="{FF2B5EF4-FFF2-40B4-BE49-F238E27FC236}">
                    <a16:creationId xmlns:a16="http://schemas.microsoft.com/office/drawing/2014/main" id="{46421E87-000E-47A6-A3AC-CB4C4CDA66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0" y="4107"/>
                <a:ext cx="20" cy="16"/>
              </a:xfrm>
              <a:custGeom>
                <a:avLst/>
                <a:gdLst>
                  <a:gd name="T0" fmla="*/ 61 w 61"/>
                  <a:gd name="T1" fmla="*/ 12 h 46"/>
                  <a:gd name="T2" fmla="*/ 58 w 61"/>
                  <a:gd name="T3" fmla="*/ 9 h 46"/>
                  <a:gd name="T4" fmla="*/ 58 w 61"/>
                  <a:gd name="T5" fmla="*/ 0 h 46"/>
                  <a:gd name="T6" fmla="*/ 0 w 61"/>
                  <a:gd name="T7" fmla="*/ 35 h 46"/>
                  <a:gd name="T8" fmla="*/ 3 w 61"/>
                  <a:gd name="T9" fmla="*/ 46 h 46"/>
                  <a:gd name="T10" fmla="*/ 61 w 61"/>
                  <a:gd name="T11" fmla="*/ 1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46">
                    <a:moveTo>
                      <a:pt x="61" y="12"/>
                    </a:moveTo>
                    <a:lnTo>
                      <a:pt x="58" y="9"/>
                    </a:lnTo>
                    <a:lnTo>
                      <a:pt x="58" y="0"/>
                    </a:lnTo>
                    <a:lnTo>
                      <a:pt x="0" y="35"/>
                    </a:lnTo>
                    <a:lnTo>
                      <a:pt x="3" y="46"/>
                    </a:lnTo>
                    <a:lnTo>
                      <a:pt x="61" y="12"/>
                    </a:lnTo>
                    <a:close/>
                  </a:path>
                </a:pathLst>
              </a:custGeom>
              <a:solidFill>
                <a:srgbClr val="9575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572" name="Freeform 1796">
                <a:extLst>
                  <a:ext uri="{FF2B5EF4-FFF2-40B4-BE49-F238E27FC236}">
                    <a16:creationId xmlns:a16="http://schemas.microsoft.com/office/drawing/2014/main" id="{2060F7BA-8936-4BF8-81DB-66BFC15A76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2" y="4115"/>
                <a:ext cx="22" cy="15"/>
              </a:xfrm>
              <a:custGeom>
                <a:avLst/>
                <a:gdLst>
                  <a:gd name="T0" fmla="*/ 65 w 65"/>
                  <a:gd name="T1" fmla="*/ 9 h 45"/>
                  <a:gd name="T2" fmla="*/ 65 w 65"/>
                  <a:gd name="T3" fmla="*/ 6 h 45"/>
                  <a:gd name="T4" fmla="*/ 61 w 65"/>
                  <a:gd name="T5" fmla="*/ 0 h 45"/>
                  <a:gd name="T6" fmla="*/ 0 w 65"/>
                  <a:gd name="T7" fmla="*/ 34 h 45"/>
                  <a:gd name="T8" fmla="*/ 3 w 65"/>
                  <a:gd name="T9" fmla="*/ 45 h 45"/>
                  <a:gd name="T10" fmla="*/ 65 w 65"/>
                  <a:gd name="T11" fmla="*/ 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45">
                    <a:moveTo>
                      <a:pt x="65" y="9"/>
                    </a:moveTo>
                    <a:lnTo>
                      <a:pt x="65" y="6"/>
                    </a:lnTo>
                    <a:lnTo>
                      <a:pt x="61" y="0"/>
                    </a:lnTo>
                    <a:lnTo>
                      <a:pt x="0" y="34"/>
                    </a:lnTo>
                    <a:lnTo>
                      <a:pt x="3" y="45"/>
                    </a:lnTo>
                    <a:lnTo>
                      <a:pt x="65" y="9"/>
                    </a:lnTo>
                    <a:close/>
                  </a:path>
                </a:pathLst>
              </a:custGeom>
              <a:solidFill>
                <a:srgbClr val="906F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573" name="Freeform 1797">
                <a:extLst>
                  <a:ext uri="{FF2B5EF4-FFF2-40B4-BE49-F238E27FC236}">
                    <a16:creationId xmlns:a16="http://schemas.microsoft.com/office/drawing/2014/main" id="{B4B60315-BA8D-4778-9CF0-86B203143B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1" y="4111"/>
                <a:ext cx="21" cy="15"/>
              </a:xfrm>
              <a:custGeom>
                <a:avLst/>
                <a:gdLst>
                  <a:gd name="T0" fmla="*/ 65 w 65"/>
                  <a:gd name="T1" fmla="*/ 10 h 44"/>
                  <a:gd name="T2" fmla="*/ 58 w 65"/>
                  <a:gd name="T3" fmla="*/ 0 h 44"/>
                  <a:gd name="T4" fmla="*/ 0 w 65"/>
                  <a:gd name="T5" fmla="*/ 34 h 44"/>
                  <a:gd name="T6" fmla="*/ 3 w 65"/>
                  <a:gd name="T7" fmla="*/ 42 h 44"/>
                  <a:gd name="T8" fmla="*/ 4 w 65"/>
                  <a:gd name="T9" fmla="*/ 44 h 44"/>
                  <a:gd name="T10" fmla="*/ 65 w 65"/>
                  <a:gd name="T11" fmla="*/ 1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44">
                    <a:moveTo>
                      <a:pt x="65" y="10"/>
                    </a:moveTo>
                    <a:lnTo>
                      <a:pt x="58" y="0"/>
                    </a:lnTo>
                    <a:lnTo>
                      <a:pt x="0" y="34"/>
                    </a:lnTo>
                    <a:lnTo>
                      <a:pt x="3" y="42"/>
                    </a:lnTo>
                    <a:lnTo>
                      <a:pt x="4" y="44"/>
                    </a:lnTo>
                    <a:lnTo>
                      <a:pt x="65" y="10"/>
                    </a:lnTo>
                    <a:close/>
                  </a:path>
                </a:pathLst>
              </a:custGeom>
              <a:solidFill>
                <a:srgbClr val="9373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574" name="Freeform 1798">
                <a:extLst>
                  <a:ext uri="{FF2B5EF4-FFF2-40B4-BE49-F238E27FC236}">
                    <a16:creationId xmlns:a16="http://schemas.microsoft.com/office/drawing/2014/main" id="{20979DE3-F199-4423-BDC0-13A37312D6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6" y="4132"/>
                <a:ext cx="9" cy="9"/>
              </a:xfrm>
              <a:custGeom>
                <a:avLst/>
                <a:gdLst>
                  <a:gd name="T0" fmla="*/ 2 w 27"/>
                  <a:gd name="T1" fmla="*/ 23 h 27"/>
                  <a:gd name="T2" fmla="*/ 4 w 27"/>
                  <a:gd name="T3" fmla="*/ 27 h 27"/>
                  <a:gd name="T4" fmla="*/ 22 w 27"/>
                  <a:gd name="T5" fmla="*/ 16 h 27"/>
                  <a:gd name="T6" fmla="*/ 27 w 27"/>
                  <a:gd name="T7" fmla="*/ 0 h 27"/>
                  <a:gd name="T8" fmla="*/ 0 w 27"/>
                  <a:gd name="T9" fmla="*/ 16 h 27"/>
                  <a:gd name="T10" fmla="*/ 2 w 27"/>
                  <a:gd name="T11" fmla="*/ 2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7">
                    <a:moveTo>
                      <a:pt x="2" y="23"/>
                    </a:moveTo>
                    <a:lnTo>
                      <a:pt x="4" y="27"/>
                    </a:lnTo>
                    <a:lnTo>
                      <a:pt x="22" y="16"/>
                    </a:lnTo>
                    <a:lnTo>
                      <a:pt x="27" y="0"/>
                    </a:lnTo>
                    <a:lnTo>
                      <a:pt x="0" y="16"/>
                    </a:lnTo>
                    <a:lnTo>
                      <a:pt x="2" y="23"/>
                    </a:lnTo>
                    <a:close/>
                  </a:path>
                </a:pathLst>
              </a:custGeom>
              <a:solidFill>
                <a:srgbClr val="8967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575" name="Freeform 1799">
                <a:extLst>
                  <a:ext uri="{FF2B5EF4-FFF2-40B4-BE49-F238E27FC236}">
                    <a16:creationId xmlns:a16="http://schemas.microsoft.com/office/drawing/2014/main" id="{AC811E3A-17FE-421F-A1A4-BA0FFE6038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8" y="4143"/>
                <a:ext cx="4" cy="5"/>
              </a:xfrm>
              <a:custGeom>
                <a:avLst/>
                <a:gdLst>
                  <a:gd name="T0" fmla="*/ 0 w 10"/>
                  <a:gd name="T1" fmla="*/ 4 h 16"/>
                  <a:gd name="T2" fmla="*/ 1 w 10"/>
                  <a:gd name="T3" fmla="*/ 7 h 16"/>
                  <a:gd name="T4" fmla="*/ 4 w 10"/>
                  <a:gd name="T5" fmla="*/ 16 h 16"/>
                  <a:gd name="T6" fmla="*/ 6 w 10"/>
                  <a:gd name="T7" fmla="*/ 14 h 16"/>
                  <a:gd name="T8" fmla="*/ 6 w 10"/>
                  <a:gd name="T9" fmla="*/ 12 h 16"/>
                  <a:gd name="T10" fmla="*/ 6 w 10"/>
                  <a:gd name="T11" fmla="*/ 7 h 16"/>
                  <a:gd name="T12" fmla="*/ 10 w 10"/>
                  <a:gd name="T13" fmla="*/ 0 h 16"/>
                  <a:gd name="T14" fmla="*/ 0 w 10"/>
                  <a:gd name="T15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16">
                    <a:moveTo>
                      <a:pt x="0" y="4"/>
                    </a:moveTo>
                    <a:lnTo>
                      <a:pt x="1" y="7"/>
                    </a:lnTo>
                    <a:lnTo>
                      <a:pt x="4" y="16"/>
                    </a:lnTo>
                    <a:lnTo>
                      <a:pt x="6" y="14"/>
                    </a:lnTo>
                    <a:lnTo>
                      <a:pt x="6" y="12"/>
                    </a:lnTo>
                    <a:lnTo>
                      <a:pt x="6" y="7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8664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576" name="Freeform 1800">
                <a:extLst>
                  <a:ext uri="{FF2B5EF4-FFF2-40B4-BE49-F238E27FC236}">
                    <a16:creationId xmlns:a16="http://schemas.microsoft.com/office/drawing/2014/main" id="{585E0B2D-FB39-4F0A-B078-D6D870476D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7" y="4137"/>
                <a:ext cx="6" cy="7"/>
              </a:xfrm>
              <a:custGeom>
                <a:avLst/>
                <a:gdLst>
                  <a:gd name="T0" fmla="*/ 0 w 18"/>
                  <a:gd name="T1" fmla="*/ 11 h 20"/>
                  <a:gd name="T2" fmla="*/ 4 w 18"/>
                  <a:gd name="T3" fmla="*/ 20 h 20"/>
                  <a:gd name="T4" fmla="*/ 14 w 18"/>
                  <a:gd name="T5" fmla="*/ 16 h 20"/>
                  <a:gd name="T6" fmla="*/ 15 w 18"/>
                  <a:gd name="T7" fmla="*/ 12 h 20"/>
                  <a:gd name="T8" fmla="*/ 18 w 18"/>
                  <a:gd name="T9" fmla="*/ 0 h 20"/>
                  <a:gd name="T10" fmla="*/ 0 w 18"/>
                  <a:gd name="T11" fmla="*/ 1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20">
                    <a:moveTo>
                      <a:pt x="0" y="11"/>
                    </a:moveTo>
                    <a:lnTo>
                      <a:pt x="4" y="20"/>
                    </a:lnTo>
                    <a:lnTo>
                      <a:pt x="14" y="16"/>
                    </a:lnTo>
                    <a:lnTo>
                      <a:pt x="15" y="12"/>
                    </a:lnTo>
                    <a:lnTo>
                      <a:pt x="18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8766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577" name="Freeform 1801">
                <a:extLst>
                  <a:ext uri="{FF2B5EF4-FFF2-40B4-BE49-F238E27FC236}">
                    <a16:creationId xmlns:a16="http://schemas.microsoft.com/office/drawing/2014/main" id="{3F44A2B5-B5DF-49C1-B843-E3D1DEE014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4" y="4122"/>
                <a:ext cx="20" cy="15"/>
              </a:xfrm>
              <a:custGeom>
                <a:avLst/>
                <a:gdLst>
                  <a:gd name="T0" fmla="*/ 0 w 58"/>
                  <a:gd name="T1" fmla="*/ 34 h 46"/>
                  <a:gd name="T2" fmla="*/ 4 w 58"/>
                  <a:gd name="T3" fmla="*/ 46 h 46"/>
                  <a:gd name="T4" fmla="*/ 31 w 58"/>
                  <a:gd name="T5" fmla="*/ 30 h 46"/>
                  <a:gd name="T6" fmla="*/ 35 w 58"/>
                  <a:gd name="T7" fmla="*/ 18 h 46"/>
                  <a:gd name="T8" fmla="*/ 58 w 58"/>
                  <a:gd name="T9" fmla="*/ 2 h 46"/>
                  <a:gd name="T10" fmla="*/ 58 w 58"/>
                  <a:gd name="T11" fmla="*/ 0 h 46"/>
                  <a:gd name="T12" fmla="*/ 0 w 58"/>
                  <a:gd name="T13" fmla="*/ 3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46">
                    <a:moveTo>
                      <a:pt x="0" y="34"/>
                    </a:moveTo>
                    <a:lnTo>
                      <a:pt x="4" y="46"/>
                    </a:lnTo>
                    <a:lnTo>
                      <a:pt x="31" y="30"/>
                    </a:lnTo>
                    <a:lnTo>
                      <a:pt x="35" y="18"/>
                    </a:lnTo>
                    <a:lnTo>
                      <a:pt x="58" y="2"/>
                    </a:lnTo>
                    <a:lnTo>
                      <a:pt x="58" y="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8C6B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578" name="Freeform 1802">
                <a:extLst>
                  <a:ext uri="{FF2B5EF4-FFF2-40B4-BE49-F238E27FC236}">
                    <a16:creationId xmlns:a16="http://schemas.microsoft.com/office/drawing/2014/main" id="{E0B2460C-BF99-44C2-B451-CC5369AB54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3" y="4118"/>
                <a:ext cx="21" cy="15"/>
              </a:xfrm>
              <a:custGeom>
                <a:avLst/>
                <a:gdLst>
                  <a:gd name="T0" fmla="*/ 0 w 62"/>
                  <a:gd name="T1" fmla="*/ 36 h 47"/>
                  <a:gd name="T2" fmla="*/ 4 w 62"/>
                  <a:gd name="T3" fmla="*/ 47 h 47"/>
                  <a:gd name="T4" fmla="*/ 62 w 62"/>
                  <a:gd name="T5" fmla="*/ 13 h 47"/>
                  <a:gd name="T6" fmla="*/ 62 w 62"/>
                  <a:gd name="T7" fmla="*/ 0 h 47"/>
                  <a:gd name="T8" fmla="*/ 0 w 62"/>
                  <a:gd name="T9" fmla="*/ 3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47">
                    <a:moveTo>
                      <a:pt x="0" y="36"/>
                    </a:moveTo>
                    <a:lnTo>
                      <a:pt x="4" y="47"/>
                    </a:lnTo>
                    <a:lnTo>
                      <a:pt x="62" y="13"/>
                    </a:lnTo>
                    <a:lnTo>
                      <a:pt x="62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8E6E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579" name="Freeform 1803">
                <a:extLst>
                  <a:ext uri="{FF2B5EF4-FFF2-40B4-BE49-F238E27FC236}">
                    <a16:creationId xmlns:a16="http://schemas.microsoft.com/office/drawing/2014/main" id="{216D9303-16D3-4ACC-A8A8-508F087205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0" y="4147"/>
                <a:ext cx="1" cy="4"/>
              </a:xfrm>
              <a:custGeom>
                <a:avLst/>
                <a:gdLst>
                  <a:gd name="T0" fmla="*/ 2 w 2"/>
                  <a:gd name="T1" fmla="*/ 0 h 12"/>
                  <a:gd name="T2" fmla="*/ 0 w 2"/>
                  <a:gd name="T3" fmla="*/ 2 h 12"/>
                  <a:gd name="T4" fmla="*/ 1 w 2"/>
                  <a:gd name="T5" fmla="*/ 12 h 12"/>
                  <a:gd name="T6" fmla="*/ 2 w 2"/>
                  <a:gd name="T7" fmla="*/ 6 h 12"/>
                  <a:gd name="T8" fmla="*/ 2 w 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2">
                    <a:moveTo>
                      <a:pt x="2" y="0"/>
                    </a:moveTo>
                    <a:lnTo>
                      <a:pt x="0" y="2"/>
                    </a:lnTo>
                    <a:lnTo>
                      <a:pt x="1" y="12"/>
                    </a:lnTo>
                    <a:lnTo>
                      <a:pt x="2" y="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8462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580" name="Freeform 1804">
                <a:extLst>
                  <a:ext uri="{FF2B5EF4-FFF2-40B4-BE49-F238E27FC236}">
                    <a16:creationId xmlns:a16="http://schemas.microsoft.com/office/drawing/2014/main" id="{10F4CD10-25E8-44FC-BC69-CF8C16030D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7" y="4137"/>
                <a:ext cx="15" cy="16"/>
              </a:xfrm>
              <a:custGeom>
                <a:avLst/>
                <a:gdLst>
                  <a:gd name="T0" fmla="*/ 36 w 44"/>
                  <a:gd name="T1" fmla="*/ 7 h 50"/>
                  <a:gd name="T2" fmla="*/ 28 w 44"/>
                  <a:gd name="T3" fmla="*/ 20 h 50"/>
                  <a:gd name="T4" fmla="*/ 0 w 44"/>
                  <a:gd name="T5" fmla="*/ 42 h 50"/>
                  <a:gd name="T6" fmla="*/ 3 w 44"/>
                  <a:gd name="T7" fmla="*/ 50 h 50"/>
                  <a:gd name="T8" fmla="*/ 6 w 44"/>
                  <a:gd name="T9" fmla="*/ 46 h 50"/>
                  <a:gd name="T10" fmla="*/ 9 w 44"/>
                  <a:gd name="T11" fmla="*/ 44 h 50"/>
                  <a:gd name="T12" fmla="*/ 16 w 44"/>
                  <a:gd name="T13" fmla="*/ 39 h 50"/>
                  <a:gd name="T14" fmla="*/ 27 w 44"/>
                  <a:gd name="T15" fmla="*/ 27 h 50"/>
                  <a:gd name="T16" fmla="*/ 31 w 44"/>
                  <a:gd name="T17" fmla="*/ 20 h 50"/>
                  <a:gd name="T18" fmla="*/ 36 w 44"/>
                  <a:gd name="T19" fmla="*/ 14 h 50"/>
                  <a:gd name="T20" fmla="*/ 44 w 44"/>
                  <a:gd name="T21" fmla="*/ 0 h 50"/>
                  <a:gd name="T22" fmla="*/ 36 w 44"/>
                  <a:gd name="T23" fmla="*/ 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4" h="50">
                    <a:moveTo>
                      <a:pt x="36" y="7"/>
                    </a:moveTo>
                    <a:lnTo>
                      <a:pt x="28" y="20"/>
                    </a:lnTo>
                    <a:lnTo>
                      <a:pt x="0" y="42"/>
                    </a:lnTo>
                    <a:lnTo>
                      <a:pt x="3" y="50"/>
                    </a:lnTo>
                    <a:lnTo>
                      <a:pt x="6" y="46"/>
                    </a:lnTo>
                    <a:lnTo>
                      <a:pt x="9" y="44"/>
                    </a:lnTo>
                    <a:lnTo>
                      <a:pt x="16" y="39"/>
                    </a:lnTo>
                    <a:lnTo>
                      <a:pt x="27" y="27"/>
                    </a:lnTo>
                    <a:lnTo>
                      <a:pt x="31" y="20"/>
                    </a:lnTo>
                    <a:lnTo>
                      <a:pt x="36" y="14"/>
                    </a:lnTo>
                    <a:lnTo>
                      <a:pt x="44" y="0"/>
                    </a:ln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A98B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581" name="Freeform 1805">
                <a:extLst>
                  <a:ext uri="{FF2B5EF4-FFF2-40B4-BE49-F238E27FC236}">
                    <a16:creationId xmlns:a16="http://schemas.microsoft.com/office/drawing/2014/main" id="{9A000BC5-1448-4FA0-988D-C5EF5CD5FF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9" y="4163"/>
                <a:ext cx="2" cy="1"/>
              </a:xfrm>
              <a:custGeom>
                <a:avLst/>
                <a:gdLst>
                  <a:gd name="T0" fmla="*/ 6 w 6"/>
                  <a:gd name="T1" fmla="*/ 1 h 3"/>
                  <a:gd name="T2" fmla="*/ 5 w 6"/>
                  <a:gd name="T3" fmla="*/ 0 h 3"/>
                  <a:gd name="T4" fmla="*/ 0 w 6"/>
                  <a:gd name="T5" fmla="*/ 2 h 3"/>
                  <a:gd name="T6" fmla="*/ 1 w 6"/>
                  <a:gd name="T7" fmla="*/ 3 h 3"/>
                  <a:gd name="T8" fmla="*/ 6 w 6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lnTo>
                      <a:pt x="5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6" y="1"/>
                    </a:lnTo>
                    <a:close/>
                  </a:path>
                </a:pathLst>
              </a:custGeom>
              <a:solidFill>
                <a:srgbClr val="8867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582" name="Freeform 1806">
                <a:extLst>
                  <a:ext uri="{FF2B5EF4-FFF2-40B4-BE49-F238E27FC236}">
                    <a16:creationId xmlns:a16="http://schemas.microsoft.com/office/drawing/2014/main" id="{3A3BC3D1-DF7E-461C-BC9B-9B52E4538C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0" y="4162"/>
                <a:ext cx="2" cy="1"/>
              </a:xfrm>
              <a:custGeom>
                <a:avLst/>
                <a:gdLst>
                  <a:gd name="T0" fmla="*/ 0 w 5"/>
                  <a:gd name="T1" fmla="*/ 3 h 4"/>
                  <a:gd name="T2" fmla="*/ 1 w 5"/>
                  <a:gd name="T3" fmla="*/ 4 h 4"/>
                  <a:gd name="T4" fmla="*/ 5 w 5"/>
                  <a:gd name="T5" fmla="*/ 3 h 4"/>
                  <a:gd name="T6" fmla="*/ 4 w 5"/>
                  <a:gd name="T7" fmla="*/ 0 h 4"/>
                  <a:gd name="T8" fmla="*/ 0 w 5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0" y="3"/>
                    </a:moveTo>
                    <a:lnTo>
                      <a:pt x="1" y="4"/>
                    </a:lnTo>
                    <a:lnTo>
                      <a:pt x="5" y="3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8B6A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583" name="Freeform 1807">
                <a:extLst>
                  <a:ext uri="{FF2B5EF4-FFF2-40B4-BE49-F238E27FC236}">
                    <a16:creationId xmlns:a16="http://schemas.microsoft.com/office/drawing/2014/main" id="{104ACB63-E4F4-4057-AB7E-38580F70CD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8" y="4164"/>
                <a:ext cx="1" cy="1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1 h 4"/>
                  <a:gd name="T4" fmla="*/ 3 w 4"/>
                  <a:gd name="T5" fmla="*/ 0 h 4"/>
                  <a:gd name="T6" fmla="*/ 0 w 4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8563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584" name="Freeform 1808">
                <a:extLst>
                  <a:ext uri="{FF2B5EF4-FFF2-40B4-BE49-F238E27FC236}">
                    <a16:creationId xmlns:a16="http://schemas.microsoft.com/office/drawing/2014/main" id="{D83808ED-26AD-4CE9-9B99-83BEAD6304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3" y="4151"/>
                <a:ext cx="5" cy="5"/>
              </a:xfrm>
              <a:custGeom>
                <a:avLst/>
                <a:gdLst>
                  <a:gd name="T0" fmla="*/ 9 w 17"/>
                  <a:gd name="T1" fmla="*/ 3 h 16"/>
                  <a:gd name="T2" fmla="*/ 4 w 17"/>
                  <a:gd name="T3" fmla="*/ 7 h 16"/>
                  <a:gd name="T4" fmla="*/ 8 w 17"/>
                  <a:gd name="T5" fmla="*/ 13 h 16"/>
                  <a:gd name="T6" fmla="*/ 4 w 17"/>
                  <a:gd name="T7" fmla="*/ 7 h 16"/>
                  <a:gd name="T8" fmla="*/ 0 w 17"/>
                  <a:gd name="T9" fmla="*/ 9 h 16"/>
                  <a:gd name="T10" fmla="*/ 4 w 17"/>
                  <a:gd name="T11" fmla="*/ 16 h 16"/>
                  <a:gd name="T12" fmla="*/ 17 w 17"/>
                  <a:gd name="T13" fmla="*/ 8 h 16"/>
                  <a:gd name="T14" fmla="*/ 14 w 17"/>
                  <a:gd name="T15" fmla="*/ 0 h 16"/>
                  <a:gd name="T16" fmla="*/ 9 w 17"/>
                  <a:gd name="T17" fmla="*/ 3 h 16"/>
                  <a:gd name="T18" fmla="*/ 12 w 17"/>
                  <a:gd name="T19" fmla="*/ 10 h 16"/>
                  <a:gd name="T20" fmla="*/ 9 w 17"/>
                  <a:gd name="T21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" h="16">
                    <a:moveTo>
                      <a:pt x="9" y="3"/>
                    </a:moveTo>
                    <a:lnTo>
                      <a:pt x="4" y="7"/>
                    </a:lnTo>
                    <a:lnTo>
                      <a:pt x="8" y="13"/>
                    </a:lnTo>
                    <a:lnTo>
                      <a:pt x="4" y="7"/>
                    </a:lnTo>
                    <a:lnTo>
                      <a:pt x="0" y="9"/>
                    </a:lnTo>
                    <a:lnTo>
                      <a:pt x="4" y="16"/>
                    </a:lnTo>
                    <a:lnTo>
                      <a:pt x="17" y="8"/>
                    </a:lnTo>
                    <a:lnTo>
                      <a:pt x="14" y="0"/>
                    </a:lnTo>
                    <a:lnTo>
                      <a:pt x="9" y="3"/>
                    </a:lnTo>
                    <a:lnTo>
                      <a:pt x="12" y="10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A183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585" name="Freeform 1809">
                <a:extLst>
                  <a:ext uri="{FF2B5EF4-FFF2-40B4-BE49-F238E27FC236}">
                    <a16:creationId xmlns:a16="http://schemas.microsoft.com/office/drawing/2014/main" id="{CBCC7103-FF60-4793-84FC-78265746AE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0" y="4155"/>
                <a:ext cx="2" cy="3"/>
              </a:xfrm>
              <a:custGeom>
                <a:avLst/>
                <a:gdLst>
                  <a:gd name="T0" fmla="*/ 7 w 7"/>
                  <a:gd name="T1" fmla="*/ 6 h 8"/>
                  <a:gd name="T2" fmla="*/ 3 w 7"/>
                  <a:gd name="T3" fmla="*/ 0 h 8"/>
                  <a:gd name="T4" fmla="*/ 0 w 7"/>
                  <a:gd name="T5" fmla="*/ 2 h 8"/>
                  <a:gd name="T6" fmla="*/ 2 w 7"/>
                  <a:gd name="T7" fmla="*/ 8 h 8"/>
                  <a:gd name="T8" fmla="*/ 7 w 7"/>
                  <a:gd name="T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8">
                    <a:moveTo>
                      <a:pt x="7" y="6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2" y="8"/>
                    </a:lnTo>
                    <a:lnTo>
                      <a:pt x="7" y="6"/>
                    </a:lnTo>
                    <a:close/>
                  </a:path>
                </a:pathLst>
              </a:custGeom>
              <a:solidFill>
                <a:srgbClr val="9B7C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586" name="Freeform 1810">
                <a:extLst>
                  <a:ext uri="{FF2B5EF4-FFF2-40B4-BE49-F238E27FC236}">
                    <a16:creationId xmlns:a16="http://schemas.microsoft.com/office/drawing/2014/main" id="{37AF1F26-7F9C-4290-A43A-B15AA46D7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1" y="4154"/>
                <a:ext cx="3" cy="3"/>
              </a:xfrm>
              <a:custGeom>
                <a:avLst/>
                <a:gdLst>
                  <a:gd name="T0" fmla="*/ 0 w 9"/>
                  <a:gd name="T1" fmla="*/ 4 h 10"/>
                  <a:gd name="T2" fmla="*/ 4 w 9"/>
                  <a:gd name="T3" fmla="*/ 10 h 10"/>
                  <a:gd name="T4" fmla="*/ 9 w 9"/>
                  <a:gd name="T5" fmla="*/ 7 h 10"/>
                  <a:gd name="T6" fmla="*/ 5 w 9"/>
                  <a:gd name="T7" fmla="*/ 0 h 10"/>
                  <a:gd name="T8" fmla="*/ 0 w 9"/>
                  <a:gd name="T9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0">
                    <a:moveTo>
                      <a:pt x="0" y="4"/>
                    </a:moveTo>
                    <a:lnTo>
                      <a:pt x="4" y="10"/>
                    </a:lnTo>
                    <a:lnTo>
                      <a:pt x="9" y="7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9E7F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587" name="Freeform 1811">
                <a:extLst>
                  <a:ext uri="{FF2B5EF4-FFF2-40B4-BE49-F238E27FC236}">
                    <a16:creationId xmlns:a16="http://schemas.microsoft.com/office/drawing/2014/main" id="{1F92C47A-04CB-4B54-A52F-B9B0F87FBD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7" y="4157"/>
                <a:ext cx="3" cy="2"/>
              </a:xfrm>
              <a:custGeom>
                <a:avLst/>
                <a:gdLst>
                  <a:gd name="T0" fmla="*/ 5 w 8"/>
                  <a:gd name="T1" fmla="*/ 0 h 8"/>
                  <a:gd name="T2" fmla="*/ 0 w 8"/>
                  <a:gd name="T3" fmla="*/ 3 h 8"/>
                  <a:gd name="T4" fmla="*/ 3 w 8"/>
                  <a:gd name="T5" fmla="*/ 8 h 8"/>
                  <a:gd name="T6" fmla="*/ 8 w 8"/>
                  <a:gd name="T7" fmla="*/ 6 h 8"/>
                  <a:gd name="T8" fmla="*/ 5 w 8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5" y="0"/>
                    </a:moveTo>
                    <a:lnTo>
                      <a:pt x="0" y="3"/>
                    </a:lnTo>
                    <a:lnTo>
                      <a:pt x="3" y="8"/>
                    </a:lnTo>
                    <a:lnTo>
                      <a:pt x="8" y="6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9575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588" name="Freeform 1812">
                <a:extLst>
                  <a:ext uri="{FF2B5EF4-FFF2-40B4-BE49-F238E27FC236}">
                    <a16:creationId xmlns:a16="http://schemas.microsoft.com/office/drawing/2014/main" id="{359F8AF7-6B8B-4842-AC0B-841A218ED2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9" y="4156"/>
                <a:ext cx="2" cy="3"/>
              </a:xfrm>
              <a:custGeom>
                <a:avLst/>
                <a:gdLst>
                  <a:gd name="T0" fmla="*/ 4 w 6"/>
                  <a:gd name="T1" fmla="*/ 0 h 9"/>
                  <a:gd name="T2" fmla="*/ 0 w 6"/>
                  <a:gd name="T3" fmla="*/ 3 h 9"/>
                  <a:gd name="T4" fmla="*/ 3 w 6"/>
                  <a:gd name="T5" fmla="*/ 9 h 9"/>
                  <a:gd name="T6" fmla="*/ 6 w 6"/>
                  <a:gd name="T7" fmla="*/ 6 h 9"/>
                  <a:gd name="T8" fmla="*/ 4 w 6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9">
                    <a:moveTo>
                      <a:pt x="4" y="0"/>
                    </a:moveTo>
                    <a:lnTo>
                      <a:pt x="0" y="3"/>
                    </a:lnTo>
                    <a:lnTo>
                      <a:pt x="3" y="9"/>
                    </a:lnTo>
                    <a:lnTo>
                      <a:pt x="6" y="6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9878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589" name="Freeform 1813">
                <a:extLst>
                  <a:ext uri="{FF2B5EF4-FFF2-40B4-BE49-F238E27FC236}">
                    <a16:creationId xmlns:a16="http://schemas.microsoft.com/office/drawing/2014/main" id="{E4DFF289-C691-4692-9326-A2D44742CD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5" y="4158"/>
                <a:ext cx="3" cy="3"/>
              </a:xfrm>
              <a:custGeom>
                <a:avLst/>
                <a:gdLst>
                  <a:gd name="T0" fmla="*/ 4 w 10"/>
                  <a:gd name="T1" fmla="*/ 4 h 10"/>
                  <a:gd name="T2" fmla="*/ 0 w 10"/>
                  <a:gd name="T3" fmla="*/ 6 h 10"/>
                  <a:gd name="T4" fmla="*/ 1 w 10"/>
                  <a:gd name="T5" fmla="*/ 10 h 10"/>
                  <a:gd name="T6" fmla="*/ 10 w 10"/>
                  <a:gd name="T7" fmla="*/ 5 h 10"/>
                  <a:gd name="T8" fmla="*/ 7 w 10"/>
                  <a:gd name="T9" fmla="*/ 0 h 10"/>
                  <a:gd name="T10" fmla="*/ 4 w 10"/>
                  <a:gd name="T11" fmla="*/ 4 h 10"/>
                  <a:gd name="T12" fmla="*/ 5 w 10"/>
                  <a:gd name="T13" fmla="*/ 7 h 10"/>
                  <a:gd name="T14" fmla="*/ 4 w 10"/>
                  <a:gd name="T15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10">
                    <a:moveTo>
                      <a:pt x="4" y="4"/>
                    </a:moveTo>
                    <a:lnTo>
                      <a:pt x="0" y="6"/>
                    </a:lnTo>
                    <a:lnTo>
                      <a:pt x="1" y="10"/>
                    </a:lnTo>
                    <a:lnTo>
                      <a:pt x="10" y="5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5" y="7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9170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590" name="Freeform 1814">
                <a:extLst>
                  <a:ext uri="{FF2B5EF4-FFF2-40B4-BE49-F238E27FC236}">
                    <a16:creationId xmlns:a16="http://schemas.microsoft.com/office/drawing/2014/main" id="{BE057236-033C-4907-8B74-74B583F91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2" y="4161"/>
                <a:ext cx="2" cy="2"/>
              </a:xfrm>
              <a:custGeom>
                <a:avLst/>
                <a:gdLst>
                  <a:gd name="T0" fmla="*/ 0 w 6"/>
                  <a:gd name="T1" fmla="*/ 3 h 6"/>
                  <a:gd name="T2" fmla="*/ 1 w 6"/>
                  <a:gd name="T3" fmla="*/ 6 h 6"/>
                  <a:gd name="T4" fmla="*/ 6 w 6"/>
                  <a:gd name="T5" fmla="*/ 2 h 6"/>
                  <a:gd name="T6" fmla="*/ 4 w 6"/>
                  <a:gd name="T7" fmla="*/ 0 h 6"/>
                  <a:gd name="T8" fmla="*/ 0 w 6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0" y="3"/>
                    </a:moveTo>
                    <a:lnTo>
                      <a:pt x="1" y="6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8D6C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591" name="Freeform 1815">
                <a:extLst>
                  <a:ext uri="{FF2B5EF4-FFF2-40B4-BE49-F238E27FC236}">
                    <a16:creationId xmlns:a16="http://schemas.microsoft.com/office/drawing/2014/main" id="{8BD6481B-28CE-4713-B9BF-D223B1A00D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3" y="4160"/>
                <a:ext cx="2" cy="2"/>
              </a:xfrm>
              <a:custGeom>
                <a:avLst/>
                <a:gdLst>
                  <a:gd name="T0" fmla="*/ 2 w 6"/>
                  <a:gd name="T1" fmla="*/ 6 h 6"/>
                  <a:gd name="T2" fmla="*/ 6 w 6"/>
                  <a:gd name="T3" fmla="*/ 4 h 6"/>
                  <a:gd name="T4" fmla="*/ 5 w 6"/>
                  <a:gd name="T5" fmla="*/ 0 h 6"/>
                  <a:gd name="T6" fmla="*/ 0 w 6"/>
                  <a:gd name="T7" fmla="*/ 4 h 6"/>
                  <a:gd name="T8" fmla="*/ 2 w 6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2" y="6"/>
                    </a:moveTo>
                    <a:lnTo>
                      <a:pt x="6" y="4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2" y="6"/>
                    </a:lnTo>
                    <a:close/>
                  </a:path>
                </a:pathLst>
              </a:custGeom>
              <a:solidFill>
                <a:srgbClr val="8E6E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592" name="Freeform 1816">
                <a:extLst>
                  <a:ext uri="{FF2B5EF4-FFF2-40B4-BE49-F238E27FC236}">
                    <a16:creationId xmlns:a16="http://schemas.microsoft.com/office/drawing/2014/main" id="{5C7B3100-057F-4D2C-BD12-94CD2B06B5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7" y="4105"/>
                <a:ext cx="35" cy="13"/>
              </a:xfrm>
              <a:custGeom>
                <a:avLst/>
                <a:gdLst>
                  <a:gd name="T0" fmla="*/ 104 w 104"/>
                  <a:gd name="T1" fmla="*/ 23 h 39"/>
                  <a:gd name="T2" fmla="*/ 100 w 104"/>
                  <a:gd name="T3" fmla="*/ 12 h 39"/>
                  <a:gd name="T4" fmla="*/ 2 w 104"/>
                  <a:gd name="T5" fmla="*/ 29 h 39"/>
                  <a:gd name="T6" fmla="*/ 100 w 104"/>
                  <a:gd name="T7" fmla="*/ 12 h 39"/>
                  <a:gd name="T8" fmla="*/ 98 w 104"/>
                  <a:gd name="T9" fmla="*/ 0 h 39"/>
                  <a:gd name="T10" fmla="*/ 0 w 104"/>
                  <a:gd name="T11" fmla="*/ 17 h 39"/>
                  <a:gd name="T12" fmla="*/ 0 w 104"/>
                  <a:gd name="T13" fmla="*/ 27 h 39"/>
                  <a:gd name="T14" fmla="*/ 4 w 104"/>
                  <a:gd name="T15" fmla="*/ 39 h 39"/>
                  <a:gd name="T16" fmla="*/ 104 w 104"/>
                  <a:gd name="T17" fmla="*/ 2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" h="39">
                    <a:moveTo>
                      <a:pt x="104" y="23"/>
                    </a:moveTo>
                    <a:lnTo>
                      <a:pt x="100" y="12"/>
                    </a:lnTo>
                    <a:lnTo>
                      <a:pt x="2" y="29"/>
                    </a:lnTo>
                    <a:lnTo>
                      <a:pt x="100" y="12"/>
                    </a:lnTo>
                    <a:lnTo>
                      <a:pt x="98" y="0"/>
                    </a:lnTo>
                    <a:lnTo>
                      <a:pt x="0" y="17"/>
                    </a:lnTo>
                    <a:lnTo>
                      <a:pt x="0" y="27"/>
                    </a:lnTo>
                    <a:lnTo>
                      <a:pt x="4" y="39"/>
                    </a:lnTo>
                    <a:lnTo>
                      <a:pt x="104" y="23"/>
                    </a:lnTo>
                    <a:close/>
                  </a:path>
                </a:pathLst>
              </a:custGeom>
              <a:solidFill>
                <a:srgbClr val="A183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593" name="Freeform 1817">
                <a:extLst>
                  <a:ext uri="{FF2B5EF4-FFF2-40B4-BE49-F238E27FC236}">
                    <a16:creationId xmlns:a16="http://schemas.microsoft.com/office/drawing/2014/main" id="{A4CD8D02-7368-4DAD-AE4D-2B5834FFEC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9" y="4113"/>
                <a:ext cx="35" cy="9"/>
              </a:xfrm>
              <a:custGeom>
                <a:avLst/>
                <a:gdLst>
                  <a:gd name="T0" fmla="*/ 105 w 105"/>
                  <a:gd name="T1" fmla="*/ 12 h 28"/>
                  <a:gd name="T2" fmla="*/ 100 w 105"/>
                  <a:gd name="T3" fmla="*/ 0 h 28"/>
                  <a:gd name="T4" fmla="*/ 0 w 105"/>
                  <a:gd name="T5" fmla="*/ 16 h 28"/>
                  <a:gd name="T6" fmla="*/ 4 w 105"/>
                  <a:gd name="T7" fmla="*/ 28 h 28"/>
                  <a:gd name="T8" fmla="*/ 105 w 105"/>
                  <a:gd name="T9" fmla="*/ 1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28">
                    <a:moveTo>
                      <a:pt x="105" y="12"/>
                    </a:moveTo>
                    <a:lnTo>
                      <a:pt x="100" y="0"/>
                    </a:lnTo>
                    <a:lnTo>
                      <a:pt x="0" y="16"/>
                    </a:lnTo>
                    <a:lnTo>
                      <a:pt x="4" y="28"/>
                    </a:lnTo>
                    <a:lnTo>
                      <a:pt x="105" y="12"/>
                    </a:lnTo>
                    <a:close/>
                  </a:path>
                </a:pathLst>
              </a:custGeom>
              <a:solidFill>
                <a:srgbClr val="9F80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594" name="Freeform 1818">
                <a:extLst>
                  <a:ext uri="{FF2B5EF4-FFF2-40B4-BE49-F238E27FC236}">
                    <a16:creationId xmlns:a16="http://schemas.microsoft.com/office/drawing/2014/main" id="{315CFD9A-301B-4944-9E3A-AFC84F0B4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0" y="4117"/>
                <a:ext cx="35" cy="9"/>
              </a:xfrm>
              <a:custGeom>
                <a:avLst/>
                <a:gdLst>
                  <a:gd name="T0" fmla="*/ 105 w 105"/>
                  <a:gd name="T1" fmla="*/ 9 h 27"/>
                  <a:gd name="T2" fmla="*/ 101 w 105"/>
                  <a:gd name="T3" fmla="*/ 0 h 27"/>
                  <a:gd name="T4" fmla="*/ 0 w 105"/>
                  <a:gd name="T5" fmla="*/ 16 h 27"/>
                  <a:gd name="T6" fmla="*/ 0 w 105"/>
                  <a:gd name="T7" fmla="*/ 18 h 27"/>
                  <a:gd name="T8" fmla="*/ 4 w 105"/>
                  <a:gd name="T9" fmla="*/ 27 h 27"/>
                  <a:gd name="T10" fmla="*/ 105 w 105"/>
                  <a:gd name="T11" fmla="*/ 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5" h="27">
                    <a:moveTo>
                      <a:pt x="105" y="9"/>
                    </a:moveTo>
                    <a:lnTo>
                      <a:pt x="101" y="0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4" y="27"/>
                    </a:lnTo>
                    <a:lnTo>
                      <a:pt x="105" y="9"/>
                    </a:lnTo>
                    <a:close/>
                  </a:path>
                </a:pathLst>
              </a:custGeom>
              <a:solidFill>
                <a:srgbClr val="9C7D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595" name="Freeform 1819">
                <a:extLst>
                  <a:ext uri="{FF2B5EF4-FFF2-40B4-BE49-F238E27FC236}">
                    <a16:creationId xmlns:a16="http://schemas.microsoft.com/office/drawing/2014/main" id="{10AB1D6D-3196-451E-A439-543688C434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1" y="4120"/>
                <a:ext cx="35" cy="9"/>
              </a:xfrm>
              <a:custGeom>
                <a:avLst/>
                <a:gdLst>
                  <a:gd name="T0" fmla="*/ 101 w 105"/>
                  <a:gd name="T1" fmla="*/ 1 h 28"/>
                  <a:gd name="T2" fmla="*/ 101 w 105"/>
                  <a:gd name="T3" fmla="*/ 0 h 28"/>
                  <a:gd name="T4" fmla="*/ 0 w 105"/>
                  <a:gd name="T5" fmla="*/ 18 h 28"/>
                  <a:gd name="T6" fmla="*/ 4 w 105"/>
                  <a:gd name="T7" fmla="*/ 28 h 28"/>
                  <a:gd name="T8" fmla="*/ 105 w 105"/>
                  <a:gd name="T9" fmla="*/ 11 h 28"/>
                  <a:gd name="T10" fmla="*/ 101 w 105"/>
                  <a:gd name="T11" fmla="*/ 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5" h="28">
                    <a:moveTo>
                      <a:pt x="101" y="1"/>
                    </a:moveTo>
                    <a:lnTo>
                      <a:pt x="101" y="0"/>
                    </a:lnTo>
                    <a:lnTo>
                      <a:pt x="0" y="18"/>
                    </a:lnTo>
                    <a:lnTo>
                      <a:pt x="4" y="28"/>
                    </a:lnTo>
                    <a:lnTo>
                      <a:pt x="105" y="11"/>
                    </a:lnTo>
                    <a:lnTo>
                      <a:pt x="101" y="1"/>
                    </a:lnTo>
                    <a:close/>
                  </a:path>
                </a:pathLst>
              </a:custGeom>
              <a:solidFill>
                <a:srgbClr val="9B7C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596" name="Freeform 1820">
                <a:extLst>
                  <a:ext uri="{FF2B5EF4-FFF2-40B4-BE49-F238E27FC236}">
                    <a16:creationId xmlns:a16="http://schemas.microsoft.com/office/drawing/2014/main" id="{8D7CADCF-6BBC-4671-80BA-3C46A099B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3" y="4123"/>
                <a:ext cx="35" cy="10"/>
              </a:xfrm>
              <a:custGeom>
                <a:avLst/>
                <a:gdLst>
                  <a:gd name="T0" fmla="*/ 106 w 106"/>
                  <a:gd name="T1" fmla="*/ 11 h 29"/>
                  <a:gd name="T2" fmla="*/ 101 w 106"/>
                  <a:gd name="T3" fmla="*/ 0 h 29"/>
                  <a:gd name="T4" fmla="*/ 0 w 106"/>
                  <a:gd name="T5" fmla="*/ 17 h 29"/>
                  <a:gd name="T6" fmla="*/ 6 w 106"/>
                  <a:gd name="T7" fmla="*/ 29 h 29"/>
                  <a:gd name="T8" fmla="*/ 106 w 106"/>
                  <a:gd name="T9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29">
                    <a:moveTo>
                      <a:pt x="106" y="11"/>
                    </a:moveTo>
                    <a:lnTo>
                      <a:pt x="101" y="0"/>
                    </a:lnTo>
                    <a:lnTo>
                      <a:pt x="0" y="17"/>
                    </a:lnTo>
                    <a:lnTo>
                      <a:pt x="6" y="29"/>
                    </a:lnTo>
                    <a:lnTo>
                      <a:pt x="106" y="11"/>
                    </a:lnTo>
                    <a:close/>
                  </a:path>
                </a:pathLst>
              </a:custGeom>
              <a:solidFill>
                <a:srgbClr val="9878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597" name="Freeform 1821">
                <a:extLst>
                  <a:ext uri="{FF2B5EF4-FFF2-40B4-BE49-F238E27FC236}">
                    <a16:creationId xmlns:a16="http://schemas.microsoft.com/office/drawing/2014/main" id="{5417FDC1-4B96-4ED2-B64D-4E56CB8DF1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5" y="4127"/>
                <a:ext cx="35" cy="9"/>
              </a:xfrm>
              <a:custGeom>
                <a:avLst/>
                <a:gdLst>
                  <a:gd name="T0" fmla="*/ 105 w 105"/>
                  <a:gd name="T1" fmla="*/ 11 h 27"/>
                  <a:gd name="T2" fmla="*/ 100 w 105"/>
                  <a:gd name="T3" fmla="*/ 0 h 27"/>
                  <a:gd name="T4" fmla="*/ 0 w 105"/>
                  <a:gd name="T5" fmla="*/ 18 h 27"/>
                  <a:gd name="T6" fmla="*/ 1 w 105"/>
                  <a:gd name="T7" fmla="*/ 21 h 27"/>
                  <a:gd name="T8" fmla="*/ 4 w 105"/>
                  <a:gd name="T9" fmla="*/ 27 h 27"/>
                  <a:gd name="T10" fmla="*/ 105 w 105"/>
                  <a:gd name="T11" fmla="*/ 1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5" h="27">
                    <a:moveTo>
                      <a:pt x="105" y="11"/>
                    </a:moveTo>
                    <a:lnTo>
                      <a:pt x="100" y="0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4" y="27"/>
                    </a:lnTo>
                    <a:lnTo>
                      <a:pt x="105" y="11"/>
                    </a:lnTo>
                    <a:close/>
                  </a:path>
                </a:pathLst>
              </a:custGeom>
              <a:solidFill>
                <a:srgbClr val="9575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598" name="Freeform 1822">
                <a:extLst>
                  <a:ext uri="{FF2B5EF4-FFF2-40B4-BE49-F238E27FC236}">
                    <a16:creationId xmlns:a16="http://schemas.microsoft.com/office/drawing/2014/main" id="{6230C156-1EEB-4288-92F5-B49277E40B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0" y="4141"/>
                <a:ext cx="34" cy="10"/>
              </a:xfrm>
              <a:custGeom>
                <a:avLst/>
                <a:gdLst>
                  <a:gd name="T0" fmla="*/ 101 w 101"/>
                  <a:gd name="T1" fmla="*/ 12 h 29"/>
                  <a:gd name="T2" fmla="*/ 101 w 101"/>
                  <a:gd name="T3" fmla="*/ 0 h 29"/>
                  <a:gd name="T4" fmla="*/ 0 w 101"/>
                  <a:gd name="T5" fmla="*/ 18 h 29"/>
                  <a:gd name="T6" fmla="*/ 7 w 101"/>
                  <a:gd name="T7" fmla="*/ 28 h 29"/>
                  <a:gd name="T8" fmla="*/ 8 w 101"/>
                  <a:gd name="T9" fmla="*/ 29 h 29"/>
                  <a:gd name="T10" fmla="*/ 101 w 101"/>
                  <a:gd name="T11" fmla="*/ 1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1" h="29">
                    <a:moveTo>
                      <a:pt x="101" y="12"/>
                    </a:moveTo>
                    <a:lnTo>
                      <a:pt x="101" y="0"/>
                    </a:lnTo>
                    <a:lnTo>
                      <a:pt x="0" y="18"/>
                    </a:lnTo>
                    <a:lnTo>
                      <a:pt x="7" y="28"/>
                    </a:lnTo>
                    <a:lnTo>
                      <a:pt x="8" y="29"/>
                    </a:lnTo>
                    <a:lnTo>
                      <a:pt x="101" y="12"/>
                    </a:lnTo>
                    <a:close/>
                  </a:path>
                </a:pathLst>
              </a:custGeom>
              <a:solidFill>
                <a:srgbClr val="8C6B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599" name="Freeform 1823">
                <a:extLst>
                  <a:ext uri="{FF2B5EF4-FFF2-40B4-BE49-F238E27FC236}">
                    <a16:creationId xmlns:a16="http://schemas.microsoft.com/office/drawing/2014/main" id="{750B9638-465E-4344-9278-348A5E515B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7" y="4138"/>
                <a:ext cx="37" cy="9"/>
              </a:xfrm>
              <a:custGeom>
                <a:avLst/>
                <a:gdLst>
                  <a:gd name="T0" fmla="*/ 109 w 109"/>
                  <a:gd name="T1" fmla="*/ 11 h 29"/>
                  <a:gd name="T2" fmla="*/ 107 w 109"/>
                  <a:gd name="T3" fmla="*/ 5 h 29"/>
                  <a:gd name="T4" fmla="*/ 106 w 109"/>
                  <a:gd name="T5" fmla="*/ 0 h 29"/>
                  <a:gd name="T6" fmla="*/ 0 w 109"/>
                  <a:gd name="T7" fmla="*/ 18 h 29"/>
                  <a:gd name="T8" fmla="*/ 8 w 109"/>
                  <a:gd name="T9" fmla="*/ 29 h 29"/>
                  <a:gd name="T10" fmla="*/ 109 w 109"/>
                  <a:gd name="T11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9" h="29">
                    <a:moveTo>
                      <a:pt x="109" y="11"/>
                    </a:moveTo>
                    <a:lnTo>
                      <a:pt x="107" y="5"/>
                    </a:lnTo>
                    <a:lnTo>
                      <a:pt x="106" y="0"/>
                    </a:lnTo>
                    <a:lnTo>
                      <a:pt x="0" y="18"/>
                    </a:lnTo>
                    <a:lnTo>
                      <a:pt x="8" y="29"/>
                    </a:lnTo>
                    <a:lnTo>
                      <a:pt x="109" y="11"/>
                    </a:lnTo>
                    <a:close/>
                  </a:path>
                </a:pathLst>
              </a:custGeom>
              <a:solidFill>
                <a:srgbClr val="8E6D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00" name="Freeform 1824">
                <a:extLst>
                  <a:ext uri="{FF2B5EF4-FFF2-40B4-BE49-F238E27FC236}">
                    <a16:creationId xmlns:a16="http://schemas.microsoft.com/office/drawing/2014/main" id="{2E9E0263-BA56-4625-9505-2C2E236906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6" y="4134"/>
                <a:ext cx="37" cy="10"/>
              </a:xfrm>
              <a:custGeom>
                <a:avLst/>
                <a:gdLst>
                  <a:gd name="T0" fmla="*/ 109 w 109"/>
                  <a:gd name="T1" fmla="*/ 11 h 29"/>
                  <a:gd name="T2" fmla="*/ 103 w 109"/>
                  <a:gd name="T3" fmla="*/ 0 h 29"/>
                  <a:gd name="T4" fmla="*/ 1 w 109"/>
                  <a:gd name="T5" fmla="*/ 17 h 29"/>
                  <a:gd name="T6" fmla="*/ 0 w 109"/>
                  <a:gd name="T7" fmla="*/ 24 h 29"/>
                  <a:gd name="T8" fmla="*/ 3 w 109"/>
                  <a:gd name="T9" fmla="*/ 29 h 29"/>
                  <a:gd name="T10" fmla="*/ 109 w 109"/>
                  <a:gd name="T11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9" h="29">
                    <a:moveTo>
                      <a:pt x="109" y="11"/>
                    </a:moveTo>
                    <a:lnTo>
                      <a:pt x="103" y="0"/>
                    </a:lnTo>
                    <a:lnTo>
                      <a:pt x="1" y="17"/>
                    </a:lnTo>
                    <a:lnTo>
                      <a:pt x="0" y="24"/>
                    </a:lnTo>
                    <a:lnTo>
                      <a:pt x="3" y="29"/>
                    </a:lnTo>
                    <a:lnTo>
                      <a:pt x="109" y="11"/>
                    </a:lnTo>
                    <a:close/>
                  </a:path>
                </a:pathLst>
              </a:custGeom>
              <a:solidFill>
                <a:srgbClr val="9170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01" name="Freeform 1825">
                <a:extLst>
                  <a:ext uri="{FF2B5EF4-FFF2-40B4-BE49-F238E27FC236}">
                    <a16:creationId xmlns:a16="http://schemas.microsoft.com/office/drawing/2014/main" id="{C98CE7E7-D0AB-41B5-AD5B-8C2A305A59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6" y="4131"/>
                <a:ext cx="35" cy="9"/>
              </a:xfrm>
              <a:custGeom>
                <a:avLst/>
                <a:gdLst>
                  <a:gd name="T0" fmla="*/ 104 w 104"/>
                  <a:gd name="T1" fmla="*/ 10 h 27"/>
                  <a:gd name="T2" fmla="*/ 101 w 104"/>
                  <a:gd name="T3" fmla="*/ 0 h 27"/>
                  <a:gd name="T4" fmla="*/ 0 w 104"/>
                  <a:gd name="T5" fmla="*/ 16 h 27"/>
                  <a:gd name="T6" fmla="*/ 2 w 104"/>
                  <a:gd name="T7" fmla="*/ 27 h 27"/>
                  <a:gd name="T8" fmla="*/ 104 w 104"/>
                  <a:gd name="T9" fmla="*/ 1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27">
                    <a:moveTo>
                      <a:pt x="104" y="10"/>
                    </a:moveTo>
                    <a:lnTo>
                      <a:pt x="101" y="0"/>
                    </a:lnTo>
                    <a:lnTo>
                      <a:pt x="0" y="16"/>
                    </a:lnTo>
                    <a:lnTo>
                      <a:pt x="2" y="27"/>
                    </a:lnTo>
                    <a:lnTo>
                      <a:pt x="104" y="10"/>
                    </a:lnTo>
                    <a:close/>
                  </a:path>
                </a:pathLst>
              </a:custGeom>
              <a:solidFill>
                <a:srgbClr val="9373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02" name="Freeform 1826">
                <a:extLst>
                  <a:ext uri="{FF2B5EF4-FFF2-40B4-BE49-F238E27FC236}">
                    <a16:creationId xmlns:a16="http://schemas.microsoft.com/office/drawing/2014/main" id="{36F4353A-A2F0-4C14-9E2E-C40D13D249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7" y="4153"/>
                <a:ext cx="27" cy="8"/>
              </a:xfrm>
              <a:custGeom>
                <a:avLst/>
                <a:gdLst>
                  <a:gd name="T0" fmla="*/ 77 w 80"/>
                  <a:gd name="T1" fmla="*/ 12 h 24"/>
                  <a:gd name="T2" fmla="*/ 80 w 80"/>
                  <a:gd name="T3" fmla="*/ 0 h 24"/>
                  <a:gd name="T4" fmla="*/ 0 w 80"/>
                  <a:gd name="T5" fmla="*/ 13 h 24"/>
                  <a:gd name="T6" fmla="*/ 9 w 80"/>
                  <a:gd name="T7" fmla="*/ 24 h 24"/>
                  <a:gd name="T8" fmla="*/ 77 w 80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24">
                    <a:moveTo>
                      <a:pt x="77" y="12"/>
                    </a:moveTo>
                    <a:lnTo>
                      <a:pt x="80" y="0"/>
                    </a:lnTo>
                    <a:lnTo>
                      <a:pt x="0" y="13"/>
                    </a:lnTo>
                    <a:lnTo>
                      <a:pt x="9" y="24"/>
                    </a:lnTo>
                    <a:lnTo>
                      <a:pt x="77" y="12"/>
                    </a:lnTo>
                    <a:close/>
                  </a:path>
                </a:pathLst>
              </a:custGeom>
              <a:solidFill>
                <a:srgbClr val="8563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03" name="Freeform 1827">
                <a:extLst>
                  <a:ext uri="{FF2B5EF4-FFF2-40B4-BE49-F238E27FC236}">
                    <a16:creationId xmlns:a16="http://schemas.microsoft.com/office/drawing/2014/main" id="{F8BADE8B-6474-459F-868F-825632D47C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5" y="4149"/>
                <a:ext cx="29" cy="8"/>
              </a:xfrm>
              <a:custGeom>
                <a:avLst/>
                <a:gdLst>
                  <a:gd name="T0" fmla="*/ 87 w 87"/>
                  <a:gd name="T1" fmla="*/ 11 h 24"/>
                  <a:gd name="T2" fmla="*/ 87 w 87"/>
                  <a:gd name="T3" fmla="*/ 5 h 24"/>
                  <a:gd name="T4" fmla="*/ 87 w 87"/>
                  <a:gd name="T5" fmla="*/ 0 h 24"/>
                  <a:gd name="T6" fmla="*/ 0 w 87"/>
                  <a:gd name="T7" fmla="*/ 14 h 24"/>
                  <a:gd name="T8" fmla="*/ 7 w 87"/>
                  <a:gd name="T9" fmla="*/ 24 h 24"/>
                  <a:gd name="T10" fmla="*/ 87 w 87"/>
                  <a:gd name="T11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" h="24">
                    <a:moveTo>
                      <a:pt x="87" y="11"/>
                    </a:moveTo>
                    <a:lnTo>
                      <a:pt x="87" y="5"/>
                    </a:lnTo>
                    <a:lnTo>
                      <a:pt x="87" y="0"/>
                    </a:lnTo>
                    <a:lnTo>
                      <a:pt x="0" y="14"/>
                    </a:lnTo>
                    <a:lnTo>
                      <a:pt x="7" y="24"/>
                    </a:lnTo>
                    <a:lnTo>
                      <a:pt x="87" y="11"/>
                    </a:lnTo>
                    <a:close/>
                  </a:path>
                </a:pathLst>
              </a:custGeom>
              <a:solidFill>
                <a:srgbClr val="8765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04" name="Freeform 1828">
                <a:extLst>
                  <a:ext uri="{FF2B5EF4-FFF2-40B4-BE49-F238E27FC236}">
                    <a16:creationId xmlns:a16="http://schemas.microsoft.com/office/drawing/2014/main" id="{FBDFD266-45FC-4FCF-88DD-A715432E15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00" y="4157"/>
                <a:ext cx="23" cy="14"/>
              </a:xfrm>
              <a:custGeom>
                <a:avLst/>
                <a:gdLst>
                  <a:gd name="T0" fmla="*/ 37 w 68"/>
                  <a:gd name="T1" fmla="*/ 32 h 42"/>
                  <a:gd name="T2" fmla="*/ 37 w 68"/>
                  <a:gd name="T3" fmla="*/ 27 h 42"/>
                  <a:gd name="T4" fmla="*/ 40 w 68"/>
                  <a:gd name="T5" fmla="*/ 26 h 42"/>
                  <a:gd name="T6" fmla="*/ 44 w 68"/>
                  <a:gd name="T7" fmla="*/ 29 h 42"/>
                  <a:gd name="T8" fmla="*/ 65 w 68"/>
                  <a:gd name="T9" fmla="*/ 21 h 42"/>
                  <a:gd name="T10" fmla="*/ 68 w 68"/>
                  <a:gd name="T11" fmla="*/ 0 h 42"/>
                  <a:gd name="T12" fmla="*/ 0 w 68"/>
                  <a:gd name="T13" fmla="*/ 12 h 42"/>
                  <a:gd name="T14" fmla="*/ 21 w 68"/>
                  <a:gd name="T15" fmla="*/ 41 h 42"/>
                  <a:gd name="T16" fmla="*/ 44 w 68"/>
                  <a:gd name="T17" fmla="*/ 42 h 42"/>
                  <a:gd name="T18" fmla="*/ 37 w 68"/>
                  <a:gd name="T19" fmla="*/ 3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42">
                    <a:moveTo>
                      <a:pt x="37" y="32"/>
                    </a:moveTo>
                    <a:lnTo>
                      <a:pt x="37" y="27"/>
                    </a:lnTo>
                    <a:lnTo>
                      <a:pt x="40" y="26"/>
                    </a:lnTo>
                    <a:lnTo>
                      <a:pt x="44" y="29"/>
                    </a:lnTo>
                    <a:lnTo>
                      <a:pt x="65" y="21"/>
                    </a:lnTo>
                    <a:lnTo>
                      <a:pt x="68" y="0"/>
                    </a:lnTo>
                    <a:lnTo>
                      <a:pt x="0" y="12"/>
                    </a:lnTo>
                    <a:lnTo>
                      <a:pt x="21" y="41"/>
                    </a:lnTo>
                    <a:lnTo>
                      <a:pt x="44" y="42"/>
                    </a:lnTo>
                    <a:lnTo>
                      <a:pt x="37" y="32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05" name="Freeform 1829">
                <a:extLst>
                  <a:ext uri="{FF2B5EF4-FFF2-40B4-BE49-F238E27FC236}">
                    <a16:creationId xmlns:a16="http://schemas.microsoft.com/office/drawing/2014/main" id="{55E184EC-FF22-4488-8748-4BC84DBAF9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3" y="4145"/>
                <a:ext cx="31" cy="9"/>
              </a:xfrm>
              <a:custGeom>
                <a:avLst/>
                <a:gdLst>
                  <a:gd name="T0" fmla="*/ 94 w 94"/>
                  <a:gd name="T1" fmla="*/ 12 h 26"/>
                  <a:gd name="T2" fmla="*/ 93 w 94"/>
                  <a:gd name="T3" fmla="*/ 0 h 26"/>
                  <a:gd name="T4" fmla="*/ 0 w 94"/>
                  <a:gd name="T5" fmla="*/ 17 h 26"/>
                  <a:gd name="T6" fmla="*/ 7 w 94"/>
                  <a:gd name="T7" fmla="*/ 26 h 26"/>
                  <a:gd name="T8" fmla="*/ 94 w 94"/>
                  <a:gd name="T9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26">
                    <a:moveTo>
                      <a:pt x="94" y="12"/>
                    </a:moveTo>
                    <a:lnTo>
                      <a:pt x="93" y="0"/>
                    </a:lnTo>
                    <a:lnTo>
                      <a:pt x="0" y="17"/>
                    </a:lnTo>
                    <a:lnTo>
                      <a:pt x="7" y="26"/>
                    </a:lnTo>
                    <a:lnTo>
                      <a:pt x="94" y="12"/>
                    </a:lnTo>
                    <a:close/>
                  </a:path>
                </a:pathLst>
              </a:custGeom>
              <a:solidFill>
                <a:srgbClr val="8968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06" name="Freeform 1830">
                <a:extLst>
                  <a:ext uri="{FF2B5EF4-FFF2-40B4-BE49-F238E27FC236}">
                    <a16:creationId xmlns:a16="http://schemas.microsoft.com/office/drawing/2014/main" id="{E68F5C4B-1138-4B59-BECB-FDF2DB1A55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7" y="4079"/>
                <a:ext cx="32" cy="28"/>
              </a:xfrm>
              <a:custGeom>
                <a:avLst/>
                <a:gdLst>
                  <a:gd name="T0" fmla="*/ 56 w 95"/>
                  <a:gd name="T1" fmla="*/ 8 h 84"/>
                  <a:gd name="T2" fmla="*/ 44 w 95"/>
                  <a:gd name="T3" fmla="*/ 22 h 84"/>
                  <a:gd name="T4" fmla="*/ 33 w 95"/>
                  <a:gd name="T5" fmla="*/ 36 h 84"/>
                  <a:gd name="T6" fmla="*/ 23 w 95"/>
                  <a:gd name="T7" fmla="*/ 50 h 84"/>
                  <a:gd name="T8" fmla="*/ 11 w 95"/>
                  <a:gd name="T9" fmla="*/ 62 h 84"/>
                  <a:gd name="T10" fmla="*/ 0 w 95"/>
                  <a:gd name="T11" fmla="*/ 74 h 84"/>
                  <a:gd name="T12" fmla="*/ 0 w 95"/>
                  <a:gd name="T13" fmla="*/ 84 h 84"/>
                  <a:gd name="T14" fmla="*/ 95 w 95"/>
                  <a:gd name="T15" fmla="*/ 67 h 84"/>
                  <a:gd name="T16" fmla="*/ 94 w 95"/>
                  <a:gd name="T17" fmla="*/ 62 h 84"/>
                  <a:gd name="T18" fmla="*/ 88 w 95"/>
                  <a:gd name="T19" fmla="*/ 43 h 84"/>
                  <a:gd name="T20" fmla="*/ 82 w 95"/>
                  <a:gd name="T21" fmla="*/ 28 h 84"/>
                  <a:gd name="T22" fmla="*/ 72 w 95"/>
                  <a:gd name="T23" fmla="*/ 12 h 84"/>
                  <a:gd name="T24" fmla="*/ 62 w 95"/>
                  <a:gd name="T25" fmla="*/ 0 h 84"/>
                  <a:gd name="T26" fmla="*/ 56 w 95"/>
                  <a:gd name="T27" fmla="*/ 8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5" h="84">
                    <a:moveTo>
                      <a:pt x="56" y="8"/>
                    </a:moveTo>
                    <a:lnTo>
                      <a:pt x="44" y="22"/>
                    </a:lnTo>
                    <a:lnTo>
                      <a:pt x="33" y="36"/>
                    </a:lnTo>
                    <a:lnTo>
                      <a:pt x="23" y="50"/>
                    </a:lnTo>
                    <a:lnTo>
                      <a:pt x="11" y="62"/>
                    </a:lnTo>
                    <a:lnTo>
                      <a:pt x="0" y="74"/>
                    </a:lnTo>
                    <a:lnTo>
                      <a:pt x="0" y="84"/>
                    </a:lnTo>
                    <a:lnTo>
                      <a:pt x="95" y="67"/>
                    </a:lnTo>
                    <a:lnTo>
                      <a:pt x="94" y="62"/>
                    </a:lnTo>
                    <a:lnTo>
                      <a:pt x="88" y="43"/>
                    </a:lnTo>
                    <a:lnTo>
                      <a:pt x="82" y="28"/>
                    </a:lnTo>
                    <a:lnTo>
                      <a:pt x="72" y="12"/>
                    </a:lnTo>
                    <a:lnTo>
                      <a:pt x="62" y="0"/>
                    </a:lnTo>
                    <a:lnTo>
                      <a:pt x="56" y="8"/>
                    </a:lnTo>
                    <a:close/>
                  </a:path>
                </a:pathLst>
              </a:custGeom>
              <a:solidFill>
                <a:srgbClr val="A98B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07" name="Freeform 1831">
                <a:extLst>
                  <a:ext uri="{FF2B5EF4-FFF2-40B4-BE49-F238E27FC236}">
                    <a16:creationId xmlns:a16="http://schemas.microsoft.com/office/drawing/2014/main" id="{0F90BD00-E7F5-411B-8202-BB47541667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7" y="4101"/>
                <a:ext cx="33" cy="10"/>
              </a:xfrm>
              <a:custGeom>
                <a:avLst/>
                <a:gdLst>
                  <a:gd name="T0" fmla="*/ 98 w 98"/>
                  <a:gd name="T1" fmla="*/ 11 h 28"/>
                  <a:gd name="T2" fmla="*/ 95 w 98"/>
                  <a:gd name="T3" fmla="*/ 5 h 28"/>
                  <a:gd name="T4" fmla="*/ 95 w 98"/>
                  <a:gd name="T5" fmla="*/ 0 h 28"/>
                  <a:gd name="T6" fmla="*/ 0 w 98"/>
                  <a:gd name="T7" fmla="*/ 17 h 28"/>
                  <a:gd name="T8" fmla="*/ 0 w 98"/>
                  <a:gd name="T9" fmla="*/ 28 h 28"/>
                  <a:gd name="T10" fmla="*/ 98 w 98"/>
                  <a:gd name="T11" fmla="*/ 1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28">
                    <a:moveTo>
                      <a:pt x="98" y="11"/>
                    </a:moveTo>
                    <a:lnTo>
                      <a:pt x="95" y="5"/>
                    </a:lnTo>
                    <a:lnTo>
                      <a:pt x="95" y="0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98" y="11"/>
                    </a:lnTo>
                    <a:close/>
                  </a:path>
                </a:pathLst>
              </a:custGeom>
              <a:solidFill>
                <a:srgbClr val="A688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08" name="Freeform 1832">
                <a:extLst>
                  <a:ext uri="{FF2B5EF4-FFF2-40B4-BE49-F238E27FC236}">
                    <a16:creationId xmlns:a16="http://schemas.microsoft.com/office/drawing/2014/main" id="{6D858A20-1599-4707-BD32-4B774BF55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18" y="4179"/>
                <a:ext cx="58" cy="31"/>
              </a:xfrm>
              <a:custGeom>
                <a:avLst/>
                <a:gdLst>
                  <a:gd name="T0" fmla="*/ 56 w 176"/>
                  <a:gd name="T1" fmla="*/ 0 h 91"/>
                  <a:gd name="T2" fmla="*/ 33 w 176"/>
                  <a:gd name="T3" fmla="*/ 6 h 91"/>
                  <a:gd name="T4" fmla="*/ 32 w 176"/>
                  <a:gd name="T5" fmla="*/ 7 h 91"/>
                  <a:gd name="T6" fmla="*/ 13 w 176"/>
                  <a:gd name="T7" fmla="*/ 12 h 91"/>
                  <a:gd name="T8" fmla="*/ 0 w 176"/>
                  <a:gd name="T9" fmla="*/ 26 h 91"/>
                  <a:gd name="T10" fmla="*/ 28 w 176"/>
                  <a:gd name="T11" fmla="*/ 60 h 91"/>
                  <a:gd name="T12" fmla="*/ 55 w 176"/>
                  <a:gd name="T13" fmla="*/ 66 h 91"/>
                  <a:gd name="T14" fmla="*/ 79 w 176"/>
                  <a:gd name="T15" fmla="*/ 71 h 91"/>
                  <a:gd name="T16" fmla="*/ 128 w 176"/>
                  <a:gd name="T17" fmla="*/ 80 h 91"/>
                  <a:gd name="T18" fmla="*/ 135 w 176"/>
                  <a:gd name="T19" fmla="*/ 83 h 91"/>
                  <a:gd name="T20" fmla="*/ 136 w 176"/>
                  <a:gd name="T21" fmla="*/ 83 h 91"/>
                  <a:gd name="T22" fmla="*/ 139 w 176"/>
                  <a:gd name="T23" fmla="*/ 84 h 91"/>
                  <a:gd name="T24" fmla="*/ 144 w 176"/>
                  <a:gd name="T25" fmla="*/ 86 h 91"/>
                  <a:gd name="T26" fmla="*/ 151 w 176"/>
                  <a:gd name="T27" fmla="*/ 87 h 91"/>
                  <a:gd name="T28" fmla="*/ 158 w 176"/>
                  <a:gd name="T29" fmla="*/ 90 h 91"/>
                  <a:gd name="T30" fmla="*/ 163 w 176"/>
                  <a:gd name="T31" fmla="*/ 90 h 91"/>
                  <a:gd name="T32" fmla="*/ 168 w 176"/>
                  <a:gd name="T33" fmla="*/ 91 h 91"/>
                  <a:gd name="T34" fmla="*/ 176 w 176"/>
                  <a:gd name="T35" fmla="*/ 91 h 91"/>
                  <a:gd name="T36" fmla="*/ 171 w 176"/>
                  <a:gd name="T37" fmla="*/ 80 h 91"/>
                  <a:gd name="T38" fmla="*/ 170 w 176"/>
                  <a:gd name="T39" fmla="*/ 78 h 91"/>
                  <a:gd name="T40" fmla="*/ 143 w 176"/>
                  <a:gd name="T41" fmla="*/ 54 h 91"/>
                  <a:gd name="T42" fmla="*/ 115 w 176"/>
                  <a:gd name="T43" fmla="*/ 34 h 91"/>
                  <a:gd name="T44" fmla="*/ 86 w 176"/>
                  <a:gd name="T45" fmla="*/ 16 h 91"/>
                  <a:gd name="T46" fmla="*/ 56 w 176"/>
                  <a:gd name="T47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6" h="91">
                    <a:moveTo>
                      <a:pt x="56" y="0"/>
                    </a:moveTo>
                    <a:lnTo>
                      <a:pt x="33" y="6"/>
                    </a:lnTo>
                    <a:lnTo>
                      <a:pt x="32" y="7"/>
                    </a:lnTo>
                    <a:lnTo>
                      <a:pt x="13" y="12"/>
                    </a:lnTo>
                    <a:lnTo>
                      <a:pt x="0" y="26"/>
                    </a:lnTo>
                    <a:lnTo>
                      <a:pt x="28" y="60"/>
                    </a:lnTo>
                    <a:lnTo>
                      <a:pt x="55" y="66"/>
                    </a:lnTo>
                    <a:lnTo>
                      <a:pt x="79" y="71"/>
                    </a:lnTo>
                    <a:lnTo>
                      <a:pt x="128" y="80"/>
                    </a:lnTo>
                    <a:lnTo>
                      <a:pt x="135" y="83"/>
                    </a:lnTo>
                    <a:lnTo>
                      <a:pt x="136" y="83"/>
                    </a:lnTo>
                    <a:lnTo>
                      <a:pt x="139" y="84"/>
                    </a:lnTo>
                    <a:lnTo>
                      <a:pt x="144" y="86"/>
                    </a:lnTo>
                    <a:lnTo>
                      <a:pt x="151" y="87"/>
                    </a:lnTo>
                    <a:lnTo>
                      <a:pt x="158" y="90"/>
                    </a:lnTo>
                    <a:lnTo>
                      <a:pt x="163" y="90"/>
                    </a:lnTo>
                    <a:lnTo>
                      <a:pt x="168" y="91"/>
                    </a:lnTo>
                    <a:lnTo>
                      <a:pt x="176" y="91"/>
                    </a:lnTo>
                    <a:lnTo>
                      <a:pt x="171" y="80"/>
                    </a:lnTo>
                    <a:lnTo>
                      <a:pt x="170" y="78"/>
                    </a:lnTo>
                    <a:lnTo>
                      <a:pt x="143" y="54"/>
                    </a:lnTo>
                    <a:lnTo>
                      <a:pt x="115" y="34"/>
                    </a:lnTo>
                    <a:lnTo>
                      <a:pt x="86" y="16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09" name="Freeform 1833">
                <a:extLst>
                  <a:ext uri="{FF2B5EF4-FFF2-40B4-BE49-F238E27FC236}">
                    <a16:creationId xmlns:a16="http://schemas.microsoft.com/office/drawing/2014/main" id="{C26A8CE3-DCBC-4149-B29B-A355FBE3D4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18" y="4191"/>
                <a:ext cx="4" cy="15"/>
              </a:xfrm>
              <a:custGeom>
                <a:avLst/>
                <a:gdLst>
                  <a:gd name="T0" fmla="*/ 0 w 12"/>
                  <a:gd name="T1" fmla="*/ 47 h 47"/>
                  <a:gd name="T2" fmla="*/ 12 w 12"/>
                  <a:gd name="T3" fmla="*/ 26 h 47"/>
                  <a:gd name="T4" fmla="*/ 0 w 12"/>
                  <a:gd name="T5" fmla="*/ 0 h 47"/>
                  <a:gd name="T6" fmla="*/ 0 w 12"/>
                  <a:gd name="T7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47">
                    <a:moveTo>
                      <a:pt x="0" y="47"/>
                    </a:moveTo>
                    <a:lnTo>
                      <a:pt x="12" y="26"/>
                    </a:lnTo>
                    <a:lnTo>
                      <a:pt x="0" y="0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10" name="Freeform 1834">
                <a:extLst>
                  <a:ext uri="{FF2B5EF4-FFF2-40B4-BE49-F238E27FC236}">
                    <a16:creationId xmlns:a16="http://schemas.microsoft.com/office/drawing/2014/main" id="{B97DD364-A602-4D93-918F-42CF12865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8" y="4191"/>
                <a:ext cx="16" cy="42"/>
              </a:xfrm>
              <a:custGeom>
                <a:avLst/>
                <a:gdLst>
                  <a:gd name="T0" fmla="*/ 48 w 48"/>
                  <a:gd name="T1" fmla="*/ 62 h 126"/>
                  <a:gd name="T2" fmla="*/ 48 w 48"/>
                  <a:gd name="T3" fmla="*/ 0 h 126"/>
                  <a:gd name="T4" fmla="*/ 38 w 48"/>
                  <a:gd name="T5" fmla="*/ 11 h 126"/>
                  <a:gd name="T6" fmla="*/ 28 w 48"/>
                  <a:gd name="T7" fmla="*/ 19 h 126"/>
                  <a:gd name="T8" fmla="*/ 16 w 48"/>
                  <a:gd name="T9" fmla="*/ 26 h 126"/>
                  <a:gd name="T10" fmla="*/ 9 w 48"/>
                  <a:gd name="T11" fmla="*/ 29 h 126"/>
                  <a:gd name="T12" fmla="*/ 7 w 48"/>
                  <a:gd name="T13" fmla="*/ 29 h 126"/>
                  <a:gd name="T14" fmla="*/ 6 w 48"/>
                  <a:gd name="T15" fmla="*/ 29 h 126"/>
                  <a:gd name="T16" fmla="*/ 6 w 48"/>
                  <a:gd name="T17" fmla="*/ 30 h 126"/>
                  <a:gd name="T18" fmla="*/ 3 w 48"/>
                  <a:gd name="T19" fmla="*/ 32 h 126"/>
                  <a:gd name="T20" fmla="*/ 1 w 48"/>
                  <a:gd name="T21" fmla="*/ 62 h 126"/>
                  <a:gd name="T22" fmla="*/ 0 w 48"/>
                  <a:gd name="T23" fmla="*/ 77 h 126"/>
                  <a:gd name="T24" fmla="*/ 3 w 48"/>
                  <a:gd name="T25" fmla="*/ 93 h 126"/>
                  <a:gd name="T26" fmla="*/ 4 w 48"/>
                  <a:gd name="T27" fmla="*/ 101 h 126"/>
                  <a:gd name="T28" fmla="*/ 8 w 48"/>
                  <a:gd name="T29" fmla="*/ 109 h 126"/>
                  <a:gd name="T30" fmla="*/ 16 w 48"/>
                  <a:gd name="T31" fmla="*/ 126 h 126"/>
                  <a:gd name="T32" fmla="*/ 19 w 48"/>
                  <a:gd name="T33" fmla="*/ 98 h 126"/>
                  <a:gd name="T34" fmla="*/ 26 w 48"/>
                  <a:gd name="T35" fmla="*/ 90 h 126"/>
                  <a:gd name="T36" fmla="*/ 30 w 48"/>
                  <a:gd name="T37" fmla="*/ 85 h 126"/>
                  <a:gd name="T38" fmla="*/ 34 w 48"/>
                  <a:gd name="T39" fmla="*/ 81 h 126"/>
                  <a:gd name="T40" fmla="*/ 41 w 48"/>
                  <a:gd name="T41" fmla="*/ 72 h 126"/>
                  <a:gd name="T42" fmla="*/ 48 w 48"/>
                  <a:gd name="T43" fmla="*/ 62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126">
                    <a:moveTo>
                      <a:pt x="48" y="62"/>
                    </a:moveTo>
                    <a:lnTo>
                      <a:pt x="48" y="0"/>
                    </a:lnTo>
                    <a:lnTo>
                      <a:pt x="38" y="11"/>
                    </a:lnTo>
                    <a:lnTo>
                      <a:pt x="28" y="19"/>
                    </a:lnTo>
                    <a:lnTo>
                      <a:pt x="16" y="26"/>
                    </a:lnTo>
                    <a:lnTo>
                      <a:pt x="9" y="29"/>
                    </a:lnTo>
                    <a:lnTo>
                      <a:pt x="7" y="29"/>
                    </a:lnTo>
                    <a:lnTo>
                      <a:pt x="6" y="29"/>
                    </a:lnTo>
                    <a:lnTo>
                      <a:pt x="6" y="30"/>
                    </a:lnTo>
                    <a:lnTo>
                      <a:pt x="3" y="32"/>
                    </a:lnTo>
                    <a:lnTo>
                      <a:pt x="1" y="62"/>
                    </a:lnTo>
                    <a:lnTo>
                      <a:pt x="0" y="77"/>
                    </a:lnTo>
                    <a:lnTo>
                      <a:pt x="3" y="93"/>
                    </a:lnTo>
                    <a:lnTo>
                      <a:pt x="4" y="101"/>
                    </a:lnTo>
                    <a:lnTo>
                      <a:pt x="8" y="109"/>
                    </a:lnTo>
                    <a:lnTo>
                      <a:pt x="16" y="126"/>
                    </a:lnTo>
                    <a:lnTo>
                      <a:pt x="19" y="98"/>
                    </a:lnTo>
                    <a:lnTo>
                      <a:pt x="26" y="90"/>
                    </a:lnTo>
                    <a:lnTo>
                      <a:pt x="30" y="85"/>
                    </a:lnTo>
                    <a:lnTo>
                      <a:pt x="34" y="81"/>
                    </a:lnTo>
                    <a:lnTo>
                      <a:pt x="41" y="72"/>
                    </a:lnTo>
                    <a:lnTo>
                      <a:pt x="48" y="62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11" name="Freeform 1835">
                <a:extLst>
                  <a:ext uri="{FF2B5EF4-FFF2-40B4-BE49-F238E27FC236}">
                    <a16:creationId xmlns:a16="http://schemas.microsoft.com/office/drawing/2014/main" id="{DB97F817-762F-4656-9A3E-FE96AE23AB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5" y="4127"/>
                <a:ext cx="13" cy="25"/>
              </a:xfrm>
              <a:custGeom>
                <a:avLst/>
                <a:gdLst>
                  <a:gd name="T0" fmla="*/ 23 w 41"/>
                  <a:gd name="T1" fmla="*/ 43 h 74"/>
                  <a:gd name="T2" fmla="*/ 23 w 41"/>
                  <a:gd name="T3" fmla="*/ 32 h 74"/>
                  <a:gd name="T4" fmla="*/ 2 w 41"/>
                  <a:gd name="T5" fmla="*/ 1 h 74"/>
                  <a:gd name="T6" fmla="*/ 0 w 41"/>
                  <a:gd name="T7" fmla="*/ 0 h 74"/>
                  <a:gd name="T8" fmla="*/ 0 w 41"/>
                  <a:gd name="T9" fmla="*/ 6 h 74"/>
                  <a:gd name="T10" fmla="*/ 2 w 41"/>
                  <a:gd name="T11" fmla="*/ 13 h 74"/>
                  <a:gd name="T12" fmla="*/ 5 w 41"/>
                  <a:gd name="T13" fmla="*/ 18 h 74"/>
                  <a:gd name="T14" fmla="*/ 11 w 41"/>
                  <a:gd name="T15" fmla="*/ 24 h 74"/>
                  <a:gd name="T16" fmla="*/ 12 w 41"/>
                  <a:gd name="T17" fmla="*/ 49 h 74"/>
                  <a:gd name="T18" fmla="*/ 28 w 41"/>
                  <a:gd name="T19" fmla="*/ 74 h 74"/>
                  <a:gd name="T20" fmla="*/ 41 w 41"/>
                  <a:gd name="T21" fmla="*/ 66 h 74"/>
                  <a:gd name="T22" fmla="*/ 30 w 41"/>
                  <a:gd name="T23" fmla="*/ 57 h 74"/>
                  <a:gd name="T24" fmla="*/ 23 w 41"/>
                  <a:gd name="T25" fmla="*/ 4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1" h="74">
                    <a:moveTo>
                      <a:pt x="23" y="43"/>
                    </a:moveTo>
                    <a:lnTo>
                      <a:pt x="23" y="3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2" y="13"/>
                    </a:lnTo>
                    <a:lnTo>
                      <a:pt x="5" y="18"/>
                    </a:lnTo>
                    <a:lnTo>
                      <a:pt x="11" y="24"/>
                    </a:lnTo>
                    <a:lnTo>
                      <a:pt x="12" y="49"/>
                    </a:lnTo>
                    <a:lnTo>
                      <a:pt x="28" y="74"/>
                    </a:lnTo>
                    <a:lnTo>
                      <a:pt x="41" y="66"/>
                    </a:lnTo>
                    <a:lnTo>
                      <a:pt x="30" y="57"/>
                    </a:lnTo>
                    <a:lnTo>
                      <a:pt x="23" y="43"/>
                    </a:lnTo>
                    <a:close/>
                  </a:path>
                </a:pathLst>
              </a:custGeom>
              <a:solidFill>
                <a:srgbClr val="A98B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12" name="Freeform 1836">
                <a:extLst>
                  <a:ext uri="{FF2B5EF4-FFF2-40B4-BE49-F238E27FC236}">
                    <a16:creationId xmlns:a16="http://schemas.microsoft.com/office/drawing/2014/main" id="{2BA6E0EC-FE64-4DD7-A128-AF3B39C568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9" y="4162"/>
                <a:ext cx="5" cy="3"/>
              </a:xfrm>
              <a:custGeom>
                <a:avLst/>
                <a:gdLst>
                  <a:gd name="T0" fmla="*/ 16 w 16"/>
                  <a:gd name="T1" fmla="*/ 3 h 10"/>
                  <a:gd name="T2" fmla="*/ 12 w 16"/>
                  <a:gd name="T3" fmla="*/ 0 h 10"/>
                  <a:gd name="T4" fmla="*/ 0 w 16"/>
                  <a:gd name="T5" fmla="*/ 8 h 10"/>
                  <a:gd name="T6" fmla="*/ 5 w 16"/>
                  <a:gd name="T7" fmla="*/ 10 h 10"/>
                  <a:gd name="T8" fmla="*/ 16 w 16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0">
                    <a:moveTo>
                      <a:pt x="16" y="3"/>
                    </a:moveTo>
                    <a:lnTo>
                      <a:pt x="12" y="0"/>
                    </a:lnTo>
                    <a:lnTo>
                      <a:pt x="0" y="8"/>
                    </a:lnTo>
                    <a:lnTo>
                      <a:pt x="5" y="10"/>
                    </a:lnTo>
                    <a:lnTo>
                      <a:pt x="16" y="3"/>
                    </a:lnTo>
                    <a:close/>
                  </a:path>
                </a:pathLst>
              </a:custGeom>
              <a:solidFill>
                <a:srgbClr val="8462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13" name="Freeform 1837">
                <a:extLst>
                  <a:ext uri="{FF2B5EF4-FFF2-40B4-BE49-F238E27FC236}">
                    <a16:creationId xmlns:a16="http://schemas.microsoft.com/office/drawing/2014/main" id="{95DC4ED3-EE86-47F0-B0B4-B8D605ABAB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7" y="4161"/>
                <a:ext cx="6" cy="4"/>
              </a:xfrm>
              <a:custGeom>
                <a:avLst/>
                <a:gdLst>
                  <a:gd name="T0" fmla="*/ 17 w 17"/>
                  <a:gd name="T1" fmla="*/ 3 h 11"/>
                  <a:gd name="T2" fmla="*/ 16 w 17"/>
                  <a:gd name="T3" fmla="*/ 2 h 11"/>
                  <a:gd name="T4" fmla="*/ 14 w 17"/>
                  <a:gd name="T5" fmla="*/ 0 h 11"/>
                  <a:gd name="T6" fmla="*/ 0 w 17"/>
                  <a:gd name="T7" fmla="*/ 8 h 11"/>
                  <a:gd name="T8" fmla="*/ 5 w 17"/>
                  <a:gd name="T9" fmla="*/ 11 h 11"/>
                  <a:gd name="T10" fmla="*/ 17 w 17"/>
                  <a:gd name="T1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1">
                    <a:moveTo>
                      <a:pt x="17" y="3"/>
                    </a:moveTo>
                    <a:lnTo>
                      <a:pt x="16" y="2"/>
                    </a:lnTo>
                    <a:lnTo>
                      <a:pt x="14" y="0"/>
                    </a:lnTo>
                    <a:lnTo>
                      <a:pt x="0" y="8"/>
                    </a:lnTo>
                    <a:lnTo>
                      <a:pt x="5" y="11"/>
                    </a:lnTo>
                    <a:lnTo>
                      <a:pt x="17" y="3"/>
                    </a:lnTo>
                    <a:close/>
                  </a:path>
                </a:pathLst>
              </a:custGeom>
              <a:solidFill>
                <a:srgbClr val="8664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14" name="Freeform 1838">
                <a:extLst>
                  <a:ext uri="{FF2B5EF4-FFF2-40B4-BE49-F238E27FC236}">
                    <a16:creationId xmlns:a16="http://schemas.microsoft.com/office/drawing/2014/main" id="{D7BC6F6D-14F2-40C1-BCE0-CCDF21F24F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6" y="4160"/>
                <a:ext cx="6" cy="4"/>
              </a:xfrm>
              <a:custGeom>
                <a:avLst/>
                <a:gdLst>
                  <a:gd name="T0" fmla="*/ 18 w 18"/>
                  <a:gd name="T1" fmla="*/ 4 h 12"/>
                  <a:gd name="T2" fmla="*/ 15 w 18"/>
                  <a:gd name="T3" fmla="*/ 0 h 12"/>
                  <a:gd name="T4" fmla="*/ 0 w 18"/>
                  <a:gd name="T5" fmla="*/ 10 h 12"/>
                  <a:gd name="T6" fmla="*/ 4 w 18"/>
                  <a:gd name="T7" fmla="*/ 12 h 12"/>
                  <a:gd name="T8" fmla="*/ 18 w 18"/>
                  <a:gd name="T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2">
                    <a:moveTo>
                      <a:pt x="18" y="4"/>
                    </a:moveTo>
                    <a:lnTo>
                      <a:pt x="15" y="0"/>
                    </a:lnTo>
                    <a:lnTo>
                      <a:pt x="0" y="10"/>
                    </a:lnTo>
                    <a:lnTo>
                      <a:pt x="4" y="12"/>
                    </a:lnTo>
                    <a:lnTo>
                      <a:pt x="18" y="4"/>
                    </a:lnTo>
                    <a:close/>
                  </a:path>
                </a:pathLst>
              </a:custGeom>
              <a:solidFill>
                <a:srgbClr val="8A68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15" name="Freeform 1839">
                <a:extLst>
                  <a:ext uri="{FF2B5EF4-FFF2-40B4-BE49-F238E27FC236}">
                    <a16:creationId xmlns:a16="http://schemas.microsoft.com/office/drawing/2014/main" id="{EA7BD5C8-2099-4B71-A0F5-C329AEE521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1" y="4163"/>
                <a:ext cx="11" cy="7"/>
              </a:xfrm>
              <a:custGeom>
                <a:avLst/>
                <a:gdLst>
                  <a:gd name="T0" fmla="*/ 0 w 35"/>
                  <a:gd name="T1" fmla="*/ 7 h 20"/>
                  <a:gd name="T2" fmla="*/ 16 w 35"/>
                  <a:gd name="T3" fmla="*/ 17 h 20"/>
                  <a:gd name="T4" fmla="*/ 25 w 35"/>
                  <a:gd name="T5" fmla="*/ 19 h 20"/>
                  <a:gd name="T6" fmla="*/ 35 w 35"/>
                  <a:gd name="T7" fmla="*/ 20 h 20"/>
                  <a:gd name="T8" fmla="*/ 11 w 35"/>
                  <a:gd name="T9" fmla="*/ 0 h 20"/>
                  <a:gd name="T10" fmla="*/ 0 w 35"/>
                  <a:gd name="T11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20">
                    <a:moveTo>
                      <a:pt x="0" y="7"/>
                    </a:moveTo>
                    <a:lnTo>
                      <a:pt x="16" y="17"/>
                    </a:lnTo>
                    <a:lnTo>
                      <a:pt x="25" y="19"/>
                    </a:lnTo>
                    <a:lnTo>
                      <a:pt x="35" y="20"/>
                    </a:lnTo>
                    <a:lnTo>
                      <a:pt x="11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16" name="Freeform 1840">
                <a:extLst>
                  <a:ext uri="{FF2B5EF4-FFF2-40B4-BE49-F238E27FC236}">
                    <a16:creationId xmlns:a16="http://schemas.microsoft.com/office/drawing/2014/main" id="{4913CAB1-6089-4A41-96B5-D3E0289F7F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7" y="4152"/>
                <a:ext cx="7" cy="5"/>
              </a:xfrm>
              <a:custGeom>
                <a:avLst/>
                <a:gdLst>
                  <a:gd name="T0" fmla="*/ 22 w 22"/>
                  <a:gd name="T1" fmla="*/ 4 h 15"/>
                  <a:gd name="T2" fmla="*/ 17 w 22"/>
                  <a:gd name="T3" fmla="*/ 0 h 15"/>
                  <a:gd name="T4" fmla="*/ 0 w 22"/>
                  <a:gd name="T5" fmla="*/ 11 h 15"/>
                  <a:gd name="T6" fmla="*/ 2 w 22"/>
                  <a:gd name="T7" fmla="*/ 15 h 15"/>
                  <a:gd name="T8" fmla="*/ 22 w 22"/>
                  <a:gd name="T9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5">
                    <a:moveTo>
                      <a:pt x="22" y="4"/>
                    </a:moveTo>
                    <a:lnTo>
                      <a:pt x="17" y="0"/>
                    </a:lnTo>
                    <a:lnTo>
                      <a:pt x="0" y="11"/>
                    </a:lnTo>
                    <a:lnTo>
                      <a:pt x="2" y="15"/>
                    </a:lnTo>
                    <a:lnTo>
                      <a:pt x="22" y="4"/>
                    </a:lnTo>
                    <a:close/>
                  </a:path>
                </a:pathLst>
              </a:custGeom>
              <a:solidFill>
                <a:srgbClr val="9C7D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17" name="Freeform 1841">
                <a:extLst>
                  <a:ext uri="{FF2B5EF4-FFF2-40B4-BE49-F238E27FC236}">
                    <a16:creationId xmlns:a16="http://schemas.microsoft.com/office/drawing/2014/main" id="{B49717E7-A324-4338-9368-69EB4A1249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7" y="4153"/>
                <a:ext cx="8" cy="5"/>
              </a:xfrm>
              <a:custGeom>
                <a:avLst/>
                <a:gdLst>
                  <a:gd name="T0" fmla="*/ 22 w 22"/>
                  <a:gd name="T1" fmla="*/ 2 h 14"/>
                  <a:gd name="T2" fmla="*/ 20 w 22"/>
                  <a:gd name="T3" fmla="*/ 0 h 14"/>
                  <a:gd name="T4" fmla="*/ 0 w 22"/>
                  <a:gd name="T5" fmla="*/ 11 h 14"/>
                  <a:gd name="T6" fmla="*/ 2 w 22"/>
                  <a:gd name="T7" fmla="*/ 14 h 14"/>
                  <a:gd name="T8" fmla="*/ 22 w 22"/>
                  <a:gd name="T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4">
                    <a:moveTo>
                      <a:pt x="22" y="2"/>
                    </a:moveTo>
                    <a:lnTo>
                      <a:pt x="20" y="0"/>
                    </a:lnTo>
                    <a:lnTo>
                      <a:pt x="0" y="11"/>
                    </a:lnTo>
                    <a:lnTo>
                      <a:pt x="2" y="14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997A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18" name="Freeform 1842">
                <a:extLst>
                  <a:ext uri="{FF2B5EF4-FFF2-40B4-BE49-F238E27FC236}">
                    <a16:creationId xmlns:a16="http://schemas.microsoft.com/office/drawing/2014/main" id="{D2B9DFE6-7544-4E6C-BCFC-1B2D4CD891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0" y="4157"/>
                <a:ext cx="9" cy="5"/>
              </a:xfrm>
              <a:custGeom>
                <a:avLst/>
                <a:gdLst>
                  <a:gd name="T0" fmla="*/ 26 w 26"/>
                  <a:gd name="T1" fmla="*/ 3 h 16"/>
                  <a:gd name="T2" fmla="*/ 24 w 26"/>
                  <a:gd name="T3" fmla="*/ 0 h 16"/>
                  <a:gd name="T4" fmla="*/ 0 w 26"/>
                  <a:gd name="T5" fmla="*/ 14 h 16"/>
                  <a:gd name="T6" fmla="*/ 0 w 26"/>
                  <a:gd name="T7" fmla="*/ 15 h 16"/>
                  <a:gd name="T8" fmla="*/ 5 w 26"/>
                  <a:gd name="T9" fmla="*/ 16 h 16"/>
                  <a:gd name="T10" fmla="*/ 26 w 26"/>
                  <a:gd name="T11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16">
                    <a:moveTo>
                      <a:pt x="26" y="3"/>
                    </a:moveTo>
                    <a:lnTo>
                      <a:pt x="24" y="0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5" y="16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9170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19" name="Freeform 1843">
                <a:extLst>
                  <a:ext uri="{FF2B5EF4-FFF2-40B4-BE49-F238E27FC236}">
                    <a16:creationId xmlns:a16="http://schemas.microsoft.com/office/drawing/2014/main" id="{DD7AAB46-5394-47FB-8139-5AAF4AE2F1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9" y="4155"/>
                <a:ext cx="8" cy="5"/>
              </a:xfrm>
              <a:custGeom>
                <a:avLst/>
                <a:gdLst>
                  <a:gd name="T0" fmla="*/ 23 w 25"/>
                  <a:gd name="T1" fmla="*/ 0 h 16"/>
                  <a:gd name="T2" fmla="*/ 22 w 25"/>
                  <a:gd name="T3" fmla="*/ 0 h 16"/>
                  <a:gd name="T4" fmla="*/ 0 w 25"/>
                  <a:gd name="T5" fmla="*/ 13 h 16"/>
                  <a:gd name="T6" fmla="*/ 2 w 25"/>
                  <a:gd name="T7" fmla="*/ 16 h 16"/>
                  <a:gd name="T8" fmla="*/ 25 w 25"/>
                  <a:gd name="T9" fmla="*/ 2 h 16"/>
                  <a:gd name="T10" fmla="*/ 23 w 25"/>
                  <a:gd name="T11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16">
                    <a:moveTo>
                      <a:pt x="23" y="0"/>
                    </a:moveTo>
                    <a:lnTo>
                      <a:pt x="22" y="0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25" y="2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9676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20" name="Freeform 1844">
                <a:extLst>
                  <a:ext uri="{FF2B5EF4-FFF2-40B4-BE49-F238E27FC236}">
                    <a16:creationId xmlns:a16="http://schemas.microsoft.com/office/drawing/2014/main" id="{A01934FC-9587-4CCB-A995-4CFE61EECA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9" y="4155"/>
                <a:ext cx="9" cy="6"/>
              </a:xfrm>
              <a:custGeom>
                <a:avLst/>
                <a:gdLst>
                  <a:gd name="T0" fmla="*/ 27 w 27"/>
                  <a:gd name="T1" fmla="*/ 4 h 18"/>
                  <a:gd name="T2" fmla="*/ 23 w 27"/>
                  <a:gd name="T3" fmla="*/ 0 h 18"/>
                  <a:gd name="T4" fmla="*/ 0 w 27"/>
                  <a:gd name="T5" fmla="*/ 14 h 18"/>
                  <a:gd name="T6" fmla="*/ 3 w 27"/>
                  <a:gd name="T7" fmla="*/ 18 h 18"/>
                  <a:gd name="T8" fmla="*/ 27 w 27"/>
                  <a:gd name="T9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18">
                    <a:moveTo>
                      <a:pt x="27" y="4"/>
                    </a:moveTo>
                    <a:lnTo>
                      <a:pt x="23" y="0"/>
                    </a:lnTo>
                    <a:lnTo>
                      <a:pt x="0" y="14"/>
                    </a:lnTo>
                    <a:lnTo>
                      <a:pt x="3" y="18"/>
                    </a:lnTo>
                    <a:lnTo>
                      <a:pt x="27" y="4"/>
                    </a:lnTo>
                    <a:close/>
                  </a:path>
                </a:pathLst>
              </a:custGeom>
              <a:solidFill>
                <a:srgbClr val="9373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21" name="Freeform 1845">
                <a:extLst>
                  <a:ext uri="{FF2B5EF4-FFF2-40B4-BE49-F238E27FC236}">
                    <a16:creationId xmlns:a16="http://schemas.microsoft.com/office/drawing/2014/main" id="{2E936325-38AA-4F9D-B4B2-089DB249D6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6" y="4151"/>
                <a:ext cx="6" cy="4"/>
              </a:xfrm>
              <a:custGeom>
                <a:avLst/>
                <a:gdLst>
                  <a:gd name="T0" fmla="*/ 19 w 19"/>
                  <a:gd name="T1" fmla="*/ 2 h 13"/>
                  <a:gd name="T2" fmla="*/ 15 w 19"/>
                  <a:gd name="T3" fmla="*/ 0 h 13"/>
                  <a:gd name="T4" fmla="*/ 0 w 19"/>
                  <a:gd name="T5" fmla="*/ 9 h 13"/>
                  <a:gd name="T6" fmla="*/ 2 w 19"/>
                  <a:gd name="T7" fmla="*/ 13 h 13"/>
                  <a:gd name="T8" fmla="*/ 19 w 19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3">
                    <a:moveTo>
                      <a:pt x="19" y="2"/>
                    </a:moveTo>
                    <a:lnTo>
                      <a:pt x="15" y="0"/>
                    </a:lnTo>
                    <a:lnTo>
                      <a:pt x="0" y="9"/>
                    </a:lnTo>
                    <a:lnTo>
                      <a:pt x="2" y="13"/>
                    </a:lnTo>
                    <a:lnTo>
                      <a:pt x="19" y="2"/>
                    </a:lnTo>
                    <a:close/>
                  </a:path>
                </a:pathLst>
              </a:custGeom>
              <a:solidFill>
                <a:srgbClr val="9E7F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22" name="Freeform 1846">
                <a:extLst>
                  <a:ext uri="{FF2B5EF4-FFF2-40B4-BE49-F238E27FC236}">
                    <a16:creationId xmlns:a16="http://schemas.microsoft.com/office/drawing/2014/main" id="{F0049D12-56E7-4DF2-BA61-EBC942814A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8" y="4154"/>
                <a:ext cx="8" cy="5"/>
              </a:xfrm>
              <a:custGeom>
                <a:avLst/>
                <a:gdLst>
                  <a:gd name="T0" fmla="*/ 24 w 24"/>
                  <a:gd name="T1" fmla="*/ 3 h 16"/>
                  <a:gd name="T2" fmla="*/ 20 w 24"/>
                  <a:gd name="T3" fmla="*/ 0 h 16"/>
                  <a:gd name="T4" fmla="*/ 0 w 24"/>
                  <a:gd name="T5" fmla="*/ 12 h 16"/>
                  <a:gd name="T6" fmla="*/ 2 w 24"/>
                  <a:gd name="T7" fmla="*/ 16 h 16"/>
                  <a:gd name="T8" fmla="*/ 24 w 24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6">
                    <a:moveTo>
                      <a:pt x="24" y="3"/>
                    </a:moveTo>
                    <a:lnTo>
                      <a:pt x="20" y="0"/>
                    </a:lnTo>
                    <a:lnTo>
                      <a:pt x="0" y="12"/>
                    </a:lnTo>
                    <a:lnTo>
                      <a:pt x="2" y="16"/>
                    </a:lnTo>
                    <a:lnTo>
                      <a:pt x="24" y="3"/>
                    </a:lnTo>
                    <a:close/>
                  </a:path>
                </a:pathLst>
              </a:custGeom>
              <a:solidFill>
                <a:srgbClr val="9777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23" name="Freeform 1847">
                <a:extLst>
                  <a:ext uri="{FF2B5EF4-FFF2-40B4-BE49-F238E27FC236}">
                    <a16:creationId xmlns:a16="http://schemas.microsoft.com/office/drawing/2014/main" id="{E92D4926-9052-4CE1-98D2-6E9F25336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4" y="4149"/>
                <a:ext cx="5" cy="4"/>
              </a:xfrm>
              <a:custGeom>
                <a:avLst/>
                <a:gdLst>
                  <a:gd name="T0" fmla="*/ 16 w 16"/>
                  <a:gd name="T1" fmla="*/ 2 h 12"/>
                  <a:gd name="T2" fmla="*/ 13 w 16"/>
                  <a:gd name="T3" fmla="*/ 0 h 12"/>
                  <a:gd name="T4" fmla="*/ 0 w 16"/>
                  <a:gd name="T5" fmla="*/ 8 h 12"/>
                  <a:gd name="T6" fmla="*/ 2 w 16"/>
                  <a:gd name="T7" fmla="*/ 12 h 12"/>
                  <a:gd name="T8" fmla="*/ 16 w 16"/>
                  <a:gd name="T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2">
                    <a:moveTo>
                      <a:pt x="16" y="2"/>
                    </a:moveTo>
                    <a:lnTo>
                      <a:pt x="13" y="0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16" y="2"/>
                    </a:lnTo>
                    <a:close/>
                  </a:path>
                </a:pathLst>
              </a:custGeom>
              <a:solidFill>
                <a:srgbClr val="A485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24" name="Freeform 1848">
                <a:extLst>
                  <a:ext uri="{FF2B5EF4-FFF2-40B4-BE49-F238E27FC236}">
                    <a16:creationId xmlns:a16="http://schemas.microsoft.com/office/drawing/2014/main" id="{DC79A121-BCA6-4C91-BCB6-15B6BAE6A6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5" y="4150"/>
                <a:ext cx="6" cy="4"/>
              </a:xfrm>
              <a:custGeom>
                <a:avLst/>
                <a:gdLst>
                  <a:gd name="T0" fmla="*/ 14 w 19"/>
                  <a:gd name="T1" fmla="*/ 0 h 13"/>
                  <a:gd name="T2" fmla="*/ 0 w 19"/>
                  <a:gd name="T3" fmla="*/ 10 h 13"/>
                  <a:gd name="T4" fmla="*/ 4 w 19"/>
                  <a:gd name="T5" fmla="*/ 13 h 13"/>
                  <a:gd name="T6" fmla="*/ 19 w 19"/>
                  <a:gd name="T7" fmla="*/ 4 h 13"/>
                  <a:gd name="T8" fmla="*/ 14 w 19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3">
                    <a:moveTo>
                      <a:pt x="14" y="0"/>
                    </a:moveTo>
                    <a:lnTo>
                      <a:pt x="0" y="10"/>
                    </a:lnTo>
                    <a:lnTo>
                      <a:pt x="4" y="13"/>
                    </a:lnTo>
                    <a:lnTo>
                      <a:pt x="19" y="4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A384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25" name="Freeform 1849">
                <a:extLst>
                  <a:ext uri="{FF2B5EF4-FFF2-40B4-BE49-F238E27FC236}">
                    <a16:creationId xmlns:a16="http://schemas.microsoft.com/office/drawing/2014/main" id="{5BDF0062-42FE-4DAB-961B-EE39FCCFA9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4" y="4159"/>
                <a:ext cx="7" cy="4"/>
              </a:xfrm>
              <a:custGeom>
                <a:avLst/>
                <a:gdLst>
                  <a:gd name="T0" fmla="*/ 0 w 21"/>
                  <a:gd name="T1" fmla="*/ 10 h 13"/>
                  <a:gd name="T2" fmla="*/ 1 w 21"/>
                  <a:gd name="T3" fmla="*/ 10 h 13"/>
                  <a:gd name="T4" fmla="*/ 6 w 21"/>
                  <a:gd name="T5" fmla="*/ 13 h 13"/>
                  <a:gd name="T6" fmla="*/ 21 w 21"/>
                  <a:gd name="T7" fmla="*/ 3 h 13"/>
                  <a:gd name="T8" fmla="*/ 18 w 21"/>
                  <a:gd name="T9" fmla="*/ 0 h 13"/>
                  <a:gd name="T10" fmla="*/ 0 w 21"/>
                  <a:gd name="T11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13">
                    <a:moveTo>
                      <a:pt x="0" y="10"/>
                    </a:moveTo>
                    <a:lnTo>
                      <a:pt x="1" y="10"/>
                    </a:lnTo>
                    <a:lnTo>
                      <a:pt x="6" y="13"/>
                    </a:lnTo>
                    <a:lnTo>
                      <a:pt x="21" y="3"/>
                    </a:lnTo>
                    <a:lnTo>
                      <a:pt x="18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8D6C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26" name="Freeform 1850">
                <a:extLst>
                  <a:ext uri="{FF2B5EF4-FFF2-40B4-BE49-F238E27FC236}">
                    <a16:creationId xmlns:a16="http://schemas.microsoft.com/office/drawing/2014/main" id="{5565C63E-8D4E-4CE4-81E8-93BBED72AA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2" y="4158"/>
                <a:ext cx="8" cy="4"/>
              </a:xfrm>
              <a:custGeom>
                <a:avLst/>
                <a:gdLst>
                  <a:gd name="T0" fmla="*/ 0 w 24"/>
                  <a:gd name="T1" fmla="*/ 13 h 13"/>
                  <a:gd name="T2" fmla="*/ 6 w 24"/>
                  <a:gd name="T3" fmla="*/ 13 h 13"/>
                  <a:gd name="T4" fmla="*/ 24 w 24"/>
                  <a:gd name="T5" fmla="*/ 3 h 13"/>
                  <a:gd name="T6" fmla="*/ 21 w 24"/>
                  <a:gd name="T7" fmla="*/ 0 h 13"/>
                  <a:gd name="T8" fmla="*/ 0 w 24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3">
                    <a:moveTo>
                      <a:pt x="0" y="13"/>
                    </a:moveTo>
                    <a:lnTo>
                      <a:pt x="6" y="13"/>
                    </a:lnTo>
                    <a:lnTo>
                      <a:pt x="24" y="3"/>
                    </a:lnTo>
                    <a:lnTo>
                      <a:pt x="21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8E6D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27" name="Freeform 1851">
                <a:extLst>
                  <a:ext uri="{FF2B5EF4-FFF2-40B4-BE49-F238E27FC236}">
                    <a16:creationId xmlns:a16="http://schemas.microsoft.com/office/drawing/2014/main" id="{9C8CA172-E7CD-42DC-9320-4F6CDD5FD4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3" y="4155"/>
                <a:ext cx="3" cy="2"/>
              </a:xfrm>
              <a:custGeom>
                <a:avLst/>
                <a:gdLst>
                  <a:gd name="T0" fmla="*/ 2 w 9"/>
                  <a:gd name="T1" fmla="*/ 0 h 5"/>
                  <a:gd name="T2" fmla="*/ 0 w 9"/>
                  <a:gd name="T3" fmla="*/ 1 h 5"/>
                  <a:gd name="T4" fmla="*/ 6 w 9"/>
                  <a:gd name="T5" fmla="*/ 5 h 5"/>
                  <a:gd name="T6" fmla="*/ 9 w 9"/>
                  <a:gd name="T7" fmla="*/ 2 h 5"/>
                  <a:gd name="T8" fmla="*/ 2 w 9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5">
                    <a:moveTo>
                      <a:pt x="2" y="0"/>
                    </a:moveTo>
                    <a:lnTo>
                      <a:pt x="0" y="1"/>
                    </a:lnTo>
                    <a:lnTo>
                      <a:pt x="6" y="5"/>
                    </a:lnTo>
                    <a:lnTo>
                      <a:pt x="9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979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28" name="Freeform 1852">
                <a:extLst>
                  <a:ext uri="{FF2B5EF4-FFF2-40B4-BE49-F238E27FC236}">
                    <a16:creationId xmlns:a16="http://schemas.microsoft.com/office/drawing/2014/main" id="{B63BEC3B-3D78-4FA7-979A-C3A8CFF803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9" y="4154"/>
                <a:ext cx="4" cy="1"/>
              </a:xfrm>
              <a:custGeom>
                <a:avLst/>
                <a:gdLst>
                  <a:gd name="T0" fmla="*/ 11 w 13"/>
                  <a:gd name="T1" fmla="*/ 5 h 5"/>
                  <a:gd name="T2" fmla="*/ 13 w 13"/>
                  <a:gd name="T3" fmla="*/ 4 h 5"/>
                  <a:gd name="T4" fmla="*/ 0 w 13"/>
                  <a:gd name="T5" fmla="*/ 0 h 5"/>
                  <a:gd name="T6" fmla="*/ 11 w 13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5">
                    <a:moveTo>
                      <a:pt x="11" y="5"/>
                    </a:moveTo>
                    <a:lnTo>
                      <a:pt x="13" y="4"/>
                    </a:lnTo>
                    <a:lnTo>
                      <a:pt x="0" y="0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A98B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29" name="Freeform 1853">
                <a:extLst>
                  <a:ext uri="{FF2B5EF4-FFF2-40B4-BE49-F238E27FC236}">
                    <a16:creationId xmlns:a16="http://schemas.microsoft.com/office/drawing/2014/main" id="{57F5CBBB-0C0E-4F95-9B81-6655569657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5" y="4156"/>
                <a:ext cx="4" cy="2"/>
              </a:xfrm>
              <a:custGeom>
                <a:avLst/>
                <a:gdLst>
                  <a:gd name="T0" fmla="*/ 6 w 13"/>
                  <a:gd name="T1" fmla="*/ 0 h 6"/>
                  <a:gd name="T2" fmla="*/ 3 w 13"/>
                  <a:gd name="T3" fmla="*/ 0 h 6"/>
                  <a:gd name="T4" fmla="*/ 0 w 13"/>
                  <a:gd name="T5" fmla="*/ 3 h 6"/>
                  <a:gd name="T6" fmla="*/ 7 w 13"/>
                  <a:gd name="T7" fmla="*/ 6 h 6"/>
                  <a:gd name="T8" fmla="*/ 13 w 13"/>
                  <a:gd name="T9" fmla="*/ 3 h 6"/>
                  <a:gd name="T10" fmla="*/ 6 w 13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6">
                    <a:moveTo>
                      <a:pt x="6" y="0"/>
                    </a:moveTo>
                    <a:lnTo>
                      <a:pt x="3" y="0"/>
                    </a:lnTo>
                    <a:lnTo>
                      <a:pt x="0" y="3"/>
                    </a:lnTo>
                    <a:lnTo>
                      <a:pt x="7" y="6"/>
                    </a:lnTo>
                    <a:lnTo>
                      <a:pt x="13" y="3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9676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30" name="Freeform 1854">
                <a:extLst>
                  <a:ext uri="{FF2B5EF4-FFF2-40B4-BE49-F238E27FC236}">
                    <a16:creationId xmlns:a16="http://schemas.microsoft.com/office/drawing/2014/main" id="{B24AF03D-60C8-402E-B159-8193AA02DD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7" y="4157"/>
                <a:ext cx="5" cy="2"/>
              </a:xfrm>
              <a:custGeom>
                <a:avLst/>
                <a:gdLst>
                  <a:gd name="T0" fmla="*/ 6 w 15"/>
                  <a:gd name="T1" fmla="*/ 0 h 7"/>
                  <a:gd name="T2" fmla="*/ 0 w 15"/>
                  <a:gd name="T3" fmla="*/ 3 h 7"/>
                  <a:gd name="T4" fmla="*/ 7 w 15"/>
                  <a:gd name="T5" fmla="*/ 7 h 7"/>
                  <a:gd name="T6" fmla="*/ 15 w 15"/>
                  <a:gd name="T7" fmla="*/ 2 h 7"/>
                  <a:gd name="T8" fmla="*/ 6 w 15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7">
                    <a:moveTo>
                      <a:pt x="6" y="0"/>
                    </a:moveTo>
                    <a:lnTo>
                      <a:pt x="0" y="3"/>
                    </a:lnTo>
                    <a:lnTo>
                      <a:pt x="7" y="7"/>
                    </a:lnTo>
                    <a:lnTo>
                      <a:pt x="15" y="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9474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31" name="Freeform 1855">
                <a:extLst>
                  <a:ext uri="{FF2B5EF4-FFF2-40B4-BE49-F238E27FC236}">
                    <a16:creationId xmlns:a16="http://schemas.microsoft.com/office/drawing/2014/main" id="{D8378702-4AF0-4CDB-A800-7C39FEC089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9" y="4157"/>
                <a:ext cx="5" cy="3"/>
              </a:xfrm>
              <a:custGeom>
                <a:avLst/>
                <a:gdLst>
                  <a:gd name="T0" fmla="*/ 0 w 14"/>
                  <a:gd name="T1" fmla="*/ 5 h 7"/>
                  <a:gd name="T2" fmla="*/ 6 w 14"/>
                  <a:gd name="T3" fmla="*/ 7 h 7"/>
                  <a:gd name="T4" fmla="*/ 14 w 14"/>
                  <a:gd name="T5" fmla="*/ 2 h 7"/>
                  <a:gd name="T6" fmla="*/ 8 w 14"/>
                  <a:gd name="T7" fmla="*/ 0 h 7"/>
                  <a:gd name="T8" fmla="*/ 0 w 14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7">
                    <a:moveTo>
                      <a:pt x="0" y="5"/>
                    </a:moveTo>
                    <a:lnTo>
                      <a:pt x="6" y="7"/>
                    </a:lnTo>
                    <a:lnTo>
                      <a:pt x="14" y="2"/>
                    </a:lnTo>
                    <a:lnTo>
                      <a:pt x="8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9271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32" name="Freeform 1856">
                <a:extLst>
                  <a:ext uri="{FF2B5EF4-FFF2-40B4-BE49-F238E27FC236}">
                    <a16:creationId xmlns:a16="http://schemas.microsoft.com/office/drawing/2014/main" id="{388ADD3F-0406-418E-9629-09E26D390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9" y="4162"/>
                <a:ext cx="1" cy="1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67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33" name="Freeform 1857">
                <a:extLst>
                  <a:ext uri="{FF2B5EF4-FFF2-40B4-BE49-F238E27FC236}">
                    <a16:creationId xmlns:a16="http://schemas.microsoft.com/office/drawing/2014/main" id="{B7AC1BF4-5911-448F-9E93-D662F087D1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7" y="4161"/>
                <a:ext cx="2" cy="2"/>
              </a:xfrm>
              <a:custGeom>
                <a:avLst/>
                <a:gdLst>
                  <a:gd name="T0" fmla="*/ 8 w 8"/>
                  <a:gd name="T1" fmla="*/ 5 h 5"/>
                  <a:gd name="T2" fmla="*/ 8 w 8"/>
                  <a:gd name="T3" fmla="*/ 3 h 5"/>
                  <a:gd name="T4" fmla="*/ 4 w 8"/>
                  <a:gd name="T5" fmla="*/ 0 h 5"/>
                  <a:gd name="T6" fmla="*/ 0 w 8"/>
                  <a:gd name="T7" fmla="*/ 1 h 5"/>
                  <a:gd name="T8" fmla="*/ 7 w 8"/>
                  <a:gd name="T9" fmla="*/ 3 h 5"/>
                  <a:gd name="T10" fmla="*/ 8 w 8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5">
                    <a:moveTo>
                      <a:pt x="8" y="5"/>
                    </a:moveTo>
                    <a:lnTo>
                      <a:pt x="8" y="3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7" y="3"/>
                    </a:lnTo>
                    <a:lnTo>
                      <a:pt x="8" y="5"/>
                    </a:lnTo>
                    <a:close/>
                  </a:path>
                </a:pathLst>
              </a:custGeom>
              <a:solidFill>
                <a:srgbClr val="8B6A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34" name="Freeform 1858">
                <a:extLst>
                  <a:ext uri="{FF2B5EF4-FFF2-40B4-BE49-F238E27FC236}">
                    <a16:creationId xmlns:a16="http://schemas.microsoft.com/office/drawing/2014/main" id="{BD5C606E-C421-4F11-8CCD-FFEF953B90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4" y="4160"/>
                <a:ext cx="4" cy="1"/>
              </a:xfrm>
              <a:custGeom>
                <a:avLst/>
                <a:gdLst>
                  <a:gd name="T0" fmla="*/ 7 w 11"/>
                  <a:gd name="T1" fmla="*/ 5 h 5"/>
                  <a:gd name="T2" fmla="*/ 11 w 11"/>
                  <a:gd name="T3" fmla="*/ 4 h 5"/>
                  <a:gd name="T4" fmla="*/ 5 w 11"/>
                  <a:gd name="T5" fmla="*/ 0 h 5"/>
                  <a:gd name="T6" fmla="*/ 0 w 11"/>
                  <a:gd name="T7" fmla="*/ 3 h 5"/>
                  <a:gd name="T8" fmla="*/ 7 w 11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5">
                    <a:moveTo>
                      <a:pt x="7" y="5"/>
                    </a:moveTo>
                    <a:lnTo>
                      <a:pt x="11" y="4"/>
                    </a:lnTo>
                    <a:lnTo>
                      <a:pt x="5" y="0"/>
                    </a:lnTo>
                    <a:lnTo>
                      <a:pt x="0" y="3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8D6C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35" name="Freeform 1859">
                <a:extLst>
                  <a:ext uri="{FF2B5EF4-FFF2-40B4-BE49-F238E27FC236}">
                    <a16:creationId xmlns:a16="http://schemas.microsoft.com/office/drawing/2014/main" id="{B7F6A050-B0BA-4435-BDC6-F2CCB443F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1" y="4158"/>
                <a:ext cx="5" cy="3"/>
              </a:xfrm>
              <a:custGeom>
                <a:avLst/>
                <a:gdLst>
                  <a:gd name="T0" fmla="*/ 8 w 14"/>
                  <a:gd name="T1" fmla="*/ 0 h 8"/>
                  <a:gd name="T2" fmla="*/ 0 w 14"/>
                  <a:gd name="T3" fmla="*/ 5 h 8"/>
                  <a:gd name="T4" fmla="*/ 9 w 14"/>
                  <a:gd name="T5" fmla="*/ 8 h 8"/>
                  <a:gd name="T6" fmla="*/ 14 w 14"/>
                  <a:gd name="T7" fmla="*/ 5 h 8"/>
                  <a:gd name="T8" fmla="*/ 8 w 14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8">
                    <a:moveTo>
                      <a:pt x="8" y="0"/>
                    </a:moveTo>
                    <a:lnTo>
                      <a:pt x="0" y="5"/>
                    </a:lnTo>
                    <a:lnTo>
                      <a:pt x="9" y="8"/>
                    </a:lnTo>
                    <a:lnTo>
                      <a:pt x="14" y="5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8F6F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36" name="Freeform 1860">
                <a:extLst>
                  <a:ext uri="{FF2B5EF4-FFF2-40B4-BE49-F238E27FC236}">
                    <a16:creationId xmlns:a16="http://schemas.microsoft.com/office/drawing/2014/main" id="{F9EC132E-EB03-45FC-83D8-1E80254D92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2" y="4156"/>
                <a:ext cx="5" cy="3"/>
              </a:xfrm>
              <a:custGeom>
                <a:avLst/>
                <a:gdLst>
                  <a:gd name="T0" fmla="*/ 15 w 15"/>
                  <a:gd name="T1" fmla="*/ 5 h 9"/>
                  <a:gd name="T2" fmla="*/ 8 w 15"/>
                  <a:gd name="T3" fmla="*/ 0 h 9"/>
                  <a:gd name="T4" fmla="*/ 7 w 15"/>
                  <a:gd name="T5" fmla="*/ 0 h 9"/>
                  <a:gd name="T6" fmla="*/ 0 w 15"/>
                  <a:gd name="T7" fmla="*/ 5 h 9"/>
                  <a:gd name="T8" fmla="*/ 8 w 15"/>
                  <a:gd name="T9" fmla="*/ 9 h 9"/>
                  <a:gd name="T10" fmla="*/ 15 w 15"/>
                  <a:gd name="T11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9">
                    <a:moveTo>
                      <a:pt x="15" y="5"/>
                    </a:moveTo>
                    <a:lnTo>
                      <a:pt x="8" y="0"/>
                    </a:lnTo>
                    <a:lnTo>
                      <a:pt x="7" y="0"/>
                    </a:lnTo>
                    <a:lnTo>
                      <a:pt x="0" y="5"/>
                    </a:lnTo>
                    <a:lnTo>
                      <a:pt x="8" y="9"/>
                    </a:lnTo>
                    <a:lnTo>
                      <a:pt x="15" y="5"/>
                    </a:lnTo>
                    <a:close/>
                  </a:path>
                </a:pathLst>
              </a:custGeom>
              <a:solidFill>
                <a:srgbClr val="9575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37" name="Freeform 1861">
                <a:extLst>
                  <a:ext uri="{FF2B5EF4-FFF2-40B4-BE49-F238E27FC236}">
                    <a16:creationId xmlns:a16="http://schemas.microsoft.com/office/drawing/2014/main" id="{D7BF9604-3A7C-485A-82C0-2A3B980BF6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8" y="4155"/>
                <a:ext cx="7" cy="3"/>
              </a:xfrm>
              <a:custGeom>
                <a:avLst/>
                <a:gdLst>
                  <a:gd name="T0" fmla="*/ 12 w 19"/>
                  <a:gd name="T1" fmla="*/ 9 h 9"/>
                  <a:gd name="T2" fmla="*/ 19 w 19"/>
                  <a:gd name="T3" fmla="*/ 4 h 9"/>
                  <a:gd name="T4" fmla="*/ 8 w 19"/>
                  <a:gd name="T5" fmla="*/ 0 h 9"/>
                  <a:gd name="T6" fmla="*/ 0 w 19"/>
                  <a:gd name="T7" fmla="*/ 4 h 9"/>
                  <a:gd name="T8" fmla="*/ 12 w 19"/>
                  <a:gd name="T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9">
                    <a:moveTo>
                      <a:pt x="12" y="9"/>
                    </a:moveTo>
                    <a:lnTo>
                      <a:pt x="19" y="4"/>
                    </a:lnTo>
                    <a:lnTo>
                      <a:pt x="8" y="0"/>
                    </a:lnTo>
                    <a:lnTo>
                      <a:pt x="0" y="4"/>
                    </a:ln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9979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38" name="Freeform 1862">
                <a:extLst>
                  <a:ext uri="{FF2B5EF4-FFF2-40B4-BE49-F238E27FC236}">
                    <a16:creationId xmlns:a16="http://schemas.microsoft.com/office/drawing/2014/main" id="{308C3AFD-360E-494E-AC82-101EAC38FF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6" y="4150"/>
                <a:ext cx="8" cy="4"/>
              </a:xfrm>
              <a:custGeom>
                <a:avLst/>
                <a:gdLst>
                  <a:gd name="T0" fmla="*/ 24 w 24"/>
                  <a:gd name="T1" fmla="*/ 5 h 12"/>
                  <a:gd name="T2" fmla="*/ 13 w 24"/>
                  <a:gd name="T3" fmla="*/ 0 h 12"/>
                  <a:gd name="T4" fmla="*/ 0 w 24"/>
                  <a:gd name="T5" fmla="*/ 9 h 12"/>
                  <a:gd name="T6" fmla="*/ 8 w 24"/>
                  <a:gd name="T7" fmla="*/ 11 h 12"/>
                  <a:gd name="T8" fmla="*/ 10 w 24"/>
                  <a:gd name="T9" fmla="*/ 12 h 12"/>
                  <a:gd name="T10" fmla="*/ 24 w 24"/>
                  <a:gd name="T11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12">
                    <a:moveTo>
                      <a:pt x="24" y="5"/>
                    </a:moveTo>
                    <a:lnTo>
                      <a:pt x="13" y="0"/>
                    </a:lnTo>
                    <a:lnTo>
                      <a:pt x="0" y="9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24" y="5"/>
                    </a:lnTo>
                    <a:close/>
                  </a:path>
                </a:pathLst>
              </a:custGeom>
              <a:solidFill>
                <a:srgbClr val="9F80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39" name="Freeform 1863">
                <a:extLst>
                  <a:ext uri="{FF2B5EF4-FFF2-40B4-BE49-F238E27FC236}">
                    <a16:creationId xmlns:a16="http://schemas.microsoft.com/office/drawing/2014/main" id="{D647692A-982F-440B-B89C-26312D5BB9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0" y="4152"/>
                <a:ext cx="8" cy="3"/>
              </a:xfrm>
              <a:custGeom>
                <a:avLst/>
                <a:gdLst>
                  <a:gd name="T0" fmla="*/ 14 w 25"/>
                  <a:gd name="T1" fmla="*/ 0 h 11"/>
                  <a:gd name="T2" fmla="*/ 0 w 25"/>
                  <a:gd name="T3" fmla="*/ 7 h 11"/>
                  <a:gd name="T4" fmla="*/ 14 w 25"/>
                  <a:gd name="T5" fmla="*/ 11 h 11"/>
                  <a:gd name="T6" fmla="*/ 25 w 25"/>
                  <a:gd name="T7" fmla="*/ 5 h 11"/>
                  <a:gd name="T8" fmla="*/ 14 w 25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1">
                    <a:moveTo>
                      <a:pt x="14" y="0"/>
                    </a:moveTo>
                    <a:lnTo>
                      <a:pt x="0" y="7"/>
                    </a:lnTo>
                    <a:lnTo>
                      <a:pt x="14" y="11"/>
                    </a:lnTo>
                    <a:lnTo>
                      <a:pt x="25" y="5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9E7F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40" name="Freeform 1864">
                <a:extLst>
                  <a:ext uri="{FF2B5EF4-FFF2-40B4-BE49-F238E27FC236}">
                    <a16:creationId xmlns:a16="http://schemas.microsoft.com/office/drawing/2014/main" id="{8F4CD0E8-1AC7-4975-929B-D94F3709B3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4" y="4153"/>
                <a:ext cx="7" cy="3"/>
              </a:xfrm>
              <a:custGeom>
                <a:avLst/>
                <a:gdLst>
                  <a:gd name="T0" fmla="*/ 0 w 20"/>
                  <a:gd name="T1" fmla="*/ 6 h 8"/>
                  <a:gd name="T2" fmla="*/ 7 w 20"/>
                  <a:gd name="T3" fmla="*/ 7 h 8"/>
                  <a:gd name="T4" fmla="*/ 12 w 20"/>
                  <a:gd name="T5" fmla="*/ 8 h 8"/>
                  <a:gd name="T6" fmla="*/ 20 w 20"/>
                  <a:gd name="T7" fmla="*/ 4 h 8"/>
                  <a:gd name="T8" fmla="*/ 11 w 20"/>
                  <a:gd name="T9" fmla="*/ 0 h 8"/>
                  <a:gd name="T10" fmla="*/ 0 w 20"/>
                  <a:gd name="T11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8">
                    <a:moveTo>
                      <a:pt x="0" y="6"/>
                    </a:moveTo>
                    <a:lnTo>
                      <a:pt x="7" y="7"/>
                    </a:lnTo>
                    <a:lnTo>
                      <a:pt x="12" y="8"/>
                    </a:lnTo>
                    <a:lnTo>
                      <a:pt x="20" y="4"/>
                    </a:lnTo>
                    <a:lnTo>
                      <a:pt x="11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9B7B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41" name="Freeform 1865">
                <a:extLst>
                  <a:ext uri="{FF2B5EF4-FFF2-40B4-BE49-F238E27FC236}">
                    <a16:creationId xmlns:a16="http://schemas.microsoft.com/office/drawing/2014/main" id="{49A2BDA4-7C06-4D4E-B6A7-703367A711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5" y="4158"/>
                <a:ext cx="6" cy="3"/>
              </a:xfrm>
              <a:custGeom>
                <a:avLst/>
                <a:gdLst>
                  <a:gd name="T0" fmla="*/ 0 w 17"/>
                  <a:gd name="T1" fmla="*/ 4 h 10"/>
                  <a:gd name="T2" fmla="*/ 9 w 17"/>
                  <a:gd name="T3" fmla="*/ 10 h 10"/>
                  <a:gd name="T4" fmla="*/ 17 w 17"/>
                  <a:gd name="T5" fmla="*/ 5 h 10"/>
                  <a:gd name="T6" fmla="*/ 7 w 17"/>
                  <a:gd name="T7" fmla="*/ 0 h 10"/>
                  <a:gd name="T8" fmla="*/ 0 w 17"/>
                  <a:gd name="T9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0">
                    <a:moveTo>
                      <a:pt x="0" y="4"/>
                    </a:moveTo>
                    <a:lnTo>
                      <a:pt x="9" y="10"/>
                    </a:lnTo>
                    <a:lnTo>
                      <a:pt x="17" y="5"/>
                    </a:lnTo>
                    <a:lnTo>
                      <a:pt x="7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9373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42" name="Freeform 1866">
                <a:extLst>
                  <a:ext uri="{FF2B5EF4-FFF2-40B4-BE49-F238E27FC236}">
                    <a16:creationId xmlns:a16="http://schemas.microsoft.com/office/drawing/2014/main" id="{8F89A318-E198-4108-9177-6A86428BB9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3" y="4149"/>
                <a:ext cx="8" cy="4"/>
              </a:xfrm>
              <a:custGeom>
                <a:avLst/>
                <a:gdLst>
                  <a:gd name="T0" fmla="*/ 0 w 23"/>
                  <a:gd name="T1" fmla="*/ 8 h 12"/>
                  <a:gd name="T2" fmla="*/ 10 w 23"/>
                  <a:gd name="T3" fmla="*/ 12 h 12"/>
                  <a:gd name="T4" fmla="*/ 23 w 23"/>
                  <a:gd name="T5" fmla="*/ 3 h 12"/>
                  <a:gd name="T6" fmla="*/ 13 w 23"/>
                  <a:gd name="T7" fmla="*/ 0 h 12"/>
                  <a:gd name="T8" fmla="*/ 0 w 23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12">
                    <a:moveTo>
                      <a:pt x="0" y="8"/>
                    </a:moveTo>
                    <a:lnTo>
                      <a:pt x="10" y="12"/>
                    </a:lnTo>
                    <a:lnTo>
                      <a:pt x="23" y="3"/>
                    </a:lnTo>
                    <a:lnTo>
                      <a:pt x="13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A183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43" name="Freeform 1867">
                <a:extLst>
                  <a:ext uri="{FF2B5EF4-FFF2-40B4-BE49-F238E27FC236}">
                    <a16:creationId xmlns:a16="http://schemas.microsoft.com/office/drawing/2014/main" id="{CCC594DE-8FB8-4CFA-898A-E1EA86D275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8" y="4148"/>
                <a:ext cx="9" cy="4"/>
              </a:xfrm>
              <a:custGeom>
                <a:avLst/>
                <a:gdLst>
                  <a:gd name="T0" fmla="*/ 29 w 29"/>
                  <a:gd name="T1" fmla="*/ 4 h 12"/>
                  <a:gd name="T2" fmla="*/ 26 w 29"/>
                  <a:gd name="T3" fmla="*/ 3 h 12"/>
                  <a:gd name="T4" fmla="*/ 5 w 29"/>
                  <a:gd name="T5" fmla="*/ 0 h 12"/>
                  <a:gd name="T6" fmla="*/ 2 w 29"/>
                  <a:gd name="T7" fmla="*/ 1 h 12"/>
                  <a:gd name="T8" fmla="*/ 0 w 29"/>
                  <a:gd name="T9" fmla="*/ 5 h 12"/>
                  <a:gd name="T10" fmla="*/ 0 w 29"/>
                  <a:gd name="T11" fmla="*/ 6 h 12"/>
                  <a:gd name="T12" fmla="*/ 16 w 29"/>
                  <a:gd name="T13" fmla="*/ 12 h 12"/>
                  <a:gd name="T14" fmla="*/ 29 w 29"/>
                  <a:gd name="T15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" h="12">
                    <a:moveTo>
                      <a:pt x="29" y="4"/>
                    </a:moveTo>
                    <a:lnTo>
                      <a:pt x="26" y="3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6" y="12"/>
                    </a:lnTo>
                    <a:lnTo>
                      <a:pt x="29" y="4"/>
                    </a:lnTo>
                    <a:close/>
                  </a:path>
                </a:pathLst>
              </a:custGeom>
              <a:solidFill>
                <a:srgbClr val="A384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44" name="Freeform 1868">
                <a:extLst>
                  <a:ext uri="{FF2B5EF4-FFF2-40B4-BE49-F238E27FC236}">
                    <a16:creationId xmlns:a16="http://schemas.microsoft.com/office/drawing/2014/main" id="{111B2AC6-74E7-48AC-8085-D6316C5BED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1" y="4161"/>
                <a:ext cx="5" cy="4"/>
              </a:xfrm>
              <a:custGeom>
                <a:avLst/>
                <a:gdLst>
                  <a:gd name="T0" fmla="*/ 10 w 17"/>
                  <a:gd name="T1" fmla="*/ 0 h 10"/>
                  <a:gd name="T2" fmla="*/ 0 w 17"/>
                  <a:gd name="T3" fmla="*/ 5 h 10"/>
                  <a:gd name="T4" fmla="*/ 5 w 17"/>
                  <a:gd name="T5" fmla="*/ 7 h 10"/>
                  <a:gd name="T6" fmla="*/ 8 w 17"/>
                  <a:gd name="T7" fmla="*/ 10 h 10"/>
                  <a:gd name="T8" fmla="*/ 17 w 17"/>
                  <a:gd name="T9" fmla="*/ 5 h 10"/>
                  <a:gd name="T10" fmla="*/ 10 w 17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0">
                    <a:moveTo>
                      <a:pt x="10" y="0"/>
                    </a:moveTo>
                    <a:lnTo>
                      <a:pt x="0" y="5"/>
                    </a:lnTo>
                    <a:lnTo>
                      <a:pt x="5" y="7"/>
                    </a:lnTo>
                    <a:lnTo>
                      <a:pt x="8" y="10"/>
                    </a:lnTo>
                    <a:lnTo>
                      <a:pt x="17" y="5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8F6F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45" name="Freeform 1869">
                <a:extLst>
                  <a:ext uri="{FF2B5EF4-FFF2-40B4-BE49-F238E27FC236}">
                    <a16:creationId xmlns:a16="http://schemas.microsoft.com/office/drawing/2014/main" id="{9771AE35-84A2-4718-BB52-5820725A0B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8" y="4159"/>
                <a:ext cx="6" cy="4"/>
              </a:xfrm>
              <a:custGeom>
                <a:avLst/>
                <a:gdLst>
                  <a:gd name="T0" fmla="*/ 8 w 18"/>
                  <a:gd name="T1" fmla="*/ 11 h 11"/>
                  <a:gd name="T2" fmla="*/ 18 w 18"/>
                  <a:gd name="T3" fmla="*/ 6 h 11"/>
                  <a:gd name="T4" fmla="*/ 8 w 18"/>
                  <a:gd name="T5" fmla="*/ 0 h 11"/>
                  <a:gd name="T6" fmla="*/ 0 w 18"/>
                  <a:gd name="T7" fmla="*/ 5 h 11"/>
                  <a:gd name="T8" fmla="*/ 6 w 18"/>
                  <a:gd name="T9" fmla="*/ 10 h 11"/>
                  <a:gd name="T10" fmla="*/ 8 w 18"/>
                  <a:gd name="T11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1">
                    <a:moveTo>
                      <a:pt x="8" y="11"/>
                    </a:moveTo>
                    <a:lnTo>
                      <a:pt x="18" y="6"/>
                    </a:lnTo>
                    <a:lnTo>
                      <a:pt x="8" y="0"/>
                    </a:lnTo>
                    <a:lnTo>
                      <a:pt x="0" y="5"/>
                    </a:lnTo>
                    <a:lnTo>
                      <a:pt x="6" y="10"/>
                    </a:lnTo>
                    <a:lnTo>
                      <a:pt x="8" y="11"/>
                    </a:lnTo>
                    <a:close/>
                  </a:path>
                </a:pathLst>
              </a:custGeom>
              <a:solidFill>
                <a:srgbClr val="9271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46" name="Freeform 1870">
                <a:extLst>
                  <a:ext uri="{FF2B5EF4-FFF2-40B4-BE49-F238E27FC236}">
                    <a16:creationId xmlns:a16="http://schemas.microsoft.com/office/drawing/2014/main" id="{9159688F-9CCA-41CF-892F-4D76A1F37D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6" y="4165"/>
                <a:ext cx="6" cy="3"/>
              </a:xfrm>
              <a:custGeom>
                <a:avLst/>
                <a:gdLst>
                  <a:gd name="T0" fmla="*/ 0 w 18"/>
                  <a:gd name="T1" fmla="*/ 5 h 9"/>
                  <a:gd name="T2" fmla="*/ 8 w 18"/>
                  <a:gd name="T3" fmla="*/ 9 h 9"/>
                  <a:gd name="T4" fmla="*/ 18 w 18"/>
                  <a:gd name="T5" fmla="*/ 5 h 9"/>
                  <a:gd name="T6" fmla="*/ 9 w 18"/>
                  <a:gd name="T7" fmla="*/ 0 h 9"/>
                  <a:gd name="T8" fmla="*/ 0 w 18"/>
                  <a:gd name="T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9">
                    <a:moveTo>
                      <a:pt x="0" y="5"/>
                    </a:moveTo>
                    <a:lnTo>
                      <a:pt x="8" y="9"/>
                    </a:lnTo>
                    <a:lnTo>
                      <a:pt x="18" y="5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8A68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47" name="Freeform 1871">
                <a:extLst>
                  <a:ext uri="{FF2B5EF4-FFF2-40B4-BE49-F238E27FC236}">
                    <a16:creationId xmlns:a16="http://schemas.microsoft.com/office/drawing/2014/main" id="{3B761BAE-4190-40F6-8C66-C804732230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3" y="4163"/>
                <a:ext cx="6" cy="4"/>
              </a:xfrm>
              <a:custGeom>
                <a:avLst/>
                <a:gdLst>
                  <a:gd name="T0" fmla="*/ 9 w 18"/>
                  <a:gd name="T1" fmla="*/ 11 h 11"/>
                  <a:gd name="T2" fmla="*/ 18 w 18"/>
                  <a:gd name="T3" fmla="*/ 6 h 11"/>
                  <a:gd name="T4" fmla="*/ 9 w 18"/>
                  <a:gd name="T5" fmla="*/ 0 h 11"/>
                  <a:gd name="T6" fmla="*/ 0 w 18"/>
                  <a:gd name="T7" fmla="*/ 5 h 11"/>
                  <a:gd name="T8" fmla="*/ 9 w 18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1">
                    <a:moveTo>
                      <a:pt x="9" y="11"/>
                    </a:moveTo>
                    <a:lnTo>
                      <a:pt x="18" y="6"/>
                    </a:lnTo>
                    <a:lnTo>
                      <a:pt x="9" y="0"/>
                    </a:lnTo>
                    <a:lnTo>
                      <a:pt x="0" y="5"/>
                    </a:lnTo>
                    <a:lnTo>
                      <a:pt x="9" y="11"/>
                    </a:lnTo>
                    <a:close/>
                  </a:path>
                </a:pathLst>
              </a:custGeom>
              <a:solidFill>
                <a:srgbClr val="8D6C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48" name="Freeform 1872">
                <a:extLst>
                  <a:ext uri="{FF2B5EF4-FFF2-40B4-BE49-F238E27FC236}">
                    <a16:creationId xmlns:a16="http://schemas.microsoft.com/office/drawing/2014/main" id="{AC733451-AC78-458F-960C-D24E7FF3D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3" y="4168"/>
                <a:ext cx="6" cy="3"/>
              </a:xfrm>
              <a:custGeom>
                <a:avLst/>
                <a:gdLst>
                  <a:gd name="T0" fmla="*/ 19 w 19"/>
                  <a:gd name="T1" fmla="*/ 5 h 9"/>
                  <a:gd name="T2" fmla="*/ 8 w 19"/>
                  <a:gd name="T3" fmla="*/ 0 h 9"/>
                  <a:gd name="T4" fmla="*/ 0 w 19"/>
                  <a:gd name="T5" fmla="*/ 6 h 9"/>
                  <a:gd name="T6" fmla="*/ 10 w 19"/>
                  <a:gd name="T7" fmla="*/ 9 h 9"/>
                  <a:gd name="T8" fmla="*/ 13 w 19"/>
                  <a:gd name="T9" fmla="*/ 9 h 9"/>
                  <a:gd name="T10" fmla="*/ 19 w 19"/>
                  <a:gd name="T11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9">
                    <a:moveTo>
                      <a:pt x="19" y="5"/>
                    </a:moveTo>
                    <a:lnTo>
                      <a:pt x="8" y="0"/>
                    </a:lnTo>
                    <a:lnTo>
                      <a:pt x="0" y="6"/>
                    </a:lnTo>
                    <a:lnTo>
                      <a:pt x="10" y="9"/>
                    </a:lnTo>
                    <a:lnTo>
                      <a:pt x="13" y="9"/>
                    </a:lnTo>
                    <a:lnTo>
                      <a:pt x="19" y="5"/>
                    </a:lnTo>
                    <a:close/>
                  </a:path>
                </a:pathLst>
              </a:custGeom>
              <a:solidFill>
                <a:srgbClr val="8563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49" name="Freeform 1873">
                <a:extLst>
                  <a:ext uri="{FF2B5EF4-FFF2-40B4-BE49-F238E27FC236}">
                    <a16:creationId xmlns:a16="http://schemas.microsoft.com/office/drawing/2014/main" id="{48F52FAC-E315-49B2-8317-15E8A4DEFA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9" y="4167"/>
                <a:ext cx="6" cy="3"/>
              </a:xfrm>
              <a:custGeom>
                <a:avLst/>
                <a:gdLst>
                  <a:gd name="T0" fmla="*/ 11 w 19"/>
                  <a:gd name="T1" fmla="*/ 9 h 9"/>
                  <a:gd name="T2" fmla="*/ 19 w 19"/>
                  <a:gd name="T3" fmla="*/ 3 h 9"/>
                  <a:gd name="T4" fmla="*/ 17 w 19"/>
                  <a:gd name="T5" fmla="*/ 2 h 9"/>
                  <a:gd name="T6" fmla="*/ 15 w 19"/>
                  <a:gd name="T7" fmla="*/ 2 h 9"/>
                  <a:gd name="T8" fmla="*/ 10 w 19"/>
                  <a:gd name="T9" fmla="*/ 0 h 9"/>
                  <a:gd name="T10" fmla="*/ 0 w 19"/>
                  <a:gd name="T11" fmla="*/ 4 h 9"/>
                  <a:gd name="T12" fmla="*/ 11 w 19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9">
                    <a:moveTo>
                      <a:pt x="11" y="9"/>
                    </a:moveTo>
                    <a:lnTo>
                      <a:pt x="19" y="3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0" y="0"/>
                    </a:lnTo>
                    <a:lnTo>
                      <a:pt x="0" y="4"/>
                    </a:lnTo>
                    <a:lnTo>
                      <a:pt x="11" y="9"/>
                    </a:lnTo>
                    <a:close/>
                  </a:path>
                </a:pathLst>
              </a:custGeom>
              <a:solidFill>
                <a:srgbClr val="8867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50" name="Freeform 1874">
                <a:extLst>
                  <a:ext uri="{FF2B5EF4-FFF2-40B4-BE49-F238E27FC236}">
                    <a16:creationId xmlns:a16="http://schemas.microsoft.com/office/drawing/2014/main" id="{F7230A43-B012-4514-8C8E-E94F6BD103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7" y="4169"/>
                <a:ext cx="4" cy="2"/>
              </a:xfrm>
              <a:custGeom>
                <a:avLst/>
                <a:gdLst>
                  <a:gd name="T0" fmla="*/ 6 w 13"/>
                  <a:gd name="T1" fmla="*/ 0 h 4"/>
                  <a:gd name="T2" fmla="*/ 0 w 13"/>
                  <a:gd name="T3" fmla="*/ 4 h 4"/>
                  <a:gd name="T4" fmla="*/ 13 w 13"/>
                  <a:gd name="T5" fmla="*/ 4 h 4"/>
                  <a:gd name="T6" fmla="*/ 6 w 13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4">
                    <a:moveTo>
                      <a:pt x="6" y="0"/>
                    </a:moveTo>
                    <a:lnTo>
                      <a:pt x="0" y="4"/>
                    </a:lnTo>
                    <a:lnTo>
                      <a:pt x="13" y="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8462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51" name="Freeform 1875">
                <a:extLst>
                  <a:ext uri="{FF2B5EF4-FFF2-40B4-BE49-F238E27FC236}">
                    <a16:creationId xmlns:a16="http://schemas.microsoft.com/office/drawing/2014/main" id="{8F253C8F-703F-4D0A-8B12-8F9C78A5D8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0" y="4163"/>
                <a:ext cx="2" cy="1"/>
              </a:xfrm>
              <a:custGeom>
                <a:avLst/>
                <a:gdLst>
                  <a:gd name="T0" fmla="*/ 7 w 7"/>
                  <a:gd name="T1" fmla="*/ 3 h 3"/>
                  <a:gd name="T2" fmla="*/ 0 w 7"/>
                  <a:gd name="T3" fmla="*/ 0 h 3"/>
                  <a:gd name="T4" fmla="*/ 4 w 7"/>
                  <a:gd name="T5" fmla="*/ 3 h 3"/>
                  <a:gd name="T6" fmla="*/ 7 w 7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3">
                    <a:moveTo>
                      <a:pt x="7" y="3"/>
                    </a:moveTo>
                    <a:lnTo>
                      <a:pt x="0" y="0"/>
                    </a:lnTo>
                    <a:lnTo>
                      <a:pt x="4" y="3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8765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52" name="Freeform 1876">
                <a:extLst>
                  <a:ext uri="{FF2B5EF4-FFF2-40B4-BE49-F238E27FC236}">
                    <a16:creationId xmlns:a16="http://schemas.microsoft.com/office/drawing/2014/main" id="{403499F9-3509-40C4-9E48-10979D97B4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5" y="4181"/>
                <a:ext cx="49" cy="37"/>
              </a:xfrm>
              <a:custGeom>
                <a:avLst/>
                <a:gdLst>
                  <a:gd name="T0" fmla="*/ 101 w 145"/>
                  <a:gd name="T1" fmla="*/ 6 h 111"/>
                  <a:gd name="T2" fmla="*/ 106 w 145"/>
                  <a:gd name="T3" fmla="*/ 1 h 111"/>
                  <a:gd name="T4" fmla="*/ 105 w 145"/>
                  <a:gd name="T5" fmla="*/ 0 h 111"/>
                  <a:gd name="T6" fmla="*/ 86 w 145"/>
                  <a:gd name="T7" fmla="*/ 2 h 111"/>
                  <a:gd name="T8" fmla="*/ 46 w 145"/>
                  <a:gd name="T9" fmla="*/ 23 h 111"/>
                  <a:gd name="T10" fmla="*/ 30 w 145"/>
                  <a:gd name="T11" fmla="*/ 37 h 111"/>
                  <a:gd name="T12" fmla="*/ 20 w 145"/>
                  <a:gd name="T13" fmla="*/ 52 h 111"/>
                  <a:gd name="T14" fmla="*/ 11 w 145"/>
                  <a:gd name="T15" fmla="*/ 69 h 111"/>
                  <a:gd name="T16" fmla="*/ 5 w 145"/>
                  <a:gd name="T17" fmla="*/ 88 h 111"/>
                  <a:gd name="T18" fmla="*/ 0 w 145"/>
                  <a:gd name="T19" fmla="*/ 111 h 111"/>
                  <a:gd name="T20" fmla="*/ 14 w 145"/>
                  <a:gd name="T21" fmla="*/ 103 h 111"/>
                  <a:gd name="T22" fmla="*/ 56 w 145"/>
                  <a:gd name="T23" fmla="*/ 79 h 111"/>
                  <a:gd name="T24" fmla="*/ 77 w 145"/>
                  <a:gd name="T25" fmla="*/ 66 h 111"/>
                  <a:gd name="T26" fmla="*/ 98 w 145"/>
                  <a:gd name="T27" fmla="*/ 57 h 111"/>
                  <a:gd name="T28" fmla="*/ 126 w 145"/>
                  <a:gd name="T29" fmla="*/ 39 h 111"/>
                  <a:gd name="T30" fmla="*/ 145 w 145"/>
                  <a:gd name="T31" fmla="*/ 20 h 111"/>
                  <a:gd name="T32" fmla="*/ 108 w 145"/>
                  <a:gd name="T33" fmla="*/ 15 h 111"/>
                  <a:gd name="T34" fmla="*/ 104 w 145"/>
                  <a:gd name="T35" fmla="*/ 9 h 111"/>
                  <a:gd name="T36" fmla="*/ 101 w 145"/>
                  <a:gd name="T37" fmla="*/ 6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5" h="111">
                    <a:moveTo>
                      <a:pt x="101" y="6"/>
                    </a:moveTo>
                    <a:lnTo>
                      <a:pt x="106" y="1"/>
                    </a:lnTo>
                    <a:lnTo>
                      <a:pt x="105" y="0"/>
                    </a:lnTo>
                    <a:lnTo>
                      <a:pt x="86" y="2"/>
                    </a:lnTo>
                    <a:lnTo>
                      <a:pt x="46" y="23"/>
                    </a:lnTo>
                    <a:lnTo>
                      <a:pt x="30" y="37"/>
                    </a:lnTo>
                    <a:lnTo>
                      <a:pt x="20" y="52"/>
                    </a:lnTo>
                    <a:lnTo>
                      <a:pt x="11" y="69"/>
                    </a:lnTo>
                    <a:lnTo>
                      <a:pt x="5" y="88"/>
                    </a:lnTo>
                    <a:lnTo>
                      <a:pt x="0" y="111"/>
                    </a:lnTo>
                    <a:lnTo>
                      <a:pt x="14" y="103"/>
                    </a:lnTo>
                    <a:lnTo>
                      <a:pt x="56" y="79"/>
                    </a:lnTo>
                    <a:lnTo>
                      <a:pt x="77" y="66"/>
                    </a:lnTo>
                    <a:lnTo>
                      <a:pt x="98" y="57"/>
                    </a:lnTo>
                    <a:lnTo>
                      <a:pt x="126" y="39"/>
                    </a:lnTo>
                    <a:lnTo>
                      <a:pt x="145" y="20"/>
                    </a:lnTo>
                    <a:lnTo>
                      <a:pt x="108" y="15"/>
                    </a:lnTo>
                    <a:lnTo>
                      <a:pt x="104" y="9"/>
                    </a:lnTo>
                    <a:lnTo>
                      <a:pt x="101" y="6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53" name="Freeform 1877">
                <a:extLst>
                  <a:ext uri="{FF2B5EF4-FFF2-40B4-BE49-F238E27FC236}">
                    <a16:creationId xmlns:a16="http://schemas.microsoft.com/office/drawing/2014/main" id="{80639087-A905-4A59-8CC6-5EAA8880E0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01" y="418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54" name="Freeform 1878">
                <a:extLst>
                  <a:ext uri="{FF2B5EF4-FFF2-40B4-BE49-F238E27FC236}">
                    <a16:creationId xmlns:a16="http://schemas.microsoft.com/office/drawing/2014/main" id="{19E807BE-33AC-438F-849B-D95F8A9E33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2" y="4115"/>
                <a:ext cx="13" cy="12"/>
              </a:xfrm>
              <a:custGeom>
                <a:avLst/>
                <a:gdLst>
                  <a:gd name="T0" fmla="*/ 6 w 41"/>
                  <a:gd name="T1" fmla="*/ 0 h 36"/>
                  <a:gd name="T2" fmla="*/ 0 w 41"/>
                  <a:gd name="T3" fmla="*/ 8 h 36"/>
                  <a:gd name="T4" fmla="*/ 39 w 41"/>
                  <a:gd name="T5" fmla="*/ 36 h 36"/>
                  <a:gd name="T6" fmla="*/ 41 w 41"/>
                  <a:gd name="T7" fmla="*/ 25 h 36"/>
                  <a:gd name="T8" fmla="*/ 6 w 41"/>
                  <a:gd name="T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6">
                    <a:moveTo>
                      <a:pt x="6" y="0"/>
                    </a:moveTo>
                    <a:lnTo>
                      <a:pt x="0" y="8"/>
                    </a:lnTo>
                    <a:lnTo>
                      <a:pt x="39" y="36"/>
                    </a:lnTo>
                    <a:lnTo>
                      <a:pt x="41" y="2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A688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55" name="Freeform 1879">
                <a:extLst>
                  <a:ext uri="{FF2B5EF4-FFF2-40B4-BE49-F238E27FC236}">
                    <a16:creationId xmlns:a16="http://schemas.microsoft.com/office/drawing/2014/main" id="{F2C8E309-896D-4E6F-A446-74DE8FFAAA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4" y="4096"/>
                <a:ext cx="11" cy="27"/>
              </a:xfrm>
              <a:custGeom>
                <a:avLst/>
                <a:gdLst>
                  <a:gd name="T0" fmla="*/ 3 w 35"/>
                  <a:gd name="T1" fmla="*/ 15 h 82"/>
                  <a:gd name="T2" fmla="*/ 3 w 35"/>
                  <a:gd name="T3" fmla="*/ 51 h 82"/>
                  <a:gd name="T4" fmla="*/ 0 w 35"/>
                  <a:gd name="T5" fmla="*/ 57 h 82"/>
                  <a:gd name="T6" fmla="*/ 35 w 35"/>
                  <a:gd name="T7" fmla="*/ 82 h 82"/>
                  <a:gd name="T8" fmla="*/ 35 w 35"/>
                  <a:gd name="T9" fmla="*/ 81 h 82"/>
                  <a:gd name="T10" fmla="*/ 32 w 35"/>
                  <a:gd name="T11" fmla="*/ 59 h 82"/>
                  <a:gd name="T12" fmla="*/ 28 w 35"/>
                  <a:gd name="T13" fmla="*/ 39 h 82"/>
                  <a:gd name="T14" fmla="*/ 21 w 35"/>
                  <a:gd name="T15" fmla="*/ 20 h 82"/>
                  <a:gd name="T16" fmla="*/ 13 w 35"/>
                  <a:gd name="T17" fmla="*/ 0 h 82"/>
                  <a:gd name="T18" fmla="*/ 3 w 35"/>
                  <a:gd name="T19" fmla="*/ 15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82">
                    <a:moveTo>
                      <a:pt x="3" y="15"/>
                    </a:moveTo>
                    <a:lnTo>
                      <a:pt x="3" y="51"/>
                    </a:lnTo>
                    <a:lnTo>
                      <a:pt x="0" y="57"/>
                    </a:lnTo>
                    <a:lnTo>
                      <a:pt x="35" y="82"/>
                    </a:lnTo>
                    <a:lnTo>
                      <a:pt x="35" y="81"/>
                    </a:lnTo>
                    <a:lnTo>
                      <a:pt x="32" y="59"/>
                    </a:lnTo>
                    <a:lnTo>
                      <a:pt x="28" y="39"/>
                    </a:lnTo>
                    <a:lnTo>
                      <a:pt x="21" y="20"/>
                    </a:lnTo>
                    <a:lnTo>
                      <a:pt x="13" y="0"/>
                    </a:lnTo>
                    <a:lnTo>
                      <a:pt x="3" y="15"/>
                    </a:lnTo>
                    <a:close/>
                  </a:path>
                </a:pathLst>
              </a:custGeom>
              <a:solidFill>
                <a:srgbClr val="A98B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56" name="Freeform 1880">
                <a:extLst>
                  <a:ext uri="{FF2B5EF4-FFF2-40B4-BE49-F238E27FC236}">
                    <a16:creationId xmlns:a16="http://schemas.microsoft.com/office/drawing/2014/main" id="{9BCCA577-3452-4DC0-AFE8-E937276D10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0" y="4117"/>
                <a:ext cx="15" cy="13"/>
              </a:xfrm>
              <a:custGeom>
                <a:avLst/>
                <a:gdLst>
                  <a:gd name="T0" fmla="*/ 43 w 45"/>
                  <a:gd name="T1" fmla="*/ 38 h 38"/>
                  <a:gd name="T2" fmla="*/ 45 w 45"/>
                  <a:gd name="T3" fmla="*/ 28 h 38"/>
                  <a:gd name="T4" fmla="*/ 6 w 45"/>
                  <a:gd name="T5" fmla="*/ 0 h 38"/>
                  <a:gd name="T6" fmla="*/ 0 w 45"/>
                  <a:gd name="T7" fmla="*/ 7 h 38"/>
                  <a:gd name="T8" fmla="*/ 43 w 45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38">
                    <a:moveTo>
                      <a:pt x="43" y="38"/>
                    </a:moveTo>
                    <a:lnTo>
                      <a:pt x="45" y="28"/>
                    </a:lnTo>
                    <a:lnTo>
                      <a:pt x="6" y="0"/>
                    </a:lnTo>
                    <a:lnTo>
                      <a:pt x="0" y="7"/>
                    </a:lnTo>
                    <a:lnTo>
                      <a:pt x="43" y="38"/>
                    </a:lnTo>
                    <a:close/>
                  </a:path>
                </a:pathLst>
              </a:custGeom>
              <a:solidFill>
                <a:srgbClr val="A485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57" name="Freeform 1881">
                <a:extLst>
                  <a:ext uri="{FF2B5EF4-FFF2-40B4-BE49-F238E27FC236}">
                    <a16:creationId xmlns:a16="http://schemas.microsoft.com/office/drawing/2014/main" id="{23A5B06F-98E8-4DF6-8052-6823295E5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8" y="4128"/>
                <a:ext cx="22" cy="18"/>
              </a:xfrm>
              <a:custGeom>
                <a:avLst/>
                <a:gdLst>
                  <a:gd name="T0" fmla="*/ 63 w 66"/>
                  <a:gd name="T1" fmla="*/ 48 h 53"/>
                  <a:gd name="T2" fmla="*/ 66 w 66"/>
                  <a:gd name="T3" fmla="*/ 44 h 53"/>
                  <a:gd name="T4" fmla="*/ 4 w 66"/>
                  <a:gd name="T5" fmla="*/ 0 h 53"/>
                  <a:gd name="T6" fmla="*/ 0 w 66"/>
                  <a:gd name="T7" fmla="*/ 9 h 53"/>
                  <a:gd name="T8" fmla="*/ 61 w 66"/>
                  <a:gd name="T9" fmla="*/ 53 h 53"/>
                  <a:gd name="T10" fmla="*/ 63 w 66"/>
                  <a:gd name="T11" fmla="*/ 4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" h="53">
                    <a:moveTo>
                      <a:pt x="63" y="48"/>
                    </a:moveTo>
                    <a:lnTo>
                      <a:pt x="66" y="44"/>
                    </a:lnTo>
                    <a:lnTo>
                      <a:pt x="4" y="0"/>
                    </a:lnTo>
                    <a:lnTo>
                      <a:pt x="0" y="9"/>
                    </a:lnTo>
                    <a:lnTo>
                      <a:pt x="61" y="53"/>
                    </a:lnTo>
                    <a:lnTo>
                      <a:pt x="63" y="48"/>
                    </a:lnTo>
                    <a:close/>
                  </a:path>
                </a:pathLst>
              </a:custGeom>
              <a:solidFill>
                <a:srgbClr val="9879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58" name="Freeform 1882">
                <a:extLst>
                  <a:ext uri="{FF2B5EF4-FFF2-40B4-BE49-F238E27FC236}">
                    <a16:creationId xmlns:a16="http://schemas.microsoft.com/office/drawing/2014/main" id="{8B89D216-E60D-4EBB-ADC8-D80B1695527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539" y="4126"/>
                <a:ext cx="22" cy="17"/>
              </a:xfrm>
              <a:custGeom>
                <a:avLst/>
                <a:gdLst>
                  <a:gd name="T0" fmla="*/ 62 w 65"/>
                  <a:gd name="T1" fmla="*/ 50 h 50"/>
                  <a:gd name="T2" fmla="*/ 65 w 65"/>
                  <a:gd name="T3" fmla="*/ 41 h 50"/>
                  <a:gd name="T4" fmla="*/ 10 w 65"/>
                  <a:gd name="T5" fmla="*/ 2 h 50"/>
                  <a:gd name="T6" fmla="*/ 8 w 65"/>
                  <a:gd name="T7" fmla="*/ 0 h 50"/>
                  <a:gd name="T8" fmla="*/ 4 w 65"/>
                  <a:gd name="T9" fmla="*/ 2 h 50"/>
                  <a:gd name="T10" fmla="*/ 2 w 65"/>
                  <a:gd name="T11" fmla="*/ 3 h 50"/>
                  <a:gd name="T12" fmla="*/ 0 w 65"/>
                  <a:gd name="T13" fmla="*/ 6 h 50"/>
                  <a:gd name="T14" fmla="*/ 62 w 65"/>
                  <a:gd name="T15" fmla="*/ 50 h 50"/>
                  <a:gd name="T16" fmla="*/ 11 w 65"/>
                  <a:gd name="T17" fmla="*/ 6 h 50"/>
                  <a:gd name="T18" fmla="*/ 11 w 65"/>
                  <a:gd name="T19" fmla="*/ 8 h 50"/>
                  <a:gd name="T20" fmla="*/ 11 w 65"/>
                  <a:gd name="T21" fmla="*/ 6 h 50"/>
                  <a:gd name="T22" fmla="*/ 11 w 65"/>
                  <a:gd name="T23" fmla="*/ 4 h 50"/>
                  <a:gd name="T24" fmla="*/ 11 w 65"/>
                  <a:gd name="T25" fmla="*/ 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5" h="50">
                    <a:moveTo>
                      <a:pt x="62" y="50"/>
                    </a:moveTo>
                    <a:lnTo>
                      <a:pt x="65" y="41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0" y="6"/>
                    </a:lnTo>
                    <a:lnTo>
                      <a:pt x="62" y="50"/>
                    </a:lnTo>
                    <a:close/>
                    <a:moveTo>
                      <a:pt x="11" y="6"/>
                    </a:moveTo>
                    <a:lnTo>
                      <a:pt x="11" y="8"/>
                    </a:lnTo>
                    <a:lnTo>
                      <a:pt x="11" y="6"/>
                    </a:lnTo>
                    <a:lnTo>
                      <a:pt x="11" y="4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9A7B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59" name="Freeform 1883">
                <a:extLst>
                  <a:ext uri="{FF2B5EF4-FFF2-40B4-BE49-F238E27FC236}">
                    <a16:creationId xmlns:a16="http://schemas.microsoft.com/office/drawing/2014/main" id="{B494B532-B37E-4DB4-A630-CB01CDC95C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6" y="4123"/>
                <a:ext cx="17" cy="14"/>
              </a:xfrm>
              <a:custGeom>
                <a:avLst/>
                <a:gdLst>
                  <a:gd name="T0" fmla="*/ 49 w 52"/>
                  <a:gd name="T1" fmla="*/ 42 h 42"/>
                  <a:gd name="T2" fmla="*/ 52 w 52"/>
                  <a:gd name="T3" fmla="*/ 33 h 42"/>
                  <a:gd name="T4" fmla="*/ 6 w 52"/>
                  <a:gd name="T5" fmla="*/ 0 h 42"/>
                  <a:gd name="T6" fmla="*/ 2 w 52"/>
                  <a:gd name="T7" fmla="*/ 4 h 42"/>
                  <a:gd name="T8" fmla="*/ 0 w 52"/>
                  <a:gd name="T9" fmla="*/ 6 h 42"/>
                  <a:gd name="T10" fmla="*/ 49 w 52"/>
                  <a:gd name="T1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" h="42">
                    <a:moveTo>
                      <a:pt x="49" y="42"/>
                    </a:moveTo>
                    <a:lnTo>
                      <a:pt x="52" y="33"/>
                    </a:lnTo>
                    <a:lnTo>
                      <a:pt x="6" y="0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49" y="42"/>
                    </a:lnTo>
                    <a:close/>
                  </a:path>
                </a:pathLst>
              </a:custGeom>
              <a:solidFill>
                <a:srgbClr val="9F80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60" name="Freeform 1884">
                <a:extLst>
                  <a:ext uri="{FF2B5EF4-FFF2-40B4-BE49-F238E27FC236}">
                    <a16:creationId xmlns:a16="http://schemas.microsoft.com/office/drawing/2014/main" id="{211C7B96-0962-4321-BE8E-E7148025D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2" y="4125"/>
                <a:ext cx="20" cy="15"/>
              </a:xfrm>
              <a:custGeom>
                <a:avLst/>
                <a:gdLst>
                  <a:gd name="T0" fmla="*/ 55 w 59"/>
                  <a:gd name="T1" fmla="*/ 45 h 45"/>
                  <a:gd name="T2" fmla="*/ 59 w 59"/>
                  <a:gd name="T3" fmla="*/ 36 h 45"/>
                  <a:gd name="T4" fmla="*/ 10 w 59"/>
                  <a:gd name="T5" fmla="*/ 0 h 45"/>
                  <a:gd name="T6" fmla="*/ 0 w 59"/>
                  <a:gd name="T7" fmla="*/ 6 h 45"/>
                  <a:gd name="T8" fmla="*/ 55 w 59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45">
                    <a:moveTo>
                      <a:pt x="55" y="45"/>
                    </a:moveTo>
                    <a:lnTo>
                      <a:pt x="59" y="36"/>
                    </a:lnTo>
                    <a:lnTo>
                      <a:pt x="10" y="0"/>
                    </a:lnTo>
                    <a:lnTo>
                      <a:pt x="0" y="6"/>
                    </a:lnTo>
                    <a:lnTo>
                      <a:pt x="55" y="45"/>
                    </a:lnTo>
                    <a:close/>
                  </a:path>
                </a:pathLst>
              </a:custGeom>
              <a:solidFill>
                <a:srgbClr val="9C7D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61" name="Freeform 1885">
                <a:extLst>
                  <a:ext uri="{FF2B5EF4-FFF2-40B4-BE49-F238E27FC236}">
                    <a16:creationId xmlns:a16="http://schemas.microsoft.com/office/drawing/2014/main" id="{F36A1817-5963-438B-BAE1-8A246F1E09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8" y="4120"/>
                <a:ext cx="16" cy="14"/>
              </a:xfrm>
              <a:custGeom>
                <a:avLst/>
                <a:gdLst>
                  <a:gd name="T0" fmla="*/ 46 w 49"/>
                  <a:gd name="T1" fmla="*/ 42 h 42"/>
                  <a:gd name="T2" fmla="*/ 49 w 49"/>
                  <a:gd name="T3" fmla="*/ 31 h 42"/>
                  <a:gd name="T4" fmla="*/ 6 w 49"/>
                  <a:gd name="T5" fmla="*/ 0 h 42"/>
                  <a:gd name="T6" fmla="*/ 0 w 49"/>
                  <a:gd name="T7" fmla="*/ 9 h 42"/>
                  <a:gd name="T8" fmla="*/ 46 w 49"/>
                  <a:gd name="T9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2">
                    <a:moveTo>
                      <a:pt x="46" y="42"/>
                    </a:moveTo>
                    <a:lnTo>
                      <a:pt x="49" y="31"/>
                    </a:lnTo>
                    <a:lnTo>
                      <a:pt x="6" y="0"/>
                    </a:lnTo>
                    <a:lnTo>
                      <a:pt x="0" y="9"/>
                    </a:lnTo>
                    <a:lnTo>
                      <a:pt x="46" y="42"/>
                    </a:lnTo>
                    <a:close/>
                  </a:path>
                </a:pathLst>
              </a:custGeom>
              <a:solidFill>
                <a:srgbClr val="A182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62" name="Freeform 1886">
                <a:extLst>
                  <a:ext uri="{FF2B5EF4-FFF2-40B4-BE49-F238E27FC236}">
                    <a16:creationId xmlns:a16="http://schemas.microsoft.com/office/drawing/2014/main" id="{33427CFF-D359-4F17-913C-A310A87F68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6" y="4131"/>
                <a:ext cx="22" cy="17"/>
              </a:xfrm>
              <a:custGeom>
                <a:avLst/>
                <a:gdLst>
                  <a:gd name="T0" fmla="*/ 4 w 65"/>
                  <a:gd name="T1" fmla="*/ 0 h 51"/>
                  <a:gd name="T2" fmla="*/ 1 w 65"/>
                  <a:gd name="T3" fmla="*/ 2 h 51"/>
                  <a:gd name="T4" fmla="*/ 0 w 65"/>
                  <a:gd name="T5" fmla="*/ 8 h 51"/>
                  <a:gd name="T6" fmla="*/ 60 w 65"/>
                  <a:gd name="T7" fmla="*/ 51 h 51"/>
                  <a:gd name="T8" fmla="*/ 65 w 65"/>
                  <a:gd name="T9" fmla="*/ 44 h 51"/>
                  <a:gd name="T10" fmla="*/ 4 w 65"/>
                  <a:gd name="T1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51">
                    <a:moveTo>
                      <a:pt x="4" y="0"/>
                    </a:moveTo>
                    <a:lnTo>
                      <a:pt x="1" y="2"/>
                    </a:lnTo>
                    <a:lnTo>
                      <a:pt x="0" y="8"/>
                    </a:lnTo>
                    <a:lnTo>
                      <a:pt x="60" y="51"/>
                    </a:lnTo>
                    <a:lnTo>
                      <a:pt x="65" y="4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9676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63" name="Freeform 1887">
                <a:extLst>
                  <a:ext uri="{FF2B5EF4-FFF2-40B4-BE49-F238E27FC236}">
                    <a16:creationId xmlns:a16="http://schemas.microsoft.com/office/drawing/2014/main" id="{0DE82EC5-0D8C-4A06-9EEB-E94BBA47E3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4" y="4141"/>
                <a:ext cx="19" cy="14"/>
              </a:xfrm>
              <a:custGeom>
                <a:avLst/>
                <a:gdLst>
                  <a:gd name="T0" fmla="*/ 2 w 55"/>
                  <a:gd name="T1" fmla="*/ 0 h 41"/>
                  <a:gd name="T2" fmla="*/ 0 w 55"/>
                  <a:gd name="T3" fmla="*/ 9 h 41"/>
                  <a:gd name="T4" fmla="*/ 44 w 55"/>
                  <a:gd name="T5" fmla="*/ 41 h 41"/>
                  <a:gd name="T6" fmla="*/ 48 w 55"/>
                  <a:gd name="T7" fmla="*/ 39 h 41"/>
                  <a:gd name="T8" fmla="*/ 53 w 55"/>
                  <a:gd name="T9" fmla="*/ 38 h 41"/>
                  <a:gd name="T10" fmla="*/ 55 w 55"/>
                  <a:gd name="T11" fmla="*/ 37 h 41"/>
                  <a:gd name="T12" fmla="*/ 2 w 55"/>
                  <a:gd name="T13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" h="41">
                    <a:moveTo>
                      <a:pt x="2" y="0"/>
                    </a:moveTo>
                    <a:lnTo>
                      <a:pt x="0" y="9"/>
                    </a:lnTo>
                    <a:lnTo>
                      <a:pt x="44" y="41"/>
                    </a:lnTo>
                    <a:lnTo>
                      <a:pt x="48" y="39"/>
                    </a:lnTo>
                    <a:lnTo>
                      <a:pt x="53" y="38"/>
                    </a:lnTo>
                    <a:lnTo>
                      <a:pt x="55" y="37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8E6E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64" name="Freeform 1888">
                <a:extLst>
                  <a:ext uri="{FF2B5EF4-FFF2-40B4-BE49-F238E27FC236}">
                    <a16:creationId xmlns:a16="http://schemas.microsoft.com/office/drawing/2014/main" id="{635CC7EB-1E64-4E17-B94E-87AA1E9DB8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4" y="4144"/>
                <a:ext cx="15" cy="12"/>
              </a:xfrm>
              <a:custGeom>
                <a:avLst/>
                <a:gdLst>
                  <a:gd name="T0" fmla="*/ 2 w 46"/>
                  <a:gd name="T1" fmla="*/ 0 h 35"/>
                  <a:gd name="T2" fmla="*/ 0 w 46"/>
                  <a:gd name="T3" fmla="*/ 10 h 35"/>
                  <a:gd name="T4" fmla="*/ 34 w 46"/>
                  <a:gd name="T5" fmla="*/ 35 h 35"/>
                  <a:gd name="T6" fmla="*/ 46 w 46"/>
                  <a:gd name="T7" fmla="*/ 32 h 35"/>
                  <a:gd name="T8" fmla="*/ 2 w 46"/>
                  <a:gd name="T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35">
                    <a:moveTo>
                      <a:pt x="2" y="0"/>
                    </a:moveTo>
                    <a:lnTo>
                      <a:pt x="0" y="10"/>
                    </a:lnTo>
                    <a:lnTo>
                      <a:pt x="34" y="35"/>
                    </a:lnTo>
                    <a:lnTo>
                      <a:pt x="46" y="3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8D6C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65" name="Freeform 1889">
                <a:extLst>
                  <a:ext uri="{FF2B5EF4-FFF2-40B4-BE49-F238E27FC236}">
                    <a16:creationId xmlns:a16="http://schemas.microsoft.com/office/drawing/2014/main" id="{B0B22735-B898-45FD-B083-A4324A7192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5" y="4134"/>
                <a:ext cx="21" cy="19"/>
              </a:xfrm>
              <a:custGeom>
                <a:avLst/>
                <a:gdLst>
                  <a:gd name="T0" fmla="*/ 3 w 64"/>
                  <a:gd name="T1" fmla="*/ 11 h 59"/>
                  <a:gd name="T2" fmla="*/ 0 w 64"/>
                  <a:gd name="T3" fmla="*/ 22 h 59"/>
                  <a:gd name="T4" fmla="*/ 53 w 64"/>
                  <a:gd name="T5" fmla="*/ 59 h 59"/>
                  <a:gd name="T6" fmla="*/ 59 w 64"/>
                  <a:gd name="T7" fmla="*/ 51 h 59"/>
                  <a:gd name="T8" fmla="*/ 64 w 64"/>
                  <a:gd name="T9" fmla="*/ 43 h 59"/>
                  <a:gd name="T10" fmla="*/ 4 w 64"/>
                  <a:gd name="T11" fmla="*/ 0 h 59"/>
                  <a:gd name="T12" fmla="*/ 3 w 64"/>
                  <a:gd name="T13" fmla="*/ 7 h 59"/>
                  <a:gd name="T14" fmla="*/ 3 w 64"/>
                  <a:gd name="T15" fmla="*/ 11 h 59"/>
                  <a:gd name="T16" fmla="*/ 58 w 64"/>
                  <a:gd name="T17" fmla="*/ 51 h 59"/>
                  <a:gd name="T18" fmla="*/ 3 w 64"/>
                  <a:gd name="T19" fmla="*/ 1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59">
                    <a:moveTo>
                      <a:pt x="3" y="11"/>
                    </a:moveTo>
                    <a:lnTo>
                      <a:pt x="0" y="22"/>
                    </a:lnTo>
                    <a:lnTo>
                      <a:pt x="53" y="59"/>
                    </a:lnTo>
                    <a:lnTo>
                      <a:pt x="59" y="51"/>
                    </a:lnTo>
                    <a:lnTo>
                      <a:pt x="64" y="43"/>
                    </a:lnTo>
                    <a:lnTo>
                      <a:pt x="4" y="0"/>
                    </a:lnTo>
                    <a:lnTo>
                      <a:pt x="3" y="7"/>
                    </a:lnTo>
                    <a:lnTo>
                      <a:pt x="3" y="11"/>
                    </a:lnTo>
                    <a:lnTo>
                      <a:pt x="58" y="51"/>
                    </a:lnTo>
                    <a:lnTo>
                      <a:pt x="3" y="11"/>
                    </a:lnTo>
                    <a:close/>
                  </a:path>
                </a:pathLst>
              </a:custGeom>
              <a:solidFill>
                <a:srgbClr val="9170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66" name="Freeform 1890">
                <a:extLst>
                  <a:ext uri="{FF2B5EF4-FFF2-40B4-BE49-F238E27FC236}">
                    <a16:creationId xmlns:a16="http://schemas.microsoft.com/office/drawing/2014/main" id="{210E1ECB-962F-4F97-A2C8-A2EF4613D0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2" y="4147"/>
                <a:ext cx="13" cy="10"/>
              </a:xfrm>
              <a:custGeom>
                <a:avLst/>
                <a:gdLst>
                  <a:gd name="T0" fmla="*/ 29 w 38"/>
                  <a:gd name="T1" fmla="*/ 30 h 30"/>
                  <a:gd name="T2" fmla="*/ 38 w 38"/>
                  <a:gd name="T3" fmla="*/ 25 h 30"/>
                  <a:gd name="T4" fmla="*/ 4 w 38"/>
                  <a:gd name="T5" fmla="*/ 0 h 30"/>
                  <a:gd name="T6" fmla="*/ 0 w 38"/>
                  <a:gd name="T7" fmla="*/ 10 h 30"/>
                  <a:gd name="T8" fmla="*/ 29 w 38"/>
                  <a:gd name="T9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0">
                    <a:moveTo>
                      <a:pt x="29" y="30"/>
                    </a:moveTo>
                    <a:lnTo>
                      <a:pt x="38" y="25"/>
                    </a:lnTo>
                    <a:lnTo>
                      <a:pt x="4" y="0"/>
                    </a:lnTo>
                    <a:lnTo>
                      <a:pt x="0" y="10"/>
                    </a:lnTo>
                    <a:lnTo>
                      <a:pt x="29" y="30"/>
                    </a:lnTo>
                    <a:close/>
                  </a:path>
                </a:pathLst>
              </a:custGeom>
              <a:solidFill>
                <a:srgbClr val="8A68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67" name="Freeform 1891">
                <a:extLst>
                  <a:ext uri="{FF2B5EF4-FFF2-40B4-BE49-F238E27FC236}">
                    <a16:creationId xmlns:a16="http://schemas.microsoft.com/office/drawing/2014/main" id="{B599EAF9-CE10-4196-A6A0-5385BB66C4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1" y="4151"/>
                <a:ext cx="11" cy="8"/>
              </a:xfrm>
              <a:custGeom>
                <a:avLst/>
                <a:gdLst>
                  <a:gd name="T0" fmla="*/ 3 w 33"/>
                  <a:gd name="T1" fmla="*/ 2 h 26"/>
                  <a:gd name="T2" fmla="*/ 0 w 33"/>
                  <a:gd name="T3" fmla="*/ 9 h 26"/>
                  <a:gd name="T4" fmla="*/ 23 w 33"/>
                  <a:gd name="T5" fmla="*/ 26 h 26"/>
                  <a:gd name="T6" fmla="*/ 33 w 33"/>
                  <a:gd name="T7" fmla="*/ 20 h 26"/>
                  <a:gd name="T8" fmla="*/ 4 w 33"/>
                  <a:gd name="T9" fmla="*/ 0 h 26"/>
                  <a:gd name="T10" fmla="*/ 3 w 33"/>
                  <a:gd name="T11" fmla="*/ 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26">
                    <a:moveTo>
                      <a:pt x="3" y="2"/>
                    </a:moveTo>
                    <a:lnTo>
                      <a:pt x="0" y="9"/>
                    </a:lnTo>
                    <a:lnTo>
                      <a:pt x="23" y="26"/>
                    </a:lnTo>
                    <a:lnTo>
                      <a:pt x="33" y="20"/>
                    </a:lnTo>
                    <a:lnTo>
                      <a:pt x="4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8765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68" name="Freeform 1892">
                <a:extLst>
                  <a:ext uri="{FF2B5EF4-FFF2-40B4-BE49-F238E27FC236}">
                    <a16:creationId xmlns:a16="http://schemas.microsoft.com/office/drawing/2014/main" id="{CAA3411C-B005-4AFF-8FA0-D236892C4E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4" y="4157"/>
                <a:ext cx="12" cy="10"/>
              </a:xfrm>
              <a:custGeom>
                <a:avLst/>
                <a:gdLst>
                  <a:gd name="T0" fmla="*/ 33 w 37"/>
                  <a:gd name="T1" fmla="*/ 16 h 32"/>
                  <a:gd name="T2" fmla="*/ 37 w 37"/>
                  <a:gd name="T3" fmla="*/ 14 h 32"/>
                  <a:gd name="T4" fmla="*/ 17 w 37"/>
                  <a:gd name="T5" fmla="*/ 0 h 32"/>
                  <a:gd name="T6" fmla="*/ 0 w 37"/>
                  <a:gd name="T7" fmla="*/ 32 h 32"/>
                  <a:gd name="T8" fmla="*/ 21 w 37"/>
                  <a:gd name="T9" fmla="*/ 24 h 32"/>
                  <a:gd name="T10" fmla="*/ 24 w 37"/>
                  <a:gd name="T11" fmla="*/ 21 h 32"/>
                  <a:gd name="T12" fmla="*/ 24 w 37"/>
                  <a:gd name="T13" fmla="*/ 20 h 32"/>
                  <a:gd name="T14" fmla="*/ 25 w 37"/>
                  <a:gd name="T15" fmla="*/ 20 h 32"/>
                  <a:gd name="T16" fmla="*/ 27 w 37"/>
                  <a:gd name="T17" fmla="*/ 20 h 32"/>
                  <a:gd name="T18" fmla="*/ 30 w 37"/>
                  <a:gd name="T19" fmla="*/ 18 h 32"/>
                  <a:gd name="T20" fmla="*/ 30 w 37"/>
                  <a:gd name="T21" fmla="*/ 16 h 32"/>
                  <a:gd name="T22" fmla="*/ 31 w 37"/>
                  <a:gd name="T23" fmla="*/ 16 h 32"/>
                  <a:gd name="T24" fmla="*/ 33 w 37"/>
                  <a:gd name="T25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2">
                    <a:moveTo>
                      <a:pt x="33" y="16"/>
                    </a:moveTo>
                    <a:lnTo>
                      <a:pt x="37" y="14"/>
                    </a:lnTo>
                    <a:lnTo>
                      <a:pt x="17" y="0"/>
                    </a:lnTo>
                    <a:lnTo>
                      <a:pt x="0" y="32"/>
                    </a:lnTo>
                    <a:lnTo>
                      <a:pt x="21" y="24"/>
                    </a:lnTo>
                    <a:lnTo>
                      <a:pt x="24" y="21"/>
                    </a:lnTo>
                    <a:lnTo>
                      <a:pt x="24" y="20"/>
                    </a:lnTo>
                    <a:lnTo>
                      <a:pt x="25" y="20"/>
                    </a:lnTo>
                    <a:lnTo>
                      <a:pt x="27" y="20"/>
                    </a:lnTo>
                    <a:lnTo>
                      <a:pt x="30" y="18"/>
                    </a:lnTo>
                    <a:lnTo>
                      <a:pt x="30" y="16"/>
                    </a:lnTo>
                    <a:lnTo>
                      <a:pt x="31" y="16"/>
                    </a:lnTo>
                    <a:lnTo>
                      <a:pt x="33" y="16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69" name="Freeform 1893">
                <a:extLst>
                  <a:ext uri="{FF2B5EF4-FFF2-40B4-BE49-F238E27FC236}">
                    <a16:creationId xmlns:a16="http://schemas.microsoft.com/office/drawing/2014/main" id="{48877FCD-008C-4F2E-876D-BD776BA113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0" y="4154"/>
                <a:ext cx="9" cy="7"/>
              </a:xfrm>
              <a:custGeom>
                <a:avLst/>
                <a:gdLst>
                  <a:gd name="T0" fmla="*/ 20 w 27"/>
                  <a:gd name="T1" fmla="*/ 23 h 23"/>
                  <a:gd name="T2" fmla="*/ 27 w 27"/>
                  <a:gd name="T3" fmla="*/ 17 h 23"/>
                  <a:gd name="T4" fmla="*/ 4 w 27"/>
                  <a:gd name="T5" fmla="*/ 0 h 23"/>
                  <a:gd name="T6" fmla="*/ 0 w 27"/>
                  <a:gd name="T7" fmla="*/ 9 h 23"/>
                  <a:gd name="T8" fmla="*/ 20 w 27"/>
                  <a:gd name="T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3">
                    <a:moveTo>
                      <a:pt x="20" y="23"/>
                    </a:moveTo>
                    <a:lnTo>
                      <a:pt x="27" y="17"/>
                    </a:lnTo>
                    <a:lnTo>
                      <a:pt x="4" y="0"/>
                    </a:lnTo>
                    <a:lnTo>
                      <a:pt x="0" y="9"/>
                    </a:lnTo>
                    <a:lnTo>
                      <a:pt x="20" y="23"/>
                    </a:lnTo>
                    <a:close/>
                  </a:path>
                </a:pathLst>
              </a:custGeom>
              <a:solidFill>
                <a:srgbClr val="8563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70" name="Freeform 1894">
                <a:extLst>
                  <a:ext uri="{FF2B5EF4-FFF2-40B4-BE49-F238E27FC236}">
                    <a16:creationId xmlns:a16="http://schemas.microsoft.com/office/drawing/2014/main" id="{90E173C3-7438-4F84-AFB1-DCA3C6EBA3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03" y="4313"/>
                <a:ext cx="19" cy="3"/>
              </a:xfrm>
              <a:custGeom>
                <a:avLst/>
                <a:gdLst>
                  <a:gd name="T0" fmla="*/ 57 w 57"/>
                  <a:gd name="T1" fmla="*/ 4 h 8"/>
                  <a:gd name="T2" fmla="*/ 23 w 57"/>
                  <a:gd name="T3" fmla="*/ 0 h 8"/>
                  <a:gd name="T4" fmla="*/ 16 w 57"/>
                  <a:gd name="T5" fmla="*/ 1 h 8"/>
                  <a:gd name="T6" fmla="*/ 0 w 57"/>
                  <a:gd name="T7" fmla="*/ 8 h 8"/>
                  <a:gd name="T8" fmla="*/ 57 w 57"/>
                  <a:gd name="T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">
                    <a:moveTo>
                      <a:pt x="57" y="4"/>
                    </a:moveTo>
                    <a:lnTo>
                      <a:pt x="23" y="0"/>
                    </a:lnTo>
                    <a:lnTo>
                      <a:pt x="16" y="1"/>
                    </a:lnTo>
                    <a:lnTo>
                      <a:pt x="0" y="8"/>
                    </a:lnTo>
                    <a:lnTo>
                      <a:pt x="57" y="4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77671" name="Group 1895">
              <a:extLst>
                <a:ext uri="{FF2B5EF4-FFF2-40B4-BE49-F238E27FC236}">
                  <a16:creationId xmlns:a16="http://schemas.microsoft.com/office/drawing/2014/main" id="{3A4B17DF-7E4A-454A-9AEC-23D03874B0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635" y="4336"/>
              <a:ext cx="159" cy="243"/>
              <a:chOff x="9384" y="4556"/>
              <a:chExt cx="159" cy="243"/>
            </a:xfrm>
          </p:grpSpPr>
          <p:sp>
            <p:nvSpPr>
              <p:cNvPr id="77672" name="Freeform 1896">
                <a:extLst>
                  <a:ext uri="{FF2B5EF4-FFF2-40B4-BE49-F238E27FC236}">
                    <a16:creationId xmlns:a16="http://schemas.microsoft.com/office/drawing/2014/main" id="{B939B7BF-1349-4E3C-A770-4B646C2C3A7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rot="10800000">
                <a:off x="9384" y="4558"/>
                <a:ext cx="159" cy="241"/>
              </a:xfrm>
              <a:custGeom>
                <a:avLst/>
                <a:gdLst>
                  <a:gd name="T0" fmla="*/ 268 w 478"/>
                  <a:gd name="T1" fmla="*/ 82 h 722"/>
                  <a:gd name="T2" fmla="*/ 131 w 478"/>
                  <a:gd name="T3" fmla="*/ 92 h 722"/>
                  <a:gd name="T4" fmla="*/ 104 w 478"/>
                  <a:gd name="T5" fmla="*/ 114 h 722"/>
                  <a:gd name="T6" fmla="*/ 103 w 478"/>
                  <a:gd name="T7" fmla="*/ 191 h 722"/>
                  <a:gd name="T8" fmla="*/ 112 w 478"/>
                  <a:gd name="T9" fmla="*/ 245 h 722"/>
                  <a:gd name="T10" fmla="*/ 1 w 478"/>
                  <a:gd name="T11" fmla="*/ 234 h 722"/>
                  <a:gd name="T12" fmla="*/ 113 w 478"/>
                  <a:gd name="T13" fmla="*/ 276 h 722"/>
                  <a:gd name="T14" fmla="*/ 156 w 478"/>
                  <a:gd name="T15" fmla="*/ 336 h 722"/>
                  <a:gd name="T16" fmla="*/ 199 w 478"/>
                  <a:gd name="T17" fmla="*/ 391 h 722"/>
                  <a:gd name="T18" fmla="*/ 223 w 478"/>
                  <a:gd name="T19" fmla="*/ 501 h 722"/>
                  <a:gd name="T20" fmla="*/ 250 w 478"/>
                  <a:gd name="T21" fmla="*/ 428 h 722"/>
                  <a:gd name="T22" fmla="*/ 218 w 478"/>
                  <a:gd name="T23" fmla="*/ 715 h 722"/>
                  <a:gd name="T24" fmla="*/ 261 w 478"/>
                  <a:gd name="T25" fmla="*/ 638 h 722"/>
                  <a:gd name="T26" fmla="*/ 267 w 478"/>
                  <a:gd name="T27" fmla="*/ 400 h 722"/>
                  <a:gd name="T28" fmla="*/ 361 w 478"/>
                  <a:gd name="T29" fmla="*/ 398 h 722"/>
                  <a:gd name="T30" fmla="*/ 455 w 478"/>
                  <a:gd name="T31" fmla="*/ 436 h 722"/>
                  <a:gd name="T32" fmla="*/ 411 w 478"/>
                  <a:gd name="T33" fmla="*/ 369 h 722"/>
                  <a:gd name="T34" fmla="*/ 478 w 478"/>
                  <a:gd name="T35" fmla="*/ 277 h 722"/>
                  <a:gd name="T36" fmla="*/ 420 w 478"/>
                  <a:gd name="T37" fmla="*/ 247 h 722"/>
                  <a:gd name="T38" fmla="*/ 458 w 478"/>
                  <a:gd name="T39" fmla="*/ 162 h 722"/>
                  <a:gd name="T40" fmla="*/ 406 w 478"/>
                  <a:gd name="T41" fmla="*/ 224 h 722"/>
                  <a:gd name="T42" fmla="*/ 341 w 478"/>
                  <a:gd name="T43" fmla="*/ 261 h 722"/>
                  <a:gd name="T44" fmla="*/ 322 w 478"/>
                  <a:gd name="T45" fmla="*/ 258 h 722"/>
                  <a:gd name="T46" fmla="*/ 305 w 478"/>
                  <a:gd name="T47" fmla="*/ 271 h 722"/>
                  <a:gd name="T48" fmla="*/ 311 w 478"/>
                  <a:gd name="T49" fmla="*/ 213 h 722"/>
                  <a:gd name="T50" fmla="*/ 333 w 478"/>
                  <a:gd name="T51" fmla="*/ 157 h 722"/>
                  <a:gd name="T52" fmla="*/ 390 w 478"/>
                  <a:gd name="T53" fmla="*/ 88 h 722"/>
                  <a:gd name="T54" fmla="*/ 372 w 478"/>
                  <a:gd name="T55" fmla="*/ 233 h 722"/>
                  <a:gd name="T56" fmla="*/ 404 w 478"/>
                  <a:gd name="T57" fmla="*/ 192 h 722"/>
                  <a:gd name="T58" fmla="*/ 377 w 478"/>
                  <a:gd name="T59" fmla="*/ 42 h 722"/>
                  <a:gd name="T60" fmla="*/ 343 w 478"/>
                  <a:gd name="T61" fmla="*/ 121 h 722"/>
                  <a:gd name="T62" fmla="*/ 319 w 478"/>
                  <a:gd name="T63" fmla="*/ 37 h 722"/>
                  <a:gd name="T64" fmla="*/ 325 w 478"/>
                  <a:gd name="T65" fmla="*/ 101 h 722"/>
                  <a:gd name="T66" fmla="*/ 299 w 478"/>
                  <a:gd name="T67" fmla="*/ 216 h 722"/>
                  <a:gd name="T68" fmla="*/ 273 w 478"/>
                  <a:gd name="T69" fmla="*/ 157 h 722"/>
                  <a:gd name="T70" fmla="*/ 292 w 478"/>
                  <a:gd name="T71" fmla="*/ 35 h 722"/>
                  <a:gd name="T72" fmla="*/ 437 w 478"/>
                  <a:gd name="T73" fmla="*/ 218 h 722"/>
                  <a:gd name="T74" fmla="*/ 348 w 478"/>
                  <a:gd name="T75" fmla="*/ 277 h 722"/>
                  <a:gd name="T76" fmla="*/ 253 w 478"/>
                  <a:gd name="T77" fmla="*/ 281 h 722"/>
                  <a:gd name="T78" fmla="*/ 185 w 478"/>
                  <a:gd name="T79" fmla="*/ 233 h 722"/>
                  <a:gd name="T80" fmla="*/ 140 w 478"/>
                  <a:gd name="T81" fmla="*/ 121 h 722"/>
                  <a:gd name="T82" fmla="*/ 196 w 478"/>
                  <a:gd name="T83" fmla="*/ 26 h 722"/>
                  <a:gd name="T84" fmla="*/ 236 w 478"/>
                  <a:gd name="T85" fmla="*/ 95 h 722"/>
                  <a:gd name="T86" fmla="*/ 347 w 478"/>
                  <a:gd name="T87" fmla="*/ 335 h 722"/>
                  <a:gd name="T88" fmla="*/ 429 w 478"/>
                  <a:gd name="T89" fmla="*/ 410 h 722"/>
                  <a:gd name="T90" fmla="*/ 397 w 478"/>
                  <a:gd name="T91" fmla="*/ 402 h 722"/>
                  <a:gd name="T92" fmla="*/ 261 w 478"/>
                  <a:gd name="T93" fmla="*/ 345 h 722"/>
                  <a:gd name="T94" fmla="*/ 273 w 478"/>
                  <a:gd name="T95" fmla="*/ 379 h 722"/>
                  <a:gd name="T96" fmla="*/ 228 w 478"/>
                  <a:gd name="T97" fmla="*/ 445 h 722"/>
                  <a:gd name="T98" fmla="*/ 202 w 478"/>
                  <a:gd name="T99" fmla="*/ 432 h 722"/>
                  <a:gd name="T100" fmla="*/ 211 w 478"/>
                  <a:gd name="T101" fmla="*/ 384 h 722"/>
                  <a:gd name="T102" fmla="*/ 125 w 478"/>
                  <a:gd name="T103" fmla="*/ 205 h 722"/>
                  <a:gd name="T104" fmla="*/ 196 w 478"/>
                  <a:gd name="T105" fmla="*/ 287 h 722"/>
                  <a:gd name="T106" fmla="*/ 107 w 478"/>
                  <a:gd name="T107" fmla="*/ 180 h 722"/>
                  <a:gd name="T108" fmla="*/ 115 w 478"/>
                  <a:gd name="T109" fmla="*/ 267 h 722"/>
                  <a:gd name="T110" fmla="*/ 23 w 478"/>
                  <a:gd name="T111" fmla="*/ 225 h 722"/>
                  <a:gd name="T112" fmla="*/ 182 w 478"/>
                  <a:gd name="T113" fmla="*/ 293 h 722"/>
                  <a:gd name="T114" fmla="*/ 115 w 478"/>
                  <a:gd name="T115" fmla="*/ 267 h 722"/>
                  <a:gd name="T116" fmla="*/ 205 w 478"/>
                  <a:gd name="T117" fmla="*/ 330 h 722"/>
                  <a:gd name="T118" fmla="*/ 181 w 478"/>
                  <a:gd name="T119" fmla="*/ 390 h 722"/>
                  <a:gd name="T120" fmla="*/ 124 w 478"/>
                  <a:gd name="T121" fmla="*/ 376 h 7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78" h="722">
                    <a:moveTo>
                      <a:pt x="312" y="26"/>
                    </a:moveTo>
                    <a:lnTo>
                      <a:pt x="310" y="14"/>
                    </a:lnTo>
                    <a:lnTo>
                      <a:pt x="303" y="0"/>
                    </a:lnTo>
                    <a:lnTo>
                      <a:pt x="294" y="17"/>
                    </a:lnTo>
                    <a:lnTo>
                      <a:pt x="286" y="31"/>
                    </a:lnTo>
                    <a:lnTo>
                      <a:pt x="268" y="82"/>
                    </a:lnTo>
                    <a:lnTo>
                      <a:pt x="259" y="101"/>
                    </a:lnTo>
                    <a:lnTo>
                      <a:pt x="256" y="112"/>
                    </a:lnTo>
                    <a:lnTo>
                      <a:pt x="218" y="7"/>
                    </a:lnTo>
                    <a:lnTo>
                      <a:pt x="202" y="5"/>
                    </a:lnTo>
                    <a:lnTo>
                      <a:pt x="146" y="70"/>
                    </a:lnTo>
                    <a:lnTo>
                      <a:pt x="131" y="92"/>
                    </a:lnTo>
                    <a:lnTo>
                      <a:pt x="140" y="152"/>
                    </a:lnTo>
                    <a:lnTo>
                      <a:pt x="163" y="221"/>
                    </a:lnTo>
                    <a:lnTo>
                      <a:pt x="149" y="216"/>
                    </a:lnTo>
                    <a:lnTo>
                      <a:pt x="125" y="177"/>
                    </a:lnTo>
                    <a:lnTo>
                      <a:pt x="110" y="146"/>
                    </a:lnTo>
                    <a:lnTo>
                      <a:pt x="104" y="114"/>
                    </a:lnTo>
                    <a:lnTo>
                      <a:pt x="97" y="76"/>
                    </a:lnTo>
                    <a:lnTo>
                      <a:pt x="90" y="53"/>
                    </a:lnTo>
                    <a:lnTo>
                      <a:pt x="86" y="72"/>
                    </a:lnTo>
                    <a:lnTo>
                      <a:pt x="89" y="152"/>
                    </a:lnTo>
                    <a:lnTo>
                      <a:pt x="91" y="176"/>
                    </a:lnTo>
                    <a:lnTo>
                      <a:pt x="103" y="191"/>
                    </a:lnTo>
                    <a:lnTo>
                      <a:pt x="104" y="209"/>
                    </a:lnTo>
                    <a:lnTo>
                      <a:pt x="110" y="227"/>
                    </a:lnTo>
                    <a:lnTo>
                      <a:pt x="119" y="242"/>
                    </a:lnTo>
                    <a:lnTo>
                      <a:pt x="132" y="259"/>
                    </a:lnTo>
                    <a:lnTo>
                      <a:pt x="122" y="251"/>
                    </a:lnTo>
                    <a:lnTo>
                      <a:pt x="112" y="245"/>
                    </a:lnTo>
                    <a:lnTo>
                      <a:pt x="100" y="239"/>
                    </a:lnTo>
                    <a:lnTo>
                      <a:pt x="88" y="235"/>
                    </a:lnTo>
                    <a:lnTo>
                      <a:pt x="37" y="221"/>
                    </a:lnTo>
                    <a:lnTo>
                      <a:pt x="3" y="222"/>
                    </a:lnTo>
                    <a:lnTo>
                      <a:pt x="0" y="228"/>
                    </a:lnTo>
                    <a:lnTo>
                      <a:pt x="1" y="234"/>
                    </a:lnTo>
                    <a:lnTo>
                      <a:pt x="2" y="235"/>
                    </a:lnTo>
                    <a:lnTo>
                      <a:pt x="6" y="237"/>
                    </a:lnTo>
                    <a:lnTo>
                      <a:pt x="9" y="239"/>
                    </a:lnTo>
                    <a:lnTo>
                      <a:pt x="15" y="241"/>
                    </a:lnTo>
                    <a:lnTo>
                      <a:pt x="65" y="258"/>
                    </a:lnTo>
                    <a:lnTo>
                      <a:pt x="113" y="276"/>
                    </a:lnTo>
                    <a:lnTo>
                      <a:pt x="142" y="289"/>
                    </a:lnTo>
                    <a:lnTo>
                      <a:pt x="168" y="303"/>
                    </a:lnTo>
                    <a:lnTo>
                      <a:pt x="178" y="311"/>
                    </a:lnTo>
                    <a:lnTo>
                      <a:pt x="190" y="309"/>
                    </a:lnTo>
                    <a:lnTo>
                      <a:pt x="188" y="312"/>
                    </a:lnTo>
                    <a:lnTo>
                      <a:pt x="156" y="336"/>
                    </a:lnTo>
                    <a:lnTo>
                      <a:pt x="133" y="357"/>
                    </a:lnTo>
                    <a:lnTo>
                      <a:pt x="108" y="399"/>
                    </a:lnTo>
                    <a:lnTo>
                      <a:pt x="97" y="441"/>
                    </a:lnTo>
                    <a:lnTo>
                      <a:pt x="95" y="452"/>
                    </a:lnTo>
                    <a:lnTo>
                      <a:pt x="127" y="432"/>
                    </a:lnTo>
                    <a:lnTo>
                      <a:pt x="199" y="391"/>
                    </a:lnTo>
                    <a:lnTo>
                      <a:pt x="196" y="400"/>
                    </a:lnTo>
                    <a:lnTo>
                      <a:pt x="194" y="411"/>
                    </a:lnTo>
                    <a:lnTo>
                      <a:pt x="196" y="433"/>
                    </a:lnTo>
                    <a:lnTo>
                      <a:pt x="199" y="453"/>
                    </a:lnTo>
                    <a:lnTo>
                      <a:pt x="208" y="475"/>
                    </a:lnTo>
                    <a:lnTo>
                      <a:pt x="223" y="501"/>
                    </a:lnTo>
                    <a:lnTo>
                      <a:pt x="226" y="496"/>
                    </a:lnTo>
                    <a:lnTo>
                      <a:pt x="224" y="487"/>
                    </a:lnTo>
                    <a:lnTo>
                      <a:pt x="226" y="478"/>
                    </a:lnTo>
                    <a:lnTo>
                      <a:pt x="233" y="459"/>
                    </a:lnTo>
                    <a:lnTo>
                      <a:pt x="240" y="442"/>
                    </a:lnTo>
                    <a:lnTo>
                      <a:pt x="250" y="428"/>
                    </a:lnTo>
                    <a:lnTo>
                      <a:pt x="250" y="638"/>
                    </a:lnTo>
                    <a:lnTo>
                      <a:pt x="244" y="647"/>
                    </a:lnTo>
                    <a:lnTo>
                      <a:pt x="244" y="677"/>
                    </a:lnTo>
                    <a:lnTo>
                      <a:pt x="235" y="687"/>
                    </a:lnTo>
                    <a:lnTo>
                      <a:pt x="222" y="713"/>
                    </a:lnTo>
                    <a:lnTo>
                      <a:pt x="218" y="715"/>
                    </a:lnTo>
                    <a:lnTo>
                      <a:pt x="234" y="722"/>
                    </a:lnTo>
                    <a:lnTo>
                      <a:pt x="241" y="721"/>
                    </a:lnTo>
                    <a:lnTo>
                      <a:pt x="249" y="691"/>
                    </a:lnTo>
                    <a:lnTo>
                      <a:pt x="253" y="679"/>
                    </a:lnTo>
                    <a:lnTo>
                      <a:pt x="253" y="649"/>
                    </a:lnTo>
                    <a:lnTo>
                      <a:pt x="261" y="638"/>
                    </a:lnTo>
                    <a:lnTo>
                      <a:pt x="262" y="579"/>
                    </a:lnTo>
                    <a:lnTo>
                      <a:pt x="262" y="502"/>
                    </a:lnTo>
                    <a:lnTo>
                      <a:pt x="262" y="484"/>
                    </a:lnTo>
                    <a:lnTo>
                      <a:pt x="263" y="463"/>
                    </a:lnTo>
                    <a:lnTo>
                      <a:pt x="263" y="423"/>
                    </a:lnTo>
                    <a:lnTo>
                      <a:pt x="267" y="400"/>
                    </a:lnTo>
                    <a:lnTo>
                      <a:pt x="271" y="390"/>
                    </a:lnTo>
                    <a:lnTo>
                      <a:pt x="280" y="381"/>
                    </a:lnTo>
                    <a:lnTo>
                      <a:pt x="294" y="387"/>
                    </a:lnTo>
                    <a:lnTo>
                      <a:pt x="310" y="392"/>
                    </a:lnTo>
                    <a:lnTo>
                      <a:pt x="342" y="397"/>
                    </a:lnTo>
                    <a:lnTo>
                      <a:pt x="361" y="398"/>
                    </a:lnTo>
                    <a:lnTo>
                      <a:pt x="381" y="402"/>
                    </a:lnTo>
                    <a:lnTo>
                      <a:pt x="399" y="406"/>
                    </a:lnTo>
                    <a:lnTo>
                      <a:pt x="418" y="415"/>
                    </a:lnTo>
                    <a:lnTo>
                      <a:pt x="436" y="424"/>
                    </a:lnTo>
                    <a:lnTo>
                      <a:pt x="454" y="436"/>
                    </a:lnTo>
                    <a:lnTo>
                      <a:pt x="455" y="436"/>
                    </a:lnTo>
                    <a:lnTo>
                      <a:pt x="456" y="435"/>
                    </a:lnTo>
                    <a:lnTo>
                      <a:pt x="458" y="426"/>
                    </a:lnTo>
                    <a:lnTo>
                      <a:pt x="447" y="409"/>
                    </a:lnTo>
                    <a:lnTo>
                      <a:pt x="429" y="386"/>
                    </a:lnTo>
                    <a:lnTo>
                      <a:pt x="419" y="376"/>
                    </a:lnTo>
                    <a:lnTo>
                      <a:pt x="411" y="369"/>
                    </a:lnTo>
                    <a:lnTo>
                      <a:pt x="375" y="345"/>
                    </a:lnTo>
                    <a:lnTo>
                      <a:pt x="346" y="326"/>
                    </a:lnTo>
                    <a:lnTo>
                      <a:pt x="330" y="317"/>
                    </a:lnTo>
                    <a:lnTo>
                      <a:pt x="406" y="301"/>
                    </a:lnTo>
                    <a:lnTo>
                      <a:pt x="442" y="290"/>
                    </a:lnTo>
                    <a:lnTo>
                      <a:pt x="478" y="277"/>
                    </a:lnTo>
                    <a:lnTo>
                      <a:pt x="378" y="273"/>
                    </a:lnTo>
                    <a:lnTo>
                      <a:pt x="393" y="266"/>
                    </a:lnTo>
                    <a:lnTo>
                      <a:pt x="407" y="258"/>
                    </a:lnTo>
                    <a:lnTo>
                      <a:pt x="410" y="254"/>
                    </a:lnTo>
                    <a:lnTo>
                      <a:pt x="413" y="252"/>
                    </a:lnTo>
                    <a:lnTo>
                      <a:pt x="420" y="247"/>
                    </a:lnTo>
                    <a:lnTo>
                      <a:pt x="432" y="235"/>
                    </a:lnTo>
                    <a:lnTo>
                      <a:pt x="455" y="211"/>
                    </a:lnTo>
                    <a:lnTo>
                      <a:pt x="474" y="177"/>
                    </a:lnTo>
                    <a:lnTo>
                      <a:pt x="468" y="155"/>
                    </a:lnTo>
                    <a:lnTo>
                      <a:pt x="468" y="153"/>
                    </a:lnTo>
                    <a:lnTo>
                      <a:pt x="458" y="162"/>
                    </a:lnTo>
                    <a:lnTo>
                      <a:pt x="456" y="165"/>
                    </a:lnTo>
                    <a:lnTo>
                      <a:pt x="455" y="176"/>
                    </a:lnTo>
                    <a:lnTo>
                      <a:pt x="441" y="192"/>
                    </a:lnTo>
                    <a:lnTo>
                      <a:pt x="426" y="207"/>
                    </a:lnTo>
                    <a:lnTo>
                      <a:pt x="411" y="222"/>
                    </a:lnTo>
                    <a:lnTo>
                      <a:pt x="406" y="224"/>
                    </a:lnTo>
                    <a:lnTo>
                      <a:pt x="404" y="225"/>
                    </a:lnTo>
                    <a:lnTo>
                      <a:pt x="402" y="228"/>
                    </a:lnTo>
                    <a:lnTo>
                      <a:pt x="395" y="235"/>
                    </a:lnTo>
                    <a:lnTo>
                      <a:pt x="377" y="245"/>
                    </a:lnTo>
                    <a:lnTo>
                      <a:pt x="360" y="254"/>
                    </a:lnTo>
                    <a:lnTo>
                      <a:pt x="341" y="261"/>
                    </a:lnTo>
                    <a:lnTo>
                      <a:pt x="323" y="269"/>
                    </a:lnTo>
                    <a:lnTo>
                      <a:pt x="324" y="267"/>
                    </a:lnTo>
                    <a:lnTo>
                      <a:pt x="359" y="243"/>
                    </a:lnTo>
                    <a:lnTo>
                      <a:pt x="345" y="246"/>
                    </a:lnTo>
                    <a:lnTo>
                      <a:pt x="333" y="252"/>
                    </a:lnTo>
                    <a:lnTo>
                      <a:pt x="322" y="258"/>
                    </a:lnTo>
                    <a:lnTo>
                      <a:pt x="313" y="267"/>
                    </a:lnTo>
                    <a:lnTo>
                      <a:pt x="311" y="267"/>
                    </a:lnTo>
                    <a:lnTo>
                      <a:pt x="310" y="267"/>
                    </a:lnTo>
                    <a:lnTo>
                      <a:pt x="310" y="269"/>
                    </a:lnTo>
                    <a:lnTo>
                      <a:pt x="307" y="271"/>
                    </a:lnTo>
                    <a:lnTo>
                      <a:pt x="305" y="271"/>
                    </a:lnTo>
                    <a:lnTo>
                      <a:pt x="304" y="271"/>
                    </a:lnTo>
                    <a:lnTo>
                      <a:pt x="304" y="272"/>
                    </a:lnTo>
                    <a:lnTo>
                      <a:pt x="301" y="275"/>
                    </a:lnTo>
                    <a:lnTo>
                      <a:pt x="280" y="283"/>
                    </a:lnTo>
                    <a:lnTo>
                      <a:pt x="304" y="235"/>
                    </a:lnTo>
                    <a:lnTo>
                      <a:pt x="311" y="213"/>
                    </a:lnTo>
                    <a:lnTo>
                      <a:pt x="316" y="189"/>
                    </a:lnTo>
                    <a:lnTo>
                      <a:pt x="318" y="176"/>
                    </a:lnTo>
                    <a:lnTo>
                      <a:pt x="324" y="165"/>
                    </a:lnTo>
                    <a:lnTo>
                      <a:pt x="329" y="159"/>
                    </a:lnTo>
                    <a:lnTo>
                      <a:pt x="330" y="157"/>
                    </a:lnTo>
                    <a:lnTo>
                      <a:pt x="333" y="157"/>
                    </a:lnTo>
                    <a:lnTo>
                      <a:pt x="335" y="161"/>
                    </a:lnTo>
                    <a:lnTo>
                      <a:pt x="347" y="153"/>
                    </a:lnTo>
                    <a:lnTo>
                      <a:pt x="372" y="119"/>
                    </a:lnTo>
                    <a:lnTo>
                      <a:pt x="372" y="83"/>
                    </a:lnTo>
                    <a:lnTo>
                      <a:pt x="382" y="68"/>
                    </a:lnTo>
                    <a:lnTo>
                      <a:pt x="390" y="88"/>
                    </a:lnTo>
                    <a:lnTo>
                      <a:pt x="397" y="107"/>
                    </a:lnTo>
                    <a:lnTo>
                      <a:pt x="401" y="127"/>
                    </a:lnTo>
                    <a:lnTo>
                      <a:pt x="404" y="149"/>
                    </a:lnTo>
                    <a:lnTo>
                      <a:pt x="397" y="182"/>
                    </a:lnTo>
                    <a:lnTo>
                      <a:pt x="384" y="213"/>
                    </a:lnTo>
                    <a:lnTo>
                      <a:pt x="372" y="233"/>
                    </a:lnTo>
                    <a:lnTo>
                      <a:pt x="387" y="217"/>
                    </a:lnTo>
                    <a:lnTo>
                      <a:pt x="389" y="212"/>
                    </a:lnTo>
                    <a:lnTo>
                      <a:pt x="390" y="210"/>
                    </a:lnTo>
                    <a:lnTo>
                      <a:pt x="393" y="209"/>
                    </a:lnTo>
                    <a:lnTo>
                      <a:pt x="399" y="201"/>
                    </a:lnTo>
                    <a:lnTo>
                      <a:pt x="404" y="192"/>
                    </a:lnTo>
                    <a:lnTo>
                      <a:pt x="408" y="183"/>
                    </a:lnTo>
                    <a:lnTo>
                      <a:pt x="414" y="137"/>
                    </a:lnTo>
                    <a:lnTo>
                      <a:pt x="408" y="108"/>
                    </a:lnTo>
                    <a:lnTo>
                      <a:pt x="387" y="60"/>
                    </a:lnTo>
                    <a:lnTo>
                      <a:pt x="383" y="53"/>
                    </a:lnTo>
                    <a:lnTo>
                      <a:pt x="377" y="42"/>
                    </a:lnTo>
                    <a:lnTo>
                      <a:pt x="372" y="48"/>
                    </a:lnTo>
                    <a:lnTo>
                      <a:pt x="369" y="72"/>
                    </a:lnTo>
                    <a:lnTo>
                      <a:pt x="366" y="86"/>
                    </a:lnTo>
                    <a:lnTo>
                      <a:pt x="365" y="116"/>
                    </a:lnTo>
                    <a:lnTo>
                      <a:pt x="349" y="141"/>
                    </a:lnTo>
                    <a:lnTo>
                      <a:pt x="343" y="121"/>
                    </a:lnTo>
                    <a:lnTo>
                      <a:pt x="333" y="107"/>
                    </a:lnTo>
                    <a:lnTo>
                      <a:pt x="333" y="92"/>
                    </a:lnTo>
                    <a:lnTo>
                      <a:pt x="325" y="82"/>
                    </a:lnTo>
                    <a:lnTo>
                      <a:pt x="327" y="65"/>
                    </a:lnTo>
                    <a:lnTo>
                      <a:pt x="325" y="50"/>
                    </a:lnTo>
                    <a:lnTo>
                      <a:pt x="319" y="37"/>
                    </a:lnTo>
                    <a:lnTo>
                      <a:pt x="312" y="26"/>
                    </a:lnTo>
                    <a:close/>
                    <a:moveTo>
                      <a:pt x="292" y="35"/>
                    </a:moveTo>
                    <a:lnTo>
                      <a:pt x="304" y="26"/>
                    </a:lnTo>
                    <a:lnTo>
                      <a:pt x="315" y="60"/>
                    </a:lnTo>
                    <a:lnTo>
                      <a:pt x="318" y="92"/>
                    </a:lnTo>
                    <a:lnTo>
                      <a:pt x="325" y="101"/>
                    </a:lnTo>
                    <a:lnTo>
                      <a:pt x="325" y="112"/>
                    </a:lnTo>
                    <a:lnTo>
                      <a:pt x="339" y="131"/>
                    </a:lnTo>
                    <a:lnTo>
                      <a:pt x="339" y="149"/>
                    </a:lnTo>
                    <a:lnTo>
                      <a:pt x="316" y="165"/>
                    </a:lnTo>
                    <a:lnTo>
                      <a:pt x="304" y="205"/>
                    </a:lnTo>
                    <a:lnTo>
                      <a:pt x="299" y="216"/>
                    </a:lnTo>
                    <a:lnTo>
                      <a:pt x="299" y="221"/>
                    </a:lnTo>
                    <a:lnTo>
                      <a:pt x="299" y="229"/>
                    </a:lnTo>
                    <a:lnTo>
                      <a:pt x="298" y="235"/>
                    </a:lnTo>
                    <a:lnTo>
                      <a:pt x="294" y="216"/>
                    </a:lnTo>
                    <a:lnTo>
                      <a:pt x="287" y="200"/>
                    </a:lnTo>
                    <a:lnTo>
                      <a:pt x="273" y="157"/>
                    </a:lnTo>
                    <a:lnTo>
                      <a:pt x="262" y="126"/>
                    </a:lnTo>
                    <a:lnTo>
                      <a:pt x="264" y="113"/>
                    </a:lnTo>
                    <a:lnTo>
                      <a:pt x="265" y="101"/>
                    </a:lnTo>
                    <a:lnTo>
                      <a:pt x="277" y="84"/>
                    </a:lnTo>
                    <a:lnTo>
                      <a:pt x="285" y="67"/>
                    </a:lnTo>
                    <a:lnTo>
                      <a:pt x="292" y="35"/>
                    </a:lnTo>
                    <a:close/>
                    <a:moveTo>
                      <a:pt x="438" y="211"/>
                    </a:moveTo>
                    <a:lnTo>
                      <a:pt x="446" y="198"/>
                    </a:lnTo>
                    <a:lnTo>
                      <a:pt x="454" y="191"/>
                    </a:lnTo>
                    <a:lnTo>
                      <a:pt x="446" y="205"/>
                    </a:lnTo>
                    <a:lnTo>
                      <a:pt x="441" y="211"/>
                    </a:lnTo>
                    <a:lnTo>
                      <a:pt x="437" y="218"/>
                    </a:lnTo>
                    <a:lnTo>
                      <a:pt x="426" y="230"/>
                    </a:lnTo>
                    <a:lnTo>
                      <a:pt x="419" y="235"/>
                    </a:lnTo>
                    <a:lnTo>
                      <a:pt x="416" y="237"/>
                    </a:lnTo>
                    <a:lnTo>
                      <a:pt x="413" y="241"/>
                    </a:lnTo>
                    <a:lnTo>
                      <a:pt x="382" y="259"/>
                    </a:lnTo>
                    <a:lnTo>
                      <a:pt x="348" y="277"/>
                    </a:lnTo>
                    <a:lnTo>
                      <a:pt x="438" y="211"/>
                    </a:lnTo>
                    <a:close/>
                    <a:moveTo>
                      <a:pt x="253" y="141"/>
                    </a:moveTo>
                    <a:lnTo>
                      <a:pt x="277" y="199"/>
                    </a:lnTo>
                    <a:lnTo>
                      <a:pt x="280" y="234"/>
                    </a:lnTo>
                    <a:lnTo>
                      <a:pt x="274" y="273"/>
                    </a:lnTo>
                    <a:lnTo>
                      <a:pt x="253" y="281"/>
                    </a:lnTo>
                    <a:lnTo>
                      <a:pt x="249" y="278"/>
                    </a:lnTo>
                    <a:lnTo>
                      <a:pt x="246" y="279"/>
                    </a:lnTo>
                    <a:lnTo>
                      <a:pt x="246" y="284"/>
                    </a:lnTo>
                    <a:lnTo>
                      <a:pt x="253" y="294"/>
                    </a:lnTo>
                    <a:lnTo>
                      <a:pt x="230" y="293"/>
                    </a:lnTo>
                    <a:lnTo>
                      <a:pt x="185" y="233"/>
                    </a:lnTo>
                    <a:lnTo>
                      <a:pt x="167" y="207"/>
                    </a:lnTo>
                    <a:lnTo>
                      <a:pt x="167" y="194"/>
                    </a:lnTo>
                    <a:lnTo>
                      <a:pt x="163" y="183"/>
                    </a:lnTo>
                    <a:lnTo>
                      <a:pt x="148" y="149"/>
                    </a:lnTo>
                    <a:lnTo>
                      <a:pt x="143" y="134"/>
                    </a:lnTo>
                    <a:lnTo>
                      <a:pt x="140" y="121"/>
                    </a:lnTo>
                    <a:lnTo>
                      <a:pt x="140" y="92"/>
                    </a:lnTo>
                    <a:lnTo>
                      <a:pt x="151" y="80"/>
                    </a:lnTo>
                    <a:lnTo>
                      <a:pt x="163" y="68"/>
                    </a:lnTo>
                    <a:lnTo>
                      <a:pt x="173" y="54"/>
                    </a:lnTo>
                    <a:lnTo>
                      <a:pt x="184" y="40"/>
                    </a:lnTo>
                    <a:lnTo>
                      <a:pt x="196" y="26"/>
                    </a:lnTo>
                    <a:lnTo>
                      <a:pt x="202" y="18"/>
                    </a:lnTo>
                    <a:lnTo>
                      <a:pt x="212" y="30"/>
                    </a:lnTo>
                    <a:lnTo>
                      <a:pt x="222" y="46"/>
                    </a:lnTo>
                    <a:lnTo>
                      <a:pt x="228" y="61"/>
                    </a:lnTo>
                    <a:lnTo>
                      <a:pt x="234" y="80"/>
                    </a:lnTo>
                    <a:lnTo>
                      <a:pt x="236" y="95"/>
                    </a:lnTo>
                    <a:lnTo>
                      <a:pt x="241" y="110"/>
                    </a:lnTo>
                    <a:lnTo>
                      <a:pt x="253" y="141"/>
                    </a:lnTo>
                    <a:close/>
                    <a:moveTo>
                      <a:pt x="293" y="326"/>
                    </a:moveTo>
                    <a:lnTo>
                      <a:pt x="294" y="325"/>
                    </a:lnTo>
                    <a:lnTo>
                      <a:pt x="317" y="319"/>
                    </a:lnTo>
                    <a:lnTo>
                      <a:pt x="347" y="335"/>
                    </a:lnTo>
                    <a:lnTo>
                      <a:pt x="376" y="353"/>
                    </a:lnTo>
                    <a:lnTo>
                      <a:pt x="404" y="373"/>
                    </a:lnTo>
                    <a:lnTo>
                      <a:pt x="431" y="397"/>
                    </a:lnTo>
                    <a:lnTo>
                      <a:pt x="432" y="399"/>
                    </a:lnTo>
                    <a:lnTo>
                      <a:pt x="437" y="410"/>
                    </a:lnTo>
                    <a:lnTo>
                      <a:pt x="429" y="410"/>
                    </a:lnTo>
                    <a:lnTo>
                      <a:pt x="424" y="409"/>
                    </a:lnTo>
                    <a:lnTo>
                      <a:pt x="419" y="409"/>
                    </a:lnTo>
                    <a:lnTo>
                      <a:pt x="412" y="406"/>
                    </a:lnTo>
                    <a:lnTo>
                      <a:pt x="405" y="405"/>
                    </a:lnTo>
                    <a:lnTo>
                      <a:pt x="400" y="403"/>
                    </a:lnTo>
                    <a:lnTo>
                      <a:pt x="397" y="402"/>
                    </a:lnTo>
                    <a:lnTo>
                      <a:pt x="396" y="402"/>
                    </a:lnTo>
                    <a:lnTo>
                      <a:pt x="389" y="399"/>
                    </a:lnTo>
                    <a:lnTo>
                      <a:pt x="340" y="390"/>
                    </a:lnTo>
                    <a:lnTo>
                      <a:pt x="316" y="385"/>
                    </a:lnTo>
                    <a:lnTo>
                      <a:pt x="289" y="379"/>
                    </a:lnTo>
                    <a:lnTo>
                      <a:pt x="261" y="345"/>
                    </a:lnTo>
                    <a:lnTo>
                      <a:pt x="274" y="331"/>
                    </a:lnTo>
                    <a:lnTo>
                      <a:pt x="293" y="326"/>
                    </a:lnTo>
                    <a:close/>
                    <a:moveTo>
                      <a:pt x="273" y="379"/>
                    </a:moveTo>
                    <a:lnTo>
                      <a:pt x="261" y="400"/>
                    </a:lnTo>
                    <a:lnTo>
                      <a:pt x="261" y="353"/>
                    </a:lnTo>
                    <a:lnTo>
                      <a:pt x="273" y="379"/>
                    </a:lnTo>
                    <a:close/>
                    <a:moveTo>
                      <a:pt x="250" y="355"/>
                    </a:moveTo>
                    <a:lnTo>
                      <a:pt x="250" y="417"/>
                    </a:lnTo>
                    <a:lnTo>
                      <a:pt x="243" y="427"/>
                    </a:lnTo>
                    <a:lnTo>
                      <a:pt x="236" y="436"/>
                    </a:lnTo>
                    <a:lnTo>
                      <a:pt x="232" y="440"/>
                    </a:lnTo>
                    <a:lnTo>
                      <a:pt x="228" y="445"/>
                    </a:lnTo>
                    <a:lnTo>
                      <a:pt x="221" y="453"/>
                    </a:lnTo>
                    <a:lnTo>
                      <a:pt x="218" y="481"/>
                    </a:lnTo>
                    <a:lnTo>
                      <a:pt x="210" y="464"/>
                    </a:lnTo>
                    <a:lnTo>
                      <a:pt x="206" y="456"/>
                    </a:lnTo>
                    <a:lnTo>
                      <a:pt x="205" y="448"/>
                    </a:lnTo>
                    <a:lnTo>
                      <a:pt x="202" y="432"/>
                    </a:lnTo>
                    <a:lnTo>
                      <a:pt x="203" y="417"/>
                    </a:lnTo>
                    <a:lnTo>
                      <a:pt x="205" y="387"/>
                    </a:lnTo>
                    <a:lnTo>
                      <a:pt x="208" y="385"/>
                    </a:lnTo>
                    <a:lnTo>
                      <a:pt x="208" y="384"/>
                    </a:lnTo>
                    <a:lnTo>
                      <a:pt x="209" y="384"/>
                    </a:lnTo>
                    <a:lnTo>
                      <a:pt x="211" y="384"/>
                    </a:lnTo>
                    <a:lnTo>
                      <a:pt x="218" y="381"/>
                    </a:lnTo>
                    <a:lnTo>
                      <a:pt x="230" y="374"/>
                    </a:lnTo>
                    <a:lnTo>
                      <a:pt x="240" y="366"/>
                    </a:lnTo>
                    <a:lnTo>
                      <a:pt x="250" y="355"/>
                    </a:lnTo>
                    <a:close/>
                    <a:moveTo>
                      <a:pt x="125" y="194"/>
                    </a:moveTo>
                    <a:lnTo>
                      <a:pt x="125" y="205"/>
                    </a:lnTo>
                    <a:lnTo>
                      <a:pt x="132" y="219"/>
                    </a:lnTo>
                    <a:lnTo>
                      <a:pt x="167" y="245"/>
                    </a:lnTo>
                    <a:lnTo>
                      <a:pt x="186" y="266"/>
                    </a:lnTo>
                    <a:lnTo>
                      <a:pt x="215" y="290"/>
                    </a:lnTo>
                    <a:lnTo>
                      <a:pt x="205" y="289"/>
                    </a:lnTo>
                    <a:lnTo>
                      <a:pt x="196" y="287"/>
                    </a:lnTo>
                    <a:lnTo>
                      <a:pt x="180" y="277"/>
                    </a:lnTo>
                    <a:lnTo>
                      <a:pt x="161" y="267"/>
                    </a:lnTo>
                    <a:lnTo>
                      <a:pt x="149" y="266"/>
                    </a:lnTo>
                    <a:lnTo>
                      <a:pt x="114" y="211"/>
                    </a:lnTo>
                    <a:lnTo>
                      <a:pt x="113" y="186"/>
                    </a:lnTo>
                    <a:lnTo>
                      <a:pt x="107" y="180"/>
                    </a:lnTo>
                    <a:lnTo>
                      <a:pt x="104" y="175"/>
                    </a:lnTo>
                    <a:lnTo>
                      <a:pt x="102" y="168"/>
                    </a:lnTo>
                    <a:lnTo>
                      <a:pt x="102" y="162"/>
                    </a:lnTo>
                    <a:lnTo>
                      <a:pt x="104" y="163"/>
                    </a:lnTo>
                    <a:lnTo>
                      <a:pt x="125" y="194"/>
                    </a:lnTo>
                    <a:close/>
                    <a:moveTo>
                      <a:pt x="115" y="267"/>
                    </a:moveTo>
                    <a:lnTo>
                      <a:pt x="86" y="258"/>
                    </a:lnTo>
                    <a:lnTo>
                      <a:pt x="55" y="242"/>
                    </a:lnTo>
                    <a:lnTo>
                      <a:pt x="21" y="230"/>
                    </a:lnTo>
                    <a:lnTo>
                      <a:pt x="18" y="229"/>
                    </a:lnTo>
                    <a:lnTo>
                      <a:pt x="21" y="229"/>
                    </a:lnTo>
                    <a:lnTo>
                      <a:pt x="23" y="225"/>
                    </a:lnTo>
                    <a:lnTo>
                      <a:pt x="26" y="224"/>
                    </a:lnTo>
                    <a:lnTo>
                      <a:pt x="47" y="227"/>
                    </a:lnTo>
                    <a:lnTo>
                      <a:pt x="103" y="249"/>
                    </a:lnTo>
                    <a:lnTo>
                      <a:pt x="160" y="283"/>
                    </a:lnTo>
                    <a:lnTo>
                      <a:pt x="162" y="283"/>
                    </a:lnTo>
                    <a:lnTo>
                      <a:pt x="182" y="293"/>
                    </a:lnTo>
                    <a:lnTo>
                      <a:pt x="166" y="293"/>
                    </a:lnTo>
                    <a:lnTo>
                      <a:pt x="154" y="289"/>
                    </a:lnTo>
                    <a:lnTo>
                      <a:pt x="143" y="284"/>
                    </a:lnTo>
                    <a:lnTo>
                      <a:pt x="125" y="272"/>
                    </a:lnTo>
                    <a:lnTo>
                      <a:pt x="122" y="272"/>
                    </a:lnTo>
                    <a:lnTo>
                      <a:pt x="115" y="267"/>
                    </a:lnTo>
                    <a:close/>
                    <a:moveTo>
                      <a:pt x="209" y="324"/>
                    </a:moveTo>
                    <a:lnTo>
                      <a:pt x="210" y="325"/>
                    </a:lnTo>
                    <a:lnTo>
                      <a:pt x="210" y="324"/>
                    </a:lnTo>
                    <a:lnTo>
                      <a:pt x="211" y="324"/>
                    </a:lnTo>
                    <a:lnTo>
                      <a:pt x="210" y="325"/>
                    </a:lnTo>
                    <a:lnTo>
                      <a:pt x="205" y="330"/>
                    </a:lnTo>
                    <a:lnTo>
                      <a:pt x="208" y="333"/>
                    </a:lnTo>
                    <a:lnTo>
                      <a:pt x="212" y="339"/>
                    </a:lnTo>
                    <a:lnTo>
                      <a:pt x="249" y="344"/>
                    </a:lnTo>
                    <a:lnTo>
                      <a:pt x="230" y="363"/>
                    </a:lnTo>
                    <a:lnTo>
                      <a:pt x="202" y="381"/>
                    </a:lnTo>
                    <a:lnTo>
                      <a:pt x="181" y="390"/>
                    </a:lnTo>
                    <a:lnTo>
                      <a:pt x="160" y="403"/>
                    </a:lnTo>
                    <a:lnTo>
                      <a:pt x="118" y="427"/>
                    </a:lnTo>
                    <a:lnTo>
                      <a:pt x="104" y="435"/>
                    </a:lnTo>
                    <a:lnTo>
                      <a:pt x="109" y="412"/>
                    </a:lnTo>
                    <a:lnTo>
                      <a:pt x="115" y="393"/>
                    </a:lnTo>
                    <a:lnTo>
                      <a:pt x="124" y="376"/>
                    </a:lnTo>
                    <a:lnTo>
                      <a:pt x="134" y="361"/>
                    </a:lnTo>
                    <a:lnTo>
                      <a:pt x="150" y="347"/>
                    </a:lnTo>
                    <a:lnTo>
                      <a:pt x="190" y="326"/>
                    </a:lnTo>
                    <a:lnTo>
                      <a:pt x="209" y="324"/>
                    </a:lnTo>
                    <a:close/>
                  </a:path>
                </a:pathLst>
              </a:custGeom>
              <a:solidFill>
                <a:srgbClr val="6A4F5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73" name="Freeform 1897">
                <a:extLst>
                  <a:ext uri="{FF2B5EF4-FFF2-40B4-BE49-F238E27FC236}">
                    <a16:creationId xmlns:a16="http://schemas.microsoft.com/office/drawing/2014/main" id="{DFB40605-9057-4B40-98AA-D0BD9800C43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41" y="4779"/>
                <a:ext cx="8" cy="11"/>
              </a:xfrm>
              <a:custGeom>
                <a:avLst/>
                <a:gdLst>
                  <a:gd name="T0" fmla="*/ 6 w 25"/>
                  <a:gd name="T1" fmla="*/ 9 h 35"/>
                  <a:gd name="T2" fmla="*/ 0 w 25"/>
                  <a:gd name="T3" fmla="*/ 35 h 35"/>
                  <a:gd name="T4" fmla="*/ 25 w 25"/>
                  <a:gd name="T5" fmla="*/ 21 h 35"/>
                  <a:gd name="T6" fmla="*/ 18 w 25"/>
                  <a:gd name="T7" fmla="*/ 0 h 35"/>
                  <a:gd name="T8" fmla="*/ 6 w 25"/>
                  <a:gd name="T9" fmla="*/ 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35">
                    <a:moveTo>
                      <a:pt x="6" y="9"/>
                    </a:moveTo>
                    <a:lnTo>
                      <a:pt x="0" y="35"/>
                    </a:lnTo>
                    <a:lnTo>
                      <a:pt x="25" y="21"/>
                    </a:lnTo>
                    <a:lnTo>
                      <a:pt x="18" y="0"/>
                    </a:lnTo>
                    <a:lnTo>
                      <a:pt x="6" y="9"/>
                    </a:lnTo>
                    <a:close/>
                  </a:path>
                </a:pathLst>
              </a:custGeom>
              <a:solidFill>
                <a:srgbClr val="A4868F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74" name="Freeform 1898">
                <a:extLst>
                  <a:ext uri="{FF2B5EF4-FFF2-40B4-BE49-F238E27FC236}">
                    <a16:creationId xmlns:a16="http://schemas.microsoft.com/office/drawing/2014/main" id="{2F11E596-9698-47A9-AC32-314CF8C8991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8" y="4774"/>
                <a:ext cx="11" cy="10"/>
              </a:xfrm>
              <a:custGeom>
                <a:avLst/>
                <a:gdLst>
                  <a:gd name="T0" fmla="*/ 4 w 33"/>
                  <a:gd name="T1" fmla="*/ 14 h 30"/>
                  <a:gd name="T2" fmla="*/ 3 w 33"/>
                  <a:gd name="T3" fmla="*/ 20 h 30"/>
                  <a:gd name="T4" fmla="*/ 0 w 33"/>
                  <a:gd name="T5" fmla="*/ 30 h 30"/>
                  <a:gd name="T6" fmla="*/ 33 w 33"/>
                  <a:gd name="T7" fmla="*/ 11 h 30"/>
                  <a:gd name="T8" fmla="*/ 29 w 33"/>
                  <a:gd name="T9" fmla="*/ 0 h 30"/>
                  <a:gd name="T10" fmla="*/ 4 w 33"/>
                  <a:gd name="T11" fmla="*/ 1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0">
                    <a:moveTo>
                      <a:pt x="4" y="14"/>
                    </a:moveTo>
                    <a:lnTo>
                      <a:pt x="3" y="20"/>
                    </a:lnTo>
                    <a:lnTo>
                      <a:pt x="0" y="30"/>
                    </a:lnTo>
                    <a:lnTo>
                      <a:pt x="33" y="11"/>
                    </a:lnTo>
                    <a:lnTo>
                      <a:pt x="29" y="0"/>
                    </a:lnTo>
                    <a:lnTo>
                      <a:pt x="4" y="14"/>
                    </a:lnTo>
                    <a:close/>
                  </a:path>
                </a:pathLst>
              </a:custGeom>
              <a:solidFill>
                <a:srgbClr val="A2838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75" name="Freeform 1899">
                <a:extLst>
                  <a:ext uri="{FF2B5EF4-FFF2-40B4-BE49-F238E27FC236}">
                    <a16:creationId xmlns:a16="http://schemas.microsoft.com/office/drawing/2014/main" id="{543AE2FF-E1BA-493E-8C72-F0D682D8B53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9" y="4767"/>
                <a:ext cx="16" cy="14"/>
              </a:xfrm>
              <a:custGeom>
                <a:avLst/>
                <a:gdLst>
                  <a:gd name="T0" fmla="*/ 47 w 48"/>
                  <a:gd name="T1" fmla="*/ 2 h 40"/>
                  <a:gd name="T2" fmla="*/ 47 w 48"/>
                  <a:gd name="T3" fmla="*/ 0 h 40"/>
                  <a:gd name="T4" fmla="*/ 14 w 48"/>
                  <a:gd name="T5" fmla="*/ 19 h 40"/>
                  <a:gd name="T6" fmla="*/ 8 w 48"/>
                  <a:gd name="T7" fmla="*/ 28 h 40"/>
                  <a:gd name="T8" fmla="*/ 0 w 48"/>
                  <a:gd name="T9" fmla="*/ 40 h 40"/>
                  <a:gd name="T10" fmla="*/ 48 w 48"/>
                  <a:gd name="T11" fmla="*/ 13 h 40"/>
                  <a:gd name="T12" fmla="*/ 47 w 48"/>
                  <a:gd name="T13" fmla="*/ 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40">
                    <a:moveTo>
                      <a:pt x="47" y="2"/>
                    </a:moveTo>
                    <a:lnTo>
                      <a:pt x="47" y="0"/>
                    </a:lnTo>
                    <a:lnTo>
                      <a:pt x="14" y="19"/>
                    </a:lnTo>
                    <a:lnTo>
                      <a:pt x="8" y="28"/>
                    </a:lnTo>
                    <a:lnTo>
                      <a:pt x="0" y="40"/>
                    </a:lnTo>
                    <a:lnTo>
                      <a:pt x="48" y="13"/>
                    </a:lnTo>
                    <a:lnTo>
                      <a:pt x="47" y="2"/>
                    </a:lnTo>
                    <a:close/>
                  </a:path>
                </a:pathLst>
              </a:custGeom>
              <a:solidFill>
                <a:srgbClr val="A0818A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76" name="Freeform 1900">
                <a:extLst>
                  <a:ext uri="{FF2B5EF4-FFF2-40B4-BE49-F238E27FC236}">
                    <a16:creationId xmlns:a16="http://schemas.microsoft.com/office/drawing/2014/main" id="{726FD6D7-FFAB-4594-9D37-2DBD08341BA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8" y="4762"/>
                <a:ext cx="17" cy="14"/>
              </a:xfrm>
              <a:custGeom>
                <a:avLst/>
                <a:gdLst>
                  <a:gd name="T0" fmla="*/ 53 w 53"/>
                  <a:gd name="T1" fmla="*/ 12 h 43"/>
                  <a:gd name="T2" fmla="*/ 52 w 53"/>
                  <a:gd name="T3" fmla="*/ 0 h 43"/>
                  <a:gd name="T4" fmla="*/ 4 w 53"/>
                  <a:gd name="T5" fmla="*/ 27 h 43"/>
                  <a:gd name="T6" fmla="*/ 1 w 53"/>
                  <a:gd name="T7" fmla="*/ 30 h 43"/>
                  <a:gd name="T8" fmla="*/ 0 w 53"/>
                  <a:gd name="T9" fmla="*/ 42 h 43"/>
                  <a:gd name="T10" fmla="*/ 0 w 53"/>
                  <a:gd name="T11" fmla="*/ 43 h 43"/>
                  <a:gd name="T12" fmla="*/ 53 w 53"/>
                  <a:gd name="T13" fmla="*/ 1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43">
                    <a:moveTo>
                      <a:pt x="53" y="12"/>
                    </a:moveTo>
                    <a:lnTo>
                      <a:pt x="52" y="0"/>
                    </a:lnTo>
                    <a:lnTo>
                      <a:pt x="4" y="27"/>
                    </a:lnTo>
                    <a:lnTo>
                      <a:pt x="1" y="30"/>
                    </a:lnTo>
                    <a:lnTo>
                      <a:pt x="0" y="42"/>
                    </a:lnTo>
                    <a:lnTo>
                      <a:pt x="0" y="43"/>
                    </a:lnTo>
                    <a:lnTo>
                      <a:pt x="53" y="12"/>
                    </a:lnTo>
                    <a:close/>
                  </a:path>
                </a:pathLst>
              </a:custGeom>
              <a:solidFill>
                <a:srgbClr val="9C7D8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77" name="Freeform 1901">
                <a:extLst>
                  <a:ext uri="{FF2B5EF4-FFF2-40B4-BE49-F238E27FC236}">
                    <a16:creationId xmlns:a16="http://schemas.microsoft.com/office/drawing/2014/main" id="{F74B7756-61FD-47C1-A1A5-6CD2897511A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7" y="4756"/>
                <a:ext cx="20" cy="15"/>
              </a:xfrm>
              <a:custGeom>
                <a:avLst/>
                <a:gdLst>
                  <a:gd name="T0" fmla="*/ 56 w 59"/>
                  <a:gd name="T1" fmla="*/ 9 h 45"/>
                  <a:gd name="T2" fmla="*/ 55 w 59"/>
                  <a:gd name="T3" fmla="*/ 0 h 45"/>
                  <a:gd name="T4" fmla="*/ 2 w 59"/>
                  <a:gd name="T5" fmla="*/ 31 h 45"/>
                  <a:gd name="T6" fmla="*/ 0 w 59"/>
                  <a:gd name="T7" fmla="*/ 43 h 45"/>
                  <a:gd name="T8" fmla="*/ 1 w 59"/>
                  <a:gd name="T9" fmla="*/ 45 h 45"/>
                  <a:gd name="T10" fmla="*/ 59 w 59"/>
                  <a:gd name="T11" fmla="*/ 12 h 45"/>
                  <a:gd name="T12" fmla="*/ 56 w 59"/>
                  <a:gd name="T13" fmla="*/ 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45">
                    <a:moveTo>
                      <a:pt x="56" y="9"/>
                    </a:moveTo>
                    <a:lnTo>
                      <a:pt x="55" y="0"/>
                    </a:lnTo>
                    <a:lnTo>
                      <a:pt x="2" y="31"/>
                    </a:lnTo>
                    <a:lnTo>
                      <a:pt x="0" y="43"/>
                    </a:lnTo>
                    <a:lnTo>
                      <a:pt x="1" y="45"/>
                    </a:lnTo>
                    <a:lnTo>
                      <a:pt x="59" y="12"/>
                    </a:lnTo>
                    <a:lnTo>
                      <a:pt x="56" y="9"/>
                    </a:lnTo>
                    <a:close/>
                  </a:path>
                </a:pathLst>
              </a:custGeom>
              <a:solidFill>
                <a:srgbClr val="9A7B8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78" name="Freeform 1902">
                <a:extLst>
                  <a:ext uri="{FF2B5EF4-FFF2-40B4-BE49-F238E27FC236}">
                    <a16:creationId xmlns:a16="http://schemas.microsoft.com/office/drawing/2014/main" id="{594B361A-C3E9-4FF2-A235-7E54BFB3DA4B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5" y="4754"/>
                <a:ext cx="21" cy="14"/>
              </a:xfrm>
              <a:custGeom>
                <a:avLst/>
                <a:gdLst>
                  <a:gd name="T0" fmla="*/ 62 w 62"/>
                  <a:gd name="T1" fmla="*/ 6 h 43"/>
                  <a:gd name="T2" fmla="*/ 58 w 62"/>
                  <a:gd name="T3" fmla="*/ 0 h 43"/>
                  <a:gd name="T4" fmla="*/ 0 w 62"/>
                  <a:gd name="T5" fmla="*/ 33 h 43"/>
                  <a:gd name="T6" fmla="*/ 4 w 62"/>
                  <a:gd name="T7" fmla="*/ 43 h 43"/>
                  <a:gd name="T8" fmla="*/ 62 w 62"/>
                  <a:gd name="T9" fmla="*/ 8 h 43"/>
                  <a:gd name="T10" fmla="*/ 62 w 62"/>
                  <a:gd name="T11" fmla="*/ 6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43">
                    <a:moveTo>
                      <a:pt x="62" y="6"/>
                    </a:moveTo>
                    <a:lnTo>
                      <a:pt x="58" y="0"/>
                    </a:lnTo>
                    <a:lnTo>
                      <a:pt x="0" y="33"/>
                    </a:lnTo>
                    <a:lnTo>
                      <a:pt x="4" y="43"/>
                    </a:lnTo>
                    <a:lnTo>
                      <a:pt x="62" y="8"/>
                    </a:lnTo>
                    <a:lnTo>
                      <a:pt x="62" y="6"/>
                    </a:lnTo>
                    <a:close/>
                  </a:path>
                </a:pathLst>
              </a:custGeom>
              <a:solidFill>
                <a:srgbClr val="98788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79" name="Freeform 1903">
                <a:extLst>
                  <a:ext uri="{FF2B5EF4-FFF2-40B4-BE49-F238E27FC236}">
                    <a16:creationId xmlns:a16="http://schemas.microsoft.com/office/drawing/2014/main" id="{49914803-38F6-4310-A741-83A9DC3393A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5" y="4750"/>
                <a:ext cx="20" cy="16"/>
              </a:xfrm>
              <a:custGeom>
                <a:avLst/>
                <a:gdLst>
                  <a:gd name="T0" fmla="*/ 61 w 61"/>
                  <a:gd name="T1" fmla="*/ 12 h 46"/>
                  <a:gd name="T2" fmla="*/ 58 w 61"/>
                  <a:gd name="T3" fmla="*/ 9 h 46"/>
                  <a:gd name="T4" fmla="*/ 58 w 61"/>
                  <a:gd name="T5" fmla="*/ 0 h 46"/>
                  <a:gd name="T6" fmla="*/ 0 w 61"/>
                  <a:gd name="T7" fmla="*/ 35 h 46"/>
                  <a:gd name="T8" fmla="*/ 3 w 61"/>
                  <a:gd name="T9" fmla="*/ 46 h 46"/>
                  <a:gd name="T10" fmla="*/ 61 w 61"/>
                  <a:gd name="T11" fmla="*/ 1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46">
                    <a:moveTo>
                      <a:pt x="61" y="12"/>
                    </a:moveTo>
                    <a:lnTo>
                      <a:pt x="58" y="9"/>
                    </a:lnTo>
                    <a:lnTo>
                      <a:pt x="58" y="0"/>
                    </a:lnTo>
                    <a:lnTo>
                      <a:pt x="0" y="35"/>
                    </a:lnTo>
                    <a:lnTo>
                      <a:pt x="3" y="46"/>
                    </a:lnTo>
                    <a:lnTo>
                      <a:pt x="61" y="12"/>
                    </a:lnTo>
                    <a:close/>
                  </a:path>
                </a:pathLst>
              </a:custGeom>
              <a:solidFill>
                <a:srgbClr val="95757F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80" name="Freeform 1904">
                <a:extLst>
                  <a:ext uri="{FF2B5EF4-FFF2-40B4-BE49-F238E27FC236}">
                    <a16:creationId xmlns:a16="http://schemas.microsoft.com/office/drawing/2014/main" id="{F1A68E73-2D28-4DC8-B248-FA09A3A2B10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1" y="4742"/>
                <a:ext cx="22" cy="15"/>
              </a:xfrm>
              <a:custGeom>
                <a:avLst/>
                <a:gdLst>
                  <a:gd name="T0" fmla="*/ 65 w 65"/>
                  <a:gd name="T1" fmla="*/ 9 h 45"/>
                  <a:gd name="T2" fmla="*/ 65 w 65"/>
                  <a:gd name="T3" fmla="*/ 6 h 45"/>
                  <a:gd name="T4" fmla="*/ 61 w 65"/>
                  <a:gd name="T5" fmla="*/ 0 h 45"/>
                  <a:gd name="T6" fmla="*/ 0 w 65"/>
                  <a:gd name="T7" fmla="*/ 34 h 45"/>
                  <a:gd name="T8" fmla="*/ 3 w 65"/>
                  <a:gd name="T9" fmla="*/ 45 h 45"/>
                  <a:gd name="T10" fmla="*/ 65 w 65"/>
                  <a:gd name="T11" fmla="*/ 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45">
                    <a:moveTo>
                      <a:pt x="65" y="9"/>
                    </a:moveTo>
                    <a:lnTo>
                      <a:pt x="65" y="6"/>
                    </a:lnTo>
                    <a:lnTo>
                      <a:pt x="61" y="0"/>
                    </a:lnTo>
                    <a:lnTo>
                      <a:pt x="0" y="34"/>
                    </a:lnTo>
                    <a:lnTo>
                      <a:pt x="3" y="45"/>
                    </a:lnTo>
                    <a:lnTo>
                      <a:pt x="65" y="9"/>
                    </a:lnTo>
                    <a:close/>
                  </a:path>
                </a:pathLst>
              </a:custGeom>
              <a:solidFill>
                <a:srgbClr val="906F7A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81" name="Freeform 1905">
                <a:extLst>
                  <a:ext uri="{FF2B5EF4-FFF2-40B4-BE49-F238E27FC236}">
                    <a16:creationId xmlns:a16="http://schemas.microsoft.com/office/drawing/2014/main" id="{EDC4DFFE-A63A-4765-8416-70476169236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2" y="4746"/>
                <a:ext cx="21" cy="15"/>
              </a:xfrm>
              <a:custGeom>
                <a:avLst/>
                <a:gdLst>
                  <a:gd name="T0" fmla="*/ 65 w 65"/>
                  <a:gd name="T1" fmla="*/ 10 h 44"/>
                  <a:gd name="T2" fmla="*/ 58 w 65"/>
                  <a:gd name="T3" fmla="*/ 0 h 44"/>
                  <a:gd name="T4" fmla="*/ 0 w 65"/>
                  <a:gd name="T5" fmla="*/ 34 h 44"/>
                  <a:gd name="T6" fmla="*/ 3 w 65"/>
                  <a:gd name="T7" fmla="*/ 42 h 44"/>
                  <a:gd name="T8" fmla="*/ 4 w 65"/>
                  <a:gd name="T9" fmla="*/ 44 h 44"/>
                  <a:gd name="T10" fmla="*/ 65 w 65"/>
                  <a:gd name="T11" fmla="*/ 1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44">
                    <a:moveTo>
                      <a:pt x="65" y="10"/>
                    </a:moveTo>
                    <a:lnTo>
                      <a:pt x="58" y="0"/>
                    </a:lnTo>
                    <a:lnTo>
                      <a:pt x="0" y="34"/>
                    </a:lnTo>
                    <a:lnTo>
                      <a:pt x="3" y="42"/>
                    </a:lnTo>
                    <a:lnTo>
                      <a:pt x="4" y="44"/>
                    </a:lnTo>
                    <a:lnTo>
                      <a:pt x="65" y="10"/>
                    </a:lnTo>
                    <a:close/>
                  </a:path>
                </a:pathLst>
              </a:custGeom>
              <a:solidFill>
                <a:srgbClr val="93737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82" name="Freeform 1906">
                <a:extLst>
                  <a:ext uri="{FF2B5EF4-FFF2-40B4-BE49-F238E27FC236}">
                    <a16:creationId xmlns:a16="http://schemas.microsoft.com/office/drawing/2014/main" id="{3636DE83-E2FB-4246-8331-4E6DB9C9015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9" y="4731"/>
                <a:ext cx="9" cy="9"/>
              </a:xfrm>
              <a:custGeom>
                <a:avLst/>
                <a:gdLst>
                  <a:gd name="T0" fmla="*/ 2 w 27"/>
                  <a:gd name="T1" fmla="*/ 23 h 27"/>
                  <a:gd name="T2" fmla="*/ 4 w 27"/>
                  <a:gd name="T3" fmla="*/ 27 h 27"/>
                  <a:gd name="T4" fmla="*/ 22 w 27"/>
                  <a:gd name="T5" fmla="*/ 16 h 27"/>
                  <a:gd name="T6" fmla="*/ 27 w 27"/>
                  <a:gd name="T7" fmla="*/ 0 h 27"/>
                  <a:gd name="T8" fmla="*/ 0 w 27"/>
                  <a:gd name="T9" fmla="*/ 16 h 27"/>
                  <a:gd name="T10" fmla="*/ 2 w 27"/>
                  <a:gd name="T11" fmla="*/ 2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7">
                    <a:moveTo>
                      <a:pt x="2" y="23"/>
                    </a:moveTo>
                    <a:lnTo>
                      <a:pt x="4" y="27"/>
                    </a:lnTo>
                    <a:lnTo>
                      <a:pt x="22" y="16"/>
                    </a:lnTo>
                    <a:lnTo>
                      <a:pt x="27" y="0"/>
                    </a:lnTo>
                    <a:lnTo>
                      <a:pt x="0" y="16"/>
                    </a:lnTo>
                    <a:lnTo>
                      <a:pt x="2" y="23"/>
                    </a:lnTo>
                    <a:close/>
                  </a:path>
                </a:pathLst>
              </a:custGeom>
              <a:solidFill>
                <a:srgbClr val="89677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83" name="Freeform 1907">
                <a:extLst>
                  <a:ext uri="{FF2B5EF4-FFF2-40B4-BE49-F238E27FC236}">
                    <a16:creationId xmlns:a16="http://schemas.microsoft.com/office/drawing/2014/main" id="{548204E4-661E-4ACA-B5D1-BAA29A046E7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43" y="4724"/>
                <a:ext cx="4" cy="5"/>
              </a:xfrm>
              <a:custGeom>
                <a:avLst/>
                <a:gdLst>
                  <a:gd name="T0" fmla="*/ 0 w 10"/>
                  <a:gd name="T1" fmla="*/ 4 h 16"/>
                  <a:gd name="T2" fmla="*/ 1 w 10"/>
                  <a:gd name="T3" fmla="*/ 7 h 16"/>
                  <a:gd name="T4" fmla="*/ 4 w 10"/>
                  <a:gd name="T5" fmla="*/ 16 h 16"/>
                  <a:gd name="T6" fmla="*/ 6 w 10"/>
                  <a:gd name="T7" fmla="*/ 14 h 16"/>
                  <a:gd name="T8" fmla="*/ 6 w 10"/>
                  <a:gd name="T9" fmla="*/ 12 h 16"/>
                  <a:gd name="T10" fmla="*/ 6 w 10"/>
                  <a:gd name="T11" fmla="*/ 7 h 16"/>
                  <a:gd name="T12" fmla="*/ 10 w 10"/>
                  <a:gd name="T13" fmla="*/ 0 h 16"/>
                  <a:gd name="T14" fmla="*/ 0 w 10"/>
                  <a:gd name="T15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16">
                    <a:moveTo>
                      <a:pt x="0" y="4"/>
                    </a:moveTo>
                    <a:lnTo>
                      <a:pt x="1" y="7"/>
                    </a:lnTo>
                    <a:lnTo>
                      <a:pt x="4" y="16"/>
                    </a:lnTo>
                    <a:lnTo>
                      <a:pt x="6" y="14"/>
                    </a:lnTo>
                    <a:lnTo>
                      <a:pt x="6" y="12"/>
                    </a:lnTo>
                    <a:lnTo>
                      <a:pt x="6" y="7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86646F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84" name="Freeform 1908">
                <a:extLst>
                  <a:ext uri="{FF2B5EF4-FFF2-40B4-BE49-F238E27FC236}">
                    <a16:creationId xmlns:a16="http://schemas.microsoft.com/office/drawing/2014/main" id="{AD4A1626-1403-4F89-A397-3AF62E553E4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42" y="4728"/>
                <a:ext cx="6" cy="7"/>
              </a:xfrm>
              <a:custGeom>
                <a:avLst/>
                <a:gdLst>
                  <a:gd name="T0" fmla="*/ 0 w 18"/>
                  <a:gd name="T1" fmla="*/ 11 h 20"/>
                  <a:gd name="T2" fmla="*/ 4 w 18"/>
                  <a:gd name="T3" fmla="*/ 20 h 20"/>
                  <a:gd name="T4" fmla="*/ 14 w 18"/>
                  <a:gd name="T5" fmla="*/ 16 h 20"/>
                  <a:gd name="T6" fmla="*/ 15 w 18"/>
                  <a:gd name="T7" fmla="*/ 12 h 20"/>
                  <a:gd name="T8" fmla="*/ 18 w 18"/>
                  <a:gd name="T9" fmla="*/ 0 h 20"/>
                  <a:gd name="T10" fmla="*/ 0 w 18"/>
                  <a:gd name="T11" fmla="*/ 1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20">
                    <a:moveTo>
                      <a:pt x="0" y="11"/>
                    </a:moveTo>
                    <a:lnTo>
                      <a:pt x="4" y="20"/>
                    </a:lnTo>
                    <a:lnTo>
                      <a:pt x="14" y="16"/>
                    </a:lnTo>
                    <a:lnTo>
                      <a:pt x="15" y="12"/>
                    </a:lnTo>
                    <a:lnTo>
                      <a:pt x="18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876671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85" name="Freeform 1909">
                <a:extLst>
                  <a:ext uri="{FF2B5EF4-FFF2-40B4-BE49-F238E27FC236}">
                    <a16:creationId xmlns:a16="http://schemas.microsoft.com/office/drawing/2014/main" id="{6B78CE56-6C6A-4A04-9AE8-657A3FB8C1E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1" y="4735"/>
                <a:ext cx="20" cy="15"/>
              </a:xfrm>
              <a:custGeom>
                <a:avLst/>
                <a:gdLst>
                  <a:gd name="T0" fmla="*/ 0 w 58"/>
                  <a:gd name="T1" fmla="*/ 34 h 46"/>
                  <a:gd name="T2" fmla="*/ 4 w 58"/>
                  <a:gd name="T3" fmla="*/ 46 h 46"/>
                  <a:gd name="T4" fmla="*/ 31 w 58"/>
                  <a:gd name="T5" fmla="*/ 30 h 46"/>
                  <a:gd name="T6" fmla="*/ 35 w 58"/>
                  <a:gd name="T7" fmla="*/ 18 h 46"/>
                  <a:gd name="T8" fmla="*/ 58 w 58"/>
                  <a:gd name="T9" fmla="*/ 2 h 46"/>
                  <a:gd name="T10" fmla="*/ 58 w 58"/>
                  <a:gd name="T11" fmla="*/ 0 h 46"/>
                  <a:gd name="T12" fmla="*/ 0 w 58"/>
                  <a:gd name="T13" fmla="*/ 3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46">
                    <a:moveTo>
                      <a:pt x="0" y="34"/>
                    </a:moveTo>
                    <a:lnTo>
                      <a:pt x="4" y="46"/>
                    </a:lnTo>
                    <a:lnTo>
                      <a:pt x="31" y="30"/>
                    </a:lnTo>
                    <a:lnTo>
                      <a:pt x="35" y="18"/>
                    </a:lnTo>
                    <a:lnTo>
                      <a:pt x="58" y="2"/>
                    </a:lnTo>
                    <a:lnTo>
                      <a:pt x="58" y="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8C6B76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86" name="Freeform 1910">
                <a:extLst>
                  <a:ext uri="{FF2B5EF4-FFF2-40B4-BE49-F238E27FC236}">
                    <a16:creationId xmlns:a16="http://schemas.microsoft.com/office/drawing/2014/main" id="{809226BF-75A1-4521-84BF-12BB7E81482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0" y="4739"/>
                <a:ext cx="21" cy="15"/>
              </a:xfrm>
              <a:custGeom>
                <a:avLst/>
                <a:gdLst>
                  <a:gd name="T0" fmla="*/ 0 w 62"/>
                  <a:gd name="T1" fmla="*/ 36 h 47"/>
                  <a:gd name="T2" fmla="*/ 4 w 62"/>
                  <a:gd name="T3" fmla="*/ 47 h 47"/>
                  <a:gd name="T4" fmla="*/ 62 w 62"/>
                  <a:gd name="T5" fmla="*/ 13 h 47"/>
                  <a:gd name="T6" fmla="*/ 62 w 62"/>
                  <a:gd name="T7" fmla="*/ 0 h 47"/>
                  <a:gd name="T8" fmla="*/ 0 w 62"/>
                  <a:gd name="T9" fmla="*/ 3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47">
                    <a:moveTo>
                      <a:pt x="0" y="36"/>
                    </a:moveTo>
                    <a:lnTo>
                      <a:pt x="4" y="47"/>
                    </a:lnTo>
                    <a:lnTo>
                      <a:pt x="62" y="13"/>
                    </a:lnTo>
                    <a:lnTo>
                      <a:pt x="62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8E6E7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87" name="Freeform 1911">
                <a:extLst>
                  <a:ext uri="{FF2B5EF4-FFF2-40B4-BE49-F238E27FC236}">
                    <a16:creationId xmlns:a16="http://schemas.microsoft.com/office/drawing/2014/main" id="{7B4E9C45-770C-4042-9AA0-739F6051F9D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43" y="4722"/>
                <a:ext cx="1" cy="4"/>
              </a:xfrm>
              <a:custGeom>
                <a:avLst/>
                <a:gdLst>
                  <a:gd name="T0" fmla="*/ 2 w 2"/>
                  <a:gd name="T1" fmla="*/ 0 h 12"/>
                  <a:gd name="T2" fmla="*/ 0 w 2"/>
                  <a:gd name="T3" fmla="*/ 2 h 12"/>
                  <a:gd name="T4" fmla="*/ 1 w 2"/>
                  <a:gd name="T5" fmla="*/ 12 h 12"/>
                  <a:gd name="T6" fmla="*/ 2 w 2"/>
                  <a:gd name="T7" fmla="*/ 6 h 12"/>
                  <a:gd name="T8" fmla="*/ 2 w 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2">
                    <a:moveTo>
                      <a:pt x="2" y="0"/>
                    </a:moveTo>
                    <a:lnTo>
                      <a:pt x="0" y="2"/>
                    </a:lnTo>
                    <a:lnTo>
                      <a:pt x="1" y="12"/>
                    </a:lnTo>
                    <a:lnTo>
                      <a:pt x="2" y="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84626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88" name="Freeform 1912">
                <a:extLst>
                  <a:ext uri="{FF2B5EF4-FFF2-40B4-BE49-F238E27FC236}">
                    <a16:creationId xmlns:a16="http://schemas.microsoft.com/office/drawing/2014/main" id="{68E68486-9927-43EB-8273-546FAE20364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392" y="4720"/>
                <a:ext cx="15" cy="16"/>
              </a:xfrm>
              <a:custGeom>
                <a:avLst/>
                <a:gdLst>
                  <a:gd name="T0" fmla="*/ 36 w 44"/>
                  <a:gd name="T1" fmla="*/ 7 h 50"/>
                  <a:gd name="T2" fmla="*/ 28 w 44"/>
                  <a:gd name="T3" fmla="*/ 20 h 50"/>
                  <a:gd name="T4" fmla="*/ 0 w 44"/>
                  <a:gd name="T5" fmla="*/ 42 h 50"/>
                  <a:gd name="T6" fmla="*/ 3 w 44"/>
                  <a:gd name="T7" fmla="*/ 50 h 50"/>
                  <a:gd name="T8" fmla="*/ 6 w 44"/>
                  <a:gd name="T9" fmla="*/ 46 h 50"/>
                  <a:gd name="T10" fmla="*/ 9 w 44"/>
                  <a:gd name="T11" fmla="*/ 44 h 50"/>
                  <a:gd name="T12" fmla="*/ 16 w 44"/>
                  <a:gd name="T13" fmla="*/ 39 h 50"/>
                  <a:gd name="T14" fmla="*/ 27 w 44"/>
                  <a:gd name="T15" fmla="*/ 27 h 50"/>
                  <a:gd name="T16" fmla="*/ 31 w 44"/>
                  <a:gd name="T17" fmla="*/ 20 h 50"/>
                  <a:gd name="T18" fmla="*/ 36 w 44"/>
                  <a:gd name="T19" fmla="*/ 14 h 50"/>
                  <a:gd name="T20" fmla="*/ 44 w 44"/>
                  <a:gd name="T21" fmla="*/ 0 h 50"/>
                  <a:gd name="T22" fmla="*/ 36 w 44"/>
                  <a:gd name="T23" fmla="*/ 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4" h="50">
                    <a:moveTo>
                      <a:pt x="36" y="7"/>
                    </a:moveTo>
                    <a:lnTo>
                      <a:pt x="28" y="20"/>
                    </a:lnTo>
                    <a:lnTo>
                      <a:pt x="0" y="42"/>
                    </a:lnTo>
                    <a:lnTo>
                      <a:pt x="3" y="50"/>
                    </a:lnTo>
                    <a:lnTo>
                      <a:pt x="6" y="46"/>
                    </a:lnTo>
                    <a:lnTo>
                      <a:pt x="9" y="44"/>
                    </a:lnTo>
                    <a:lnTo>
                      <a:pt x="16" y="39"/>
                    </a:lnTo>
                    <a:lnTo>
                      <a:pt x="27" y="27"/>
                    </a:lnTo>
                    <a:lnTo>
                      <a:pt x="31" y="20"/>
                    </a:lnTo>
                    <a:lnTo>
                      <a:pt x="36" y="14"/>
                    </a:lnTo>
                    <a:lnTo>
                      <a:pt x="44" y="0"/>
                    </a:ln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A98B9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89" name="Freeform 1913">
                <a:extLst>
                  <a:ext uri="{FF2B5EF4-FFF2-40B4-BE49-F238E27FC236}">
                    <a16:creationId xmlns:a16="http://schemas.microsoft.com/office/drawing/2014/main" id="{E0D575F5-61C7-42E4-8801-0D5A8361626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4" y="4708"/>
                <a:ext cx="2" cy="1"/>
              </a:xfrm>
              <a:custGeom>
                <a:avLst/>
                <a:gdLst>
                  <a:gd name="T0" fmla="*/ 6 w 6"/>
                  <a:gd name="T1" fmla="*/ 1 h 3"/>
                  <a:gd name="T2" fmla="*/ 5 w 6"/>
                  <a:gd name="T3" fmla="*/ 0 h 3"/>
                  <a:gd name="T4" fmla="*/ 0 w 6"/>
                  <a:gd name="T5" fmla="*/ 2 h 3"/>
                  <a:gd name="T6" fmla="*/ 1 w 6"/>
                  <a:gd name="T7" fmla="*/ 3 h 3"/>
                  <a:gd name="T8" fmla="*/ 6 w 6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lnTo>
                      <a:pt x="5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6" y="1"/>
                    </a:lnTo>
                    <a:close/>
                  </a:path>
                </a:pathLst>
              </a:custGeom>
              <a:solidFill>
                <a:srgbClr val="88677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90" name="Freeform 1914">
                <a:extLst>
                  <a:ext uri="{FF2B5EF4-FFF2-40B4-BE49-F238E27FC236}">
                    <a16:creationId xmlns:a16="http://schemas.microsoft.com/office/drawing/2014/main" id="{BD14D0F3-4882-4EFA-904F-D70665584A8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3" y="4709"/>
                <a:ext cx="2" cy="1"/>
              </a:xfrm>
              <a:custGeom>
                <a:avLst/>
                <a:gdLst>
                  <a:gd name="T0" fmla="*/ 0 w 5"/>
                  <a:gd name="T1" fmla="*/ 3 h 4"/>
                  <a:gd name="T2" fmla="*/ 1 w 5"/>
                  <a:gd name="T3" fmla="*/ 4 h 4"/>
                  <a:gd name="T4" fmla="*/ 5 w 5"/>
                  <a:gd name="T5" fmla="*/ 3 h 4"/>
                  <a:gd name="T6" fmla="*/ 4 w 5"/>
                  <a:gd name="T7" fmla="*/ 0 h 4"/>
                  <a:gd name="T8" fmla="*/ 0 w 5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0" y="3"/>
                    </a:moveTo>
                    <a:lnTo>
                      <a:pt x="1" y="4"/>
                    </a:lnTo>
                    <a:lnTo>
                      <a:pt x="5" y="3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8B6A7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91" name="Freeform 1915">
                <a:extLst>
                  <a:ext uri="{FF2B5EF4-FFF2-40B4-BE49-F238E27FC236}">
                    <a16:creationId xmlns:a16="http://schemas.microsoft.com/office/drawing/2014/main" id="{ED729CE8-041A-4E5E-BF5F-83FFAC3CED2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5" y="4707"/>
                <a:ext cx="1" cy="1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1 h 4"/>
                  <a:gd name="T4" fmla="*/ 3 w 4"/>
                  <a:gd name="T5" fmla="*/ 0 h 4"/>
                  <a:gd name="T6" fmla="*/ 0 w 4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85636E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92" name="Freeform 1916">
                <a:extLst>
                  <a:ext uri="{FF2B5EF4-FFF2-40B4-BE49-F238E27FC236}">
                    <a16:creationId xmlns:a16="http://schemas.microsoft.com/office/drawing/2014/main" id="{B11BA65A-F2C1-4EE0-B56F-736E76BEEE8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06" y="4716"/>
                <a:ext cx="5" cy="5"/>
              </a:xfrm>
              <a:custGeom>
                <a:avLst/>
                <a:gdLst>
                  <a:gd name="T0" fmla="*/ 9 w 17"/>
                  <a:gd name="T1" fmla="*/ 3 h 16"/>
                  <a:gd name="T2" fmla="*/ 4 w 17"/>
                  <a:gd name="T3" fmla="*/ 7 h 16"/>
                  <a:gd name="T4" fmla="*/ 8 w 17"/>
                  <a:gd name="T5" fmla="*/ 13 h 16"/>
                  <a:gd name="T6" fmla="*/ 4 w 17"/>
                  <a:gd name="T7" fmla="*/ 7 h 16"/>
                  <a:gd name="T8" fmla="*/ 0 w 17"/>
                  <a:gd name="T9" fmla="*/ 9 h 16"/>
                  <a:gd name="T10" fmla="*/ 4 w 17"/>
                  <a:gd name="T11" fmla="*/ 16 h 16"/>
                  <a:gd name="T12" fmla="*/ 17 w 17"/>
                  <a:gd name="T13" fmla="*/ 8 h 16"/>
                  <a:gd name="T14" fmla="*/ 14 w 17"/>
                  <a:gd name="T15" fmla="*/ 0 h 16"/>
                  <a:gd name="T16" fmla="*/ 9 w 17"/>
                  <a:gd name="T17" fmla="*/ 3 h 16"/>
                  <a:gd name="T18" fmla="*/ 12 w 17"/>
                  <a:gd name="T19" fmla="*/ 10 h 16"/>
                  <a:gd name="T20" fmla="*/ 9 w 17"/>
                  <a:gd name="T21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" h="16">
                    <a:moveTo>
                      <a:pt x="9" y="3"/>
                    </a:moveTo>
                    <a:lnTo>
                      <a:pt x="4" y="7"/>
                    </a:lnTo>
                    <a:lnTo>
                      <a:pt x="8" y="13"/>
                    </a:lnTo>
                    <a:lnTo>
                      <a:pt x="4" y="7"/>
                    </a:lnTo>
                    <a:lnTo>
                      <a:pt x="0" y="9"/>
                    </a:lnTo>
                    <a:lnTo>
                      <a:pt x="4" y="16"/>
                    </a:lnTo>
                    <a:lnTo>
                      <a:pt x="17" y="8"/>
                    </a:lnTo>
                    <a:lnTo>
                      <a:pt x="14" y="0"/>
                    </a:lnTo>
                    <a:lnTo>
                      <a:pt x="9" y="3"/>
                    </a:lnTo>
                    <a:lnTo>
                      <a:pt x="12" y="10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A1838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93" name="Freeform 1917">
                <a:extLst>
                  <a:ext uri="{FF2B5EF4-FFF2-40B4-BE49-F238E27FC236}">
                    <a16:creationId xmlns:a16="http://schemas.microsoft.com/office/drawing/2014/main" id="{556887B0-051F-4A0F-8EE5-836CD55D075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3" y="4714"/>
                <a:ext cx="2" cy="3"/>
              </a:xfrm>
              <a:custGeom>
                <a:avLst/>
                <a:gdLst>
                  <a:gd name="T0" fmla="*/ 7 w 7"/>
                  <a:gd name="T1" fmla="*/ 6 h 8"/>
                  <a:gd name="T2" fmla="*/ 3 w 7"/>
                  <a:gd name="T3" fmla="*/ 0 h 8"/>
                  <a:gd name="T4" fmla="*/ 0 w 7"/>
                  <a:gd name="T5" fmla="*/ 2 h 8"/>
                  <a:gd name="T6" fmla="*/ 2 w 7"/>
                  <a:gd name="T7" fmla="*/ 8 h 8"/>
                  <a:gd name="T8" fmla="*/ 7 w 7"/>
                  <a:gd name="T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8">
                    <a:moveTo>
                      <a:pt x="7" y="6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2" y="8"/>
                    </a:lnTo>
                    <a:lnTo>
                      <a:pt x="7" y="6"/>
                    </a:lnTo>
                    <a:close/>
                  </a:path>
                </a:pathLst>
              </a:custGeom>
              <a:solidFill>
                <a:srgbClr val="9B7C86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94" name="Freeform 1918">
                <a:extLst>
                  <a:ext uri="{FF2B5EF4-FFF2-40B4-BE49-F238E27FC236}">
                    <a16:creationId xmlns:a16="http://schemas.microsoft.com/office/drawing/2014/main" id="{3C10D504-28B5-4AEA-B1A7-C251711FA38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0" y="4715"/>
                <a:ext cx="3" cy="3"/>
              </a:xfrm>
              <a:custGeom>
                <a:avLst/>
                <a:gdLst>
                  <a:gd name="T0" fmla="*/ 0 w 9"/>
                  <a:gd name="T1" fmla="*/ 4 h 10"/>
                  <a:gd name="T2" fmla="*/ 4 w 9"/>
                  <a:gd name="T3" fmla="*/ 10 h 10"/>
                  <a:gd name="T4" fmla="*/ 9 w 9"/>
                  <a:gd name="T5" fmla="*/ 7 h 10"/>
                  <a:gd name="T6" fmla="*/ 5 w 9"/>
                  <a:gd name="T7" fmla="*/ 0 h 10"/>
                  <a:gd name="T8" fmla="*/ 0 w 9"/>
                  <a:gd name="T9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0">
                    <a:moveTo>
                      <a:pt x="0" y="4"/>
                    </a:moveTo>
                    <a:lnTo>
                      <a:pt x="4" y="10"/>
                    </a:lnTo>
                    <a:lnTo>
                      <a:pt x="9" y="7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9E7F8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95" name="Freeform 1919">
                <a:extLst>
                  <a:ext uri="{FF2B5EF4-FFF2-40B4-BE49-F238E27FC236}">
                    <a16:creationId xmlns:a16="http://schemas.microsoft.com/office/drawing/2014/main" id="{264BFD75-7B98-413E-83CD-21E896DA752B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4" y="4714"/>
                <a:ext cx="3" cy="2"/>
              </a:xfrm>
              <a:custGeom>
                <a:avLst/>
                <a:gdLst>
                  <a:gd name="T0" fmla="*/ 5 w 8"/>
                  <a:gd name="T1" fmla="*/ 0 h 8"/>
                  <a:gd name="T2" fmla="*/ 0 w 8"/>
                  <a:gd name="T3" fmla="*/ 3 h 8"/>
                  <a:gd name="T4" fmla="*/ 3 w 8"/>
                  <a:gd name="T5" fmla="*/ 8 h 8"/>
                  <a:gd name="T6" fmla="*/ 8 w 8"/>
                  <a:gd name="T7" fmla="*/ 6 h 8"/>
                  <a:gd name="T8" fmla="*/ 5 w 8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5" y="0"/>
                    </a:moveTo>
                    <a:lnTo>
                      <a:pt x="0" y="3"/>
                    </a:lnTo>
                    <a:lnTo>
                      <a:pt x="3" y="8"/>
                    </a:lnTo>
                    <a:lnTo>
                      <a:pt x="8" y="6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95757F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96" name="Freeform 1920">
                <a:extLst>
                  <a:ext uri="{FF2B5EF4-FFF2-40B4-BE49-F238E27FC236}">
                    <a16:creationId xmlns:a16="http://schemas.microsoft.com/office/drawing/2014/main" id="{12AD86CF-A676-4DFA-921A-88948C6138D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4" y="4713"/>
                <a:ext cx="2" cy="3"/>
              </a:xfrm>
              <a:custGeom>
                <a:avLst/>
                <a:gdLst>
                  <a:gd name="T0" fmla="*/ 4 w 6"/>
                  <a:gd name="T1" fmla="*/ 0 h 9"/>
                  <a:gd name="T2" fmla="*/ 0 w 6"/>
                  <a:gd name="T3" fmla="*/ 3 h 9"/>
                  <a:gd name="T4" fmla="*/ 3 w 6"/>
                  <a:gd name="T5" fmla="*/ 9 h 9"/>
                  <a:gd name="T6" fmla="*/ 6 w 6"/>
                  <a:gd name="T7" fmla="*/ 6 h 9"/>
                  <a:gd name="T8" fmla="*/ 4 w 6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9">
                    <a:moveTo>
                      <a:pt x="4" y="0"/>
                    </a:moveTo>
                    <a:lnTo>
                      <a:pt x="0" y="3"/>
                    </a:lnTo>
                    <a:lnTo>
                      <a:pt x="3" y="9"/>
                    </a:lnTo>
                    <a:lnTo>
                      <a:pt x="6" y="6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98788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97" name="Freeform 1921">
                <a:extLst>
                  <a:ext uri="{FF2B5EF4-FFF2-40B4-BE49-F238E27FC236}">
                    <a16:creationId xmlns:a16="http://schemas.microsoft.com/office/drawing/2014/main" id="{B53733EF-20EA-4CAF-AFC3-F8D5D8704EE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6" y="4711"/>
                <a:ext cx="3" cy="3"/>
              </a:xfrm>
              <a:custGeom>
                <a:avLst/>
                <a:gdLst>
                  <a:gd name="T0" fmla="*/ 4 w 10"/>
                  <a:gd name="T1" fmla="*/ 4 h 10"/>
                  <a:gd name="T2" fmla="*/ 0 w 10"/>
                  <a:gd name="T3" fmla="*/ 6 h 10"/>
                  <a:gd name="T4" fmla="*/ 1 w 10"/>
                  <a:gd name="T5" fmla="*/ 10 h 10"/>
                  <a:gd name="T6" fmla="*/ 10 w 10"/>
                  <a:gd name="T7" fmla="*/ 5 h 10"/>
                  <a:gd name="T8" fmla="*/ 7 w 10"/>
                  <a:gd name="T9" fmla="*/ 0 h 10"/>
                  <a:gd name="T10" fmla="*/ 4 w 10"/>
                  <a:gd name="T11" fmla="*/ 4 h 10"/>
                  <a:gd name="T12" fmla="*/ 5 w 10"/>
                  <a:gd name="T13" fmla="*/ 7 h 10"/>
                  <a:gd name="T14" fmla="*/ 4 w 10"/>
                  <a:gd name="T15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10">
                    <a:moveTo>
                      <a:pt x="4" y="4"/>
                    </a:moveTo>
                    <a:lnTo>
                      <a:pt x="0" y="6"/>
                    </a:lnTo>
                    <a:lnTo>
                      <a:pt x="1" y="10"/>
                    </a:lnTo>
                    <a:lnTo>
                      <a:pt x="10" y="5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5" y="7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91707B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98" name="Freeform 1922">
                <a:extLst>
                  <a:ext uri="{FF2B5EF4-FFF2-40B4-BE49-F238E27FC236}">
                    <a16:creationId xmlns:a16="http://schemas.microsoft.com/office/drawing/2014/main" id="{DF3AB83E-FA94-48B0-A2F6-039AB0AB921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1" y="4710"/>
                <a:ext cx="2" cy="2"/>
              </a:xfrm>
              <a:custGeom>
                <a:avLst/>
                <a:gdLst>
                  <a:gd name="T0" fmla="*/ 0 w 6"/>
                  <a:gd name="T1" fmla="*/ 3 h 6"/>
                  <a:gd name="T2" fmla="*/ 1 w 6"/>
                  <a:gd name="T3" fmla="*/ 6 h 6"/>
                  <a:gd name="T4" fmla="*/ 6 w 6"/>
                  <a:gd name="T5" fmla="*/ 2 h 6"/>
                  <a:gd name="T6" fmla="*/ 4 w 6"/>
                  <a:gd name="T7" fmla="*/ 0 h 6"/>
                  <a:gd name="T8" fmla="*/ 0 w 6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0" y="3"/>
                    </a:moveTo>
                    <a:lnTo>
                      <a:pt x="1" y="6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8D6C7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699" name="Freeform 1923">
                <a:extLst>
                  <a:ext uri="{FF2B5EF4-FFF2-40B4-BE49-F238E27FC236}">
                    <a16:creationId xmlns:a16="http://schemas.microsoft.com/office/drawing/2014/main" id="{74DB5420-AABF-4508-A425-38EB04BCEDEB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0" y="4711"/>
                <a:ext cx="2" cy="2"/>
              </a:xfrm>
              <a:custGeom>
                <a:avLst/>
                <a:gdLst>
                  <a:gd name="T0" fmla="*/ 2 w 6"/>
                  <a:gd name="T1" fmla="*/ 6 h 6"/>
                  <a:gd name="T2" fmla="*/ 6 w 6"/>
                  <a:gd name="T3" fmla="*/ 4 h 6"/>
                  <a:gd name="T4" fmla="*/ 5 w 6"/>
                  <a:gd name="T5" fmla="*/ 0 h 6"/>
                  <a:gd name="T6" fmla="*/ 0 w 6"/>
                  <a:gd name="T7" fmla="*/ 4 h 6"/>
                  <a:gd name="T8" fmla="*/ 2 w 6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2" y="6"/>
                    </a:moveTo>
                    <a:lnTo>
                      <a:pt x="6" y="4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2" y="6"/>
                    </a:lnTo>
                    <a:close/>
                  </a:path>
                </a:pathLst>
              </a:custGeom>
              <a:solidFill>
                <a:srgbClr val="8E6E7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00" name="Freeform 1924">
                <a:extLst>
                  <a:ext uri="{FF2B5EF4-FFF2-40B4-BE49-F238E27FC236}">
                    <a16:creationId xmlns:a16="http://schemas.microsoft.com/office/drawing/2014/main" id="{2983EE5D-1211-4891-AD5E-8B1B7A1075F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62" y="4754"/>
                <a:ext cx="35" cy="13"/>
              </a:xfrm>
              <a:custGeom>
                <a:avLst/>
                <a:gdLst>
                  <a:gd name="T0" fmla="*/ 104 w 104"/>
                  <a:gd name="T1" fmla="*/ 23 h 39"/>
                  <a:gd name="T2" fmla="*/ 100 w 104"/>
                  <a:gd name="T3" fmla="*/ 12 h 39"/>
                  <a:gd name="T4" fmla="*/ 2 w 104"/>
                  <a:gd name="T5" fmla="*/ 29 h 39"/>
                  <a:gd name="T6" fmla="*/ 100 w 104"/>
                  <a:gd name="T7" fmla="*/ 12 h 39"/>
                  <a:gd name="T8" fmla="*/ 98 w 104"/>
                  <a:gd name="T9" fmla="*/ 0 h 39"/>
                  <a:gd name="T10" fmla="*/ 0 w 104"/>
                  <a:gd name="T11" fmla="*/ 17 h 39"/>
                  <a:gd name="T12" fmla="*/ 0 w 104"/>
                  <a:gd name="T13" fmla="*/ 27 h 39"/>
                  <a:gd name="T14" fmla="*/ 4 w 104"/>
                  <a:gd name="T15" fmla="*/ 39 h 39"/>
                  <a:gd name="T16" fmla="*/ 104 w 104"/>
                  <a:gd name="T17" fmla="*/ 2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" h="39">
                    <a:moveTo>
                      <a:pt x="104" y="23"/>
                    </a:moveTo>
                    <a:lnTo>
                      <a:pt x="100" y="12"/>
                    </a:lnTo>
                    <a:lnTo>
                      <a:pt x="2" y="29"/>
                    </a:lnTo>
                    <a:lnTo>
                      <a:pt x="100" y="12"/>
                    </a:lnTo>
                    <a:lnTo>
                      <a:pt x="98" y="0"/>
                    </a:lnTo>
                    <a:lnTo>
                      <a:pt x="0" y="17"/>
                    </a:lnTo>
                    <a:lnTo>
                      <a:pt x="0" y="27"/>
                    </a:lnTo>
                    <a:lnTo>
                      <a:pt x="4" y="39"/>
                    </a:lnTo>
                    <a:lnTo>
                      <a:pt x="104" y="23"/>
                    </a:lnTo>
                    <a:close/>
                  </a:path>
                </a:pathLst>
              </a:custGeom>
              <a:solidFill>
                <a:srgbClr val="A1838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01" name="Freeform 1925">
                <a:extLst>
                  <a:ext uri="{FF2B5EF4-FFF2-40B4-BE49-F238E27FC236}">
                    <a16:creationId xmlns:a16="http://schemas.microsoft.com/office/drawing/2014/main" id="{290378D8-8C29-485E-81FB-9F4CD86E38D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60" y="4750"/>
                <a:ext cx="35" cy="9"/>
              </a:xfrm>
              <a:custGeom>
                <a:avLst/>
                <a:gdLst>
                  <a:gd name="T0" fmla="*/ 105 w 105"/>
                  <a:gd name="T1" fmla="*/ 12 h 28"/>
                  <a:gd name="T2" fmla="*/ 100 w 105"/>
                  <a:gd name="T3" fmla="*/ 0 h 28"/>
                  <a:gd name="T4" fmla="*/ 0 w 105"/>
                  <a:gd name="T5" fmla="*/ 16 h 28"/>
                  <a:gd name="T6" fmla="*/ 4 w 105"/>
                  <a:gd name="T7" fmla="*/ 28 h 28"/>
                  <a:gd name="T8" fmla="*/ 105 w 105"/>
                  <a:gd name="T9" fmla="*/ 1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28">
                    <a:moveTo>
                      <a:pt x="105" y="12"/>
                    </a:moveTo>
                    <a:lnTo>
                      <a:pt x="100" y="0"/>
                    </a:lnTo>
                    <a:lnTo>
                      <a:pt x="0" y="16"/>
                    </a:lnTo>
                    <a:lnTo>
                      <a:pt x="4" y="28"/>
                    </a:lnTo>
                    <a:lnTo>
                      <a:pt x="105" y="12"/>
                    </a:lnTo>
                    <a:close/>
                  </a:path>
                </a:pathLst>
              </a:custGeom>
              <a:solidFill>
                <a:srgbClr val="9F8089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02" name="Freeform 1926">
                <a:extLst>
                  <a:ext uri="{FF2B5EF4-FFF2-40B4-BE49-F238E27FC236}">
                    <a16:creationId xmlns:a16="http://schemas.microsoft.com/office/drawing/2014/main" id="{083FF56A-8136-4877-BE70-F5B984BB3A1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9" y="4746"/>
                <a:ext cx="35" cy="9"/>
              </a:xfrm>
              <a:custGeom>
                <a:avLst/>
                <a:gdLst>
                  <a:gd name="T0" fmla="*/ 105 w 105"/>
                  <a:gd name="T1" fmla="*/ 9 h 27"/>
                  <a:gd name="T2" fmla="*/ 101 w 105"/>
                  <a:gd name="T3" fmla="*/ 0 h 27"/>
                  <a:gd name="T4" fmla="*/ 0 w 105"/>
                  <a:gd name="T5" fmla="*/ 16 h 27"/>
                  <a:gd name="T6" fmla="*/ 0 w 105"/>
                  <a:gd name="T7" fmla="*/ 18 h 27"/>
                  <a:gd name="T8" fmla="*/ 4 w 105"/>
                  <a:gd name="T9" fmla="*/ 27 h 27"/>
                  <a:gd name="T10" fmla="*/ 105 w 105"/>
                  <a:gd name="T11" fmla="*/ 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5" h="27">
                    <a:moveTo>
                      <a:pt x="105" y="9"/>
                    </a:moveTo>
                    <a:lnTo>
                      <a:pt x="101" y="0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4" y="27"/>
                    </a:lnTo>
                    <a:lnTo>
                      <a:pt x="105" y="9"/>
                    </a:lnTo>
                    <a:close/>
                  </a:path>
                </a:pathLst>
              </a:custGeom>
              <a:solidFill>
                <a:srgbClr val="9C7D8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03" name="Freeform 1927">
                <a:extLst>
                  <a:ext uri="{FF2B5EF4-FFF2-40B4-BE49-F238E27FC236}">
                    <a16:creationId xmlns:a16="http://schemas.microsoft.com/office/drawing/2014/main" id="{0D3257B5-1294-4843-B2BD-A74B9D37873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8" y="4743"/>
                <a:ext cx="35" cy="9"/>
              </a:xfrm>
              <a:custGeom>
                <a:avLst/>
                <a:gdLst>
                  <a:gd name="T0" fmla="*/ 101 w 105"/>
                  <a:gd name="T1" fmla="*/ 1 h 28"/>
                  <a:gd name="T2" fmla="*/ 101 w 105"/>
                  <a:gd name="T3" fmla="*/ 0 h 28"/>
                  <a:gd name="T4" fmla="*/ 0 w 105"/>
                  <a:gd name="T5" fmla="*/ 18 h 28"/>
                  <a:gd name="T6" fmla="*/ 4 w 105"/>
                  <a:gd name="T7" fmla="*/ 28 h 28"/>
                  <a:gd name="T8" fmla="*/ 105 w 105"/>
                  <a:gd name="T9" fmla="*/ 11 h 28"/>
                  <a:gd name="T10" fmla="*/ 101 w 105"/>
                  <a:gd name="T11" fmla="*/ 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5" h="28">
                    <a:moveTo>
                      <a:pt x="101" y="1"/>
                    </a:moveTo>
                    <a:lnTo>
                      <a:pt x="101" y="0"/>
                    </a:lnTo>
                    <a:lnTo>
                      <a:pt x="0" y="18"/>
                    </a:lnTo>
                    <a:lnTo>
                      <a:pt x="4" y="28"/>
                    </a:lnTo>
                    <a:lnTo>
                      <a:pt x="105" y="11"/>
                    </a:lnTo>
                    <a:lnTo>
                      <a:pt x="101" y="1"/>
                    </a:lnTo>
                    <a:close/>
                  </a:path>
                </a:pathLst>
              </a:custGeom>
              <a:solidFill>
                <a:srgbClr val="9B7C86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04" name="Freeform 1928">
                <a:extLst>
                  <a:ext uri="{FF2B5EF4-FFF2-40B4-BE49-F238E27FC236}">
                    <a16:creationId xmlns:a16="http://schemas.microsoft.com/office/drawing/2014/main" id="{3C0C8644-0C8C-4332-BFC4-FD9D17F3FB5B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6" y="4740"/>
                <a:ext cx="35" cy="10"/>
              </a:xfrm>
              <a:custGeom>
                <a:avLst/>
                <a:gdLst>
                  <a:gd name="T0" fmla="*/ 106 w 106"/>
                  <a:gd name="T1" fmla="*/ 11 h 29"/>
                  <a:gd name="T2" fmla="*/ 101 w 106"/>
                  <a:gd name="T3" fmla="*/ 0 h 29"/>
                  <a:gd name="T4" fmla="*/ 0 w 106"/>
                  <a:gd name="T5" fmla="*/ 17 h 29"/>
                  <a:gd name="T6" fmla="*/ 6 w 106"/>
                  <a:gd name="T7" fmla="*/ 29 h 29"/>
                  <a:gd name="T8" fmla="*/ 106 w 106"/>
                  <a:gd name="T9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29">
                    <a:moveTo>
                      <a:pt x="106" y="11"/>
                    </a:moveTo>
                    <a:lnTo>
                      <a:pt x="101" y="0"/>
                    </a:lnTo>
                    <a:lnTo>
                      <a:pt x="0" y="17"/>
                    </a:lnTo>
                    <a:lnTo>
                      <a:pt x="6" y="29"/>
                    </a:lnTo>
                    <a:lnTo>
                      <a:pt x="106" y="11"/>
                    </a:lnTo>
                    <a:close/>
                  </a:path>
                </a:pathLst>
              </a:custGeom>
              <a:solidFill>
                <a:srgbClr val="98788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05" name="Freeform 1929">
                <a:extLst>
                  <a:ext uri="{FF2B5EF4-FFF2-40B4-BE49-F238E27FC236}">
                    <a16:creationId xmlns:a16="http://schemas.microsoft.com/office/drawing/2014/main" id="{CF156C54-CA6B-4A78-B9CD-DEC67DD7698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4" y="4736"/>
                <a:ext cx="35" cy="9"/>
              </a:xfrm>
              <a:custGeom>
                <a:avLst/>
                <a:gdLst>
                  <a:gd name="T0" fmla="*/ 105 w 105"/>
                  <a:gd name="T1" fmla="*/ 11 h 27"/>
                  <a:gd name="T2" fmla="*/ 100 w 105"/>
                  <a:gd name="T3" fmla="*/ 0 h 27"/>
                  <a:gd name="T4" fmla="*/ 0 w 105"/>
                  <a:gd name="T5" fmla="*/ 18 h 27"/>
                  <a:gd name="T6" fmla="*/ 1 w 105"/>
                  <a:gd name="T7" fmla="*/ 21 h 27"/>
                  <a:gd name="T8" fmla="*/ 4 w 105"/>
                  <a:gd name="T9" fmla="*/ 27 h 27"/>
                  <a:gd name="T10" fmla="*/ 105 w 105"/>
                  <a:gd name="T11" fmla="*/ 1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5" h="27">
                    <a:moveTo>
                      <a:pt x="105" y="11"/>
                    </a:moveTo>
                    <a:lnTo>
                      <a:pt x="100" y="0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4" y="27"/>
                    </a:lnTo>
                    <a:lnTo>
                      <a:pt x="105" y="11"/>
                    </a:lnTo>
                    <a:close/>
                  </a:path>
                </a:pathLst>
              </a:custGeom>
              <a:solidFill>
                <a:srgbClr val="95757F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06" name="Freeform 1930">
                <a:extLst>
                  <a:ext uri="{FF2B5EF4-FFF2-40B4-BE49-F238E27FC236}">
                    <a16:creationId xmlns:a16="http://schemas.microsoft.com/office/drawing/2014/main" id="{BC7C768C-D856-40C2-A720-EC17E5F0932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1" y="4722"/>
                <a:ext cx="34" cy="10"/>
              </a:xfrm>
              <a:custGeom>
                <a:avLst/>
                <a:gdLst>
                  <a:gd name="T0" fmla="*/ 101 w 101"/>
                  <a:gd name="T1" fmla="*/ 12 h 29"/>
                  <a:gd name="T2" fmla="*/ 101 w 101"/>
                  <a:gd name="T3" fmla="*/ 0 h 29"/>
                  <a:gd name="T4" fmla="*/ 0 w 101"/>
                  <a:gd name="T5" fmla="*/ 18 h 29"/>
                  <a:gd name="T6" fmla="*/ 7 w 101"/>
                  <a:gd name="T7" fmla="*/ 28 h 29"/>
                  <a:gd name="T8" fmla="*/ 8 w 101"/>
                  <a:gd name="T9" fmla="*/ 29 h 29"/>
                  <a:gd name="T10" fmla="*/ 101 w 101"/>
                  <a:gd name="T11" fmla="*/ 1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1" h="29">
                    <a:moveTo>
                      <a:pt x="101" y="12"/>
                    </a:moveTo>
                    <a:lnTo>
                      <a:pt x="101" y="0"/>
                    </a:lnTo>
                    <a:lnTo>
                      <a:pt x="0" y="18"/>
                    </a:lnTo>
                    <a:lnTo>
                      <a:pt x="7" y="28"/>
                    </a:lnTo>
                    <a:lnTo>
                      <a:pt x="8" y="29"/>
                    </a:lnTo>
                    <a:lnTo>
                      <a:pt x="101" y="12"/>
                    </a:lnTo>
                    <a:close/>
                  </a:path>
                </a:pathLst>
              </a:custGeom>
              <a:solidFill>
                <a:srgbClr val="8C6B75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07" name="Freeform 1931">
                <a:extLst>
                  <a:ext uri="{FF2B5EF4-FFF2-40B4-BE49-F238E27FC236}">
                    <a16:creationId xmlns:a16="http://schemas.microsoft.com/office/drawing/2014/main" id="{D7A4AFB2-2E9B-49CC-96E2-F6AD53291E41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0" y="4725"/>
                <a:ext cx="37" cy="9"/>
              </a:xfrm>
              <a:custGeom>
                <a:avLst/>
                <a:gdLst>
                  <a:gd name="T0" fmla="*/ 109 w 109"/>
                  <a:gd name="T1" fmla="*/ 11 h 29"/>
                  <a:gd name="T2" fmla="*/ 107 w 109"/>
                  <a:gd name="T3" fmla="*/ 5 h 29"/>
                  <a:gd name="T4" fmla="*/ 106 w 109"/>
                  <a:gd name="T5" fmla="*/ 0 h 29"/>
                  <a:gd name="T6" fmla="*/ 0 w 109"/>
                  <a:gd name="T7" fmla="*/ 18 h 29"/>
                  <a:gd name="T8" fmla="*/ 8 w 109"/>
                  <a:gd name="T9" fmla="*/ 29 h 29"/>
                  <a:gd name="T10" fmla="*/ 109 w 109"/>
                  <a:gd name="T11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9" h="29">
                    <a:moveTo>
                      <a:pt x="109" y="11"/>
                    </a:moveTo>
                    <a:lnTo>
                      <a:pt x="107" y="5"/>
                    </a:lnTo>
                    <a:lnTo>
                      <a:pt x="106" y="0"/>
                    </a:lnTo>
                    <a:lnTo>
                      <a:pt x="0" y="18"/>
                    </a:lnTo>
                    <a:lnTo>
                      <a:pt x="8" y="29"/>
                    </a:lnTo>
                    <a:lnTo>
                      <a:pt x="109" y="11"/>
                    </a:lnTo>
                    <a:close/>
                  </a:path>
                </a:pathLst>
              </a:custGeom>
              <a:solidFill>
                <a:srgbClr val="8E6D7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08" name="Freeform 1932">
                <a:extLst>
                  <a:ext uri="{FF2B5EF4-FFF2-40B4-BE49-F238E27FC236}">
                    <a16:creationId xmlns:a16="http://schemas.microsoft.com/office/drawing/2014/main" id="{CA3FDB93-674A-4BEA-BBB5-4A294F759D6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1" y="4729"/>
                <a:ext cx="37" cy="10"/>
              </a:xfrm>
              <a:custGeom>
                <a:avLst/>
                <a:gdLst>
                  <a:gd name="T0" fmla="*/ 109 w 109"/>
                  <a:gd name="T1" fmla="*/ 11 h 29"/>
                  <a:gd name="T2" fmla="*/ 103 w 109"/>
                  <a:gd name="T3" fmla="*/ 0 h 29"/>
                  <a:gd name="T4" fmla="*/ 1 w 109"/>
                  <a:gd name="T5" fmla="*/ 17 h 29"/>
                  <a:gd name="T6" fmla="*/ 0 w 109"/>
                  <a:gd name="T7" fmla="*/ 24 h 29"/>
                  <a:gd name="T8" fmla="*/ 3 w 109"/>
                  <a:gd name="T9" fmla="*/ 29 h 29"/>
                  <a:gd name="T10" fmla="*/ 109 w 109"/>
                  <a:gd name="T11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9" h="29">
                    <a:moveTo>
                      <a:pt x="109" y="11"/>
                    </a:moveTo>
                    <a:lnTo>
                      <a:pt x="103" y="0"/>
                    </a:lnTo>
                    <a:lnTo>
                      <a:pt x="1" y="17"/>
                    </a:lnTo>
                    <a:lnTo>
                      <a:pt x="0" y="24"/>
                    </a:lnTo>
                    <a:lnTo>
                      <a:pt x="3" y="29"/>
                    </a:lnTo>
                    <a:lnTo>
                      <a:pt x="109" y="11"/>
                    </a:lnTo>
                    <a:close/>
                  </a:path>
                </a:pathLst>
              </a:custGeom>
              <a:solidFill>
                <a:srgbClr val="91707B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09" name="Freeform 1933">
                <a:extLst>
                  <a:ext uri="{FF2B5EF4-FFF2-40B4-BE49-F238E27FC236}">
                    <a16:creationId xmlns:a16="http://schemas.microsoft.com/office/drawing/2014/main" id="{B866DDEC-E60F-4602-9EA4-4AFC7390322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3" y="4732"/>
                <a:ext cx="35" cy="9"/>
              </a:xfrm>
              <a:custGeom>
                <a:avLst/>
                <a:gdLst>
                  <a:gd name="T0" fmla="*/ 104 w 104"/>
                  <a:gd name="T1" fmla="*/ 10 h 27"/>
                  <a:gd name="T2" fmla="*/ 101 w 104"/>
                  <a:gd name="T3" fmla="*/ 0 h 27"/>
                  <a:gd name="T4" fmla="*/ 0 w 104"/>
                  <a:gd name="T5" fmla="*/ 16 h 27"/>
                  <a:gd name="T6" fmla="*/ 2 w 104"/>
                  <a:gd name="T7" fmla="*/ 27 h 27"/>
                  <a:gd name="T8" fmla="*/ 104 w 104"/>
                  <a:gd name="T9" fmla="*/ 1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27">
                    <a:moveTo>
                      <a:pt x="104" y="10"/>
                    </a:moveTo>
                    <a:lnTo>
                      <a:pt x="101" y="0"/>
                    </a:lnTo>
                    <a:lnTo>
                      <a:pt x="0" y="16"/>
                    </a:lnTo>
                    <a:lnTo>
                      <a:pt x="2" y="27"/>
                    </a:lnTo>
                    <a:lnTo>
                      <a:pt x="104" y="10"/>
                    </a:lnTo>
                    <a:close/>
                  </a:path>
                </a:pathLst>
              </a:custGeom>
              <a:solidFill>
                <a:srgbClr val="93737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10" name="Freeform 1934">
                <a:extLst>
                  <a:ext uri="{FF2B5EF4-FFF2-40B4-BE49-F238E27FC236}">
                    <a16:creationId xmlns:a16="http://schemas.microsoft.com/office/drawing/2014/main" id="{55F9FDE7-4881-4407-A8A5-E7A08EB6916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0" y="4712"/>
                <a:ext cx="27" cy="8"/>
              </a:xfrm>
              <a:custGeom>
                <a:avLst/>
                <a:gdLst>
                  <a:gd name="T0" fmla="*/ 77 w 80"/>
                  <a:gd name="T1" fmla="*/ 12 h 24"/>
                  <a:gd name="T2" fmla="*/ 80 w 80"/>
                  <a:gd name="T3" fmla="*/ 0 h 24"/>
                  <a:gd name="T4" fmla="*/ 0 w 80"/>
                  <a:gd name="T5" fmla="*/ 13 h 24"/>
                  <a:gd name="T6" fmla="*/ 9 w 80"/>
                  <a:gd name="T7" fmla="*/ 24 h 24"/>
                  <a:gd name="T8" fmla="*/ 77 w 80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24">
                    <a:moveTo>
                      <a:pt x="77" y="12"/>
                    </a:moveTo>
                    <a:lnTo>
                      <a:pt x="80" y="0"/>
                    </a:lnTo>
                    <a:lnTo>
                      <a:pt x="0" y="13"/>
                    </a:lnTo>
                    <a:lnTo>
                      <a:pt x="9" y="24"/>
                    </a:lnTo>
                    <a:lnTo>
                      <a:pt x="77" y="12"/>
                    </a:lnTo>
                    <a:close/>
                  </a:path>
                </a:pathLst>
              </a:custGeom>
              <a:solidFill>
                <a:srgbClr val="85636E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11" name="Freeform 1935">
                <a:extLst>
                  <a:ext uri="{FF2B5EF4-FFF2-40B4-BE49-F238E27FC236}">
                    <a16:creationId xmlns:a16="http://schemas.microsoft.com/office/drawing/2014/main" id="{410AA055-F3B7-4BA5-A21D-685675CDE59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0" y="4716"/>
                <a:ext cx="29" cy="8"/>
              </a:xfrm>
              <a:custGeom>
                <a:avLst/>
                <a:gdLst>
                  <a:gd name="T0" fmla="*/ 87 w 87"/>
                  <a:gd name="T1" fmla="*/ 11 h 24"/>
                  <a:gd name="T2" fmla="*/ 87 w 87"/>
                  <a:gd name="T3" fmla="*/ 5 h 24"/>
                  <a:gd name="T4" fmla="*/ 87 w 87"/>
                  <a:gd name="T5" fmla="*/ 0 h 24"/>
                  <a:gd name="T6" fmla="*/ 0 w 87"/>
                  <a:gd name="T7" fmla="*/ 14 h 24"/>
                  <a:gd name="T8" fmla="*/ 7 w 87"/>
                  <a:gd name="T9" fmla="*/ 24 h 24"/>
                  <a:gd name="T10" fmla="*/ 87 w 87"/>
                  <a:gd name="T11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" h="24">
                    <a:moveTo>
                      <a:pt x="87" y="11"/>
                    </a:moveTo>
                    <a:lnTo>
                      <a:pt x="87" y="5"/>
                    </a:lnTo>
                    <a:lnTo>
                      <a:pt x="87" y="0"/>
                    </a:lnTo>
                    <a:lnTo>
                      <a:pt x="0" y="14"/>
                    </a:lnTo>
                    <a:lnTo>
                      <a:pt x="7" y="24"/>
                    </a:lnTo>
                    <a:lnTo>
                      <a:pt x="87" y="11"/>
                    </a:lnTo>
                    <a:close/>
                  </a:path>
                </a:pathLst>
              </a:custGeom>
              <a:solidFill>
                <a:srgbClr val="876570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12" name="Freeform 1936">
                <a:extLst>
                  <a:ext uri="{FF2B5EF4-FFF2-40B4-BE49-F238E27FC236}">
                    <a16:creationId xmlns:a16="http://schemas.microsoft.com/office/drawing/2014/main" id="{CE971D7F-B71A-4C46-AEE4-6B6EF8C1CEC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1" y="4702"/>
                <a:ext cx="23" cy="14"/>
              </a:xfrm>
              <a:custGeom>
                <a:avLst/>
                <a:gdLst>
                  <a:gd name="T0" fmla="*/ 37 w 68"/>
                  <a:gd name="T1" fmla="*/ 32 h 42"/>
                  <a:gd name="T2" fmla="*/ 37 w 68"/>
                  <a:gd name="T3" fmla="*/ 27 h 42"/>
                  <a:gd name="T4" fmla="*/ 40 w 68"/>
                  <a:gd name="T5" fmla="*/ 26 h 42"/>
                  <a:gd name="T6" fmla="*/ 44 w 68"/>
                  <a:gd name="T7" fmla="*/ 29 h 42"/>
                  <a:gd name="T8" fmla="*/ 65 w 68"/>
                  <a:gd name="T9" fmla="*/ 21 h 42"/>
                  <a:gd name="T10" fmla="*/ 68 w 68"/>
                  <a:gd name="T11" fmla="*/ 0 h 42"/>
                  <a:gd name="T12" fmla="*/ 0 w 68"/>
                  <a:gd name="T13" fmla="*/ 12 h 42"/>
                  <a:gd name="T14" fmla="*/ 21 w 68"/>
                  <a:gd name="T15" fmla="*/ 41 h 42"/>
                  <a:gd name="T16" fmla="*/ 44 w 68"/>
                  <a:gd name="T17" fmla="*/ 42 h 42"/>
                  <a:gd name="T18" fmla="*/ 37 w 68"/>
                  <a:gd name="T19" fmla="*/ 3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42">
                    <a:moveTo>
                      <a:pt x="37" y="32"/>
                    </a:moveTo>
                    <a:lnTo>
                      <a:pt x="37" y="27"/>
                    </a:lnTo>
                    <a:lnTo>
                      <a:pt x="40" y="26"/>
                    </a:lnTo>
                    <a:lnTo>
                      <a:pt x="44" y="29"/>
                    </a:lnTo>
                    <a:lnTo>
                      <a:pt x="65" y="21"/>
                    </a:lnTo>
                    <a:lnTo>
                      <a:pt x="68" y="0"/>
                    </a:lnTo>
                    <a:lnTo>
                      <a:pt x="0" y="12"/>
                    </a:lnTo>
                    <a:lnTo>
                      <a:pt x="21" y="41"/>
                    </a:lnTo>
                    <a:lnTo>
                      <a:pt x="44" y="42"/>
                    </a:lnTo>
                    <a:lnTo>
                      <a:pt x="37" y="32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13" name="Freeform 1937">
                <a:extLst>
                  <a:ext uri="{FF2B5EF4-FFF2-40B4-BE49-F238E27FC236}">
                    <a16:creationId xmlns:a16="http://schemas.microsoft.com/office/drawing/2014/main" id="{17B0F9E9-C612-4B3B-A643-64C9ACB9D69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0" y="4718"/>
                <a:ext cx="31" cy="9"/>
              </a:xfrm>
              <a:custGeom>
                <a:avLst/>
                <a:gdLst>
                  <a:gd name="T0" fmla="*/ 94 w 94"/>
                  <a:gd name="T1" fmla="*/ 12 h 26"/>
                  <a:gd name="T2" fmla="*/ 93 w 94"/>
                  <a:gd name="T3" fmla="*/ 0 h 26"/>
                  <a:gd name="T4" fmla="*/ 0 w 94"/>
                  <a:gd name="T5" fmla="*/ 17 h 26"/>
                  <a:gd name="T6" fmla="*/ 7 w 94"/>
                  <a:gd name="T7" fmla="*/ 26 h 26"/>
                  <a:gd name="T8" fmla="*/ 94 w 94"/>
                  <a:gd name="T9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26">
                    <a:moveTo>
                      <a:pt x="94" y="12"/>
                    </a:moveTo>
                    <a:lnTo>
                      <a:pt x="93" y="0"/>
                    </a:lnTo>
                    <a:lnTo>
                      <a:pt x="0" y="17"/>
                    </a:lnTo>
                    <a:lnTo>
                      <a:pt x="7" y="26"/>
                    </a:lnTo>
                    <a:lnTo>
                      <a:pt x="94" y="12"/>
                    </a:lnTo>
                    <a:close/>
                  </a:path>
                </a:pathLst>
              </a:custGeom>
              <a:solidFill>
                <a:srgbClr val="896873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14" name="Freeform 1938">
                <a:extLst>
                  <a:ext uri="{FF2B5EF4-FFF2-40B4-BE49-F238E27FC236}">
                    <a16:creationId xmlns:a16="http://schemas.microsoft.com/office/drawing/2014/main" id="{685183A1-2FA9-4553-AFC9-0007C7723AC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66" y="4766"/>
                <a:ext cx="32" cy="28"/>
              </a:xfrm>
              <a:custGeom>
                <a:avLst/>
                <a:gdLst>
                  <a:gd name="T0" fmla="*/ 56 w 95"/>
                  <a:gd name="T1" fmla="*/ 8 h 84"/>
                  <a:gd name="T2" fmla="*/ 44 w 95"/>
                  <a:gd name="T3" fmla="*/ 22 h 84"/>
                  <a:gd name="T4" fmla="*/ 33 w 95"/>
                  <a:gd name="T5" fmla="*/ 36 h 84"/>
                  <a:gd name="T6" fmla="*/ 23 w 95"/>
                  <a:gd name="T7" fmla="*/ 50 h 84"/>
                  <a:gd name="T8" fmla="*/ 11 w 95"/>
                  <a:gd name="T9" fmla="*/ 62 h 84"/>
                  <a:gd name="T10" fmla="*/ 0 w 95"/>
                  <a:gd name="T11" fmla="*/ 74 h 84"/>
                  <a:gd name="T12" fmla="*/ 0 w 95"/>
                  <a:gd name="T13" fmla="*/ 84 h 84"/>
                  <a:gd name="T14" fmla="*/ 95 w 95"/>
                  <a:gd name="T15" fmla="*/ 67 h 84"/>
                  <a:gd name="T16" fmla="*/ 94 w 95"/>
                  <a:gd name="T17" fmla="*/ 62 h 84"/>
                  <a:gd name="T18" fmla="*/ 88 w 95"/>
                  <a:gd name="T19" fmla="*/ 43 h 84"/>
                  <a:gd name="T20" fmla="*/ 82 w 95"/>
                  <a:gd name="T21" fmla="*/ 28 h 84"/>
                  <a:gd name="T22" fmla="*/ 72 w 95"/>
                  <a:gd name="T23" fmla="*/ 12 h 84"/>
                  <a:gd name="T24" fmla="*/ 62 w 95"/>
                  <a:gd name="T25" fmla="*/ 0 h 84"/>
                  <a:gd name="T26" fmla="*/ 56 w 95"/>
                  <a:gd name="T27" fmla="*/ 8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5" h="84">
                    <a:moveTo>
                      <a:pt x="56" y="8"/>
                    </a:moveTo>
                    <a:lnTo>
                      <a:pt x="44" y="22"/>
                    </a:lnTo>
                    <a:lnTo>
                      <a:pt x="33" y="36"/>
                    </a:lnTo>
                    <a:lnTo>
                      <a:pt x="23" y="50"/>
                    </a:lnTo>
                    <a:lnTo>
                      <a:pt x="11" y="62"/>
                    </a:lnTo>
                    <a:lnTo>
                      <a:pt x="0" y="74"/>
                    </a:lnTo>
                    <a:lnTo>
                      <a:pt x="0" y="84"/>
                    </a:lnTo>
                    <a:lnTo>
                      <a:pt x="95" y="67"/>
                    </a:lnTo>
                    <a:lnTo>
                      <a:pt x="94" y="62"/>
                    </a:lnTo>
                    <a:lnTo>
                      <a:pt x="88" y="43"/>
                    </a:lnTo>
                    <a:lnTo>
                      <a:pt x="82" y="28"/>
                    </a:lnTo>
                    <a:lnTo>
                      <a:pt x="72" y="12"/>
                    </a:lnTo>
                    <a:lnTo>
                      <a:pt x="62" y="0"/>
                    </a:lnTo>
                    <a:lnTo>
                      <a:pt x="56" y="8"/>
                    </a:lnTo>
                    <a:close/>
                  </a:path>
                </a:pathLst>
              </a:custGeom>
              <a:solidFill>
                <a:srgbClr val="A98B9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15" name="Freeform 1939">
                <a:extLst>
                  <a:ext uri="{FF2B5EF4-FFF2-40B4-BE49-F238E27FC236}">
                    <a16:creationId xmlns:a16="http://schemas.microsoft.com/office/drawing/2014/main" id="{1905F318-04CC-4A16-83AD-C3ADD783E71B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64" y="4762"/>
                <a:ext cx="33" cy="10"/>
              </a:xfrm>
              <a:custGeom>
                <a:avLst/>
                <a:gdLst>
                  <a:gd name="T0" fmla="*/ 98 w 98"/>
                  <a:gd name="T1" fmla="*/ 11 h 28"/>
                  <a:gd name="T2" fmla="*/ 95 w 98"/>
                  <a:gd name="T3" fmla="*/ 5 h 28"/>
                  <a:gd name="T4" fmla="*/ 95 w 98"/>
                  <a:gd name="T5" fmla="*/ 0 h 28"/>
                  <a:gd name="T6" fmla="*/ 0 w 98"/>
                  <a:gd name="T7" fmla="*/ 17 h 28"/>
                  <a:gd name="T8" fmla="*/ 0 w 98"/>
                  <a:gd name="T9" fmla="*/ 28 h 28"/>
                  <a:gd name="T10" fmla="*/ 98 w 98"/>
                  <a:gd name="T11" fmla="*/ 1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28">
                    <a:moveTo>
                      <a:pt x="98" y="11"/>
                    </a:moveTo>
                    <a:lnTo>
                      <a:pt x="95" y="5"/>
                    </a:lnTo>
                    <a:lnTo>
                      <a:pt x="95" y="0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98" y="11"/>
                    </a:lnTo>
                    <a:close/>
                  </a:path>
                </a:pathLst>
              </a:custGeom>
              <a:solidFill>
                <a:srgbClr val="A68891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16" name="Freeform 1940">
                <a:extLst>
                  <a:ext uri="{FF2B5EF4-FFF2-40B4-BE49-F238E27FC236}">
                    <a16:creationId xmlns:a16="http://schemas.microsoft.com/office/drawing/2014/main" id="{73A7C20D-557F-43A1-9E88-01C95230F6F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399" y="4662"/>
                <a:ext cx="58" cy="31"/>
              </a:xfrm>
              <a:custGeom>
                <a:avLst/>
                <a:gdLst>
                  <a:gd name="T0" fmla="*/ 56 w 176"/>
                  <a:gd name="T1" fmla="*/ 0 h 91"/>
                  <a:gd name="T2" fmla="*/ 33 w 176"/>
                  <a:gd name="T3" fmla="*/ 6 h 91"/>
                  <a:gd name="T4" fmla="*/ 32 w 176"/>
                  <a:gd name="T5" fmla="*/ 7 h 91"/>
                  <a:gd name="T6" fmla="*/ 13 w 176"/>
                  <a:gd name="T7" fmla="*/ 12 h 91"/>
                  <a:gd name="T8" fmla="*/ 0 w 176"/>
                  <a:gd name="T9" fmla="*/ 26 h 91"/>
                  <a:gd name="T10" fmla="*/ 28 w 176"/>
                  <a:gd name="T11" fmla="*/ 60 h 91"/>
                  <a:gd name="T12" fmla="*/ 55 w 176"/>
                  <a:gd name="T13" fmla="*/ 66 h 91"/>
                  <a:gd name="T14" fmla="*/ 79 w 176"/>
                  <a:gd name="T15" fmla="*/ 71 h 91"/>
                  <a:gd name="T16" fmla="*/ 128 w 176"/>
                  <a:gd name="T17" fmla="*/ 80 h 91"/>
                  <a:gd name="T18" fmla="*/ 135 w 176"/>
                  <a:gd name="T19" fmla="*/ 83 h 91"/>
                  <a:gd name="T20" fmla="*/ 136 w 176"/>
                  <a:gd name="T21" fmla="*/ 83 h 91"/>
                  <a:gd name="T22" fmla="*/ 139 w 176"/>
                  <a:gd name="T23" fmla="*/ 84 h 91"/>
                  <a:gd name="T24" fmla="*/ 144 w 176"/>
                  <a:gd name="T25" fmla="*/ 86 h 91"/>
                  <a:gd name="T26" fmla="*/ 151 w 176"/>
                  <a:gd name="T27" fmla="*/ 87 h 91"/>
                  <a:gd name="T28" fmla="*/ 158 w 176"/>
                  <a:gd name="T29" fmla="*/ 90 h 91"/>
                  <a:gd name="T30" fmla="*/ 163 w 176"/>
                  <a:gd name="T31" fmla="*/ 90 h 91"/>
                  <a:gd name="T32" fmla="*/ 168 w 176"/>
                  <a:gd name="T33" fmla="*/ 91 h 91"/>
                  <a:gd name="T34" fmla="*/ 176 w 176"/>
                  <a:gd name="T35" fmla="*/ 91 h 91"/>
                  <a:gd name="T36" fmla="*/ 171 w 176"/>
                  <a:gd name="T37" fmla="*/ 80 h 91"/>
                  <a:gd name="T38" fmla="*/ 170 w 176"/>
                  <a:gd name="T39" fmla="*/ 78 h 91"/>
                  <a:gd name="T40" fmla="*/ 143 w 176"/>
                  <a:gd name="T41" fmla="*/ 54 h 91"/>
                  <a:gd name="T42" fmla="*/ 115 w 176"/>
                  <a:gd name="T43" fmla="*/ 34 h 91"/>
                  <a:gd name="T44" fmla="*/ 86 w 176"/>
                  <a:gd name="T45" fmla="*/ 16 h 91"/>
                  <a:gd name="T46" fmla="*/ 56 w 176"/>
                  <a:gd name="T47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6" h="91">
                    <a:moveTo>
                      <a:pt x="56" y="0"/>
                    </a:moveTo>
                    <a:lnTo>
                      <a:pt x="33" y="6"/>
                    </a:lnTo>
                    <a:lnTo>
                      <a:pt x="32" y="7"/>
                    </a:lnTo>
                    <a:lnTo>
                      <a:pt x="13" y="12"/>
                    </a:lnTo>
                    <a:lnTo>
                      <a:pt x="0" y="26"/>
                    </a:lnTo>
                    <a:lnTo>
                      <a:pt x="28" y="60"/>
                    </a:lnTo>
                    <a:lnTo>
                      <a:pt x="55" y="66"/>
                    </a:lnTo>
                    <a:lnTo>
                      <a:pt x="79" y="71"/>
                    </a:lnTo>
                    <a:lnTo>
                      <a:pt x="128" y="80"/>
                    </a:lnTo>
                    <a:lnTo>
                      <a:pt x="135" y="83"/>
                    </a:lnTo>
                    <a:lnTo>
                      <a:pt x="136" y="83"/>
                    </a:lnTo>
                    <a:lnTo>
                      <a:pt x="139" y="84"/>
                    </a:lnTo>
                    <a:lnTo>
                      <a:pt x="144" y="86"/>
                    </a:lnTo>
                    <a:lnTo>
                      <a:pt x="151" y="87"/>
                    </a:lnTo>
                    <a:lnTo>
                      <a:pt x="158" y="90"/>
                    </a:lnTo>
                    <a:lnTo>
                      <a:pt x="163" y="90"/>
                    </a:lnTo>
                    <a:lnTo>
                      <a:pt x="168" y="91"/>
                    </a:lnTo>
                    <a:lnTo>
                      <a:pt x="176" y="91"/>
                    </a:lnTo>
                    <a:lnTo>
                      <a:pt x="171" y="80"/>
                    </a:lnTo>
                    <a:lnTo>
                      <a:pt x="170" y="78"/>
                    </a:lnTo>
                    <a:lnTo>
                      <a:pt x="143" y="54"/>
                    </a:lnTo>
                    <a:lnTo>
                      <a:pt x="115" y="34"/>
                    </a:lnTo>
                    <a:lnTo>
                      <a:pt x="86" y="16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17" name="Freeform 1941">
                <a:extLst>
                  <a:ext uri="{FF2B5EF4-FFF2-40B4-BE49-F238E27FC236}">
                    <a16:creationId xmlns:a16="http://schemas.microsoft.com/office/drawing/2014/main" id="{BBE945E8-A05E-4278-991D-35D3522C219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3" y="4666"/>
                <a:ext cx="4" cy="15"/>
              </a:xfrm>
              <a:custGeom>
                <a:avLst/>
                <a:gdLst>
                  <a:gd name="T0" fmla="*/ 0 w 12"/>
                  <a:gd name="T1" fmla="*/ 47 h 47"/>
                  <a:gd name="T2" fmla="*/ 12 w 12"/>
                  <a:gd name="T3" fmla="*/ 26 h 47"/>
                  <a:gd name="T4" fmla="*/ 0 w 12"/>
                  <a:gd name="T5" fmla="*/ 0 h 47"/>
                  <a:gd name="T6" fmla="*/ 0 w 12"/>
                  <a:gd name="T7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47">
                    <a:moveTo>
                      <a:pt x="0" y="47"/>
                    </a:moveTo>
                    <a:lnTo>
                      <a:pt x="12" y="26"/>
                    </a:lnTo>
                    <a:lnTo>
                      <a:pt x="0" y="0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18" name="Freeform 1942">
                <a:extLst>
                  <a:ext uri="{FF2B5EF4-FFF2-40B4-BE49-F238E27FC236}">
                    <a16:creationId xmlns:a16="http://schemas.microsoft.com/office/drawing/2014/main" id="{351A298D-85DD-45F0-8458-5140D427567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61" y="4640"/>
                <a:ext cx="16" cy="42"/>
              </a:xfrm>
              <a:custGeom>
                <a:avLst/>
                <a:gdLst>
                  <a:gd name="T0" fmla="*/ 48 w 48"/>
                  <a:gd name="T1" fmla="*/ 62 h 126"/>
                  <a:gd name="T2" fmla="*/ 48 w 48"/>
                  <a:gd name="T3" fmla="*/ 0 h 126"/>
                  <a:gd name="T4" fmla="*/ 38 w 48"/>
                  <a:gd name="T5" fmla="*/ 11 h 126"/>
                  <a:gd name="T6" fmla="*/ 28 w 48"/>
                  <a:gd name="T7" fmla="*/ 19 h 126"/>
                  <a:gd name="T8" fmla="*/ 16 w 48"/>
                  <a:gd name="T9" fmla="*/ 26 h 126"/>
                  <a:gd name="T10" fmla="*/ 9 w 48"/>
                  <a:gd name="T11" fmla="*/ 29 h 126"/>
                  <a:gd name="T12" fmla="*/ 7 w 48"/>
                  <a:gd name="T13" fmla="*/ 29 h 126"/>
                  <a:gd name="T14" fmla="*/ 6 w 48"/>
                  <a:gd name="T15" fmla="*/ 29 h 126"/>
                  <a:gd name="T16" fmla="*/ 6 w 48"/>
                  <a:gd name="T17" fmla="*/ 30 h 126"/>
                  <a:gd name="T18" fmla="*/ 3 w 48"/>
                  <a:gd name="T19" fmla="*/ 32 h 126"/>
                  <a:gd name="T20" fmla="*/ 1 w 48"/>
                  <a:gd name="T21" fmla="*/ 62 h 126"/>
                  <a:gd name="T22" fmla="*/ 0 w 48"/>
                  <a:gd name="T23" fmla="*/ 77 h 126"/>
                  <a:gd name="T24" fmla="*/ 3 w 48"/>
                  <a:gd name="T25" fmla="*/ 93 h 126"/>
                  <a:gd name="T26" fmla="*/ 4 w 48"/>
                  <a:gd name="T27" fmla="*/ 101 h 126"/>
                  <a:gd name="T28" fmla="*/ 8 w 48"/>
                  <a:gd name="T29" fmla="*/ 109 h 126"/>
                  <a:gd name="T30" fmla="*/ 16 w 48"/>
                  <a:gd name="T31" fmla="*/ 126 h 126"/>
                  <a:gd name="T32" fmla="*/ 19 w 48"/>
                  <a:gd name="T33" fmla="*/ 98 h 126"/>
                  <a:gd name="T34" fmla="*/ 26 w 48"/>
                  <a:gd name="T35" fmla="*/ 90 h 126"/>
                  <a:gd name="T36" fmla="*/ 30 w 48"/>
                  <a:gd name="T37" fmla="*/ 85 h 126"/>
                  <a:gd name="T38" fmla="*/ 34 w 48"/>
                  <a:gd name="T39" fmla="*/ 81 h 126"/>
                  <a:gd name="T40" fmla="*/ 41 w 48"/>
                  <a:gd name="T41" fmla="*/ 72 h 126"/>
                  <a:gd name="T42" fmla="*/ 48 w 48"/>
                  <a:gd name="T43" fmla="*/ 62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126">
                    <a:moveTo>
                      <a:pt x="48" y="62"/>
                    </a:moveTo>
                    <a:lnTo>
                      <a:pt x="48" y="0"/>
                    </a:lnTo>
                    <a:lnTo>
                      <a:pt x="38" y="11"/>
                    </a:lnTo>
                    <a:lnTo>
                      <a:pt x="28" y="19"/>
                    </a:lnTo>
                    <a:lnTo>
                      <a:pt x="16" y="26"/>
                    </a:lnTo>
                    <a:lnTo>
                      <a:pt x="9" y="29"/>
                    </a:lnTo>
                    <a:lnTo>
                      <a:pt x="7" y="29"/>
                    </a:lnTo>
                    <a:lnTo>
                      <a:pt x="6" y="29"/>
                    </a:lnTo>
                    <a:lnTo>
                      <a:pt x="6" y="30"/>
                    </a:lnTo>
                    <a:lnTo>
                      <a:pt x="3" y="32"/>
                    </a:lnTo>
                    <a:lnTo>
                      <a:pt x="1" y="62"/>
                    </a:lnTo>
                    <a:lnTo>
                      <a:pt x="0" y="77"/>
                    </a:lnTo>
                    <a:lnTo>
                      <a:pt x="3" y="93"/>
                    </a:lnTo>
                    <a:lnTo>
                      <a:pt x="4" y="101"/>
                    </a:lnTo>
                    <a:lnTo>
                      <a:pt x="8" y="109"/>
                    </a:lnTo>
                    <a:lnTo>
                      <a:pt x="16" y="126"/>
                    </a:lnTo>
                    <a:lnTo>
                      <a:pt x="19" y="98"/>
                    </a:lnTo>
                    <a:lnTo>
                      <a:pt x="26" y="90"/>
                    </a:lnTo>
                    <a:lnTo>
                      <a:pt x="30" y="85"/>
                    </a:lnTo>
                    <a:lnTo>
                      <a:pt x="34" y="81"/>
                    </a:lnTo>
                    <a:lnTo>
                      <a:pt x="41" y="72"/>
                    </a:lnTo>
                    <a:lnTo>
                      <a:pt x="48" y="62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19" name="Freeform 1943">
                <a:extLst>
                  <a:ext uri="{FF2B5EF4-FFF2-40B4-BE49-F238E27FC236}">
                    <a16:creationId xmlns:a16="http://schemas.microsoft.com/office/drawing/2014/main" id="{0100D40C-E2BA-4C9A-80C0-BA101105AE4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6" y="4720"/>
                <a:ext cx="13" cy="25"/>
              </a:xfrm>
              <a:custGeom>
                <a:avLst/>
                <a:gdLst>
                  <a:gd name="T0" fmla="*/ 23 w 41"/>
                  <a:gd name="T1" fmla="*/ 43 h 74"/>
                  <a:gd name="T2" fmla="*/ 23 w 41"/>
                  <a:gd name="T3" fmla="*/ 32 h 74"/>
                  <a:gd name="T4" fmla="*/ 2 w 41"/>
                  <a:gd name="T5" fmla="*/ 1 h 74"/>
                  <a:gd name="T6" fmla="*/ 0 w 41"/>
                  <a:gd name="T7" fmla="*/ 0 h 74"/>
                  <a:gd name="T8" fmla="*/ 0 w 41"/>
                  <a:gd name="T9" fmla="*/ 6 h 74"/>
                  <a:gd name="T10" fmla="*/ 2 w 41"/>
                  <a:gd name="T11" fmla="*/ 13 h 74"/>
                  <a:gd name="T12" fmla="*/ 5 w 41"/>
                  <a:gd name="T13" fmla="*/ 18 h 74"/>
                  <a:gd name="T14" fmla="*/ 11 w 41"/>
                  <a:gd name="T15" fmla="*/ 24 h 74"/>
                  <a:gd name="T16" fmla="*/ 12 w 41"/>
                  <a:gd name="T17" fmla="*/ 49 h 74"/>
                  <a:gd name="T18" fmla="*/ 28 w 41"/>
                  <a:gd name="T19" fmla="*/ 74 h 74"/>
                  <a:gd name="T20" fmla="*/ 41 w 41"/>
                  <a:gd name="T21" fmla="*/ 66 h 74"/>
                  <a:gd name="T22" fmla="*/ 30 w 41"/>
                  <a:gd name="T23" fmla="*/ 57 h 74"/>
                  <a:gd name="T24" fmla="*/ 23 w 41"/>
                  <a:gd name="T25" fmla="*/ 4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1" h="74">
                    <a:moveTo>
                      <a:pt x="23" y="43"/>
                    </a:moveTo>
                    <a:lnTo>
                      <a:pt x="23" y="3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2" y="13"/>
                    </a:lnTo>
                    <a:lnTo>
                      <a:pt x="5" y="18"/>
                    </a:lnTo>
                    <a:lnTo>
                      <a:pt x="11" y="24"/>
                    </a:lnTo>
                    <a:lnTo>
                      <a:pt x="12" y="49"/>
                    </a:lnTo>
                    <a:lnTo>
                      <a:pt x="28" y="74"/>
                    </a:lnTo>
                    <a:lnTo>
                      <a:pt x="41" y="66"/>
                    </a:lnTo>
                    <a:lnTo>
                      <a:pt x="30" y="57"/>
                    </a:lnTo>
                    <a:lnTo>
                      <a:pt x="23" y="43"/>
                    </a:lnTo>
                    <a:close/>
                  </a:path>
                </a:pathLst>
              </a:custGeom>
              <a:solidFill>
                <a:srgbClr val="A98B9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20" name="Freeform 1944">
                <a:extLst>
                  <a:ext uri="{FF2B5EF4-FFF2-40B4-BE49-F238E27FC236}">
                    <a16:creationId xmlns:a16="http://schemas.microsoft.com/office/drawing/2014/main" id="{5A7C3A95-B808-431A-8C7C-E46A46D7BB7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0" y="4707"/>
                <a:ext cx="5" cy="3"/>
              </a:xfrm>
              <a:custGeom>
                <a:avLst/>
                <a:gdLst>
                  <a:gd name="T0" fmla="*/ 16 w 16"/>
                  <a:gd name="T1" fmla="*/ 3 h 10"/>
                  <a:gd name="T2" fmla="*/ 12 w 16"/>
                  <a:gd name="T3" fmla="*/ 0 h 10"/>
                  <a:gd name="T4" fmla="*/ 0 w 16"/>
                  <a:gd name="T5" fmla="*/ 8 h 10"/>
                  <a:gd name="T6" fmla="*/ 5 w 16"/>
                  <a:gd name="T7" fmla="*/ 10 h 10"/>
                  <a:gd name="T8" fmla="*/ 16 w 16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0">
                    <a:moveTo>
                      <a:pt x="16" y="3"/>
                    </a:moveTo>
                    <a:lnTo>
                      <a:pt x="12" y="0"/>
                    </a:lnTo>
                    <a:lnTo>
                      <a:pt x="0" y="8"/>
                    </a:lnTo>
                    <a:lnTo>
                      <a:pt x="5" y="10"/>
                    </a:lnTo>
                    <a:lnTo>
                      <a:pt x="16" y="3"/>
                    </a:lnTo>
                    <a:close/>
                  </a:path>
                </a:pathLst>
              </a:custGeom>
              <a:solidFill>
                <a:srgbClr val="84626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21" name="Freeform 1945">
                <a:extLst>
                  <a:ext uri="{FF2B5EF4-FFF2-40B4-BE49-F238E27FC236}">
                    <a16:creationId xmlns:a16="http://schemas.microsoft.com/office/drawing/2014/main" id="{43CA8737-39EB-480E-B3BB-44A23E012D0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2" y="4708"/>
                <a:ext cx="6" cy="4"/>
              </a:xfrm>
              <a:custGeom>
                <a:avLst/>
                <a:gdLst>
                  <a:gd name="T0" fmla="*/ 17 w 17"/>
                  <a:gd name="T1" fmla="*/ 3 h 11"/>
                  <a:gd name="T2" fmla="*/ 16 w 17"/>
                  <a:gd name="T3" fmla="*/ 2 h 11"/>
                  <a:gd name="T4" fmla="*/ 14 w 17"/>
                  <a:gd name="T5" fmla="*/ 0 h 11"/>
                  <a:gd name="T6" fmla="*/ 0 w 17"/>
                  <a:gd name="T7" fmla="*/ 8 h 11"/>
                  <a:gd name="T8" fmla="*/ 5 w 17"/>
                  <a:gd name="T9" fmla="*/ 11 h 11"/>
                  <a:gd name="T10" fmla="*/ 17 w 17"/>
                  <a:gd name="T1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1">
                    <a:moveTo>
                      <a:pt x="17" y="3"/>
                    </a:moveTo>
                    <a:lnTo>
                      <a:pt x="16" y="2"/>
                    </a:lnTo>
                    <a:lnTo>
                      <a:pt x="14" y="0"/>
                    </a:lnTo>
                    <a:lnTo>
                      <a:pt x="0" y="8"/>
                    </a:lnTo>
                    <a:lnTo>
                      <a:pt x="5" y="11"/>
                    </a:lnTo>
                    <a:lnTo>
                      <a:pt x="17" y="3"/>
                    </a:lnTo>
                    <a:close/>
                  </a:path>
                </a:pathLst>
              </a:custGeom>
              <a:solidFill>
                <a:srgbClr val="86646F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22" name="Freeform 1946">
                <a:extLst>
                  <a:ext uri="{FF2B5EF4-FFF2-40B4-BE49-F238E27FC236}">
                    <a16:creationId xmlns:a16="http://schemas.microsoft.com/office/drawing/2014/main" id="{0EBA14B0-3D05-4448-A3E0-62C754B96C4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3" y="4709"/>
                <a:ext cx="6" cy="4"/>
              </a:xfrm>
              <a:custGeom>
                <a:avLst/>
                <a:gdLst>
                  <a:gd name="T0" fmla="*/ 18 w 18"/>
                  <a:gd name="T1" fmla="*/ 4 h 12"/>
                  <a:gd name="T2" fmla="*/ 15 w 18"/>
                  <a:gd name="T3" fmla="*/ 0 h 12"/>
                  <a:gd name="T4" fmla="*/ 0 w 18"/>
                  <a:gd name="T5" fmla="*/ 10 h 12"/>
                  <a:gd name="T6" fmla="*/ 4 w 18"/>
                  <a:gd name="T7" fmla="*/ 12 h 12"/>
                  <a:gd name="T8" fmla="*/ 18 w 18"/>
                  <a:gd name="T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2">
                    <a:moveTo>
                      <a:pt x="18" y="4"/>
                    </a:moveTo>
                    <a:lnTo>
                      <a:pt x="15" y="0"/>
                    </a:lnTo>
                    <a:lnTo>
                      <a:pt x="0" y="10"/>
                    </a:lnTo>
                    <a:lnTo>
                      <a:pt x="4" y="12"/>
                    </a:lnTo>
                    <a:lnTo>
                      <a:pt x="18" y="4"/>
                    </a:lnTo>
                    <a:close/>
                  </a:path>
                </a:pathLst>
              </a:custGeom>
              <a:solidFill>
                <a:srgbClr val="8A6873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23" name="Freeform 1947">
                <a:extLst>
                  <a:ext uri="{FF2B5EF4-FFF2-40B4-BE49-F238E27FC236}">
                    <a16:creationId xmlns:a16="http://schemas.microsoft.com/office/drawing/2014/main" id="{18242A0A-07BA-4B18-B705-527F9C072C5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72" y="4702"/>
                <a:ext cx="11" cy="7"/>
              </a:xfrm>
              <a:custGeom>
                <a:avLst/>
                <a:gdLst>
                  <a:gd name="T0" fmla="*/ 0 w 35"/>
                  <a:gd name="T1" fmla="*/ 7 h 20"/>
                  <a:gd name="T2" fmla="*/ 16 w 35"/>
                  <a:gd name="T3" fmla="*/ 17 h 20"/>
                  <a:gd name="T4" fmla="*/ 25 w 35"/>
                  <a:gd name="T5" fmla="*/ 19 h 20"/>
                  <a:gd name="T6" fmla="*/ 35 w 35"/>
                  <a:gd name="T7" fmla="*/ 20 h 20"/>
                  <a:gd name="T8" fmla="*/ 11 w 35"/>
                  <a:gd name="T9" fmla="*/ 0 h 20"/>
                  <a:gd name="T10" fmla="*/ 0 w 35"/>
                  <a:gd name="T11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20">
                    <a:moveTo>
                      <a:pt x="0" y="7"/>
                    </a:moveTo>
                    <a:lnTo>
                      <a:pt x="16" y="17"/>
                    </a:lnTo>
                    <a:lnTo>
                      <a:pt x="25" y="19"/>
                    </a:lnTo>
                    <a:lnTo>
                      <a:pt x="35" y="20"/>
                    </a:lnTo>
                    <a:lnTo>
                      <a:pt x="11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24" name="Freeform 1948">
                <a:extLst>
                  <a:ext uri="{FF2B5EF4-FFF2-40B4-BE49-F238E27FC236}">
                    <a16:creationId xmlns:a16="http://schemas.microsoft.com/office/drawing/2014/main" id="{E75E1945-0B33-4676-AF2C-154A3B1746B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0" y="4715"/>
                <a:ext cx="7" cy="5"/>
              </a:xfrm>
              <a:custGeom>
                <a:avLst/>
                <a:gdLst>
                  <a:gd name="T0" fmla="*/ 22 w 22"/>
                  <a:gd name="T1" fmla="*/ 4 h 15"/>
                  <a:gd name="T2" fmla="*/ 17 w 22"/>
                  <a:gd name="T3" fmla="*/ 0 h 15"/>
                  <a:gd name="T4" fmla="*/ 0 w 22"/>
                  <a:gd name="T5" fmla="*/ 11 h 15"/>
                  <a:gd name="T6" fmla="*/ 2 w 22"/>
                  <a:gd name="T7" fmla="*/ 15 h 15"/>
                  <a:gd name="T8" fmla="*/ 22 w 22"/>
                  <a:gd name="T9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5">
                    <a:moveTo>
                      <a:pt x="22" y="4"/>
                    </a:moveTo>
                    <a:lnTo>
                      <a:pt x="17" y="0"/>
                    </a:lnTo>
                    <a:lnTo>
                      <a:pt x="0" y="11"/>
                    </a:lnTo>
                    <a:lnTo>
                      <a:pt x="2" y="15"/>
                    </a:lnTo>
                    <a:lnTo>
                      <a:pt x="22" y="4"/>
                    </a:lnTo>
                    <a:close/>
                  </a:path>
                </a:pathLst>
              </a:custGeom>
              <a:solidFill>
                <a:srgbClr val="9C7D86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25" name="Freeform 1949">
                <a:extLst>
                  <a:ext uri="{FF2B5EF4-FFF2-40B4-BE49-F238E27FC236}">
                    <a16:creationId xmlns:a16="http://schemas.microsoft.com/office/drawing/2014/main" id="{C4D44029-C970-4994-BCF6-9E74D3CB5B2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0" y="4714"/>
                <a:ext cx="8" cy="5"/>
              </a:xfrm>
              <a:custGeom>
                <a:avLst/>
                <a:gdLst>
                  <a:gd name="T0" fmla="*/ 22 w 22"/>
                  <a:gd name="T1" fmla="*/ 2 h 14"/>
                  <a:gd name="T2" fmla="*/ 20 w 22"/>
                  <a:gd name="T3" fmla="*/ 0 h 14"/>
                  <a:gd name="T4" fmla="*/ 0 w 22"/>
                  <a:gd name="T5" fmla="*/ 11 h 14"/>
                  <a:gd name="T6" fmla="*/ 2 w 22"/>
                  <a:gd name="T7" fmla="*/ 14 h 14"/>
                  <a:gd name="T8" fmla="*/ 22 w 22"/>
                  <a:gd name="T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4">
                    <a:moveTo>
                      <a:pt x="22" y="2"/>
                    </a:moveTo>
                    <a:lnTo>
                      <a:pt x="20" y="0"/>
                    </a:lnTo>
                    <a:lnTo>
                      <a:pt x="0" y="11"/>
                    </a:lnTo>
                    <a:lnTo>
                      <a:pt x="2" y="14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997A8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26" name="Freeform 1950">
                <a:extLst>
                  <a:ext uri="{FF2B5EF4-FFF2-40B4-BE49-F238E27FC236}">
                    <a16:creationId xmlns:a16="http://schemas.microsoft.com/office/drawing/2014/main" id="{7A3216DC-D3DF-4E45-A717-250D99F0279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5" y="4710"/>
                <a:ext cx="9" cy="5"/>
              </a:xfrm>
              <a:custGeom>
                <a:avLst/>
                <a:gdLst>
                  <a:gd name="T0" fmla="*/ 26 w 26"/>
                  <a:gd name="T1" fmla="*/ 3 h 16"/>
                  <a:gd name="T2" fmla="*/ 24 w 26"/>
                  <a:gd name="T3" fmla="*/ 0 h 16"/>
                  <a:gd name="T4" fmla="*/ 0 w 26"/>
                  <a:gd name="T5" fmla="*/ 14 h 16"/>
                  <a:gd name="T6" fmla="*/ 0 w 26"/>
                  <a:gd name="T7" fmla="*/ 15 h 16"/>
                  <a:gd name="T8" fmla="*/ 5 w 26"/>
                  <a:gd name="T9" fmla="*/ 16 h 16"/>
                  <a:gd name="T10" fmla="*/ 26 w 26"/>
                  <a:gd name="T11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16">
                    <a:moveTo>
                      <a:pt x="26" y="3"/>
                    </a:moveTo>
                    <a:lnTo>
                      <a:pt x="24" y="0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5" y="16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91707A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27" name="Freeform 1951">
                <a:extLst>
                  <a:ext uri="{FF2B5EF4-FFF2-40B4-BE49-F238E27FC236}">
                    <a16:creationId xmlns:a16="http://schemas.microsoft.com/office/drawing/2014/main" id="{523ECA08-3CF3-45B3-B21E-56E8687BBF2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8" y="4712"/>
                <a:ext cx="8" cy="5"/>
              </a:xfrm>
              <a:custGeom>
                <a:avLst/>
                <a:gdLst>
                  <a:gd name="T0" fmla="*/ 23 w 25"/>
                  <a:gd name="T1" fmla="*/ 0 h 16"/>
                  <a:gd name="T2" fmla="*/ 22 w 25"/>
                  <a:gd name="T3" fmla="*/ 0 h 16"/>
                  <a:gd name="T4" fmla="*/ 0 w 25"/>
                  <a:gd name="T5" fmla="*/ 13 h 16"/>
                  <a:gd name="T6" fmla="*/ 2 w 25"/>
                  <a:gd name="T7" fmla="*/ 16 h 16"/>
                  <a:gd name="T8" fmla="*/ 25 w 25"/>
                  <a:gd name="T9" fmla="*/ 2 h 16"/>
                  <a:gd name="T10" fmla="*/ 23 w 25"/>
                  <a:gd name="T11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16">
                    <a:moveTo>
                      <a:pt x="23" y="0"/>
                    </a:moveTo>
                    <a:lnTo>
                      <a:pt x="22" y="0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25" y="2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967680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28" name="Freeform 1952">
                <a:extLst>
                  <a:ext uri="{FF2B5EF4-FFF2-40B4-BE49-F238E27FC236}">
                    <a16:creationId xmlns:a16="http://schemas.microsoft.com/office/drawing/2014/main" id="{408ABD2D-5291-430C-BD47-A430ADA4D901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6" y="4712"/>
                <a:ext cx="9" cy="6"/>
              </a:xfrm>
              <a:custGeom>
                <a:avLst/>
                <a:gdLst>
                  <a:gd name="T0" fmla="*/ 27 w 27"/>
                  <a:gd name="T1" fmla="*/ 4 h 18"/>
                  <a:gd name="T2" fmla="*/ 23 w 27"/>
                  <a:gd name="T3" fmla="*/ 0 h 18"/>
                  <a:gd name="T4" fmla="*/ 0 w 27"/>
                  <a:gd name="T5" fmla="*/ 14 h 18"/>
                  <a:gd name="T6" fmla="*/ 3 w 27"/>
                  <a:gd name="T7" fmla="*/ 18 h 18"/>
                  <a:gd name="T8" fmla="*/ 27 w 27"/>
                  <a:gd name="T9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18">
                    <a:moveTo>
                      <a:pt x="27" y="4"/>
                    </a:moveTo>
                    <a:lnTo>
                      <a:pt x="23" y="0"/>
                    </a:lnTo>
                    <a:lnTo>
                      <a:pt x="0" y="14"/>
                    </a:lnTo>
                    <a:lnTo>
                      <a:pt x="3" y="18"/>
                    </a:lnTo>
                    <a:lnTo>
                      <a:pt x="27" y="4"/>
                    </a:lnTo>
                    <a:close/>
                  </a:path>
                </a:pathLst>
              </a:custGeom>
              <a:solidFill>
                <a:srgbClr val="93737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29" name="Freeform 1953">
                <a:extLst>
                  <a:ext uri="{FF2B5EF4-FFF2-40B4-BE49-F238E27FC236}">
                    <a16:creationId xmlns:a16="http://schemas.microsoft.com/office/drawing/2014/main" id="{A7A7D0FE-7AAB-4401-AE12-2C09FE44158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3" y="4718"/>
                <a:ext cx="6" cy="4"/>
              </a:xfrm>
              <a:custGeom>
                <a:avLst/>
                <a:gdLst>
                  <a:gd name="T0" fmla="*/ 19 w 19"/>
                  <a:gd name="T1" fmla="*/ 2 h 13"/>
                  <a:gd name="T2" fmla="*/ 15 w 19"/>
                  <a:gd name="T3" fmla="*/ 0 h 13"/>
                  <a:gd name="T4" fmla="*/ 0 w 19"/>
                  <a:gd name="T5" fmla="*/ 9 h 13"/>
                  <a:gd name="T6" fmla="*/ 2 w 19"/>
                  <a:gd name="T7" fmla="*/ 13 h 13"/>
                  <a:gd name="T8" fmla="*/ 19 w 19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3">
                    <a:moveTo>
                      <a:pt x="19" y="2"/>
                    </a:moveTo>
                    <a:lnTo>
                      <a:pt x="15" y="0"/>
                    </a:lnTo>
                    <a:lnTo>
                      <a:pt x="0" y="9"/>
                    </a:lnTo>
                    <a:lnTo>
                      <a:pt x="2" y="13"/>
                    </a:lnTo>
                    <a:lnTo>
                      <a:pt x="19" y="2"/>
                    </a:lnTo>
                    <a:close/>
                  </a:path>
                </a:pathLst>
              </a:custGeom>
              <a:solidFill>
                <a:srgbClr val="9E7F89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30" name="Freeform 1954">
                <a:extLst>
                  <a:ext uri="{FF2B5EF4-FFF2-40B4-BE49-F238E27FC236}">
                    <a16:creationId xmlns:a16="http://schemas.microsoft.com/office/drawing/2014/main" id="{48BB6BEB-7185-4D7A-910E-759F19D13B21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9" y="4713"/>
                <a:ext cx="8" cy="5"/>
              </a:xfrm>
              <a:custGeom>
                <a:avLst/>
                <a:gdLst>
                  <a:gd name="T0" fmla="*/ 24 w 24"/>
                  <a:gd name="T1" fmla="*/ 3 h 16"/>
                  <a:gd name="T2" fmla="*/ 20 w 24"/>
                  <a:gd name="T3" fmla="*/ 0 h 16"/>
                  <a:gd name="T4" fmla="*/ 0 w 24"/>
                  <a:gd name="T5" fmla="*/ 12 h 16"/>
                  <a:gd name="T6" fmla="*/ 2 w 24"/>
                  <a:gd name="T7" fmla="*/ 16 h 16"/>
                  <a:gd name="T8" fmla="*/ 24 w 24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6">
                    <a:moveTo>
                      <a:pt x="24" y="3"/>
                    </a:moveTo>
                    <a:lnTo>
                      <a:pt x="20" y="0"/>
                    </a:lnTo>
                    <a:lnTo>
                      <a:pt x="0" y="12"/>
                    </a:lnTo>
                    <a:lnTo>
                      <a:pt x="2" y="16"/>
                    </a:lnTo>
                    <a:lnTo>
                      <a:pt x="24" y="3"/>
                    </a:lnTo>
                    <a:close/>
                  </a:path>
                </a:pathLst>
              </a:custGeom>
              <a:solidFill>
                <a:srgbClr val="977781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31" name="Freeform 1955">
                <a:extLst>
                  <a:ext uri="{FF2B5EF4-FFF2-40B4-BE49-F238E27FC236}">
                    <a16:creationId xmlns:a16="http://schemas.microsoft.com/office/drawing/2014/main" id="{9A6672BC-0519-4759-80C9-5043890DD99B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5" y="4720"/>
                <a:ext cx="5" cy="4"/>
              </a:xfrm>
              <a:custGeom>
                <a:avLst/>
                <a:gdLst>
                  <a:gd name="T0" fmla="*/ 16 w 16"/>
                  <a:gd name="T1" fmla="*/ 2 h 12"/>
                  <a:gd name="T2" fmla="*/ 13 w 16"/>
                  <a:gd name="T3" fmla="*/ 0 h 12"/>
                  <a:gd name="T4" fmla="*/ 0 w 16"/>
                  <a:gd name="T5" fmla="*/ 8 h 12"/>
                  <a:gd name="T6" fmla="*/ 2 w 16"/>
                  <a:gd name="T7" fmla="*/ 12 h 12"/>
                  <a:gd name="T8" fmla="*/ 16 w 16"/>
                  <a:gd name="T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2">
                    <a:moveTo>
                      <a:pt x="16" y="2"/>
                    </a:moveTo>
                    <a:lnTo>
                      <a:pt x="13" y="0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16" y="2"/>
                    </a:lnTo>
                    <a:close/>
                  </a:path>
                </a:pathLst>
              </a:custGeom>
              <a:solidFill>
                <a:srgbClr val="A4858E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32" name="Freeform 1956">
                <a:extLst>
                  <a:ext uri="{FF2B5EF4-FFF2-40B4-BE49-F238E27FC236}">
                    <a16:creationId xmlns:a16="http://schemas.microsoft.com/office/drawing/2014/main" id="{B0248489-125E-4153-87E0-28CC7026CEC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4" y="4719"/>
                <a:ext cx="6" cy="4"/>
              </a:xfrm>
              <a:custGeom>
                <a:avLst/>
                <a:gdLst>
                  <a:gd name="T0" fmla="*/ 14 w 19"/>
                  <a:gd name="T1" fmla="*/ 0 h 13"/>
                  <a:gd name="T2" fmla="*/ 0 w 19"/>
                  <a:gd name="T3" fmla="*/ 10 h 13"/>
                  <a:gd name="T4" fmla="*/ 4 w 19"/>
                  <a:gd name="T5" fmla="*/ 13 h 13"/>
                  <a:gd name="T6" fmla="*/ 19 w 19"/>
                  <a:gd name="T7" fmla="*/ 4 h 13"/>
                  <a:gd name="T8" fmla="*/ 14 w 19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3">
                    <a:moveTo>
                      <a:pt x="14" y="0"/>
                    </a:moveTo>
                    <a:lnTo>
                      <a:pt x="0" y="10"/>
                    </a:lnTo>
                    <a:lnTo>
                      <a:pt x="4" y="13"/>
                    </a:lnTo>
                    <a:lnTo>
                      <a:pt x="19" y="4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A3848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33" name="Freeform 1957">
                <a:extLst>
                  <a:ext uri="{FF2B5EF4-FFF2-40B4-BE49-F238E27FC236}">
                    <a16:creationId xmlns:a16="http://schemas.microsoft.com/office/drawing/2014/main" id="{CB0E8E0F-E732-412B-A385-4EEAB34F9691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3" y="4710"/>
                <a:ext cx="7" cy="4"/>
              </a:xfrm>
              <a:custGeom>
                <a:avLst/>
                <a:gdLst>
                  <a:gd name="T0" fmla="*/ 0 w 21"/>
                  <a:gd name="T1" fmla="*/ 10 h 13"/>
                  <a:gd name="T2" fmla="*/ 1 w 21"/>
                  <a:gd name="T3" fmla="*/ 10 h 13"/>
                  <a:gd name="T4" fmla="*/ 6 w 21"/>
                  <a:gd name="T5" fmla="*/ 13 h 13"/>
                  <a:gd name="T6" fmla="*/ 21 w 21"/>
                  <a:gd name="T7" fmla="*/ 3 h 13"/>
                  <a:gd name="T8" fmla="*/ 18 w 21"/>
                  <a:gd name="T9" fmla="*/ 0 h 13"/>
                  <a:gd name="T10" fmla="*/ 0 w 21"/>
                  <a:gd name="T11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13">
                    <a:moveTo>
                      <a:pt x="0" y="10"/>
                    </a:moveTo>
                    <a:lnTo>
                      <a:pt x="1" y="10"/>
                    </a:lnTo>
                    <a:lnTo>
                      <a:pt x="6" y="13"/>
                    </a:lnTo>
                    <a:lnTo>
                      <a:pt x="21" y="3"/>
                    </a:lnTo>
                    <a:lnTo>
                      <a:pt x="18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8D6C76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34" name="Freeform 1958">
                <a:extLst>
                  <a:ext uri="{FF2B5EF4-FFF2-40B4-BE49-F238E27FC236}">
                    <a16:creationId xmlns:a16="http://schemas.microsoft.com/office/drawing/2014/main" id="{ADF0EF23-B4B9-4777-B986-D3506F4647D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5" y="4711"/>
                <a:ext cx="8" cy="4"/>
              </a:xfrm>
              <a:custGeom>
                <a:avLst/>
                <a:gdLst>
                  <a:gd name="T0" fmla="*/ 0 w 24"/>
                  <a:gd name="T1" fmla="*/ 13 h 13"/>
                  <a:gd name="T2" fmla="*/ 6 w 24"/>
                  <a:gd name="T3" fmla="*/ 13 h 13"/>
                  <a:gd name="T4" fmla="*/ 24 w 24"/>
                  <a:gd name="T5" fmla="*/ 3 h 13"/>
                  <a:gd name="T6" fmla="*/ 21 w 24"/>
                  <a:gd name="T7" fmla="*/ 0 h 13"/>
                  <a:gd name="T8" fmla="*/ 0 w 24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3">
                    <a:moveTo>
                      <a:pt x="0" y="13"/>
                    </a:moveTo>
                    <a:lnTo>
                      <a:pt x="6" y="13"/>
                    </a:lnTo>
                    <a:lnTo>
                      <a:pt x="24" y="3"/>
                    </a:lnTo>
                    <a:lnTo>
                      <a:pt x="21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8E6D7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35" name="Freeform 1959">
                <a:extLst>
                  <a:ext uri="{FF2B5EF4-FFF2-40B4-BE49-F238E27FC236}">
                    <a16:creationId xmlns:a16="http://schemas.microsoft.com/office/drawing/2014/main" id="{B7DE5BCC-6818-4768-8887-DD6270DEB1B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18" y="4716"/>
                <a:ext cx="3" cy="2"/>
              </a:xfrm>
              <a:custGeom>
                <a:avLst/>
                <a:gdLst>
                  <a:gd name="T0" fmla="*/ 2 w 9"/>
                  <a:gd name="T1" fmla="*/ 0 h 5"/>
                  <a:gd name="T2" fmla="*/ 0 w 9"/>
                  <a:gd name="T3" fmla="*/ 1 h 5"/>
                  <a:gd name="T4" fmla="*/ 6 w 9"/>
                  <a:gd name="T5" fmla="*/ 5 h 5"/>
                  <a:gd name="T6" fmla="*/ 9 w 9"/>
                  <a:gd name="T7" fmla="*/ 2 h 5"/>
                  <a:gd name="T8" fmla="*/ 2 w 9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5">
                    <a:moveTo>
                      <a:pt x="2" y="0"/>
                    </a:moveTo>
                    <a:lnTo>
                      <a:pt x="0" y="1"/>
                    </a:lnTo>
                    <a:lnTo>
                      <a:pt x="6" y="5"/>
                    </a:lnTo>
                    <a:lnTo>
                      <a:pt x="9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97983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36" name="Freeform 1960">
                <a:extLst>
                  <a:ext uri="{FF2B5EF4-FFF2-40B4-BE49-F238E27FC236}">
                    <a16:creationId xmlns:a16="http://schemas.microsoft.com/office/drawing/2014/main" id="{C9DC546E-EDC3-4ABF-AD9C-AD9CD9BDE1E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22" y="4717"/>
                <a:ext cx="4" cy="1"/>
              </a:xfrm>
              <a:custGeom>
                <a:avLst/>
                <a:gdLst>
                  <a:gd name="T0" fmla="*/ 11 w 13"/>
                  <a:gd name="T1" fmla="*/ 5 h 5"/>
                  <a:gd name="T2" fmla="*/ 13 w 13"/>
                  <a:gd name="T3" fmla="*/ 4 h 5"/>
                  <a:gd name="T4" fmla="*/ 0 w 13"/>
                  <a:gd name="T5" fmla="*/ 0 h 5"/>
                  <a:gd name="T6" fmla="*/ 11 w 13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5">
                    <a:moveTo>
                      <a:pt x="11" y="5"/>
                    </a:moveTo>
                    <a:lnTo>
                      <a:pt x="13" y="4"/>
                    </a:lnTo>
                    <a:lnTo>
                      <a:pt x="0" y="0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A98B9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37" name="Freeform 1961">
                <a:extLst>
                  <a:ext uri="{FF2B5EF4-FFF2-40B4-BE49-F238E27FC236}">
                    <a16:creationId xmlns:a16="http://schemas.microsoft.com/office/drawing/2014/main" id="{18B415FF-F479-4D97-81E1-7CD3654B038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16" y="4715"/>
                <a:ext cx="4" cy="2"/>
              </a:xfrm>
              <a:custGeom>
                <a:avLst/>
                <a:gdLst>
                  <a:gd name="T0" fmla="*/ 6 w 13"/>
                  <a:gd name="T1" fmla="*/ 0 h 6"/>
                  <a:gd name="T2" fmla="*/ 3 w 13"/>
                  <a:gd name="T3" fmla="*/ 0 h 6"/>
                  <a:gd name="T4" fmla="*/ 0 w 13"/>
                  <a:gd name="T5" fmla="*/ 3 h 6"/>
                  <a:gd name="T6" fmla="*/ 7 w 13"/>
                  <a:gd name="T7" fmla="*/ 6 h 6"/>
                  <a:gd name="T8" fmla="*/ 13 w 13"/>
                  <a:gd name="T9" fmla="*/ 3 h 6"/>
                  <a:gd name="T10" fmla="*/ 6 w 13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6">
                    <a:moveTo>
                      <a:pt x="6" y="0"/>
                    </a:moveTo>
                    <a:lnTo>
                      <a:pt x="3" y="0"/>
                    </a:lnTo>
                    <a:lnTo>
                      <a:pt x="0" y="3"/>
                    </a:lnTo>
                    <a:lnTo>
                      <a:pt x="7" y="6"/>
                    </a:lnTo>
                    <a:lnTo>
                      <a:pt x="13" y="3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967680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38" name="Freeform 1962">
                <a:extLst>
                  <a:ext uri="{FF2B5EF4-FFF2-40B4-BE49-F238E27FC236}">
                    <a16:creationId xmlns:a16="http://schemas.microsoft.com/office/drawing/2014/main" id="{FAC694F4-07CA-4744-8446-8BD31A9758F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12" y="4714"/>
                <a:ext cx="5" cy="2"/>
              </a:xfrm>
              <a:custGeom>
                <a:avLst/>
                <a:gdLst>
                  <a:gd name="T0" fmla="*/ 6 w 15"/>
                  <a:gd name="T1" fmla="*/ 0 h 7"/>
                  <a:gd name="T2" fmla="*/ 0 w 15"/>
                  <a:gd name="T3" fmla="*/ 3 h 7"/>
                  <a:gd name="T4" fmla="*/ 7 w 15"/>
                  <a:gd name="T5" fmla="*/ 7 h 7"/>
                  <a:gd name="T6" fmla="*/ 15 w 15"/>
                  <a:gd name="T7" fmla="*/ 2 h 7"/>
                  <a:gd name="T8" fmla="*/ 6 w 15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7">
                    <a:moveTo>
                      <a:pt x="6" y="0"/>
                    </a:moveTo>
                    <a:lnTo>
                      <a:pt x="0" y="3"/>
                    </a:lnTo>
                    <a:lnTo>
                      <a:pt x="7" y="7"/>
                    </a:lnTo>
                    <a:lnTo>
                      <a:pt x="15" y="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94747E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39" name="Freeform 1963">
                <a:extLst>
                  <a:ext uri="{FF2B5EF4-FFF2-40B4-BE49-F238E27FC236}">
                    <a16:creationId xmlns:a16="http://schemas.microsoft.com/office/drawing/2014/main" id="{435C7D44-879D-4D30-BC28-E53C8369545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10" y="4712"/>
                <a:ext cx="5" cy="3"/>
              </a:xfrm>
              <a:custGeom>
                <a:avLst/>
                <a:gdLst>
                  <a:gd name="T0" fmla="*/ 0 w 14"/>
                  <a:gd name="T1" fmla="*/ 5 h 7"/>
                  <a:gd name="T2" fmla="*/ 6 w 14"/>
                  <a:gd name="T3" fmla="*/ 7 h 7"/>
                  <a:gd name="T4" fmla="*/ 14 w 14"/>
                  <a:gd name="T5" fmla="*/ 2 h 7"/>
                  <a:gd name="T6" fmla="*/ 8 w 14"/>
                  <a:gd name="T7" fmla="*/ 0 h 7"/>
                  <a:gd name="T8" fmla="*/ 0 w 14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7">
                    <a:moveTo>
                      <a:pt x="0" y="5"/>
                    </a:moveTo>
                    <a:lnTo>
                      <a:pt x="6" y="7"/>
                    </a:lnTo>
                    <a:lnTo>
                      <a:pt x="14" y="2"/>
                    </a:lnTo>
                    <a:lnTo>
                      <a:pt x="8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92717B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40" name="Freeform 1964">
                <a:extLst>
                  <a:ext uri="{FF2B5EF4-FFF2-40B4-BE49-F238E27FC236}">
                    <a16:creationId xmlns:a16="http://schemas.microsoft.com/office/drawing/2014/main" id="{5ED4DFE5-6F13-4A75-A29F-CA9545D1F82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4" y="4709"/>
                <a:ext cx="1" cy="1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677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41" name="Freeform 1965">
                <a:extLst>
                  <a:ext uri="{FF2B5EF4-FFF2-40B4-BE49-F238E27FC236}">
                    <a16:creationId xmlns:a16="http://schemas.microsoft.com/office/drawing/2014/main" id="{13BA938D-883D-4B58-8864-61B05B140B7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6" y="4710"/>
                <a:ext cx="2" cy="2"/>
              </a:xfrm>
              <a:custGeom>
                <a:avLst/>
                <a:gdLst>
                  <a:gd name="T0" fmla="*/ 8 w 8"/>
                  <a:gd name="T1" fmla="*/ 5 h 5"/>
                  <a:gd name="T2" fmla="*/ 8 w 8"/>
                  <a:gd name="T3" fmla="*/ 3 h 5"/>
                  <a:gd name="T4" fmla="*/ 4 w 8"/>
                  <a:gd name="T5" fmla="*/ 0 h 5"/>
                  <a:gd name="T6" fmla="*/ 0 w 8"/>
                  <a:gd name="T7" fmla="*/ 1 h 5"/>
                  <a:gd name="T8" fmla="*/ 7 w 8"/>
                  <a:gd name="T9" fmla="*/ 3 h 5"/>
                  <a:gd name="T10" fmla="*/ 8 w 8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5">
                    <a:moveTo>
                      <a:pt x="8" y="5"/>
                    </a:moveTo>
                    <a:lnTo>
                      <a:pt x="8" y="3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7" y="3"/>
                    </a:lnTo>
                    <a:lnTo>
                      <a:pt x="8" y="5"/>
                    </a:lnTo>
                    <a:close/>
                  </a:path>
                </a:pathLst>
              </a:custGeom>
              <a:solidFill>
                <a:srgbClr val="8B6A7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42" name="Freeform 1966">
                <a:extLst>
                  <a:ext uri="{FF2B5EF4-FFF2-40B4-BE49-F238E27FC236}">
                    <a16:creationId xmlns:a16="http://schemas.microsoft.com/office/drawing/2014/main" id="{9FFF53D8-262C-47E6-B911-8A01AD8AAF7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7" y="4711"/>
                <a:ext cx="4" cy="1"/>
              </a:xfrm>
              <a:custGeom>
                <a:avLst/>
                <a:gdLst>
                  <a:gd name="T0" fmla="*/ 7 w 11"/>
                  <a:gd name="T1" fmla="*/ 5 h 5"/>
                  <a:gd name="T2" fmla="*/ 11 w 11"/>
                  <a:gd name="T3" fmla="*/ 4 h 5"/>
                  <a:gd name="T4" fmla="*/ 5 w 11"/>
                  <a:gd name="T5" fmla="*/ 0 h 5"/>
                  <a:gd name="T6" fmla="*/ 0 w 11"/>
                  <a:gd name="T7" fmla="*/ 3 h 5"/>
                  <a:gd name="T8" fmla="*/ 7 w 11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5">
                    <a:moveTo>
                      <a:pt x="7" y="5"/>
                    </a:moveTo>
                    <a:lnTo>
                      <a:pt x="11" y="4"/>
                    </a:lnTo>
                    <a:lnTo>
                      <a:pt x="5" y="0"/>
                    </a:lnTo>
                    <a:lnTo>
                      <a:pt x="0" y="3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8D6C7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43" name="Freeform 1967">
                <a:extLst>
                  <a:ext uri="{FF2B5EF4-FFF2-40B4-BE49-F238E27FC236}">
                    <a16:creationId xmlns:a16="http://schemas.microsoft.com/office/drawing/2014/main" id="{23C3CFB4-06F7-49D7-84E8-9F68A2B25D7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8" y="4711"/>
                <a:ext cx="5" cy="3"/>
              </a:xfrm>
              <a:custGeom>
                <a:avLst/>
                <a:gdLst>
                  <a:gd name="T0" fmla="*/ 8 w 14"/>
                  <a:gd name="T1" fmla="*/ 0 h 8"/>
                  <a:gd name="T2" fmla="*/ 0 w 14"/>
                  <a:gd name="T3" fmla="*/ 5 h 8"/>
                  <a:gd name="T4" fmla="*/ 9 w 14"/>
                  <a:gd name="T5" fmla="*/ 8 h 8"/>
                  <a:gd name="T6" fmla="*/ 14 w 14"/>
                  <a:gd name="T7" fmla="*/ 5 h 8"/>
                  <a:gd name="T8" fmla="*/ 8 w 14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8">
                    <a:moveTo>
                      <a:pt x="8" y="0"/>
                    </a:moveTo>
                    <a:lnTo>
                      <a:pt x="0" y="5"/>
                    </a:lnTo>
                    <a:lnTo>
                      <a:pt x="9" y="8"/>
                    </a:lnTo>
                    <a:lnTo>
                      <a:pt x="14" y="5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8F6F79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44" name="Freeform 1968">
                <a:extLst>
                  <a:ext uri="{FF2B5EF4-FFF2-40B4-BE49-F238E27FC236}">
                    <a16:creationId xmlns:a16="http://schemas.microsoft.com/office/drawing/2014/main" id="{E35F2C7F-81AF-42A0-9ADA-FAD627869B3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7" y="4713"/>
                <a:ext cx="5" cy="3"/>
              </a:xfrm>
              <a:custGeom>
                <a:avLst/>
                <a:gdLst>
                  <a:gd name="T0" fmla="*/ 15 w 15"/>
                  <a:gd name="T1" fmla="*/ 5 h 9"/>
                  <a:gd name="T2" fmla="*/ 8 w 15"/>
                  <a:gd name="T3" fmla="*/ 0 h 9"/>
                  <a:gd name="T4" fmla="*/ 7 w 15"/>
                  <a:gd name="T5" fmla="*/ 0 h 9"/>
                  <a:gd name="T6" fmla="*/ 0 w 15"/>
                  <a:gd name="T7" fmla="*/ 5 h 9"/>
                  <a:gd name="T8" fmla="*/ 8 w 15"/>
                  <a:gd name="T9" fmla="*/ 9 h 9"/>
                  <a:gd name="T10" fmla="*/ 15 w 15"/>
                  <a:gd name="T11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9">
                    <a:moveTo>
                      <a:pt x="15" y="5"/>
                    </a:moveTo>
                    <a:lnTo>
                      <a:pt x="8" y="0"/>
                    </a:lnTo>
                    <a:lnTo>
                      <a:pt x="7" y="0"/>
                    </a:lnTo>
                    <a:lnTo>
                      <a:pt x="0" y="5"/>
                    </a:lnTo>
                    <a:lnTo>
                      <a:pt x="8" y="9"/>
                    </a:lnTo>
                    <a:lnTo>
                      <a:pt x="15" y="5"/>
                    </a:lnTo>
                    <a:close/>
                  </a:path>
                </a:pathLst>
              </a:custGeom>
              <a:solidFill>
                <a:srgbClr val="95757F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45" name="Freeform 1969">
                <a:extLst>
                  <a:ext uri="{FF2B5EF4-FFF2-40B4-BE49-F238E27FC236}">
                    <a16:creationId xmlns:a16="http://schemas.microsoft.com/office/drawing/2014/main" id="{968E407F-35DF-4123-B9E4-FC90145DE94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9" y="4714"/>
                <a:ext cx="7" cy="3"/>
              </a:xfrm>
              <a:custGeom>
                <a:avLst/>
                <a:gdLst>
                  <a:gd name="T0" fmla="*/ 12 w 19"/>
                  <a:gd name="T1" fmla="*/ 9 h 9"/>
                  <a:gd name="T2" fmla="*/ 19 w 19"/>
                  <a:gd name="T3" fmla="*/ 4 h 9"/>
                  <a:gd name="T4" fmla="*/ 8 w 19"/>
                  <a:gd name="T5" fmla="*/ 0 h 9"/>
                  <a:gd name="T6" fmla="*/ 0 w 19"/>
                  <a:gd name="T7" fmla="*/ 4 h 9"/>
                  <a:gd name="T8" fmla="*/ 12 w 19"/>
                  <a:gd name="T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9">
                    <a:moveTo>
                      <a:pt x="12" y="9"/>
                    </a:moveTo>
                    <a:lnTo>
                      <a:pt x="19" y="4"/>
                    </a:lnTo>
                    <a:lnTo>
                      <a:pt x="8" y="0"/>
                    </a:lnTo>
                    <a:lnTo>
                      <a:pt x="0" y="4"/>
                    </a:ln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997983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46" name="Freeform 1970">
                <a:extLst>
                  <a:ext uri="{FF2B5EF4-FFF2-40B4-BE49-F238E27FC236}">
                    <a16:creationId xmlns:a16="http://schemas.microsoft.com/office/drawing/2014/main" id="{D7F532FD-3D2B-4182-8CDF-2ED7811D3AAB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21" y="4719"/>
                <a:ext cx="8" cy="4"/>
              </a:xfrm>
              <a:custGeom>
                <a:avLst/>
                <a:gdLst>
                  <a:gd name="T0" fmla="*/ 24 w 24"/>
                  <a:gd name="T1" fmla="*/ 5 h 12"/>
                  <a:gd name="T2" fmla="*/ 13 w 24"/>
                  <a:gd name="T3" fmla="*/ 0 h 12"/>
                  <a:gd name="T4" fmla="*/ 0 w 24"/>
                  <a:gd name="T5" fmla="*/ 9 h 12"/>
                  <a:gd name="T6" fmla="*/ 8 w 24"/>
                  <a:gd name="T7" fmla="*/ 11 h 12"/>
                  <a:gd name="T8" fmla="*/ 10 w 24"/>
                  <a:gd name="T9" fmla="*/ 12 h 12"/>
                  <a:gd name="T10" fmla="*/ 24 w 24"/>
                  <a:gd name="T11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12">
                    <a:moveTo>
                      <a:pt x="24" y="5"/>
                    </a:moveTo>
                    <a:lnTo>
                      <a:pt x="13" y="0"/>
                    </a:lnTo>
                    <a:lnTo>
                      <a:pt x="0" y="9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24" y="5"/>
                    </a:lnTo>
                    <a:close/>
                  </a:path>
                </a:pathLst>
              </a:custGeom>
              <a:solidFill>
                <a:srgbClr val="9F808A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47" name="Freeform 1971">
                <a:extLst>
                  <a:ext uri="{FF2B5EF4-FFF2-40B4-BE49-F238E27FC236}">
                    <a16:creationId xmlns:a16="http://schemas.microsoft.com/office/drawing/2014/main" id="{5BA61A0F-D338-4650-A234-969CBE98454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17" y="4717"/>
                <a:ext cx="8" cy="3"/>
              </a:xfrm>
              <a:custGeom>
                <a:avLst/>
                <a:gdLst>
                  <a:gd name="T0" fmla="*/ 14 w 25"/>
                  <a:gd name="T1" fmla="*/ 0 h 11"/>
                  <a:gd name="T2" fmla="*/ 0 w 25"/>
                  <a:gd name="T3" fmla="*/ 7 h 11"/>
                  <a:gd name="T4" fmla="*/ 14 w 25"/>
                  <a:gd name="T5" fmla="*/ 11 h 11"/>
                  <a:gd name="T6" fmla="*/ 25 w 25"/>
                  <a:gd name="T7" fmla="*/ 5 h 11"/>
                  <a:gd name="T8" fmla="*/ 14 w 25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1">
                    <a:moveTo>
                      <a:pt x="14" y="0"/>
                    </a:moveTo>
                    <a:lnTo>
                      <a:pt x="0" y="7"/>
                    </a:lnTo>
                    <a:lnTo>
                      <a:pt x="14" y="11"/>
                    </a:lnTo>
                    <a:lnTo>
                      <a:pt x="25" y="5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9E7F8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48" name="Freeform 1972">
                <a:extLst>
                  <a:ext uri="{FF2B5EF4-FFF2-40B4-BE49-F238E27FC236}">
                    <a16:creationId xmlns:a16="http://schemas.microsoft.com/office/drawing/2014/main" id="{7B5B4AE1-2D91-4336-983A-DCD7514B6F2B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13" y="4716"/>
                <a:ext cx="7" cy="3"/>
              </a:xfrm>
              <a:custGeom>
                <a:avLst/>
                <a:gdLst>
                  <a:gd name="T0" fmla="*/ 0 w 20"/>
                  <a:gd name="T1" fmla="*/ 6 h 8"/>
                  <a:gd name="T2" fmla="*/ 7 w 20"/>
                  <a:gd name="T3" fmla="*/ 7 h 8"/>
                  <a:gd name="T4" fmla="*/ 12 w 20"/>
                  <a:gd name="T5" fmla="*/ 8 h 8"/>
                  <a:gd name="T6" fmla="*/ 20 w 20"/>
                  <a:gd name="T7" fmla="*/ 4 h 8"/>
                  <a:gd name="T8" fmla="*/ 11 w 20"/>
                  <a:gd name="T9" fmla="*/ 0 h 8"/>
                  <a:gd name="T10" fmla="*/ 0 w 20"/>
                  <a:gd name="T11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8">
                    <a:moveTo>
                      <a:pt x="0" y="6"/>
                    </a:moveTo>
                    <a:lnTo>
                      <a:pt x="7" y="7"/>
                    </a:lnTo>
                    <a:lnTo>
                      <a:pt x="12" y="8"/>
                    </a:lnTo>
                    <a:lnTo>
                      <a:pt x="20" y="4"/>
                    </a:lnTo>
                    <a:lnTo>
                      <a:pt x="11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9B7B85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49" name="Freeform 1973">
                <a:extLst>
                  <a:ext uri="{FF2B5EF4-FFF2-40B4-BE49-F238E27FC236}">
                    <a16:creationId xmlns:a16="http://schemas.microsoft.com/office/drawing/2014/main" id="{41A326CB-E442-4C57-B227-AF3C11E18AB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4" y="4711"/>
                <a:ext cx="6" cy="3"/>
              </a:xfrm>
              <a:custGeom>
                <a:avLst/>
                <a:gdLst>
                  <a:gd name="T0" fmla="*/ 0 w 17"/>
                  <a:gd name="T1" fmla="*/ 4 h 10"/>
                  <a:gd name="T2" fmla="*/ 9 w 17"/>
                  <a:gd name="T3" fmla="*/ 10 h 10"/>
                  <a:gd name="T4" fmla="*/ 17 w 17"/>
                  <a:gd name="T5" fmla="*/ 5 h 10"/>
                  <a:gd name="T6" fmla="*/ 7 w 17"/>
                  <a:gd name="T7" fmla="*/ 0 h 10"/>
                  <a:gd name="T8" fmla="*/ 0 w 17"/>
                  <a:gd name="T9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0">
                    <a:moveTo>
                      <a:pt x="0" y="4"/>
                    </a:moveTo>
                    <a:lnTo>
                      <a:pt x="9" y="10"/>
                    </a:lnTo>
                    <a:lnTo>
                      <a:pt x="17" y="5"/>
                    </a:lnTo>
                    <a:lnTo>
                      <a:pt x="7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93737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50" name="Freeform 1974">
                <a:extLst>
                  <a:ext uri="{FF2B5EF4-FFF2-40B4-BE49-F238E27FC236}">
                    <a16:creationId xmlns:a16="http://schemas.microsoft.com/office/drawing/2014/main" id="{9C2A2E6A-CD1D-48CB-ABFA-EE32E686442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24" y="4720"/>
                <a:ext cx="8" cy="4"/>
              </a:xfrm>
              <a:custGeom>
                <a:avLst/>
                <a:gdLst>
                  <a:gd name="T0" fmla="*/ 0 w 23"/>
                  <a:gd name="T1" fmla="*/ 8 h 12"/>
                  <a:gd name="T2" fmla="*/ 10 w 23"/>
                  <a:gd name="T3" fmla="*/ 12 h 12"/>
                  <a:gd name="T4" fmla="*/ 23 w 23"/>
                  <a:gd name="T5" fmla="*/ 3 h 12"/>
                  <a:gd name="T6" fmla="*/ 13 w 23"/>
                  <a:gd name="T7" fmla="*/ 0 h 12"/>
                  <a:gd name="T8" fmla="*/ 0 w 23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12">
                    <a:moveTo>
                      <a:pt x="0" y="8"/>
                    </a:moveTo>
                    <a:lnTo>
                      <a:pt x="10" y="12"/>
                    </a:lnTo>
                    <a:lnTo>
                      <a:pt x="23" y="3"/>
                    </a:lnTo>
                    <a:lnTo>
                      <a:pt x="13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A1838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51" name="Freeform 1975">
                <a:extLst>
                  <a:ext uri="{FF2B5EF4-FFF2-40B4-BE49-F238E27FC236}">
                    <a16:creationId xmlns:a16="http://schemas.microsoft.com/office/drawing/2014/main" id="{BA280466-6036-4671-8CF6-00CD744142B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27" y="4721"/>
                <a:ext cx="9" cy="4"/>
              </a:xfrm>
              <a:custGeom>
                <a:avLst/>
                <a:gdLst>
                  <a:gd name="T0" fmla="*/ 29 w 29"/>
                  <a:gd name="T1" fmla="*/ 4 h 12"/>
                  <a:gd name="T2" fmla="*/ 26 w 29"/>
                  <a:gd name="T3" fmla="*/ 3 h 12"/>
                  <a:gd name="T4" fmla="*/ 5 w 29"/>
                  <a:gd name="T5" fmla="*/ 0 h 12"/>
                  <a:gd name="T6" fmla="*/ 2 w 29"/>
                  <a:gd name="T7" fmla="*/ 1 h 12"/>
                  <a:gd name="T8" fmla="*/ 0 w 29"/>
                  <a:gd name="T9" fmla="*/ 5 h 12"/>
                  <a:gd name="T10" fmla="*/ 0 w 29"/>
                  <a:gd name="T11" fmla="*/ 6 h 12"/>
                  <a:gd name="T12" fmla="*/ 16 w 29"/>
                  <a:gd name="T13" fmla="*/ 12 h 12"/>
                  <a:gd name="T14" fmla="*/ 29 w 29"/>
                  <a:gd name="T15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" h="12">
                    <a:moveTo>
                      <a:pt x="29" y="4"/>
                    </a:moveTo>
                    <a:lnTo>
                      <a:pt x="26" y="3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6" y="12"/>
                    </a:lnTo>
                    <a:lnTo>
                      <a:pt x="29" y="4"/>
                    </a:lnTo>
                    <a:close/>
                  </a:path>
                </a:pathLst>
              </a:custGeom>
              <a:solidFill>
                <a:srgbClr val="A3848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52" name="Freeform 1976">
                <a:extLst>
                  <a:ext uri="{FF2B5EF4-FFF2-40B4-BE49-F238E27FC236}">
                    <a16:creationId xmlns:a16="http://schemas.microsoft.com/office/drawing/2014/main" id="{6C132C1B-AD33-4A74-AEC8-1088C4DD8E4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8" y="4708"/>
                <a:ext cx="5" cy="4"/>
              </a:xfrm>
              <a:custGeom>
                <a:avLst/>
                <a:gdLst>
                  <a:gd name="T0" fmla="*/ 10 w 17"/>
                  <a:gd name="T1" fmla="*/ 0 h 10"/>
                  <a:gd name="T2" fmla="*/ 0 w 17"/>
                  <a:gd name="T3" fmla="*/ 5 h 10"/>
                  <a:gd name="T4" fmla="*/ 5 w 17"/>
                  <a:gd name="T5" fmla="*/ 7 h 10"/>
                  <a:gd name="T6" fmla="*/ 8 w 17"/>
                  <a:gd name="T7" fmla="*/ 10 h 10"/>
                  <a:gd name="T8" fmla="*/ 17 w 17"/>
                  <a:gd name="T9" fmla="*/ 5 h 10"/>
                  <a:gd name="T10" fmla="*/ 10 w 17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0">
                    <a:moveTo>
                      <a:pt x="10" y="0"/>
                    </a:moveTo>
                    <a:lnTo>
                      <a:pt x="0" y="5"/>
                    </a:lnTo>
                    <a:lnTo>
                      <a:pt x="5" y="7"/>
                    </a:lnTo>
                    <a:lnTo>
                      <a:pt x="8" y="10"/>
                    </a:lnTo>
                    <a:lnTo>
                      <a:pt x="17" y="5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8F6F79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53" name="Freeform 1977">
                <a:extLst>
                  <a:ext uri="{FF2B5EF4-FFF2-40B4-BE49-F238E27FC236}">
                    <a16:creationId xmlns:a16="http://schemas.microsoft.com/office/drawing/2014/main" id="{A7058709-1D98-47ED-A830-4B6901A9F61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1" y="4710"/>
                <a:ext cx="6" cy="4"/>
              </a:xfrm>
              <a:custGeom>
                <a:avLst/>
                <a:gdLst>
                  <a:gd name="T0" fmla="*/ 8 w 18"/>
                  <a:gd name="T1" fmla="*/ 11 h 11"/>
                  <a:gd name="T2" fmla="*/ 18 w 18"/>
                  <a:gd name="T3" fmla="*/ 6 h 11"/>
                  <a:gd name="T4" fmla="*/ 8 w 18"/>
                  <a:gd name="T5" fmla="*/ 0 h 11"/>
                  <a:gd name="T6" fmla="*/ 0 w 18"/>
                  <a:gd name="T7" fmla="*/ 5 h 11"/>
                  <a:gd name="T8" fmla="*/ 6 w 18"/>
                  <a:gd name="T9" fmla="*/ 10 h 11"/>
                  <a:gd name="T10" fmla="*/ 8 w 18"/>
                  <a:gd name="T11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1">
                    <a:moveTo>
                      <a:pt x="8" y="11"/>
                    </a:moveTo>
                    <a:lnTo>
                      <a:pt x="18" y="6"/>
                    </a:lnTo>
                    <a:lnTo>
                      <a:pt x="8" y="0"/>
                    </a:lnTo>
                    <a:lnTo>
                      <a:pt x="0" y="5"/>
                    </a:lnTo>
                    <a:lnTo>
                      <a:pt x="6" y="10"/>
                    </a:lnTo>
                    <a:lnTo>
                      <a:pt x="8" y="11"/>
                    </a:lnTo>
                    <a:close/>
                  </a:path>
                </a:pathLst>
              </a:custGeom>
              <a:solidFill>
                <a:srgbClr val="92717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54" name="Freeform 1978">
                <a:extLst>
                  <a:ext uri="{FF2B5EF4-FFF2-40B4-BE49-F238E27FC236}">
                    <a16:creationId xmlns:a16="http://schemas.microsoft.com/office/drawing/2014/main" id="{E4C3314B-04E6-4FAC-8F05-A09B899B1FC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3" y="4704"/>
                <a:ext cx="6" cy="3"/>
              </a:xfrm>
              <a:custGeom>
                <a:avLst/>
                <a:gdLst>
                  <a:gd name="T0" fmla="*/ 0 w 18"/>
                  <a:gd name="T1" fmla="*/ 5 h 9"/>
                  <a:gd name="T2" fmla="*/ 8 w 18"/>
                  <a:gd name="T3" fmla="*/ 9 h 9"/>
                  <a:gd name="T4" fmla="*/ 18 w 18"/>
                  <a:gd name="T5" fmla="*/ 5 h 9"/>
                  <a:gd name="T6" fmla="*/ 9 w 18"/>
                  <a:gd name="T7" fmla="*/ 0 h 9"/>
                  <a:gd name="T8" fmla="*/ 0 w 18"/>
                  <a:gd name="T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9">
                    <a:moveTo>
                      <a:pt x="0" y="5"/>
                    </a:moveTo>
                    <a:lnTo>
                      <a:pt x="8" y="9"/>
                    </a:lnTo>
                    <a:lnTo>
                      <a:pt x="18" y="5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8A6873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55" name="Freeform 1979">
                <a:extLst>
                  <a:ext uri="{FF2B5EF4-FFF2-40B4-BE49-F238E27FC236}">
                    <a16:creationId xmlns:a16="http://schemas.microsoft.com/office/drawing/2014/main" id="{77F0DF0B-B6EF-4AE3-91E5-C6897D3688F1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6" y="4706"/>
                <a:ext cx="6" cy="4"/>
              </a:xfrm>
              <a:custGeom>
                <a:avLst/>
                <a:gdLst>
                  <a:gd name="T0" fmla="*/ 9 w 18"/>
                  <a:gd name="T1" fmla="*/ 11 h 11"/>
                  <a:gd name="T2" fmla="*/ 18 w 18"/>
                  <a:gd name="T3" fmla="*/ 6 h 11"/>
                  <a:gd name="T4" fmla="*/ 9 w 18"/>
                  <a:gd name="T5" fmla="*/ 0 h 11"/>
                  <a:gd name="T6" fmla="*/ 0 w 18"/>
                  <a:gd name="T7" fmla="*/ 5 h 11"/>
                  <a:gd name="T8" fmla="*/ 9 w 18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1">
                    <a:moveTo>
                      <a:pt x="9" y="11"/>
                    </a:moveTo>
                    <a:lnTo>
                      <a:pt x="18" y="6"/>
                    </a:lnTo>
                    <a:lnTo>
                      <a:pt x="9" y="0"/>
                    </a:lnTo>
                    <a:lnTo>
                      <a:pt x="0" y="5"/>
                    </a:lnTo>
                    <a:lnTo>
                      <a:pt x="9" y="11"/>
                    </a:lnTo>
                    <a:close/>
                  </a:path>
                </a:pathLst>
              </a:custGeom>
              <a:solidFill>
                <a:srgbClr val="8D6C7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56" name="Freeform 1980">
                <a:extLst>
                  <a:ext uri="{FF2B5EF4-FFF2-40B4-BE49-F238E27FC236}">
                    <a16:creationId xmlns:a16="http://schemas.microsoft.com/office/drawing/2014/main" id="{5EA826EB-6ABA-454C-A189-A56EA82EB6E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6" y="4701"/>
                <a:ext cx="6" cy="3"/>
              </a:xfrm>
              <a:custGeom>
                <a:avLst/>
                <a:gdLst>
                  <a:gd name="T0" fmla="*/ 19 w 19"/>
                  <a:gd name="T1" fmla="*/ 5 h 9"/>
                  <a:gd name="T2" fmla="*/ 8 w 19"/>
                  <a:gd name="T3" fmla="*/ 0 h 9"/>
                  <a:gd name="T4" fmla="*/ 0 w 19"/>
                  <a:gd name="T5" fmla="*/ 6 h 9"/>
                  <a:gd name="T6" fmla="*/ 10 w 19"/>
                  <a:gd name="T7" fmla="*/ 9 h 9"/>
                  <a:gd name="T8" fmla="*/ 13 w 19"/>
                  <a:gd name="T9" fmla="*/ 9 h 9"/>
                  <a:gd name="T10" fmla="*/ 19 w 19"/>
                  <a:gd name="T11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9">
                    <a:moveTo>
                      <a:pt x="19" y="5"/>
                    </a:moveTo>
                    <a:lnTo>
                      <a:pt x="8" y="0"/>
                    </a:lnTo>
                    <a:lnTo>
                      <a:pt x="0" y="6"/>
                    </a:lnTo>
                    <a:lnTo>
                      <a:pt x="10" y="9"/>
                    </a:lnTo>
                    <a:lnTo>
                      <a:pt x="13" y="9"/>
                    </a:lnTo>
                    <a:lnTo>
                      <a:pt x="19" y="5"/>
                    </a:lnTo>
                    <a:close/>
                  </a:path>
                </a:pathLst>
              </a:custGeom>
              <a:solidFill>
                <a:srgbClr val="85636E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57" name="Freeform 1981">
                <a:extLst>
                  <a:ext uri="{FF2B5EF4-FFF2-40B4-BE49-F238E27FC236}">
                    <a16:creationId xmlns:a16="http://schemas.microsoft.com/office/drawing/2014/main" id="{D64CC428-EC92-4953-9A3B-F8FA9D54198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0" y="4702"/>
                <a:ext cx="6" cy="3"/>
              </a:xfrm>
              <a:custGeom>
                <a:avLst/>
                <a:gdLst>
                  <a:gd name="T0" fmla="*/ 11 w 19"/>
                  <a:gd name="T1" fmla="*/ 9 h 9"/>
                  <a:gd name="T2" fmla="*/ 19 w 19"/>
                  <a:gd name="T3" fmla="*/ 3 h 9"/>
                  <a:gd name="T4" fmla="*/ 17 w 19"/>
                  <a:gd name="T5" fmla="*/ 2 h 9"/>
                  <a:gd name="T6" fmla="*/ 15 w 19"/>
                  <a:gd name="T7" fmla="*/ 2 h 9"/>
                  <a:gd name="T8" fmla="*/ 10 w 19"/>
                  <a:gd name="T9" fmla="*/ 0 h 9"/>
                  <a:gd name="T10" fmla="*/ 0 w 19"/>
                  <a:gd name="T11" fmla="*/ 4 h 9"/>
                  <a:gd name="T12" fmla="*/ 11 w 19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9">
                    <a:moveTo>
                      <a:pt x="11" y="9"/>
                    </a:moveTo>
                    <a:lnTo>
                      <a:pt x="19" y="3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0" y="0"/>
                    </a:lnTo>
                    <a:lnTo>
                      <a:pt x="0" y="4"/>
                    </a:lnTo>
                    <a:lnTo>
                      <a:pt x="11" y="9"/>
                    </a:lnTo>
                    <a:close/>
                  </a:path>
                </a:pathLst>
              </a:custGeom>
              <a:solidFill>
                <a:srgbClr val="88677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58" name="Freeform 1982">
                <a:extLst>
                  <a:ext uri="{FF2B5EF4-FFF2-40B4-BE49-F238E27FC236}">
                    <a16:creationId xmlns:a16="http://schemas.microsoft.com/office/drawing/2014/main" id="{187C2E10-EA94-433D-BCA5-364F05F131A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4" y="4702"/>
                <a:ext cx="4" cy="2"/>
              </a:xfrm>
              <a:custGeom>
                <a:avLst/>
                <a:gdLst>
                  <a:gd name="T0" fmla="*/ 6 w 13"/>
                  <a:gd name="T1" fmla="*/ 0 h 4"/>
                  <a:gd name="T2" fmla="*/ 0 w 13"/>
                  <a:gd name="T3" fmla="*/ 4 h 4"/>
                  <a:gd name="T4" fmla="*/ 13 w 13"/>
                  <a:gd name="T5" fmla="*/ 4 h 4"/>
                  <a:gd name="T6" fmla="*/ 6 w 13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4">
                    <a:moveTo>
                      <a:pt x="6" y="0"/>
                    </a:moveTo>
                    <a:lnTo>
                      <a:pt x="0" y="4"/>
                    </a:lnTo>
                    <a:lnTo>
                      <a:pt x="13" y="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84626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59" name="Freeform 1983">
                <a:extLst>
                  <a:ext uri="{FF2B5EF4-FFF2-40B4-BE49-F238E27FC236}">
                    <a16:creationId xmlns:a16="http://schemas.microsoft.com/office/drawing/2014/main" id="{9E3BFDB2-B9A4-4561-9A2D-CB63BBBD307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3" y="4708"/>
                <a:ext cx="2" cy="1"/>
              </a:xfrm>
              <a:custGeom>
                <a:avLst/>
                <a:gdLst>
                  <a:gd name="T0" fmla="*/ 7 w 7"/>
                  <a:gd name="T1" fmla="*/ 3 h 3"/>
                  <a:gd name="T2" fmla="*/ 0 w 7"/>
                  <a:gd name="T3" fmla="*/ 0 h 3"/>
                  <a:gd name="T4" fmla="*/ 4 w 7"/>
                  <a:gd name="T5" fmla="*/ 3 h 3"/>
                  <a:gd name="T6" fmla="*/ 7 w 7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3">
                    <a:moveTo>
                      <a:pt x="7" y="3"/>
                    </a:moveTo>
                    <a:lnTo>
                      <a:pt x="0" y="0"/>
                    </a:lnTo>
                    <a:lnTo>
                      <a:pt x="4" y="3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876570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60" name="Freeform 1984">
                <a:extLst>
                  <a:ext uri="{FF2B5EF4-FFF2-40B4-BE49-F238E27FC236}">
                    <a16:creationId xmlns:a16="http://schemas.microsoft.com/office/drawing/2014/main" id="{292EF086-2BE4-4DEB-8BFB-5CCD33C1AA5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60" y="4654"/>
                <a:ext cx="49" cy="37"/>
              </a:xfrm>
              <a:custGeom>
                <a:avLst/>
                <a:gdLst>
                  <a:gd name="T0" fmla="*/ 101 w 145"/>
                  <a:gd name="T1" fmla="*/ 6 h 111"/>
                  <a:gd name="T2" fmla="*/ 106 w 145"/>
                  <a:gd name="T3" fmla="*/ 1 h 111"/>
                  <a:gd name="T4" fmla="*/ 105 w 145"/>
                  <a:gd name="T5" fmla="*/ 0 h 111"/>
                  <a:gd name="T6" fmla="*/ 86 w 145"/>
                  <a:gd name="T7" fmla="*/ 2 h 111"/>
                  <a:gd name="T8" fmla="*/ 46 w 145"/>
                  <a:gd name="T9" fmla="*/ 23 h 111"/>
                  <a:gd name="T10" fmla="*/ 30 w 145"/>
                  <a:gd name="T11" fmla="*/ 37 h 111"/>
                  <a:gd name="T12" fmla="*/ 20 w 145"/>
                  <a:gd name="T13" fmla="*/ 52 h 111"/>
                  <a:gd name="T14" fmla="*/ 11 w 145"/>
                  <a:gd name="T15" fmla="*/ 69 h 111"/>
                  <a:gd name="T16" fmla="*/ 5 w 145"/>
                  <a:gd name="T17" fmla="*/ 88 h 111"/>
                  <a:gd name="T18" fmla="*/ 0 w 145"/>
                  <a:gd name="T19" fmla="*/ 111 h 111"/>
                  <a:gd name="T20" fmla="*/ 14 w 145"/>
                  <a:gd name="T21" fmla="*/ 103 h 111"/>
                  <a:gd name="T22" fmla="*/ 56 w 145"/>
                  <a:gd name="T23" fmla="*/ 79 h 111"/>
                  <a:gd name="T24" fmla="*/ 77 w 145"/>
                  <a:gd name="T25" fmla="*/ 66 h 111"/>
                  <a:gd name="T26" fmla="*/ 98 w 145"/>
                  <a:gd name="T27" fmla="*/ 57 h 111"/>
                  <a:gd name="T28" fmla="*/ 126 w 145"/>
                  <a:gd name="T29" fmla="*/ 39 h 111"/>
                  <a:gd name="T30" fmla="*/ 145 w 145"/>
                  <a:gd name="T31" fmla="*/ 20 h 111"/>
                  <a:gd name="T32" fmla="*/ 108 w 145"/>
                  <a:gd name="T33" fmla="*/ 15 h 111"/>
                  <a:gd name="T34" fmla="*/ 104 w 145"/>
                  <a:gd name="T35" fmla="*/ 9 h 111"/>
                  <a:gd name="T36" fmla="*/ 101 w 145"/>
                  <a:gd name="T37" fmla="*/ 6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5" h="111">
                    <a:moveTo>
                      <a:pt x="101" y="6"/>
                    </a:moveTo>
                    <a:lnTo>
                      <a:pt x="106" y="1"/>
                    </a:lnTo>
                    <a:lnTo>
                      <a:pt x="105" y="0"/>
                    </a:lnTo>
                    <a:lnTo>
                      <a:pt x="86" y="2"/>
                    </a:lnTo>
                    <a:lnTo>
                      <a:pt x="46" y="23"/>
                    </a:lnTo>
                    <a:lnTo>
                      <a:pt x="30" y="37"/>
                    </a:lnTo>
                    <a:lnTo>
                      <a:pt x="20" y="52"/>
                    </a:lnTo>
                    <a:lnTo>
                      <a:pt x="11" y="69"/>
                    </a:lnTo>
                    <a:lnTo>
                      <a:pt x="5" y="88"/>
                    </a:lnTo>
                    <a:lnTo>
                      <a:pt x="0" y="111"/>
                    </a:lnTo>
                    <a:lnTo>
                      <a:pt x="14" y="103"/>
                    </a:lnTo>
                    <a:lnTo>
                      <a:pt x="56" y="79"/>
                    </a:lnTo>
                    <a:lnTo>
                      <a:pt x="77" y="66"/>
                    </a:lnTo>
                    <a:lnTo>
                      <a:pt x="98" y="57"/>
                    </a:lnTo>
                    <a:lnTo>
                      <a:pt x="126" y="39"/>
                    </a:lnTo>
                    <a:lnTo>
                      <a:pt x="145" y="20"/>
                    </a:lnTo>
                    <a:lnTo>
                      <a:pt x="108" y="15"/>
                    </a:lnTo>
                    <a:lnTo>
                      <a:pt x="104" y="9"/>
                    </a:lnTo>
                    <a:lnTo>
                      <a:pt x="101" y="6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61" name="Freeform 1985">
                <a:extLst>
                  <a:ext uri="{FF2B5EF4-FFF2-40B4-BE49-F238E27FC236}">
                    <a16:creationId xmlns:a16="http://schemas.microsoft.com/office/drawing/2014/main" id="{6AD9678A-74C2-4BA7-9CEF-4FD434E57EA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72" y="4690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62" name="Freeform 1986">
                <a:extLst>
                  <a:ext uri="{FF2B5EF4-FFF2-40B4-BE49-F238E27FC236}">
                    <a16:creationId xmlns:a16="http://schemas.microsoft.com/office/drawing/2014/main" id="{5F8F6F89-324A-455A-A8C6-AA9FA13A31A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09" y="4746"/>
                <a:ext cx="13" cy="12"/>
              </a:xfrm>
              <a:custGeom>
                <a:avLst/>
                <a:gdLst>
                  <a:gd name="T0" fmla="*/ 6 w 41"/>
                  <a:gd name="T1" fmla="*/ 0 h 36"/>
                  <a:gd name="T2" fmla="*/ 0 w 41"/>
                  <a:gd name="T3" fmla="*/ 8 h 36"/>
                  <a:gd name="T4" fmla="*/ 39 w 41"/>
                  <a:gd name="T5" fmla="*/ 36 h 36"/>
                  <a:gd name="T6" fmla="*/ 41 w 41"/>
                  <a:gd name="T7" fmla="*/ 25 h 36"/>
                  <a:gd name="T8" fmla="*/ 6 w 41"/>
                  <a:gd name="T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6">
                    <a:moveTo>
                      <a:pt x="6" y="0"/>
                    </a:moveTo>
                    <a:lnTo>
                      <a:pt x="0" y="8"/>
                    </a:lnTo>
                    <a:lnTo>
                      <a:pt x="39" y="36"/>
                    </a:lnTo>
                    <a:lnTo>
                      <a:pt x="41" y="2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A68891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63" name="Freeform 1987">
                <a:extLst>
                  <a:ext uri="{FF2B5EF4-FFF2-40B4-BE49-F238E27FC236}">
                    <a16:creationId xmlns:a16="http://schemas.microsoft.com/office/drawing/2014/main" id="{257C1CFC-F2E5-4287-856B-AB4F3769C6B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09" y="4749"/>
                <a:ext cx="11" cy="27"/>
              </a:xfrm>
              <a:custGeom>
                <a:avLst/>
                <a:gdLst>
                  <a:gd name="T0" fmla="*/ 3 w 35"/>
                  <a:gd name="T1" fmla="*/ 15 h 82"/>
                  <a:gd name="T2" fmla="*/ 3 w 35"/>
                  <a:gd name="T3" fmla="*/ 51 h 82"/>
                  <a:gd name="T4" fmla="*/ 0 w 35"/>
                  <a:gd name="T5" fmla="*/ 57 h 82"/>
                  <a:gd name="T6" fmla="*/ 35 w 35"/>
                  <a:gd name="T7" fmla="*/ 82 h 82"/>
                  <a:gd name="T8" fmla="*/ 35 w 35"/>
                  <a:gd name="T9" fmla="*/ 81 h 82"/>
                  <a:gd name="T10" fmla="*/ 32 w 35"/>
                  <a:gd name="T11" fmla="*/ 59 h 82"/>
                  <a:gd name="T12" fmla="*/ 28 w 35"/>
                  <a:gd name="T13" fmla="*/ 39 h 82"/>
                  <a:gd name="T14" fmla="*/ 21 w 35"/>
                  <a:gd name="T15" fmla="*/ 20 h 82"/>
                  <a:gd name="T16" fmla="*/ 13 w 35"/>
                  <a:gd name="T17" fmla="*/ 0 h 82"/>
                  <a:gd name="T18" fmla="*/ 3 w 35"/>
                  <a:gd name="T19" fmla="*/ 15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82">
                    <a:moveTo>
                      <a:pt x="3" y="15"/>
                    </a:moveTo>
                    <a:lnTo>
                      <a:pt x="3" y="51"/>
                    </a:lnTo>
                    <a:lnTo>
                      <a:pt x="0" y="57"/>
                    </a:lnTo>
                    <a:lnTo>
                      <a:pt x="35" y="82"/>
                    </a:lnTo>
                    <a:lnTo>
                      <a:pt x="35" y="81"/>
                    </a:lnTo>
                    <a:lnTo>
                      <a:pt x="32" y="59"/>
                    </a:lnTo>
                    <a:lnTo>
                      <a:pt x="28" y="39"/>
                    </a:lnTo>
                    <a:lnTo>
                      <a:pt x="21" y="20"/>
                    </a:lnTo>
                    <a:lnTo>
                      <a:pt x="13" y="0"/>
                    </a:lnTo>
                    <a:lnTo>
                      <a:pt x="3" y="15"/>
                    </a:lnTo>
                    <a:close/>
                  </a:path>
                </a:pathLst>
              </a:custGeom>
              <a:solidFill>
                <a:srgbClr val="A98B9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64" name="Freeform 1988">
                <a:extLst>
                  <a:ext uri="{FF2B5EF4-FFF2-40B4-BE49-F238E27FC236}">
                    <a16:creationId xmlns:a16="http://schemas.microsoft.com/office/drawing/2014/main" id="{3A7AB0EF-64E5-4122-A026-4A02C89E472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09" y="4742"/>
                <a:ext cx="15" cy="13"/>
              </a:xfrm>
              <a:custGeom>
                <a:avLst/>
                <a:gdLst>
                  <a:gd name="T0" fmla="*/ 43 w 45"/>
                  <a:gd name="T1" fmla="*/ 38 h 38"/>
                  <a:gd name="T2" fmla="*/ 45 w 45"/>
                  <a:gd name="T3" fmla="*/ 28 h 38"/>
                  <a:gd name="T4" fmla="*/ 6 w 45"/>
                  <a:gd name="T5" fmla="*/ 0 h 38"/>
                  <a:gd name="T6" fmla="*/ 0 w 45"/>
                  <a:gd name="T7" fmla="*/ 7 h 38"/>
                  <a:gd name="T8" fmla="*/ 43 w 45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38">
                    <a:moveTo>
                      <a:pt x="43" y="38"/>
                    </a:moveTo>
                    <a:lnTo>
                      <a:pt x="45" y="28"/>
                    </a:lnTo>
                    <a:lnTo>
                      <a:pt x="6" y="0"/>
                    </a:lnTo>
                    <a:lnTo>
                      <a:pt x="0" y="7"/>
                    </a:lnTo>
                    <a:lnTo>
                      <a:pt x="43" y="38"/>
                    </a:lnTo>
                    <a:close/>
                  </a:path>
                </a:pathLst>
              </a:custGeom>
              <a:solidFill>
                <a:srgbClr val="A4858E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65" name="Freeform 1989">
                <a:extLst>
                  <a:ext uri="{FF2B5EF4-FFF2-40B4-BE49-F238E27FC236}">
                    <a16:creationId xmlns:a16="http://schemas.microsoft.com/office/drawing/2014/main" id="{2C192FDD-2688-4CEA-B2D9-7D583696E99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5" y="4727"/>
                <a:ext cx="22" cy="18"/>
              </a:xfrm>
              <a:custGeom>
                <a:avLst/>
                <a:gdLst>
                  <a:gd name="T0" fmla="*/ 63 w 66"/>
                  <a:gd name="T1" fmla="*/ 48 h 53"/>
                  <a:gd name="T2" fmla="*/ 66 w 66"/>
                  <a:gd name="T3" fmla="*/ 44 h 53"/>
                  <a:gd name="T4" fmla="*/ 4 w 66"/>
                  <a:gd name="T5" fmla="*/ 0 h 53"/>
                  <a:gd name="T6" fmla="*/ 0 w 66"/>
                  <a:gd name="T7" fmla="*/ 9 h 53"/>
                  <a:gd name="T8" fmla="*/ 61 w 66"/>
                  <a:gd name="T9" fmla="*/ 53 h 53"/>
                  <a:gd name="T10" fmla="*/ 63 w 66"/>
                  <a:gd name="T11" fmla="*/ 4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" h="53">
                    <a:moveTo>
                      <a:pt x="63" y="48"/>
                    </a:moveTo>
                    <a:lnTo>
                      <a:pt x="66" y="44"/>
                    </a:lnTo>
                    <a:lnTo>
                      <a:pt x="4" y="0"/>
                    </a:lnTo>
                    <a:lnTo>
                      <a:pt x="0" y="9"/>
                    </a:lnTo>
                    <a:lnTo>
                      <a:pt x="61" y="53"/>
                    </a:lnTo>
                    <a:lnTo>
                      <a:pt x="63" y="48"/>
                    </a:lnTo>
                    <a:close/>
                  </a:path>
                </a:pathLst>
              </a:custGeom>
              <a:solidFill>
                <a:srgbClr val="98798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66" name="Freeform 1990">
                <a:extLst>
                  <a:ext uri="{FF2B5EF4-FFF2-40B4-BE49-F238E27FC236}">
                    <a16:creationId xmlns:a16="http://schemas.microsoft.com/office/drawing/2014/main" id="{77E5712A-549B-4C4D-95B1-15C9E731AFF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rot="10800000">
                <a:off x="9414" y="4729"/>
                <a:ext cx="22" cy="17"/>
              </a:xfrm>
              <a:custGeom>
                <a:avLst/>
                <a:gdLst>
                  <a:gd name="T0" fmla="*/ 62 w 65"/>
                  <a:gd name="T1" fmla="*/ 50 h 50"/>
                  <a:gd name="T2" fmla="*/ 65 w 65"/>
                  <a:gd name="T3" fmla="*/ 41 h 50"/>
                  <a:gd name="T4" fmla="*/ 10 w 65"/>
                  <a:gd name="T5" fmla="*/ 2 h 50"/>
                  <a:gd name="T6" fmla="*/ 8 w 65"/>
                  <a:gd name="T7" fmla="*/ 0 h 50"/>
                  <a:gd name="T8" fmla="*/ 4 w 65"/>
                  <a:gd name="T9" fmla="*/ 2 h 50"/>
                  <a:gd name="T10" fmla="*/ 2 w 65"/>
                  <a:gd name="T11" fmla="*/ 3 h 50"/>
                  <a:gd name="T12" fmla="*/ 0 w 65"/>
                  <a:gd name="T13" fmla="*/ 6 h 50"/>
                  <a:gd name="T14" fmla="*/ 62 w 65"/>
                  <a:gd name="T15" fmla="*/ 50 h 50"/>
                  <a:gd name="T16" fmla="*/ 11 w 65"/>
                  <a:gd name="T17" fmla="*/ 6 h 50"/>
                  <a:gd name="T18" fmla="*/ 11 w 65"/>
                  <a:gd name="T19" fmla="*/ 8 h 50"/>
                  <a:gd name="T20" fmla="*/ 11 w 65"/>
                  <a:gd name="T21" fmla="*/ 6 h 50"/>
                  <a:gd name="T22" fmla="*/ 11 w 65"/>
                  <a:gd name="T23" fmla="*/ 4 h 50"/>
                  <a:gd name="T24" fmla="*/ 11 w 65"/>
                  <a:gd name="T25" fmla="*/ 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5" h="50">
                    <a:moveTo>
                      <a:pt x="62" y="50"/>
                    </a:moveTo>
                    <a:lnTo>
                      <a:pt x="65" y="41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0" y="6"/>
                    </a:lnTo>
                    <a:lnTo>
                      <a:pt x="62" y="50"/>
                    </a:lnTo>
                    <a:close/>
                    <a:moveTo>
                      <a:pt x="11" y="6"/>
                    </a:moveTo>
                    <a:lnTo>
                      <a:pt x="11" y="8"/>
                    </a:lnTo>
                    <a:lnTo>
                      <a:pt x="11" y="6"/>
                    </a:lnTo>
                    <a:lnTo>
                      <a:pt x="11" y="4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9A7B8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67" name="Freeform 1991">
                <a:extLst>
                  <a:ext uri="{FF2B5EF4-FFF2-40B4-BE49-F238E27FC236}">
                    <a16:creationId xmlns:a16="http://schemas.microsoft.com/office/drawing/2014/main" id="{80E48C31-AD38-43C3-813C-50AD296AB11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1" y="4736"/>
                <a:ext cx="17" cy="14"/>
              </a:xfrm>
              <a:custGeom>
                <a:avLst/>
                <a:gdLst>
                  <a:gd name="T0" fmla="*/ 49 w 52"/>
                  <a:gd name="T1" fmla="*/ 42 h 42"/>
                  <a:gd name="T2" fmla="*/ 52 w 52"/>
                  <a:gd name="T3" fmla="*/ 33 h 42"/>
                  <a:gd name="T4" fmla="*/ 6 w 52"/>
                  <a:gd name="T5" fmla="*/ 0 h 42"/>
                  <a:gd name="T6" fmla="*/ 2 w 52"/>
                  <a:gd name="T7" fmla="*/ 4 h 42"/>
                  <a:gd name="T8" fmla="*/ 0 w 52"/>
                  <a:gd name="T9" fmla="*/ 6 h 42"/>
                  <a:gd name="T10" fmla="*/ 49 w 52"/>
                  <a:gd name="T1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" h="42">
                    <a:moveTo>
                      <a:pt x="49" y="42"/>
                    </a:moveTo>
                    <a:lnTo>
                      <a:pt x="52" y="33"/>
                    </a:lnTo>
                    <a:lnTo>
                      <a:pt x="6" y="0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49" y="42"/>
                    </a:lnTo>
                    <a:close/>
                  </a:path>
                </a:pathLst>
              </a:custGeom>
              <a:solidFill>
                <a:srgbClr val="9F8089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68" name="Freeform 1992">
                <a:extLst>
                  <a:ext uri="{FF2B5EF4-FFF2-40B4-BE49-F238E27FC236}">
                    <a16:creationId xmlns:a16="http://schemas.microsoft.com/office/drawing/2014/main" id="{A9DC3BCB-B951-4102-AFBE-C11298C72D1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3" y="4732"/>
                <a:ext cx="20" cy="15"/>
              </a:xfrm>
              <a:custGeom>
                <a:avLst/>
                <a:gdLst>
                  <a:gd name="T0" fmla="*/ 55 w 59"/>
                  <a:gd name="T1" fmla="*/ 45 h 45"/>
                  <a:gd name="T2" fmla="*/ 59 w 59"/>
                  <a:gd name="T3" fmla="*/ 36 h 45"/>
                  <a:gd name="T4" fmla="*/ 10 w 59"/>
                  <a:gd name="T5" fmla="*/ 0 h 45"/>
                  <a:gd name="T6" fmla="*/ 0 w 59"/>
                  <a:gd name="T7" fmla="*/ 6 h 45"/>
                  <a:gd name="T8" fmla="*/ 55 w 59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45">
                    <a:moveTo>
                      <a:pt x="55" y="45"/>
                    </a:moveTo>
                    <a:lnTo>
                      <a:pt x="59" y="36"/>
                    </a:lnTo>
                    <a:lnTo>
                      <a:pt x="10" y="0"/>
                    </a:lnTo>
                    <a:lnTo>
                      <a:pt x="0" y="6"/>
                    </a:lnTo>
                    <a:lnTo>
                      <a:pt x="55" y="45"/>
                    </a:lnTo>
                    <a:close/>
                  </a:path>
                </a:pathLst>
              </a:custGeom>
              <a:solidFill>
                <a:srgbClr val="9C7D8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69" name="Freeform 1993">
                <a:extLst>
                  <a:ext uri="{FF2B5EF4-FFF2-40B4-BE49-F238E27FC236}">
                    <a16:creationId xmlns:a16="http://schemas.microsoft.com/office/drawing/2014/main" id="{CF2258C8-2553-4279-86BB-B6FFC3BA184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1" y="4739"/>
                <a:ext cx="16" cy="14"/>
              </a:xfrm>
              <a:custGeom>
                <a:avLst/>
                <a:gdLst>
                  <a:gd name="T0" fmla="*/ 46 w 49"/>
                  <a:gd name="T1" fmla="*/ 42 h 42"/>
                  <a:gd name="T2" fmla="*/ 49 w 49"/>
                  <a:gd name="T3" fmla="*/ 31 h 42"/>
                  <a:gd name="T4" fmla="*/ 6 w 49"/>
                  <a:gd name="T5" fmla="*/ 0 h 42"/>
                  <a:gd name="T6" fmla="*/ 0 w 49"/>
                  <a:gd name="T7" fmla="*/ 9 h 42"/>
                  <a:gd name="T8" fmla="*/ 46 w 49"/>
                  <a:gd name="T9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2">
                    <a:moveTo>
                      <a:pt x="46" y="42"/>
                    </a:moveTo>
                    <a:lnTo>
                      <a:pt x="49" y="31"/>
                    </a:lnTo>
                    <a:lnTo>
                      <a:pt x="6" y="0"/>
                    </a:lnTo>
                    <a:lnTo>
                      <a:pt x="0" y="9"/>
                    </a:lnTo>
                    <a:lnTo>
                      <a:pt x="46" y="42"/>
                    </a:lnTo>
                    <a:close/>
                  </a:path>
                </a:pathLst>
              </a:custGeom>
              <a:solidFill>
                <a:srgbClr val="A1828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70" name="Freeform 1994">
                <a:extLst>
                  <a:ext uri="{FF2B5EF4-FFF2-40B4-BE49-F238E27FC236}">
                    <a16:creationId xmlns:a16="http://schemas.microsoft.com/office/drawing/2014/main" id="{75DD97AF-23A9-48C6-A8F2-845E7EED19D1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7" y="4724"/>
                <a:ext cx="22" cy="17"/>
              </a:xfrm>
              <a:custGeom>
                <a:avLst/>
                <a:gdLst>
                  <a:gd name="T0" fmla="*/ 4 w 65"/>
                  <a:gd name="T1" fmla="*/ 0 h 51"/>
                  <a:gd name="T2" fmla="*/ 1 w 65"/>
                  <a:gd name="T3" fmla="*/ 2 h 51"/>
                  <a:gd name="T4" fmla="*/ 0 w 65"/>
                  <a:gd name="T5" fmla="*/ 8 h 51"/>
                  <a:gd name="T6" fmla="*/ 60 w 65"/>
                  <a:gd name="T7" fmla="*/ 51 h 51"/>
                  <a:gd name="T8" fmla="*/ 65 w 65"/>
                  <a:gd name="T9" fmla="*/ 44 h 51"/>
                  <a:gd name="T10" fmla="*/ 4 w 65"/>
                  <a:gd name="T1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51">
                    <a:moveTo>
                      <a:pt x="4" y="0"/>
                    </a:moveTo>
                    <a:lnTo>
                      <a:pt x="1" y="2"/>
                    </a:lnTo>
                    <a:lnTo>
                      <a:pt x="0" y="8"/>
                    </a:lnTo>
                    <a:lnTo>
                      <a:pt x="60" y="51"/>
                    </a:lnTo>
                    <a:lnTo>
                      <a:pt x="65" y="4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967680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71" name="Freeform 1995">
                <a:extLst>
                  <a:ext uri="{FF2B5EF4-FFF2-40B4-BE49-F238E27FC236}">
                    <a16:creationId xmlns:a16="http://schemas.microsoft.com/office/drawing/2014/main" id="{7488C989-74BD-4DD7-83B3-032961D2674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1" y="4718"/>
                <a:ext cx="19" cy="14"/>
              </a:xfrm>
              <a:custGeom>
                <a:avLst/>
                <a:gdLst>
                  <a:gd name="T0" fmla="*/ 2 w 55"/>
                  <a:gd name="T1" fmla="*/ 0 h 41"/>
                  <a:gd name="T2" fmla="*/ 0 w 55"/>
                  <a:gd name="T3" fmla="*/ 9 h 41"/>
                  <a:gd name="T4" fmla="*/ 44 w 55"/>
                  <a:gd name="T5" fmla="*/ 41 h 41"/>
                  <a:gd name="T6" fmla="*/ 48 w 55"/>
                  <a:gd name="T7" fmla="*/ 39 h 41"/>
                  <a:gd name="T8" fmla="*/ 53 w 55"/>
                  <a:gd name="T9" fmla="*/ 38 h 41"/>
                  <a:gd name="T10" fmla="*/ 55 w 55"/>
                  <a:gd name="T11" fmla="*/ 37 h 41"/>
                  <a:gd name="T12" fmla="*/ 2 w 55"/>
                  <a:gd name="T13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" h="41">
                    <a:moveTo>
                      <a:pt x="2" y="0"/>
                    </a:moveTo>
                    <a:lnTo>
                      <a:pt x="0" y="9"/>
                    </a:lnTo>
                    <a:lnTo>
                      <a:pt x="44" y="41"/>
                    </a:lnTo>
                    <a:lnTo>
                      <a:pt x="48" y="39"/>
                    </a:lnTo>
                    <a:lnTo>
                      <a:pt x="53" y="38"/>
                    </a:lnTo>
                    <a:lnTo>
                      <a:pt x="55" y="37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8E6E7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72" name="Freeform 1996">
                <a:extLst>
                  <a:ext uri="{FF2B5EF4-FFF2-40B4-BE49-F238E27FC236}">
                    <a16:creationId xmlns:a16="http://schemas.microsoft.com/office/drawing/2014/main" id="{610CD4BA-8BF5-4B06-AB93-E06831E5F69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5" y="4717"/>
                <a:ext cx="15" cy="12"/>
              </a:xfrm>
              <a:custGeom>
                <a:avLst/>
                <a:gdLst>
                  <a:gd name="T0" fmla="*/ 2 w 46"/>
                  <a:gd name="T1" fmla="*/ 0 h 35"/>
                  <a:gd name="T2" fmla="*/ 0 w 46"/>
                  <a:gd name="T3" fmla="*/ 10 h 35"/>
                  <a:gd name="T4" fmla="*/ 34 w 46"/>
                  <a:gd name="T5" fmla="*/ 35 h 35"/>
                  <a:gd name="T6" fmla="*/ 46 w 46"/>
                  <a:gd name="T7" fmla="*/ 32 h 35"/>
                  <a:gd name="T8" fmla="*/ 2 w 46"/>
                  <a:gd name="T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35">
                    <a:moveTo>
                      <a:pt x="2" y="0"/>
                    </a:moveTo>
                    <a:lnTo>
                      <a:pt x="0" y="10"/>
                    </a:lnTo>
                    <a:lnTo>
                      <a:pt x="34" y="35"/>
                    </a:lnTo>
                    <a:lnTo>
                      <a:pt x="46" y="3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8D6C7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73" name="Freeform 1997">
                <a:extLst>
                  <a:ext uri="{FF2B5EF4-FFF2-40B4-BE49-F238E27FC236}">
                    <a16:creationId xmlns:a16="http://schemas.microsoft.com/office/drawing/2014/main" id="{1C53D974-032E-4141-857E-B80D3C0CB53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8" y="4719"/>
                <a:ext cx="21" cy="19"/>
              </a:xfrm>
              <a:custGeom>
                <a:avLst/>
                <a:gdLst>
                  <a:gd name="T0" fmla="*/ 3 w 64"/>
                  <a:gd name="T1" fmla="*/ 11 h 59"/>
                  <a:gd name="T2" fmla="*/ 0 w 64"/>
                  <a:gd name="T3" fmla="*/ 22 h 59"/>
                  <a:gd name="T4" fmla="*/ 53 w 64"/>
                  <a:gd name="T5" fmla="*/ 59 h 59"/>
                  <a:gd name="T6" fmla="*/ 59 w 64"/>
                  <a:gd name="T7" fmla="*/ 51 h 59"/>
                  <a:gd name="T8" fmla="*/ 64 w 64"/>
                  <a:gd name="T9" fmla="*/ 43 h 59"/>
                  <a:gd name="T10" fmla="*/ 4 w 64"/>
                  <a:gd name="T11" fmla="*/ 0 h 59"/>
                  <a:gd name="T12" fmla="*/ 3 w 64"/>
                  <a:gd name="T13" fmla="*/ 7 h 59"/>
                  <a:gd name="T14" fmla="*/ 3 w 64"/>
                  <a:gd name="T15" fmla="*/ 11 h 59"/>
                  <a:gd name="T16" fmla="*/ 58 w 64"/>
                  <a:gd name="T17" fmla="*/ 51 h 59"/>
                  <a:gd name="T18" fmla="*/ 3 w 64"/>
                  <a:gd name="T19" fmla="*/ 1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59">
                    <a:moveTo>
                      <a:pt x="3" y="11"/>
                    </a:moveTo>
                    <a:lnTo>
                      <a:pt x="0" y="22"/>
                    </a:lnTo>
                    <a:lnTo>
                      <a:pt x="53" y="59"/>
                    </a:lnTo>
                    <a:lnTo>
                      <a:pt x="59" y="51"/>
                    </a:lnTo>
                    <a:lnTo>
                      <a:pt x="64" y="43"/>
                    </a:lnTo>
                    <a:lnTo>
                      <a:pt x="4" y="0"/>
                    </a:lnTo>
                    <a:lnTo>
                      <a:pt x="3" y="7"/>
                    </a:lnTo>
                    <a:lnTo>
                      <a:pt x="3" y="11"/>
                    </a:lnTo>
                    <a:lnTo>
                      <a:pt x="58" y="51"/>
                    </a:lnTo>
                    <a:lnTo>
                      <a:pt x="3" y="11"/>
                    </a:lnTo>
                    <a:close/>
                  </a:path>
                </a:pathLst>
              </a:custGeom>
              <a:solidFill>
                <a:srgbClr val="91707B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74" name="Freeform 1998">
                <a:extLst>
                  <a:ext uri="{FF2B5EF4-FFF2-40B4-BE49-F238E27FC236}">
                    <a16:creationId xmlns:a16="http://schemas.microsoft.com/office/drawing/2014/main" id="{F26CAFAB-85B4-4612-96A6-9D0A99B497F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9" y="4716"/>
                <a:ext cx="13" cy="10"/>
              </a:xfrm>
              <a:custGeom>
                <a:avLst/>
                <a:gdLst>
                  <a:gd name="T0" fmla="*/ 29 w 38"/>
                  <a:gd name="T1" fmla="*/ 30 h 30"/>
                  <a:gd name="T2" fmla="*/ 38 w 38"/>
                  <a:gd name="T3" fmla="*/ 25 h 30"/>
                  <a:gd name="T4" fmla="*/ 4 w 38"/>
                  <a:gd name="T5" fmla="*/ 0 h 30"/>
                  <a:gd name="T6" fmla="*/ 0 w 38"/>
                  <a:gd name="T7" fmla="*/ 10 h 30"/>
                  <a:gd name="T8" fmla="*/ 29 w 38"/>
                  <a:gd name="T9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0">
                    <a:moveTo>
                      <a:pt x="29" y="30"/>
                    </a:moveTo>
                    <a:lnTo>
                      <a:pt x="38" y="25"/>
                    </a:lnTo>
                    <a:lnTo>
                      <a:pt x="4" y="0"/>
                    </a:lnTo>
                    <a:lnTo>
                      <a:pt x="0" y="10"/>
                    </a:lnTo>
                    <a:lnTo>
                      <a:pt x="29" y="30"/>
                    </a:lnTo>
                    <a:close/>
                  </a:path>
                </a:pathLst>
              </a:custGeom>
              <a:solidFill>
                <a:srgbClr val="8A6873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75" name="Freeform 1999">
                <a:extLst>
                  <a:ext uri="{FF2B5EF4-FFF2-40B4-BE49-F238E27FC236}">
                    <a16:creationId xmlns:a16="http://schemas.microsoft.com/office/drawing/2014/main" id="{638107F5-87F1-4BC1-95AC-D3D6DA6F8AC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2" y="4714"/>
                <a:ext cx="11" cy="8"/>
              </a:xfrm>
              <a:custGeom>
                <a:avLst/>
                <a:gdLst>
                  <a:gd name="T0" fmla="*/ 3 w 33"/>
                  <a:gd name="T1" fmla="*/ 2 h 26"/>
                  <a:gd name="T2" fmla="*/ 0 w 33"/>
                  <a:gd name="T3" fmla="*/ 9 h 26"/>
                  <a:gd name="T4" fmla="*/ 23 w 33"/>
                  <a:gd name="T5" fmla="*/ 26 h 26"/>
                  <a:gd name="T6" fmla="*/ 33 w 33"/>
                  <a:gd name="T7" fmla="*/ 20 h 26"/>
                  <a:gd name="T8" fmla="*/ 4 w 33"/>
                  <a:gd name="T9" fmla="*/ 0 h 26"/>
                  <a:gd name="T10" fmla="*/ 3 w 33"/>
                  <a:gd name="T11" fmla="*/ 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26">
                    <a:moveTo>
                      <a:pt x="3" y="2"/>
                    </a:moveTo>
                    <a:lnTo>
                      <a:pt x="0" y="9"/>
                    </a:lnTo>
                    <a:lnTo>
                      <a:pt x="23" y="26"/>
                    </a:lnTo>
                    <a:lnTo>
                      <a:pt x="33" y="20"/>
                    </a:lnTo>
                    <a:lnTo>
                      <a:pt x="4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876570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76" name="Freeform 2000">
                <a:extLst>
                  <a:ext uri="{FF2B5EF4-FFF2-40B4-BE49-F238E27FC236}">
                    <a16:creationId xmlns:a16="http://schemas.microsoft.com/office/drawing/2014/main" id="{5C66929E-5C46-433C-9B37-3B489292562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9" y="4706"/>
                <a:ext cx="12" cy="10"/>
              </a:xfrm>
              <a:custGeom>
                <a:avLst/>
                <a:gdLst>
                  <a:gd name="T0" fmla="*/ 33 w 37"/>
                  <a:gd name="T1" fmla="*/ 16 h 32"/>
                  <a:gd name="T2" fmla="*/ 37 w 37"/>
                  <a:gd name="T3" fmla="*/ 14 h 32"/>
                  <a:gd name="T4" fmla="*/ 17 w 37"/>
                  <a:gd name="T5" fmla="*/ 0 h 32"/>
                  <a:gd name="T6" fmla="*/ 0 w 37"/>
                  <a:gd name="T7" fmla="*/ 32 h 32"/>
                  <a:gd name="T8" fmla="*/ 21 w 37"/>
                  <a:gd name="T9" fmla="*/ 24 h 32"/>
                  <a:gd name="T10" fmla="*/ 24 w 37"/>
                  <a:gd name="T11" fmla="*/ 21 h 32"/>
                  <a:gd name="T12" fmla="*/ 24 w 37"/>
                  <a:gd name="T13" fmla="*/ 20 h 32"/>
                  <a:gd name="T14" fmla="*/ 25 w 37"/>
                  <a:gd name="T15" fmla="*/ 20 h 32"/>
                  <a:gd name="T16" fmla="*/ 27 w 37"/>
                  <a:gd name="T17" fmla="*/ 20 h 32"/>
                  <a:gd name="T18" fmla="*/ 30 w 37"/>
                  <a:gd name="T19" fmla="*/ 18 h 32"/>
                  <a:gd name="T20" fmla="*/ 30 w 37"/>
                  <a:gd name="T21" fmla="*/ 16 h 32"/>
                  <a:gd name="T22" fmla="*/ 31 w 37"/>
                  <a:gd name="T23" fmla="*/ 16 h 32"/>
                  <a:gd name="T24" fmla="*/ 33 w 37"/>
                  <a:gd name="T25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2">
                    <a:moveTo>
                      <a:pt x="33" y="16"/>
                    </a:moveTo>
                    <a:lnTo>
                      <a:pt x="37" y="14"/>
                    </a:lnTo>
                    <a:lnTo>
                      <a:pt x="17" y="0"/>
                    </a:lnTo>
                    <a:lnTo>
                      <a:pt x="0" y="32"/>
                    </a:lnTo>
                    <a:lnTo>
                      <a:pt x="21" y="24"/>
                    </a:lnTo>
                    <a:lnTo>
                      <a:pt x="24" y="21"/>
                    </a:lnTo>
                    <a:lnTo>
                      <a:pt x="24" y="20"/>
                    </a:lnTo>
                    <a:lnTo>
                      <a:pt x="25" y="20"/>
                    </a:lnTo>
                    <a:lnTo>
                      <a:pt x="27" y="20"/>
                    </a:lnTo>
                    <a:lnTo>
                      <a:pt x="30" y="18"/>
                    </a:lnTo>
                    <a:lnTo>
                      <a:pt x="30" y="16"/>
                    </a:lnTo>
                    <a:lnTo>
                      <a:pt x="31" y="16"/>
                    </a:lnTo>
                    <a:lnTo>
                      <a:pt x="33" y="16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77" name="Freeform 2001">
                <a:extLst>
                  <a:ext uri="{FF2B5EF4-FFF2-40B4-BE49-F238E27FC236}">
                    <a16:creationId xmlns:a16="http://schemas.microsoft.com/office/drawing/2014/main" id="{52E3B6FF-EFD0-44FF-94A2-3B16BB8F94D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5" y="4711"/>
                <a:ext cx="9" cy="7"/>
              </a:xfrm>
              <a:custGeom>
                <a:avLst/>
                <a:gdLst>
                  <a:gd name="T0" fmla="*/ 20 w 27"/>
                  <a:gd name="T1" fmla="*/ 23 h 23"/>
                  <a:gd name="T2" fmla="*/ 27 w 27"/>
                  <a:gd name="T3" fmla="*/ 17 h 23"/>
                  <a:gd name="T4" fmla="*/ 4 w 27"/>
                  <a:gd name="T5" fmla="*/ 0 h 23"/>
                  <a:gd name="T6" fmla="*/ 0 w 27"/>
                  <a:gd name="T7" fmla="*/ 9 h 23"/>
                  <a:gd name="T8" fmla="*/ 20 w 27"/>
                  <a:gd name="T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3">
                    <a:moveTo>
                      <a:pt x="20" y="23"/>
                    </a:moveTo>
                    <a:lnTo>
                      <a:pt x="27" y="17"/>
                    </a:lnTo>
                    <a:lnTo>
                      <a:pt x="4" y="0"/>
                    </a:lnTo>
                    <a:lnTo>
                      <a:pt x="0" y="9"/>
                    </a:lnTo>
                    <a:lnTo>
                      <a:pt x="20" y="23"/>
                    </a:lnTo>
                    <a:close/>
                  </a:path>
                </a:pathLst>
              </a:custGeom>
              <a:solidFill>
                <a:srgbClr val="85636E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78" name="Freeform 2002">
                <a:extLst>
                  <a:ext uri="{FF2B5EF4-FFF2-40B4-BE49-F238E27FC236}">
                    <a16:creationId xmlns:a16="http://schemas.microsoft.com/office/drawing/2014/main" id="{3C3B508A-8F5A-49FA-A39E-365E6497098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2" y="4556"/>
                <a:ext cx="19" cy="3"/>
              </a:xfrm>
              <a:custGeom>
                <a:avLst/>
                <a:gdLst>
                  <a:gd name="T0" fmla="*/ 57 w 57"/>
                  <a:gd name="T1" fmla="*/ 4 h 8"/>
                  <a:gd name="T2" fmla="*/ 23 w 57"/>
                  <a:gd name="T3" fmla="*/ 0 h 8"/>
                  <a:gd name="T4" fmla="*/ 16 w 57"/>
                  <a:gd name="T5" fmla="*/ 1 h 8"/>
                  <a:gd name="T6" fmla="*/ 0 w 57"/>
                  <a:gd name="T7" fmla="*/ 8 h 8"/>
                  <a:gd name="T8" fmla="*/ 57 w 57"/>
                  <a:gd name="T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">
                    <a:moveTo>
                      <a:pt x="57" y="4"/>
                    </a:moveTo>
                    <a:lnTo>
                      <a:pt x="23" y="0"/>
                    </a:lnTo>
                    <a:lnTo>
                      <a:pt x="16" y="1"/>
                    </a:lnTo>
                    <a:lnTo>
                      <a:pt x="0" y="8"/>
                    </a:lnTo>
                    <a:lnTo>
                      <a:pt x="57" y="4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77779" name="Group 2003">
            <a:extLst>
              <a:ext uri="{FF2B5EF4-FFF2-40B4-BE49-F238E27FC236}">
                <a16:creationId xmlns:a16="http://schemas.microsoft.com/office/drawing/2014/main" id="{5F1ED0F1-4991-48E3-B251-56084DC613AC}"/>
              </a:ext>
            </a:extLst>
          </p:cNvPr>
          <p:cNvGrpSpPr>
            <a:grpSpLocks/>
          </p:cNvGrpSpPr>
          <p:nvPr/>
        </p:nvGrpSpPr>
        <p:grpSpPr bwMode="auto">
          <a:xfrm>
            <a:off x="1831975" y="4338638"/>
            <a:ext cx="371475" cy="1128712"/>
            <a:chOff x="8634" y="4093"/>
            <a:chExt cx="160" cy="486"/>
          </a:xfrm>
        </p:grpSpPr>
        <p:sp>
          <p:nvSpPr>
            <p:cNvPr id="77780" name="Freeform 2004">
              <a:extLst>
                <a:ext uri="{FF2B5EF4-FFF2-40B4-BE49-F238E27FC236}">
                  <a16:creationId xmlns:a16="http://schemas.microsoft.com/office/drawing/2014/main" id="{B14665B2-BFE4-40D0-B721-53C2D864C1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34" y="4093"/>
              <a:ext cx="159" cy="241"/>
            </a:xfrm>
            <a:custGeom>
              <a:avLst/>
              <a:gdLst>
                <a:gd name="T0" fmla="*/ 268 w 478"/>
                <a:gd name="T1" fmla="*/ 82 h 722"/>
                <a:gd name="T2" fmla="*/ 131 w 478"/>
                <a:gd name="T3" fmla="*/ 92 h 722"/>
                <a:gd name="T4" fmla="*/ 104 w 478"/>
                <a:gd name="T5" fmla="*/ 114 h 722"/>
                <a:gd name="T6" fmla="*/ 103 w 478"/>
                <a:gd name="T7" fmla="*/ 191 h 722"/>
                <a:gd name="T8" fmla="*/ 112 w 478"/>
                <a:gd name="T9" fmla="*/ 245 h 722"/>
                <a:gd name="T10" fmla="*/ 1 w 478"/>
                <a:gd name="T11" fmla="*/ 234 h 722"/>
                <a:gd name="T12" fmla="*/ 113 w 478"/>
                <a:gd name="T13" fmla="*/ 276 h 722"/>
                <a:gd name="T14" fmla="*/ 156 w 478"/>
                <a:gd name="T15" fmla="*/ 336 h 722"/>
                <a:gd name="T16" fmla="*/ 199 w 478"/>
                <a:gd name="T17" fmla="*/ 391 h 722"/>
                <a:gd name="T18" fmla="*/ 223 w 478"/>
                <a:gd name="T19" fmla="*/ 501 h 722"/>
                <a:gd name="T20" fmla="*/ 250 w 478"/>
                <a:gd name="T21" fmla="*/ 428 h 722"/>
                <a:gd name="T22" fmla="*/ 218 w 478"/>
                <a:gd name="T23" fmla="*/ 715 h 722"/>
                <a:gd name="T24" fmla="*/ 261 w 478"/>
                <a:gd name="T25" fmla="*/ 638 h 722"/>
                <a:gd name="T26" fmla="*/ 267 w 478"/>
                <a:gd name="T27" fmla="*/ 400 h 722"/>
                <a:gd name="T28" fmla="*/ 361 w 478"/>
                <a:gd name="T29" fmla="*/ 398 h 722"/>
                <a:gd name="T30" fmla="*/ 455 w 478"/>
                <a:gd name="T31" fmla="*/ 436 h 722"/>
                <a:gd name="T32" fmla="*/ 411 w 478"/>
                <a:gd name="T33" fmla="*/ 369 h 722"/>
                <a:gd name="T34" fmla="*/ 478 w 478"/>
                <a:gd name="T35" fmla="*/ 277 h 722"/>
                <a:gd name="T36" fmla="*/ 420 w 478"/>
                <a:gd name="T37" fmla="*/ 247 h 722"/>
                <a:gd name="T38" fmla="*/ 458 w 478"/>
                <a:gd name="T39" fmla="*/ 162 h 722"/>
                <a:gd name="T40" fmla="*/ 406 w 478"/>
                <a:gd name="T41" fmla="*/ 224 h 722"/>
                <a:gd name="T42" fmla="*/ 341 w 478"/>
                <a:gd name="T43" fmla="*/ 261 h 722"/>
                <a:gd name="T44" fmla="*/ 322 w 478"/>
                <a:gd name="T45" fmla="*/ 258 h 722"/>
                <a:gd name="T46" fmla="*/ 305 w 478"/>
                <a:gd name="T47" fmla="*/ 271 h 722"/>
                <a:gd name="T48" fmla="*/ 311 w 478"/>
                <a:gd name="T49" fmla="*/ 213 h 722"/>
                <a:gd name="T50" fmla="*/ 333 w 478"/>
                <a:gd name="T51" fmla="*/ 157 h 722"/>
                <a:gd name="T52" fmla="*/ 390 w 478"/>
                <a:gd name="T53" fmla="*/ 88 h 722"/>
                <a:gd name="T54" fmla="*/ 372 w 478"/>
                <a:gd name="T55" fmla="*/ 233 h 722"/>
                <a:gd name="T56" fmla="*/ 404 w 478"/>
                <a:gd name="T57" fmla="*/ 192 h 722"/>
                <a:gd name="T58" fmla="*/ 377 w 478"/>
                <a:gd name="T59" fmla="*/ 42 h 722"/>
                <a:gd name="T60" fmla="*/ 343 w 478"/>
                <a:gd name="T61" fmla="*/ 121 h 722"/>
                <a:gd name="T62" fmla="*/ 319 w 478"/>
                <a:gd name="T63" fmla="*/ 37 h 722"/>
                <a:gd name="T64" fmla="*/ 325 w 478"/>
                <a:gd name="T65" fmla="*/ 101 h 722"/>
                <a:gd name="T66" fmla="*/ 299 w 478"/>
                <a:gd name="T67" fmla="*/ 216 h 722"/>
                <a:gd name="T68" fmla="*/ 273 w 478"/>
                <a:gd name="T69" fmla="*/ 157 h 722"/>
                <a:gd name="T70" fmla="*/ 292 w 478"/>
                <a:gd name="T71" fmla="*/ 35 h 722"/>
                <a:gd name="T72" fmla="*/ 437 w 478"/>
                <a:gd name="T73" fmla="*/ 218 h 722"/>
                <a:gd name="T74" fmla="*/ 348 w 478"/>
                <a:gd name="T75" fmla="*/ 277 h 722"/>
                <a:gd name="T76" fmla="*/ 253 w 478"/>
                <a:gd name="T77" fmla="*/ 281 h 722"/>
                <a:gd name="T78" fmla="*/ 185 w 478"/>
                <a:gd name="T79" fmla="*/ 233 h 722"/>
                <a:gd name="T80" fmla="*/ 140 w 478"/>
                <a:gd name="T81" fmla="*/ 121 h 722"/>
                <a:gd name="T82" fmla="*/ 196 w 478"/>
                <a:gd name="T83" fmla="*/ 26 h 722"/>
                <a:gd name="T84" fmla="*/ 236 w 478"/>
                <a:gd name="T85" fmla="*/ 95 h 722"/>
                <a:gd name="T86" fmla="*/ 347 w 478"/>
                <a:gd name="T87" fmla="*/ 335 h 722"/>
                <a:gd name="T88" fmla="*/ 429 w 478"/>
                <a:gd name="T89" fmla="*/ 410 h 722"/>
                <a:gd name="T90" fmla="*/ 397 w 478"/>
                <a:gd name="T91" fmla="*/ 402 h 722"/>
                <a:gd name="T92" fmla="*/ 261 w 478"/>
                <a:gd name="T93" fmla="*/ 345 h 722"/>
                <a:gd name="T94" fmla="*/ 273 w 478"/>
                <a:gd name="T95" fmla="*/ 379 h 722"/>
                <a:gd name="T96" fmla="*/ 228 w 478"/>
                <a:gd name="T97" fmla="*/ 445 h 722"/>
                <a:gd name="T98" fmla="*/ 202 w 478"/>
                <a:gd name="T99" fmla="*/ 432 h 722"/>
                <a:gd name="T100" fmla="*/ 211 w 478"/>
                <a:gd name="T101" fmla="*/ 384 h 722"/>
                <a:gd name="T102" fmla="*/ 125 w 478"/>
                <a:gd name="T103" fmla="*/ 205 h 722"/>
                <a:gd name="T104" fmla="*/ 196 w 478"/>
                <a:gd name="T105" fmla="*/ 287 h 722"/>
                <a:gd name="T106" fmla="*/ 107 w 478"/>
                <a:gd name="T107" fmla="*/ 180 h 722"/>
                <a:gd name="T108" fmla="*/ 115 w 478"/>
                <a:gd name="T109" fmla="*/ 267 h 722"/>
                <a:gd name="T110" fmla="*/ 23 w 478"/>
                <a:gd name="T111" fmla="*/ 225 h 722"/>
                <a:gd name="T112" fmla="*/ 182 w 478"/>
                <a:gd name="T113" fmla="*/ 293 h 722"/>
                <a:gd name="T114" fmla="*/ 115 w 478"/>
                <a:gd name="T115" fmla="*/ 267 h 722"/>
                <a:gd name="T116" fmla="*/ 205 w 478"/>
                <a:gd name="T117" fmla="*/ 330 h 722"/>
                <a:gd name="T118" fmla="*/ 181 w 478"/>
                <a:gd name="T119" fmla="*/ 390 h 722"/>
                <a:gd name="T120" fmla="*/ 124 w 478"/>
                <a:gd name="T121" fmla="*/ 376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78" h="722">
                  <a:moveTo>
                    <a:pt x="312" y="26"/>
                  </a:moveTo>
                  <a:lnTo>
                    <a:pt x="310" y="14"/>
                  </a:lnTo>
                  <a:lnTo>
                    <a:pt x="303" y="0"/>
                  </a:lnTo>
                  <a:lnTo>
                    <a:pt x="294" y="17"/>
                  </a:lnTo>
                  <a:lnTo>
                    <a:pt x="286" y="31"/>
                  </a:lnTo>
                  <a:lnTo>
                    <a:pt x="268" y="82"/>
                  </a:lnTo>
                  <a:lnTo>
                    <a:pt x="259" y="101"/>
                  </a:lnTo>
                  <a:lnTo>
                    <a:pt x="256" y="112"/>
                  </a:lnTo>
                  <a:lnTo>
                    <a:pt x="218" y="7"/>
                  </a:lnTo>
                  <a:lnTo>
                    <a:pt x="202" y="5"/>
                  </a:lnTo>
                  <a:lnTo>
                    <a:pt x="146" y="70"/>
                  </a:lnTo>
                  <a:lnTo>
                    <a:pt x="131" y="92"/>
                  </a:lnTo>
                  <a:lnTo>
                    <a:pt x="140" y="152"/>
                  </a:lnTo>
                  <a:lnTo>
                    <a:pt x="163" y="221"/>
                  </a:lnTo>
                  <a:lnTo>
                    <a:pt x="149" y="216"/>
                  </a:lnTo>
                  <a:lnTo>
                    <a:pt x="125" y="177"/>
                  </a:lnTo>
                  <a:lnTo>
                    <a:pt x="110" y="146"/>
                  </a:lnTo>
                  <a:lnTo>
                    <a:pt x="104" y="114"/>
                  </a:lnTo>
                  <a:lnTo>
                    <a:pt x="97" y="76"/>
                  </a:lnTo>
                  <a:lnTo>
                    <a:pt x="90" y="53"/>
                  </a:lnTo>
                  <a:lnTo>
                    <a:pt x="86" y="72"/>
                  </a:lnTo>
                  <a:lnTo>
                    <a:pt x="89" y="152"/>
                  </a:lnTo>
                  <a:lnTo>
                    <a:pt x="91" y="176"/>
                  </a:lnTo>
                  <a:lnTo>
                    <a:pt x="103" y="191"/>
                  </a:lnTo>
                  <a:lnTo>
                    <a:pt x="104" y="209"/>
                  </a:lnTo>
                  <a:lnTo>
                    <a:pt x="110" y="227"/>
                  </a:lnTo>
                  <a:lnTo>
                    <a:pt x="119" y="242"/>
                  </a:lnTo>
                  <a:lnTo>
                    <a:pt x="132" y="259"/>
                  </a:lnTo>
                  <a:lnTo>
                    <a:pt x="122" y="251"/>
                  </a:lnTo>
                  <a:lnTo>
                    <a:pt x="112" y="245"/>
                  </a:lnTo>
                  <a:lnTo>
                    <a:pt x="100" y="239"/>
                  </a:lnTo>
                  <a:lnTo>
                    <a:pt x="88" y="235"/>
                  </a:lnTo>
                  <a:lnTo>
                    <a:pt x="37" y="221"/>
                  </a:lnTo>
                  <a:lnTo>
                    <a:pt x="3" y="222"/>
                  </a:lnTo>
                  <a:lnTo>
                    <a:pt x="0" y="228"/>
                  </a:lnTo>
                  <a:lnTo>
                    <a:pt x="1" y="234"/>
                  </a:lnTo>
                  <a:lnTo>
                    <a:pt x="2" y="235"/>
                  </a:lnTo>
                  <a:lnTo>
                    <a:pt x="6" y="237"/>
                  </a:lnTo>
                  <a:lnTo>
                    <a:pt x="9" y="239"/>
                  </a:lnTo>
                  <a:lnTo>
                    <a:pt x="15" y="241"/>
                  </a:lnTo>
                  <a:lnTo>
                    <a:pt x="65" y="258"/>
                  </a:lnTo>
                  <a:lnTo>
                    <a:pt x="113" y="276"/>
                  </a:lnTo>
                  <a:lnTo>
                    <a:pt x="142" y="289"/>
                  </a:lnTo>
                  <a:lnTo>
                    <a:pt x="168" y="303"/>
                  </a:lnTo>
                  <a:lnTo>
                    <a:pt x="178" y="311"/>
                  </a:lnTo>
                  <a:lnTo>
                    <a:pt x="190" y="309"/>
                  </a:lnTo>
                  <a:lnTo>
                    <a:pt x="188" y="312"/>
                  </a:lnTo>
                  <a:lnTo>
                    <a:pt x="156" y="336"/>
                  </a:lnTo>
                  <a:lnTo>
                    <a:pt x="133" y="357"/>
                  </a:lnTo>
                  <a:lnTo>
                    <a:pt x="108" y="399"/>
                  </a:lnTo>
                  <a:lnTo>
                    <a:pt x="97" y="441"/>
                  </a:lnTo>
                  <a:lnTo>
                    <a:pt x="95" y="452"/>
                  </a:lnTo>
                  <a:lnTo>
                    <a:pt x="127" y="432"/>
                  </a:lnTo>
                  <a:lnTo>
                    <a:pt x="199" y="391"/>
                  </a:lnTo>
                  <a:lnTo>
                    <a:pt x="196" y="400"/>
                  </a:lnTo>
                  <a:lnTo>
                    <a:pt x="194" y="411"/>
                  </a:lnTo>
                  <a:lnTo>
                    <a:pt x="196" y="433"/>
                  </a:lnTo>
                  <a:lnTo>
                    <a:pt x="199" y="453"/>
                  </a:lnTo>
                  <a:lnTo>
                    <a:pt x="208" y="475"/>
                  </a:lnTo>
                  <a:lnTo>
                    <a:pt x="223" y="501"/>
                  </a:lnTo>
                  <a:lnTo>
                    <a:pt x="226" y="496"/>
                  </a:lnTo>
                  <a:lnTo>
                    <a:pt x="224" y="487"/>
                  </a:lnTo>
                  <a:lnTo>
                    <a:pt x="226" y="478"/>
                  </a:lnTo>
                  <a:lnTo>
                    <a:pt x="233" y="459"/>
                  </a:lnTo>
                  <a:lnTo>
                    <a:pt x="240" y="442"/>
                  </a:lnTo>
                  <a:lnTo>
                    <a:pt x="250" y="428"/>
                  </a:lnTo>
                  <a:lnTo>
                    <a:pt x="250" y="638"/>
                  </a:lnTo>
                  <a:lnTo>
                    <a:pt x="244" y="647"/>
                  </a:lnTo>
                  <a:lnTo>
                    <a:pt x="244" y="677"/>
                  </a:lnTo>
                  <a:lnTo>
                    <a:pt x="235" y="687"/>
                  </a:lnTo>
                  <a:lnTo>
                    <a:pt x="222" y="713"/>
                  </a:lnTo>
                  <a:lnTo>
                    <a:pt x="218" y="715"/>
                  </a:lnTo>
                  <a:lnTo>
                    <a:pt x="234" y="722"/>
                  </a:lnTo>
                  <a:lnTo>
                    <a:pt x="241" y="721"/>
                  </a:lnTo>
                  <a:lnTo>
                    <a:pt x="249" y="691"/>
                  </a:lnTo>
                  <a:lnTo>
                    <a:pt x="253" y="679"/>
                  </a:lnTo>
                  <a:lnTo>
                    <a:pt x="253" y="649"/>
                  </a:lnTo>
                  <a:lnTo>
                    <a:pt x="261" y="638"/>
                  </a:lnTo>
                  <a:lnTo>
                    <a:pt x="262" y="579"/>
                  </a:lnTo>
                  <a:lnTo>
                    <a:pt x="262" y="502"/>
                  </a:lnTo>
                  <a:lnTo>
                    <a:pt x="262" y="484"/>
                  </a:lnTo>
                  <a:lnTo>
                    <a:pt x="263" y="463"/>
                  </a:lnTo>
                  <a:lnTo>
                    <a:pt x="263" y="423"/>
                  </a:lnTo>
                  <a:lnTo>
                    <a:pt x="267" y="400"/>
                  </a:lnTo>
                  <a:lnTo>
                    <a:pt x="271" y="390"/>
                  </a:lnTo>
                  <a:lnTo>
                    <a:pt x="280" y="381"/>
                  </a:lnTo>
                  <a:lnTo>
                    <a:pt x="294" y="387"/>
                  </a:lnTo>
                  <a:lnTo>
                    <a:pt x="310" y="392"/>
                  </a:lnTo>
                  <a:lnTo>
                    <a:pt x="342" y="397"/>
                  </a:lnTo>
                  <a:lnTo>
                    <a:pt x="361" y="398"/>
                  </a:lnTo>
                  <a:lnTo>
                    <a:pt x="381" y="402"/>
                  </a:lnTo>
                  <a:lnTo>
                    <a:pt x="399" y="406"/>
                  </a:lnTo>
                  <a:lnTo>
                    <a:pt x="418" y="415"/>
                  </a:lnTo>
                  <a:lnTo>
                    <a:pt x="436" y="424"/>
                  </a:lnTo>
                  <a:lnTo>
                    <a:pt x="454" y="436"/>
                  </a:lnTo>
                  <a:lnTo>
                    <a:pt x="455" y="436"/>
                  </a:lnTo>
                  <a:lnTo>
                    <a:pt x="456" y="435"/>
                  </a:lnTo>
                  <a:lnTo>
                    <a:pt x="458" y="426"/>
                  </a:lnTo>
                  <a:lnTo>
                    <a:pt x="447" y="409"/>
                  </a:lnTo>
                  <a:lnTo>
                    <a:pt x="429" y="386"/>
                  </a:lnTo>
                  <a:lnTo>
                    <a:pt x="419" y="376"/>
                  </a:lnTo>
                  <a:lnTo>
                    <a:pt x="411" y="369"/>
                  </a:lnTo>
                  <a:lnTo>
                    <a:pt x="375" y="345"/>
                  </a:lnTo>
                  <a:lnTo>
                    <a:pt x="346" y="326"/>
                  </a:lnTo>
                  <a:lnTo>
                    <a:pt x="330" y="317"/>
                  </a:lnTo>
                  <a:lnTo>
                    <a:pt x="406" y="301"/>
                  </a:lnTo>
                  <a:lnTo>
                    <a:pt x="442" y="290"/>
                  </a:lnTo>
                  <a:lnTo>
                    <a:pt x="478" y="277"/>
                  </a:lnTo>
                  <a:lnTo>
                    <a:pt x="378" y="273"/>
                  </a:lnTo>
                  <a:lnTo>
                    <a:pt x="393" y="266"/>
                  </a:lnTo>
                  <a:lnTo>
                    <a:pt x="407" y="258"/>
                  </a:lnTo>
                  <a:lnTo>
                    <a:pt x="410" y="254"/>
                  </a:lnTo>
                  <a:lnTo>
                    <a:pt x="413" y="252"/>
                  </a:lnTo>
                  <a:lnTo>
                    <a:pt x="420" y="247"/>
                  </a:lnTo>
                  <a:lnTo>
                    <a:pt x="432" y="235"/>
                  </a:lnTo>
                  <a:lnTo>
                    <a:pt x="455" y="211"/>
                  </a:lnTo>
                  <a:lnTo>
                    <a:pt x="474" y="177"/>
                  </a:lnTo>
                  <a:lnTo>
                    <a:pt x="468" y="155"/>
                  </a:lnTo>
                  <a:lnTo>
                    <a:pt x="468" y="153"/>
                  </a:lnTo>
                  <a:lnTo>
                    <a:pt x="458" y="162"/>
                  </a:lnTo>
                  <a:lnTo>
                    <a:pt x="456" y="165"/>
                  </a:lnTo>
                  <a:lnTo>
                    <a:pt x="455" y="176"/>
                  </a:lnTo>
                  <a:lnTo>
                    <a:pt x="441" y="192"/>
                  </a:lnTo>
                  <a:lnTo>
                    <a:pt x="426" y="207"/>
                  </a:lnTo>
                  <a:lnTo>
                    <a:pt x="411" y="222"/>
                  </a:lnTo>
                  <a:lnTo>
                    <a:pt x="406" y="224"/>
                  </a:lnTo>
                  <a:lnTo>
                    <a:pt x="404" y="225"/>
                  </a:lnTo>
                  <a:lnTo>
                    <a:pt x="402" y="228"/>
                  </a:lnTo>
                  <a:lnTo>
                    <a:pt x="395" y="235"/>
                  </a:lnTo>
                  <a:lnTo>
                    <a:pt x="377" y="245"/>
                  </a:lnTo>
                  <a:lnTo>
                    <a:pt x="360" y="254"/>
                  </a:lnTo>
                  <a:lnTo>
                    <a:pt x="341" y="261"/>
                  </a:lnTo>
                  <a:lnTo>
                    <a:pt x="323" y="269"/>
                  </a:lnTo>
                  <a:lnTo>
                    <a:pt x="324" y="267"/>
                  </a:lnTo>
                  <a:lnTo>
                    <a:pt x="359" y="243"/>
                  </a:lnTo>
                  <a:lnTo>
                    <a:pt x="345" y="246"/>
                  </a:lnTo>
                  <a:lnTo>
                    <a:pt x="333" y="252"/>
                  </a:lnTo>
                  <a:lnTo>
                    <a:pt x="322" y="258"/>
                  </a:lnTo>
                  <a:lnTo>
                    <a:pt x="313" y="267"/>
                  </a:lnTo>
                  <a:lnTo>
                    <a:pt x="311" y="267"/>
                  </a:lnTo>
                  <a:lnTo>
                    <a:pt x="310" y="267"/>
                  </a:lnTo>
                  <a:lnTo>
                    <a:pt x="310" y="269"/>
                  </a:lnTo>
                  <a:lnTo>
                    <a:pt x="307" y="271"/>
                  </a:lnTo>
                  <a:lnTo>
                    <a:pt x="305" y="271"/>
                  </a:lnTo>
                  <a:lnTo>
                    <a:pt x="304" y="271"/>
                  </a:lnTo>
                  <a:lnTo>
                    <a:pt x="304" y="272"/>
                  </a:lnTo>
                  <a:lnTo>
                    <a:pt x="301" y="275"/>
                  </a:lnTo>
                  <a:lnTo>
                    <a:pt x="280" y="283"/>
                  </a:lnTo>
                  <a:lnTo>
                    <a:pt x="304" y="235"/>
                  </a:lnTo>
                  <a:lnTo>
                    <a:pt x="311" y="213"/>
                  </a:lnTo>
                  <a:lnTo>
                    <a:pt x="316" y="189"/>
                  </a:lnTo>
                  <a:lnTo>
                    <a:pt x="318" y="176"/>
                  </a:lnTo>
                  <a:lnTo>
                    <a:pt x="324" y="165"/>
                  </a:lnTo>
                  <a:lnTo>
                    <a:pt x="329" y="159"/>
                  </a:lnTo>
                  <a:lnTo>
                    <a:pt x="330" y="157"/>
                  </a:lnTo>
                  <a:lnTo>
                    <a:pt x="333" y="157"/>
                  </a:lnTo>
                  <a:lnTo>
                    <a:pt x="335" y="161"/>
                  </a:lnTo>
                  <a:lnTo>
                    <a:pt x="347" y="153"/>
                  </a:lnTo>
                  <a:lnTo>
                    <a:pt x="372" y="119"/>
                  </a:lnTo>
                  <a:lnTo>
                    <a:pt x="372" y="83"/>
                  </a:lnTo>
                  <a:lnTo>
                    <a:pt x="382" y="68"/>
                  </a:lnTo>
                  <a:lnTo>
                    <a:pt x="390" y="88"/>
                  </a:lnTo>
                  <a:lnTo>
                    <a:pt x="397" y="107"/>
                  </a:lnTo>
                  <a:lnTo>
                    <a:pt x="401" y="127"/>
                  </a:lnTo>
                  <a:lnTo>
                    <a:pt x="404" y="149"/>
                  </a:lnTo>
                  <a:lnTo>
                    <a:pt x="397" y="182"/>
                  </a:lnTo>
                  <a:lnTo>
                    <a:pt x="384" y="213"/>
                  </a:lnTo>
                  <a:lnTo>
                    <a:pt x="372" y="233"/>
                  </a:lnTo>
                  <a:lnTo>
                    <a:pt x="387" y="217"/>
                  </a:lnTo>
                  <a:lnTo>
                    <a:pt x="389" y="212"/>
                  </a:lnTo>
                  <a:lnTo>
                    <a:pt x="390" y="210"/>
                  </a:lnTo>
                  <a:lnTo>
                    <a:pt x="393" y="209"/>
                  </a:lnTo>
                  <a:lnTo>
                    <a:pt x="399" y="201"/>
                  </a:lnTo>
                  <a:lnTo>
                    <a:pt x="404" y="192"/>
                  </a:lnTo>
                  <a:lnTo>
                    <a:pt x="408" y="183"/>
                  </a:lnTo>
                  <a:lnTo>
                    <a:pt x="414" y="137"/>
                  </a:lnTo>
                  <a:lnTo>
                    <a:pt x="408" y="108"/>
                  </a:lnTo>
                  <a:lnTo>
                    <a:pt x="387" y="60"/>
                  </a:lnTo>
                  <a:lnTo>
                    <a:pt x="383" y="53"/>
                  </a:lnTo>
                  <a:lnTo>
                    <a:pt x="377" y="42"/>
                  </a:lnTo>
                  <a:lnTo>
                    <a:pt x="372" y="48"/>
                  </a:lnTo>
                  <a:lnTo>
                    <a:pt x="369" y="72"/>
                  </a:lnTo>
                  <a:lnTo>
                    <a:pt x="366" y="86"/>
                  </a:lnTo>
                  <a:lnTo>
                    <a:pt x="365" y="116"/>
                  </a:lnTo>
                  <a:lnTo>
                    <a:pt x="349" y="141"/>
                  </a:lnTo>
                  <a:lnTo>
                    <a:pt x="343" y="121"/>
                  </a:lnTo>
                  <a:lnTo>
                    <a:pt x="333" y="107"/>
                  </a:lnTo>
                  <a:lnTo>
                    <a:pt x="333" y="92"/>
                  </a:lnTo>
                  <a:lnTo>
                    <a:pt x="325" y="82"/>
                  </a:lnTo>
                  <a:lnTo>
                    <a:pt x="327" y="65"/>
                  </a:lnTo>
                  <a:lnTo>
                    <a:pt x="325" y="50"/>
                  </a:lnTo>
                  <a:lnTo>
                    <a:pt x="319" y="37"/>
                  </a:lnTo>
                  <a:lnTo>
                    <a:pt x="312" y="26"/>
                  </a:lnTo>
                  <a:close/>
                  <a:moveTo>
                    <a:pt x="292" y="35"/>
                  </a:moveTo>
                  <a:lnTo>
                    <a:pt x="304" y="26"/>
                  </a:lnTo>
                  <a:lnTo>
                    <a:pt x="315" y="60"/>
                  </a:lnTo>
                  <a:lnTo>
                    <a:pt x="318" y="92"/>
                  </a:lnTo>
                  <a:lnTo>
                    <a:pt x="325" y="101"/>
                  </a:lnTo>
                  <a:lnTo>
                    <a:pt x="325" y="112"/>
                  </a:lnTo>
                  <a:lnTo>
                    <a:pt x="339" y="131"/>
                  </a:lnTo>
                  <a:lnTo>
                    <a:pt x="339" y="149"/>
                  </a:lnTo>
                  <a:lnTo>
                    <a:pt x="316" y="165"/>
                  </a:lnTo>
                  <a:lnTo>
                    <a:pt x="304" y="205"/>
                  </a:lnTo>
                  <a:lnTo>
                    <a:pt x="299" y="216"/>
                  </a:lnTo>
                  <a:lnTo>
                    <a:pt x="299" y="221"/>
                  </a:lnTo>
                  <a:lnTo>
                    <a:pt x="299" y="229"/>
                  </a:lnTo>
                  <a:lnTo>
                    <a:pt x="298" y="235"/>
                  </a:lnTo>
                  <a:lnTo>
                    <a:pt x="294" y="216"/>
                  </a:lnTo>
                  <a:lnTo>
                    <a:pt x="287" y="200"/>
                  </a:lnTo>
                  <a:lnTo>
                    <a:pt x="273" y="157"/>
                  </a:lnTo>
                  <a:lnTo>
                    <a:pt x="262" y="126"/>
                  </a:lnTo>
                  <a:lnTo>
                    <a:pt x="264" y="113"/>
                  </a:lnTo>
                  <a:lnTo>
                    <a:pt x="265" y="101"/>
                  </a:lnTo>
                  <a:lnTo>
                    <a:pt x="277" y="84"/>
                  </a:lnTo>
                  <a:lnTo>
                    <a:pt x="285" y="67"/>
                  </a:lnTo>
                  <a:lnTo>
                    <a:pt x="292" y="35"/>
                  </a:lnTo>
                  <a:close/>
                  <a:moveTo>
                    <a:pt x="438" y="211"/>
                  </a:moveTo>
                  <a:lnTo>
                    <a:pt x="446" y="198"/>
                  </a:lnTo>
                  <a:lnTo>
                    <a:pt x="454" y="191"/>
                  </a:lnTo>
                  <a:lnTo>
                    <a:pt x="446" y="205"/>
                  </a:lnTo>
                  <a:lnTo>
                    <a:pt x="441" y="211"/>
                  </a:lnTo>
                  <a:lnTo>
                    <a:pt x="437" y="218"/>
                  </a:lnTo>
                  <a:lnTo>
                    <a:pt x="426" y="230"/>
                  </a:lnTo>
                  <a:lnTo>
                    <a:pt x="419" y="235"/>
                  </a:lnTo>
                  <a:lnTo>
                    <a:pt x="416" y="237"/>
                  </a:lnTo>
                  <a:lnTo>
                    <a:pt x="413" y="241"/>
                  </a:lnTo>
                  <a:lnTo>
                    <a:pt x="382" y="259"/>
                  </a:lnTo>
                  <a:lnTo>
                    <a:pt x="348" y="277"/>
                  </a:lnTo>
                  <a:lnTo>
                    <a:pt x="438" y="211"/>
                  </a:lnTo>
                  <a:close/>
                  <a:moveTo>
                    <a:pt x="253" y="141"/>
                  </a:moveTo>
                  <a:lnTo>
                    <a:pt x="277" y="199"/>
                  </a:lnTo>
                  <a:lnTo>
                    <a:pt x="280" y="234"/>
                  </a:lnTo>
                  <a:lnTo>
                    <a:pt x="274" y="273"/>
                  </a:lnTo>
                  <a:lnTo>
                    <a:pt x="253" y="281"/>
                  </a:lnTo>
                  <a:lnTo>
                    <a:pt x="249" y="278"/>
                  </a:lnTo>
                  <a:lnTo>
                    <a:pt x="246" y="279"/>
                  </a:lnTo>
                  <a:lnTo>
                    <a:pt x="246" y="284"/>
                  </a:lnTo>
                  <a:lnTo>
                    <a:pt x="253" y="294"/>
                  </a:lnTo>
                  <a:lnTo>
                    <a:pt x="230" y="293"/>
                  </a:lnTo>
                  <a:lnTo>
                    <a:pt x="185" y="233"/>
                  </a:lnTo>
                  <a:lnTo>
                    <a:pt x="167" y="207"/>
                  </a:lnTo>
                  <a:lnTo>
                    <a:pt x="167" y="194"/>
                  </a:lnTo>
                  <a:lnTo>
                    <a:pt x="163" y="183"/>
                  </a:lnTo>
                  <a:lnTo>
                    <a:pt x="148" y="149"/>
                  </a:lnTo>
                  <a:lnTo>
                    <a:pt x="143" y="134"/>
                  </a:lnTo>
                  <a:lnTo>
                    <a:pt x="140" y="121"/>
                  </a:lnTo>
                  <a:lnTo>
                    <a:pt x="140" y="92"/>
                  </a:lnTo>
                  <a:lnTo>
                    <a:pt x="151" y="80"/>
                  </a:lnTo>
                  <a:lnTo>
                    <a:pt x="163" y="68"/>
                  </a:lnTo>
                  <a:lnTo>
                    <a:pt x="173" y="54"/>
                  </a:lnTo>
                  <a:lnTo>
                    <a:pt x="184" y="40"/>
                  </a:lnTo>
                  <a:lnTo>
                    <a:pt x="196" y="26"/>
                  </a:lnTo>
                  <a:lnTo>
                    <a:pt x="202" y="18"/>
                  </a:lnTo>
                  <a:lnTo>
                    <a:pt x="212" y="30"/>
                  </a:lnTo>
                  <a:lnTo>
                    <a:pt x="222" y="46"/>
                  </a:lnTo>
                  <a:lnTo>
                    <a:pt x="228" y="61"/>
                  </a:lnTo>
                  <a:lnTo>
                    <a:pt x="234" y="80"/>
                  </a:lnTo>
                  <a:lnTo>
                    <a:pt x="236" y="95"/>
                  </a:lnTo>
                  <a:lnTo>
                    <a:pt x="241" y="110"/>
                  </a:lnTo>
                  <a:lnTo>
                    <a:pt x="253" y="141"/>
                  </a:lnTo>
                  <a:close/>
                  <a:moveTo>
                    <a:pt x="293" y="326"/>
                  </a:moveTo>
                  <a:lnTo>
                    <a:pt x="294" y="325"/>
                  </a:lnTo>
                  <a:lnTo>
                    <a:pt x="317" y="319"/>
                  </a:lnTo>
                  <a:lnTo>
                    <a:pt x="347" y="335"/>
                  </a:lnTo>
                  <a:lnTo>
                    <a:pt x="376" y="353"/>
                  </a:lnTo>
                  <a:lnTo>
                    <a:pt x="404" y="373"/>
                  </a:lnTo>
                  <a:lnTo>
                    <a:pt x="431" y="397"/>
                  </a:lnTo>
                  <a:lnTo>
                    <a:pt x="432" y="399"/>
                  </a:lnTo>
                  <a:lnTo>
                    <a:pt x="437" y="410"/>
                  </a:lnTo>
                  <a:lnTo>
                    <a:pt x="429" y="410"/>
                  </a:lnTo>
                  <a:lnTo>
                    <a:pt x="424" y="409"/>
                  </a:lnTo>
                  <a:lnTo>
                    <a:pt x="419" y="409"/>
                  </a:lnTo>
                  <a:lnTo>
                    <a:pt x="412" y="406"/>
                  </a:lnTo>
                  <a:lnTo>
                    <a:pt x="405" y="405"/>
                  </a:lnTo>
                  <a:lnTo>
                    <a:pt x="400" y="403"/>
                  </a:lnTo>
                  <a:lnTo>
                    <a:pt x="397" y="402"/>
                  </a:lnTo>
                  <a:lnTo>
                    <a:pt x="396" y="402"/>
                  </a:lnTo>
                  <a:lnTo>
                    <a:pt x="389" y="399"/>
                  </a:lnTo>
                  <a:lnTo>
                    <a:pt x="340" y="390"/>
                  </a:lnTo>
                  <a:lnTo>
                    <a:pt x="316" y="385"/>
                  </a:lnTo>
                  <a:lnTo>
                    <a:pt x="289" y="379"/>
                  </a:lnTo>
                  <a:lnTo>
                    <a:pt x="261" y="345"/>
                  </a:lnTo>
                  <a:lnTo>
                    <a:pt x="274" y="331"/>
                  </a:lnTo>
                  <a:lnTo>
                    <a:pt x="293" y="326"/>
                  </a:lnTo>
                  <a:close/>
                  <a:moveTo>
                    <a:pt x="273" y="379"/>
                  </a:moveTo>
                  <a:lnTo>
                    <a:pt x="261" y="400"/>
                  </a:lnTo>
                  <a:lnTo>
                    <a:pt x="261" y="353"/>
                  </a:lnTo>
                  <a:lnTo>
                    <a:pt x="273" y="379"/>
                  </a:lnTo>
                  <a:close/>
                  <a:moveTo>
                    <a:pt x="250" y="355"/>
                  </a:moveTo>
                  <a:lnTo>
                    <a:pt x="250" y="417"/>
                  </a:lnTo>
                  <a:lnTo>
                    <a:pt x="243" y="427"/>
                  </a:lnTo>
                  <a:lnTo>
                    <a:pt x="236" y="436"/>
                  </a:lnTo>
                  <a:lnTo>
                    <a:pt x="232" y="440"/>
                  </a:lnTo>
                  <a:lnTo>
                    <a:pt x="228" y="445"/>
                  </a:lnTo>
                  <a:lnTo>
                    <a:pt x="221" y="453"/>
                  </a:lnTo>
                  <a:lnTo>
                    <a:pt x="218" y="481"/>
                  </a:lnTo>
                  <a:lnTo>
                    <a:pt x="210" y="464"/>
                  </a:lnTo>
                  <a:lnTo>
                    <a:pt x="206" y="456"/>
                  </a:lnTo>
                  <a:lnTo>
                    <a:pt x="205" y="448"/>
                  </a:lnTo>
                  <a:lnTo>
                    <a:pt x="202" y="432"/>
                  </a:lnTo>
                  <a:lnTo>
                    <a:pt x="203" y="417"/>
                  </a:lnTo>
                  <a:lnTo>
                    <a:pt x="205" y="387"/>
                  </a:lnTo>
                  <a:lnTo>
                    <a:pt x="208" y="385"/>
                  </a:lnTo>
                  <a:lnTo>
                    <a:pt x="208" y="384"/>
                  </a:lnTo>
                  <a:lnTo>
                    <a:pt x="209" y="384"/>
                  </a:lnTo>
                  <a:lnTo>
                    <a:pt x="211" y="384"/>
                  </a:lnTo>
                  <a:lnTo>
                    <a:pt x="218" y="381"/>
                  </a:lnTo>
                  <a:lnTo>
                    <a:pt x="230" y="374"/>
                  </a:lnTo>
                  <a:lnTo>
                    <a:pt x="240" y="366"/>
                  </a:lnTo>
                  <a:lnTo>
                    <a:pt x="250" y="355"/>
                  </a:lnTo>
                  <a:close/>
                  <a:moveTo>
                    <a:pt x="125" y="194"/>
                  </a:moveTo>
                  <a:lnTo>
                    <a:pt x="125" y="205"/>
                  </a:lnTo>
                  <a:lnTo>
                    <a:pt x="132" y="219"/>
                  </a:lnTo>
                  <a:lnTo>
                    <a:pt x="167" y="245"/>
                  </a:lnTo>
                  <a:lnTo>
                    <a:pt x="186" y="266"/>
                  </a:lnTo>
                  <a:lnTo>
                    <a:pt x="215" y="290"/>
                  </a:lnTo>
                  <a:lnTo>
                    <a:pt x="205" y="289"/>
                  </a:lnTo>
                  <a:lnTo>
                    <a:pt x="196" y="287"/>
                  </a:lnTo>
                  <a:lnTo>
                    <a:pt x="180" y="277"/>
                  </a:lnTo>
                  <a:lnTo>
                    <a:pt x="161" y="267"/>
                  </a:lnTo>
                  <a:lnTo>
                    <a:pt x="149" y="266"/>
                  </a:lnTo>
                  <a:lnTo>
                    <a:pt x="114" y="211"/>
                  </a:lnTo>
                  <a:lnTo>
                    <a:pt x="113" y="186"/>
                  </a:lnTo>
                  <a:lnTo>
                    <a:pt x="107" y="180"/>
                  </a:lnTo>
                  <a:lnTo>
                    <a:pt x="104" y="175"/>
                  </a:lnTo>
                  <a:lnTo>
                    <a:pt x="102" y="168"/>
                  </a:lnTo>
                  <a:lnTo>
                    <a:pt x="102" y="162"/>
                  </a:lnTo>
                  <a:lnTo>
                    <a:pt x="104" y="163"/>
                  </a:lnTo>
                  <a:lnTo>
                    <a:pt x="125" y="194"/>
                  </a:lnTo>
                  <a:close/>
                  <a:moveTo>
                    <a:pt x="115" y="267"/>
                  </a:moveTo>
                  <a:lnTo>
                    <a:pt x="86" y="258"/>
                  </a:lnTo>
                  <a:lnTo>
                    <a:pt x="55" y="242"/>
                  </a:lnTo>
                  <a:lnTo>
                    <a:pt x="21" y="230"/>
                  </a:lnTo>
                  <a:lnTo>
                    <a:pt x="18" y="229"/>
                  </a:lnTo>
                  <a:lnTo>
                    <a:pt x="21" y="229"/>
                  </a:lnTo>
                  <a:lnTo>
                    <a:pt x="23" y="225"/>
                  </a:lnTo>
                  <a:lnTo>
                    <a:pt x="26" y="224"/>
                  </a:lnTo>
                  <a:lnTo>
                    <a:pt x="47" y="227"/>
                  </a:lnTo>
                  <a:lnTo>
                    <a:pt x="103" y="249"/>
                  </a:lnTo>
                  <a:lnTo>
                    <a:pt x="160" y="283"/>
                  </a:lnTo>
                  <a:lnTo>
                    <a:pt x="162" y="283"/>
                  </a:lnTo>
                  <a:lnTo>
                    <a:pt x="182" y="293"/>
                  </a:lnTo>
                  <a:lnTo>
                    <a:pt x="166" y="293"/>
                  </a:lnTo>
                  <a:lnTo>
                    <a:pt x="154" y="289"/>
                  </a:lnTo>
                  <a:lnTo>
                    <a:pt x="143" y="284"/>
                  </a:lnTo>
                  <a:lnTo>
                    <a:pt x="125" y="272"/>
                  </a:lnTo>
                  <a:lnTo>
                    <a:pt x="122" y="272"/>
                  </a:lnTo>
                  <a:lnTo>
                    <a:pt x="115" y="267"/>
                  </a:lnTo>
                  <a:close/>
                  <a:moveTo>
                    <a:pt x="209" y="324"/>
                  </a:moveTo>
                  <a:lnTo>
                    <a:pt x="210" y="325"/>
                  </a:lnTo>
                  <a:lnTo>
                    <a:pt x="210" y="324"/>
                  </a:lnTo>
                  <a:lnTo>
                    <a:pt x="211" y="324"/>
                  </a:lnTo>
                  <a:lnTo>
                    <a:pt x="210" y="325"/>
                  </a:lnTo>
                  <a:lnTo>
                    <a:pt x="205" y="330"/>
                  </a:lnTo>
                  <a:lnTo>
                    <a:pt x="208" y="333"/>
                  </a:lnTo>
                  <a:lnTo>
                    <a:pt x="212" y="339"/>
                  </a:lnTo>
                  <a:lnTo>
                    <a:pt x="249" y="344"/>
                  </a:lnTo>
                  <a:lnTo>
                    <a:pt x="230" y="363"/>
                  </a:lnTo>
                  <a:lnTo>
                    <a:pt x="202" y="381"/>
                  </a:lnTo>
                  <a:lnTo>
                    <a:pt x="181" y="390"/>
                  </a:lnTo>
                  <a:lnTo>
                    <a:pt x="160" y="403"/>
                  </a:lnTo>
                  <a:lnTo>
                    <a:pt x="118" y="427"/>
                  </a:lnTo>
                  <a:lnTo>
                    <a:pt x="104" y="435"/>
                  </a:lnTo>
                  <a:lnTo>
                    <a:pt x="109" y="412"/>
                  </a:lnTo>
                  <a:lnTo>
                    <a:pt x="115" y="393"/>
                  </a:lnTo>
                  <a:lnTo>
                    <a:pt x="124" y="376"/>
                  </a:lnTo>
                  <a:lnTo>
                    <a:pt x="134" y="361"/>
                  </a:lnTo>
                  <a:lnTo>
                    <a:pt x="150" y="347"/>
                  </a:lnTo>
                  <a:lnTo>
                    <a:pt x="190" y="326"/>
                  </a:lnTo>
                  <a:lnTo>
                    <a:pt x="209" y="324"/>
                  </a:lnTo>
                  <a:close/>
                </a:path>
              </a:pathLst>
            </a:custGeom>
            <a:solidFill>
              <a:srgbClr val="6A4F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77781" name="Group 2005">
              <a:extLst>
                <a:ext uri="{FF2B5EF4-FFF2-40B4-BE49-F238E27FC236}">
                  <a16:creationId xmlns:a16="http://schemas.microsoft.com/office/drawing/2014/main" id="{166D9D14-555C-45E2-B41A-2932C52DAF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641" y="4099"/>
              <a:ext cx="144" cy="237"/>
              <a:chOff x="9438" y="4079"/>
              <a:chExt cx="144" cy="237"/>
            </a:xfrm>
          </p:grpSpPr>
          <p:sp>
            <p:nvSpPr>
              <p:cNvPr id="77782" name="Freeform 2006">
                <a:extLst>
                  <a:ext uri="{FF2B5EF4-FFF2-40B4-BE49-F238E27FC236}">
                    <a16:creationId xmlns:a16="http://schemas.microsoft.com/office/drawing/2014/main" id="{48671873-B3B9-4CD8-832E-A64B5EFFF1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6" y="4082"/>
                <a:ext cx="8" cy="11"/>
              </a:xfrm>
              <a:custGeom>
                <a:avLst/>
                <a:gdLst>
                  <a:gd name="T0" fmla="*/ 6 w 25"/>
                  <a:gd name="T1" fmla="*/ 9 h 35"/>
                  <a:gd name="T2" fmla="*/ 0 w 25"/>
                  <a:gd name="T3" fmla="*/ 35 h 35"/>
                  <a:gd name="T4" fmla="*/ 25 w 25"/>
                  <a:gd name="T5" fmla="*/ 21 h 35"/>
                  <a:gd name="T6" fmla="*/ 18 w 25"/>
                  <a:gd name="T7" fmla="*/ 0 h 35"/>
                  <a:gd name="T8" fmla="*/ 6 w 25"/>
                  <a:gd name="T9" fmla="*/ 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35">
                    <a:moveTo>
                      <a:pt x="6" y="9"/>
                    </a:moveTo>
                    <a:lnTo>
                      <a:pt x="0" y="35"/>
                    </a:lnTo>
                    <a:lnTo>
                      <a:pt x="25" y="21"/>
                    </a:lnTo>
                    <a:lnTo>
                      <a:pt x="18" y="0"/>
                    </a:lnTo>
                    <a:lnTo>
                      <a:pt x="6" y="9"/>
                    </a:lnTo>
                    <a:close/>
                  </a:path>
                </a:pathLst>
              </a:custGeom>
              <a:solidFill>
                <a:srgbClr val="A486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83" name="Freeform 2007">
                <a:extLst>
                  <a:ext uri="{FF2B5EF4-FFF2-40B4-BE49-F238E27FC236}">
                    <a16:creationId xmlns:a16="http://schemas.microsoft.com/office/drawing/2014/main" id="{3AD6F4EF-E81B-418F-AB1B-671E26D5CC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5" y="4089"/>
                <a:ext cx="11" cy="10"/>
              </a:xfrm>
              <a:custGeom>
                <a:avLst/>
                <a:gdLst>
                  <a:gd name="T0" fmla="*/ 4 w 33"/>
                  <a:gd name="T1" fmla="*/ 14 h 30"/>
                  <a:gd name="T2" fmla="*/ 3 w 33"/>
                  <a:gd name="T3" fmla="*/ 20 h 30"/>
                  <a:gd name="T4" fmla="*/ 0 w 33"/>
                  <a:gd name="T5" fmla="*/ 30 h 30"/>
                  <a:gd name="T6" fmla="*/ 33 w 33"/>
                  <a:gd name="T7" fmla="*/ 11 h 30"/>
                  <a:gd name="T8" fmla="*/ 29 w 33"/>
                  <a:gd name="T9" fmla="*/ 0 h 30"/>
                  <a:gd name="T10" fmla="*/ 4 w 33"/>
                  <a:gd name="T11" fmla="*/ 1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0">
                    <a:moveTo>
                      <a:pt x="4" y="14"/>
                    </a:moveTo>
                    <a:lnTo>
                      <a:pt x="3" y="20"/>
                    </a:lnTo>
                    <a:lnTo>
                      <a:pt x="0" y="30"/>
                    </a:lnTo>
                    <a:lnTo>
                      <a:pt x="33" y="11"/>
                    </a:lnTo>
                    <a:lnTo>
                      <a:pt x="29" y="0"/>
                    </a:lnTo>
                    <a:lnTo>
                      <a:pt x="4" y="14"/>
                    </a:lnTo>
                    <a:close/>
                  </a:path>
                </a:pathLst>
              </a:custGeom>
              <a:solidFill>
                <a:srgbClr val="A283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84" name="Freeform 2008">
                <a:extLst>
                  <a:ext uri="{FF2B5EF4-FFF2-40B4-BE49-F238E27FC236}">
                    <a16:creationId xmlns:a16="http://schemas.microsoft.com/office/drawing/2014/main" id="{CEB89A8B-0776-40DA-BF5C-E59D1A9E33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0" y="4092"/>
                <a:ext cx="16" cy="14"/>
              </a:xfrm>
              <a:custGeom>
                <a:avLst/>
                <a:gdLst>
                  <a:gd name="T0" fmla="*/ 47 w 48"/>
                  <a:gd name="T1" fmla="*/ 2 h 40"/>
                  <a:gd name="T2" fmla="*/ 47 w 48"/>
                  <a:gd name="T3" fmla="*/ 0 h 40"/>
                  <a:gd name="T4" fmla="*/ 14 w 48"/>
                  <a:gd name="T5" fmla="*/ 19 h 40"/>
                  <a:gd name="T6" fmla="*/ 8 w 48"/>
                  <a:gd name="T7" fmla="*/ 28 h 40"/>
                  <a:gd name="T8" fmla="*/ 0 w 48"/>
                  <a:gd name="T9" fmla="*/ 40 h 40"/>
                  <a:gd name="T10" fmla="*/ 48 w 48"/>
                  <a:gd name="T11" fmla="*/ 13 h 40"/>
                  <a:gd name="T12" fmla="*/ 47 w 48"/>
                  <a:gd name="T13" fmla="*/ 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40">
                    <a:moveTo>
                      <a:pt x="47" y="2"/>
                    </a:moveTo>
                    <a:lnTo>
                      <a:pt x="47" y="0"/>
                    </a:lnTo>
                    <a:lnTo>
                      <a:pt x="14" y="19"/>
                    </a:lnTo>
                    <a:lnTo>
                      <a:pt x="8" y="28"/>
                    </a:lnTo>
                    <a:lnTo>
                      <a:pt x="0" y="40"/>
                    </a:lnTo>
                    <a:lnTo>
                      <a:pt x="48" y="13"/>
                    </a:lnTo>
                    <a:lnTo>
                      <a:pt x="47" y="2"/>
                    </a:lnTo>
                    <a:close/>
                  </a:path>
                </a:pathLst>
              </a:custGeom>
              <a:solidFill>
                <a:srgbClr val="A081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85" name="Freeform 2009">
                <a:extLst>
                  <a:ext uri="{FF2B5EF4-FFF2-40B4-BE49-F238E27FC236}">
                    <a16:creationId xmlns:a16="http://schemas.microsoft.com/office/drawing/2014/main" id="{AF4F210A-7C8B-4420-893A-2C87B8E488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19" y="4097"/>
                <a:ext cx="17" cy="14"/>
              </a:xfrm>
              <a:custGeom>
                <a:avLst/>
                <a:gdLst>
                  <a:gd name="T0" fmla="*/ 53 w 53"/>
                  <a:gd name="T1" fmla="*/ 12 h 43"/>
                  <a:gd name="T2" fmla="*/ 52 w 53"/>
                  <a:gd name="T3" fmla="*/ 0 h 43"/>
                  <a:gd name="T4" fmla="*/ 4 w 53"/>
                  <a:gd name="T5" fmla="*/ 27 h 43"/>
                  <a:gd name="T6" fmla="*/ 1 w 53"/>
                  <a:gd name="T7" fmla="*/ 30 h 43"/>
                  <a:gd name="T8" fmla="*/ 0 w 53"/>
                  <a:gd name="T9" fmla="*/ 42 h 43"/>
                  <a:gd name="T10" fmla="*/ 0 w 53"/>
                  <a:gd name="T11" fmla="*/ 43 h 43"/>
                  <a:gd name="T12" fmla="*/ 53 w 53"/>
                  <a:gd name="T13" fmla="*/ 1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43">
                    <a:moveTo>
                      <a:pt x="53" y="12"/>
                    </a:moveTo>
                    <a:lnTo>
                      <a:pt x="52" y="0"/>
                    </a:lnTo>
                    <a:lnTo>
                      <a:pt x="4" y="27"/>
                    </a:lnTo>
                    <a:lnTo>
                      <a:pt x="1" y="30"/>
                    </a:lnTo>
                    <a:lnTo>
                      <a:pt x="0" y="42"/>
                    </a:lnTo>
                    <a:lnTo>
                      <a:pt x="0" y="43"/>
                    </a:lnTo>
                    <a:lnTo>
                      <a:pt x="53" y="12"/>
                    </a:lnTo>
                    <a:close/>
                  </a:path>
                </a:pathLst>
              </a:custGeom>
              <a:solidFill>
                <a:srgbClr val="9C7D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86" name="Freeform 2010">
                <a:extLst>
                  <a:ext uri="{FF2B5EF4-FFF2-40B4-BE49-F238E27FC236}">
                    <a16:creationId xmlns:a16="http://schemas.microsoft.com/office/drawing/2014/main" id="{8C3798E1-D87C-4707-9DD8-8F1AD5DD30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18" y="4101"/>
                <a:ext cx="20" cy="15"/>
              </a:xfrm>
              <a:custGeom>
                <a:avLst/>
                <a:gdLst>
                  <a:gd name="T0" fmla="*/ 56 w 59"/>
                  <a:gd name="T1" fmla="*/ 9 h 45"/>
                  <a:gd name="T2" fmla="*/ 55 w 59"/>
                  <a:gd name="T3" fmla="*/ 0 h 45"/>
                  <a:gd name="T4" fmla="*/ 2 w 59"/>
                  <a:gd name="T5" fmla="*/ 31 h 45"/>
                  <a:gd name="T6" fmla="*/ 0 w 59"/>
                  <a:gd name="T7" fmla="*/ 43 h 45"/>
                  <a:gd name="T8" fmla="*/ 1 w 59"/>
                  <a:gd name="T9" fmla="*/ 45 h 45"/>
                  <a:gd name="T10" fmla="*/ 59 w 59"/>
                  <a:gd name="T11" fmla="*/ 12 h 45"/>
                  <a:gd name="T12" fmla="*/ 56 w 59"/>
                  <a:gd name="T13" fmla="*/ 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45">
                    <a:moveTo>
                      <a:pt x="56" y="9"/>
                    </a:moveTo>
                    <a:lnTo>
                      <a:pt x="55" y="0"/>
                    </a:lnTo>
                    <a:lnTo>
                      <a:pt x="2" y="31"/>
                    </a:lnTo>
                    <a:lnTo>
                      <a:pt x="0" y="43"/>
                    </a:lnTo>
                    <a:lnTo>
                      <a:pt x="1" y="45"/>
                    </a:lnTo>
                    <a:lnTo>
                      <a:pt x="59" y="12"/>
                    </a:lnTo>
                    <a:lnTo>
                      <a:pt x="56" y="9"/>
                    </a:lnTo>
                    <a:close/>
                  </a:path>
                </a:pathLst>
              </a:custGeom>
              <a:solidFill>
                <a:srgbClr val="9A7B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87" name="Freeform 2011">
                <a:extLst>
                  <a:ext uri="{FF2B5EF4-FFF2-40B4-BE49-F238E27FC236}">
                    <a16:creationId xmlns:a16="http://schemas.microsoft.com/office/drawing/2014/main" id="{8DFF79C8-4E12-443D-A0A9-755369ED18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18" y="4105"/>
                <a:ext cx="21" cy="14"/>
              </a:xfrm>
              <a:custGeom>
                <a:avLst/>
                <a:gdLst>
                  <a:gd name="T0" fmla="*/ 62 w 62"/>
                  <a:gd name="T1" fmla="*/ 6 h 43"/>
                  <a:gd name="T2" fmla="*/ 58 w 62"/>
                  <a:gd name="T3" fmla="*/ 0 h 43"/>
                  <a:gd name="T4" fmla="*/ 0 w 62"/>
                  <a:gd name="T5" fmla="*/ 33 h 43"/>
                  <a:gd name="T6" fmla="*/ 4 w 62"/>
                  <a:gd name="T7" fmla="*/ 43 h 43"/>
                  <a:gd name="T8" fmla="*/ 62 w 62"/>
                  <a:gd name="T9" fmla="*/ 8 h 43"/>
                  <a:gd name="T10" fmla="*/ 62 w 62"/>
                  <a:gd name="T11" fmla="*/ 6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43">
                    <a:moveTo>
                      <a:pt x="62" y="6"/>
                    </a:moveTo>
                    <a:lnTo>
                      <a:pt x="58" y="0"/>
                    </a:lnTo>
                    <a:lnTo>
                      <a:pt x="0" y="33"/>
                    </a:lnTo>
                    <a:lnTo>
                      <a:pt x="4" y="43"/>
                    </a:lnTo>
                    <a:lnTo>
                      <a:pt x="62" y="8"/>
                    </a:lnTo>
                    <a:lnTo>
                      <a:pt x="62" y="6"/>
                    </a:lnTo>
                    <a:close/>
                  </a:path>
                </a:pathLst>
              </a:custGeom>
              <a:solidFill>
                <a:srgbClr val="9878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88" name="Freeform 2012">
                <a:extLst>
                  <a:ext uri="{FF2B5EF4-FFF2-40B4-BE49-F238E27FC236}">
                    <a16:creationId xmlns:a16="http://schemas.microsoft.com/office/drawing/2014/main" id="{2C5CD66B-0031-442A-BD28-BA52C9460E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0" y="4107"/>
                <a:ext cx="20" cy="16"/>
              </a:xfrm>
              <a:custGeom>
                <a:avLst/>
                <a:gdLst>
                  <a:gd name="T0" fmla="*/ 61 w 61"/>
                  <a:gd name="T1" fmla="*/ 12 h 46"/>
                  <a:gd name="T2" fmla="*/ 58 w 61"/>
                  <a:gd name="T3" fmla="*/ 9 h 46"/>
                  <a:gd name="T4" fmla="*/ 58 w 61"/>
                  <a:gd name="T5" fmla="*/ 0 h 46"/>
                  <a:gd name="T6" fmla="*/ 0 w 61"/>
                  <a:gd name="T7" fmla="*/ 35 h 46"/>
                  <a:gd name="T8" fmla="*/ 3 w 61"/>
                  <a:gd name="T9" fmla="*/ 46 h 46"/>
                  <a:gd name="T10" fmla="*/ 61 w 61"/>
                  <a:gd name="T11" fmla="*/ 1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46">
                    <a:moveTo>
                      <a:pt x="61" y="12"/>
                    </a:moveTo>
                    <a:lnTo>
                      <a:pt x="58" y="9"/>
                    </a:lnTo>
                    <a:lnTo>
                      <a:pt x="58" y="0"/>
                    </a:lnTo>
                    <a:lnTo>
                      <a:pt x="0" y="35"/>
                    </a:lnTo>
                    <a:lnTo>
                      <a:pt x="3" y="46"/>
                    </a:lnTo>
                    <a:lnTo>
                      <a:pt x="61" y="12"/>
                    </a:lnTo>
                    <a:close/>
                  </a:path>
                </a:pathLst>
              </a:custGeom>
              <a:solidFill>
                <a:srgbClr val="9575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89" name="Freeform 2013">
                <a:extLst>
                  <a:ext uri="{FF2B5EF4-FFF2-40B4-BE49-F238E27FC236}">
                    <a16:creationId xmlns:a16="http://schemas.microsoft.com/office/drawing/2014/main" id="{9FD64D2D-D884-4CD0-9F3A-26672CEE3B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2" y="4115"/>
                <a:ext cx="22" cy="15"/>
              </a:xfrm>
              <a:custGeom>
                <a:avLst/>
                <a:gdLst>
                  <a:gd name="T0" fmla="*/ 65 w 65"/>
                  <a:gd name="T1" fmla="*/ 9 h 45"/>
                  <a:gd name="T2" fmla="*/ 65 w 65"/>
                  <a:gd name="T3" fmla="*/ 6 h 45"/>
                  <a:gd name="T4" fmla="*/ 61 w 65"/>
                  <a:gd name="T5" fmla="*/ 0 h 45"/>
                  <a:gd name="T6" fmla="*/ 0 w 65"/>
                  <a:gd name="T7" fmla="*/ 34 h 45"/>
                  <a:gd name="T8" fmla="*/ 3 w 65"/>
                  <a:gd name="T9" fmla="*/ 45 h 45"/>
                  <a:gd name="T10" fmla="*/ 65 w 65"/>
                  <a:gd name="T11" fmla="*/ 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45">
                    <a:moveTo>
                      <a:pt x="65" y="9"/>
                    </a:moveTo>
                    <a:lnTo>
                      <a:pt x="65" y="6"/>
                    </a:lnTo>
                    <a:lnTo>
                      <a:pt x="61" y="0"/>
                    </a:lnTo>
                    <a:lnTo>
                      <a:pt x="0" y="34"/>
                    </a:lnTo>
                    <a:lnTo>
                      <a:pt x="3" y="45"/>
                    </a:lnTo>
                    <a:lnTo>
                      <a:pt x="65" y="9"/>
                    </a:lnTo>
                    <a:close/>
                  </a:path>
                </a:pathLst>
              </a:custGeom>
              <a:solidFill>
                <a:srgbClr val="906F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90" name="Freeform 2014">
                <a:extLst>
                  <a:ext uri="{FF2B5EF4-FFF2-40B4-BE49-F238E27FC236}">
                    <a16:creationId xmlns:a16="http://schemas.microsoft.com/office/drawing/2014/main" id="{D4AD7B10-4609-44B2-AEB8-8D17C8D6C3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1" y="4111"/>
                <a:ext cx="21" cy="15"/>
              </a:xfrm>
              <a:custGeom>
                <a:avLst/>
                <a:gdLst>
                  <a:gd name="T0" fmla="*/ 65 w 65"/>
                  <a:gd name="T1" fmla="*/ 10 h 44"/>
                  <a:gd name="T2" fmla="*/ 58 w 65"/>
                  <a:gd name="T3" fmla="*/ 0 h 44"/>
                  <a:gd name="T4" fmla="*/ 0 w 65"/>
                  <a:gd name="T5" fmla="*/ 34 h 44"/>
                  <a:gd name="T6" fmla="*/ 3 w 65"/>
                  <a:gd name="T7" fmla="*/ 42 h 44"/>
                  <a:gd name="T8" fmla="*/ 4 w 65"/>
                  <a:gd name="T9" fmla="*/ 44 h 44"/>
                  <a:gd name="T10" fmla="*/ 65 w 65"/>
                  <a:gd name="T11" fmla="*/ 1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44">
                    <a:moveTo>
                      <a:pt x="65" y="10"/>
                    </a:moveTo>
                    <a:lnTo>
                      <a:pt x="58" y="0"/>
                    </a:lnTo>
                    <a:lnTo>
                      <a:pt x="0" y="34"/>
                    </a:lnTo>
                    <a:lnTo>
                      <a:pt x="3" y="42"/>
                    </a:lnTo>
                    <a:lnTo>
                      <a:pt x="4" y="44"/>
                    </a:lnTo>
                    <a:lnTo>
                      <a:pt x="65" y="10"/>
                    </a:lnTo>
                    <a:close/>
                  </a:path>
                </a:pathLst>
              </a:custGeom>
              <a:solidFill>
                <a:srgbClr val="9373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91" name="Freeform 2015">
                <a:extLst>
                  <a:ext uri="{FF2B5EF4-FFF2-40B4-BE49-F238E27FC236}">
                    <a16:creationId xmlns:a16="http://schemas.microsoft.com/office/drawing/2014/main" id="{5C23D1C1-67DC-4746-8946-783CBBFE15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6" y="4132"/>
                <a:ext cx="9" cy="9"/>
              </a:xfrm>
              <a:custGeom>
                <a:avLst/>
                <a:gdLst>
                  <a:gd name="T0" fmla="*/ 2 w 27"/>
                  <a:gd name="T1" fmla="*/ 23 h 27"/>
                  <a:gd name="T2" fmla="*/ 4 w 27"/>
                  <a:gd name="T3" fmla="*/ 27 h 27"/>
                  <a:gd name="T4" fmla="*/ 22 w 27"/>
                  <a:gd name="T5" fmla="*/ 16 h 27"/>
                  <a:gd name="T6" fmla="*/ 27 w 27"/>
                  <a:gd name="T7" fmla="*/ 0 h 27"/>
                  <a:gd name="T8" fmla="*/ 0 w 27"/>
                  <a:gd name="T9" fmla="*/ 16 h 27"/>
                  <a:gd name="T10" fmla="*/ 2 w 27"/>
                  <a:gd name="T11" fmla="*/ 2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7">
                    <a:moveTo>
                      <a:pt x="2" y="23"/>
                    </a:moveTo>
                    <a:lnTo>
                      <a:pt x="4" y="27"/>
                    </a:lnTo>
                    <a:lnTo>
                      <a:pt x="22" y="16"/>
                    </a:lnTo>
                    <a:lnTo>
                      <a:pt x="27" y="0"/>
                    </a:lnTo>
                    <a:lnTo>
                      <a:pt x="0" y="16"/>
                    </a:lnTo>
                    <a:lnTo>
                      <a:pt x="2" y="23"/>
                    </a:lnTo>
                    <a:close/>
                  </a:path>
                </a:pathLst>
              </a:custGeom>
              <a:solidFill>
                <a:srgbClr val="8967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92" name="Freeform 2016">
                <a:extLst>
                  <a:ext uri="{FF2B5EF4-FFF2-40B4-BE49-F238E27FC236}">
                    <a16:creationId xmlns:a16="http://schemas.microsoft.com/office/drawing/2014/main" id="{C8355477-EAF4-41AD-A2F9-B764C1FBBD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8" y="4143"/>
                <a:ext cx="4" cy="5"/>
              </a:xfrm>
              <a:custGeom>
                <a:avLst/>
                <a:gdLst>
                  <a:gd name="T0" fmla="*/ 0 w 10"/>
                  <a:gd name="T1" fmla="*/ 4 h 16"/>
                  <a:gd name="T2" fmla="*/ 1 w 10"/>
                  <a:gd name="T3" fmla="*/ 7 h 16"/>
                  <a:gd name="T4" fmla="*/ 4 w 10"/>
                  <a:gd name="T5" fmla="*/ 16 h 16"/>
                  <a:gd name="T6" fmla="*/ 6 w 10"/>
                  <a:gd name="T7" fmla="*/ 14 h 16"/>
                  <a:gd name="T8" fmla="*/ 6 w 10"/>
                  <a:gd name="T9" fmla="*/ 12 h 16"/>
                  <a:gd name="T10" fmla="*/ 6 w 10"/>
                  <a:gd name="T11" fmla="*/ 7 h 16"/>
                  <a:gd name="T12" fmla="*/ 10 w 10"/>
                  <a:gd name="T13" fmla="*/ 0 h 16"/>
                  <a:gd name="T14" fmla="*/ 0 w 10"/>
                  <a:gd name="T15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16">
                    <a:moveTo>
                      <a:pt x="0" y="4"/>
                    </a:moveTo>
                    <a:lnTo>
                      <a:pt x="1" y="7"/>
                    </a:lnTo>
                    <a:lnTo>
                      <a:pt x="4" y="16"/>
                    </a:lnTo>
                    <a:lnTo>
                      <a:pt x="6" y="14"/>
                    </a:lnTo>
                    <a:lnTo>
                      <a:pt x="6" y="12"/>
                    </a:lnTo>
                    <a:lnTo>
                      <a:pt x="6" y="7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8664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93" name="Freeform 2017">
                <a:extLst>
                  <a:ext uri="{FF2B5EF4-FFF2-40B4-BE49-F238E27FC236}">
                    <a16:creationId xmlns:a16="http://schemas.microsoft.com/office/drawing/2014/main" id="{CDEA0880-6679-4358-B819-32E5A2722A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7" y="4137"/>
                <a:ext cx="6" cy="7"/>
              </a:xfrm>
              <a:custGeom>
                <a:avLst/>
                <a:gdLst>
                  <a:gd name="T0" fmla="*/ 0 w 18"/>
                  <a:gd name="T1" fmla="*/ 11 h 20"/>
                  <a:gd name="T2" fmla="*/ 4 w 18"/>
                  <a:gd name="T3" fmla="*/ 20 h 20"/>
                  <a:gd name="T4" fmla="*/ 14 w 18"/>
                  <a:gd name="T5" fmla="*/ 16 h 20"/>
                  <a:gd name="T6" fmla="*/ 15 w 18"/>
                  <a:gd name="T7" fmla="*/ 12 h 20"/>
                  <a:gd name="T8" fmla="*/ 18 w 18"/>
                  <a:gd name="T9" fmla="*/ 0 h 20"/>
                  <a:gd name="T10" fmla="*/ 0 w 18"/>
                  <a:gd name="T11" fmla="*/ 1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20">
                    <a:moveTo>
                      <a:pt x="0" y="11"/>
                    </a:moveTo>
                    <a:lnTo>
                      <a:pt x="4" y="20"/>
                    </a:lnTo>
                    <a:lnTo>
                      <a:pt x="14" y="16"/>
                    </a:lnTo>
                    <a:lnTo>
                      <a:pt x="15" y="12"/>
                    </a:lnTo>
                    <a:lnTo>
                      <a:pt x="18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8766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94" name="Freeform 2018">
                <a:extLst>
                  <a:ext uri="{FF2B5EF4-FFF2-40B4-BE49-F238E27FC236}">
                    <a16:creationId xmlns:a16="http://schemas.microsoft.com/office/drawing/2014/main" id="{5C67EDFF-2803-41ED-A424-0620981413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4" y="4122"/>
                <a:ext cx="20" cy="15"/>
              </a:xfrm>
              <a:custGeom>
                <a:avLst/>
                <a:gdLst>
                  <a:gd name="T0" fmla="*/ 0 w 58"/>
                  <a:gd name="T1" fmla="*/ 34 h 46"/>
                  <a:gd name="T2" fmla="*/ 4 w 58"/>
                  <a:gd name="T3" fmla="*/ 46 h 46"/>
                  <a:gd name="T4" fmla="*/ 31 w 58"/>
                  <a:gd name="T5" fmla="*/ 30 h 46"/>
                  <a:gd name="T6" fmla="*/ 35 w 58"/>
                  <a:gd name="T7" fmla="*/ 18 h 46"/>
                  <a:gd name="T8" fmla="*/ 58 w 58"/>
                  <a:gd name="T9" fmla="*/ 2 h 46"/>
                  <a:gd name="T10" fmla="*/ 58 w 58"/>
                  <a:gd name="T11" fmla="*/ 0 h 46"/>
                  <a:gd name="T12" fmla="*/ 0 w 58"/>
                  <a:gd name="T13" fmla="*/ 3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46">
                    <a:moveTo>
                      <a:pt x="0" y="34"/>
                    </a:moveTo>
                    <a:lnTo>
                      <a:pt x="4" y="46"/>
                    </a:lnTo>
                    <a:lnTo>
                      <a:pt x="31" y="30"/>
                    </a:lnTo>
                    <a:lnTo>
                      <a:pt x="35" y="18"/>
                    </a:lnTo>
                    <a:lnTo>
                      <a:pt x="58" y="2"/>
                    </a:lnTo>
                    <a:lnTo>
                      <a:pt x="58" y="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8C6B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95" name="Freeform 2019">
                <a:extLst>
                  <a:ext uri="{FF2B5EF4-FFF2-40B4-BE49-F238E27FC236}">
                    <a16:creationId xmlns:a16="http://schemas.microsoft.com/office/drawing/2014/main" id="{00C93427-6F35-4130-BAFB-5BBE4921D8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3" y="4118"/>
                <a:ext cx="21" cy="15"/>
              </a:xfrm>
              <a:custGeom>
                <a:avLst/>
                <a:gdLst>
                  <a:gd name="T0" fmla="*/ 0 w 62"/>
                  <a:gd name="T1" fmla="*/ 36 h 47"/>
                  <a:gd name="T2" fmla="*/ 4 w 62"/>
                  <a:gd name="T3" fmla="*/ 47 h 47"/>
                  <a:gd name="T4" fmla="*/ 62 w 62"/>
                  <a:gd name="T5" fmla="*/ 13 h 47"/>
                  <a:gd name="T6" fmla="*/ 62 w 62"/>
                  <a:gd name="T7" fmla="*/ 0 h 47"/>
                  <a:gd name="T8" fmla="*/ 0 w 62"/>
                  <a:gd name="T9" fmla="*/ 3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47">
                    <a:moveTo>
                      <a:pt x="0" y="36"/>
                    </a:moveTo>
                    <a:lnTo>
                      <a:pt x="4" y="47"/>
                    </a:lnTo>
                    <a:lnTo>
                      <a:pt x="62" y="13"/>
                    </a:lnTo>
                    <a:lnTo>
                      <a:pt x="62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8E6E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96" name="Freeform 2020">
                <a:extLst>
                  <a:ext uri="{FF2B5EF4-FFF2-40B4-BE49-F238E27FC236}">
                    <a16:creationId xmlns:a16="http://schemas.microsoft.com/office/drawing/2014/main" id="{4212C694-4C21-46C6-A0C2-5A2166FCF6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0" y="4147"/>
                <a:ext cx="1" cy="4"/>
              </a:xfrm>
              <a:custGeom>
                <a:avLst/>
                <a:gdLst>
                  <a:gd name="T0" fmla="*/ 2 w 2"/>
                  <a:gd name="T1" fmla="*/ 0 h 12"/>
                  <a:gd name="T2" fmla="*/ 0 w 2"/>
                  <a:gd name="T3" fmla="*/ 2 h 12"/>
                  <a:gd name="T4" fmla="*/ 1 w 2"/>
                  <a:gd name="T5" fmla="*/ 12 h 12"/>
                  <a:gd name="T6" fmla="*/ 2 w 2"/>
                  <a:gd name="T7" fmla="*/ 6 h 12"/>
                  <a:gd name="T8" fmla="*/ 2 w 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2">
                    <a:moveTo>
                      <a:pt x="2" y="0"/>
                    </a:moveTo>
                    <a:lnTo>
                      <a:pt x="0" y="2"/>
                    </a:lnTo>
                    <a:lnTo>
                      <a:pt x="1" y="12"/>
                    </a:lnTo>
                    <a:lnTo>
                      <a:pt x="2" y="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8462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97" name="Freeform 2021">
                <a:extLst>
                  <a:ext uri="{FF2B5EF4-FFF2-40B4-BE49-F238E27FC236}">
                    <a16:creationId xmlns:a16="http://schemas.microsoft.com/office/drawing/2014/main" id="{F851A91C-F4C0-4B16-B1AE-EA2CCBCF0C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7" y="4137"/>
                <a:ext cx="15" cy="16"/>
              </a:xfrm>
              <a:custGeom>
                <a:avLst/>
                <a:gdLst>
                  <a:gd name="T0" fmla="*/ 36 w 44"/>
                  <a:gd name="T1" fmla="*/ 7 h 50"/>
                  <a:gd name="T2" fmla="*/ 28 w 44"/>
                  <a:gd name="T3" fmla="*/ 20 h 50"/>
                  <a:gd name="T4" fmla="*/ 0 w 44"/>
                  <a:gd name="T5" fmla="*/ 42 h 50"/>
                  <a:gd name="T6" fmla="*/ 3 w 44"/>
                  <a:gd name="T7" fmla="*/ 50 h 50"/>
                  <a:gd name="T8" fmla="*/ 6 w 44"/>
                  <a:gd name="T9" fmla="*/ 46 h 50"/>
                  <a:gd name="T10" fmla="*/ 9 w 44"/>
                  <a:gd name="T11" fmla="*/ 44 h 50"/>
                  <a:gd name="T12" fmla="*/ 16 w 44"/>
                  <a:gd name="T13" fmla="*/ 39 h 50"/>
                  <a:gd name="T14" fmla="*/ 27 w 44"/>
                  <a:gd name="T15" fmla="*/ 27 h 50"/>
                  <a:gd name="T16" fmla="*/ 31 w 44"/>
                  <a:gd name="T17" fmla="*/ 20 h 50"/>
                  <a:gd name="T18" fmla="*/ 36 w 44"/>
                  <a:gd name="T19" fmla="*/ 14 h 50"/>
                  <a:gd name="T20" fmla="*/ 44 w 44"/>
                  <a:gd name="T21" fmla="*/ 0 h 50"/>
                  <a:gd name="T22" fmla="*/ 36 w 44"/>
                  <a:gd name="T23" fmla="*/ 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4" h="50">
                    <a:moveTo>
                      <a:pt x="36" y="7"/>
                    </a:moveTo>
                    <a:lnTo>
                      <a:pt x="28" y="20"/>
                    </a:lnTo>
                    <a:lnTo>
                      <a:pt x="0" y="42"/>
                    </a:lnTo>
                    <a:lnTo>
                      <a:pt x="3" y="50"/>
                    </a:lnTo>
                    <a:lnTo>
                      <a:pt x="6" y="46"/>
                    </a:lnTo>
                    <a:lnTo>
                      <a:pt x="9" y="44"/>
                    </a:lnTo>
                    <a:lnTo>
                      <a:pt x="16" y="39"/>
                    </a:lnTo>
                    <a:lnTo>
                      <a:pt x="27" y="27"/>
                    </a:lnTo>
                    <a:lnTo>
                      <a:pt x="31" y="20"/>
                    </a:lnTo>
                    <a:lnTo>
                      <a:pt x="36" y="14"/>
                    </a:lnTo>
                    <a:lnTo>
                      <a:pt x="44" y="0"/>
                    </a:ln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A98B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98" name="Freeform 2022">
                <a:extLst>
                  <a:ext uri="{FF2B5EF4-FFF2-40B4-BE49-F238E27FC236}">
                    <a16:creationId xmlns:a16="http://schemas.microsoft.com/office/drawing/2014/main" id="{C76F88A9-0642-49AC-85CF-85CD819CB8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9" y="4163"/>
                <a:ext cx="2" cy="1"/>
              </a:xfrm>
              <a:custGeom>
                <a:avLst/>
                <a:gdLst>
                  <a:gd name="T0" fmla="*/ 6 w 6"/>
                  <a:gd name="T1" fmla="*/ 1 h 3"/>
                  <a:gd name="T2" fmla="*/ 5 w 6"/>
                  <a:gd name="T3" fmla="*/ 0 h 3"/>
                  <a:gd name="T4" fmla="*/ 0 w 6"/>
                  <a:gd name="T5" fmla="*/ 2 h 3"/>
                  <a:gd name="T6" fmla="*/ 1 w 6"/>
                  <a:gd name="T7" fmla="*/ 3 h 3"/>
                  <a:gd name="T8" fmla="*/ 6 w 6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lnTo>
                      <a:pt x="5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6" y="1"/>
                    </a:lnTo>
                    <a:close/>
                  </a:path>
                </a:pathLst>
              </a:custGeom>
              <a:solidFill>
                <a:srgbClr val="8867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799" name="Freeform 2023">
                <a:extLst>
                  <a:ext uri="{FF2B5EF4-FFF2-40B4-BE49-F238E27FC236}">
                    <a16:creationId xmlns:a16="http://schemas.microsoft.com/office/drawing/2014/main" id="{BFE3125C-42EC-4DA7-8411-179959ECC3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0" y="4162"/>
                <a:ext cx="2" cy="1"/>
              </a:xfrm>
              <a:custGeom>
                <a:avLst/>
                <a:gdLst>
                  <a:gd name="T0" fmla="*/ 0 w 5"/>
                  <a:gd name="T1" fmla="*/ 3 h 4"/>
                  <a:gd name="T2" fmla="*/ 1 w 5"/>
                  <a:gd name="T3" fmla="*/ 4 h 4"/>
                  <a:gd name="T4" fmla="*/ 5 w 5"/>
                  <a:gd name="T5" fmla="*/ 3 h 4"/>
                  <a:gd name="T6" fmla="*/ 4 w 5"/>
                  <a:gd name="T7" fmla="*/ 0 h 4"/>
                  <a:gd name="T8" fmla="*/ 0 w 5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0" y="3"/>
                    </a:moveTo>
                    <a:lnTo>
                      <a:pt x="1" y="4"/>
                    </a:lnTo>
                    <a:lnTo>
                      <a:pt x="5" y="3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8B6A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00" name="Freeform 2024">
                <a:extLst>
                  <a:ext uri="{FF2B5EF4-FFF2-40B4-BE49-F238E27FC236}">
                    <a16:creationId xmlns:a16="http://schemas.microsoft.com/office/drawing/2014/main" id="{6799A292-CDD8-4D34-9495-90E3B79BE5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8" y="4164"/>
                <a:ext cx="1" cy="1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1 h 4"/>
                  <a:gd name="T4" fmla="*/ 3 w 4"/>
                  <a:gd name="T5" fmla="*/ 0 h 4"/>
                  <a:gd name="T6" fmla="*/ 0 w 4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8563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01" name="Freeform 2025">
                <a:extLst>
                  <a:ext uri="{FF2B5EF4-FFF2-40B4-BE49-F238E27FC236}">
                    <a16:creationId xmlns:a16="http://schemas.microsoft.com/office/drawing/2014/main" id="{4E350693-D13C-4B84-8234-467BD5AD86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3" y="4151"/>
                <a:ext cx="5" cy="5"/>
              </a:xfrm>
              <a:custGeom>
                <a:avLst/>
                <a:gdLst>
                  <a:gd name="T0" fmla="*/ 9 w 17"/>
                  <a:gd name="T1" fmla="*/ 3 h 16"/>
                  <a:gd name="T2" fmla="*/ 4 w 17"/>
                  <a:gd name="T3" fmla="*/ 7 h 16"/>
                  <a:gd name="T4" fmla="*/ 8 w 17"/>
                  <a:gd name="T5" fmla="*/ 13 h 16"/>
                  <a:gd name="T6" fmla="*/ 4 w 17"/>
                  <a:gd name="T7" fmla="*/ 7 h 16"/>
                  <a:gd name="T8" fmla="*/ 0 w 17"/>
                  <a:gd name="T9" fmla="*/ 9 h 16"/>
                  <a:gd name="T10" fmla="*/ 4 w 17"/>
                  <a:gd name="T11" fmla="*/ 16 h 16"/>
                  <a:gd name="T12" fmla="*/ 17 w 17"/>
                  <a:gd name="T13" fmla="*/ 8 h 16"/>
                  <a:gd name="T14" fmla="*/ 14 w 17"/>
                  <a:gd name="T15" fmla="*/ 0 h 16"/>
                  <a:gd name="T16" fmla="*/ 9 w 17"/>
                  <a:gd name="T17" fmla="*/ 3 h 16"/>
                  <a:gd name="T18" fmla="*/ 12 w 17"/>
                  <a:gd name="T19" fmla="*/ 10 h 16"/>
                  <a:gd name="T20" fmla="*/ 9 w 17"/>
                  <a:gd name="T21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" h="16">
                    <a:moveTo>
                      <a:pt x="9" y="3"/>
                    </a:moveTo>
                    <a:lnTo>
                      <a:pt x="4" y="7"/>
                    </a:lnTo>
                    <a:lnTo>
                      <a:pt x="8" y="13"/>
                    </a:lnTo>
                    <a:lnTo>
                      <a:pt x="4" y="7"/>
                    </a:lnTo>
                    <a:lnTo>
                      <a:pt x="0" y="9"/>
                    </a:lnTo>
                    <a:lnTo>
                      <a:pt x="4" y="16"/>
                    </a:lnTo>
                    <a:lnTo>
                      <a:pt x="17" y="8"/>
                    </a:lnTo>
                    <a:lnTo>
                      <a:pt x="14" y="0"/>
                    </a:lnTo>
                    <a:lnTo>
                      <a:pt x="9" y="3"/>
                    </a:lnTo>
                    <a:lnTo>
                      <a:pt x="12" y="10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A183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02" name="Freeform 2026">
                <a:extLst>
                  <a:ext uri="{FF2B5EF4-FFF2-40B4-BE49-F238E27FC236}">
                    <a16:creationId xmlns:a16="http://schemas.microsoft.com/office/drawing/2014/main" id="{D81056F8-7603-4980-ADD3-30C8E92526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0" y="4155"/>
                <a:ext cx="2" cy="3"/>
              </a:xfrm>
              <a:custGeom>
                <a:avLst/>
                <a:gdLst>
                  <a:gd name="T0" fmla="*/ 7 w 7"/>
                  <a:gd name="T1" fmla="*/ 6 h 8"/>
                  <a:gd name="T2" fmla="*/ 3 w 7"/>
                  <a:gd name="T3" fmla="*/ 0 h 8"/>
                  <a:gd name="T4" fmla="*/ 0 w 7"/>
                  <a:gd name="T5" fmla="*/ 2 h 8"/>
                  <a:gd name="T6" fmla="*/ 2 w 7"/>
                  <a:gd name="T7" fmla="*/ 8 h 8"/>
                  <a:gd name="T8" fmla="*/ 7 w 7"/>
                  <a:gd name="T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8">
                    <a:moveTo>
                      <a:pt x="7" y="6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2" y="8"/>
                    </a:lnTo>
                    <a:lnTo>
                      <a:pt x="7" y="6"/>
                    </a:lnTo>
                    <a:close/>
                  </a:path>
                </a:pathLst>
              </a:custGeom>
              <a:solidFill>
                <a:srgbClr val="9B7C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03" name="Freeform 2027">
                <a:extLst>
                  <a:ext uri="{FF2B5EF4-FFF2-40B4-BE49-F238E27FC236}">
                    <a16:creationId xmlns:a16="http://schemas.microsoft.com/office/drawing/2014/main" id="{ABDEE825-9C0D-428F-B387-D58164AD09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1" y="4154"/>
                <a:ext cx="3" cy="3"/>
              </a:xfrm>
              <a:custGeom>
                <a:avLst/>
                <a:gdLst>
                  <a:gd name="T0" fmla="*/ 0 w 9"/>
                  <a:gd name="T1" fmla="*/ 4 h 10"/>
                  <a:gd name="T2" fmla="*/ 4 w 9"/>
                  <a:gd name="T3" fmla="*/ 10 h 10"/>
                  <a:gd name="T4" fmla="*/ 9 w 9"/>
                  <a:gd name="T5" fmla="*/ 7 h 10"/>
                  <a:gd name="T6" fmla="*/ 5 w 9"/>
                  <a:gd name="T7" fmla="*/ 0 h 10"/>
                  <a:gd name="T8" fmla="*/ 0 w 9"/>
                  <a:gd name="T9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0">
                    <a:moveTo>
                      <a:pt x="0" y="4"/>
                    </a:moveTo>
                    <a:lnTo>
                      <a:pt x="4" y="10"/>
                    </a:lnTo>
                    <a:lnTo>
                      <a:pt x="9" y="7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9E7F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04" name="Freeform 2028">
                <a:extLst>
                  <a:ext uri="{FF2B5EF4-FFF2-40B4-BE49-F238E27FC236}">
                    <a16:creationId xmlns:a16="http://schemas.microsoft.com/office/drawing/2014/main" id="{240BE259-E25E-40A9-B4DE-6A8BAC3736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7" y="4157"/>
                <a:ext cx="3" cy="2"/>
              </a:xfrm>
              <a:custGeom>
                <a:avLst/>
                <a:gdLst>
                  <a:gd name="T0" fmla="*/ 5 w 8"/>
                  <a:gd name="T1" fmla="*/ 0 h 8"/>
                  <a:gd name="T2" fmla="*/ 0 w 8"/>
                  <a:gd name="T3" fmla="*/ 3 h 8"/>
                  <a:gd name="T4" fmla="*/ 3 w 8"/>
                  <a:gd name="T5" fmla="*/ 8 h 8"/>
                  <a:gd name="T6" fmla="*/ 8 w 8"/>
                  <a:gd name="T7" fmla="*/ 6 h 8"/>
                  <a:gd name="T8" fmla="*/ 5 w 8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5" y="0"/>
                    </a:moveTo>
                    <a:lnTo>
                      <a:pt x="0" y="3"/>
                    </a:lnTo>
                    <a:lnTo>
                      <a:pt x="3" y="8"/>
                    </a:lnTo>
                    <a:lnTo>
                      <a:pt x="8" y="6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9575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05" name="Freeform 2029">
                <a:extLst>
                  <a:ext uri="{FF2B5EF4-FFF2-40B4-BE49-F238E27FC236}">
                    <a16:creationId xmlns:a16="http://schemas.microsoft.com/office/drawing/2014/main" id="{5FA518D3-54C9-4BC2-9B26-5D77CBAFB6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9" y="4156"/>
                <a:ext cx="2" cy="3"/>
              </a:xfrm>
              <a:custGeom>
                <a:avLst/>
                <a:gdLst>
                  <a:gd name="T0" fmla="*/ 4 w 6"/>
                  <a:gd name="T1" fmla="*/ 0 h 9"/>
                  <a:gd name="T2" fmla="*/ 0 w 6"/>
                  <a:gd name="T3" fmla="*/ 3 h 9"/>
                  <a:gd name="T4" fmla="*/ 3 w 6"/>
                  <a:gd name="T5" fmla="*/ 9 h 9"/>
                  <a:gd name="T6" fmla="*/ 6 w 6"/>
                  <a:gd name="T7" fmla="*/ 6 h 9"/>
                  <a:gd name="T8" fmla="*/ 4 w 6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9">
                    <a:moveTo>
                      <a:pt x="4" y="0"/>
                    </a:moveTo>
                    <a:lnTo>
                      <a:pt x="0" y="3"/>
                    </a:lnTo>
                    <a:lnTo>
                      <a:pt x="3" y="9"/>
                    </a:lnTo>
                    <a:lnTo>
                      <a:pt x="6" y="6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9878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06" name="Freeform 2030">
                <a:extLst>
                  <a:ext uri="{FF2B5EF4-FFF2-40B4-BE49-F238E27FC236}">
                    <a16:creationId xmlns:a16="http://schemas.microsoft.com/office/drawing/2014/main" id="{CD708B47-75B2-4BB1-9A08-AFCECB5D44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5" y="4158"/>
                <a:ext cx="3" cy="3"/>
              </a:xfrm>
              <a:custGeom>
                <a:avLst/>
                <a:gdLst>
                  <a:gd name="T0" fmla="*/ 4 w 10"/>
                  <a:gd name="T1" fmla="*/ 4 h 10"/>
                  <a:gd name="T2" fmla="*/ 0 w 10"/>
                  <a:gd name="T3" fmla="*/ 6 h 10"/>
                  <a:gd name="T4" fmla="*/ 1 w 10"/>
                  <a:gd name="T5" fmla="*/ 10 h 10"/>
                  <a:gd name="T6" fmla="*/ 10 w 10"/>
                  <a:gd name="T7" fmla="*/ 5 h 10"/>
                  <a:gd name="T8" fmla="*/ 7 w 10"/>
                  <a:gd name="T9" fmla="*/ 0 h 10"/>
                  <a:gd name="T10" fmla="*/ 4 w 10"/>
                  <a:gd name="T11" fmla="*/ 4 h 10"/>
                  <a:gd name="T12" fmla="*/ 5 w 10"/>
                  <a:gd name="T13" fmla="*/ 7 h 10"/>
                  <a:gd name="T14" fmla="*/ 4 w 10"/>
                  <a:gd name="T15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10">
                    <a:moveTo>
                      <a:pt x="4" y="4"/>
                    </a:moveTo>
                    <a:lnTo>
                      <a:pt x="0" y="6"/>
                    </a:lnTo>
                    <a:lnTo>
                      <a:pt x="1" y="10"/>
                    </a:lnTo>
                    <a:lnTo>
                      <a:pt x="10" y="5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5" y="7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9170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07" name="Freeform 2031">
                <a:extLst>
                  <a:ext uri="{FF2B5EF4-FFF2-40B4-BE49-F238E27FC236}">
                    <a16:creationId xmlns:a16="http://schemas.microsoft.com/office/drawing/2014/main" id="{794D1098-49DE-4D95-9596-3925670D44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2" y="4161"/>
                <a:ext cx="2" cy="2"/>
              </a:xfrm>
              <a:custGeom>
                <a:avLst/>
                <a:gdLst>
                  <a:gd name="T0" fmla="*/ 0 w 6"/>
                  <a:gd name="T1" fmla="*/ 3 h 6"/>
                  <a:gd name="T2" fmla="*/ 1 w 6"/>
                  <a:gd name="T3" fmla="*/ 6 h 6"/>
                  <a:gd name="T4" fmla="*/ 6 w 6"/>
                  <a:gd name="T5" fmla="*/ 2 h 6"/>
                  <a:gd name="T6" fmla="*/ 4 w 6"/>
                  <a:gd name="T7" fmla="*/ 0 h 6"/>
                  <a:gd name="T8" fmla="*/ 0 w 6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0" y="3"/>
                    </a:moveTo>
                    <a:lnTo>
                      <a:pt x="1" y="6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8D6C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08" name="Freeform 2032">
                <a:extLst>
                  <a:ext uri="{FF2B5EF4-FFF2-40B4-BE49-F238E27FC236}">
                    <a16:creationId xmlns:a16="http://schemas.microsoft.com/office/drawing/2014/main" id="{916ECBD8-9E54-4FBA-B24F-6DC3A07E0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3" y="4160"/>
                <a:ext cx="2" cy="2"/>
              </a:xfrm>
              <a:custGeom>
                <a:avLst/>
                <a:gdLst>
                  <a:gd name="T0" fmla="*/ 2 w 6"/>
                  <a:gd name="T1" fmla="*/ 6 h 6"/>
                  <a:gd name="T2" fmla="*/ 6 w 6"/>
                  <a:gd name="T3" fmla="*/ 4 h 6"/>
                  <a:gd name="T4" fmla="*/ 5 w 6"/>
                  <a:gd name="T5" fmla="*/ 0 h 6"/>
                  <a:gd name="T6" fmla="*/ 0 w 6"/>
                  <a:gd name="T7" fmla="*/ 4 h 6"/>
                  <a:gd name="T8" fmla="*/ 2 w 6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2" y="6"/>
                    </a:moveTo>
                    <a:lnTo>
                      <a:pt x="6" y="4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2" y="6"/>
                    </a:lnTo>
                    <a:close/>
                  </a:path>
                </a:pathLst>
              </a:custGeom>
              <a:solidFill>
                <a:srgbClr val="8E6E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09" name="Freeform 2033">
                <a:extLst>
                  <a:ext uri="{FF2B5EF4-FFF2-40B4-BE49-F238E27FC236}">
                    <a16:creationId xmlns:a16="http://schemas.microsoft.com/office/drawing/2014/main" id="{8610779A-26A3-43B2-94DA-34B95C8AE4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7" y="4105"/>
                <a:ext cx="35" cy="13"/>
              </a:xfrm>
              <a:custGeom>
                <a:avLst/>
                <a:gdLst>
                  <a:gd name="T0" fmla="*/ 104 w 104"/>
                  <a:gd name="T1" fmla="*/ 23 h 39"/>
                  <a:gd name="T2" fmla="*/ 100 w 104"/>
                  <a:gd name="T3" fmla="*/ 12 h 39"/>
                  <a:gd name="T4" fmla="*/ 2 w 104"/>
                  <a:gd name="T5" fmla="*/ 29 h 39"/>
                  <a:gd name="T6" fmla="*/ 100 w 104"/>
                  <a:gd name="T7" fmla="*/ 12 h 39"/>
                  <a:gd name="T8" fmla="*/ 98 w 104"/>
                  <a:gd name="T9" fmla="*/ 0 h 39"/>
                  <a:gd name="T10" fmla="*/ 0 w 104"/>
                  <a:gd name="T11" fmla="*/ 17 h 39"/>
                  <a:gd name="T12" fmla="*/ 0 w 104"/>
                  <a:gd name="T13" fmla="*/ 27 h 39"/>
                  <a:gd name="T14" fmla="*/ 4 w 104"/>
                  <a:gd name="T15" fmla="*/ 39 h 39"/>
                  <a:gd name="T16" fmla="*/ 104 w 104"/>
                  <a:gd name="T17" fmla="*/ 2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" h="39">
                    <a:moveTo>
                      <a:pt x="104" y="23"/>
                    </a:moveTo>
                    <a:lnTo>
                      <a:pt x="100" y="12"/>
                    </a:lnTo>
                    <a:lnTo>
                      <a:pt x="2" y="29"/>
                    </a:lnTo>
                    <a:lnTo>
                      <a:pt x="100" y="12"/>
                    </a:lnTo>
                    <a:lnTo>
                      <a:pt x="98" y="0"/>
                    </a:lnTo>
                    <a:lnTo>
                      <a:pt x="0" y="17"/>
                    </a:lnTo>
                    <a:lnTo>
                      <a:pt x="0" y="27"/>
                    </a:lnTo>
                    <a:lnTo>
                      <a:pt x="4" y="39"/>
                    </a:lnTo>
                    <a:lnTo>
                      <a:pt x="104" y="23"/>
                    </a:lnTo>
                    <a:close/>
                  </a:path>
                </a:pathLst>
              </a:custGeom>
              <a:solidFill>
                <a:srgbClr val="A183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10" name="Freeform 2034">
                <a:extLst>
                  <a:ext uri="{FF2B5EF4-FFF2-40B4-BE49-F238E27FC236}">
                    <a16:creationId xmlns:a16="http://schemas.microsoft.com/office/drawing/2014/main" id="{CED73228-9F0E-4310-9346-2A86411113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9" y="4113"/>
                <a:ext cx="35" cy="9"/>
              </a:xfrm>
              <a:custGeom>
                <a:avLst/>
                <a:gdLst>
                  <a:gd name="T0" fmla="*/ 105 w 105"/>
                  <a:gd name="T1" fmla="*/ 12 h 28"/>
                  <a:gd name="T2" fmla="*/ 100 w 105"/>
                  <a:gd name="T3" fmla="*/ 0 h 28"/>
                  <a:gd name="T4" fmla="*/ 0 w 105"/>
                  <a:gd name="T5" fmla="*/ 16 h 28"/>
                  <a:gd name="T6" fmla="*/ 4 w 105"/>
                  <a:gd name="T7" fmla="*/ 28 h 28"/>
                  <a:gd name="T8" fmla="*/ 105 w 105"/>
                  <a:gd name="T9" fmla="*/ 1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28">
                    <a:moveTo>
                      <a:pt x="105" y="12"/>
                    </a:moveTo>
                    <a:lnTo>
                      <a:pt x="100" y="0"/>
                    </a:lnTo>
                    <a:lnTo>
                      <a:pt x="0" y="16"/>
                    </a:lnTo>
                    <a:lnTo>
                      <a:pt x="4" y="28"/>
                    </a:lnTo>
                    <a:lnTo>
                      <a:pt x="105" y="12"/>
                    </a:lnTo>
                    <a:close/>
                  </a:path>
                </a:pathLst>
              </a:custGeom>
              <a:solidFill>
                <a:srgbClr val="9F80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11" name="Freeform 2035">
                <a:extLst>
                  <a:ext uri="{FF2B5EF4-FFF2-40B4-BE49-F238E27FC236}">
                    <a16:creationId xmlns:a16="http://schemas.microsoft.com/office/drawing/2014/main" id="{71EBFEE2-94A0-4FF5-8717-0DF4BA1284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0" y="4117"/>
                <a:ext cx="35" cy="9"/>
              </a:xfrm>
              <a:custGeom>
                <a:avLst/>
                <a:gdLst>
                  <a:gd name="T0" fmla="*/ 105 w 105"/>
                  <a:gd name="T1" fmla="*/ 9 h 27"/>
                  <a:gd name="T2" fmla="*/ 101 w 105"/>
                  <a:gd name="T3" fmla="*/ 0 h 27"/>
                  <a:gd name="T4" fmla="*/ 0 w 105"/>
                  <a:gd name="T5" fmla="*/ 16 h 27"/>
                  <a:gd name="T6" fmla="*/ 0 w 105"/>
                  <a:gd name="T7" fmla="*/ 18 h 27"/>
                  <a:gd name="T8" fmla="*/ 4 w 105"/>
                  <a:gd name="T9" fmla="*/ 27 h 27"/>
                  <a:gd name="T10" fmla="*/ 105 w 105"/>
                  <a:gd name="T11" fmla="*/ 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5" h="27">
                    <a:moveTo>
                      <a:pt x="105" y="9"/>
                    </a:moveTo>
                    <a:lnTo>
                      <a:pt x="101" y="0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4" y="27"/>
                    </a:lnTo>
                    <a:lnTo>
                      <a:pt x="105" y="9"/>
                    </a:lnTo>
                    <a:close/>
                  </a:path>
                </a:pathLst>
              </a:custGeom>
              <a:solidFill>
                <a:srgbClr val="9C7D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12" name="Freeform 2036">
                <a:extLst>
                  <a:ext uri="{FF2B5EF4-FFF2-40B4-BE49-F238E27FC236}">
                    <a16:creationId xmlns:a16="http://schemas.microsoft.com/office/drawing/2014/main" id="{8D561911-93AC-4E4A-AB0D-311EEB3CAE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1" y="4120"/>
                <a:ext cx="35" cy="9"/>
              </a:xfrm>
              <a:custGeom>
                <a:avLst/>
                <a:gdLst>
                  <a:gd name="T0" fmla="*/ 101 w 105"/>
                  <a:gd name="T1" fmla="*/ 1 h 28"/>
                  <a:gd name="T2" fmla="*/ 101 w 105"/>
                  <a:gd name="T3" fmla="*/ 0 h 28"/>
                  <a:gd name="T4" fmla="*/ 0 w 105"/>
                  <a:gd name="T5" fmla="*/ 18 h 28"/>
                  <a:gd name="T6" fmla="*/ 4 w 105"/>
                  <a:gd name="T7" fmla="*/ 28 h 28"/>
                  <a:gd name="T8" fmla="*/ 105 w 105"/>
                  <a:gd name="T9" fmla="*/ 11 h 28"/>
                  <a:gd name="T10" fmla="*/ 101 w 105"/>
                  <a:gd name="T11" fmla="*/ 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5" h="28">
                    <a:moveTo>
                      <a:pt x="101" y="1"/>
                    </a:moveTo>
                    <a:lnTo>
                      <a:pt x="101" y="0"/>
                    </a:lnTo>
                    <a:lnTo>
                      <a:pt x="0" y="18"/>
                    </a:lnTo>
                    <a:lnTo>
                      <a:pt x="4" y="28"/>
                    </a:lnTo>
                    <a:lnTo>
                      <a:pt x="105" y="11"/>
                    </a:lnTo>
                    <a:lnTo>
                      <a:pt x="101" y="1"/>
                    </a:lnTo>
                    <a:close/>
                  </a:path>
                </a:pathLst>
              </a:custGeom>
              <a:solidFill>
                <a:srgbClr val="9B7C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13" name="Freeform 2037">
                <a:extLst>
                  <a:ext uri="{FF2B5EF4-FFF2-40B4-BE49-F238E27FC236}">
                    <a16:creationId xmlns:a16="http://schemas.microsoft.com/office/drawing/2014/main" id="{0A2FA6DA-B16D-426E-83E3-7BE7CB2E29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3" y="4123"/>
                <a:ext cx="35" cy="10"/>
              </a:xfrm>
              <a:custGeom>
                <a:avLst/>
                <a:gdLst>
                  <a:gd name="T0" fmla="*/ 106 w 106"/>
                  <a:gd name="T1" fmla="*/ 11 h 29"/>
                  <a:gd name="T2" fmla="*/ 101 w 106"/>
                  <a:gd name="T3" fmla="*/ 0 h 29"/>
                  <a:gd name="T4" fmla="*/ 0 w 106"/>
                  <a:gd name="T5" fmla="*/ 17 h 29"/>
                  <a:gd name="T6" fmla="*/ 6 w 106"/>
                  <a:gd name="T7" fmla="*/ 29 h 29"/>
                  <a:gd name="T8" fmla="*/ 106 w 106"/>
                  <a:gd name="T9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29">
                    <a:moveTo>
                      <a:pt x="106" y="11"/>
                    </a:moveTo>
                    <a:lnTo>
                      <a:pt x="101" y="0"/>
                    </a:lnTo>
                    <a:lnTo>
                      <a:pt x="0" y="17"/>
                    </a:lnTo>
                    <a:lnTo>
                      <a:pt x="6" y="29"/>
                    </a:lnTo>
                    <a:lnTo>
                      <a:pt x="106" y="11"/>
                    </a:lnTo>
                    <a:close/>
                  </a:path>
                </a:pathLst>
              </a:custGeom>
              <a:solidFill>
                <a:srgbClr val="9878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14" name="Freeform 2038">
                <a:extLst>
                  <a:ext uri="{FF2B5EF4-FFF2-40B4-BE49-F238E27FC236}">
                    <a16:creationId xmlns:a16="http://schemas.microsoft.com/office/drawing/2014/main" id="{481C7CE5-BB36-46A9-903C-E0D1884923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5" y="4127"/>
                <a:ext cx="35" cy="9"/>
              </a:xfrm>
              <a:custGeom>
                <a:avLst/>
                <a:gdLst>
                  <a:gd name="T0" fmla="*/ 105 w 105"/>
                  <a:gd name="T1" fmla="*/ 11 h 27"/>
                  <a:gd name="T2" fmla="*/ 100 w 105"/>
                  <a:gd name="T3" fmla="*/ 0 h 27"/>
                  <a:gd name="T4" fmla="*/ 0 w 105"/>
                  <a:gd name="T5" fmla="*/ 18 h 27"/>
                  <a:gd name="T6" fmla="*/ 1 w 105"/>
                  <a:gd name="T7" fmla="*/ 21 h 27"/>
                  <a:gd name="T8" fmla="*/ 4 w 105"/>
                  <a:gd name="T9" fmla="*/ 27 h 27"/>
                  <a:gd name="T10" fmla="*/ 105 w 105"/>
                  <a:gd name="T11" fmla="*/ 1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5" h="27">
                    <a:moveTo>
                      <a:pt x="105" y="11"/>
                    </a:moveTo>
                    <a:lnTo>
                      <a:pt x="100" y="0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4" y="27"/>
                    </a:lnTo>
                    <a:lnTo>
                      <a:pt x="105" y="11"/>
                    </a:lnTo>
                    <a:close/>
                  </a:path>
                </a:pathLst>
              </a:custGeom>
              <a:solidFill>
                <a:srgbClr val="9575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15" name="Freeform 2039">
                <a:extLst>
                  <a:ext uri="{FF2B5EF4-FFF2-40B4-BE49-F238E27FC236}">
                    <a16:creationId xmlns:a16="http://schemas.microsoft.com/office/drawing/2014/main" id="{6ED0A2C4-5E1F-4F6D-94DC-AD02F94209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0" y="4141"/>
                <a:ext cx="34" cy="10"/>
              </a:xfrm>
              <a:custGeom>
                <a:avLst/>
                <a:gdLst>
                  <a:gd name="T0" fmla="*/ 101 w 101"/>
                  <a:gd name="T1" fmla="*/ 12 h 29"/>
                  <a:gd name="T2" fmla="*/ 101 w 101"/>
                  <a:gd name="T3" fmla="*/ 0 h 29"/>
                  <a:gd name="T4" fmla="*/ 0 w 101"/>
                  <a:gd name="T5" fmla="*/ 18 h 29"/>
                  <a:gd name="T6" fmla="*/ 7 w 101"/>
                  <a:gd name="T7" fmla="*/ 28 h 29"/>
                  <a:gd name="T8" fmla="*/ 8 w 101"/>
                  <a:gd name="T9" fmla="*/ 29 h 29"/>
                  <a:gd name="T10" fmla="*/ 101 w 101"/>
                  <a:gd name="T11" fmla="*/ 1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1" h="29">
                    <a:moveTo>
                      <a:pt x="101" y="12"/>
                    </a:moveTo>
                    <a:lnTo>
                      <a:pt x="101" y="0"/>
                    </a:lnTo>
                    <a:lnTo>
                      <a:pt x="0" y="18"/>
                    </a:lnTo>
                    <a:lnTo>
                      <a:pt x="7" y="28"/>
                    </a:lnTo>
                    <a:lnTo>
                      <a:pt x="8" y="29"/>
                    </a:lnTo>
                    <a:lnTo>
                      <a:pt x="101" y="12"/>
                    </a:lnTo>
                    <a:close/>
                  </a:path>
                </a:pathLst>
              </a:custGeom>
              <a:solidFill>
                <a:srgbClr val="8C6B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16" name="Freeform 2040">
                <a:extLst>
                  <a:ext uri="{FF2B5EF4-FFF2-40B4-BE49-F238E27FC236}">
                    <a16:creationId xmlns:a16="http://schemas.microsoft.com/office/drawing/2014/main" id="{525BBE65-76E6-41BE-84AC-E89E1844E5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7" y="4138"/>
                <a:ext cx="37" cy="9"/>
              </a:xfrm>
              <a:custGeom>
                <a:avLst/>
                <a:gdLst>
                  <a:gd name="T0" fmla="*/ 109 w 109"/>
                  <a:gd name="T1" fmla="*/ 11 h 29"/>
                  <a:gd name="T2" fmla="*/ 107 w 109"/>
                  <a:gd name="T3" fmla="*/ 5 h 29"/>
                  <a:gd name="T4" fmla="*/ 106 w 109"/>
                  <a:gd name="T5" fmla="*/ 0 h 29"/>
                  <a:gd name="T6" fmla="*/ 0 w 109"/>
                  <a:gd name="T7" fmla="*/ 18 h 29"/>
                  <a:gd name="T8" fmla="*/ 8 w 109"/>
                  <a:gd name="T9" fmla="*/ 29 h 29"/>
                  <a:gd name="T10" fmla="*/ 109 w 109"/>
                  <a:gd name="T11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9" h="29">
                    <a:moveTo>
                      <a:pt x="109" y="11"/>
                    </a:moveTo>
                    <a:lnTo>
                      <a:pt x="107" y="5"/>
                    </a:lnTo>
                    <a:lnTo>
                      <a:pt x="106" y="0"/>
                    </a:lnTo>
                    <a:lnTo>
                      <a:pt x="0" y="18"/>
                    </a:lnTo>
                    <a:lnTo>
                      <a:pt x="8" y="29"/>
                    </a:lnTo>
                    <a:lnTo>
                      <a:pt x="109" y="11"/>
                    </a:lnTo>
                    <a:close/>
                  </a:path>
                </a:pathLst>
              </a:custGeom>
              <a:solidFill>
                <a:srgbClr val="8E6D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17" name="Freeform 2041">
                <a:extLst>
                  <a:ext uri="{FF2B5EF4-FFF2-40B4-BE49-F238E27FC236}">
                    <a16:creationId xmlns:a16="http://schemas.microsoft.com/office/drawing/2014/main" id="{037CC522-999B-4A58-A3B6-9B8095885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6" y="4134"/>
                <a:ext cx="37" cy="10"/>
              </a:xfrm>
              <a:custGeom>
                <a:avLst/>
                <a:gdLst>
                  <a:gd name="T0" fmla="*/ 109 w 109"/>
                  <a:gd name="T1" fmla="*/ 11 h 29"/>
                  <a:gd name="T2" fmla="*/ 103 w 109"/>
                  <a:gd name="T3" fmla="*/ 0 h 29"/>
                  <a:gd name="T4" fmla="*/ 1 w 109"/>
                  <a:gd name="T5" fmla="*/ 17 h 29"/>
                  <a:gd name="T6" fmla="*/ 0 w 109"/>
                  <a:gd name="T7" fmla="*/ 24 h 29"/>
                  <a:gd name="T8" fmla="*/ 3 w 109"/>
                  <a:gd name="T9" fmla="*/ 29 h 29"/>
                  <a:gd name="T10" fmla="*/ 109 w 109"/>
                  <a:gd name="T11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9" h="29">
                    <a:moveTo>
                      <a:pt x="109" y="11"/>
                    </a:moveTo>
                    <a:lnTo>
                      <a:pt x="103" y="0"/>
                    </a:lnTo>
                    <a:lnTo>
                      <a:pt x="1" y="17"/>
                    </a:lnTo>
                    <a:lnTo>
                      <a:pt x="0" y="24"/>
                    </a:lnTo>
                    <a:lnTo>
                      <a:pt x="3" y="29"/>
                    </a:lnTo>
                    <a:lnTo>
                      <a:pt x="109" y="11"/>
                    </a:lnTo>
                    <a:close/>
                  </a:path>
                </a:pathLst>
              </a:custGeom>
              <a:solidFill>
                <a:srgbClr val="9170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18" name="Freeform 2042">
                <a:extLst>
                  <a:ext uri="{FF2B5EF4-FFF2-40B4-BE49-F238E27FC236}">
                    <a16:creationId xmlns:a16="http://schemas.microsoft.com/office/drawing/2014/main" id="{8C6900D0-9FB1-496E-9706-19AE83EECA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6" y="4131"/>
                <a:ext cx="35" cy="9"/>
              </a:xfrm>
              <a:custGeom>
                <a:avLst/>
                <a:gdLst>
                  <a:gd name="T0" fmla="*/ 104 w 104"/>
                  <a:gd name="T1" fmla="*/ 10 h 27"/>
                  <a:gd name="T2" fmla="*/ 101 w 104"/>
                  <a:gd name="T3" fmla="*/ 0 h 27"/>
                  <a:gd name="T4" fmla="*/ 0 w 104"/>
                  <a:gd name="T5" fmla="*/ 16 h 27"/>
                  <a:gd name="T6" fmla="*/ 2 w 104"/>
                  <a:gd name="T7" fmla="*/ 27 h 27"/>
                  <a:gd name="T8" fmla="*/ 104 w 104"/>
                  <a:gd name="T9" fmla="*/ 1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27">
                    <a:moveTo>
                      <a:pt x="104" y="10"/>
                    </a:moveTo>
                    <a:lnTo>
                      <a:pt x="101" y="0"/>
                    </a:lnTo>
                    <a:lnTo>
                      <a:pt x="0" y="16"/>
                    </a:lnTo>
                    <a:lnTo>
                      <a:pt x="2" y="27"/>
                    </a:lnTo>
                    <a:lnTo>
                      <a:pt x="104" y="10"/>
                    </a:lnTo>
                    <a:close/>
                  </a:path>
                </a:pathLst>
              </a:custGeom>
              <a:solidFill>
                <a:srgbClr val="9373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19" name="Freeform 2043">
                <a:extLst>
                  <a:ext uri="{FF2B5EF4-FFF2-40B4-BE49-F238E27FC236}">
                    <a16:creationId xmlns:a16="http://schemas.microsoft.com/office/drawing/2014/main" id="{71EEB9AB-3F02-45B3-828F-D66364067F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7" y="4153"/>
                <a:ext cx="27" cy="8"/>
              </a:xfrm>
              <a:custGeom>
                <a:avLst/>
                <a:gdLst>
                  <a:gd name="T0" fmla="*/ 77 w 80"/>
                  <a:gd name="T1" fmla="*/ 12 h 24"/>
                  <a:gd name="T2" fmla="*/ 80 w 80"/>
                  <a:gd name="T3" fmla="*/ 0 h 24"/>
                  <a:gd name="T4" fmla="*/ 0 w 80"/>
                  <a:gd name="T5" fmla="*/ 13 h 24"/>
                  <a:gd name="T6" fmla="*/ 9 w 80"/>
                  <a:gd name="T7" fmla="*/ 24 h 24"/>
                  <a:gd name="T8" fmla="*/ 77 w 80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24">
                    <a:moveTo>
                      <a:pt x="77" y="12"/>
                    </a:moveTo>
                    <a:lnTo>
                      <a:pt x="80" y="0"/>
                    </a:lnTo>
                    <a:lnTo>
                      <a:pt x="0" y="13"/>
                    </a:lnTo>
                    <a:lnTo>
                      <a:pt x="9" y="24"/>
                    </a:lnTo>
                    <a:lnTo>
                      <a:pt x="77" y="12"/>
                    </a:lnTo>
                    <a:close/>
                  </a:path>
                </a:pathLst>
              </a:custGeom>
              <a:solidFill>
                <a:srgbClr val="8563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20" name="Freeform 2044">
                <a:extLst>
                  <a:ext uri="{FF2B5EF4-FFF2-40B4-BE49-F238E27FC236}">
                    <a16:creationId xmlns:a16="http://schemas.microsoft.com/office/drawing/2014/main" id="{860222A6-0545-4086-B969-0A286C07F6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5" y="4149"/>
                <a:ext cx="29" cy="8"/>
              </a:xfrm>
              <a:custGeom>
                <a:avLst/>
                <a:gdLst>
                  <a:gd name="T0" fmla="*/ 87 w 87"/>
                  <a:gd name="T1" fmla="*/ 11 h 24"/>
                  <a:gd name="T2" fmla="*/ 87 w 87"/>
                  <a:gd name="T3" fmla="*/ 5 h 24"/>
                  <a:gd name="T4" fmla="*/ 87 w 87"/>
                  <a:gd name="T5" fmla="*/ 0 h 24"/>
                  <a:gd name="T6" fmla="*/ 0 w 87"/>
                  <a:gd name="T7" fmla="*/ 14 h 24"/>
                  <a:gd name="T8" fmla="*/ 7 w 87"/>
                  <a:gd name="T9" fmla="*/ 24 h 24"/>
                  <a:gd name="T10" fmla="*/ 87 w 87"/>
                  <a:gd name="T11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" h="24">
                    <a:moveTo>
                      <a:pt x="87" y="11"/>
                    </a:moveTo>
                    <a:lnTo>
                      <a:pt x="87" y="5"/>
                    </a:lnTo>
                    <a:lnTo>
                      <a:pt x="87" y="0"/>
                    </a:lnTo>
                    <a:lnTo>
                      <a:pt x="0" y="14"/>
                    </a:lnTo>
                    <a:lnTo>
                      <a:pt x="7" y="24"/>
                    </a:lnTo>
                    <a:lnTo>
                      <a:pt x="87" y="11"/>
                    </a:lnTo>
                    <a:close/>
                  </a:path>
                </a:pathLst>
              </a:custGeom>
              <a:solidFill>
                <a:srgbClr val="8765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21" name="Freeform 2045">
                <a:extLst>
                  <a:ext uri="{FF2B5EF4-FFF2-40B4-BE49-F238E27FC236}">
                    <a16:creationId xmlns:a16="http://schemas.microsoft.com/office/drawing/2014/main" id="{14E1ED79-64E8-49B3-B320-B88D7CC91A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00" y="4157"/>
                <a:ext cx="23" cy="14"/>
              </a:xfrm>
              <a:custGeom>
                <a:avLst/>
                <a:gdLst>
                  <a:gd name="T0" fmla="*/ 37 w 68"/>
                  <a:gd name="T1" fmla="*/ 32 h 42"/>
                  <a:gd name="T2" fmla="*/ 37 w 68"/>
                  <a:gd name="T3" fmla="*/ 27 h 42"/>
                  <a:gd name="T4" fmla="*/ 40 w 68"/>
                  <a:gd name="T5" fmla="*/ 26 h 42"/>
                  <a:gd name="T6" fmla="*/ 44 w 68"/>
                  <a:gd name="T7" fmla="*/ 29 h 42"/>
                  <a:gd name="T8" fmla="*/ 65 w 68"/>
                  <a:gd name="T9" fmla="*/ 21 h 42"/>
                  <a:gd name="T10" fmla="*/ 68 w 68"/>
                  <a:gd name="T11" fmla="*/ 0 h 42"/>
                  <a:gd name="T12" fmla="*/ 0 w 68"/>
                  <a:gd name="T13" fmla="*/ 12 h 42"/>
                  <a:gd name="T14" fmla="*/ 21 w 68"/>
                  <a:gd name="T15" fmla="*/ 41 h 42"/>
                  <a:gd name="T16" fmla="*/ 44 w 68"/>
                  <a:gd name="T17" fmla="*/ 42 h 42"/>
                  <a:gd name="T18" fmla="*/ 37 w 68"/>
                  <a:gd name="T19" fmla="*/ 3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42">
                    <a:moveTo>
                      <a:pt x="37" y="32"/>
                    </a:moveTo>
                    <a:lnTo>
                      <a:pt x="37" y="27"/>
                    </a:lnTo>
                    <a:lnTo>
                      <a:pt x="40" y="26"/>
                    </a:lnTo>
                    <a:lnTo>
                      <a:pt x="44" y="29"/>
                    </a:lnTo>
                    <a:lnTo>
                      <a:pt x="65" y="21"/>
                    </a:lnTo>
                    <a:lnTo>
                      <a:pt x="68" y="0"/>
                    </a:lnTo>
                    <a:lnTo>
                      <a:pt x="0" y="12"/>
                    </a:lnTo>
                    <a:lnTo>
                      <a:pt x="21" y="41"/>
                    </a:lnTo>
                    <a:lnTo>
                      <a:pt x="44" y="42"/>
                    </a:lnTo>
                    <a:lnTo>
                      <a:pt x="37" y="32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22" name="Freeform 2046">
                <a:extLst>
                  <a:ext uri="{FF2B5EF4-FFF2-40B4-BE49-F238E27FC236}">
                    <a16:creationId xmlns:a16="http://schemas.microsoft.com/office/drawing/2014/main" id="{B437AF7A-9459-4AA0-BB3A-7761B62B7B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3" y="4145"/>
                <a:ext cx="31" cy="9"/>
              </a:xfrm>
              <a:custGeom>
                <a:avLst/>
                <a:gdLst>
                  <a:gd name="T0" fmla="*/ 94 w 94"/>
                  <a:gd name="T1" fmla="*/ 12 h 26"/>
                  <a:gd name="T2" fmla="*/ 93 w 94"/>
                  <a:gd name="T3" fmla="*/ 0 h 26"/>
                  <a:gd name="T4" fmla="*/ 0 w 94"/>
                  <a:gd name="T5" fmla="*/ 17 h 26"/>
                  <a:gd name="T6" fmla="*/ 7 w 94"/>
                  <a:gd name="T7" fmla="*/ 26 h 26"/>
                  <a:gd name="T8" fmla="*/ 94 w 94"/>
                  <a:gd name="T9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26">
                    <a:moveTo>
                      <a:pt x="94" y="12"/>
                    </a:moveTo>
                    <a:lnTo>
                      <a:pt x="93" y="0"/>
                    </a:lnTo>
                    <a:lnTo>
                      <a:pt x="0" y="17"/>
                    </a:lnTo>
                    <a:lnTo>
                      <a:pt x="7" y="26"/>
                    </a:lnTo>
                    <a:lnTo>
                      <a:pt x="94" y="12"/>
                    </a:lnTo>
                    <a:close/>
                  </a:path>
                </a:pathLst>
              </a:custGeom>
              <a:solidFill>
                <a:srgbClr val="8968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23" name="Freeform 2047">
                <a:extLst>
                  <a:ext uri="{FF2B5EF4-FFF2-40B4-BE49-F238E27FC236}">
                    <a16:creationId xmlns:a16="http://schemas.microsoft.com/office/drawing/2014/main" id="{4E3BEF22-5D46-459F-97EC-D922A007F8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7" y="4079"/>
                <a:ext cx="32" cy="28"/>
              </a:xfrm>
              <a:custGeom>
                <a:avLst/>
                <a:gdLst>
                  <a:gd name="T0" fmla="*/ 56 w 95"/>
                  <a:gd name="T1" fmla="*/ 8 h 84"/>
                  <a:gd name="T2" fmla="*/ 44 w 95"/>
                  <a:gd name="T3" fmla="*/ 22 h 84"/>
                  <a:gd name="T4" fmla="*/ 33 w 95"/>
                  <a:gd name="T5" fmla="*/ 36 h 84"/>
                  <a:gd name="T6" fmla="*/ 23 w 95"/>
                  <a:gd name="T7" fmla="*/ 50 h 84"/>
                  <a:gd name="T8" fmla="*/ 11 w 95"/>
                  <a:gd name="T9" fmla="*/ 62 h 84"/>
                  <a:gd name="T10" fmla="*/ 0 w 95"/>
                  <a:gd name="T11" fmla="*/ 74 h 84"/>
                  <a:gd name="T12" fmla="*/ 0 w 95"/>
                  <a:gd name="T13" fmla="*/ 84 h 84"/>
                  <a:gd name="T14" fmla="*/ 95 w 95"/>
                  <a:gd name="T15" fmla="*/ 67 h 84"/>
                  <a:gd name="T16" fmla="*/ 94 w 95"/>
                  <a:gd name="T17" fmla="*/ 62 h 84"/>
                  <a:gd name="T18" fmla="*/ 88 w 95"/>
                  <a:gd name="T19" fmla="*/ 43 h 84"/>
                  <a:gd name="T20" fmla="*/ 82 w 95"/>
                  <a:gd name="T21" fmla="*/ 28 h 84"/>
                  <a:gd name="T22" fmla="*/ 72 w 95"/>
                  <a:gd name="T23" fmla="*/ 12 h 84"/>
                  <a:gd name="T24" fmla="*/ 62 w 95"/>
                  <a:gd name="T25" fmla="*/ 0 h 84"/>
                  <a:gd name="T26" fmla="*/ 56 w 95"/>
                  <a:gd name="T27" fmla="*/ 8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5" h="84">
                    <a:moveTo>
                      <a:pt x="56" y="8"/>
                    </a:moveTo>
                    <a:lnTo>
                      <a:pt x="44" y="22"/>
                    </a:lnTo>
                    <a:lnTo>
                      <a:pt x="33" y="36"/>
                    </a:lnTo>
                    <a:lnTo>
                      <a:pt x="23" y="50"/>
                    </a:lnTo>
                    <a:lnTo>
                      <a:pt x="11" y="62"/>
                    </a:lnTo>
                    <a:lnTo>
                      <a:pt x="0" y="74"/>
                    </a:lnTo>
                    <a:lnTo>
                      <a:pt x="0" y="84"/>
                    </a:lnTo>
                    <a:lnTo>
                      <a:pt x="95" y="67"/>
                    </a:lnTo>
                    <a:lnTo>
                      <a:pt x="94" y="62"/>
                    </a:lnTo>
                    <a:lnTo>
                      <a:pt x="88" y="43"/>
                    </a:lnTo>
                    <a:lnTo>
                      <a:pt x="82" y="28"/>
                    </a:lnTo>
                    <a:lnTo>
                      <a:pt x="72" y="12"/>
                    </a:lnTo>
                    <a:lnTo>
                      <a:pt x="62" y="0"/>
                    </a:lnTo>
                    <a:lnTo>
                      <a:pt x="56" y="8"/>
                    </a:lnTo>
                    <a:close/>
                  </a:path>
                </a:pathLst>
              </a:custGeom>
              <a:solidFill>
                <a:srgbClr val="A98B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24" name="Freeform 2048">
                <a:extLst>
                  <a:ext uri="{FF2B5EF4-FFF2-40B4-BE49-F238E27FC236}">
                    <a16:creationId xmlns:a16="http://schemas.microsoft.com/office/drawing/2014/main" id="{1FEDE1E5-36B0-4C5F-AFD6-8103EC3EB8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7" y="4101"/>
                <a:ext cx="33" cy="10"/>
              </a:xfrm>
              <a:custGeom>
                <a:avLst/>
                <a:gdLst>
                  <a:gd name="T0" fmla="*/ 98 w 98"/>
                  <a:gd name="T1" fmla="*/ 11 h 28"/>
                  <a:gd name="T2" fmla="*/ 95 w 98"/>
                  <a:gd name="T3" fmla="*/ 5 h 28"/>
                  <a:gd name="T4" fmla="*/ 95 w 98"/>
                  <a:gd name="T5" fmla="*/ 0 h 28"/>
                  <a:gd name="T6" fmla="*/ 0 w 98"/>
                  <a:gd name="T7" fmla="*/ 17 h 28"/>
                  <a:gd name="T8" fmla="*/ 0 w 98"/>
                  <a:gd name="T9" fmla="*/ 28 h 28"/>
                  <a:gd name="T10" fmla="*/ 98 w 98"/>
                  <a:gd name="T11" fmla="*/ 1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28">
                    <a:moveTo>
                      <a:pt x="98" y="11"/>
                    </a:moveTo>
                    <a:lnTo>
                      <a:pt x="95" y="5"/>
                    </a:lnTo>
                    <a:lnTo>
                      <a:pt x="95" y="0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98" y="11"/>
                    </a:lnTo>
                    <a:close/>
                  </a:path>
                </a:pathLst>
              </a:custGeom>
              <a:solidFill>
                <a:srgbClr val="A688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25" name="Freeform 2049">
                <a:extLst>
                  <a:ext uri="{FF2B5EF4-FFF2-40B4-BE49-F238E27FC236}">
                    <a16:creationId xmlns:a16="http://schemas.microsoft.com/office/drawing/2014/main" id="{49260905-E47D-468B-82C7-65A3716A4C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18" y="4179"/>
                <a:ext cx="58" cy="31"/>
              </a:xfrm>
              <a:custGeom>
                <a:avLst/>
                <a:gdLst>
                  <a:gd name="T0" fmla="*/ 56 w 176"/>
                  <a:gd name="T1" fmla="*/ 0 h 91"/>
                  <a:gd name="T2" fmla="*/ 33 w 176"/>
                  <a:gd name="T3" fmla="*/ 6 h 91"/>
                  <a:gd name="T4" fmla="*/ 32 w 176"/>
                  <a:gd name="T5" fmla="*/ 7 h 91"/>
                  <a:gd name="T6" fmla="*/ 13 w 176"/>
                  <a:gd name="T7" fmla="*/ 12 h 91"/>
                  <a:gd name="T8" fmla="*/ 0 w 176"/>
                  <a:gd name="T9" fmla="*/ 26 h 91"/>
                  <a:gd name="T10" fmla="*/ 28 w 176"/>
                  <a:gd name="T11" fmla="*/ 60 h 91"/>
                  <a:gd name="T12" fmla="*/ 55 w 176"/>
                  <a:gd name="T13" fmla="*/ 66 h 91"/>
                  <a:gd name="T14" fmla="*/ 79 w 176"/>
                  <a:gd name="T15" fmla="*/ 71 h 91"/>
                  <a:gd name="T16" fmla="*/ 128 w 176"/>
                  <a:gd name="T17" fmla="*/ 80 h 91"/>
                  <a:gd name="T18" fmla="*/ 135 w 176"/>
                  <a:gd name="T19" fmla="*/ 83 h 91"/>
                  <a:gd name="T20" fmla="*/ 136 w 176"/>
                  <a:gd name="T21" fmla="*/ 83 h 91"/>
                  <a:gd name="T22" fmla="*/ 139 w 176"/>
                  <a:gd name="T23" fmla="*/ 84 h 91"/>
                  <a:gd name="T24" fmla="*/ 144 w 176"/>
                  <a:gd name="T25" fmla="*/ 86 h 91"/>
                  <a:gd name="T26" fmla="*/ 151 w 176"/>
                  <a:gd name="T27" fmla="*/ 87 h 91"/>
                  <a:gd name="T28" fmla="*/ 158 w 176"/>
                  <a:gd name="T29" fmla="*/ 90 h 91"/>
                  <a:gd name="T30" fmla="*/ 163 w 176"/>
                  <a:gd name="T31" fmla="*/ 90 h 91"/>
                  <a:gd name="T32" fmla="*/ 168 w 176"/>
                  <a:gd name="T33" fmla="*/ 91 h 91"/>
                  <a:gd name="T34" fmla="*/ 176 w 176"/>
                  <a:gd name="T35" fmla="*/ 91 h 91"/>
                  <a:gd name="T36" fmla="*/ 171 w 176"/>
                  <a:gd name="T37" fmla="*/ 80 h 91"/>
                  <a:gd name="T38" fmla="*/ 170 w 176"/>
                  <a:gd name="T39" fmla="*/ 78 h 91"/>
                  <a:gd name="T40" fmla="*/ 143 w 176"/>
                  <a:gd name="T41" fmla="*/ 54 h 91"/>
                  <a:gd name="T42" fmla="*/ 115 w 176"/>
                  <a:gd name="T43" fmla="*/ 34 h 91"/>
                  <a:gd name="T44" fmla="*/ 86 w 176"/>
                  <a:gd name="T45" fmla="*/ 16 h 91"/>
                  <a:gd name="T46" fmla="*/ 56 w 176"/>
                  <a:gd name="T47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6" h="91">
                    <a:moveTo>
                      <a:pt x="56" y="0"/>
                    </a:moveTo>
                    <a:lnTo>
                      <a:pt x="33" y="6"/>
                    </a:lnTo>
                    <a:lnTo>
                      <a:pt x="32" y="7"/>
                    </a:lnTo>
                    <a:lnTo>
                      <a:pt x="13" y="12"/>
                    </a:lnTo>
                    <a:lnTo>
                      <a:pt x="0" y="26"/>
                    </a:lnTo>
                    <a:lnTo>
                      <a:pt x="28" y="60"/>
                    </a:lnTo>
                    <a:lnTo>
                      <a:pt x="55" y="66"/>
                    </a:lnTo>
                    <a:lnTo>
                      <a:pt x="79" y="71"/>
                    </a:lnTo>
                    <a:lnTo>
                      <a:pt x="128" y="80"/>
                    </a:lnTo>
                    <a:lnTo>
                      <a:pt x="135" y="83"/>
                    </a:lnTo>
                    <a:lnTo>
                      <a:pt x="136" y="83"/>
                    </a:lnTo>
                    <a:lnTo>
                      <a:pt x="139" y="84"/>
                    </a:lnTo>
                    <a:lnTo>
                      <a:pt x="144" y="86"/>
                    </a:lnTo>
                    <a:lnTo>
                      <a:pt x="151" y="87"/>
                    </a:lnTo>
                    <a:lnTo>
                      <a:pt x="158" y="90"/>
                    </a:lnTo>
                    <a:lnTo>
                      <a:pt x="163" y="90"/>
                    </a:lnTo>
                    <a:lnTo>
                      <a:pt x="168" y="91"/>
                    </a:lnTo>
                    <a:lnTo>
                      <a:pt x="176" y="91"/>
                    </a:lnTo>
                    <a:lnTo>
                      <a:pt x="171" y="80"/>
                    </a:lnTo>
                    <a:lnTo>
                      <a:pt x="170" y="78"/>
                    </a:lnTo>
                    <a:lnTo>
                      <a:pt x="143" y="54"/>
                    </a:lnTo>
                    <a:lnTo>
                      <a:pt x="115" y="34"/>
                    </a:lnTo>
                    <a:lnTo>
                      <a:pt x="86" y="16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26" name="Freeform 2050">
                <a:extLst>
                  <a:ext uri="{FF2B5EF4-FFF2-40B4-BE49-F238E27FC236}">
                    <a16:creationId xmlns:a16="http://schemas.microsoft.com/office/drawing/2014/main" id="{D49BB72E-20D0-4B43-B5C8-FED53E997D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18" y="4191"/>
                <a:ext cx="4" cy="15"/>
              </a:xfrm>
              <a:custGeom>
                <a:avLst/>
                <a:gdLst>
                  <a:gd name="T0" fmla="*/ 0 w 12"/>
                  <a:gd name="T1" fmla="*/ 47 h 47"/>
                  <a:gd name="T2" fmla="*/ 12 w 12"/>
                  <a:gd name="T3" fmla="*/ 26 h 47"/>
                  <a:gd name="T4" fmla="*/ 0 w 12"/>
                  <a:gd name="T5" fmla="*/ 0 h 47"/>
                  <a:gd name="T6" fmla="*/ 0 w 12"/>
                  <a:gd name="T7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47">
                    <a:moveTo>
                      <a:pt x="0" y="47"/>
                    </a:moveTo>
                    <a:lnTo>
                      <a:pt x="12" y="26"/>
                    </a:lnTo>
                    <a:lnTo>
                      <a:pt x="0" y="0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27" name="Freeform 2051">
                <a:extLst>
                  <a:ext uri="{FF2B5EF4-FFF2-40B4-BE49-F238E27FC236}">
                    <a16:creationId xmlns:a16="http://schemas.microsoft.com/office/drawing/2014/main" id="{972AF83C-5736-404A-A7EA-CAE24E1893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8" y="4191"/>
                <a:ext cx="16" cy="42"/>
              </a:xfrm>
              <a:custGeom>
                <a:avLst/>
                <a:gdLst>
                  <a:gd name="T0" fmla="*/ 48 w 48"/>
                  <a:gd name="T1" fmla="*/ 62 h 126"/>
                  <a:gd name="T2" fmla="*/ 48 w 48"/>
                  <a:gd name="T3" fmla="*/ 0 h 126"/>
                  <a:gd name="T4" fmla="*/ 38 w 48"/>
                  <a:gd name="T5" fmla="*/ 11 h 126"/>
                  <a:gd name="T6" fmla="*/ 28 w 48"/>
                  <a:gd name="T7" fmla="*/ 19 h 126"/>
                  <a:gd name="T8" fmla="*/ 16 w 48"/>
                  <a:gd name="T9" fmla="*/ 26 h 126"/>
                  <a:gd name="T10" fmla="*/ 9 w 48"/>
                  <a:gd name="T11" fmla="*/ 29 h 126"/>
                  <a:gd name="T12" fmla="*/ 7 w 48"/>
                  <a:gd name="T13" fmla="*/ 29 h 126"/>
                  <a:gd name="T14" fmla="*/ 6 w 48"/>
                  <a:gd name="T15" fmla="*/ 29 h 126"/>
                  <a:gd name="T16" fmla="*/ 6 w 48"/>
                  <a:gd name="T17" fmla="*/ 30 h 126"/>
                  <a:gd name="T18" fmla="*/ 3 w 48"/>
                  <a:gd name="T19" fmla="*/ 32 h 126"/>
                  <a:gd name="T20" fmla="*/ 1 w 48"/>
                  <a:gd name="T21" fmla="*/ 62 h 126"/>
                  <a:gd name="T22" fmla="*/ 0 w 48"/>
                  <a:gd name="T23" fmla="*/ 77 h 126"/>
                  <a:gd name="T24" fmla="*/ 3 w 48"/>
                  <a:gd name="T25" fmla="*/ 93 h 126"/>
                  <a:gd name="T26" fmla="*/ 4 w 48"/>
                  <a:gd name="T27" fmla="*/ 101 h 126"/>
                  <a:gd name="T28" fmla="*/ 8 w 48"/>
                  <a:gd name="T29" fmla="*/ 109 h 126"/>
                  <a:gd name="T30" fmla="*/ 16 w 48"/>
                  <a:gd name="T31" fmla="*/ 126 h 126"/>
                  <a:gd name="T32" fmla="*/ 19 w 48"/>
                  <a:gd name="T33" fmla="*/ 98 h 126"/>
                  <a:gd name="T34" fmla="*/ 26 w 48"/>
                  <a:gd name="T35" fmla="*/ 90 h 126"/>
                  <a:gd name="T36" fmla="*/ 30 w 48"/>
                  <a:gd name="T37" fmla="*/ 85 h 126"/>
                  <a:gd name="T38" fmla="*/ 34 w 48"/>
                  <a:gd name="T39" fmla="*/ 81 h 126"/>
                  <a:gd name="T40" fmla="*/ 41 w 48"/>
                  <a:gd name="T41" fmla="*/ 72 h 126"/>
                  <a:gd name="T42" fmla="*/ 48 w 48"/>
                  <a:gd name="T43" fmla="*/ 62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126">
                    <a:moveTo>
                      <a:pt x="48" y="62"/>
                    </a:moveTo>
                    <a:lnTo>
                      <a:pt x="48" y="0"/>
                    </a:lnTo>
                    <a:lnTo>
                      <a:pt x="38" y="11"/>
                    </a:lnTo>
                    <a:lnTo>
                      <a:pt x="28" y="19"/>
                    </a:lnTo>
                    <a:lnTo>
                      <a:pt x="16" y="26"/>
                    </a:lnTo>
                    <a:lnTo>
                      <a:pt x="9" y="29"/>
                    </a:lnTo>
                    <a:lnTo>
                      <a:pt x="7" y="29"/>
                    </a:lnTo>
                    <a:lnTo>
                      <a:pt x="6" y="29"/>
                    </a:lnTo>
                    <a:lnTo>
                      <a:pt x="6" y="30"/>
                    </a:lnTo>
                    <a:lnTo>
                      <a:pt x="3" y="32"/>
                    </a:lnTo>
                    <a:lnTo>
                      <a:pt x="1" y="62"/>
                    </a:lnTo>
                    <a:lnTo>
                      <a:pt x="0" y="77"/>
                    </a:lnTo>
                    <a:lnTo>
                      <a:pt x="3" y="93"/>
                    </a:lnTo>
                    <a:lnTo>
                      <a:pt x="4" y="101"/>
                    </a:lnTo>
                    <a:lnTo>
                      <a:pt x="8" y="109"/>
                    </a:lnTo>
                    <a:lnTo>
                      <a:pt x="16" y="126"/>
                    </a:lnTo>
                    <a:lnTo>
                      <a:pt x="19" y="98"/>
                    </a:lnTo>
                    <a:lnTo>
                      <a:pt x="26" y="90"/>
                    </a:lnTo>
                    <a:lnTo>
                      <a:pt x="30" y="85"/>
                    </a:lnTo>
                    <a:lnTo>
                      <a:pt x="34" y="81"/>
                    </a:lnTo>
                    <a:lnTo>
                      <a:pt x="41" y="72"/>
                    </a:lnTo>
                    <a:lnTo>
                      <a:pt x="48" y="62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28" name="Freeform 2052">
                <a:extLst>
                  <a:ext uri="{FF2B5EF4-FFF2-40B4-BE49-F238E27FC236}">
                    <a16:creationId xmlns:a16="http://schemas.microsoft.com/office/drawing/2014/main" id="{B4234BFF-AD88-4B9E-92B5-AF35E2EA0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5" y="4127"/>
                <a:ext cx="13" cy="25"/>
              </a:xfrm>
              <a:custGeom>
                <a:avLst/>
                <a:gdLst>
                  <a:gd name="T0" fmla="*/ 23 w 41"/>
                  <a:gd name="T1" fmla="*/ 43 h 74"/>
                  <a:gd name="T2" fmla="*/ 23 w 41"/>
                  <a:gd name="T3" fmla="*/ 32 h 74"/>
                  <a:gd name="T4" fmla="*/ 2 w 41"/>
                  <a:gd name="T5" fmla="*/ 1 h 74"/>
                  <a:gd name="T6" fmla="*/ 0 w 41"/>
                  <a:gd name="T7" fmla="*/ 0 h 74"/>
                  <a:gd name="T8" fmla="*/ 0 w 41"/>
                  <a:gd name="T9" fmla="*/ 6 h 74"/>
                  <a:gd name="T10" fmla="*/ 2 w 41"/>
                  <a:gd name="T11" fmla="*/ 13 h 74"/>
                  <a:gd name="T12" fmla="*/ 5 w 41"/>
                  <a:gd name="T13" fmla="*/ 18 h 74"/>
                  <a:gd name="T14" fmla="*/ 11 w 41"/>
                  <a:gd name="T15" fmla="*/ 24 h 74"/>
                  <a:gd name="T16" fmla="*/ 12 w 41"/>
                  <a:gd name="T17" fmla="*/ 49 h 74"/>
                  <a:gd name="T18" fmla="*/ 28 w 41"/>
                  <a:gd name="T19" fmla="*/ 74 h 74"/>
                  <a:gd name="T20" fmla="*/ 41 w 41"/>
                  <a:gd name="T21" fmla="*/ 66 h 74"/>
                  <a:gd name="T22" fmla="*/ 30 w 41"/>
                  <a:gd name="T23" fmla="*/ 57 h 74"/>
                  <a:gd name="T24" fmla="*/ 23 w 41"/>
                  <a:gd name="T25" fmla="*/ 4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1" h="74">
                    <a:moveTo>
                      <a:pt x="23" y="43"/>
                    </a:moveTo>
                    <a:lnTo>
                      <a:pt x="23" y="3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2" y="13"/>
                    </a:lnTo>
                    <a:lnTo>
                      <a:pt x="5" y="18"/>
                    </a:lnTo>
                    <a:lnTo>
                      <a:pt x="11" y="24"/>
                    </a:lnTo>
                    <a:lnTo>
                      <a:pt x="12" y="49"/>
                    </a:lnTo>
                    <a:lnTo>
                      <a:pt x="28" y="74"/>
                    </a:lnTo>
                    <a:lnTo>
                      <a:pt x="41" y="66"/>
                    </a:lnTo>
                    <a:lnTo>
                      <a:pt x="30" y="57"/>
                    </a:lnTo>
                    <a:lnTo>
                      <a:pt x="23" y="43"/>
                    </a:lnTo>
                    <a:close/>
                  </a:path>
                </a:pathLst>
              </a:custGeom>
              <a:solidFill>
                <a:srgbClr val="A98B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29" name="Freeform 2053">
                <a:extLst>
                  <a:ext uri="{FF2B5EF4-FFF2-40B4-BE49-F238E27FC236}">
                    <a16:creationId xmlns:a16="http://schemas.microsoft.com/office/drawing/2014/main" id="{D85EE856-7144-4BAD-B4D1-EB4D31DE53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9" y="4162"/>
                <a:ext cx="5" cy="3"/>
              </a:xfrm>
              <a:custGeom>
                <a:avLst/>
                <a:gdLst>
                  <a:gd name="T0" fmla="*/ 16 w 16"/>
                  <a:gd name="T1" fmla="*/ 3 h 10"/>
                  <a:gd name="T2" fmla="*/ 12 w 16"/>
                  <a:gd name="T3" fmla="*/ 0 h 10"/>
                  <a:gd name="T4" fmla="*/ 0 w 16"/>
                  <a:gd name="T5" fmla="*/ 8 h 10"/>
                  <a:gd name="T6" fmla="*/ 5 w 16"/>
                  <a:gd name="T7" fmla="*/ 10 h 10"/>
                  <a:gd name="T8" fmla="*/ 16 w 16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0">
                    <a:moveTo>
                      <a:pt x="16" y="3"/>
                    </a:moveTo>
                    <a:lnTo>
                      <a:pt x="12" y="0"/>
                    </a:lnTo>
                    <a:lnTo>
                      <a:pt x="0" y="8"/>
                    </a:lnTo>
                    <a:lnTo>
                      <a:pt x="5" y="10"/>
                    </a:lnTo>
                    <a:lnTo>
                      <a:pt x="16" y="3"/>
                    </a:lnTo>
                    <a:close/>
                  </a:path>
                </a:pathLst>
              </a:custGeom>
              <a:solidFill>
                <a:srgbClr val="8462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30" name="Freeform 2054">
                <a:extLst>
                  <a:ext uri="{FF2B5EF4-FFF2-40B4-BE49-F238E27FC236}">
                    <a16:creationId xmlns:a16="http://schemas.microsoft.com/office/drawing/2014/main" id="{91D93901-8DFE-4822-95CE-A94B15DA8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7" y="4161"/>
                <a:ext cx="6" cy="4"/>
              </a:xfrm>
              <a:custGeom>
                <a:avLst/>
                <a:gdLst>
                  <a:gd name="T0" fmla="*/ 17 w 17"/>
                  <a:gd name="T1" fmla="*/ 3 h 11"/>
                  <a:gd name="T2" fmla="*/ 16 w 17"/>
                  <a:gd name="T3" fmla="*/ 2 h 11"/>
                  <a:gd name="T4" fmla="*/ 14 w 17"/>
                  <a:gd name="T5" fmla="*/ 0 h 11"/>
                  <a:gd name="T6" fmla="*/ 0 w 17"/>
                  <a:gd name="T7" fmla="*/ 8 h 11"/>
                  <a:gd name="T8" fmla="*/ 5 w 17"/>
                  <a:gd name="T9" fmla="*/ 11 h 11"/>
                  <a:gd name="T10" fmla="*/ 17 w 17"/>
                  <a:gd name="T1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1">
                    <a:moveTo>
                      <a:pt x="17" y="3"/>
                    </a:moveTo>
                    <a:lnTo>
                      <a:pt x="16" y="2"/>
                    </a:lnTo>
                    <a:lnTo>
                      <a:pt x="14" y="0"/>
                    </a:lnTo>
                    <a:lnTo>
                      <a:pt x="0" y="8"/>
                    </a:lnTo>
                    <a:lnTo>
                      <a:pt x="5" y="11"/>
                    </a:lnTo>
                    <a:lnTo>
                      <a:pt x="17" y="3"/>
                    </a:lnTo>
                    <a:close/>
                  </a:path>
                </a:pathLst>
              </a:custGeom>
              <a:solidFill>
                <a:srgbClr val="8664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31" name="Freeform 2055">
                <a:extLst>
                  <a:ext uri="{FF2B5EF4-FFF2-40B4-BE49-F238E27FC236}">
                    <a16:creationId xmlns:a16="http://schemas.microsoft.com/office/drawing/2014/main" id="{A55DE0F6-62D7-493A-8857-77BB58C872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6" y="4160"/>
                <a:ext cx="6" cy="4"/>
              </a:xfrm>
              <a:custGeom>
                <a:avLst/>
                <a:gdLst>
                  <a:gd name="T0" fmla="*/ 18 w 18"/>
                  <a:gd name="T1" fmla="*/ 4 h 12"/>
                  <a:gd name="T2" fmla="*/ 15 w 18"/>
                  <a:gd name="T3" fmla="*/ 0 h 12"/>
                  <a:gd name="T4" fmla="*/ 0 w 18"/>
                  <a:gd name="T5" fmla="*/ 10 h 12"/>
                  <a:gd name="T6" fmla="*/ 4 w 18"/>
                  <a:gd name="T7" fmla="*/ 12 h 12"/>
                  <a:gd name="T8" fmla="*/ 18 w 18"/>
                  <a:gd name="T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2">
                    <a:moveTo>
                      <a:pt x="18" y="4"/>
                    </a:moveTo>
                    <a:lnTo>
                      <a:pt x="15" y="0"/>
                    </a:lnTo>
                    <a:lnTo>
                      <a:pt x="0" y="10"/>
                    </a:lnTo>
                    <a:lnTo>
                      <a:pt x="4" y="12"/>
                    </a:lnTo>
                    <a:lnTo>
                      <a:pt x="18" y="4"/>
                    </a:lnTo>
                    <a:close/>
                  </a:path>
                </a:pathLst>
              </a:custGeom>
              <a:solidFill>
                <a:srgbClr val="8A68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32" name="Freeform 2056">
                <a:extLst>
                  <a:ext uri="{FF2B5EF4-FFF2-40B4-BE49-F238E27FC236}">
                    <a16:creationId xmlns:a16="http://schemas.microsoft.com/office/drawing/2014/main" id="{5220E59C-6BF9-43B4-840B-83F9413199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1" y="4163"/>
                <a:ext cx="11" cy="7"/>
              </a:xfrm>
              <a:custGeom>
                <a:avLst/>
                <a:gdLst>
                  <a:gd name="T0" fmla="*/ 0 w 35"/>
                  <a:gd name="T1" fmla="*/ 7 h 20"/>
                  <a:gd name="T2" fmla="*/ 16 w 35"/>
                  <a:gd name="T3" fmla="*/ 17 h 20"/>
                  <a:gd name="T4" fmla="*/ 25 w 35"/>
                  <a:gd name="T5" fmla="*/ 19 h 20"/>
                  <a:gd name="T6" fmla="*/ 35 w 35"/>
                  <a:gd name="T7" fmla="*/ 20 h 20"/>
                  <a:gd name="T8" fmla="*/ 11 w 35"/>
                  <a:gd name="T9" fmla="*/ 0 h 20"/>
                  <a:gd name="T10" fmla="*/ 0 w 35"/>
                  <a:gd name="T11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20">
                    <a:moveTo>
                      <a:pt x="0" y="7"/>
                    </a:moveTo>
                    <a:lnTo>
                      <a:pt x="16" y="17"/>
                    </a:lnTo>
                    <a:lnTo>
                      <a:pt x="25" y="19"/>
                    </a:lnTo>
                    <a:lnTo>
                      <a:pt x="35" y="20"/>
                    </a:lnTo>
                    <a:lnTo>
                      <a:pt x="11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33" name="Freeform 2057">
                <a:extLst>
                  <a:ext uri="{FF2B5EF4-FFF2-40B4-BE49-F238E27FC236}">
                    <a16:creationId xmlns:a16="http://schemas.microsoft.com/office/drawing/2014/main" id="{4825B23D-1460-4AF4-8F36-6D4D5CB2D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7" y="4152"/>
                <a:ext cx="7" cy="5"/>
              </a:xfrm>
              <a:custGeom>
                <a:avLst/>
                <a:gdLst>
                  <a:gd name="T0" fmla="*/ 22 w 22"/>
                  <a:gd name="T1" fmla="*/ 4 h 15"/>
                  <a:gd name="T2" fmla="*/ 17 w 22"/>
                  <a:gd name="T3" fmla="*/ 0 h 15"/>
                  <a:gd name="T4" fmla="*/ 0 w 22"/>
                  <a:gd name="T5" fmla="*/ 11 h 15"/>
                  <a:gd name="T6" fmla="*/ 2 w 22"/>
                  <a:gd name="T7" fmla="*/ 15 h 15"/>
                  <a:gd name="T8" fmla="*/ 22 w 22"/>
                  <a:gd name="T9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5">
                    <a:moveTo>
                      <a:pt x="22" y="4"/>
                    </a:moveTo>
                    <a:lnTo>
                      <a:pt x="17" y="0"/>
                    </a:lnTo>
                    <a:lnTo>
                      <a:pt x="0" y="11"/>
                    </a:lnTo>
                    <a:lnTo>
                      <a:pt x="2" y="15"/>
                    </a:lnTo>
                    <a:lnTo>
                      <a:pt x="22" y="4"/>
                    </a:lnTo>
                    <a:close/>
                  </a:path>
                </a:pathLst>
              </a:custGeom>
              <a:solidFill>
                <a:srgbClr val="9C7D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34" name="Freeform 2058">
                <a:extLst>
                  <a:ext uri="{FF2B5EF4-FFF2-40B4-BE49-F238E27FC236}">
                    <a16:creationId xmlns:a16="http://schemas.microsoft.com/office/drawing/2014/main" id="{711749AE-B255-4171-8A07-4B7A7E6178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7" y="4153"/>
                <a:ext cx="8" cy="5"/>
              </a:xfrm>
              <a:custGeom>
                <a:avLst/>
                <a:gdLst>
                  <a:gd name="T0" fmla="*/ 22 w 22"/>
                  <a:gd name="T1" fmla="*/ 2 h 14"/>
                  <a:gd name="T2" fmla="*/ 20 w 22"/>
                  <a:gd name="T3" fmla="*/ 0 h 14"/>
                  <a:gd name="T4" fmla="*/ 0 w 22"/>
                  <a:gd name="T5" fmla="*/ 11 h 14"/>
                  <a:gd name="T6" fmla="*/ 2 w 22"/>
                  <a:gd name="T7" fmla="*/ 14 h 14"/>
                  <a:gd name="T8" fmla="*/ 22 w 22"/>
                  <a:gd name="T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4">
                    <a:moveTo>
                      <a:pt x="22" y="2"/>
                    </a:moveTo>
                    <a:lnTo>
                      <a:pt x="20" y="0"/>
                    </a:lnTo>
                    <a:lnTo>
                      <a:pt x="0" y="11"/>
                    </a:lnTo>
                    <a:lnTo>
                      <a:pt x="2" y="14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997A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35" name="Freeform 2059">
                <a:extLst>
                  <a:ext uri="{FF2B5EF4-FFF2-40B4-BE49-F238E27FC236}">
                    <a16:creationId xmlns:a16="http://schemas.microsoft.com/office/drawing/2014/main" id="{BB8BC0C0-1C5F-497F-B330-2D49ECCAE3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0" y="4157"/>
                <a:ext cx="9" cy="5"/>
              </a:xfrm>
              <a:custGeom>
                <a:avLst/>
                <a:gdLst>
                  <a:gd name="T0" fmla="*/ 26 w 26"/>
                  <a:gd name="T1" fmla="*/ 3 h 16"/>
                  <a:gd name="T2" fmla="*/ 24 w 26"/>
                  <a:gd name="T3" fmla="*/ 0 h 16"/>
                  <a:gd name="T4" fmla="*/ 0 w 26"/>
                  <a:gd name="T5" fmla="*/ 14 h 16"/>
                  <a:gd name="T6" fmla="*/ 0 w 26"/>
                  <a:gd name="T7" fmla="*/ 15 h 16"/>
                  <a:gd name="T8" fmla="*/ 5 w 26"/>
                  <a:gd name="T9" fmla="*/ 16 h 16"/>
                  <a:gd name="T10" fmla="*/ 26 w 26"/>
                  <a:gd name="T11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16">
                    <a:moveTo>
                      <a:pt x="26" y="3"/>
                    </a:moveTo>
                    <a:lnTo>
                      <a:pt x="24" y="0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5" y="16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9170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36" name="Freeform 2060">
                <a:extLst>
                  <a:ext uri="{FF2B5EF4-FFF2-40B4-BE49-F238E27FC236}">
                    <a16:creationId xmlns:a16="http://schemas.microsoft.com/office/drawing/2014/main" id="{752CF176-99C6-4E95-94A1-70457CABEE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9" y="4155"/>
                <a:ext cx="8" cy="5"/>
              </a:xfrm>
              <a:custGeom>
                <a:avLst/>
                <a:gdLst>
                  <a:gd name="T0" fmla="*/ 23 w 25"/>
                  <a:gd name="T1" fmla="*/ 0 h 16"/>
                  <a:gd name="T2" fmla="*/ 22 w 25"/>
                  <a:gd name="T3" fmla="*/ 0 h 16"/>
                  <a:gd name="T4" fmla="*/ 0 w 25"/>
                  <a:gd name="T5" fmla="*/ 13 h 16"/>
                  <a:gd name="T6" fmla="*/ 2 w 25"/>
                  <a:gd name="T7" fmla="*/ 16 h 16"/>
                  <a:gd name="T8" fmla="*/ 25 w 25"/>
                  <a:gd name="T9" fmla="*/ 2 h 16"/>
                  <a:gd name="T10" fmla="*/ 23 w 25"/>
                  <a:gd name="T11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16">
                    <a:moveTo>
                      <a:pt x="23" y="0"/>
                    </a:moveTo>
                    <a:lnTo>
                      <a:pt x="22" y="0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25" y="2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9676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37" name="Freeform 2061">
                <a:extLst>
                  <a:ext uri="{FF2B5EF4-FFF2-40B4-BE49-F238E27FC236}">
                    <a16:creationId xmlns:a16="http://schemas.microsoft.com/office/drawing/2014/main" id="{3F681CA1-D4C7-4102-89BE-EFAAE0279F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9" y="4155"/>
                <a:ext cx="9" cy="6"/>
              </a:xfrm>
              <a:custGeom>
                <a:avLst/>
                <a:gdLst>
                  <a:gd name="T0" fmla="*/ 27 w 27"/>
                  <a:gd name="T1" fmla="*/ 4 h 18"/>
                  <a:gd name="T2" fmla="*/ 23 w 27"/>
                  <a:gd name="T3" fmla="*/ 0 h 18"/>
                  <a:gd name="T4" fmla="*/ 0 w 27"/>
                  <a:gd name="T5" fmla="*/ 14 h 18"/>
                  <a:gd name="T6" fmla="*/ 3 w 27"/>
                  <a:gd name="T7" fmla="*/ 18 h 18"/>
                  <a:gd name="T8" fmla="*/ 27 w 27"/>
                  <a:gd name="T9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18">
                    <a:moveTo>
                      <a:pt x="27" y="4"/>
                    </a:moveTo>
                    <a:lnTo>
                      <a:pt x="23" y="0"/>
                    </a:lnTo>
                    <a:lnTo>
                      <a:pt x="0" y="14"/>
                    </a:lnTo>
                    <a:lnTo>
                      <a:pt x="3" y="18"/>
                    </a:lnTo>
                    <a:lnTo>
                      <a:pt x="27" y="4"/>
                    </a:lnTo>
                    <a:close/>
                  </a:path>
                </a:pathLst>
              </a:custGeom>
              <a:solidFill>
                <a:srgbClr val="9373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38" name="Freeform 2062">
                <a:extLst>
                  <a:ext uri="{FF2B5EF4-FFF2-40B4-BE49-F238E27FC236}">
                    <a16:creationId xmlns:a16="http://schemas.microsoft.com/office/drawing/2014/main" id="{5F25164A-4DDC-404D-AD42-F3D6ACE9DE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6" y="4151"/>
                <a:ext cx="6" cy="4"/>
              </a:xfrm>
              <a:custGeom>
                <a:avLst/>
                <a:gdLst>
                  <a:gd name="T0" fmla="*/ 19 w 19"/>
                  <a:gd name="T1" fmla="*/ 2 h 13"/>
                  <a:gd name="T2" fmla="*/ 15 w 19"/>
                  <a:gd name="T3" fmla="*/ 0 h 13"/>
                  <a:gd name="T4" fmla="*/ 0 w 19"/>
                  <a:gd name="T5" fmla="*/ 9 h 13"/>
                  <a:gd name="T6" fmla="*/ 2 w 19"/>
                  <a:gd name="T7" fmla="*/ 13 h 13"/>
                  <a:gd name="T8" fmla="*/ 19 w 19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3">
                    <a:moveTo>
                      <a:pt x="19" y="2"/>
                    </a:moveTo>
                    <a:lnTo>
                      <a:pt x="15" y="0"/>
                    </a:lnTo>
                    <a:lnTo>
                      <a:pt x="0" y="9"/>
                    </a:lnTo>
                    <a:lnTo>
                      <a:pt x="2" y="13"/>
                    </a:lnTo>
                    <a:lnTo>
                      <a:pt x="19" y="2"/>
                    </a:lnTo>
                    <a:close/>
                  </a:path>
                </a:pathLst>
              </a:custGeom>
              <a:solidFill>
                <a:srgbClr val="9E7F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39" name="Freeform 2063">
                <a:extLst>
                  <a:ext uri="{FF2B5EF4-FFF2-40B4-BE49-F238E27FC236}">
                    <a16:creationId xmlns:a16="http://schemas.microsoft.com/office/drawing/2014/main" id="{51E2D732-480E-474B-9245-F4C7B2BB59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8" y="4154"/>
                <a:ext cx="8" cy="5"/>
              </a:xfrm>
              <a:custGeom>
                <a:avLst/>
                <a:gdLst>
                  <a:gd name="T0" fmla="*/ 24 w 24"/>
                  <a:gd name="T1" fmla="*/ 3 h 16"/>
                  <a:gd name="T2" fmla="*/ 20 w 24"/>
                  <a:gd name="T3" fmla="*/ 0 h 16"/>
                  <a:gd name="T4" fmla="*/ 0 w 24"/>
                  <a:gd name="T5" fmla="*/ 12 h 16"/>
                  <a:gd name="T6" fmla="*/ 2 w 24"/>
                  <a:gd name="T7" fmla="*/ 16 h 16"/>
                  <a:gd name="T8" fmla="*/ 24 w 24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6">
                    <a:moveTo>
                      <a:pt x="24" y="3"/>
                    </a:moveTo>
                    <a:lnTo>
                      <a:pt x="20" y="0"/>
                    </a:lnTo>
                    <a:lnTo>
                      <a:pt x="0" y="12"/>
                    </a:lnTo>
                    <a:lnTo>
                      <a:pt x="2" y="16"/>
                    </a:lnTo>
                    <a:lnTo>
                      <a:pt x="24" y="3"/>
                    </a:lnTo>
                    <a:close/>
                  </a:path>
                </a:pathLst>
              </a:custGeom>
              <a:solidFill>
                <a:srgbClr val="9777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40" name="Freeform 2064">
                <a:extLst>
                  <a:ext uri="{FF2B5EF4-FFF2-40B4-BE49-F238E27FC236}">
                    <a16:creationId xmlns:a16="http://schemas.microsoft.com/office/drawing/2014/main" id="{3867641C-E9C8-45A9-A4E5-C8A87DD2E0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4" y="4149"/>
                <a:ext cx="5" cy="4"/>
              </a:xfrm>
              <a:custGeom>
                <a:avLst/>
                <a:gdLst>
                  <a:gd name="T0" fmla="*/ 16 w 16"/>
                  <a:gd name="T1" fmla="*/ 2 h 12"/>
                  <a:gd name="T2" fmla="*/ 13 w 16"/>
                  <a:gd name="T3" fmla="*/ 0 h 12"/>
                  <a:gd name="T4" fmla="*/ 0 w 16"/>
                  <a:gd name="T5" fmla="*/ 8 h 12"/>
                  <a:gd name="T6" fmla="*/ 2 w 16"/>
                  <a:gd name="T7" fmla="*/ 12 h 12"/>
                  <a:gd name="T8" fmla="*/ 16 w 16"/>
                  <a:gd name="T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2">
                    <a:moveTo>
                      <a:pt x="16" y="2"/>
                    </a:moveTo>
                    <a:lnTo>
                      <a:pt x="13" y="0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16" y="2"/>
                    </a:lnTo>
                    <a:close/>
                  </a:path>
                </a:pathLst>
              </a:custGeom>
              <a:solidFill>
                <a:srgbClr val="A485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41" name="Freeform 2065">
                <a:extLst>
                  <a:ext uri="{FF2B5EF4-FFF2-40B4-BE49-F238E27FC236}">
                    <a16:creationId xmlns:a16="http://schemas.microsoft.com/office/drawing/2014/main" id="{76450318-2EF6-4C1B-B4E7-E6286A394A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5" y="4150"/>
                <a:ext cx="6" cy="4"/>
              </a:xfrm>
              <a:custGeom>
                <a:avLst/>
                <a:gdLst>
                  <a:gd name="T0" fmla="*/ 14 w 19"/>
                  <a:gd name="T1" fmla="*/ 0 h 13"/>
                  <a:gd name="T2" fmla="*/ 0 w 19"/>
                  <a:gd name="T3" fmla="*/ 10 h 13"/>
                  <a:gd name="T4" fmla="*/ 4 w 19"/>
                  <a:gd name="T5" fmla="*/ 13 h 13"/>
                  <a:gd name="T6" fmla="*/ 19 w 19"/>
                  <a:gd name="T7" fmla="*/ 4 h 13"/>
                  <a:gd name="T8" fmla="*/ 14 w 19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3">
                    <a:moveTo>
                      <a:pt x="14" y="0"/>
                    </a:moveTo>
                    <a:lnTo>
                      <a:pt x="0" y="10"/>
                    </a:lnTo>
                    <a:lnTo>
                      <a:pt x="4" y="13"/>
                    </a:lnTo>
                    <a:lnTo>
                      <a:pt x="19" y="4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A384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42" name="Freeform 2066">
                <a:extLst>
                  <a:ext uri="{FF2B5EF4-FFF2-40B4-BE49-F238E27FC236}">
                    <a16:creationId xmlns:a16="http://schemas.microsoft.com/office/drawing/2014/main" id="{9EE12C9E-EA08-4F41-8747-4DCCD0286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4" y="4159"/>
                <a:ext cx="7" cy="4"/>
              </a:xfrm>
              <a:custGeom>
                <a:avLst/>
                <a:gdLst>
                  <a:gd name="T0" fmla="*/ 0 w 21"/>
                  <a:gd name="T1" fmla="*/ 10 h 13"/>
                  <a:gd name="T2" fmla="*/ 1 w 21"/>
                  <a:gd name="T3" fmla="*/ 10 h 13"/>
                  <a:gd name="T4" fmla="*/ 6 w 21"/>
                  <a:gd name="T5" fmla="*/ 13 h 13"/>
                  <a:gd name="T6" fmla="*/ 21 w 21"/>
                  <a:gd name="T7" fmla="*/ 3 h 13"/>
                  <a:gd name="T8" fmla="*/ 18 w 21"/>
                  <a:gd name="T9" fmla="*/ 0 h 13"/>
                  <a:gd name="T10" fmla="*/ 0 w 21"/>
                  <a:gd name="T11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13">
                    <a:moveTo>
                      <a:pt x="0" y="10"/>
                    </a:moveTo>
                    <a:lnTo>
                      <a:pt x="1" y="10"/>
                    </a:lnTo>
                    <a:lnTo>
                      <a:pt x="6" y="13"/>
                    </a:lnTo>
                    <a:lnTo>
                      <a:pt x="21" y="3"/>
                    </a:lnTo>
                    <a:lnTo>
                      <a:pt x="18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8D6C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43" name="Freeform 2067">
                <a:extLst>
                  <a:ext uri="{FF2B5EF4-FFF2-40B4-BE49-F238E27FC236}">
                    <a16:creationId xmlns:a16="http://schemas.microsoft.com/office/drawing/2014/main" id="{32B4209E-00BA-4BAA-954F-EF08CCFB6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2" y="4158"/>
                <a:ext cx="8" cy="4"/>
              </a:xfrm>
              <a:custGeom>
                <a:avLst/>
                <a:gdLst>
                  <a:gd name="T0" fmla="*/ 0 w 24"/>
                  <a:gd name="T1" fmla="*/ 13 h 13"/>
                  <a:gd name="T2" fmla="*/ 6 w 24"/>
                  <a:gd name="T3" fmla="*/ 13 h 13"/>
                  <a:gd name="T4" fmla="*/ 24 w 24"/>
                  <a:gd name="T5" fmla="*/ 3 h 13"/>
                  <a:gd name="T6" fmla="*/ 21 w 24"/>
                  <a:gd name="T7" fmla="*/ 0 h 13"/>
                  <a:gd name="T8" fmla="*/ 0 w 24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3">
                    <a:moveTo>
                      <a:pt x="0" y="13"/>
                    </a:moveTo>
                    <a:lnTo>
                      <a:pt x="6" y="13"/>
                    </a:lnTo>
                    <a:lnTo>
                      <a:pt x="24" y="3"/>
                    </a:lnTo>
                    <a:lnTo>
                      <a:pt x="21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8E6D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44" name="Freeform 2068">
                <a:extLst>
                  <a:ext uri="{FF2B5EF4-FFF2-40B4-BE49-F238E27FC236}">
                    <a16:creationId xmlns:a16="http://schemas.microsoft.com/office/drawing/2014/main" id="{70338EC4-1776-4758-AE65-39314E4261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3" y="4155"/>
                <a:ext cx="3" cy="2"/>
              </a:xfrm>
              <a:custGeom>
                <a:avLst/>
                <a:gdLst>
                  <a:gd name="T0" fmla="*/ 2 w 9"/>
                  <a:gd name="T1" fmla="*/ 0 h 5"/>
                  <a:gd name="T2" fmla="*/ 0 w 9"/>
                  <a:gd name="T3" fmla="*/ 1 h 5"/>
                  <a:gd name="T4" fmla="*/ 6 w 9"/>
                  <a:gd name="T5" fmla="*/ 5 h 5"/>
                  <a:gd name="T6" fmla="*/ 9 w 9"/>
                  <a:gd name="T7" fmla="*/ 2 h 5"/>
                  <a:gd name="T8" fmla="*/ 2 w 9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5">
                    <a:moveTo>
                      <a:pt x="2" y="0"/>
                    </a:moveTo>
                    <a:lnTo>
                      <a:pt x="0" y="1"/>
                    </a:lnTo>
                    <a:lnTo>
                      <a:pt x="6" y="5"/>
                    </a:lnTo>
                    <a:lnTo>
                      <a:pt x="9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979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45" name="Freeform 2069">
                <a:extLst>
                  <a:ext uri="{FF2B5EF4-FFF2-40B4-BE49-F238E27FC236}">
                    <a16:creationId xmlns:a16="http://schemas.microsoft.com/office/drawing/2014/main" id="{98B9E45A-8EFE-40EE-8800-0DC8A0B44D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9" y="4154"/>
                <a:ext cx="4" cy="1"/>
              </a:xfrm>
              <a:custGeom>
                <a:avLst/>
                <a:gdLst>
                  <a:gd name="T0" fmla="*/ 11 w 13"/>
                  <a:gd name="T1" fmla="*/ 5 h 5"/>
                  <a:gd name="T2" fmla="*/ 13 w 13"/>
                  <a:gd name="T3" fmla="*/ 4 h 5"/>
                  <a:gd name="T4" fmla="*/ 0 w 13"/>
                  <a:gd name="T5" fmla="*/ 0 h 5"/>
                  <a:gd name="T6" fmla="*/ 11 w 13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5">
                    <a:moveTo>
                      <a:pt x="11" y="5"/>
                    </a:moveTo>
                    <a:lnTo>
                      <a:pt x="13" y="4"/>
                    </a:lnTo>
                    <a:lnTo>
                      <a:pt x="0" y="0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A98B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46" name="Freeform 2070">
                <a:extLst>
                  <a:ext uri="{FF2B5EF4-FFF2-40B4-BE49-F238E27FC236}">
                    <a16:creationId xmlns:a16="http://schemas.microsoft.com/office/drawing/2014/main" id="{DA5D31C0-00B9-4E56-8472-5A750C531F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5" y="4156"/>
                <a:ext cx="4" cy="2"/>
              </a:xfrm>
              <a:custGeom>
                <a:avLst/>
                <a:gdLst>
                  <a:gd name="T0" fmla="*/ 6 w 13"/>
                  <a:gd name="T1" fmla="*/ 0 h 6"/>
                  <a:gd name="T2" fmla="*/ 3 w 13"/>
                  <a:gd name="T3" fmla="*/ 0 h 6"/>
                  <a:gd name="T4" fmla="*/ 0 w 13"/>
                  <a:gd name="T5" fmla="*/ 3 h 6"/>
                  <a:gd name="T6" fmla="*/ 7 w 13"/>
                  <a:gd name="T7" fmla="*/ 6 h 6"/>
                  <a:gd name="T8" fmla="*/ 13 w 13"/>
                  <a:gd name="T9" fmla="*/ 3 h 6"/>
                  <a:gd name="T10" fmla="*/ 6 w 13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6">
                    <a:moveTo>
                      <a:pt x="6" y="0"/>
                    </a:moveTo>
                    <a:lnTo>
                      <a:pt x="3" y="0"/>
                    </a:lnTo>
                    <a:lnTo>
                      <a:pt x="0" y="3"/>
                    </a:lnTo>
                    <a:lnTo>
                      <a:pt x="7" y="6"/>
                    </a:lnTo>
                    <a:lnTo>
                      <a:pt x="13" y="3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9676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47" name="Freeform 2071">
                <a:extLst>
                  <a:ext uri="{FF2B5EF4-FFF2-40B4-BE49-F238E27FC236}">
                    <a16:creationId xmlns:a16="http://schemas.microsoft.com/office/drawing/2014/main" id="{A18362B7-0D30-4BE1-B1F7-2A32814406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7" y="4157"/>
                <a:ext cx="5" cy="2"/>
              </a:xfrm>
              <a:custGeom>
                <a:avLst/>
                <a:gdLst>
                  <a:gd name="T0" fmla="*/ 6 w 15"/>
                  <a:gd name="T1" fmla="*/ 0 h 7"/>
                  <a:gd name="T2" fmla="*/ 0 w 15"/>
                  <a:gd name="T3" fmla="*/ 3 h 7"/>
                  <a:gd name="T4" fmla="*/ 7 w 15"/>
                  <a:gd name="T5" fmla="*/ 7 h 7"/>
                  <a:gd name="T6" fmla="*/ 15 w 15"/>
                  <a:gd name="T7" fmla="*/ 2 h 7"/>
                  <a:gd name="T8" fmla="*/ 6 w 15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7">
                    <a:moveTo>
                      <a:pt x="6" y="0"/>
                    </a:moveTo>
                    <a:lnTo>
                      <a:pt x="0" y="3"/>
                    </a:lnTo>
                    <a:lnTo>
                      <a:pt x="7" y="7"/>
                    </a:lnTo>
                    <a:lnTo>
                      <a:pt x="15" y="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9474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48" name="Freeform 2072">
                <a:extLst>
                  <a:ext uri="{FF2B5EF4-FFF2-40B4-BE49-F238E27FC236}">
                    <a16:creationId xmlns:a16="http://schemas.microsoft.com/office/drawing/2014/main" id="{FB33AA4E-1E44-40AD-9D02-D0E26C581A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9" y="4157"/>
                <a:ext cx="5" cy="3"/>
              </a:xfrm>
              <a:custGeom>
                <a:avLst/>
                <a:gdLst>
                  <a:gd name="T0" fmla="*/ 0 w 14"/>
                  <a:gd name="T1" fmla="*/ 5 h 7"/>
                  <a:gd name="T2" fmla="*/ 6 w 14"/>
                  <a:gd name="T3" fmla="*/ 7 h 7"/>
                  <a:gd name="T4" fmla="*/ 14 w 14"/>
                  <a:gd name="T5" fmla="*/ 2 h 7"/>
                  <a:gd name="T6" fmla="*/ 8 w 14"/>
                  <a:gd name="T7" fmla="*/ 0 h 7"/>
                  <a:gd name="T8" fmla="*/ 0 w 14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7">
                    <a:moveTo>
                      <a:pt x="0" y="5"/>
                    </a:moveTo>
                    <a:lnTo>
                      <a:pt x="6" y="7"/>
                    </a:lnTo>
                    <a:lnTo>
                      <a:pt x="14" y="2"/>
                    </a:lnTo>
                    <a:lnTo>
                      <a:pt x="8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9271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49" name="Freeform 2073">
                <a:extLst>
                  <a:ext uri="{FF2B5EF4-FFF2-40B4-BE49-F238E27FC236}">
                    <a16:creationId xmlns:a16="http://schemas.microsoft.com/office/drawing/2014/main" id="{3D2C7371-65BB-45FB-90B0-32C6AC2F5E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9" y="4162"/>
                <a:ext cx="1" cy="1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67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50" name="Freeform 2074">
                <a:extLst>
                  <a:ext uri="{FF2B5EF4-FFF2-40B4-BE49-F238E27FC236}">
                    <a16:creationId xmlns:a16="http://schemas.microsoft.com/office/drawing/2014/main" id="{FBF915F0-A6BA-4059-92B4-5F5EDD8720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7" y="4161"/>
                <a:ext cx="2" cy="2"/>
              </a:xfrm>
              <a:custGeom>
                <a:avLst/>
                <a:gdLst>
                  <a:gd name="T0" fmla="*/ 8 w 8"/>
                  <a:gd name="T1" fmla="*/ 5 h 5"/>
                  <a:gd name="T2" fmla="*/ 8 w 8"/>
                  <a:gd name="T3" fmla="*/ 3 h 5"/>
                  <a:gd name="T4" fmla="*/ 4 w 8"/>
                  <a:gd name="T5" fmla="*/ 0 h 5"/>
                  <a:gd name="T6" fmla="*/ 0 w 8"/>
                  <a:gd name="T7" fmla="*/ 1 h 5"/>
                  <a:gd name="T8" fmla="*/ 7 w 8"/>
                  <a:gd name="T9" fmla="*/ 3 h 5"/>
                  <a:gd name="T10" fmla="*/ 8 w 8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5">
                    <a:moveTo>
                      <a:pt x="8" y="5"/>
                    </a:moveTo>
                    <a:lnTo>
                      <a:pt x="8" y="3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7" y="3"/>
                    </a:lnTo>
                    <a:lnTo>
                      <a:pt x="8" y="5"/>
                    </a:lnTo>
                    <a:close/>
                  </a:path>
                </a:pathLst>
              </a:custGeom>
              <a:solidFill>
                <a:srgbClr val="8B6A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51" name="Freeform 2075">
                <a:extLst>
                  <a:ext uri="{FF2B5EF4-FFF2-40B4-BE49-F238E27FC236}">
                    <a16:creationId xmlns:a16="http://schemas.microsoft.com/office/drawing/2014/main" id="{86FDEDCB-841A-44A0-89CF-0968E3E982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4" y="4160"/>
                <a:ext cx="4" cy="1"/>
              </a:xfrm>
              <a:custGeom>
                <a:avLst/>
                <a:gdLst>
                  <a:gd name="T0" fmla="*/ 7 w 11"/>
                  <a:gd name="T1" fmla="*/ 5 h 5"/>
                  <a:gd name="T2" fmla="*/ 11 w 11"/>
                  <a:gd name="T3" fmla="*/ 4 h 5"/>
                  <a:gd name="T4" fmla="*/ 5 w 11"/>
                  <a:gd name="T5" fmla="*/ 0 h 5"/>
                  <a:gd name="T6" fmla="*/ 0 w 11"/>
                  <a:gd name="T7" fmla="*/ 3 h 5"/>
                  <a:gd name="T8" fmla="*/ 7 w 11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5">
                    <a:moveTo>
                      <a:pt x="7" y="5"/>
                    </a:moveTo>
                    <a:lnTo>
                      <a:pt x="11" y="4"/>
                    </a:lnTo>
                    <a:lnTo>
                      <a:pt x="5" y="0"/>
                    </a:lnTo>
                    <a:lnTo>
                      <a:pt x="0" y="3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8D6C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52" name="Freeform 2076">
                <a:extLst>
                  <a:ext uri="{FF2B5EF4-FFF2-40B4-BE49-F238E27FC236}">
                    <a16:creationId xmlns:a16="http://schemas.microsoft.com/office/drawing/2014/main" id="{CA794085-8999-4B6D-ACFA-03BC92ACF2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1" y="4158"/>
                <a:ext cx="5" cy="3"/>
              </a:xfrm>
              <a:custGeom>
                <a:avLst/>
                <a:gdLst>
                  <a:gd name="T0" fmla="*/ 8 w 14"/>
                  <a:gd name="T1" fmla="*/ 0 h 8"/>
                  <a:gd name="T2" fmla="*/ 0 w 14"/>
                  <a:gd name="T3" fmla="*/ 5 h 8"/>
                  <a:gd name="T4" fmla="*/ 9 w 14"/>
                  <a:gd name="T5" fmla="*/ 8 h 8"/>
                  <a:gd name="T6" fmla="*/ 14 w 14"/>
                  <a:gd name="T7" fmla="*/ 5 h 8"/>
                  <a:gd name="T8" fmla="*/ 8 w 14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8">
                    <a:moveTo>
                      <a:pt x="8" y="0"/>
                    </a:moveTo>
                    <a:lnTo>
                      <a:pt x="0" y="5"/>
                    </a:lnTo>
                    <a:lnTo>
                      <a:pt x="9" y="8"/>
                    </a:lnTo>
                    <a:lnTo>
                      <a:pt x="14" y="5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8F6F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53" name="Freeform 2077">
                <a:extLst>
                  <a:ext uri="{FF2B5EF4-FFF2-40B4-BE49-F238E27FC236}">
                    <a16:creationId xmlns:a16="http://schemas.microsoft.com/office/drawing/2014/main" id="{5F1B5E9E-B94D-4F47-BF6F-E4822AF31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2" y="4156"/>
                <a:ext cx="5" cy="3"/>
              </a:xfrm>
              <a:custGeom>
                <a:avLst/>
                <a:gdLst>
                  <a:gd name="T0" fmla="*/ 15 w 15"/>
                  <a:gd name="T1" fmla="*/ 5 h 9"/>
                  <a:gd name="T2" fmla="*/ 8 w 15"/>
                  <a:gd name="T3" fmla="*/ 0 h 9"/>
                  <a:gd name="T4" fmla="*/ 7 w 15"/>
                  <a:gd name="T5" fmla="*/ 0 h 9"/>
                  <a:gd name="T6" fmla="*/ 0 w 15"/>
                  <a:gd name="T7" fmla="*/ 5 h 9"/>
                  <a:gd name="T8" fmla="*/ 8 w 15"/>
                  <a:gd name="T9" fmla="*/ 9 h 9"/>
                  <a:gd name="T10" fmla="*/ 15 w 15"/>
                  <a:gd name="T11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9">
                    <a:moveTo>
                      <a:pt x="15" y="5"/>
                    </a:moveTo>
                    <a:lnTo>
                      <a:pt x="8" y="0"/>
                    </a:lnTo>
                    <a:lnTo>
                      <a:pt x="7" y="0"/>
                    </a:lnTo>
                    <a:lnTo>
                      <a:pt x="0" y="5"/>
                    </a:lnTo>
                    <a:lnTo>
                      <a:pt x="8" y="9"/>
                    </a:lnTo>
                    <a:lnTo>
                      <a:pt x="15" y="5"/>
                    </a:lnTo>
                    <a:close/>
                  </a:path>
                </a:pathLst>
              </a:custGeom>
              <a:solidFill>
                <a:srgbClr val="9575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54" name="Freeform 2078">
                <a:extLst>
                  <a:ext uri="{FF2B5EF4-FFF2-40B4-BE49-F238E27FC236}">
                    <a16:creationId xmlns:a16="http://schemas.microsoft.com/office/drawing/2014/main" id="{34AEBD06-2F0D-4330-B5A0-8DBEE26B6B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8" y="4155"/>
                <a:ext cx="7" cy="3"/>
              </a:xfrm>
              <a:custGeom>
                <a:avLst/>
                <a:gdLst>
                  <a:gd name="T0" fmla="*/ 12 w 19"/>
                  <a:gd name="T1" fmla="*/ 9 h 9"/>
                  <a:gd name="T2" fmla="*/ 19 w 19"/>
                  <a:gd name="T3" fmla="*/ 4 h 9"/>
                  <a:gd name="T4" fmla="*/ 8 w 19"/>
                  <a:gd name="T5" fmla="*/ 0 h 9"/>
                  <a:gd name="T6" fmla="*/ 0 w 19"/>
                  <a:gd name="T7" fmla="*/ 4 h 9"/>
                  <a:gd name="T8" fmla="*/ 12 w 19"/>
                  <a:gd name="T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9">
                    <a:moveTo>
                      <a:pt x="12" y="9"/>
                    </a:moveTo>
                    <a:lnTo>
                      <a:pt x="19" y="4"/>
                    </a:lnTo>
                    <a:lnTo>
                      <a:pt x="8" y="0"/>
                    </a:lnTo>
                    <a:lnTo>
                      <a:pt x="0" y="4"/>
                    </a:ln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9979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55" name="Freeform 2079">
                <a:extLst>
                  <a:ext uri="{FF2B5EF4-FFF2-40B4-BE49-F238E27FC236}">
                    <a16:creationId xmlns:a16="http://schemas.microsoft.com/office/drawing/2014/main" id="{2271ECA4-A5B5-4EAB-B0F9-5FE61980A2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6" y="4150"/>
                <a:ext cx="8" cy="4"/>
              </a:xfrm>
              <a:custGeom>
                <a:avLst/>
                <a:gdLst>
                  <a:gd name="T0" fmla="*/ 24 w 24"/>
                  <a:gd name="T1" fmla="*/ 5 h 12"/>
                  <a:gd name="T2" fmla="*/ 13 w 24"/>
                  <a:gd name="T3" fmla="*/ 0 h 12"/>
                  <a:gd name="T4" fmla="*/ 0 w 24"/>
                  <a:gd name="T5" fmla="*/ 9 h 12"/>
                  <a:gd name="T6" fmla="*/ 8 w 24"/>
                  <a:gd name="T7" fmla="*/ 11 h 12"/>
                  <a:gd name="T8" fmla="*/ 10 w 24"/>
                  <a:gd name="T9" fmla="*/ 12 h 12"/>
                  <a:gd name="T10" fmla="*/ 24 w 24"/>
                  <a:gd name="T11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12">
                    <a:moveTo>
                      <a:pt x="24" y="5"/>
                    </a:moveTo>
                    <a:lnTo>
                      <a:pt x="13" y="0"/>
                    </a:lnTo>
                    <a:lnTo>
                      <a:pt x="0" y="9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24" y="5"/>
                    </a:lnTo>
                    <a:close/>
                  </a:path>
                </a:pathLst>
              </a:custGeom>
              <a:solidFill>
                <a:srgbClr val="9F80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56" name="Freeform 2080">
                <a:extLst>
                  <a:ext uri="{FF2B5EF4-FFF2-40B4-BE49-F238E27FC236}">
                    <a16:creationId xmlns:a16="http://schemas.microsoft.com/office/drawing/2014/main" id="{ADCC7CF2-F0DE-4834-8779-359B78C4AF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0" y="4152"/>
                <a:ext cx="8" cy="3"/>
              </a:xfrm>
              <a:custGeom>
                <a:avLst/>
                <a:gdLst>
                  <a:gd name="T0" fmla="*/ 14 w 25"/>
                  <a:gd name="T1" fmla="*/ 0 h 11"/>
                  <a:gd name="T2" fmla="*/ 0 w 25"/>
                  <a:gd name="T3" fmla="*/ 7 h 11"/>
                  <a:gd name="T4" fmla="*/ 14 w 25"/>
                  <a:gd name="T5" fmla="*/ 11 h 11"/>
                  <a:gd name="T6" fmla="*/ 25 w 25"/>
                  <a:gd name="T7" fmla="*/ 5 h 11"/>
                  <a:gd name="T8" fmla="*/ 14 w 25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1">
                    <a:moveTo>
                      <a:pt x="14" y="0"/>
                    </a:moveTo>
                    <a:lnTo>
                      <a:pt x="0" y="7"/>
                    </a:lnTo>
                    <a:lnTo>
                      <a:pt x="14" y="11"/>
                    </a:lnTo>
                    <a:lnTo>
                      <a:pt x="25" y="5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9E7F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57" name="Freeform 2081">
                <a:extLst>
                  <a:ext uri="{FF2B5EF4-FFF2-40B4-BE49-F238E27FC236}">
                    <a16:creationId xmlns:a16="http://schemas.microsoft.com/office/drawing/2014/main" id="{B3E9BFCE-7597-489C-9020-D54F098EF4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4" y="4153"/>
                <a:ext cx="7" cy="3"/>
              </a:xfrm>
              <a:custGeom>
                <a:avLst/>
                <a:gdLst>
                  <a:gd name="T0" fmla="*/ 0 w 20"/>
                  <a:gd name="T1" fmla="*/ 6 h 8"/>
                  <a:gd name="T2" fmla="*/ 7 w 20"/>
                  <a:gd name="T3" fmla="*/ 7 h 8"/>
                  <a:gd name="T4" fmla="*/ 12 w 20"/>
                  <a:gd name="T5" fmla="*/ 8 h 8"/>
                  <a:gd name="T6" fmla="*/ 20 w 20"/>
                  <a:gd name="T7" fmla="*/ 4 h 8"/>
                  <a:gd name="T8" fmla="*/ 11 w 20"/>
                  <a:gd name="T9" fmla="*/ 0 h 8"/>
                  <a:gd name="T10" fmla="*/ 0 w 20"/>
                  <a:gd name="T11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8">
                    <a:moveTo>
                      <a:pt x="0" y="6"/>
                    </a:moveTo>
                    <a:lnTo>
                      <a:pt x="7" y="7"/>
                    </a:lnTo>
                    <a:lnTo>
                      <a:pt x="12" y="8"/>
                    </a:lnTo>
                    <a:lnTo>
                      <a:pt x="20" y="4"/>
                    </a:lnTo>
                    <a:lnTo>
                      <a:pt x="11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9B7B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58" name="Freeform 2082">
                <a:extLst>
                  <a:ext uri="{FF2B5EF4-FFF2-40B4-BE49-F238E27FC236}">
                    <a16:creationId xmlns:a16="http://schemas.microsoft.com/office/drawing/2014/main" id="{5F39CD19-176B-4FD1-8780-CBADA1F6E8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5" y="4158"/>
                <a:ext cx="6" cy="3"/>
              </a:xfrm>
              <a:custGeom>
                <a:avLst/>
                <a:gdLst>
                  <a:gd name="T0" fmla="*/ 0 w 17"/>
                  <a:gd name="T1" fmla="*/ 4 h 10"/>
                  <a:gd name="T2" fmla="*/ 9 w 17"/>
                  <a:gd name="T3" fmla="*/ 10 h 10"/>
                  <a:gd name="T4" fmla="*/ 17 w 17"/>
                  <a:gd name="T5" fmla="*/ 5 h 10"/>
                  <a:gd name="T6" fmla="*/ 7 w 17"/>
                  <a:gd name="T7" fmla="*/ 0 h 10"/>
                  <a:gd name="T8" fmla="*/ 0 w 17"/>
                  <a:gd name="T9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0">
                    <a:moveTo>
                      <a:pt x="0" y="4"/>
                    </a:moveTo>
                    <a:lnTo>
                      <a:pt x="9" y="10"/>
                    </a:lnTo>
                    <a:lnTo>
                      <a:pt x="17" y="5"/>
                    </a:lnTo>
                    <a:lnTo>
                      <a:pt x="7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9373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59" name="Freeform 2083">
                <a:extLst>
                  <a:ext uri="{FF2B5EF4-FFF2-40B4-BE49-F238E27FC236}">
                    <a16:creationId xmlns:a16="http://schemas.microsoft.com/office/drawing/2014/main" id="{984A3A17-BA0B-4ED2-B827-0339FF6966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3" y="4149"/>
                <a:ext cx="8" cy="4"/>
              </a:xfrm>
              <a:custGeom>
                <a:avLst/>
                <a:gdLst>
                  <a:gd name="T0" fmla="*/ 0 w 23"/>
                  <a:gd name="T1" fmla="*/ 8 h 12"/>
                  <a:gd name="T2" fmla="*/ 10 w 23"/>
                  <a:gd name="T3" fmla="*/ 12 h 12"/>
                  <a:gd name="T4" fmla="*/ 23 w 23"/>
                  <a:gd name="T5" fmla="*/ 3 h 12"/>
                  <a:gd name="T6" fmla="*/ 13 w 23"/>
                  <a:gd name="T7" fmla="*/ 0 h 12"/>
                  <a:gd name="T8" fmla="*/ 0 w 23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12">
                    <a:moveTo>
                      <a:pt x="0" y="8"/>
                    </a:moveTo>
                    <a:lnTo>
                      <a:pt x="10" y="12"/>
                    </a:lnTo>
                    <a:lnTo>
                      <a:pt x="23" y="3"/>
                    </a:lnTo>
                    <a:lnTo>
                      <a:pt x="13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A183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60" name="Freeform 2084">
                <a:extLst>
                  <a:ext uri="{FF2B5EF4-FFF2-40B4-BE49-F238E27FC236}">
                    <a16:creationId xmlns:a16="http://schemas.microsoft.com/office/drawing/2014/main" id="{D52AB921-9A48-4871-96D0-9682FCC40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8" y="4148"/>
                <a:ext cx="9" cy="4"/>
              </a:xfrm>
              <a:custGeom>
                <a:avLst/>
                <a:gdLst>
                  <a:gd name="T0" fmla="*/ 29 w 29"/>
                  <a:gd name="T1" fmla="*/ 4 h 12"/>
                  <a:gd name="T2" fmla="*/ 26 w 29"/>
                  <a:gd name="T3" fmla="*/ 3 h 12"/>
                  <a:gd name="T4" fmla="*/ 5 w 29"/>
                  <a:gd name="T5" fmla="*/ 0 h 12"/>
                  <a:gd name="T6" fmla="*/ 2 w 29"/>
                  <a:gd name="T7" fmla="*/ 1 h 12"/>
                  <a:gd name="T8" fmla="*/ 0 w 29"/>
                  <a:gd name="T9" fmla="*/ 5 h 12"/>
                  <a:gd name="T10" fmla="*/ 0 w 29"/>
                  <a:gd name="T11" fmla="*/ 6 h 12"/>
                  <a:gd name="T12" fmla="*/ 16 w 29"/>
                  <a:gd name="T13" fmla="*/ 12 h 12"/>
                  <a:gd name="T14" fmla="*/ 29 w 29"/>
                  <a:gd name="T15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" h="12">
                    <a:moveTo>
                      <a:pt x="29" y="4"/>
                    </a:moveTo>
                    <a:lnTo>
                      <a:pt x="26" y="3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6" y="12"/>
                    </a:lnTo>
                    <a:lnTo>
                      <a:pt x="29" y="4"/>
                    </a:lnTo>
                    <a:close/>
                  </a:path>
                </a:pathLst>
              </a:custGeom>
              <a:solidFill>
                <a:srgbClr val="A384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61" name="Freeform 2085">
                <a:extLst>
                  <a:ext uri="{FF2B5EF4-FFF2-40B4-BE49-F238E27FC236}">
                    <a16:creationId xmlns:a16="http://schemas.microsoft.com/office/drawing/2014/main" id="{9BE14B56-3303-48A7-8213-99C1E16D6F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1" y="4161"/>
                <a:ext cx="5" cy="4"/>
              </a:xfrm>
              <a:custGeom>
                <a:avLst/>
                <a:gdLst>
                  <a:gd name="T0" fmla="*/ 10 w 17"/>
                  <a:gd name="T1" fmla="*/ 0 h 10"/>
                  <a:gd name="T2" fmla="*/ 0 w 17"/>
                  <a:gd name="T3" fmla="*/ 5 h 10"/>
                  <a:gd name="T4" fmla="*/ 5 w 17"/>
                  <a:gd name="T5" fmla="*/ 7 h 10"/>
                  <a:gd name="T6" fmla="*/ 8 w 17"/>
                  <a:gd name="T7" fmla="*/ 10 h 10"/>
                  <a:gd name="T8" fmla="*/ 17 w 17"/>
                  <a:gd name="T9" fmla="*/ 5 h 10"/>
                  <a:gd name="T10" fmla="*/ 10 w 17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0">
                    <a:moveTo>
                      <a:pt x="10" y="0"/>
                    </a:moveTo>
                    <a:lnTo>
                      <a:pt x="0" y="5"/>
                    </a:lnTo>
                    <a:lnTo>
                      <a:pt x="5" y="7"/>
                    </a:lnTo>
                    <a:lnTo>
                      <a:pt x="8" y="10"/>
                    </a:lnTo>
                    <a:lnTo>
                      <a:pt x="17" y="5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8F6F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62" name="Freeform 2086">
                <a:extLst>
                  <a:ext uri="{FF2B5EF4-FFF2-40B4-BE49-F238E27FC236}">
                    <a16:creationId xmlns:a16="http://schemas.microsoft.com/office/drawing/2014/main" id="{07AAC0C5-D250-4586-9CBE-0AE3024136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8" y="4159"/>
                <a:ext cx="6" cy="4"/>
              </a:xfrm>
              <a:custGeom>
                <a:avLst/>
                <a:gdLst>
                  <a:gd name="T0" fmla="*/ 8 w 18"/>
                  <a:gd name="T1" fmla="*/ 11 h 11"/>
                  <a:gd name="T2" fmla="*/ 18 w 18"/>
                  <a:gd name="T3" fmla="*/ 6 h 11"/>
                  <a:gd name="T4" fmla="*/ 8 w 18"/>
                  <a:gd name="T5" fmla="*/ 0 h 11"/>
                  <a:gd name="T6" fmla="*/ 0 w 18"/>
                  <a:gd name="T7" fmla="*/ 5 h 11"/>
                  <a:gd name="T8" fmla="*/ 6 w 18"/>
                  <a:gd name="T9" fmla="*/ 10 h 11"/>
                  <a:gd name="T10" fmla="*/ 8 w 18"/>
                  <a:gd name="T11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1">
                    <a:moveTo>
                      <a:pt x="8" y="11"/>
                    </a:moveTo>
                    <a:lnTo>
                      <a:pt x="18" y="6"/>
                    </a:lnTo>
                    <a:lnTo>
                      <a:pt x="8" y="0"/>
                    </a:lnTo>
                    <a:lnTo>
                      <a:pt x="0" y="5"/>
                    </a:lnTo>
                    <a:lnTo>
                      <a:pt x="6" y="10"/>
                    </a:lnTo>
                    <a:lnTo>
                      <a:pt x="8" y="11"/>
                    </a:lnTo>
                    <a:close/>
                  </a:path>
                </a:pathLst>
              </a:custGeom>
              <a:solidFill>
                <a:srgbClr val="9271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63" name="Freeform 2087">
                <a:extLst>
                  <a:ext uri="{FF2B5EF4-FFF2-40B4-BE49-F238E27FC236}">
                    <a16:creationId xmlns:a16="http://schemas.microsoft.com/office/drawing/2014/main" id="{A3BBA629-8270-4C13-8480-63E7580D4E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6" y="4165"/>
                <a:ext cx="6" cy="3"/>
              </a:xfrm>
              <a:custGeom>
                <a:avLst/>
                <a:gdLst>
                  <a:gd name="T0" fmla="*/ 0 w 18"/>
                  <a:gd name="T1" fmla="*/ 5 h 9"/>
                  <a:gd name="T2" fmla="*/ 8 w 18"/>
                  <a:gd name="T3" fmla="*/ 9 h 9"/>
                  <a:gd name="T4" fmla="*/ 18 w 18"/>
                  <a:gd name="T5" fmla="*/ 5 h 9"/>
                  <a:gd name="T6" fmla="*/ 9 w 18"/>
                  <a:gd name="T7" fmla="*/ 0 h 9"/>
                  <a:gd name="T8" fmla="*/ 0 w 18"/>
                  <a:gd name="T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9">
                    <a:moveTo>
                      <a:pt x="0" y="5"/>
                    </a:moveTo>
                    <a:lnTo>
                      <a:pt x="8" y="9"/>
                    </a:lnTo>
                    <a:lnTo>
                      <a:pt x="18" y="5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8A68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64" name="Freeform 2088">
                <a:extLst>
                  <a:ext uri="{FF2B5EF4-FFF2-40B4-BE49-F238E27FC236}">
                    <a16:creationId xmlns:a16="http://schemas.microsoft.com/office/drawing/2014/main" id="{EDADE609-9568-45EF-BAA4-D689438743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3" y="4163"/>
                <a:ext cx="6" cy="4"/>
              </a:xfrm>
              <a:custGeom>
                <a:avLst/>
                <a:gdLst>
                  <a:gd name="T0" fmla="*/ 9 w 18"/>
                  <a:gd name="T1" fmla="*/ 11 h 11"/>
                  <a:gd name="T2" fmla="*/ 18 w 18"/>
                  <a:gd name="T3" fmla="*/ 6 h 11"/>
                  <a:gd name="T4" fmla="*/ 9 w 18"/>
                  <a:gd name="T5" fmla="*/ 0 h 11"/>
                  <a:gd name="T6" fmla="*/ 0 w 18"/>
                  <a:gd name="T7" fmla="*/ 5 h 11"/>
                  <a:gd name="T8" fmla="*/ 9 w 18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1">
                    <a:moveTo>
                      <a:pt x="9" y="11"/>
                    </a:moveTo>
                    <a:lnTo>
                      <a:pt x="18" y="6"/>
                    </a:lnTo>
                    <a:lnTo>
                      <a:pt x="9" y="0"/>
                    </a:lnTo>
                    <a:lnTo>
                      <a:pt x="0" y="5"/>
                    </a:lnTo>
                    <a:lnTo>
                      <a:pt x="9" y="11"/>
                    </a:lnTo>
                    <a:close/>
                  </a:path>
                </a:pathLst>
              </a:custGeom>
              <a:solidFill>
                <a:srgbClr val="8D6C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65" name="Freeform 2089">
                <a:extLst>
                  <a:ext uri="{FF2B5EF4-FFF2-40B4-BE49-F238E27FC236}">
                    <a16:creationId xmlns:a16="http://schemas.microsoft.com/office/drawing/2014/main" id="{2E7CDF4E-4976-4861-8ABD-C20B7B680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3" y="4168"/>
                <a:ext cx="6" cy="3"/>
              </a:xfrm>
              <a:custGeom>
                <a:avLst/>
                <a:gdLst>
                  <a:gd name="T0" fmla="*/ 19 w 19"/>
                  <a:gd name="T1" fmla="*/ 5 h 9"/>
                  <a:gd name="T2" fmla="*/ 8 w 19"/>
                  <a:gd name="T3" fmla="*/ 0 h 9"/>
                  <a:gd name="T4" fmla="*/ 0 w 19"/>
                  <a:gd name="T5" fmla="*/ 6 h 9"/>
                  <a:gd name="T6" fmla="*/ 10 w 19"/>
                  <a:gd name="T7" fmla="*/ 9 h 9"/>
                  <a:gd name="T8" fmla="*/ 13 w 19"/>
                  <a:gd name="T9" fmla="*/ 9 h 9"/>
                  <a:gd name="T10" fmla="*/ 19 w 19"/>
                  <a:gd name="T11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9">
                    <a:moveTo>
                      <a:pt x="19" y="5"/>
                    </a:moveTo>
                    <a:lnTo>
                      <a:pt x="8" y="0"/>
                    </a:lnTo>
                    <a:lnTo>
                      <a:pt x="0" y="6"/>
                    </a:lnTo>
                    <a:lnTo>
                      <a:pt x="10" y="9"/>
                    </a:lnTo>
                    <a:lnTo>
                      <a:pt x="13" y="9"/>
                    </a:lnTo>
                    <a:lnTo>
                      <a:pt x="19" y="5"/>
                    </a:lnTo>
                    <a:close/>
                  </a:path>
                </a:pathLst>
              </a:custGeom>
              <a:solidFill>
                <a:srgbClr val="8563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66" name="Freeform 2090">
                <a:extLst>
                  <a:ext uri="{FF2B5EF4-FFF2-40B4-BE49-F238E27FC236}">
                    <a16:creationId xmlns:a16="http://schemas.microsoft.com/office/drawing/2014/main" id="{6280465B-EAB4-4006-9F9A-58B24419F5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9" y="4167"/>
                <a:ext cx="6" cy="3"/>
              </a:xfrm>
              <a:custGeom>
                <a:avLst/>
                <a:gdLst>
                  <a:gd name="T0" fmla="*/ 11 w 19"/>
                  <a:gd name="T1" fmla="*/ 9 h 9"/>
                  <a:gd name="T2" fmla="*/ 19 w 19"/>
                  <a:gd name="T3" fmla="*/ 3 h 9"/>
                  <a:gd name="T4" fmla="*/ 17 w 19"/>
                  <a:gd name="T5" fmla="*/ 2 h 9"/>
                  <a:gd name="T6" fmla="*/ 15 w 19"/>
                  <a:gd name="T7" fmla="*/ 2 h 9"/>
                  <a:gd name="T8" fmla="*/ 10 w 19"/>
                  <a:gd name="T9" fmla="*/ 0 h 9"/>
                  <a:gd name="T10" fmla="*/ 0 w 19"/>
                  <a:gd name="T11" fmla="*/ 4 h 9"/>
                  <a:gd name="T12" fmla="*/ 11 w 19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9">
                    <a:moveTo>
                      <a:pt x="11" y="9"/>
                    </a:moveTo>
                    <a:lnTo>
                      <a:pt x="19" y="3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0" y="0"/>
                    </a:lnTo>
                    <a:lnTo>
                      <a:pt x="0" y="4"/>
                    </a:lnTo>
                    <a:lnTo>
                      <a:pt x="11" y="9"/>
                    </a:lnTo>
                    <a:close/>
                  </a:path>
                </a:pathLst>
              </a:custGeom>
              <a:solidFill>
                <a:srgbClr val="8867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67" name="Freeform 2091">
                <a:extLst>
                  <a:ext uri="{FF2B5EF4-FFF2-40B4-BE49-F238E27FC236}">
                    <a16:creationId xmlns:a16="http://schemas.microsoft.com/office/drawing/2014/main" id="{6D12C351-2067-4016-B22A-7AE8D22362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7" y="4169"/>
                <a:ext cx="4" cy="2"/>
              </a:xfrm>
              <a:custGeom>
                <a:avLst/>
                <a:gdLst>
                  <a:gd name="T0" fmla="*/ 6 w 13"/>
                  <a:gd name="T1" fmla="*/ 0 h 4"/>
                  <a:gd name="T2" fmla="*/ 0 w 13"/>
                  <a:gd name="T3" fmla="*/ 4 h 4"/>
                  <a:gd name="T4" fmla="*/ 13 w 13"/>
                  <a:gd name="T5" fmla="*/ 4 h 4"/>
                  <a:gd name="T6" fmla="*/ 6 w 13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4">
                    <a:moveTo>
                      <a:pt x="6" y="0"/>
                    </a:moveTo>
                    <a:lnTo>
                      <a:pt x="0" y="4"/>
                    </a:lnTo>
                    <a:lnTo>
                      <a:pt x="13" y="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8462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68" name="Freeform 2092">
                <a:extLst>
                  <a:ext uri="{FF2B5EF4-FFF2-40B4-BE49-F238E27FC236}">
                    <a16:creationId xmlns:a16="http://schemas.microsoft.com/office/drawing/2014/main" id="{0416771A-D671-41C7-BA84-060751D0C5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0" y="4163"/>
                <a:ext cx="2" cy="1"/>
              </a:xfrm>
              <a:custGeom>
                <a:avLst/>
                <a:gdLst>
                  <a:gd name="T0" fmla="*/ 7 w 7"/>
                  <a:gd name="T1" fmla="*/ 3 h 3"/>
                  <a:gd name="T2" fmla="*/ 0 w 7"/>
                  <a:gd name="T3" fmla="*/ 0 h 3"/>
                  <a:gd name="T4" fmla="*/ 4 w 7"/>
                  <a:gd name="T5" fmla="*/ 3 h 3"/>
                  <a:gd name="T6" fmla="*/ 7 w 7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3">
                    <a:moveTo>
                      <a:pt x="7" y="3"/>
                    </a:moveTo>
                    <a:lnTo>
                      <a:pt x="0" y="0"/>
                    </a:lnTo>
                    <a:lnTo>
                      <a:pt x="4" y="3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8765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69" name="Freeform 2093">
                <a:extLst>
                  <a:ext uri="{FF2B5EF4-FFF2-40B4-BE49-F238E27FC236}">
                    <a16:creationId xmlns:a16="http://schemas.microsoft.com/office/drawing/2014/main" id="{6742ABF1-4C6C-4682-A279-502A7241B1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5" y="4181"/>
                <a:ext cx="49" cy="37"/>
              </a:xfrm>
              <a:custGeom>
                <a:avLst/>
                <a:gdLst>
                  <a:gd name="T0" fmla="*/ 101 w 145"/>
                  <a:gd name="T1" fmla="*/ 6 h 111"/>
                  <a:gd name="T2" fmla="*/ 106 w 145"/>
                  <a:gd name="T3" fmla="*/ 1 h 111"/>
                  <a:gd name="T4" fmla="*/ 105 w 145"/>
                  <a:gd name="T5" fmla="*/ 0 h 111"/>
                  <a:gd name="T6" fmla="*/ 86 w 145"/>
                  <a:gd name="T7" fmla="*/ 2 h 111"/>
                  <a:gd name="T8" fmla="*/ 46 w 145"/>
                  <a:gd name="T9" fmla="*/ 23 h 111"/>
                  <a:gd name="T10" fmla="*/ 30 w 145"/>
                  <a:gd name="T11" fmla="*/ 37 h 111"/>
                  <a:gd name="T12" fmla="*/ 20 w 145"/>
                  <a:gd name="T13" fmla="*/ 52 h 111"/>
                  <a:gd name="T14" fmla="*/ 11 w 145"/>
                  <a:gd name="T15" fmla="*/ 69 h 111"/>
                  <a:gd name="T16" fmla="*/ 5 w 145"/>
                  <a:gd name="T17" fmla="*/ 88 h 111"/>
                  <a:gd name="T18" fmla="*/ 0 w 145"/>
                  <a:gd name="T19" fmla="*/ 111 h 111"/>
                  <a:gd name="T20" fmla="*/ 14 w 145"/>
                  <a:gd name="T21" fmla="*/ 103 h 111"/>
                  <a:gd name="T22" fmla="*/ 56 w 145"/>
                  <a:gd name="T23" fmla="*/ 79 h 111"/>
                  <a:gd name="T24" fmla="*/ 77 w 145"/>
                  <a:gd name="T25" fmla="*/ 66 h 111"/>
                  <a:gd name="T26" fmla="*/ 98 w 145"/>
                  <a:gd name="T27" fmla="*/ 57 h 111"/>
                  <a:gd name="T28" fmla="*/ 126 w 145"/>
                  <a:gd name="T29" fmla="*/ 39 h 111"/>
                  <a:gd name="T30" fmla="*/ 145 w 145"/>
                  <a:gd name="T31" fmla="*/ 20 h 111"/>
                  <a:gd name="T32" fmla="*/ 108 w 145"/>
                  <a:gd name="T33" fmla="*/ 15 h 111"/>
                  <a:gd name="T34" fmla="*/ 104 w 145"/>
                  <a:gd name="T35" fmla="*/ 9 h 111"/>
                  <a:gd name="T36" fmla="*/ 101 w 145"/>
                  <a:gd name="T37" fmla="*/ 6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5" h="111">
                    <a:moveTo>
                      <a:pt x="101" y="6"/>
                    </a:moveTo>
                    <a:lnTo>
                      <a:pt x="106" y="1"/>
                    </a:lnTo>
                    <a:lnTo>
                      <a:pt x="105" y="0"/>
                    </a:lnTo>
                    <a:lnTo>
                      <a:pt x="86" y="2"/>
                    </a:lnTo>
                    <a:lnTo>
                      <a:pt x="46" y="23"/>
                    </a:lnTo>
                    <a:lnTo>
                      <a:pt x="30" y="37"/>
                    </a:lnTo>
                    <a:lnTo>
                      <a:pt x="20" y="52"/>
                    </a:lnTo>
                    <a:lnTo>
                      <a:pt x="11" y="69"/>
                    </a:lnTo>
                    <a:lnTo>
                      <a:pt x="5" y="88"/>
                    </a:lnTo>
                    <a:lnTo>
                      <a:pt x="0" y="111"/>
                    </a:lnTo>
                    <a:lnTo>
                      <a:pt x="14" y="103"/>
                    </a:lnTo>
                    <a:lnTo>
                      <a:pt x="56" y="79"/>
                    </a:lnTo>
                    <a:lnTo>
                      <a:pt x="77" y="66"/>
                    </a:lnTo>
                    <a:lnTo>
                      <a:pt x="98" y="57"/>
                    </a:lnTo>
                    <a:lnTo>
                      <a:pt x="126" y="39"/>
                    </a:lnTo>
                    <a:lnTo>
                      <a:pt x="145" y="20"/>
                    </a:lnTo>
                    <a:lnTo>
                      <a:pt x="108" y="15"/>
                    </a:lnTo>
                    <a:lnTo>
                      <a:pt x="104" y="9"/>
                    </a:lnTo>
                    <a:lnTo>
                      <a:pt x="101" y="6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70" name="Freeform 2094">
                <a:extLst>
                  <a:ext uri="{FF2B5EF4-FFF2-40B4-BE49-F238E27FC236}">
                    <a16:creationId xmlns:a16="http://schemas.microsoft.com/office/drawing/2014/main" id="{375B0FFC-887D-421D-B2CF-184CCDBCC1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01" y="4181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71" name="Freeform 2095">
                <a:extLst>
                  <a:ext uri="{FF2B5EF4-FFF2-40B4-BE49-F238E27FC236}">
                    <a16:creationId xmlns:a16="http://schemas.microsoft.com/office/drawing/2014/main" id="{02BB8B89-1322-4117-9EAF-4F90646FB7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2" y="4115"/>
                <a:ext cx="13" cy="12"/>
              </a:xfrm>
              <a:custGeom>
                <a:avLst/>
                <a:gdLst>
                  <a:gd name="T0" fmla="*/ 6 w 41"/>
                  <a:gd name="T1" fmla="*/ 0 h 36"/>
                  <a:gd name="T2" fmla="*/ 0 w 41"/>
                  <a:gd name="T3" fmla="*/ 8 h 36"/>
                  <a:gd name="T4" fmla="*/ 39 w 41"/>
                  <a:gd name="T5" fmla="*/ 36 h 36"/>
                  <a:gd name="T6" fmla="*/ 41 w 41"/>
                  <a:gd name="T7" fmla="*/ 25 h 36"/>
                  <a:gd name="T8" fmla="*/ 6 w 41"/>
                  <a:gd name="T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6">
                    <a:moveTo>
                      <a:pt x="6" y="0"/>
                    </a:moveTo>
                    <a:lnTo>
                      <a:pt x="0" y="8"/>
                    </a:lnTo>
                    <a:lnTo>
                      <a:pt x="39" y="36"/>
                    </a:lnTo>
                    <a:lnTo>
                      <a:pt x="41" y="2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A688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72" name="Freeform 2096">
                <a:extLst>
                  <a:ext uri="{FF2B5EF4-FFF2-40B4-BE49-F238E27FC236}">
                    <a16:creationId xmlns:a16="http://schemas.microsoft.com/office/drawing/2014/main" id="{1266AEC8-0240-4382-A334-B3C922AA2D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4" y="4096"/>
                <a:ext cx="11" cy="27"/>
              </a:xfrm>
              <a:custGeom>
                <a:avLst/>
                <a:gdLst>
                  <a:gd name="T0" fmla="*/ 3 w 35"/>
                  <a:gd name="T1" fmla="*/ 15 h 82"/>
                  <a:gd name="T2" fmla="*/ 3 w 35"/>
                  <a:gd name="T3" fmla="*/ 51 h 82"/>
                  <a:gd name="T4" fmla="*/ 0 w 35"/>
                  <a:gd name="T5" fmla="*/ 57 h 82"/>
                  <a:gd name="T6" fmla="*/ 35 w 35"/>
                  <a:gd name="T7" fmla="*/ 82 h 82"/>
                  <a:gd name="T8" fmla="*/ 35 w 35"/>
                  <a:gd name="T9" fmla="*/ 81 h 82"/>
                  <a:gd name="T10" fmla="*/ 32 w 35"/>
                  <a:gd name="T11" fmla="*/ 59 h 82"/>
                  <a:gd name="T12" fmla="*/ 28 w 35"/>
                  <a:gd name="T13" fmla="*/ 39 h 82"/>
                  <a:gd name="T14" fmla="*/ 21 w 35"/>
                  <a:gd name="T15" fmla="*/ 20 h 82"/>
                  <a:gd name="T16" fmla="*/ 13 w 35"/>
                  <a:gd name="T17" fmla="*/ 0 h 82"/>
                  <a:gd name="T18" fmla="*/ 3 w 35"/>
                  <a:gd name="T19" fmla="*/ 15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82">
                    <a:moveTo>
                      <a:pt x="3" y="15"/>
                    </a:moveTo>
                    <a:lnTo>
                      <a:pt x="3" y="51"/>
                    </a:lnTo>
                    <a:lnTo>
                      <a:pt x="0" y="57"/>
                    </a:lnTo>
                    <a:lnTo>
                      <a:pt x="35" y="82"/>
                    </a:lnTo>
                    <a:lnTo>
                      <a:pt x="35" y="81"/>
                    </a:lnTo>
                    <a:lnTo>
                      <a:pt x="32" y="59"/>
                    </a:lnTo>
                    <a:lnTo>
                      <a:pt x="28" y="39"/>
                    </a:lnTo>
                    <a:lnTo>
                      <a:pt x="21" y="20"/>
                    </a:lnTo>
                    <a:lnTo>
                      <a:pt x="13" y="0"/>
                    </a:lnTo>
                    <a:lnTo>
                      <a:pt x="3" y="15"/>
                    </a:lnTo>
                    <a:close/>
                  </a:path>
                </a:pathLst>
              </a:custGeom>
              <a:solidFill>
                <a:srgbClr val="A98B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73" name="Freeform 2097">
                <a:extLst>
                  <a:ext uri="{FF2B5EF4-FFF2-40B4-BE49-F238E27FC236}">
                    <a16:creationId xmlns:a16="http://schemas.microsoft.com/office/drawing/2014/main" id="{52F558E7-4DB8-41E8-AF12-FF9A1489D5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0" y="4117"/>
                <a:ext cx="15" cy="13"/>
              </a:xfrm>
              <a:custGeom>
                <a:avLst/>
                <a:gdLst>
                  <a:gd name="T0" fmla="*/ 43 w 45"/>
                  <a:gd name="T1" fmla="*/ 38 h 38"/>
                  <a:gd name="T2" fmla="*/ 45 w 45"/>
                  <a:gd name="T3" fmla="*/ 28 h 38"/>
                  <a:gd name="T4" fmla="*/ 6 w 45"/>
                  <a:gd name="T5" fmla="*/ 0 h 38"/>
                  <a:gd name="T6" fmla="*/ 0 w 45"/>
                  <a:gd name="T7" fmla="*/ 7 h 38"/>
                  <a:gd name="T8" fmla="*/ 43 w 45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38">
                    <a:moveTo>
                      <a:pt x="43" y="38"/>
                    </a:moveTo>
                    <a:lnTo>
                      <a:pt x="45" y="28"/>
                    </a:lnTo>
                    <a:lnTo>
                      <a:pt x="6" y="0"/>
                    </a:lnTo>
                    <a:lnTo>
                      <a:pt x="0" y="7"/>
                    </a:lnTo>
                    <a:lnTo>
                      <a:pt x="43" y="38"/>
                    </a:lnTo>
                    <a:close/>
                  </a:path>
                </a:pathLst>
              </a:custGeom>
              <a:solidFill>
                <a:srgbClr val="A485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74" name="Freeform 2098">
                <a:extLst>
                  <a:ext uri="{FF2B5EF4-FFF2-40B4-BE49-F238E27FC236}">
                    <a16:creationId xmlns:a16="http://schemas.microsoft.com/office/drawing/2014/main" id="{8CBC5FC3-9D22-45EE-A4C0-D1927B6758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8" y="4128"/>
                <a:ext cx="22" cy="18"/>
              </a:xfrm>
              <a:custGeom>
                <a:avLst/>
                <a:gdLst>
                  <a:gd name="T0" fmla="*/ 63 w 66"/>
                  <a:gd name="T1" fmla="*/ 48 h 53"/>
                  <a:gd name="T2" fmla="*/ 66 w 66"/>
                  <a:gd name="T3" fmla="*/ 44 h 53"/>
                  <a:gd name="T4" fmla="*/ 4 w 66"/>
                  <a:gd name="T5" fmla="*/ 0 h 53"/>
                  <a:gd name="T6" fmla="*/ 0 w 66"/>
                  <a:gd name="T7" fmla="*/ 9 h 53"/>
                  <a:gd name="T8" fmla="*/ 61 w 66"/>
                  <a:gd name="T9" fmla="*/ 53 h 53"/>
                  <a:gd name="T10" fmla="*/ 63 w 66"/>
                  <a:gd name="T11" fmla="*/ 4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" h="53">
                    <a:moveTo>
                      <a:pt x="63" y="48"/>
                    </a:moveTo>
                    <a:lnTo>
                      <a:pt x="66" y="44"/>
                    </a:lnTo>
                    <a:lnTo>
                      <a:pt x="4" y="0"/>
                    </a:lnTo>
                    <a:lnTo>
                      <a:pt x="0" y="9"/>
                    </a:lnTo>
                    <a:lnTo>
                      <a:pt x="61" y="53"/>
                    </a:lnTo>
                    <a:lnTo>
                      <a:pt x="63" y="48"/>
                    </a:lnTo>
                    <a:close/>
                  </a:path>
                </a:pathLst>
              </a:custGeom>
              <a:solidFill>
                <a:srgbClr val="9879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75" name="Freeform 2099">
                <a:extLst>
                  <a:ext uri="{FF2B5EF4-FFF2-40B4-BE49-F238E27FC236}">
                    <a16:creationId xmlns:a16="http://schemas.microsoft.com/office/drawing/2014/main" id="{9BD3F51F-D4A1-4E39-8DC8-F1F7BE2AE5B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539" y="4126"/>
                <a:ext cx="22" cy="17"/>
              </a:xfrm>
              <a:custGeom>
                <a:avLst/>
                <a:gdLst>
                  <a:gd name="T0" fmla="*/ 62 w 65"/>
                  <a:gd name="T1" fmla="*/ 50 h 50"/>
                  <a:gd name="T2" fmla="*/ 65 w 65"/>
                  <a:gd name="T3" fmla="*/ 41 h 50"/>
                  <a:gd name="T4" fmla="*/ 10 w 65"/>
                  <a:gd name="T5" fmla="*/ 2 h 50"/>
                  <a:gd name="T6" fmla="*/ 8 w 65"/>
                  <a:gd name="T7" fmla="*/ 0 h 50"/>
                  <a:gd name="T8" fmla="*/ 4 w 65"/>
                  <a:gd name="T9" fmla="*/ 2 h 50"/>
                  <a:gd name="T10" fmla="*/ 2 w 65"/>
                  <a:gd name="T11" fmla="*/ 3 h 50"/>
                  <a:gd name="T12" fmla="*/ 0 w 65"/>
                  <a:gd name="T13" fmla="*/ 6 h 50"/>
                  <a:gd name="T14" fmla="*/ 62 w 65"/>
                  <a:gd name="T15" fmla="*/ 50 h 50"/>
                  <a:gd name="T16" fmla="*/ 11 w 65"/>
                  <a:gd name="T17" fmla="*/ 6 h 50"/>
                  <a:gd name="T18" fmla="*/ 11 w 65"/>
                  <a:gd name="T19" fmla="*/ 8 h 50"/>
                  <a:gd name="T20" fmla="*/ 11 w 65"/>
                  <a:gd name="T21" fmla="*/ 6 h 50"/>
                  <a:gd name="T22" fmla="*/ 11 w 65"/>
                  <a:gd name="T23" fmla="*/ 4 h 50"/>
                  <a:gd name="T24" fmla="*/ 11 w 65"/>
                  <a:gd name="T25" fmla="*/ 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5" h="50">
                    <a:moveTo>
                      <a:pt x="62" y="50"/>
                    </a:moveTo>
                    <a:lnTo>
                      <a:pt x="65" y="41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0" y="6"/>
                    </a:lnTo>
                    <a:lnTo>
                      <a:pt x="62" y="50"/>
                    </a:lnTo>
                    <a:close/>
                    <a:moveTo>
                      <a:pt x="11" y="6"/>
                    </a:moveTo>
                    <a:lnTo>
                      <a:pt x="11" y="8"/>
                    </a:lnTo>
                    <a:lnTo>
                      <a:pt x="11" y="6"/>
                    </a:lnTo>
                    <a:lnTo>
                      <a:pt x="11" y="4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9A7B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76" name="Freeform 2100">
                <a:extLst>
                  <a:ext uri="{FF2B5EF4-FFF2-40B4-BE49-F238E27FC236}">
                    <a16:creationId xmlns:a16="http://schemas.microsoft.com/office/drawing/2014/main" id="{3DCF42F7-022B-4C01-9FB7-12BD55EFE4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6" y="4123"/>
                <a:ext cx="17" cy="14"/>
              </a:xfrm>
              <a:custGeom>
                <a:avLst/>
                <a:gdLst>
                  <a:gd name="T0" fmla="*/ 49 w 52"/>
                  <a:gd name="T1" fmla="*/ 42 h 42"/>
                  <a:gd name="T2" fmla="*/ 52 w 52"/>
                  <a:gd name="T3" fmla="*/ 33 h 42"/>
                  <a:gd name="T4" fmla="*/ 6 w 52"/>
                  <a:gd name="T5" fmla="*/ 0 h 42"/>
                  <a:gd name="T6" fmla="*/ 2 w 52"/>
                  <a:gd name="T7" fmla="*/ 4 h 42"/>
                  <a:gd name="T8" fmla="*/ 0 w 52"/>
                  <a:gd name="T9" fmla="*/ 6 h 42"/>
                  <a:gd name="T10" fmla="*/ 49 w 52"/>
                  <a:gd name="T1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" h="42">
                    <a:moveTo>
                      <a:pt x="49" y="42"/>
                    </a:moveTo>
                    <a:lnTo>
                      <a:pt x="52" y="33"/>
                    </a:lnTo>
                    <a:lnTo>
                      <a:pt x="6" y="0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49" y="42"/>
                    </a:lnTo>
                    <a:close/>
                  </a:path>
                </a:pathLst>
              </a:custGeom>
              <a:solidFill>
                <a:srgbClr val="9F80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77" name="Freeform 2101">
                <a:extLst>
                  <a:ext uri="{FF2B5EF4-FFF2-40B4-BE49-F238E27FC236}">
                    <a16:creationId xmlns:a16="http://schemas.microsoft.com/office/drawing/2014/main" id="{F3ED838E-9F58-4389-9529-865E0A770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2" y="4125"/>
                <a:ext cx="20" cy="15"/>
              </a:xfrm>
              <a:custGeom>
                <a:avLst/>
                <a:gdLst>
                  <a:gd name="T0" fmla="*/ 55 w 59"/>
                  <a:gd name="T1" fmla="*/ 45 h 45"/>
                  <a:gd name="T2" fmla="*/ 59 w 59"/>
                  <a:gd name="T3" fmla="*/ 36 h 45"/>
                  <a:gd name="T4" fmla="*/ 10 w 59"/>
                  <a:gd name="T5" fmla="*/ 0 h 45"/>
                  <a:gd name="T6" fmla="*/ 0 w 59"/>
                  <a:gd name="T7" fmla="*/ 6 h 45"/>
                  <a:gd name="T8" fmla="*/ 55 w 59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45">
                    <a:moveTo>
                      <a:pt x="55" y="45"/>
                    </a:moveTo>
                    <a:lnTo>
                      <a:pt x="59" y="36"/>
                    </a:lnTo>
                    <a:lnTo>
                      <a:pt x="10" y="0"/>
                    </a:lnTo>
                    <a:lnTo>
                      <a:pt x="0" y="6"/>
                    </a:lnTo>
                    <a:lnTo>
                      <a:pt x="55" y="45"/>
                    </a:lnTo>
                    <a:close/>
                  </a:path>
                </a:pathLst>
              </a:custGeom>
              <a:solidFill>
                <a:srgbClr val="9C7D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78" name="Freeform 2102">
                <a:extLst>
                  <a:ext uri="{FF2B5EF4-FFF2-40B4-BE49-F238E27FC236}">
                    <a16:creationId xmlns:a16="http://schemas.microsoft.com/office/drawing/2014/main" id="{718CC25A-451C-4339-B9F3-CCFA4ACD93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8" y="4120"/>
                <a:ext cx="16" cy="14"/>
              </a:xfrm>
              <a:custGeom>
                <a:avLst/>
                <a:gdLst>
                  <a:gd name="T0" fmla="*/ 46 w 49"/>
                  <a:gd name="T1" fmla="*/ 42 h 42"/>
                  <a:gd name="T2" fmla="*/ 49 w 49"/>
                  <a:gd name="T3" fmla="*/ 31 h 42"/>
                  <a:gd name="T4" fmla="*/ 6 w 49"/>
                  <a:gd name="T5" fmla="*/ 0 h 42"/>
                  <a:gd name="T6" fmla="*/ 0 w 49"/>
                  <a:gd name="T7" fmla="*/ 9 h 42"/>
                  <a:gd name="T8" fmla="*/ 46 w 49"/>
                  <a:gd name="T9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2">
                    <a:moveTo>
                      <a:pt x="46" y="42"/>
                    </a:moveTo>
                    <a:lnTo>
                      <a:pt x="49" y="31"/>
                    </a:lnTo>
                    <a:lnTo>
                      <a:pt x="6" y="0"/>
                    </a:lnTo>
                    <a:lnTo>
                      <a:pt x="0" y="9"/>
                    </a:lnTo>
                    <a:lnTo>
                      <a:pt x="46" y="42"/>
                    </a:lnTo>
                    <a:close/>
                  </a:path>
                </a:pathLst>
              </a:custGeom>
              <a:solidFill>
                <a:srgbClr val="A182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79" name="Freeform 2103">
                <a:extLst>
                  <a:ext uri="{FF2B5EF4-FFF2-40B4-BE49-F238E27FC236}">
                    <a16:creationId xmlns:a16="http://schemas.microsoft.com/office/drawing/2014/main" id="{E5E8AADD-9310-4781-A903-A5570AA74B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6" y="4131"/>
                <a:ext cx="22" cy="17"/>
              </a:xfrm>
              <a:custGeom>
                <a:avLst/>
                <a:gdLst>
                  <a:gd name="T0" fmla="*/ 4 w 65"/>
                  <a:gd name="T1" fmla="*/ 0 h 51"/>
                  <a:gd name="T2" fmla="*/ 1 w 65"/>
                  <a:gd name="T3" fmla="*/ 2 h 51"/>
                  <a:gd name="T4" fmla="*/ 0 w 65"/>
                  <a:gd name="T5" fmla="*/ 8 h 51"/>
                  <a:gd name="T6" fmla="*/ 60 w 65"/>
                  <a:gd name="T7" fmla="*/ 51 h 51"/>
                  <a:gd name="T8" fmla="*/ 65 w 65"/>
                  <a:gd name="T9" fmla="*/ 44 h 51"/>
                  <a:gd name="T10" fmla="*/ 4 w 65"/>
                  <a:gd name="T1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51">
                    <a:moveTo>
                      <a:pt x="4" y="0"/>
                    </a:moveTo>
                    <a:lnTo>
                      <a:pt x="1" y="2"/>
                    </a:lnTo>
                    <a:lnTo>
                      <a:pt x="0" y="8"/>
                    </a:lnTo>
                    <a:lnTo>
                      <a:pt x="60" y="51"/>
                    </a:lnTo>
                    <a:lnTo>
                      <a:pt x="65" y="4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9676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80" name="Freeform 2104">
                <a:extLst>
                  <a:ext uri="{FF2B5EF4-FFF2-40B4-BE49-F238E27FC236}">
                    <a16:creationId xmlns:a16="http://schemas.microsoft.com/office/drawing/2014/main" id="{102DA1F4-B6C6-4F89-B526-FEF5E15329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4" y="4141"/>
                <a:ext cx="19" cy="14"/>
              </a:xfrm>
              <a:custGeom>
                <a:avLst/>
                <a:gdLst>
                  <a:gd name="T0" fmla="*/ 2 w 55"/>
                  <a:gd name="T1" fmla="*/ 0 h 41"/>
                  <a:gd name="T2" fmla="*/ 0 w 55"/>
                  <a:gd name="T3" fmla="*/ 9 h 41"/>
                  <a:gd name="T4" fmla="*/ 44 w 55"/>
                  <a:gd name="T5" fmla="*/ 41 h 41"/>
                  <a:gd name="T6" fmla="*/ 48 w 55"/>
                  <a:gd name="T7" fmla="*/ 39 h 41"/>
                  <a:gd name="T8" fmla="*/ 53 w 55"/>
                  <a:gd name="T9" fmla="*/ 38 h 41"/>
                  <a:gd name="T10" fmla="*/ 55 w 55"/>
                  <a:gd name="T11" fmla="*/ 37 h 41"/>
                  <a:gd name="T12" fmla="*/ 2 w 55"/>
                  <a:gd name="T13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" h="41">
                    <a:moveTo>
                      <a:pt x="2" y="0"/>
                    </a:moveTo>
                    <a:lnTo>
                      <a:pt x="0" y="9"/>
                    </a:lnTo>
                    <a:lnTo>
                      <a:pt x="44" y="41"/>
                    </a:lnTo>
                    <a:lnTo>
                      <a:pt x="48" y="39"/>
                    </a:lnTo>
                    <a:lnTo>
                      <a:pt x="53" y="38"/>
                    </a:lnTo>
                    <a:lnTo>
                      <a:pt x="55" y="37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8E6E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81" name="Freeform 2105">
                <a:extLst>
                  <a:ext uri="{FF2B5EF4-FFF2-40B4-BE49-F238E27FC236}">
                    <a16:creationId xmlns:a16="http://schemas.microsoft.com/office/drawing/2014/main" id="{AAC51BA6-2687-44BA-A06B-785C4810B8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4" y="4144"/>
                <a:ext cx="15" cy="12"/>
              </a:xfrm>
              <a:custGeom>
                <a:avLst/>
                <a:gdLst>
                  <a:gd name="T0" fmla="*/ 2 w 46"/>
                  <a:gd name="T1" fmla="*/ 0 h 35"/>
                  <a:gd name="T2" fmla="*/ 0 w 46"/>
                  <a:gd name="T3" fmla="*/ 10 h 35"/>
                  <a:gd name="T4" fmla="*/ 34 w 46"/>
                  <a:gd name="T5" fmla="*/ 35 h 35"/>
                  <a:gd name="T6" fmla="*/ 46 w 46"/>
                  <a:gd name="T7" fmla="*/ 32 h 35"/>
                  <a:gd name="T8" fmla="*/ 2 w 46"/>
                  <a:gd name="T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35">
                    <a:moveTo>
                      <a:pt x="2" y="0"/>
                    </a:moveTo>
                    <a:lnTo>
                      <a:pt x="0" y="10"/>
                    </a:lnTo>
                    <a:lnTo>
                      <a:pt x="34" y="35"/>
                    </a:lnTo>
                    <a:lnTo>
                      <a:pt x="46" y="3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8D6C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82" name="Freeform 2106">
                <a:extLst>
                  <a:ext uri="{FF2B5EF4-FFF2-40B4-BE49-F238E27FC236}">
                    <a16:creationId xmlns:a16="http://schemas.microsoft.com/office/drawing/2014/main" id="{7CA35BD1-3025-4BA3-9E8A-E2760CC92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5" y="4134"/>
                <a:ext cx="21" cy="19"/>
              </a:xfrm>
              <a:custGeom>
                <a:avLst/>
                <a:gdLst>
                  <a:gd name="T0" fmla="*/ 3 w 64"/>
                  <a:gd name="T1" fmla="*/ 11 h 59"/>
                  <a:gd name="T2" fmla="*/ 0 w 64"/>
                  <a:gd name="T3" fmla="*/ 22 h 59"/>
                  <a:gd name="T4" fmla="*/ 53 w 64"/>
                  <a:gd name="T5" fmla="*/ 59 h 59"/>
                  <a:gd name="T6" fmla="*/ 59 w 64"/>
                  <a:gd name="T7" fmla="*/ 51 h 59"/>
                  <a:gd name="T8" fmla="*/ 64 w 64"/>
                  <a:gd name="T9" fmla="*/ 43 h 59"/>
                  <a:gd name="T10" fmla="*/ 4 w 64"/>
                  <a:gd name="T11" fmla="*/ 0 h 59"/>
                  <a:gd name="T12" fmla="*/ 3 w 64"/>
                  <a:gd name="T13" fmla="*/ 7 h 59"/>
                  <a:gd name="T14" fmla="*/ 3 w 64"/>
                  <a:gd name="T15" fmla="*/ 11 h 59"/>
                  <a:gd name="T16" fmla="*/ 58 w 64"/>
                  <a:gd name="T17" fmla="*/ 51 h 59"/>
                  <a:gd name="T18" fmla="*/ 3 w 64"/>
                  <a:gd name="T19" fmla="*/ 1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59">
                    <a:moveTo>
                      <a:pt x="3" y="11"/>
                    </a:moveTo>
                    <a:lnTo>
                      <a:pt x="0" y="22"/>
                    </a:lnTo>
                    <a:lnTo>
                      <a:pt x="53" y="59"/>
                    </a:lnTo>
                    <a:lnTo>
                      <a:pt x="59" y="51"/>
                    </a:lnTo>
                    <a:lnTo>
                      <a:pt x="64" y="43"/>
                    </a:lnTo>
                    <a:lnTo>
                      <a:pt x="4" y="0"/>
                    </a:lnTo>
                    <a:lnTo>
                      <a:pt x="3" y="7"/>
                    </a:lnTo>
                    <a:lnTo>
                      <a:pt x="3" y="11"/>
                    </a:lnTo>
                    <a:lnTo>
                      <a:pt x="58" y="51"/>
                    </a:lnTo>
                    <a:lnTo>
                      <a:pt x="3" y="11"/>
                    </a:lnTo>
                    <a:close/>
                  </a:path>
                </a:pathLst>
              </a:custGeom>
              <a:solidFill>
                <a:srgbClr val="9170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83" name="Freeform 2107">
                <a:extLst>
                  <a:ext uri="{FF2B5EF4-FFF2-40B4-BE49-F238E27FC236}">
                    <a16:creationId xmlns:a16="http://schemas.microsoft.com/office/drawing/2014/main" id="{E66C6F30-5EEC-42D3-880C-FCD2C3997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2" y="4147"/>
                <a:ext cx="13" cy="10"/>
              </a:xfrm>
              <a:custGeom>
                <a:avLst/>
                <a:gdLst>
                  <a:gd name="T0" fmla="*/ 29 w 38"/>
                  <a:gd name="T1" fmla="*/ 30 h 30"/>
                  <a:gd name="T2" fmla="*/ 38 w 38"/>
                  <a:gd name="T3" fmla="*/ 25 h 30"/>
                  <a:gd name="T4" fmla="*/ 4 w 38"/>
                  <a:gd name="T5" fmla="*/ 0 h 30"/>
                  <a:gd name="T6" fmla="*/ 0 w 38"/>
                  <a:gd name="T7" fmla="*/ 10 h 30"/>
                  <a:gd name="T8" fmla="*/ 29 w 38"/>
                  <a:gd name="T9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0">
                    <a:moveTo>
                      <a:pt x="29" y="30"/>
                    </a:moveTo>
                    <a:lnTo>
                      <a:pt x="38" y="25"/>
                    </a:lnTo>
                    <a:lnTo>
                      <a:pt x="4" y="0"/>
                    </a:lnTo>
                    <a:lnTo>
                      <a:pt x="0" y="10"/>
                    </a:lnTo>
                    <a:lnTo>
                      <a:pt x="29" y="30"/>
                    </a:lnTo>
                    <a:close/>
                  </a:path>
                </a:pathLst>
              </a:custGeom>
              <a:solidFill>
                <a:srgbClr val="8A68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84" name="Freeform 2108">
                <a:extLst>
                  <a:ext uri="{FF2B5EF4-FFF2-40B4-BE49-F238E27FC236}">
                    <a16:creationId xmlns:a16="http://schemas.microsoft.com/office/drawing/2014/main" id="{C84F49C9-AB06-47D7-8193-9C7AABF0ED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1" y="4151"/>
                <a:ext cx="11" cy="8"/>
              </a:xfrm>
              <a:custGeom>
                <a:avLst/>
                <a:gdLst>
                  <a:gd name="T0" fmla="*/ 3 w 33"/>
                  <a:gd name="T1" fmla="*/ 2 h 26"/>
                  <a:gd name="T2" fmla="*/ 0 w 33"/>
                  <a:gd name="T3" fmla="*/ 9 h 26"/>
                  <a:gd name="T4" fmla="*/ 23 w 33"/>
                  <a:gd name="T5" fmla="*/ 26 h 26"/>
                  <a:gd name="T6" fmla="*/ 33 w 33"/>
                  <a:gd name="T7" fmla="*/ 20 h 26"/>
                  <a:gd name="T8" fmla="*/ 4 w 33"/>
                  <a:gd name="T9" fmla="*/ 0 h 26"/>
                  <a:gd name="T10" fmla="*/ 3 w 33"/>
                  <a:gd name="T11" fmla="*/ 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26">
                    <a:moveTo>
                      <a:pt x="3" y="2"/>
                    </a:moveTo>
                    <a:lnTo>
                      <a:pt x="0" y="9"/>
                    </a:lnTo>
                    <a:lnTo>
                      <a:pt x="23" y="26"/>
                    </a:lnTo>
                    <a:lnTo>
                      <a:pt x="33" y="20"/>
                    </a:lnTo>
                    <a:lnTo>
                      <a:pt x="4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8765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85" name="Freeform 2109">
                <a:extLst>
                  <a:ext uri="{FF2B5EF4-FFF2-40B4-BE49-F238E27FC236}">
                    <a16:creationId xmlns:a16="http://schemas.microsoft.com/office/drawing/2014/main" id="{6285C093-BBB4-4EF8-8A45-40E1C3016A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4" y="4157"/>
                <a:ext cx="12" cy="10"/>
              </a:xfrm>
              <a:custGeom>
                <a:avLst/>
                <a:gdLst>
                  <a:gd name="T0" fmla="*/ 33 w 37"/>
                  <a:gd name="T1" fmla="*/ 16 h 32"/>
                  <a:gd name="T2" fmla="*/ 37 w 37"/>
                  <a:gd name="T3" fmla="*/ 14 h 32"/>
                  <a:gd name="T4" fmla="*/ 17 w 37"/>
                  <a:gd name="T5" fmla="*/ 0 h 32"/>
                  <a:gd name="T6" fmla="*/ 0 w 37"/>
                  <a:gd name="T7" fmla="*/ 32 h 32"/>
                  <a:gd name="T8" fmla="*/ 21 w 37"/>
                  <a:gd name="T9" fmla="*/ 24 h 32"/>
                  <a:gd name="T10" fmla="*/ 24 w 37"/>
                  <a:gd name="T11" fmla="*/ 21 h 32"/>
                  <a:gd name="T12" fmla="*/ 24 w 37"/>
                  <a:gd name="T13" fmla="*/ 20 h 32"/>
                  <a:gd name="T14" fmla="*/ 25 w 37"/>
                  <a:gd name="T15" fmla="*/ 20 h 32"/>
                  <a:gd name="T16" fmla="*/ 27 w 37"/>
                  <a:gd name="T17" fmla="*/ 20 h 32"/>
                  <a:gd name="T18" fmla="*/ 30 w 37"/>
                  <a:gd name="T19" fmla="*/ 18 h 32"/>
                  <a:gd name="T20" fmla="*/ 30 w 37"/>
                  <a:gd name="T21" fmla="*/ 16 h 32"/>
                  <a:gd name="T22" fmla="*/ 31 w 37"/>
                  <a:gd name="T23" fmla="*/ 16 h 32"/>
                  <a:gd name="T24" fmla="*/ 33 w 37"/>
                  <a:gd name="T25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2">
                    <a:moveTo>
                      <a:pt x="33" y="16"/>
                    </a:moveTo>
                    <a:lnTo>
                      <a:pt x="37" y="14"/>
                    </a:lnTo>
                    <a:lnTo>
                      <a:pt x="17" y="0"/>
                    </a:lnTo>
                    <a:lnTo>
                      <a:pt x="0" y="32"/>
                    </a:lnTo>
                    <a:lnTo>
                      <a:pt x="21" y="24"/>
                    </a:lnTo>
                    <a:lnTo>
                      <a:pt x="24" y="21"/>
                    </a:lnTo>
                    <a:lnTo>
                      <a:pt x="24" y="20"/>
                    </a:lnTo>
                    <a:lnTo>
                      <a:pt x="25" y="20"/>
                    </a:lnTo>
                    <a:lnTo>
                      <a:pt x="27" y="20"/>
                    </a:lnTo>
                    <a:lnTo>
                      <a:pt x="30" y="18"/>
                    </a:lnTo>
                    <a:lnTo>
                      <a:pt x="30" y="16"/>
                    </a:lnTo>
                    <a:lnTo>
                      <a:pt x="31" y="16"/>
                    </a:lnTo>
                    <a:lnTo>
                      <a:pt x="33" y="16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86" name="Freeform 2110">
                <a:extLst>
                  <a:ext uri="{FF2B5EF4-FFF2-40B4-BE49-F238E27FC236}">
                    <a16:creationId xmlns:a16="http://schemas.microsoft.com/office/drawing/2014/main" id="{F94BCF10-9F2F-4517-9E7F-18E957C031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0" y="4154"/>
                <a:ext cx="9" cy="7"/>
              </a:xfrm>
              <a:custGeom>
                <a:avLst/>
                <a:gdLst>
                  <a:gd name="T0" fmla="*/ 20 w 27"/>
                  <a:gd name="T1" fmla="*/ 23 h 23"/>
                  <a:gd name="T2" fmla="*/ 27 w 27"/>
                  <a:gd name="T3" fmla="*/ 17 h 23"/>
                  <a:gd name="T4" fmla="*/ 4 w 27"/>
                  <a:gd name="T5" fmla="*/ 0 h 23"/>
                  <a:gd name="T6" fmla="*/ 0 w 27"/>
                  <a:gd name="T7" fmla="*/ 9 h 23"/>
                  <a:gd name="T8" fmla="*/ 20 w 27"/>
                  <a:gd name="T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3">
                    <a:moveTo>
                      <a:pt x="20" y="23"/>
                    </a:moveTo>
                    <a:lnTo>
                      <a:pt x="27" y="17"/>
                    </a:lnTo>
                    <a:lnTo>
                      <a:pt x="4" y="0"/>
                    </a:lnTo>
                    <a:lnTo>
                      <a:pt x="0" y="9"/>
                    </a:lnTo>
                    <a:lnTo>
                      <a:pt x="20" y="23"/>
                    </a:lnTo>
                    <a:close/>
                  </a:path>
                </a:pathLst>
              </a:custGeom>
              <a:solidFill>
                <a:srgbClr val="8563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87" name="Freeform 2111">
                <a:extLst>
                  <a:ext uri="{FF2B5EF4-FFF2-40B4-BE49-F238E27FC236}">
                    <a16:creationId xmlns:a16="http://schemas.microsoft.com/office/drawing/2014/main" id="{0D0A6497-95FF-4F63-8514-6AB3097DE3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03" y="4313"/>
                <a:ext cx="19" cy="3"/>
              </a:xfrm>
              <a:custGeom>
                <a:avLst/>
                <a:gdLst>
                  <a:gd name="T0" fmla="*/ 57 w 57"/>
                  <a:gd name="T1" fmla="*/ 4 h 8"/>
                  <a:gd name="T2" fmla="*/ 23 w 57"/>
                  <a:gd name="T3" fmla="*/ 0 h 8"/>
                  <a:gd name="T4" fmla="*/ 16 w 57"/>
                  <a:gd name="T5" fmla="*/ 1 h 8"/>
                  <a:gd name="T6" fmla="*/ 0 w 57"/>
                  <a:gd name="T7" fmla="*/ 8 h 8"/>
                  <a:gd name="T8" fmla="*/ 57 w 57"/>
                  <a:gd name="T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">
                    <a:moveTo>
                      <a:pt x="57" y="4"/>
                    </a:moveTo>
                    <a:lnTo>
                      <a:pt x="23" y="0"/>
                    </a:lnTo>
                    <a:lnTo>
                      <a:pt x="16" y="1"/>
                    </a:lnTo>
                    <a:lnTo>
                      <a:pt x="0" y="8"/>
                    </a:lnTo>
                    <a:lnTo>
                      <a:pt x="57" y="4"/>
                    </a:lnTo>
                    <a:close/>
                  </a:path>
                </a:pathLst>
              </a:custGeom>
              <a:solidFill>
                <a:srgbClr val="8361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77888" name="Group 2112">
              <a:extLst>
                <a:ext uri="{FF2B5EF4-FFF2-40B4-BE49-F238E27FC236}">
                  <a16:creationId xmlns:a16="http://schemas.microsoft.com/office/drawing/2014/main" id="{7601BEFB-905D-4BBD-AD3F-CDF7B1487F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635" y="4336"/>
              <a:ext cx="159" cy="243"/>
              <a:chOff x="9384" y="4556"/>
              <a:chExt cx="159" cy="243"/>
            </a:xfrm>
          </p:grpSpPr>
          <p:sp>
            <p:nvSpPr>
              <p:cNvPr id="77889" name="Freeform 2113">
                <a:extLst>
                  <a:ext uri="{FF2B5EF4-FFF2-40B4-BE49-F238E27FC236}">
                    <a16:creationId xmlns:a16="http://schemas.microsoft.com/office/drawing/2014/main" id="{E0BA861E-E768-493C-958F-CD639F86B26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rot="10800000">
                <a:off x="9384" y="4558"/>
                <a:ext cx="159" cy="241"/>
              </a:xfrm>
              <a:custGeom>
                <a:avLst/>
                <a:gdLst>
                  <a:gd name="T0" fmla="*/ 268 w 478"/>
                  <a:gd name="T1" fmla="*/ 82 h 722"/>
                  <a:gd name="T2" fmla="*/ 131 w 478"/>
                  <a:gd name="T3" fmla="*/ 92 h 722"/>
                  <a:gd name="T4" fmla="*/ 104 w 478"/>
                  <a:gd name="T5" fmla="*/ 114 h 722"/>
                  <a:gd name="T6" fmla="*/ 103 w 478"/>
                  <a:gd name="T7" fmla="*/ 191 h 722"/>
                  <a:gd name="T8" fmla="*/ 112 w 478"/>
                  <a:gd name="T9" fmla="*/ 245 h 722"/>
                  <a:gd name="T10" fmla="*/ 1 w 478"/>
                  <a:gd name="T11" fmla="*/ 234 h 722"/>
                  <a:gd name="T12" fmla="*/ 113 w 478"/>
                  <a:gd name="T13" fmla="*/ 276 h 722"/>
                  <a:gd name="T14" fmla="*/ 156 w 478"/>
                  <a:gd name="T15" fmla="*/ 336 h 722"/>
                  <a:gd name="T16" fmla="*/ 199 w 478"/>
                  <a:gd name="T17" fmla="*/ 391 h 722"/>
                  <a:gd name="T18" fmla="*/ 223 w 478"/>
                  <a:gd name="T19" fmla="*/ 501 h 722"/>
                  <a:gd name="T20" fmla="*/ 250 w 478"/>
                  <a:gd name="T21" fmla="*/ 428 h 722"/>
                  <a:gd name="T22" fmla="*/ 218 w 478"/>
                  <a:gd name="T23" fmla="*/ 715 h 722"/>
                  <a:gd name="T24" fmla="*/ 261 w 478"/>
                  <a:gd name="T25" fmla="*/ 638 h 722"/>
                  <a:gd name="T26" fmla="*/ 267 w 478"/>
                  <a:gd name="T27" fmla="*/ 400 h 722"/>
                  <a:gd name="T28" fmla="*/ 361 w 478"/>
                  <a:gd name="T29" fmla="*/ 398 h 722"/>
                  <a:gd name="T30" fmla="*/ 455 w 478"/>
                  <a:gd name="T31" fmla="*/ 436 h 722"/>
                  <a:gd name="T32" fmla="*/ 411 w 478"/>
                  <a:gd name="T33" fmla="*/ 369 h 722"/>
                  <a:gd name="T34" fmla="*/ 478 w 478"/>
                  <a:gd name="T35" fmla="*/ 277 h 722"/>
                  <a:gd name="T36" fmla="*/ 420 w 478"/>
                  <a:gd name="T37" fmla="*/ 247 h 722"/>
                  <a:gd name="T38" fmla="*/ 458 w 478"/>
                  <a:gd name="T39" fmla="*/ 162 h 722"/>
                  <a:gd name="T40" fmla="*/ 406 w 478"/>
                  <a:gd name="T41" fmla="*/ 224 h 722"/>
                  <a:gd name="T42" fmla="*/ 341 w 478"/>
                  <a:gd name="T43" fmla="*/ 261 h 722"/>
                  <a:gd name="T44" fmla="*/ 322 w 478"/>
                  <a:gd name="T45" fmla="*/ 258 h 722"/>
                  <a:gd name="T46" fmla="*/ 305 w 478"/>
                  <a:gd name="T47" fmla="*/ 271 h 722"/>
                  <a:gd name="T48" fmla="*/ 311 w 478"/>
                  <a:gd name="T49" fmla="*/ 213 h 722"/>
                  <a:gd name="T50" fmla="*/ 333 w 478"/>
                  <a:gd name="T51" fmla="*/ 157 h 722"/>
                  <a:gd name="T52" fmla="*/ 390 w 478"/>
                  <a:gd name="T53" fmla="*/ 88 h 722"/>
                  <a:gd name="T54" fmla="*/ 372 w 478"/>
                  <a:gd name="T55" fmla="*/ 233 h 722"/>
                  <a:gd name="T56" fmla="*/ 404 w 478"/>
                  <a:gd name="T57" fmla="*/ 192 h 722"/>
                  <a:gd name="T58" fmla="*/ 377 w 478"/>
                  <a:gd name="T59" fmla="*/ 42 h 722"/>
                  <a:gd name="T60" fmla="*/ 343 w 478"/>
                  <a:gd name="T61" fmla="*/ 121 h 722"/>
                  <a:gd name="T62" fmla="*/ 319 w 478"/>
                  <a:gd name="T63" fmla="*/ 37 h 722"/>
                  <a:gd name="T64" fmla="*/ 325 w 478"/>
                  <a:gd name="T65" fmla="*/ 101 h 722"/>
                  <a:gd name="T66" fmla="*/ 299 w 478"/>
                  <a:gd name="T67" fmla="*/ 216 h 722"/>
                  <a:gd name="T68" fmla="*/ 273 w 478"/>
                  <a:gd name="T69" fmla="*/ 157 h 722"/>
                  <a:gd name="T70" fmla="*/ 292 w 478"/>
                  <a:gd name="T71" fmla="*/ 35 h 722"/>
                  <a:gd name="T72" fmla="*/ 437 w 478"/>
                  <a:gd name="T73" fmla="*/ 218 h 722"/>
                  <a:gd name="T74" fmla="*/ 348 w 478"/>
                  <a:gd name="T75" fmla="*/ 277 h 722"/>
                  <a:gd name="T76" fmla="*/ 253 w 478"/>
                  <a:gd name="T77" fmla="*/ 281 h 722"/>
                  <a:gd name="T78" fmla="*/ 185 w 478"/>
                  <a:gd name="T79" fmla="*/ 233 h 722"/>
                  <a:gd name="T80" fmla="*/ 140 w 478"/>
                  <a:gd name="T81" fmla="*/ 121 h 722"/>
                  <a:gd name="T82" fmla="*/ 196 w 478"/>
                  <a:gd name="T83" fmla="*/ 26 h 722"/>
                  <a:gd name="T84" fmla="*/ 236 w 478"/>
                  <a:gd name="T85" fmla="*/ 95 h 722"/>
                  <a:gd name="T86" fmla="*/ 347 w 478"/>
                  <a:gd name="T87" fmla="*/ 335 h 722"/>
                  <a:gd name="T88" fmla="*/ 429 w 478"/>
                  <a:gd name="T89" fmla="*/ 410 h 722"/>
                  <a:gd name="T90" fmla="*/ 397 w 478"/>
                  <a:gd name="T91" fmla="*/ 402 h 722"/>
                  <a:gd name="T92" fmla="*/ 261 w 478"/>
                  <a:gd name="T93" fmla="*/ 345 h 722"/>
                  <a:gd name="T94" fmla="*/ 273 w 478"/>
                  <a:gd name="T95" fmla="*/ 379 h 722"/>
                  <a:gd name="T96" fmla="*/ 228 w 478"/>
                  <a:gd name="T97" fmla="*/ 445 h 722"/>
                  <a:gd name="T98" fmla="*/ 202 w 478"/>
                  <a:gd name="T99" fmla="*/ 432 h 722"/>
                  <a:gd name="T100" fmla="*/ 211 w 478"/>
                  <a:gd name="T101" fmla="*/ 384 h 722"/>
                  <a:gd name="T102" fmla="*/ 125 w 478"/>
                  <a:gd name="T103" fmla="*/ 205 h 722"/>
                  <a:gd name="T104" fmla="*/ 196 w 478"/>
                  <a:gd name="T105" fmla="*/ 287 h 722"/>
                  <a:gd name="T106" fmla="*/ 107 w 478"/>
                  <a:gd name="T107" fmla="*/ 180 h 722"/>
                  <a:gd name="T108" fmla="*/ 115 w 478"/>
                  <a:gd name="T109" fmla="*/ 267 h 722"/>
                  <a:gd name="T110" fmla="*/ 23 w 478"/>
                  <a:gd name="T111" fmla="*/ 225 h 722"/>
                  <a:gd name="T112" fmla="*/ 182 w 478"/>
                  <a:gd name="T113" fmla="*/ 293 h 722"/>
                  <a:gd name="T114" fmla="*/ 115 w 478"/>
                  <a:gd name="T115" fmla="*/ 267 h 722"/>
                  <a:gd name="T116" fmla="*/ 205 w 478"/>
                  <a:gd name="T117" fmla="*/ 330 h 722"/>
                  <a:gd name="T118" fmla="*/ 181 w 478"/>
                  <a:gd name="T119" fmla="*/ 390 h 722"/>
                  <a:gd name="T120" fmla="*/ 124 w 478"/>
                  <a:gd name="T121" fmla="*/ 376 h 7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78" h="722">
                    <a:moveTo>
                      <a:pt x="312" y="26"/>
                    </a:moveTo>
                    <a:lnTo>
                      <a:pt x="310" y="14"/>
                    </a:lnTo>
                    <a:lnTo>
                      <a:pt x="303" y="0"/>
                    </a:lnTo>
                    <a:lnTo>
                      <a:pt x="294" y="17"/>
                    </a:lnTo>
                    <a:lnTo>
                      <a:pt x="286" y="31"/>
                    </a:lnTo>
                    <a:lnTo>
                      <a:pt x="268" y="82"/>
                    </a:lnTo>
                    <a:lnTo>
                      <a:pt x="259" y="101"/>
                    </a:lnTo>
                    <a:lnTo>
                      <a:pt x="256" y="112"/>
                    </a:lnTo>
                    <a:lnTo>
                      <a:pt x="218" y="7"/>
                    </a:lnTo>
                    <a:lnTo>
                      <a:pt x="202" y="5"/>
                    </a:lnTo>
                    <a:lnTo>
                      <a:pt x="146" y="70"/>
                    </a:lnTo>
                    <a:lnTo>
                      <a:pt x="131" y="92"/>
                    </a:lnTo>
                    <a:lnTo>
                      <a:pt x="140" y="152"/>
                    </a:lnTo>
                    <a:lnTo>
                      <a:pt x="163" y="221"/>
                    </a:lnTo>
                    <a:lnTo>
                      <a:pt x="149" y="216"/>
                    </a:lnTo>
                    <a:lnTo>
                      <a:pt x="125" y="177"/>
                    </a:lnTo>
                    <a:lnTo>
                      <a:pt x="110" y="146"/>
                    </a:lnTo>
                    <a:lnTo>
                      <a:pt x="104" y="114"/>
                    </a:lnTo>
                    <a:lnTo>
                      <a:pt x="97" y="76"/>
                    </a:lnTo>
                    <a:lnTo>
                      <a:pt x="90" y="53"/>
                    </a:lnTo>
                    <a:lnTo>
                      <a:pt x="86" y="72"/>
                    </a:lnTo>
                    <a:lnTo>
                      <a:pt x="89" y="152"/>
                    </a:lnTo>
                    <a:lnTo>
                      <a:pt x="91" y="176"/>
                    </a:lnTo>
                    <a:lnTo>
                      <a:pt x="103" y="191"/>
                    </a:lnTo>
                    <a:lnTo>
                      <a:pt x="104" y="209"/>
                    </a:lnTo>
                    <a:lnTo>
                      <a:pt x="110" y="227"/>
                    </a:lnTo>
                    <a:lnTo>
                      <a:pt x="119" y="242"/>
                    </a:lnTo>
                    <a:lnTo>
                      <a:pt x="132" y="259"/>
                    </a:lnTo>
                    <a:lnTo>
                      <a:pt x="122" y="251"/>
                    </a:lnTo>
                    <a:lnTo>
                      <a:pt x="112" y="245"/>
                    </a:lnTo>
                    <a:lnTo>
                      <a:pt x="100" y="239"/>
                    </a:lnTo>
                    <a:lnTo>
                      <a:pt x="88" y="235"/>
                    </a:lnTo>
                    <a:lnTo>
                      <a:pt x="37" y="221"/>
                    </a:lnTo>
                    <a:lnTo>
                      <a:pt x="3" y="222"/>
                    </a:lnTo>
                    <a:lnTo>
                      <a:pt x="0" y="228"/>
                    </a:lnTo>
                    <a:lnTo>
                      <a:pt x="1" y="234"/>
                    </a:lnTo>
                    <a:lnTo>
                      <a:pt x="2" y="235"/>
                    </a:lnTo>
                    <a:lnTo>
                      <a:pt x="6" y="237"/>
                    </a:lnTo>
                    <a:lnTo>
                      <a:pt x="9" y="239"/>
                    </a:lnTo>
                    <a:lnTo>
                      <a:pt x="15" y="241"/>
                    </a:lnTo>
                    <a:lnTo>
                      <a:pt x="65" y="258"/>
                    </a:lnTo>
                    <a:lnTo>
                      <a:pt x="113" y="276"/>
                    </a:lnTo>
                    <a:lnTo>
                      <a:pt x="142" y="289"/>
                    </a:lnTo>
                    <a:lnTo>
                      <a:pt x="168" y="303"/>
                    </a:lnTo>
                    <a:lnTo>
                      <a:pt x="178" y="311"/>
                    </a:lnTo>
                    <a:lnTo>
                      <a:pt x="190" y="309"/>
                    </a:lnTo>
                    <a:lnTo>
                      <a:pt x="188" y="312"/>
                    </a:lnTo>
                    <a:lnTo>
                      <a:pt x="156" y="336"/>
                    </a:lnTo>
                    <a:lnTo>
                      <a:pt x="133" y="357"/>
                    </a:lnTo>
                    <a:lnTo>
                      <a:pt x="108" y="399"/>
                    </a:lnTo>
                    <a:lnTo>
                      <a:pt x="97" y="441"/>
                    </a:lnTo>
                    <a:lnTo>
                      <a:pt x="95" y="452"/>
                    </a:lnTo>
                    <a:lnTo>
                      <a:pt x="127" y="432"/>
                    </a:lnTo>
                    <a:lnTo>
                      <a:pt x="199" y="391"/>
                    </a:lnTo>
                    <a:lnTo>
                      <a:pt x="196" y="400"/>
                    </a:lnTo>
                    <a:lnTo>
                      <a:pt x="194" y="411"/>
                    </a:lnTo>
                    <a:lnTo>
                      <a:pt x="196" y="433"/>
                    </a:lnTo>
                    <a:lnTo>
                      <a:pt x="199" y="453"/>
                    </a:lnTo>
                    <a:lnTo>
                      <a:pt x="208" y="475"/>
                    </a:lnTo>
                    <a:lnTo>
                      <a:pt x="223" y="501"/>
                    </a:lnTo>
                    <a:lnTo>
                      <a:pt x="226" y="496"/>
                    </a:lnTo>
                    <a:lnTo>
                      <a:pt x="224" y="487"/>
                    </a:lnTo>
                    <a:lnTo>
                      <a:pt x="226" y="478"/>
                    </a:lnTo>
                    <a:lnTo>
                      <a:pt x="233" y="459"/>
                    </a:lnTo>
                    <a:lnTo>
                      <a:pt x="240" y="442"/>
                    </a:lnTo>
                    <a:lnTo>
                      <a:pt x="250" y="428"/>
                    </a:lnTo>
                    <a:lnTo>
                      <a:pt x="250" y="638"/>
                    </a:lnTo>
                    <a:lnTo>
                      <a:pt x="244" y="647"/>
                    </a:lnTo>
                    <a:lnTo>
                      <a:pt x="244" y="677"/>
                    </a:lnTo>
                    <a:lnTo>
                      <a:pt x="235" y="687"/>
                    </a:lnTo>
                    <a:lnTo>
                      <a:pt x="222" y="713"/>
                    </a:lnTo>
                    <a:lnTo>
                      <a:pt x="218" y="715"/>
                    </a:lnTo>
                    <a:lnTo>
                      <a:pt x="234" y="722"/>
                    </a:lnTo>
                    <a:lnTo>
                      <a:pt x="241" y="721"/>
                    </a:lnTo>
                    <a:lnTo>
                      <a:pt x="249" y="691"/>
                    </a:lnTo>
                    <a:lnTo>
                      <a:pt x="253" y="679"/>
                    </a:lnTo>
                    <a:lnTo>
                      <a:pt x="253" y="649"/>
                    </a:lnTo>
                    <a:lnTo>
                      <a:pt x="261" y="638"/>
                    </a:lnTo>
                    <a:lnTo>
                      <a:pt x="262" y="579"/>
                    </a:lnTo>
                    <a:lnTo>
                      <a:pt x="262" y="502"/>
                    </a:lnTo>
                    <a:lnTo>
                      <a:pt x="262" y="484"/>
                    </a:lnTo>
                    <a:lnTo>
                      <a:pt x="263" y="463"/>
                    </a:lnTo>
                    <a:lnTo>
                      <a:pt x="263" y="423"/>
                    </a:lnTo>
                    <a:lnTo>
                      <a:pt x="267" y="400"/>
                    </a:lnTo>
                    <a:lnTo>
                      <a:pt x="271" y="390"/>
                    </a:lnTo>
                    <a:lnTo>
                      <a:pt x="280" y="381"/>
                    </a:lnTo>
                    <a:lnTo>
                      <a:pt x="294" y="387"/>
                    </a:lnTo>
                    <a:lnTo>
                      <a:pt x="310" y="392"/>
                    </a:lnTo>
                    <a:lnTo>
                      <a:pt x="342" y="397"/>
                    </a:lnTo>
                    <a:lnTo>
                      <a:pt x="361" y="398"/>
                    </a:lnTo>
                    <a:lnTo>
                      <a:pt x="381" y="402"/>
                    </a:lnTo>
                    <a:lnTo>
                      <a:pt x="399" y="406"/>
                    </a:lnTo>
                    <a:lnTo>
                      <a:pt x="418" y="415"/>
                    </a:lnTo>
                    <a:lnTo>
                      <a:pt x="436" y="424"/>
                    </a:lnTo>
                    <a:lnTo>
                      <a:pt x="454" y="436"/>
                    </a:lnTo>
                    <a:lnTo>
                      <a:pt x="455" y="436"/>
                    </a:lnTo>
                    <a:lnTo>
                      <a:pt x="456" y="435"/>
                    </a:lnTo>
                    <a:lnTo>
                      <a:pt x="458" y="426"/>
                    </a:lnTo>
                    <a:lnTo>
                      <a:pt x="447" y="409"/>
                    </a:lnTo>
                    <a:lnTo>
                      <a:pt x="429" y="386"/>
                    </a:lnTo>
                    <a:lnTo>
                      <a:pt x="419" y="376"/>
                    </a:lnTo>
                    <a:lnTo>
                      <a:pt x="411" y="369"/>
                    </a:lnTo>
                    <a:lnTo>
                      <a:pt x="375" y="345"/>
                    </a:lnTo>
                    <a:lnTo>
                      <a:pt x="346" y="326"/>
                    </a:lnTo>
                    <a:lnTo>
                      <a:pt x="330" y="317"/>
                    </a:lnTo>
                    <a:lnTo>
                      <a:pt x="406" y="301"/>
                    </a:lnTo>
                    <a:lnTo>
                      <a:pt x="442" y="290"/>
                    </a:lnTo>
                    <a:lnTo>
                      <a:pt x="478" y="277"/>
                    </a:lnTo>
                    <a:lnTo>
                      <a:pt x="378" y="273"/>
                    </a:lnTo>
                    <a:lnTo>
                      <a:pt x="393" y="266"/>
                    </a:lnTo>
                    <a:lnTo>
                      <a:pt x="407" y="258"/>
                    </a:lnTo>
                    <a:lnTo>
                      <a:pt x="410" y="254"/>
                    </a:lnTo>
                    <a:lnTo>
                      <a:pt x="413" y="252"/>
                    </a:lnTo>
                    <a:lnTo>
                      <a:pt x="420" y="247"/>
                    </a:lnTo>
                    <a:lnTo>
                      <a:pt x="432" y="235"/>
                    </a:lnTo>
                    <a:lnTo>
                      <a:pt x="455" y="211"/>
                    </a:lnTo>
                    <a:lnTo>
                      <a:pt x="474" y="177"/>
                    </a:lnTo>
                    <a:lnTo>
                      <a:pt x="468" y="155"/>
                    </a:lnTo>
                    <a:lnTo>
                      <a:pt x="468" y="153"/>
                    </a:lnTo>
                    <a:lnTo>
                      <a:pt x="458" y="162"/>
                    </a:lnTo>
                    <a:lnTo>
                      <a:pt x="456" y="165"/>
                    </a:lnTo>
                    <a:lnTo>
                      <a:pt x="455" y="176"/>
                    </a:lnTo>
                    <a:lnTo>
                      <a:pt x="441" y="192"/>
                    </a:lnTo>
                    <a:lnTo>
                      <a:pt x="426" y="207"/>
                    </a:lnTo>
                    <a:lnTo>
                      <a:pt x="411" y="222"/>
                    </a:lnTo>
                    <a:lnTo>
                      <a:pt x="406" y="224"/>
                    </a:lnTo>
                    <a:lnTo>
                      <a:pt x="404" y="225"/>
                    </a:lnTo>
                    <a:lnTo>
                      <a:pt x="402" y="228"/>
                    </a:lnTo>
                    <a:lnTo>
                      <a:pt x="395" y="235"/>
                    </a:lnTo>
                    <a:lnTo>
                      <a:pt x="377" y="245"/>
                    </a:lnTo>
                    <a:lnTo>
                      <a:pt x="360" y="254"/>
                    </a:lnTo>
                    <a:lnTo>
                      <a:pt x="341" y="261"/>
                    </a:lnTo>
                    <a:lnTo>
                      <a:pt x="323" y="269"/>
                    </a:lnTo>
                    <a:lnTo>
                      <a:pt x="324" y="267"/>
                    </a:lnTo>
                    <a:lnTo>
                      <a:pt x="359" y="243"/>
                    </a:lnTo>
                    <a:lnTo>
                      <a:pt x="345" y="246"/>
                    </a:lnTo>
                    <a:lnTo>
                      <a:pt x="333" y="252"/>
                    </a:lnTo>
                    <a:lnTo>
                      <a:pt x="322" y="258"/>
                    </a:lnTo>
                    <a:lnTo>
                      <a:pt x="313" y="267"/>
                    </a:lnTo>
                    <a:lnTo>
                      <a:pt x="311" y="267"/>
                    </a:lnTo>
                    <a:lnTo>
                      <a:pt x="310" y="267"/>
                    </a:lnTo>
                    <a:lnTo>
                      <a:pt x="310" y="269"/>
                    </a:lnTo>
                    <a:lnTo>
                      <a:pt x="307" y="271"/>
                    </a:lnTo>
                    <a:lnTo>
                      <a:pt x="305" y="271"/>
                    </a:lnTo>
                    <a:lnTo>
                      <a:pt x="304" y="271"/>
                    </a:lnTo>
                    <a:lnTo>
                      <a:pt x="304" y="272"/>
                    </a:lnTo>
                    <a:lnTo>
                      <a:pt x="301" y="275"/>
                    </a:lnTo>
                    <a:lnTo>
                      <a:pt x="280" y="283"/>
                    </a:lnTo>
                    <a:lnTo>
                      <a:pt x="304" y="235"/>
                    </a:lnTo>
                    <a:lnTo>
                      <a:pt x="311" y="213"/>
                    </a:lnTo>
                    <a:lnTo>
                      <a:pt x="316" y="189"/>
                    </a:lnTo>
                    <a:lnTo>
                      <a:pt x="318" y="176"/>
                    </a:lnTo>
                    <a:lnTo>
                      <a:pt x="324" y="165"/>
                    </a:lnTo>
                    <a:lnTo>
                      <a:pt x="329" y="159"/>
                    </a:lnTo>
                    <a:lnTo>
                      <a:pt x="330" y="157"/>
                    </a:lnTo>
                    <a:lnTo>
                      <a:pt x="333" y="157"/>
                    </a:lnTo>
                    <a:lnTo>
                      <a:pt x="335" y="161"/>
                    </a:lnTo>
                    <a:lnTo>
                      <a:pt x="347" y="153"/>
                    </a:lnTo>
                    <a:lnTo>
                      <a:pt x="372" y="119"/>
                    </a:lnTo>
                    <a:lnTo>
                      <a:pt x="372" y="83"/>
                    </a:lnTo>
                    <a:lnTo>
                      <a:pt x="382" y="68"/>
                    </a:lnTo>
                    <a:lnTo>
                      <a:pt x="390" y="88"/>
                    </a:lnTo>
                    <a:lnTo>
                      <a:pt x="397" y="107"/>
                    </a:lnTo>
                    <a:lnTo>
                      <a:pt x="401" y="127"/>
                    </a:lnTo>
                    <a:lnTo>
                      <a:pt x="404" y="149"/>
                    </a:lnTo>
                    <a:lnTo>
                      <a:pt x="397" y="182"/>
                    </a:lnTo>
                    <a:lnTo>
                      <a:pt x="384" y="213"/>
                    </a:lnTo>
                    <a:lnTo>
                      <a:pt x="372" y="233"/>
                    </a:lnTo>
                    <a:lnTo>
                      <a:pt x="387" y="217"/>
                    </a:lnTo>
                    <a:lnTo>
                      <a:pt x="389" y="212"/>
                    </a:lnTo>
                    <a:lnTo>
                      <a:pt x="390" y="210"/>
                    </a:lnTo>
                    <a:lnTo>
                      <a:pt x="393" y="209"/>
                    </a:lnTo>
                    <a:lnTo>
                      <a:pt x="399" y="201"/>
                    </a:lnTo>
                    <a:lnTo>
                      <a:pt x="404" y="192"/>
                    </a:lnTo>
                    <a:lnTo>
                      <a:pt x="408" y="183"/>
                    </a:lnTo>
                    <a:lnTo>
                      <a:pt x="414" y="137"/>
                    </a:lnTo>
                    <a:lnTo>
                      <a:pt x="408" y="108"/>
                    </a:lnTo>
                    <a:lnTo>
                      <a:pt x="387" y="60"/>
                    </a:lnTo>
                    <a:lnTo>
                      <a:pt x="383" y="53"/>
                    </a:lnTo>
                    <a:lnTo>
                      <a:pt x="377" y="42"/>
                    </a:lnTo>
                    <a:lnTo>
                      <a:pt x="372" y="48"/>
                    </a:lnTo>
                    <a:lnTo>
                      <a:pt x="369" y="72"/>
                    </a:lnTo>
                    <a:lnTo>
                      <a:pt x="366" y="86"/>
                    </a:lnTo>
                    <a:lnTo>
                      <a:pt x="365" y="116"/>
                    </a:lnTo>
                    <a:lnTo>
                      <a:pt x="349" y="141"/>
                    </a:lnTo>
                    <a:lnTo>
                      <a:pt x="343" y="121"/>
                    </a:lnTo>
                    <a:lnTo>
                      <a:pt x="333" y="107"/>
                    </a:lnTo>
                    <a:lnTo>
                      <a:pt x="333" y="92"/>
                    </a:lnTo>
                    <a:lnTo>
                      <a:pt x="325" y="82"/>
                    </a:lnTo>
                    <a:lnTo>
                      <a:pt x="327" y="65"/>
                    </a:lnTo>
                    <a:lnTo>
                      <a:pt x="325" y="50"/>
                    </a:lnTo>
                    <a:lnTo>
                      <a:pt x="319" y="37"/>
                    </a:lnTo>
                    <a:lnTo>
                      <a:pt x="312" y="26"/>
                    </a:lnTo>
                    <a:close/>
                    <a:moveTo>
                      <a:pt x="292" y="35"/>
                    </a:moveTo>
                    <a:lnTo>
                      <a:pt x="304" y="26"/>
                    </a:lnTo>
                    <a:lnTo>
                      <a:pt x="315" y="60"/>
                    </a:lnTo>
                    <a:lnTo>
                      <a:pt x="318" y="92"/>
                    </a:lnTo>
                    <a:lnTo>
                      <a:pt x="325" y="101"/>
                    </a:lnTo>
                    <a:lnTo>
                      <a:pt x="325" y="112"/>
                    </a:lnTo>
                    <a:lnTo>
                      <a:pt x="339" y="131"/>
                    </a:lnTo>
                    <a:lnTo>
                      <a:pt x="339" y="149"/>
                    </a:lnTo>
                    <a:lnTo>
                      <a:pt x="316" y="165"/>
                    </a:lnTo>
                    <a:lnTo>
                      <a:pt x="304" y="205"/>
                    </a:lnTo>
                    <a:lnTo>
                      <a:pt x="299" y="216"/>
                    </a:lnTo>
                    <a:lnTo>
                      <a:pt x="299" y="221"/>
                    </a:lnTo>
                    <a:lnTo>
                      <a:pt x="299" y="229"/>
                    </a:lnTo>
                    <a:lnTo>
                      <a:pt x="298" y="235"/>
                    </a:lnTo>
                    <a:lnTo>
                      <a:pt x="294" y="216"/>
                    </a:lnTo>
                    <a:lnTo>
                      <a:pt x="287" y="200"/>
                    </a:lnTo>
                    <a:lnTo>
                      <a:pt x="273" y="157"/>
                    </a:lnTo>
                    <a:lnTo>
                      <a:pt x="262" y="126"/>
                    </a:lnTo>
                    <a:lnTo>
                      <a:pt x="264" y="113"/>
                    </a:lnTo>
                    <a:lnTo>
                      <a:pt x="265" y="101"/>
                    </a:lnTo>
                    <a:lnTo>
                      <a:pt x="277" y="84"/>
                    </a:lnTo>
                    <a:lnTo>
                      <a:pt x="285" y="67"/>
                    </a:lnTo>
                    <a:lnTo>
                      <a:pt x="292" y="35"/>
                    </a:lnTo>
                    <a:close/>
                    <a:moveTo>
                      <a:pt x="438" y="211"/>
                    </a:moveTo>
                    <a:lnTo>
                      <a:pt x="446" y="198"/>
                    </a:lnTo>
                    <a:lnTo>
                      <a:pt x="454" y="191"/>
                    </a:lnTo>
                    <a:lnTo>
                      <a:pt x="446" y="205"/>
                    </a:lnTo>
                    <a:lnTo>
                      <a:pt x="441" y="211"/>
                    </a:lnTo>
                    <a:lnTo>
                      <a:pt x="437" y="218"/>
                    </a:lnTo>
                    <a:lnTo>
                      <a:pt x="426" y="230"/>
                    </a:lnTo>
                    <a:lnTo>
                      <a:pt x="419" y="235"/>
                    </a:lnTo>
                    <a:lnTo>
                      <a:pt x="416" y="237"/>
                    </a:lnTo>
                    <a:lnTo>
                      <a:pt x="413" y="241"/>
                    </a:lnTo>
                    <a:lnTo>
                      <a:pt x="382" y="259"/>
                    </a:lnTo>
                    <a:lnTo>
                      <a:pt x="348" y="277"/>
                    </a:lnTo>
                    <a:lnTo>
                      <a:pt x="438" y="211"/>
                    </a:lnTo>
                    <a:close/>
                    <a:moveTo>
                      <a:pt x="253" y="141"/>
                    </a:moveTo>
                    <a:lnTo>
                      <a:pt x="277" y="199"/>
                    </a:lnTo>
                    <a:lnTo>
                      <a:pt x="280" y="234"/>
                    </a:lnTo>
                    <a:lnTo>
                      <a:pt x="274" y="273"/>
                    </a:lnTo>
                    <a:lnTo>
                      <a:pt x="253" y="281"/>
                    </a:lnTo>
                    <a:lnTo>
                      <a:pt x="249" y="278"/>
                    </a:lnTo>
                    <a:lnTo>
                      <a:pt x="246" y="279"/>
                    </a:lnTo>
                    <a:lnTo>
                      <a:pt x="246" y="284"/>
                    </a:lnTo>
                    <a:lnTo>
                      <a:pt x="253" y="294"/>
                    </a:lnTo>
                    <a:lnTo>
                      <a:pt x="230" y="293"/>
                    </a:lnTo>
                    <a:lnTo>
                      <a:pt x="185" y="233"/>
                    </a:lnTo>
                    <a:lnTo>
                      <a:pt x="167" y="207"/>
                    </a:lnTo>
                    <a:lnTo>
                      <a:pt x="167" y="194"/>
                    </a:lnTo>
                    <a:lnTo>
                      <a:pt x="163" y="183"/>
                    </a:lnTo>
                    <a:lnTo>
                      <a:pt x="148" y="149"/>
                    </a:lnTo>
                    <a:lnTo>
                      <a:pt x="143" y="134"/>
                    </a:lnTo>
                    <a:lnTo>
                      <a:pt x="140" y="121"/>
                    </a:lnTo>
                    <a:lnTo>
                      <a:pt x="140" y="92"/>
                    </a:lnTo>
                    <a:lnTo>
                      <a:pt x="151" y="80"/>
                    </a:lnTo>
                    <a:lnTo>
                      <a:pt x="163" y="68"/>
                    </a:lnTo>
                    <a:lnTo>
                      <a:pt x="173" y="54"/>
                    </a:lnTo>
                    <a:lnTo>
                      <a:pt x="184" y="40"/>
                    </a:lnTo>
                    <a:lnTo>
                      <a:pt x="196" y="26"/>
                    </a:lnTo>
                    <a:lnTo>
                      <a:pt x="202" y="18"/>
                    </a:lnTo>
                    <a:lnTo>
                      <a:pt x="212" y="30"/>
                    </a:lnTo>
                    <a:lnTo>
                      <a:pt x="222" y="46"/>
                    </a:lnTo>
                    <a:lnTo>
                      <a:pt x="228" y="61"/>
                    </a:lnTo>
                    <a:lnTo>
                      <a:pt x="234" y="80"/>
                    </a:lnTo>
                    <a:lnTo>
                      <a:pt x="236" y="95"/>
                    </a:lnTo>
                    <a:lnTo>
                      <a:pt x="241" y="110"/>
                    </a:lnTo>
                    <a:lnTo>
                      <a:pt x="253" y="141"/>
                    </a:lnTo>
                    <a:close/>
                    <a:moveTo>
                      <a:pt x="293" y="326"/>
                    </a:moveTo>
                    <a:lnTo>
                      <a:pt x="294" y="325"/>
                    </a:lnTo>
                    <a:lnTo>
                      <a:pt x="317" y="319"/>
                    </a:lnTo>
                    <a:lnTo>
                      <a:pt x="347" y="335"/>
                    </a:lnTo>
                    <a:lnTo>
                      <a:pt x="376" y="353"/>
                    </a:lnTo>
                    <a:lnTo>
                      <a:pt x="404" y="373"/>
                    </a:lnTo>
                    <a:lnTo>
                      <a:pt x="431" y="397"/>
                    </a:lnTo>
                    <a:lnTo>
                      <a:pt x="432" y="399"/>
                    </a:lnTo>
                    <a:lnTo>
                      <a:pt x="437" y="410"/>
                    </a:lnTo>
                    <a:lnTo>
                      <a:pt x="429" y="410"/>
                    </a:lnTo>
                    <a:lnTo>
                      <a:pt x="424" y="409"/>
                    </a:lnTo>
                    <a:lnTo>
                      <a:pt x="419" y="409"/>
                    </a:lnTo>
                    <a:lnTo>
                      <a:pt x="412" y="406"/>
                    </a:lnTo>
                    <a:lnTo>
                      <a:pt x="405" y="405"/>
                    </a:lnTo>
                    <a:lnTo>
                      <a:pt x="400" y="403"/>
                    </a:lnTo>
                    <a:lnTo>
                      <a:pt x="397" y="402"/>
                    </a:lnTo>
                    <a:lnTo>
                      <a:pt x="396" y="402"/>
                    </a:lnTo>
                    <a:lnTo>
                      <a:pt x="389" y="399"/>
                    </a:lnTo>
                    <a:lnTo>
                      <a:pt x="340" y="390"/>
                    </a:lnTo>
                    <a:lnTo>
                      <a:pt x="316" y="385"/>
                    </a:lnTo>
                    <a:lnTo>
                      <a:pt x="289" y="379"/>
                    </a:lnTo>
                    <a:lnTo>
                      <a:pt x="261" y="345"/>
                    </a:lnTo>
                    <a:lnTo>
                      <a:pt x="274" y="331"/>
                    </a:lnTo>
                    <a:lnTo>
                      <a:pt x="293" y="326"/>
                    </a:lnTo>
                    <a:close/>
                    <a:moveTo>
                      <a:pt x="273" y="379"/>
                    </a:moveTo>
                    <a:lnTo>
                      <a:pt x="261" y="400"/>
                    </a:lnTo>
                    <a:lnTo>
                      <a:pt x="261" y="353"/>
                    </a:lnTo>
                    <a:lnTo>
                      <a:pt x="273" y="379"/>
                    </a:lnTo>
                    <a:close/>
                    <a:moveTo>
                      <a:pt x="250" y="355"/>
                    </a:moveTo>
                    <a:lnTo>
                      <a:pt x="250" y="417"/>
                    </a:lnTo>
                    <a:lnTo>
                      <a:pt x="243" y="427"/>
                    </a:lnTo>
                    <a:lnTo>
                      <a:pt x="236" y="436"/>
                    </a:lnTo>
                    <a:lnTo>
                      <a:pt x="232" y="440"/>
                    </a:lnTo>
                    <a:lnTo>
                      <a:pt x="228" y="445"/>
                    </a:lnTo>
                    <a:lnTo>
                      <a:pt x="221" y="453"/>
                    </a:lnTo>
                    <a:lnTo>
                      <a:pt x="218" y="481"/>
                    </a:lnTo>
                    <a:lnTo>
                      <a:pt x="210" y="464"/>
                    </a:lnTo>
                    <a:lnTo>
                      <a:pt x="206" y="456"/>
                    </a:lnTo>
                    <a:lnTo>
                      <a:pt x="205" y="448"/>
                    </a:lnTo>
                    <a:lnTo>
                      <a:pt x="202" y="432"/>
                    </a:lnTo>
                    <a:lnTo>
                      <a:pt x="203" y="417"/>
                    </a:lnTo>
                    <a:lnTo>
                      <a:pt x="205" y="387"/>
                    </a:lnTo>
                    <a:lnTo>
                      <a:pt x="208" y="385"/>
                    </a:lnTo>
                    <a:lnTo>
                      <a:pt x="208" y="384"/>
                    </a:lnTo>
                    <a:lnTo>
                      <a:pt x="209" y="384"/>
                    </a:lnTo>
                    <a:lnTo>
                      <a:pt x="211" y="384"/>
                    </a:lnTo>
                    <a:lnTo>
                      <a:pt x="218" y="381"/>
                    </a:lnTo>
                    <a:lnTo>
                      <a:pt x="230" y="374"/>
                    </a:lnTo>
                    <a:lnTo>
                      <a:pt x="240" y="366"/>
                    </a:lnTo>
                    <a:lnTo>
                      <a:pt x="250" y="355"/>
                    </a:lnTo>
                    <a:close/>
                    <a:moveTo>
                      <a:pt x="125" y="194"/>
                    </a:moveTo>
                    <a:lnTo>
                      <a:pt x="125" y="205"/>
                    </a:lnTo>
                    <a:lnTo>
                      <a:pt x="132" y="219"/>
                    </a:lnTo>
                    <a:lnTo>
                      <a:pt x="167" y="245"/>
                    </a:lnTo>
                    <a:lnTo>
                      <a:pt x="186" y="266"/>
                    </a:lnTo>
                    <a:lnTo>
                      <a:pt x="215" y="290"/>
                    </a:lnTo>
                    <a:lnTo>
                      <a:pt x="205" y="289"/>
                    </a:lnTo>
                    <a:lnTo>
                      <a:pt x="196" y="287"/>
                    </a:lnTo>
                    <a:lnTo>
                      <a:pt x="180" y="277"/>
                    </a:lnTo>
                    <a:lnTo>
                      <a:pt x="161" y="267"/>
                    </a:lnTo>
                    <a:lnTo>
                      <a:pt x="149" y="266"/>
                    </a:lnTo>
                    <a:lnTo>
                      <a:pt x="114" y="211"/>
                    </a:lnTo>
                    <a:lnTo>
                      <a:pt x="113" y="186"/>
                    </a:lnTo>
                    <a:lnTo>
                      <a:pt x="107" y="180"/>
                    </a:lnTo>
                    <a:lnTo>
                      <a:pt x="104" y="175"/>
                    </a:lnTo>
                    <a:lnTo>
                      <a:pt x="102" y="168"/>
                    </a:lnTo>
                    <a:lnTo>
                      <a:pt x="102" y="162"/>
                    </a:lnTo>
                    <a:lnTo>
                      <a:pt x="104" y="163"/>
                    </a:lnTo>
                    <a:lnTo>
                      <a:pt x="125" y="194"/>
                    </a:lnTo>
                    <a:close/>
                    <a:moveTo>
                      <a:pt x="115" y="267"/>
                    </a:moveTo>
                    <a:lnTo>
                      <a:pt x="86" y="258"/>
                    </a:lnTo>
                    <a:lnTo>
                      <a:pt x="55" y="242"/>
                    </a:lnTo>
                    <a:lnTo>
                      <a:pt x="21" y="230"/>
                    </a:lnTo>
                    <a:lnTo>
                      <a:pt x="18" y="229"/>
                    </a:lnTo>
                    <a:lnTo>
                      <a:pt x="21" y="229"/>
                    </a:lnTo>
                    <a:lnTo>
                      <a:pt x="23" y="225"/>
                    </a:lnTo>
                    <a:lnTo>
                      <a:pt x="26" y="224"/>
                    </a:lnTo>
                    <a:lnTo>
                      <a:pt x="47" y="227"/>
                    </a:lnTo>
                    <a:lnTo>
                      <a:pt x="103" y="249"/>
                    </a:lnTo>
                    <a:lnTo>
                      <a:pt x="160" y="283"/>
                    </a:lnTo>
                    <a:lnTo>
                      <a:pt x="162" y="283"/>
                    </a:lnTo>
                    <a:lnTo>
                      <a:pt x="182" y="293"/>
                    </a:lnTo>
                    <a:lnTo>
                      <a:pt x="166" y="293"/>
                    </a:lnTo>
                    <a:lnTo>
                      <a:pt x="154" y="289"/>
                    </a:lnTo>
                    <a:lnTo>
                      <a:pt x="143" y="284"/>
                    </a:lnTo>
                    <a:lnTo>
                      <a:pt x="125" y="272"/>
                    </a:lnTo>
                    <a:lnTo>
                      <a:pt x="122" y="272"/>
                    </a:lnTo>
                    <a:lnTo>
                      <a:pt x="115" y="267"/>
                    </a:lnTo>
                    <a:close/>
                    <a:moveTo>
                      <a:pt x="209" y="324"/>
                    </a:moveTo>
                    <a:lnTo>
                      <a:pt x="210" y="325"/>
                    </a:lnTo>
                    <a:lnTo>
                      <a:pt x="210" y="324"/>
                    </a:lnTo>
                    <a:lnTo>
                      <a:pt x="211" y="324"/>
                    </a:lnTo>
                    <a:lnTo>
                      <a:pt x="210" y="325"/>
                    </a:lnTo>
                    <a:lnTo>
                      <a:pt x="205" y="330"/>
                    </a:lnTo>
                    <a:lnTo>
                      <a:pt x="208" y="333"/>
                    </a:lnTo>
                    <a:lnTo>
                      <a:pt x="212" y="339"/>
                    </a:lnTo>
                    <a:lnTo>
                      <a:pt x="249" y="344"/>
                    </a:lnTo>
                    <a:lnTo>
                      <a:pt x="230" y="363"/>
                    </a:lnTo>
                    <a:lnTo>
                      <a:pt x="202" y="381"/>
                    </a:lnTo>
                    <a:lnTo>
                      <a:pt x="181" y="390"/>
                    </a:lnTo>
                    <a:lnTo>
                      <a:pt x="160" y="403"/>
                    </a:lnTo>
                    <a:lnTo>
                      <a:pt x="118" y="427"/>
                    </a:lnTo>
                    <a:lnTo>
                      <a:pt x="104" y="435"/>
                    </a:lnTo>
                    <a:lnTo>
                      <a:pt x="109" y="412"/>
                    </a:lnTo>
                    <a:lnTo>
                      <a:pt x="115" y="393"/>
                    </a:lnTo>
                    <a:lnTo>
                      <a:pt x="124" y="376"/>
                    </a:lnTo>
                    <a:lnTo>
                      <a:pt x="134" y="361"/>
                    </a:lnTo>
                    <a:lnTo>
                      <a:pt x="150" y="347"/>
                    </a:lnTo>
                    <a:lnTo>
                      <a:pt x="190" y="326"/>
                    </a:lnTo>
                    <a:lnTo>
                      <a:pt x="209" y="324"/>
                    </a:lnTo>
                    <a:close/>
                  </a:path>
                </a:pathLst>
              </a:custGeom>
              <a:solidFill>
                <a:srgbClr val="6A4F5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90" name="Freeform 2114">
                <a:extLst>
                  <a:ext uri="{FF2B5EF4-FFF2-40B4-BE49-F238E27FC236}">
                    <a16:creationId xmlns:a16="http://schemas.microsoft.com/office/drawing/2014/main" id="{855FB80E-4B58-4622-9BDD-EC793911FB6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41" y="4779"/>
                <a:ext cx="8" cy="11"/>
              </a:xfrm>
              <a:custGeom>
                <a:avLst/>
                <a:gdLst>
                  <a:gd name="T0" fmla="*/ 6 w 25"/>
                  <a:gd name="T1" fmla="*/ 9 h 35"/>
                  <a:gd name="T2" fmla="*/ 0 w 25"/>
                  <a:gd name="T3" fmla="*/ 35 h 35"/>
                  <a:gd name="T4" fmla="*/ 25 w 25"/>
                  <a:gd name="T5" fmla="*/ 21 h 35"/>
                  <a:gd name="T6" fmla="*/ 18 w 25"/>
                  <a:gd name="T7" fmla="*/ 0 h 35"/>
                  <a:gd name="T8" fmla="*/ 6 w 25"/>
                  <a:gd name="T9" fmla="*/ 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35">
                    <a:moveTo>
                      <a:pt x="6" y="9"/>
                    </a:moveTo>
                    <a:lnTo>
                      <a:pt x="0" y="35"/>
                    </a:lnTo>
                    <a:lnTo>
                      <a:pt x="25" y="21"/>
                    </a:lnTo>
                    <a:lnTo>
                      <a:pt x="18" y="0"/>
                    </a:lnTo>
                    <a:lnTo>
                      <a:pt x="6" y="9"/>
                    </a:lnTo>
                    <a:close/>
                  </a:path>
                </a:pathLst>
              </a:custGeom>
              <a:solidFill>
                <a:srgbClr val="A4868F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91" name="Freeform 2115">
                <a:extLst>
                  <a:ext uri="{FF2B5EF4-FFF2-40B4-BE49-F238E27FC236}">
                    <a16:creationId xmlns:a16="http://schemas.microsoft.com/office/drawing/2014/main" id="{BFDC8EE2-C32B-40CC-B2B6-9A9F6747BE4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8" y="4774"/>
                <a:ext cx="11" cy="10"/>
              </a:xfrm>
              <a:custGeom>
                <a:avLst/>
                <a:gdLst>
                  <a:gd name="T0" fmla="*/ 4 w 33"/>
                  <a:gd name="T1" fmla="*/ 14 h 30"/>
                  <a:gd name="T2" fmla="*/ 3 w 33"/>
                  <a:gd name="T3" fmla="*/ 20 h 30"/>
                  <a:gd name="T4" fmla="*/ 0 w 33"/>
                  <a:gd name="T5" fmla="*/ 30 h 30"/>
                  <a:gd name="T6" fmla="*/ 33 w 33"/>
                  <a:gd name="T7" fmla="*/ 11 h 30"/>
                  <a:gd name="T8" fmla="*/ 29 w 33"/>
                  <a:gd name="T9" fmla="*/ 0 h 30"/>
                  <a:gd name="T10" fmla="*/ 4 w 33"/>
                  <a:gd name="T11" fmla="*/ 1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0">
                    <a:moveTo>
                      <a:pt x="4" y="14"/>
                    </a:moveTo>
                    <a:lnTo>
                      <a:pt x="3" y="20"/>
                    </a:lnTo>
                    <a:lnTo>
                      <a:pt x="0" y="30"/>
                    </a:lnTo>
                    <a:lnTo>
                      <a:pt x="33" y="11"/>
                    </a:lnTo>
                    <a:lnTo>
                      <a:pt x="29" y="0"/>
                    </a:lnTo>
                    <a:lnTo>
                      <a:pt x="4" y="14"/>
                    </a:lnTo>
                    <a:close/>
                  </a:path>
                </a:pathLst>
              </a:custGeom>
              <a:solidFill>
                <a:srgbClr val="A2838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92" name="Freeform 2116">
                <a:extLst>
                  <a:ext uri="{FF2B5EF4-FFF2-40B4-BE49-F238E27FC236}">
                    <a16:creationId xmlns:a16="http://schemas.microsoft.com/office/drawing/2014/main" id="{83E1DCFE-B4E7-4B1D-B4CC-65456DF09F8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9" y="4767"/>
                <a:ext cx="16" cy="14"/>
              </a:xfrm>
              <a:custGeom>
                <a:avLst/>
                <a:gdLst>
                  <a:gd name="T0" fmla="*/ 47 w 48"/>
                  <a:gd name="T1" fmla="*/ 2 h 40"/>
                  <a:gd name="T2" fmla="*/ 47 w 48"/>
                  <a:gd name="T3" fmla="*/ 0 h 40"/>
                  <a:gd name="T4" fmla="*/ 14 w 48"/>
                  <a:gd name="T5" fmla="*/ 19 h 40"/>
                  <a:gd name="T6" fmla="*/ 8 w 48"/>
                  <a:gd name="T7" fmla="*/ 28 h 40"/>
                  <a:gd name="T8" fmla="*/ 0 w 48"/>
                  <a:gd name="T9" fmla="*/ 40 h 40"/>
                  <a:gd name="T10" fmla="*/ 48 w 48"/>
                  <a:gd name="T11" fmla="*/ 13 h 40"/>
                  <a:gd name="T12" fmla="*/ 47 w 48"/>
                  <a:gd name="T13" fmla="*/ 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40">
                    <a:moveTo>
                      <a:pt x="47" y="2"/>
                    </a:moveTo>
                    <a:lnTo>
                      <a:pt x="47" y="0"/>
                    </a:lnTo>
                    <a:lnTo>
                      <a:pt x="14" y="19"/>
                    </a:lnTo>
                    <a:lnTo>
                      <a:pt x="8" y="28"/>
                    </a:lnTo>
                    <a:lnTo>
                      <a:pt x="0" y="40"/>
                    </a:lnTo>
                    <a:lnTo>
                      <a:pt x="48" y="13"/>
                    </a:lnTo>
                    <a:lnTo>
                      <a:pt x="47" y="2"/>
                    </a:lnTo>
                    <a:close/>
                  </a:path>
                </a:pathLst>
              </a:custGeom>
              <a:solidFill>
                <a:srgbClr val="A0818A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93" name="Freeform 2117">
                <a:extLst>
                  <a:ext uri="{FF2B5EF4-FFF2-40B4-BE49-F238E27FC236}">
                    <a16:creationId xmlns:a16="http://schemas.microsoft.com/office/drawing/2014/main" id="{0DD57539-5C6A-40B0-A717-EF36A4FD175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8" y="4762"/>
                <a:ext cx="17" cy="14"/>
              </a:xfrm>
              <a:custGeom>
                <a:avLst/>
                <a:gdLst>
                  <a:gd name="T0" fmla="*/ 53 w 53"/>
                  <a:gd name="T1" fmla="*/ 12 h 43"/>
                  <a:gd name="T2" fmla="*/ 52 w 53"/>
                  <a:gd name="T3" fmla="*/ 0 h 43"/>
                  <a:gd name="T4" fmla="*/ 4 w 53"/>
                  <a:gd name="T5" fmla="*/ 27 h 43"/>
                  <a:gd name="T6" fmla="*/ 1 w 53"/>
                  <a:gd name="T7" fmla="*/ 30 h 43"/>
                  <a:gd name="T8" fmla="*/ 0 w 53"/>
                  <a:gd name="T9" fmla="*/ 42 h 43"/>
                  <a:gd name="T10" fmla="*/ 0 w 53"/>
                  <a:gd name="T11" fmla="*/ 43 h 43"/>
                  <a:gd name="T12" fmla="*/ 53 w 53"/>
                  <a:gd name="T13" fmla="*/ 1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43">
                    <a:moveTo>
                      <a:pt x="53" y="12"/>
                    </a:moveTo>
                    <a:lnTo>
                      <a:pt x="52" y="0"/>
                    </a:lnTo>
                    <a:lnTo>
                      <a:pt x="4" y="27"/>
                    </a:lnTo>
                    <a:lnTo>
                      <a:pt x="1" y="30"/>
                    </a:lnTo>
                    <a:lnTo>
                      <a:pt x="0" y="42"/>
                    </a:lnTo>
                    <a:lnTo>
                      <a:pt x="0" y="43"/>
                    </a:lnTo>
                    <a:lnTo>
                      <a:pt x="53" y="12"/>
                    </a:lnTo>
                    <a:close/>
                  </a:path>
                </a:pathLst>
              </a:custGeom>
              <a:solidFill>
                <a:srgbClr val="9C7D8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94" name="Freeform 2118">
                <a:extLst>
                  <a:ext uri="{FF2B5EF4-FFF2-40B4-BE49-F238E27FC236}">
                    <a16:creationId xmlns:a16="http://schemas.microsoft.com/office/drawing/2014/main" id="{0214D246-FF39-4232-8CAE-6BBF654C590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7" y="4756"/>
                <a:ext cx="20" cy="15"/>
              </a:xfrm>
              <a:custGeom>
                <a:avLst/>
                <a:gdLst>
                  <a:gd name="T0" fmla="*/ 56 w 59"/>
                  <a:gd name="T1" fmla="*/ 9 h 45"/>
                  <a:gd name="T2" fmla="*/ 55 w 59"/>
                  <a:gd name="T3" fmla="*/ 0 h 45"/>
                  <a:gd name="T4" fmla="*/ 2 w 59"/>
                  <a:gd name="T5" fmla="*/ 31 h 45"/>
                  <a:gd name="T6" fmla="*/ 0 w 59"/>
                  <a:gd name="T7" fmla="*/ 43 h 45"/>
                  <a:gd name="T8" fmla="*/ 1 w 59"/>
                  <a:gd name="T9" fmla="*/ 45 h 45"/>
                  <a:gd name="T10" fmla="*/ 59 w 59"/>
                  <a:gd name="T11" fmla="*/ 12 h 45"/>
                  <a:gd name="T12" fmla="*/ 56 w 59"/>
                  <a:gd name="T13" fmla="*/ 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45">
                    <a:moveTo>
                      <a:pt x="56" y="9"/>
                    </a:moveTo>
                    <a:lnTo>
                      <a:pt x="55" y="0"/>
                    </a:lnTo>
                    <a:lnTo>
                      <a:pt x="2" y="31"/>
                    </a:lnTo>
                    <a:lnTo>
                      <a:pt x="0" y="43"/>
                    </a:lnTo>
                    <a:lnTo>
                      <a:pt x="1" y="45"/>
                    </a:lnTo>
                    <a:lnTo>
                      <a:pt x="59" y="12"/>
                    </a:lnTo>
                    <a:lnTo>
                      <a:pt x="56" y="9"/>
                    </a:lnTo>
                    <a:close/>
                  </a:path>
                </a:pathLst>
              </a:custGeom>
              <a:solidFill>
                <a:srgbClr val="9A7B8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95" name="Freeform 2119">
                <a:extLst>
                  <a:ext uri="{FF2B5EF4-FFF2-40B4-BE49-F238E27FC236}">
                    <a16:creationId xmlns:a16="http://schemas.microsoft.com/office/drawing/2014/main" id="{2392E3C4-CF1D-4E59-A39D-3A90C724DAB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5" y="4754"/>
                <a:ext cx="21" cy="14"/>
              </a:xfrm>
              <a:custGeom>
                <a:avLst/>
                <a:gdLst>
                  <a:gd name="T0" fmla="*/ 62 w 62"/>
                  <a:gd name="T1" fmla="*/ 6 h 43"/>
                  <a:gd name="T2" fmla="*/ 58 w 62"/>
                  <a:gd name="T3" fmla="*/ 0 h 43"/>
                  <a:gd name="T4" fmla="*/ 0 w 62"/>
                  <a:gd name="T5" fmla="*/ 33 h 43"/>
                  <a:gd name="T6" fmla="*/ 4 w 62"/>
                  <a:gd name="T7" fmla="*/ 43 h 43"/>
                  <a:gd name="T8" fmla="*/ 62 w 62"/>
                  <a:gd name="T9" fmla="*/ 8 h 43"/>
                  <a:gd name="T10" fmla="*/ 62 w 62"/>
                  <a:gd name="T11" fmla="*/ 6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43">
                    <a:moveTo>
                      <a:pt x="62" y="6"/>
                    </a:moveTo>
                    <a:lnTo>
                      <a:pt x="58" y="0"/>
                    </a:lnTo>
                    <a:lnTo>
                      <a:pt x="0" y="33"/>
                    </a:lnTo>
                    <a:lnTo>
                      <a:pt x="4" y="43"/>
                    </a:lnTo>
                    <a:lnTo>
                      <a:pt x="62" y="8"/>
                    </a:lnTo>
                    <a:lnTo>
                      <a:pt x="62" y="6"/>
                    </a:lnTo>
                    <a:close/>
                  </a:path>
                </a:pathLst>
              </a:custGeom>
              <a:solidFill>
                <a:srgbClr val="98788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96" name="Freeform 2120">
                <a:extLst>
                  <a:ext uri="{FF2B5EF4-FFF2-40B4-BE49-F238E27FC236}">
                    <a16:creationId xmlns:a16="http://schemas.microsoft.com/office/drawing/2014/main" id="{11EFF87F-16AF-4C44-9950-6149CC929571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5" y="4750"/>
                <a:ext cx="20" cy="16"/>
              </a:xfrm>
              <a:custGeom>
                <a:avLst/>
                <a:gdLst>
                  <a:gd name="T0" fmla="*/ 61 w 61"/>
                  <a:gd name="T1" fmla="*/ 12 h 46"/>
                  <a:gd name="T2" fmla="*/ 58 w 61"/>
                  <a:gd name="T3" fmla="*/ 9 h 46"/>
                  <a:gd name="T4" fmla="*/ 58 w 61"/>
                  <a:gd name="T5" fmla="*/ 0 h 46"/>
                  <a:gd name="T6" fmla="*/ 0 w 61"/>
                  <a:gd name="T7" fmla="*/ 35 h 46"/>
                  <a:gd name="T8" fmla="*/ 3 w 61"/>
                  <a:gd name="T9" fmla="*/ 46 h 46"/>
                  <a:gd name="T10" fmla="*/ 61 w 61"/>
                  <a:gd name="T11" fmla="*/ 1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46">
                    <a:moveTo>
                      <a:pt x="61" y="12"/>
                    </a:moveTo>
                    <a:lnTo>
                      <a:pt x="58" y="9"/>
                    </a:lnTo>
                    <a:lnTo>
                      <a:pt x="58" y="0"/>
                    </a:lnTo>
                    <a:lnTo>
                      <a:pt x="0" y="35"/>
                    </a:lnTo>
                    <a:lnTo>
                      <a:pt x="3" y="46"/>
                    </a:lnTo>
                    <a:lnTo>
                      <a:pt x="61" y="12"/>
                    </a:lnTo>
                    <a:close/>
                  </a:path>
                </a:pathLst>
              </a:custGeom>
              <a:solidFill>
                <a:srgbClr val="95757F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97" name="Freeform 2121">
                <a:extLst>
                  <a:ext uri="{FF2B5EF4-FFF2-40B4-BE49-F238E27FC236}">
                    <a16:creationId xmlns:a16="http://schemas.microsoft.com/office/drawing/2014/main" id="{5A8EF3FF-9349-4DB2-B1F3-32304D30C53B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1" y="4742"/>
                <a:ext cx="22" cy="15"/>
              </a:xfrm>
              <a:custGeom>
                <a:avLst/>
                <a:gdLst>
                  <a:gd name="T0" fmla="*/ 65 w 65"/>
                  <a:gd name="T1" fmla="*/ 9 h 45"/>
                  <a:gd name="T2" fmla="*/ 65 w 65"/>
                  <a:gd name="T3" fmla="*/ 6 h 45"/>
                  <a:gd name="T4" fmla="*/ 61 w 65"/>
                  <a:gd name="T5" fmla="*/ 0 h 45"/>
                  <a:gd name="T6" fmla="*/ 0 w 65"/>
                  <a:gd name="T7" fmla="*/ 34 h 45"/>
                  <a:gd name="T8" fmla="*/ 3 w 65"/>
                  <a:gd name="T9" fmla="*/ 45 h 45"/>
                  <a:gd name="T10" fmla="*/ 65 w 65"/>
                  <a:gd name="T11" fmla="*/ 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45">
                    <a:moveTo>
                      <a:pt x="65" y="9"/>
                    </a:moveTo>
                    <a:lnTo>
                      <a:pt x="65" y="6"/>
                    </a:lnTo>
                    <a:lnTo>
                      <a:pt x="61" y="0"/>
                    </a:lnTo>
                    <a:lnTo>
                      <a:pt x="0" y="34"/>
                    </a:lnTo>
                    <a:lnTo>
                      <a:pt x="3" y="45"/>
                    </a:lnTo>
                    <a:lnTo>
                      <a:pt x="65" y="9"/>
                    </a:lnTo>
                    <a:close/>
                  </a:path>
                </a:pathLst>
              </a:custGeom>
              <a:solidFill>
                <a:srgbClr val="906F7A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98" name="Freeform 2122">
                <a:extLst>
                  <a:ext uri="{FF2B5EF4-FFF2-40B4-BE49-F238E27FC236}">
                    <a16:creationId xmlns:a16="http://schemas.microsoft.com/office/drawing/2014/main" id="{71666416-5E83-4211-82AF-F4B09E59B72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2" y="4746"/>
                <a:ext cx="21" cy="15"/>
              </a:xfrm>
              <a:custGeom>
                <a:avLst/>
                <a:gdLst>
                  <a:gd name="T0" fmla="*/ 65 w 65"/>
                  <a:gd name="T1" fmla="*/ 10 h 44"/>
                  <a:gd name="T2" fmla="*/ 58 w 65"/>
                  <a:gd name="T3" fmla="*/ 0 h 44"/>
                  <a:gd name="T4" fmla="*/ 0 w 65"/>
                  <a:gd name="T5" fmla="*/ 34 h 44"/>
                  <a:gd name="T6" fmla="*/ 3 w 65"/>
                  <a:gd name="T7" fmla="*/ 42 h 44"/>
                  <a:gd name="T8" fmla="*/ 4 w 65"/>
                  <a:gd name="T9" fmla="*/ 44 h 44"/>
                  <a:gd name="T10" fmla="*/ 65 w 65"/>
                  <a:gd name="T11" fmla="*/ 1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44">
                    <a:moveTo>
                      <a:pt x="65" y="10"/>
                    </a:moveTo>
                    <a:lnTo>
                      <a:pt x="58" y="0"/>
                    </a:lnTo>
                    <a:lnTo>
                      <a:pt x="0" y="34"/>
                    </a:lnTo>
                    <a:lnTo>
                      <a:pt x="3" y="42"/>
                    </a:lnTo>
                    <a:lnTo>
                      <a:pt x="4" y="44"/>
                    </a:lnTo>
                    <a:lnTo>
                      <a:pt x="65" y="10"/>
                    </a:lnTo>
                    <a:close/>
                  </a:path>
                </a:pathLst>
              </a:custGeom>
              <a:solidFill>
                <a:srgbClr val="93737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899" name="Freeform 2123">
                <a:extLst>
                  <a:ext uri="{FF2B5EF4-FFF2-40B4-BE49-F238E27FC236}">
                    <a16:creationId xmlns:a16="http://schemas.microsoft.com/office/drawing/2014/main" id="{D326916A-180F-4531-808A-1BFA33F47CD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9" y="4731"/>
                <a:ext cx="9" cy="9"/>
              </a:xfrm>
              <a:custGeom>
                <a:avLst/>
                <a:gdLst>
                  <a:gd name="T0" fmla="*/ 2 w 27"/>
                  <a:gd name="T1" fmla="*/ 23 h 27"/>
                  <a:gd name="T2" fmla="*/ 4 w 27"/>
                  <a:gd name="T3" fmla="*/ 27 h 27"/>
                  <a:gd name="T4" fmla="*/ 22 w 27"/>
                  <a:gd name="T5" fmla="*/ 16 h 27"/>
                  <a:gd name="T6" fmla="*/ 27 w 27"/>
                  <a:gd name="T7" fmla="*/ 0 h 27"/>
                  <a:gd name="T8" fmla="*/ 0 w 27"/>
                  <a:gd name="T9" fmla="*/ 16 h 27"/>
                  <a:gd name="T10" fmla="*/ 2 w 27"/>
                  <a:gd name="T11" fmla="*/ 2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7">
                    <a:moveTo>
                      <a:pt x="2" y="23"/>
                    </a:moveTo>
                    <a:lnTo>
                      <a:pt x="4" y="27"/>
                    </a:lnTo>
                    <a:lnTo>
                      <a:pt x="22" y="16"/>
                    </a:lnTo>
                    <a:lnTo>
                      <a:pt x="27" y="0"/>
                    </a:lnTo>
                    <a:lnTo>
                      <a:pt x="0" y="16"/>
                    </a:lnTo>
                    <a:lnTo>
                      <a:pt x="2" y="23"/>
                    </a:lnTo>
                    <a:close/>
                  </a:path>
                </a:pathLst>
              </a:custGeom>
              <a:solidFill>
                <a:srgbClr val="89677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00" name="Freeform 2124">
                <a:extLst>
                  <a:ext uri="{FF2B5EF4-FFF2-40B4-BE49-F238E27FC236}">
                    <a16:creationId xmlns:a16="http://schemas.microsoft.com/office/drawing/2014/main" id="{A400C6D5-A0B2-4061-B2B8-06F8F3A3C82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43" y="4724"/>
                <a:ext cx="4" cy="5"/>
              </a:xfrm>
              <a:custGeom>
                <a:avLst/>
                <a:gdLst>
                  <a:gd name="T0" fmla="*/ 0 w 10"/>
                  <a:gd name="T1" fmla="*/ 4 h 16"/>
                  <a:gd name="T2" fmla="*/ 1 w 10"/>
                  <a:gd name="T3" fmla="*/ 7 h 16"/>
                  <a:gd name="T4" fmla="*/ 4 w 10"/>
                  <a:gd name="T5" fmla="*/ 16 h 16"/>
                  <a:gd name="T6" fmla="*/ 6 w 10"/>
                  <a:gd name="T7" fmla="*/ 14 h 16"/>
                  <a:gd name="T8" fmla="*/ 6 w 10"/>
                  <a:gd name="T9" fmla="*/ 12 h 16"/>
                  <a:gd name="T10" fmla="*/ 6 w 10"/>
                  <a:gd name="T11" fmla="*/ 7 h 16"/>
                  <a:gd name="T12" fmla="*/ 10 w 10"/>
                  <a:gd name="T13" fmla="*/ 0 h 16"/>
                  <a:gd name="T14" fmla="*/ 0 w 10"/>
                  <a:gd name="T15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16">
                    <a:moveTo>
                      <a:pt x="0" y="4"/>
                    </a:moveTo>
                    <a:lnTo>
                      <a:pt x="1" y="7"/>
                    </a:lnTo>
                    <a:lnTo>
                      <a:pt x="4" y="16"/>
                    </a:lnTo>
                    <a:lnTo>
                      <a:pt x="6" y="14"/>
                    </a:lnTo>
                    <a:lnTo>
                      <a:pt x="6" y="12"/>
                    </a:lnTo>
                    <a:lnTo>
                      <a:pt x="6" y="7"/>
                    </a:lnTo>
                    <a:lnTo>
                      <a:pt x="10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86646F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01" name="Freeform 2125">
                <a:extLst>
                  <a:ext uri="{FF2B5EF4-FFF2-40B4-BE49-F238E27FC236}">
                    <a16:creationId xmlns:a16="http://schemas.microsoft.com/office/drawing/2014/main" id="{8C8C435F-CFBB-4BC1-ACB7-554F1AACD04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42" y="4728"/>
                <a:ext cx="6" cy="7"/>
              </a:xfrm>
              <a:custGeom>
                <a:avLst/>
                <a:gdLst>
                  <a:gd name="T0" fmla="*/ 0 w 18"/>
                  <a:gd name="T1" fmla="*/ 11 h 20"/>
                  <a:gd name="T2" fmla="*/ 4 w 18"/>
                  <a:gd name="T3" fmla="*/ 20 h 20"/>
                  <a:gd name="T4" fmla="*/ 14 w 18"/>
                  <a:gd name="T5" fmla="*/ 16 h 20"/>
                  <a:gd name="T6" fmla="*/ 15 w 18"/>
                  <a:gd name="T7" fmla="*/ 12 h 20"/>
                  <a:gd name="T8" fmla="*/ 18 w 18"/>
                  <a:gd name="T9" fmla="*/ 0 h 20"/>
                  <a:gd name="T10" fmla="*/ 0 w 18"/>
                  <a:gd name="T11" fmla="*/ 1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20">
                    <a:moveTo>
                      <a:pt x="0" y="11"/>
                    </a:moveTo>
                    <a:lnTo>
                      <a:pt x="4" y="20"/>
                    </a:lnTo>
                    <a:lnTo>
                      <a:pt x="14" y="16"/>
                    </a:lnTo>
                    <a:lnTo>
                      <a:pt x="15" y="12"/>
                    </a:lnTo>
                    <a:lnTo>
                      <a:pt x="18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876671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02" name="Freeform 2126">
                <a:extLst>
                  <a:ext uri="{FF2B5EF4-FFF2-40B4-BE49-F238E27FC236}">
                    <a16:creationId xmlns:a16="http://schemas.microsoft.com/office/drawing/2014/main" id="{BD54F205-2E90-4F36-8A1C-B23DE68F9AF1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1" y="4735"/>
                <a:ext cx="20" cy="15"/>
              </a:xfrm>
              <a:custGeom>
                <a:avLst/>
                <a:gdLst>
                  <a:gd name="T0" fmla="*/ 0 w 58"/>
                  <a:gd name="T1" fmla="*/ 34 h 46"/>
                  <a:gd name="T2" fmla="*/ 4 w 58"/>
                  <a:gd name="T3" fmla="*/ 46 h 46"/>
                  <a:gd name="T4" fmla="*/ 31 w 58"/>
                  <a:gd name="T5" fmla="*/ 30 h 46"/>
                  <a:gd name="T6" fmla="*/ 35 w 58"/>
                  <a:gd name="T7" fmla="*/ 18 h 46"/>
                  <a:gd name="T8" fmla="*/ 58 w 58"/>
                  <a:gd name="T9" fmla="*/ 2 h 46"/>
                  <a:gd name="T10" fmla="*/ 58 w 58"/>
                  <a:gd name="T11" fmla="*/ 0 h 46"/>
                  <a:gd name="T12" fmla="*/ 0 w 58"/>
                  <a:gd name="T13" fmla="*/ 3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46">
                    <a:moveTo>
                      <a:pt x="0" y="34"/>
                    </a:moveTo>
                    <a:lnTo>
                      <a:pt x="4" y="46"/>
                    </a:lnTo>
                    <a:lnTo>
                      <a:pt x="31" y="30"/>
                    </a:lnTo>
                    <a:lnTo>
                      <a:pt x="35" y="18"/>
                    </a:lnTo>
                    <a:lnTo>
                      <a:pt x="58" y="2"/>
                    </a:lnTo>
                    <a:lnTo>
                      <a:pt x="58" y="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8C6B76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03" name="Freeform 2127">
                <a:extLst>
                  <a:ext uri="{FF2B5EF4-FFF2-40B4-BE49-F238E27FC236}">
                    <a16:creationId xmlns:a16="http://schemas.microsoft.com/office/drawing/2014/main" id="{F1D77F40-D69C-4FD8-9E7C-F20601450D0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0" y="4739"/>
                <a:ext cx="21" cy="15"/>
              </a:xfrm>
              <a:custGeom>
                <a:avLst/>
                <a:gdLst>
                  <a:gd name="T0" fmla="*/ 0 w 62"/>
                  <a:gd name="T1" fmla="*/ 36 h 47"/>
                  <a:gd name="T2" fmla="*/ 4 w 62"/>
                  <a:gd name="T3" fmla="*/ 47 h 47"/>
                  <a:gd name="T4" fmla="*/ 62 w 62"/>
                  <a:gd name="T5" fmla="*/ 13 h 47"/>
                  <a:gd name="T6" fmla="*/ 62 w 62"/>
                  <a:gd name="T7" fmla="*/ 0 h 47"/>
                  <a:gd name="T8" fmla="*/ 0 w 62"/>
                  <a:gd name="T9" fmla="*/ 3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47">
                    <a:moveTo>
                      <a:pt x="0" y="36"/>
                    </a:moveTo>
                    <a:lnTo>
                      <a:pt x="4" y="47"/>
                    </a:lnTo>
                    <a:lnTo>
                      <a:pt x="62" y="13"/>
                    </a:lnTo>
                    <a:lnTo>
                      <a:pt x="62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8E6E7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04" name="Freeform 2128">
                <a:extLst>
                  <a:ext uri="{FF2B5EF4-FFF2-40B4-BE49-F238E27FC236}">
                    <a16:creationId xmlns:a16="http://schemas.microsoft.com/office/drawing/2014/main" id="{B3A1D05E-949A-4EAC-8E0F-E63E4C6B24F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43" y="4722"/>
                <a:ext cx="1" cy="4"/>
              </a:xfrm>
              <a:custGeom>
                <a:avLst/>
                <a:gdLst>
                  <a:gd name="T0" fmla="*/ 2 w 2"/>
                  <a:gd name="T1" fmla="*/ 0 h 12"/>
                  <a:gd name="T2" fmla="*/ 0 w 2"/>
                  <a:gd name="T3" fmla="*/ 2 h 12"/>
                  <a:gd name="T4" fmla="*/ 1 w 2"/>
                  <a:gd name="T5" fmla="*/ 12 h 12"/>
                  <a:gd name="T6" fmla="*/ 2 w 2"/>
                  <a:gd name="T7" fmla="*/ 6 h 12"/>
                  <a:gd name="T8" fmla="*/ 2 w 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2">
                    <a:moveTo>
                      <a:pt x="2" y="0"/>
                    </a:moveTo>
                    <a:lnTo>
                      <a:pt x="0" y="2"/>
                    </a:lnTo>
                    <a:lnTo>
                      <a:pt x="1" y="12"/>
                    </a:lnTo>
                    <a:lnTo>
                      <a:pt x="2" y="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84626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05" name="Freeform 2129">
                <a:extLst>
                  <a:ext uri="{FF2B5EF4-FFF2-40B4-BE49-F238E27FC236}">
                    <a16:creationId xmlns:a16="http://schemas.microsoft.com/office/drawing/2014/main" id="{D994C85A-AA7F-483E-B611-F96820D67D6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392" y="4720"/>
                <a:ext cx="15" cy="16"/>
              </a:xfrm>
              <a:custGeom>
                <a:avLst/>
                <a:gdLst>
                  <a:gd name="T0" fmla="*/ 36 w 44"/>
                  <a:gd name="T1" fmla="*/ 7 h 50"/>
                  <a:gd name="T2" fmla="*/ 28 w 44"/>
                  <a:gd name="T3" fmla="*/ 20 h 50"/>
                  <a:gd name="T4" fmla="*/ 0 w 44"/>
                  <a:gd name="T5" fmla="*/ 42 h 50"/>
                  <a:gd name="T6" fmla="*/ 3 w 44"/>
                  <a:gd name="T7" fmla="*/ 50 h 50"/>
                  <a:gd name="T8" fmla="*/ 6 w 44"/>
                  <a:gd name="T9" fmla="*/ 46 h 50"/>
                  <a:gd name="T10" fmla="*/ 9 w 44"/>
                  <a:gd name="T11" fmla="*/ 44 h 50"/>
                  <a:gd name="T12" fmla="*/ 16 w 44"/>
                  <a:gd name="T13" fmla="*/ 39 h 50"/>
                  <a:gd name="T14" fmla="*/ 27 w 44"/>
                  <a:gd name="T15" fmla="*/ 27 h 50"/>
                  <a:gd name="T16" fmla="*/ 31 w 44"/>
                  <a:gd name="T17" fmla="*/ 20 h 50"/>
                  <a:gd name="T18" fmla="*/ 36 w 44"/>
                  <a:gd name="T19" fmla="*/ 14 h 50"/>
                  <a:gd name="T20" fmla="*/ 44 w 44"/>
                  <a:gd name="T21" fmla="*/ 0 h 50"/>
                  <a:gd name="T22" fmla="*/ 36 w 44"/>
                  <a:gd name="T23" fmla="*/ 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4" h="50">
                    <a:moveTo>
                      <a:pt x="36" y="7"/>
                    </a:moveTo>
                    <a:lnTo>
                      <a:pt x="28" y="20"/>
                    </a:lnTo>
                    <a:lnTo>
                      <a:pt x="0" y="42"/>
                    </a:lnTo>
                    <a:lnTo>
                      <a:pt x="3" y="50"/>
                    </a:lnTo>
                    <a:lnTo>
                      <a:pt x="6" y="46"/>
                    </a:lnTo>
                    <a:lnTo>
                      <a:pt x="9" y="44"/>
                    </a:lnTo>
                    <a:lnTo>
                      <a:pt x="16" y="39"/>
                    </a:lnTo>
                    <a:lnTo>
                      <a:pt x="27" y="27"/>
                    </a:lnTo>
                    <a:lnTo>
                      <a:pt x="31" y="20"/>
                    </a:lnTo>
                    <a:lnTo>
                      <a:pt x="36" y="14"/>
                    </a:lnTo>
                    <a:lnTo>
                      <a:pt x="44" y="0"/>
                    </a:ln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A98B9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06" name="Freeform 2130">
                <a:extLst>
                  <a:ext uri="{FF2B5EF4-FFF2-40B4-BE49-F238E27FC236}">
                    <a16:creationId xmlns:a16="http://schemas.microsoft.com/office/drawing/2014/main" id="{FCE8817C-FD86-4169-A8F0-7CEFF41CAAC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4" y="4708"/>
                <a:ext cx="2" cy="1"/>
              </a:xfrm>
              <a:custGeom>
                <a:avLst/>
                <a:gdLst>
                  <a:gd name="T0" fmla="*/ 6 w 6"/>
                  <a:gd name="T1" fmla="*/ 1 h 3"/>
                  <a:gd name="T2" fmla="*/ 5 w 6"/>
                  <a:gd name="T3" fmla="*/ 0 h 3"/>
                  <a:gd name="T4" fmla="*/ 0 w 6"/>
                  <a:gd name="T5" fmla="*/ 2 h 3"/>
                  <a:gd name="T6" fmla="*/ 1 w 6"/>
                  <a:gd name="T7" fmla="*/ 3 h 3"/>
                  <a:gd name="T8" fmla="*/ 6 w 6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lnTo>
                      <a:pt x="5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6" y="1"/>
                    </a:lnTo>
                    <a:close/>
                  </a:path>
                </a:pathLst>
              </a:custGeom>
              <a:solidFill>
                <a:srgbClr val="88677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07" name="Freeform 2131">
                <a:extLst>
                  <a:ext uri="{FF2B5EF4-FFF2-40B4-BE49-F238E27FC236}">
                    <a16:creationId xmlns:a16="http://schemas.microsoft.com/office/drawing/2014/main" id="{47159D70-9D89-4A06-B8AB-B33B6DB100E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3" y="4709"/>
                <a:ext cx="2" cy="1"/>
              </a:xfrm>
              <a:custGeom>
                <a:avLst/>
                <a:gdLst>
                  <a:gd name="T0" fmla="*/ 0 w 5"/>
                  <a:gd name="T1" fmla="*/ 3 h 4"/>
                  <a:gd name="T2" fmla="*/ 1 w 5"/>
                  <a:gd name="T3" fmla="*/ 4 h 4"/>
                  <a:gd name="T4" fmla="*/ 5 w 5"/>
                  <a:gd name="T5" fmla="*/ 3 h 4"/>
                  <a:gd name="T6" fmla="*/ 4 w 5"/>
                  <a:gd name="T7" fmla="*/ 0 h 4"/>
                  <a:gd name="T8" fmla="*/ 0 w 5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0" y="3"/>
                    </a:moveTo>
                    <a:lnTo>
                      <a:pt x="1" y="4"/>
                    </a:lnTo>
                    <a:lnTo>
                      <a:pt x="5" y="3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8B6A7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08" name="Freeform 2132">
                <a:extLst>
                  <a:ext uri="{FF2B5EF4-FFF2-40B4-BE49-F238E27FC236}">
                    <a16:creationId xmlns:a16="http://schemas.microsoft.com/office/drawing/2014/main" id="{F8E99481-13D6-43E6-B08D-0A918EEE148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5" y="4707"/>
                <a:ext cx="1" cy="1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1 h 4"/>
                  <a:gd name="T4" fmla="*/ 3 w 4"/>
                  <a:gd name="T5" fmla="*/ 0 h 4"/>
                  <a:gd name="T6" fmla="*/ 0 w 4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1"/>
                    </a:lnTo>
                    <a:lnTo>
                      <a:pt x="3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85636E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09" name="Freeform 2133">
                <a:extLst>
                  <a:ext uri="{FF2B5EF4-FFF2-40B4-BE49-F238E27FC236}">
                    <a16:creationId xmlns:a16="http://schemas.microsoft.com/office/drawing/2014/main" id="{0F82BEB7-3CDF-432B-A6FD-84EBCA84FE21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06" y="4716"/>
                <a:ext cx="5" cy="5"/>
              </a:xfrm>
              <a:custGeom>
                <a:avLst/>
                <a:gdLst>
                  <a:gd name="T0" fmla="*/ 9 w 17"/>
                  <a:gd name="T1" fmla="*/ 3 h 16"/>
                  <a:gd name="T2" fmla="*/ 4 w 17"/>
                  <a:gd name="T3" fmla="*/ 7 h 16"/>
                  <a:gd name="T4" fmla="*/ 8 w 17"/>
                  <a:gd name="T5" fmla="*/ 13 h 16"/>
                  <a:gd name="T6" fmla="*/ 4 w 17"/>
                  <a:gd name="T7" fmla="*/ 7 h 16"/>
                  <a:gd name="T8" fmla="*/ 0 w 17"/>
                  <a:gd name="T9" fmla="*/ 9 h 16"/>
                  <a:gd name="T10" fmla="*/ 4 w 17"/>
                  <a:gd name="T11" fmla="*/ 16 h 16"/>
                  <a:gd name="T12" fmla="*/ 17 w 17"/>
                  <a:gd name="T13" fmla="*/ 8 h 16"/>
                  <a:gd name="T14" fmla="*/ 14 w 17"/>
                  <a:gd name="T15" fmla="*/ 0 h 16"/>
                  <a:gd name="T16" fmla="*/ 9 w 17"/>
                  <a:gd name="T17" fmla="*/ 3 h 16"/>
                  <a:gd name="T18" fmla="*/ 12 w 17"/>
                  <a:gd name="T19" fmla="*/ 10 h 16"/>
                  <a:gd name="T20" fmla="*/ 9 w 17"/>
                  <a:gd name="T21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" h="16">
                    <a:moveTo>
                      <a:pt x="9" y="3"/>
                    </a:moveTo>
                    <a:lnTo>
                      <a:pt x="4" y="7"/>
                    </a:lnTo>
                    <a:lnTo>
                      <a:pt x="8" y="13"/>
                    </a:lnTo>
                    <a:lnTo>
                      <a:pt x="4" y="7"/>
                    </a:lnTo>
                    <a:lnTo>
                      <a:pt x="0" y="9"/>
                    </a:lnTo>
                    <a:lnTo>
                      <a:pt x="4" y="16"/>
                    </a:lnTo>
                    <a:lnTo>
                      <a:pt x="17" y="8"/>
                    </a:lnTo>
                    <a:lnTo>
                      <a:pt x="14" y="0"/>
                    </a:lnTo>
                    <a:lnTo>
                      <a:pt x="9" y="3"/>
                    </a:lnTo>
                    <a:lnTo>
                      <a:pt x="12" y="10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A1838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10" name="Freeform 2134">
                <a:extLst>
                  <a:ext uri="{FF2B5EF4-FFF2-40B4-BE49-F238E27FC236}">
                    <a16:creationId xmlns:a16="http://schemas.microsoft.com/office/drawing/2014/main" id="{827FAA9C-4CFE-4322-8C31-B884E7EC4F1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3" y="4714"/>
                <a:ext cx="2" cy="3"/>
              </a:xfrm>
              <a:custGeom>
                <a:avLst/>
                <a:gdLst>
                  <a:gd name="T0" fmla="*/ 7 w 7"/>
                  <a:gd name="T1" fmla="*/ 6 h 8"/>
                  <a:gd name="T2" fmla="*/ 3 w 7"/>
                  <a:gd name="T3" fmla="*/ 0 h 8"/>
                  <a:gd name="T4" fmla="*/ 0 w 7"/>
                  <a:gd name="T5" fmla="*/ 2 h 8"/>
                  <a:gd name="T6" fmla="*/ 2 w 7"/>
                  <a:gd name="T7" fmla="*/ 8 h 8"/>
                  <a:gd name="T8" fmla="*/ 7 w 7"/>
                  <a:gd name="T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8">
                    <a:moveTo>
                      <a:pt x="7" y="6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2" y="8"/>
                    </a:lnTo>
                    <a:lnTo>
                      <a:pt x="7" y="6"/>
                    </a:lnTo>
                    <a:close/>
                  </a:path>
                </a:pathLst>
              </a:custGeom>
              <a:solidFill>
                <a:srgbClr val="9B7C86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11" name="Freeform 2135">
                <a:extLst>
                  <a:ext uri="{FF2B5EF4-FFF2-40B4-BE49-F238E27FC236}">
                    <a16:creationId xmlns:a16="http://schemas.microsoft.com/office/drawing/2014/main" id="{2A865A21-8EA4-4B42-812A-F57F7325BCC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0" y="4715"/>
                <a:ext cx="3" cy="3"/>
              </a:xfrm>
              <a:custGeom>
                <a:avLst/>
                <a:gdLst>
                  <a:gd name="T0" fmla="*/ 0 w 9"/>
                  <a:gd name="T1" fmla="*/ 4 h 10"/>
                  <a:gd name="T2" fmla="*/ 4 w 9"/>
                  <a:gd name="T3" fmla="*/ 10 h 10"/>
                  <a:gd name="T4" fmla="*/ 9 w 9"/>
                  <a:gd name="T5" fmla="*/ 7 h 10"/>
                  <a:gd name="T6" fmla="*/ 5 w 9"/>
                  <a:gd name="T7" fmla="*/ 0 h 10"/>
                  <a:gd name="T8" fmla="*/ 0 w 9"/>
                  <a:gd name="T9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0">
                    <a:moveTo>
                      <a:pt x="0" y="4"/>
                    </a:moveTo>
                    <a:lnTo>
                      <a:pt x="4" y="10"/>
                    </a:lnTo>
                    <a:lnTo>
                      <a:pt x="9" y="7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9E7F8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12" name="Freeform 2136">
                <a:extLst>
                  <a:ext uri="{FF2B5EF4-FFF2-40B4-BE49-F238E27FC236}">
                    <a16:creationId xmlns:a16="http://schemas.microsoft.com/office/drawing/2014/main" id="{22FA3B6E-1BF9-4B2E-B44B-29B12C6880C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4" y="4714"/>
                <a:ext cx="3" cy="2"/>
              </a:xfrm>
              <a:custGeom>
                <a:avLst/>
                <a:gdLst>
                  <a:gd name="T0" fmla="*/ 5 w 8"/>
                  <a:gd name="T1" fmla="*/ 0 h 8"/>
                  <a:gd name="T2" fmla="*/ 0 w 8"/>
                  <a:gd name="T3" fmla="*/ 3 h 8"/>
                  <a:gd name="T4" fmla="*/ 3 w 8"/>
                  <a:gd name="T5" fmla="*/ 8 h 8"/>
                  <a:gd name="T6" fmla="*/ 8 w 8"/>
                  <a:gd name="T7" fmla="*/ 6 h 8"/>
                  <a:gd name="T8" fmla="*/ 5 w 8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5" y="0"/>
                    </a:moveTo>
                    <a:lnTo>
                      <a:pt x="0" y="3"/>
                    </a:lnTo>
                    <a:lnTo>
                      <a:pt x="3" y="8"/>
                    </a:lnTo>
                    <a:lnTo>
                      <a:pt x="8" y="6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95757F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13" name="Freeform 2137">
                <a:extLst>
                  <a:ext uri="{FF2B5EF4-FFF2-40B4-BE49-F238E27FC236}">
                    <a16:creationId xmlns:a16="http://schemas.microsoft.com/office/drawing/2014/main" id="{EB25B08C-0094-4CD5-AEED-F4225193826B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4" y="4713"/>
                <a:ext cx="2" cy="3"/>
              </a:xfrm>
              <a:custGeom>
                <a:avLst/>
                <a:gdLst>
                  <a:gd name="T0" fmla="*/ 4 w 6"/>
                  <a:gd name="T1" fmla="*/ 0 h 9"/>
                  <a:gd name="T2" fmla="*/ 0 w 6"/>
                  <a:gd name="T3" fmla="*/ 3 h 9"/>
                  <a:gd name="T4" fmla="*/ 3 w 6"/>
                  <a:gd name="T5" fmla="*/ 9 h 9"/>
                  <a:gd name="T6" fmla="*/ 6 w 6"/>
                  <a:gd name="T7" fmla="*/ 6 h 9"/>
                  <a:gd name="T8" fmla="*/ 4 w 6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9">
                    <a:moveTo>
                      <a:pt x="4" y="0"/>
                    </a:moveTo>
                    <a:lnTo>
                      <a:pt x="0" y="3"/>
                    </a:lnTo>
                    <a:lnTo>
                      <a:pt x="3" y="9"/>
                    </a:lnTo>
                    <a:lnTo>
                      <a:pt x="6" y="6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98788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14" name="Freeform 2138">
                <a:extLst>
                  <a:ext uri="{FF2B5EF4-FFF2-40B4-BE49-F238E27FC236}">
                    <a16:creationId xmlns:a16="http://schemas.microsoft.com/office/drawing/2014/main" id="{53F27998-4A27-4073-AA6B-8AEFC00F000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6" y="4711"/>
                <a:ext cx="3" cy="3"/>
              </a:xfrm>
              <a:custGeom>
                <a:avLst/>
                <a:gdLst>
                  <a:gd name="T0" fmla="*/ 4 w 10"/>
                  <a:gd name="T1" fmla="*/ 4 h 10"/>
                  <a:gd name="T2" fmla="*/ 0 w 10"/>
                  <a:gd name="T3" fmla="*/ 6 h 10"/>
                  <a:gd name="T4" fmla="*/ 1 w 10"/>
                  <a:gd name="T5" fmla="*/ 10 h 10"/>
                  <a:gd name="T6" fmla="*/ 10 w 10"/>
                  <a:gd name="T7" fmla="*/ 5 h 10"/>
                  <a:gd name="T8" fmla="*/ 7 w 10"/>
                  <a:gd name="T9" fmla="*/ 0 h 10"/>
                  <a:gd name="T10" fmla="*/ 4 w 10"/>
                  <a:gd name="T11" fmla="*/ 4 h 10"/>
                  <a:gd name="T12" fmla="*/ 5 w 10"/>
                  <a:gd name="T13" fmla="*/ 7 h 10"/>
                  <a:gd name="T14" fmla="*/ 4 w 10"/>
                  <a:gd name="T15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10">
                    <a:moveTo>
                      <a:pt x="4" y="4"/>
                    </a:moveTo>
                    <a:lnTo>
                      <a:pt x="0" y="6"/>
                    </a:lnTo>
                    <a:lnTo>
                      <a:pt x="1" y="10"/>
                    </a:lnTo>
                    <a:lnTo>
                      <a:pt x="10" y="5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5" y="7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91707B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15" name="Freeform 2139">
                <a:extLst>
                  <a:ext uri="{FF2B5EF4-FFF2-40B4-BE49-F238E27FC236}">
                    <a16:creationId xmlns:a16="http://schemas.microsoft.com/office/drawing/2014/main" id="{9835C66B-E86B-4043-9759-32DA90BD2AF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1" y="4710"/>
                <a:ext cx="2" cy="2"/>
              </a:xfrm>
              <a:custGeom>
                <a:avLst/>
                <a:gdLst>
                  <a:gd name="T0" fmla="*/ 0 w 6"/>
                  <a:gd name="T1" fmla="*/ 3 h 6"/>
                  <a:gd name="T2" fmla="*/ 1 w 6"/>
                  <a:gd name="T3" fmla="*/ 6 h 6"/>
                  <a:gd name="T4" fmla="*/ 6 w 6"/>
                  <a:gd name="T5" fmla="*/ 2 h 6"/>
                  <a:gd name="T6" fmla="*/ 4 w 6"/>
                  <a:gd name="T7" fmla="*/ 0 h 6"/>
                  <a:gd name="T8" fmla="*/ 0 w 6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0" y="3"/>
                    </a:moveTo>
                    <a:lnTo>
                      <a:pt x="1" y="6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8D6C7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16" name="Freeform 2140">
                <a:extLst>
                  <a:ext uri="{FF2B5EF4-FFF2-40B4-BE49-F238E27FC236}">
                    <a16:creationId xmlns:a16="http://schemas.microsoft.com/office/drawing/2014/main" id="{7D9543DF-0C0A-4EBB-ADA3-59DAD9D8850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0" y="4711"/>
                <a:ext cx="2" cy="2"/>
              </a:xfrm>
              <a:custGeom>
                <a:avLst/>
                <a:gdLst>
                  <a:gd name="T0" fmla="*/ 2 w 6"/>
                  <a:gd name="T1" fmla="*/ 6 h 6"/>
                  <a:gd name="T2" fmla="*/ 6 w 6"/>
                  <a:gd name="T3" fmla="*/ 4 h 6"/>
                  <a:gd name="T4" fmla="*/ 5 w 6"/>
                  <a:gd name="T5" fmla="*/ 0 h 6"/>
                  <a:gd name="T6" fmla="*/ 0 w 6"/>
                  <a:gd name="T7" fmla="*/ 4 h 6"/>
                  <a:gd name="T8" fmla="*/ 2 w 6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2" y="6"/>
                    </a:moveTo>
                    <a:lnTo>
                      <a:pt x="6" y="4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2" y="6"/>
                    </a:lnTo>
                    <a:close/>
                  </a:path>
                </a:pathLst>
              </a:custGeom>
              <a:solidFill>
                <a:srgbClr val="8E6E7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17" name="Freeform 2141">
                <a:extLst>
                  <a:ext uri="{FF2B5EF4-FFF2-40B4-BE49-F238E27FC236}">
                    <a16:creationId xmlns:a16="http://schemas.microsoft.com/office/drawing/2014/main" id="{88E2A68A-6115-4532-8688-0109900E964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62" y="4754"/>
                <a:ext cx="35" cy="13"/>
              </a:xfrm>
              <a:custGeom>
                <a:avLst/>
                <a:gdLst>
                  <a:gd name="T0" fmla="*/ 104 w 104"/>
                  <a:gd name="T1" fmla="*/ 23 h 39"/>
                  <a:gd name="T2" fmla="*/ 100 w 104"/>
                  <a:gd name="T3" fmla="*/ 12 h 39"/>
                  <a:gd name="T4" fmla="*/ 2 w 104"/>
                  <a:gd name="T5" fmla="*/ 29 h 39"/>
                  <a:gd name="T6" fmla="*/ 100 w 104"/>
                  <a:gd name="T7" fmla="*/ 12 h 39"/>
                  <a:gd name="T8" fmla="*/ 98 w 104"/>
                  <a:gd name="T9" fmla="*/ 0 h 39"/>
                  <a:gd name="T10" fmla="*/ 0 w 104"/>
                  <a:gd name="T11" fmla="*/ 17 h 39"/>
                  <a:gd name="T12" fmla="*/ 0 w 104"/>
                  <a:gd name="T13" fmla="*/ 27 h 39"/>
                  <a:gd name="T14" fmla="*/ 4 w 104"/>
                  <a:gd name="T15" fmla="*/ 39 h 39"/>
                  <a:gd name="T16" fmla="*/ 104 w 104"/>
                  <a:gd name="T17" fmla="*/ 2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" h="39">
                    <a:moveTo>
                      <a:pt x="104" y="23"/>
                    </a:moveTo>
                    <a:lnTo>
                      <a:pt x="100" y="12"/>
                    </a:lnTo>
                    <a:lnTo>
                      <a:pt x="2" y="29"/>
                    </a:lnTo>
                    <a:lnTo>
                      <a:pt x="100" y="12"/>
                    </a:lnTo>
                    <a:lnTo>
                      <a:pt x="98" y="0"/>
                    </a:lnTo>
                    <a:lnTo>
                      <a:pt x="0" y="17"/>
                    </a:lnTo>
                    <a:lnTo>
                      <a:pt x="0" y="27"/>
                    </a:lnTo>
                    <a:lnTo>
                      <a:pt x="4" y="39"/>
                    </a:lnTo>
                    <a:lnTo>
                      <a:pt x="104" y="23"/>
                    </a:lnTo>
                    <a:close/>
                  </a:path>
                </a:pathLst>
              </a:custGeom>
              <a:solidFill>
                <a:srgbClr val="A1838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18" name="Freeform 2142">
                <a:extLst>
                  <a:ext uri="{FF2B5EF4-FFF2-40B4-BE49-F238E27FC236}">
                    <a16:creationId xmlns:a16="http://schemas.microsoft.com/office/drawing/2014/main" id="{8C2B4E5E-4912-49D8-9571-5BF52F3527C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60" y="4750"/>
                <a:ext cx="35" cy="9"/>
              </a:xfrm>
              <a:custGeom>
                <a:avLst/>
                <a:gdLst>
                  <a:gd name="T0" fmla="*/ 105 w 105"/>
                  <a:gd name="T1" fmla="*/ 12 h 28"/>
                  <a:gd name="T2" fmla="*/ 100 w 105"/>
                  <a:gd name="T3" fmla="*/ 0 h 28"/>
                  <a:gd name="T4" fmla="*/ 0 w 105"/>
                  <a:gd name="T5" fmla="*/ 16 h 28"/>
                  <a:gd name="T6" fmla="*/ 4 w 105"/>
                  <a:gd name="T7" fmla="*/ 28 h 28"/>
                  <a:gd name="T8" fmla="*/ 105 w 105"/>
                  <a:gd name="T9" fmla="*/ 1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28">
                    <a:moveTo>
                      <a:pt x="105" y="12"/>
                    </a:moveTo>
                    <a:lnTo>
                      <a:pt x="100" y="0"/>
                    </a:lnTo>
                    <a:lnTo>
                      <a:pt x="0" y="16"/>
                    </a:lnTo>
                    <a:lnTo>
                      <a:pt x="4" y="28"/>
                    </a:lnTo>
                    <a:lnTo>
                      <a:pt x="105" y="12"/>
                    </a:lnTo>
                    <a:close/>
                  </a:path>
                </a:pathLst>
              </a:custGeom>
              <a:solidFill>
                <a:srgbClr val="9F8089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19" name="Freeform 2143">
                <a:extLst>
                  <a:ext uri="{FF2B5EF4-FFF2-40B4-BE49-F238E27FC236}">
                    <a16:creationId xmlns:a16="http://schemas.microsoft.com/office/drawing/2014/main" id="{10EE7350-43B8-4DF3-9AE3-73ACC2A7E11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9" y="4746"/>
                <a:ext cx="35" cy="9"/>
              </a:xfrm>
              <a:custGeom>
                <a:avLst/>
                <a:gdLst>
                  <a:gd name="T0" fmla="*/ 105 w 105"/>
                  <a:gd name="T1" fmla="*/ 9 h 27"/>
                  <a:gd name="T2" fmla="*/ 101 w 105"/>
                  <a:gd name="T3" fmla="*/ 0 h 27"/>
                  <a:gd name="T4" fmla="*/ 0 w 105"/>
                  <a:gd name="T5" fmla="*/ 16 h 27"/>
                  <a:gd name="T6" fmla="*/ 0 w 105"/>
                  <a:gd name="T7" fmla="*/ 18 h 27"/>
                  <a:gd name="T8" fmla="*/ 4 w 105"/>
                  <a:gd name="T9" fmla="*/ 27 h 27"/>
                  <a:gd name="T10" fmla="*/ 105 w 105"/>
                  <a:gd name="T11" fmla="*/ 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5" h="27">
                    <a:moveTo>
                      <a:pt x="105" y="9"/>
                    </a:moveTo>
                    <a:lnTo>
                      <a:pt x="101" y="0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4" y="27"/>
                    </a:lnTo>
                    <a:lnTo>
                      <a:pt x="105" y="9"/>
                    </a:lnTo>
                    <a:close/>
                  </a:path>
                </a:pathLst>
              </a:custGeom>
              <a:solidFill>
                <a:srgbClr val="9C7D8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20" name="Freeform 2144">
                <a:extLst>
                  <a:ext uri="{FF2B5EF4-FFF2-40B4-BE49-F238E27FC236}">
                    <a16:creationId xmlns:a16="http://schemas.microsoft.com/office/drawing/2014/main" id="{8E5A8FC0-6A70-48E8-8EA2-D0DEFB656781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8" y="4743"/>
                <a:ext cx="35" cy="9"/>
              </a:xfrm>
              <a:custGeom>
                <a:avLst/>
                <a:gdLst>
                  <a:gd name="T0" fmla="*/ 101 w 105"/>
                  <a:gd name="T1" fmla="*/ 1 h 28"/>
                  <a:gd name="T2" fmla="*/ 101 w 105"/>
                  <a:gd name="T3" fmla="*/ 0 h 28"/>
                  <a:gd name="T4" fmla="*/ 0 w 105"/>
                  <a:gd name="T5" fmla="*/ 18 h 28"/>
                  <a:gd name="T6" fmla="*/ 4 w 105"/>
                  <a:gd name="T7" fmla="*/ 28 h 28"/>
                  <a:gd name="T8" fmla="*/ 105 w 105"/>
                  <a:gd name="T9" fmla="*/ 11 h 28"/>
                  <a:gd name="T10" fmla="*/ 101 w 105"/>
                  <a:gd name="T11" fmla="*/ 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5" h="28">
                    <a:moveTo>
                      <a:pt x="101" y="1"/>
                    </a:moveTo>
                    <a:lnTo>
                      <a:pt x="101" y="0"/>
                    </a:lnTo>
                    <a:lnTo>
                      <a:pt x="0" y="18"/>
                    </a:lnTo>
                    <a:lnTo>
                      <a:pt x="4" y="28"/>
                    </a:lnTo>
                    <a:lnTo>
                      <a:pt x="105" y="11"/>
                    </a:lnTo>
                    <a:lnTo>
                      <a:pt x="101" y="1"/>
                    </a:lnTo>
                    <a:close/>
                  </a:path>
                </a:pathLst>
              </a:custGeom>
              <a:solidFill>
                <a:srgbClr val="9B7C86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21" name="Freeform 2145">
                <a:extLst>
                  <a:ext uri="{FF2B5EF4-FFF2-40B4-BE49-F238E27FC236}">
                    <a16:creationId xmlns:a16="http://schemas.microsoft.com/office/drawing/2014/main" id="{884B1D76-C2C2-4C01-94DD-B50A08725EF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6" y="4740"/>
                <a:ext cx="35" cy="10"/>
              </a:xfrm>
              <a:custGeom>
                <a:avLst/>
                <a:gdLst>
                  <a:gd name="T0" fmla="*/ 106 w 106"/>
                  <a:gd name="T1" fmla="*/ 11 h 29"/>
                  <a:gd name="T2" fmla="*/ 101 w 106"/>
                  <a:gd name="T3" fmla="*/ 0 h 29"/>
                  <a:gd name="T4" fmla="*/ 0 w 106"/>
                  <a:gd name="T5" fmla="*/ 17 h 29"/>
                  <a:gd name="T6" fmla="*/ 6 w 106"/>
                  <a:gd name="T7" fmla="*/ 29 h 29"/>
                  <a:gd name="T8" fmla="*/ 106 w 106"/>
                  <a:gd name="T9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29">
                    <a:moveTo>
                      <a:pt x="106" y="11"/>
                    </a:moveTo>
                    <a:lnTo>
                      <a:pt x="101" y="0"/>
                    </a:lnTo>
                    <a:lnTo>
                      <a:pt x="0" y="17"/>
                    </a:lnTo>
                    <a:lnTo>
                      <a:pt x="6" y="29"/>
                    </a:lnTo>
                    <a:lnTo>
                      <a:pt x="106" y="11"/>
                    </a:lnTo>
                    <a:close/>
                  </a:path>
                </a:pathLst>
              </a:custGeom>
              <a:solidFill>
                <a:srgbClr val="98788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22" name="Freeform 2146">
                <a:extLst>
                  <a:ext uri="{FF2B5EF4-FFF2-40B4-BE49-F238E27FC236}">
                    <a16:creationId xmlns:a16="http://schemas.microsoft.com/office/drawing/2014/main" id="{BB9D0BCE-D417-4601-85A7-A5F0CD4C2CB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4" y="4736"/>
                <a:ext cx="35" cy="9"/>
              </a:xfrm>
              <a:custGeom>
                <a:avLst/>
                <a:gdLst>
                  <a:gd name="T0" fmla="*/ 105 w 105"/>
                  <a:gd name="T1" fmla="*/ 11 h 27"/>
                  <a:gd name="T2" fmla="*/ 100 w 105"/>
                  <a:gd name="T3" fmla="*/ 0 h 27"/>
                  <a:gd name="T4" fmla="*/ 0 w 105"/>
                  <a:gd name="T5" fmla="*/ 18 h 27"/>
                  <a:gd name="T6" fmla="*/ 1 w 105"/>
                  <a:gd name="T7" fmla="*/ 21 h 27"/>
                  <a:gd name="T8" fmla="*/ 4 w 105"/>
                  <a:gd name="T9" fmla="*/ 27 h 27"/>
                  <a:gd name="T10" fmla="*/ 105 w 105"/>
                  <a:gd name="T11" fmla="*/ 1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5" h="27">
                    <a:moveTo>
                      <a:pt x="105" y="11"/>
                    </a:moveTo>
                    <a:lnTo>
                      <a:pt x="100" y="0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4" y="27"/>
                    </a:lnTo>
                    <a:lnTo>
                      <a:pt x="105" y="11"/>
                    </a:lnTo>
                    <a:close/>
                  </a:path>
                </a:pathLst>
              </a:custGeom>
              <a:solidFill>
                <a:srgbClr val="95757F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23" name="Freeform 2147">
                <a:extLst>
                  <a:ext uri="{FF2B5EF4-FFF2-40B4-BE49-F238E27FC236}">
                    <a16:creationId xmlns:a16="http://schemas.microsoft.com/office/drawing/2014/main" id="{362B7AA8-AAD9-42CB-A37D-03775A570D6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1" y="4722"/>
                <a:ext cx="34" cy="10"/>
              </a:xfrm>
              <a:custGeom>
                <a:avLst/>
                <a:gdLst>
                  <a:gd name="T0" fmla="*/ 101 w 101"/>
                  <a:gd name="T1" fmla="*/ 12 h 29"/>
                  <a:gd name="T2" fmla="*/ 101 w 101"/>
                  <a:gd name="T3" fmla="*/ 0 h 29"/>
                  <a:gd name="T4" fmla="*/ 0 w 101"/>
                  <a:gd name="T5" fmla="*/ 18 h 29"/>
                  <a:gd name="T6" fmla="*/ 7 w 101"/>
                  <a:gd name="T7" fmla="*/ 28 h 29"/>
                  <a:gd name="T8" fmla="*/ 8 w 101"/>
                  <a:gd name="T9" fmla="*/ 29 h 29"/>
                  <a:gd name="T10" fmla="*/ 101 w 101"/>
                  <a:gd name="T11" fmla="*/ 1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1" h="29">
                    <a:moveTo>
                      <a:pt x="101" y="12"/>
                    </a:moveTo>
                    <a:lnTo>
                      <a:pt x="101" y="0"/>
                    </a:lnTo>
                    <a:lnTo>
                      <a:pt x="0" y="18"/>
                    </a:lnTo>
                    <a:lnTo>
                      <a:pt x="7" y="28"/>
                    </a:lnTo>
                    <a:lnTo>
                      <a:pt x="8" y="29"/>
                    </a:lnTo>
                    <a:lnTo>
                      <a:pt x="101" y="12"/>
                    </a:lnTo>
                    <a:close/>
                  </a:path>
                </a:pathLst>
              </a:custGeom>
              <a:solidFill>
                <a:srgbClr val="8C6B75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24" name="Freeform 2148">
                <a:extLst>
                  <a:ext uri="{FF2B5EF4-FFF2-40B4-BE49-F238E27FC236}">
                    <a16:creationId xmlns:a16="http://schemas.microsoft.com/office/drawing/2014/main" id="{2CDFFD17-F5C2-4C11-99E1-4F58EF28915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0" y="4725"/>
                <a:ext cx="37" cy="9"/>
              </a:xfrm>
              <a:custGeom>
                <a:avLst/>
                <a:gdLst>
                  <a:gd name="T0" fmla="*/ 109 w 109"/>
                  <a:gd name="T1" fmla="*/ 11 h 29"/>
                  <a:gd name="T2" fmla="*/ 107 w 109"/>
                  <a:gd name="T3" fmla="*/ 5 h 29"/>
                  <a:gd name="T4" fmla="*/ 106 w 109"/>
                  <a:gd name="T5" fmla="*/ 0 h 29"/>
                  <a:gd name="T6" fmla="*/ 0 w 109"/>
                  <a:gd name="T7" fmla="*/ 18 h 29"/>
                  <a:gd name="T8" fmla="*/ 8 w 109"/>
                  <a:gd name="T9" fmla="*/ 29 h 29"/>
                  <a:gd name="T10" fmla="*/ 109 w 109"/>
                  <a:gd name="T11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9" h="29">
                    <a:moveTo>
                      <a:pt x="109" y="11"/>
                    </a:moveTo>
                    <a:lnTo>
                      <a:pt x="107" y="5"/>
                    </a:lnTo>
                    <a:lnTo>
                      <a:pt x="106" y="0"/>
                    </a:lnTo>
                    <a:lnTo>
                      <a:pt x="0" y="18"/>
                    </a:lnTo>
                    <a:lnTo>
                      <a:pt x="8" y="29"/>
                    </a:lnTo>
                    <a:lnTo>
                      <a:pt x="109" y="11"/>
                    </a:lnTo>
                    <a:close/>
                  </a:path>
                </a:pathLst>
              </a:custGeom>
              <a:solidFill>
                <a:srgbClr val="8E6D7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25" name="Freeform 2149">
                <a:extLst>
                  <a:ext uri="{FF2B5EF4-FFF2-40B4-BE49-F238E27FC236}">
                    <a16:creationId xmlns:a16="http://schemas.microsoft.com/office/drawing/2014/main" id="{BE44E4F9-4708-4BA1-9E04-0C29E5F4A90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1" y="4729"/>
                <a:ext cx="37" cy="10"/>
              </a:xfrm>
              <a:custGeom>
                <a:avLst/>
                <a:gdLst>
                  <a:gd name="T0" fmla="*/ 109 w 109"/>
                  <a:gd name="T1" fmla="*/ 11 h 29"/>
                  <a:gd name="T2" fmla="*/ 103 w 109"/>
                  <a:gd name="T3" fmla="*/ 0 h 29"/>
                  <a:gd name="T4" fmla="*/ 1 w 109"/>
                  <a:gd name="T5" fmla="*/ 17 h 29"/>
                  <a:gd name="T6" fmla="*/ 0 w 109"/>
                  <a:gd name="T7" fmla="*/ 24 h 29"/>
                  <a:gd name="T8" fmla="*/ 3 w 109"/>
                  <a:gd name="T9" fmla="*/ 29 h 29"/>
                  <a:gd name="T10" fmla="*/ 109 w 109"/>
                  <a:gd name="T11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9" h="29">
                    <a:moveTo>
                      <a:pt x="109" y="11"/>
                    </a:moveTo>
                    <a:lnTo>
                      <a:pt x="103" y="0"/>
                    </a:lnTo>
                    <a:lnTo>
                      <a:pt x="1" y="17"/>
                    </a:lnTo>
                    <a:lnTo>
                      <a:pt x="0" y="24"/>
                    </a:lnTo>
                    <a:lnTo>
                      <a:pt x="3" y="29"/>
                    </a:lnTo>
                    <a:lnTo>
                      <a:pt x="109" y="11"/>
                    </a:lnTo>
                    <a:close/>
                  </a:path>
                </a:pathLst>
              </a:custGeom>
              <a:solidFill>
                <a:srgbClr val="91707B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26" name="Freeform 2150">
                <a:extLst>
                  <a:ext uri="{FF2B5EF4-FFF2-40B4-BE49-F238E27FC236}">
                    <a16:creationId xmlns:a16="http://schemas.microsoft.com/office/drawing/2014/main" id="{7102AC11-5CB1-497F-AA5B-29C1C9881C5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3" y="4732"/>
                <a:ext cx="35" cy="9"/>
              </a:xfrm>
              <a:custGeom>
                <a:avLst/>
                <a:gdLst>
                  <a:gd name="T0" fmla="*/ 104 w 104"/>
                  <a:gd name="T1" fmla="*/ 10 h 27"/>
                  <a:gd name="T2" fmla="*/ 101 w 104"/>
                  <a:gd name="T3" fmla="*/ 0 h 27"/>
                  <a:gd name="T4" fmla="*/ 0 w 104"/>
                  <a:gd name="T5" fmla="*/ 16 h 27"/>
                  <a:gd name="T6" fmla="*/ 2 w 104"/>
                  <a:gd name="T7" fmla="*/ 27 h 27"/>
                  <a:gd name="T8" fmla="*/ 104 w 104"/>
                  <a:gd name="T9" fmla="*/ 1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27">
                    <a:moveTo>
                      <a:pt x="104" y="10"/>
                    </a:moveTo>
                    <a:lnTo>
                      <a:pt x="101" y="0"/>
                    </a:lnTo>
                    <a:lnTo>
                      <a:pt x="0" y="16"/>
                    </a:lnTo>
                    <a:lnTo>
                      <a:pt x="2" y="27"/>
                    </a:lnTo>
                    <a:lnTo>
                      <a:pt x="104" y="10"/>
                    </a:lnTo>
                    <a:close/>
                  </a:path>
                </a:pathLst>
              </a:custGeom>
              <a:solidFill>
                <a:srgbClr val="93737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27" name="Freeform 2151">
                <a:extLst>
                  <a:ext uri="{FF2B5EF4-FFF2-40B4-BE49-F238E27FC236}">
                    <a16:creationId xmlns:a16="http://schemas.microsoft.com/office/drawing/2014/main" id="{26A4A1DD-C66A-49BE-9AB5-2591F44EFEE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0" y="4712"/>
                <a:ext cx="27" cy="8"/>
              </a:xfrm>
              <a:custGeom>
                <a:avLst/>
                <a:gdLst>
                  <a:gd name="T0" fmla="*/ 77 w 80"/>
                  <a:gd name="T1" fmla="*/ 12 h 24"/>
                  <a:gd name="T2" fmla="*/ 80 w 80"/>
                  <a:gd name="T3" fmla="*/ 0 h 24"/>
                  <a:gd name="T4" fmla="*/ 0 w 80"/>
                  <a:gd name="T5" fmla="*/ 13 h 24"/>
                  <a:gd name="T6" fmla="*/ 9 w 80"/>
                  <a:gd name="T7" fmla="*/ 24 h 24"/>
                  <a:gd name="T8" fmla="*/ 77 w 80"/>
                  <a:gd name="T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24">
                    <a:moveTo>
                      <a:pt x="77" y="12"/>
                    </a:moveTo>
                    <a:lnTo>
                      <a:pt x="80" y="0"/>
                    </a:lnTo>
                    <a:lnTo>
                      <a:pt x="0" y="13"/>
                    </a:lnTo>
                    <a:lnTo>
                      <a:pt x="9" y="24"/>
                    </a:lnTo>
                    <a:lnTo>
                      <a:pt x="77" y="12"/>
                    </a:lnTo>
                    <a:close/>
                  </a:path>
                </a:pathLst>
              </a:custGeom>
              <a:solidFill>
                <a:srgbClr val="85636E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28" name="Freeform 2152">
                <a:extLst>
                  <a:ext uri="{FF2B5EF4-FFF2-40B4-BE49-F238E27FC236}">
                    <a16:creationId xmlns:a16="http://schemas.microsoft.com/office/drawing/2014/main" id="{9DE0E724-4914-4CBF-9A93-401E811D656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0" y="4716"/>
                <a:ext cx="29" cy="8"/>
              </a:xfrm>
              <a:custGeom>
                <a:avLst/>
                <a:gdLst>
                  <a:gd name="T0" fmla="*/ 87 w 87"/>
                  <a:gd name="T1" fmla="*/ 11 h 24"/>
                  <a:gd name="T2" fmla="*/ 87 w 87"/>
                  <a:gd name="T3" fmla="*/ 5 h 24"/>
                  <a:gd name="T4" fmla="*/ 87 w 87"/>
                  <a:gd name="T5" fmla="*/ 0 h 24"/>
                  <a:gd name="T6" fmla="*/ 0 w 87"/>
                  <a:gd name="T7" fmla="*/ 14 h 24"/>
                  <a:gd name="T8" fmla="*/ 7 w 87"/>
                  <a:gd name="T9" fmla="*/ 24 h 24"/>
                  <a:gd name="T10" fmla="*/ 87 w 87"/>
                  <a:gd name="T11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" h="24">
                    <a:moveTo>
                      <a:pt x="87" y="11"/>
                    </a:moveTo>
                    <a:lnTo>
                      <a:pt x="87" y="5"/>
                    </a:lnTo>
                    <a:lnTo>
                      <a:pt x="87" y="0"/>
                    </a:lnTo>
                    <a:lnTo>
                      <a:pt x="0" y="14"/>
                    </a:lnTo>
                    <a:lnTo>
                      <a:pt x="7" y="24"/>
                    </a:lnTo>
                    <a:lnTo>
                      <a:pt x="87" y="11"/>
                    </a:lnTo>
                    <a:close/>
                  </a:path>
                </a:pathLst>
              </a:custGeom>
              <a:solidFill>
                <a:srgbClr val="876570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29" name="Freeform 2153">
                <a:extLst>
                  <a:ext uri="{FF2B5EF4-FFF2-40B4-BE49-F238E27FC236}">
                    <a16:creationId xmlns:a16="http://schemas.microsoft.com/office/drawing/2014/main" id="{6D6A3198-D909-40BB-8202-8C9B1B7E3FC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1" y="4702"/>
                <a:ext cx="23" cy="14"/>
              </a:xfrm>
              <a:custGeom>
                <a:avLst/>
                <a:gdLst>
                  <a:gd name="T0" fmla="*/ 37 w 68"/>
                  <a:gd name="T1" fmla="*/ 32 h 42"/>
                  <a:gd name="T2" fmla="*/ 37 w 68"/>
                  <a:gd name="T3" fmla="*/ 27 h 42"/>
                  <a:gd name="T4" fmla="*/ 40 w 68"/>
                  <a:gd name="T5" fmla="*/ 26 h 42"/>
                  <a:gd name="T6" fmla="*/ 44 w 68"/>
                  <a:gd name="T7" fmla="*/ 29 h 42"/>
                  <a:gd name="T8" fmla="*/ 65 w 68"/>
                  <a:gd name="T9" fmla="*/ 21 h 42"/>
                  <a:gd name="T10" fmla="*/ 68 w 68"/>
                  <a:gd name="T11" fmla="*/ 0 h 42"/>
                  <a:gd name="T12" fmla="*/ 0 w 68"/>
                  <a:gd name="T13" fmla="*/ 12 h 42"/>
                  <a:gd name="T14" fmla="*/ 21 w 68"/>
                  <a:gd name="T15" fmla="*/ 41 h 42"/>
                  <a:gd name="T16" fmla="*/ 44 w 68"/>
                  <a:gd name="T17" fmla="*/ 42 h 42"/>
                  <a:gd name="T18" fmla="*/ 37 w 68"/>
                  <a:gd name="T19" fmla="*/ 3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42">
                    <a:moveTo>
                      <a:pt x="37" y="32"/>
                    </a:moveTo>
                    <a:lnTo>
                      <a:pt x="37" y="27"/>
                    </a:lnTo>
                    <a:lnTo>
                      <a:pt x="40" y="26"/>
                    </a:lnTo>
                    <a:lnTo>
                      <a:pt x="44" y="29"/>
                    </a:lnTo>
                    <a:lnTo>
                      <a:pt x="65" y="21"/>
                    </a:lnTo>
                    <a:lnTo>
                      <a:pt x="68" y="0"/>
                    </a:lnTo>
                    <a:lnTo>
                      <a:pt x="0" y="12"/>
                    </a:lnTo>
                    <a:lnTo>
                      <a:pt x="21" y="41"/>
                    </a:lnTo>
                    <a:lnTo>
                      <a:pt x="44" y="42"/>
                    </a:lnTo>
                    <a:lnTo>
                      <a:pt x="37" y="32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30" name="Freeform 2154">
                <a:extLst>
                  <a:ext uri="{FF2B5EF4-FFF2-40B4-BE49-F238E27FC236}">
                    <a16:creationId xmlns:a16="http://schemas.microsoft.com/office/drawing/2014/main" id="{BB4EE95A-9C54-4E2E-9DB5-985B019F672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0" y="4718"/>
                <a:ext cx="31" cy="9"/>
              </a:xfrm>
              <a:custGeom>
                <a:avLst/>
                <a:gdLst>
                  <a:gd name="T0" fmla="*/ 94 w 94"/>
                  <a:gd name="T1" fmla="*/ 12 h 26"/>
                  <a:gd name="T2" fmla="*/ 93 w 94"/>
                  <a:gd name="T3" fmla="*/ 0 h 26"/>
                  <a:gd name="T4" fmla="*/ 0 w 94"/>
                  <a:gd name="T5" fmla="*/ 17 h 26"/>
                  <a:gd name="T6" fmla="*/ 7 w 94"/>
                  <a:gd name="T7" fmla="*/ 26 h 26"/>
                  <a:gd name="T8" fmla="*/ 94 w 94"/>
                  <a:gd name="T9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26">
                    <a:moveTo>
                      <a:pt x="94" y="12"/>
                    </a:moveTo>
                    <a:lnTo>
                      <a:pt x="93" y="0"/>
                    </a:lnTo>
                    <a:lnTo>
                      <a:pt x="0" y="17"/>
                    </a:lnTo>
                    <a:lnTo>
                      <a:pt x="7" y="26"/>
                    </a:lnTo>
                    <a:lnTo>
                      <a:pt x="94" y="12"/>
                    </a:lnTo>
                    <a:close/>
                  </a:path>
                </a:pathLst>
              </a:custGeom>
              <a:solidFill>
                <a:srgbClr val="896873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31" name="Freeform 2155">
                <a:extLst>
                  <a:ext uri="{FF2B5EF4-FFF2-40B4-BE49-F238E27FC236}">
                    <a16:creationId xmlns:a16="http://schemas.microsoft.com/office/drawing/2014/main" id="{68C7AB5F-9260-4033-9BAF-F8E473629EB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66" y="4766"/>
                <a:ext cx="32" cy="28"/>
              </a:xfrm>
              <a:custGeom>
                <a:avLst/>
                <a:gdLst>
                  <a:gd name="T0" fmla="*/ 56 w 95"/>
                  <a:gd name="T1" fmla="*/ 8 h 84"/>
                  <a:gd name="T2" fmla="*/ 44 w 95"/>
                  <a:gd name="T3" fmla="*/ 22 h 84"/>
                  <a:gd name="T4" fmla="*/ 33 w 95"/>
                  <a:gd name="T5" fmla="*/ 36 h 84"/>
                  <a:gd name="T6" fmla="*/ 23 w 95"/>
                  <a:gd name="T7" fmla="*/ 50 h 84"/>
                  <a:gd name="T8" fmla="*/ 11 w 95"/>
                  <a:gd name="T9" fmla="*/ 62 h 84"/>
                  <a:gd name="T10" fmla="*/ 0 w 95"/>
                  <a:gd name="T11" fmla="*/ 74 h 84"/>
                  <a:gd name="T12" fmla="*/ 0 w 95"/>
                  <a:gd name="T13" fmla="*/ 84 h 84"/>
                  <a:gd name="T14" fmla="*/ 95 w 95"/>
                  <a:gd name="T15" fmla="*/ 67 h 84"/>
                  <a:gd name="T16" fmla="*/ 94 w 95"/>
                  <a:gd name="T17" fmla="*/ 62 h 84"/>
                  <a:gd name="T18" fmla="*/ 88 w 95"/>
                  <a:gd name="T19" fmla="*/ 43 h 84"/>
                  <a:gd name="T20" fmla="*/ 82 w 95"/>
                  <a:gd name="T21" fmla="*/ 28 h 84"/>
                  <a:gd name="T22" fmla="*/ 72 w 95"/>
                  <a:gd name="T23" fmla="*/ 12 h 84"/>
                  <a:gd name="T24" fmla="*/ 62 w 95"/>
                  <a:gd name="T25" fmla="*/ 0 h 84"/>
                  <a:gd name="T26" fmla="*/ 56 w 95"/>
                  <a:gd name="T27" fmla="*/ 8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5" h="84">
                    <a:moveTo>
                      <a:pt x="56" y="8"/>
                    </a:moveTo>
                    <a:lnTo>
                      <a:pt x="44" y="22"/>
                    </a:lnTo>
                    <a:lnTo>
                      <a:pt x="33" y="36"/>
                    </a:lnTo>
                    <a:lnTo>
                      <a:pt x="23" y="50"/>
                    </a:lnTo>
                    <a:lnTo>
                      <a:pt x="11" y="62"/>
                    </a:lnTo>
                    <a:lnTo>
                      <a:pt x="0" y="74"/>
                    </a:lnTo>
                    <a:lnTo>
                      <a:pt x="0" y="84"/>
                    </a:lnTo>
                    <a:lnTo>
                      <a:pt x="95" y="67"/>
                    </a:lnTo>
                    <a:lnTo>
                      <a:pt x="94" y="62"/>
                    </a:lnTo>
                    <a:lnTo>
                      <a:pt x="88" y="43"/>
                    </a:lnTo>
                    <a:lnTo>
                      <a:pt x="82" y="28"/>
                    </a:lnTo>
                    <a:lnTo>
                      <a:pt x="72" y="12"/>
                    </a:lnTo>
                    <a:lnTo>
                      <a:pt x="62" y="0"/>
                    </a:lnTo>
                    <a:lnTo>
                      <a:pt x="56" y="8"/>
                    </a:lnTo>
                    <a:close/>
                  </a:path>
                </a:pathLst>
              </a:custGeom>
              <a:solidFill>
                <a:srgbClr val="A98B9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32" name="Freeform 2156">
                <a:extLst>
                  <a:ext uri="{FF2B5EF4-FFF2-40B4-BE49-F238E27FC236}">
                    <a16:creationId xmlns:a16="http://schemas.microsoft.com/office/drawing/2014/main" id="{8419CC7C-7AC1-4C09-BD3E-7CA1DE7B901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64" y="4762"/>
                <a:ext cx="33" cy="10"/>
              </a:xfrm>
              <a:custGeom>
                <a:avLst/>
                <a:gdLst>
                  <a:gd name="T0" fmla="*/ 98 w 98"/>
                  <a:gd name="T1" fmla="*/ 11 h 28"/>
                  <a:gd name="T2" fmla="*/ 95 w 98"/>
                  <a:gd name="T3" fmla="*/ 5 h 28"/>
                  <a:gd name="T4" fmla="*/ 95 w 98"/>
                  <a:gd name="T5" fmla="*/ 0 h 28"/>
                  <a:gd name="T6" fmla="*/ 0 w 98"/>
                  <a:gd name="T7" fmla="*/ 17 h 28"/>
                  <a:gd name="T8" fmla="*/ 0 w 98"/>
                  <a:gd name="T9" fmla="*/ 28 h 28"/>
                  <a:gd name="T10" fmla="*/ 98 w 98"/>
                  <a:gd name="T11" fmla="*/ 1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28">
                    <a:moveTo>
                      <a:pt x="98" y="11"/>
                    </a:moveTo>
                    <a:lnTo>
                      <a:pt x="95" y="5"/>
                    </a:lnTo>
                    <a:lnTo>
                      <a:pt x="95" y="0"/>
                    </a:lnTo>
                    <a:lnTo>
                      <a:pt x="0" y="17"/>
                    </a:lnTo>
                    <a:lnTo>
                      <a:pt x="0" y="28"/>
                    </a:lnTo>
                    <a:lnTo>
                      <a:pt x="98" y="11"/>
                    </a:lnTo>
                    <a:close/>
                  </a:path>
                </a:pathLst>
              </a:custGeom>
              <a:solidFill>
                <a:srgbClr val="A68891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33" name="Freeform 2157">
                <a:extLst>
                  <a:ext uri="{FF2B5EF4-FFF2-40B4-BE49-F238E27FC236}">
                    <a16:creationId xmlns:a16="http://schemas.microsoft.com/office/drawing/2014/main" id="{D2118D8D-F6CC-4DDF-AEE7-5075E5FD993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399" y="4662"/>
                <a:ext cx="58" cy="31"/>
              </a:xfrm>
              <a:custGeom>
                <a:avLst/>
                <a:gdLst>
                  <a:gd name="T0" fmla="*/ 56 w 176"/>
                  <a:gd name="T1" fmla="*/ 0 h 91"/>
                  <a:gd name="T2" fmla="*/ 33 w 176"/>
                  <a:gd name="T3" fmla="*/ 6 h 91"/>
                  <a:gd name="T4" fmla="*/ 32 w 176"/>
                  <a:gd name="T5" fmla="*/ 7 h 91"/>
                  <a:gd name="T6" fmla="*/ 13 w 176"/>
                  <a:gd name="T7" fmla="*/ 12 h 91"/>
                  <a:gd name="T8" fmla="*/ 0 w 176"/>
                  <a:gd name="T9" fmla="*/ 26 h 91"/>
                  <a:gd name="T10" fmla="*/ 28 w 176"/>
                  <a:gd name="T11" fmla="*/ 60 h 91"/>
                  <a:gd name="T12" fmla="*/ 55 w 176"/>
                  <a:gd name="T13" fmla="*/ 66 h 91"/>
                  <a:gd name="T14" fmla="*/ 79 w 176"/>
                  <a:gd name="T15" fmla="*/ 71 h 91"/>
                  <a:gd name="T16" fmla="*/ 128 w 176"/>
                  <a:gd name="T17" fmla="*/ 80 h 91"/>
                  <a:gd name="T18" fmla="*/ 135 w 176"/>
                  <a:gd name="T19" fmla="*/ 83 h 91"/>
                  <a:gd name="T20" fmla="*/ 136 w 176"/>
                  <a:gd name="T21" fmla="*/ 83 h 91"/>
                  <a:gd name="T22" fmla="*/ 139 w 176"/>
                  <a:gd name="T23" fmla="*/ 84 h 91"/>
                  <a:gd name="T24" fmla="*/ 144 w 176"/>
                  <a:gd name="T25" fmla="*/ 86 h 91"/>
                  <a:gd name="T26" fmla="*/ 151 w 176"/>
                  <a:gd name="T27" fmla="*/ 87 h 91"/>
                  <a:gd name="T28" fmla="*/ 158 w 176"/>
                  <a:gd name="T29" fmla="*/ 90 h 91"/>
                  <a:gd name="T30" fmla="*/ 163 w 176"/>
                  <a:gd name="T31" fmla="*/ 90 h 91"/>
                  <a:gd name="T32" fmla="*/ 168 w 176"/>
                  <a:gd name="T33" fmla="*/ 91 h 91"/>
                  <a:gd name="T34" fmla="*/ 176 w 176"/>
                  <a:gd name="T35" fmla="*/ 91 h 91"/>
                  <a:gd name="T36" fmla="*/ 171 w 176"/>
                  <a:gd name="T37" fmla="*/ 80 h 91"/>
                  <a:gd name="T38" fmla="*/ 170 w 176"/>
                  <a:gd name="T39" fmla="*/ 78 h 91"/>
                  <a:gd name="T40" fmla="*/ 143 w 176"/>
                  <a:gd name="T41" fmla="*/ 54 h 91"/>
                  <a:gd name="T42" fmla="*/ 115 w 176"/>
                  <a:gd name="T43" fmla="*/ 34 h 91"/>
                  <a:gd name="T44" fmla="*/ 86 w 176"/>
                  <a:gd name="T45" fmla="*/ 16 h 91"/>
                  <a:gd name="T46" fmla="*/ 56 w 176"/>
                  <a:gd name="T47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6" h="91">
                    <a:moveTo>
                      <a:pt x="56" y="0"/>
                    </a:moveTo>
                    <a:lnTo>
                      <a:pt x="33" y="6"/>
                    </a:lnTo>
                    <a:lnTo>
                      <a:pt x="32" y="7"/>
                    </a:lnTo>
                    <a:lnTo>
                      <a:pt x="13" y="12"/>
                    </a:lnTo>
                    <a:lnTo>
                      <a:pt x="0" y="26"/>
                    </a:lnTo>
                    <a:lnTo>
                      <a:pt x="28" y="60"/>
                    </a:lnTo>
                    <a:lnTo>
                      <a:pt x="55" y="66"/>
                    </a:lnTo>
                    <a:lnTo>
                      <a:pt x="79" y="71"/>
                    </a:lnTo>
                    <a:lnTo>
                      <a:pt x="128" y="80"/>
                    </a:lnTo>
                    <a:lnTo>
                      <a:pt x="135" y="83"/>
                    </a:lnTo>
                    <a:lnTo>
                      <a:pt x="136" y="83"/>
                    </a:lnTo>
                    <a:lnTo>
                      <a:pt x="139" y="84"/>
                    </a:lnTo>
                    <a:lnTo>
                      <a:pt x="144" y="86"/>
                    </a:lnTo>
                    <a:lnTo>
                      <a:pt x="151" y="87"/>
                    </a:lnTo>
                    <a:lnTo>
                      <a:pt x="158" y="90"/>
                    </a:lnTo>
                    <a:lnTo>
                      <a:pt x="163" y="90"/>
                    </a:lnTo>
                    <a:lnTo>
                      <a:pt x="168" y="91"/>
                    </a:lnTo>
                    <a:lnTo>
                      <a:pt x="176" y="91"/>
                    </a:lnTo>
                    <a:lnTo>
                      <a:pt x="171" y="80"/>
                    </a:lnTo>
                    <a:lnTo>
                      <a:pt x="170" y="78"/>
                    </a:lnTo>
                    <a:lnTo>
                      <a:pt x="143" y="54"/>
                    </a:lnTo>
                    <a:lnTo>
                      <a:pt x="115" y="34"/>
                    </a:lnTo>
                    <a:lnTo>
                      <a:pt x="86" y="16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34" name="Freeform 2158">
                <a:extLst>
                  <a:ext uri="{FF2B5EF4-FFF2-40B4-BE49-F238E27FC236}">
                    <a16:creationId xmlns:a16="http://schemas.microsoft.com/office/drawing/2014/main" id="{BDCA7432-013E-4345-AC7E-9C53F8C7D67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3" y="4666"/>
                <a:ext cx="4" cy="15"/>
              </a:xfrm>
              <a:custGeom>
                <a:avLst/>
                <a:gdLst>
                  <a:gd name="T0" fmla="*/ 0 w 12"/>
                  <a:gd name="T1" fmla="*/ 47 h 47"/>
                  <a:gd name="T2" fmla="*/ 12 w 12"/>
                  <a:gd name="T3" fmla="*/ 26 h 47"/>
                  <a:gd name="T4" fmla="*/ 0 w 12"/>
                  <a:gd name="T5" fmla="*/ 0 h 47"/>
                  <a:gd name="T6" fmla="*/ 0 w 12"/>
                  <a:gd name="T7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47">
                    <a:moveTo>
                      <a:pt x="0" y="47"/>
                    </a:moveTo>
                    <a:lnTo>
                      <a:pt x="12" y="26"/>
                    </a:lnTo>
                    <a:lnTo>
                      <a:pt x="0" y="0"/>
                    </a:lnTo>
                    <a:lnTo>
                      <a:pt x="0" y="47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35" name="Freeform 2159">
                <a:extLst>
                  <a:ext uri="{FF2B5EF4-FFF2-40B4-BE49-F238E27FC236}">
                    <a16:creationId xmlns:a16="http://schemas.microsoft.com/office/drawing/2014/main" id="{79CFB604-CAA3-4188-889D-1492D07CDB0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61" y="4640"/>
                <a:ext cx="16" cy="42"/>
              </a:xfrm>
              <a:custGeom>
                <a:avLst/>
                <a:gdLst>
                  <a:gd name="T0" fmla="*/ 48 w 48"/>
                  <a:gd name="T1" fmla="*/ 62 h 126"/>
                  <a:gd name="T2" fmla="*/ 48 w 48"/>
                  <a:gd name="T3" fmla="*/ 0 h 126"/>
                  <a:gd name="T4" fmla="*/ 38 w 48"/>
                  <a:gd name="T5" fmla="*/ 11 h 126"/>
                  <a:gd name="T6" fmla="*/ 28 w 48"/>
                  <a:gd name="T7" fmla="*/ 19 h 126"/>
                  <a:gd name="T8" fmla="*/ 16 w 48"/>
                  <a:gd name="T9" fmla="*/ 26 h 126"/>
                  <a:gd name="T10" fmla="*/ 9 w 48"/>
                  <a:gd name="T11" fmla="*/ 29 h 126"/>
                  <a:gd name="T12" fmla="*/ 7 w 48"/>
                  <a:gd name="T13" fmla="*/ 29 h 126"/>
                  <a:gd name="T14" fmla="*/ 6 w 48"/>
                  <a:gd name="T15" fmla="*/ 29 h 126"/>
                  <a:gd name="T16" fmla="*/ 6 w 48"/>
                  <a:gd name="T17" fmla="*/ 30 h 126"/>
                  <a:gd name="T18" fmla="*/ 3 w 48"/>
                  <a:gd name="T19" fmla="*/ 32 h 126"/>
                  <a:gd name="T20" fmla="*/ 1 w 48"/>
                  <a:gd name="T21" fmla="*/ 62 h 126"/>
                  <a:gd name="T22" fmla="*/ 0 w 48"/>
                  <a:gd name="T23" fmla="*/ 77 h 126"/>
                  <a:gd name="T24" fmla="*/ 3 w 48"/>
                  <a:gd name="T25" fmla="*/ 93 h 126"/>
                  <a:gd name="T26" fmla="*/ 4 w 48"/>
                  <a:gd name="T27" fmla="*/ 101 h 126"/>
                  <a:gd name="T28" fmla="*/ 8 w 48"/>
                  <a:gd name="T29" fmla="*/ 109 h 126"/>
                  <a:gd name="T30" fmla="*/ 16 w 48"/>
                  <a:gd name="T31" fmla="*/ 126 h 126"/>
                  <a:gd name="T32" fmla="*/ 19 w 48"/>
                  <a:gd name="T33" fmla="*/ 98 h 126"/>
                  <a:gd name="T34" fmla="*/ 26 w 48"/>
                  <a:gd name="T35" fmla="*/ 90 h 126"/>
                  <a:gd name="T36" fmla="*/ 30 w 48"/>
                  <a:gd name="T37" fmla="*/ 85 h 126"/>
                  <a:gd name="T38" fmla="*/ 34 w 48"/>
                  <a:gd name="T39" fmla="*/ 81 h 126"/>
                  <a:gd name="T40" fmla="*/ 41 w 48"/>
                  <a:gd name="T41" fmla="*/ 72 h 126"/>
                  <a:gd name="T42" fmla="*/ 48 w 48"/>
                  <a:gd name="T43" fmla="*/ 62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126">
                    <a:moveTo>
                      <a:pt x="48" y="62"/>
                    </a:moveTo>
                    <a:lnTo>
                      <a:pt x="48" y="0"/>
                    </a:lnTo>
                    <a:lnTo>
                      <a:pt x="38" y="11"/>
                    </a:lnTo>
                    <a:lnTo>
                      <a:pt x="28" y="19"/>
                    </a:lnTo>
                    <a:lnTo>
                      <a:pt x="16" y="26"/>
                    </a:lnTo>
                    <a:lnTo>
                      <a:pt x="9" y="29"/>
                    </a:lnTo>
                    <a:lnTo>
                      <a:pt x="7" y="29"/>
                    </a:lnTo>
                    <a:lnTo>
                      <a:pt x="6" y="29"/>
                    </a:lnTo>
                    <a:lnTo>
                      <a:pt x="6" y="30"/>
                    </a:lnTo>
                    <a:lnTo>
                      <a:pt x="3" y="32"/>
                    </a:lnTo>
                    <a:lnTo>
                      <a:pt x="1" y="62"/>
                    </a:lnTo>
                    <a:lnTo>
                      <a:pt x="0" y="77"/>
                    </a:lnTo>
                    <a:lnTo>
                      <a:pt x="3" y="93"/>
                    </a:lnTo>
                    <a:lnTo>
                      <a:pt x="4" y="101"/>
                    </a:lnTo>
                    <a:lnTo>
                      <a:pt x="8" y="109"/>
                    </a:lnTo>
                    <a:lnTo>
                      <a:pt x="16" y="126"/>
                    </a:lnTo>
                    <a:lnTo>
                      <a:pt x="19" y="98"/>
                    </a:lnTo>
                    <a:lnTo>
                      <a:pt x="26" y="90"/>
                    </a:lnTo>
                    <a:lnTo>
                      <a:pt x="30" y="85"/>
                    </a:lnTo>
                    <a:lnTo>
                      <a:pt x="34" y="81"/>
                    </a:lnTo>
                    <a:lnTo>
                      <a:pt x="41" y="72"/>
                    </a:lnTo>
                    <a:lnTo>
                      <a:pt x="48" y="62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36" name="Freeform 2160">
                <a:extLst>
                  <a:ext uri="{FF2B5EF4-FFF2-40B4-BE49-F238E27FC236}">
                    <a16:creationId xmlns:a16="http://schemas.microsoft.com/office/drawing/2014/main" id="{3D04D824-96E8-480B-BC0D-7BE41F9053B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6" y="4720"/>
                <a:ext cx="13" cy="25"/>
              </a:xfrm>
              <a:custGeom>
                <a:avLst/>
                <a:gdLst>
                  <a:gd name="T0" fmla="*/ 23 w 41"/>
                  <a:gd name="T1" fmla="*/ 43 h 74"/>
                  <a:gd name="T2" fmla="*/ 23 w 41"/>
                  <a:gd name="T3" fmla="*/ 32 h 74"/>
                  <a:gd name="T4" fmla="*/ 2 w 41"/>
                  <a:gd name="T5" fmla="*/ 1 h 74"/>
                  <a:gd name="T6" fmla="*/ 0 w 41"/>
                  <a:gd name="T7" fmla="*/ 0 h 74"/>
                  <a:gd name="T8" fmla="*/ 0 w 41"/>
                  <a:gd name="T9" fmla="*/ 6 h 74"/>
                  <a:gd name="T10" fmla="*/ 2 w 41"/>
                  <a:gd name="T11" fmla="*/ 13 h 74"/>
                  <a:gd name="T12" fmla="*/ 5 w 41"/>
                  <a:gd name="T13" fmla="*/ 18 h 74"/>
                  <a:gd name="T14" fmla="*/ 11 w 41"/>
                  <a:gd name="T15" fmla="*/ 24 h 74"/>
                  <a:gd name="T16" fmla="*/ 12 w 41"/>
                  <a:gd name="T17" fmla="*/ 49 h 74"/>
                  <a:gd name="T18" fmla="*/ 28 w 41"/>
                  <a:gd name="T19" fmla="*/ 74 h 74"/>
                  <a:gd name="T20" fmla="*/ 41 w 41"/>
                  <a:gd name="T21" fmla="*/ 66 h 74"/>
                  <a:gd name="T22" fmla="*/ 30 w 41"/>
                  <a:gd name="T23" fmla="*/ 57 h 74"/>
                  <a:gd name="T24" fmla="*/ 23 w 41"/>
                  <a:gd name="T25" fmla="*/ 4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1" h="74">
                    <a:moveTo>
                      <a:pt x="23" y="43"/>
                    </a:moveTo>
                    <a:lnTo>
                      <a:pt x="23" y="3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2" y="13"/>
                    </a:lnTo>
                    <a:lnTo>
                      <a:pt x="5" y="18"/>
                    </a:lnTo>
                    <a:lnTo>
                      <a:pt x="11" y="24"/>
                    </a:lnTo>
                    <a:lnTo>
                      <a:pt x="12" y="49"/>
                    </a:lnTo>
                    <a:lnTo>
                      <a:pt x="28" y="74"/>
                    </a:lnTo>
                    <a:lnTo>
                      <a:pt x="41" y="66"/>
                    </a:lnTo>
                    <a:lnTo>
                      <a:pt x="30" y="57"/>
                    </a:lnTo>
                    <a:lnTo>
                      <a:pt x="23" y="43"/>
                    </a:lnTo>
                    <a:close/>
                  </a:path>
                </a:pathLst>
              </a:custGeom>
              <a:solidFill>
                <a:srgbClr val="A98B9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37" name="Freeform 2161">
                <a:extLst>
                  <a:ext uri="{FF2B5EF4-FFF2-40B4-BE49-F238E27FC236}">
                    <a16:creationId xmlns:a16="http://schemas.microsoft.com/office/drawing/2014/main" id="{255EB7FD-B34D-4F6C-A8AC-D3050B94B6B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0" y="4707"/>
                <a:ext cx="5" cy="3"/>
              </a:xfrm>
              <a:custGeom>
                <a:avLst/>
                <a:gdLst>
                  <a:gd name="T0" fmla="*/ 16 w 16"/>
                  <a:gd name="T1" fmla="*/ 3 h 10"/>
                  <a:gd name="T2" fmla="*/ 12 w 16"/>
                  <a:gd name="T3" fmla="*/ 0 h 10"/>
                  <a:gd name="T4" fmla="*/ 0 w 16"/>
                  <a:gd name="T5" fmla="*/ 8 h 10"/>
                  <a:gd name="T6" fmla="*/ 5 w 16"/>
                  <a:gd name="T7" fmla="*/ 10 h 10"/>
                  <a:gd name="T8" fmla="*/ 16 w 16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0">
                    <a:moveTo>
                      <a:pt x="16" y="3"/>
                    </a:moveTo>
                    <a:lnTo>
                      <a:pt x="12" y="0"/>
                    </a:lnTo>
                    <a:lnTo>
                      <a:pt x="0" y="8"/>
                    </a:lnTo>
                    <a:lnTo>
                      <a:pt x="5" y="10"/>
                    </a:lnTo>
                    <a:lnTo>
                      <a:pt x="16" y="3"/>
                    </a:lnTo>
                    <a:close/>
                  </a:path>
                </a:pathLst>
              </a:custGeom>
              <a:solidFill>
                <a:srgbClr val="84626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38" name="Freeform 2162">
                <a:extLst>
                  <a:ext uri="{FF2B5EF4-FFF2-40B4-BE49-F238E27FC236}">
                    <a16:creationId xmlns:a16="http://schemas.microsoft.com/office/drawing/2014/main" id="{5BB03E51-70DF-4C9F-ABB5-4BCB108495B1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2" y="4708"/>
                <a:ext cx="6" cy="4"/>
              </a:xfrm>
              <a:custGeom>
                <a:avLst/>
                <a:gdLst>
                  <a:gd name="T0" fmla="*/ 17 w 17"/>
                  <a:gd name="T1" fmla="*/ 3 h 11"/>
                  <a:gd name="T2" fmla="*/ 16 w 17"/>
                  <a:gd name="T3" fmla="*/ 2 h 11"/>
                  <a:gd name="T4" fmla="*/ 14 w 17"/>
                  <a:gd name="T5" fmla="*/ 0 h 11"/>
                  <a:gd name="T6" fmla="*/ 0 w 17"/>
                  <a:gd name="T7" fmla="*/ 8 h 11"/>
                  <a:gd name="T8" fmla="*/ 5 w 17"/>
                  <a:gd name="T9" fmla="*/ 11 h 11"/>
                  <a:gd name="T10" fmla="*/ 17 w 17"/>
                  <a:gd name="T1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1">
                    <a:moveTo>
                      <a:pt x="17" y="3"/>
                    </a:moveTo>
                    <a:lnTo>
                      <a:pt x="16" y="2"/>
                    </a:lnTo>
                    <a:lnTo>
                      <a:pt x="14" y="0"/>
                    </a:lnTo>
                    <a:lnTo>
                      <a:pt x="0" y="8"/>
                    </a:lnTo>
                    <a:lnTo>
                      <a:pt x="5" y="11"/>
                    </a:lnTo>
                    <a:lnTo>
                      <a:pt x="17" y="3"/>
                    </a:lnTo>
                    <a:close/>
                  </a:path>
                </a:pathLst>
              </a:custGeom>
              <a:solidFill>
                <a:srgbClr val="86646F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39" name="Freeform 2163">
                <a:extLst>
                  <a:ext uri="{FF2B5EF4-FFF2-40B4-BE49-F238E27FC236}">
                    <a16:creationId xmlns:a16="http://schemas.microsoft.com/office/drawing/2014/main" id="{2A6468EF-7048-4842-8B80-02C46264967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3" y="4709"/>
                <a:ext cx="6" cy="4"/>
              </a:xfrm>
              <a:custGeom>
                <a:avLst/>
                <a:gdLst>
                  <a:gd name="T0" fmla="*/ 18 w 18"/>
                  <a:gd name="T1" fmla="*/ 4 h 12"/>
                  <a:gd name="T2" fmla="*/ 15 w 18"/>
                  <a:gd name="T3" fmla="*/ 0 h 12"/>
                  <a:gd name="T4" fmla="*/ 0 w 18"/>
                  <a:gd name="T5" fmla="*/ 10 h 12"/>
                  <a:gd name="T6" fmla="*/ 4 w 18"/>
                  <a:gd name="T7" fmla="*/ 12 h 12"/>
                  <a:gd name="T8" fmla="*/ 18 w 18"/>
                  <a:gd name="T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2">
                    <a:moveTo>
                      <a:pt x="18" y="4"/>
                    </a:moveTo>
                    <a:lnTo>
                      <a:pt x="15" y="0"/>
                    </a:lnTo>
                    <a:lnTo>
                      <a:pt x="0" y="10"/>
                    </a:lnTo>
                    <a:lnTo>
                      <a:pt x="4" y="12"/>
                    </a:lnTo>
                    <a:lnTo>
                      <a:pt x="18" y="4"/>
                    </a:lnTo>
                    <a:close/>
                  </a:path>
                </a:pathLst>
              </a:custGeom>
              <a:solidFill>
                <a:srgbClr val="8A6873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40" name="Freeform 2164">
                <a:extLst>
                  <a:ext uri="{FF2B5EF4-FFF2-40B4-BE49-F238E27FC236}">
                    <a16:creationId xmlns:a16="http://schemas.microsoft.com/office/drawing/2014/main" id="{EE5EB273-A57C-4C8F-BEAD-2291C093805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72" y="4702"/>
                <a:ext cx="11" cy="7"/>
              </a:xfrm>
              <a:custGeom>
                <a:avLst/>
                <a:gdLst>
                  <a:gd name="T0" fmla="*/ 0 w 35"/>
                  <a:gd name="T1" fmla="*/ 7 h 20"/>
                  <a:gd name="T2" fmla="*/ 16 w 35"/>
                  <a:gd name="T3" fmla="*/ 17 h 20"/>
                  <a:gd name="T4" fmla="*/ 25 w 35"/>
                  <a:gd name="T5" fmla="*/ 19 h 20"/>
                  <a:gd name="T6" fmla="*/ 35 w 35"/>
                  <a:gd name="T7" fmla="*/ 20 h 20"/>
                  <a:gd name="T8" fmla="*/ 11 w 35"/>
                  <a:gd name="T9" fmla="*/ 0 h 20"/>
                  <a:gd name="T10" fmla="*/ 0 w 35"/>
                  <a:gd name="T11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20">
                    <a:moveTo>
                      <a:pt x="0" y="7"/>
                    </a:moveTo>
                    <a:lnTo>
                      <a:pt x="16" y="17"/>
                    </a:lnTo>
                    <a:lnTo>
                      <a:pt x="25" y="19"/>
                    </a:lnTo>
                    <a:lnTo>
                      <a:pt x="35" y="20"/>
                    </a:lnTo>
                    <a:lnTo>
                      <a:pt x="11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41" name="Freeform 2165">
                <a:extLst>
                  <a:ext uri="{FF2B5EF4-FFF2-40B4-BE49-F238E27FC236}">
                    <a16:creationId xmlns:a16="http://schemas.microsoft.com/office/drawing/2014/main" id="{25CE63AF-00A5-429E-A29E-AEAA7A2A9AF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0" y="4715"/>
                <a:ext cx="7" cy="5"/>
              </a:xfrm>
              <a:custGeom>
                <a:avLst/>
                <a:gdLst>
                  <a:gd name="T0" fmla="*/ 22 w 22"/>
                  <a:gd name="T1" fmla="*/ 4 h 15"/>
                  <a:gd name="T2" fmla="*/ 17 w 22"/>
                  <a:gd name="T3" fmla="*/ 0 h 15"/>
                  <a:gd name="T4" fmla="*/ 0 w 22"/>
                  <a:gd name="T5" fmla="*/ 11 h 15"/>
                  <a:gd name="T6" fmla="*/ 2 w 22"/>
                  <a:gd name="T7" fmla="*/ 15 h 15"/>
                  <a:gd name="T8" fmla="*/ 22 w 22"/>
                  <a:gd name="T9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5">
                    <a:moveTo>
                      <a:pt x="22" y="4"/>
                    </a:moveTo>
                    <a:lnTo>
                      <a:pt x="17" y="0"/>
                    </a:lnTo>
                    <a:lnTo>
                      <a:pt x="0" y="11"/>
                    </a:lnTo>
                    <a:lnTo>
                      <a:pt x="2" y="15"/>
                    </a:lnTo>
                    <a:lnTo>
                      <a:pt x="22" y="4"/>
                    </a:lnTo>
                    <a:close/>
                  </a:path>
                </a:pathLst>
              </a:custGeom>
              <a:solidFill>
                <a:srgbClr val="9C7D86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42" name="Freeform 2166">
                <a:extLst>
                  <a:ext uri="{FF2B5EF4-FFF2-40B4-BE49-F238E27FC236}">
                    <a16:creationId xmlns:a16="http://schemas.microsoft.com/office/drawing/2014/main" id="{94BA191D-E656-41A7-A039-80B126478E1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0" y="4714"/>
                <a:ext cx="8" cy="5"/>
              </a:xfrm>
              <a:custGeom>
                <a:avLst/>
                <a:gdLst>
                  <a:gd name="T0" fmla="*/ 22 w 22"/>
                  <a:gd name="T1" fmla="*/ 2 h 14"/>
                  <a:gd name="T2" fmla="*/ 20 w 22"/>
                  <a:gd name="T3" fmla="*/ 0 h 14"/>
                  <a:gd name="T4" fmla="*/ 0 w 22"/>
                  <a:gd name="T5" fmla="*/ 11 h 14"/>
                  <a:gd name="T6" fmla="*/ 2 w 22"/>
                  <a:gd name="T7" fmla="*/ 14 h 14"/>
                  <a:gd name="T8" fmla="*/ 22 w 22"/>
                  <a:gd name="T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4">
                    <a:moveTo>
                      <a:pt x="22" y="2"/>
                    </a:moveTo>
                    <a:lnTo>
                      <a:pt x="20" y="0"/>
                    </a:lnTo>
                    <a:lnTo>
                      <a:pt x="0" y="11"/>
                    </a:lnTo>
                    <a:lnTo>
                      <a:pt x="2" y="14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997A8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43" name="Freeform 2167">
                <a:extLst>
                  <a:ext uri="{FF2B5EF4-FFF2-40B4-BE49-F238E27FC236}">
                    <a16:creationId xmlns:a16="http://schemas.microsoft.com/office/drawing/2014/main" id="{139C9B3F-F665-42B0-8135-07528C7BD81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5" y="4710"/>
                <a:ext cx="9" cy="5"/>
              </a:xfrm>
              <a:custGeom>
                <a:avLst/>
                <a:gdLst>
                  <a:gd name="T0" fmla="*/ 26 w 26"/>
                  <a:gd name="T1" fmla="*/ 3 h 16"/>
                  <a:gd name="T2" fmla="*/ 24 w 26"/>
                  <a:gd name="T3" fmla="*/ 0 h 16"/>
                  <a:gd name="T4" fmla="*/ 0 w 26"/>
                  <a:gd name="T5" fmla="*/ 14 h 16"/>
                  <a:gd name="T6" fmla="*/ 0 w 26"/>
                  <a:gd name="T7" fmla="*/ 15 h 16"/>
                  <a:gd name="T8" fmla="*/ 5 w 26"/>
                  <a:gd name="T9" fmla="*/ 16 h 16"/>
                  <a:gd name="T10" fmla="*/ 26 w 26"/>
                  <a:gd name="T11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16">
                    <a:moveTo>
                      <a:pt x="26" y="3"/>
                    </a:moveTo>
                    <a:lnTo>
                      <a:pt x="24" y="0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5" y="16"/>
                    </a:lnTo>
                    <a:lnTo>
                      <a:pt x="26" y="3"/>
                    </a:lnTo>
                    <a:close/>
                  </a:path>
                </a:pathLst>
              </a:custGeom>
              <a:solidFill>
                <a:srgbClr val="91707A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44" name="Freeform 2168">
                <a:extLst>
                  <a:ext uri="{FF2B5EF4-FFF2-40B4-BE49-F238E27FC236}">
                    <a16:creationId xmlns:a16="http://schemas.microsoft.com/office/drawing/2014/main" id="{F6BA00EF-74B4-4DED-BE1A-3E6BB74E08C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8" y="4712"/>
                <a:ext cx="8" cy="5"/>
              </a:xfrm>
              <a:custGeom>
                <a:avLst/>
                <a:gdLst>
                  <a:gd name="T0" fmla="*/ 23 w 25"/>
                  <a:gd name="T1" fmla="*/ 0 h 16"/>
                  <a:gd name="T2" fmla="*/ 22 w 25"/>
                  <a:gd name="T3" fmla="*/ 0 h 16"/>
                  <a:gd name="T4" fmla="*/ 0 w 25"/>
                  <a:gd name="T5" fmla="*/ 13 h 16"/>
                  <a:gd name="T6" fmla="*/ 2 w 25"/>
                  <a:gd name="T7" fmla="*/ 16 h 16"/>
                  <a:gd name="T8" fmla="*/ 25 w 25"/>
                  <a:gd name="T9" fmla="*/ 2 h 16"/>
                  <a:gd name="T10" fmla="*/ 23 w 25"/>
                  <a:gd name="T11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16">
                    <a:moveTo>
                      <a:pt x="23" y="0"/>
                    </a:moveTo>
                    <a:lnTo>
                      <a:pt x="22" y="0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25" y="2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967680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45" name="Freeform 2169">
                <a:extLst>
                  <a:ext uri="{FF2B5EF4-FFF2-40B4-BE49-F238E27FC236}">
                    <a16:creationId xmlns:a16="http://schemas.microsoft.com/office/drawing/2014/main" id="{DA41DCB5-6599-42D9-BF34-2BA1608559CB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6" y="4712"/>
                <a:ext cx="9" cy="6"/>
              </a:xfrm>
              <a:custGeom>
                <a:avLst/>
                <a:gdLst>
                  <a:gd name="T0" fmla="*/ 27 w 27"/>
                  <a:gd name="T1" fmla="*/ 4 h 18"/>
                  <a:gd name="T2" fmla="*/ 23 w 27"/>
                  <a:gd name="T3" fmla="*/ 0 h 18"/>
                  <a:gd name="T4" fmla="*/ 0 w 27"/>
                  <a:gd name="T5" fmla="*/ 14 h 18"/>
                  <a:gd name="T6" fmla="*/ 3 w 27"/>
                  <a:gd name="T7" fmla="*/ 18 h 18"/>
                  <a:gd name="T8" fmla="*/ 27 w 27"/>
                  <a:gd name="T9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18">
                    <a:moveTo>
                      <a:pt x="27" y="4"/>
                    </a:moveTo>
                    <a:lnTo>
                      <a:pt x="23" y="0"/>
                    </a:lnTo>
                    <a:lnTo>
                      <a:pt x="0" y="14"/>
                    </a:lnTo>
                    <a:lnTo>
                      <a:pt x="3" y="18"/>
                    </a:lnTo>
                    <a:lnTo>
                      <a:pt x="27" y="4"/>
                    </a:lnTo>
                    <a:close/>
                  </a:path>
                </a:pathLst>
              </a:custGeom>
              <a:solidFill>
                <a:srgbClr val="93737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46" name="Freeform 2170">
                <a:extLst>
                  <a:ext uri="{FF2B5EF4-FFF2-40B4-BE49-F238E27FC236}">
                    <a16:creationId xmlns:a16="http://schemas.microsoft.com/office/drawing/2014/main" id="{187A76CF-1925-4817-BEEC-70C04DA89D1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3" y="4718"/>
                <a:ext cx="6" cy="4"/>
              </a:xfrm>
              <a:custGeom>
                <a:avLst/>
                <a:gdLst>
                  <a:gd name="T0" fmla="*/ 19 w 19"/>
                  <a:gd name="T1" fmla="*/ 2 h 13"/>
                  <a:gd name="T2" fmla="*/ 15 w 19"/>
                  <a:gd name="T3" fmla="*/ 0 h 13"/>
                  <a:gd name="T4" fmla="*/ 0 w 19"/>
                  <a:gd name="T5" fmla="*/ 9 h 13"/>
                  <a:gd name="T6" fmla="*/ 2 w 19"/>
                  <a:gd name="T7" fmla="*/ 13 h 13"/>
                  <a:gd name="T8" fmla="*/ 19 w 19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3">
                    <a:moveTo>
                      <a:pt x="19" y="2"/>
                    </a:moveTo>
                    <a:lnTo>
                      <a:pt x="15" y="0"/>
                    </a:lnTo>
                    <a:lnTo>
                      <a:pt x="0" y="9"/>
                    </a:lnTo>
                    <a:lnTo>
                      <a:pt x="2" y="13"/>
                    </a:lnTo>
                    <a:lnTo>
                      <a:pt x="19" y="2"/>
                    </a:lnTo>
                    <a:close/>
                  </a:path>
                </a:pathLst>
              </a:custGeom>
              <a:solidFill>
                <a:srgbClr val="9E7F89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47" name="Freeform 2171">
                <a:extLst>
                  <a:ext uri="{FF2B5EF4-FFF2-40B4-BE49-F238E27FC236}">
                    <a16:creationId xmlns:a16="http://schemas.microsoft.com/office/drawing/2014/main" id="{3684D880-CB5D-4954-BB07-0907A45EC63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9" y="4713"/>
                <a:ext cx="8" cy="5"/>
              </a:xfrm>
              <a:custGeom>
                <a:avLst/>
                <a:gdLst>
                  <a:gd name="T0" fmla="*/ 24 w 24"/>
                  <a:gd name="T1" fmla="*/ 3 h 16"/>
                  <a:gd name="T2" fmla="*/ 20 w 24"/>
                  <a:gd name="T3" fmla="*/ 0 h 16"/>
                  <a:gd name="T4" fmla="*/ 0 w 24"/>
                  <a:gd name="T5" fmla="*/ 12 h 16"/>
                  <a:gd name="T6" fmla="*/ 2 w 24"/>
                  <a:gd name="T7" fmla="*/ 16 h 16"/>
                  <a:gd name="T8" fmla="*/ 24 w 24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6">
                    <a:moveTo>
                      <a:pt x="24" y="3"/>
                    </a:moveTo>
                    <a:lnTo>
                      <a:pt x="20" y="0"/>
                    </a:lnTo>
                    <a:lnTo>
                      <a:pt x="0" y="12"/>
                    </a:lnTo>
                    <a:lnTo>
                      <a:pt x="2" y="16"/>
                    </a:lnTo>
                    <a:lnTo>
                      <a:pt x="24" y="3"/>
                    </a:lnTo>
                    <a:close/>
                  </a:path>
                </a:pathLst>
              </a:custGeom>
              <a:solidFill>
                <a:srgbClr val="977781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48" name="Freeform 2172">
                <a:extLst>
                  <a:ext uri="{FF2B5EF4-FFF2-40B4-BE49-F238E27FC236}">
                    <a16:creationId xmlns:a16="http://schemas.microsoft.com/office/drawing/2014/main" id="{DCCF24D1-EDAB-4012-A8D4-BF367DD9482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5" y="4720"/>
                <a:ext cx="5" cy="4"/>
              </a:xfrm>
              <a:custGeom>
                <a:avLst/>
                <a:gdLst>
                  <a:gd name="T0" fmla="*/ 16 w 16"/>
                  <a:gd name="T1" fmla="*/ 2 h 12"/>
                  <a:gd name="T2" fmla="*/ 13 w 16"/>
                  <a:gd name="T3" fmla="*/ 0 h 12"/>
                  <a:gd name="T4" fmla="*/ 0 w 16"/>
                  <a:gd name="T5" fmla="*/ 8 h 12"/>
                  <a:gd name="T6" fmla="*/ 2 w 16"/>
                  <a:gd name="T7" fmla="*/ 12 h 12"/>
                  <a:gd name="T8" fmla="*/ 16 w 16"/>
                  <a:gd name="T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2">
                    <a:moveTo>
                      <a:pt x="16" y="2"/>
                    </a:moveTo>
                    <a:lnTo>
                      <a:pt x="13" y="0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16" y="2"/>
                    </a:lnTo>
                    <a:close/>
                  </a:path>
                </a:pathLst>
              </a:custGeom>
              <a:solidFill>
                <a:srgbClr val="A4858E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49" name="Freeform 2173">
                <a:extLst>
                  <a:ext uri="{FF2B5EF4-FFF2-40B4-BE49-F238E27FC236}">
                    <a16:creationId xmlns:a16="http://schemas.microsoft.com/office/drawing/2014/main" id="{2A291884-FEA9-4E60-934E-55EDF62DE41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4" y="4719"/>
                <a:ext cx="6" cy="4"/>
              </a:xfrm>
              <a:custGeom>
                <a:avLst/>
                <a:gdLst>
                  <a:gd name="T0" fmla="*/ 14 w 19"/>
                  <a:gd name="T1" fmla="*/ 0 h 13"/>
                  <a:gd name="T2" fmla="*/ 0 w 19"/>
                  <a:gd name="T3" fmla="*/ 10 h 13"/>
                  <a:gd name="T4" fmla="*/ 4 w 19"/>
                  <a:gd name="T5" fmla="*/ 13 h 13"/>
                  <a:gd name="T6" fmla="*/ 19 w 19"/>
                  <a:gd name="T7" fmla="*/ 4 h 13"/>
                  <a:gd name="T8" fmla="*/ 14 w 19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3">
                    <a:moveTo>
                      <a:pt x="14" y="0"/>
                    </a:moveTo>
                    <a:lnTo>
                      <a:pt x="0" y="10"/>
                    </a:lnTo>
                    <a:lnTo>
                      <a:pt x="4" y="13"/>
                    </a:lnTo>
                    <a:lnTo>
                      <a:pt x="19" y="4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A3848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50" name="Freeform 2174">
                <a:extLst>
                  <a:ext uri="{FF2B5EF4-FFF2-40B4-BE49-F238E27FC236}">
                    <a16:creationId xmlns:a16="http://schemas.microsoft.com/office/drawing/2014/main" id="{522452A8-EFD5-4816-9262-DAEFF33EF0A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3" y="4710"/>
                <a:ext cx="7" cy="4"/>
              </a:xfrm>
              <a:custGeom>
                <a:avLst/>
                <a:gdLst>
                  <a:gd name="T0" fmla="*/ 0 w 21"/>
                  <a:gd name="T1" fmla="*/ 10 h 13"/>
                  <a:gd name="T2" fmla="*/ 1 w 21"/>
                  <a:gd name="T3" fmla="*/ 10 h 13"/>
                  <a:gd name="T4" fmla="*/ 6 w 21"/>
                  <a:gd name="T5" fmla="*/ 13 h 13"/>
                  <a:gd name="T6" fmla="*/ 21 w 21"/>
                  <a:gd name="T7" fmla="*/ 3 h 13"/>
                  <a:gd name="T8" fmla="*/ 18 w 21"/>
                  <a:gd name="T9" fmla="*/ 0 h 13"/>
                  <a:gd name="T10" fmla="*/ 0 w 21"/>
                  <a:gd name="T11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13">
                    <a:moveTo>
                      <a:pt x="0" y="10"/>
                    </a:moveTo>
                    <a:lnTo>
                      <a:pt x="1" y="10"/>
                    </a:lnTo>
                    <a:lnTo>
                      <a:pt x="6" y="13"/>
                    </a:lnTo>
                    <a:lnTo>
                      <a:pt x="21" y="3"/>
                    </a:lnTo>
                    <a:lnTo>
                      <a:pt x="18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8D6C76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51" name="Freeform 2175">
                <a:extLst>
                  <a:ext uri="{FF2B5EF4-FFF2-40B4-BE49-F238E27FC236}">
                    <a16:creationId xmlns:a16="http://schemas.microsoft.com/office/drawing/2014/main" id="{816580F7-8E3E-44A4-B96A-1757E4B346F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5" y="4711"/>
                <a:ext cx="8" cy="4"/>
              </a:xfrm>
              <a:custGeom>
                <a:avLst/>
                <a:gdLst>
                  <a:gd name="T0" fmla="*/ 0 w 24"/>
                  <a:gd name="T1" fmla="*/ 13 h 13"/>
                  <a:gd name="T2" fmla="*/ 6 w 24"/>
                  <a:gd name="T3" fmla="*/ 13 h 13"/>
                  <a:gd name="T4" fmla="*/ 24 w 24"/>
                  <a:gd name="T5" fmla="*/ 3 h 13"/>
                  <a:gd name="T6" fmla="*/ 21 w 24"/>
                  <a:gd name="T7" fmla="*/ 0 h 13"/>
                  <a:gd name="T8" fmla="*/ 0 w 24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3">
                    <a:moveTo>
                      <a:pt x="0" y="13"/>
                    </a:moveTo>
                    <a:lnTo>
                      <a:pt x="6" y="13"/>
                    </a:lnTo>
                    <a:lnTo>
                      <a:pt x="24" y="3"/>
                    </a:lnTo>
                    <a:lnTo>
                      <a:pt x="21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8E6D7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52" name="Freeform 2176">
                <a:extLst>
                  <a:ext uri="{FF2B5EF4-FFF2-40B4-BE49-F238E27FC236}">
                    <a16:creationId xmlns:a16="http://schemas.microsoft.com/office/drawing/2014/main" id="{006BFE20-E2A6-4792-83BF-8DF130A17C1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18" y="4716"/>
                <a:ext cx="3" cy="2"/>
              </a:xfrm>
              <a:custGeom>
                <a:avLst/>
                <a:gdLst>
                  <a:gd name="T0" fmla="*/ 2 w 9"/>
                  <a:gd name="T1" fmla="*/ 0 h 5"/>
                  <a:gd name="T2" fmla="*/ 0 w 9"/>
                  <a:gd name="T3" fmla="*/ 1 h 5"/>
                  <a:gd name="T4" fmla="*/ 6 w 9"/>
                  <a:gd name="T5" fmla="*/ 5 h 5"/>
                  <a:gd name="T6" fmla="*/ 9 w 9"/>
                  <a:gd name="T7" fmla="*/ 2 h 5"/>
                  <a:gd name="T8" fmla="*/ 2 w 9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5">
                    <a:moveTo>
                      <a:pt x="2" y="0"/>
                    </a:moveTo>
                    <a:lnTo>
                      <a:pt x="0" y="1"/>
                    </a:lnTo>
                    <a:lnTo>
                      <a:pt x="6" y="5"/>
                    </a:lnTo>
                    <a:lnTo>
                      <a:pt x="9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97983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53" name="Freeform 2177">
                <a:extLst>
                  <a:ext uri="{FF2B5EF4-FFF2-40B4-BE49-F238E27FC236}">
                    <a16:creationId xmlns:a16="http://schemas.microsoft.com/office/drawing/2014/main" id="{CD3747FD-906B-4936-8481-2964B075924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22" y="4717"/>
                <a:ext cx="4" cy="1"/>
              </a:xfrm>
              <a:custGeom>
                <a:avLst/>
                <a:gdLst>
                  <a:gd name="T0" fmla="*/ 11 w 13"/>
                  <a:gd name="T1" fmla="*/ 5 h 5"/>
                  <a:gd name="T2" fmla="*/ 13 w 13"/>
                  <a:gd name="T3" fmla="*/ 4 h 5"/>
                  <a:gd name="T4" fmla="*/ 0 w 13"/>
                  <a:gd name="T5" fmla="*/ 0 h 5"/>
                  <a:gd name="T6" fmla="*/ 11 w 13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5">
                    <a:moveTo>
                      <a:pt x="11" y="5"/>
                    </a:moveTo>
                    <a:lnTo>
                      <a:pt x="13" y="4"/>
                    </a:lnTo>
                    <a:lnTo>
                      <a:pt x="0" y="0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A98B9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54" name="Freeform 2178">
                <a:extLst>
                  <a:ext uri="{FF2B5EF4-FFF2-40B4-BE49-F238E27FC236}">
                    <a16:creationId xmlns:a16="http://schemas.microsoft.com/office/drawing/2014/main" id="{77E6F0E4-F0EE-49BC-ACD7-EA1B102E90F1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16" y="4715"/>
                <a:ext cx="4" cy="2"/>
              </a:xfrm>
              <a:custGeom>
                <a:avLst/>
                <a:gdLst>
                  <a:gd name="T0" fmla="*/ 6 w 13"/>
                  <a:gd name="T1" fmla="*/ 0 h 6"/>
                  <a:gd name="T2" fmla="*/ 3 w 13"/>
                  <a:gd name="T3" fmla="*/ 0 h 6"/>
                  <a:gd name="T4" fmla="*/ 0 w 13"/>
                  <a:gd name="T5" fmla="*/ 3 h 6"/>
                  <a:gd name="T6" fmla="*/ 7 w 13"/>
                  <a:gd name="T7" fmla="*/ 6 h 6"/>
                  <a:gd name="T8" fmla="*/ 13 w 13"/>
                  <a:gd name="T9" fmla="*/ 3 h 6"/>
                  <a:gd name="T10" fmla="*/ 6 w 13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6">
                    <a:moveTo>
                      <a:pt x="6" y="0"/>
                    </a:moveTo>
                    <a:lnTo>
                      <a:pt x="3" y="0"/>
                    </a:lnTo>
                    <a:lnTo>
                      <a:pt x="0" y="3"/>
                    </a:lnTo>
                    <a:lnTo>
                      <a:pt x="7" y="6"/>
                    </a:lnTo>
                    <a:lnTo>
                      <a:pt x="13" y="3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967680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55" name="Freeform 2179">
                <a:extLst>
                  <a:ext uri="{FF2B5EF4-FFF2-40B4-BE49-F238E27FC236}">
                    <a16:creationId xmlns:a16="http://schemas.microsoft.com/office/drawing/2014/main" id="{A3BB6D9E-2A19-4D9E-8DB9-AB7BA62C3F5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12" y="4714"/>
                <a:ext cx="5" cy="2"/>
              </a:xfrm>
              <a:custGeom>
                <a:avLst/>
                <a:gdLst>
                  <a:gd name="T0" fmla="*/ 6 w 15"/>
                  <a:gd name="T1" fmla="*/ 0 h 7"/>
                  <a:gd name="T2" fmla="*/ 0 w 15"/>
                  <a:gd name="T3" fmla="*/ 3 h 7"/>
                  <a:gd name="T4" fmla="*/ 7 w 15"/>
                  <a:gd name="T5" fmla="*/ 7 h 7"/>
                  <a:gd name="T6" fmla="*/ 15 w 15"/>
                  <a:gd name="T7" fmla="*/ 2 h 7"/>
                  <a:gd name="T8" fmla="*/ 6 w 15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7">
                    <a:moveTo>
                      <a:pt x="6" y="0"/>
                    </a:moveTo>
                    <a:lnTo>
                      <a:pt x="0" y="3"/>
                    </a:lnTo>
                    <a:lnTo>
                      <a:pt x="7" y="7"/>
                    </a:lnTo>
                    <a:lnTo>
                      <a:pt x="15" y="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94747E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56" name="Freeform 2180">
                <a:extLst>
                  <a:ext uri="{FF2B5EF4-FFF2-40B4-BE49-F238E27FC236}">
                    <a16:creationId xmlns:a16="http://schemas.microsoft.com/office/drawing/2014/main" id="{AB8702F0-574D-4C49-8D08-E2E99619CE9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10" y="4712"/>
                <a:ext cx="5" cy="3"/>
              </a:xfrm>
              <a:custGeom>
                <a:avLst/>
                <a:gdLst>
                  <a:gd name="T0" fmla="*/ 0 w 14"/>
                  <a:gd name="T1" fmla="*/ 5 h 7"/>
                  <a:gd name="T2" fmla="*/ 6 w 14"/>
                  <a:gd name="T3" fmla="*/ 7 h 7"/>
                  <a:gd name="T4" fmla="*/ 14 w 14"/>
                  <a:gd name="T5" fmla="*/ 2 h 7"/>
                  <a:gd name="T6" fmla="*/ 8 w 14"/>
                  <a:gd name="T7" fmla="*/ 0 h 7"/>
                  <a:gd name="T8" fmla="*/ 0 w 14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7">
                    <a:moveTo>
                      <a:pt x="0" y="5"/>
                    </a:moveTo>
                    <a:lnTo>
                      <a:pt x="6" y="7"/>
                    </a:lnTo>
                    <a:lnTo>
                      <a:pt x="14" y="2"/>
                    </a:lnTo>
                    <a:lnTo>
                      <a:pt x="8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92717B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57" name="Freeform 2181">
                <a:extLst>
                  <a:ext uri="{FF2B5EF4-FFF2-40B4-BE49-F238E27FC236}">
                    <a16:creationId xmlns:a16="http://schemas.microsoft.com/office/drawing/2014/main" id="{8F4D5771-EA8E-4A2C-9911-132BBB3FA3C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4" y="4709"/>
                <a:ext cx="1" cy="1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677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58" name="Freeform 2182">
                <a:extLst>
                  <a:ext uri="{FF2B5EF4-FFF2-40B4-BE49-F238E27FC236}">
                    <a16:creationId xmlns:a16="http://schemas.microsoft.com/office/drawing/2014/main" id="{45F5C592-635D-4F84-BA32-2C62B5A2864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6" y="4710"/>
                <a:ext cx="2" cy="2"/>
              </a:xfrm>
              <a:custGeom>
                <a:avLst/>
                <a:gdLst>
                  <a:gd name="T0" fmla="*/ 8 w 8"/>
                  <a:gd name="T1" fmla="*/ 5 h 5"/>
                  <a:gd name="T2" fmla="*/ 8 w 8"/>
                  <a:gd name="T3" fmla="*/ 3 h 5"/>
                  <a:gd name="T4" fmla="*/ 4 w 8"/>
                  <a:gd name="T5" fmla="*/ 0 h 5"/>
                  <a:gd name="T6" fmla="*/ 0 w 8"/>
                  <a:gd name="T7" fmla="*/ 1 h 5"/>
                  <a:gd name="T8" fmla="*/ 7 w 8"/>
                  <a:gd name="T9" fmla="*/ 3 h 5"/>
                  <a:gd name="T10" fmla="*/ 8 w 8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5">
                    <a:moveTo>
                      <a:pt x="8" y="5"/>
                    </a:moveTo>
                    <a:lnTo>
                      <a:pt x="8" y="3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7" y="3"/>
                    </a:lnTo>
                    <a:lnTo>
                      <a:pt x="8" y="5"/>
                    </a:lnTo>
                    <a:close/>
                  </a:path>
                </a:pathLst>
              </a:custGeom>
              <a:solidFill>
                <a:srgbClr val="8B6A7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59" name="Freeform 2183">
                <a:extLst>
                  <a:ext uri="{FF2B5EF4-FFF2-40B4-BE49-F238E27FC236}">
                    <a16:creationId xmlns:a16="http://schemas.microsoft.com/office/drawing/2014/main" id="{82ADBECE-3259-4D7F-BDC4-6B7B99EADFA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7" y="4711"/>
                <a:ext cx="4" cy="1"/>
              </a:xfrm>
              <a:custGeom>
                <a:avLst/>
                <a:gdLst>
                  <a:gd name="T0" fmla="*/ 7 w 11"/>
                  <a:gd name="T1" fmla="*/ 5 h 5"/>
                  <a:gd name="T2" fmla="*/ 11 w 11"/>
                  <a:gd name="T3" fmla="*/ 4 h 5"/>
                  <a:gd name="T4" fmla="*/ 5 w 11"/>
                  <a:gd name="T5" fmla="*/ 0 h 5"/>
                  <a:gd name="T6" fmla="*/ 0 w 11"/>
                  <a:gd name="T7" fmla="*/ 3 h 5"/>
                  <a:gd name="T8" fmla="*/ 7 w 11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5">
                    <a:moveTo>
                      <a:pt x="7" y="5"/>
                    </a:moveTo>
                    <a:lnTo>
                      <a:pt x="11" y="4"/>
                    </a:lnTo>
                    <a:lnTo>
                      <a:pt x="5" y="0"/>
                    </a:lnTo>
                    <a:lnTo>
                      <a:pt x="0" y="3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8D6C7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60" name="Freeform 2184">
                <a:extLst>
                  <a:ext uri="{FF2B5EF4-FFF2-40B4-BE49-F238E27FC236}">
                    <a16:creationId xmlns:a16="http://schemas.microsoft.com/office/drawing/2014/main" id="{37925917-0D11-48DA-BCF1-C3B24AFDBA1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8" y="4711"/>
                <a:ext cx="5" cy="3"/>
              </a:xfrm>
              <a:custGeom>
                <a:avLst/>
                <a:gdLst>
                  <a:gd name="T0" fmla="*/ 8 w 14"/>
                  <a:gd name="T1" fmla="*/ 0 h 8"/>
                  <a:gd name="T2" fmla="*/ 0 w 14"/>
                  <a:gd name="T3" fmla="*/ 5 h 8"/>
                  <a:gd name="T4" fmla="*/ 9 w 14"/>
                  <a:gd name="T5" fmla="*/ 8 h 8"/>
                  <a:gd name="T6" fmla="*/ 14 w 14"/>
                  <a:gd name="T7" fmla="*/ 5 h 8"/>
                  <a:gd name="T8" fmla="*/ 8 w 14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8">
                    <a:moveTo>
                      <a:pt x="8" y="0"/>
                    </a:moveTo>
                    <a:lnTo>
                      <a:pt x="0" y="5"/>
                    </a:lnTo>
                    <a:lnTo>
                      <a:pt x="9" y="8"/>
                    </a:lnTo>
                    <a:lnTo>
                      <a:pt x="14" y="5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8F6F79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61" name="Freeform 2185">
                <a:extLst>
                  <a:ext uri="{FF2B5EF4-FFF2-40B4-BE49-F238E27FC236}">
                    <a16:creationId xmlns:a16="http://schemas.microsoft.com/office/drawing/2014/main" id="{1B2567F3-D7F1-4F23-9F90-8F38798CF44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7" y="4713"/>
                <a:ext cx="5" cy="3"/>
              </a:xfrm>
              <a:custGeom>
                <a:avLst/>
                <a:gdLst>
                  <a:gd name="T0" fmla="*/ 15 w 15"/>
                  <a:gd name="T1" fmla="*/ 5 h 9"/>
                  <a:gd name="T2" fmla="*/ 8 w 15"/>
                  <a:gd name="T3" fmla="*/ 0 h 9"/>
                  <a:gd name="T4" fmla="*/ 7 w 15"/>
                  <a:gd name="T5" fmla="*/ 0 h 9"/>
                  <a:gd name="T6" fmla="*/ 0 w 15"/>
                  <a:gd name="T7" fmla="*/ 5 h 9"/>
                  <a:gd name="T8" fmla="*/ 8 w 15"/>
                  <a:gd name="T9" fmla="*/ 9 h 9"/>
                  <a:gd name="T10" fmla="*/ 15 w 15"/>
                  <a:gd name="T11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9">
                    <a:moveTo>
                      <a:pt x="15" y="5"/>
                    </a:moveTo>
                    <a:lnTo>
                      <a:pt x="8" y="0"/>
                    </a:lnTo>
                    <a:lnTo>
                      <a:pt x="7" y="0"/>
                    </a:lnTo>
                    <a:lnTo>
                      <a:pt x="0" y="5"/>
                    </a:lnTo>
                    <a:lnTo>
                      <a:pt x="8" y="9"/>
                    </a:lnTo>
                    <a:lnTo>
                      <a:pt x="15" y="5"/>
                    </a:lnTo>
                    <a:close/>
                  </a:path>
                </a:pathLst>
              </a:custGeom>
              <a:solidFill>
                <a:srgbClr val="95757F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62" name="Freeform 2186">
                <a:extLst>
                  <a:ext uri="{FF2B5EF4-FFF2-40B4-BE49-F238E27FC236}">
                    <a16:creationId xmlns:a16="http://schemas.microsoft.com/office/drawing/2014/main" id="{4A907132-B60A-44B6-828B-A26CDEAE6E1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9" y="4714"/>
                <a:ext cx="7" cy="3"/>
              </a:xfrm>
              <a:custGeom>
                <a:avLst/>
                <a:gdLst>
                  <a:gd name="T0" fmla="*/ 12 w 19"/>
                  <a:gd name="T1" fmla="*/ 9 h 9"/>
                  <a:gd name="T2" fmla="*/ 19 w 19"/>
                  <a:gd name="T3" fmla="*/ 4 h 9"/>
                  <a:gd name="T4" fmla="*/ 8 w 19"/>
                  <a:gd name="T5" fmla="*/ 0 h 9"/>
                  <a:gd name="T6" fmla="*/ 0 w 19"/>
                  <a:gd name="T7" fmla="*/ 4 h 9"/>
                  <a:gd name="T8" fmla="*/ 12 w 19"/>
                  <a:gd name="T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9">
                    <a:moveTo>
                      <a:pt x="12" y="9"/>
                    </a:moveTo>
                    <a:lnTo>
                      <a:pt x="19" y="4"/>
                    </a:lnTo>
                    <a:lnTo>
                      <a:pt x="8" y="0"/>
                    </a:lnTo>
                    <a:lnTo>
                      <a:pt x="0" y="4"/>
                    </a:ln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997983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63" name="Freeform 2187">
                <a:extLst>
                  <a:ext uri="{FF2B5EF4-FFF2-40B4-BE49-F238E27FC236}">
                    <a16:creationId xmlns:a16="http://schemas.microsoft.com/office/drawing/2014/main" id="{B0931FF2-350C-4159-B895-AB58997A145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21" y="4719"/>
                <a:ext cx="8" cy="4"/>
              </a:xfrm>
              <a:custGeom>
                <a:avLst/>
                <a:gdLst>
                  <a:gd name="T0" fmla="*/ 24 w 24"/>
                  <a:gd name="T1" fmla="*/ 5 h 12"/>
                  <a:gd name="T2" fmla="*/ 13 w 24"/>
                  <a:gd name="T3" fmla="*/ 0 h 12"/>
                  <a:gd name="T4" fmla="*/ 0 w 24"/>
                  <a:gd name="T5" fmla="*/ 9 h 12"/>
                  <a:gd name="T6" fmla="*/ 8 w 24"/>
                  <a:gd name="T7" fmla="*/ 11 h 12"/>
                  <a:gd name="T8" fmla="*/ 10 w 24"/>
                  <a:gd name="T9" fmla="*/ 12 h 12"/>
                  <a:gd name="T10" fmla="*/ 24 w 24"/>
                  <a:gd name="T11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12">
                    <a:moveTo>
                      <a:pt x="24" y="5"/>
                    </a:moveTo>
                    <a:lnTo>
                      <a:pt x="13" y="0"/>
                    </a:lnTo>
                    <a:lnTo>
                      <a:pt x="0" y="9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24" y="5"/>
                    </a:lnTo>
                    <a:close/>
                  </a:path>
                </a:pathLst>
              </a:custGeom>
              <a:solidFill>
                <a:srgbClr val="9F808A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64" name="Freeform 2188">
                <a:extLst>
                  <a:ext uri="{FF2B5EF4-FFF2-40B4-BE49-F238E27FC236}">
                    <a16:creationId xmlns:a16="http://schemas.microsoft.com/office/drawing/2014/main" id="{30FA19AD-2C28-44E4-BFDC-D6F33318552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17" y="4717"/>
                <a:ext cx="8" cy="3"/>
              </a:xfrm>
              <a:custGeom>
                <a:avLst/>
                <a:gdLst>
                  <a:gd name="T0" fmla="*/ 14 w 25"/>
                  <a:gd name="T1" fmla="*/ 0 h 11"/>
                  <a:gd name="T2" fmla="*/ 0 w 25"/>
                  <a:gd name="T3" fmla="*/ 7 h 11"/>
                  <a:gd name="T4" fmla="*/ 14 w 25"/>
                  <a:gd name="T5" fmla="*/ 11 h 11"/>
                  <a:gd name="T6" fmla="*/ 25 w 25"/>
                  <a:gd name="T7" fmla="*/ 5 h 11"/>
                  <a:gd name="T8" fmla="*/ 14 w 25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1">
                    <a:moveTo>
                      <a:pt x="14" y="0"/>
                    </a:moveTo>
                    <a:lnTo>
                      <a:pt x="0" y="7"/>
                    </a:lnTo>
                    <a:lnTo>
                      <a:pt x="14" y="11"/>
                    </a:lnTo>
                    <a:lnTo>
                      <a:pt x="25" y="5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9E7F8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65" name="Freeform 2189">
                <a:extLst>
                  <a:ext uri="{FF2B5EF4-FFF2-40B4-BE49-F238E27FC236}">
                    <a16:creationId xmlns:a16="http://schemas.microsoft.com/office/drawing/2014/main" id="{36F3451A-3D7E-4F26-ACAC-371495EA72C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13" y="4716"/>
                <a:ext cx="7" cy="3"/>
              </a:xfrm>
              <a:custGeom>
                <a:avLst/>
                <a:gdLst>
                  <a:gd name="T0" fmla="*/ 0 w 20"/>
                  <a:gd name="T1" fmla="*/ 6 h 8"/>
                  <a:gd name="T2" fmla="*/ 7 w 20"/>
                  <a:gd name="T3" fmla="*/ 7 h 8"/>
                  <a:gd name="T4" fmla="*/ 12 w 20"/>
                  <a:gd name="T5" fmla="*/ 8 h 8"/>
                  <a:gd name="T6" fmla="*/ 20 w 20"/>
                  <a:gd name="T7" fmla="*/ 4 h 8"/>
                  <a:gd name="T8" fmla="*/ 11 w 20"/>
                  <a:gd name="T9" fmla="*/ 0 h 8"/>
                  <a:gd name="T10" fmla="*/ 0 w 20"/>
                  <a:gd name="T11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8">
                    <a:moveTo>
                      <a:pt x="0" y="6"/>
                    </a:moveTo>
                    <a:lnTo>
                      <a:pt x="7" y="7"/>
                    </a:lnTo>
                    <a:lnTo>
                      <a:pt x="12" y="8"/>
                    </a:lnTo>
                    <a:lnTo>
                      <a:pt x="20" y="4"/>
                    </a:lnTo>
                    <a:lnTo>
                      <a:pt x="11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9B7B85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66" name="Freeform 2190">
                <a:extLst>
                  <a:ext uri="{FF2B5EF4-FFF2-40B4-BE49-F238E27FC236}">
                    <a16:creationId xmlns:a16="http://schemas.microsoft.com/office/drawing/2014/main" id="{A7ED3EAF-0F62-4D21-A352-B9299AFEF6C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4" y="4711"/>
                <a:ext cx="6" cy="3"/>
              </a:xfrm>
              <a:custGeom>
                <a:avLst/>
                <a:gdLst>
                  <a:gd name="T0" fmla="*/ 0 w 17"/>
                  <a:gd name="T1" fmla="*/ 4 h 10"/>
                  <a:gd name="T2" fmla="*/ 9 w 17"/>
                  <a:gd name="T3" fmla="*/ 10 h 10"/>
                  <a:gd name="T4" fmla="*/ 17 w 17"/>
                  <a:gd name="T5" fmla="*/ 5 h 10"/>
                  <a:gd name="T6" fmla="*/ 7 w 17"/>
                  <a:gd name="T7" fmla="*/ 0 h 10"/>
                  <a:gd name="T8" fmla="*/ 0 w 17"/>
                  <a:gd name="T9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0">
                    <a:moveTo>
                      <a:pt x="0" y="4"/>
                    </a:moveTo>
                    <a:lnTo>
                      <a:pt x="9" y="10"/>
                    </a:lnTo>
                    <a:lnTo>
                      <a:pt x="17" y="5"/>
                    </a:lnTo>
                    <a:lnTo>
                      <a:pt x="7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93737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67" name="Freeform 2191">
                <a:extLst>
                  <a:ext uri="{FF2B5EF4-FFF2-40B4-BE49-F238E27FC236}">
                    <a16:creationId xmlns:a16="http://schemas.microsoft.com/office/drawing/2014/main" id="{6D4DE13F-9000-4D07-8251-7D9C030BF78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24" y="4720"/>
                <a:ext cx="8" cy="4"/>
              </a:xfrm>
              <a:custGeom>
                <a:avLst/>
                <a:gdLst>
                  <a:gd name="T0" fmla="*/ 0 w 23"/>
                  <a:gd name="T1" fmla="*/ 8 h 12"/>
                  <a:gd name="T2" fmla="*/ 10 w 23"/>
                  <a:gd name="T3" fmla="*/ 12 h 12"/>
                  <a:gd name="T4" fmla="*/ 23 w 23"/>
                  <a:gd name="T5" fmla="*/ 3 h 12"/>
                  <a:gd name="T6" fmla="*/ 13 w 23"/>
                  <a:gd name="T7" fmla="*/ 0 h 12"/>
                  <a:gd name="T8" fmla="*/ 0 w 23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12">
                    <a:moveTo>
                      <a:pt x="0" y="8"/>
                    </a:moveTo>
                    <a:lnTo>
                      <a:pt x="10" y="12"/>
                    </a:lnTo>
                    <a:lnTo>
                      <a:pt x="23" y="3"/>
                    </a:lnTo>
                    <a:lnTo>
                      <a:pt x="13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A1838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68" name="Freeform 2192">
                <a:extLst>
                  <a:ext uri="{FF2B5EF4-FFF2-40B4-BE49-F238E27FC236}">
                    <a16:creationId xmlns:a16="http://schemas.microsoft.com/office/drawing/2014/main" id="{C25853BF-AD41-4F0E-87C8-53820B5B2CA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27" y="4721"/>
                <a:ext cx="9" cy="4"/>
              </a:xfrm>
              <a:custGeom>
                <a:avLst/>
                <a:gdLst>
                  <a:gd name="T0" fmla="*/ 29 w 29"/>
                  <a:gd name="T1" fmla="*/ 4 h 12"/>
                  <a:gd name="T2" fmla="*/ 26 w 29"/>
                  <a:gd name="T3" fmla="*/ 3 h 12"/>
                  <a:gd name="T4" fmla="*/ 5 w 29"/>
                  <a:gd name="T5" fmla="*/ 0 h 12"/>
                  <a:gd name="T6" fmla="*/ 2 w 29"/>
                  <a:gd name="T7" fmla="*/ 1 h 12"/>
                  <a:gd name="T8" fmla="*/ 0 w 29"/>
                  <a:gd name="T9" fmla="*/ 5 h 12"/>
                  <a:gd name="T10" fmla="*/ 0 w 29"/>
                  <a:gd name="T11" fmla="*/ 6 h 12"/>
                  <a:gd name="T12" fmla="*/ 16 w 29"/>
                  <a:gd name="T13" fmla="*/ 12 h 12"/>
                  <a:gd name="T14" fmla="*/ 29 w 29"/>
                  <a:gd name="T15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" h="12">
                    <a:moveTo>
                      <a:pt x="29" y="4"/>
                    </a:moveTo>
                    <a:lnTo>
                      <a:pt x="26" y="3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16" y="12"/>
                    </a:lnTo>
                    <a:lnTo>
                      <a:pt x="29" y="4"/>
                    </a:lnTo>
                    <a:close/>
                  </a:path>
                </a:pathLst>
              </a:custGeom>
              <a:solidFill>
                <a:srgbClr val="A3848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69" name="Freeform 2193">
                <a:extLst>
                  <a:ext uri="{FF2B5EF4-FFF2-40B4-BE49-F238E27FC236}">
                    <a16:creationId xmlns:a16="http://schemas.microsoft.com/office/drawing/2014/main" id="{EC6BC05F-9A94-4665-A480-B775582589E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8" y="4708"/>
                <a:ext cx="5" cy="4"/>
              </a:xfrm>
              <a:custGeom>
                <a:avLst/>
                <a:gdLst>
                  <a:gd name="T0" fmla="*/ 10 w 17"/>
                  <a:gd name="T1" fmla="*/ 0 h 10"/>
                  <a:gd name="T2" fmla="*/ 0 w 17"/>
                  <a:gd name="T3" fmla="*/ 5 h 10"/>
                  <a:gd name="T4" fmla="*/ 5 w 17"/>
                  <a:gd name="T5" fmla="*/ 7 h 10"/>
                  <a:gd name="T6" fmla="*/ 8 w 17"/>
                  <a:gd name="T7" fmla="*/ 10 h 10"/>
                  <a:gd name="T8" fmla="*/ 17 w 17"/>
                  <a:gd name="T9" fmla="*/ 5 h 10"/>
                  <a:gd name="T10" fmla="*/ 10 w 17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0">
                    <a:moveTo>
                      <a:pt x="10" y="0"/>
                    </a:moveTo>
                    <a:lnTo>
                      <a:pt x="0" y="5"/>
                    </a:lnTo>
                    <a:lnTo>
                      <a:pt x="5" y="7"/>
                    </a:lnTo>
                    <a:lnTo>
                      <a:pt x="8" y="10"/>
                    </a:lnTo>
                    <a:lnTo>
                      <a:pt x="17" y="5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8F6F79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70" name="Freeform 2194">
                <a:extLst>
                  <a:ext uri="{FF2B5EF4-FFF2-40B4-BE49-F238E27FC236}">
                    <a16:creationId xmlns:a16="http://schemas.microsoft.com/office/drawing/2014/main" id="{EB968187-F35B-4F13-895C-C1755AF9DC9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1" y="4710"/>
                <a:ext cx="6" cy="4"/>
              </a:xfrm>
              <a:custGeom>
                <a:avLst/>
                <a:gdLst>
                  <a:gd name="T0" fmla="*/ 8 w 18"/>
                  <a:gd name="T1" fmla="*/ 11 h 11"/>
                  <a:gd name="T2" fmla="*/ 18 w 18"/>
                  <a:gd name="T3" fmla="*/ 6 h 11"/>
                  <a:gd name="T4" fmla="*/ 8 w 18"/>
                  <a:gd name="T5" fmla="*/ 0 h 11"/>
                  <a:gd name="T6" fmla="*/ 0 w 18"/>
                  <a:gd name="T7" fmla="*/ 5 h 11"/>
                  <a:gd name="T8" fmla="*/ 6 w 18"/>
                  <a:gd name="T9" fmla="*/ 10 h 11"/>
                  <a:gd name="T10" fmla="*/ 8 w 18"/>
                  <a:gd name="T11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1">
                    <a:moveTo>
                      <a:pt x="8" y="11"/>
                    </a:moveTo>
                    <a:lnTo>
                      <a:pt x="18" y="6"/>
                    </a:lnTo>
                    <a:lnTo>
                      <a:pt x="8" y="0"/>
                    </a:lnTo>
                    <a:lnTo>
                      <a:pt x="0" y="5"/>
                    </a:lnTo>
                    <a:lnTo>
                      <a:pt x="6" y="10"/>
                    </a:lnTo>
                    <a:lnTo>
                      <a:pt x="8" y="11"/>
                    </a:lnTo>
                    <a:close/>
                  </a:path>
                </a:pathLst>
              </a:custGeom>
              <a:solidFill>
                <a:srgbClr val="92717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71" name="Freeform 2195">
                <a:extLst>
                  <a:ext uri="{FF2B5EF4-FFF2-40B4-BE49-F238E27FC236}">
                    <a16:creationId xmlns:a16="http://schemas.microsoft.com/office/drawing/2014/main" id="{56D8579D-1933-4BA8-9ABA-9B09773406F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3" y="4704"/>
                <a:ext cx="6" cy="3"/>
              </a:xfrm>
              <a:custGeom>
                <a:avLst/>
                <a:gdLst>
                  <a:gd name="T0" fmla="*/ 0 w 18"/>
                  <a:gd name="T1" fmla="*/ 5 h 9"/>
                  <a:gd name="T2" fmla="*/ 8 w 18"/>
                  <a:gd name="T3" fmla="*/ 9 h 9"/>
                  <a:gd name="T4" fmla="*/ 18 w 18"/>
                  <a:gd name="T5" fmla="*/ 5 h 9"/>
                  <a:gd name="T6" fmla="*/ 9 w 18"/>
                  <a:gd name="T7" fmla="*/ 0 h 9"/>
                  <a:gd name="T8" fmla="*/ 0 w 18"/>
                  <a:gd name="T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9">
                    <a:moveTo>
                      <a:pt x="0" y="5"/>
                    </a:moveTo>
                    <a:lnTo>
                      <a:pt x="8" y="9"/>
                    </a:lnTo>
                    <a:lnTo>
                      <a:pt x="18" y="5"/>
                    </a:lnTo>
                    <a:lnTo>
                      <a:pt x="9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8A6873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72" name="Freeform 2196">
                <a:extLst>
                  <a:ext uri="{FF2B5EF4-FFF2-40B4-BE49-F238E27FC236}">
                    <a16:creationId xmlns:a16="http://schemas.microsoft.com/office/drawing/2014/main" id="{855A8F31-9556-44BD-97B7-C0685356ECE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6" y="4706"/>
                <a:ext cx="6" cy="4"/>
              </a:xfrm>
              <a:custGeom>
                <a:avLst/>
                <a:gdLst>
                  <a:gd name="T0" fmla="*/ 9 w 18"/>
                  <a:gd name="T1" fmla="*/ 11 h 11"/>
                  <a:gd name="T2" fmla="*/ 18 w 18"/>
                  <a:gd name="T3" fmla="*/ 6 h 11"/>
                  <a:gd name="T4" fmla="*/ 9 w 18"/>
                  <a:gd name="T5" fmla="*/ 0 h 11"/>
                  <a:gd name="T6" fmla="*/ 0 w 18"/>
                  <a:gd name="T7" fmla="*/ 5 h 11"/>
                  <a:gd name="T8" fmla="*/ 9 w 18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1">
                    <a:moveTo>
                      <a:pt x="9" y="11"/>
                    </a:moveTo>
                    <a:lnTo>
                      <a:pt x="18" y="6"/>
                    </a:lnTo>
                    <a:lnTo>
                      <a:pt x="9" y="0"/>
                    </a:lnTo>
                    <a:lnTo>
                      <a:pt x="0" y="5"/>
                    </a:lnTo>
                    <a:lnTo>
                      <a:pt x="9" y="11"/>
                    </a:lnTo>
                    <a:close/>
                  </a:path>
                </a:pathLst>
              </a:custGeom>
              <a:solidFill>
                <a:srgbClr val="8D6C7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73" name="Freeform 2197">
                <a:extLst>
                  <a:ext uri="{FF2B5EF4-FFF2-40B4-BE49-F238E27FC236}">
                    <a16:creationId xmlns:a16="http://schemas.microsoft.com/office/drawing/2014/main" id="{3FDAC907-6178-4F00-9BE5-A47C61FC024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6" y="4701"/>
                <a:ext cx="6" cy="3"/>
              </a:xfrm>
              <a:custGeom>
                <a:avLst/>
                <a:gdLst>
                  <a:gd name="T0" fmla="*/ 19 w 19"/>
                  <a:gd name="T1" fmla="*/ 5 h 9"/>
                  <a:gd name="T2" fmla="*/ 8 w 19"/>
                  <a:gd name="T3" fmla="*/ 0 h 9"/>
                  <a:gd name="T4" fmla="*/ 0 w 19"/>
                  <a:gd name="T5" fmla="*/ 6 h 9"/>
                  <a:gd name="T6" fmla="*/ 10 w 19"/>
                  <a:gd name="T7" fmla="*/ 9 h 9"/>
                  <a:gd name="T8" fmla="*/ 13 w 19"/>
                  <a:gd name="T9" fmla="*/ 9 h 9"/>
                  <a:gd name="T10" fmla="*/ 19 w 19"/>
                  <a:gd name="T11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9">
                    <a:moveTo>
                      <a:pt x="19" y="5"/>
                    </a:moveTo>
                    <a:lnTo>
                      <a:pt x="8" y="0"/>
                    </a:lnTo>
                    <a:lnTo>
                      <a:pt x="0" y="6"/>
                    </a:lnTo>
                    <a:lnTo>
                      <a:pt x="10" y="9"/>
                    </a:lnTo>
                    <a:lnTo>
                      <a:pt x="13" y="9"/>
                    </a:lnTo>
                    <a:lnTo>
                      <a:pt x="19" y="5"/>
                    </a:lnTo>
                    <a:close/>
                  </a:path>
                </a:pathLst>
              </a:custGeom>
              <a:solidFill>
                <a:srgbClr val="85636E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74" name="Freeform 2198">
                <a:extLst>
                  <a:ext uri="{FF2B5EF4-FFF2-40B4-BE49-F238E27FC236}">
                    <a16:creationId xmlns:a16="http://schemas.microsoft.com/office/drawing/2014/main" id="{791C7DC9-57EB-44AD-9077-56B995A10D1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90" y="4702"/>
                <a:ext cx="6" cy="3"/>
              </a:xfrm>
              <a:custGeom>
                <a:avLst/>
                <a:gdLst>
                  <a:gd name="T0" fmla="*/ 11 w 19"/>
                  <a:gd name="T1" fmla="*/ 9 h 9"/>
                  <a:gd name="T2" fmla="*/ 19 w 19"/>
                  <a:gd name="T3" fmla="*/ 3 h 9"/>
                  <a:gd name="T4" fmla="*/ 17 w 19"/>
                  <a:gd name="T5" fmla="*/ 2 h 9"/>
                  <a:gd name="T6" fmla="*/ 15 w 19"/>
                  <a:gd name="T7" fmla="*/ 2 h 9"/>
                  <a:gd name="T8" fmla="*/ 10 w 19"/>
                  <a:gd name="T9" fmla="*/ 0 h 9"/>
                  <a:gd name="T10" fmla="*/ 0 w 19"/>
                  <a:gd name="T11" fmla="*/ 4 h 9"/>
                  <a:gd name="T12" fmla="*/ 11 w 19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9">
                    <a:moveTo>
                      <a:pt x="11" y="9"/>
                    </a:moveTo>
                    <a:lnTo>
                      <a:pt x="19" y="3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0" y="0"/>
                    </a:lnTo>
                    <a:lnTo>
                      <a:pt x="0" y="4"/>
                    </a:lnTo>
                    <a:lnTo>
                      <a:pt x="11" y="9"/>
                    </a:lnTo>
                    <a:close/>
                  </a:path>
                </a:pathLst>
              </a:custGeom>
              <a:solidFill>
                <a:srgbClr val="88677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75" name="Freeform 2199">
                <a:extLst>
                  <a:ext uri="{FF2B5EF4-FFF2-40B4-BE49-F238E27FC236}">
                    <a16:creationId xmlns:a16="http://schemas.microsoft.com/office/drawing/2014/main" id="{E4857AA4-EE28-4393-B52D-E7527AABFB8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84" y="4702"/>
                <a:ext cx="4" cy="2"/>
              </a:xfrm>
              <a:custGeom>
                <a:avLst/>
                <a:gdLst>
                  <a:gd name="T0" fmla="*/ 6 w 13"/>
                  <a:gd name="T1" fmla="*/ 0 h 4"/>
                  <a:gd name="T2" fmla="*/ 0 w 13"/>
                  <a:gd name="T3" fmla="*/ 4 h 4"/>
                  <a:gd name="T4" fmla="*/ 13 w 13"/>
                  <a:gd name="T5" fmla="*/ 4 h 4"/>
                  <a:gd name="T6" fmla="*/ 6 w 13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4">
                    <a:moveTo>
                      <a:pt x="6" y="0"/>
                    </a:moveTo>
                    <a:lnTo>
                      <a:pt x="0" y="4"/>
                    </a:lnTo>
                    <a:lnTo>
                      <a:pt x="13" y="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84626D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76" name="Freeform 2200">
                <a:extLst>
                  <a:ext uri="{FF2B5EF4-FFF2-40B4-BE49-F238E27FC236}">
                    <a16:creationId xmlns:a16="http://schemas.microsoft.com/office/drawing/2014/main" id="{CB688C52-1E0A-4ACA-ADBC-7A5D82FDA0F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503" y="4708"/>
                <a:ext cx="2" cy="1"/>
              </a:xfrm>
              <a:custGeom>
                <a:avLst/>
                <a:gdLst>
                  <a:gd name="T0" fmla="*/ 7 w 7"/>
                  <a:gd name="T1" fmla="*/ 3 h 3"/>
                  <a:gd name="T2" fmla="*/ 0 w 7"/>
                  <a:gd name="T3" fmla="*/ 0 h 3"/>
                  <a:gd name="T4" fmla="*/ 4 w 7"/>
                  <a:gd name="T5" fmla="*/ 3 h 3"/>
                  <a:gd name="T6" fmla="*/ 7 w 7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3">
                    <a:moveTo>
                      <a:pt x="7" y="3"/>
                    </a:moveTo>
                    <a:lnTo>
                      <a:pt x="0" y="0"/>
                    </a:lnTo>
                    <a:lnTo>
                      <a:pt x="4" y="3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876570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77" name="Freeform 2201">
                <a:extLst>
                  <a:ext uri="{FF2B5EF4-FFF2-40B4-BE49-F238E27FC236}">
                    <a16:creationId xmlns:a16="http://schemas.microsoft.com/office/drawing/2014/main" id="{91E917FD-E515-4C95-A485-7A8591521BA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60" y="4654"/>
                <a:ext cx="49" cy="37"/>
              </a:xfrm>
              <a:custGeom>
                <a:avLst/>
                <a:gdLst>
                  <a:gd name="T0" fmla="*/ 101 w 145"/>
                  <a:gd name="T1" fmla="*/ 6 h 111"/>
                  <a:gd name="T2" fmla="*/ 106 w 145"/>
                  <a:gd name="T3" fmla="*/ 1 h 111"/>
                  <a:gd name="T4" fmla="*/ 105 w 145"/>
                  <a:gd name="T5" fmla="*/ 0 h 111"/>
                  <a:gd name="T6" fmla="*/ 86 w 145"/>
                  <a:gd name="T7" fmla="*/ 2 h 111"/>
                  <a:gd name="T8" fmla="*/ 46 w 145"/>
                  <a:gd name="T9" fmla="*/ 23 h 111"/>
                  <a:gd name="T10" fmla="*/ 30 w 145"/>
                  <a:gd name="T11" fmla="*/ 37 h 111"/>
                  <a:gd name="T12" fmla="*/ 20 w 145"/>
                  <a:gd name="T13" fmla="*/ 52 h 111"/>
                  <a:gd name="T14" fmla="*/ 11 w 145"/>
                  <a:gd name="T15" fmla="*/ 69 h 111"/>
                  <a:gd name="T16" fmla="*/ 5 w 145"/>
                  <a:gd name="T17" fmla="*/ 88 h 111"/>
                  <a:gd name="T18" fmla="*/ 0 w 145"/>
                  <a:gd name="T19" fmla="*/ 111 h 111"/>
                  <a:gd name="T20" fmla="*/ 14 w 145"/>
                  <a:gd name="T21" fmla="*/ 103 h 111"/>
                  <a:gd name="T22" fmla="*/ 56 w 145"/>
                  <a:gd name="T23" fmla="*/ 79 h 111"/>
                  <a:gd name="T24" fmla="*/ 77 w 145"/>
                  <a:gd name="T25" fmla="*/ 66 h 111"/>
                  <a:gd name="T26" fmla="*/ 98 w 145"/>
                  <a:gd name="T27" fmla="*/ 57 h 111"/>
                  <a:gd name="T28" fmla="*/ 126 w 145"/>
                  <a:gd name="T29" fmla="*/ 39 h 111"/>
                  <a:gd name="T30" fmla="*/ 145 w 145"/>
                  <a:gd name="T31" fmla="*/ 20 h 111"/>
                  <a:gd name="T32" fmla="*/ 108 w 145"/>
                  <a:gd name="T33" fmla="*/ 15 h 111"/>
                  <a:gd name="T34" fmla="*/ 104 w 145"/>
                  <a:gd name="T35" fmla="*/ 9 h 111"/>
                  <a:gd name="T36" fmla="*/ 101 w 145"/>
                  <a:gd name="T37" fmla="*/ 6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5" h="111">
                    <a:moveTo>
                      <a:pt x="101" y="6"/>
                    </a:moveTo>
                    <a:lnTo>
                      <a:pt x="106" y="1"/>
                    </a:lnTo>
                    <a:lnTo>
                      <a:pt x="105" y="0"/>
                    </a:lnTo>
                    <a:lnTo>
                      <a:pt x="86" y="2"/>
                    </a:lnTo>
                    <a:lnTo>
                      <a:pt x="46" y="23"/>
                    </a:lnTo>
                    <a:lnTo>
                      <a:pt x="30" y="37"/>
                    </a:lnTo>
                    <a:lnTo>
                      <a:pt x="20" y="52"/>
                    </a:lnTo>
                    <a:lnTo>
                      <a:pt x="11" y="69"/>
                    </a:lnTo>
                    <a:lnTo>
                      <a:pt x="5" y="88"/>
                    </a:lnTo>
                    <a:lnTo>
                      <a:pt x="0" y="111"/>
                    </a:lnTo>
                    <a:lnTo>
                      <a:pt x="14" y="103"/>
                    </a:lnTo>
                    <a:lnTo>
                      <a:pt x="56" y="79"/>
                    </a:lnTo>
                    <a:lnTo>
                      <a:pt x="77" y="66"/>
                    </a:lnTo>
                    <a:lnTo>
                      <a:pt x="98" y="57"/>
                    </a:lnTo>
                    <a:lnTo>
                      <a:pt x="126" y="39"/>
                    </a:lnTo>
                    <a:lnTo>
                      <a:pt x="145" y="20"/>
                    </a:lnTo>
                    <a:lnTo>
                      <a:pt x="108" y="15"/>
                    </a:lnTo>
                    <a:lnTo>
                      <a:pt x="104" y="9"/>
                    </a:lnTo>
                    <a:lnTo>
                      <a:pt x="101" y="6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78" name="Freeform 2202">
                <a:extLst>
                  <a:ext uri="{FF2B5EF4-FFF2-40B4-BE49-F238E27FC236}">
                    <a16:creationId xmlns:a16="http://schemas.microsoft.com/office/drawing/2014/main" id="{49002882-DFC4-4611-BAE7-232CA0299C9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72" y="4690"/>
                <a:ext cx="1" cy="1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79" name="Freeform 2203">
                <a:extLst>
                  <a:ext uri="{FF2B5EF4-FFF2-40B4-BE49-F238E27FC236}">
                    <a16:creationId xmlns:a16="http://schemas.microsoft.com/office/drawing/2014/main" id="{D4F92239-2A9C-4288-8C85-59AF5CCE0F8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09" y="4746"/>
                <a:ext cx="13" cy="12"/>
              </a:xfrm>
              <a:custGeom>
                <a:avLst/>
                <a:gdLst>
                  <a:gd name="T0" fmla="*/ 6 w 41"/>
                  <a:gd name="T1" fmla="*/ 0 h 36"/>
                  <a:gd name="T2" fmla="*/ 0 w 41"/>
                  <a:gd name="T3" fmla="*/ 8 h 36"/>
                  <a:gd name="T4" fmla="*/ 39 w 41"/>
                  <a:gd name="T5" fmla="*/ 36 h 36"/>
                  <a:gd name="T6" fmla="*/ 41 w 41"/>
                  <a:gd name="T7" fmla="*/ 25 h 36"/>
                  <a:gd name="T8" fmla="*/ 6 w 41"/>
                  <a:gd name="T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6">
                    <a:moveTo>
                      <a:pt x="6" y="0"/>
                    </a:moveTo>
                    <a:lnTo>
                      <a:pt x="0" y="8"/>
                    </a:lnTo>
                    <a:lnTo>
                      <a:pt x="39" y="36"/>
                    </a:lnTo>
                    <a:lnTo>
                      <a:pt x="41" y="2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A68891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80" name="Freeform 2204">
                <a:extLst>
                  <a:ext uri="{FF2B5EF4-FFF2-40B4-BE49-F238E27FC236}">
                    <a16:creationId xmlns:a16="http://schemas.microsoft.com/office/drawing/2014/main" id="{654EB526-D54E-48D7-AFFC-E69844D14C4B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09" y="4749"/>
                <a:ext cx="11" cy="27"/>
              </a:xfrm>
              <a:custGeom>
                <a:avLst/>
                <a:gdLst>
                  <a:gd name="T0" fmla="*/ 3 w 35"/>
                  <a:gd name="T1" fmla="*/ 15 h 82"/>
                  <a:gd name="T2" fmla="*/ 3 w 35"/>
                  <a:gd name="T3" fmla="*/ 51 h 82"/>
                  <a:gd name="T4" fmla="*/ 0 w 35"/>
                  <a:gd name="T5" fmla="*/ 57 h 82"/>
                  <a:gd name="T6" fmla="*/ 35 w 35"/>
                  <a:gd name="T7" fmla="*/ 82 h 82"/>
                  <a:gd name="T8" fmla="*/ 35 w 35"/>
                  <a:gd name="T9" fmla="*/ 81 h 82"/>
                  <a:gd name="T10" fmla="*/ 32 w 35"/>
                  <a:gd name="T11" fmla="*/ 59 h 82"/>
                  <a:gd name="T12" fmla="*/ 28 w 35"/>
                  <a:gd name="T13" fmla="*/ 39 h 82"/>
                  <a:gd name="T14" fmla="*/ 21 w 35"/>
                  <a:gd name="T15" fmla="*/ 20 h 82"/>
                  <a:gd name="T16" fmla="*/ 13 w 35"/>
                  <a:gd name="T17" fmla="*/ 0 h 82"/>
                  <a:gd name="T18" fmla="*/ 3 w 35"/>
                  <a:gd name="T19" fmla="*/ 15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82">
                    <a:moveTo>
                      <a:pt x="3" y="15"/>
                    </a:moveTo>
                    <a:lnTo>
                      <a:pt x="3" y="51"/>
                    </a:lnTo>
                    <a:lnTo>
                      <a:pt x="0" y="57"/>
                    </a:lnTo>
                    <a:lnTo>
                      <a:pt x="35" y="82"/>
                    </a:lnTo>
                    <a:lnTo>
                      <a:pt x="35" y="81"/>
                    </a:lnTo>
                    <a:lnTo>
                      <a:pt x="32" y="59"/>
                    </a:lnTo>
                    <a:lnTo>
                      <a:pt x="28" y="39"/>
                    </a:lnTo>
                    <a:lnTo>
                      <a:pt x="21" y="20"/>
                    </a:lnTo>
                    <a:lnTo>
                      <a:pt x="13" y="0"/>
                    </a:lnTo>
                    <a:lnTo>
                      <a:pt x="3" y="15"/>
                    </a:lnTo>
                    <a:close/>
                  </a:path>
                </a:pathLst>
              </a:custGeom>
              <a:solidFill>
                <a:srgbClr val="A98B9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81" name="Freeform 2205">
                <a:extLst>
                  <a:ext uri="{FF2B5EF4-FFF2-40B4-BE49-F238E27FC236}">
                    <a16:creationId xmlns:a16="http://schemas.microsoft.com/office/drawing/2014/main" id="{37221747-EB4D-4FB2-BBE4-F4DA2660696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09" y="4742"/>
                <a:ext cx="15" cy="13"/>
              </a:xfrm>
              <a:custGeom>
                <a:avLst/>
                <a:gdLst>
                  <a:gd name="T0" fmla="*/ 43 w 45"/>
                  <a:gd name="T1" fmla="*/ 38 h 38"/>
                  <a:gd name="T2" fmla="*/ 45 w 45"/>
                  <a:gd name="T3" fmla="*/ 28 h 38"/>
                  <a:gd name="T4" fmla="*/ 6 w 45"/>
                  <a:gd name="T5" fmla="*/ 0 h 38"/>
                  <a:gd name="T6" fmla="*/ 0 w 45"/>
                  <a:gd name="T7" fmla="*/ 7 h 38"/>
                  <a:gd name="T8" fmla="*/ 43 w 45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38">
                    <a:moveTo>
                      <a:pt x="43" y="38"/>
                    </a:moveTo>
                    <a:lnTo>
                      <a:pt x="45" y="28"/>
                    </a:lnTo>
                    <a:lnTo>
                      <a:pt x="6" y="0"/>
                    </a:lnTo>
                    <a:lnTo>
                      <a:pt x="0" y="7"/>
                    </a:lnTo>
                    <a:lnTo>
                      <a:pt x="43" y="38"/>
                    </a:lnTo>
                    <a:close/>
                  </a:path>
                </a:pathLst>
              </a:custGeom>
              <a:solidFill>
                <a:srgbClr val="A4858E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82" name="Freeform 2206">
                <a:extLst>
                  <a:ext uri="{FF2B5EF4-FFF2-40B4-BE49-F238E27FC236}">
                    <a16:creationId xmlns:a16="http://schemas.microsoft.com/office/drawing/2014/main" id="{BB539C0C-2C96-46D1-9988-0F8CAD88A30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5" y="4727"/>
                <a:ext cx="22" cy="18"/>
              </a:xfrm>
              <a:custGeom>
                <a:avLst/>
                <a:gdLst>
                  <a:gd name="T0" fmla="*/ 63 w 66"/>
                  <a:gd name="T1" fmla="*/ 48 h 53"/>
                  <a:gd name="T2" fmla="*/ 66 w 66"/>
                  <a:gd name="T3" fmla="*/ 44 h 53"/>
                  <a:gd name="T4" fmla="*/ 4 w 66"/>
                  <a:gd name="T5" fmla="*/ 0 h 53"/>
                  <a:gd name="T6" fmla="*/ 0 w 66"/>
                  <a:gd name="T7" fmla="*/ 9 h 53"/>
                  <a:gd name="T8" fmla="*/ 61 w 66"/>
                  <a:gd name="T9" fmla="*/ 53 h 53"/>
                  <a:gd name="T10" fmla="*/ 63 w 66"/>
                  <a:gd name="T11" fmla="*/ 4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" h="53">
                    <a:moveTo>
                      <a:pt x="63" y="48"/>
                    </a:moveTo>
                    <a:lnTo>
                      <a:pt x="66" y="44"/>
                    </a:lnTo>
                    <a:lnTo>
                      <a:pt x="4" y="0"/>
                    </a:lnTo>
                    <a:lnTo>
                      <a:pt x="0" y="9"/>
                    </a:lnTo>
                    <a:lnTo>
                      <a:pt x="61" y="53"/>
                    </a:lnTo>
                    <a:lnTo>
                      <a:pt x="63" y="48"/>
                    </a:lnTo>
                    <a:close/>
                  </a:path>
                </a:pathLst>
              </a:custGeom>
              <a:solidFill>
                <a:srgbClr val="987982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83" name="Freeform 2207">
                <a:extLst>
                  <a:ext uri="{FF2B5EF4-FFF2-40B4-BE49-F238E27FC236}">
                    <a16:creationId xmlns:a16="http://schemas.microsoft.com/office/drawing/2014/main" id="{4F107A24-18C3-4729-8CED-D724D5EB57A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rot="10800000">
                <a:off x="9414" y="4729"/>
                <a:ext cx="22" cy="17"/>
              </a:xfrm>
              <a:custGeom>
                <a:avLst/>
                <a:gdLst>
                  <a:gd name="T0" fmla="*/ 62 w 65"/>
                  <a:gd name="T1" fmla="*/ 50 h 50"/>
                  <a:gd name="T2" fmla="*/ 65 w 65"/>
                  <a:gd name="T3" fmla="*/ 41 h 50"/>
                  <a:gd name="T4" fmla="*/ 10 w 65"/>
                  <a:gd name="T5" fmla="*/ 2 h 50"/>
                  <a:gd name="T6" fmla="*/ 8 w 65"/>
                  <a:gd name="T7" fmla="*/ 0 h 50"/>
                  <a:gd name="T8" fmla="*/ 4 w 65"/>
                  <a:gd name="T9" fmla="*/ 2 h 50"/>
                  <a:gd name="T10" fmla="*/ 2 w 65"/>
                  <a:gd name="T11" fmla="*/ 3 h 50"/>
                  <a:gd name="T12" fmla="*/ 0 w 65"/>
                  <a:gd name="T13" fmla="*/ 6 h 50"/>
                  <a:gd name="T14" fmla="*/ 62 w 65"/>
                  <a:gd name="T15" fmla="*/ 50 h 50"/>
                  <a:gd name="T16" fmla="*/ 11 w 65"/>
                  <a:gd name="T17" fmla="*/ 6 h 50"/>
                  <a:gd name="T18" fmla="*/ 11 w 65"/>
                  <a:gd name="T19" fmla="*/ 8 h 50"/>
                  <a:gd name="T20" fmla="*/ 11 w 65"/>
                  <a:gd name="T21" fmla="*/ 6 h 50"/>
                  <a:gd name="T22" fmla="*/ 11 w 65"/>
                  <a:gd name="T23" fmla="*/ 4 h 50"/>
                  <a:gd name="T24" fmla="*/ 11 w 65"/>
                  <a:gd name="T25" fmla="*/ 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5" h="50">
                    <a:moveTo>
                      <a:pt x="62" y="50"/>
                    </a:moveTo>
                    <a:lnTo>
                      <a:pt x="65" y="41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0" y="6"/>
                    </a:lnTo>
                    <a:lnTo>
                      <a:pt x="62" y="50"/>
                    </a:lnTo>
                    <a:close/>
                    <a:moveTo>
                      <a:pt x="11" y="6"/>
                    </a:moveTo>
                    <a:lnTo>
                      <a:pt x="11" y="8"/>
                    </a:lnTo>
                    <a:lnTo>
                      <a:pt x="11" y="6"/>
                    </a:lnTo>
                    <a:lnTo>
                      <a:pt x="11" y="4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9A7B84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84" name="Freeform 2208">
                <a:extLst>
                  <a:ext uri="{FF2B5EF4-FFF2-40B4-BE49-F238E27FC236}">
                    <a16:creationId xmlns:a16="http://schemas.microsoft.com/office/drawing/2014/main" id="{E6B366AB-55CA-4E5B-A243-12A094C5F15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1" y="4736"/>
                <a:ext cx="17" cy="14"/>
              </a:xfrm>
              <a:custGeom>
                <a:avLst/>
                <a:gdLst>
                  <a:gd name="T0" fmla="*/ 49 w 52"/>
                  <a:gd name="T1" fmla="*/ 42 h 42"/>
                  <a:gd name="T2" fmla="*/ 52 w 52"/>
                  <a:gd name="T3" fmla="*/ 33 h 42"/>
                  <a:gd name="T4" fmla="*/ 6 w 52"/>
                  <a:gd name="T5" fmla="*/ 0 h 42"/>
                  <a:gd name="T6" fmla="*/ 2 w 52"/>
                  <a:gd name="T7" fmla="*/ 4 h 42"/>
                  <a:gd name="T8" fmla="*/ 0 w 52"/>
                  <a:gd name="T9" fmla="*/ 6 h 42"/>
                  <a:gd name="T10" fmla="*/ 49 w 52"/>
                  <a:gd name="T1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" h="42">
                    <a:moveTo>
                      <a:pt x="49" y="42"/>
                    </a:moveTo>
                    <a:lnTo>
                      <a:pt x="52" y="33"/>
                    </a:lnTo>
                    <a:lnTo>
                      <a:pt x="6" y="0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49" y="42"/>
                    </a:lnTo>
                    <a:close/>
                  </a:path>
                </a:pathLst>
              </a:custGeom>
              <a:solidFill>
                <a:srgbClr val="9F8089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85" name="Freeform 2209">
                <a:extLst>
                  <a:ext uri="{FF2B5EF4-FFF2-40B4-BE49-F238E27FC236}">
                    <a16:creationId xmlns:a16="http://schemas.microsoft.com/office/drawing/2014/main" id="{17D609EC-7F74-47AC-87DE-7C7A0443D5A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3" y="4732"/>
                <a:ext cx="20" cy="15"/>
              </a:xfrm>
              <a:custGeom>
                <a:avLst/>
                <a:gdLst>
                  <a:gd name="T0" fmla="*/ 55 w 59"/>
                  <a:gd name="T1" fmla="*/ 45 h 45"/>
                  <a:gd name="T2" fmla="*/ 59 w 59"/>
                  <a:gd name="T3" fmla="*/ 36 h 45"/>
                  <a:gd name="T4" fmla="*/ 10 w 59"/>
                  <a:gd name="T5" fmla="*/ 0 h 45"/>
                  <a:gd name="T6" fmla="*/ 0 w 59"/>
                  <a:gd name="T7" fmla="*/ 6 h 45"/>
                  <a:gd name="T8" fmla="*/ 55 w 59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45">
                    <a:moveTo>
                      <a:pt x="55" y="45"/>
                    </a:moveTo>
                    <a:lnTo>
                      <a:pt x="59" y="36"/>
                    </a:lnTo>
                    <a:lnTo>
                      <a:pt x="10" y="0"/>
                    </a:lnTo>
                    <a:lnTo>
                      <a:pt x="0" y="6"/>
                    </a:lnTo>
                    <a:lnTo>
                      <a:pt x="55" y="45"/>
                    </a:lnTo>
                    <a:close/>
                  </a:path>
                </a:pathLst>
              </a:custGeom>
              <a:solidFill>
                <a:srgbClr val="9C7D8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86" name="Freeform 2210">
                <a:extLst>
                  <a:ext uri="{FF2B5EF4-FFF2-40B4-BE49-F238E27FC236}">
                    <a16:creationId xmlns:a16="http://schemas.microsoft.com/office/drawing/2014/main" id="{1573E894-342F-40A4-AE0E-9F7A894CCD4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1" y="4739"/>
                <a:ext cx="16" cy="14"/>
              </a:xfrm>
              <a:custGeom>
                <a:avLst/>
                <a:gdLst>
                  <a:gd name="T0" fmla="*/ 46 w 49"/>
                  <a:gd name="T1" fmla="*/ 42 h 42"/>
                  <a:gd name="T2" fmla="*/ 49 w 49"/>
                  <a:gd name="T3" fmla="*/ 31 h 42"/>
                  <a:gd name="T4" fmla="*/ 6 w 49"/>
                  <a:gd name="T5" fmla="*/ 0 h 42"/>
                  <a:gd name="T6" fmla="*/ 0 w 49"/>
                  <a:gd name="T7" fmla="*/ 9 h 42"/>
                  <a:gd name="T8" fmla="*/ 46 w 49"/>
                  <a:gd name="T9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2">
                    <a:moveTo>
                      <a:pt x="46" y="42"/>
                    </a:moveTo>
                    <a:lnTo>
                      <a:pt x="49" y="31"/>
                    </a:lnTo>
                    <a:lnTo>
                      <a:pt x="6" y="0"/>
                    </a:lnTo>
                    <a:lnTo>
                      <a:pt x="0" y="9"/>
                    </a:lnTo>
                    <a:lnTo>
                      <a:pt x="46" y="42"/>
                    </a:lnTo>
                    <a:close/>
                  </a:path>
                </a:pathLst>
              </a:custGeom>
              <a:solidFill>
                <a:srgbClr val="A1828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87" name="Freeform 2211">
                <a:extLst>
                  <a:ext uri="{FF2B5EF4-FFF2-40B4-BE49-F238E27FC236}">
                    <a16:creationId xmlns:a16="http://schemas.microsoft.com/office/drawing/2014/main" id="{3CB0443D-45BA-4383-98F8-48AB44E7600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7" y="4724"/>
                <a:ext cx="22" cy="17"/>
              </a:xfrm>
              <a:custGeom>
                <a:avLst/>
                <a:gdLst>
                  <a:gd name="T0" fmla="*/ 4 w 65"/>
                  <a:gd name="T1" fmla="*/ 0 h 51"/>
                  <a:gd name="T2" fmla="*/ 1 w 65"/>
                  <a:gd name="T3" fmla="*/ 2 h 51"/>
                  <a:gd name="T4" fmla="*/ 0 w 65"/>
                  <a:gd name="T5" fmla="*/ 8 h 51"/>
                  <a:gd name="T6" fmla="*/ 60 w 65"/>
                  <a:gd name="T7" fmla="*/ 51 h 51"/>
                  <a:gd name="T8" fmla="*/ 65 w 65"/>
                  <a:gd name="T9" fmla="*/ 44 h 51"/>
                  <a:gd name="T10" fmla="*/ 4 w 65"/>
                  <a:gd name="T1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51">
                    <a:moveTo>
                      <a:pt x="4" y="0"/>
                    </a:moveTo>
                    <a:lnTo>
                      <a:pt x="1" y="2"/>
                    </a:lnTo>
                    <a:lnTo>
                      <a:pt x="0" y="8"/>
                    </a:lnTo>
                    <a:lnTo>
                      <a:pt x="60" y="51"/>
                    </a:lnTo>
                    <a:lnTo>
                      <a:pt x="65" y="4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967680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88" name="Freeform 2212">
                <a:extLst>
                  <a:ext uri="{FF2B5EF4-FFF2-40B4-BE49-F238E27FC236}">
                    <a16:creationId xmlns:a16="http://schemas.microsoft.com/office/drawing/2014/main" id="{D8B13FB5-1D4C-4C27-ADE3-BFD9842B9C2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1" y="4718"/>
                <a:ext cx="19" cy="14"/>
              </a:xfrm>
              <a:custGeom>
                <a:avLst/>
                <a:gdLst>
                  <a:gd name="T0" fmla="*/ 2 w 55"/>
                  <a:gd name="T1" fmla="*/ 0 h 41"/>
                  <a:gd name="T2" fmla="*/ 0 w 55"/>
                  <a:gd name="T3" fmla="*/ 9 h 41"/>
                  <a:gd name="T4" fmla="*/ 44 w 55"/>
                  <a:gd name="T5" fmla="*/ 41 h 41"/>
                  <a:gd name="T6" fmla="*/ 48 w 55"/>
                  <a:gd name="T7" fmla="*/ 39 h 41"/>
                  <a:gd name="T8" fmla="*/ 53 w 55"/>
                  <a:gd name="T9" fmla="*/ 38 h 41"/>
                  <a:gd name="T10" fmla="*/ 55 w 55"/>
                  <a:gd name="T11" fmla="*/ 37 h 41"/>
                  <a:gd name="T12" fmla="*/ 2 w 55"/>
                  <a:gd name="T13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" h="41">
                    <a:moveTo>
                      <a:pt x="2" y="0"/>
                    </a:moveTo>
                    <a:lnTo>
                      <a:pt x="0" y="9"/>
                    </a:lnTo>
                    <a:lnTo>
                      <a:pt x="44" y="41"/>
                    </a:lnTo>
                    <a:lnTo>
                      <a:pt x="48" y="39"/>
                    </a:lnTo>
                    <a:lnTo>
                      <a:pt x="53" y="38"/>
                    </a:lnTo>
                    <a:lnTo>
                      <a:pt x="55" y="37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8E6E78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89" name="Freeform 2213">
                <a:extLst>
                  <a:ext uri="{FF2B5EF4-FFF2-40B4-BE49-F238E27FC236}">
                    <a16:creationId xmlns:a16="http://schemas.microsoft.com/office/drawing/2014/main" id="{0685C356-0727-4A9A-B2C5-EC13CDB75F8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5" y="4717"/>
                <a:ext cx="15" cy="12"/>
              </a:xfrm>
              <a:custGeom>
                <a:avLst/>
                <a:gdLst>
                  <a:gd name="T0" fmla="*/ 2 w 46"/>
                  <a:gd name="T1" fmla="*/ 0 h 35"/>
                  <a:gd name="T2" fmla="*/ 0 w 46"/>
                  <a:gd name="T3" fmla="*/ 10 h 35"/>
                  <a:gd name="T4" fmla="*/ 34 w 46"/>
                  <a:gd name="T5" fmla="*/ 35 h 35"/>
                  <a:gd name="T6" fmla="*/ 46 w 46"/>
                  <a:gd name="T7" fmla="*/ 32 h 35"/>
                  <a:gd name="T8" fmla="*/ 2 w 46"/>
                  <a:gd name="T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35">
                    <a:moveTo>
                      <a:pt x="2" y="0"/>
                    </a:moveTo>
                    <a:lnTo>
                      <a:pt x="0" y="10"/>
                    </a:lnTo>
                    <a:lnTo>
                      <a:pt x="34" y="35"/>
                    </a:lnTo>
                    <a:lnTo>
                      <a:pt x="46" y="3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8D6C77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90" name="Freeform 2214">
                <a:extLst>
                  <a:ext uri="{FF2B5EF4-FFF2-40B4-BE49-F238E27FC236}">
                    <a16:creationId xmlns:a16="http://schemas.microsoft.com/office/drawing/2014/main" id="{861E1DAD-F8BF-4F0D-82C1-732C1620D9E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18" y="4719"/>
                <a:ext cx="21" cy="19"/>
              </a:xfrm>
              <a:custGeom>
                <a:avLst/>
                <a:gdLst>
                  <a:gd name="T0" fmla="*/ 3 w 64"/>
                  <a:gd name="T1" fmla="*/ 11 h 59"/>
                  <a:gd name="T2" fmla="*/ 0 w 64"/>
                  <a:gd name="T3" fmla="*/ 22 h 59"/>
                  <a:gd name="T4" fmla="*/ 53 w 64"/>
                  <a:gd name="T5" fmla="*/ 59 h 59"/>
                  <a:gd name="T6" fmla="*/ 59 w 64"/>
                  <a:gd name="T7" fmla="*/ 51 h 59"/>
                  <a:gd name="T8" fmla="*/ 64 w 64"/>
                  <a:gd name="T9" fmla="*/ 43 h 59"/>
                  <a:gd name="T10" fmla="*/ 4 w 64"/>
                  <a:gd name="T11" fmla="*/ 0 h 59"/>
                  <a:gd name="T12" fmla="*/ 3 w 64"/>
                  <a:gd name="T13" fmla="*/ 7 h 59"/>
                  <a:gd name="T14" fmla="*/ 3 w 64"/>
                  <a:gd name="T15" fmla="*/ 11 h 59"/>
                  <a:gd name="T16" fmla="*/ 58 w 64"/>
                  <a:gd name="T17" fmla="*/ 51 h 59"/>
                  <a:gd name="T18" fmla="*/ 3 w 64"/>
                  <a:gd name="T19" fmla="*/ 1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59">
                    <a:moveTo>
                      <a:pt x="3" y="11"/>
                    </a:moveTo>
                    <a:lnTo>
                      <a:pt x="0" y="22"/>
                    </a:lnTo>
                    <a:lnTo>
                      <a:pt x="53" y="59"/>
                    </a:lnTo>
                    <a:lnTo>
                      <a:pt x="59" y="51"/>
                    </a:lnTo>
                    <a:lnTo>
                      <a:pt x="64" y="43"/>
                    </a:lnTo>
                    <a:lnTo>
                      <a:pt x="4" y="0"/>
                    </a:lnTo>
                    <a:lnTo>
                      <a:pt x="3" y="7"/>
                    </a:lnTo>
                    <a:lnTo>
                      <a:pt x="3" y="11"/>
                    </a:lnTo>
                    <a:lnTo>
                      <a:pt x="58" y="51"/>
                    </a:lnTo>
                    <a:lnTo>
                      <a:pt x="3" y="11"/>
                    </a:lnTo>
                    <a:close/>
                  </a:path>
                </a:pathLst>
              </a:custGeom>
              <a:solidFill>
                <a:srgbClr val="91707B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91" name="Freeform 2215">
                <a:extLst>
                  <a:ext uri="{FF2B5EF4-FFF2-40B4-BE49-F238E27FC236}">
                    <a16:creationId xmlns:a16="http://schemas.microsoft.com/office/drawing/2014/main" id="{1F99EA74-CF8A-4275-B22C-3302B020055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29" y="4716"/>
                <a:ext cx="13" cy="10"/>
              </a:xfrm>
              <a:custGeom>
                <a:avLst/>
                <a:gdLst>
                  <a:gd name="T0" fmla="*/ 29 w 38"/>
                  <a:gd name="T1" fmla="*/ 30 h 30"/>
                  <a:gd name="T2" fmla="*/ 38 w 38"/>
                  <a:gd name="T3" fmla="*/ 25 h 30"/>
                  <a:gd name="T4" fmla="*/ 4 w 38"/>
                  <a:gd name="T5" fmla="*/ 0 h 30"/>
                  <a:gd name="T6" fmla="*/ 0 w 38"/>
                  <a:gd name="T7" fmla="*/ 10 h 30"/>
                  <a:gd name="T8" fmla="*/ 29 w 38"/>
                  <a:gd name="T9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0">
                    <a:moveTo>
                      <a:pt x="29" y="30"/>
                    </a:moveTo>
                    <a:lnTo>
                      <a:pt x="38" y="25"/>
                    </a:lnTo>
                    <a:lnTo>
                      <a:pt x="4" y="0"/>
                    </a:lnTo>
                    <a:lnTo>
                      <a:pt x="0" y="10"/>
                    </a:lnTo>
                    <a:lnTo>
                      <a:pt x="29" y="30"/>
                    </a:lnTo>
                    <a:close/>
                  </a:path>
                </a:pathLst>
              </a:custGeom>
              <a:solidFill>
                <a:srgbClr val="8A6873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92" name="Freeform 2216">
                <a:extLst>
                  <a:ext uri="{FF2B5EF4-FFF2-40B4-BE49-F238E27FC236}">
                    <a16:creationId xmlns:a16="http://schemas.microsoft.com/office/drawing/2014/main" id="{1846782F-F53C-4AC0-BBF8-1F91315F0C8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2" y="4714"/>
                <a:ext cx="11" cy="8"/>
              </a:xfrm>
              <a:custGeom>
                <a:avLst/>
                <a:gdLst>
                  <a:gd name="T0" fmla="*/ 3 w 33"/>
                  <a:gd name="T1" fmla="*/ 2 h 26"/>
                  <a:gd name="T2" fmla="*/ 0 w 33"/>
                  <a:gd name="T3" fmla="*/ 9 h 26"/>
                  <a:gd name="T4" fmla="*/ 23 w 33"/>
                  <a:gd name="T5" fmla="*/ 26 h 26"/>
                  <a:gd name="T6" fmla="*/ 33 w 33"/>
                  <a:gd name="T7" fmla="*/ 20 h 26"/>
                  <a:gd name="T8" fmla="*/ 4 w 33"/>
                  <a:gd name="T9" fmla="*/ 0 h 26"/>
                  <a:gd name="T10" fmla="*/ 3 w 33"/>
                  <a:gd name="T11" fmla="*/ 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26">
                    <a:moveTo>
                      <a:pt x="3" y="2"/>
                    </a:moveTo>
                    <a:lnTo>
                      <a:pt x="0" y="9"/>
                    </a:lnTo>
                    <a:lnTo>
                      <a:pt x="23" y="26"/>
                    </a:lnTo>
                    <a:lnTo>
                      <a:pt x="33" y="20"/>
                    </a:lnTo>
                    <a:lnTo>
                      <a:pt x="4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876570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93" name="Freeform 2217">
                <a:extLst>
                  <a:ext uri="{FF2B5EF4-FFF2-40B4-BE49-F238E27FC236}">
                    <a16:creationId xmlns:a16="http://schemas.microsoft.com/office/drawing/2014/main" id="{6888E8B0-DB48-40ED-822F-0C90F949AB2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9" y="4706"/>
                <a:ext cx="12" cy="10"/>
              </a:xfrm>
              <a:custGeom>
                <a:avLst/>
                <a:gdLst>
                  <a:gd name="T0" fmla="*/ 33 w 37"/>
                  <a:gd name="T1" fmla="*/ 16 h 32"/>
                  <a:gd name="T2" fmla="*/ 37 w 37"/>
                  <a:gd name="T3" fmla="*/ 14 h 32"/>
                  <a:gd name="T4" fmla="*/ 17 w 37"/>
                  <a:gd name="T5" fmla="*/ 0 h 32"/>
                  <a:gd name="T6" fmla="*/ 0 w 37"/>
                  <a:gd name="T7" fmla="*/ 32 h 32"/>
                  <a:gd name="T8" fmla="*/ 21 w 37"/>
                  <a:gd name="T9" fmla="*/ 24 h 32"/>
                  <a:gd name="T10" fmla="*/ 24 w 37"/>
                  <a:gd name="T11" fmla="*/ 21 h 32"/>
                  <a:gd name="T12" fmla="*/ 24 w 37"/>
                  <a:gd name="T13" fmla="*/ 20 h 32"/>
                  <a:gd name="T14" fmla="*/ 25 w 37"/>
                  <a:gd name="T15" fmla="*/ 20 h 32"/>
                  <a:gd name="T16" fmla="*/ 27 w 37"/>
                  <a:gd name="T17" fmla="*/ 20 h 32"/>
                  <a:gd name="T18" fmla="*/ 30 w 37"/>
                  <a:gd name="T19" fmla="*/ 18 h 32"/>
                  <a:gd name="T20" fmla="*/ 30 w 37"/>
                  <a:gd name="T21" fmla="*/ 16 h 32"/>
                  <a:gd name="T22" fmla="*/ 31 w 37"/>
                  <a:gd name="T23" fmla="*/ 16 h 32"/>
                  <a:gd name="T24" fmla="*/ 33 w 37"/>
                  <a:gd name="T25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2">
                    <a:moveTo>
                      <a:pt x="33" y="16"/>
                    </a:moveTo>
                    <a:lnTo>
                      <a:pt x="37" y="14"/>
                    </a:lnTo>
                    <a:lnTo>
                      <a:pt x="17" y="0"/>
                    </a:lnTo>
                    <a:lnTo>
                      <a:pt x="0" y="32"/>
                    </a:lnTo>
                    <a:lnTo>
                      <a:pt x="21" y="24"/>
                    </a:lnTo>
                    <a:lnTo>
                      <a:pt x="24" y="21"/>
                    </a:lnTo>
                    <a:lnTo>
                      <a:pt x="24" y="20"/>
                    </a:lnTo>
                    <a:lnTo>
                      <a:pt x="25" y="20"/>
                    </a:lnTo>
                    <a:lnTo>
                      <a:pt x="27" y="20"/>
                    </a:lnTo>
                    <a:lnTo>
                      <a:pt x="30" y="18"/>
                    </a:lnTo>
                    <a:lnTo>
                      <a:pt x="30" y="16"/>
                    </a:lnTo>
                    <a:lnTo>
                      <a:pt x="31" y="16"/>
                    </a:lnTo>
                    <a:lnTo>
                      <a:pt x="33" y="16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94" name="Freeform 2218">
                <a:extLst>
                  <a:ext uri="{FF2B5EF4-FFF2-40B4-BE49-F238E27FC236}">
                    <a16:creationId xmlns:a16="http://schemas.microsoft.com/office/drawing/2014/main" id="{3DA10277-8F17-4570-8556-2AAF1B1E390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35" y="4711"/>
                <a:ext cx="9" cy="7"/>
              </a:xfrm>
              <a:custGeom>
                <a:avLst/>
                <a:gdLst>
                  <a:gd name="T0" fmla="*/ 20 w 27"/>
                  <a:gd name="T1" fmla="*/ 23 h 23"/>
                  <a:gd name="T2" fmla="*/ 27 w 27"/>
                  <a:gd name="T3" fmla="*/ 17 h 23"/>
                  <a:gd name="T4" fmla="*/ 4 w 27"/>
                  <a:gd name="T5" fmla="*/ 0 h 23"/>
                  <a:gd name="T6" fmla="*/ 0 w 27"/>
                  <a:gd name="T7" fmla="*/ 9 h 23"/>
                  <a:gd name="T8" fmla="*/ 20 w 27"/>
                  <a:gd name="T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3">
                    <a:moveTo>
                      <a:pt x="20" y="23"/>
                    </a:moveTo>
                    <a:lnTo>
                      <a:pt x="27" y="17"/>
                    </a:lnTo>
                    <a:lnTo>
                      <a:pt x="4" y="0"/>
                    </a:lnTo>
                    <a:lnTo>
                      <a:pt x="0" y="9"/>
                    </a:lnTo>
                    <a:lnTo>
                      <a:pt x="20" y="23"/>
                    </a:lnTo>
                    <a:close/>
                  </a:path>
                </a:pathLst>
              </a:custGeom>
              <a:solidFill>
                <a:srgbClr val="85636E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995" name="Freeform 2219">
                <a:extLst>
                  <a:ext uri="{FF2B5EF4-FFF2-40B4-BE49-F238E27FC236}">
                    <a16:creationId xmlns:a16="http://schemas.microsoft.com/office/drawing/2014/main" id="{2CC7C0E1-2229-40D9-9722-33589730F34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9452" y="4556"/>
                <a:ext cx="19" cy="3"/>
              </a:xfrm>
              <a:custGeom>
                <a:avLst/>
                <a:gdLst>
                  <a:gd name="T0" fmla="*/ 57 w 57"/>
                  <a:gd name="T1" fmla="*/ 4 h 8"/>
                  <a:gd name="T2" fmla="*/ 23 w 57"/>
                  <a:gd name="T3" fmla="*/ 0 h 8"/>
                  <a:gd name="T4" fmla="*/ 16 w 57"/>
                  <a:gd name="T5" fmla="*/ 1 h 8"/>
                  <a:gd name="T6" fmla="*/ 0 w 57"/>
                  <a:gd name="T7" fmla="*/ 8 h 8"/>
                  <a:gd name="T8" fmla="*/ 57 w 57"/>
                  <a:gd name="T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">
                    <a:moveTo>
                      <a:pt x="57" y="4"/>
                    </a:moveTo>
                    <a:lnTo>
                      <a:pt x="23" y="0"/>
                    </a:lnTo>
                    <a:lnTo>
                      <a:pt x="16" y="1"/>
                    </a:lnTo>
                    <a:lnTo>
                      <a:pt x="0" y="8"/>
                    </a:lnTo>
                    <a:lnTo>
                      <a:pt x="57" y="4"/>
                    </a:lnTo>
                    <a:close/>
                  </a:path>
                </a:pathLst>
              </a:custGeom>
              <a:solidFill>
                <a:srgbClr val="83616C">
                  <a:alpha val="4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77996" name="Oval 2220">
            <a:extLst>
              <a:ext uri="{FF2B5EF4-FFF2-40B4-BE49-F238E27FC236}">
                <a16:creationId xmlns:a16="http://schemas.microsoft.com/office/drawing/2014/main" id="{865DA242-A4F6-4183-B07B-3064348ECE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3475" y="4733925"/>
            <a:ext cx="360363" cy="165100"/>
          </a:xfrm>
          <a:prstGeom prst="ellipse">
            <a:avLst/>
          </a:prstGeom>
          <a:solidFill>
            <a:srgbClr val="006600">
              <a:alpha val="62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7997" name="Oval 2221">
            <a:extLst>
              <a:ext uri="{FF2B5EF4-FFF2-40B4-BE49-F238E27FC236}">
                <a16:creationId xmlns:a16="http://schemas.microsoft.com/office/drawing/2014/main" id="{2B69CD98-CE77-46A8-AF06-D5B47FAEA5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813" y="4811713"/>
            <a:ext cx="360362" cy="165100"/>
          </a:xfrm>
          <a:prstGeom prst="ellipse">
            <a:avLst/>
          </a:prstGeom>
          <a:solidFill>
            <a:srgbClr val="006600">
              <a:alpha val="62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78600" name="Group 2824">
            <a:extLst>
              <a:ext uri="{FF2B5EF4-FFF2-40B4-BE49-F238E27FC236}">
                <a16:creationId xmlns:a16="http://schemas.microsoft.com/office/drawing/2014/main" id="{2DB25D0B-4B3A-4A1C-B3BE-564D6BACA331}"/>
              </a:ext>
            </a:extLst>
          </p:cNvPr>
          <p:cNvGrpSpPr>
            <a:grpSpLocks/>
          </p:cNvGrpSpPr>
          <p:nvPr/>
        </p:nvGrpSpPr>
        <p:grpSpPr bwMode="auto">
          <a:xfrm rot="21128177" flipH="1">
            <a:off x="6537325" y="2033588"/>
            <a:ext cx="873125" cy="511175"/>
            <a:chOff x="3671" y="2595"/>
            <a:chExt cx="550" cy="322"/>
          </a:xfrm>
        </p:grpSpPr>
        <p:sp>
          <p:nvSpPr>
            <p:cNvPr id="78601" name="Freeform 2825">
              <a:extLst>
                <a:ext uri="{FF2B5EF4-FFF2-40B4-BE49-F238E27FC236}">
                  <a16:creationId xmlns:a16="http://schemas.microsoft.com/office/drawing/2014/main" id="{640AA2DD-091A-4C2A-83B6-E6CA9ABD9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5" y="2595"/>
              <a:ext cx="274" cy="157"/>
            </a:xfrm>
            <a:custGeom>
              <a:avLst/>
              <a:gdLst>
                <a:gd name="T0" fmla="*/ 3 w 822"/>
                <a:gd name="T1" fmla="*/ 0 h 471"/>
                <a:gd name="T2" fmla="*/ 0 w 822"/>
                <a:gd name="T3" fmla="*/ 0 h 471"/>
                <a:gd name="T4" fmla="*/ 0 w 822"/>
                <a:gd name="T5" fmla="*/ 3 h 471"/>
                <a:gd name="T6" fmla="*/ 3 w 822"/>
                <a:gd name="T7" fmla="*/ 12 h 471"/>
                <a:gd name="T8" fmla="*/ 9 w 822"/>
                <a:gd name="T9" fmla="*/ 39 h 471"/>
                <a:gd name="T10" fmla="*/ 9 w 822"/>
                <a:gd name="T11" fmla="*/ 48 h 471"/>
                <a:gd name="T12" fmla="*/ 15 w 822"/>
                <a:gd name="T13" fmla="*/ 78 h 471"/>
                <a:gd name="T14" fmla="*/ 18 w 822"/>
                <a:gd name="T15" fmla="*/ 93 h 471"/>
                <a:gd name="T16" fmla="*/ 21 w 822"/>
                <a:gd name="T17" fmla="*/ 108 h 471"/>
                <a:gd name="T18" fmla="*/ 99 w 822"/>
                <a:gd name="T19" fmla="*/ 471 h 471"/>
                <a:gd name="T20" fmla="*/ 675 w 822"/>
                <a:gd name="T21" fmla="*/ 444 h 471"/>
                <a:gd name="T22" fmla="*/ 822 w 822"/>
                <a:gd name="T23" fmla="*/ 240 h 471"/>
                <a:gd name="T24" fmla="*/ 3 w 822"/>
                <a:gd name="T25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22" h="471">
                  <a:moveTo>
                    <a:pt x="3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3" y="12"/>
                  </a:lnTo>
                  <a:lnTo>
                    <a:pt x="9" y="39"/>
                  </a:lnTo>
                  <a:lnTo>
                    <a:pt x="9" y="48"/>
                  </a:lnTo>
                  <a:lnTo>
                    <a:pt x="15" y="78"/>
                  </a:lnTo>
                  <a:lnTo>
                    <a:pt x="18" y="93"/>
                  </a:lnTo>
                  <a:lnTo>
                    <a:pt x="21" y="108"/>
                  </a:lnTo>
                  <a:lnTo>
                    <a:pt x="99" y="471"/>
                  </a:lnTo>
                  <a:lnTo>
                    <a:pt x="675" y="444"/>
                  </a:lnTo>
                  <a:lnTo>
                    <a:pt x="822" y="24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02" name="Freeform 2826">
              <a:extLst>
                <a:ext uri="{FF2B5EF4-FFF2-40B4-BE49-F238E27FC236}">
                  <a16:creationId xmlns:a16="http://schemas.microsoft.com/office/drawing/2014/main" id="{E95EEC2E-5944-42DB-A449-BAB0AB112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1" y="2596"/>
              <a:ext cx="275" cy="204"/>
            </a:xfrm>
            <a:custGeom>
              <a:avLst/>
              <a:gdLst>
                <a:gd name="T0" fmla="*/ 825 w 825"/>
                <a:gd name="T1" fmla="*/ 9 h 612"/>
                <a:gd name="T2" fmla="*/ 822 w 825"/>
                <a:gd name="T3" fmla="*/ 0 h 612"/>
                <a:gd name="T4" fmla="*/ 3 w 825"/>
                <a:gd name="T5" fmla="*/ 441 h 612"/>
                <a:gd name="T6" fmla="*/ 0 w 825"/>
                <a:gd name="T7" fmla="*/ 450 h 612"/>
                <a:gd name="T8" fmla="*/ 135 w 825"/>
                <a:gd name="T9" fmla="*/ 612 h 612"/>
                <a:gd name="T10" fmla="*/ 723 w 825"/>
                <a:gd name="T11" fmla="*/ 492 h 612"/>
                <a:gd name="T12" fmla="*/ 723 w 825"/>
                <a:gd name="T13" fmla="*/ 480 h 612"/>
                <a:gd name="T14" fmla="*/ 723 w 825"/>
                <a:gd name="T15" fmla="*/ 471 h 612"/>
                <a:gd name="T16" fmla="*/ 729 w 825"/>
                <a:gd name="T17" fmla="*/ 447 h 612"/>
                <a:gd name="T18" fmla="*/ 729 w 825"/>
                <a:gd name="T19" fmla="*/ 444 h 612"/>
                <a:gd name="T20" fmla="*/ 732 w 825"/>
                <a:gd name="T21" fmla="*/ 432 h 612"/>
                <a:gd name="T22" fmla="*/ 732 w 825"/>
                <a:gd name="T23" fmla="*/ 429 h 612"/>
                <a:gd name="T24" fmla="*/ 735 w 825"/>
                <a:gd name="T25" fmla="*/ 420 h 612"/>
                <a:gd name="T26" fmla="*/ 735 w 825"/>
                <a:gd name="T27" fmla="*/ 417 h 612"/>
                <a:gd name="T28" fmla="*/ 738 w 825"/>
                <a:gd name="T29" fmla="*/ 405 h 612"/>
                <a:gd name="T30" fmla="*/ 738 w 825"/>
                <a:gd name="T31" fmla="*/ 402 h 612"/>
                <a:gd name="T32" fmla="*/ 741 w 825"/>
                <a:gd name="T33" fmla="*/ 393 h 612"/>
                <a:gd name="T34" fmla="*/ 741 w 825"/>
                <a:gd name="T35" fmla="*/ 387 h 612"/>
                <a:gd name="T36" fmla="*/ 744 w 825"/>
                <a:gd name="T37" fmla="*/ 381 h 612"/>
                <a:gd name="T38" fmla="*/ 744 w 825"/>
                <a:gd name="T39" fmla="*/ 375 h 612"/>
                <a:gd name="T40" fmla="*/ 747 w 825"/>
                <a:gd name="T41" fmla="*/ 366 h 612"/>
                <a:gd name="T42" fmla="*/ 747 w 825"/>
                <a:gd name="T43" fmla="*/ 360 h 612"/>
                <a:gd name="T44" fmla="*/ 750 w 825"/>
                <a:gd name="T45" fmla="*/ 354 h 612"/>
                <a:gd name="T46" fmla="*/ 822 w 825"/>
                <a:gd name="T47" fmla="*/ 24 h 612"/>
                <a:gd name="T48" fmla="*/ 825 w 825"/>
                <a:gd name="T49" fmla="*/ 9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25" h="612">
                  <a:moveTo>
                    <a:pt x="825" y="9"/>
                  </a:moveTo>
                  <a:lnTo>
                    <a:pt x="822" y="0"/>
                  </a:lnTo>
                  <a:lnTo>
                    <a:pt x="3" y="441"/>
                  </a:lnTo>
                  <a:lnTo>
                    <a:pt x="0" y="450"/>
                  </a:lnTo>
                  <a:lnTo>
                    <a:pt x="135" y="612"/>
                  </a:lnTo>
                  <a:lnTo>
                    <a:pt x="723" y="492"/>
                  </a:lnTo>
                  <a:lnTo>
                    <a:pt x="723" y="480"/>
                  </a:lnTo>
                  <a:lnTo>
                    <a:pt x="723" y="471"/>
                  </a:lnTo>
                  <a:lnTo>
                    <a:pt x="729" y="447"/>
                  </a:lnTo>
                  <a:lnTo>
                    <a:pt x="729" y="444"/>
                  </a:lnTo>
                  <a:lnTo>
                    <a:pt x="732" y="432"/>
                  </a:lnTo>
                  <a:lnTo>
                    <a:pt x="732" y="429"/>
                  </a:lnTo>
                  <a:lnTo>
                    <a:pt x="735" y="420"/>
                  </a:lnTo>
                  <a:lnTo>
                    <a:pt x="735" y="417"/>
                  </a:lnTo>
                  <a:lnTo>
                    <a:pt x="738" y="405"/>
                  </a:lnTo>
                  <a:lnTo>
                    <a:pt x="738" y="402"/>
                  </a:lnTo>
                  <a:lnTo>
                    <a:pt x="741" y="393"/>
                  </a:lnTo>
                  <a:lnTo>
                    <a:pt x="741" y="387"/>
                  </a:lnTo>
                  <a:lnTo>
                    <a:pt x="744" y="381"/>
                  </a:lnTo>
                  <a:lnTo>
                    <a:pt x="744" y="375"/>
                  </a:lnTo>
                  <a:lnTo>
                    <a:pt x="747" y="366"/>
                  </a:lnTo>
                  <a:lnTo>
                    <a:pt x="747" y="360"/>
                  </a:lnTo>
                  <a:lnTo>
                    <a:pt x="750" y="354"/>
                  </a:lnTo>
                  <a:lnTo>
                    <a:pt x="822" y="24"/>
                  </a:lnTo>
                  <a:lnTo>
                    <a:pt x="825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03" name="Freeform 2827">
              <a:extLst>
                <a:ext uri="{FF2B5EF4-FFF2-40B4-BE49-F238E27FC236}">
                  <a16:creationId xmlns:a16="http://schemas.microsoft.com/office/drawing/2014/main" id="{795E8AAB-D490-4A6C-AC5A-DBD565BD0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" y="2621"/>
              <a:ext cx="2" cy="5"/>
            </a:xfrm>
            <a:custGeom>
              <a:avLst/>
              <a:gdLst>
                <a:gd name="T0" fmla="*/ 6 w 6"/>
                <a:gd name="T1" fmla="*/ 15 h 15"/>
                <a:gd name="T2" fmla="*/ 3 w 6"/>
                <a:gd name="T3" fmla="*/ 0 h 15"/>
                <a:gd name="T4" fmla="*/ 0 w 6"/>
                <a:gd name="T5" fmla="*/ 0 h 15"/>
                <a:gd name="T6" fmla="*/ 0 w 6"/>
                <a:gd name="T7" fmla="*/ 15 h 15"/>
                <a:gd name="T8" fmla="*/ 6 w 6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5">
                  <a:moveTo>
                    <a:pt x="6" y="15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6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04" name="Freeform 2828">
              <a:extLst>
                <a:ext uri="{FF2B5EF4-FFF2-40B4-BE49-F238E27FC236}">
                  <a16:creationId xmlns:a16="http://schemas.microsoft.com/office/drawing/2014/main" id="{B7C5673D-6FE0-4AAA-A28A-128D6B979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2" y="2604"/>
              <a:ext cx="56" cy="303"/>
            </a:xfrm>
            <a:custGeom>
              <a:avLst/>
              <a:gdLst>
                <a:gd name="T0" fmla="*/ 108 w 168"/>
                <a:gd name="T1" fmla="*/ 21 h 909"/>
                <a:gd name="T2" fmla="*/ 108 w 168"/>
                <a:gd name="T3" fmla="*/ 12 h 909"/>
                <a:gd name="T4" fmla="*/ 99 w 168"/>
                <a:gd name="T5" fmla="*/ 0 h 909"/>
                <a:gd name="T6" fmla="*/ 27 w 168"/>
                <a:gd name="T7" fmla="*/ 330 h 909"/>
                <a:gd name="T8" fmla="*/ 24 w 168"/>
                <a:gd name="T9" fmla="*/ 336 h 909"/>
                <a:gd name="T10" fmla="*/ 24 w 168"/>
                <a:gd name="T11" fmla="*/ 342 h 909"/>
                <a:gd name="T12" fmla="*/ 21 w 168"/>
                <a:gd name="T13" fmla="*/ 351 h 909"/>
                <a:gd name="T14" fmla="*/ 21 w 168"/>
                <a:gd name="T15" fmla="*/ 357 h 909"/>
                <a:gd name="T16" fmla="*/ 18 w 168"/>
                <a:gd name="T17" fmla="*/ 363 h 909"/>
                <a:gd name="T18" fmla="*/ 18 w 168"/>
                <a:gd name="T19" fmla="*/ 369 h 909"/>
                <a:gd name="T20" fmla="*/ 15 w 168"/>
                <a:gd name="T21" fmla="*/ 378 h 909"/>
                <a:gd name="T22" fmla="*/ 15 w 168"/>
                <a:gd name="T23" fmla="*/ 381 h 909"/>
                <a:gd name="T24" fmla="*/ 12 w 168"/>
                <a:gd name="T25" fmla="*/ 393 h 909"/>
                <a:gd name="T26" fmla="*/ 12 w 168"/>
                <a:gd name="T27" fmla="*/ 396 h 909"/>
                <a:gd name="T28" fmla="*/ 9 w 168"/>
                <a:gd name="T29" fmla="*/ 405 h 909"/>
                <a:gd name="T30" fmla="*/ 9 w 168"/>
                <a:gd name="T31" fmla="*/ 408 h 909"/>
                <a:gd name="T32" fmla="*/ 6 w 168"/>
                <a:gd name="T33" fmla="*/ 420 h 909"/>
                <a:gd name="T34" fmla="*/ 6 w 168"/>
                <a:gd name="T35" fmla="*/ 423 h 909"/>
                <a:gd name="T36" fmla="*/ 0 w 168"/>
                <a:gd name="T37" fmla="*/ 447 h 909"/>
                <a:gd name="T38" fmla="*/ 0 w 168"/>
                <a:gd name="T39" fmla="*/ 456 h 909"/>
                <a:gd name="T40" fmla="*/ 111 w 168"/>
                <a:gd name="T41" fmla="*/ 771 h 909"/>
                <a:gd name="T42" fmla="*/ 111 w 168"/>
                <a:gd name="T43" fmla="*/ 774 h 909"/>
                <a:gd name="T44" fmla="*/ 114 w 168"/>
                <a:gd name="T45" fmla="*/ 780 h 909"/>
                <a:gd name="T46" fmla="*/ 114 w 168"/>
                <a:gd name="T47" fmla="*/ 783 h 909"/>
                <a:gd name="T48" fmla="*/ 117 w 168"/>
                <a:gd name="T49" fmla="*/ 789 h 909"/>
                <a:gd name="T50" fmla="*/ 117 w 168"/>
                <a:gd name="T51" fmla="*/ 792 h 909"/>
                <a:gd name="T52" fmla="*/ 120 w 168"/>
                <a:gd name="T53" fmla="*/ 798 h 909"/>
                <a:gd name="T54" fmla="*/ 120 w 168"/>
                <a:gd name="T55" fmla="*/ 801 h 909"/>
                <a:gd name="T56" fmla="*/ 123 w 168"/>
                <a:gd name="T57" fmla="*/ 807 h 909"/>
                <a:gd name="T58" fmla="*/ 123 w 168"/>
                <a:gd name="T59" fmla="*/ 810 h 909"/>
                <a:gd name="T60" fmla="*/ 126 w 168"/>
                <a:gd name="T61" fmla="*/ 816 h 909"/>
                <a:gd name="T62" fmla="*/ 126 w 168"/>
                <a:gd name="T63" fmla="*/ 819 h 909"/>
                <a:gd name="T64" fmla="*/ 129 w 168"/>
                <a:gd name="T65" fmla="*/ 825 h 909"/>
                <a:gd name="T66" fmla="*/ 129 w 168"/>
                <a:gd name="T67" fmla="*/ 828 h 909"/>
                <a:gd name="T68" fmla="*/ 132 w 168"/>
                <a:gd name="T69" fmla="*/ 834 h 909"/>
                <a:gd name="T70" fmla="*/ 132 w 168"/>
                <a:gd name="T71" fmla="*/ 837 h 909"/>
                <a:gd name="T72" fmla="*/ 135 w 168"/>
                <a:gd name="T73" fmla="*/ 840 h 909"/>
                <a:gd name="T74" fmla="*/ 135 w 168"/>
                <a:gd name="T75" fmla="*/ 846 h 909"/>
                <a:gd name="T76" fmla="*/ 138 w 168"/>
                <a:gd name="T77" fmla="*/ 849 h 909"/>
                <a:gd name="T78" fmla="*/ 138 w 168"/>
                <a:gd name="T79" fmla="*/ 855 h 909"/>
                <a:gd name="T80" fmla="*/ 141 w 168"/>
                <a:gd name="T81" fmla="*/ 858 h 909"/>
                <a:gd name="T82" fmla="*/ 141 w 168"/>
                <a:gd name="T83" fmla="*/ 864 h 909"/>
                <a:gd name="T84" fmla="*/ 144 w 168"/>
                <a:gd name="T85" fmla="*/ 867 h 909"/>
                <a:gd name="T86" fmla="*/ 144 w 168"/>
                <a:gd name="T87" fmla="*/ 873 h 909"/>
                <a:gd name="T88" fmla="*/ 147 w 168"/>
                <a:gd name="T89" fmla="*/ 876 h 909"/>
                <a:gd name="T90" fmla="*/ 147 w 168"/>
                <a:gd name="T91" fmla="*/ 882 h 909"/>
                <a:gd name="T92" fmla="*/ 150 w 168"/>
                <a:gd name="T93" fmla="*/ 885 h 909"/>
                <a:gd name="T94" fmla="*/ 150 w 168"/>
                <a:gd name="T95" fmla="*/ 891 h 909"/>
                <a:gd name="T96" fmla="*/ 165 w 168"/>
                <a:gd name="T97" fmla="*/ 909 h 909"/>
                <a:gd name="T98" fmla="*/ 168 w 168"/>
                <a:gd name="T99" fmla="*/ 909 h 909"/>
                <a:gd name="T100" fmla="*/ 129 w 168"/>
                <a:gd name="T101" fmla="*/ 300 h 909"/>
                <a:gd name="T102" fmla="*/ 126 w 168"/>
                <a:gd name="T103" fmla="*/ 291 h 909"/>
                <a:gd name="T104" fmla="*/ 126 w 168"/>
                <a:gd name="T105" fmla="*/ 261 h 909"/>
                <a:gd name="T106" fmla="*/ 123 w 168"/>
                <a:gd name="T107" fmla="*/ 246 h 909"/>
                <a:gd name="T108" fmla="*/ 123 w 168"/>
                <a:gd name="T109" fmla="*/ 219 h 909"/>
                <a:gd name="T110" fmla="*/ 120 w 168"/>
                <a:gd name="T111" fmla="*/ 201 h 909"/>
                <a:gd name="T112" fmla="*/ 120 w 168"/>
                <a:gd name="T113" fmla="*/ 177 h 909"/>
                <a:gd name="T114" fmla="*/ 117 w 168"/>
                <a:gd name="T115" fmla="*/ 156 h 909"/>
                <a:gd name="T116" fmla="*/ 114 w 168"/>
                <a:gd name="T117" fmla="*/ 93 h 909"/>
                <a:gd name="T118" fmla="*/ 111 w 168"/>
                <a:gd name="T119" fmla="*/ 66 h 909"/>
                <a:gd name="T120" fmla="*/ 111 w 168"/>
                <a:gd name="T121" fmla="*/ 51 h 909"/>
                <a:gd name="T122" fmla="*/ 108 w 168"/>
                <a:gd name="T123" fmla="*/ 21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8" h="909">
                  <a:moveTo>
                    <a:pt x="108" y="21"/>
                  </a:moveTo>
                  <a:lnTo>
                    <a:pt x="108" y="12"/>
                  </a:lnTo>
                  <a:lnTo>
                    <a:pt x="99" y="0"/>
                  </a:lnTo>
                  <a:lnTo>
                    <a:pt x="27" y="330"/>
                  </a:lnTo>
                  <a:lnTo>
                    <a:pt x="24" y="336"/>
                  </a:lnTo>
                  <a:lnTo>
                    <a:pt x="24" y="342"/>
                  </a:lnTo>
                  <a:lnTo>
                    <a:pt x="21" y="351"/>
                  </a:lnTo>
                  <a:lnTo>
                    <a:pt x="21" y="357"/>
                  </a:lnTo>
                  <a:lnTo>
                    <a:pt x="18" y="363"/>
                  </a:lnTo>
                  <a:lnTo>
                    <a:pt x="18" y="369"/>
                  </a:lnTo>
                  <a:lnTo>
                    <a:pt x="15" y="378"/>
                  </a:lnTo>
                  <a:lnTo>
                    <a:pt x="15" y="381"/>
                  </a:lnTo>
                  <a:lnTo>
                    <a:pt x="12" y="393"/>
                  </a:lnTo>
                  <a:lnTo>
                    <a:pt x="12" y="396"/>
                  </a:lnTo>
                  <a:lnTo>
                    <a:pt x="9" y="405"/>
                  </a:lnTo>
                  <a:lnTo>
                    <a:pt x="9" y="408"/>
                  </a:lnTo>
                  <a:lnTo>
                    <a:pt x="6" y="420"/>
                  </a:lnTo>
                  <a:lnTo>
                    <a:pt x="6" y="423"/>
                  </a:lnTo>
                  <a:lnTo>
                    <a:pt x="0" y="447"/>
                  </a:lnTo>
                  <a:lnTo>
                    <a:pt x="0" y="456"/>
                  </a:lnTo>
                  <a:lnTo>
                    <a:pt x="111" y="771"/>
                  </a:lnTo>
                  <a:lnTo>
                    <a:pt x="111" y="774"/>
                  </a:lnTo>
                  <a:lnTo>
                    <a:pt x="114" y="780"/>
                  </a:lnTo>
                  <a:lnTo>
                    <a:pt x="114" y="783"/>
                  </a:lnTo>
                  <a:lnTo>
                    <a:pt x="117" y="789"/>
                  </a:lnTo>
                  <a:lnTo>
                    <a:pt x="117" y="792"/>
                  </a:lnTo>
                  <a:lnTo>
                    <a:pt x="120" y="798"/>
                  </a:lnTo>
                  <a:lnTo>
                    <a:pt x="120" y="801"/>
                  </a:lnTo>
                  <a:lnTo>
                    <a:pt x="123" y="807"/>
                  </a:lnTo>
                  <a:lnTo>
                    <a:pt x="123" y="810"/>
                  </a:lnTo>
                  <a:lnTo>
                    <a:pt x="126" y="816"/>
                  </a:lnTo>
                  <a:lnTo>
                    <a:pt x="126" y="819"/>
                  </a:lnTo>
                  <a:lnTo>
                    <a:pt x="129" y="825"/>
                  </a:lnTo>
                  <a:lnTo>
                    <a:pt x="129" y="828"/>
                  </a:lnTo>
                  <a:lnTo>
                    <a:pt x="132" y="834"/>
                  </a:lnTo>
                  <a:lnTo>
                    <a:pt x="132" y="837"/>
                  </a:lnTo>
                  <a:lnTo>
                    <a:pt x="135" y="840"/>
                  </a:lnTo>
                  <a:lnTo>
                    <a:pt x="135" y="846"/>
                  </a:lnTo>
                  <a:lnTo>
                    <a:pt x="138" y="849"/>
                  </a:lnTo>
                  <a:lnTo>
                    <a:pt x="138" y="855"/>
                  </a:lnTo>
                  <a:lnTo>
                    <a:pt x="141" y="858"/>
                  </a:lnTo>
                  <a:lnTo>
                    <a:pt x="141" y="864"/>
                  </a:lnTo>
                  <a:lnTo>
                    <a:pt x="144" y="867"/>
                  </a:lnTo>
                  <a:lnTo>
                    <a:pt x="144" y="873"/>
                  </a:lnTo>
                  <a:lnTo>
                    <a:pt x="147" y="876"/>
                  </a:lnTo>
                  <a:lnTo>
                    <a:pt x="147" y="882"/>
                  </a:lnTo>
                  <a:lnTo>
                    <a:pt x="150" y="885"/>
                  </a:lnTo>
                  <a:lnTo>
                    <a:pt x="150" y="891"/>
                  </a:lnTo>
                  <a:lnTo>
                    <a:pt x="165" y="909"/>
                  </a:lnTo>
                  <a:lnTo>
                    <a:pt x="168" y="909"/>
                  </a:lnTo>
                  <a:lnTo>
                    <a:pt x="129" y="300"/>
                  </a:lnTo>
                  <a:lnTo>
                    <a:pt x="126" y="291"/>
                  </a:lnTo>
                  <a:lnTo>
                    <a:pt x="126" y="261"/>
                  </a:lnTo>
                  <a:lnTo>
                    <a:pt x="123" y="246"/>
                  </a:lnTo>
                  <a:lnTo>
                    <a:pt x="123" y="219"/>
                  </a:lnTo>
                  <a:lnTo>
                    <a:pt x="120" y="201"/>
                  </a:lnTo>
                  <a:lnTo>
                    <a:pt x="120" y="177"/>
                  </a:lnTo>
                  <a:lnTo>
                    <a:pt x="117" y="156"/>
                  </a:lnTo>
                  <a:lnTo>
                    <a:pt x="114" y="93"/>
                  </a:lnTo>
                  <a:lnTo>
                    <a:pt x="111" y="66"/>
                  </a:lnTo>
                  <a:lnTo>
                    <a:pt x="111" y="51"/>
                  </a:lnTo>
                  <a:lnTo>
                    <a:pt x="108" y="21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05" name="Freeform 2829">
              <a:extLst>
                <a:ext uri="{FF2B5EF4-FFF2-40B4-BE49-F238E27FC236}">
                  <a16:creationId xmlns:a16="http://schemas.microsoft.com/office/drawing/2014/main" id="{BCBED219-8750-4392-B150-8CDBE3F77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" y="2631"/>
              <a:ext cx="31" cy="281"/>
            </a:xfrm>
            <a:custGeom>
              <a:avLst/>
              <a:gdLst>
                <a:gd name="T0" fmla="*/ 6 w 93"/>
                <a:gd name="T1" fmla="*/ 0 h 843"/>
                <a:gd name="T2" fmla="*/ 0 w 93"/>
                <a:gd name="T3" fmla="*/ 12 h 843"/>
                <a:gd name="T4" fmla="*/ 3 w 93"/>
                <a:gd name="T5" fmla="*/ 75 h 843"/>
                <a:gd name="T6" fmla="*/ 6 w 93"/>
                <a:gd name="T7" fmla="*/ 96 h 843"/>
                <a:gd name="T8" fmla="*/ 6 w 93"/>
                <a:gd name="T9" fmla="*/ 120 h 843"/>
                <a:gd name="T10" fmla="*/ 9 w 93"/>
                <a:gd name="T11" fmla="*/ 138 h 843"/>
                <a:gd name="T12" fmla="*/ 9 w 93"/>
                <a:gd name="T13" fmla="*/ 165 h 843"/>
                <a:gd name="T14" fmla="*/ 12 w 93"/>
                <a:gd name="T15" fmla="*/ 180 h 843"/>
                <a:gd name="T16" fmla="*/ 12 w 93"/>
                <a:gd name="T17" fmla="*/ 210 h 843"/>
                <a:gd name="T18" fmla="*/ 15 w 93"/>
                <a:gd name="T19" fmla="*/ 219 h 843"/>
                <a:gd name="T20" fmla="*/ 54 w 93"/>
                <a:gd name="T21" fmla="*/ 828 h 843"/>
                <a:gd name="T22" fmla="*/ 57 w 93"/>
                <a:gd name="T23" fmla="*/ 843 h 843"/>
                <a:gd name="T24" fmla="*/ 93 w 93"/>
                <a:gd name="T25" fmla="*/ 369 h 843"/>
                <a:gd name="T26" fmla="*/ 84 w 93"/>
                <a:gd name="T27" fmla="*/ 363 h 843"/>
                <a:gd name="T28" fmla="*/ 6 w 93"/>
                <a:gd name="T29" fmla="*/ 0 h 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3" h="843">
                  <a:moveTo>
                    <a:pt x="6" y="0"/>
                  </a:moveTo>
                  <a:lnTo>
                    <a:pt x="0" y="12"/>
                  </a:lnTo>
                  <a:lnTo>
                    <a:pt x="3" y="75"/>
                  </a:lnTo>
                  <a:lnTo>
                    <a:pt x="6" y="96"/>
                  </a:lnTo>
                  <a:lnTo>
                    <a:pt x="6" y="120"/>
                  </a:lnTo>
                  <a:lnTo>
                    <a:pt x="9" y="138"/>
                  </a:lnTo>
                  <a:lnTo>
                    <a:pt x="9" y="165"/>
                  </a:lnTo>
                  <a:lnTo>
                    <a:pt x="12" y="180"/>
                  </a:lnTo>
                  <a:lnTo>
                    <a:pt x="12" y="210"/>
                  </a:lnTo>
                  <a:lnTo>
                    <a:pt x="15" y="219"/>
                  </a:lnTo>
                  <a:lnTo>
                    <a:pt x="54" y="828"/>
                  </a:lnTo>
                  <a:lnTo>
                    <a:pt x="57" y="843"/>
                  </a:lnTo>
                  <a:lnTo>
                    <a:pt x="93" y="369"/>
                  </a:lnTo>
                  <a:lnTo>
                    <a:pt x="84" y="36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06" name="Freeform 2830">
              <a:extLst>
                <a:ext uri="{FF2B5EF4-FFF2-40B4-BE49-F238E27FC236}">
                  <a16:creationId xmlns:a16="http://schemas.microsoft.com/office/drawing/2014/main" id="{56548E10-6008-495E-9718-4CE897CB92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9" y="2754"/>
              <a:ext cx="16" cy="163"/>
            </a:xfrm>
            <a:custGeom>
              <a:avLst/>
              <a:gdLst>
                <a:gd name="T0" fmla="*/ 48 w 48"/>
                <a:gd name="T1" fmla="*/ 0 h 489"/>
                <a:gd name="T2" fmla="*/ 36 w 48"/>
                <a:gd name="T3" fmla="*/ 0 h 489"/>
                <a:gd name="T4" fmla="*/ 0 w 48"/>
                <a:gd name="T5" fmla="*/ 474 h 489"/>
                <a:gd name="T6" fmla="*/ 3 w 48"/>
                <a:gd name="T7" fmla="*/ 489 h 489"/>
                <a:gd name="T8" fmla="*/ 12 w 48"/>
                <a:gd name="T9" fmla="*/ 489 h 489"/>
                <a:gd name="T10" fmla="*/ 48 w 48"/>
                <a:gd name="T11" fmla="*/ 0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489">
                  <a:moveTo>
                    <a:pt x="48" y="0"/>
                  </a:moveTo>
                  <a:lnTo>
                    <a:pt x="36" y="0"/>
                  </a:lnTo>
                  <a:lnTo>
                    <a:pt x="0" y="474"/>
                  </a:lnTo>
                  <a:lnTo>
                    <a:pt x="3" y="489"/>
                  </a:lnTo>
                  <a:lnTo>
                    <a:pt x="12" y="489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07" name="Freeform 2831">
              <a:extLst>
                <a:ext uri="{FF2B5EF4-FFF2-40B4-BE49-F238E27FC236}">
                  <a16:creationId xmlns:a16="http://schemas.microsoft.com/office/drawing/2014/main" id="{C0206208-2273-4D6B-A0DD-7166BA01D9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8" y="2743"/>
              <a:ext cx="192" cy="11"/>
            </a:xfrm>
            <a:custGeom>
              <a:avLst/>
              <a:gdLst>
                <a:gd name="T0" fmla="*/ 9 w 576"/>
                <a:gd name="T1" fmla="*/ 33 h 33"/>
                <a:gd name="T2" fmla="*/ 21 w 576"/>
                <a:gd name="T3" fmla="*/ 33 h 33"/>
                <a:gd name="T4" fmla="*/ 576 w 576"/>
                <a:gd name="T5" fmla="*/ 6 h 33"/>
                <a:gd name="T6" fmla="*/ 576 w 576"/>
                <a:gd name="T7" fmla="*/ 0 h 33"/>
                <a:gd name="T8" fmla="*/ 0 w 576"/>
                <a:gd name="T9" fmla="*/ 27 h 33"/>
                <a:gd name="T10" fmla="*/ 9 w 576"/>
                <a:gd name="T1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6" h="33">
                  <a:moveTo>
                    <a:pt x="9" y="33"/>
                  </a:moveTo>
                  <a:lnTo>
                    <a:pt x="21" y="33"/>
                  </a:lnTo>
                  <a:lnTo>
                    <a:pt x="576" y="6"/>
                  </a:lnTo>
                  <a:lnTo>
                    <a:pt x="576" y="0"/>
                  </a:lnTo>
                  <a:lnTo>
                    <a:pt x="0" y="27"/>
                  </a:lnTo>
                  <a:lnTo>
                    <a:pt x="9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08" name="Freeform 2832">
              <a:extLst>
                <a:ext uri="{FF2B5EF4-FFF2-40B4-BE49-F238E27FC236}">
                  <a16:creationId xmlns:a16="http://schemas.microsoft.com/office/drawing/2014/main" id="{2BAF32B1-AD8B-4BED-BCA3-86A9B5344C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2" y="2756"/>
              <a:ext cx="37" cy="105"/>
            </a:xfrm>
            <a:custGeom>
              <a:avLst/>
              <a:gdLst>
                <a:gd name="T0" fmla="*/ 0 w 111"/>
                <a:gd name="T1" fmla="*/ 0 h 315"/>
                <a:gd name="T2" fmla="*/ 0 w 111"/>
                <a:gd name="T3" fmla="*/ 12 h 315"/>
                <a:gd name="T4" fmla="*/ 3 w 111"/>
                <a:gd name="T5" fmla="*/ 18 h 315"/>
                <a:gd name="T6" fmla="*/ 99 w 111"/>
                <a:gd name="T7" fmla="*/ 300 h 315"/>
                <a:gd name="T8" fmla="*/ 111 w 111"/>
                <a:gd name="T9" fmla="*/ 315 h 315"/>
                <a:gd name="T10" fmla="*/ 0 w 111"/>
                <a:gd name="T11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315">
                  <a:moveTo>
                    <a:pt x="0" y="0"/>
                  </a:moveTo>
                  <a:lnTo>
                    <a:pt x="0" y="12"/>
                  </a:lnTo>
                  <a:lnTo>
                    <a:pt x="3" y="18"/>
                  </a:lnTo>
                  <a:lnTo>
                    <a:pt x="99" y="300"/>
                  </a:lnTo>
                  <a:lnTo>
                    <a:pt x="111" y="3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09" name="Freeform 2833">
              <a:extLst>
                <a:ext uri="{FF2B5EF4-FFF2-40B4-BE49-F238E27FC236}">
                  <a16:creationId xmlns:a16="http://schemas.microsoft.com/office/drawing/2014/main" id="{951AAD73-76D8-4330-869F-3771EF6DFF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6" y="2760"/>
              <a:ext cx="197" cy="42"/>
            </a:xfrm>
            <a:custGeom>
              <a:avLst/>
              <a:gdLst>
                <a:gd name="T0" fmla="*/ 591 w 591"/>
                <a:gd name="T1" fmla="*/ 6 h 126"/>
                <a:gd name="T2" fmla="*/ 588 w 591"/>
                <a:gd name="T3" fmla="*/ 0 h 126"/>
                <a:gd name="T4" fmla="*/ 0 w 591"/>
                <a:gd name="T5" fmla="*/ 120 h 126"/>
                <a:gd name="T6" fmla="*/ 15 w 591"/>
                <a:gd name="T7" fmla="*/ 126 h 126"/>
                <a:gd name="T8" fmla="*/ 591 w 591"/>
                <a:gd name="T9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126">
                  <a:moveTo>
                    <a:pt x="591" y="6"/>
                  </a:moveTo>
                  <a:lnTo>
                    <a:pt x="588" y="0"/>
                  </a:lnTo>
                  <a:lnTo>
                    <a:pt x="0" y="120"/>
                  </a:lnTo>
                  <a:lnTo>
                    <a:pt x="15" y="126"/>
                  </a:lnTo>
                  <a:lnTo>
                    <a:pt x="591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10" name="Freeform 2834">
              <a:extLst>
                <a:ext uri="{FF2B5EF4-FFF2-40B4-BE49-F238E27FC236}">
                  <a16:creationId xmlns:a16="http://schemas.microsoft.com/office/drawing/2014/main" id="{E6041A33-0237-4570-B3F6-9289D9C4E1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2" y="2901"/>
              <a:ext cx="5" cy="10"/>
            </a:xfrm>
            <a:custGeom>
              <a:avLst/>
              <a:gdLst>
                <a:gd name="T0" fmla="*/ 15 w 15"/>
                <a:gd name="T1" fmla="*/ 30 h 30"/>
                <a:gd name="T2" fmla="*/ 15 w 15"/>
                <a:gd name="T3" fmla="*/ 18 h 30"/>
                <a:gd name="T4" fmla="*/ 0 w 15"/>
                <a:gd name="T5" fmla="*/ 0 h 30"/>
                <a:gd name="T6" fmla="*/ 12 w 15"/>
                <a:gd name="T7" fmla="*/ 30 h 30"/>
                <a:gd name="T8" fmla="*/ 15 w 15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0">
                  <a:moveTo>
                    <a:pt x="15" y="30"/>
                  </a:moveTo>
                  <a:lnTo>
                    <a:pt x="15" y="18"/>
                  </a:lnTo>
                  <a:lnTo>
                    <a:pt x="0" y="0"/>
                  </a:lnTo>
                  <a:lnTo>
                    <a:pt x="12" y="30"/>
                  </a:lnTo>
                  <a:lnTo>
                    <a:pt x="15" y="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11" name="Freeform 2835">
              <a:extLst>
                <a:ext uri="{FF2B5EF4-FFF2-40B4-BE49-F238E27FC236}">
                  <a16:creationId xmlns:a16="http://schemas.microsoft.com/office/drawing/2014/main" id="{C06CAA81-CE0F-4F4C-B7FD-ECF98E3808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0" y="2675"/>
              <a:ext cx="51" cy="70"/>
            </a:xfrm>
            <a:custGeom>
              <a:avLst/>
              <a:gdLst>
                <a:gd name="T0" fmla="*/ 153 w 153"/>
                <a:gd name="T1" fmla="*/ 6 h 210"/>
                <a:gd name="T2" fmla="*/ 147 w 153"/>
                <a:gd name="T3" fmla="*/ 0 h 210"/>
                <a:gd name="T4" fmla="*/ 0 w 153"/>
                <a:gd name="T5" fmla="*/ 204 h 210"/>
                <a:gd name="T6" fmla="*/ 0 w 153"/>
                <a:gd name="T7" fmla="*/ 210 h 210"/>
                <a:gd name="T8" fmla="*/ 153 w 153"/>
                <a:gd name="T9" fmla="*/ 6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210">
                  <a:moveTo>
                    <a:pt x="153" y="6"/>
                  </a:moveTo>
                  <a:lnTo>
                    <a:pt x="147" y="0"/>
                  </a:lnTo>
                  <a:lnTo>
                    <a:pt x="0" y="204"/>
                  </a:lnTo>
                  <a:lnTo>
                    <a:pt x="0" y="210"/>
                  </a:lnTo>
                  <a:lnTo>
                    <a:pt x="153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8612" name="Group 2836">
            <a:extLst>
              <a:ext uri="{FF2B5EF4-FFF2-40B4-BE49-F238E27FC236}">
                <a16:creationId xmlns:a16="http://schemas.microsoft.com/office/drawing/2014/main" id="{3B39FFFB-57A3-4FC5-8AEA-4C92BBDF7EF4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618288" y="2062163"/>
            <a:ext cx="863600" cy="482600"/>
            <a:chOff x="4278" y="2048"/>
            <a:chExt cx="544" cy="304"/>
          </a:xfrm>
        </p:grpSpPr>
        <p:sp>
          <p:nvSpPr>
            <p:cNvPr id="78613" name="Freeform 2837">
              <a:extLst>
                <a:ext uri="{FF2B5EF4-FFF2-40B4-BE49-F238E27FC236}">
                  <a16:creationId xmlns:a16="http://schemas.microsoft.com/office/drawing/2014/main" id="{B7C7B769-5878-44CB-82C8-3202C7DC0F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" y="2187"/>
              <a:ext cx="15" cy="165"/>
            </a:xfrm>
            <a:custGeom>
              <a:avLst/>
              <a:gdLst>
                <a:gd name="T0" fmla="*/ 45 w 45"/>
                <a:gd name="T1" fmla="*/ 0 h 495"/>
                <a:gd name="T2" fmla="*/ 33 w 45"/>
                <a:gd name="T3" fmla="*/ 0 h 495"/>
                <a:gd name="T4" fmla="*/ 0 w 45"/>
                <a:gd name="T5" fmla="*/ 480 h 495"/>
                <a:gd name="T6" fmla="*/ 3 w 45"/>
                <a:gd name="T7" fmla="*/ 495 h 495"/>
                <a:gd name="T8" fmla="*/ 12 w 45"/>
                <a:gd name="T9" fmla="*/ 495 h 495"/>
                <a:gd name="T10" fmla="*/ 15 w 45"/>
                <a:gd name="T11" fmla="*/ 480 h 495"/>
                <a:gd name="T12" fmla="*/ 45 w 45"/>
                <a:gd name="T13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495">
                  <a:moveTo>
                    <a:pt x="45" y="0"/>
                  </a:moveTo>
                  <a:lnTo>
                    <a:pt x="33" y="0"/>
                  </a:lnTo>
                  <a:lnTo>
                    <a:pt x="0" y="480"/>
                  </a:lnTo>
                  <a:lnTo>
                    <a:pt x="3" y="495"/>
                  </a:lnTo>
                  <a:lnTo>
                    <a:pt x="12" y="495"/>
                  </a:lnTo>
                  <a:lnTo>
                    <a:pt x="15" y="48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14" name="Freeform 2838">
              <a:extLst>
                <a:ext uri="{FF2B5EF4-FFF2-40B4-BE49-F238E27FC236}">
                  <a16:creationId xmlns:a16="http://schemas.microsoft.com/office/drawing/2014/main" id="{1AC3D054-ADB1-40A5-AF58-17C647F10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" y="2170"/>
              <a:ext cx="197" cy="17"/>
            </a:xfrm>
            <a:custGeom>
              <a:avLst/>
              <a:gdLst>
                <a:gd name="T0" fmla="*/ 12 w 591"/>
                <a:gd name="T1" fmla="*/ 51 h 51"/>
                <a:gd name="T2" fmla="*/ 24 w 591"/>
                <a:gd name="T3" fmla="*/ 51 h 51"/>
                <a:gd name="T4" fmla="*/ 558 w 591"/>
                <a:gd name="T5" fmla="*/ 9 h 51"/>
                <a:gd name="T6" fmla="*/ 591 w 591"/>
                <a:gd name="T7" fmla="*/ 0 h 51"/>
                <a:gd name="T8" fmla="*/ 585 w 591"/>
                <a:gd name="T9" fmla="*/ 0 h 51"/>
                <a:gd name="T10" fmla="*/ 0 w 591"/>
                <a:gd name="T11" fmla="*/ 45 h 51"/>
                <a:gd name="T12" fmla="*/ 12 w 591"/>
                <a:gd name="T13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1" h="51">
                  <a:moveTo>
                    <a:pt x="12" y="51"/>
                  </a:moveTo>
                  <a:lnTo>
                    <a:pt x="24" y="51"/>
                  </a:lnTo>
                  <a:lnTo>
                    <a:pt x="558" y="9"/>
                  </a:lnTo>
                  <a:lnTo>
                    <a:pt x="591" y="0"/>
                  </a:lnTo>
                  <a:lnTo>
                    <a:pt x="585" y="0"/>
                  </a:lnTo>
                  <a:lnTo>
                    <a:pt x="0" y="45"/>
                  </a:lnTo>
                  <a:lnTo>
                    <a:pt x="12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15" name="Freeform 2839">
              <a:extLst>
                <a:ext uri="{FF2B5EF4-FFF2-40B4-BE49-F238E27FC236}">
                  <a16:creationId xmlns:a16="http://schemas.microsoft.com/office/drawing/2014/main" id="{2A122D8C-FEA0-48A2-BE3C-EB04701E6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5" y="2056"/>
              <a:ext cx="87" cy="291"/>
            </a:xfrm>
            <a:custGeom>
              <a:avLst/>
              <a:gdLst>
                <a:gd name="T0" fmla="*/ 261 w 261"/>
                <a:gd name="T1" fmla="*/ 393 h 873"/>
                <a:gd name="T2" fmla="*/ 249 w 261"/>
                <a:gd name="T3" fmla="*/ 387 h 873"/>
                <a:gd name="T4" fmla="*/ 12 w 261"/>
                <a:gd name="T5" fmla="*/ 12 h 873"/>
                <a:gd name="T6" fmla="*/ 0 w 261"/>
                <a:gd name="T7" fmla="*/ 0 h 873"/>
                <a:gd name="T8" fmla="*/ 78 w 261"/>
                <a:gd name="T9" fmla="*/ 306 h 873"/>
                <a:gd name="T10" fmla="*/ 78 w 261"/>
                <a:gd name="T11" fmla="*/ 309 h 873"/>
                <a:gd name="T12" fmla="*/ 87 w 261"/>
                <a:gd name="T13" fmla="*/ 339 h 873"/>
                <a:gd name="T14" fmla="*/ 87 w 261"/>
                <a:gd name="T15" fmla="*/ 342 h 873"/>
                <a:gd name="T16" fmla="*/ 90 w 261"/>
                <a:gd name="T17" fmla="*/ 351 h 873"/>
                <a:gd name="T18" fmla="*/ 90 w 261"/>
                <a:gd name="T19" fmla="*/ 354 h 873"/>
                <a:gd name="T20" fmla="*/ 213 w 261"/>
                <a:gd name="T21" fmla="*/ 828 h 873"/>
                <a:gd name="T22" fmla="*/ 225 w 261"/>
                <a:gd name="T23" fmla="*/ 873 h 873"/>
                <a:gd name="T24" fmla="*/ 228 w 261"/>
                <a:gd name="T25" fmla="*/ 873 h 873"/>
                <a:gd name="T26" fmla="*/ 261 w 261"/>
                <a:gd name="T27" fmla="*/ 393 h 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" h="873">
                  <a:moveTo>
                    <a:pt x="261" y="393"/>
                  </a:moveTo>
                  <a:lnTo>
                    <a:pt x="249" y="387"/>
                  </a:lnTo>
                  <a:lnTo>
                    <a:pt x="12" y="12"/>
                  </a:lnTo>
                  <a:lnTo>
                    <a:pt x="0" y="0"/>
                  </a:lnTo>
                  <a:lnTo>
                    <a:pt x="78" y="306"/>
                  </a:lnTo>
                  <a:lnTo>
                    <a:pt x="78" y="309"/>
                  </a:lnTo>
                  <a:lnTo>
                    <a:pt x="87" y="339"/>
                  </a:lnTo>
                  <a:lnTo>
                    <a:pt x="87" y="342"/>
                  </a:lnTo>
                  <a:lnTo>
                    <a:pt x="90" y="351"/>
                  </a:lnTo>
                  <a:lnTo>
                    <a:pt x="90" y="354"/>
                  </a:lnTo>
                  <a:lnTo>
                    <a:pt x="213" y="828"/>
                  </a:lnTo>
                  <a:lnTo>
                    <a:pt x="225" y="873"/>
                  </a:lnTo>
                  <a:lnTo>
                    <a:pt x="228" y="873"/>
                  </a:lnTo>
                  <a:lnTo>
                    <a:pt x="261" y="393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16" name="Freeform 2840">
              <a:extLst>
                <a:ext uri="{FF2B5EF4-FFF2-40B4-BE49-F238E27FC236}">
                  <a16:creationId xmlns:a16="http://schemas.microsoft.com/office/drawing/2014/main" id="{B0A2B477-2938-4FCE-A6DA-EEAE8CC0AA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8" y="2048"/>
              <a:ext cx="255" cy="192"/>
            </a:xfrm>
            <a:custGeom>
              <a:avLst/>
              <a:gdLst>
                <a:gd name="T0" fmla="*/ 702 w 765"/>
                <a:gd name="T1" fmla="*/ 9 h 576"/>
                <a:gd name="T2" fmla="*/ 702 w 765"/>
                <a:gd name="T3" fmla="*/ 6 h 576"/>
                <a:gd name="T4" fmla="*/ 702 w 765"/>
                <a:gd name="T5" fmla="*/ 0 h 576"/>
                <a:gd name="T6" fmla="*/ 27 w 765"/>
                <a:gd name="T7" fmla="*/ 414 h 576"/>
                <a:gd name="T8" fmla="*/ 0 w 765"/>
                <a:gd name="T9" fmla="*/ 438 h 576"/>
                <a:gd name="T10" fmla="*/ 12 w 765"/>
                <a:gd name="T11" fmla="*/ 444 h 576"/>
                <a:gd name="T12" fmla="*/ 12 w 765"/>
                <a:gd name="T13" fmla="*/ 447 h 576"/>
                <a:gd name="T14" fmla="*/ 21 w 765"/>
                <a:gd name="T15" fmla="*/ 450 h 576"/>
                <a:gd name="T16" fmla="*/ 21 w 765"/>
                <a:gd name="T17" fmla="*/ 453 h 576"/>
                <a:gd name="T18" fmla="*/ 30 w 765"/>
                <a:gd name="T19" fmla="*/ 456 h 576"/>
                <a:gd name="T20" fmla="*/ 30 w 765"/>
                <a:gd name="T21" fmla="*/ 459 h 576"/>
                <a:gd name="T22" fmla="*/ 42 w 765"/>
                <a:gd name="T23" fmla="*/ 465 h 576"/>
                <a:gd name="T24" fmla="*/ 42 w 765"/>
                <a:gd name="T25" fmla="*/ 468 h 576"/>
                <a:gd name="T26" fmla="*/ 51 w 765"/>
                <a:gd name="T27" fmla="*/ 471 h 576"/>
                <a:gd name="T28" fmla="*/ 51 w 765"/>
                <a:gd name="T29" fmla="*/ 474 h 576"/>
                <a:gd name="T30" fmla="*/ 63 w 765"/>
                <a:gd name="T31" fmla="*/ 480 h 576"/>
                <a:gd name="T32" fmla="*/ 63 w 765"/>
                <a:gd name="T33" fmla="*/ 483 h 576"/>
                <a:gd name="T34" fmla="*/ 72 w 765"/>
                <a:gd name="T35" fmla="*/ 486 h 576"/>
                <a:gd name="T36" fmla="*/ 72 w 765"/>
                <a:gd name="T37" fmla="*/ 489 h 576"/>
                <a:gd name="T38" fmla="*/ 93 w 765"/>
                <a:gd name="T39" fmla="*/ 501 h 576"/>
                <a:gd name="T40" fmla="*/ 93 w 765"/>
                <a:gd name="T41" fmla="*/ 504 h 576"/>
                <a:gd name="T42" fmla="*/ 114 w 765"/>
                <a:gd name="T43" fmla="*/ 516 h 576"/>
                <a:gd name="T44" fmla="*/ 114 w 765"/>
                <a:gd name="T45" fmla="*/ 519 h 576"/>
                <a:gd name="T46" fmla="*/ 123 w 765"/>
                <a:gd name="T47" fmla="*/ 522 h 576"/>
                <a:gd name="T48" fmla="*/ 123 w 765"/>
                <a:gd name="T49" fmla="*/ 525 h 576"/>
                <a:gd name="T50" fmla="*/ 135 w 765"/>
                <a:gd name="T51" fmla="*/ 531 h 576"/>
                <a:gd name="T52" fmla="*/ 135 w 765"/>
                <a:gd name="T53" fmla="*/ 534 h 576"/>
                <a:gd name="T54" fmla="*/ 144 w 765"/>
                <a:gd name="T55" fmla="*/ 537 h 576"/>
                <a:gd name="T56" fmla="*/ 144 w 765"/>
                <a:gd name="T57" fmla="*/ 540 h 576"/>
                <a:gd name="T58" fmla="*/ 165 w 765"/>
                <a:gd name="T59" fmla="*/ 552 h 576"/>
                <a:gd name="T60" fmla="*/ 165 w 765"/>
                <a:gd name="T61" fmla="*/ 555 h 576"/>
                <a:gd name="T62" fmla="*/ 186 w 765"/>
                <a:gd name="T63" fmla="*/ 567 h 576"/>
                <a:gd name="T64" fmla="*/ 186 w 765"/>
                <a:gd name="T65" fmla="*/ 570 h 576"/>
                <a:gd name="T66" fmla="*/ 195 w 765"/>
                <a:gd name="T67" fmla="*/ 573 h 576"/>
                <a:gd name="T68" fmla="*/ 198 w 765"/>
                <a:gd name="T69" fmla="*/ 576 h 576"/>
                <a:gd name="T70" fmla="*/ 765 w 765"/>
                <a:gd name="T71" fmla="*/ 441 h 576"/>
                <a:gd name="T72" fmla="*/ 765 w 765"/>
                <a:gd name="T73" fmla="*/ 429 h 576"/>
                <a:gd name="T74" fmla="*/ 765 w 765"/>
                <a:gd name="T75" fmla="*/ 420 h 576"/>
                <a:gd name="T76" fmla="*/ 762 w 765"/>
                <a:gd name="T77" fmla="*/ 411 h 576"/>
                <a:gd name="T78" fmla="*/ 762 w 765"/>
                <a:gd name="T79" fmla="*/ 402 h 576"/>
                <a:gd name="T80" fmla="*/ 759 w 765"/>
                <a:gd name="T81" fmla="*/ 393 h 576"/>
                <a:gd name="T82" fmla="*/ 759 w 765"/>
                <a:gd name="T83" fmla="*/ 387 h 576"/>
                <a:gd name="T84" fmla="*/ 756 w 765"/>
                <a:gd name="T85" fmla="*/ 375 h 576"/>
                <a:gd name="T86" fmla="*/ 756 w 765"/>
                <a:gd name="T87" fmla="*/ 369 h 576"/>
                <a:gd name="T88" fmla="*/ 753 w 765"/>
                <a:gd name="T89" fmla="*/ 357 h 576"/>
                <a:gd name="T90" fmla="*/ 753 w 765"/>
                <a:gd name="T91" fmla="*/ 351 h 576"/>
                <a:gd name="T92" fmla="*/ 750 w 765"/>
                <a:gd name="T93" fmla="*/ 342 h 576"/>
                <a:gd name="T94" fmla="*/ 750 w 765"/>
                <a:gd name="T95" fmla="*/ 333 h 576"/>
                <a:gd name="T96" fmla="*/ 744 w 765"/>
                <a:gd name="T97" fmla="*/ 324 h 576"/>
                <a:gd name="T98" fmla="*/ 750 w 765"/>
                <a:gd name="T99" fmla="*/ 324 h 576"/>
                <a:gd name="T100" fmla="*/ 717 w 765"/>
                <a:gd name="T101" fmla="*/ 96 h 576"/>
                <a:gd name="T102" fmla="*/ 717 w 765"/>
                <a:gd name="T103" fmla="*/ 93 h 576"/>
                <a:gd name="T104" fmla="*/ 714 w 765"/>
                <a:gd name="T105" fmla="*/ 84 h 576"/>
                <a:gd name="T106" fmla="*/ 705 w 765"/>
                <a:gd name="T107" fmla="*/ 15 h 576"/>
                <a:gd name="T108" fmla="*/ 705 w 765"/>
                <a:gd name="T109" fmla="*/ 12 h 576"/>
                <a:gd name="T110" fmla="*/ 702 w 765"/>
                <a:gd name="T111" fmla="*/ 9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5" h="576">
                  <a:moveTo>
                    <a:pt x="702" y="9"/>
                  </a:moveTo>
                  <a:lnTo>
                    <a:pt x="702" y="6"/>
                  </a:lnTo>
                  <a:lnTo>
                    <a:pt x="702" y="0"/>
                  </a:lnTo>
                  <a:lnTo>
                    <a:pt x="27" y="414"/>
                  </a:lnTo>
                  <a:lnTo>
                    <a:pt x="0" y="438"/>
                  </a:lnTo>
                  <a:lnTo>
                    <a:pt x="12" y="444"/>
                  </a:lnTo>
                  <a:lnTo>
                    <a:pt x="12" y="447"/>
                  </a:lnTo>
                  <a:lnTo>
                    <a:pt x="21" y="450"/>
                  </a:lnTo>
                  <a:lnTo>
                    <a:pt x="21" y="453"/>
                  </a:lnTo>
                  <a:lnTo>
                    <a:pt x="30" y="456"/>
                  </a:lnTo>
                  <a:lnTo>
                    <a:pt x="30" y="459"/>
                  </a:lnTo>
                  <a:lnTo>
                    <a:pt x="42" y="465"/>
                  </a:lnTo>
                  <a:lnTo>
                    <a:pt x="42" y="468"/>
                  </a:lnTo>
                  <a:lnTo>
                    <a:pt x="51" y="471"/>
                  </a:lnTo>
                  <a:lnTo>
                    <a:pt x="51" y="474"/>
                  </a:lnTo>
                  <a:lnTo>
                    <a:pt x="63" y="480"/>
                  </a:lnTo>
                  <a:lnTo>
                    <a:pt x="63" y="483"/>
                  </a:lnTo>
                  <a:lnTo>
                    <a:pt x="72" y="486"/>
                  </a:lnTo>
                  <a:lnTo>
                    <a:pt x="72" y="489"/>
                  </a:lnTo>
                  <a:lnTo>
                    <a:pt x="93" y="501"/>
                  </a:lnTo>
                  <a:lnTo>
                    <a:pt x="93" y="504"/>
                  </a:lnTo>
                  <a:lnTo>
                    <a:pt x="114" y="516"/>
                  </a:lnTo>
                  <a:lnTo>
                    <a:pt x="114" y="519"/>
                  </a:lnTo>
                  <a:lnTo>
                    <a:pt x="123" y="522"/>
                  </a:lnTo>
                  <a:lnTo>
                    <a:pt x="123" y="525"/>
                  </a:lnTo>
                  <a:lnTo>
                    <a:pt x="135" y="531"/>
                  </a:lnTo>
                  <a:lnTo>
                    <a:pt x="135" y="534"/>
                  </a:lnTo>
                  <a:lnTo>
                    <a:pt x="144" y="537"/>
                  </a:lnTo>
                  <a:lnTo>
                    <a:pt x="144" y="540"/>
                  </a:lnTo>
                  <a:lnTo>
                    <a:pt x="165" y="552"/>
                  </a:lnTo>
                  <a:lnTo>
                    <a:pt x="165" y="555"/>
                  </a:lnTo>
                  <a:lnTo>
                    <a:pt x="186" y="567"/>
                  </a:lnTo>
                  <a:lnTo>
                    <a:pt x="186" y="570"/>
                  </a:lnTo>
                  <a:lnTo>
                    <a:pt x="195" y="573"/>
                  </a:lnTo>
                  <a:lnTo>
                    <a:pt x="198" y="576"/>
                  </a:lnTo>
                  <a:lnTo>
                    <a:pt x="765" y="441"/>
                  </a:lnTo>
                  <a:lnTo>
                    <a:pt x="765" y="429"/>
                  </a:lnTo>
                  <a:lnTo>
                    <a:pt x="765" y="420"/>
                  </a:lnTo>
                  <a:lnTo>
                    <a:pt x="762" y="411"/>
                  </a:lnTo>
                  <a:lnTo>
                    <a:pt x="762" y="402"/>
                  </a:lnTo>
                  <a:lnTo>
                    <a:pt x="759" y="393"/>
                  </a:lnTo>
                  <a:lnTo>
                    <a:pt x="759" y="387"/>
                  </a:lnTo>
                  <a:lnTo>
                    <a:pt x="756" y="375"/>
                  </a:lnTo>
                  <a:lnTo>
                    <a:pt x="756" y="369"/>
                  </a:lnTo>
                  <a:lnTo>
                    <a:pt x="753" y="357"/>
                  </a:lnTo>
                  <a:lnTo>
                    <a:pt x="753" y="351"/>
                  </a:lnTo>
                  <a:lnTo>
                    <a:pt x="750" y="342"/>
                  </a:lnTo>
                  <a:lnTo>
                    <a:pt x="750" y="333"/>
                  </a:lnTo>
                  <a:lnTo>
                    <a:pt x="744" y="324"/>
                  </a:lnTo>
                  <a:lnTo>
                    <a:pt x="750" y="324"/>
                  </a:lnTo>
                  <a:lnTo>
                    <a:pt x="717" y="96"/>
                  </a:lnTo>
                  <a:lnTo>
                    <a:pt x="717" y="93"/>
                  </a:lnTo>
                  <a:lnTo>
                    <a:pt x="714" y="84"/>
                  </a:lnTo>
                  <a:lnTo>
                    <a:pt x="705" y="15"/>
                  </a:lnTo>
                  <a:lnTo>
                    <a:pt x="705" y="12"/>
                  </a:lnTo>
                  <a:lnTo>
                    <a:pt x="702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17" name="Freeform 2841">
              <a:extLst>
                <a:ext uri="{FF2B5EF4-FFF2-40B4-BE49-F238E27FC236}">
                  <a16:creationId xmlns:a16="http://schemas.microsoft.com/office/drawing/2014/main" id="{339C7DE9-6002-4CDF-8AE1-E3F700A532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2" y="2050"/>
              <a:ext cx="7" cy="10"/>
            </a:xfrm>
            <a:custGeom>
              <a:avLst/>
              <a:gdLst>
                <a:gd name="T0" fmla="*/ 0 w 21"/>
                <a:gd name="T1" fmla="*/ 0 h 30"/>
                <a:gd name="T2" fmla="*/ 0 w 21"/>
                <a:gd name="T3" fmla="*/ 3 h 30"/>
                <a:gd name="T4" fmla="*/ 3 w 21"/>
                <a:gd name="T5" fmla="*/ 6 h 30"/>
                <a:gd name="T6" fmla="*/ 3 w 21"/>
                <a:gd name="T7" fmla="*/ 9 h 30"/>
                <a:gd name="T8" fmla="*/ 9 w 21"/>
                <a:gd name="T9" fmla="*/ 18 h 30"/>
                <a:gd name="T10" fmla="*/ 21 w 21"/>
                <a:gd name="T11" fmla="*/ 30 h 30"/>
                <a:gd name="T12" fmla="*/ 0 w 21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30">
                  <a:moveTo>
                    <a:pt x="0" y="0"/>
                  </a:moveTo>
                  <a:lnTo>
                    <a:pt x="0" y="3"/>
                  </a:lnTo>
                  <a:lnTo>
                    <a:pt x="3" y="6"/>
                  </a:lnTo>
                  <a:lnTo>
                    <a:pt x="3" y="9"/>
                  </a:lnTo>
                  <a:lnTo>
                    <a:pt x="9" y="18"/>
                  </a:lnTo>
                  <a:lnTo>
                    <a:pt x="21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18" name="Freeform 2842">
              <a:extLst>
                <a:ext uri="{FF2B5EF4-FFF2-40B4-BE49-F238E27FC236}">
                  <a16:creationId xmlns:a16="http://schemas.microsoft.com/office/drawing/2014/main" id="{47E2360D-F48B-4F8F-B976-17897D53F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2" y="2048"/>
              <a:ext cx="310" cy="137"/>
            </a:xfrm>
            <a:custGeom>
              <a:avLst/>
              <a:gdLst>
                <a:gd name="T0" fmla="*/ 0 w 930"/>
                <a:gd name="T1" fmla="*/ 0 h 411"/>
                <a:gd name="T2" fmla="*/ 0 w 930"/>
                <a:gd name="T3" fmla="*/ 6 h 411"/>
                <a:gd name="T4" fmla="*/ 21 w 930"/>
                <a:gd name="T5" fmla="*/ 36 h 411"/>
                <a:gd name="T6" fmla="*/ 258 w 930"/>
                <a:gd name="T7" fmla="*/ 411 h 411"/>
                <a:gd name="T8" fmla="*/ 843 w 930"/>
                <a:gd name="T9" fmla="*/ 366 h 411"/>
                <a:gd name="T10" fmla="*/ 849 w 930"/>
                <a:gd name="T11" fmla="*/ 363 h 411"/>
                <a:gd name="T12" fmla="*/ 852 w 930"/>
                <a:gd name="T13" fmla="*/ 360 h 411"/>
                <a:gd name="T14" fmla="*/ 858 w 930"/>
                <a:gd name="T15" fmla="*/ 345 h 411"/>
                <a:gd name="T16" fmla="*/ 861 w 930"/>
                <a:gd name="T17" fmla="*/ 339 h 411"/>
                <a:gd name="T18" fmla="*/ 888 w 930"/>
                <a:gd name="T19" fmla="*/ 276 h 411"/>
                <a:gd name="T20" fmla="*/ 891 w 930"/>
                <a:gd name="T21" fmla="*/ 270 h 411"/>
                <a:gd name="T22" fmla="*/ 903 w 930"/>
                <a:gd name="T23" fmla="*/ 243 h 411"/>
                <a:gd name="T24" fmla="*/ 906 w 930"/>
                <a:gd name="T25" fmla="*/ 234 h 411"/>
                <a:gd name="T26" fmla="*/ 927 w 930"/>
                <a:gd name="T27" fmla="*/ 186 h 411"/>
                <a:gd name="T28" fmla="*/ 930 w 930"/>
                <a:gd name="T29" fmla="*/ 174 h 411"/>
                <a:gd name="T30" fmla="*/ 0 w 930"/>
                <a:gd name="T31" fmla="*/ 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30" h="411">
                  <a:moveTo>
                    <a:pt x="0" y="0"/>
                  </a:moveTo>
                  <a:lnTo>
                    <a:pt x="0" y="6"/>
                  </a:lnTo>
                  <a:lnTo>
                    <a:pt x="21" y="36"/>
                  </a:lnTo>
                  <a:lnTo>
                    <a:pt x="258" y="411"/>
                  </a:lnTo>
                  <a:lnTo>
                    <a:pt x="843" y="366"/>
                  </a:lnTo>
                  <a:lnTo>
                    <a:pt x="849" y="363"/>
                  </a:lnTo>
                  <a:lnTo>
                    <a:pt x="852" y="360"/>
                  </a:lnTo>
                  <a:lnTo>
                    <a:pt x="858" y="345"/>
                  </a:lnTo>
                  <a:lnTo>
                    <a:pt x="861" y="339"/>
                  </a:lnTo>
                  <a:lnTo>
                    <a:pt x="888" y="276"/>
                  </a:lnTo>
                  <a:lnTo>
                    <a:pt x="891" y="270"/>
                  </a:lnTo>
                  <a:lnTo>
                    <a:pt x="903" y="243"/>
                  </a:lnTo>
                  <a:lnTo>
                    <a:pt x="906" y="234"/>
                  </a:lnTo>
                  <a:lnTo>
                    <a:pt x="927" y="186"/>
                  </a:lnTo>
                  <a:lnTo>
                    <a:pt x="930" y="1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19" name="Freeform 2843">
              <a:extLst>
                <a:ext uri="{FF2B5EF4-FFF2-40B4-BE49-F238E27FC236}">
                  <a16:creationId xmlns:a16="http://schemas.microsoft.com/office/drawing/2014/main" id="{A037C382-0FBE-49E1-B0D4-79DACC2C8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7" y="2080"/>
              <a:ext cx="69" cy="252"/>
            </a:xfrm>
            <a:custGeom>
              <a:avLst/>
              <a:gdLst>
                <a:gd name="T0" fmla="*/ 36 w 207"/>
                <a:gd name="T1" fmla="*/ 255 h 756"/>
                <a:gd name="T2" fmla="*/ 36 w 207"/>
                <a:gd name="T3" fmla="*/ 261 h 756"/>
                <a:gd name="T4" fmla="*/ 39 w 207"/>
                <a:gd name="T5" fmla="*/ 273 h 756"/>
                <a:gd name="T6" fmla="*/ 39 w 207"/>
                <a:gd name="T7" fmla="*/ 279 h 756"/>
                <a:gd name="T8" fmla="*/ 42 w 207"/>
                <a:gd name="T9" fmla="*/ 291 h 756"/>
                <a:gd name="T10" fmla="*/ 42 w 207"/>
                <a:gd name="T11" fmla="*/ 297 h 756"/>
                <a:gd name="T12" fmla="*/ 45 w 207"/>
                <a:gd name="T13" fmla="*/ 306 h 756"/>
                <a:gd name="T14" fmla="*/ 45 w 207"/>
                <a:gd name="T15" fmla="*/ 315 h 756"/>
                <a:gd name="T16" fmla="*/ 48 w 207"/>
                <a:gd name="T17" fmla="*/ 324 h 756"/>
                <a:gd name="T18" fmla="*/ 48 w 207"/>
                <a:gd name="T19" fmla="*/ 333 h 756"/>
                <a:gd name="T20" fmla="*/ 156 w 207"/>
                <a:gd name="T21" fmla="*/ 630 h 756"/>
                <a:gd name="T22" fmla="*/ 156 w 207"/>
                <a:gd name="T23" fmla="*/ 633 h 756"/>
                <a:gd name="T24" fmla="*/ 159 w 207"/>
                <a:gd name="T25" fmla="*/ 639 h 756"/>
                <a:gd name="T26" fmla="*/ 159 w 207"/>
                <a:gd name="T27" fmla="*/ 642 h 756"/>
                <a:gd name="T28" fmla="*/ 162 w 207"/>
                <a:gd name="T29" fmla="*/ 648 h 756"/>
                <a:gd name="T30" fmla="*/ 162 w 207"/>
                <a:gd name="T31" fmla="*/ 651 h 756"/>
                <a:gd name="T32" fmla="*/ 168 w 207"/>
                <a:gd name="T33" fmla="*/ 663 h 756"/>
                <a:gd name="T34" fmla="*/ 168 w 207"/>
                <a:gd name="T35" fmla="*/ 666 h 756"/>
                <a:gd name="T36" fmla="*/ 171 w 207"/>
                <a:gd name="T37" fmla="*/ 672 h 756"/>
                <a:gd name="T38" fmla="*/ 171 w 207"/>
                <a:gd name="T39" fmla="*/ 675 h 756"/>
                <a:gd name="T40" fmla="*/ 174 w 207"/>
                <a:gd name="T41" fmla="*/ 681 h 756"/>
                <a:gd name="T42" fmla="*/ 174 w 207"/>
                <a:gd name="T43" fmla="*/ 684 h 756"/>
                <a:gd name="T44" fmla="*/ 177 w 207"/>
                <a:gd name="T45" fmla="*/ 690 h 756"/>
                <a:gd name="T46" fmla="*/ 177 w 207"/>
                <a:gd name="T47" fmla="*/ 693 h 756"/>
                <a:gd name="T48" fmla="*/ 180 w 207"/>
                <a:gd name="T49" fmla="*/ 699 h 756"/>
                <a:gd name="T50" fmla="*/ 180 w 207"/>
                <a:gd name="T51" fmla="*/ 702 h 756"/>
                <a:gd name="T52" fmla="*/ 183 w 207"/>
                <a:gd name="T53" fmla="*/ 705 h 756"/>
                <a:gd name="T54" fmla="*/ 183 w 207"/>
                <a:gd name="T55" fmla="*/ 711 h 756"/>
                <a:gd name="T56" fmla="*/ 186 w 207"/>
                <a:gd name="T57" fmla="*/ 714 h 756"/>
                <a:gd name="T58" fmla="*/ 186 w 207"/>
                <a:gd name="T59" fmla="*/ 720 h 756"/>
                <a:gd name="T60" fmla="*/ 189 w 207"/>
                <a:gd name="T61" fmla="*/ 723 h 756"/>
                <a:gd name="T62" fmla="*/ 189 w 207"/>
                <a:gd name="T63" fmla="*/ 729 h 756"/>
                <a:gd name="T64" fmla="*/ 192 w 207"/>
                <a:gd name="T65" fmla="*/ 732 h 756"/>
                <a:gd name="T66" fmla="*/ 192 w 207"/>
                <a:gd name="T67" fmla="*/ 738 h 756"/>
                <a:gd name="T68" fmla="*/ 207 w 207"/>
                <a:gd name="T69" fmla="*/ 756 h 756"/>
                <a:gd name="T70" fmla="*/ 84 w 207"/>
                <a:gd name="T71" fmla="*/ 282 h 756"/>
                <a:gd name="T72" fmla="*/ 84 w 207"/>
                <a:gd name="T73" fmla="*/ 279 h 756"/>
                <a:gd name="T74" fmla="*/ 81 w 207"/>
                <a:gd name="T75" fmla="*/ 270 h 756"/>
                <a:gd name="T76" fmla="*/ 81 w 207"/>
                <a:gd name="T77" fmla="*/ 267 h 756"/>
                <a:gd name="T78" fmla="*/ 72 w 207"/>
                <a:gd name="T79" fmla="*/ 237 h 756"/>
                <a:gd name="T80" fmla="*/ 72 w 207"/>
                <a:gd name="T81" fmla="*/ 234 h 756"/>
                <a:gd name="T82" fmla="*/ 0 w 207"/>
                <a:gd name="T83" fmla="*/ 0 h 756"/>
                <a:gd name="T84" fmla="*/ 33 w 207"/>
                <a:gd name="T85" fmla="*/ 228 h 756"/>
                <a:gd name="T86" fmla="*/ 33 w 207"/>
                <a:gd name="T87" fmla="*/ 237 h 756"/>
                <a:gd name="T88" fmla="*/ 33 w 207"/>
                <a:gd name="T89" fmla="*/ 246 h 756"/>
                <a:gd name="T90" fmla="*/ 36 w 207"/>
                <a:gd name="T91" fmla="*/ 255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7" h="756">
                  <a:moveTo>
                    <a:pt x="36" y="255"/>
                  </a:moveTo>
                  <a:lnTo>
                    <a:pt x="36" y="261"/>
                  </a:lnTo>
                  <a:lnTo>
                    <a:pt x="39" y="273"/>
                  </a:lnTo>
                  <a:lnTo>
                    <a:pt x="39" y="279"/>
                  </a:lnTo>
                  <a:lnTo>
                    <a:pt x="42" y="291"/>
                  </a:lnTo>
                  <a:lnTo>
                    <a:pt x="42" y="297"/>
                  </a:lnTo>
                  <a:lnTo>
                    <a:pt x="45" y="306"/>
                  </a:lnTo>
                  <a:lnTo>
                    <a:pt x="45" y="315"/>
                  </a:lnTo>
                  <a:lnTo>
                    <a:pt x="48" y="324"/>
                  </a:lnTo>
                  <a:lnTo>
                    <a:pt x="48" y="333"/>
                  </a:lnTo>
                  <a:lnTo>
                    <a:pt x="156" y="630"/>
                  </a:lnTo>
                  <a:lnTo>
                    <a:pt x="156" y="633"/>
                  </a:lnTo>
                  <a:lnTo>
                    <a:pt x="159" y="639"/>
                  </a:lnTo>
                  <a:lnTo>
                    <a:pt x="159" y="642"/>
                  </a:lnTo>
                  <a:lnTo>
                    <a:pt x="162" y="648"/>
                  </a:lnTo>
                  <a:lnTo>
                    <a:pt x="162" y="651"/>
                  </a:lnTo>
                  <a:lnTo>
                    <a:pt x="168" y="663"/>
                  </a:lnTo>
                  <a:lnTo>
                    <a:pt x="168" y="666"/>
                  </a:lnTo>
                  <a:lnTo>
                    <a:pt x="171" y="672"/>
                  </a:lnTo>
                  <a:lnTo>
                    <a:pt x="171" y="675"/>
                  </a:lnTo>
                  <a:lnTo>
                    <a:pt x="174" y="681"/>
                  </a:lnTo>
                  <a:lnTo>
                    <a:pt x="174" y="684"/>
                  </a:lnTo>
                  <a:lnTo>
                    <a:pt x="177" y="690"/>
                  </a:lnTo>
                  <a:lnTo>
                    <a:pt x="177" y="693"/>
                  </a:lnTo>
                  <a:lnTo>
                    <a:pt x="180" y="699"/>
                  </a:lnTo>
                  <a:lnTo>
                    <a:pt x="180" y="702"/>
                  </a:lnTo>
                  <a:lnTo>
                    <a:pt x="183" y="705"/>
                  </a:lnTo>
                  <a:lnTo>
                    <a:pt x="183" y="711"/>
                  </a:lnTo>
                  <a:lnTo>
                    <a:pt x="186" y="714"/>
                  </a:lnTo>
                  <a:lnTo>
                    <a:pt x="186" y="720"/>
                  </a:lnTo>
                  <a:lnTo>
                    <a:pt x="189" y="723"/>
                  </a:lnTo>
                  <a:lnTo>
                    <a:pt x="189" y="729"/>
                  </a:lnTo>
                  <a:lnTo>
                    <a:pt x="192" y="732"/>
                  </a:lnTo>
                  <a:lnTo>
                    <a:pt x="192" y="738"/>
                  </a:lnTo>
                  <a:lnTo>
                    <a:pt x="207" y="756"/>
                  </a:lnTo>
                  <a:lnTo>
                    <a:pt x="84" y="282"/>
                  </a:lnTo>
                  <a:lnTo>
                    <a:pt x="84" y="279"/>
                  </a:lnTo>
                  <a:lnTo>
                    <a:pt x="81" y="270"/>
                  </a:lnTo>
                  <a:lnTo>
                    <a:pt x="81" y="267"/>
                  </a:lnTo>
                  <a:lnTo>
                    <a:pt x="72" y="237"/>
                  </a:lnTo>
                  <a:lnTo>
                    <a:pt x="72" y="234"/>
                  </a:lnTo>
                  <a:lnTo>
                    <a:pt x="0" y="0"/>
                  </a:lnTo>
                  <a:lnTo>
                    <a:pt x="33" y="228"/>
                  </a:lnTo>
                  <a:lnTo>
                    <a:pt x="33" y="237"/>
                  </a:lnTo>
                  <a:lnTo>
                    <a:pt x="33" y="246"/>
                  </a:lnTo>
                  <a:lnTo>
                    <a:pt x="36" y="2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20" name="Freeform 2844">
              <a:extLst>
                <a:ext uri="{FF2B5EF4-FFF2-40B4-BE49-F238E27FC236}">
                  <a16:creationId xmlns:a16="http://schemas.microsoft.com/office/drawing/2014/main" id="{2367C6CB-2D31-473A-9590-8C3BA6EF9E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6" y="2156"/>
              <a:ext cx="2" cy="3"/>
            </a:xfrm>
            <a:custGeom>
              <a:avLst/>
              <a:gdLst>
                <a:gd name="T0" fmla="*/ 6 w 6"/>
                <a:gd name="T1" fmla="*/ 9 h 9"/>
                <a:gd name="T2" fmla="*/ 6 w 6"/>
                <a:gd name="T3" fmla="*/ 0 h 9"/>
                <a:gd name="T4" fmla="*/ 0 w 6"/>
                <a:gd name="T5" fmla="*/ 0 h 9"/>
                <a:gd name="T6" fmla="*/ 6 w 6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9">
                  <a:moveTo>
                    <a:pt x="6" y="9"/>
                  </a:moveTo>
                  <a:lnTo>
                    <a:pt x="6" y="0"/>
                  </a:lnTo>
                  <a:lnTo>
                    <a:pt x="0" y="0"/>
                  </a:lnTo>
                  <a:lnTo>
                    <a:pt x="6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21" name="Freeform 2845">
              <a:extLst>
                <a:ext uri="{FF2B5EF4-FFF2-40B4-BE49-F238E27FC236}">
                  <a16:creationId xmlns:a16="http://schemas.microsoft.com/office/drawing/2014/main" id="{43A5B841-16B3-46C1-A051-89D994B2E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4" y="2195"/>
              <a:ext cx="190" cy="47"/>
            </a:xfrm>
            <a:custGeom>
              <a:avLst/>
              <a:gdLst>
                <a:gd name="T0" fmla="*/ 570 w 570"/>
                <a:gd name="T1" fmla="*/ 9 h 141"/>
                <a:gd name="T2" fmla="*/ 567 w 570"/>
                <a:gd name="T3" fmla="*/ 0 h 141"/>
                <a:gd name="T4" fmla="*/ 0 w 570"/>
                <a:gd name="T5" fmla="*/ 135 h 141"/>
                <a:gd name="T6" fmla="*/ 15 w 570"/>
                <a:gd name="T7" fmla="*/ 141 h 141"/>
                <a:gd name="T8" fmla="*/ 570 w 570"/>
                <a:gd name="T9" fmla="*/ 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0" h="141">
                  <a:moveTo>
                    <a:pt x="570" y="9"/>
                  </a:moveTo>
                  <a:lnTo>
                    <a:pt x="567" y="0"/>
                  </a:lnTo>
                  <a:lnTo>
                    <a:pt x="0" y="135"/>
                  </a:lnTo>
                  <a:lnTo>
                    <a:pt x="15" y="141"/>
                  </a:lnTo>
                  <a:lnTo>
                    <a:pt x="57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22" name="Freeform 2846">
              <a:extLst>
                <a:ext uri="{FF2B5EF4-FFF2-40B4-BE49-F238E27FC236}">
                  <a16:creationId xmlns:a16="http://schemas.microsoft.com/office/drawing/2014/main" id="{3D6E5552-EF85-439E-B221-1D6B697E6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3" y="2191"/>
              <a:ext cx="36" cy="99"/>
            </a:xfrm>
            <a:custGeom>
              <a:avLst/>
              <a:gdLst>
                <a:gd name="T0" fmla="*/ 0 w 108"/>
                <a:gd name="T1" fmla="*/ 12 h 297"/>
                <a:gd name="T2" fmla="*/ 3 w 108"/>
                <a:gd name="T3" fmla="*/ 21 h 297"/>
                <a:gd name="T4" fmla="*/ 99 w 108"/>
                <a:gd name="T5" fmla="*/ 291 h 297"/>
                <a:gd name="T6" fmla="*/ 108 w 108"/>
                <a:gd name="T7" fmla="*/ 297 h 297"/>
                <a:gd name="T8" fmla="*/ 0 w 108"/>
                <a:gd name="T9" fmla="*/ 0 h 297"/>
                <a:gd name="T10" fmla="*/ 0 w 108"/>
                <a:gd name="T11" fmla="*/ 12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297">
                  <a:moveTo>
                    <a:pt x="0" y="12"/>
                  </a:moveTo>
                  <a:lnTo>
                    <a:pt x="3" y="21"/>
                  </a:lnTo>
                  <a:lnTo>
                    <a:pt x="99" y="291"/>
                  </a:lnTo>
                  <a:lnTo>
                    <a:pt x="108" y="297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23" name="Freeform 2847">
              <a:extLst>
                <a:ext uri="{FF2B5EF4-FFF2-40B4-BE49-F238E27FC236}">
                  <a16:creationId xmlns:a16="http://schemas.microsoft.com/office/drawing/2014/main" id="{2A54E2AE-441A-4970-856B-7E77892467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1" y="2326"/>
              <a:ext cx="9" cy="21"/>
            </a:xfrm>
            <a:custGeom>
              <a:avLst/>
              <a:gdLst>
                <a:gd name="T0" fmla="*/ 15 w 27"/>
                <a:gd name="T1" fmla="*/ 18 h 63"/>
                <a:gd name="T2" fmla="*/ 0 w 27"/>
                <a:gd name="T3" fmla="*/ 0 h 63"/>
                <a:gd name="T4" fmla="*/ 12 w 27"/>
                <a:gd name="T5" fmla="*/ 45 h 63"/>
                <a:gd name="T6" fmla="*/ 27 w 27"/>
                <a:gd name="T7" fmla="*/ 63 h 63"/>
                <a:gd name="T8" fmla="*/ 15 w 27"/>
                <a:gd name="T9" fmla="*/ 1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63">
                  <a:moveTo>
                    <a:pt x="15" y="18"/>
                  </a:moveTo>
                  <a:lnTo>
                    <a:pt x="0" y="0"/>
                  </a:lnTo>
                  <a:lnTo>
                    <a:pt x="12" y="45"/>
                  </a:lnTo>
                  <a:lnTo>
                    <a:pt x="27" y="63"/>
                  </a:lnTo>
                  <a:lnTo>
                    <a:pt x="15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24" name="Freeform 2848">
              <a:extLst>
                <a:ext uri="{FF2B5EF4-FFF2-40B4-BE49-F238E27FC236}">
                  <a16:creationId xmlns:a16="http://schemas.microsoft.com/office/drawing/2014/main" id="{6BCAC9F8-2EC9-4470-A7C7-15D46B8C3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3" y="2169"/>
              <a:ext cx="2" cy="1"/>
            </a:xfrm>
            <a:custGeom>
              <a:avLst/>
              <a:gdLst>
                <a:gd name="T0" fmla="*/ 0 w 6"/>
                <a:gd name="T1" fmla="*/ 3 h 3"/>
                <a:gd name="T2" fmla="*/ 6 w 6"/>
                <a:gd name="T3" fmla="*/ 3 h 3"/>
                <a:gd name="T4" fmla="*/ 6 w 6"/>
                <a:gd name="T5" fmla="*/ 0 h 3"/>
                <a:gd name="T6" fmla="*/ 0 w 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0" y="3"/>
                  </a:moveTo>
                  <a:lnTo>
                    <a:pt x="6" y="3"/>
                  </a:lnTo>
                  <a:lnTo>
                    <a:pt x="6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8625" name="Group 2849">
            <a:extLst>
              <a:ext uri="{FF2B5EF4-FFF2-40B4-BE49-F238E27FC236}">
                <a16:creationId xmlns:a16="http://schemas.microsoft.com/office/drawing/2014/main" id="{76CBBF8C-4152-4318-B0E2-6DA4263A1DC2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686550" y="2084388"/>
            <a:ext cx="846138" cy="450850"/>
            <a:chOff x="5442" y="2296"/>
            <a:chExt cx="533" cy="284"/>
          </a:xfrm>
        </p:grpSpPr>
        <p:sp>
          <p:nvSpPr>
            <p:cNvPr id="78626" name="Freeform 2850">
              <a:extLst>
                <a:ext uri="{FF2B5EF4-FFF2-40B4-BE49-F238E27FC236}">
                  <a16:creationId xmlns:a16="http://schemas.microsoft.com/office/drawing/2014/main" id="{F7D33877-04C3-498A-9F1B-403C36490A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4" y="2296"/>
              <a:ext cx="341" cy="117"/>
            </a:xfrm>
            <a:custGeom>
              <a:avLst/>
              <a:gdLst>
                <a:gd name="T0" fmla="*/ 342 w 1023"/>
                <a:gd name="T1" fmla="*/ 294 h 351"/>
                <a:gd name="T2" fmla="*/ 351 w 1023"/>
                <a:gd name="T3" fmla="*/ 297 h 351"/>
                <a:gd name="T4" fmla="*/ 360 w 1023"/>
                <a:gd name="T5" fmla="*/ 309 h 351"/>
                <a:gd name="T6" fmla="*/ 369 w 1023"/>
                <a:gd name="T7" fmla="*/ 312 h 351"/>
                <a:gd name="T8" fmla="*/ 381 w 1023"/>
                <a:gd name="T9" fmla="*/ 327 h 351"/>
                <a:gd name="T10" fmla="*/ 390 w 1023"/>
                <a:gd name="T11" fmla="*/ 330 h 351"/>
                <a:gd name="T12" fmla="*/ 399 w 1023"/>
                <a:gd name="T13" fmla="*/ 342 h 351"/>
                <a:gd name="T14" fmla="*/ 408 w 1023"/>
                <a:gd name="T15" fmla="*/ 345 h 351"/>
                <a:gd name="T16" fmla="*/ 414 w 1023"/>
                <a:gd name="T17" fmla="*/ 351 h 351"/>
                <a:gd name="T18" fmla="*/ 1005 w 1023"/>
                <a:gd name="T19" fmla="*/ 282 h 351"/>
                <a:gd name="T20" fmla="*/ 1023 w 1023"/>
                <a:gd name="T21" fmla="*/ 111 h 351"/>
                <a:gd name="T22" fmla="*/ 0 w 1023"/>
                <a:gd name="T23" fmla="*/ 0 h 351"/>
                <a:gd name="T24" fmla="*/ 15 w 1023"/>
                <a:gd name="T25" fmla="*/ 18 h 351"/>
                <a:gd name="T26" fmla="*/ 24 w 1023"/>
                <a:gd name="T27" fmla="*/ 24 h 351"/>
                <a:gd name="T28" fmla="*/ 54 w 1023"/>
                <a:gd name="T29" fmla="*/ 51 h 351"/>
                <a:gd name="T30" fmla="*/ 63 w 1023"/>
                <a:gd name="T31" fmla="*/ 54 h 351"/>
                <a:gd name="T32" fmla="*/ 93 w 1023"/>
                <a:gd name="T33" fmla="*/ 84 h 351"/>
                <a:gd name="T34" fmla="*/ 102 w 1023"/>
                <a:gd name="T35" fmla="*/ 87 h 351"/>
                <a:gd name="T36" fmla="*/ 150 w 1023"/>
                <a:gd name="T37" fmla="*/ 132 h 351"/>
                <a:gd name="T38" fmla="*/ 159 w 1023"/>
                <a:gd name="T39" fmla="*/ 135 h 351"/>
                <a:gd name="T40" fmla="*/ 189 w 1023"/>
                <a:gd name="T41" fmla="*/ 165 h 351"/>
                <a:gd name="T42" fmla="*/ 198 w 1023"/>
                <a:gd name="T43" fmla="*/ 168 h 351"/>
                <a:gd name="T44" fmla="*/ 207 w 1023"/>
                <a:gd name="T45" fmla="*/ 180 h 351"/>
                <a:gd name="T46" fmla="*/ 216 w 1023"/>
                <a:gd name="T47" fmla="*/ 183 h 351"/>
                <a:gd name="T48" fmla="*/ 246 w 1023"/>
                <a:gd name="T49" fmla="*/ 213 h 351"/>
                <a:gd name="T50" fmla="*/ 255 w 1023"/>
                <a:gd name="T51" fmla="*/ 216 h 351"/>
                <a:gd name="T52" fmla="*/ 264 w 1023"/>
                <a:gd name="T53" fmla="*/ 228 h 351"/>
                <a:gd name="T54" fmla="*/ 273 w 1023"/>
                <a:gd name="T55" fmla="*/ 231 h 351"/>
                <a:gd name="T56" fmla="*/ 285 w 1023"/>
                <a:gd name="T57" fmla="*/ 246 h 351"/>
                <a:gd name="T58" fmla="*/ 294 w 1023"/>
                <a:gd name="T59" fmla="*/ 249 h 351"/>
                <a:gd name="T60" fmla="*/ 303 w 1023"/>
                <a:gd name="T61" fmla="*/ 261 h 351"/>
                <a:gd name="T62" fmla="*/ 312 w 1023"/>
                <a:gd name="T63" fmla="*/ 264 h 351"/>
                <a:gd name="T64" fmla="*/ 321 w 1023"/>
                <a:gd name="T65" fmla="*/ 276 h 351"/>
                <a:gd name="T66" fmla="*/ 330 w 1023"/>
                <a:gd name="T67" fmla="*/ 279 h 351"/>
                <a:gd name="T68" fmla="*/ 342 w 1023"/>
                <a:gd name="T69" fmla="*/ 294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3" h="351">
                  <a:moveTo>
                    <a:pt x="342" y="294"/>
                  </a:moveTo>
                  <a:lnTo>
                    <a:pt x="351" y="297"/>
                  </a:lnTo>
                  <a:lnTo>
                    <a:pt x="360" y="309"/>
                  </a:lnTo>
                  <a:lnTo>
                    <a:pt x="369" y="312"/>
                  </a:lnTo>
                  <a:lnTo>
                    <a:pt x="381" y="327"/>
                  </a:lnTo>
                  <a:lnTo>
                    <a:pt x="390" y="330"/>
                  </a:lnTo>
                  <a:lnTo>
                    <a:pt x="399" y="342"/>
                  </a:lnTo>
                  <a:lnTo>
                    <a:pt x="408" y="345"/>
                  </a:lnTo>
                  <a:lnTo>
                    <a:pt x="414" y="351"/>
                  </a:lnTo>
                  <a:lnTo>
                    <a:pt x="1005" y="282"/>
                  </a:lnTo>
                  <a:lnTo>
                    <a:pt x="1023" y="111"/>
                  </a:lnTo>
                  <a:lnTo>
                    <a:pt x="0" y="0"/>
                  </a:lnTo>
                  <a:lnTo>
                    <a:pt x="15" y="18"/>
                  </a:lnTo>
                  <a:lnTo>
                    <a:pt x="24" y="24"/>
                  </a:lnTo>
                  <a:lnTo>
                    <a:pt x="54" y="51"/>
                  </a:lnTo>
                  <a:lnTo>
                    <a:pt x="63" y="54"/>
                  </a:lnTo>
                  <a:lnTo>
                    <a:pt x="93" y="84"/>
                  </a:lnTo>
                  <a:lnTo>
                    <a:pt x="102" y="87"/>
                  </a:lnTo>
                  <a:lnTo>
                    <a:pt x="150" y="132"/>
                  </a:lnTo>
                  <a:lnTo>
                    <a:pt x="159" y="135"/>
                  </a:lnTo>
                  <a:lnTo>
                    <a:pt x="189" y="165"/>
                  </a:lnTo>
                  <a:lnTo>
                    <a:pt x="198" y="168"/>
                  </a:lnTo>
                  <a:lnTo>
                    <a:pt x="207" y="180"/>
                  </a:lnTo>
                  <a:lnTo>
                    <a:pt x="216" y="183"/>
                  </a:lnTo>
                  <a:lnTo>
                    <a:pt x="246" y="213"/>
                  </a:lnTo>
                  <a:lnTo>
                    <a:pt x="255" y="216"/>
                  </a:lnTo>
                  <a:lnTo>
                    <a:pt x="264" y="228"/>
                  </a:lnTo>
                  <a:lnTo>
                    <a:pt x="273" y="231"/>
                  </a:lnTo>
                  <a:lnTo>
                    <a:pt x="285" y="246"/>
                  </a:lnTo>
                  <a:lnTo>
                    <a:pt x="294" y="249"/>
                  </a:lnTo>
                  <a:lnTo>
                    <a:pt x="303" y="261"/>
                  </a:lnTo>
                  <a:lnTo>
                    <a:pt x="312" y="264"/>
                  </a:lnTo>
                  <a:lnTo>
                    <a:pt x="321" y="276"/>
                  </a:lnTo>
                  <a:lnTo>
                    <a:pt x="330" y="279"/>
                  </a:lnTo>
                  <a:lnTo>
                    <a:pt x="342" y="2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27" name="Freeform 2851">
              <a:extLst>
                <a:ext uri="{FF2B5EF4-FFF2-40B4-BE49-F238E27FC236}">
                  <a16:creationId xmlns:a16="http://schemas.microsoft.com/office/drawing/2014/main" id="{FB148CFA-BF38-4619-BC19-2EEFA0E349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0" y="2304"/>
              <a:ext cx="137" cy="268"/>
            </a:xfrm>
            <a:custGeom>
              <a:avLst/>
              <a:gdLst>
                <a:gd name="T0" fmla="*/ 333 w 411"/>
                <a:gd name="T1" fmla="*/ 273 h 804"/>
                <a:gd name="T2" fmla="*/ 324 w 411"/>
                <a:gd name="T3" fmla="*/ 270 h 804"/>
                <a:gd name="T4" fmla="*/ 312 w 411"/>
                <a:gd name="T5" fmla="*/ 255 h 804"/>
                <a:gd name="T6" fmla="*/ 303 w 411"/>
                <a:gd name="T7" fmla="*/ 252 h 804"/>
                <a:gd name="T8" fmla="*/ 294 w 411"/>
                <a:gd name="T9" fmla="*/ 240 h 804"/>
                <a:gd name="T10" fmla="*/ 285 w 411"/>
                <a:gd name="T11" fmla="*/ 237 h 804"/>
                <a:gd name="T12" fmla="*/ 276 w 411"/>
                <a:gd name="T13" fmla="*/ 225 h 804"/>
                <a:gd name="T14" fmla="*/ 267 w 411"/>
                <a:gd name="T15" fmla="*/ 222 h 804"/>
                <a:gd name="T16" fmla="*/ 255 w 411"/>
                <a:gd name="T17" fmla="*/ 207 h 804"/>
                <a:gd name="T18" fmla="*/ 246 w 411"/>
                <a:gd name="T19" fmla="*/ 204 h 804"/>
                <a:gd name="T20" fmla="*/ 237 w 411"/>
                <a:gd name="T21" fmla="*/ 192 h 804"/>
                <a:gd name="T22" fmla="*/ 228 w 411"/>
                <a:gd name="T23" fmla="*/ 189 h 804"/>
                <a:gd name="T24" fmla="*/ 198 w 411"/>
                <a:gd name="T25" fmla="*/ 159 h 804"/>
                <a:gd name="T26" fmla="*/ 189 w 411"/>
                <a:gd name="T27" fmla="*/ 156 h 804"/>
                <a:gd name="T28" fmla="*/ 180 w 411"/>
                <a:gd name="T29" fmla="*/ 144 h 804"/>
                <a:gd name="T30" fmla="*/ 171 w 411"/>
                <a:gd name="T31" fmla="*/ 141 h 804"/>
                <a:gd name="T32" fmla="*/ 141 w 411"/>
                <a:gd name="T33" fmla="*/ 111 h 804"/>
                <a:gd name="T34" fmla="*/ 132 w 411"/>
                <a:gd name="T35" fmla="*/ 108 h 804"/>
                <a:gd name="T36" fmla="*/ 84 w 411"/>
                <a:gd name="T37" fmla="*/ 63 h 804"/>
                <a:gd name="T38" fmla="*/ 75 w 411"/>
                <a:gd name="T39" fmla="*/ 60 h 804"/>
                <a:gd name="T40" fmla="*/ 45 w 411"/>
                <a:gd name="T41" fmla="*/ 30 h 804"/>
                <a:gd name="T42" fmla="*/ 36 w 411"/>
                <a:gd name="T43" fmla="*/ 27 h 804"/>
                <a:gd name="T44" fmla="*/ 6 w 411"/>
                <a:gd name="T45" fmla="*/ 0 h 804"/>
                <a:gd name="T46" fmla="*/ 0 w 411"/>
                <a:gd name="T47" fmla="*/ 0 h 804"/>
                <a:gd name="T48" fmla="*/ 147 w 411"/>
                <a:gd name="T49" fmla="*/ 255 h 804"/>
                <a:gd name="T50" fmla="*/ 213 w 411"/>
                <a:gd name="T51" fmla="*/ 351 h 804"/>
                <a:gd name="T52" fmla="*/ 384 w 411"/>
                <a:gd name="T53" fmla="*/ 804 h 804"/>
                <a:gd name="T54" fmla="*/ 411 w 411"/>
                <a:gd name="T55" fmla="*/ 333 h 804"/>
                <a:gd name="T56" fmla="*/ 396 w 411"/>
                <a:gd name="T57" fmla="*/ 327 h 804"/>
                <a:gd name="T58" fmla="*/ 390 w 411"/>
                <a:gd name="T59" fmla="*/ 321 h 804"/>
                <a:gd name="T60" fmla="*/ 381 w 411"/>
                <a:gd name="T61" fmla="*/ 318 h 804"/>
                <a:gd name="T62" fmla="*/ 372 w 411"/>
                <a:gd name="T63" fmla="*/ 306 h 804"/>
                <a:gd name="T64" fmla="*/ 363 w 411"/>
                <a:gd name="T65" fmla="*/ 303 h 804"/>
                <a:gd name="T66" fmla="*/ 351 w 411"/>
                <a:gd name="T67" fmla="*/ 288 h 804"/>
                <a:gd name="T68" fmla="*/ 342 w 411"/>
                <a:gd name="T69" fmla="*/ 285 h 804"/>
                <a:gd name="T70" fmla="*/ 333 w 411"/>
                <a:gd name="T71" fmla="*/ 273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11" h="804">
                  <a:moveTo>
                    <a:pt x="333" y="273"/>
                  </a:moveTo>
                  <a:lnTo>
                    <a:pt x="324" y="270"/>
                  </a:lnTo>
                  <a:lnTo>
                    <a:pt x="312" y="255"/>
                  </a:lnTo>
                  <a:lnTo>
                    <a:pt x="303" y="252"/>
                  </a:lnTo>
                  <a:lnTo>
                    <a:pt x="294" y="240"/>
                  </a:lnTo>
                  <a:lnTo>
                    <a:pt x="285" y="237"/>
                  </a:lnTo>
                  <a:lnTo>
                    <a:pt x="276" y="225"/>
                  </a:lnTo>
                  <a:lnTo>
                    <a:pt x="267" y="222"/>
                  </a:lnTo>
                  <a:lnTo>
                    <a:pt x="255" y="207"/>
                  </a:lnTo>
                  <a:lnTo>
                    <a:pt x="246" y="204"/>
                  </a:lnTo>
                  <a:lnTo>
                    <a:pt x="237" y="192"/>
                  </a:lnTo>
                  <a:lnTo>
                    <a:pt x="228" y="189"/>
                  </a:lnTo>
                  <a:lnTo>
                    <a:pt x="198" y="159"/>
                  </a:lnTo>
                  <a:lnTo>
                    <a:pt x="189" y="156"/>
                  </a:lnTo>
                  <a:lnTo>
                    <a:pt x="180" y="144"/>
                  </a:lnTo>
                  <a:lnTo>
                    <a:pt x="171" y="141"/>
                  </a:lnTo>
                  <a:lnTo>
                    <a:pt x="141" y="111"/>
                  </a:lnTo>
                  <a:lnTo>
                    <a:pt x="132" y="108"/>
                  </a:lnTo>
                  <a:lnTo>
                    <a:pt x="84" y="63"/>
                  </a:lnTo>
                  <a:lnTo>
                    <a:pt x="75" y="60"/>
                  </a:lnTo>
                  <a:lnTo>
                    <a:pt x="45" y="30"/>
                  </a:lnTo>
                  <a:lnTo>
                    <a:pt x="36" y="27"/>
                  </a:lnTo>
                  <a:lnTo>
                    <a:pt x="6" y="0"/>
                  </a:lnTo>
                  <a:lnTo>
                    <a:pt x="0" y="0"/>
                  </a:lnTo>
                  <a:lnTo>
                    <a:pt x="147" y="255"/>
                  </a:lnTo>
                  <a:lnTo>
                    <a:pt x="213" y="351"/>
                  </a:lnTo>
                  <a:lnTo>
                    <a:pt x="384" y="804"/>
                  </a:lnTo>
                  <a:lnTo>
                    <a:pt x="411" y="333"/>
                  </a:lnTo>
                  <a:lnTo>
                    <a:pt x="396" y="327"/>
                  </a:lnTo>
                  <a:lnTo>
                    <a:pt x="390" y="321"/>
                  </a:lnTo>
                  <a:lnTo>
                    <a:pt x="381" y="318"/>
                  </a:lnTo>
                  <a:lnTo>
                    <a:pt x="372" y="306"/>
                  </a:lnTo>
                  <a:lnTo>
                    <a:pt x="363" y="303"/>
                  </a:lnTo>
                  <a:lnTo>
                    <a:pt x="351" y="288"/>
                  </a:lnTo>
                  <a:lnTo>
                    <a:pt x="342" y="285"/>
                  </a:lnTo>
                  <a:lnTo>
                    <a:pt x="333" y="273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28" name="Freeform 2852">
              <a:extLst>
                <a:ext uri="{FF2B5EF4-FFF2-40B4-BE49-F238E27FC236}">
                  <a16:creationId xmlns:a16="http://schemas.microsoft.com/office/drawing/2014/main" id="{1BA8A91B-D057-485C-A8ED-4747E49055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2" y="2390"/>
              <a:ext cx="197" cy="25"/>
            </a:xfrm>
            <a:custGeom>
              <a:avLst/>
              <a:gdLst>
                <a:gd name="T0" fmla="*/ 0 w 591"/>
                <a:gd name="T1" fmla="*/ 69 h 75"/>
                <a:gd name="T2" fmla="*/ 15 w 591"/>
                <a:gd name="T3" fmla="*/ 75 h 75"/>
                <a:gd name="T4" fmla="*/ 24 w 591"/>
                <a:gd name="T5" fmla="*/ 75 h 75"/>
                <a:gd name="T6" fmla="*/ 582 w 591"/>
                <a:gd name="T7" fmla="*/ 9 h 75"/>
                <a:gd name="T8" fmla="*/ 591 w 591"/>
                <a:gd name="T9" fmla="*/ 0 h 75"/>
                <a:gd name="T10" fmla="*/ 0 w 591"/>
                <a:gd name="T11" fmla="*/ 6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1" h="75">
                  <a:moveTo>
                    <a:pt x="0" y="69"/>
                  </a:moveTo>
                  <a:lnTo>
                    <a:pt x="15" y="75"/>
                  </a:lnTo>
                  <a:lnTo>
                    <a:pt x="24" y="75"/>
                  </a:lnTo>
                  <a:lnTo>
                    <a:pt x="582" y="9"/>
                  </a:lnTo>
                  <a:lnTo>
                    <a:pt x="591" y="0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29" name="Freeform 2853">
              <a:extLst>
                <a:ext uri="{FF2B5EF4-FFF2-40B4-BE49-F238E27FC236}">
                  <a16:creationId xmlns:a16="http://schemas.microsoft.com/office/drawing/2014/main" id="{4BF671FE-608F-4A0C-B581-F40F3BF8C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8" y="2415"/>
              <a:ext cx="12" cy="165"/>
            </a:xfrm>
            <a:custGeom>
              <a:avLst/>
              <a:gdLst>
                <a:gd name="T0" fmla="*/ 36 w 36"/>
                <a:gd name="T1" fmla="*/ 0 h 495"/>
                <a:gd name="T2" fmla="*/ 27 w 36"/>
                <a:gd name="T3" fmla="*/ 0 h 495"/>
                <a:gd name="T4" fmla="*/ 0 w 36"/>
                <a:gd name="T5" fmla="*/ 471 h 495"/>
                <a:gd name="T6" fmla="*/ 0 w 36"/>
                <a:gd name="T7" fmla="*/ 480 h 495"/>
                <a:gd name="T8" fmla="*/ 3 w 36"/>
                <a:gd name="T9" fmla="*/ 495 h 495"/>
                <a:gd name="T10" fmla="*/ 12 w 36"/>
                <a:gd name="T11" fmla="*/ 495 h 495"/>
                <a:gd name="T12" fmla="*/ 36 w 36"/>
                <a:gd name="T13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95">
                  <a:moveTo>
                    <a:pt x="36" y="0"/>
                  </a:moveTo>
                  <a:lnTo>
                    <a:pt x="27" y="0"/>
                  </a:lnTo>
                  <a:lnTo>
                    <a:pt x="0" y="471"/>
                  </a:lnTo>
                  <a:lnTo>
                    <a:pt x="0" y="480"/>
                  </a:lnTo>
                  <a:lnTo>
                    <a:pt x="3" y="495"/>
                  </a:lnTo>
                  <a:lnTo>
                    <a:pt x="12" y="49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30" name="Freeform 2854">
              <a:extLst>
                <a:ext uri="{FF2B5EF4-FFF2-40B4-BE49-F238E27FC236}">
                  <a16:creationId xmlns:a16="http://schemas.microsoft.com/office/drawing/2014/main" id="{6FE3484C-775A-44E0-B743-AD7BE7476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9" y="2302"/>
              <a:ext cx="3" cy="2"/>
            </a:xfrm>
            <a:custGeom>
              <a:avLst/>
              <a:gdLst>
                <a:gd name="T0" fmla="*/ 3 w 9"/>
                <a:gd name="T1" fmla="*/ 6 h 6"/>
                <a:gd name="T2" fmla="*/ 9 w 9"/>
                <a:gd name="T3" fmla="*/ 6 h 6"/>
                <a:gd name="T4" fmla="*/ 0 w 9"/>
                <a:gd name="T5" fmla="*/ 0 h 6"/>
                <a:gd name="T6" fmla="*/ 3 w 9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6">
                  <a:moveTo>
                    <a:pt x="3" y="6"/>
                  </a:moveTo>
                  <a:lnTo>
                    <a:pt x="9" y="6"/>
                  </a:lnTo>
                  <a:lnTo>
                    <a:pt x="0" y="0"/>
                  </a:lnTo>
                  <a:lnTo>
                    <a:pt x="3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31" name="Freeform 2855">
              <a:extLst>
                <a:ext uri="{FF2B5EF4-FFF2-40B4-BE49-F238E27FC236}">
                  <a16:creationId xmlns:a16="http://schemas.microsoft.com/office/drawing/2014/main" id="{80D0E34A-7D40-49C8-9687-4DEE207175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3" y="2296"/>
              <a:ext cx="266" cy="177"/>
            </a:xfrm>
            <a:custGeom>
              <a:avLst/>
              <a:gdLst>
                <a:gd name="T0" fmla="*/ 591 w 798"/>
                <a:gd name="T1" fmla="*/ 24 h 531"/>
                <a:gd name="T2" fmla="*/ 588 w 798"/>
                <a:gd name="T3" fmla="*/ 18 h 531"/>
                <a:gd name="T4" fmla="*/ 573 w 798"/>
                <a:gd name="T5" fmla="*/ 0 h 531"/>
                <a:gd name="T6" fmla="*/ 0 w 798"/>
                <a:gd name="T7" fmla="*/ 417 h 531"/>
                <a:gd name="T8" fmla="*/ 258 w 798"/>
                <a:gd name="T9" fmla="*/ 531 h 531"/>
                <a:gd name="T10" fmla="*/ 798 w 798"/>
                <a:gd name="T11" fmla="*/ 387 h 531"/>
                <a:gd name="T12" fmla="*/ 792 w 798"/>
                <a:gd name="T13" fmla="*/ 375 h 531"/>
                <a:gd name="T14" fmla="*/ 735 w 798"/>
                <a:gd name="T15" fmla="*/ 291 h 531"/>
                <a:gd name="T16" fmla="*/ 738 w 798"/>
                <a:gd name="T17" fmla="*/ 279 h 531"/>
                <a:gd name="T18" fmla="*/ 591 w 798"/>
                <a:gd name="T19" fmla="*/ 24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8" h="531">
                  <a:moveTo>
                    <a:pt x="591" y="24"/>
                  </a:moveTo>
                  <a:lnTo>
                    <a:pt x="588" y="18"/>
                  </a:lnTo>
                  <a:lnTo>
                    <a:pt x="573" y="0"/>
                  </a:lnTo>
                  <a:lnTo>
                    <a:pt x="0" y="417"/>
                  </a:lnTo>
                  <a:lnTo>
                    <a:pt x="258" y="531"/>
                  </a:lnTo>
                  <a:lnTo>
                    <a:pt x="798" y="387"/>
                  </a:lnTo>
                  <a:lnTo>
                    <a:pt x="792" y="375"/>
                  </a:lnTo>
                  <a:lnTo>
                    <a:pt x="735" y="291"/>
                  </a:lnTo>
                  <a:lnTo>
                    <a:pt x="738" y="279"/>
                  </a:lnTo>
                  <a:lnTo>
                    <a:pt x="591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32" name="Freeform 2856">
              <a:extLst>
                <a:ext uri="{FF2B5EF4-FFF2-40B4-BE49-F238E27FC236}">
                  <a16:creationId xmlns:a16="http://schemas.microsoft.com/office/drawing/2014/main" id="{9B1078C7-B10A-41B2-B47E-2456CE9EA2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7" y="2421"/>
              <a:ext cx="61" cy="154"/>
            </a:xfrm>
            <a:custGeom>
              <a:avLst/>
              <a:gdLst>
                <a:gd name="T0" fmla="*/ 0 w 183"/>
                <a:gd name="T1" fmla="*/ 0 h 462"/>
                <a:gd name="T2" fmla="*/ 6 w 183"/>
                <a:gd name="T3" fmla="*/ 12 h 462"/>
                <a:gd name="T4" fmla="*/ 9 w 183"/>
                <a:gd name="T5" fmla="*/ 18 h 462"/>
                <a:gd name="T6" fmla="*/ 150 w 183"/>
                <a:gd name="T7" fmla="*/ 411 h 462"/>
                <a:gd name="T8" fmla="*/ 171 w 183"/>
                <a:gd name="T9" fmla="*/ 462 h 462"/>
                <a:gd name="T10" fmla="*/ 183 w 183"/>
                <a:gd name="T11" fmla="*/ 462 h 462"/>
                <a:gd name="T12" fmla="*/ 183 w 183"/>
                <a:gd name="T13" fmla="*/ 453 h 462"/>
                <a:gd name="T14" fmla="*/ 12 w 183"/>
                <a:gd name="T15" fmla="*/ 0 h 462"/>
                <a:gd name="T16" fmla="*/ 0 w 183"/>
                <a:gd name="T17" fmla="*/ 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3" h="462">
                  <a:moveTo>
                    <a:pt x="0" y="0"/>
                  </a:moveTo>
                  <a:lnTo>
                    <a:pt x="6" y="12"/>
                  </a:lnTo>
                  <a:lnTo>
                    <a:pt x="9" y="18"/>
                  </a:lnTo>
                  <a:lnTo>
                    <a:pt x="150" y="411"/>
                  </a:lnTo>
                  <a:lnTo>
                    <a:pt x="171" y="462"/>
                  </a:lnTo>
                  <a:lnTo>
                    <a:pt x="183" y="462"/>
                  </a:lnTo>
                  <a:lnTo>
                    <a:pt x="183" y="453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33" name="Freeform 2857">
              <a:extLst>
                <a:ext uri="{FF2B5EF4-FFF2-40B4-BE49-F238E27FC236}">
                  <a16:creationId xmlns:a16="http://schemas.microsoft.com/office/drawing/2014/main" id="{4B7F9F42-24A8-4E00-BE12-0F70781E1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" y="2389"/>
              <a:ext cx="23" cy="32"/>
            </a:xfrm>
            <a:custGeom>
              <a:avLst/>
              <a:gdLst>
                <a:gd name="T0" fmla="*/ 57 w 69"/>
                <a:gd name="T1" fmla="*/ 96 h 96"/>
                <a:gd name="T2" fmla="*/ 69 w 69"/>
                <a:gd name="T3" fmla="*/ 96 h 96"/>
                <a:gd name="T4" fmla="*/ 3 w 69"/>
                <a:gd name="T5" fmla="*/ 0 h 96"/>
                <a:gd name="T6" fmla="*/ 0 w 69"/>
                <a:gd name="T7" fmla="*/ 12 h 96"/>
                <a:gd name="T8" fmla="*/ 57 w 69"/>
                <a:gd name="T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96">
                  <a:moveTo>
                    <a:pt x="57" y="96"/>
                  </a:moveTo>
                  <a:lnTo>
                    <a:pt x="69" y="96"/>
                  </a:lnTo>
                  <a:lnTo>
                    <a:pt x="3" y="0"/>
                  </a:lnTo>
                  <a:lnTo>
                    <a:pt x="0" y="12"/>
                  </a:lnTo>
                  <a:lnTo>
                    <a:pt x="57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34" name="Freeform 2858">
              <a:extLst>
                <a:ext uri="{FF2B5EF4-FFF2-40B4-BE49-F238E27FC236}">
                  <a16:creationId xmlns:a16="http://schemas.microsoft.com/office/drawing/2014/main" id="{301BCA06-0478-46B3-892F-776FB945CAE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9" y="2425"/>
              <a:ext cx="181" cy="50"/>
            </a:xfrm>
            <a:custGeom>
              <a:avLst/>
              <a:gdLst>
                <a:gd name="T0" fmla="*/ 543 w 543"/>
                <a:gd name="T1" fmla="*/ 6 h 150"/>
                <a:gd name="T2" fmla="*/ 540 w 543"/>
                <a:gd name="T3" fmla="*/ 0 h 150"/>
                <a:gd name="T4" fmla="*/ 0 w 543"/>
                <a:gd name="T5" fmla="*/ 144 h 150"/>
                <a:gd name="T6" fmla="*/ 0 w 543"/>
                <a:gd name="T7" fmla="*/ 150 h 150"/>
                <a:gd name="T8" fmla="*/ 492 w 543"/>
                <a:gd name="T9" fmla="*/ 21 h 150"/>
                <a:gd name="T10" fmla="*/ 543 w 543"/>
                <a:gd name="T11" fmla="*/ 6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3" h="150">
                  <a:moveTo>
                    <a:pt x="543" y="6"/>
                  </a:moveTo>
                  <a:lnTo>
                    <a:pt x="540" y="0"/>
                  </a:lnTo>
                  <a:lnTo>
                    <a:pt x="0" y="144"/>
                  </a:lnTo>
                  <a:lnTo>
                    <a:pt x="0" y="150"/>
                  </a:lnTo>
                  <a:lnTo>
                    <a:pt x="492" y="21"/>
                  </a:lnTo>
                  <a:lnTo>
                    <a:pt x="543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35" name="Freeform 2859">
              <a:extLst>
                <a:ext uri="{FF2B5EF4-FFF2-40B4-BE49-F238E27FC236}">
                  <a16:creationId xmlns:a16="http://schemas.microsoft.com/office/drawing/2014/main" id="{F90A7BF5-C785-41DD-A0E3-D4488BEC1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3" y="2427"/>
              <a:ext cx="64" cy="131"/>
            </a:xfrm>
            <a:custGeom>
              <a:avLst/>
              <a:gdLst>
                <a:gd name="T0" fmla="*/ 51 w 192"/>
                <a:gd name="T1" fmla="*/ 0 h 393"/>
                <a:gd name="T2" fmla="*/ 0 w 192"/>
                <a:gd name="T3" fmla="*/ 15 h 393"/>
                <a:gd name="T4" fmla="*/ 192 w 192"/>
                <a:gd name="T5" fmla="*/ 393 h 393"/>
                <a:gd name="T6" fmla="*/ 51 w 192"/>
                <a:gd name="T7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2" h="393">
                  <a:moveTo>
                    <a:pt x="51" y="0"/>
                  </a:moveTo>
                  <a:lnTo>
                    <a:pt x="0" y="15"/>
                  </a:lnTo>
                  <a:lnTo>
                    <a:pt x="192" y="393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36" name="Freeform 2860">
              <a:extLst>
                <a:ext uri="{FF2B5EF4-FFF2-40B4-BE49-F238E27FC236}">
                  <a16:creationId xmlns:a16="http://schemas.microsoft.com/office/drawing/2014/main" id="{EF0004B1-EF65-40E2-A00A-0DCE3C466C8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2" y="2435"/>
              <a:ext cx="87" cy="40"/>
            </a:xfrm>
            <a:custGeom>
              <a:avLst/>
              <a:gdLst>
                <a:gd name="T0" fmla="*/ 261 w 261"/>
                <a:gd name="T1" fmla="*/ 114 h 120"/>
                <a:gd name="T2" fmla="*/ 3 w 261"/>
                <a:gd name="T3" fmla="*/ 0 h 120"/>
                <a:gd name="T4" fmla="*/ 0 w 261"/>
                <a:gd name="T5" fmla="*/ 6 h 120"/>
                <a:gd name="T6" fmla="*/ 18 w 261"/>
                <a:gd name="T7" fmla="*/ 15 h 120"/>
                <a:gd name="T8" fmla="*/ 261 w 261"/>
                <a:gd name="T9" fmla="*/ 120 h 120"/>
                <a:gd name="T10" fmla="*/ 261 w 261"/>
                <a:gd name="T11" fmla="*/ 11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1" h="120">
                  <a:moveTo>
                    <a:pt x="261" y="114"/>
                  </a:moveTo>
                  <a:lnTo>
                    <a:pt x="3" y="0"/>
                  </a:lnTo>
                  <a:lnTo>
                    <a:pt x="0" y="6"/>
                  </a:lnTo>
                  <a:lnTo>
                    <a:pt x="18" y="15"/>
                  </a:lnTo>
                  <a:lnTo>
                    <a:pt x="261" y="120"/>
                  </a:lnTo>
                  <a:lnTo>
                    <a:pt x="261" y="1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8637" name="Group 2861">
            <a:extLst>
              <a:ext uri="{FF2B5EF4-FFF2-40B4-BE49-F238E27FC236}">
                <a16:creationId xmlns:a16="http://schemas.microsoft.com/office/drawing/2014/main" id="{B811148C-533B-4532-BEB3-7A97CBC80F36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711950" y="2108200"/>
            <a:ext cx="842963" cy="412750"/>
            <a:chOff x="5442" y="3517"/>
            <a:chExt cx="531" cy="260"/>
          </a:xfrm>
        </p:grpSpPr>
        <p:sp>
          <p:nvSpPr>
            <p:cNvPr id="78638" name="Freeform 2862">
              <a:extLst>
                <a:ext uri="{FF2B5EF4-FFF2-40B4-BE49-F238E27FC236}">
                  <a16:creationId xmlns:a16="http://schemas.microsoft.com/office/drawing/2014/main" id="{FA74099B-C060-4760-9EC1-341AADC4FB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6" y="3582"/>
              <a:ext cx="197" cy="32"/>
            </a:xfrm>
            <a:custGeom>
              <a:avLst/>
              <a:gdLst>
                <a:gd name="T0" fmla="*/ 3 w 591"/>
                <a:gd name="T1" fmla="*/ 90 h 96"/>
                <a:gd name="T2" fmla="*/ 0 w 591"/>
                <a:gd name="T3" fmla="*/ 93 h 96"/>
                <a:gd name="T4" fmla="*/ 15 w 591"/>
                <a:gd name="T5" fmla="*/ 96 h 96"/>
                <a:gd name="T6" fmla="*/ 24 w 591"/>
                <a:gd name="T7" fmla="*/ 96 h 96"/>
                <a:gd name="T8" fmla="*/ 591 w 591"/>
                <a:gd name="T9" fmla="*/ 9 h 96"/>
                <a:gd name="T10" fmla="*/ 585 w 591"/>
                <a:gd name="T11" fmla="*/ 0 h 96"/>
                <a:gd name="T12" fmla="*/ 3 w 591"/>
                <a:gd name="T13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1" h="96">
                  <a:moveTo>
                    <a:pt x="3" y="90"/>
                  </a:moveTo>
                  <a:lnTo>
                    <a:pt x="0" y="93"/>
                  </a:lnTo>
                  <a:lnTo>
                    <a:pt x="15" y="96"/>
                  </a:lnTo>
                  <a:lnTo>
                    <a:pt x="24" y="96"/>
                  </a:lnTo>
                  <a:lnTo>
                    <a:pt x="591" y="9"/>
                  </a:lnTo>
                  <a:lnTo>
                    <a:pt x="585" y="0"/>
                  </a:lnTo>
                  <a:lnTo>
                    <a:pt x="3" y="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39" name="Freeform 2863">
              <a:extLst>
                <a:ext uri="{FF2B5EF4-FFF2-40B4-BE49-F238E27FC236}">
                  <a16:creationId xmlns:a16="http://schemas.microsoft.com/office/drawing/2014/main" id="{A80FD7C9-22DE-48F9-A3E6-B0617D21E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4" y="3520"/>
              <a:ext cx="183" cy="93"/>
            </a:xfrm>
            <a:custGeom>
              <a:avLst/>
              <a:gdLst>
                <a:gd name="T0" fmla="*/ 546 w 549"/>
                <a:gd name="T1" fmla="*/ 279 h 279"/>
                <a:gd name="T2" fmla="*/ 549 w 549"/>
                <a:gd name="T3" fmla="*/ 276 h 279"/>
                <a:gd name="T4" fmla="*/ 0 w 549"/>
                <a:gd name="T5" fmla="*/ 0 h 279"/>
                <a:gd name="T6" fmla="*/ 18 w 549"/>
                <a:gd name="T7" fmla="*/ 15 h 279"/>
                <a:gd name="T8" fmla="*/ 24 w 549"/>
                <a:gd name="T9" fmla="*/ 18 h 279"/>
                <a:gd name="T10" fmla="*/ 546 w 549"/>
                <a:gd name="T11" fmla="*/ 27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9" h="279">
                  <a:moveTo>
                    <a:pt x="546" y="279"/>
                  </a:moveTo>
                  <a:lnTo>
                    <a:pt x="549" y="276"/>
                  </a:lnTo>
                  <a:lnTo>
                    <a:pt x="0" y="0"/>
                  </a:lnTo>
                  <a:lnTo>
                    <a:pt x="18" y="15"/>
                  </a:lnTo>
                  <a:lnTo>
                    <a:pt x="24" y="18"/>
                  </a:lnTo>
                  <a:lnTo>
                    <a:pt x="546" y="2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40" name="Freeform 2864">
              <a:extLst>
                <a:ext uri="{FF2B5EF4-FFF2-40B4-BE49-F238E27FC236}">
                  <a16:creationId xmlns:a16="http://schemas.microsoft.com/office/drawing/2014/main" id="{DF913E3F-87A5-4FCD-B0B8-01D9858BC0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1" y="3526"/>
              <a:ext cx="180" cy="246"/>
            </a:xfrm>
            <a:custGeom>
              <a:avLst/>
              <a:gdLst>
                <a:gd name="T0" fmla="*/ 540 w 540"/>
                <a:gd name="T1" fmla="*/ 264 h 738"/>
                <a:gd name="T2" fmla="*/ 525 w 540"/>
                <a:gd name="T3" fmla="*/ 261 h 738"/>
                <a:gd name="T4" fmla="*/ 3 w 540"/>
                <a:gd name="T5" fmla="*/ 0 h 738"/>
                <a:gd name="T6" fmla="*/ 0 w 540"/>
                <a:gd name="T7" fmla="*/ 0 h 738"/>
                <a:gd name="T8" fmla="*/ 240 w 540"/>
                <a:gd name="T9" fmla="*/ 210 h 738"/>
                <a:gd name="T10" fmla="*/ 348 w 540"/>
                <a:gd name="T11" fmla="*/ 288 h 738"/>
                <a:gd name="T12" fmla="*/ 525 w 540"/>
                <a:gd name="T13" fmla="*/ 738 h 738"/>
                <a:gd name="T14" fmla="*/ 540 w 540"/>
                <a:gd name="T15" fmla="*/ 264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0" h="738">
                  <a:moveTo>
                    <a:pt x="540" y="264"/>
                  </a:moveTo>
                  <a:lnTo>
                    <a:pt x="525" y="261"/>
                  </a:lnTo>
                  <a:lnTo>
                    <a:pt x="3" y="0"/>
                  </a:lnTo>
                  <a:lnTo>
                    <a:pt x="0" y="0"/>
                  </a:lnTo>
                  <a:lnTo>
                    <a:pt x="240" y="210"/>
                  </a:lnTo>
                  <a:lnTo>
                    <a:pt x="348" y="288"/>
                  </a:lnTo>
                  <a:lnTo>
                    <a:pt x="525" y="738"/>
                  </a:lnTo>
                  <a:lnTo>
                    <a:pt x="540" y="264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41" name="Freeform 2865">
              <a:extLst>
                <a:ext uri="{FF2B5EF4-FFF2-40B4-BE49-F238E27FC236}">
                  <a16:creationId xmlns:a16="http://schemas.microsoft.com/office/drawing/2014/main" id="{716657EC-2215-451F-9E47-BD2BFB1AA5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" y="3614"/>
              <a:ext cx="9" cy="163"/>
            </a:xfrm>
            <a:custGeom>
              <a:avLst/>
              <a:gdLst>
                <a:gd name="T0" fmla="*/ 27 w 27"/>
                <a:gd name="T1" fmla="*/ 0 h 489"/>
                <a:gd name="T2" fmla="*/ 18 w 27"/>
                <a:gd name="T3" fmla="*/ 0 h 489"/>
                <a:gd name="T4" fmla="*/ 3 w 27"/>
                <a:gd name="T5" fmla="*/ 474 h 489"/>
                <a:gd name="T6" fmla="*/ 0 w 27"/>
                <a:gd name="T7" fmla="*/ 480 h 489"/>
                <a:gd name="T8" fmla="*/ 0 w 27"/>
                <a:gd name="T9" fmla="*/ 489 h 489"/>
                <a:gd name="T10" fmla="*/ 15 w 27"/>
                <a:gd name="T11" fmla="*/ 489 h 489"/>
                <a:gd name="T12" fmla="*/ 27 w 27"/>
                <a:gd name="T13" fmla="*/ 0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89">
                  <a:moveTo>
                    <a:pt x="27" y="0"/>
                  </a:moveTo>
                  <a:lnTo>
                    <a:pt x="18" y="0"/>
                  </a:lnTo>
                  <a:lnTo>
                    <a:pt x="3" y="474"/>
                  </a:lnTo>
                  <a:lnTo>
                    <a:pt x="0" y="480"/>
                  </a:lnTo>
                  <a:lnTo>
                    <a:pt x="0" y="489"/>
                  </a:lnTo>
                  <a:lnTo>
                    <a:pt x="15" y="489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42" name="Freeform 2866">
              <a:extLst>
                <a:ext uri="{FF2B5EF4-FFF2-40B4-BE49-F238E27FC236}">
                  <a16:creationId xmlns:a16="http://schemas.microsoft.com/office/drawing/2014/main" id="{5C2AC12F-8C4F-4F2C-B98B-331F4C74C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2" y="3517"/>
              <a:ext cx="273" cy="160"/>
            </a:xfrm>
            <a:custGeom>
              <a:avLst/>
              <a:gdLst>
                <a:gd name="T0" fmla="*/ 474 w 819"/>
                <a:gd name="T1" fmla="*/ 24 h 480"/>
                <a:gd name="T2" fmla="*/ 456 w 819"/>
                <a:gd name="T3" fmla="*/ 9 h 480"/>
                <a:gd name="T4" fmla="*/ 447 w 819"/>
                <a:gd name="T5" fmla="*/ 0 h 480"/>
                <a:gd name="T6" fmla="*/ 0 w 819"/>
                <a:gd name="T7" fmla="*/ 393 h 480"/>
                <a:gd name="T8" fmla="*/ 312 w 819"/>
                <a:gd name="T9" fmla="*/ 480 h 480"/>
                <a:gd name="T10" fmla="*/ 819 w 819"/>
                <a:gd name="T11" fmla="*/ 327 h 480"/>
                <a:gd name="T12" fmla="*/ 816 w 819"/>
                <a:gd name="T13" fmla="*/ 321 h 480"/>
                <a:gd name="T14" fmla="*/ 810 w 819"/>
                <a:gd name="T15" fmla="*/ 315 h 480"/>
                <a:gd name="T16" fmla="*/ 801 w 819"/>
                <a:gd name="T17" fmla="*/ 309 h 480"/>
                <a:gd name="T18" fmla="*/ 798 w 819"/>
                <a:gd name="T19" fmla="*/ 306 h 480"/>
                <a:gd name="T20" fmla="*/ 717 w 819"/>
                <a:gd name="T21" fmla="*/ 237 h 480"/>
                <a:gd name="T22" fmla="*/ 477 w 819"/>
                <a:gd name="T23" fmla="*/ 27 h 480"/>
                <a:gd name="T24" fmla="*/ 474 w 819"/>
                <a:gd name="T25" fmla="*/ 24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9" h="480">
                  <a:moveTo>
                    <a:pt x="474" y="24"/>
                  </a:moveTo>
                  <a:lnTo>
                    <a:pt x="456" y="9"/>
                  </a:lnTo>
                  <a:lnTo>
                    <a:pt x="447" y="0"/>
                  </a:lnTo>
                  <a:lnTo>
                    <a:pt x="0" y="393"/>
                  </a:lnTo>
                  <a:lnTo>
                    <a:pt x="312" y="480"/>
                  </a:lnTo>
                  <a:lnTo>
                    <a:pt x="819" y="327"/>
                  </a:lnTo>
                  <a:lnTo>
                    <a:pt x="816" y="321"/>
                  </a:lnTo>
                  <a:lnTo>
                    <a:pt x="810" y="315"/>
                  </a:lnTo>
                  <a:lnTo>
                    <a:pt x="801" y="309"/>
                  </a:lnTo>
                  <a:lnTo>
                    <a:pt x="798" y="306"/>
                  </a:lnTo>
                  <a:lnTo>
                    <a:pt x="717" y="237"/>
                  </a:lnTo>
                  <a:lnTo>
                    <a:pt x="477" y="27"/>
                  </a:lnTo>
                  <a:lnTo>
                    <a:pt x="474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43" name="Freeform 2867">
              <a:extLst>
                <a:ext uri="{FF2B5EF4-FFF2-40B4-BE49-F238E27FC236}">
                  <a16:creationId xmlns:a16="http://schemas.microsoft.com/office/drawing/2014/main" id="{D83EE03C-B0A0-4EF4-BF0A-6FA43EC26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" y="3525"/>
              <a:ext cx="2" cy="1"/>
            </a:xfrm>
            <a:custGeom>
              <a:avLst/>
              <a:gdLst>
                <a:gd name="T0" fmla="*/ 0 w 6"/>
                <a:gd name="T1" fmla="*/ 0 h 3"/>
                <a:gd name="T2" fmla="*/ 3 w 6"/>
                <a:gd name="T3" fmla="*/ 3 h 3"/>
                <a:gd name="T4" fmla="*/ 6 w 6"/>
                <a:gd name="T5" fmla="*/ 3 h 3"/>
                <a:gd name="T6" fmla="*/ 0 w 6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0" y="0"/>
                  </a:moveTo>
                  <a:lnTo>
                    <a:pt x="3" y="3"/>
                  </a:lnTo>
                  <a:lnTo>
                    <a:pt x="6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44" name="Freeform 2868">
              <a:extLst>
                <a:ext uri="{FF2B5EF4-FFF2-40B4-BE49-F238E27FC236}">
                  <a16:creationId xmlns:a16="http://schemas.microsoft.com/office/drawing/2014/main" id="{E15C16D7-AEAE-41B5-9796-F1BA22D6EE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1" y="3517"/>
              <a:ext cx="380" cy="95"/>
            </a:xfrm>
            <a:custGeom>
              <a:avLst/>
              <a:gdLst>
                <a:gd name="T0" fmla="*/ 0 w 1140"/>
                <a:gd name="T1" fmla="*/ 0 h 285"/>
                <a:gd name="T2" fmla="*/ 9 w 1140"/>
                <a:gd name="T3" fmla="*/ 9 h 285"/>
                <a:gd name="T4" fmla="*/ 558 w 1140"/>
                <a:gd name="T5" fmla="*/ 285 h 285"/>
                <a:gd name="T6" fmla="*/ 1140 w 1140"/>
                <a:gd name="T7" fmla="*/ 195 h 285"/>
                <a:gd name="T8" fmla="*/ 1101 w 1140"/>
                <a:gd name="T9" fmla="*/ 48 h 285"/>
                <a:gd name="T10" fmla="*/ 0 w 1140"/>
                <a:gd name="T11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0" h="285">
                  <a:moveTo>
                    <a:pt x="0" y="0"/>
                  </a:moveTo>
                  <a:lnTo>
                    <a:pt x="9" y="9"/>
                  </a:lnTo>
                  <a:lnTo>
                    <a:pt x="558" y="285"/>
                  </a:lnTo>
                  <a:lnTo>
                    <a:pt x="1140" y="195"/>
                  </a:lnTo>
                  <a:lnTo>
                    <a:pt x="1101" y="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45" name="Freeform 2869">
              <a:extLst>
                <a:ext uri="{FF2B5EF4-FFF2-40B4-BE49-F238E27FC236}">
                  <a16:creationId xmlns:a16="http://schemas.microsoft.com/office/drawing/2014/main" id="{97ECD69E-7574-4732-8BDB-F0840326AA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1" y="3596"/>
              <a:ext cx="36" cy="27"/>
            </a:xfrm>
            <a:custGeom>
              <a:avLst/>
              <a:gdLst>
                <a:gd name="T0" fmla="*/ 99 w 108"/>
                <a:gd name="T1" fmla="*/ 81 h 81"/>
                <a:gd name="T2" fmla="*/ 108 w 108"/>
                <a:gd name="T3" fmla="*/ 78 h 81"/>
                <a:gd name="T4" fmla="*/ 0 w 108"/>
                <a:gd name="T5" fmla="*/ 0 h 81"/>
                <a:gd name="T6" fmla="*/ 81 w 108"/>
                <a:gd name="T7" fmla="*/ 69 h 81"/>
                <a:gd name="T8" fmla="*/ 84 w 108"/>
                <a:gd name="T9" fmla="*/ 72 h 81"/>
                <a:gd name="T10" fmla="*/ 93 w 108"/>
                <a:gd name="T11" fmla="*/ 78 h 81"/>
                <a:gd name="T12" fmla="*/ 99 w 108"/>
                <a:gd name="T13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81">
                  <a:moveTo>
                    <a:pt x="99" y="81"/>
                  </a:moveTo>
                  <a:lnTo>
                    <a:pt x="108" y="78"/>
                  </a:lnTo>
                  <a:lnTo>
                    <a:pt x="0" y="0"/>
                  </a:lnTo>
                  <a:lnTo>
                    <a:pt x="81" y="69"/>
                  </a:lnTo>
                  <a:lnTo>
                    <a:pt x="84" y="72"/>
                  </a:lnTo>
                  <a:lnTo>
                    <a:pt x="93" y="78"/>
                  </a:lnTo>
                  <a:lnTo>
                    <a:pt x="99" y="8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46" name="Freeform 2870">
              <a:extLst>
                <a:ext uri="{FF2B5EF4-FFF2-40B4-BE49-F238E27FC236}">
                  <a16:creationId xmlns:a16="http://schemas.microsoft.com/office/drawing/2014/main" id="{331B8EB9-B570-4B46-98F3-DF42D60F5F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4" y="3622"/>
              <a:ext cx="62" cy="152"/>
            </a:xfrm>
            <a:custGeom>
              <a:avLst/>
              <a:gdLst>
                <a:gd name="T0" fmla="*/ 9 w 186"/>
                <a:gd name="T1" fmla="*/ 0 h 456"/>
                <a:gd name="T2" fmla="*/ 0 w 186"/>
                <a:gd name="T3" fmla="*/ 3 h 456"/>
                <a:gd name="T4" fmla="*/ 0 w 186"/>
                <a:gd name="T5" fmla="*/ 6 h 456"/>
                <a:gd name="T6" fmla="*/ 3 w 186"/>
                <a:gd name="T7" fmla="*/ 12 h 456"/>
                <a:gd name="T8" fmla="*/ 6 w 186"/>
                <a:gd name="T9" fmla="*/ 18 h 456"/>
                <a:gd name="T10" fmla="*/ 168 w 186"/>
                <a:gd name="T11" fmla="*/ 441 h 456"/>
                <a:gd name="T12" fmla="*/ 168 w 186"/>
                <a:gd name="T13" fmla="*/ 450 h 456"/>
                <a:gd name="T14" fmla="*/ 183 w 186"/>
                <a:gd name="T15" fmla="*/ 456 h 456"/>
                <a:gd name="T16" fmla="*/ 186 w 186"/>
                <a:gd name="T17" fmla="*/ 450 h 456"/>
                <a:gd name="T18" fmla="*/ 9 w 186"/>
                <a:gd name="T19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6" h="456">
                  <a:moveTo>
                    <a:pt x="9" y="0"/>
                  </a:moveTo>
                  <a:lnTo>
                    <a:pt x="0" y="3"/>
                  </a:lnTo>
                  <a:lnTo>
                    <a:pt x="0" y="6"/>
                  </a:lnTo>
                  <a:lnTo>
                    <a:pt x="3" y="12"/>
                  </a:lnTo>
                  <a:lnTo>
                    <a:pt x="6" y="18"/>
                  </a:lnTo>
                  <a:lnTo>
                    <a:pt x="168" y="441"/>
                  </a:lnTo>
                  <a:lnTo>
                    <a:pt x="168" y="450"/>
                  </a:lnTo>
                  <a:lnTo>
                    <a:pt x="183" y="456"/>
                  </a:lnTo>
                  <a:lnTo>
                    <a:pt x="186" y="45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47" name="Freeform 2871">
              <a:extLst>
                <a:ext uri="{FF2B5EF4-FFF2-40B4-BE49-F238E27FC236}">
                  <a16:creationId xmlns:a16="http://schemas.microsoft.com/office/drawing/2014/main" id="{75EDC850-5435-48DA-9348-A498879C5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6" y="3626"/>
              <a:ext cx="170" cy="53"/>
            </a:xfrm>
            <a:custGeom>
              <a:avLst/>
              <a:gdLst>
                <a:gd name="T0" fmla="*/ 510 w 510"/>
                <a:gd name="T1" fmla="*/ 6 h 159"/>
                <a:gd name="T2" fmla="*/ 507 w 510"/>
                <a:gd name="T3" fmla="*/ 0 h 159"/>
                <a:gd name="T4" fmla="*/ 0 w 510"/>
                <a:gd name="T5" fmla="*/ 153 h 159"/>
                <a:gd name="T6" fmla="*/ 3 w 510"/>
                <a:gd name="T7" fmla="*/ 159 h 159"/>
                <a:gd name="T8" fmla="*/ 378 w 510"/>
                <a:gd name="T9" fmla="*/ 48 h 159"/>
                <a:gd name="T10" fmla="*/ 510 w 510"/>
                <a:gd name="T11" fmla="*/ 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0" h="159">
                  <a:moveTo>
                    <a:pt x="510" y="6"/>
                  </a:moveTo>
                  <a:lnTo>
                    <a:pt x="507" y="0"/>
                  </a:lnTo>
                  <a:lnTo>
                    <a:pt x="0" y="153"/>
                  </a:lnTo>
                  <a:lnTo>
                    <a:pt x="3" y="159"/>
                  </a:lnTo>
                  <a:lnTo>
                    <a:pt x="378" y="48"/>
                  </a:lnTo>
                  <a:lnTo>
                    <a:pt x="51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48" name="Freeform 2872">
              <a:extLst>
                <a:ext uri="{FF2B5EF4-FFF2-40B4-BE49-F238E27FC236}">
                  <a16:creationId xmlns:a16="http://schemas.microsoft.com/office/drawing/2014/main" id="{F52F3A13-E088-4ECB-840D-BFA74F5D0A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2" y="3622"/>
              <a:ext cx="2" cy="2"/>
            </a:xfrm>
            <a:custGeom>
              <a:avLst/>
              <a:gdLst>
                <a:gd name="T0" fmla="*/ 0 w 6"/>
                <a:gd name="T1" fmla="*/ 0 h 6"/>
                <a:gd name="T2" fmla="*/ 6 w 6"/>
                <a:gd name="T3" fmla="*/ 6 h 6"/>
                <a:gd name="T4" fmla="*/ 6 w 6"/>
                <a:gd name="T5" fmla="*/ 3 h 6"/>
                <a:gd name="T6" fmla="*/ 0 w 6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lnTo>
                    <a:pt x="6" y="6"/>
                  </a:lnTo>
                  <a:lnTo>
                    <a:pt x="6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49" name="Freeform 2873">
              <a:extLst>
                <a:ext uri="{FF2B5EF4-FFF2-40B4-BE49-F238E27FC236}">
                  <a16:creationId xmlns:a16="http://schemas.microsoft.com/office/drawing/2014/main" id="{FCBA8CD1-2AC6-4154-B070-3E74927B1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2" y="3628"/>
              <a:ext cx="98" cy="141"/>
            </a:xfrm>
            <a:custGeom>
              <a:avLst/>
              <a:gdLst>
                <a:gd name="T0" fmla="*/ 132 w 294"/>
                <a:gd name="T1" fmla="*/ 0 h 423"/>
                <a:gd name="T2" fmla="*/ 0 w 294"/>
                <a:gd name="T3" fmla="*/ 42 h 423"/>
                <a:gd name="T4" fmla="*/ 294 w 294"/>
                <a:gd name="T5" fmla="*/ 423 h 423"/>
                <a:gd name="T6" fmla="*/ 132 w 294"/>
                <a:gd name="T7" fmla="*/ 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4" h="423">
                  <a:moveTo>
                    <a:pt x="132" y="0"/>
                  </a:moveTo>
                  <a:lnTo>
                    <a:pt x="0" y="42"/>
                  </a:lnTo>
                  <a:lnTo>
                    <a:pt x="294" y="423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50" name="Freeform 2874">
              <a:extLst>
                <a:ext uri="{FF2B5EF4-FFF2-40B4-BE49-F238E27FC236}">
                  <a16:creationId xmlns:a16="http://schemas.microsoft.com/office/drawing/2014/main" id="{44956465-4612-4B76-99BA-E5A7BB6680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2" y="3648"/>
              <a:ext cx="105" cy="31"/>
            </a:xfrm>
            <a:custGeom>
              <a:avLst/>
              <a:gdLst>
                <a:gd name="T0" fmla="*/ 312 w 315"/>
                <a:gd name="T1" fmla="*/ 87 h 93"/>
                <a:gd name="T2" fmla="*/ 0 w 315"/>
                <a:gd name="T3" fmla="*/ 0 h 93"/>
                <a:gd name="T4" fmla="*/ 6 w 315"/>
                <a:gd name="T5" fmla="*/ 9 h 93"/>
                <a:gd name="T6" fmla="*/ 315 w 315"/>
                <a:gd name="T7" fmla="*/ 93 h 93"/>
                <a:gd name="T8" fmla="*/ 312 w 315"/>
                <a:gd name="T9" fmla="*/ 8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5" h="93">
                  <a:moveTo>
                    <a:pt x="312" y="87"/>
                  </a:moveTo>
                  <a:lnTo>
                    <a:pt x="0" y="0"/>
                  </a:lnTo>
                  <a:lnTo>
                    <a:pt x="6" y="9"/>
                  </a:lnTo>
                  <a:lnTo>
                    <a:pt x="315" y="93"/>
                  </a:lnTo>
                  <a:lnTo>
                    <a:pt x="312" y="8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8651" name="Group 2875">
            <a:extLst>
              <a:ext uri="{FF2B5EF4-FFF2-40B4-BE49-F238E27FC236}">
                <a16:creationId xmlns:a16="http://schemas.microsoft.com/office/drawing/2014/main" id="{6E79059D-7987-4F6C-864E-49E1202321C2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796088" y="2135188"/>
            <a:ext cx="838200" cy="384175"/>
            <a:chOff x="5594" y="2565"/>
            <a:chExt cx="528" cy="242"/>
          </a:xfrm>
        </p:grpSpPr>
        <p:sp>
          <p:nvSpPr>
            <p:cNvPr id="78652" name="Freeform 2876">
              <a:extLst>
                <a:ext uri="{FF2B5EF4-FFF2-40B4-BE49-F238E27FC236}">
                  <a16:creationId xmlns:a16="http://schemas.microsoft.com/office/drawing/2014/main" id="{226CB564-F696-4211-8E1E-8CDFB70CC0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1" y="2607"/>
              <a:ext cx="191" cy="37"/>
            </a:xfrm>
            <a:custGeom>
              <a:avLst/>
              <a:gdLst>
                <a:gd name="T0" fmla="*/ 0 w 573"/>
                <a:gd name="T1" fmla="*/ 105 h 111"/>
                <a:gd name="T2" fmla="*/ 0 w 573"/>
                <a:gd name="T3" fmla="*/ 111 h 111"/>
                <a:gd name="T4" fmla="*/ 12 w 573"/>
                <a:gd name="T5" fmla="*/ 111 h 111"/>
                <a:gd name="T6" fmla="*/ 18 w 573"/>
                <a:gd name="T7" fmla="*/ 111 h 111"/>
                <a:gd name="T8" fmla="*/ 573 w 573"/>
                <a:gd name="T9" fmla="*/ 6 h 111"/>
                <a:gd name="T10" fmla="*/ 567 w 573"/>
                <a:gd name="T11" fmla="*/ 0 h 111"/>
                <a:gd name="T12" fmla="*/ 558 w 573"/>
                <a:gd name="T13" fmla="*/ 0 h 111"/>
                <a:gd name="T14" fmla="*/ 0 w 573"/>
                <a:gd name="T15" fmla="*/ 10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3" h="111">
                  <a:moveTo>
                    <a:pt x="0" y="105"/>
                  </a:moveTo>
                  <a:lnTo>
                    <a:pt x="0" y="111"/>
                  </a:lnTo>
                  <a:lnTo>
                    <a:pt x="12" y="111"/>
                  </a:lnTo>
                  <a:lnTo>
                    <a:pt x="18" y="111"/>
                  </a:lnTo>
                  <a:lnTo>
                    <a:pt x="573" y="6"/>
                  </a:lnTo>
                  <a:lnTo>
                    <a:pt x="567" y="0"/>
                  </a:lnTo>
                  <a:lnTo>
                    <a:pt x="558" y="0"/>
                  </a:lnTo>
                  <a:lnTo>
                    <a:pt x="0" y="10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53" name="Freeform 2877">
              <a:extLst>
                <a:ext uri="{FF2B5EF4-FFF2-40B4-BE49-F238E27FC236}">
                  <a16:creationId xmlns:a16="http://schemas.microsoft.com/office/drawing/2014/main" id="{59D353EC-C554-4273-8943-4733F2C14F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" y="2571"/>
              <a:ext cx="226" cy="73"/>
            </a:xfrm>
            <a:custGeom>
              <a:avLst/>
              <a:gdLst>
                <a:gd name="T0" fmla="*/ 678 w 678"/>
                <a:gd name="T1" fmla="*/ 219 h 219"/>
                <a:gd name="T2" fmla="*/ 678 w 678"/>
                <a:gd name="T3" fmla="*/ 213 h 219"/>
                <a:gd name="T4" fmla="*/ 0 w 678"/>
                <a:gd name="T5" fmla="*/ 0 h 219"/>
                <a:gd name="T6" fmla="*/ 18 w 678"/>
                <a:gd name="T7" fmla="*/ 9 h 219"/>
                <a:gd name="T8" fmla="*/ 21 w 678"/>
                <a:gd name="T9" fmla="*/ 12 h 219"/>
                <a:gd name="T10" fmla="*/ 24 w 678"/>
                <a:gd name="T11" fmla="*/ 12 h 219"/>
                <a:gd name="T12" fmla="*/ 27 w 678"/>
                <a:gd name="T13" fmla="*/ 12 h 219"/>
                <a:gd name="T14" fmla="*/ 30 w 678"/>
                <a:gd name="T15" fmla="*/ 15 h 219"/>
                <a:gd name="T16" fmla="*/ 66 w 678"/>
                <a:gd name="T17" fmla="*/ 27 h 219"/>
                <a:gd name="T18" fmla="*/ 69 w 678"/>
                <a:gd name="T19" fmla="*/ 27 h 219"/>
                <a:gd name="T20" fmla="*/ 105 w 678"/>
                <a:gd name="T21" fmla="*/ 39 h 219"/>
                <a:gd name="T22" fmla="*/ 111 w 678"/>
                <a:gd name="T23" fmla="*/ 39 h 219"/>
                <a:gd name="T24" fmla="*/ 114 w 678"/>
                <a:gd name="T25" fmla="*/ 42 h 219"/>
                <a:gd name="T26" fmla="*/ 120 w 678"/>
                <a:gd name="T27" fmla="*/ 42 h 219"/>
                <a:gd name="T28" fmla="*/ 123 w 678"/>
                <a:gd name="T29" fmla="*/ 45 h 219"/>
                <a:gd name="T30" fmla="*/ 129 w 678"/>
                <a:gd name="T31" fmla="*/ 45 h 219"/>
                <a:gd name="T32" fmla="*/ 132 w 678"/>
                <a:gd name="T33" fmla="*/ 48 h 219"/>
                <a:gd name="T34" fmla="*/ 138 w 678"/>
                <a:gd name="T35" fmla="*/ 48 h 219"/>
                <a:gd name="T36" fmla="*/ 141 w 678"/>
                <a:gd name="T37" fmla="*/ 51 h 219"/>
                <a:gd name="T38" fmla="*/ 150 w 678"/>
                <a:gd name="T39" fmla="*/ 51 h 219"/>
                <a:gd name="T40" fmla="*/ 153 w 678"/>
                <a:gd name="T41" fmla="*/ 54 h 219"/>
                <a:gd name="T42" fmla="*/ 159 w 678"/>
                <a:gd name="T43" fmla="*/ 54 h 219"/>
                <a:gd name="T44" fmla="*/ 162 w 678"/>
                <a:gd name="T45" fmla="*/ 57 h 219"/>
                <a:gd name="T46" fmla="*/ 168 w 678"/>
                <a:gd name="T47" fmla="*/ 57 h 219"/>
                <a:gd name="T48" fmla="*/ 171 w 678"/>
                <a:gd name="T49" fmla="*/ 60 h 219"/>
                <a:gd name="T50" fmla="*/ 177 w 678"/>
                <a:gd name="T51" fmla="*/ 60 h 219"/>
                <a:gd name="T52" fmla="*/ 180 w 678"/>
                <a:gd name="T53" fmla="*/ 63 h 219"/>
                <a:gd name="T54" fmla="*/ 186 w 678"/>
                <a:gd name="T55" fmla="*/ 63 h 219"/>
                <a:gd name="T56" fmla="*/ 189 w 678"/>
                <a:gd name="T57" fmla="*/ 66 h 219"/>
                <a:gd name="T58" fmla="*/ 195 w 678"/>
                <a:gd name="T59" fmla="*/ 66 h 219"/>
                <a:gd name="T60" fmla="*/ 198 w 678"/>
                <a:gd name="T61" fmla="*/ 69 h 219"/>
                <a:gd name="T62" fmla="*/ 204 w 678"/>
                <a:gd name="T63" fmla="*/ 69 h 219"/>
                <a:gd name="T64" fmla="*/ 207 w 678"/>
                <a:gd name="T65" fmla="*/ 72 h 219"/>
                <a:gd name="T66" fmla="*/ 216 w 678"/>
                <a:gd name="T67" fmla="*/ 72 h 219"/>
                <a:gd name="T68" fmla="*/ 219 w 678"/>
                <a:gd name="T69" fmla="*/ 75 h 219"/>
                <a:gd name="T70" fmla="*/ 225 w 678"/>
                <a:gd name="T71" fmla="*/ 75 h 219"/>
                <a:gd name="T72" fmla="*/ 228 w 678"/>
                <a:gd name="T73" fmla="*/ 78 h 219"/>
                <a:gd name="T74" fmla="*/ 234 w 678"/>
                <a:gd name="T75" fmla="*/ 78 h 219"/>
                <a:gd name="T76" fmla="*/ 237 w 678"/>
                <a:gd name="T77" fmla="*/ 81 h 219"/>
                <a:gd name="T78" fmla="*/ 678 w 678"/>
                <a:gd name="T79" fmla="*/ 21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78" h="219">
                  <a:moveTo>
                    <a:pt x="678" y="219"/>
                  </a:moveTo>
                  <a:lnTo>
                    <a:pt x="678" y="213"/>
                  </a:lnTo>
                  <a:lnTo>
                    <a:pt x="0" y="0"/>
                  </a:lnTo>
                  <a:lnTo>
                    <a:pt x="18" y="9"/>
                  </a:lnTo>
                  <a:lnTo>
                    <a:pt x="21" y="12"/>
                  </a:lnTo>
                  <a:lnTo>
                    <a:pt x="24" y="12"/>
                  </a:lnTo>
                  <a:lnTo>
                    <a:pt x="27" y="12"/>
                  </a:lnTo>
                  <a:lnTo>
                    <a:pt x="30" y="15"/>
                  </a:lnTo>
                  <a:lnTo>
                    <a:pt x="66" y="27"/>
                  </a:lnTo>
                  <a:lnTo>
                    <a:pt x="69" y="27"/>
                  </a:lnTo>
                  <a:lnTo>
                    <a:pt x="105" y="39"/>
                  </a:lnTo>
                  <a:lnTo>
                    <a:pt x="111" y="39"/>
                  </a:lnTo>
                  <a:lnTo>
                    <a:pt x="114" y="42"/>
                  </a:lnTo>
                  <a:lnTo>
                    <a:pt x="120" y="42"/>
                  </a:lnTo>
                  <a:lnTo>
                    <a:pt x="123" y="45"/>
                  </a:lnTo>
                  <a:lnTo>
                    <a:pt x="129" y="45"/>
                  </a:lnTo>
                  <a:lnTo>
                    <a:pt x="132" y="48"/>
                  </a:lnTo>
                  <a:lnTo>
                    <a:pt x="138" y="48"/>
                  </a:lnTo>
                  <a:lnTo>
                    <a:pt x="141" y="51"/>
                  </a:lnTo>
                  <a:lnTo>
                    <a:pt x="150" y="51"/>
                  </a:lnTo>
                  <a:lnTo>
                    <a:pt x="153" y="54"/>
                  </a:lnTo>
                  <a:lnTo>
                    <a:pt x="159" y="54"/>
                  </a:lnTo>
                  <a:lnTo>
                    <a:pt x="162" y="57"/>
                  </a:lnTo>
                  <a:lnTo>
                    <a:pt x="168" y="57"/>
                  </a:lnTo>
                  <a:lnTo>
                    <a:pt x="171" y="60"/>
                  </a:lnTo>
                  <a:lnTo>
                    <a:pt x="177" y="60"/>
                  </a:lnTo>
                  <a:lnTo>
                    <a:pt x="180" y="63"/>
                  </a:lnTo>
                  <a:lnTo>
                    <a:pt x="186" y="63"/>
                  </a:lnTo>
                  <a:lnTo>
                    <a:pt x="189" y="66"/>
                  </a:lnTo>
                  <a:lnTo>
                    <a:pt x="195" y="66"/>
                  </a:lnTo>
                  <a:lnTo>
                    <a:pt x="198" y="69"/>
                  </a:lnTo>
                  <a:lnTo>
                    <a:pt x="204" y="69"/>
                  </a:lnTo>
                  <a:lnTo>
                    <a:pt x="207" y="72"/>
                  </a:lnTo>
                  <a:lnTo>
                    <a:pt x="216" y="72"/>
                  </a:lnTo>
                  <a:lnTo>
                    <a:pt x="219" y="75"/>
                  </a:lnTo>
                  <a:lnTo>
                    <a:pt x="225" y="75"/>
                  </a:lnTo>
                  <a:lnTo>
                    <a:pt x="228" y="78"/>
                  </a:lnTo>
                  <a:lnTo>
                    <a:pt x="234" y="78"/>
                  </a:lnTo>
                  <a:lnTo>
                    <a:pt x="237" y="81"/>
                  </a:lnTo>
                  <a:lnTo>
                    <a:pt x="678" y="2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54" name="Freeform 2878">
              <a:extLst>
                <a:ext uri="{FF2B5EF4-FFF2-40B4-BE49-F238E27FC236}">
                  <a16:creationId xmlns:a16="http://schemas.microsoft.com/office/drawing/2014/main" id="{5E145737-85E6-4FAE-ABD7-D41115495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2" y="2644"/>
              <a:ext cx="5" cy="163"/>
            </a:xfrm>
            <a:custGeom>
              <a:avLst/>
              <a:gdLst>
                <a:gd name="T0" fmla="*/ 15 w 15"/>
                <a:gd name="T1" fmla="*/ 0 h 489"/>
                <a:gd name="T2" fmla="*/ 9 w 15"/>
                <a:gd name="T3" fmla="*/ 0 h 489"/>
                <a:gd name="T4" fmla="*/ 0 w 15"/>
                <a:gd name="T5" fmla="*/ 465 h 489"/>
                <a:gd name="T6" fmla="*/ 0 w 15"/>
                <a:gd name="T7" fmla="*/ 474 h 489"/>
                <a:gd name="T8" fmla="*/ 0 w 15"/>
                <a:gd name="T9" fmla="*/ 483 h 489"/>
                <a:gd name="T10" fmla="*/ 12 w 15"/>
                <a:gd name="T11" fmla="*/ 489 h 489"/>
                <a:gd name="T12" fmla="*/ 15 w 15"/>
                <a:gd name="T13" fmla="*/ 0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89">
                  <a:moveTo>
                    <a:pt x="15" y="0"/>
                  </a:moveTo>
                  <a:lnTo>
                    <a:pt x="9" y="0"/>
                  </a:lnTo>
                  <a:lnTo>
                    <a:pt x="0" y="465"/>
                  </a:lnTo>
                  <a:lnTo>
                    <a:pt x="0" y="474"/>
                  </a:lnTo>
                  <a:lnTo>
                    <a:pt x="0" y="483"/>
                  </a:lnTo>
                  <a:lnTo>
                    <a:pt x="12" y="489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55" name="Freeform 2879">
              <a:extLst>
                <a:ext uri="{FF2B5EF4-FFF2-40B4-BE49-F238E27FC236}">
                  <a16:creationId xmlns:a16="http://schemas.microsoft.com/office/drawing/2014/main" id="{C0898482-0987-4048-809C-DEB9D1B442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1" y="2579"/>
              <a:ext cx="214" cy="220"/>
            </a:xfrm>
            <a:custGeom>
              <a:avLst/>
              <a:gdLst>
                <a:gd name="T0" fmla="*/ 642 w 642"/>
                <a:gd name="T1" fmla="*/ 195 h 660"/>
                <a:gd name="T2" fmla="*/ 630 w 642"/>
                <a:gd name="T3" fmla="*/ 195 h 660"/>
                <a:gd name="T4" fmla="*/ 189 w 642"/>
                <a:gd name="T5" fmla="*/ 57 h 660"/>
                <a:gd name="T6" fmla="*/ 186 w 642"/>
                <a:gd name="T7" fmla="*/ 54 h 660"/>
                <a:gd name="T8" fmla="*/ 180 w 642"/>
                <a:gd name="T9" fmla="*/ 54 h 660"/>
                <a:gd name="T10" fmla="*/ 177 w 642"/>
                <a:gd name="T11" fmla="*/ 51 h 660"/>
                <a:gd name="T12" fmla="*/ 171 w 642"/>
                <a:gd name="T13" fmla="*/ 51 h 660"/>
                <a:gd name="T14" fmla="*/ 168 w 642"/>
                <a:gd name="T15" fmla="*/ 48 h 660"/>
                <a:gd name="T16" fmla="*/ 159 w 642"/>
                <a:gd name="T17" fmla="*/ 48 h 660"/>
                <a:gd name="T18" fmla="*/ 156 w 642"/>
                <a:gd name="T19" fmla="*/ 45 h 660"/>
                <a:gd name="T20" fmla="*/ 150 w 642"/>
                <a:gd name="T21" fmla="*/ 45 h 660"/>
                <a:gd name="T22" fmla="*/ 147 w 642"/>
                <a:gd name="T23" fmla="*/ 42 h 660"/>
                <a:gd name="T24" fmla="*/ 141 w 642"/>
                <a:gd name="T25" fmla="*/ 42 h 660"/>
                <a:gd name="T26" fmla="*/ 138 w 642"/>
                <a:gd name="T27" fmla="*/ 39 h 660"/>
                <a:gd name="T28" fmla="*/ 132 w 642"/>
                <a:gd name="T29" fmla="*/ 39 h 660"/>
                <a:gd name="T30" fmla="*/ 129 w 642"/>
                <a:gd name="T31" fmla="*/ 36 h 660"/>
                <a:gd name="T32" fmla="*/ 123 w 642"/>
                <a:gd name="T33" fmla="*/ 36 h 660"/>
                <a:gd name="T34" fmla="*/ 120 w 642"/>
                <a:gd name="T35" fmla="*/ 33 h 660"/>
                <a:gd name="T36" fmla="*/ 114 w 642"/>
                <a:gd name="T37" fmla="*/ 33 h 660"/>
                <a:gd name="T38" fmla="*/ 111 w 642"/>
                <a:gd name="T39" fmla="*/ 30 h 660"/>
                <a:gd name="T40" fmla="*/ 105 w 642"/>
                <a:gd name="T41" fmla="*/ 30 h 660"/>
                <a:gd name="T42" fmla="*/ 102 w 642"/>
                <a:gd name="T43" fmla="*/ 27 h 660"/>
                <a:gd name="T44" fmla="*/ 93 w 642"/>
                <a:gd name="T45" fmla="*/ 27 h 660"/>
                <a:gd name="T46" fmla="*/ 90 w 642"/>
                <a:gd name="T47" fmla="*/ 24 h 660"/>
                <a:gd name="T48" fmla="*/ 84 w 642"/>
                <a:gd name="T49" fmla="*/ 24 h 660"/>
                <a:gd name="T50" fmla="*/ 81 w 642"/>
                <a:gd name="T51" fmla="*/ 21 h 660"/>
                <a:gd name="T52" fmla="*/ 75 w 642"/>
                <a:gd name="T53" fmla="*/ 21 h 660"/>
                <a:gd name="T54" fmla="*/ 72 w 642"/>
                <a:gd name="T55" fmla="*/ 18 h 660"/>
                <a:gd name="T56" fmla="*/ 66 w 642"/>
                <a:gd name="T57" fmla="*/ 18 h 660"/>
                <a:gd name="T58" fmla="*/ 63 w 642"/>
                <a:gd name="T59" fmla="*/ 15 h 660"/>
                <a:gd name="T60" fmla="*/ 57 w 642"/>
                <a:gd name="T61" fmla="*/ 15 h 660"/>
                <a:gd name="T62" fmla="*/ 21 w 642"/>
                <a:gd name="T63" fmla="*/ 3 h 660"/>
                <a:gd name="T64" fmla="*/ 18 w 642"/>
                <a:gd name="T65" fmla="*/ 3 h 660"/>
                <a:gd name="T66" fmla="*/ 0 w 642"/>
                <a:gd name="T67" fmla="*/ 0 h 660"/>
                <a:gd name="T68" fmla="*/ 309 w 642"/>
                <a:gd name="T69" fmla="*/ 162 h 660"/>
                <a:gd name="T70" fmla="*/ 453 w 642"/>
                <a:gd name="T71" fmla="*/ 222 h 660"/>
                <a:gd name="T72" fmla="*/ 462 w 642"/>
                <a:gd name="T73" fmla="*/ 228 h 660"/>
                <a:gd name="T74" fmla="*/ 633 w 642"/>
                <a:gd name="T75" fmla="*/ 660 h 660"/>
                <a:gd name="T76" fmla="*/ 642 w 642"/>
                <a:gd name="T77" fmla="*/ 195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42" h="660">
                  <a:moveTo>
                    <a:pt x="642" y="195"/>
                  </a:moveTo>
                  <a:lnTo>
                    <a:pt x="630" y="195"/>
                  </a:lnTo>
                  <a:lnTo>
                    <a:pt x="189" y="57"/>
                  </a:lnTo>
                  <a:lnTo>
                    <a:pt x="186" y="54"/>
                  </a:lnTo>
                  <a:lnTo>
                    <a:pt x="180" y="54"/>
                  </a:lnTo>
                  <a:lnTo>
                    <a:pt x="177" y="51"/>
                  </a:lnTo>
                  <a:lnTo>
                    <a:pt x="171" y="51"/>
                  </a:lnTo>
                  <a:lnTo>
                    <a:pt x="168" y="48"/>
                  </a:lnTo>
                  <a:lnTo>
                    <a:pt x="159" y="48"/>
                  </a:lnTo>
                  <a:lnTo>
                    <a:pt x="156" y="45"/>
                  </a:lnTo>
                  <a:lnTo>
                    <a:pt x="150" y="45"/>
                  </a:lnTo>
                  <a:lnTo>
                    <a:pt x="147" y="42"/>
                  </a:lnTo>
                  <a:lnTo>
                    <a:pt x="141" y="42"/>
                  </a:lnTo>
                  <a:lnTo>
                    <a:pt x="138" y="39"/>
                  </a:lnTo>
                  <a:lnTo>
                    <a:pt x="132" y="39"/>
                  </a:lnTo>
                  <a:lnTo>
                    <a:pt x="129" y="36"/>
                  </a:lnTo>
                  <a:lnTo>
                    <a:pt x="123" y="36"/>
                  </a:lnTo>
                  <a:lnTo>
                    <a:pt x="120" y="33"/>
                  </a:lnTo>
                  <a:lnTo>
                    <a:pt x="114" y="33"/>
                  </a:lnTo>
                  <a:lnTo>
                    <a:pt x="111" y="30"/>
                  </a:lnTo>
                  <a:lnTo>
                    <a:pt x="105" y="30"/>
                  </a:lnTo>
                  <a:lnTo>
                    <a:pt x="102" y="27"/>
                  </a:lnTo>
                  <a:lnTo>
                    <a:pt x="93" y="27"/>
                  </a:lnTo>
                  <a:lnTo>
                    <a:pt x="90" y="24"/>
                  </a:lnTo>
                  <a:lnTo>
                    <a:pt x="84" y="24"/>
                  </a:lnTo>
                  <a:lnTo>
                    <a:pt x="81" y="21"/>
                  </a:lnTo>
                  <a:lnTo>
                    <a:pt x="75" y="21"/>
                  </a:lnTo>
                  <a:lnTo>
                    <a:pt x="72" y="18"/>
                  </a:lnTo>
                  <a:lnTo>
                    <a:pt x="66" y="18"/>
                  </a:lnTo>
                  <a:lnTo>
                    <a:pt x="63" y="15"/>
                  </a:lnTo>
                  <a:lnTo>
                    <a:pt x="57" y="15"/>
                  </a:lnTo>
                  <a:lnTo>
                    <a:pt x="21" y="3"/>
                  </a:lnTo>
                  <a:lnTo>
                    <a:pt x="18" y="3"/>
                  </a:lnTo>
                  <a:lnTo>
                    <a:pt x="0" y="0"/>
                  </a:lnTo>
                  <a:lnTo>
                    <a:pt x="309" y="162"/>
                  </a:lnTo>
                  <a:lnTo>
                    <a:pt x="453" y="222"/>
                  </a:lnTo>
                  <a:lnTo>
                    <a:pt x="462" y="228"/>
                  </a:lnTo>
                  <a:lnTo>
                    <a:pt x="633" y="660"/>
                  </a:lnTo>
                  <a:lnTo>
                    <a:pt x="642" y="195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56" name="Freeform 2880">
              <a:extLst>
                <a:ext uri="{FF2B5EF4-FFF2-40B4-BE49-F238E27FC236}">
                  <a16:creationId xmlns:a16="http://schemas.microsoft.com/office/drawing/2014/main" id="{2D3ABBAA-29D6-4850-A1D9-1493B4FE0B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1" y="2653"/>
              <a:ext cx="61" cy="150"/>
            </a:xfrm>
            <a:custGeom>
              <a:avLst/>
              <a:gdLst>
                <a:gd name="T0" fmla="*/ 0 w 183"/>
                <a:gd name="T1" fmla="*/ 12 h 450"/>
                <a:gd name="T2" fmla="*/ 3 w 183"/>
                <a:gd name="T3" fmla="*/ 21 h 450"/>
                <a:gd name="T4" fmla="*/ 168 w 183"/>
                <a:gd name="T5" fmla="*/ 441 h 450"/>
                <a:gd name="T6" fmla="*/ 177 w 183"/>
                <a:gd name="T7" fmla="*/ 450 h 450"/>
                <a:gd name="T8" fmla="*/ 183 w 183"/>
                <a:gd name="T9" fmla="*/ 447 h 450"/>
                <a:gd name="T10" fmla="*/ 183 w 183"/>
                <a:gd name="T11" fmla="*/ 438 h 450"/>
                <a:gd name="T12" fmla="*/ 12 w 183"/>
                <a:gd name="T13" fmla="*/ 6 h 450"/>
                <a:gd name="T14" fmla="*/ 3 w 183"/>
                <a:gd name="T15" fmla="*/ 0 h 450"/>
                <a:gd name="T16" fmla="*/ 0 w 183"/>
                <a:gd name="T17" fmla="*/ 3 h 450"/>
                <a:gd name="T18" fmla="*/ 0 w 183"/>
                <a:gd name="T19" fmla="*/ 12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3" h="450">
                  <a:moveTo>
                    <a:pt x="0" y="12"/>
                  </a:moveTo>
                  <a:lnTo>
                    <a:pt x="3" y="21"/>
                  </a:lnTo>
                  <a:lnTo>
                    <a:pt x="168" y="441"/>
                  </a:lnTo>
                  <a:lnTo>
                    <a:pt x="177" y="450"/>
                  </a:lnTo>
                  <a:lnTo>
                    <a:pt x="183" y="447"/>
                  </a:lnTo>
                  <a:lnTo>
                    <a:pt x="183" y="438"/>
                  </a:lnTo>
                  <a:lnTo>
                    <a:pt x="12" y="6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57" name="Freeform 2881">
              <a:extLst>
                <a:ext uri="{FF2B5EF4-FFF2-40B4-BE49-F238E27FC236}">
                  <a16:creationId xmlns:a16="http://schemas.microsoft.com/office/drawing/2014/main" id="{9A237414-D21C-45E1-AD33-8CCF3BFAC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" y="2657"/>
              <a:ext cx="157" cy="55"/>
            </a:xfrm>
            <a:custGeom>
              <a:avLst/>
              <a:gdLst>
                <a:gd name="T0" fmla="*/ 471 w 471"/>
                <a:gd name="T1" fmla="*/ 9 h 165"/>
                <a:gd name="T2" fmla="*/ 468 w 471"/>
                <a:gd name="T3" fmla="*/ 0 h 165"/>
                <a:gd name="T4" fmla="*/ 0 w 471"/>
                <a:gd name="T5" fmla="*/ 159 h 165"/>
                <a:gd name="T6" fmla="*/ 0 w 471"/>
                <a:gd name="T7" fmla="*/ 165 h 165"/>
                <a:gd name="T8" fmla="*/ 270 w 471"/>
                <a:gd name="T9" fmla="*/ 78 h 165"/>
                <a:gd name="T10" fmla="*/ 471 w 471"/>
                <a:gd name="T11" fmla="*/ 9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1" h="165">
                  <a:moveTo>
                    <a:pt x="471" y="9"/>
                  </a:moveTo>
                  <a:lnTo>
                    <a:pt x="468" y="0"/>
                  </a:lnTo>
                  <a:lnTo>
                    <a:pt x="0" y="159"/>
                  </a:lnTo>
                  <a:lnTo>
                    <a:pt x="0" y="165"/>
                  </a:lnTo>
                  <a:lnTo>
                    <a:pt x="270" y="78"/>
                  </a:lnTo>
                  <a:lnTo>
                    <a:pt x="471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58" name="Freeform 2882">
              <a:extLst>
                <a:ext uri="{FF2B5EF4-FFF2-40B4-BE49-F238E27FC236}">
                  <a16:creationId xmlns:a16="http://schemas.microsoft.com/office/drawing/2014/main" id="{2F9C5F14-CB13-4F9B-A927-A1E652295B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5" y="2648"/>
              <a:ext cx="16" cy="9"/>
            </a:xfrm>
            <a:custGeom>
              <a:avLst/>
              <a:gdLst>
                <a:gd name="T0" fmla="*/ 48 w 48"/>
                <a:gd name="T1" fmla="*/ 27 h 27"/>
                <a:gd name="T2" fmla="*/ 48 w 48"/>
                <a:gd name="T3" fmla="*/ 18 h 27"/>
                <a:gd name="T4" fmla="*/ 0 w 48"/>
                <a:gd name="T5" fmla="*/ 0 h 27"/>
                <a:gd name="T6" fmla="*/ 48 w 48"/>
                <a:gd name="T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27">
                  <a:moveTo>
                    <a:pt x="48" y="27"/>
                  </a:moveTo>
                  <a:lnTo>
                    <a:pt x="48" y="18"/>
                  </a:lnTo>
                  <a:lnTo>
                    <a:pt x="0" y="0"/>
                  </a:lnTo>
                  <a:lnTo>
                    <a:pt x="48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59" name="Freeform 2883">
              <a:extLst>
                <a:ext uri="{FF2B5EF4-FFF2-40B4-BE49-F238E27FC236}">
                  <a16:creationId xmlns:a16="http://schemas.microsoft.com/office/drawing/2014/main" id="{9B2FA65E-F258-448E-A8AF-423DCEAF4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4" y="2633"/>
              <a:ext cx="48" cy="21"/>
            </a:xfrm>
            <a:custGeom>
              <a:avLst/>
              <a:gdLst>
                <a:gd name="T0" fmla="*/ 0 w 144"/>
                <a:gd name="T1" fmla="*/ 0 h 63"/>
                <a:gd name="T2" fmla="*/ 93 w 144"/>
                <a:gd name="T3" fmla="*/ 45 h 63"/>
                <a:gd name="T4" fmla="*/ 141 w 144"/>
                <a:gd name="T5" fmla="*/ 63 h 63"/>
                <a:gd name="T6" fmla="*/ 144 w 144"/>
                <a:gd name="T7" fmla="*/ 60 h 63"/>
                <a:gd name="T8" fmla="*/ 0 w 144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63">
                  <a:moveTo>
                    <a:pt x="0" y="0"/>
                  </a:moveTo>
                  <a:lnTo>
                    <a:pt x="93" y="45"/>
                  </a:lnTo>
                  <a:lnTo>
                    <a:pt x="141" y="63"/>
                  </a:lnTo>
                  <a:lnTo>
                    <a:pt x="144" y="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60" name="Freeform 2884">
              <a:extLst>
                <a:ext uri="{FF2B5EF4-FFF2-40B4-BE49-F238E27FC236}">
                  <a16:creationId xmlns:a16="http://schemas.microsoft.com/office/drawing/2014/main" id="{C28407C8-1C60-4E5C-B4CC-6AC013A25A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4" y="2568"/>
              <a:ext cx="277" cy="142"/>
            </a:xfrm>
            <a:custGeom>
              <a:avLst/>
              <a:gdLst>
                <a:gd name="T0" fmla="*/ 783 w 831"/>
                <a:gd name="T1" fmla="*/ 240 h 426"/>
                <a:gd name="T2" fmla="*/ 690 w 831"/>
                <a:gd name="T3" fmla="*/ 195 h 426"/>
                <a:gd name="T4" fmla="*/ 381 w 831"/>
                <a:gd name="T5" fmla="*/ 33 h 426"/>
                <a:gd name="T6" fmla="*/ 363 w 831"/>
                <a:gd name="T7" fmla="*/ 24 h 426"/>
                <a:gd name="T8" fmla="*/ 360 w 831"/>
                <a:gd name="T9" fmla="*/ 24 h 426"/>
                <a:gd name="T10" fmla="*/ 357 w 831"/>
                <a:gd name="T11" fmla="*/ 21 h 426"/>
                <a:gd name="T12" fmla="*/ 354 w 831"/>
                <a:gd name="T13" fmla="*/ 21 h 426"/>
                <a:gd name="T14" fmla="*/ 351 w 831"/>
                <a:gd name="T15" fmla="*/ 18 h 426"/>
                <a:gd name="T16" fmla="*/ 333 w 831"/>
                <a:gd name="T17" fmla="*/ 9 h 426"/>
                <a:gd name="T18" fmla="*/ 315 w 831"/>
                <a:gd name="T19" fmla="*/ 0 h 426"/>
                <a:gd name="T20" fmla="*/ 0 w 831"/>
                <a:gd name="T21" fmla="*/ 366 h 426"/>
                <a:gd name="T22" fmla="*/ 363 w 831"/>
                <a:gd name="T23" fmla="*/ 426 h 426"/>
                <a:gd name="T24" fmla="*/ 831 w 831"/>
                <a:gd name="T25" fmla="*/ 267 h 426"/>
                <a:gd name="T26" fmla="*/ 783 w 831"/>
                <a:gd name="T27" fmla="*/ 24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1" h="426">
                  <a:moveTo>
                    <a:pt x="783" y="240"/>
                  </a:moveTo>
                  <a:lnTo>
                    <a:pt x="690" y="195"/>
                  </a:lnTo>
                  <a:lnTo>
                    <a:pt x="381" y="33"/>
                  </a:lnTo>
                  <a:lnTo>
                    <a:pt x="363" y="24"/>
                  </a:lnTo>
                  <a:lnTo>
                    <a:pt x="360" y="24"/>
                  </a:lnTo>
                  <a:lnTo>
                    <a:pt x="357" y="21"/>
                  </a:lnTo>
                  <a:lnTo>
                    <a:pt x="354" y="21"/>
                  </a:lnTo>
                  <a:lnTo>
                    <a:pt x="351" y="18"/>
                  </a:lnTo>
                  <a:lnTo>
                    <a:pt x="333" y="9"/>
                  </a:lnTo>
                  <a:lnTo>
                    <a:pt x="315" y="0"/>
                  </a:lnTo>
                  <a:lnTo>
                    <a:pt x="0" y="366"/>
                  </a:lnTo>
                  <a:lnTo>
                    <a:pt x="363" y="426"/>
                  </a:lnTo>
                  <a:lnTo>
                    <a:pt x="831" y="267"/>
                  </a:lnTo>
                  <a:lnTo>
                    <a:pt x="783" y="2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61" name="Freeform 2885">
              <a:extLst>
                <a:ext uri="{FF2B5EF4-FFF2-40B4-BE49-F238E27FC236}">
                  <a16:creationId xmlns:a16="http://schemas.microsoft.com/office/drawing/2014/main" id="{08F60BE4-A58D-42A7-A687-53FBF54076F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5" y="2660"/>
              <a:ext cx="122" cy="140"/>
            </a:xfrm>
            <a:custGeom>
              <a:avLst/>
              <a:gdLst>
                <a:gd name="T0" fmla="*/ 201 w 366"/>
                <a:gd name="T1" fmla="*/ 0 h 420"/>
                <a:gd name="T2" fmla="*/ 0 w 366"/>
                <a:gd name="T3" fmla="*/ 69 h 420"/>
                <a:gd name="T4" fmla="*/ 366 w 366"/>
                <a:gd name="T5" fmla="*/ 420 h 420"/>
                <a:gd name="T6" fmla="*/ 201 w 366"/>
                <a:gd name="T7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6" h="420">
                  <a:moveTo>
                    <a:pt x="201" y="0"/>
                  </a:moveTo>
                  <a:lnTo>
                    <a:pt x="0" y="69"/>
                  </a:lnTo>
                  <a:lnTo>
                    <a:pt x="366" y="420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62" name="Freeform 2886">
              <a:extLst>
                <a:ext uri="{FF2B5EF4-FFF2-40B4-BE49-F238E27FC236}">
                  <a16:creationId xmlns:a16="http://schemas.microsoft.com/office/drawing/2014/main" id="{F70B5DD8-8C96-40C3-9C04-B20363F039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0" y="2802"/>
              <a:ext cx="2" cy="3"/>
            </a:xfrm>
            <a:custGeom>
              <a:avLst/>
              <a:gdLst>
                <a:gd name="T0" fmla="*/ 6 w 6"/>
                <a:gd name="T1" fmla="*/ 0 h 9"/>
                <a:gd name="T2" fmla="*/ 0 w 6"/>
                <a:gd name="T3" fmla="*/ 3 h 9"/>
                <a:gd name="T4" fmla="*/ 6 w 6"/>
                <a:gd name="T5" fmla="*/ 9 h 9"/>
                <a:gd name="T6" fmla="*/ 6 w 6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9">
                  <a:moveTo>
                    <a:pt x="6" y="0"/>
                  </a:moveTo>
                  <a:lnTo>
                    <a:pt x="0" y="3"/>
                  </a:lnTo>
                  <a:lnTo>
                    <a:pt x="6" y="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63" name="Freeform 2887">
              <a:extLst>
                <a:ext uri="{FF2B5EF4-FFF2-40B4-BE49-F238E27FC236}">
                  <a16:creationId xmlns:a16="http://schemas.microsoft.com/office/drawing/2014/main" id="{E12D8EF3-544A-445F-B1A1-1E97654657C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9" y="2565"/>
              <a:ext cx="422" cy="77"/>
            </a:xfrm>
            <a:custGeom>
              <a:avLst/>
              <a:gdLst>
                <a:gd name="T0" fmla="*/ 1254 w 1266"/>
                <a:gd name="T1" fmla="*/ 126 h 231"/>
                <a:gd name="T2" fmla="*/ 1263 w 1266"/>
                <a:gd name="T3" fmla="*/ 126 h 231"/>
                <a:gd name="T4" fmla="*/ 1266 w 1266"/>
                <a:gd name="T5" fmla="*/ 120 h 231"/>
                <a:gd name="T6" fmla="*/ 1167 w 1266"/>
                <a:gd name="T7" fmla="*/ 0 h 231"/>
                <a:gd name="T8" fmla="*/ 0 w 1266"/>
                <a:gd name="T9" fmla="*/ 9 h 231"/>
                <a:gd name="T10" fmla="*/ 18 w 1266"/>
                <a:gd name="T11" fmla="*/ 18 h 231"/>
                <a:gd name="T12" fmla="*/ 696 w 1266"/>
                <a:gd name="T13" fmla="*/ 231 h 231"/>
                <a:gd name="T14" fmla="*/ 1254 w 1266"/>
                <a:gd name="T15" fmla="*/ 126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6" h="231">
                  <a:moveTo>
                    <a:pt x="1254" y="126"/>
                  </a:moveTo>
                  <a:lnTo>
                    <a:pt x="1263" y="126"/>
                  </a:lnTo>
                  <a:lnTo>
                    <a:pt x="1266" y="120"/>
                  </a:lnTo>
                  <a:lnTo>
                    <a:pt x="1167" y="0"/>
                  </a:lnTo>
                  <a:lnTo>
                    <a:pt x="0" y="9"/>
                  </a:lnTo>
                  <a:lnTo>
                    <a:pt x="18" y="18"/>
                  </a:lnTo>
                  <a:lnTo>
                    <a:pt x="696" y="231"/>
                  </a:lnTo>
                  <a:lnTo>
                    <a:pt x="1254" y="1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64" name="Freeform 2888">
              <a:extLst>
                <a:ext uri="{FF2B5EF4-FFF2-40B4-BE49-F238E27FC236}">
                  <a16:creationId xmlns:a16="http://schemas.microsoft.com/office/drawing/2014/main" id="{C55B8FC8-B437-4E2A-A257-A3090FC65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4" y="2575"/>
              <a:ext cx="1" cy="1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3 h 3"/>
                <a:gd name="T4" fmla="*/ 3 w 3"/>
                <a:gd name="T5" fmla="*/ 3 h 3"/>
                <a:gd name="T6" fmla="*/ 0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3"/>
                  </a:lnTo>
                  <a:lnTo>
                    <a:pt x="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65" name="Freeform 2889">
              <a:extLst>
                <a:ext uri="{FF2B5EF4-FFF2-40B4-BE49-F238E27FC236}">
                  <a16:creationId xmlns:a16="http://schemas.microsoft.com/office/drawing/2014/main" id="{667E9511-167F-4452-911D-973C50CE9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" y="2576"/>
              <a:ext cx="12" cy="4"/>
            </a:xfrm>
            <a:custGeom>
              <a:avLst/>
              <a:gdLst>
                <a:gd name="T0" fmla="*/ 0 w 36"/>
                <a:gd name="T1" fmla="*/ 0 h 12"/>
                <a:gd name="T2" fmla="*/ 18 w 36"/>
                <a:gd name="T3" fmla="*/ 9 h 12"/>
                <a:gd name="T4" fmla="*/ 36 w 36"/>
                <a:gd name="T5" fmla="*/ 12 h 12"/>
                <a:gd name="T6" fmla="*/ 0 w 36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2">
                  <a:moveTo>
                    <a:pt x="0" y="0"/>
                  </a:moveTo>
                  <a:lnTo>
                    <a:pt x="18" y="9"/>
                  </a:lnTo>
                  <a:lnTo>
                    <a:pt x="36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66" name="Freeform 2890">
              <a:extLst>
                <a:ext uri="{FF2B5EF4-FFF2-40B4-BE49-F238E27FC236}">
                  <a16:creationId xmlns:a16="http://schemas.microsoft.com/office/drawing/2014/main" id="{EDEE9DC9-0891-4D4F-A44B-0C7DDCBDC7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4" y="2690"/>
              <a:ext cx="121" cy="22"/>
            </a:xfrm>
            <a:custGeom>
              <a:avLst/>
              <a:gdLst>
                <a:gd name="T0" fmla="*/ 0 w 363"/>
                <a:gd name="T1" fmla="*/ 0 h 66"/>
                <a:gd name="T2" fmla="*/ 6 w 363"/>
                <a:gd name="T3" fmla="*/ 9 h 66"/>
                <a:gd name="T4" fmla="*/ 363 w 363"/>
                <a:gd name="T5" fmla="*/ 66 h 66"/>
                <a:gd name="T6" fmla="*/ 363 w 363"/>
                <a:gd name="T7" fmla="*/ 60 h 66"/>
                <a:gd name="T8" fmla="*/ 0 w 363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66">
                  <a:moveTo>
                    <a:pt x="0" y="0"/>
                  </a:moveTo>
                  <a:lnTo>
                    <a:pt x="6" y="9"/>
                  </a:lnTo>
                  <a:lnTo>
                    <a:pt x="363" y="66"/>
                  </a:lnTo>
                  <a:lnTo>
                    <a:pt x="363" y="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8667" name="Group 2891">
            <a:extLst>
              <a:ext uri="{FF2B5EF4-FFF2-40B4-BE49-F238E27FC236}">
                <a16:creationId xmlns:a16="http://schemas.microsoft.com/office/drawing/2014/main" id="{6A2EAF31-4733-42A5-9906-17D53CF7E7C5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929438" y="2103438"/>
            <a:ext cx="823912" cy="376237"/>
            <a:chOff x="4796" y="3362"/>
            <a:chExt cx="519" cy="237"/>
          </a:xfrm>
        </p:grpSpPr>
        <p:sp>
          <p:nvSpPr>
            <p:cNvPr id="78668" name="Freeform 2892">
              <a:extLst>
                <a:ext uri="{FF2B5EF4-FFF2-40B4-BE49-F238E27FC236}">
                  <a16:creationId xmlns:a16="http://schemas.microsoft.com/office/drawing/2014/main" id="{38B6731A-CD07-4752-9EE5-F0D2FBBB3A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6" y="3440"/>
              <a:ext cx="38" cy="12"/>
            </a:xfrm>
            <a:custGeom>
              <a:avLst/>
              <a:gdLst>
                <a:gd name="T0" fmla="*/ 114 w 114"/>
                <a:gd name="T1" fmla="*/ 36 h 36"/>
                <a:gd name="T2" fmla="*/ 111 w 114"/>
                <a:gd name="T3" fmla="*/ 27 h 36"/>
                <a:gd name="T4" fmla="*/ 0 w 114"/>
                <a:gd name="T5" fmla="*/ 0 h 36"/>
                <a:gd name="T6" fmla="*/ 114 w 114"/>
                <a:gd name="T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36">
                  <a:moveTo>
                    <a:pt x="114" y="36"/>
                  </a:moveTo>
                  <a:lnTo>
                    <a:pt x="111" y="27"/>
                  </a:lnTo>
                  <a:lnTo>
                    <a:pt x="0" y="0"/>
                  </a:lnTo>
                  <a:lnTo>
                    <a:pt x="114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69" name="Freeform 2893">
              <a:extLst>
                <a:ext uri="{FF2B5EF4-FFF2-40B4-BE49-F238E27FC236}">
                  <a16:creationId xmlns:a16="http://schemas.microsoft.com/office/drawing/2014/main" id="{C2C024DA-D6E2-4983-9C95-B3FA4F3ECD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3" y="3448"/>
              <a:ext cx="61" cy="147"/>
            </a:xfrm>
            <a:custGeom>
              <a:avLst/>
              <a:gdLst>
                <a:gd name="T0" fmla="*/ 0 w 183"/>
                <a:gd name="T1" fmla="*/ 3 h 441"/>
                <a:gd name="T2" fmla="*/ 3 w 183"/>
                <a:gd name="T3" fmla="*/ 12 h 441"/>
                <a:gd name="T4" fmla="*/ 3 w 183"/>
                <a:gd name="T5" fmla="*/ 15 h 441"/>
                <a:gd name="T6" fmla="*/ 6 w 183"/>
                <a:gd name="T7" fmla="*/ 21 h 441"/>
                <a:gd name="T8" fmla="*/ 162 w 183"/>
                <a:gd name="T9" fmla="*/ 405 h 441"/>
                <a:gd name="T10" fmla="*/ 171 w 183"/>
                <a:gd name="T11" fmla="*/ 438 h 441"/>
                <a:gd name="T12" fmla="*/ 171 w 183"/>
                <a:gd name="T13" fmla="*/ 441 h 441"/>
                <a:gd name="T14" fmla="*/ 183 w 183"/>
                <a:gd name="T15" fmla="*/ 441 h 441"/>
                <a:gd name="T16" fmla="*/ 183 w 183"/>
                <a:gd name="T17" fmla="*/ 429 h 441"/>
                <a:gd name="T18" fmla="*/ 171 w 183"/>
                <a:gd name="T19" fmla="*/ 405 h 441"/>
                <a:gd name="T20" fmla="*/ 6 w 183"/>
                <a:gd name="T21" fmla="*/ 0 h 441"/>
                <a:gd name="T22" fmla="*/ 0 w 183"/>
                <a:gd name="T23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3" h="441">
                  <a:moveTo>
                    <a:pt x="0" y="3"/>
                  </a:moveTo>
                  <a:lnTo>
                    <a:pt x="3" y="12"/>
                  </a:lnTo>
                  <a:lnTo>
                    <a:pt x="3" y="15"/>
                  </a:lnTo>
                  <a:lnTo>
                    <a:pt x="6" y="21"/>
                  </a:lnTo>
                  <a:lnTo>
                    <a:pt x="162" y="405"/>
                  </a:lnTo>
                  <a:lnTo>
                    <a:pt x="171" y="438"/>
                  </a:lnTo>
                  <a:lnTo>
                    <a:pt x="171" y="441"/>
                  </a:lnTo>
                  <a:lnTo>
                    <a:pt x="183" y="441"/>
                  </a:lnTo>
                  <a:lnTo>
                    <a:pt x="183" y="429"/>
                  </a:lnTo>
                  <a:lnTo>
                    <a:pt x="171" y="405"/>
                  </a:lnTo>
                  <a:lnTo>
                    <a:pt x="6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70" name="Freeform 2894">
              <a:extLst>
                <a:ext uri="{FF2B5EF4-FFF2-40B4-BE49-F238E27FC236}">
                  <a16:creationId xmlns:a16="http://schemas.microsoft.com/office/drawing/2014/main" id="{D8477CBC-96EC-41DD-A4F9-4E22E5D542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6" y="3383"/>
              <a:ext cx="278" cy="123"/>
            </a:xfrm>
            <a:custGeom>
              <a:avLst/>
              <a:gdLst>
                <a:gd name="T0" fmla="*/ 834 w 834"/>
                <a:gd name="T1" fmla="*/ 210 h 369"/>
                <a:gd name="T2" fmla="*/ 834 w 834"/>
                <a:gd name="T3" fmla="*/ 207 h 369"/>
                <a:gd name="T4" fmla="*/ 720 w 834"/>
                <a:gd name="T5" fmla="*/ 171 h 369"/>
                <a:gd name="T6" fmla="*/ 657 w 834"/>
                <a:gd name="T7" fmla="*/ 150 h 369"/>
                <a:gd name="T8" fmla="*/ 288 w 834"/>
                <a:gd name="T9" fmla="*/ 30 h 369"/>
                <a:gd name="T10" fmla="*/ 282 w 834"/>
                <a:gd name="T11" fmla="*/ 27 h 369"/>
                <a:gd name="T12" fmla="*/ 279 w 834"/>
                <a:gd name="T13" fmla="*/ 27 h 369"/>
                <a:gd name="T14" fmla="*/ 267 w 834"/>
                <a:gd name="T15" fmla="*/ 24 h 369"/>
                <a:gd name="T16" fmla="*/ 261 w 834"/>
                <a:gd name="T17" fmla="*/ 21 h 369"/>
                <a:gd name="T18" fmla="*/ 258 w 834"/>
                <a:gd name="T19" fmla="*/ 21 h 369"/>
                <a:gd name="T20" fmla="*/ 249 w 834"/>
                <a:gd name="T21" fmla="*/ 18 h 369"/>
                <a:gd name="T22" fmla="*/ 243 w 834"/>
                <a:gd name="T23" fmla="*/ 18 h 369"/>
                <a:gd name="T24" fmla="*/ 240 w 834"/>
                <a:gd name="T25" fmla="*/ 15 h 369"/>
                <a:gd name="T26" fmla="*/ 213 w 834"/>
                <a:gd name="T27" fmla="*/ 6 h 369"/>
                <a:gd name="T28" fmla="*/ 195 w 834"/>
                <a:gd name="T29" fmla="*/ 0 h 369"/>
                <a:gd name="T30" fmla="*/ 174 w 834"/>
                <a:gd name="T31" fmla="*/ 12 h 369"/>
                <a:gd name="T32" fmla="*/ 0 w 834"/>
                <a:gd name="T33" fmla="*/ 333 h 369"/>
                <a:gd name="T34" fmla="*/ 405 w 834"/>
                <a:gd name="T35" fmla="*/ 369 h 369"/>
                <a:gd name="T36" fmla="*/ 834 w 834"/>
                <a:gd name="T37" fmla="*/ 21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34" h="369">
                  <a:moveTo>
                    <a:pt x="834" y="210"/>
                  </a:moveTo>
                  <a:lnTo>
                    <a:pt x="834" y="207"/>
                  </a:lnTo>
                  <a:lnTo>
                    <a:pt x="720" y="171"/>
                  </a:lnTo>
                  <a:lnTo>
                    <a:pt x="657" y="150"/>
                  </a:lnTo>
                  <a:lnTo>
                    <a:pt x="288" y="30"/>
                  </a:lnTo>
                  <a:lnTo>
                    <a:pt x="282" y="27"/>
                  </a:lnTo>
                  <a:lnTo>
                    <a:pt x="279" y="27"/>
                  </a:lnTo>
                  <a:lnTo>
                    <a:pt x="267" y="24"/>
                  </a:lnTo>
                  <a:lnTo>
                    <a:pt x="261" y="21"/>
                  </a:lnTo>
                  <a:lnTo>
                    <a:pt x="258" y="21"/>
                  </a:lnTo>
                  <a:lnTo>
                    <a:pt x="249" y="18"/>
                  </a:lnTo>
                  <a:lnTo>
                    <a:pt x="243" y="18"/>
                  </a:lnTo>
                  <a:lnTo>
                    <a:pt x="240" y="15"/>
                  </a:lnTo>
                  <a:lnTo>
                    <a:pt x="213" y="6"/>
                  </a:lnTo>
                  <a:lnTo>
                    <a:pt x="195" y="0"/>
                  </a:lnTo>
                  <a:lnTo>
                    <a:pt x="174" y="12"/>
                  </a:lnTo>
                  <a:lnTo>
                    <a:pt x="0" y="333"/>
                  </a:lnTo>
                  <a:lnTo>
                    <a:pt x="405" y="369"/>
                  </a:lnTo>
                  <a:lnTo>
                    <a:pt x="834" y="2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71" name="Freeform 2895">
              <a:extLst>
                <a:ext uri="{FF2B5EF4-FFF2-40B4-BE49-F238E27FC236}">
                  <a16:creationId xmlns:a16="http://schemas.microsoft.com/office/drawing/2014/main" id="{70F1F121-6B1D-43F0-9C7E-0D0B17178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1" y="3453"/>
              <a:ext cx="144" cy="55"/>
            </a:xfrm>
            <a:custGeom>
              <a:avLst/>
              <a:gdLst>
                <a:gd name="T0" fmla="*/ 432 w 432"/>
                <a:gd name="T1" fmla="*/ 6 h 165"/>
                <a:gd name="T2" fmla="*/ 429 w 432"/>
                <a:gd name="T3" fmla="*/ 0 h 165"/>
                <a:gd name="T4" fmla="*/ 0 w 432"/>
                <a:gd name="T5" fmla="*/ 159 h 165"/>
                <a:gd name="T6" fmla="*/ 3 w 432"/>
                <a:gd name="T7" fmla="*/ 165 h 165"/>
                <a:gd name="T8" fmla="*/ 165 w 432"/>
                <a:gd name="T9" fmla="*/ 108 h 165"/>
                <a:gd name="T10" fmla="*/ 432 w 432"/>
                <a:gd name="T11" fmla="*/ 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2" h="165">
                  <a:moveTo>
                    <a:pt x="432" y="6"/>
                  </a:moveTo>
                  <a:lnTo>
                    <a:pt x="429" y="0"/>
                  </a:lnTo>
                  <a:lnTo>
                    <a:pt x="0" y="159"/>
                  </a:lnTo>
                  <a:lnTo>
                    <a:pt x="3" y="165"/>
                  </a:lnTo>
                  <a:lnTo>
                    <a:pt x="165" y="108"/>
                  </a:lnTo>
                  <a:lnTo>
                    <a:pt x="432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72" name="Freeform 2896">
              <a:extLst>
                <a:ext uri="{FF2B5EF4-FFF2-40B4-BE49-F238E27FC236}">
                  <a16:creationId xmlns:a16="http://schemas.microsoft.com/office/drawing/2014/main" id="{6B8F4136-0534-4F3B-8B02-6531EEAD36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3" y="3438"/>
              <a:ext cx="4" cy="99"/>
            </a:xfrm>
            <a:custGeom>
              <a:avLst/>
              <a:gdLst>
                <a:gd name="T0" fmla="*/ 12 w 12"/>
                <a:gd name="T1" fmla="*/ 0 h 297"/>
                <a:gd name="T2" fmla="*/ 0 w 12"/>
                <a:gd name="T3" fmla="*/ 3 h 297"/>
                <a:gd name="T4" fmla="*/ 9 w 12"/>
                <a:gd name="T5" fmla="*/ 297 h 297"/>
                <a:gd name="T6" fmla="*/ 12 w 12"/>
                <a:gd name="T7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297">
                  <a:moveTo>
                    <a:pt x="12" y="0"/>
                  </a:moveTo>
                  <a:lnTo>
                    <a:pt x="0" y="3"/>
                  </a:lnTo>
                  <a:lnTo>
                    <a:pt x="9" y="297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73" name="Freeform 2897">
              <a:extLst>
                <a:ext uri="{FF2B5EF4-FFF2-40B4-BE49-F238E27FC236}">
                  <a16:creationId xmlns:a16="http://schemas.microsoft.com/office/drawing/2014/main" id="{79B4AA2E-7B67-4EDD-B2F0-6D6F5DEADC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0" y="3397"/>
              <a:ext cx="185" cy="42"/>
            </a:xfrm>
            <a:custGeom>
              <a:avLst/>
              <a:gdLst>
                <a:gd name="T0" fmla="*/ 9 w 555"/>
                <a:gd name="T1" fmla="*/ 126 h 126"/>
                <a:gd name="T2" fmla="*/ 21 w 555"/>
                <a:gd name="T3" fmla="*/ 123 h 126"/>
                <a:gd name="T4" fmla="*/ 537 w 555"/>
                <a:gd name="T5" fmla="*/ 12 h 126"/>
                <a:gd name="T6" fmla="*/ 555 w 555"/>
                <a:gd name="T7" fmla="*/ 6 h 126"/>
                <a:gd name="T8" fmla="*/ 546 w 555"/>
                <a:gd name="T9" fmla="*/ 0 h 126"/>
                <a:gd name="T10" fmla="*/ 0 w 555"/>
                <a:gd name="T11" fmla="*/ 120 h 126"/>
                <a:gd name="T12" fmla="*/ 0 w 555"/>
                <a:gd name="T13" fmla="*/ 126 h 126"/>
                <a:gd name="T14" fmla="*/ 9 w 555"/>
                <a:gd name="T15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5" h="126">
                  <a:moveTo>
                    <a:pt x="9" y="126"/>
                  </a:moveTo>
                  <a:lnTo>
                    <a:pt x="21" y="123"/>
                  </a:lnTo>
                  <a:lnTo>
                    <a:pt x="537" y="12"/>
                  </a:lnTo>
                  <a:lnTo>
                    <a:pt x="555" y="6"/>
                  </a:lnTo>
                  <a:lnTo>
                    <a:pt x="546" y="0"/>
                  </a:lnTo>
                  <a:lnTo>
                    <a:pt x="0" y="120"/>
                  </a:lnTo>
                  <a:lnTo>
                    <a:pt x="0" y="126"/>
                  </a:lnTo>
                  <a:lnTo>
                    <a:pt x="9" y="1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74" name="Freeform 2898">
              <a:extLst>
                <a:ext uri="{FF2B5EF4-FFF2-40B4-BE49-F238E27FC236}">
                  <a16:creationId xmlns:a16="http://schemas.microsoft.com/office/drawing/2014/main" id="{D4F0BC22-4FBA-47E8-8242-802E945CC7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2" y="3393"/>
              <a:ext cx="244" cy="198"/>
            </a:xfrm>
            <a:custGeom>
              <a:avLst/>
              <a:gdLst>
                <a:gd name="T0" fmla="*/ 723 w 732"/>
                <a:gd name="T1" fmla="*/ 138 h 594"/>
                <a:gd name="T2" fmla="*/ 714 w 732"/>
                <a:gd name="T3" fmla="*/ 138 h 594"/>
                <a:gd name="T4" fmla="*/ 288 w 732"/>
                <a:gd name="T5" fmla="*/ 54 h 594"/>
                <a:gd name="T6" fmla="*/ 285 w 732"/>
                <a:gd name="T7" fmla="*/ 51 h 594"/>
                <a:gd name="T8" fmla="*/ 273 w 732"/>
                <a:gd name="T9" fmla="*/ 51 h 594"/>
                <a:gd name="T10" fmla="*/ 270 w 732"/>
                <a:gd name="T11" fmla="*/ 48 h 594"/>
                <a:gd name="T12" fmla="*/ 258 w 732"/>
                <a:gd name="T13" fmla="*/ 48 h 594"/>
                <a:gd name="T14" fmla="*/ 255 w 732"/>
                <a:gd name="T15" fmla="*/ 45 h 594"/>
                <a:gd name="T16" fmla="*/ 243 w 732"/>
                <a:gd name="T17" fmla="*/ 45 h 594"/>
                <a:gd name="T18" fmla="*/ 240 w 732"/>
                <a:gd name="T19" fmla="*/ 42 h 594"/>
                <a:gd name="T20" fmla="*/ 228 w 732"/>
                <a:gd name="T21" fmla="*/ 42 h 594"/>
                <a:gd name="T22" fmla="*/ 225 w 732"/>
                <a:gd name="T23" fmla="*/ 39 h 594"/>
                <a:gd name="T24" fmla="*/ 213 w 732"/>
                <a:gd name="T25" fmla="*/ 39 h 594"/>
                <a:gd name="T26" fmla="*/ 210 w 732"/>
                <a:gd name="T27" fmla="*/ 36 h 594"/>
                <a:gd name="T28" fmla="*/ 195 w 732"/>
                <a:gd name="T29" fmla="*/ 36 h 594"/>
                <a:gd name="T30" fmla="*/ 192 w 732"/>
                <a:gd name="T31" fmla="*/ 33 h 594"/>
                <a:gd name="T32" fmla="*/ 180 w 732"/>
                <a:gd name="T33" fmla="*/ 33 h 594"/>
                <a:gd name="T34" fmla="*/ 177 w 732"/>
                <a:gd name="T35" fmla="*/ 30 h 594"/>
                <a:gd name="T36" fmla="*/ 165 w 732"/>
                <a:gd name="T37" fmla="*/ 30 h 594"/>
                <a:gd name="T38" fmla="*/ 162 w 732"/>
                <a:gd name="T39" fmla="*/ 27 h 594"/>
                <a:gd name="T40" fmla="*/ 150 w 732"/>
                <a:gd name="T41" fmla="*/ 27 h 594"/>
                <a:gd name="T42" fmla="*/ 141 w 732"/>
                <a:gd name="T43" fmla="*/ 24 h 594"/>
                <a:gd name="T44" fmla="*/ 135 w 732"/>
                <a:gd name="T45" fmla="*/ 24 h 594"/>
                <a:gd name="T46" fmla="*/ 126 w 732"/>
                <a:gd name="T47" fmla="*/ 21 h 594"/>
                <a:gd name="T48" fmla="*/ 120 w 732"/>
                <a:gd name="T49" fmla="*/ 21 h 594"/>
                <a:gd name="T50" fmla="*/ 111 w 732"/>
                <a:gd name="T51" fmla="*/ 18 h 594"/>
                <a:gd name="T52" fmla="*/ 105 w 732"/>
                <a:gd name="T53" fmla="*/ 18 h 594"/>
                <a:gd name="T54" fmla="*/ 93 w 732"/>
                <a:gd name="T55" fmla="*/ 15 h 594"/>
                <a:gd name="T56" fmla="*/ 90 w 732"/>
                <a:gd name="T57" fmla="*/ 15 h 594"/>
                <a:gd name="T58" fmla="*/ 87 w 732"/>
                <a:gd name="T59" fmla="*/ 15 h 594"/>
                <a:gd name="T60" fmla="*/ 78 w 732"/>
                <a:gd name="T61" fmla="*/ 12 h 594"/>
                <a:gd name="T62" fmla="*/ 75 w 732"/>
                <a:gd name="T63" fmla="*/ 12 h 594"/>
                <a:gd name="T64" fmla="*/ 72 w 732"/>
                <a:gd name="T65" fmla="*/ 12 h 594"/>
                <a:gd name="T66" fmla="*/ 63 w 732"/>
                <a:gd name="T67" fmla="*/ 9 h 594"/>
                <a:gd name="T68" fmla="*/ 60 w 732"/>
                <a:gd name="T69" fmla="*/ 9 h 594"/>
                <a:gd name="T70" fmla="*/ 57 w 732"/>
                <a:gd name="T71" fmla="*/ 9 h 594"/>
                <a:gd name="T72" fmla="*/ 45 w 732"/>
                <a:gd name="T73" fmla="*/ 6 h 594"/>
                <a:gd name="T74" fmla="*/ 42 w 732"/>
                <a:gd name="T75" fmla="*/ 6 h 594"/>
                <a:gd name="T76" fmla="*/ 30 w 732"/>
                <a:gd name="T77" fmla="*/ 3 h 594"/>
                <a:gd name="T78" fmla="*/ 27 w 732"/>
                <a:gd name="T79" fmla="*/ 3 h 594"/>
                <a:gd name="T80" fmla="*/ 15 w 732"/>
                <a:gd name="T81" fmla="*/ 0 h 594"/>
                <a:gd name="T82" fmla="*/ 12 w 732"/>
                <a:gd name="T83" fmla="*/ 0 h 594"/>
                <a:gd name="T84" fmla="*/ 0 w 732"/>
                <a:gd name="T85" fmla="*/ 0 h 594"/>
                <a:gd name="T86" fmla="*/ 369 w 732"/>
                <a:gd name="T87" fmla="*/ 120 h 594"/>
                <a:gd name="T88" fmla="*/ 549 w 732"/>
                <a:gd name="T89" fmla="*/ 165 h 594"/>
                <a:gd name="T90" fmla="*/ 714 w 732"/>
                <a:gd name="T91" fmla="*/ 570 h 594"/>
                <a:gd name="T92" fmla="*/ 726 w 732"/>
                <a:gd name="T93" fmla="*/ 594 h 594"/>
                <a:gd name="T94" fmla="*/ 729 w 732"/>
                <a:gd name="T95" fmla="*/ 570 h 594"/>
                <a:gd name="T96" fmla="*/ 732 w 732"/>
                <a:gd name="T97" fmla="*/ 483 h 594"/>
                <a:gd name="T98" fmla="*/ 732 w 732"/>
                <a:gd name="T99" fmla="*/ 432 h 594"/>
                <a:gd name="T100" fmla="*/ 723 w 732"/>
                <a:gd name="T101" fmla="*/ 138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32" h="594">
                  <a:moveTo>
                    <a:pt x="723" y="138"/>
                  </a:moveTo>
                  <a:lnTo>
                    <a:pt x="714" y="138"/>
                  </a:lnTo>
                  <a:lnTo>
                    <a:pt x="288" y="54"/>
                  </a:lnTo>
                  <a:lnTo>
                    <a:pt x="285" y="51"/>
                  </a:lnTo>
                  <a:lnTo>
                    <a:pt x="273" y="51"/>
                  </a:lnTo>
                  <a:lnTo>
                    <a:pt x="270" y="48"/>
                  </a:lnTo>
                  <a:lnTo>
                    <a:pt x="258" y="48"/>
                  </a:lnTo>
                  <a:lnTo>
                    <a:pt x="255" y="45"/>
                  </a:lnTo>
                  <a:lnTo>
                    <a:pt x="243" y="45"/>
                  </a:lnTo>
                  <a:lnTo>
                    <a:pt x="240" y="42"/>
                  </a:lnTo>
                  <a:lnTo>
                    <a:pt x="228" y="42"/>
                  </a:lnTo>
                  <a:lnTo>
                    <a:pt x="225" y="39"/>
                  </a:lnTo>
                  <a:lnTo>
                    <a:pt x="213" y="39"/>
                  </a:lnTo>
                  <a:lnTo>
                    <a:pt x="210" y="36"/>
                  </a:lnTo>
                  <a:lnTo>
                    <a:pt x="195" y="36"/>
                  </a:lnTo>
                  <a:lnTo>
                    <a:pt x="192" y="33"/>
                  </a:lnTo>
                  <a:lnTo>
                    <a:pt x="180" y="33"/>
                  </a:lnTo>
                  <a:lnTo>
                    <a:pt x="177" y="30"/>
                  </a:lnTo>
                  <a:lnTo>
                    <a:pt x="165" y="30"/>
                  </a:lnTo>
                  <a:lnTo>
                    <a:pt x="162" y="27"/>
                  </a:lnTo>
                  <a:lnTo>
                    <a:pt x="150" y="27"/>
                  </a:lnTo>
                  <a:lnTo>
                    <a:pt x="141" y="24"/>
                  </a:lnTo>
                  <a:lnTo>
                    <a:pt x="135" y="24"/>
                  </a:lnTo>
                  <a:lnTo>
                    <a:pt x="126" y="21"/>
                  </a:lnTo>
                  <a:lnTo>
                    <a:pt x="120" y="21"/>
                  </a:lnTo>
                  <a:lnTo>
                    <a:pt x="111" y="18"/>
                  </a:lnTo>
                  <a:lnTo>
                    <a:pt x="105" y="18"/>
                  </a:lnTo>
                  <a:lnTo>
                    <a:pt x="93" y="15"/>
                  </a:lnTo>
                  <a:lnTo>
                    <a:pt x="90" y="15"/>
                  </a:lnTo>
                  <a:lnTo>
                    <a:pt x="87" y="15"/>
                  </a:lnTo>
                  <a:lnTo>
                    <a:pt x="78" y="12"/>
                  </a:lnTo>
                  <a:lnTo>
                    <a:pt x="75" y="12"/>
                  </a:lnTo>
                  <a:lnTo>
                    <a:pt x="72" y="12"/>
                  </a:lnTo>
                  <a:lnTo>
                    <a:pt x="63" y="9"/>
                  </a:lnTo>
                  <a:lnTo>
                    <a:pt x="60" y="9"/>
                  </a:lnTo>
                  <a:lnTo>
                    <a:pt x="57" y="9"/>
                  </a:lnTo>
                  <a:lnTo>
                    <a:pt x="45" y="6"/>
                  </a:lnTo>
                  <a:lnTo>
                    <a:pt x="42" y="6"/>
                  </a:lnTo>
                  <a:lnTo>
                    <a:pt x="30" y="3"/>
                  </a:lnTo>
                  <a:lnTo>
                    <a:pt x="27" y="3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369" y="120"/>
                  </a:lnTo>
                  <a:lnTo>
                    <a:pt x="549" y="165"/>
                  </a:lnTo>
                  <a:lnTo>
                    <a:pt x="714" y="570"/>
                  </a:lnTo>
                  <a:lnTo>
                    <a:pt x="726" y="594"/>
                  </a:lnTo>
                  <a:lnTo>
                    <a:pt x="729" y="570"/>
                  </a:lnTo>
                  <a:lnTo>
                    <a:pt x="732" y="483"/>
                  </a:lnTo>
                  <a:lnTo>
                    <a:pt x="732" y="432"/>
                  </a:lnTo>
                  <a:lnTo>
                    <a:pt x="723" y="138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75" name="Freeform 2899">
              <a:extLst>
                <a:ext uri="{FF2B5EF4-FFF2-40B4-BE49-F238E27FC236}">
                  <a16:creationId xmlns:a16="http://schemas.microsoft.com/office/drawing/2014/main" id="{CF37BE83-F3CF-4A6C-B864-F8F8478AE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5" y="3433"/>
              <a:ext cx="60" cy="16"/>
            </a:xfrm>
            <a:custGeom>
              <a:avLst/>
              <a:gdLst>
                <a:gd name="T0" fmla="*/ 174 w 180"/>
                <a:gd name="T1" fmla="*/ 48 h 48"/>
                <a:gd name="T2" fmla="*/ 180 w 180"/>
                <a:gd name="T3" fmla="*/ 45 h 48"/>
                <a:gd name="T4" fmla="*/ 0 w 180"/>
                <a:gd name="T5" fmla="*/ 0 h 48"/>
                <a:gd name="T6" fmla="*/ 63 w 180"/>
                <a:gd name="T7" fmla="*/ 21 h 48"/>
                <a:gd name="T8" fmla="*/ 174 w 180"/>
                <a:gd name="T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48">
                  <a:moveTo>
                    <a:pt x="174" y="48"/>
                  </a:moveTo>
                  <a:lnTo>
                    <a:pt x="180" y="45"/>
                  </a:lnTo>
                  <a:lnTo>
                    <a:pt x="0" y="0"/>
                  </a:lnTo>
                  <a:lnTo>
                    <a:pt x="63" y="21"/>
                  </a:lnTo>
                  <a:lnTo>
                    <a:pt x="174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76" name="Freeform 2900">
              <a:extLst>
                <a:ext uri="{FF2B5EF4-FFF2-40B4-BE49-F238E27FC236}">
                  <a16:creationId xmlns:a16="http://schemas.microsoft.com/office/drawing/2014/main" id="{B85442F2-A1E6-4A65-AB00-5D6D39119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7" y="3385"/>
              <a:ext cx="263" cy="54"/>
            </a:xfrm>
            <a:custGeom>
              <a:avLst/>
              <a:gdLst>
                <a:gd name="T0" fmla="*/ 789 w 789"/>
                <a:gd name="T1" fmla="*/ 162 h 162"/>
                <a:gd name="T2" fmla="*/ 789 w 789"/>
                <a:gd name="T3" fmla="*/ 156 h 162"/>
                <a:gd name="T4" fmla="*/ 0 w 789"/>
                <a:gd name="T5" fmla="*/ 0 h 162"/>
                <a:gd name="T6" fmla="*/ 27 w 789"/>
                <a:gd name="T7" fmla="*/ 9 h 162"/>
                <a:gd name="T8" fmla="*/ 30 w 789"/>
                <a:gd name="T9" fmla="*/ 12 h 162"/>
                <a:gd name="T10" fmla="*/ 36 w 789"/>
                <a:gd name="T11" fmla="*/ 12 h 162"/>
                <a:gd name="T12" fmla="*/ 45 w 789"/>
                <a:gd name="T13" fmla="*/ 15 h 162"/>
                <a:gd name="T14" fmla="*/ 48 w 789"/>
                <a:gd name="T15" fmla="*/ 15 h 162"/>
                <a:gd name="T16" fmla="*/ 60 w 789"/>
                <a:gd name="T17" fmla="*/ 18 h 162"/>
                <a:gd name="T18" fmla="*/ 66 w 789"/>
                <a:gd name="T19" fmla="*/ 18 h 162"/>
                <a:gd name="T20" fmla="*/ 75 w 789"/>
                <a:gd name="T21" fmla="*/ 21 h 162"/>
                <a:gd name="T22" fmla="*/ 87 w 789"/>
                <a:gd name="T23" fmla="*/ 21 h 162"/>
                <a:gd name="T24" fmla="*/ 90 w 789"/>
                <a:gd name="T25" fmla="*/ 24 h 162"/>
                <a:gd name="T26" fmla="*/ 102 w 789"/>
                <a:gd name="T27" fmla="*/ 24 h 162"/>
                <a:gd name="T28" fmla="*/ 105 w 789"/>
                <a:gd name="T29" fmla="*/ 27 h 162"/>
                <a:gd name="T30" fmla="*/ 117 w 789"/>
                <a:gd name="T31" fmla="*/ 27 h 162"/>
                <a:gd name="T32" fmla="*/ 120 w 789"/>
                <a:gd name="T33" fmla="*/ 30 h 162"/>
                <a:gd name="T34" fmla="*/ 132 w 789"/>
                <a:gd name="T35" fmla="*/ 30 h 162"/>
                <a:gd name="T36" fmla="*/ 135 w 789"/>
                <a:gd name="T37" fmla="*/ 33 h 162"/>
                <a:gd name="T38" fmla="*/ 138 w 789"/>
                <a:gd name="T39" fmla="*/ 33 h 162"/>
                <a:gd name="T40" fmla="*/ 147 w 789"/>
                <a:gd name="T41" fmla="*/ 33 h 162"/>
                <a:gd name="T42" fmla="*/ 150 w 789"/>
                <a:gd name="T43" fmla="*/ 36 h 162"/>
                <a:gd name="T44" fmla="*/ 153 w 789"/>
                <a:gd name="T45" fmla="*/ 36 h 162"/>
                <a:gd name="T46" fmla="*/ 162 w 789"/>
                <a:gd name="T47" fmla="*/ 36 h 162"/>
                <a:gd name="T48" fmla="*/ 165 w 789"/>
                <a:gd name="T49" fmla="*/ 39 h 162"/>
                <a:gd name="T50" fmla="*/ 168 w 789"/>
                <a:gd name="T51" fmla="*/ 39 h 162"/>
                <a:gd name="T52" fmla="*/ 180 w 789"/>
                <a:gd name="T53" fmla="*/ 42 h 162"/>
                <a:gd name="T54" fmla="*/ 186 w 789"/>
                <a:gd name="T55" fmla="*/ 42 h 162"/>
                <a:gd name="T56" fmla="*/ 195 w 789"/>
                <a:gd name="T57" fmla="*/ 45 h 162"/>
                <a:gd name="T58" fmla="*/ 201 w 789"/>
                <a:gd name="T59" fmla="*/ 45 h 162"/>
                <a:gd name="T60" fmla="*/ 210 w 789"/>
                <a:gd name="T61" fmla="*/ 48 h 162"/>
                <a:gd name="T62" fmla="*/ 216 w 789"/>
                <a:gd name="T63" fmla="*/ 48 h 162"/>
                <a:gd name="T64" fmla="*/ 225 w 789"/>
                <a:gd name="T65" fmla="*/ 51 h 162"/>
                <a:gd name="T66" fmla="*/ 237 w 789"/>
                <a:gd name="T67" fmla="*/ 51 h 162"/>
                <a:gd name="T68" fmla="*/ 240 w 789"/>
                <a:gd name="T69" fmla="*/ 54 h 162"/>
                <a:gd name="T70" fmla="*/ 252 w 789"/>
                <a:gd name="T71" fmla="*/ 54 h 162"/>
                <a:gd name="T72" fmla="*/ 255 w 789"/>
                <a:gd name="T73" fmla="*/ 57 h 162"/>
                <a:gd name="T74" fmla="*/ 267 w 789"/>
                <a:gd name="T75" fmla="*/ 57 h 162"/>
                <a:gd name="T76" fmla="*/ 270 w 789"/>
                <a:gd name="T77" fmla="*/ 60 h 162"/>
                <a:gd name="T78" fmla="*/ 285 w 789"/>
                <a:gd name="T79" fmla="*/ 60 h 162"/>
                <a:gd name="T80" fmla="*/ 288 w 789"/>
                <a:gd name="T81" fmla="*/ 63 h 162"/>
                <a:gd name="T82" fmla="*/ 300 w 789"/>
                <a:gd name="T83" fmla="*/ 63 h 162"/>
                <a:gd name="T84" fmla="*/ 303 w 789"/>
                <a:gd name="T85" fmla="*/ 66 h 162"/>
                <a:gd name="T86" fmla="*/ 315 w 789"/>
                <a:gd name="T87" fmla="*/ 66 h 162"/>
                <a:gd name="T88" fmla="*/ 318 w 789"/>
                <a:gd name="T89" fmla="*/ 69 h 162"/>
                <a:gd name="T90" fmla="*/ 330 w 789"/>
                <a:gd name="T91" fmla="*/ 69 h 162"/>
                <a:gd name="T92" fmla="*/ 333 w 789"/>
                <a:gd name="T93" fmla="*/ 72 h 162"/>
                <a:gd name="T94" fmla="*/ 345 w 789"/>
                <a:gd name="T95" fmla="*/ 72 h 162"/>
                <a:gd name="T96" fmla="*/ 348 w 789"/>
                <a:gd name="T97" fmla="*/ 75 h 162"/>
                <a:gd name="T98" fmla="*/ 360 w 789"/>
                <a:gd name="T99" fmla="*/ 75 h 162"/>
                <a:gd name="T100" fmla="*/ 363 w 789"/>
                <a:gd name="T101" fmla="*/ 78 h 162"/>
                <a:gd name="T102" fmla="*/ 789 w 789"/>
                <a:gd name="T103" fmla="*/ 16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89" h="162">
                  <a:moveTo>
                    <a:pt x="789" y="162"/>
                  </a:moveTo>
                  <a:lnTo>
                    <a:pt x="789" y="156"/>
                  </a:lnTo>
                  <a:lnTo>
                    <a:pt x="0" y="0"/>
                  </a:lnTo>
                  <a:lnTo>
                    <a:pt x="27" y="9"/>
                  </a:lnTo>
                  <a:lnTo>
                    <a:pt x="30" y="12"/>
                  </a:lnTo>
                  <a:lnTo>
                    <a:pt x="36" y="12"/>
                  </a:lnTo>
                  <a:lnTo>
                    <a:pt x="45" y="15"/>
                  </a:lnTo>
                  <a:lnTo>
                    <a:pt x="48" y="15"/>
                  </a:lnTo>
                  <a:lnTo>
                    <a:pt x="60" y="18"/>
                  </a:lnTo>
                  <a:lnTo>
                    <a:pt x="66" y="18"/>
                  </a:lnTo>
                  <a:lnTo>
                    <a:pt x="75" y="21"/>
                  </a:lnTo>
                  <a:lnTo>
                    <a:pt x="87" y="21"/>
                  </a:lnTo>
                  <a:lnTo>
                    <a:pt x="90" y="24"/>
                  </a:lnTo>
                  <a:lnTo>
                    <a:pt x="102" y="24"/>
                  </a:lnTo>
                  <a:lnTo>
                    <a:pt x="105" y="27"/>
                  </a:lnTo>
                  <a:lnTo>
                    <a:pt x="117" y="27"/>
                  </a:lnTo>
                  <a:lnTo>
                    <a:pt x="120" y="30"/>
                  </a:lnTo>
                  <a:lnTo>
                    <a:pt x="132" y="30"/>
                  </a:lnTo>
                  <a:lnTo>
                    <a:pt x="135" y="33"/>
                  </a:lnTo>
                  <a:lnTo>
                    <a:pt x="138" y="33"/>
                  </a:lnTo>
                  <a:lnTo>
                    <a:pt x="147" y="33"/>
                  </a:lnTo>
                  <a:lnTo>
                    <a:pt x="150" y="36"/>
                  </a:lnTo>
                  <a:lnTo>
                    <a:pt x="153" y="36"/>
                  </a:lnTo>
                  <a:lnTo>
                    <a:pt x="162" y="36"/>
                  </a:lnTo>
                  <a:lnTo>
                    <a:pt x="165" y="39"/>
                  </a:lnTo>
                  <a:lnTo>
                    <a:pt x="168" y="39"/>
                  </a:lnTo>
                  <a:lnTo>
                    <a:pt x="180" y="42"/>
                  </a:lnTo>
                  <a:lnTo>
                    <a:pt x="186" y="42"/>
                  </a:lnTo>
                  <a:lnTo>
                    <a:pt x="195" y="45"/>
                  </a:lnTo>
                  <a:lnTo>
                    <a:pt x="201" y="45"/>
                  </a:lnTo>
                  <a:lnTo>
                    <a:pt x="210" y="48"/>
                  </a:lnTo>
                  <a:lnTo>
                    <a:pt x="216" y="48"/>
                  </a:lnTo>
                  <a:lnTo>
                    <a:pt x="225" y="51"/>
                  </a:lnTo>
                  <a:lnTo>
                    <a:pt x="237" y="51"/>
                  </a:lnTo>
                  <a:lnTo>
                    <a:pt x="240" y="54"/>
                  </a:lnTo>
                  <a:lnTo>
                    <a:pt x="252" y="54"/>
                  </a:lnTo>
                  <a:lnTo>
                    <a:pt x="255" y="57"/>
                  </a:lnTo>
                  <a:lnTo>
                    <a:pt x="267" y="57"/>
                  </a:lnTo>
                  <a:lnTo>
                    <a:pt x="270" y="60"/>
                  </a:lnTo>
                  <a:lnTo>
                    <a:pt x="285" y="60"/>
                  </a:lnTo>
                  <a:lnTo>
                    <a:pt x="288" y="63"/>
                  </a:lnTo>
                  <a:lnTo>
                    <a:pt x="300" y="63"/>
                  </a:lnTo>
                  <a:lnTo>
                    <a:pt x="303" y="66"/>
                  </a:lnTo>
                  <a:lnTo>
                    <a:pt x="315" y="66"/>
                  </a:lnTo>
                  <a:lnTo>
                    <a:pt x="318" y="69"/>
                  </a:lnTo>
                  <a:lnTo>
                    <a:pt x="330" y="69"/>
                  </a:lnTo>
                  <a:lnTo>
                    <a:pt x="333" y="72"/>
                  </a:lnTo>
                  <a:lnTo>
                    <a:pt x="345" y="72"/>
                  </a:lnTo>
                  <a:lnTo>
                    <a:pt x="348" y="75"/>
                  </a:lnTo>
                  <a:lnTo>
                    <a:pt x="360" y="75"/>
                  </a:lnTo>
                  <a:lnTo>
                    <a:pt x="363" y="78"/>
                  </a:lnTo>
                  <a:lnTo>
                    <a:pt x="789" y="1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77" name="Freeform 2901">
              <a:extLst>
                <a:ext uri="{FF2B5EF4-FFF2-40B4-BE49-F238E27FC236}">
                  <a16:creationId xmlns:a16="http://schemas.microsoft.com/office/drawing/2014/main" id="{ACD1E0B2-EC5C-4DAC-A050-C4CEA056C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6" y="3455"/>
              <a:ext cx="144" cy="139"/>
            </a:xfrm>
            <a:custGeom>
              <a:avLst/>
              <a:gdLst>
                <a:gd name="T0" fmla="*/ 267 w 432"/>
                <a:gd name="T1" fmla="*/ 0 h 417"/>
                <a:gd name="T2" fmla="*/ 0 w 432"/>
                <a:gd name="T3" fmla="*/ 102 h 417"/>
                <a:gd name="T4" fmla="*/ 432 w 432"/>
                <a:gd name="T5" fmla="*/ 417 h 417"/>
                <a:gd name="T6" fmla="*/ 423 w 432"/>
                <a:gd name="T7" fmla="*/ 384 h 417"/>
                <a:gd name="T8" fmla="*/ 267 w 432"/>
                <a:gd name="T9" fmla="*/ 0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2" h="417">
                  <a:moveTo>
                    <a:pt x="267" y="0"/>
                  </a:moveTo>
                  <a:lnTo>
                    <a:pt x="0" y="102"/>
                  </a:lnTo>
                  <a:lnTo>
                    <a:pt x="432" y="417"/>
                  </a:lnTo>
                  <a:lnTo>
                    <a:pt x="423" y="384"/>
                  </a:lnTo>
                  <a:lnTo>
                    <a:pt x="26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78" name="Freeform 2902">
              <a:extLst>
                <a:ext uri="{FF2B5EF4-FFF2-40B4-BE49-F238E27FC236}">
                  <a16:creationId xmlns:a16="http://schemas.microsoft.com/office/drawing/2014/main" id="{DF0E61E4-6F0F-44FE-8E4E-5E332468E9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0" y="3595"/>
              <a:ext cx="4" cy="3"/>
            </a:xfrm>
            <a:custGeom>
              <a:avLst/>
              <a:gdLst>
                <a:gd name="T0" fmla="*/ 0 w 12"/>
                <a:gd name="T1" fmla="*/ 0 h 9"/>
                <a:gd name="T2" fmla="*/ 12 w 12"/>
                <a:gd name="T3" fmla="*/ 9 h 9"/>
                <a:gd name="T4" fmla="*/ 12 w 12"/>
                <a:gd name="T5" fmla="*/ 0 h 9"/>
                <a:gd name="T6" fmla="*/ 0 w 12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9">
                  <a:moveTo>
                    <a:pt x="0" y="0"/>
                  </a:moveTo>
                  <a:lnTo>
                    <a:pt x="12" y="9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79" name="Freeform 2903">
              <a:extLst>
                <a:ext uri="{FF2B5EF4-FFF2-40B4-BE49-F238E27FC236}">
                  <a16:creationId xmlns:a16="http://schemas.microsoft.com/office/drawing/2014/main" id="{1C82FC01-396B-4547-8070-C807C98468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4" y="3554"/>
              <a:ext cx="4" cy="45"/>
            </a:xfrm>
            <a:custGeom>
              <a:avLst/>
              <a:gdLst>
                <a:gd name="T0" fmla="*/ 0 w 12"/>
                <a:gd name="T1" fmla="*/ 132 h 135"/>
                <a:gd name="T2" fmla="*/ 12 w 12"/>
                <a:gd name="T3" fmla="*/ 135 h 135"/>
                <a:gd name="T4" fmla="*/ 6 w 12"/>
                <a:gd name="T5" fmla="*/ 0 h 135"/>
                <a:gd name="T6" fmla="*/ 3 w 12"/>
                <a:gd name="T7" fmla="*/ 87 h 135"/>
                <a:gd name="T8" fmla="*/ 0 w 12"/>
                <a:gd name="T9" fmla="*/ 111 h 135"/>
                <a:gd name="T10" fmla="*/ 0 w 12"/>
                <a:gd name="T11" fmla="*/ 123 h 135"/>
                <a:gd name="T12" fmla="*/ 0 w 12"/>
                <a:gd name="T13" fmla="*/ 13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35">
                  <a:moveTo>
                    <a:pt x="0" y="132"/>
                  </a:moveTo>
                  <a:lnTo>
                    <a:pt x="12" y="135"/>
                  </a:lnTo>
                  <a:lnTo>
                    <a:pt x="6" y="0"/>
                  </a:lnTo>
                  <a:lnTo>
                    <a:pt x="3" y="87"/>
                  </a:lnTo>
                  <a:lnTo>
                    <a:pt x="0" y="111"/>
                  </a:lnTo>
                  <a:lnTo>
                    <a:pt x="0" y="123"/>
                  </a:lnTo>
                  <a:lnTo>
                    <a:pt x="0" y="1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80" name="Freeform 2904">
              <a:extLst>
                <a:ext uri="{FF2B5EF4-FFF2-40B4-BE49-F238E27FC236}">
                  <a16:creationId xmlns:a16="http://schemas.microsoft.com/office/drawing/2014/main" id="{E1473747-103B-449D-A71F-AFC5FDC5E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1" y="3362"/>
              <a:ext cx="451" cy="75"/>
            </a:xfrm>
            <a:custGeom>
              <a:avLst/>
              <a:gdLst>
                <a:gd name="T0" fmla="*/ 807 w 1353"/>
                <a:gd name="T1" fmla="*/ 225 h 225"/>
                <a:gd name="T2" fmla="*/ 1353 w 1353"/>
                <a:gd name="T3" fmla="*/ 105 h 225"/>
                <a:gd name="T4" fmla="*/ 1206 w 1353"/>
                <a:gd name="T5" fmla="*/ 0 h 225"/>
                <a:gd name="T6" fmla="*/ 0 w 1353"/>
                <a:gd name="T7" fmla="*/ 63 h 225"/>
                <a:gd name="T8" fmla="*/ 18 w 1353"/>
                <a:gd name="T9" fmla="*/ 69 h 225"/>
                <a:gd name="T10" fmla="*/ 807 w 1353"/>
                <a:gd name="T11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3" h="225">
                  <a:moveTo>
                    <a:pt x="807" y="225"/>
                  </a:moveTo>
                  <a:lnTo>
                    <a:pt x="1353" y="105"/>
                  </a:lnTo>
                  <a:lnTo>
                    <a:pt x="1206" y="0"/>
                  </a:lnTo>
                  <a:lnTo>
                    <a:pt x="0" y="63"/>
                  </a:lnTo>
                  <a:lnTo>
                    <a:pt x="18" y="69"/>
                  </a:lnTo>
                  <a:lnTo>
                    <a:pt x="807" y="2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81" name="Freeform 2905">
              <a:extLst>
                <a:ext uri="{FF2B5EF4-FFF2-40B4-BE49-F238E27FC236}">
                  <a16:creationId xmlns:a16="http://schemas.microsoft.com/office/drawing/2014/main" id="{679D2876-60AA-4E85-B9D3-73AABBABAA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1" y="3395"/>
              <a:ext cx="1" cy="1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3 h 3"/>
                <a:gd name="T4" fmla="*/ 0 w 3"/>
                <a:gd name="T5" fmla="*/ 0 h 3"/>
                <a:gd name="T6" fmla="*/ 0 w 3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3" y="3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82" name="Freeform 2906">
              <a:extLst>
                <a:ext uri="{FF2B5EF4-FFF2-40B4-BE49-F238E27FC236}">
                  <a16:creationId xmlns:a16="http://schemas.microsoft.com/office/drawing/2014/main" id="{C739EAC4-9100-41BD-B877-EF6C83A634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3" y="3396"/>
              <a:ext cx="3" cy="1"/>
            </a:xfrm>
            <a:custGeom>
              <a:avLst/>
              <a:gdLst>
                <a:gd name="T0" fmla="*/ 9 w 9"/>
                <a:gd name="T1" fmla="*/ 3 h 3"/>
                <a:gd name="T2" fmla="*/ 9 w 9"/>
                <a:gd name="T3" fmla="*/ 0 h 3"/>
                <a:gd name="T4" fmla="*/ 0 w 9"/>
                <a:gd name="T5" fmla="*/ 0 h 3"/>
                <a:gd name="T6" fmla="*/ 9 w 9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">
                  <a:moveTo>
                    <a:pt x="9" y="3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83" name="Freeform 2907">
              <a:extLst>
                <a:ext uri="{FF2B5EF4-FFF2-40B4-BE49-F238E27FC236}">
                  <a16:creationId xmlns:a16="http://schemas.microsoft.com/office/drawing/2014/main" id="{0F70896E-1909-4B45-A415-3C2FE6600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6" y="3396"/>
              <a:ext cx="1" cy="1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3 h 3"/>
                <a:gd name="T4" fmla="*/ 3 w 3"/>
                <a:gd name="T5" fmla="*/ 3 h 3"/>
                <a:gd name="T6" fmla="*/ 0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3"/>
                  </a:lnTo>
                  <a:lnTo>
                    <a:pt x="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84" name="Freeform 2908">
              <a:extLst>
                <a:ext uri="{FF2B5EF4-FFF2-40B4-BE49-F238E27FC236}">
                  <a16:creationId xmlns:a16="http://schemas.microsoft.com/office/drawing/2014/main" id="{A9C9436B-5EC6-4F17-A2FC-0B7C5B6A0C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7" y="3395"/>
              <a:ext cx="4" cy="1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0 h 3"/>
                <a:gd name="T4" fmla="*/ 0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85" name="Freeform 2909">
              <a:extLst>
                <a:ext uri="{FF2B5EF4-FFF2-40B4-BE49-F238E27FC236}">
                  <a16:creationId xmlns:a16="http://schemas.microsoft.com/office/drawing/2014/main" id="{00D51C06-884D-43DE-8C94-33AD80BAED0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6" y="3394"/>
              <a:ext cx="1" cy="1"/>
            </a:xfrm>
            <a:custGeom>
              <a:avLst/>
              <a:gdLst>
                <a:gd name="T0" fmla="*/ 3 w 3"/>
                <a:gd name="T1" fmla="*/ 3 h 3"/>
                <a:gd name="T2" fmla="*/ 0 w 3"/>
                <a:gd name="T3" fmla="*/ 0 h 3"/>
                <a:gd name="T4" fmla="*/ 0 w 3"/>
                <a:gd name="T5" fmla="*/ 3 h 3"/>
                <a:gd name="T6" fmla="*/ 3 w 3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86" name="Freeform 2910">
              <a:extLst>
                <a:ext uri="{FF2B5EF4-FFF2-40B4-BE49-F238E27FC236}">
                  <a16:creationId xmlns:a16="http://schemas.microsoft.com/office/drawing/2014/main" id="{672A9AB1-E537-4BF4-BAC7-D2643CD35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2" y="3394"/>
              <a:ext cx="4" cy="1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0 h 3"/>
                <a:gd name="T4" fmla="*/ 0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87" name="Freeform 2911">
              <a:extLst>
                <a:ext uri="{FF2B5EF4-FFF2-40B4-BE49-F238E27FC236}">
                  <a16:creationId xmlns:a16="http://schemas.microsoft.com/office/drawing/2014/main" id="{F26C87CC-0AB9-4A53-9373-4C25F99B7D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1" y="3393"/>
              <a:ext cx="1" cy="1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3 h 3"/>
                <a:gd name="T4" fmla="*/ 0 w 3"/>
                <a:gd name="T5" fmla="*/ 0 h 3"/>
                <a:gd name="T6" fmla="*/ 0 w 3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3" y="3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88" name="Freeform 2912">
              <a:extLst>
                <a:ext uri="{FF2B5EF4-FFF2-40B4-BE49-F238E27FC236}">
                  <a16:creationId xmlns:a16="http://schemas.microsoft.com/office/drawing/2014/main" id="{481DC7C5-2C3F-464A-A6B9-B29D925A1C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6" y="3392"/>
              <a:ext cx="1" cy="1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3 h 3"/>
                <a:gd name="T4" fmla="*/ 3 w 3"/>
                <a:gd name="T5" fmla="*/ 3 h 3"/>
                <a:gd name="T6" fmla="*/ 0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3"/>
                  </a:lnTo>
                  <a:lnTo>
                    <a:pt x="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89" name="Freeform 2913">
              <a:extLst>
                <a:ext uri="{FF2B5EF4-FFF2-40B4-BE49-F238E27FC236}">
                  <a16:creationId xmlns:a16="http://schemas.microsoft.com/office/drawing/2014/main" id="{6EAB3B36-3CCB-45A5-B71D-CEB2C2965A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0" y="3392"/>
              <a:ext cx="6" cy="1"/>
            </a:xfrm>
            <a:custGeom>
              <a:avLst/>
              <a:gdLst>
                <a:gd name="T0" fmla="*/ 18 w 18"/>
                <a:gd name="T1" fmla="*/ 3 h 3"/>
                <a:gd name="T2" fmla="*/ 18 w 18"/>
                <a:gd name="T3" fmla="*/ 0 h 3"/>
                <a:gd name="T4" fmla="*/ 6 w 18"/>
                <a:gd name="T5" fmla="*/ 0 h 3"/>
                <a:gd name="T6" fmla="*/ 0 w 18"/>
                <a:gd name="T7" fmla="*/ 0 h 3"/>
                <a:gd name="T8" fmla="*/ 6 w 18"/>
                <a:gd name="T9" fmla="*/ 3 h 3"/>
                <a:gd name="T10" fmla="*/ 18 w 18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3">
                  <a:moveTo>
                    <a:pt x="18" y="3"/>
                  </a:moveTo>
                  <a:lnTo>
                    <a:pt x="18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6" y="3"/>
                  </a:lnTo>
                  <a:lnTo>
                    <a:pt x="18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90" name="Freeform 2914">
              <a:extLst>
                <a:ext uri="{FF2B5EF4-FFF2-40B4-BE49-F238E27FC236}">
                  <a16:creationId xmlns:a16="http://schemas.microsoft.com/office/drawing/2014/main" id="{FFE7F3CA-99C1-464B-A568-1C137802E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7" y="3393"/>
              <a:ext cx="4" cy="1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0 h 3"/>
                <a:gd name="T4" fmla="*/ 0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91" name="Freeform 2915">
              <a:extLst>
                <a:ext uri="{FF2B5EF4-FFF2-40B4-BE49-F238E27FC236}">
                  <a16:creationId xmlns:a16="http://schemas.microsoft.com/office/drawing/2014/main" id="{BB36946B-08B8-4CC0-9579-013EE5565D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8" y="3397"/>
              <a:ext cx="3" cy="1"/>
            </a:xfrm>
            <a:custGeom>
              <a:avLst/>
              <a:gdLst>
                <a:gd name="T0" fmla="*/ 0 w 9"/>
                <a:gd name="T1" fmla="*/ 0 h 3"/>
                <a:gd name="T2" fmla="*/ 9 w 9"/>
                <a:gd name="T3" fmla="*/ 3 h 3"/>
                <a:gd name="T4" fmla="*/ 9 w 9"/>
                <a:gd name="T5" fmla="*/ 0 h 3"/>
                <a:gd name="T6" fmla="*/ 0 w 9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">
                  <a:moveTo>
                    <a:pt x="0" y="0"/>
                  </a:moveTo>
                  <a:lnTo>
                    <a:pt x="9" y="3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92" name="Freeform 2916">
              <a:extLst>
                <a:ext uri="{FF2B5EF4-FFF2-40B4-BE49-F238E27FC236}">
                  <a16:creationId xmlns:a16="http://schemas.microsoft.com/office/drawing/2014/main" id="{4A153F4A-D588-4A39-A373-EF1C3E548A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1" y="3397"/>
              <a:ext cx="1" cy="1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3 h 3"/>
                <a:gd name="T4" fmla="*/ 0 w 3"/>
                <a:gd name="T5" fmla="*/ 0 h 3"/>
                <a:gd name="T6" fmla="*/ 0 w 3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3" y="3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93" name="Freeform 2917">
              <a:extLst>
                <a:ext uri="{FF2B5EF4-FFF2-40B4-BE49-F238E27FC236}">
                  <a16:creationId xmlns:a16="http://schemas.microsoft.com/office/drawing/2014/main" id="{939BB806-7EBF-42D5-85FF-4B1A184963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5" y="3391"/>
              <a:ext cx="4" cy="1"/>
            </a:xfrm>
            <a:custGeom>
              <a:avLst/>
              <a:gdLst>
                <a:gd name="T0" fmla="*/ 12 w 12"/>
                <a:gd name="T1" fmla="*/ 0 h 3"/>
                <a:gd name="T2" fmla="*/ 6 w 12"/>
                <a:gd name="T3" fmla="*/ 0 h 3"/>
                <a:gd name="T4" fmla="*/ 0 w 12"/>
                <a:gd name="T5" fmla="*/ 0 h 3"/>
                <a:gd name="T6" fmla="*/ 12 w 12"/>
                <a:gd name="T7" fmla="*/ 3 h 3"/>
                <a:gd name="T8" fmla="*/ 12 w 1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">
                  <a:moveTo>
                    <a:pt x="12" y="0"/>
                  </a:moveTo>
                  <a:lnTo>
                    <a:pt x="6" y="0"/>
                  </a:lnTo>
                  <a:lnTo>
                    <a:pt x="0" y="0"/>
                  </a:lnTo>
                  <a:lnTo>
                    <a:pt x="12" y="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94" name="Freeform 2918">
              <a:extLst>
                <a:ext uri="{FF2B5EF4-FFF2-40B4-BE49-F238E27FC236}">
                  <a16:creationId xmlns:a16="http://schemas.microsoft.com/office/drawing/2014/main" id="{39500913-96AE-42AC-9541-2E79EB350E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6" y="3494"/>
              <a:ext cx="136" cy="14"/>
            </a:xfrm>
            <a:custGeom>
              <a:avLst/>
              <a:gdLst>
                <a:gd name="T0" fmla="*/ 408 w 408"/>
                <a:gd name="T1" fmla="*/ 42 h 42"/>
                <a:gd name="T2" fmla="*/ 405 w 408"/>
                <a:gd name="T3" fmla="*/ 36 h 42"/>
                <a:gd name="T4" fmla="*/ 0 w 408"/>
                <a:gd name="T5" fmla="*/ 0 h 42"/>
                <a:gd name="T6" fmla="*/ 12 w 408"/>
                <a:gd name="T7" fmla="*/ 9 h 42"/>
                <a:gd name="T8" fmla="*/ 408 w 408"/>
                <a:gd name="T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42">
                  <a:moveTo>
                    <a:pt x="408" y="42"/>
                  </a:moveTo>
                  <a:lnTo>
                    <a:pt x="405" y="36"/>
                  </a:lnTo>
                  <a:lnTo>
                    <a:pt x="0" y="0"/>
                  </a:lnTo>
                  <a:lnTo>
                    <a:pt x="12" y="9"/>
                  </a:lnTo>
                  <a:lnTo>
                    <a:pt x="408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8695" name="Group 2919">
            <a:extLst>
              <a:ext uri="{FF2B5EF4-FFF2-40B4-BE49-F238E27FC236}">
                <a16:creationId xmlns:a16="http://schemas.microsoft.com/office/drawing/2014/main" id="{4603F35A-9ED4-4049-B6B9-9CF519894934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067550" y="2078038"/>
            <a:ext cx="800100" cy="365125"/>
            <a:chOff x="4970" y="3489"/>
            <a:chExt cx="504" cy="230"/>
          </a:xfrm>
        </p:grpSpPr>
        <p:sp>
          <p:nvSpPr>
            <p:cNvPr id="78696" name="Freeform 2920">
              <a:extLst>
                <a:ext uri="{FF2B5EF4-FFF2-40B4-BE49-F238E27FC236}">
                  <a16:creationId xmlns:a16="http://schemas.microsoft.com/office/drawing/2014/main" id="{46B61B64-8083-458A-84BD-FC847B6C5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7" y="3518"/>
              <a:ext cx="177" cy="44"/>
            </a:xfrm>
            <a:custGeom>
              <a:avLst/>
              <a:gdLst>
                <a:gd name="T0" fmla="*/ 528 w 531"/>
                <a:gd name="T1" fmla="*/ 9 h 132"/>
                <a:gd name="T2" fmla="*/ 531 w 531"/>
                <a:gd name="T3" fmla="*/ 0 h 132"/>
                <a:gd name="T4" fmla="*/ 522 w 531"/>
                <a:gd name="T5" fmla="*/ 0 h 132"/>
                <a:gd name="T6" fmla="*/ 0 w 531"/>
                <a:gd name="T7" fmla="*/ 126 h 132"/>
                <a:gd name="T8" fmla="*/ 3 w 531"/>
                <a:gd name="T9" fmla="*/ 132 h 132"/>
                <a:gd name="T10" fmla="*/ 12 w 531"/>
                <a:gd name="T11" fmla="*/ 132 h 132"/>
                <a:gd name="T12" fmla="*/ 21 w 531"/>
                <a:gd name="T13" fmla="*/ 129 h 132"/>
                <a:gd name="T14" fmla="*/ 528 w 531"/>
                <a:gd name="T15" fmla="*/ 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1" h="132">
                  <a:moveTo>
                    <a:pt x="528" y="9"/>
                  </a:moveTo>
                  <a:lnTo>
                    <a:pt x="531" y="0"/>
                  </a:lnTo>
                  <a:lnTo>
                    <a:pt x="522" y="0"/>
                  </a:lnTo>
                  <a:lnTo>
                    <a:pt x="0" y="126"/>
                  </a:lnTo>
                  <a:lnTo>
                    <a:pt x="3" y="132"/>
                  </a:lnTo>
                  <a:lnTo>
                    <a:pt x="12" y="132"/>
                  </a:lnTo>
                  <a:lnTo>
                    <a:pt x="21" y="129"/>
                  </a:lnTo>
                  <a:lnTo>
                    <a:pt x="528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97" name="Freeform 2921">
              <a:extLst>
                <a:ext uri="{FF2B5EF4-FFF2-40B4-BE49-F238E27FC236}">
                  <a16:creationId xmlns:a16="http://schemas.microsoft.com/office/drawing/2014/main" id="{87E49D30-61BE-4EC5-9CD1-4ACF619B1B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1" y="3561"/>
              <a:ext cx="3" cy="13"/>
            </a:xfrm>
            <a:custGeom>
              <a:avLst/>
              <a:gdLst>
                <a:gd name="T0" fmla="*/ 6 w 9"/>
                <a:gd name="T1" fmla="*/ 39 h 39"/>
                <a:gd name="T2" fmla="*/ 9 w 9"/>
                <a:gd name="T3" fmla="*/ 0 h 39"/>
                <a:gd name="T4" fmla="*/ 0 w 9"/>
                <a:gd name="T5" fmla="*/ 3 h 39"/>
                <a:gd name="T6" fmla="*/ 6 w 9"/>
                <a:gd name="T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9">
                  <a:moveTo>
                    <a:pt x="6" y="39"/>
                  </a:moveTo>
                  <a:lnTo>
                    <a:pt x="9" y="0"/>
                  </a:lnTo>
                  <a:lnTo>
                    <a:pt x="0" y="3"/>
                  </a:lnTo>
                  <a:lnTo>
                    <a:pt x="6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98" name="Freeform 2922">
              <a:extLst>
                <a:ext uri="{FF2B5EF4-FFF2-40B4-BE49-F238E27FC236}">
                  <a16:creationId xmlns:a16="http://schemas.microsoft.com/office/drawing/2014/main" id="{DA70EC1A-1C89-45B0-AEBB-895867133D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6" y="3532"/>
              <a:ext cx="269" cy="177"/>
            </a:xfrm>
            <a:custGeom>
              <a:avLst/>
              <a:gdLst>
                <a:gd name="T0" fmla="*/ 795 w 807"/>
                <a:gd name="T1" fmla="*/ 90 h 531"/>
                <a:gd name="T2" fmla="*/ 786 w 807"/>
                <a:gd name="T3" fmla="*/ 90 h 531"/>
                <a:gd name="T4" fmla="*/ 348 w 807"/>
                <a:gd name="T5" fmla="*/ 39 h 531"/>
                <a:gd name="T6" fmla="*/ 345 w 807"/>
                <a:gd name="T7" fmla="*/ 36 h 531"/>
                <a:gd name="T8" fmla="*/ 321 w 807"/>
                <a:gd name="T9" fmla="*/ 36 h 531"/>
                <a:gd name="T10" fmla="*/ 318 w 807"/>
                <a:gd name="T11" fmla="*/ 33 h 531"/>
                <a:gd name="T12" fmla="*/ 297 w 807"/>
                <a:gd name="T13" fmla="*/ 33 h 531"/>
                <a:gd name="T14" fmla="*/ 294 w 807"/>
                <a:gd name="T15" fmla="*/ 30 h 531"/>
                <a:gd name="T16" fmla="*/ 273 w 807"/>
                <a:gd name="T17" fmla="*/ 30 h 531"/>
                <a:gd name="T18" fmla="*/ 264 w 807"/>
                <a:gd name="T19" fmla="*/ 27 h 531"/>
                <a:gd name="T20" fmla="*/ 249 w 807"/>
                <a:gd name="T21" fmla="*/ 27 h 531"/>
                <a:gd name="T22" fmla="*/ 237 w 807"/>
                <a:gd name="T23" fmla="*/ 24 h 531"/>
                <a:gd name="T24" fmla="*/ 222 w 807"/>
                <a:gd name="T25" fmla="*/ 24 h 531"/>
                <a:gd name="T26" fmla="*/ 210 w 807"/>
                <a:gd name="T27" fmla="*/ 21 h 531"/>
                <a:gd name="T28" fmla="*/ 198 w 807"/>
                <a:gd name="T29" fmla="*/ 21 h 531"/>
                <a:gd name="T30" fmla="*/ 195 w 807"/>
                <a:gd name="T31" fmla="*/ 21 h 531"/>
                <a:gd name="T32" fmla="*/ 183 w 807"/>
                <a:gd name="T33" fmla="*/ 18 h 531"/>
                <a:gd name="T34" fmla="*/ 174 w 807"/>
                <a:gd name="T35" fmla="*/ 18 h 531"/>
                <a:gd name="T36" fmla="*/ 171 w 807"/>
                <a:gd name="T37" fmla="*/ 18 h 531"/>
                <a:gd name="T38" fmla="*/ 156 w 807"/>
                <a:gd name="T39" fmla="*/ 15 h 531"/>
                <a:gd name="T40" fmla="*/ 147 w 807"/>
                <a:gd name="T41" fmla="*/ 15 h 531"/>
                <a:gd name="T42" fmla="*/ 144 w 807"/>
                <a:gd name="T43" fmla="*/ 15 h 531"/>
                <a:gd name="T44" fmla="*/ 129 w 807"/>
                <a:gd name="T45" fmla="*/ 12 h 531"/>
                <a:gd name="T46" fmla="*/ 123 w 807"/>
                <a:gd name="T47" fmla="*/ 12 h 531"/>
                <a:gd name="T48" fmla="*/ 114 w 807"/>
                <a:gd name="T49" fmla="*/ 12 h 531"/>
                <a:gd name="T50" fmla="*/ 102 w 807"/>
                <a:gd name="T51" fmla="*/ 9 h 531"/>
                <a:gd name="T52" fmla="*/ 99 w 807"/>
                <a:gd name="T53" fmla="*/ 9 h 531"/>
                <a:gd name="T54" fmla="*/ 87 w 807"/>
                <a:gd name="T55" fmla="*/ 9 h 531"/>
                <a:gd name="T56" fmla="*/ 75 w 807"/>
                <a:gd name="T57" fmla="*/ 6 h 531"/>
                <a:gd name="T58" fmla="*/ 60 w 807"/>
                <a:gd name="T59" fmla="*/ 6 h 531"/>
                <a:gd name="T60" fmla="*/ 48 w 807"/>
                <a:gd name="T61" fmla="*/ 3 h 531"/>
                <a:gd name="T62" fmla="*/ 33 w 807"/>
                <a:gd name="T63" fmla="*/ 3 h 531"/>
                <a:gd name="T64" fmla="*/ 21 w 807"/>
                <a:gd name="T65" fmla="*/ 0 h 531"/>
                <a:gd name="T66" fmla="*/ 6 w 807"/>
                <a:gd name="T67" fmla="*/ 0 h 531"/>
                <a:gd name="T68" fmla="*/ 0 w 807"/>
                <a:gd name="T69" fmla="*/ 0 h 531"/>
                <a:gd name="T70" fmla="*/ 417 w 807"/>
                <a:gd name="T71" fmla="*/ 87 h 531"/>
                <a:gd name="T72" fmla="*/ 630 w 807"/>
                <a:gd name="T73" fmla="*/ 120 h 531"/>
                <a:gd name="T74" fmla="*/ 801 w 807"/>
                <a:gd name="T75" fmla="*/ 531 h 531"/>
                <a:gd name="T76" fmla="*/ 807 w 807"/>
                <a:gd name="T77" fmla="*/ 459 h 531"/>
                <a:gd name="T78" fmla="*/ 801 w 807"/>
                <a:gd name="T79" fmla="*/ 126 h 531"/>
                <a:gd name="T80" fmla="*/ 795 w 807"/>
                <a:gd name="T81" fmla="*/ 9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7" h="531">
                  <a:moveTo>
                    <a:pt x="795" y="90"/>
                  </a:moveTo>
                  <a:lnTo>
                    <a:pt x="786" y="90"/>
                  </a:lnTo>
                  <a:lnTo>
                    <a:pt x="348" y="39"/>
                  </a:lnTo>
                  <a:lnTo>
                    <a:pt x="345" y="36"/>
                  </a:lnTo>
                  <a:lnTo>
                    <a:pt x="321" y="36"/>
                  </a:lnTo>
                  <a:lnTo>
                    <a:pt x="318" y="33"/>
                  </a:lnTo>
                  <a:lnTo>
                    <a:pt x="297" y="33"/>
                  </a:lnTo>
                  <a:lnTo>
                    <a:pt x="294" y="30"/>
                  </a:lnTo>
                  <a:lnTo>
                    <a:pt x="273" y="30"/>
                  </a:lnTo>
                  <a:lnTo>
                    <a:pt x="264" y="27"/>
                  </a:lnTo>
                  <a:lnTo>
                    <a:pt x="249" y="27"/>
                  </a:lnTo>
                  <a:lnTo>
                    <a:pt x="237" y="24"/>
                  </a:lnTo>
                  <a:lnTo>
                    <a:pt x="222" y="24"/>
                  </a:lnTo>
                  <a:lnTo>
                    <a:pt x="210" y="21"/>
                  </a:lnTo>
                  <a:lnTo>
                    <a:pt x="198" y="21"/>
                  </a:lnTo>
                  <a:lnTo>
                    <a:pt x="195" y="21"/>
                  </a:lnTo>
                  <a:lnTo>
                    <a:pt x="183" y="18"/>
                  </a:lnTo>
                  <a:lnTo>
                    <a:pt x="174" y="18"/>
                  </a:lnTo>
                  <a:lnTo>
                    <a:pt x="171" y="18"/>
                  </a:lnTo>
                  <a:lnTo>
                    <a:pt x="156" y="15"/>
                  </a:lnTo>
                  <a:lnTo>
                    <a:pt x="147" y="15"/>
                  </a:lnTo>
                  <a:lnTo>
                    <a:pt x="144" y="15"/>
                  </a:lnTo>
                  <a:lnTo>
                    <a:pt x="129" y="12"/>
                  </a:lnTo>
                  <a:lnTo>
                    <a:pt x="123" y="12"/>
                  </a:lnTo>
                  <a:lnTo>
                    <a:pt x="114" y="12"/>
                  </a:lnTo>
                  <a:lnTo>
                    <a:pt x="102" y="9"/>
                  </a:lnTo>
                  <a:lnTo>
                    <a:pt x="99" y="9"/>
                  </a:lnTo>
                  <a:lnTo>
                    <a:pt x="87" y="9"/>
                  </a:lnTo>
                  <a:lnTo>
                    <a:pt x="75" y="6"/>
                  </a:lnTo>
                  <a:lnTo>
                    <a:pt x="60" y="6"/>
                  </a:lnTo>
                  <a:lnTo>
                    <a:pt x="48" y="3"/>
                  </a:lnTo>
                  <a:lnTo>
                    <a:pt x="33" y="3"/>
                  </a:lnTo>
                  <a:lnTo>
                    <a:pt x="21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417" y="87"/>
                  </a:lnTo>
                  <a:lnTo>
                    <a:pt x="630" y="120"/>
                  </a:lnTo>
                  <a:lnTo>
                    <a:pt x="801" y="531"/>
                  </a:lnTo>
                  <a:lnTo>
                    <a:pt x="807" y="459"/>
                  </a:lnTo>
                  <a:lnTo>
                    <a:pt x="801" y="126"/>
                  </a:lnTo>
                  <a:lnTo>
                    <a:pt x="795" y="90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699" name="Freeform 2923">
              <a:extLst>
                <a:ext uri="{FF2B5EF4-FFF2-40B4-BE49-F238E27FC236}">
                  <a16:creationId xmlns:a16="http://schemas.microsoft.com/office/drawing/2014/main" id="{E661CA5C-FBC1-49C4-96CF-0ED7DA3619F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" y="3525"/>
              <a:ext cx="296" cy="37"/>
            </a:xfrm>
            <a:custGeom>
              <a:avLst/>
              <a:gdLst>
                <a:gd name="T0" fmla="*/ 888 w 888"/>
                <a:gd name="T1" fmla="*/ 111 h 111"/>
                <a:gd name="T2" fmla="*/ 885 w 888"/>
                <a:gd name="T3" fmla="*/ 105 h 111"/>
                <a:gd name="T4" fmla="*/ 0 w 888"/>
                <a:gd name="T5" fmla="*/ 0 h 111"/>
                <a:gd name="T6" fmla="*/ 42 w 888"/>
                <a:gd name="T7" fmla="*/ 9 h 111"/>
                <a:gd name="T8" fmla="*/ 51 w 888"/>
                <a:gd name="T9" fmla="*/ 12 h 111"/>
                <a:gd name="T10" fmla="*/ 57 w 888"/>
                <a:gd name="T11" fmla="*/ 12 h 111"/>
                <a:gd name="T12" fmla="*/ 78 w 888"/>
                <a:gd name="T13" fmla="*/ 15 h 111"/>
                <a:gd name="T14" fmla="*/ 81 w 888"/>
                <a:gd name="T15" fmla="*/ 15 h 111"/>
                <a:gd name="T16" fmla="*/ 102 w 888"/>
                <a:gd name="T17" fmla="*/ 18 h 111"/>
                <a:gd name="T18" fmla="*/ 108 w 888"/>
                <a:gd name="T19" fmla="*/ 18 h 111"/>
                <a:gd name="T20" fmla="*/ 126 w 888"/>
                <a:gd name="T21" fmla="*/ 21 h 111"/>
                <a:gd name="T22" fmla="*/ 135 w 888"/>
                <a:gd name="T23" fmla="*/ 21 h 111"/>
                <a:gd name="T24" fmla="*/ 150 w 888"/>
                <a:gd name="T25" fmla="*/ 24 h 111"/>
                <a:gd name="T26" fmla="*/ 162 w 888"/>
                <a:gd name="T27" fmla="*/ 24 h 111"/>
                <a:gd name="T28" fmla="*/ 177 w 888"/>
                <a:gd name="T29" fmla="*/ 27 h 111"/>
                <a:gd name="T30" fmla="*/ 189 w 888"/>
                <a:gd name="T31" fmla="*/ 27 h 111"/>
                <a:gd name="T32" fmla="*/ 201 w 888"/>
                <a:gd name="T33" fmla="*/ 30 h 111"/>
                <a:gd name="T34" fmla="*/ 204 w 888"/>
                <a:gd name="T35" fmla="*/ 30 h 111"/>
                <a:gd name="T36" fmla="*/ 216 w 888"/>
                <a:gd name="T37" fmla="*/ 30 h 111"/>
                <a:gd name="T38" fmla="*/ 225 w 888"/>
                <a:gd name="T39" fmla="*/ 33 h 111"/>
                <a:gd name="T40" fmla="*/ 231 w 888"/>
                <a:gd name="T41" fmla="*/ 33 h 111"/>
                <a:gd name="T42" fmla="*/ 246 w 888"/>
                <a:gd name="T43" fmla="*/ 33 h 111"/>
                <a:gd name="T44" fmla="*/ 249 w 888"/>
                <a:gd name="T45" fmla="*/ 36 h 111"/>
                <a:gd name="T46" fmla="*/ 258 w 888"/>
                <a:gd name="T47" fmla="*/ 36 h 111"/>
                <a:gd name="T48" fmla="*/ 273 w 888"/>
                <a:gd name="T49" fmla="*/ 36 h 111"/>
                <a:gd name="T50" fmla="*/ 276 w 888"/>
                <a:gd name="T51" fmla="*/ 39 h 111"/>
                <a:gd name="T52" fmla="*/ 285 w 888"/>
                <a:gd name="T53" fmla="*/ 39 h 111"/>
                <a:gd name="T54" fmla="*/ 297 w 888"/>
                <a:gd name="T55" fmla="*/ 39 h 111"/>
                <a:gd name="T56" fmla="*/ 300 w 888"/>
                <a:gd name="T57" fmla="*/ 42 h 111"/>
                <a:gd name="T58" fmla="*/ 312 w 888"/>
                <a:gd name="T59" fmla="*/ 42 h 111"/>
                <a:gd name="T60" fmla="*/ 324 w 888"/>
                <a:gd name="T61" fmla="*/ 45 h 111"/>
                <a:gd name="T62" fmla="*/ 339 w 888"/>
                <a:gd name="T63" fmla="*/ 45 h 111"/>
                <a:gd name="T64" fmla="*/ 351 w 888"/>
                <a:gd name="T65" fmla="*/ 48 h 111"/>
                <a:gd name="T66" fmla="*/ 366 w 888"/>
                <a:gd name="T67" fmla="*/ 48 h 111"/>
                <a:gd name="T68" fmla="*/ 375 w 888"/>
                <a:gd name="T69" fmla="*/ 51 h 111"/>
                <a:gd name="T70" fmla="*/ 396 w 888"/>
                <a:gd name="T71" fmla="*/ 51 h 111"/>
                <a:gd name="T72" fmla="*/ 399 w 888"/>
                <a:gd name="T73" fmla="*/ 54 h 111"/>
                <a:gd name="T74" fmla="*/ 420 w 888"/>
                <a:gd name="T75" fmla="*/ 54 h 111"/>
                <a:gd name="T76" fmla="*/ 423 w 888"/>
                <a:gd name="T77" fmla="*/ 57 h 111"/>
                <a:gd name="T78" fmla="*/ 447 w 888"/>
                <a:gd name="T79" fmla="*/ 57 h 111"/>
                <a:gd name="T80" fmla="*/ 450 w 888"/>
                <a:gd name="T81" fmla="*/ 60 h 111"/>
                <a:gd name="T82" fmla="*/ 888 w 888"/>
                <a:gd name="T83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88" h="111">
                  <a:moveTo>
                    <a:pt x="888" y="111"/>
                  </a:moveTo>
                  <a:lnTo>
                    <a:pt x="885" y="105"/>
                  </a:lnTo>
                  <a:lnTo>
                    <a:pt x="0" y="0"/>
                  </a:lnTo>
                  <a:lnTo>
                    <a:pt x="42" y="9"/>
                  </a:lnTo>
                  <a:lnTo>
                    <a:pt x="51" y="12"/>
                  </a:lnTo>
                  <a:lnTo>
                    <a:pt x="57" y="12"/>
                  </a:lnTo>
                  <a:lnTo>
                    <a:pt x="78" y="15"/>
                  </a:lnTo>
                  <a:lnTo>
                    <a:pt x="81" y="15"/>
                  </a:lnTo>
                  <a:lnTo>
                    <a:pt x="102" y="18"/>
                  </a:lnTo>
                  <a:lnTo>
                    <a:pt x="108" y="18"/>
                  </a:lnTo>
                  <a:lnTo>
                    <a:pt x="126" y="21"/>
                  </a:lnTo>
                  <a:lnTo>
                    <a:pt x="135" y="21"/>
                  </a:lnTo>
                  <a:lnTo>
                    <a:pt x="150" y="24"/>
                  </a:lnTo>
                  <a:lnTo>
                    <a:pt x="162" y="24"/>
                  </a:lnTo>
                  <a:lnTo>
                    <a:pt x="177" y="27"/>
                  </a:lnTo>
                  <a:lnTo>
                    <a:pt x="189" y="27"/>
                  </a:lnTo>
                  <a:lnTo>
                    <a:pt x="201" y="30"/>
                  </a:lnTo>
                  <a:lnTo>
                    <a:pt x="204" y="30"/>
                  </a:lnTo>
                  <a:lnTo>
                    <a:pt x="216" y="30"/>
                  </a:lnTo>
                  <a:lnTo>
                    <a:pt x="225" y="33"/>
                  </a:lnTo>
                  <a:lnTo>
                    <a:pt x="231" y="33"/>
                  </a:lnTo>
                  <a:lnTo>
                    <a:pt x="246" y="33"/>
                  </a:lnTo>
                  <a:lnTo>
                    <a:pt x="249" y="36"/>
                  </a:lnTo>
                  <a:lnTo>
                    <a:pt x="258" y="36"/>
                  </a:lnTo>
                  <a:lnTo>
                    <a:pt x="273" y="36"/>
                  </a:lnTo>
                  <a:lnTo>
                    <a:pt x="276" y="39"/>
                  </a:lnTo>
                  <a:lnTo>
                    <a:pt x="285" y="39"/>
                  </a:lnTo>
                  <a:lnTo>
                    <a:pt x="297" y="39"/>
                  </a:lnTo>
                  <a:lnTo>
                    <a:pt x="300" y="42"/>
                  </a:lnTo>
                  <a:lnTo>
                    <a:pt x="312" y="42"/>
                  </a:lnTo>
                  <a:lnTo>
                    <a:pt x="324" y="45"/>
                  </a:lnTo>
                  <a:lnTo>
                    <a:pt x="339" y="45"/>
                  </a:lnTo>
                  <a:lnTo>
                    <a:pt x="351" y="48"/>
                  </a:lnTo>
                  <a:lnTo>
                    <a:pt x="366" y="48"/>
                  </a:lnTo>
                  <a:lnTo>
                    <a:pt x="375" y="51"/>
                  </a:lnTo>
                  <a:lnTo>
                    <a:pt x="396" y="51"/>
                  </a:lnTo>
                  <a:lnTo>
                    <a:pt x="399" y="54"/>
                  </a:lnTo>
                  <a:lnTo>
                    <a:pt x="420" y="54"/>
                  </a:lnTo>
                  <a:lnTo>
                    <a:pt x="423" y="57"/>
                  </a:lnTo>
                  <a:lnTo>
                    <a:pt x="447" y="57"/>
                  </a:lnTo>
                  <a:lnTo>
                    <a:pt x="450" y="60"/>
                  </a:lnTo>
                  <a:lnTo>
                    <a:pt x="888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00" name="Freeform 2924">
              <a:extLst>
                <a:ext uri="{FF2B5EF4-FFF2-40B4-BE49-F238E27FC236}">
                  <a16:creationId xmlns:a16="http://schemas.microsoft.com/office/drawing/2014/main" id="{4F3D7456-0E3B-47D9-85DD-296095965E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0" y="3523"/>
              <a:ext cx="274" cy="106"/>
            </a:xfrm>
            <a:custGeom>
              <a:avLst/>
              <a:gdLst>
                <a:gd name="T0" fmla="*/ 684 w 822"/>
                <a:gd name="T1" fmla="*/ 129 h 318"/>
                <a:gd name="T2" fmla="*/ 678 w 822"/>
                <a:gd name="T3" fmla="*/ 129 h 318"/>
                <a:gd name="T4" fmla="*/ 615 w 822"/>
                <a:gd name="T5" fmla="*/ 114 h 318"/>
                <a:gd name="T6" fmla="*/ 198 w 822"/>
                <a:gd name="T7" fmla="*/ 27 h 318"/>
                <a:gd name="T8" fmla="*/ 192 w 822"/>
                <a:gd name="T9" fmla="*/ 27 h 318"/>
                <a:gd name="T10" fmla="*/ 183 w 822"/>
                <a:gd name="T11" fmla="*/ 24 h 318"/>
                <a:gd name="T12" fmla="*/ 177 w 822"/>
                <a:gd name="T13" fmla="*/ 24 h 318"/>
                <a:gd name="T14" fmla="*/ 168 w 822"/>
                <a:gd name="T15" fmla="*/ 21 h 318"/>
                <a:gd name="T16" fmla="*/ 153 w 822"/>
                <a:gd name="T17" fmla="*/ 18 h 318"/>
                <a:gd name="T18" fmla="*/ 147 w 822"/>
                <a:gd name="T19" fmla="*/ 18 h 318"/>
                <a:gd name="T20" fmla="*/ 138 w 822"/>
                <a:gd name="T21" fmla="*/ 15 h 318"/>
                <a:gd name="T22" fmla="*/ 96 w 822"/>
                <a:gd name="T23" fmla="*/ 6 h 318"/>
                <a:gd name="T24" fmla="*/ 93 w 822"/>
                <a:gd name="T25" fmla="*/ 6 h 318"/>
                <a:gd name="T26" fmla="*/ 81 w 822"/>
                <a:gd name="T27" fmla="*/ 3 h 318"/>
                <a:gd name="T28" fmla="*/ 66 w 822"/>
                <a:gd name="T29" fmla="*/ 0 h 318"/>
                <a:gd name="T30" fmla="*/ 57 w 822"/>
                <a:gd name="T31" fmla="*/ 0 h 318"/>
                <a:gd name="T32" fmla="*/ 54 w 822"/>
                <a:gd name="T33" fmla="*/ 12 h 318"/>
                <a:gd name="T34" fmla="*/ 0 w 822"/>
                <a:gd name="T35" fmla="*/ 303 h 318"/>
                <a:gd name="T36" fmla="*/ 444 w 822"/>
                <a:gd name="T37" fmla="*/ 318 h 318"/>
                <a:gd name="T38" fmla="*/ 822 w 822"/>
                <a:gd name="T39" fmla="*/ 159 h 318"/>
                <a:gd name="T40" fmla="*/ 699 w 822"/>
                <a:gd name="T41" fmla="*/ 132 h 318"/>
                <a:gd name="T42" fmla="*/ 696 w 822"/>
                <a:gd name="T43" fmla="*/ 132 h 318"/>
                <a:gd name="T44" fmla="*/ 684 w 822"/>
                <a:gd name="T45" fmla="*/ 129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22" h="318">
                  <a:moveTo>
                    <a:pt x="684" y="129"/>
                  </a:moveTo>
                  <a:lnTo>
                    <a:pt x="678" y="129"/>
                  </a:lnTo>
                  <a:lnTo>
                    <a:pt x="615" y="114"/>
                  </a:lnTo>
                  <a:lnTo>
                    <a:pt x="198" y="27"/>
                  </a:lnTo>
                  <a:lnTo>
                    <a:pt x="192" y="27"/>
                  </a:lnTo>
                  <a:lnTo>
                    <a:pt x="183" y="24"/>
                  </a:lnTo>
                  <a:lnTo>
                    <a:pt x="177" y="24"/>
                  </a:lnTo>
                  <a:lnTo>
                    <a:pt x="168" y="21"/>
                  </a:lnTo>
                  <a:lnTo>
                    <a:pt x="153" y="18"/>
                  </a:lnTo>
                  <a:lnTo>
                    <a:pt x="147" y="18"/>
                  </a:lnTo>
                  <a:lnTo>
                    <a:pt x="138" y="15"/>
                  </a:lnTo>
                  <a:lnTo>
                    <a:pt x="96" y="6"/>
                  </a:lnTo>
                  <a:lnTo>
                    <a:pt x="93" y="6"/>
                  </a:lnTo>
                  <a:lnTo>
                    <a:pt x="81" y="3"/>
                  </a:lnTo>
                  <a:lnTo>
                    <a:pt x="66" y="0"/>
                  </a:lnTo>
                  <a:lnTo>
                    <a:pt x="57" y="0"/>
                  </a:lnTo>
                  <a:lnTo>
                    <a:pt x="54" y="12"/>
                  </a:lnTo>
                  <a:lnTo>
                    <a:pt x="0" y="303"/>
                  </a:lnTo>
                  <a:lnTo>
                    <a:pt x="444" y="318"/>
                  </a:lnTo>
                  <a:lnTo>
                    <a:pt x="822" y="159"/>
                  </a:lnTo>
                  <a:lnTo>
                    <a:pt x="699" y="132"/>
                  </a:lnTo>
                  <a:lnTo>
                    <a:pt x="696" y="132"/>
                  </a:lnTo>
                  <a:lnTo>
                    <a:pt x="684" y="1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01" name="Freeform 2925">
              <a:extLst>
                <a:ext uri="{FF2B5EF4-FFF2-40B4-BE49-F238E27FC236}">
                  <a16:creationId xmlns:a16="http://schemas.microsoft.com/office/drawing/2014/main" id="{3E576A05-356D-470E-8AE5-6CA8A583CC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" y="3561"/>
              <a:ext cx="71" cy="12"/>
            </a:xfrm>
            <a:custGeom>
              <a:avLst/>
              <a:gdLst>
                <a:gd name="T0" fmla="*/ 63 w 213"/>
                <a:gd name="T1" fmla="*/ 15 h 36"/>
                <a:gd name="T2" fmla="*/ 69 w 213"/>
                <a:gd name="T3" fmla="*/ 15 h 36"/>
                <a:gd name="T4" fmla="*/ 81 w 213"/>
                <a:gd name="T5" fmla="*/ 18 h 36"/>
                <a:gd name="T6" fmla="*/ 84 w 213"/>
                <a:gd name="T7" fmla="*/ 18 h 36"/>
                <a:gd name="T8" fmla="*/ 210 w 213"/>
                <a:gd name="T9" fmla="*/ 36 h 36"/>
                <a:gd name="T10" fmla="*/ 213 w 213"/>
                <a:gd name="T11" fmla="*/ 33 h 36"/>
                <a:gd name="T12" fmla="*/ 0 w 213"/>
                <a:gd name="T13" fmla="*/ 0 h 36"/>
                <a:gd name="T14" fmla="*/ 63 w 213"/>
                <a:gd name="T15" fmla="*/ 1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3" h="36">
                  <a:moveTo>
                    <a:pt x="63" y="15"/>
                  </a:moveTo>
                  <a:lnTo>
                    <a:pt x="69" y="15"/>
                  </a:lnTo>
                  <a:lnTo>
                    <a:pt x="81" y="18"/>
                  </a:lnTo>
                  <a:lnTo>
                    <a:pt x="84" y="18"/>
                  </a:lnTo>
                  <a:lnTo>
                    <a:pt x="210" y="36"/>
                  </a:lnTo>
                  <a:lnTo>
                    <a:pt x="213" y="33"/>
                  </a:lnTo>
                  <a:lnTo>
                    <a:pt x="0" y="0"/>
                  </a:lnTo>
                  <a:lnTo>
                    <a:pt x="63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02" name="Freeform 2926">
              <a:extLst>
                <a:ext uri="{FF2B5EF4-FFF2-40B4-BE49-F238E27FC236}">
                  <a16:creationId xmlns:a16="http://schemas.microsoft.com/office/drawing/2014/main" id="{CC9C8165-213C-4065-8054-FA08E3CE3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3" y="3567"/>
              <a:ext cx="42" cy="9"/>
            </a:xfrm>
            <a:custGeom>
              <a:avLst/>
              <a:gdLst>
                <a:gd name="T0" fmla="*/ 126 w 126"/>
                <a:gd name="T1" fmla="*/ 27 h 27"/>
                <a:gd name="T2" fmla="*/ 126 w 126"/>
                <a:gd name="T3" fmla="*/ 18 h 27"/>
                <a:gd name="T4" fmla="*/ 0 w 126"/>
                <a:gd name="T5" fmla="*/ 0 h 27"/>
                <a:gd name="T6" fmla="*/ 123 w 126"/>
                <a:gd name="T7" fmla="*/ 27 h 27"/>
                <a:gd name="T8" fmla="*/ 126 w 126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27">
                  <a:moveTo>
                    <a:pt x="126" y="27"/>
                  </a:moveTo>
                  <a:lnTo>
                    <a:pt x="126" y="18"/>
                  </a:lnTo>
                  <a:lnTo>
                    <a:pt x="0" y="0"/>
                  </a:lnTo>
                  <a:lnTo>
                    <a:pt x="123" y="27"/>
                  </a:lnTo>
                  <a:lnTo>
                    <a:pt x="126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03" name="Freeform 2927">
              <a:extLst>
                <a:ext uri="{FF2B5EF4-FFF2-40B4-BE49-F238E27FC236}">
                  <a16:creationId xmlns:a16="http://schemas.microsoft.com/office/drawing/2014/main" id="{F14DB2FB-7B9A-4FAF-8F9D-F4307FEF8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5" y="3572"/>
              <a:ext cx="59" cy="143"/>
            </a:xfrm>
            <a:custGeom>
              <a:avLst/>
              <a:gdLst>
                <a:gd name="T0" fmla="*/ 0 w 177"/>
                <a:gd name="T1" fmla="*/ 3 h 429"/>
                <a:gd name="T2" fmla="*/ 0 w 177"/>
                <a:gd name="T3" fmla="*/ 12 h 429"/>
                <a:gd name="T4" fmla="*/ 3 w 177"/>
                <a:gd name="T5" fmla="*/ 21 h 429"/>
                <a:gd name="T6" fmla="*/ 165 w 177"/>
                <a:gd name="T7" fmla="*/ 426 h 429"/>
                <a:gd name="T8" fmla="*/ 177 w 177"/>
                <a:gd name="T9" fmla="*/ 429 h 429"/>
                <a:gd name="T10" fmla="*/ 174 w 177"/>
                <a:gd name="T11" fmla="*/ 411 h 429"/>
                <a:gd name="T12" fmla="*/ 3 w 177"/>
                <a:gd name="T13" fmla="*/ 0 h 429"/>
                <a:gd name="T14" fmla="*/ 0 w 177"/>
                <a:gd name="T15" fmla="*/ 3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7" h="429">
                  <a:moveTo>
                    <a:pt x="0" y="3"/>
                  </a:moveTo>
                  <a:lnTo>
                    <a:pt x="0" y="12"/>
                  </a:lnTo>
                  <a:lnTo>
                    <a:pt x="3" y="21"/>
                  </a:lnTo>
                  <a:lnTo>
                    <a:pt x="165" y="426"/>
                  </a:lnTo>
                  <a:lnTo>
                    <a:pt x="177" y="429"/>
                  </a:lnTo>
                  <a:lnTo>
                    <a:pt x="174" y="411"/>
                  </a:lnTo>
                  <a:lnTo>
                    <a:pt x="3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04" name="Freeform 2928">
              <a:extLst>
                <a:ext uri="{FF2B5EF4-FFF2-40B4-BE49-F238E27FC236}">
                  <a16:creationId xmlns:a16="http://schemas.microsoft.com/office/drawing/2014/main" id="{4A686E6A-B34D-4801-9965-189CD7C5F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8" y="3576"/>
              <a:ext cx="128" cy="55"/>
            </a:xfrm>
            <a:custGeom>
              <a:avLst/>
              <a:gdLst>
                <a:gd name="T0" fmla="*/ 381 w 384"/>
                <a:gd name="T1" fmla="*/ 0 h 165"/>
                <a:gd name="T2" fmla="*/ 378 w 384"/>
                <a:gd name="T3" fmla="*/ 0 h 165"/>
                <a:gd name="T4" fmla="*/ 0 w 384"/>
                <a:gd name="T5" fmla="*/ 159 h 165"/>
                <a:gd name="T6" fmla="*/ 0 w 384"/>
                <a:gd name="T7" fmla="*/ 165 h 165"/>
                <a:gd name="T8" fmla="*/ 69 w 384"/>
                <a:gd name="T9" fmla="*/ 138 h 165"/>
                <a:gd name="T10" fmla="*/ 384 w 384"/>
                <a:gd name="T11" fmla="*/ 9 h 165"/>
                <a:gd name="T12" fmla="*/ 381 w 384"/>
                <a:gd name="T13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4" h="165">
                  <a:moveTo>
                    <a:pt x="381" y="0"/>
                  </a:moveTo>
                  <a:lnTo>
                    <a:pt x="378" y="0"/>
                  </a:lnTo>
                  <a:lnTo>
                    <a:pt x="0" y="159"/>
                  </a:lnTo>
                  <a:lnTo>
                    <a:pt x="0" y="165"/>
                  </a:lnTo>
                  <a:lnTo>
                    <a:pt x="69" y="138"/>
                  </a:lnTo>
                  <a:lnTo>
                    <a:pt x="384" y="9"/>
                  </a:lnTo>
                  <a:lnTo>
                    <a:pt x="3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05" name="Freeform 2929">
              <a:extLst>
                <a:ext uri="{FF2B5EF4-FFF2-40B4-BE49-F238E27FC236}">
                  <a16:creationId xmlns:a16="http://schemas.microsoft.com/office/drawing/2014/main" id="{BBBD9169-8AB1-45D8-AD1B-8D750935E7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5" y="3713"/>
              <a:ext cx="9" cy="5"/>
            </a:xfrm>
            <a:custGeom>
              <a:avLst/>
              <a:gdLst>
                <a:gd name="T0" fmla="*/ 24 w 27"/>
                <a:gd name="T1" fmla="*/ 15 h 15"/>
                <a:gd name="T2" fmla="*/ 27 w 27"/>
                <a:gd name="T3" fmla="*/ 6 h 15"/>
                <a:gd name="T4" fmla="*/ 15 w 27"/>
                <a:gd name="T5" fmla="*/ 3 h 15"/>
                <a:gd name="T6" fmla="*/ 0 w 27"/>
                <a:gd name="T7" fmla="*/ 0 h 15"/>
                <a:gd name="T8" fmla="*/ 24 w 27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5">
                  <a:moveTo>
                    <a:pt x="24" y="15"/>
                  </a:moveTo>
                  <a:lnTo>
                    <a:pt x="27" y="6"/>
                  </a:lnTo>
                  <a:lnTo>
                    <a:pt x="15" y="3"/>
                  </a:lnTo>
                  <a:lnTo>
                    <a:pt x="0" y="0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06" name="Freeform 2930">
              <a:extLst>
                <a:ext uri="{FF2B5EF4-FFF2-40B4-BE49-F238E27FC236}">
                  <a16:creationId xmlns:a16="http://schemas.microsoft.com/office/drawing/2014/main" id="{CF30CD63-10DB-4ACC-BB32-93B10A106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3" y="3685"/>
              <a:ext cx="4" cy="34"/>
            </a:xfrm>
            <a:custGeom>
              <a:avLst/>
              <a:gdLst>
                <a:gd name="T0" fmla="*/ 3 w 12"/>
                <a:gd name="T1" fmla="*/ 90 h 102"/>
                <a:gd name="T2" fmla="*/ 0 w 12"/>
                <a:gd name="T3" fmla="*/ 99 h 102"/>
                <a:gd name="T4" fmla="*/ 12 w 12"/>
                <a:gd name="T5" fmla="*/ 102 h 102"/>
                <a:gd name="T6" fmla="*/ 6 w 12"/>
                <a:gd name="T7" fmla="*/ 0 h 102"/>
                <a:gd name="T8" fmla="*/ 0 w 12"/>
                <a:gd name="T9" fmla="*/ 72 h 102"/>
                <a:gd name="T10" fmla="*/ 3 w 12"/>
                <a:gd name="T11" fmla="*/ 9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2">
                  <a:moveTo>
                    <a:pt x="3" y="90"/>
                  </a:moveTo>
                  <a:lnTo>
                    <a:pt x="0" y="99"/>
                  </a:lnTo>
                  <a:lnTo>
                    <a:pt x="12" y="102"/>
                  </a:lnTo>
                  <a:lnTo>
                    <a:pt x="6" y="0"/>
                  </a:lnTo>
                  <a:lnTo>
                    <a:pt x="0" y="72"/>
                  </a:lnTo>
                  <a:lnTo>
                    <a:pt x="3" y="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07" name="Freeform 2931">
              <a:extLst>
                <a:ext uri="{FF2B5EF4-FFF2-40B4-BE49-F238E27FC236}">
                  <a16:creationId xmlns:a16="http://schemas.microsoft.com/office/drawing/2014/main" id="{84846454-16CA-4740-A852-4877A9DD4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" y="3579"/>
              <a:ext cx="159" cy="135"/>
            </a:xfrm>
            <a:custGeom>
              <a:avLst/>
              <a:gdLst>
                <a:gd name="T0" fmla="*/ 462 w 477"/>
                <a:gd name="T1" fmla="*/ 399 h 405"/>
                <a:gd name="T2" fmla="*/ 462 w 477"/>
                <a:gd name="T3" fmla="*/ 402 h 405"/>
                <a:gd name="T4" fmla="*/ 477 w 477"/>
                <a:gd name="T5" fmla="*/ 405 h 405"/>
                <a:gd name="T6" fmla="*/ 315 w 477"/>
                <a:gd name="T7" fmla="*/ 0 h 405"/>
                <a:gd name="T8" fmla="*/ 0 w 477"/>
                <a:gd name="T9" fmla="*/ 129 h 405"/>
                <a:gd name="T10" fmla="*/ 432 w 477"/>
                <a:gd name="T11" fmla="*/ 384 h 405"/>
                <a:gd name="T12" fmla="*/ 441 w 477"/>
                <a:gd name="T13" fmla="*/ 387 h 405"/>
                <a:gd name="T14" fmla="*/ 447 w 477"/>
                <a:gd name="T15" fmla="*/ 393 h 405"/>
                <a:gd name="T16" fmla="*/ 462 w 477"/>
                <a:gd name="T17" fmla="*/ 399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7" h="405">
                  <a:moveTo>
                    <a:pt x="462" y="399"/>
                  </a:moveTo>
                  <a:lnTo>
                    <a:pt x="462" y="402"/>
                  </a:lnTo>
                  <a:lnTo>
                    <a:pt x="477" y="405"/>
                  </a:lnTo>
                  <a:lnTo>
                    <a:pt x="315" y="0"/>
                  </a:lnTo>
                  <a:lnTo>
                    <a:pt x="0" y="129"/>
                  </a:lnTo>
                  <a:lnTo>
                    <a:pt x="432" y="384"/>
                  </a:lnTo>
                  <a:lnTo>
                    <a:pt x="441" y="387"/>
                  </a:lnTo>
                  <a:lnTo>
                    <a:pt x="447" y="393"/>
                  </a:lnTo>
                  <a:lnTo>
                    <a:pt x="462" y="3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08" name="Freeform 2932">
              <a:extLst>
                <a:ext uri="{FF2B5EF4-FFF2-40B4-BE49-F238E27FC236}">
                  <a16:creationId xmlns:a16="http://schemas.microsoft.com/office/drawing/2014/main" id="{D8E25E9B-1AB3-4BD3-924A-4BD09BD9B0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2" y="3489"/>
              <a:ext cx="479" cy="71"/>
            </a:xfrm>
            <a:custGeom>
              <a:avLst/>
              <a:gdLst>
                <a:gd name="T0" fmla="*/ 915 w 1437"/>
                <a:gd name="T1" fmla="*/ 213 h 213"/>
                <a:gd name="T2" fmla="*/ 1437 w 1437"/>
                <a:gd name="T3" fmla="*/ 87 h 213"/>
                <a:gd name="T4" fmla="*/ 1233 w 1437"/>
                <a:gd name="T5" fmla="*/ 0 h 213"/>
                <a:gd name="T6" fmla="*/ 0 w 1437"/>
                <a:gd name="T7" fmla="*/ 102 h 213"/>
                <a:gd name="T8" fmla="*/ 15 w 1437"/>
                <a:gd name="T9" fmla="*/ 105 h 213"/>
                <a:gd name="T10" fmla="*/ 27 w 1437"/>
                <a:gd name="T11" fmla="*/ 108 h 213"/>
                <a:gd name="T12" fmla="*/ 30 w 1437"/>
                <a:gd name="T13" fmla="*/ 108 h 213"/>
                <a:gd name="T14" fmla="*/ 915 w 1437"/>
                <a:gd name="T15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37" h="213">
                  <a:moveTo>
                    <a:pt x="915" y="213"/>
                  </a:moveTo>
                  <a:lnTo>
                    <a:pt x="1437" y="87"/>
                  </a:lnTo>
                  <a:lnTo>
                    <a:pt x="1233" y="0"/>
                  </a:lnTo>
                  <a:lnTo>
                    <a:pt x="0" y="102"/>
                  </a:lnTo>
                  <a:lnTo>
                    <a:pt x="15" y="105"/>
                  </a:lnTo>
                  <a:lnTo>
                    <a:pt x="27" y="108"/>
                  </a:lnTo>
                  <a:lnTo>
                    <a:pt x="30" y="108"/>
                  </a:lnTo>
                  <a:lnTo>
                    <a:pt x="915" y="2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09" name="Freeform 2933">
              <a:extLst>
                <a:ext uri="{FF2B5EF4-FFF2-40B4-BE49-F238E27FC236}">
                  <a16:creationId xmlns:a16="http://schemas.microsoft.com/office/drawing/2014/main" id="{B6B7CCCA-9368-4FF3-B8B8-B61D1FD59E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4" y="3536"/>
              <a:ext cx="1" cy="1"/>
            </a:xfrm>
            <a:custGeom>
              <a:avLst/>
              <a:gdLst>
                <a:gd name="T0" fmla="*/ 3 w 3"/>
                <a:gd name="T1" fmla="*/ 3 h 3"/>
                <a:gd name="T2" fmla="*/ 0 w 3"/>
                <a:gd name="T3" fmla="*/ 0 h 3"/>
                <a:gd name="T4" fmla="*/ 0 w 3"/>
                <a:gd name="T5" fmla="*/ 3 h 3"/>
                <a:gd name="T6" fmla="*/ 3 w 3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10" name="Freeform 2934">
              <a:extLst>
                <a:ext uri="{FF2B5EF4-FFF2-40B4-BE49-F238E27FC236}">
                  <a16:creationId xmlns:a16="http://schemas.microsoft.com/office/drawing/2014/main" id="{46D4EC3E-94F3-463F-BF57-E6C4E77364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9" y="3536"/>
              <a:ext cx="5" cy="1"/>
            </a:xfrm>
            <a:custGeom>
              <a:avLst/>
              <a:gdLst>
                <a:gd name="T0" fmla="*/ 15 w 15"/>
                <a:gd name="T1" fmla="*/ 0 h 3"/>
                <a:gd name="T2" fmla="*/ 0 w 15"/>
                <a:gd name="T3" fmla="*/ 0 h 3"/>
                <a:gd name="T4" fmla="*/ 15 w 15"/>
                <a:gd name="T5" fmla="*/ 3 h 3"/>
                <a:gd name="T6" fmla="*/ 15 w 1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3">
                  <a:moveTo>
                    <a:pt x="15" y="0"/>
                  </a:moveTo>
                  <a:lnTo>
                    <a:pt x="0" y="0"/>
                  </a:lnTo>
                  <a:lnTo>
                    <a:pt x="15" y="3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11" name="Freeform 2935">
              <a:extLst>
                <a:ext uri="{FF2B5EF4-FFF2-40B4-BE49-F238E27FC236}">
                  <a16:creationId xmlns:a16="http://schemas.microsoft.com/office/drawing/2014/main" id="{050DE9A8-FE03-44C4-9FB7-1C9B2F0E7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0" y="3535"/>
              <a:ext cx="4" cy="1"/>
            </a:xfrm>
            <a:custGeom>
              <a:avLst/>
              <a:gdLst>
                <a:gd name="T0" fmla="*/ 0 w 12"/>
                <a:gd name="T1" fmla="*/ 0 h 3"/>
                <a:gd name="T2" fmla="*/ 12 w 12"/>
                <a:gd name="T3" fmla="*/ 3 h 3"/>
                <a:gd name="T4" fmla="*/ 12 w 12"/>
                <a:gd name="T5" fmla="*/ 0 h 3"/>
                <a:gd name="T6" fmla="*/ 0 w 1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0" y="0"/>
                  </a:moveTo>
                  <a:lnTo>
                    <a:pt x="12" y="3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12" name="Freeform 2936">
              <a:extLst>
                <a:ext uri="{FF2B5EF4-FFF2-40B4-BE49-F238E27FC236}">
                  <a16:creationId xmlns:a16="http://schemas.microsoft.com/office/drawing/2014/main" id="{AD3343D6-CF71-4E51-92F6-EBC4F54CE5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1" y="3538"/>
              <a:ext cx="1" cy="1"/>
            </a:xfrm>
            <a:custGeom>
              <a:avLst/>
              <a:gdLst>
                <a:gd name="T0" fmla="*/ 3 w 3"/>
                <a:gd name="T1" fmla="*/ 3 h 3"/>
                <a:gd name="T2" fmla="*/ 0 w 3"/>
                <a:gd name="T3" fmla="*/ 0 h 3"/>
                <a:gd name="T4" fmla="*/ 0 w 3"/>
                <a:gd name="T5" fmla="*/ 3 h 3"/>
                <a:gd name="T6" fmla="*/ 3 w 3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13" name="Freeform 2937">
              <a:extLst>
                <a:ext uri="{FF2B5EF4-FFF2-40B4-BE49-F238E27FC236}">
                  <a16:creationId xmlns:a16="http://schemas.microsoft.com/office/drawing/2014/main" id="{A8076234-3B6E-4F15-97C8-A751518D95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7" y="3538"/>
              <a:ext cx="4" cy="1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0 h 3"/>
                <a:gd name="T4" fmla="*/ 0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14" name="Freeform 2938">
              <a:extLst>
                <a:ext uri="{FF2B5EF4-FFF2-40B4-BE49-F238E27FC236}">
                  <a16:creationId xmlns:a16="http://schemas.microsoft.com/office/drawing/2014/main" id="{0C499E45-0949-4095-A520-48C848534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8" y="3537"/>
              <a:ext cx="5" cy="1"/>
            </a:xfrm>
            <a:custGeom>
              <a:avLst/>
              <a:gdLst>
                <a:gd name="T0" fmla="*/ 15 w 15"/>
                <a:gd name="T1" fmla="*/ 3 h 3"/>
                <a:gd name="T2" fmla="*/ 15 w 15"/>
                <a:gd name="T3" fmla="*/ 0 h 3"/>
                <a:gd name="T4" fmla="*/ 0 w 15"/>
                <a:gd name="T5" fmla="*/ 0 h 3"/>
                <a:gd name="T6" fmla="*/ 15 w 15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3">
                  <a:moveTo>
                    <a:pt x="15" y="3"/>
                  </a:moveTo>
                  <a:lnTo>
                    <a:pt x="15" y="0"/>
                  </a:lnTo>
                  <a:lnTo>
                    <a:pt x="0" y="0"/>
                  </a:lnTo>
                  <a:lnTo>
                    <a:pt x="15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15" name="Freeform 2939">
              <a:extLst>
                <a:ext uri="{FF2B5EF4-FFF2-40B4-BE49-F238E27FC236}">
                  <a16:creationId xmlns:a16="http://schemas.microsoft.com/office/drawing/2014/main" id="{42D48946-F4DC-4AAD-93D4-7AE973C69C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3" y="3537"/>
              <a:ext cx="1" cy="1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3 h 3"/>
                <a:gd name="T4" fmla="*/ 3 w 3"/>
                <a:gd name="T5" fmla="*/ 3 h 3"/>
                <a:gd name="T6" fmla="*/ 0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3"/>
                  </a:lnTo>
                  <a:lnTo>
                    <a:pt x="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16" name="Freeform 2940">
              <a:extLst>
                <a:ext uri="{FF2B5EF4-FFF2-40B4-BE49-F238E27FC236}">
                  <a16:creationId xmlns:a16="http://schemas.microsoft.com/office/drawing/2014/main" id="{22788753-4556-44AB-964E-4E2BC9D6B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3" y="3532"/>
              <a:ext cx="4" cy="1"/>
            </a:xfrm>
            <a:custGeom>
              <a:avLst/>
              <a:gdLst>
                <a:gd name="T0" fmla="*/ 3 w 12"/>
                <a:gd name="T1" fmla="*/ 0 h 3"/>
                <a:gd name="T2" fmla="*/ 0 w 12"/>
                <a:gd name="T3" fmla="*/ 0 h 3"/>
                <a:gd name="T4" fmla="*/ 12 w 12"/>
                <a:gd name="T5" fmla="*/ 3 h 3"/>
                <a:gd name="T6" fmla="*/ 12 w 12"/>
                <a:gd name="T7" fmla="*/ 0 h 3"/>
                <a:gd name="T8" fmla="*/ 3 w 1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">
                  <a:moveTo>
                    <a:pt x="3" y="0"/>
                  </a:moveTo>
                  <a:lnTo>
                    <a:pt x="0" y="0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17" name="Freeform 2941">
              <a:extLst>
                <a:ext uri="{FF2B5EF4-FFF2-40B4-BE49-F238E27FC236}">
                  <a16:creationId xmlns:a16="http://schemas.microsoft.com/office/drawing/2014/main" id="{67CB8036-6EB3-4260-81C8-50D19DD947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4" y="3531"/>
              <a:ext cx="4" cy="1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0 h 3"/>
                <a:gd name="T4" fmla="*/ 6 w 12"/>
                <a:gd name="T5" fmla="*/ 0 h 3"/>
                <a:gd name="T6" fmla="*/ 0 w 12"/>
                <a:gd name="T7" fmla="*/ 0 h 3"/>
                <a:gd name="T8" fmla="*/ 0 w 12"/>
                <a:gd name="T9" fmla="*/ 3 h 3"/>
                <a:gd name="T10" fmla="*/ 6 w 12"/>
                <a:gd name="T11" fmla="*/ 3 h 3"/>
                <a:gd name="T12" fmla="*/ 12 w 12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6" y="3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18" name="Freeform 2942">
              <a:extLst>
                <a:ext uri="{FF2B5EF4-FFF2-40B4-BE49-F238E27FC236}">
                  <a16:creationId xmlns:a16="http://schemas.microsoft.com/office/drawing/2014/main" id="{9065BEE6-3012-4652-9FFB-F6077C6AB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1" y="3531"/>
              <a:ext cx="3" cy="1"/>
            </a:xfrm>
            <a:custGeom>
              <a:avLst/>
              <a:gdLst>
                <a:gd name="T0" fmla="*/ 9 w 9"/>
                <a:gd name="T1" fmla="*/ 3 h 3"/>
                <a:gd name="T2" fmla="*/ 9 w 9"/>
                <a:gd name="T3" fmla="*/ 0 h 3"/>
                <a:gd name="T4" fmla="*/ 0 w 9"/>
                <a:gd name="T5" fmla="*/ 0 h 3"/>
                <a:gd name="T6" fmla="*/ 9 w 9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">
                  <a:moveTo>
                    <a:pt x="9" y="3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19" name="Freeform 2943">
              <a:extLst>
                <a:ext uri="{FF2B5EF4-FFF2-40B4-BE49-F238E27FC236}">
                  <a16:creationId xmlns:a16="http://schemas.microsoft.com/office/drawing/2014/main" id="{DC46902F-4BA2-45B2-A359-FC0E11457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6" y="3530"/>
              <a:ext cx="3" cy="1"/>
            </a:xfrm>
            <a:custGeom>
              <a:avLst/>
              <a:gdLst>
                <a:gd name="T0" fmla="*/ 9 w 9"/>
                <a:gd name="T1" fmla="*/ 3 h 3"/>
                <a:gd name="T2" fmla="*/ 9 w 9"/>
                <a:gd name="T3" fmla="*/ 0 h 3"/>
                <a:gd name="T4" fmla="*/ 6 w 9"/>
                <a:gd name="T5" fmla="*/ 0 h 3"/>
                <a:gd name="T6" fmla="*/ 0 w 9"/>
                <a:gd name="T7" fmla="*/ 0 h 3"/>
                <a:gd name="T8" fmla="*/ 9 w 9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9" y="3"/>
                  </a:moveTo>
                  <a:lnTo>
                    <a:pt x="9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9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20" name="Freeform 2944">
              <a:extLst>
                <a:ext uri="{FF2B5EF4-FFF2-40B4-BE49-F238E27FC236}">
                  <a16:creationId xmlns:a16="http://schemas.microsoft.com/office/drawing/2014/main" id="{AAA82304-D06F-4A6B-826C-6E8D87658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1" y="3534"/>
              <a:ext cx="4" cy="1"/>
            </a:xfrm>
            <a:custGeom>
              <a:avLst/>
              <a:gdLst>
                <a:gd name="T0" fmla="*/ 12 w 12"/>
                <a:gd name="T1" fmla="*/ 0 h 3"/>
                <a:gd name="T2" fmla="*/ 0 w 12"/>
                <a:gd name="T3" fmla="*/ 0 h 3"/>
                <a:gd name="T4" fmla="*/ 12 w 12"/>
                <a:gd name="T5" fmla="*/ 3 h 3"/>
                <a:gd name="T6" fmla="*/ 12 w 1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0"/>
                  </a:moveTo>
                  <a:lnTo>
                    <a:pt x="0" y="0"/>
                  </a:lnTo>
                  <a:lnTo>
                    <a:pt x="12" y="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21" name="Freeform 2945">
              <a:extLst>
                <a:ext uri="{FF2B5EF4-FFF2-40B4-BE49-F238E27FC236}">
                  <a16:creationId xmlns:a16="http://schemas.microsoft.com/office/drawing/2014/main" id="{D0CAF86D-F73B-4828-9027-BB1BAD3FD48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2" y="3533"/>
              <a:ext cx="4" cy="1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0 h 3"/>
                <a:gd name="T4" fmla="*/ 0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22" name="Freeform 2946">
              <a:extLst>
                <a:ext uri="{FF2B5EF4-FFF2-40B4-BE49-F238E27FC236}">
                  <a16:creationId xmlns:a16="http://schemas.microsoft.com/office/drawing/2014/main" id="{846749CF-2F02-4D21-AB37-D37A8F4813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0" y="3624"/>
              <a:ext cx="148" cy="7"/>
            </a:xfrm>
            <a:custGeom>
              <a:avLst/>
              <a:gdLst>
                <a:gd name="T0" fmla="*/ 444 w 444"/>
                <a:gd name="T1" fmla="*/ 21 h 21"/>
                <a:gd name="T2" fmla="*/ 444 w 444"/>
                <a:gd name="T3" fmla="*/ 15 h 21"/>
                <a:gd name="T4" fmla="*/ 0 w 444"/>
                <a:gd name="T5" fmla="*/ 0 h 21"/>
                <a:gd name="T6" fmla="*/ 57 w 444"/>
                <a:gd name="T7" fmla="*/ 9 h 21"/>
                <a:gd name="T8" fmla="*/ 444 w 444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4" h="21">
                  <a:moveTo>
                    <a:pt x="444" y="21"/>
                  </a:moveTo>
                  <a:lnTo>
                    <a:pt x="444" y="15"/>
                  </a:lnTo>
                  <a:lnTo>
                    <a:pt x="0" y="0"/>
                  </a:lnTo>
                  <a:lnTo>
                    <a:pt x="57" y="9"/>
                  </a:lnTo>
                  <a:lnTo>
                    <a:pt x="444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8723" name="Group 2947">
            <a:extLst>
              <a:ext uri="{FF2B5EF4-FFF2-40B4-BE49-F238E27FC236}">
                <a16:creationId xmlns:a16="http://schemas.microsoft.com/office/drawing/2014/main" id="{815360F9-ECB4-4C37-AE67-CF72C0692DB3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258050" y="2071688"/>
            <a:ext cx="782638" cy="355600"/>
            <a:chOff x="5376" y="2892"/>
            <a:chExt cx="493" cy="224"/>
          </a:xfrm>
        </p:grpSpPr>
        <p:sp>
          <p:nvSpPr>
            <p:cNvPr id="78724" name="Freeform 2948">
              <a:extLst>
                <a:ext uri="{FF2B5EF4-FFF2-40B4-BE49-F238E27FC236}">
                  <a16:creationId xmlns:a16="http://schemas.microsoft.com/office/drawing/2014/main" id="{352C70F4-6263-4DFF-9AB9-931EA23E5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6" y="2919"/>
              <a:ext cx="173" cy="43"/>
            </a:xfrm>
            <a:custGeom>
              <a:avLst/>
              <a:gdLst>
                <a:gd name="T0" fmla="*/ 519 w 519"/>
                <a:gd name="T1" fmla="*/ 6 h 129"/>
                <a:gd name="T2" fmla="*/ 513 w 519"/>
                <a:gd name="T3" fmla="*/ 0 h 129"/>
                <a:gd name="T4" fmla="*/ 3 w 519"/>
                <a:gd name="T5" fmla="*/ 123 h 129"/>
                <a:gd name="T6" fmla="*/ 0 w 519"/>
                <a:gd name="T7" fmla="*/ 126 h 129"/>
                <a:gd name="T8" fmla="*/ 12 w 519"/>
                <a:gd name="T9" fmla="*/ 129 h 129"/>
                <a:gd name="T10" fmla="*/ 12 w 519"/>
                <a:gd name="T11" fmla="*/ 126 h 129"/>
                <a:gd name="T12" fmla="*/ 21 w 519"/>
                <a:gd name="T13" fmla="*/ 126 h 129"/>
                <a:gd name="T14" fmla="*/ 519 w 519"/>
                <a:gd name="T15" fmla="*/ 6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9" h="129">
                  <a:moveTo>
                    <a:pt x="519" y="6"/>
                  </a:moveTo>
                  <a:lnTo>
                    <a:pt x="513" y="0"/>
                  </a:lnTo>
                  <a:lnTo>
                    <a:pt x="3" y="123"/>
                  </a:lnTo>
                  <a:lnTo>
                    <a:pt x="0" y="126"/>
                  </a:lnTo>
                  <a:lnTo>
                    <a:pt x="12" y="129"/>
                  </a:lnTo>
                  <a:lnTo>
                    <a:pt x="12" y="126"/>
                  </a:lnTo>
                  <a:lnTo>
                    <a:pt x="21" y="126"/>
                  </a:lnTo>
                  <a:lnTo>
                    <a:pt x="519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25" name="Freeform 2949">
              <a:extLst>
                <a:ext uri="{FF2B5EF4-FFF2-40B4-BE49-F238E27FC236}">
                  <a16:creationId xmlns:a16="http://schemas.microsoft.com/office/drawing/2014/main" id="{D8578A11-D069-4930-A514-88A0048F01B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5" y="2962"/>
              <a:ext cx="73" cy="10"/>
            </a:xfrm>
            <a:custGeom>
              <a:avLst/>
              <a:gdLst>
                <a:gd name="T0" fmla="*/ 216 w 219"/>
                <a:gd name="T1" fmla="*/ 30 h 30"/>
                <a:gd name="T2" fmla="*/ 219 w 219"/>
                <a:gd name="T3" fmla="*/ 27 h 30"/>
                <a:gd name="T4" fmla="*/ 0 w 219"/>
                <a:gd name="T5" fmla="*/ 0 h 30"/>
                <a:gd name="T6" fmla="*/ 48 w 219"/>
                <a:gd name="T7" fmla="*/ 9 h 30"/>
                <a:gd name="T8" fmla="*/ 57 w 219"/>
                <a:gd name="T9" fmla="*/ 12 h 30"/>
                <a:gd name="T10" fmla="*/ 66 w 219"/>
                <a:gd name="T11" fmla="*/ 12 h 30"/>
                <a:gd name="T12" fmla="*/ 81 w 219"/>
                <a:gd name="T13" fmla="*/ 15 h 30"/>
                <a:gd name="T14" fmla="*/ 84 w 219"/>
                <a:gd name="T15" fmla="*/ 15 h 30"/>
                <a:gd name="T16" fmla="*/ 216 w 219"/>
                <a:gd name="T1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30">
                  <a:moveTo>
                    <a:pt x="216" y="30"/>
                  </a:moveTo>
                  <a:lnTo>
                    <a:pt x="219" y="27"/>
                  </a:lnTo>
                  <a:lnTo>
                    <a:pt x="0" y="0"/>
                  </a:lnTo>
                  <a:lnTo>
                    <a:pt x="48" y="9"/>
                  </a:lnTo>
                  <a:lnTo>
                    <a:pt x="57" y="12"/>
                  </a:lnTo>
                  <a:lnTo>
                    <a:pt x="66" y="12"/>
                  </a:lnTo>
                  <a:lnTo>
                    <a:pt x="81" y="15"/>
                  </a:lnTo>
                  <a:lnTo>
                    <a:pt x="84" y="15"/>
                  </a:lnTo>
                  <a:lnTo>
                    <a:pt x="216" y="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26" name="Freeform 2950">
              <a:extLst>
                <a:ext uri="{FF2B5EF4-FFF2-40B4-BE49-F238E27FC236}">
                  <a16:creationId xmlns:a16="http://schemas.microsoft.com/office/drawing/2014/main" id="{876495AF-C312-471F-9450-6EEEE854F9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7" y="2971"/>
              <a:ext cx="56" cy="141"/>
            </a:xfrm>
            <a:custGeom>
              <a:avLst/>
              <a:gdLst>
                <a:gd name="T0" fmla="*/ 3 w 168"/>
                <a:gd name="T1" fmla="*/ 0 h 423"/>
                <a:gd name="T2" fmla="*/ 0 w 168"/>
                <a:gd name="T3" fmla="*/ 3 h 423"/>
                <a:gd name="T4" fmla="*/ 3 w 168"/>
                <a:gd name="T5" fmla="*/ 12 h 423"/>
                <a:gd name="T6" fmla="*/ 3 w 168"/>
                <a:gd name="T7" fmla="*/ 18 h 423"/>
                <a:gd name="T8" fmla="*/ 159 w 168"/>
                <a:gd name="T9" fmla="*/ 420 h 423"/>
                <a:gd name="T10" fmla="*/ 168 w 168"/>
                <a:gd name="T11" fmla="*/ 423 h 423"/>
                <a:gd name="T12" fmla="*/ 168 w 168"/>
                <a:gd name="T13" fmla="*/ 417 h 423"/>
                <a:gd name="T14" fmla="*/ 3 w 168"/>
                <a:gd name="T15" fmla="*/ 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8" h="423">
                  <a:moveTo>
                    <a:pt x="3" y="0"/>
                  </a:moveTo>
                  <a:lnTo>
                    <a:pt x="0" y="3"/>
                  </a:lnTo>
                  <a:lnTo>
                    <a:pt x="3" y="12"/>
                  </a:lnTo>
                  <a:lnTo>
                    <a:pt x="3" y="18"/>
                  </a:lnTo>
                  <a:lnTo>
                    <a:pt x="159" y="420"/>
                  </a:lnTo>
                  <a:lnTo>
                    <a:pt x="168" y="423"/>
                  </a:lnTo>
                  <a:lnTo>
                    <a:pt x="168" y="417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27" name="Freeform 2951">
              <a:extLst>
                <a:ext uri="{FF2B5EF4-FFF2-40B4-BE49-F238E27FC236}">
                  <a16:creationId xmlns:a16="http://schemas.microsoft.com/office/drawing/2014/main" id="{85835E63-53D4-4E5C-ABA7-9E39AC769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3" y="2967"/>
              <a:ext cx="45" cy="8"/>
            </a:xfrm>
            <a:custGeom>
              <a:avLst/>
              <a:gdLst>
                <a:gd name="T0" fmla="*/ 135 w 135"/>
                <a:gd name="T1" fmla="*/ 24 h 24"/>
                <a:gd name="T2" fmla="*/ 132 w 135"/>
                <a:gd name="T3" fmla="*/ 15 h 24"/>
                <a:gd name="T4" fmla="*/ 0 w 135"/>
                <a:gd name="T5" fmla="*/ 0 h 24"/>
                <a:gd name="T6" fmla="*/ 129 w 135"/>
                <a:gd name="T7" fmla="*/ 24 h 24"/>
                <a:gd name="T8" fmla="*/ 135 w 135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24">
                  <a:moveTo>
                    <a:pt x="135" y="24"/>
                  </a:moveTo>
                  <a:lnTo>
                    <a:pt x="132" y="15"/>
                  </a:lnTo>
                  <a:lnTo>
                    <a:pt x="0" y="0"/>
                  </a:lnTo>
                  <a:lnTo>
                    <a:pt x="129" y="24"/>
                  </a:lnTo>
                  <a:lnTo>
                    <a:pt x="135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28" name="Freeform 2952">
              <a:extLst>
                <a:ext uri="{FF2B5EF4-FFF2-40B4-BE49-F238E27FC236}">
                  <a16:creationId xmlns:a16="http://schemas.microsoft.com/office/drawing/2014/main" id="{51584849-6205-46F3-A629-676080530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6" y="2975"/>
              <a:ext cx="122" cy="53"/>
            </a:xfrm>
            <a:custGeom>
              <a:avLst/>
              <a:gdLst>
                <a:gd name="T0" fmla="*/ 366 w 366"/>
                <a:gd name="T1" fmla="*/ 6 h 159"/>
                <a:gd name="T2" fmla="*/ 366 w 366"/>
                <a:gd name="T3" fmla="*/ 0 h 159"/>
                <a:gd name="T4" fmla="*/ 360 w 366"/>
                <a:gd name="T5" fmla="*/ 0 h 159"/>
                <a:gd name="T6" fmla="*/ 0 w 366"/>
                <a:gd name="T7" fmla="*/ 153 h 159"/>
                <a:gd name="T8" fmla="*/ 0 w 366"/>
                <a:gd name="T9" fmla="*/ 159 h 159"/>
                <a:gd name="T10" fmla="*/ 33 w 366"/>
                <a:gd name="T11" fmla="*/ 147 h 159"/>
                <a:gd name="T12" fmla="*/ 366 w 366"/>
                <a:gd name="T13" fmla="*/ 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6" h="159">
                  <a:moveTo>
                    <a:pt x="366" y="6"/>
                  </a:moveTo>
                  <a:lnTo>
                    <a:pt x="366" y="0"/>
                  </a:lnTo>
                  <a:lnTo>
                    <a:pt x="360" y="0"/>
                  </a:lnTo>
                  <a:lnTo>
                    <a:pt x="0" y="153"/>
                  </a:lnTo>
                  <a:lnTo>
                    <a:pt x="0" y="159"/>
                  </a:lnTo>
                  <a:lnTo>
                    <a:pt x="33" y="147"/>
                  </a:lnTo>
                  <a:lnTo>
                    <a:pt x="366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29" name="Freeform 2953">
              <a:extLst>
                <a:ext uri="{FF2B5EF4-FFF2-40B4-BE49-F238E27FC236}">
                  <a16:creationId xmlns:a16="http://schemas.microsoft.com/office/drawing/2014/main" id="{7E256016-7416-4AA6-B10C-7B4CA475C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0" y="2961"/>
              <a:ext cx="3" cy="26"/>
            </a:xfrm>
            <a:custGeom>
              <a:avLst/>
              <a:gdLst>
                <a:gd name="T0" fmla="*/ 9 w 9"/>
                <a:gd name="T1" fmla="*/ 78 h 78"/>
                <a:gd name="T2" fmla="*/ 9 w 9"/>
                <a:gd name="T3" fmla="*/ 0 h 78"/>
                <a:gd name="T4" fmla="*/ 0 w 9"/>
                <a:gd name="T5" fmla="*/ 0 h 78"/>
                <a:gd name="T6" fmla="*/ 0 w 9"/>
                <a:gd name="T7" fmla="*/ 3 h 78"/>
                <a:gd name="T8" fmla="*/ 9 w 9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78">
                  <a:moveTo>
                    <a:pt x="9" y="78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9" y="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30" name="Freeform 2954">
              <a:extLst>
                <a:ext uri="{FF2B5EF4-FFF2-40B4-BE49-F238E27FC236}">
                  <a16:creationId xmlns:a16="http://schemas.microsoft.com/office/drawing/2014/main" id="{318E20EC-6809-4BAB-A5E2-A877C5BA9A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9" y="2936"/>
              <a:ext cx="276" cy="174"/>
            </a:xfrm>
            <a:custGeom>
              <a:avLst/>
              <a:gdLst>
                <a:gd name="T0" fmla="*/ 822 w 828"/>
                <a:gd name="T1" fmla="*/ 153 h 522"/>
                <a:gd name="T2" fmla="*/ 813 w 828"/>
                <a:gd name="T3" fmla="*/ 78 h 522"/>
                <a:gd name="T4" fmla="*/ 801 w 828"/>
                <a:gd name="T5" fmla="*/ 75 h 522"/>
                <a:gd name="T6" fmla="*/ 381 w 828"/>
                <a:gd name="T7" fmla="*/ 36 h 522"/>
                <a:gd name="T8" fmla="*/ 378 w 828"/>
                <a:gd name="T9" fmla="*/ 33 h 522"/>
                <a:gd name="T10" fmla="*/ 351 w 828"/>
                <a:gd name="T11" fmla="*/ 33 h 522"/>
                <a:gd name="T12" fmla="*/ 348 w 828"/>
                <a:gd name="T13" fmla="*/ 30 h 522"/>
                <a:gd name="T14" fmla="*/ 321 w 828"/>
                <a:gd name="T15" fmla="*/ 30 h 522"/>
                <a:gd name="T16" fmla="*/ 312 w 828"/>
                <a:gd name="T17" fmla="*/ 27 h 522"/>
                <a:gd name="T18" fmla="*/ 291 w 828"/>
                <a:gd name="T19" fmla="*/ 27 h 522"/>
                <a:gd name="T20" fmla="*/ 279 w 828"/>
                <a:gd name="T21" fmla="*/ 24 h 522"/>
                <a:gd name="T22" fmla="*/ 261 w 828"/>
                <a:gd name="T23" fmla="*/ 24 h 522"/>
                <a:gd name="T24" fmla="*/ 258 w 828"/>
                <a:gd name="T25" fmla="*/ 24 h 522"/>
                <a:gd name="T26" fmla="*/ 246 w 828"/>
                <a:gd name="T27" fmla="*/ 21 h 522"/>
                <a:gd name="T28" fmla="*/ 231 w 828"/>
                <a:gd name="T29" fmla="*/ 21 h 522"/>
                <a:gd name="T30" fmla="*/ 228 w 828"/>
                <a:gd name="T31" fmla="*/ 21 h 522"/>
                <a:gd name="T32" fmla="*/ 213 w 828"/>
                <a:gd name="T33" fmla="*/ 18 h 522"/>
                <a:gd name="T34" fmla="*/ 201 w 828"/>
                <a:gd name="T35" fmla="*/ 18 h 522"/>
                <a:gd name="T36" fmla="*/ 192 w 828"/>
                <a:gd name="T37" fmla="*/ 18 h 522"/>
                <a:gd name="T38" fmla="*/ 180 w 828"/>
                <a:gd name="T39" fmla="*/ 15 h 522"/>
                <a:gd name="T40" fmla="*/ 171 w 828"/>
                <a:gd name="T41" fmla="*/ 15 h 522"/>
                <a:gd name="T42" fmla="*/ 159 w 828"/>
                <a:gd name="T43" fmla="*/ 15 h 522"/>
                <a:gd name="T44" fmla="*/ 147 w 828"/>
                <a:gd name="T45" fmla="*/ 12 h 522"/>
                <a:gd name="T46" fmla="*/ 141 w 828"/>
                <a:gd name="T47" fmla="*/ 12 h 522"/>
                <a:gd name="T48" fmla="*/ 126 w 828"/>
                <a:gd name="T49" fmla="*/ 12 h 522"/>
                <a:gd name="T50" fmla="*/ 114 w 828"/>
                <a:gd name="T51" fmla="*/ 9 h 522"/>
                <a:gd name="T52" fmla="*/ 111 w 828"/>
                <a:gd name="T53" fmla="*/ 9 h 522"/>
                <a:gd name="T54" fmla="*/ 93 w 828"/>
                <a:gd name="T55" fmla="*/ 9 h 522"/>
                <a:gd name="T56" fmla="*/ 81 w 828"/>
                <a:gd name="T57" fmla="*/ 6 h 522"/>
                <a:gd name="T58" fmla="*/ 60 w 828"/>
                <a:gd name="T59" fmla="*/ 6 h 522"/>
                <a:gd name="T60" fmla="*/ 48 w 828"/>
                <a:gd name="T61" fmla="*/ 3 h 522"/>
                <a:gd name="T62" fmla="*/ 27 w 828"/>
                <a:gd name="T63" fmla="*/ 3 h 522"/>
                <a:gd name="T64" fmla="*/ 15 w 828"/>
                <a:gd name="T65" fmla="*/ 0 h 522"/>
                <a:gd name="T66" fmla="*/ 0 w 828"/>
                <a:gd name="T67" fmla="*/ 0 h 522"/>
                <a:gd name="T68" fmla="*/ 438 w 828"/>
                <a:gd name="T69" fmla="*/ 78 h 522"/>
                <a:gd name="T70" fmla="*/ 657 w 828"/>
                <a:gd name="T71" fmla="*/ 105 h 522"/>
                <a:gd name="T72" fmla="*/ 822 w 828"/>
                <a:gd name="T73" fmla="*/ 522 h 522"/>
                <a:gd name="T74" fmla="*/ 828 w 828"/>
                <a:gd name="T75" fmla="*/ 522 h 522"/>
                <a:gd name="T76" fmla="*/ 822 w 828"/>
                <a:gd name="T77" fmla="*/ 153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28" h="522">
                  <a:moveTo>
                    <a:pt x="822" y="153"/>
                  </a:moveTo>
                  <a:lnTo>
                    <a:pt x="813" y="78"/>
                  </a:lnTo>
                  <a:lnTo>
                    <a:pt x="801" y="75"/>
                  </a:lnTo>
                  <a:lnTo>
                    <a:pt x="381" y="36"/>
                  </a:lnTo>
                  <a:lnTo>
                    <a:pt x="378" y="33"/>
                  </a:lnTo>
                  <a:lnTo>
                    <a:pt x="351" y="33"/>
                  </a:lnTo>
                  <a:lnTo>
                    <a:pt x="348" y="30"/>
                  </a:lnTo>
                  <a:lnTo>
                    <a:pt x="321" y="30"/>
                  </a:lnTo>
                  <a:lnTo>
                    <a:pt x="312" y="27"/>
                  </a:lnTo>
                  <a:lnTo>
                    <a:pt x="291" y="27"/>
                  </a:lnTo>
                  <a:lnTo>
                    <a:pt x="279" y="24"/>
                  </a:lnTo>
                  <a:lnTo>
                    <a:pt x="261" y="24"/>
                  </a:lnTo>
                  <a:lnTo>
                    <a:pt x="258" y="24"/>
                  </a:lnTo>
                  <a:lnTo>
                    <a:pt x="246" y="21"/>
                  </a:lnTo>
                  <a:lnTo>
                    <a:pt x="231" y="21"/>
                  </a:lnTo>
                  <a:lnTo>
                    <a:pt x="228" y="21"/>
                  </a:lnTo>
                  <a:lnTo>
                    <a:pt x="213" y="18"/>
                  </a:lnTo>
                  <a:lnTo>
                    <a:pt x="201" y="18"/>
                  </a:lnTo>
                  <a:lnTo>
                    <a:pt x="192" y="18"/>
                  </a:lnTo>
                  <a:lnTo>
                    <a:pt x="180" y="15"/>
                  </a:lnTo>
                  <a:lnTo>
                    <a:pt x="171" y="15"/>
                  </a:lnTo>
                  <a:lnTo>
                    <a:pt x="159" y="15"/>
                  </a:lnTo>
                  <a:lnTo>
                    <a:pt x="147" y="12"/>
                  </a:lnTo>
                  <a:lnTo>
                    <a:pt x="141" y="12"/>
                  </a:lnTo>
                  <a:lnTo>
                    <a:pt x="126" y="12"/>
                  </a:lnTo>
                  <a:lnTo>
                    <a:pt x="114" y="9"/>
                  </a:lnTo>
                  <a:lnTo>
                    <a:pt x="111" y="9"/>
                  </a:lnTo>
                  <a:lnTo>
                    <a:pt x="93" y="9"/>
                  </a:lnTo>
                  <a:lnTo>
                    <a:pt x="81" y="6"/>
                  </a:lnTo>
                  <a:lnTo>
                    <a:pt x="60" y="6"/>
                  </a:lnTo>
                  <a:lnTo>
                    <a:pt x="48" y="3"/>
                  </a:lnTo>
                  <a:lnTo>
                    <a:pt x="27" y="3"/>
                  </a:lnTo>
                  <a:lnTo>
                    <a:pt x="15" y="0"/>
                  </a:lnTo>
                  <a:lnTo>
                    <a:pt x="0" y="0"/>
                  </a:lnTo>
                  <a:lnTo>
                    <a:pt x="438" y="78"/>
                  </a:lnTo>
                  <a:lnTo>
                    <a:pt x="657" y="105"/>
                  </a:lnTo>
                  <a:lnTo>
                    <a:pt x="822" y="522"/>
                  </a:lnTo>
                  <a:lnTo>
                    <a:pt x="828" y="522"/>
                  </a:lnTo>
                  <a:lnTo>
                    <a:pt x="822" y="153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31" name="Freeform 2955">
              <a:extLst>
                <a:ext uri="{FF2B5EF4-FFF2-40B4-BE49-F238E27FC236}">
                  <a16:creationId xmlns:a16="http://schemas.microsoft.com/office/drawing/2014/main" id="{8FFE8722-5624-497F-8646-B993D75116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9" y="2929"/>
              <a:ext cx="308" cy="32"/>
            </a:xfrm>
            <a:custGeom>
              <a:avLst/>
              <a:gdLst>
                <a:gd name="T0" fmla="*/ 921 w 924"/>
                <a:gd name="T1" fmla="*/ 96 h 96"/>
                <a:gd name="T2" fmla="*/ 924 w 924"/>
                <a:gd name="T3" fmla="*/ 93 h 96"/>
                <a:gd name="T4" fmla="*/ 0 w 924"/>
                <a:gd name="T5" fmla="*/ 0 h 96"/>
                <a:gd name="T6" fmla="*/ 81 w 924"/>
                <a:gd name="T7" fmla="*/ 15 h 96"/>
                <a:gd name="T8" fmla="*/ 84 w 924"/>
                <a:gd name="T9" fmla="*/ 15 h 96"/>
                <a:gd name="T10" fmla="*/ 111 w 924"/>
                <a:gd name="T11" fmla="*/ 18 h 96"/>
                <a:gd name="T12" fmla="*/ 114 w 924"/>
                <a:gd name="T13" fmla="*/ 18 h 96"/>
                <a:gd name="T14" fmla="*/ 141 w 924"/>
                <a:gd name="T15" fmla="*/ 21 h 96"/>
                <a:gd name="T16" fmla="*/ 147 w 924"/>
                <a:gd name="T17" fmla="*/ 21 h 96"/>
                <a:gd name="T18" fmla="*/ 171 w 924"/>
                <a:gd name="T19" fmla="*/ 24 h 96"/>
                <a:gd name="T20" fmla="*/ 180 w 924"/>
                <a:gd name="T21" fmla="*/ 24 h 96"/>
                <a:gd name="T22" fmla="*/ 201 w 924"/>
                <a:gd name="T23" fmla="*/ 27 h 96"/>
                <a:gd name="T24" fmla="*/ 213 w 924"/>
                <a:gd name="T25" fmla="*/ 27 h 96"/>
                <a:gd name="T26" fmla="*/ 231 w 924"/>
                <a:gd name="T27" fmla="*/ 30 h 96"/>
                <a:gd name="T28" fmla="*/ 234 w 924"/>
                <a:gd name="T29" fmla="*/ 30 h 96"/>
                <a:gd name="T30" fmla="*/ 246 w 924"/>
                <a:gd name="T31" fmla="*/ 30 h 96"/>
                <a:gd name="T32" fmla="*/ 261 w 924"/>
                <a:gd name="T33" fmla="*/ 33 h 96"/>
                <a:gd name="T34" fmla="*/ 267 w 924"/>
                <a:gd name="T35" fmla="*/ 33 h 96"/>
                <a:gd name="T36" fmla="*/ 279 w 924"/>
                <a:gd name="T37" fmla="*/ 33 h 96"/>
                <a:gd name="T38" fmla="*/ 291 w 924"/>
                <a:gd name="T39" fmla="*/ 36 h 96"/>
                <a:gd name="T40" fmla="*/ 300 w 924"/>
                <a:gd name="T41" fmla="*/ 36 h 96"/>
                <a:gd name="T42" fmla="*/ 312 w 924"/>
                <a:gd name="T43" fmla="*/ 36 h 96"/>
                <a:gd name="T44" fmla="*/ 321 w 924"/>
                <a:gd name="T45" fmla="*/ 39 h 96"/>
                <a:gd name="T46" fmla="*/ 333 w 924"/>
                <a:gd name="T47" fmla="*/ 39 h 96"/>
                <a:gd name="T48" fmla="*/ 348 w 924"/>
                <a:gd name="T49" fmla="*/ 39 h 96"/>
                <a:gd name="T50" fmla="*/ 351 w 924"/>
                <a:gd name="T51" fmla="*/ 42 h 96"/>
                <a:gd name="T52" fmla="*/ 366 w 924"/>
                <a:gd name="T53" fmla="*/ 42 h 96"/>
                <a:gd name="T54" fmla="*/ 378 w 924"/>
                <a:gd name="T55" fmla="*/ 42 h 96"/>
                <a:gd name="T56" fmla="*/ 381 w 924"/>
                <a:gd name="T57" fmla="*/ 45 h 96"/>
                <a:gd name="T58" fmla="*/ 399 w 924"/>
                <a:gd name="T59" fmla="*/ 45 h 96"/>
                <a:gd name="T60" fmla="*/ 411 w 924"/>
                <a:gd name="T61" fmla="*/ 48 h 96"/>
                <a:gd name="T62" fmla="*/ 432 w 924"/>
                <a:gd name="T63" fmla="*/ 48 h 96"/>
                <a:gd name="T64" fmla="*/ 441 w 924"/>
                <a:gd name="T65" fmla="*/ 51 h 96"/>
                <a:gd name="T66" fmla="*/ 468 w 924"/>
                <a:gd name="T67" fmla="*/ 51 h 96"/>
                <a:gd name="T68" fmla="*/ 471 w 924"/>
                <a:gd name="T69" fmla="*/ 54 h 96"/>
                <a:gd name="T70" fmla="*/ 498 w 924"/>
                <a:gd name="T71" fmla="*/ 54 h 96"/>
                <a:gd name="T72" fmla="*/ 501 w 924"/>
                <a:gd name="T73" fmla="*/ 57 h 96"/>
                <a:gd name="T74" fmla="*/ 921 w 924"/>
                <a:gd name="T75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24" h="96">
                  <a:moveTo>
                    <a:pt x="921" y="96"/>
                  </a:moveTo>
                  <a:lnTo>
                    <a:pt x="924" y="93"/>
                  </a:lnTo>
                  <a:lnTo>
                    <a:pt x="0" y="0"/>
                  </a:lnTo>
                  <a:lnTo>
                    <a:pt x="81" y="15"/>
                  </a:lnTo>
                  <a:lnTo>
                    <a:pt x="84" y="15"/>
                  </a:lnTo>
                  <a:lnTo>
                    <a:pt x="111" y="18"/>
                  </a:lnTo>
                  <a:lnTo>
                    <a:pt x="114" y="18"/>
                  </a:lnTo>
                  <a:lnTo>
                    <a:pt x="141" y="21"/>
                  </a:lnTo>
                  <a:lnTo>
                    <a:pt x="147" y="21"/>
                  </a:lnTo>
                  <a:lnTo>
                    <a:pt x="171" y="24"/>
                  </a:lnTo>
                  <a:lnTo>
                    <a:pt x="180" y="24"/>
                  </a:lnTo>
                  <a:lnTo>
                    <a:pt x="201" y="27"/>
                  </a:lnTo>
                  <a:lnTo>
                    <a:pt x="213" y="27"/>
                  </a:lnTo>
                  <a:lnTo>
                    <a:pt x="231" y="30"/>
                  </a:lnTo>
                  <a:lnTo>
                    <a:pt x="234" y="30"/>
                  </a:lnTo>
                  <a:lnTo>
                    <a:pt x="246" y="30"/>
                  </a:lnTo>
                  <a:lnTo>
                    <a:pt x="261" y="33"/>
                  </a:lnTo>
                  <a:lnTo>
                    <a:pt x="267" y="33"/>
                  </a:lnTo>
                  <a:lnTo>
                    <a:pt x="279" y="33"/>
                  </a:lnTo>
                  <a:lnTo>
                    <a:pt x="291" y="36"/>
                  </a:lnTo>
                  <a:lnTo>
                    <a:pt x="300" y="36"/>
                  </a:lnTo>
                  <a:lnTo>
                    <a:pt x="312" y="36"/>
                  </a:lnTo>
                  <a:lnTo>
                    <a:pt x="321" y="39"/>
                  </a:lnTo>
                  <a:lnTo>
                    <a:pt x="333" y="39"/>
                  </a:lnTo>
                  <a:lnTo>
                    <a:pt x="348" y="39"/>
                  </a:lnTo>
                  <a:lnTo>
                    <a:pt x="351" y="42"/>
                  </a:lnTo>
                  <a:lnTo>
                    <a:pt x="366" y="42"/>
                  </a:lnTo>
                  <a:lnTo>
                    <a:pt x="378" y="42"/>
                  </a:lnTo>
                  <a:lnTo>
                    <a:pt x="381" y="45"/>
                  </a:lnTo>
                  <a:lnTo>
                    <a:pt x="399" y="45"/>
                  </a:lnTo>
                  <a:lnTo>
                    <a:pt x="411" y="48"/>
                  </a:lnTo>
                  <a:lnTo>
                    <a:pt x="432" y="48"/>
                  </a:lnTo>
                  <a:lnTo>
                    <a:pt x="441" y="51"/>
                  </a:lnTo>
                  <a:lnTo>
                    <a:pt x="468" y="51"/>
                  </a:lnTo>
                  <a:lnTo>
                    <a:pt x="471" y="54"/>
                  </a:lnTo>
                  <a:lnTo>
                    <a:pt x="498" y="54"/>
                  </a:lnTo>
                  <a:lnTo>
                    <a:pt x="501" y="57"/>
                  </a:lnTo>
                  <a:lnTo>
                    <a:pt x="921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32" name="Freeform 2956">
              <a:extLst>
                <a:ext uri="{FF2B5EF4-FFF2-40B4-BE49-F238E27FC236}">
                  <a16:creationId xmlns:a16="http://schemas.microsoft.com/office/drawing/2014/main" id="{25D1F5B3-E730-48A8-8EDB-A667E196F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7" y="2977"/>
              <a:ext cx="163" cy="134"/>
            </a:xfrm>
            <a:custGeom>
              <a:avLst/>
              <a:gdLst>
                <a:gd name="T0" fmla="*/ 426 w 489"/>
                <a:gd name="T1" fmla="*/ 372 h 402"/>
                <a:gd name="T2" fmla="*/ 438 w 489"/>
                <a:gd name="T3" fmla="*/ 381 h 402"/>
                <a:gd name="T4" fmla="*/ 489 w 489"/>
                <a:gd name="T5" fmla="*/ 402 h 402"/>
                <a:gd name="T6" fmla="*/ 333 w 489"/>
                <a:gd name="T7" fmla="*/ 0 h 402"/>
                <a:gd name="T8" fmla="*/ 0 w 489"/>
                <a:gd name="T9" fmla="*/ 141 h 402"/>
                <a:gd name="T10" fmla="*/ 417 w 489"/>
                <a:gd name="T11" fmla="*/ 369 h 402"/>
                <a:gd name="T12" fmla="*/ 426 w 489"/>
                <a:gd name="T13" fmla="*/ 37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9" h="402">
                  <a:moveTo>
                    <a:pt x="426" y="372"/>
                  </a:moveTo>
                  <a:lnTo>
                    <a:pt x="438" y="381"/>
                  </a:lnTo>
                  <a:lnTo>
                    <a:pt x="489" y="402"/>
                  </a:lnTo>
                  <a:lnTo>
                    <a:pt x="333" y="0"/>
                  </a:lnTo>
                  <a:lnTo>
                    <a:pt x="0" y="141"/>
                  </a:lnTo>
                  <a:lnTo>
                    <a:pt x="417" y="369"/>
                  </a:lnTo>
                  <a:lnTo>
                    <a:pt x="426" y="3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33" name="Rectangle 2957">
              <a:extLst>
                <a:ext uri="{FF2B5EF4-FFF2-40B4-BE49-F238E27FC236}">
                  <a16:creationId xmlns:a16="http://schemas.microsoft.com/office/drawing/2014/main" id="{601F1E41-7959-4F51-8BFF-CF7CCC4B28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3" y="3110"/>
              <a:ext cx="2" cy="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34" name="Freeform 2958">
              <a:extLst>
                <a:ext uri="{FF2B5EF4-FFF2-40B4-BE49-F238E27FC236}">
                  <a16:creationId xmlns:a16="http://schemas.microsoft.com/office/drawing/2014/main" id="{32F47CD7-B67D-416D-ADC3-3070EA2CD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3" y="3104"/>
              <a:ext cx="22" cy="12"/>
            </a:xfrm>
            <a:custGeom>
              <a:avLst/>
              <a:gdLst>
                <a:gd name="T0" fmla="*/ 60 w 66"/>
                <a:gd name="T1" fmla="*/ 24 h 36"/>
                <a:gd name="T2" fmla="*/ 51 w 66"/>
                <a:gd name="T3" fmla="*/ 21 h 36"/>
                <a:gd name="T4" fmla="*/ 0 w 66"/>
                <a:gd name="T5" fmla="*/ 0 h 36"/>
                <a:gd name="T6" fmla="*/ 57 w 66"/>
                <a:gd name="T7" fmla="*/ 36 h 36"/>
                <a:gd name="T8" fmla="*/ 66 w 66"/>
                <a:gd name="T9" fmla="*/ 36 h 36"/>
                <a:gd name="T10" fmla="*/ 66 w 66"/>
                <a:gd name="T11" fmla="*/ 24 h 36"/>
                <a:gd name="T12" fmla="*/ 60 w 66"/>
                <a:gd name="T13" fmla="*/ 2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36">
                  <a:moveTo>
                    <a:pt x="60" y="24"/>
                  </a:moveTo>
                  <a:lnTo>
                    <a:pt x="51" y="21"/>
                  </a:lnTo>
                  <a:lnTo>
                    <a:pt x="0" y="0"/>
                  </a:lnTo>
                  <a:lnTo>
                    <a:pt x="57" y="36"/>
                  </a:lnTo>
                  <a:lnTo>
                    <a:pt x="66" y="36"/>
                  </a:lnTo>
                  <a:lnTo>
                    <a:pt x="66" y="24"/>
                  </a:lnTo>
                  <a:lnTo>
                    <a:pt x="60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35" name="Freeform 2959">
              <a:extLst>
                <a:ext uri="{FF2B5EF4-FFF2-40B4-BE49-F238E27FC236}">
                  <a16:creationId xmlns:a16="http://schemas.microsoft.com/office/drawing/2014/main" id="{6829AC4C-DBA2-4E74-A4FC-0277650DE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6" y="2892"/>
              <a:ext cx="491" cy="134"/>
            </a:xfrm>
            <a:custGeom>
              <a:avLst/>
              <a:gdLst>
                <a:gd name="T0" fmla="*/ 963 w 1473"/>
                <a:gd name="T1" fmla="*/ 204 h 402"/>
                <a:gd name="T2" fmla="*/ 1473 w 1473"/>
                <a:gd name="T3" fmla="*/ 81 h 402"/>
                <a:gd name="T4" fmla="*/ 1254 w 1473"/>
                <a:gd name="T5" fmla="*/ 0 h 402"/>
                <a:gd name="T6" fmla="*/ 24 w 1473"/>
                <a:gd name="T7" fmla="*/ 108 h 402"/>
                <a:gd name="T8" fmla="*/ 9 w 1473"/>
                <a:gd name="T9" fmla="*/ 108 h 402"/>
                <a:gd name="T10" fmla="*/ 6 w 1473"/>
                <a:gd name="T11" fmla="*/ 138 h 402"/>
                <a:gd name="T12" fmla="*/ 0 w 1473"/>
                <a:gd name="T13" fmla="*/ 393 h 402"/>
                <a:gd name="T14" fmla="*/ 112 w 1473"/>
                <a:gd name="T15" fmla="*/ 397 h 402"/>
                <a:gd name="T16" fmla="*/ 450 w 1473"/>
                <a:gd name="T17" fmla="*/ 402 h 402"/>
                <a:gd name="T18" fmla="*/ 810 w 1473"/>
                <a:gd name="T19" fmla="*/ 249 h 402"/>
                <a:gd name="T20" fmla="*/ 681 w 1473"/>
                <a:gd name="T21" fmla="*/ 225 h 402"/>
                <a:gd name="T22" fmla="*/ 678 w 1473"/>
                <a:gd name="T23" fmla="*/ 225 h 402"/>
                <a:gd name="T24" fmla="*/ 663 w 1473"/>
                <a:gd name="T25" fmla="*/ 222 h 402"/>
                <a:gd name="T26" fmla="*/ 654 w 1473"/>
                <a:gd name="T27" fmla="*/ 222 h 402"/>
                <a:gd name="T28" fmla="*/ 645 w 1473"/>
                <a:gd name="T29" fmla="*/ 219 h 402"/>
                <a:gd name="T30" fmla="*/ 597 w 1473"/>
                <a:gd name="T31" fmla="*/ 210 h 402"/>
                <a:gd name="T32" fmla="*/ 159 w 1473"/>
                <a:gd name="T33" fmla="*/ 132 h 402"/>
                <a:gd name="T34" fmla="*/ 153 w 1473"/>
                <a:gd name="T35" fmla="*/ 132 h 402"/>
                <a:gd name="T36" fmla="*/ 141 w 1473"/>
                <a:gd name="T37" fmla="*/ 129 h 402"/>
                <a:gd name="T38" fmla="*/ 123 w 1473"/>
                <a:gd name="T39" fmla="*/ 126 h 402"/>
                <a:gd name="T40" fmla="*/ 120 w 1473"/>
                <a:gd name="T41" fmla="*/ 126 h 402"/>
                <a:gd name="T42" fmla="*/ 39 w 1473"/>
                <a:gd name="T43" fmla="*/ 111 h 402"/>
                <a:gd name="T44" fmla="*/ 963 w 1473"/>
                <a:gd name="T45" fmla="*/ 204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73" h="402">
                  <a:moveTo>
                    <a:pt x="963" y="204"/>
                  </a:moveTo>
                  <a:lnTo>
                    <a:pt x="1473" y="81"/>
                  </a:lnTo>
                  <a:lnTo>
                    <a:pt x="1254" y="0"/>
                  </a:lnTo>
                  <a:lnTo>
                    <a:pt x="24" y="108"/>
                  </a:lnTo>
                  <a:lnTo>
                    <a:pt x="9" y="108"/>
                  </a:lnTo>
                  <a:lnTo>
                    <a:pt x="6" y="138"/>
                  </a:lnTo>
                  <a:lnTo>
                    <a:pt x="0" y="393"/>
                  </a:lnTo>
                  <a:lnTo>
                    <a:pt x="112" y="397"/>
                  </a:lnTo>
                  <a:lnTo>
                    <a:pt x="450" y="402"/>
                  </a:lnTo>
                  <a:lnTo>
                    <a:pt x="810" y="249"/>
                  </a:lnTo>
                  <a:lnTo>
                    <a:pt x="681" y="225"/>
                  </a:lnTo>
                  <a:lnTo>
                    <a:pt x="678" y="225"/>
                  </a:lnTo>
                  <a:lnTo>
                    <a:pt x="663" y="222"/>
                  </a:lnTo>
                  <a:lnTo>
                    <a:pt x="654" y="222"/>
                  </a:lnTo>
                  <a:lnTo>
                    <a:pt x="645" y="219"/>
                  </a:lnTo>
                  <a:lnTo>
                    <a:pt x="597" y="210"/>
                  </a:lnTo>
                  <a:lnTo>
                    <a:pt x="159" y="132"/>
                  </a:lnTo>
                  <a:lnTo>
                    <a:pt x="153" y="132"/>
                  </a:lnTo>
                  <a:lnTo>
                    <a:pt x="141" y="129"/>
                  </a:lnTo>
                  <a:lnTo>
                    <a:pt x="123" y="126"/>
                  </a:lnTo>
                  <a:lnTo>
                    <a:pt x="120" y="126"/>
                  </a:lnTo>
                  <a:lnTo>
                    <a:pt x="39" y="111"/>
                  </a:lnTo>
                  <a:lnTo>
                    <a:pt x="963" y="2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36" name="Freeform 2960">
              <a:extLst>
                <a:ext uri="{FF2B5EF4-FFF2-40B4-BE49-F238E27FC236}">
                  <a16:creationId xmlns:a16="http://schemas.microsoft.com/office/drawing/2014/main" id="{517D5EE9-3A02-4D48-B9BB-8D1C2CF1CF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5" y="2943"/>
              <a:ext cx="1" cy="1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3 h 3"/>
                <a:gd name="T4" fmla="*/ 3 w 3"/>
                <a:gd name="T5" fmla="*/ 3 h 3"/>
                <a:gd name="T6" fmla="*/ 0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3"/>
                  </a:lnTo>
                  <a:lnTo>
                    <a:pt x="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37" name="Freeform 2961">
              <a:extLst>
                <a:ext uri="{FF2B5EF4-FFF2-40B4-BE49-F238E27FC236}">
                  <a16:creationId xmlns:a16="http://schemas.microsoft.com/office/drawing/2014/main" id="{62AA1908-5BAD-402E-92B6-8CB8A5447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1" y="2943"/>
              <a:ext cx="4" cy="1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0 h 3"/>
                <a:gd name="T4" fmla="*/ 0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38" name="Freeform 2962">
              <a:extLst>
                <a:ext uri="{FF2B5EF4-FFF2-40B4-BE49-F238E27FC236}">
                  <a16:creationId xmlns:a16="http://schemas.microsoft.com/office/drawing/2014/main" id="{B6D6B1A5-37BB-4046-AF92-8273528621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8" y="2940"/>
              <a:ext cx="4" cy="1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0 h 3"/>
                <a:gd name="T4" fmla="*/ 0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39" name="Freeform 2963">
              <a:extLst>
                <a:ext uri="{FF2B5EF4-FFF2-40B4-BE49-F238E27FC236}">
                  <a16:creationId xmlns:a16="http://schemas.microsoft.com/office/drawing/2014/main" id="{9083A6AD-A98E-4E9E-B790-0B83C6C5B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7" y="2939"/>
              <a:ext cx="4" cy="1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0 h 3"/>
                <a:gd name="T4" fmla="*/ 0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40" name="Freeform 2964">
              <a:extLst>
                <a:ext uri="{FF2B5EF4-FFF2-40B4-BE49-F238E27FC236}">
                  <a16:creationId xmlns:a16="http://schemas.microsoft.com/office/drawing/2014/main" id="{E781A97E-37B5-468D-BEEF-C023C4A1064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0" y="2942"/>
              <a:ext cx="5" cy="1"/>
            </a:xfrm>
            <a:custGeom>
              <a:avLst/>
              <a:gdLst>
                <a:gd name="T0" fmla="*/ 15 w 15"/>
                <a:gd name="T1" fmla="*/ 0 h 3"/>
                <a:gd name="T2" fmla="*/ 0 w 15"/>
                <a:gd name="T3" fmla="*/ 0 h 3"/>
                <a:gd name="T4" fmla="*/ 15 w 15"/>
                <a:gd name="T5" fmla="*/ 3 h 3"/>
                <a:gd name="T6" fmla="*/ 15 w 1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3">
                  <a:moveTo>
                    <a:pt x="15" y="0"/>
                  </a:moveTo>
                  <a:lnTo>
                    <a:pt x="0" y="0"/>
                  </a:lnTo>
                  <a:lnTo>
                    <a:pt x="15" y="3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41" name="Freeform 2965">
              <a:extLst>
                <a:ext uri="{FF2B5EF4-FFF2-40B4-BE49-F238E27FC236}">
                  <a16:creationId xmlns:a16="http://schemas.microsoft.com/office/drawing/2014/main" id="{C3C87EF5-ECBD-41EE-8409-6741A68EBA5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5" y="2942"/>
              <a:ext cx="1" cy="1"/>
            </a:xfrm>
            <a:custGeom>
              <a:avLst/>
              <a:gdLst>
                <a:gd name="T0" fmla="*/ 3 w 3"/>
                <a:gd name="T1" fmla="*/ 3 h 3"/>
                <a:gd name="T2" fmla="*/ 0 w 3"/>
                <a:gd name="T3" fmla="*/ 0 h 3"/>
                <a:gd name="T4" fmla="*/ 0 w 3"/>
                <a:gd name="T5" fmla="*/ 3 h 3"/>
                <a:gd name="T6" fmla="*/ 3 w 3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42" name="Freeform 2966">
              <a:extLst>
                <a:ext uri="{FF2B5EF4-FFF2-40B4-BE49-F238E27FC236}">
                  <a16:creationId xmlns:a16="http://schemas.microsoft.com/office/drawing/2014/main" id="{0B79E719-3D77-4BDD-B728-9DE0A73070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9" y="2941"/>
              <a:ext cx="4" cy="1"/>
            </a:xfrm>
            <a:custGeom>
              <a:avLst/>
              <a:gdLst>
                <a:gd name="T0" fmla="*/ 0 w 12"/>
                <a:gd name="T1" fmla="*/ 0 h 3"/>
                <a:gd name="T2" fmla="*/ 12 w 12"/>
                <a:gd name="T3" fmla="*/ 3 h 3"/>
                <a:gd name="T4" fmla="*/ 12 w 12"/>
                <a:gd name="T5" fmla="*/ 0 h 3"/>
                <a:gd name="T6" fmla="*/ 0 w 1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0" y="0"/>
                  </a:moveTo>
                  <a:lnTo>
                    <a:pt x="12" y="3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43" name="Freeform 2967">
              <a:extLst>
                <a:ext uri="{FF2B5EF4-FFF2-40B4-BE49-F238E27FC236}">
                  <a16:creationId xmlns:a16="http://schemas.microsoft.com/office/drawing/2014/main" id="{FACE5CB5-814B-4E29-86CE-F74F3155F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4" y="3025"/>
              <a:ext cx="112" cy="3"/>
            </a:xfrm>
            <a:custGeom>
              <a:avLst/>
              <a:gdLst>
                <a:gd name="T0" fmla="*/ 338 w 338"/>
                <a:gd name="T1" fmla="*/ 11 h 11"/>
                <a:gd name="T2" fmla="*/ 338 w 338"/>
                <a:gd name="T3" fmla="*/ 5 h 11"/>
                <a:gd name="T4" fmla="*/ 0 w 338"/>
                <a:gd name="T5" fmla="*/ 0 h 11"/>
                <a:gd name="T6" fmla="*/ 338 w 338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8" h="11">
                  <a:moveTo>
                    <a:pt x="338" y="11"/>
                  </a:moveTo>
                  <a:lnTo>
                    <a:pt x="338" y="5"/>
                  </a:lnTo>
                  <a:lnTo>
                    <a:pt x="0" y="0"/>
                  </a:lnTo>
                  <a:lnTo>
                    <a:pt x="338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44" name="Freeform 2968">
              <a:extLst>
                <a:ext uri="{FF2B5EF4-FFF2-40B4-BE49-F238E27FC236}">
                  <a16:creationId xmlns:a16="http://schemas.microsoft.com/office/drawing/2014/main" id="{6269A470-2697-45C7-A504-6B67C9D6F6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5" y="2937"/>
              <a:ext cx="4" cy="1"/>
            </a:xfrm>
            <a:custGeom>
              <a:avLst/>
              <a:gdLst>
                <a:gd name="T0" fmla="*/ 3 w 12"/>
                <a:gd name="T1" fmla="*/ 0 h 3"/>
                <a:gd name="T2" fmla="*/ 0 w 12"/>
                <a:gd name="T3" fmla="*/ 0 h 3"/>
                <a:gd name="T4" fmla="*/ 12 w 12"/>
                <a:gd name="T5" fmla="*/ 3 h 3"/>
                <a:gd name="T6" fmla="*/ 12 w 12"/>
                <a:gd name="T7" fmla="*/ 0 h 3"/>
                <a:gd name="T8" fmla="*/ 3 w 1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">
                  <a:moveTo>
                    <a:pt x="3" y="0"/>
                  </a:moveTo>
                  <a:lnTo>
                    <a:pt x="0" y="0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45" name="Freeform 2969">
              <a:extLst>
                <a:ext uri="{FF2B5EF4-FFF2-40B4-BE49-F238E27FC236}">
                  <a16:creationId xmlns:a16="http://schemas.microsoft.com/office/drawing/2014/main" id="{FCB15269-545A-4F90-AF04-CF396172F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4" y="2936"/>
              <a:ext cx="4" cy="1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0 h 3"/>
                <a:gd name="T4" fmla="*/ 6 w 12"/>
                <a:gd name="T5" fmla="*/ 0 h 3"/>
                <a:gd name="T6" fmla="*/ 0 w 12"/>
                <a:gd name="T7" fmla="*/ 0 h 3"/>
                <a:gd name="T8" fmla="*/ 12 w 12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46" name="Freeform 2970">
              <a:extLst>
                <a:ext uri="{FF2B5EF4-FFF2-40B4-BE49-F238E27FC236}">
                  <a16:creationId xmlns:a16="http://schemas.microsoft.com/office/drawing/2014/main" id="{3BC328E3-A5F0-4A02-B7A4-78678DFD0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6" y="2938"/>
              <a:ext cx="4" cy="1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0 h 3"/>
                <a:gd name="T4" fmla="*/ 0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47" name="Freeform 2971">
              <a:extLst>
                <a:ext uri="{FF2B5EF4-FFF2-40B4-BE49-F238E27FC236}">
                  <a16:creationId xmlns:a16="http://schemas.microsoft.com/office/drawing/2014/main" id="{473134AB-BA4E-4EAE-A328-C2ADB1AFE9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3" y="2935"/>
              <a:ext cx="4" cy="1"/>
            </a:xfrm>
            <a:custGeom>
              <a:avLst/>
              <a:gdLst>
                <a:gd name="T0" fmla="*/ 9 w 12"/>
                <a:gd name="T1" fmla="*/ 0 h 3"/>
                <a:gd name="T2" fmla="*/ 0 w 12"/>
                <a:gd name="T3" fmla="*/ 0 h 3"/>
                <a:gd name="T4" fmla="*/ 12 w 12"/>
                <a:gd name="T5" fmla="*/ 3 h 3"/>
                <a:gd name="T6" fmla="*/ 12 w 12"/>
                <a:gd name="T7" fmla="*/ 0 h 3"/>
                <a:gd name="T8" fmla="*/ 9 w 1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">
                  <a:moveTo>
                    <a:pt x="9" y="0"/>
                  </a:moveTo>
                  <a:lnTo>
                    <a:pt x="0" y="0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8748" name="Group 2972">
            <a:extLst>
              <a:ext uri="{FF2B5EF4-FFF2-40B4-BE49-F238E27FC236}">
                <a16:creationId xmlns:a16="http://schemas.microsoft.com/office/drawing/2014/main" id="{F8A2CDD8-F4E1-4521-B4A4-15100A56D04B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423150" y="2065338"/>
            <a:ext cx="784225" cy="344487"/>
            <a:chOff x="5451" y="2352"/>
            <a:chExt cx="494" cy="217"/>
          </a:xfrm>
        </p:grpSpPr>
        <p:sp>
          <p:nvSpPr>
            <p:cNvPr id="78749" name="Freeform 2973">
              <a:extLst>
                <a:ext uri="{FF2B5EF4-FFF2-40B4-BE49-F238E27FC236}">
                  <a16:creationId xmlns:a16="http://schemas.microsoft.com/office/drawing/2014/main" id="{2EB176C7-98B2-40DF-998F-50FCBE267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6" y="2352"/>
              <a:ext cx="487" cy="63"/>
            </a:xfrm>
            <a:custGeom>
              <a:avLst/>
              <a:gdLst>
                <a:gd name="T0" fmla="*/ 1248 w 1461"/>
                <a:gd name="T1" fmla="*/ 3 h 189"/>
                <a:gd name="T2" fmla="*/ 1212 w 1461"/>
                <a:gd name="T3" fmla="*/ 0 h 189"/>
                <a:gd name="T4" fmla="*/ 0 w 1461"/>
                <a:gd name="T5" fmla="*/ 111 h 189"/>
                <a:gd name="T6" fmla="*/ 9 w 1461"/>
                <a:gd name="T7" fmla="*/ 111 h 189"/>
                <a:gd name="T8" fmla="*/ 21 w 1461"/>
                <a:gd name="T9" fmla="*/ 114 h 189"/>
                <a:gd name="T10" fmla="*/ 30 w 1461"/>
                <a:gd name="T11" fmla="*/ 114 h 189"/>
                <a:gd name="T12" fmla="*/ 969 w 1461"/>
                <a:gd name="T13" fmla="*/ 189 h 189"/>
                <a:gd name="T14" fmla="*/ 1461 w 1461"/>
                <a:gd name="T15" fmla="*/ 72 h 189"/>
                <a:gd name="T16" fmla="*/ 1248 w 1461"/>
                <a:gd name="T17" fmla="*/ 3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1" h="189">
                  <a:moveTo>
                    <a:pt x="1248" y="3"/>
                  </a:moveTo>
                  <a:lnTo>
                    <a:pt x="1212" y="0"/>
                  </a:lnTo>
                  <a:lnTo>
                    <a:pt x="0" y="111"/>
                  </a:lnTo>
                  <a:lnTo>
                    <a:pt x="9" y="111"/>
                  </a:lnTo>
                  <a:lnTo>
                    <a:pt x="21" y="114"/>
                  </a:lnTo>
                  <a:lnTo>
                    <a:pt x="30" y="114"/>
                  </a:lnTo>
                  <a:lnTo>
                    <a:pt x="969" y="189"/>
                  </a:lnTo>
                  <a:lnTo>
                    <a:pt x="1461" y="72"/>
                  </a:lnTo>
                  <a:lnTo>
                    <a:pt x="1248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50" name="Freeform 2974">
              <a:extLst>
                <a:ext uri="{FF2B5EF4-FFF2-40B4-BE49-F238E27FC236}">
                  <a16:creationId xmlns:a16="http://schemas.microsoft.com/office/drawing/2014/main" id="{C281FBFC-9283-4EC8-AE4A-0BBA6B0658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9" y="2376"/>
              <a:ext cx="166" cy="41"/>
            </a:xfrm>
            <a:custGeom>
              <a:avLst/>
              <a:gdLst>
                <a:gd name="T0" fmla="*/ 498 w 498"/>
                <a:gd name="T1" fmla="*/ 6 h 123"/>
                <a:gd name="T2" fmla="*/ 492 w 498"/>
                <a:gd name="T3" fmla="*/ 0 h 123"/>
                <a:gd name="T4" fmla="*/ 0 w 498"/>
                <a:gd name="T5" fmla="*/ 117 h 123"/>
                <a:gd name="T6" fmla="*/ 0 w 498"/>
                <a:gd name="T7" fmla="*/ 123 h 123"/>
                <a:gd name="T8" fmla="*/ 9 w 498"/>
                <a:gd name="T9" fmla="*/ 123 h 123"/>
                <a:gd name="T10" fmla="*/ 18 w 498"/>
                <a:gd name="T11" fmla="*/ 120 h 123"/>
                <a:gd name="T12" fmla="*/ 498 w 498"/>
                <a:gd name="T13" fmla="*/ 6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8" h="123">
                  <a:moveTo>
                    <a:pt x="498" y="6"/>
                  </a:moveTo>
                  <a:lnTo>
                    <a:pt x="492" y="0"/>
                  </a:lnTo>
                  <a:lnTo>
                    <a:pt x="0" y="117"/>
                  </a:lnTo>
                  <a:lnTo>
                    <a:pt x="0" y="123"/>
                  </a:lnTo>
                  <a:lnTo>
                    <a:pt x="9" y="123"/>
                  </a:lnTo>
                  <a:lnTo>
                    <a:pt x="18" y="120"/>
                  </a:lnTo>
                  <a:lnTo>
                    <a:pt x="498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51" name="Freeform 2975">
              <a:extLst>
                <a:ext uri="{FF2B5EF4-FFF2-40B4-BE49-F238E27FC236}">
                  <a16:creationId xmlns:a16="http://schemas.microsoft.com/office/drawing/2014/main" id="{D5A73416-CA58-4D99-A99A-90A51A0275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6" y="2390"/>
              <a:ext cx="313" cy="27"/>
            </a:xfrm>
            <a:custGeom>
              <a:avLst/>
              <a:gdLst>
                <a:gd name="T0" fmla="*/ 939 w 939"/>
                <a:gd name="T1" fmla="*/ 81 h 81"/>
                <a:gd name="T2" fmla="*/ 939 w 939"/>
                <a:gd name="T3" fmla="*/ 75 h 81"/>
                <a:gd name="T4" fmla="*/ 0 w 939"/>
                <a:gd name="T5" fmla="*/ 0 h 81"/>
                <a:gd name="T6" fmla="*/ 60 w 939"/>
                <a:gd name="T7" fmla="*/ 9 h 81"/>
                <a:gd name="T8" fmla="*/ 69 w 939"/>
                <a:gd name="T9" fmla="*/ 12 h 81"/>
                <a:gd name="T10" fmla="*/ 78 w 939"/>
                <a:gd name="T11" fmla="*/ 12 h 81"/>
                <a:gd name="T12" fmla="*/ 144 w 939"/>
                <a:gd name="T13" fmla="*/ 18 h 81"/>
                <a:gd name="T14" fmla="*/ 147 w 939"/>
                <a:gd name="T15" fmla="*/ 18 h 81"/>
                <a:gd name="T16" fmla="*/ 180 w 939"/>
                <a:gd name="T17" fmla="*/ 21 h 81"/>
                <a:gd name="T18" fmla="*/ 186 w 939"/>
                <a:gd name="T19" fmla="*/ 21 h 81"/>
                <a:gd name="T20" fmla="*/ 216 w 939"/>
                <a:gd name="T21" fmla="*/ 24 h 81"/>
                <a:gd name="T22" fmla="*/ 228 w 939"/>
                <a:gd name="T23" fmla="*/ 24 h 81"/>
                <a:gd name="T24" fmla="*/ 252 w 939"/>
                <a:gd name="T25" fmla="*/ 27 h 81"/>
                <a:gd name="T26" fmla="*/ 255 w 939"/>
                <a:gd name="T27" fmla="*/ 27 h 81"/>
                <a:gd name="T28" fmla="*/ 267 w 939"/>
                <a:gd name="T29" fmla="*/ 27 h 81"/>
                <a:gd name="T30" fmla="*/ 288 w 939"/>
                <a:gd name="T31" fmla="*/ 30 h 81"/>
                <a:gd name="T32" fmla="*/ 297 w 939"/>
                <a:gd name="T33" fmla="*/ 30 h 81"/>
                <a:gd name="T34" fmla="*/ 309 w 939"/>
                <a:gd name="T35" fmla="*/ 30 h 81"/>
                <a:gd name="T36" fmla="*/ 324 w 939"/>
                <a:gd name="T37" fmla="*/ 33 h 81"/>
                <a:gd name="T38" fmla="*/ 339 w 939"/>
                <a:gd name="T39" fmla="*/ 33 h 81"/>
                <a:gd name="T40" fmla="*/ 351 w 939"/>
                <a:gd name="T41" fmla="*/ 33 h 81"/>
                <a:gd name="T42" fmla="*/ 360 w 939"/>
                <a:gd name="T43" fmla="*/ 36 h 81"/>
                <a:gd name="T44" fmla="*/ 378 w 939"/>
                <a:gd name="T45" fmla="*/ 36 h 81"/>
                <a:gd name="T46" fmla="*/ 390 w 939"/>
                <a:gd name="T47" fmla="*/ 36 h 81"/>
                <a:gd name="T48" fmla="*/ 399 w 939"/>
                <a:gd name="T49" fmla="*/ 39 h 81"/>
                <a:gd name="T50" fmla="*/ 420 w 939"/>
                <a:gd name="T51" fmla="*/ 39 h 81"/>
                <a:gd name="T52" fmla="*/ 432 w 939"/>
                <a:gd name="T53" fmla="*/ 39 h 81"/>
                <a:gd name="T54" fmla="*/ 435 w 939"/>
                <a:gd name="T55" fmla="*/ 42 h 81"/>
                <a:gd name="T56" fmla="*/ 462 w 939"/>
                <a:gd name="T57" fmla="*/ 42 h 81"/>
                <a:gd name="T58" fmla="*/ 471 w 939"/>
                <a:gd name="T59" fmla="*/ 45 h 81"/>
                <a:gd name="T60" fmla="*/ 504 w 939"/>
                <a:gd name="T61" fmla="*/ 45 h 81"/>
                <a:gd name="T62" fmla="*/ 507 w 939"/>
                <a:gd name="T63" fmla="*/ 48 h 81"/>
                <a:gd name="T64" fmla="*/ 939 w 939"/>
                <a:gd name="T65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39" h="81">
                  <a:moveTo>
                    <a:pt x="939" y="81"/>
                  </a:moveTo>
                  <a:lnTo>
                    <a:pt x="939" y="75"/>
                  </a:lnTo>
                  <a:lnTo>
                    <a:pt x="0" y="0"/>
                  </a:lnTo>
                  <a:lnTo>
                    <a:pt x="60" y="9"/>
                  </a:lnTo>
                  <a:lnTo>
                    <a:pt x="69" y="12"/>
                  </a:lnTo>
                  <a:lnTo>
                    <a:pt x="78" y="12"/>
                  </a:lnTo>
                  <a:lnTo>
                    <a:pt x="144" y="18"/>
                  </a:lnTo>
                  <a:lnTo>
                    <a:pt x="147" y="18"/>
                  </a:lnTo>
                  <a:lnTo>
                    <a:pt x="180" y="21"/>
                  </a:lnTo>
                  <a:lnTo>
                    <a:pt x="186" y="21"/>
                  </a:lnTo>
                  <a:lnTo>
                    <a:pt x="216" y="24"/>
                  </a:lnTo>
                  <a:lnTo>
                    <a:pt x="228" y="24"/>
                  </a:lnTo>
                  <a:lnTo>
                    <a:pt x="252" y="27"/>
                  </a:lnTo>
                  <a:lnTo>
                    <a:pt x="255" y="27"/>
                  </a:lnTo>
                  <a:lnTo>
                    <a:pt x="267" y="27"/>
                  </a:lnTo>
                  <a:lnTo>
                    <a:pt x="288" y="30"/>
                  </a:lnTo>
                  <a:lnTo>
                    <a:pt x="297" y="30"/>
                  </a:lnTo>
                  <a:lnTo>
                    <a:pt x="309" y="30"/>
                  </a:lnTo>
                  <a:lnTo>
                    <a:pt x="324" y="33"/>
                  </a:lnTo>
                  <a:lnTo>
                    <a:pt x="339" y="33"/>
                  </a:lnTo>
                  <a:lnTo>
                    <a:pt x="351" y="33"/>
                  </a:lnTo>
                  <a:lnTo>
                    <a:pt x="360" y="36"/>
                  </a:lnTo>
                  <a:lnTo>
                    <a:pt x="378" y="36"/>
                  </a:lnTo>
                  <a:lnTo>
                    <a:pt x="390" y="36"/>
                  </a:lnTo>
                  <a:lnTo>
                    <a:pt x="399" y="39"/>
                  </a:lnTo>
                  <a:lnTo>
                    <a:pt x="420" y="39"/>
                  </a:lnTo>
                  <a:lnTo>
                    <a:pt x="432" y="39"/>
                  </a:lnTo>
                  <a:lnTo>
                    <a:pt x="435" y="42"/>
                  </a:lnTo>
                  <a:lnTo>
                    <a:pt x="462" y="42"/>
                  </a:lnTo>
                  <a:lnTo>
                    <a:pt x="471" y="45"/>
                  </a:lnTo>
                  <a:lnTo>
                    <a:pt x="504" y="45"/>
                  </a:lnTo>
                  <a:lnTo>
                    <a:pt x="507" y="48"/>
                  </a:lnTo>
                  <a:lnTo>
                    <a:pt x="939" y="8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52" name="Freeform 2976">
              <a:extLst>
                <a:ext uri="{FF2B5EF4-FFF2-40B4-BE49-F238E27FC236}">
                  <a16:creationId xmlns:a16="http://schemas.microsoft.com/office/drawing/2014/main" id="{5A4F33B9-0560-4C26-BE2F-24A1B99FE3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2" y="2416"/>
              <a:ext cx="3" cy="13"/>
            </a:xfrm>
            <a:custGeom>
              <a:avLst/>
              <a:gdLst>
                <a:gd name="T0" fmla="*/ 6 w 9"/>
                <a:gd name="T1" fmla="*/ 39 h 39"/>
                <a:gd name="T2" fmla="*/ 9 w 9"/>
                <a:gd name="T3" fmla="*/ 0 h 39"/>
                <a:gd name="T4" fmla="*/ 0 w 9"/>
                <a:gd name="T5" fmla="*/ 3 h 39"/>
                <a:gd name="T6" fmla="*/ 0 w 9"/>
                <a:gd name="T7" fmla="*/ 15 h 39"/>
                <a:gd name="T8" fmla="*/ 6 w 9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9">
                  <a:moveTo>
                    <a:pt x="6" y="39"/>
                  </a:moveTo>
                  <a:lnTo>
                    <a:pt x="9" y="0"/>
                  </a:lnTo>
                  <a:lnTo>
                    <a:pt x="0" y="3"/>
                  </a:lnTo>
                  <a:lnTo>
                    <a:pt x="0" y="15"/>
                  </a:lnTo>
                  <a:lnTo>
                    <a:pt x="6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53" name="Freeform 2977">
              <a:extLst>
                <a:ext uri="{FF2B5EF4-FFF2-40B4-BE49-F238E27FC236}">
                  <a16:creationId xmlns:a16="http://schemas.microsoft.com/office/drawing/2014/main" id="{D6CDCDC6-FFE7-49D3-9160-D3203915E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3" y="2397"/>
              <a:ext cx="273" cy="166"/>
            </a:xfrm>
            <a:custGeom>
              <a:avLst/>
              <a:gdLst>
                <a:gd name="T0" fmla="*/ 807 w 819"/>
                <a:gd name="T1" fmla="*/ 60 h 498"/>
                <a:gd name="T2" fmla="*/ 798 w 819"/>
                <a:gd name="T3" fmla="*/ 60 h 498"/>
                <a:gd name="T4" fmla="*/ 366 w 819"/>
                <a:gd name="T5" fmla="*/ 27 h 498"/>
                <a:gd name="T6" fmla="*/ 363 w 819"/>
                <a:gd name="T7" fmla="*/ 24 h 498"/>
                <a:gd name="T8" fmla="*/ 330 w 819"/>
                <a:gd name="T9" fmla="*/ 24 h 498"/>
                <a:gd name="T10" fmla="*/ 321 w 819"/>
                <a:gd name="T11" fmla="*/ 21 h 498"/>
                <a:gd name="T12" fmla="*/ 294 w 819"/>
                <a:gd name="T13" fmla="*/ 21 h 498"/>
                <a:gd name="T14" fmla="*/ 291 w 819"/>
                <a:gd name="T15" fmla="*/ 21 h 498"/>
                <a:gd name="T16" fmla="*/ 279 w 819"/>
                <a:gd name="T17" fmla="*/ 18 h 498"/>
                <a:gd name="T18" fmla="*/ 258 w 819"/>
                <a:gd name="T19" fmla="*/ 18 h 498"/>
                <a:gd name="T20" fmla="*/ 249 w 819"/>
                <a:gd name="T21" fmla="*/ 18 h 498"/>
                <a:gd name="T22" fmla="*/ 237 w 819"/>
                <a:gd name="T23" fmla="*/ 15 h 498"/>
                <a:gd name="T24" fmla="*/ 219 w 819"/>
                <a:gd name="T25" fmla="*/ 15 h 498"/>
                <a:gd name="T26" fmla="*/ 210 w 819"/>
                <a:gd name="T27" fmla="*/ 15 h 498"/>
                <a:gd name="T28" fmla="*/ 198 w 819"/>
                <a:gd name="T29" fmla="*/ 12 h 498"/>
                <a:gd name="T30" fmla="*/ 183 w 819"/>
                <a:gd name="T31" fmla="*/ 12 h 498"/>
                <a:gd name="T32" fmla="*/ 168 w 819"/>
                <a:gd name="T33" fmla="*/ 12 h 498"/>
                <a:gd name="T34" fmla="*/ 156 w 819"/>
                <a:gd name="T35" fmla="*/ 9 h 498"/>
                <a:gd name="T36" fmla="*/ 147 w 819"/>
                <a:gd name="T37" fmla="*/ 9 h 498"/>
                <a:gd name="T38" fmla="*/ 126 w 819"/>
                <a:gd name="T39" fmla="*/ 9 h 498"/>
                <a:gd name="T40" fmla="*/ 114 w 819"/>
                <a:gd name="T41" fmla="*/ 6 h 498"/>
                <a:gd name="T42" fmla="*/ 111 w 819"/>
                <a:gd name="T43" fmla="*/ 6 h 498"/>
                <a:gd name="T44" fmla="*/ 87 w 819"/>
                <a:gd name="T45" fmla="*/ 6 h 498"/>
                <a:gd name="T46" fmla="*/ 75 w 819"/>
                <a:gd name="T47" fmla="*/ 3 h 498"/>
                <a:gd name="T48" fmla="*/ 45 w 819"/>
                <a:gd name="T49" fmla="*/ 3 h 498"/>
                <a:gd name="T50" fmla="*/ 33 w 819"/>
                <a:gd name="T51" fmla="*/ 0 h 498"/>
                <a:gd name="T52" fmla="*/ 6 w 819"/>
                <a:gd name="T53" fmla="*/ 0 h 498"/>
                <a:gd name="T54" fmla="*/ 0 w 819"/>
                <a:gd name="T55" fmla="*/ 0 h 498"/>
                <a:gd name="T56" fmla="*/ 432 w 819"/>
                <a:gd name="T57" fmla="*/ 66 h 498"/>
                <a:gd name="T58" fmla="*/ 654 w 819"/>
                <a:gd name="T59" fmla="*/ 87 h 498"/>
                <a:gd name="T60" fmla="*/ 813 w 819"/>
                <a:gd name="T61" fmla="*/ 498 h 498"/>
                <a:gd name="T62" fmla="*/ 819 w 819"/>
                <a:gd name="T63" fmla="*/ 498 h 498"/>
                <a:gd name="T64" fmla="*/ 813 w 819"/>
                <a:gd name="T65" fmla="*/ 96 h 498"/>
                <a:gd name="T66" fmla="*/ 807 w 819"/>
                <a:gd name="T67" fmla="*/ 72 h 498"/>
                <a:gd name="T68" fmla="*/ 807 w 819"/>
                <a:gd name="T69" fmla="*/ 60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19" h="498">
                  <a:moveTo>
                    <a:pt x="807" y="60"/>
                  </a:moveTo>
                  <a:lnTo>
                    <a:pt x="798" y="60"/>
                  </a:lnTo>
                  <a:lnTo>
                    <a:pt x="366" y="27"/>
                  </a:lnTo>
                  <a:lnTo>
                    <a:pt x="363" y="24"/>
                  </a:lnTo>
                  <a:lnTo>
                    <a:pt x="330" y="24"/>
                  </a:lnTo>
                  <a:lnTo>
                    <a:pt x="321" y="21"/>
                  </a:lnTo>
                  <a:lnTo>
                    <a:pt x="294" y="21"/>
                  </a:lnTo>
                  <a:lnTo>
                    <a:pt x="291" y="21"/>
                  </a:lnTo>
                  <a:lnTo>
                    <a:pt x="279" y="18"/>
                  </a:lnTo>
                  <a:lnTo>
                    <a:pt x="258" y="18"/>
                  </a:lnTo>
                  <a:lnTo>
                    <a:pt x="249" y="18"/>
                  </a:lnTo>
                  <a:lnTo>
                    <a:pt x="237" y="15"/>
                  </a:lnTo>
                  <a:lnTo>
                    <a:pt x="219" y="15"/>
                  </a:lnTo>
                  <a:lnTo>
                    <a:pt x="210" y="15"/>
                  </a:lnTo>
                  <a:lnTo>
                    <a:pt x="198" y="12"/>
                  </a:lnTo>
                  <a:lnTo>
                    <a:pt x="183" y="12"/>
                  </a:lnTo>
                  <a:lnTo>
                    <a:pt x="168" y="12"/>
                  </a:lnTo>
                  <a:lnTo>
                    <a:pt x="156" y="9"/>
                  </a:lnTo>
                  <a:lnTo>
                    <a:pt x="147" y="9"/>
                  </a:lnTo>
                  <a:lnTo>
                    <a:pt x="126" y="9"/>
                  </a:lnTo>
                  <a:lnTo>
                    <a:pt x="114" y="6"/>
                  </a:lnTo>
                  <a:lnTo>
                    <a:pt x="111" y="6"/>
                  </a:lnTo>
                  <a:lnTo>
                    <a:pt x="87" y="6"/>
                  </a:lnTo>
                  <a:lnTo>
                    <a:pt x="75" y="3"/>
                  </a:lnTo>
                  <a:lnTo>
                    <a:pt x="45" y="3"/>
                  </a:lnTo>
                  <a:lnTo>
                    <a:pt x="33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432" y="66"/>
                  </a:lnTo>
                  <a:lnTo>
                    <a:pt x="654" y="87"/>
                  </a:lnTo>
                  <a:lnTo>
                    <a:pt x="813" y="498"/>
                  </a:lnTo>
                  <a:lnTo>
                    <a:pt x="819" y="498"/>
                  </a:lnTo>
                  <a:lnTo>
                    <a:pt x="813" y="96"/>
                  </a:lnTo>
                  <a:lnTo>
                    <a:pt x="807" y="72"/>
                  </a:lnTo>
                  <a:lnTo>
                    <a:pt x="807" y="60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54" name="Freeform 2978">
              <a:extLst>
                <a:ext uri="{FF2B5EF4-FFF2-40B4-BE49-F238E27FC236}">
                  <a16:creationId xmlns:a16="http://schemas.microsoft.com/office/drawing/2014/main" id="{4253CF38-3B78-40F8-99DA-357C846CF1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" y="2426"/>
              <a:ext cx="56" cy="139"/>
            </a:xfrm>
            <a:custGeom>
              <a:avLst/>
              <a:gdLst>
                <a:gd name="T0" fmla="*/ 168 w 168"/>
                <a:gd name="T1" fmla="*/ 417 h 417"/>
                <a:gd name="T2" fmla="*/ 168 w 168"/>
                <a:gd name="T3" fmla="*/ 411 h 417"/>
                <a:gd name="T4" fmla="*/ 162 w 168"/>
                <a:gd name="T5" fmla="*/ 411 h 417"/>
                <a:gd name="T6" fmla="*/ 3 w 168"/>
                <a:gd name="T7" fmla="*/ 0 h 417"/>
                <a:gd name="T8" fmla="*/ 0 w 168"/>
                <a:gd name="T9" fmla="*/ 3 h 417"/>
                <a:gd name="T10" fmla="*/ 3 w 168"/>
                <a:gd name="T11" fmla="*/ 12 h 417"/>
                <a:gd name="T12" fmla="*/ 3 w 168"/>
                <a:gd name="T13" fmla="*/ 21 h 417"/>
                <a:gd name="T14" fmla="*/ 153 w 168"/>
                <a:gd name="T15" fmla="*/ 414 h 417"/>
                <a:gd name="T16" fmla="*/ 162 w 168"/>
                <a:gd name="T17" fmla="*/ 417 h 417"/>
                <a:gd name="T18" fmla="*/ 168 w 168"/>
                <a:gd name="T19" fmla="*/ 417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8" h="417">
                  <a:moveTo>
                    <a:pt x="168" y="417"/>
                  </a:moveTo>
                  <a:lnTo>
                    <a:pt x="168" y="411"/>
                  </a:lnTo>
                  <a:lnTo>
                    <a:pt x="162" y="411"/>
                  </a:lnTo>
                  <a:lnTo>
                    <a:pt x="3" y="0"/>
                  </a:lnTo>
                  <a:lnTo>
                    <a:pt x="0" y="3"/>
                  </a:lnTo>
                  <a:lnTo>
                    <a:pt x="3" y="12"/>
                  </a:lnTo>
                  <a:lnTo>
                    <a:pt x="3" y="21"/>
                  </a:lnTo>
                  <a:lnTo>
                    <a:pt x="153" y="414"/>
                  </a:lnTo>
                  <a:lnTo>
                    <a:pt x="162" y="417"/>
                  </a:lnTo>
                  <a:lnTo>
                    <a:pt x="168" y="4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55" name="Freeform 2979">
              <a:extLst>
                <a:ext uri="{FF2B5EF4-FFF2-40B4-BE49-F238E27FC236}">
                  <a16:creationId xmlns:a16="http://schemas.microsoft.com/office/drawing/2014/main" id="{EC53BF86-3CD9-483B-BE93-366713C60A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" y="2548"/>
              <a:ext cx="40" cy="21"/>
            </a:xfrm>
            <a:custGeom>
              <a:avLst/>
              <a:gdLst>
                <a:gd name="T0" fmla="*/ 114 w 120"/>
                <a:gd name="T1" fmla="*/ 51 h 63"/>
                <a:gd name="T2" fmla="*/ 105 w 120"/>
                <a:gd name="T3" fmla="*/ 48 h 63"/>
                <a:gd name="T4" fmla="*/ 0 w 120"/>
                <a:gd name="T5" fmla="*/ 0 h 63"/>
                <a:gd name="T6" fmla="*/ 114 w 120"/>
                <a:gd name="T7" fmla="*/ 63 h 63"/>
                <a:gd name="T8" fmla="*/ 120 w 120"/>
                <a:gd name="T9" fmla="*/ 51 h 63"/>
                <a:gd name="T10" fmla="*/ 114 w 120"/>
                <a:gd name="T11" fmla="*/ 5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3">
                  <a:moveTo>
                    <a:pt x="114" y="51"/>
                  </a:moveTo>
                  <a:lnTo>
                    <a:pt x="105" y="48"/>
                  </a:lnTo>
                  <a:lnTo>
                    <a:pt x="0" y="0"/>
                  </a:lnTo>
                  <a:lnTo>
                    <a:pt x="114" y="63"/>
                  </a:lnTo>
                  <a:lnTo>
                    <a:pt x="120" y="51"/>
                  </a:lnTo>
                  <a:lnTo>
                    <a:pt x="114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56" name="Freeform 2980">
              <a:extLst>
                <a:ext uri="{FF2B5EF4-FFF2-40B4-BE49-F238E27FC236}">
                  <a16:creationId xmlns:a16="http://schemas.microsoft.com/office/drawing/2014/main" id="{85986C41-5830-497B-AC7A-66599B3FA4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7" y="2422"/>
              <a:ext cx="54" cy="8"/>
            </a:xfrm>
            <a:custGeom>
              <a:avLst/>
              <a:gdLst>
                <a:gd name="T0" fmla="*/ 0 w 162"/>
                <a:gd name="T1" fmla="*/ 0 h 24"/>
                <a:gd name="T2" fmla="*/ 159 w 162"/>
                <a:gd name="T3" fmla="*/ 24 h 24"/>
                <a:gd name="T4" fmla="*/ 162 w 162"/>
                <a:gd name="T5" fmla="*/ 24 h 24"/>
                <a:gd name="T6" fmla="*/ 159 w 162"/>
                <a:gd name="T7" fmla="*/ 15 h 24"/>
                <a:gd name="T8" fmla="*/ 0 w 162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24">
                  <a:moveTo>
                    <a:pt x="0" y="0"/>
                  </a:moveTo>
                  <a:lnTo>
                    <a:pt x="159" y="24"/>
                  </a:lnTo>
                  <a:lnTo>
                    <a:pt x="162" y="24"/>
                  </a:lnTo>
                  <a:lnTo>
                    <a:pt x="159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57" name="Freeform 2981">
              <a:extLst>
                <a:ext uri="{FF2B5EF4-FFF2-40B4-BE49-F238E27FC236}">
                  <a16:creationId xmlns:a16="http://schemas.microsoft.com/office/drawing/2014/main" id="{188CCABF-B2AA-4FCA-9EA8-3223385A5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3" y="2389"/>
              <a:ext cx="277" cy="90"/>
            </a:xfrm>
            <a:custGeom>
              <a:avLst/>
              <a:gdLst>
                <a:gd name="T0" fmla="*/ 831 w 831"/>
                <a:gd name="T1" fmla="*/ 123 h 270"/>
                <a:gd name="T2" fmla="*/ 672 w 831"/>
                <a:gd name="T3" fmla="*/ 99 h 270"/>
                <a:gd name="T4" fmla="*/ 663 w 831"/>
                <a:gd name="T5" fmla="*/ 99 h 270"/>
                <a:gd name="T6" fmla="*/ 651 w 831"/>
                <a:gd name="T7" fmla="*/ 96 h 270"/>
                <a:gd name="T8" fmla="*/ 612 w 831"/>
                <a:gd name="T9" fmla="*/ 90 h 270"/>
                <a:gd name="T10" fmla="*/ 180 w 831"/>
                <a:gd name="T11" fmla="*/ 24 h 270"/>
                <a:gd name="T12" fmla="*/ 174 w 831"/>
                <a:gd name="T13" fmla="*/ 24 h 270"/>
                <a:gd name="T14" fmla="*/ 159 w 831"/>
                <a:gd name="T15" fmla="*/ 21 h 270"/>
                <a:gd name="T16" fmla="*/ 117 w 831"/>
                <a:gd name="T17" fmla="*/ 15 h 270"/>
                <a:gd name="T18" fmla="*/ 108 w 831"/>
                <a:gd name="T19" fmla="*/ 15 h 270"/>
                <a:gd name="T20" fmla="*/ 99 w 831"/>
                <a:gd name="T21" fmla="*/ 12 h 270"/>
                <a:gd name="T22" fmla="*/ 39 w 831"/>
                <a:gd name="T23" fmla="*/ 3 h 270"/>
                <a:gd name="T24" fmla="*/ 30 w 831"/>
                <a:gd name="T25" fmla="*/ 3 h 270"/>
                <a:gd name="T26" fmla="*/ 18 w 831"/>
                <a:gd name="T27" fmla="*/ 0 h 270"/>
                <a:gd name="T28" fmla="*/ 9 w 831"/>
                <a:gd name="T29" fmla="*/ 0 h 270"/>
                <a:gd name="T30" fmla="*/ 0 w 831"/>
                <a:gd name="T31" fmla="*/ 0 h 270"/>
                <a:gd name="T32" fmla="*/ 0 w 831"/>
                <a:gd name="T33" fmla="*/ 27 h 270"/>
                <a:gd name="T34" fmla="*/ 0 w 831"/>
                <a:gd name="T35" fmla="*/ 30 h 270"/>
                <a:gd name="T36" fmla="*/ 0 w 831"/>
                <a:gd name="T37" fmla="*/ 33 h 270"/>
                <a:gd name="T38" fmla="*/ 33 w 831"/>
                <a:gd name="T39" fmla="*/ 264 h 270"/>
                <a:gd name="T40" fmla="*/ 147 w 831"/>
                <a:gd name="T41" fmla="*/ 267 h 270"/>
                <a:gd name="T42" fmla="*/ 492 w 831"/>
                <a:gd name="T43" fmla="*/ 270 h 270"/>
                <a:gd name="T44" fmla="*/ 831 w 831"/>
                <a:gd name="T45" fmla="*/ 123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31" h="270">
                  <a:moveTo>
                    <a:pt x="831" y="123"/>
                  </a:moveTo>
                  <a:lnTo>
                    <a:pt x="672" y="99"/>
                  </a:lnTo>
                  <a:lnTo>
                    <a:pt x="663" y="99"/>
                  </a:lnTo>
                  <a:lnTo>
                    <a:pt x="651" y="96"/>
                  </a:lnTo>
                  <a:lnTo>
                    <a:pt x="612" y="90"/>
                  </a:lnTo>
                  <a:lnTo>
                    <a:pt x="180" y="24"/>
                  </a:lnTo>
                  <a:lnTo>
                    <a:pt x="174" y="24"/>
                  </a:lnTo>
                  <a:lnTo>
                    <a:pt x="159" y="21"/>
                  </a:lnTo>
                  <a:lnTo>
                    <a:pt x="117" y="15"/>
                  </a:lnTo>
                  <a:lnTo>
                    <a:pt x="108" y="15"/>
                  </a:lnTo>
                  <a:lnTo>
                    <a:pt x="99" y="12"/>
                  </a:lnTo>
                  <a:lnTo>
                    <a:pt x="39" y="3"/>
                  </a:lnTo>
                  <a:lnTo>
                    <a:pt x="30" y="3"/>
                  </a:lnTo>
                  <a:lnTo>
                    <a:pt x="18" y="0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0" y="33"/>
                  </a:lnTo>
                  <a:lnTo>
                    <a:pt x="33" y="264"/>
                  </a:lnTo>
                  <a:lnTo>
                    <a:pt x="147" y="267"/>
                  </a:lnTo>
                  <a:lnTo>
                    <a:pt x="492" y="270"/>
                  </a:lnTo>
                  <a:lnTo>
                    <a:pt x="831" y="1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58" name="Freeform 2982">
              <a:extLst>
                <a:ext uri="{FF2B5EF4-FFF2-40B4-BE49-F238E27FC236}">
                  <a16:creationId xmlns:a16="http://schemas.microsoft.com/office/drawing/2014/main" id="{631E79E1-5E8E-4811-AB40-B2B8A6C4E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7" y="2430"/>
              <a:ext cx="114" cy="51"/>
            </a:xfrm>
            <a:custGeom>
              <a:avLst/>
              <a:gdLst>
                <a:gd name="T0" fmla="*/ 342 w 342"/>
                <a:gd name="T1" fmla="*/ 0 h 153"/>
                <a:gd name="T2" fmla="*/ 339 w 342"/>
                <a:gd name="T3" fmla="*/ 0 h 153"/>
                <a:gd name="T4" fmla="*/ 0 w 342"/>
                <a:gd name="T5" fmla="*/ 147 h 153"/>
                <a:gd name="T6" fmla="*/ 0 w 342"/>
                <a:gd name="T7" fmla="*/ 153 h 153"/>
                <a:gd name="T8" fmla="*/ 342 w 342"/>
                <a:gd name="T9" fmla="*/ 9 h 153"/>
                <a:gd name="T10" fmla="*/ 342 w 342"/>
                <a:gd name="T11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2" h="153">
                  <a:moveTo>
                    <a:pt x="342" y="0"/>
                  </a:moveTo>
                  <a:lnTo>
                    <a:pt x="339" y="0"/>
                  </a:lnTo>
                  <a:lnTo>
                    <a:pt x="0" y="147"/>
                  </a:lnTo>
                  <a:lnTo>
                    <a:pt x="0" y="153"/>
                  </a:lnTo>
                  <a:lnTo>
                    <a:pt x="342" y="9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59" name="Freeform 2983">
              <a:extLst>
                <a:ext uri="{FF2B5EF4-FFF2-40B4-BE49-F238E27FC236}">
                  <a16:creationId xmlns:a16="http://schemas.microsoft.com/office/drawing/2014/main" id="{43440891-D6AC-4A1A-8FD6-91DD96314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7" y="2419"/>
              <a:ext cx="74" cy="8"/>
            </a:xfrm>
            <a:custGeom>
              <a:avLst/>
              <a:gdLst>
                <a:gd name="T0" fmla="*/ 219 w 222"/>
                <a:gd name="T1" fmla="*/ 24 h 24"/>
                <a:gd name="T2" fmla="*/ 222 w 222"/>
                <a:gd name="T3" fmla="*/ 21 h 24"/>
                <a:gd name="T4" fmla="*/ 0 w 222"/>
                <a:gd name="T5" fmla="*/ 0 h 24"/>
                <a:gd name="T6" fmla="*/ 39 w 222"/>
                <a:gd name="T7" fmla="*/ 6 h 24"/>
                <a:gd name="T8" fmla="*/ 51 w 222"/>
                <a:gd name="T9" fmla="*/ 6 h 24"/>
                <a:gd name="T10" fmla="*/ 51 w 222"/>
                <a:gd name="T11" fmla="*/ 9 h 24"/>
                <a:gd name="T12" fmla="*/ 60 w 222"/>
                <a:gd name="T13" fmla="*/ 9 h 24"/>
                <a:gd name="T14" fmla="*/ 219 w 222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2" h="24">
                  <a:moveTo>
                    <a:pt x="219" y="24"/>
                  </a:moveTo>
                  <a:lnTo>
                    <a:pt x="222" y="21"/>
                  </a:lnTo>
                  <a:lnTo>
                    <a:pt x="0" y="0"/>
                  </a:lnTo>
                  <a:lnTo>
                    <a:pt x="39" y="6"/>
                  </a:lnTo>
                  <a:lnTo>
                    <a:pt x="51" y="6"/>
                  </a:lnTo>
                  <a:lnTo>
                    <a:pt x="51" y="9"/>
                  </a:lnTo>
                  <a:lnTo>
                    <a:pt x="60" y="9"/>
                  </a:lnTo>
                  <a:lnTo>
                    <a:pt x="219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60" name="Freeform 2984">
              <a:extLst>
                <a:ext uri="{FF2B5EF4-FFF2-40B4-BE49-F238E27FC236}">
                  <a16:creationId xmlns:a16="http://schemas.microsoft.com/office/drawing/2014/main" id="{FF5239B2-DB88-4F8F-AB25-66BFAF9BC5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6" y="2403"/>
              <a:ext cx="4" cy="1"/>
            </a:xfrm>
            <a:custGeom>
              <a:avLst/>
              <a:gdLst>
                <a:gd name="T0" fmla="*/ 0 w 12"/>
                <a:gd name="T1" fmla="*/ 0 h 3"/>
                <a:gd name="T2" fmla="*/ 12 w 12"/>
                <a:gd name="T3" fmla="*/ 3 h 3"/>
                <a:gd name="T4" fmla="*/ 12 w 12"/>
                <a:gd name="T5" fmla="*/ 0 h 3"/>
                <a:gd name="T6" fmla="*/ 0 w 1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0" y="0"/>
                  </a:moveTo>
                  <a:lnTo>
                    <a:pt x="12" y="3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61" name="Freeform 2985">
              <a:extLst>
                <a:ext uri="{FF2B5EF4-FFF2-40B4-BE49-F238E27FC236}">
                  <a16:creationId xmlns:a16="http://schemas.microsoft.com/office/drawing/2014/main" id="{60799BE1-8494-40FB-A62A-1AD8A9675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0" y="2403"/>
              <a:ext cx="1" cy="1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3 h 3"/>
                <a:gd name="T4" fmla="*/ 0 w 3"/>
                <a:gd name="T5" fmla="*/ 0 h 3"/>
                <a:gd name="T6" fmla="*/ 0 w 3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3" y="3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62" name="Freeform 2986">
              <a:extLst>
                <a:ext uri="{FF2B5EF4-FFF2-40B4-BE49-F238E27FC236}">
                  <a16:creationId xmlns:a16="http://schemas.microsoft.com/office/drawing/2014/main" id="{17A9A1A8-FF65-4CFA-A91C-28814BEE32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" y="2402"/>
              <a:ext cx="4" cy="1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0 h 3"/>
                <a:gd name="T4" fmla="*/ 0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63" name="Freeform 2987">
              <a:extLst>
                <a:ext uri="{FF2B5EF4-FFF2-40B4-BE49-F238E27FC236}">
                  <a16:creationId xmlns:a16="http://schemas.microsoft.com/office/drawing/2014/main" id="{B2142C4E-93BD-445F-A019-BC2BD55C9E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0" y="2421"/>
              <a:ext cx="4" cy="1"/>
            </a:xfrm>
            <a:custGeom>
              <a:avLst/>
              <a:gdLst>
                <a:gd name="T0" fmla="*/ 0 w 12"/>
                <a:gd name="T1" fmla="*/ 0 h 3"/>
                <a:gd name="T2" fmla="*/ 12 w 12"/>
                <a:gd name="T3" fmla="*/ 3 h 3"/>
                <a:gd name="T4" fmla="*/ 12 w 12"/>
                <a:gd name="T5" fmla="*/ 0 h 3"/>
                <a:gd name="T6" fmla="*/ 0 w 1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0" y="0"/>
                  </a:moveTo>
                  <a:lnTo>
                    <a:pt x="12" y="3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64" name="Freeform 2988">
              <a:extLst>
                <a:ext uri="{FF2B5EF4-FFF2-40B4-BE49-F238E27FC236}">
                  <a16:creationId xmlns:a16="http://schemas.microsoft.com/office/drawing/2014/main" id="{2C70A188-4009-469E-8F7E-9AAC469ED3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2" y="2478"/>
              <a:ext cx="115" cy="3"/>
            </a:xfrm>
            <a:custGeom>
              <a:avLst/>
              <a:gdLst>
                <a:gd name="T0" fmla="*/ 339 w 345"/>
                <a:gd name="T1" fmla="*/ 9 h 9"/>
                <a:gd name="T2" fmla="*/ 345 w 345"/>
                <a:gd name="T3" fmla="*/ 9 h 9"/>
                <a:gd name="T4" fmla="*/ 345 w 345"/>
                <a:gd name="T5" fmla="*/ 3 h 9"/>
                <a:gd name="T6" fmla="*/ 0 w 345"/>
                <a:gd name="T7" fmla="*/ 0 h 9"/>
                <a:gd name="T8" fmla="*/ 339 w 34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5" h="9">
                  <a:moveTo>
                    <a:pt x="339" y="9"/>
                  </a:moveTo>
                  <a:lnTo>
                    <a:pt x="345" y="9"/>
                  </a:lnTo>
                  <a:lnTo>
                    <a:pt x="345" y="3"/>
                  </a:lnTo>
                  <a:lnTo>
                    <a:pt x="0" y="0"/>
                  </a:lnTo>
                  <a:lnTo>
                    <a:pt x="339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65" name="Freeform 2989">
              <a:extLst>
                <a:ext uri="{FF2B5EF4-FFF2-40B4-BE49-F238E27FC236}">
                  <a16:creationId xmlns:a16="http://schemas.microsoft.com/office/drawing/2014/main" id="{DB1A5556-FAB8-4525-AFBF-73C3151568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5" y="2433"/>
              <a:ext cx="166" cy="131"/>
            </a:xfrm>
            <a:custGeom>
              <a:avLst/>
              <a:gdLst>
                <a:gd name="T0" fmla="*/ 6 w 498"/>
                <a:gd name="T1" fmla="*/ 144 h 393"/>
                <a:gd name="T2" fmla="*/ 0 w 498"/>
                <a:gd name="T3" fmla="*/ 144 h 393"/>
                <a:gd name="T4" fmla="*/ 393 w 498"/>
                <a:gd name="T5" fmla="*/ 345 h 393"/>
                <a:gd name="T6" fmla="*/ 498 w 498"/>
                <a:gd name="T7" fmla="*/ 393 h 393"/>
                <a:gd name="T8" fmla="*/ 348 w 498"/>
                <a:gd name="T9" fmla="*/ 0 h 393"/>
                <a:gd name="T10" fmla="*/ 6 w 498"/>
                <a:gd name="T11" fmla="*/ 144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8" h="393">
                  <a:moveTo>
                    <a:pt x="6" y="144"/>
                  </a:moveTo>
                  <a:lnTo>
                    <a:pt x="0" y="144"/>
                  </a:lnTo>
                  <a:lnTo>
                    <a:pt x="393" y="345"/>
                  </a:lnTo>
                  <a:lnTo>
                    <a:pt x="498" y="393"/>
                  </a:lnTo>
                  <a:lnTo>
                    <a:pt x="348" y="0"/>
                  </a:lnTo>
                  <a:lnTo>
                    <a:pt x="6" y="1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66" name="Freeform 2990">
              <a:extLst>
                <a:ext uri="{FF2B5EF4-FFF2-40B4-BE49-F238E27FC236}">
                  <a16:creationId xmlns:a16="http://schemas.microsoft.com/office/drawing/2014/main" id="{A34B9C17-45AD-4A4E-B4DF-C3B74B527C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5" y="2400"/>
              <a:ext cx="4" cy="1"/>
            </a:xfrm>
            <a:custGeom>
              <a:avLst/>
              <a:gdLst>
                <a:gd name="T0" fmla="*/ 0 w 12"/>
                <a:gd name="T1" fmla="*/ 0 h 3"/>
                <a:gd name="T2" fmla="*/ 12 w 12"/>
                <a:gd name="T3" fmla="*/ 3 h 3"/>
                <a:gd name="T4" fmla="*/ 12 w 12"/>
                <a:gd name="T5" fmla="*/ 0 h 3"/>
                <a:gd name="T6" fmla="*/ 0 w 1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0" y="0"/>
                  </a:moveTo>
                  <a:lnTo>
                    <a:pt x="12" y="3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67" name="Freeform 2991">
              <a:extLst>
                <a:ext uri="{FF2B5EF4-FFF2-40B4-BE49-F238E27FC236}">
                  <a16:creationId xmlns:a16="http://schemas.microsoft.com/office/drawing/2014/main" id="{F29B069D-1C94-4EBB-BE24-E58C4EA88B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1" y="2399"/>
              <a:ext cx="4" cy="1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0 h 3"/>
                <a:gd name="T4" fmla="*/ 0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68" name="Freeform 2992">
              <a:extLst>
                <a:ext uri="{FF2B5EF4-FFF2-40B4-BE49-F238E27FC236}">
                  <a16:creationId xmlns:a16="http://schemas.microsoft.com/office/drawing/2014/main" id="{2B2D164C-F0AD-4EAF-AD6A-7A7FE729DD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9" y="2401"/>
              <a:ext cx="4" cy="1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0 h 3"/>
                <a:gd name="T4" fmla="*/ 0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69" name="Freeform 2993">
              <a:extLst>
                <a:ext uri="{FF2B5EF4-FFF2-40B4-BE49-F238E27FC236}">
                  <a16:creationId xmlns:a16="http://schemas.microsoft.com/office/drawing/2014/main" id="{9515DB7D-627D-405F-B057-E78EA70D5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1" y="2396"/>
              <a:ext cx="4" cy="1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0 h 3"/>
                <a:gd name="T4" fmla="*/ 9 w 12"/>
                <a:gd name="T5" fmla="*/ 0 h 3"/>
                <a:gd name="T6" fmla="*/ 0 w 12"/>
                <a:gd name="T7" fmla="*/ 0 h 3"/>
                <a:gd name="T8" fmla="*/ 0 w 12"/>
                <a:gd name="T9" fmla="*/ 3 h 3"/>
                <a:gd name="T10" fmla="*/ 6 w 12"/>
                <a:gd name="T11" fmla="*/ 3 h 3"/>
                <a:gd name="T12" fmla="*/ 12 w 12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0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6" y="3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70" name="Freeform 2994">
              <a:extLst>
                <a:ext uri="{FF2B5EF4-FFF2-40B4-BE49-F238E27FC236}">
                  <a16:creationId xmlns:a16="http://schemas.microsoft.com/office/drawing/2014/main" id="{42EEF4D8-62EC-42B6-AEEE-856B84872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4" y="2397"/>
              <a:ext cx="4" cy="1"/>
            </a:xfrm>
            <a:custGeom>
              <a:avLst/>
              <a:gdLst>
                <a:gd name="T0" fmla="*/ 6 w 12"/>
                <a:gd name="T1" fmla="*/ 0 h 3"/>
                <a:gd name="T2" fmla="*/ 0 w 12"/>
                <a:gd name="T3" fmla="*/ 0 h 3"/>
                <a:gd name="T4" fmla="*/ 12 w 12"/>
                <a:gd name="T5" fmla="*/ 3 h 3"/>
                <a:gd name="T6" fmla="*/ 12 w 12"/>
                <a:gd name="T7" fmla="*/ 0 h 3"/>
                <a:gd name="T8" fmla="*/ 6 w 1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">
                  <a:moveTo>
                    <a:pt x="6" y="0"/>
                  </a:moveTo>
                  <a:lnTo>
                    <a:pt x="0" y="0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71" name="Freeform 2995">
              <a:extLst>
                <a:ext uri="{FF2B5EF4-FFF2-40B4-BE49-F238E27FC236}">
                  <a16:creationId xmlns:a16="http://schemas.microsoft.com/office/drawing/2014/main" id="{C4BB6BBD-0E82-42F2-BE4F-94BE0BAE12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8" y="2398"/>
              <a:ext cx="4" cy="1"/>
            </a:xfrm>
            <a:custGeom>
              <a:avLst/>
              <a:gdLst>
                <a:gd name="T0" fmla="*/ 0 w 12"/>
                <a:gd name="T1" fmla="*/ 0 h 3"/>
                <a:gd name="T2" fmla="*/ 12 w 12"/>
                <a:gd name="T3" fmla="*/ 3 h 3"/>
                <a:gd name="T4" fmla="*/ 12 w 12"/>
                <a:gd name="T5" fmla="*/ 0 h 3"/>
                <a:gd name="T6" fmla="*/ 0 w 1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0" y="0"/>
                  </a:moveTo>
                  <a:lnTo>
                    <a:pt x="12" y="3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72" name="Freeform 2996">
              <a:extLst>
                <a:ext uri="{FF2B5EF4-FFF2-40B4-BE49-F238E27FC236}">
                  <a16:creationId xmlns:a16="http://schemas.microsoft.com/office/drawing/2014/main" id="{BCE22BC0-9731-488A-A895-4FD0B5FD51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2396"/>
              <a:ext cx="5" cy="1"/>
            </a:xfrm>
            <a:custGeom>
              <a:avLst/>
              <a:gdLst>
                <a:gd name="T0" fmla="*/ 15 w 15"/>
                <a:gd name="T1" fmla="*/ 3 h 3"/>
                <a:gd name="T2" fmla="*/ 15 w 15"/>
                <a:gd name="T3" fmla="*/ 0 h 3"/>
                <a:gd name="T4" fmla="*/ 0 w 15"/>
                <a:gd name="T5" fmla="*/ 0 h 3"/>
                <a:gd name="T6" fmla="*/ 15 w 15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3">
                  <a:moveTo>
                    <a:pt x="15" y="3"/>
                  </a:moveTo>
                  <a:lnTo>
                    <a:pt x="15" y="0"/>
                  </a:lnTo>
                  <a:lnTo>
                    <a:pt x="0" y="0"/>
                  </a:lnTo>
                  <a:lnTo>
                    <a:pt x="15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73" name="Freeform 2997">
              <a:extLst>
                <a:ext uri="{FF2B5EF4-FFF2-40B4-BE49-F238E27FC236}">
                  <a16:creationId xmlns:a16="http://schemas.microsoft.com/office/drawing/2014/main" id="{0BCCC28A-FF2A-4D0E-9789-12513DBE0C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1" y="2399"/>
              <a:ext cx="2" cy="1"/>
            </a:xfrm>
            <a:custGeom>
              <a:avLst/>
              <a:gdLst>
                <a:gd name="T0" fmla="*/ 6 w 6"/>
                <a:gd name="T1" fmla="*/ 3 h 3"/>
                <a:gd name="T2" fmla="*/ 6 w 6"/>
                <a:gd name="T3" fmla="*/ 0 h 3"/>
                <a:gd name="T4" fmla="*/ 0 w 6"/>
                <a:gd name="T5" fmla="*/ 0 h 3"/>
                <a:gd name="T6" fmla="*/ 6 w 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6" y="3"/>
                  </a:moveTo>
                  <a:lnTo>
                    <a:pt x="6" y="0"/>
                  </a:lnTo>
                  <a:lnTo>
                    <a:pt x="0" y="0"/>
                  </a:lnTo>
                  <a:lnTo>
                    <a:pt x="6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74" name="Freeform 2998">
              <a:extLst>
                <a:ext uri="{FF2B5EF4-FFF2-40B4-BE49-F238E27FC236}">
                  <a16:creationId xmlns:a16="http://schemas.microsoft.com/office/drawing/2014/main" id="{0B341554-7E6C-4220-87F7-8C3AE3865A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1" y="2398"/>
              <a:ext cx="2" cy="1"/>
            </a:xfrm>
            <a:custGeom>
              <a:avLst/>
              <a:gdLst>
                <a:gd name="T0" fmla="*/ 6 w 6"/>
                <a:gd name="T1" fmla="*/ 3 h 3"/>
                <a:gd name="T2" fmla="*/ 6 w 6"/>
                <a:gd name="T3" fmla="*/ 0 h 3"/>
                <a:gd name="T4" fmla="*/ 4 w 6"/>
                <a:gd name="T5" fmla="*/ 0 h 3"/>
                <a:gd name="T6" fmla="*/ 3 w 6"/>
                <a:gd name="T7" fmla="*/ 0 h 3"/>
                <a:gd name="T8" fmla="*/ 3 w 6"/>
                <a:gd name="T9" fmla="*/ 1 h 3"/>
                <a:gd name="T10" fmla="*/ 0 w 6"/>
                <a:gd name="T11" fmla="*/ 3 h 3"/>
                <a:gd name="T12" fmla="*/ 6 w 6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3">
                  <a:moveTo>
                    <a:pt x="6" y="3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3" y="1"/>
                  </a:lnTo>
                  <a:lnTo>
                    <a:pt x="0" y="3"/>
                  </a:lnTo>
                  <a:lnTo>
                    <a:pt x="6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8775" name="Group 2999">
            <a:extLst>
              <a:ext uri="{FF2B5EF4-FFF2-40B4-BE49-F238E27FC236}">
                <a16:creationId xmlns:a16="http://schemas.microsoft.com/office/drawing/2014/main" id="{2D75BC9A-0287-4629-897C-741FD465539A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591425" y="2058988"/>
            <a:ext cx="784225" cy="333375"/>
            <a:chOff x="5043" y="2444"/>
            <a:chExt cx="494" cy="210"/>
          </a:xfrm>
        </p:grpSpPr>
        <p:sp>
          <p:nvSpPr>
            <p:cNvPr id="78776" name="Freeform 3000">
              <a:extLst>
                <a:ext uri="{FF2B5EF4-FFF2-40B4-BE49-F238E27FC236}">
                  <a16:creationId xmlns:a16="http://schemas.microsoft.com/office/drawing/2014/main" id="{BC77C7A1-BBCD-4F6C-83C5-86A1131B57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6" y="2466"/>
              <a:ext cx="161" cy="40"/>
            </a:xfrm>
            <a:custGeom>
              <a:avLst/>
              <a:gdLst>
                <a:gd name="T0" fmla="*/ 483 w 483"/>
                <a:gd name="T1" fmla="*/ 6 h 120"/>
                <a:gd name="T2" fmla="*/ 474 w 483"/>
                <a:gd name="T3" fmla="*/ 0 h 120"/>
                <a:gd name="T4" fmla="*/ 0 w 483"/>
                <a:gd name="T5" fmla="*/ 114 h 120"/>
                <a:gd name="T6" fmla="*/ 0 w 483"/>
                <a:gd name="T7" fmla="*/ 120 h 120"/>
                <a:gd name="T8" fmla="*/ 9 w 483"/>
                <a:gd name="T9" fmla="*/ 120 h 120"/>
                <a:gd name="T10" fmla="*/ 15 w 483"/>
                <a:gd name="T11" fmla="*/ 117 h 120"/>
                <a:gd name="T12" fmla="*/ 483 w 483"/>
                <a:gd name="T13" fmla="*/ 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3" h="120">
                  <a:moveTo>
                    <a:pt x="483" y="6"/>
                  </a:moveTo>
                  <a:lnTo>
                    <a:pt x="474" y="0"/>
                  </a:lnTo>
                  <a:lnTo>
                    <a:pt x="0" y="114"/>
                  </a:lnTo>
                  <a:lnTo>
                    <a:pt x="0" y="120"/>
                  </a:lnTo>
                  <a:lnTo>
                    <a:pt x="9" y="120"/>
                  </a:lnTo>
                  <a:lnTo>
                    <a:pt x="15" y="117"/>
                  </a:lnTo>
                  <a:lnTo>
                    <a:pt x="483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77" name="Freeform 3001">
              <a:extLst>
                <a:ext uri="{FF2B5EF4-FFF2-40B4-BE49-F238E27FC236}">
                  <a16:creationId xmlns:a16="http://schemas.microsoft.com/office/drawing/2014/main" id="{1A279C01-BAFC-4E59-82B4-5AA80EEC7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1" y="2444"/>
              <a:ext cx="483" cy="60"/>
            </a:xfrm>
            <a:custGeom>
              <a:avLst/>
              <a:gdLst>
                <a:gd name="T0" fmla="*/ 1449 w 1449"/>
                <a:gd name="T1" fmla="*/ 66 h 180"/>
                <a:gd name="T2" fmla="*/ 1203 w 1449"/>
                <a:gd name="T3" fmla="*/ 0 h 180"/>
                <a:gd name="T4" fmla="*/ 0 w 1449"/>
                <a:gd name="T5" fmla="*/ 114 h 180"/>
                <a:gd name="T6" fmla="*/ 0 w 1449"/>
                <a:gd name="T7" fmla="*/ 117 h 180"/>
                <a:gd name="T8" fmla="*/ 15 w 1449"/>
                <a:gd name="T9" fmla="*/ 117 h 180"/>
                <a:gd name="T10" fmla="*/ 975 w 1449"/>
                <a:gd name="T11" fmla="*/ 180 h 180"/>
                <a:gd name="T12" fmla="*/ 1449 w 1449"/>
                <a:gd name="T13" fmla="*/ 66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9" h="180">
                  <a:moveTo>
                    <a:pt x="1449" y="66"/>
                  </a:moveTo>
                  <a:lnTo>
                    <a:pt x="1203" y="0"/>
                  </a:lnTo>
                  <a:lnTo>
                    <a:pt x="0" y="114"/>
                  </a:lnTo>
                  <a:lnTo>
                    <a:pt x="0" y="117"/>
                  </a:lnTo>
                  <a:lnTo>
                    <a:pt x="15" y="117"/>
                  </a:lnTo>
                  <a:lnTo>
                    <a:pt x="975" y="180"/>
                  </a:lnTo>
                  <a:lnTo>
                    <a:pt x="1449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78" name="Freeform 3002">
              <a:extLst>
                <a:ext uri="{FF2B5EF4-FFF2-40B4-BE49-F238E27FC236}">
                  <a16:creationId xmlns:a16="http://schemas.microsoft.com/office/drawing/2014/main" id="{8DFBA6A0-01EB-4DD9-A79A-7B7E6BC7D9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8" y="2482"/>
              <a:ext cx="3" cy="1"/>
            </a:xfrm>
            <a:custGeom>
              <a:avLst/>
              <a:gdLst>
                <a:gd name="T0" fmla="*/ 9 w 9"/>
                <a:gd name="T1" fmla="*/ 3 h 3"/>
                <a:gd name="T2" fmla="*/ 9 w 9"/>
                <a:gd name="T3" fmla="*/ 0 h 3"/>
                <a:gd name="T4" fmla="*/ 0 w 9"/>
                <a:gd name="T5" fmla="*/ 0 h 3"/>
                <a:gd name="T6" fmla="*/ 9 w 9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">
                  <a:moveTo>
                    <a:pt x="9" y="3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79" name="Freeform 3003">
              <a:extLst>
                <a:ext uri="{FF2B5EF4-FFF2-40B4-BE49-F238E27FC236}">
                  <a16:creationId xmlns:a16="http://schemas.microsoft.com/office/drawing/2014/main" id="{1C701FB5-E367-4B40-8C39-6CA465E33B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4" y="2482"/>
              <a:ext cx="286" cy="83"/>
            </a:xfrm>
            <a:custGeom>
              <a:avLst/>
              <a:gdLst>
                <a:gd name="T0" fmla="*/ 36 w 858"/>
                <a:gd name="T1" fmla="*/ 3 h 247"/>
                <a:gd name="T2" fmla="*/ 21 w 858"/>
                <a:gd name="T3" fmla="*/ 3 h 247"/>
                <a:gd name="T4" fmla="*/ 12 w 858"/>
                <a:gd name="T5" fmla="*/ 0 h 247"/>
                <a:gd name="T6" fmla="*/ 0 w 858"/>
                <a:gd name="T7" fmla="*/ 0 h 247"/>
                <a:gd name="T8" fmla="*/ 9 w 858"/>
                <a:gd name="T9" fmla="*/ 27 h 247"/>
                <a:gd name="T10" fmla="*/ 9 w 858"/>
                <a:gd name="T11" fmla="*/ 30 h 247"/>
                <a:gd name="T12" fmla="*/ 9 w 858"/>
                <a:gd name="T13" fmla="*/ 36 h 247"/>
                <a:gd name="T14" fmla="*/ 78 w 858"/>
                <a:gd name="T15" fmla="*/ 246 h 247"/>
                <a:gd name="T16" fmla="*/ 176 w 858"/>
                <a:gd name="T17" fmla="*/ 247 h 247"/>
                <a:gd name="T18" fmla="*/ 540 w 858"/>
                <a:gd name="T19" fmla="*/ 246 h 247"/>
                <a:gd name="T20" fmla="*/ 698 w 858"/>
                <a:gd name="T21" fmla="*/ 178 h 247"/>
                <a:gd name="T22" fmla="*/ 858 w 858"/>
                <a:gd name="T23" fmla="*/ 111 h 247"/>
                <a:gd name="T24" fmla="*/ 858 w 858"/>
                <a:gd name="T25" fmla="*/ 108 h 247"/>
                <a:gd name="T26" fmla="*/ 720 w 858"/>
                <a:gd name="T27" fmla="*/ 90 h 247"/>
                <a:gd name="T28" fmla="*/ 717 w 858"/>
                <a:gd name="T29" fmla="*/ 90 h 247"/>
                <a:gd name="T30" fmla="*/ 693 w 858"/>
                <a:gd name="T31" fmla="*/ 87 h 247"/>
                <a:gd name="T32" fmla="*/ 681 w 858"/>
                <a:gd name="T33" fmla="*/ 87 h 247"/>
                <a:gd name="T34" fmla="*/ 627 w 858"/>
                <a:gd name="T35" fmla="*/ 78 h 247"/>
                <a:gd name="T36" fmla="*/ 204 w 858"/>
                <a:gd name="T37" fmla="*/ 24 h 247"/>
                <a:gd name="T38" fmla="*/ 201 w 858"/>
                <a:gd name="T39" fmla="*/ 24 h 247"/>
                <a:gd name="T40" fmla="*/ 180 w 858"/>
                <a:gd name="T41" fmla="*/ 21 h 247"/>
                <a:gd name="T42" fmla="*/ 132 w 858"/>
                <a:gd name="T43" fmla="*/ 15 h 247"/>
                <a:gd name="T44" fmla="*/ 120 w 858"/>
                <a:gd name="T45" fmla="*/ 15 h 247"/>
                <a:gd name="T46" fmla="*/ 36 w 858"/>
                <a:gd name="T47" fmla="*/ 3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58" h="247">
                  <a:moveTo>
                    <a:pt x="36" y="3"/>
                  </a:moveTo>
                  <a:lnTo>
                    <a:pt x="21" y="3"/>
                  </a:lnTo>
                  <a:lnTo>
                    <a:pt x="12" y="0"/>
                  </a:lnTo>
                  <a:lnTo>
                    <a:pt x="0" y="0"/>
                  </a:lnTo>
                  <a:lnTo>
                    <a:pt x="9" y="27"/>
                  </a:lnTo>
                  <a:lnTo>
                    <a:pt x="9" y="30"/>
                  </a:lnTo>
                  <a:lnTo>
                    <a:pt x="9" y="36"/>
                  </a:lnTo>
                  <a:lnTo>
                    <a:pt x="78" y="246"/>
                  </a:lnTo>
                  <a:lnTo>
                    <a:pt x="176" y="247"/>
                  </a:lnTo>
                  <a:lnTo>
                    <a:pt x="540" y="246"/>
                  </a:lnTo>
                  <a:lnTo>
                    <a:pt x="698" y="178"/>
                  </a:lnTo>
                  <a:lnTo>
                    <a:pt x="858" y="111"/>
                  </a:lnTo>
                  <a:lnTo>
                    <a:pt x="858" y="108"/>
                  </a:lnTo>
                  <a:lnTo>
                    <a:pt x="720" y="90"/>
                  </a:lnTo>
                  <a:lnTo>
                    <a:pt x="717" y="90"/>
                  </a:lnTo>
                  <a:lnTo>
                    <a:pt x="693" y="87"/>
                  </a:lnTo>
                  <a:lnTo>
                    <a:pt x="681" y="87"/>
                  </a:lnTo>
                  <a:lnTo>
                    <a:pt x="627" y="78"/>
                  </a:lnTo>
                  <a:lnTo>
                    <a:pt x="204" y="24"/>
                  </a:lnTo>
                  <a:lnTo>
                    <a:pt x="201" y="24"/>
                  </a:lnTo>
                  <a:lnTo>
                    <a:pt x="180" y="21"/>
                  </a:lnTo>
                  <a:lnTo>
                    <a:pt x="132" y="15"/>
                  </a:lnTo>
                  <a:lnTo>
                    <a:pt x="120" y="15"/>
                  </a:lnTo>
                  <a:lnTo>
                    <a:pt x="36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80" name="Freeform 3004">
              <a:extLst>
                <a:ext uri="{FF2B5EF4-FFF2-40B4-BE49-F238E27FC236}">
                  <a16:creationId xmlns:a16="http://schemas.microsoft.com/office/drawing/2014/main" id="{A85AD781-10D8-4540-8132-CDB5B246A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3" y="2491"/>
              <a:ext cx="4" cy="1"/>
            </a:xfrm>
            <a:custGeom>
              <a:avLst/>
              <a:gdLst>
                <a:gd name="T0" fmla="*/ 0 w 12"/>
                <a:gd name="T1" fmla="*/ 3 h 3"/>
                <a:gd name="T2" fmla="*/ 12 w 12"/>
                <a:gd name="T3" fmla="*/ 3 h 3"/>
                <a:gd name="T4" fmla="*/ 12 w 12"/>
                <a:gd name="T5" fmla="*/ 0 h 3"/>
                <a:gd name="T6" fmla="*/ 0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0" y="3"/>
                  </a:moveTo>
                  <a:lnTo>
                    <a:pt x="12" y="3"/>
                  </a:lnTo>
                  <a:lnTo>
                    <a:pt x="12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81" name="Freeform 3005">
              <a:extLst>
                <a:ext uri="{FF2B5EF4-FFF2-40B4-BE49-F238E27FC236}">
                  <a16:creationId xmlns:a16="http://schemas.microsoft.com/office/drawing/2014/main" id="{A1CF0105-10C9-424E-A9CD-2D78E480C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3" y="2492"/>
              <a:ext cx="4" cy="2"/>
            </a:xfrm>
            <a:custGeom>
              <a:avLst/>
              <a:gdLst>
                <a:gd name="T0" fmla="*/ 12 w 12"/>
                <a:gd name="T1" fmla="*/ 0 h 6"/>
                <a:gd name="T2" fmla="*/ 0 w 12"/>
                <a:gd name="T3" fmla="*/ 0 h 6"/>
                <a:gd name="T4" fmla="*/ 12 w 12"/>
                <a:gd name="T5" fmla="*/ 6 h 6"/>
                <a:gd name="T6" fmla="*/ 12 w 12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12" y="0"/>
                  </a:moveTo>
                  <a:lnTo>
                    <a:pt x="0" y="0"/>
                  </a:lnTo>
                  <a:lnTo>
                    <a:pt x="12" y="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82" name="Freeform 3006">
              <a:extLst>
                <a:ext uri="{FF2B5EF4-FFF2-40B4-BE49-F238E27FC236}">
                  <a16:creationId xmlns:a16="http://schemas.microsoft.com/office/drawing/2014/main" id="{529C02DE-A128-407D-AE13-18332B0CCD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6" y="2483"/>
              <a:ext cx="320" cy="23"/>
            </a:xfrm>
            <a:custGeom>
              <a:avLst/>
              <a:gdLst>
                <a:gd name="T0" fmla="*/ 960 w 960"/>
                <a:gd name="T1" fmla="*/ 69 h 69"/>
                <a:gd name="T2" fmla="*/ 960 w 960"/>
                <a:gd name="T3" fmla="*/ 63 h 69"/>
                <a:gd name="T4" fmla="*/ 0 w 960"/>
                <a:gd name="T5" fmla="*/ 0 h 69"/>
                <a:gd name="T6" fmla="*/ 84 w 960"/>
                <a:gd name="T7" fmla="*/ 12 h 69"/>
                <a:gd name="T8" fmla="*/ 96 w 960"/>
                <a:gd name="T9" fmla="*/ 12 h 69"/>
                <a:gd name="T10" fmla="*/ 174 w 960"/>
                <a:gd name="T11" fmla="*/ 18 h 69"/>
                <a:gd name="T12" fmla="*/ 177 w 960"/>
                <a:gd name="T13" fmla="*/ 18 h 69"/>
                <a:gd name="T14" fmla="*/ 219 w 960"/>
                <a:gd name="T15" fmla="*/ 21 h 69"/>
                <a:gd name="T16" fmla="*/ 231 w 960"/>
                <a:gd name="T17" fmla="*/ 21 h 69"/>
                <a:gd name="T18" fmla="*/ 264 w 960"/>
                <a:gd name="T19" fmla="*/ 24 h 69"/>
                <a:gd name="T20" fmla="*/ 270 w 960"/>
                <a:gd name="T21" fmla="*/ 24 h 69"/>
                <a:gd name="T22" fmla="*/ 282 w 960"/>
                <a:gd name="T23" fmla="*/ 24 h 69"/>
                <a:gd name="T24" fmla="*/ 309 w 960"/>
                <a:gd name="T25" fmla="*/ 27 h 69"/>
                <a:gd name="T26" fmla="*/ 321 w 960"/>
                <a:gd name="T27" fmla="*/ 27 h 69"/>
                <a:gd name="T28" fmla="*/ 333 w 960"/>
                <a:gd name="T29" fmla="*/ 27 h 69"/>
                <a:gd name="T30" fmla="*/ 354 w 960"/>
                <a:gd name="T31" fmla="*/ 30 h 69"/>
                <a:gd name="T32" fmla="*/ 372 w 960"/>
                <a:gd name="T33" fmla="*/ 30 h 69"/>
                <a:gd name="T34" fmla="*/ 384 w 960"/>
                <a:gd name="T35" fmla="*/ 30 h 69"/>
                <a:gd name="T36" fmla="*/ 399 w 960"/>
                <a:gd name="T37" fmla="*/ 33 h 69"/>
                <a:gd name="T38" fmla="*/ 423 w 960"/>
                <a:gd name="T39" fmla="*/ 33 h 69"/>
                <a:gd name="T40" fmla="*/ 435 w 960"/>
                <a:gd name="T41" fmla="*/ 33 h 69"/>
                <a:gd name="T42" fmla="*/ 444 w 960"/>
                <a:gd name="T43" fmla="*/ 36 h 69"/>
                <a:gd name="T44" fmla="*/ 477 w 960"/>
                <a:gd name="T45" fmla="*/ 36 h 69"/>
                <a:gd name="T46" fmla="*/ 489 w 960"/>
                <a:gd name="T47" fmla="*/ 39 h 69"/>
                <a:gd name="T48" fmla="*/ 531 w 960"/>
                <a:gd name="T49" fmla="*/ 39 h 69"/>
                <a:gd name="T50" fmla="*/ 534 w 960"/>
                <a:gd name="T51" fmla="*/ 42 h 69"/>
                <a:gd name="T52" fmla="*/ 960 w 960"/>
                <a:gd name="T53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60" h="69">
                  <a:moveTo>
                    <a:pt x="960" y="69"/>
                  </a:moveTo>
                  <a:lnTo>
                    <a:pt x="960" y="63"/>
                  </a:lnTo>
                  <a:lnTo>
                    <a:pt x="0" y="0"/>
                  </a:lnTo>
                  <a:lnTo>
                    <a:pt x="84" y="12"/>
                  </a:lnTo>
                  <a:lnTo>
                    <a:pt x="96" y="12"/>
                  </a:lnTo>
                  <a:lnTo>
                    <a:pt x="174" y="18"/>
                  </a:lnTo>
                  <a:lnTo>
                    <a:pt x="177" y="18"/>
                  </a:lnTo>
                  <a:lnTo>
                    <a:pt x="219" y="21"/>
                  </a:lnTo>
                  <a:lnTo>
                    <a:pt x="231" y="21"/>
                  </a:lnTo>
                  <a:lnTo>
                    <a:pt x="264" y="24"/>
                  </a:lnTo>
                  <a:lnTo>
                    <a:pt x="270" y="24"/>
                  </a:lnTo>
                  <a:lnTo>
                    <a:pt x="282" y="24"/>
                  </a:lnTo>
                  <a:lnTo>
                    <a:pt x="309" y="27"/>
                  </a:lnTo>
                  <a:lnTo>
                    <a:pt x="321" y="27"/>
                  </a:lnTo>
                  <a:lnTo>
                    <a:pt x="333" y="27"/>
                  </a:lnTo>
                  <a:lnTo>
                    <a:pt x="354" y="30"/>
                  </a:lnTo>
                  <a:lnTo>
                    <a:pt x="372" y="30"/>
                  </a:lnTo>
                  <a:lnTo>
                    <a:pt x="384" y="30"/>
                  </a:lnTo>
                  <a:lnTo>
                    <a:pt x="399" y="33"/>
                  </a:lnTo>
                  <a:lnTo>
                    <a:pt x="423" y="33"/>
                  </a:lnTo>
                  <a:lnTo>
                    <a:pt x="435" y="33"/>
                  </a:lnTo>
                  <a:lnTo>
                    <a:pt x="444" y="36"/>
                  </a:lnTo>
                  <a:lnTo>
                    <a:pt x="477" y="36"/>
                  </a:lnTo>
                  <a:lnTo>
                    <a:pt x="489" y="39"/>
                  </a:lnTo>
                  <a:lnTo>
                    <a:pt x="531" y="39"/>
                  </a:lnTo>
                  <a:lnTo>
                    <a:pt x="534" y="42"/>
                  </a:lnTo>
                  <a:lnTo>
                    <a:pt x="960" y="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83" name="Freeform 3007">
              <a:extLst>
                <a:ext uri="{FF2B5EF4-FFF2-40B4-BE49-F238E27FC236}">
                  <a16:creationId xmlns:a16="http://schemas.microsoft.com/office/drawing/2014/main" id="{851B9C09-2673-42B2-B47B-0AECF3392D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9" y="2505"/>
              <a:ext cx="2" cy="1"/>
            </a:xfrm>
            <a:custGeom>
              <a:avLst/>
              <a:gdLst>
                <a:gd name="T0" fmla="*/ 6 w 6"/>
                <a:gd name="T1" fmla="*/ 3 h 3"/>
                <a:gd name="T2" fmla="*/ 6 w 6"/>
                <a:gd name="T3" fmla="*/ 0 h 3"/>
                <a:gd name="T4" fmla="*/ 0 w 6"/>
                <a:gd name="T5" fmla="*/ 3 h 3"/>
                <a:gd name="T6" fmla="*/ 6 w 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6" y="3"/>
                  </a:moveTo>
                  <a:lnTo>
                    <a:pt x="6" y="0"/>
                  </a:lnTo>
                  <a:lnTo>
                    <a:pt x="0" y="3"/>
                  </a:lnTo>
                  <a:lnTo>
                    <a:pt x="6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84" name="Freeform 3008">
              <a:extLst>
                <a:ext uri="{FF2B5EF4-FFF2-40B4-BE49-F238E27FC236}">
                  <a16:creationId xmlns:a16="http://schemas.microsoft.com/office/drawing/2014/main" id="{25B7F78E-F2C6-48A7-A7E0-BD662220B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2" y="2490"/>
              <a:ext cx="271" cy="157"/>
            </a:xfrm>
            <a:custGeom>
              <a:avLst/>
              <a:gdLst>
                <a:gd name="T0" fmla="*/ 807 w 813"/>
                <a:gd name="T1" fmla="*/ 48 h 471"/>
                <a:gd name="T2" fmla="*/ 801 w 813"/>
                <a:gd name="T3" fmla="*/ 48 h 471"/>
                <a:gd name="T4" fmla="*/ 792 w 813"/>
                <a:gd name="T5" fmla="*/ 48 h 471"/>
                <a:gd name="T6" fmla="*/ 366 w 813"/>
                <a:gd name="T7" fmla="*/ 21 h 471"/>
                <a:gd name="T8" fmla="*/ 363 w 813"/>
                <a:gd name="T9" fmla="*/ 18 h 471"/>
                <a:gd name="T10" fmla="*/ 321 w 813"/>
                <a:gd name="T11" fmla="*/ 18 h 471"/>
                <a:gd name="T12" fmla="*/ 309 w 813"/>
                <a:gd name="T13" fmla="*/ 15 h 471"/>
                <a:gd name="T14" fmla="*/ 276 w 813"/>
                <a:gd name="T15" fmla="*/ 15 h 471"/>
                <a:gd name="T16" fmla="*/ 267 w 813"/>
                <a:gd name="T17" fmla="*/ 15 h 471"/>
                <a:gd name="T18" fmla="*/ 255 w 813"/>
                <a:gd name="T19" fmla="*/ 12 h 471"/>
                <a:gd name="T20" fmla="*/ 231 w 813"/>
                <a:gd name="T21" fmla="*/ 12 h 471"/>
                <a:gd name="T22" fmla="*/ 216 w 813"/>
                <a:gd name="T23" fmla="*/ 12 h 471"/>
                <a:gd name="T24" fmla="*/ 204 w 813"/>
                <a:gd name="T25" fmla="*/ 9 h 471"/>
                <a:gd name="T26" fmla="*/ 186 w 813"/>
                <a:gd name="T27" fmla="*/ 9 h 471"/>
                <a:gd name="T28" fmla="*/ 165 w 813"/>
                <a:gd name="T29" fmla="*/ 9 h 471"/>
                <a:gd name="T30" fmla="*/ 153 w 813"/>
                <a:gd name="T31" fmla="*/ 6 h 471"/>
                <a:gd name="T32" fmla="*/ 141 w 813"/>
                <a:gd name="T33" fmla="*/ 6 h 471"/>
                <a:gd name="T34" fmla="*/ 114 w 813"/>
                <a:gd name="T35" fmla="*/ 6 h 471"/>
                <a:gd name="T36" fmla="*/ 102 w 813"/>
                <a:gd name="T37" fmla="*/ 3 h 471"/>
                <a:gd name="T38" fmla="*/ 96 w 813"/>
                <a:gd name="T39" fmla="*/ 3 h 471"/>
                <a:gd name="T40" fmla="*/ 63 w 813"/>
                <a:gd name="T41" fmla="*/ 3 h 471"/>
                <a:gd name="T42" fmla="*/ 48 w 813"/>
                <a:gd name="T43" fmla="*/ 0 h 471"/>
                <a:gd name="T44" fmla="*/ 9 w 813"/>
                <a:gd name="T45" fmla="*/ 0 h 471"/>
                <a:gd name="T46" fmla="*/ 0 w 813"/>
                <a:gd name="T47" fmla="*/ 0 h 471"/>
                <a:gd name="T48" fmla="*/ 423 w 813"/>
                <a:gd name="T49" fmla="*/ 54 h 471"/>
                <a:gd name="T50" fmla="*/ 657 w 813"/>
                <a:gd name="T51" fmla="*/ 72 h 471"/>
                <a:gd name="T52" fmla="*/ 807 w 813"/>
                <a:gd name="T53" fmla="*/ 471 h 471"/>
                <a:gd name="T54" fmla="*/ 813 w 813"/>
                <a:gd name="T55" fmla="*/ 471 h 471"/>
                <a:gd name="T56" fmla="*/ 807 w 813"/>
                <a:gd name="T57" fmla="*/ 4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13" h="471">
                  <a:moveTo>
                    <a:pt x="807" y="48"/>
                  </a:moveTo>
                  <a:lnTo>
                    <a:pt x="801" y="48"/>
                  </a:lnTo>
                  <a:lnTo>
                    <a:pt x="792" y="48"/>
                  </a:lnTo>
                  <a:lnTo>
                    <a:pt x="366" y="21"/>
                  </a:lnTo>
                  <a:lnTo>
                    <a:pt x="363" y="18"/>
                  </a:lnTo>
                  <a:lnTo>
                    <a:pt x="321" y="18"/>
                  </a:lnTo>
                  <a:lnTo>
                    <a:pt x="309" y="15"/>
                  </a:lnTo>
                  <a:lnTo>
                    <a:pt x="276" y="15"/>
                  </a:lnTo>
                  <a:lnTo>
                    <a:pt x="267" y="15"/>
                  </a:lnTo>
                  <a:lnTo>
                    <a:pt x="255" y="12"/>
                  </a:lnTo>
                  <a:lnTo>
                    <a:pt x="231" y="12"/>
                  </a:lnTo>
                  <a:lnTo>
                    <a:pt x="216" y="12"/>
                  </a:lnTo>
                  <a:lnTo>
                    <a:pt x="204" y="9"/>
                  </a:lnTo>
                  <a:lnTo>
                    <a:pt x="186" y="9"/>
                  </a:lnTo>
                  <a:lnTo>
                    <a:pt x="165" y="9"/>
                  </a:lnTo>
                  <a:lnTo>
                    <a:pt x="153" y="6"/>
                  </a:lnTo>
                  <a:lnTo>
                    <a:pt x="141" y="6"/>
                  </a:lnTo>
                  <a:lnTo>
                    <a:pt x="114" y="6"/>
                  </a:lnTo>
                  <a:lnTo>
                    <a:pt x="102" y="3"/>
                  </a:lnTo>
                  <a:lnTo>
                    <a:pt x="96" y="3"/>
                  </a:lnTo>
                  <a:lnTo>
                    <a:pt x="63" y="3"/>
                  </a:lnTo>
                  <a:lnTo>
                    <a:pt x="48" y="0"/>
                  </a:lnTo>
                  <a:lnTo>
                    <a:pt x="9" y="0"/>
                  </a:lnTo>
                  <a:lnTo>
                    <a:pt x="0" y="0"/>
                  </a:lnTo>
                  <a:lnTo>
                    <a:pt x="423" y="54"/>
                  </a:lnTo>
                  <a:lnTo>
                    <a:pt x="657" y="72"/>
                  </a:lnTo>
                  <a:lnTo>
                    <a:pt x="807" y="471"/>
                  </a:lnTo>
                  <a:lnTo>
                    <a:pt x="813" y="471"/>
                  </a:lnTo>
                  <a:lnTo>
                    <a:pt x="807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85" name="Freeform 3009">
              <a:extLst>
                <a:ext uri="{FF2B5EF4-FFF2-40B4-BE49-F238E27FC236}">
                  <a16:creationId xmlns:a16="http://schemas.microsoft.com/office/drawing/2014/main" id="{28688E5B-F574-438D-AFDF-7C5A3F8904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0" y="2514"/>
              <a:ext cx="53" cy="136"/>
            </a:xfrm>
            <a:custGeom>
              <a:avLst/>
              <a:gdLst>
                <a:gd name="T0" fmla="*/ 3 w 159"/>
                <a:gd name="T1" fmla="*/ 0 h 408"/>
                <a:gd name="T2" fmla="*/ 0 w 159"/>
                <a:gd name="T3" fmla="*/ 3 h 408"/>
                <a:gd name="T4" fmla="*/ 0 w 159"/>
                <a:gd name="T5" fmla="*/ 12 h 408"/>
                <a:gd name="T6" fmla="*/ 0 w 159"/>
                <a:gd name="T7" fmla="*/ 15 h 408"/>
                <a:gd name="T8" fmla="*/ 3 w 159"/>
                <a:gd name="T9" fmla="*/ 21 h 408"/>
                <a:gd name="T10" fmla="*/ 147 w 159"/>
                <a:gd name="T11" fmla="*/ 408 h 408"/>
                <a:gd name="T12" fmla="*/ 159 w 159"/>
                <a:gd name="T13" fmla="*/ 408 h 408"/>
                <a:gd name="T14" fmla="*/ 159 w 159"/>
                <a:gd name="T15" fmla="*/ 405 h 408"/>
                <a:gd name="T16" fmla="*/ 153 w 159"/>
                <a:gd name="T17" fmla="*/ 399 h 408"/>
                <a:gd name="T18" fmla="*/ 3 w 159"/>
                <a:gd name="T1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" h="408">
                  <a:moveTo>
                    <a:pt x="3" y="0"/>
                  </a:moveTo>
                  <a:lnTo>
                    <a:pt x="0" y="3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3" y="21"/>
                  </a:lnTo>
                  <a:lnTo>
                    <a:pt x="147" y="408"/>
                  </a:lnTo>
                  <a:lnTo>
                    <a:pt x="159" y="408"/>
                  </a:lnTo>
                  <a:lnTo>
                    <a:pt x="159" y="405"/>
                  </a:lnTo>
                  <a:lnTo>
                    <a:pt x="153" y="399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86" name="Freeform 3010">
              <a:extLst>
                <a:ext uri="{FF2B5EF4-FFF2-40B4-BE49-F238E27FC236}">
                  <a16:creationId xmlns:a16="http://schemas.microsoft.com/office/drawing/2014/main" id="{1CE8BBA1-8967-4A7F-83F3-6A00084FD3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3" y="2508"/>
              <a:ext cx="78" cy="7"/>
            </a:xfrm>
            <a:custGeom>
              <a:avLst/>
              <a:gdLst>
                <a:gd name="T0" fmla="*/ 231 w 234"/>
                <a:gd name="T1" fmla="*/ 21 h 21"/>
                <a:gd name="T2" fmla="*/ 234 w 234"/>
                <a:gd name="T3" fmla="*/ 18 h 21"/>
                <a:gd name="T4" fmla="*/ 0 w 234"/>
                <a:gd name="T5" fmla="*/ 0 h 21"/>
                <a:gd name="T6" fmla="*/ 54 w 234"/>
                <a:gd name="T7" fmla="*/ 9 h 21"/>
                <a:gd name="T8" fmla="*/ 66 w 234"/>
                <a:gd name="T9" fmla="*/ 9 h 21"/>
                <a:gd name="T10" fmla="*/ 90 w 234"/>
                <a:gd name="T11" fmla="*/ 12 h 21"/>
                <a:gd name="T12" fmla="*/ 93 w 234"/>
                <a:gd name="T13" fmla="*/ 12 h 21"/>
                <a:gd name="T14" fmla="*/ 231 w 234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21">
                  <a:moveTo>
                    <a:pt x="231" y="21"/>
                  </a:moveTo>
                  <a:lnTo>
                    <a:pt x="234" y="18"/>
                  </a:lnTo>
                  <a:lnTo>
                    <a:pt x="0" y="0"/>
                  </a:lnTo>
                  <a:lnTo>
                    <a:pt x="54" y="9"/>
                  </a:lnTo>
                  <a:lnTo>
                    <a:pt x="66" y="9"/>
                  </a:lnTo>
                  <a:lnTo>
                    <a:pt x="90" y="12"/>
                  </a:lnTo>
                  <a:lnTo>
                    <a:pt x="93" y="12"/>
                  </a:lnTo>
                  <a:lnTo>
                    <a:pt x="231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87" name="Freeform 3011">
              <a:extLst>
                <a:ext uri="{FF2B5EF4-FFF2-40B4-BE49-F238E27FC236}">
                  <a16:creationId xmlns:a16="http://schemas.microsoft.com/office/drawing/2014/main" id="{6289221D-BFB8-4889-B7E1-76CFB220AD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4" y="2512"/>
              <a:ext cx="46" cy="6"/>
            </a:xfrm>
            <a:custGeom>
              <a:avLst/>
              <a:gdLst>
                <a:gd name="T0" fmla="*/ 138 w 138"/>
                <a:gd name="T1" fmla="*/ 18 h 18"/>
                <a:gd name="T2" fmla="*/ 138 w 138"/>
                <a:gd name="T3" fmla="*/ 9 h 18"/>
                <a:gd name="T4" fmla="*/ 0 w 138"/>
                <a:gd name="T5" fmla="*/ 0 h 18"/>
                <a:gd name="T6" fmla="*/ 138 w 138"/>
                <a:gd name="T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8" h="18">
                  <a:moveTo>
                    <a:pt x="138" y="18"/>
                  </a:moveTo>
                  <a:lnTo>
                    <a:pt x="138" y="9"/>
                  </a:lnTo>
                  <a:lnTo>
                    <a:pt x="0" y="0"/>
                  </a:lnTo>
                  <a:lnTo>
                    <a:pt x="138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88" name="Freeform 3012">
              <a:extLst>
                <a:ext uri="{FF2B5EF4-FFF2-40B4-BE49-F238E27FC236}">
                  <a16:creationId xmlns:a16="http://schemas.microsoft.com/office/drawing/2014/main" id="{49950640-B842-4C69-882B-422717D45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4" y="2519"/>
              <a:ext cx="107" cy="47"/>
            </a:xfrm>
            <a:custGeom>
              <a:avLst/>
              <a:gdLst>
                <a:gd name="T0" fmla="*/ 321 w 321"/>
                <a:gd name="T1" fmla="*/ 6 h 141"/>
                <a:gd name="T2" fmla="*/ 318 w 321"/>
                <a:gd name="T3" fmla="*/ 0 h 141"/>
                <a:gd name="T4" fmla="*/ 158 w 321"/>
                <a:gd name="T5" fmla="*/ 67 h 141"/>
                <a:gd name="T6" fmla="*/ 0 w 321"/>
                <a:gd name="T7" fmla="*/ 135 h 141"/>
                <a:gd name="T8" fmla="*/ 0 w 321"/>
                <a:gd name="T9" fmla="*/ 141 h 141"/>
                <a:gd name="T10" fmla="*/ 321 w 321"/>
                <a:gd name="T11" fmla="*/ 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1" h="141">
                  <a:moveTo>
                    <a:pt x="321" y="6"/>
                  </a:moveTo>
                  <a:lnTo>
                    <a:pt x="318" y="0"/>
                  </a:lnTo>
                  <a:lnTo>
                    <a:pt x="158" y="67"/>
                  </a:lnTo>
                  <a:lnTo>
                    <a:pt x="0" y="135"/>
                  </a:lnTo>
                  <a:lnTo>
                    <a:pt x="0" y="141"/>
                  </a:lnTo>
                  <a:lnTo>
                    <a:pt x="321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89" name="Freeform 3013">
              <a:extLst>
                <a:ext uri="{FF2B5EF4-FFF2-40B4-BE49-F238E27FC236}">
                  <a16:creationId xmlns:a16="http://schemas.microsoft.com/office/drawing/2014/main" id="{8038E4F4-FA79-417B-97EC-9D520339B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0" y="2521"/>
              <a:ext cx="179" cy="129"/>
            </a:xfrm>
            <a:custGeom>
              <a:avLst/>
              <a:gdLst>
                <a:gd name="T0" fmla="*/ 441 w 537"/>
                <a:gd name="T1" fmla="*/ 345 h 387"/>
                <a:gd name="T2" fmla="*/ 537 w 537"/>
                <a:gd name="T3" fmla="*/ 387 h 387"/>
                <a:gd name="T4" fmla="*/ 393 w 537"/>
                <a:gd name="T5" fmla="*/ 0 h 387"/>
                <a:gd name="T6" fmla="*/ 72 w 537"/>
                <a:gd name="T7" fmla="*/ 135 h 387"/>
                <a:gd name="T8" fmla="*/ 0 w 537"/>
                <a:gd name="T9" fmla="*/ 135 h 387"/>
                <a:gd name="T10" fmla="*/ 441 w 537"/>
                <a:gd name="T11" fmla="*/ 345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7" h="387">
                  <a:moveTo>
                    <a:pt x="441" y="345"/>
                  </a:moveTo>
                  <a:lnTo>
                    <a:pt x="537" y="387"/>
                  </a:lnTo>
                  <a:lnTo>
                    <a:pt x="393" y="0"/>
                  </a:lnTo>
                  <a:lnTo>
                    <a:pt x="72" y="135"/>
                  </a:lnTo>
                  <a:lnTo>
                    <a:pt x="0" y="135"/>
                  </a:lnTo>
                  <a:lnTo>
                    <a:pt x="441" y="3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90" name="Freeform 3014">
              <a:extLst>
                <a:ext uri="{FF2B5EF4-FFF2-40B4-BE49-F238E27FC236}">
                  <a16:creationId xmlns:a16="http://schemas.microsoft.com/office/drawing/2014/main" id="{6F14C4DD-AC6B-4279-96F1-FC00DC047B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7" y="2636"/>
              <a:ext cx="36" cy="18"/>
            </a:xfrm>
            <a:custGeom>
              <a:avLst/>
              <a:gdLst>
                <a:gd name="T0" fmla="*/ 96 w 108"/>
                <a:gd name="T1" fmla="*/ 42 h 54"/>
                <a:gd name="T2" fmla="*/ 0 w 108"/>
                <a:gd name="T3" fmla="*/ 0 h 54"/>
                <a:gd name="T4" fmla="*/ 102 w 108"/>
                <a:gd name="T5" fmla="*/ 54 h 54"/>
                <a:gd name="T6" fmla="*/ 108 w 108"/>
                <a:gd name="T7" fmla="*/ 42 h 54"/>
                <a:gd name="T8" fmla="*/ 96 w 108"/>
                <a:gd name="T9" fmla="*/ 4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54">
                  <a:moveTo>
                    <a:pt x="96" y="42"/>
                  </a:moveTo>
                  <a:lnTo>
                    <a:pt x="0" y="0"/>
                  </a:lnTo>
                  <a:lnTo>
                    <a:pt x="102" y="54"/>
                  </a:lnTo>
                  <a:lnTo>
                    <a:pt x="108" y="42"/>
                  </a:lnTo>
                  <a:lnTo>
                    <a:pt x="96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91" name="Freeform 3015">
              <a:extLst>
                <a:ext uri="{FF2B5EF4-FFF2-40B4-BE49-F238E27FC236}">
                  <a16:creationId xmlns:a16="http://schemas.microsoft.com/office/drawing/2014/main" id="{CE349AD4-F8A2-4BEC-A1AB-E12A6D524A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1" y="2647"/>
              <a:ext cx="2" cy="2"/>
            </a:xfrm>
            <a:custGeom>
              <a:avLst/>
              <a:gdLst>
                <a:gd name="T0" fmla="*/ 0 w 6"/>
                <a:gd name="T1" fmla="*/ 0 h 6"/>
                <a:gd name="T2" fmla="*/ 6 w 6"/>
                <a:gd name="T3" fmla="*/ 6 h 6"/>
                <a:gd name="T4" fmla="*/ 6 w 6"/>
                <a:gd name="T5" fmla="*/ 0 h 6"/>
                <a:gd name="T6" fmla="*/ 0 w 6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lnTo>
                    <a:pt x="6" y="6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92" name="Freeform 3016">
              <a:extLst>
                <a:ext uri="{FF2B5EF4-FFF2-40B4-BE49-F238E27FC236}">
                  <a16:creationId xmlns:a16="http://schemas.microsoft.com/office/drawing/2014/main" id="{26216878-020B-47BB-A8E1-B2517017B6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7" y="2494"/>
              <a:ext cx="4" cy="1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0 h 3"/>
                <a:gd name="T4" fmla="*/ 0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93" name="Freeform 3017">
              <a:extLst>
                <a:ext uri="{FF2B5EF4-FFF2-40B4-BE49-F238E27FC236}">
                  <a16:creationId xmlns:a16="http://schemas.microsoft.com/office/drawing/2014/main" id="{DCC1920A-45CB-4899-AD0F-5BE48DB0C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3" y="2492"/>
              <a:ext cx="4" cy="1"/>
            </a:xfrm>
            <a:custGeom>
              <a:avLst/>
              <a:gdLst>
                <a:gd name="T0" fmla="*/ 0 w 12"/>
                <a:gd name="T1" fmla="*/ 0 h 3"/>
                <a:gd name="T2" fmla="*/ 12 w 12"/>
                <a:gd name="T3" fmla="*/ 3 h 3"/>
                <a:gd name="T4" fmla="*/ 12 w 12"/>
                <a:gd name="T5" fmla="*/ 0 h 3"/>
                <a:gd name="T6" fmla="*/ 0 w 1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0" y="0"/>
                  </a:moveTo>
                  <a:lnTo>
                    <a:pt x="12" y="3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94" name="Freeform 3018">
              <a:extLst>
                <a:ext uri="{FF2B5EF4-FFF2-40B4-BE49-F238E27FC236}">
                  <a16:creationId xmlns:a16="http://schemas.microsoft.com/office/drawing/2014/main" id="{E3F07B4F-4B35-4B6B-AA89-3B0720BA5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0" y="2493"/>
              <a:ext cx="4" cy="1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0 h 3"/>
                <a:gd name="T4" fmla="*/ 0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95" name="Freeform 3019">
              <a:extLst>
                <a:ext uri="{FF2B5EF4-FFF2-40B4-BE49-F238E27FC236}">
                  <a16:creationId xmlns:a16="http://schemas.microsoft.com/office/drawing/2014/main" id="{6120E5AA-417D-4927-B056-A8197655BF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8" y="2490"/>
              <a:ext cx="5" cy="1"/>
            </a:xfrm>
            <a:custGeom>
              <a:avLst/>
              <a:gdLst>
                <a:gd name="T0" fmla="*/ 3 w 15"/>
                <a:gd name="T1" fmla="*/ 0 h 3"/>
                <a:gd name="T2" fmla="*/ 0 w 15"/>
                <a:gd name="T3" fmla="*/ 0 h 3"/>
                <a:gd name="T4" fmla="*/ 15 w 15"/>
                <a:gd name="T5" fmla="*/ 3 h 3"/>
                <a:gd name="T6" fmla="*/ 15 w 15"/>
                <a:gd name="T7" fmla="*/ 0 h 3"/>
                <a:gd name="T8" fmla="*/ 3 w 1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">
                  <a:moveTo>
                    <a:pt x="3" y="0"/>
                  </a:moveTo>
                  <a:lnTo>
                    <a:pt x="0" y="0"/>
                  </a:lnTo>
                  <a:lnTo>
                    <a:pt x="15" y="3"/>
                  </a:lnTo>
                  <a:lnTo>
                    <a:pt x="15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96" name="Freeform 3020">
              <a:extLst>
                <a:ext uri="{FF2B5EF4-FFF2-40B4-BE49-F238E27FC236}">
                  <a16:creationId xmlns:a16="http://schemas.microsoft.com/office/drawing/2014/main" id="{01E6C22F-FF6C-430B-A301-E0203E5589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6" y="2491"/>
              <a:ext cx="4" cy="1"/>
            </a:xfrm>
            <a:custGeom>
              <a:avLst/>
              <a:gdLst>
                <a:gd name="T0" fmla="*/ 12 w 12"/>
                <a:gd name="T1" fmla="*/ 0 h 3"/>
                <a:gd name="T2" fmla="*/ 0 w 12"/>
                <a:gd name="T3" fmla="*/ 0 h 3"/>
                <a:gd name="T4" fmla="*/ 12 w 12"/>
                <a:gd name="T5" fmla="*/ 3 h 3"/>
                <a:gd name="T6" fmla="*/ 12 w 1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0"/>
                  </a:moveTo>
                  <a:lnTo>
                    <a:pt x="0" y="0"/>
                  </a:lnTo>
                  <a:lnTo>
                    <a:pt x="12" y="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97" name="Freeform 3021">
              <a:extLst>
                <a:ext uri="{FF2B5EF4-FFF2-40B4-BE49-F238E27FC236}">
                  <a16:creationId xmlns:a16="http://schemas.microsoft.com/office/drawing/2014/main" id="{348F08D8-53DA-4B67-97C0-05E904119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4" y="2489"/>
              <a:ext cx="7" cy="1"/>
            </a:xfrm>
            <a:custGeom>
              <a:avLst/>
              <a:gdLst>
                <a:gd name="T0" fmla="*/ 21 w 21"/>
                <a:gd name="T1" fmla="*/ 0 h 3"/>
                <a:gd name="T2" fmla="*/ 0 w 21"/>
                <a:gd name="T3" fmla="*/ 0 h 3"/>
                <a:gd name="T4" fmla="*/ 21 w 21"/>
                <a:gd name="T5" fmla="*/ 3 h 3"/>
                <a:gd name="T6" fmla="*/ 21 w 21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3">
                  <a:moveTo>
                    <a:pt x="21" y="0"/>
                  </a:moveTo>
                  <a:lnTo>
                    <a:pt x="0" y="0"/>
                  </a:lnTo>
                  <a:lnTo>
                    <a:pt x="21" y="3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98" name="Freeform 3022">
              <a:extLst>
                <a:ext uri="{FF2B5EF4-FFF2-40B4-BE49-F238E27FC236}">
                  <a16:creationId xmlns:a16="http://schemas.microsoft.com/office/drawing/2014/main" id="{06947BE1-AFB6-4D41-B090-42CA0184AF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1" y="2489"/>
              <a:ext cx="4" cy="1"/>
            </a:xfrm>
            <a:custGeom>
              <a:avLst/>
              <a:gdLst>
                <a:gd name="T0" fmla="*/ 0 w 12"/>
                <a:gd name="T1" fmla="*/ 0 h 3"/>
                <a:gd name="T2" fmla="*/ 0 w 12"/>
                <a:gd name="T3" fmla="*/ 3 h 3"/>
                <a:gd name="T4" fmla="*/ 3 w 12"/>
                <a:gd name="T5" fmla="*/ 3 h 3"/>
                <a:gd name="T6" fmla="*/ 12 w 12"/>
                <a:gd name="T7" fmla="*/ 3 h 3"/>
                <a:gd name="T8" fmla="*/ 12 w 12"/>
                <a:gd name="T9" fmla="*/ 0 h 3"/>
                <a:gd name="T10" fmla="*/ 9 w 12"/>
                <a:gd name="T11" fmla="*/ 0 h 3"/>
                <a:gd name="T12" fmla="*/ 0 w 1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">
                  <a:moveTo>
                    <a:pt x="0" y="0"/>
                  </a:moveTo>
                  <a:lnTo>
                    <a:pt x="0" y="3"/>
                  </a:lnTo>
                  <a:lnTo>
                    <a:pt x="3" y="3"/>
                  </a:lnTo>
                  <a:lnTo>
                    <a:pt x="12" y="3"/>
                  </a:lnTo>
                  <a:lnTo>
                    <a:pt x="12" y="0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799" name="Freeform 3023">
              <a:extLst>
                <a:ext uri="{FF2B5EF4-FFF2-40B4-BE49-F238E27FC236}">
                  <a16:creationId xmlns:a16="http://schemas.microsoft.com/office/drawing/2014/main" id="{705E697F-1C38-4830-8E7B-6653C47AB0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3" y="2564"/>
              <a:ext cx="121" cy="2"/>
            </a:xfrm>
            <a:custGeom>
              <a:avLst/>
              <a:gdLst>
                <a:gd name="T0" fmla="*/ 292 w 364"/>
                <a:gd name="T1" fmla="*/ 6 h 6"/>
                <a:gd name="T2" fmla="*/ 364 w 364"/>
                <a:gd name="T3" fmla="*/ 6 h 6"/>
                <a:gd name="T4" fmla="*/ 364 w 364"/>
                <a:gd name="T5" fmla="*/ 0 h 6"/>
                <a:gd name="T6" fmla="*/ 0 w 364"/>
                <a:gd name="T7" fmla="*/ 1 h 6"/>
                <a:gd name="T8" fmla="*/ 292 w 364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6">
                  <a:moveTo>
                    <a:pt x="292" y="6"/>
                  </a:moveTo>
                  <a:lnTo>
                    <a:pt x="364" y="6"/>
                  </a:lnTo>
                  <a:lnTo>
                    <a:pt x="364" y="0"/>
                  </a:lnTo>
                  <a:lnTo>
                    <a:pt x="0" y="1"/>
                  </a:lnTo>
                  <a:lnTo>
                    <a:pt x="292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8800" name="Group 3024">
            <a:extLst>
              <a:ext uri="{FF2B5EF4-FFF2-40B4-BE49-F238E27FC236}">
                <a16:creationId xmlns:a16="http://schemas.microsoft.com/office/drawing/2014/main" id="{E5364917-5CDF-43D2-8EAD-D0A90CD2A218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708900" y="2078038"/>
            <a:ext cx="779463" cy="322262"/>
            <a:chOff x="5269" y="2589"/>
            <a:chExt cx="491" cy="203"/>
          </a:xfrm>
        </p:grpSpPr>
        <p:sp>
          <p:nvSpPr>
            <p:cNvPr id="78801" name="Freeform 3025">
              <a:extLst>
                <a:ext uri="{FF2B5EF4-FFF2-40B4-BE49-F238E27FC236}">
                  <a16:creationId xmlns:a16="http://schemas.microsoft.com/office/drawing/2014/main" id="{209ABBB6-0CA1-47FF-93BA-DA1CD669D6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6" y="2609"/>
              <a:ext cx="154" cy="38"/>
            </a:xfrm>
            <a:custGeom>
              <a:avLst/>
              <a:gdLst>
                <a:gd name="T0" fmla="*/ 462 w 462"/>
                <a:gd name="T1" fmla="*/ 6 h 114"/>
                <a:gd name="T2" fmla="*/ 456 w 462"/>
                <a:gd name="T3" fmla="*/ 0 h 114"/>
                <a:gd name="T4" fmla="*/ 0 w 462"/>
                <a:gd name="T5" fmla="*/ 108 h 114"/>
                <a:gd name="T6" fmla="*/ 0 w 462"/>
                <a:gd name="T7" fmla="*/ 114 h 114"/>
                <a:gd name="T8" fmla="*/ 9 w 462"/>
                <a:gd name="T9" fmla="*/ 114 h 114"/>
                <a:gd name="T10" fmla="*/ 18 w 462"/>
                <a:gd name="T11" fmla="*/ 111 h 114"/>
                <a:gd name="T12" fmla="*/ 462 w 462"/>
                <a:gd name="T13" fmla="*/ 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2" h="114">
                  <a:moveTo>
                    <a:pt x="462" y="6"/>
                  </a:moveTo>
                  <a:lnTo>
                    <a:pt x="456" y="0"/>
                  </a:lnTo>
                  <a:lnTo>
                    <a:pt x="0" y="108"/>
                  </a:lnTo>
                  <a:lnTo>
                    <a:pt x="0" y="114"/>
                  </a:lnTo>
                  <a:lnTo>
                    <a:pt x="9" y="114"/>
                  </a:lnTo>
                  <a:lnTo>
                    <a:pt x="18" y="111"/>
                  </a:lnTo>
                  <a:lnTo>
                    <a:pt x="462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802" name="Freeform 3026">
              <a:extLst>
                <a:ext uri="{FF2B5EF4-FFF2-40B4-BE49-F238E27FC236}">
                  <a16:creationId xmlns:a16="http://schemas.microsoft.com/office/drawing/2014/main" id="{DBA49E8F-9AF9-4FBB-9654-B92802570B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9" y="2634"/>
              <a:ext cx="5" cy="1"/>
            </a:xfrm>
            <a:custGeom>
              <a:avLst/>
              <a:gdLst>
                <a:gd name="T0" fmla="*/ 15 w 15"/>
                <a:gd name="T1" fmla="*/ 0 h 3"/>
                <a:gd name="T2" fmla="*/ 12 w 15"/>
                <a:gd name="T3" fmla="*/ 0 h 3"/>
                <a:gd name="T4" fmla="*/ 0 w 15"/>
                <a:gd name="T5" fmla="*/ 0 h 3"/>
                <a:gd name="T6" fmla="*/ 0 w 15"/>
                <a:gd name="T7" fmla="*/ 3 h 3"/>
                <a:gd name="T8" fmla="*/ 9 w 15"/>
                <a:gd name="T9" fmla="*/ 3 h 3"/>
                <a:gd name="T10" fmla="*/ 15 w 15"/>
                <a:gd name="T11" fmla="*/ 3 h 3"/>
                <a:gd name="T12" fmla="*/ 15 w 1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3">
                  <a:moveTo>
                    <a:pt x="15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9" y="3"/>
                  </a:lnTo>
                  <a:lnTo>
                    <a:pt x="15" y="3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803" name="Freeform 3027">
              <a:extLst>
                <a:ext uri="{FF2B5EF4-FFF2-40B4-BE49-F238E27FC236}">
                  <a16:creationId xmlns:a16="http://schemas.microsoft.com/office/drawing/2014/main" id="{B76ACAA3-1780-45E2-A34F-CBADDB598AC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5" y="2629"/>
              <a:ext cx="321" cy="18"/>
            </a:xfrm>
            <a:custGeom>
              <a:avLst/>
              <a:gdLst>
                <a:gd name="T0" fmla="*/ 174 w 963"/>
                <a:gd name="T1" fmla="*/ 15 h 54"/>
                <a:gd name="T2" fmla="*/ 177 w 963"/>
                <a:gd name="T3" fmla="*/ 15 h 54"/>
                <a:gd name="T4" fmla="*/ 231 w 963"/>
                <a:gd name="T5" fmla="*/ 18 h 54"/>
                <a:gd name="T6" fmla="*/ 243 w 963"/>
                <a:gd name="T7" fmla="*/ 18 h 54"/>
                <a:gd name="T8" fmla="*/ 288 w 963"/>
                <a:gd name="T9" fmla="*/ 21 h 54"/>
                <a:gd name="T10" fmla="*/ 300 w 963"/>
                <a:gd name="T11" fmla="*/ 21 h 54"/>
                <a:gd name="T12" fmla="*/ 312 w 963"/>
                <a:gd name="T13" fmla="*/ 21 h 54"/>
                <a:gd name="T14" fmla="*/ 345 w 963"/>
                <a:gd name="T15" fmla="*/ 24 h 54"/>
                <a:gd name="T16" fmla="*/ 366 w 963"/>
                <a:gd name="T17" fmla="*/ 24 h 54"/>
                <a:gd name="T18" fmla="*/ 381 w 963"/>
                <a:gd name="T19" fmla="*/ 24 h 54"/>
                <a:gd name="T20" fmla="*/ 405 w 963"/>
                <a:gd name="T21" fmla="*/ 27 h 54"/>
                <a:gd name="T22" fmla="*/ 435 w 963"/>
                <a:gd name="T23" fmla="*/ 27 h 54"/>
                <a:gd name="T24" fmla="*/ 447 w 963"/>
                <a:gd name="T25" fmla="*/ 27 h 54"/>
                <a:gd name="T26" fmla="*/ 462 w 963"/>
                <a:gd name="T27" fmla="*/ 30 h 54"/>
                <a:gd name="T28" fmla="*/ 504 w 963"/>
                <a:gd name="T29" fmla="*/ 30 h 54"/>
                <a:gd name="T30" fmla="*/ 516 w 963"/>
                <a:gd name="T31" fmla="*/ 30 h 54"/>
                <a:gd name="T32" fmla="*/ 519 w 963"/>
                <a:gd name="T33" fmla="*/ 33 h 54"/>
                <a:gd name="T34" fmla="*/ 573 w 963"/>
                <a:gd name="T35" fmla="*/ 33 h 54"/>
                <a:gd name="T36" fmla="*/ 576 w 963"/>
                <a:gd name="T37" fmla="*/ 36 h 54"/>
                <a:gd name="T38" fmla="*/ 963 w 963"/>
                <a:gd name="T39" fmla="*/ 54 h 54"/>
                <a:gd name="T40" fmla="*/ 963 w 963"/>
                <a:gd name="T41" fmla="*/ 48 h 54"/>
                <a:gd name="T42" fmla="*/ 0 w 963"/>
                <a:gd name="T43" fmla="*/ 0 h 54"/>
                <a:gd name="T44" fmla="*/ 57 w 963"/>
                <a:gd name="T45" fmla="*/ 6 h 54"/>
                <a:gd name="T46" fmla="*/ 60 w 963"/>
                <a:gd name="T47" fmla="*/ 9 h 54"/>
                <a:gd name="T48" fmla="*/ 84 w 963"/>
                <a:gd name="T49" fmla="*/ 9 h 54"/>
                <a:gd name="T50" fmla="*/ 174 w 963"/>
                <a:gd name="T51" fmla="*/ 1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63" h="54">
                  <a:moveTo>
                    <a:pt x="174" y="15"/>
                  </a:moveTo>
                  <a:lnTo>
                    <a:pt x="177" y="15"/>
                  </a:lnTo>
                  <a:lnTo>
                    <a:pt x="231" y="18"/>
                  </a:lnTo>
                  <a:lnTo>
                    <a:pt x="243" y="18"/>
                  </a:lnTo>
                  <a:lnTo>
                    <a:pt x="288" y="21"/>
                  </a:lnTo>
                  <a:lnTo>
                    <a:pt x="300" y="21"/>
                  </a:lnTo>
                  <a:lnTo>
                    <a:pt x="312" y="21"/>
                  </a:lnTo>
                  <a:lnTo>
                    <a:pt x="345" y="24"/>
                  </a:lnTo>
                  <a:lnTo>
                    <a:pt x="366" y="24"/>
                  </a:lnTo>
                  <a:lnTo>
                    <a:pt x="381" y="24"/>
                  </a:lnTo>
                  <a:lnTo>
                    <a:pt x="405" y="27"/>
                  </a:lnTo>
                  <a:lnTo>
                    <a:pt x="435" y="27"/>
                  </a:lnTo>
                  <a:lnTo>
                    <a:pt x="447" y="27"/>
                  </a:lnTo>
                  <a:lnTo>
                    <a:pt x="462" y="30"/>
                  </a:lnTo>
                  <a:lnTo>
                    <a:pt x="504" y="30"/>
                  </a:lnTo>
                  <a:lnTo>
                    <a:pt x="516" y="30"/>
                  </a:lnTo>
                  <a:lnTo>
                    <a:pt x="519" y="33"/>
                  </a:lnTo>
                  <a:lnTo>
                    <a:pt x="573" y="33"/>
                  </a:lnTo>
                  <a:lnTo>
                    <a:pt x="576" y="36"/>
                  </a:lnTo>
                  <a:lnTo>
                    <a:pt x="963" y="54"/>
                  </a:lnTo>
                  <a:lnTo>
                    <a:pt x="963" y="48"/>
                  </a:lnTo>
                  <a:lnTo>
                    <a:pt x="0" y="0"/>
                  </a:lnTo>
                  <a:lnTo>
                    <a:pt x="57" y="6"/>
                  </a:lnTo>
                  <a:lnTo>
                    <a:pt x="60" y="9"/>
                  </a:lnTo>
                  <a:lnTo>
                    <a:pt x="84" y="9"/>
                  </a:lnTo>
                  <a:lnTo>
                    <a:pt x="174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804" name="Freeform 3028">
              <a:extLst>
                <a:ext uri="{FF2B5EF4-FFF2-40B4-BE49-F238E27FC236}">
                  <a16:creationId xmlns:a16="http://schemas.microsoft.com/office/drawing/2014/main" id="{027E5413-1A5B-4F31-B5D9-A63CD4D14E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2" y="2634"/>
              <a:ext cx="7" cy="1"/>
            </a:xfrm>
            <a:custGeom>
              <a:avLst/>
              <a:gdLst>
                <a:gd name="T0" fmla="*/ 21 w 21"/>
                <a:gd name="T1" fmla="*/ 3 h 3"/>
                <a:gd name="T2" fmla="*/ 21 w 21"/>
                <a:gd name="T3" fmla="*/ 0 h 3"/>
                <a:gd name="T4" fmla="*/ 0 w 21"/>
                <a:gd name="T5" fmla="*/ 0 h 3"/>
                <a:gd name="T6" fmla="*/ 21 w 21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3">
                  <a:moveTo>
                    <a:pt x="21" y="3"/>
                  </a:moveTo>
                  <a:lnTo>
                    <a:pt x="21" y="0"/>
                  </a:lnTo>
                  <a:lnTo>
                    <a:pt x="0" y="0"/>
                  </a:lnTo>
                  <a:lnTo>
                    <a:pt x="21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805" name="Freeform 3029">
              <a:extLst>
                <a:ext uri="{FF2B5EF4-FFF2-40B4-BE49-F238E27FC236}">
                  <a16:creationId xmlns:a16="http://schemas.microsoft.com/office/drawing/2014/main" id="{E030C972-F1F4-4079-A5CE-EA7AB7FBE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2" y="2635"/>
              <a:ext cx="270" cy="147"/>
            </a:xfrm>
            <a:custGeom>
              <a:avLst/>
              <a:gdLst>
                <a:gd name="T0" fmla="*/ 6 w 810"/>
                <a:gd name="T1" fmla="*/ 0 h 441"/>
                <a:gd name="T2" fmla="*/ 0 w 810"/>
                <a:gd name="T3" fmla="*/ 0 h 441"/>
                <a:gd name="T4" fmla="*/ 438 w 810"/>
                <a:gd name="T5" fmla="*/ 48 h 441"/>
                <a:gd name="T6" fmla="*/ 441 w 810"/>
                <a:gd name="T7" fmla="*/ 48 h 441"/>
                <a:gd name="T8" fmla="*/ 585 w 810"/>
                <a:gd name="T9" fmla="*/ 57 h 441"/>
                <a:gd name="T10" fmla="*/ 588 w 810"/>
                <a:gd name="T11" fmla="*/ 57 h 441"/>
                <a:gd name="T12" fmla="*/ 633 w 810"/>
                <a:gd name="T13" fmla="*/ 57 h 441"/>
                <a:gd name="T14" fmla="*/ 633 w 810"/>
                <a:gd name="T15" fmla="*/ 60 h 441"/>
                <a:gd name="T16" fmla="*/ 636 w 810"/>
                <a:gd name="T17" fmla="*/ 60 h 441"/>
                <a:gd name="T18" fmla="*/ 663 w 810"/>
                <a:gd name="T19" fmla="*/ 60 h 441"/>
                <a:gd name="T20" fmla="*/ 804 w 810"/>
                <a:gd name="T21" fmla="*/ 441 h 441"/>
                <a:gd name="T22" fmla="*/ 810 w 810"/>
                <a:gd name="T23" fmla="*/ 438 h 441"/>
                <a:gd name="T24" fmla="*/ 807 w 810"/>
                <a:gd name="T25" fmla="*/ 78 h 441"/>
                <a:gd name="T26" fmla="*/ 801 w 810"/>
                <a:gd name="T27" fmla="*/ 57 h 441"/>
                <a:gd name="T28" fmla="*/ 801 w 810"/>
                <a:gd name="T29" fmla="*/ 36 h 441"/>
                <a:gd name="T30" fmla="*/ 792 w 810"/>
                <a:gd name="T31" fmla="*/ 36 h 441"/>
                <a:gd name="T32" fmla="*/ 405 w 810"/>
                <a:gd name="T33" fmla="*/ 18 h 441"/>
                <a:gd name="T34" fmla="*/ 402 w 810"/>
                <a:gd name="T35" fmla="*/ 15 h 441"/>
                <a:gd name="T36" fmla="*/ 348 w 810"/>
                <a:gd name="T37" fmla="*/ 15 h 441"/>
                <a:gd name="T38" fmla="*/ 345 w 810"/>
                <a:gd name="T39" fmla="*/ 15 h 441"/>
                <a:gd name="T40" fmla="*/ 333 w 810"/>
                <a:gd name="T41" fmla="*/ 12 h 441"/>
                <a:gd name="T42" fmla="*/ 291 w 810"/>
                <a:gd name="T43" fmla="*/ 12 h 441"/>
                <a:gd name="T44" fmla="*/ 276 w 810"/>
                <a:gd name="T45" fmla="*/ 12 h 441"/>
                <a:gd name="T46" fmla="*/ 264 w 810"/>
                <a:gd name="T47" fmla="*/ 9 h 441"/>
                <a:gd name="T48" fmla="*/ 234 w 810"/>
                <a:gd name="T49" fmla="*/ 9 h 441"/>
                <a:gd name="T50" fmla="*/ 210 w 810"/>
                <a:gd name="T51" fmla="*/ 9 h 441"/>
                <a:gd name="T52" fmla="*/ 195 w 810"/>
                <a:gd name="T53" fmla="*/ 6 h 441"/>
                <a:gd name="T54" fmla="*/ 174 w 810"/>
                <a:gd name="T55" fmla="*/ 6 h 441"/>
                <a:gd name="T56" fmla="*/ 141 w 810"/>
                <a:gd name="T57" fmla="*/ 6 h 441"/>
                <a:gd name="T58" fmla="*/ 129 w 810"/>
                <a:gd name="T59" fmla="*/ 3 h 441"/>
                <a:gd name="T60" fmla="*/ 117 w 810"/>
                <a:gd name="T61" fmla="*/ 3 h 441"/>
                <a:gd name="T62" fmla="*/ 72 w 810"/>
                <a:gd name="T63" fmla="*/ 3 h 441"/>
                <a:gd name="T64" fmla="*/ 60 w 810"/>
                <a:gd name="T65" fmla="*/ 0 h 441"/>
                <a:gd name="T66" fmla="*/ 6 w 810"/>
                <a:gd name="T67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10" h="441">
                  <a:moveTo>
                    <a:pt x="6" y="0"/>
                  </a:moveTo>
                  <a:lnTo>
                    <a:pt x="0" y="0"/>
                  </a:lnTo>
                  <a:lnTo>
                    <a:pt x="438" y="48"/>
                  </a:lnTo>
                  <a:lnTo>
                    <a:pt x="441" y="48"/>
                  </a:lnTo>
                  <a:lnTo>
                    <a:pt x="585" y="57"/>
                  </a:lnTo>
                  <a:lnTo>
                    <a:pt x="588" y="57"/>
                  </a:lnTo>
                  <a:lnTo>
                    <a:pt x="633" y="57"/>
                  </a:lnTo>
                  <a:lnTo>
                    <a:pt x="633" y="60"/>
                  </a:lnTo>
                  <a:lnTo>
                    <a:pt x="636" y="60"/>
                  </a:lnTo>
                  <a:lnTo>
                    <a:pt x="663" y="60"/>
                  </a:lnTo>
                  <a:lnTo>
                    <a:pt x="804" y="441"/>
                  </a:lnTo>
                  <a:lnTo>
                    <a:pt x="810" y="438"/>
                  </a:lnTo>
                  <a:lnTo>
                    <a:pt x="807" y="78"/>
                  </a:lnTo>
                  <a:lnTo>
                    <a:pt x="801" y="57"/>
                  </a:lnTo>
                  <a:lnTo>
                    <a:pt x="801" y="36"/>
                  </a:lnTo>
                  <a:lnTo>
                    <a:pt x="792" y="36"/>
                  </a:lnTo>
                  <a:lnTo>
                    <a:pt x="405" y="18"/>
                  </a:lnTo>
                  <a:lnTo>
                    <a:pt x="402" y="15"/>
                  </a:lnTo>
                  <a:lnTo>
                    <a:pt x="348" y="15"/>
                  </a:lnTo>
                  <a:lnTo>
                    <a:pt x="345" y="15"/>
                  </a:lnTo>
                  <a:lnTo>
                    <a:pt x="333" y="12"/>
                  </a:lnTo>
                  <a:lnTo>
                    <a:pt x="291" y="12"/>
                  </a:lnTo>
                  <a:lnTo>
                    <a:pt x="276" y="12"/>
                  </a:lnTo>
                  <a:lnTo>
                    <a:pt x="264" y="9"/>
                  </a:lnTo>
                  <a:lnTo>
                    <a:pt x="234" y="9"/>
                  </a:lnTo>
                  <a:lnTo>
                    <a:pt x="210" y="9"/>
                  </a:lnTo>
                  <a:lnTo>
                    <a:pt x="195" y="6"/>
                  </a:lnTo>
                  <a:lnTo>
                    <a:pt x="174" y="6"/>
                  </a:lnTo>
                  <a:lnTo>
                    <a:pt x="141" y="6"/>
                  </a:lnTo>
                  <a:lnTo>
                    <a:pt x="129" y="3"/>
                  </a:lnTo>
                  <a:lnTo>
                    <a:pt x="117" y="3"/>
                  </a:lnTo>
                  <a:lnTo>
                    <a:pt x="72" y="3"/>
                  </a:lnTo>
                  <a:lnTo>
                    <a:pt x="6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806" name="Freeform 3030">
              <a:extLst>
                <a:ext uri="{FF2B5EF4-FFF2-40B4-BE49-F238E27FC236}">
                  <a16:creationId xmlns:a16="http://schemas.microsoft.com/office/drawing/2014/main" id="{B67D2007-954A-46CD-88AC-F6B973E397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0" y="2628"/>
              <a:ext cx="291" cy="76"/>
            </a:xfrm>
            <a:custGeom>
              <a:avLst/>
              <a:gdLst>
                <a:gd name="T0" fmla="*/ 216 w 873"/>
                <a:gd name="T1" fmla="*/ 21 h 228"/>
                <a:gd name="T2" fmla="*/ 207 w 873"/>
                <a:gd name="T3" fmla="*/ 21 h 228"/>
                <a:gd name="T4" fmla="*/ 186 w 873"/>
                <a:gd name="T5" fmla="*/ 18 h 228"/>
                <a:gd name="T6" fmla="*/ 129 w 873"/>
                <a:gd name="T7" fmla="*/ 12 h 228"/>
                <a:gd name="T8" fmla="*/ 105 w 873"/>
                <a:gd name="T9" fmla="*/ 12 h 228"/>
                <a:gd name="T10" fmla="*/ 102 w 873"/>
                <a:gd name="T11" fmla="*/ 9 h 228"/>
                <a:gd name="T12" fmla="*/ 45 w 873"/>
                <a:gd name="T13" fmla="*/ 3 h 228"/>
                <a:gd name="T14" fmla="*/ 33 w 873"/>
                <a:gd name="T15" fmla="*/ 3 h 228"/>
                <a:gd name="T16" fmla="*/ 18 w 873"/>
                <a:gd name="T17" fmla="*/ 0 h 228"/>
                <a:gd name="T18" fmla="*/ 15 w 873"/>
                <a:gd name="T19" fmla="*/ 0 h 228"/>
                <a:gd name="T20" fmla="*/ 0 w 873"/>
                <a:gd name="T21" fmla="*/ 0 h 228"/>
                <a:gd name="T22" fmla="*/ 9 w 873"/>
                <a:gd name="T23" fmla="*/ 27 h 228"/>
                <a:gd name="T24" fmla="*/ 12 w 873"/>
                <a:gd name="T25" fmla="*/ 30 h 228"/>
                <a:gd name="T26" fmla="*/ 15 w 873"/>
                <a:gd name="T27" fmla="*/ 36 h 228"/>
                <a:gd name="T28" fmla="*/ 15 w 873"/>
                <a:gd name="T29" fmla="*/ 39 h 228"/>
                <a:gd name="T30" fmla="*/ 114 w 873"/>
                <a:gd name="T31" fmla="*/ 228 h 228"/>
                <a:gd name="T32" fmla="*/ 199 w 873"/>
                <a:gd name="T33" fmla="*/ 228 h 228"/>
                <a:gd name="T34" fmla="*/ 579 w 873"/>
                <a:gd name="T35" fmla="*/ 225 h 228"/>
                <a:gd name="T36" fmla="*/ 873 w 873"/>
                <a:gd name="T37" fmla="*/ 93 h 228"/>
                <a:gd name="T38" fmla="*/ 717 w 873"/>
                <a:gd name="T39" fmla="*/ 75 h 228"/>
                <a:gd name="T40" fmla="*/ 705 w 873"/>
                <a:gd name="T41" fmla="*/ 75 h 228"/>
                <a:gd name="T42" fmla="*/ 657 w 873"/>
                <a:gd name="T43" fmla="*/ 69 h 228"/>
                <a:gd name="T44" fmla="*/ 654 w 873"/>
                <a:gd name="T45" fmla="*/ 69 h 228"/>
                <a:gd name="T46" fmla="*/ 216 w 873"/>
                <a:gd name="T47" fmla="*/ 21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73" h="228">
                  <a:moveTo>
                    <a:pt x="216" y="21"/>
                  </a:moveTo>
                  <a:lnTo>
                    <a:pt x="207" y="21"/>
                  </a:lnTo>
                  <a:lnTo>
                    <a:pt x="186" y="18"/>
                  </a:lnTo>
                  <a:lnTo>
                    <a:pt x="129" y="12"/>
                  </a:lnTo>
                  <a:lnTo>
                    <a:pt x="105" y="12"/>
                  </a:lnTo>
                  <a:lnTo>
                    <a:pt x="102" y="9"/>
                  </a:lnTo>
                  <a:lnTo>
                    <a:pt x="45" y="3"/>
                  </a:lnTo>
                  <a:lnTo>
                    <a:pt x="33" y="3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0" y="0"/>
                  </a:lnTo>
                  <a:lnTo>
                    <a:pt x="9" y="27"/>
                  </a:lnTo>
                  <a:lnTo>
                    <a:pt x="12" y="30"/>
                  </a:lnTo>
                  <a:lnTo>
                    <a:pt x="15" y="36"/>
                  </a:lnTo>
                  <a:lnTo>
                    <a:pt x="15" y="39"/>
                  </a:lnTo>
                  <a:lnTo>
                    <a:pt x="114" y="228"/>
                  </a:lnTo>
                  <a:lnTo>
                    <a:pt x="199" y="228"/>
                  </a:lnTo>
                  <a:lnTo>
                    <a:pt x="579" y="225"/>
                  </a:lnTo>
                  <a:lnTo>
                    <a:pt x="873" y="93"/>
                  </a:lnTo>
                  <a:lnTo>
                    <a:pt x="717" y="75"/>
                  </a:lnTo>
                  <a:lnTo>
                    <a:pt x="705" y="75"/>
                  </a:lnTo>
                  <a:lnTo>
                    <a:pt x="657" y="69"/>
                  </a:lnTo>
                  <a:lnTo>
                    <a:pt x="654" y="69"/>
                  </a:lnTo>
                  <a:lnTo>
                    <a:pt x="216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807" name="Freeform 3031">
              <a:extLst>
                <a:ext uri="{FF2B5EF4-FFF2-40B4-BE49-F238E27FC236}">
                  <a16:creationId xmlns:a16="http://schemas.microsoft.com/office/drawing/2014/main" id="{35EB5CA5-BADC-4249-B0D2-27D20F072B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9" y="2638"/>
              <a:ext cx="6" cy="3"/>
            </a:xfrm>
            <a:custGeom>
              <a:avLst/>
              <a:gdLst>
                <a:gd name="T0" fmla="*/ 15 w 18"/>
                <a:gd name="T1" fmla="*/ 9 h 9"/>
                <a:gd name="T2" fmla="*/ 18 w 18"/>
                <a:gd name="T3" fmla="*/ 6 h 9"/>
                <a:gd name="T4" fmla="*/ 15 w 18"/>
                <a:gd name="T5" fmla="*/ 0 h 9"/>
                <a:gd name="T6" fmla="*/ 0 w 18"/>
                <a:gd name="T7" fmla="*/ 0 h 9"/>
                <a:gd name="T8" fmla="*/ 15 w 18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9">
                  <a:moveTo>
                    <a:pt x="15" y="9"/>
                  </a:moveTo>
                  <a:lnTo>
                    <a:pt x="18" y="6"/>
                  </a:lnTo>
                  <a:lnTo>
                    <a:pt x="15" y="0"/>
                  </a:lnTo>
                  <a:lnTo>
                    <a:pt x="0" y="0"/>
                  </a:lnTo>
                  <a:lnTo>
                    <a:pt x="15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808" name="Freeform 3032">
              <a:extLst>
                <a:ext uri="{FF2B5EF4-FFF2-40B4-BE49-F238E27FC236}">
                  <a16:creationId xmlns:a16="http://schemas.microsoft.com/office/drawing/2014/main" id="{6DB19CE8-196E-4841-8F97-8E3F3B5E11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4" y="2640"/>
              <a:ext cx="1" cy="1"/>
            </a:xfrm>
            <a:custGeom>
              <a:avLst/>
              <a:gdLst>
                <a:gd name="T0" fmla="*/ 3 w 3"/>
                <a:gd name="T1" fmla="*/ 0 h 3"/>
                <a:gd name="T2" fmla="*/ 0 w 3"/>
                <a:gd name="T3" fmla="*/ 3 h 3"/>
                <a:gd name="T4" fmla="*/ 3 w 3"/>
                <a:gd name="T5" fmla="*/ 3 h 3"/>
                <a:gd name="T6" fmla="*/ 3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0" y="3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809" name="Freeform 3033">
              <a:extLst>
                <a:ext uri="{FF2B5EF4-FFF2-40B4-BE49-F238E27FC236}">
                  <a16:creationId xmlns:a16="http://schemas.microsoft.com/office/drawing/2014/main" id="{764B9F01-34A0-40E4-8643-B988358766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9" y="2637"/>
              <a:ext cx="5" cy="1"/>
            </a:xfrm>
            <a:custGeom>
              <a:avLst/>
              <a:gdLst>
                <a:gd name="T0" fmla="*/ 15 w 15"/>
                <a:gd name="T1" fmla="*/ 3 h 3"/>
                <a:gd name="T2" fmla="*/ 12 w 15"/>
                <a:gd name="T3" fmla="*/ 0 h 3"/>
                <a:gd name="T4" fmla="*/ 0 w 15"/>
                <a:gd name="T5" fmla="*/ 3 h 3"/>
                <a:gd name="T6" fmla="*/ 15 w 15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3">
                  <a:moveTo>
                    <a:pt x="15" y="3"/>
                  </a:moveTo>
                  <a:lnTo>
                    <a:pt x="12" y="0"/>
                  </a:lnTo>
                  <a:lnTo>
                    <a:pt x="0" y="3"/>
                  </a:lnTo>
                  <a:lnTo>
                    <a:pt x="15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810" name="Freeform 3034">
              <a:extLst>
                <a:ext uri="{FF2B5EF4-FFF2-40B4-BE49-F238E27FC236}">
                  <a16:creationId xmlns:a16="http://schemas.microsoft.com/office/drawing/2014/main" id="{CEB64B9B-1E6F-459A-B415-6D31660879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" y="2589"/>
              <a:ext cx="483" cy="56"/>
            </a:xfrm>
            <a:custGeom>
              <a:avLst/>
              <a:gdLst>
                <a:gd name="T0" fmla="*/ 18 w 1449"/>
                <a:gd name="T1" fmla="*/ 120 h 168"/>
                <a:gd name="T2" fmla="*/ 30 w 1449"/>
                <a:gd name="T3" fmla="*/ 120 h 168"/>
                <a:gd name="T4" fmla="*/ 993 w 1449"/>
                <a:gd name="T5" fmla="*/ 168 h 168"/>
                <a:gd name="T6" fmla="*/ 1449 w 1449"/>
                <a:gd name="T7" fmla="*/ 60 h 168"/>
                <a:gd name="T8" fmla="*/ 1197 w 1449"/>
                <a:gd name="T9" fmla="*/ 0 h 168"/>
                <a:gd name="T10" fmla="*/ 0 w 1449"/>
                <a:gd name="T11" fmla="*/ 117 h 168"/>
                <a:gd name="T12" fmla="*/ 3 w 1449"/>
                <a:gd name="T13" fmla="*/ 117 h 168"/>
                <a:gd name="T14" fmla="*/ 18 w 1449"/>
                <a:gd name="T15" fmla="*/ 12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49" h="168">
                  <a:moveTo>
                    <a:pt x="18" y="120"/>
                  </a:moveTo>
                  <a:lnTo>
                    <a:pt x="30" y="120"/>
                  </a:lnTo>
                  <a:lnTo>
                    <a:pt x="993" y="168"/>
                  </a:lnTo>
                  <a:lnTo>
                    <a:pt x="1449" y="60"/>
                  </a:lnTo>
                  <a:lnTo>
                    <a:pt x="1197" y="0"/>
                  </a:lnTo>
                  <a:lnTo>
                    <a:pt x="0" y="117"/>
                  </a:lnTo>
                  <a:lnTo>
                    <a:pt x="3" y="117"/>
                  </a:lnTo>
                  <a:lnTo>
                    <a:pt x="18" y="1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811" name="Freeform 3035">
              <a:extLst>
                <a:ext uri="{FF2B5EF4-FFF2-40B4-BE49-F238E27FC236}">
                  <a16:creationId xmlns:a16="http://schemas.microsoft.com/office/drawing/2014/main" id="{75DEBF43-E0AF-46D4-8F98-AFCAF749E8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9" y="2646"/>
              <a:ext cx="3" cy="15"/>
            </a:xfrm>
            <a:custGeom>
              <a:avLst/>
              <a:gdLst>
                <a:gd name="T0" fmla="*/ 0 w 9"/>
                <a:gd name="T1" fmla="*/ 3 h 45"/>
                <a:gd name="T2" fmla="*/ 0 w 9"/>
                <a:gd name="T3" fmla="*/ 24 h 45"/>
                <a:gd name="T4" fmla="*/ 6 w 9"/>
                <a:gd name="T5" fmla="*/ 45 h 45"/>
                <a:gd name="T6" fmla="*/ 9 w 9"/>
                <a:gd name="T7" fmla="*/ 0 h 45"/>
                <a:gd name="T8" fmla="*/ 0 w 9"/>
                <a:gd name="T9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5">
                  <a:moveTo>
                    <a:pt x="0" y="3"/>
                  </a:moveTo>
                  <a:lnTo>
                    <a:pt x="0" y="24"/>
                  </a:lnTo>
                  <a:lnTo>
                    <a:pt x="6" y="45"/>
                  </a:lnTo>
                  <a:lnTo>
                    <a:pt x="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812" name="Freeform 3036">
              <a:extLst>
                <a:ext uri="{FF2B5EF4-FFF2-40B4-BE49-F238E27FC236}">
                  <a16:creationId xmlns:a16="http://schemas.microsoft.com/office/drawing/2014/main" id="{B117E031-237F-4A62-A867-9F145049B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9" y="2653"/>
              <a:ext cx="54" cy="6"/>
            </a:xfrm>
            <a:custGeom>
              <a:avLst/>
              <a:gdLst>
                <a:gd name="T0" fmla="*/ 87 w 162"/>
                <a:gd name="T1" fmla="*/ 3 h 18"/>
                <a:gd name="T2" fmla="*/ 84 w 162"/>
                <a:gd name="T3" fmla="*/ 3 h 18"/>
                <a:gd name="T4" fmla="*/ 0 w 162"/>
                <a:gd name="T5" fmla="*/ 0 h 18"/>
                <a:gd name="T6" fmla="*/ 156 w 162"/>
                <a:gd name="T7" fmla="*/ 18 h 18"/>
                <a:gd name="T8" fmla="*/ 162 w 162"/>
                <a:gd name="T9" fmla="*/ 18 h 18"/>
                <a:gd name="T10" fmla="*/ 159 w 162"/>
                <a:gd name="T11" fmla="*/ 9 h 18"/>
                <a:gd name="T12" fmla="*/ 135 w 162"/>
                <a:gd name="T13" fmla="*/ 6 h 18"/>
                <a:gd name="T14" fmla="*/ 132 w 162"/>
                <a:gd name="T15" fmla="*/ 6 h 18"/>
                <a:gd name="T16" fmla="*/ 87 w 162"/>
                <a:gd name="T17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18">
                  <a:moveTo>
                    <a:pt x="87" y="3"/>
                  </a:moveTo>
                  <a:lnTo>
                    <a:pt x="84" y="3"/>
                  </a:lnTo>
                  <a:lnTo>
                    <a:pt x="0" y="0"/>
                  </a:lnTo>
                  <a:lnTo>
                    <a:pt x="156" y="18"/>
                  </a:lnTo>
                  <a:lnTo>
                    <a:pt x="162" y="18"/>
                  </a:lnTo>
                  <a:lnTo>
                    <a:pt x="159" y="9"/>
                  </a:lnTo>
                  <a:lnTo>
                    <a:pt x="135" y="6"/>
                  </a:lnTo>
                  <a:lnTo>
                    <a:pt x="132" y="6"/>
                  </a:lnTo>
                  <a:lnTo>
                    <a:pt x="87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813" name="Freeform 3037">
              <a:extLst>
                <a:ext uri="{FF2B5EF4-FFF2-40B4-BE49-F238E27FC236}">
                  <a16:creationId xmlns:a16="http://schemas.microsoft.com/office/drawing/2014/main" id="{933C139F-7AD4-4B72-92B0-3203228EA6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8" y="2654"/>
              <a:ext cx="15" cy="1"/>
            </a:xfrm>
            <a:custGeom>
              <a:avLst/>
              <a:gdLst>
                <a:gd name="T0" fmla="*/ 0 w 45"/>
                <a:gd name="T1" fmla="*/ 0 h 3"/>
                <a:gd name="T2" fmla="*/ 45 w 45"/>
                <a:gd name="T3" fmla="*/ 3 h 3"/>
                <a:gd name="T4" fmla="*/ 45 w 45"/>
                <a:gd name="T5" fmla="*/ 0 h 3"/>
                <a:gd name="T6" fmla="*/ 0 w 4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3">
                  <a:moveTo>
                    <a:pt x="0" y="0"/>
                  </a:moveTo>
                  <a:lnTo>
                    <a:pt x="45" y="3"/>
                  </a:lnTo>
                  <a:lnTo>
                    <a:pt x="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814" name="Freeform 3038">
              <a:extLst>
                <a:ext uri="{FF2B5EF4-FFF2-40B4-BE49-F238E27FC236}">
                  <a16:creationId xmlns:a16="http://schemas.microsoft.com/office/drawing/2014/main" id="{638734D8-061D-4977-999D-063F57E6BA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3" y="2659"/>
              <a:ext cx="100" cy="45"/>
            </a:xfrm>
            <a:custGeom>
              <a:avLst/>
              <a:gdLst>
                <a:gd name="T0" fmla="*/ 300 w 300"/>
                <a:gd name="T1" fmla="*/ 0 h 135"/>
                <a:gd name="T2" fmla="*/ 294 w 300"/>
                <a:gd name="T3" fmla="*/ 0 h 135"/>
                <a:gd name="T4" fmla="*/ 0 w 300"/>
                <a:gd name="T5" fmla="*/ 132 h 135"/>
                <a:gd name="T6" fmla="*/ 0 w 300"/>
                <a:gd name="T7" fmla="*/ 135 h 135"/>
                <a:gd name="T8" fmla="*/ 300 w 300"/>
                <a:gd name="T9" fmla="*/ 6 h 135"/>
                <a:gd name="T10" fmla="*/ 300 w 300"/>
                <a:gd name="T11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0" h="135">
                  <a:moveTo>
                    <a:pt x="300" y="0"/>
                  </a:moveTo>
                  <a:lnTo>
                    <a:pt x="294" y="0"/>
                  </a:lnTo>
                  <a:lnTo>
                    <a:pt x="0" y="132"/>
                  </a:lnTo>
                  <a:lnTo>
                    <a:pt x="0" y="135"/>
                  </a:lnTo>
                  <a:lnTo>
                    <a:pt x="300" y="6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815" name="Freeform 3039">
              <a:extLst>
                <a:ext uri="{FF2B5EF4-FFF2-40B4-BE49-F238E27FC236}">
                  <a16:creationId xmlns:a16="http://schemas.microsoft.com/office/drawing/2014/main" id="{48D0FF60-7C73-4AAC-A9E6-C51B679AE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2" y="2655"/>
              <a:ext cx="49" cy="133"/>
            </a:xfrm>
            <a:custGeom>
              <a:avLst/>
              <a:gdLst>
                <a:gd name="T0" fmla="*/ 3 w 147"/>
                <a:gd name="T1" fmla="*/ 12 h 399"/>
                <a:gd name="T2" fmla="*/ 3 w 147"/>
                <a:gd name="T3" fmla="*/ 18 h 399"/>
                <a:gd name="T4" fmla="*/ 138 w 147"/>
                <a:gd name="T5" fmla="*/ 396 h 399"/>
                <a:gd name="T6" fmla="*/ 147 w 147"/>
                <a:gd name="T7" fmla="*/ 399 h 399"/>
                <a:gd name="T8" fmla="*/ 144 w 147"/>
                <a:gd name="T9" fmla="*/ 381 h 399"/>
                <a:gd name="T10" fmla="*/ 3 w 147"/>
                <a:gd name="T11" fmla="*/ 0 h 399"/>
                <a:gd name="T12" fmla="*/ 0 w 147"/>
                <a:gd name="T13" fmla="*/ 3 h 399"/>
                <a:gd name="T14" fmla="*/ 3 w 147"/>
                <a:gd name="T15" fmla="*/ 12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7" h="399">
                  <a:moveTo>
                    <a:pt x="3" y="12"/>
                  </a:moveTo>
                  <a:lnTo>
                    <a:pt x="3" y="18"/>
                  </a:lnTo>
                  <a:lnTo>
                    <a:pt x="138" y="396"/>
                  </a:lnTo>
                  <a:lnTo>
                    <a:pt x="147" y="399"/>
                  </a:lnTo>
                  <a:lnTo>
                    <a:pt x="144" y="381"/>
                  </a:lnTo>
                  <a:lnTo>
                    <a:pt x="3" y="0"/>
                  </a:lnTo>
                  <a:lnTo>
                    <a:pt x="0" y="3"/>
                  </a:lnTo>
                  <a:lnTo>
                    <a:pt x="3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816" name="Freeform 3040">
              <a:extLst>
                <a:ext uri="{FF2B5EF4-FFF2-40B4-BE49-F238E27FC236}">
                  <a16:creationId xmlns:a16="http://schemas.microsoft.com/office/drawing/2014/main" id="{04B4F1F6-E832-4B58-ADD6-9C090CE059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4" y="2655"/>
              <a:ext cx="9" cy="1"/>
            </a:xfrm>
            <a:custGeom>
              <a:avLst/>
              <a:gdLst>
                <a:gd name="T0" fmla="*/ 24 w 27"/>
                <a:gd name="T1" fmla="*/ 3 h 3"/>
                <a:gd name="T2" fmla="*/ 27 w 27"/>
                <a:gd name="T3" fmla="*/ 0 h 3"/>
                <a:gd name="T4" fmla="*/ 0 w 27"/>
                <a:gd name="T5" fmla="*/ 0 h 3"/>
                <a:gd name="T6" fmla="*/ 24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4" y="3"/>
                  </a:moveTo>
                  <a:lnTo>
                    <a:pt x="27" y="0"/>
                  </a:lnTo>
                  <a:lnTo>
                    <a:pt x="0" y="0"/>
                  </a:lnTo>
                  <a:lnTo>
                    <a:pt x="24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817" name="Freeform 3041">
              <a:extLst>
                <a:ext uri="{FF2B5EF4-FFF2-40B4-BE49-F238E27FC236}">
                  <a16:creationId xmlns:a16="http://schemas.microsoft.com/office/drawing/2014/main" id="{60402E42-855F-4AC7-B0B9-7B7F5621B7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6" y="2770"/>
              <a:ext cx="45" cy="21"/>
            </a:xfrm>
            <a:custGeom>
              <a:avLst/>
              <a:gdLst>
                <a:gd name="T0" fmla="*/ 135 w 135"/>
                <a:gd name="T1" fmla="*/ 54 h 63"/>
                <a:gd name="T2" fmla="*/ 126 w 135"/>
                <a:gd name="T3" fmla="*/ 51 h 63"/>
                <a:gd name="T4" fmla="*/ 0 w 135"/>
                <a:gd name="T5" fmla="*/ 0 h 63"/>
                <a:gd name="T6" fmla="*/ 135 w 135"/>
                <a:gd name="T7" fmla="*/ 63 h 63"/>
                <a:gd name="T8" fmla="*/ 135 w 135"/>
                <a:gd name="T9" fmla="*/ 5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63">
                  <a:moveTo>
                    <a:pt x="135" y="54"/>
                  </a:moveTo>
                  <a:lnTo>
                    <a:pt x="126" y="51"/>
                  </a:lnTo>
                  <a:lnTo>
                    <a:pt x="0" y="0"/>
                  </a:lnTo>
                  <a:lnTo>
                    <a:pt x="135" y="63"/>
                  </a:lnTo>
                  <a:lnTo>
                    <a:pt x="135" y="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818" name="Freeform 3042">
              <a:extLst>
                <a:ext uri="{FF2B5EF4-FFF2-40B4-BE49-F238E27FC236}">
                  <a16:creationId xmlns:a16="http://schemas.microsoft.com/office/drawing/2014/main" id="{0DE81ED6-538A-4360-811A-6E26B8EE5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0" y="2781"/>
              <a:ext cx="4" cy="11"/>
            </a:xfrm>
            <a:custGeom>
              <a:avLst/>
              <a:gdLst>
                <a:gd name="T0" fmla="*/ 6 w 12"/>
                <a:gd name="T1" fmla="*/ 0 h 33"/>
                <a:gd name="T2" fmla="*/ 0 w 12"/>
                <a:gd name="T3" fmla="*/ 3 h 33"/>
                <a:gd name="T4" fmla="*/ 3 w 12"/>
                <a:gd name="T5" fmla="*/ 21 h 33"/>
                <a:gd name="T6" fmla="*/ 3 w 12"/>
                <a:gd name="T7" fmla="*/ 30 h 33"/>
                <a:gd name="T8" fmla="*/ 12 w 12"/>
                <a:gd name="T9" fmla="*/ 33 h 33"/>
                <a:gd name="T10" fmla="*/ 6 w 12"/>
                <a:gd name="T1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33">
                  <a:moveTo>
                    <a:pt x="6" y="0"/>
                  </a:moveTo>
                  <a:lnTo>
                    <a:pt x="0" y="3"/>
                  </a:lnTo>
                  <a:lnTo>
                    <a:pt x="3" y="21"/>
                  </a:lnTo>
                  <a:lnTo>
                    <a:pt x="3" y="30"/>
                  </a:lnTo>
                  <a:lnTo>
                    <a:pt x="12" y="3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819" name="Freeform 3043">
              <a:extLst>
                <a:ext uri="{FF2B5EF4-FFF2-40B4-BE49-F238E27FC236}">
                  <a16:creationId xmlns:a16="http://schemas.microsoft.com/office/drawing/2014/main" id="{212CA61A-133F-49B5-9713-A78F15592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" y="2661"/>
              <a:ext cx="187" cy="126"/>
            </a:xfrm>
            <a:custGeom>
              <a:avLst/>
              <a:gdLst>
                <a:gd name="T0" fmla="*/ 561 w 561"/>
                <a:gd name="T1" fmla="*/ 378 h 378"/>
                <a:gd name="T2" fmla="*/ 426 w 561"/>
                <a:gd name="T3" fmla="*/ 0 h 378"/>
                <a:gd name="T4" fmla="*/ 126 w 561"/>
                <a:gd name="T5" fmla="*/ 129 h 378"/>
                <a:gd name="T6" fmla="*/ 0 w 561"/>
                <a:gd name="T7" fmla="*/ 132 h 378"/>
                <a:gd name="T8" fmla="*/ 435 w 561"/>
                <a:gd name="T9" fmla="*/ 327 h 378"/>
                <a:gd name="T10" fmla="*/ 561 w 561"/>
                <a:gd name="T11" fmla="*/ 378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1" h="378">
                  <a:moveTo>
                    <a:pt x="561" y="378"/>
                  </a:moveTo>
                  <a:lnTo>
                    <a:pt x="426" y="0"/>
                  </a:lnTo>
                  <a:lnTo>
                    <a:pt x="126" y="129"/>
                  </a:lnTo>
                  <a:lnTo>
                    <a:pt x="0" y="132"/>
                  </a:lnTo>
                  <a:lnTo>
                    <a:pt x="435" y="327"/>
                  </a:lnTo>
                  <a:lnTo>
                    <a:pt x="561" y="3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820" name="Freeform 3044">
              <a:extLst>
                <a:ext uri="{FF2B5EF4-FFF2-40B4-BE49-F238E27FC236}">
                  <a16:creationId xmlns:a16="http://schemas.microsoft.com/office/drawing/2014/main" id="{3705A53A-D89A-4D5E-A3F2-D6FB4D895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3" y="2639"/>
              <a:ext cx="4" cy="1"/>
            </a:xfrm>
            <a:custGeom>
              <a:avLst/>
              <a:gdLst>
                <a:gd name="T0" fmla="*/ 12 w 12"/>
                <a:gd name="T1" fmla="*/ 0 h 3"/>
                <a:gd name="T2" fmla="*/ 0 w 12"/>
                <a:gd name="T3" fmla="*/ 0 h 3"/>
                <a:gd name="T4" fmla="*/ 12 w 12"/>
                <a:gd name="T5" fmla="*/ 3 h 3"/>
                <a:gd name="T6" fmla="*/ 12 w 1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0"/>
                  </a:moveTo>
                  <a:lnTo>
                    <a:pt x="0" y="0"/>
                  </a:lnTo>
                  <a:lnTo>
                    <a:pt x="12" y="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821" name="Freeform 3045">
              <a:extLst>
                <a:ext uri="{FF2B5EF4-FFF2-40B4-BE49-F238E27FC236}">
                  <a16:creationId xmlns:a16="http://schemas.microsoft.com/office/drawing/2014/main" id="{7CB281A9-2BCC-4412-B24F-142B4EB122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7" y="2639"/>
              <a:ext cx="1" cy="1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3 h 3"/>
                <a:gd name="T4" fmla="*/ 3 w 3"/>
                <a:gd name="T5" fmla="*/ 3 h 3"/>
                <a:gd name="T6" fmla="*/ 0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3"/>
                  </a:lnTo>
                  <a:lnTo>
                    <a:pt x="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822" name="Freeform 3046">
              <a:extLst>
                <a:ext uri="{FF2B5EF4-FFF2-40B4-BE49-F238E27FC236}">
                  <a16:creationId xmlns:a16="http://schemas.microsoft.com/office/drawing/2014/main" id="{97EAB429-DD94-4B3C-B03F-18714A81C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9" y="2651"/>
              <a:ext cx="48" cy="3"/>
            </a:xfrm>
            <a:custGeom>
              <a:avLst/>
              <a:gdLst>
                <a:gd name="T0" fmla="*/ 48 w 144"/>
                <a:gd name="T1" fmla="*/ 6 h 9"/>
                <a:gd name="T2" fmla="*/ 60 w 144"/>
                <a:gd name="T3" fmla="*/ 6 h 9"/>
                <a:gd name="T4" fmla="*/ 144 w 144"/>
                <a:gd name="T5" fmla="*/ 9 h 9"/>
                <a:gd name="T6" fmla="*/ 0 w 144"/>
                <a:gd name="T7" fmla="*/ 0 h 9"/>
                <a:gd name="T8" fmla="*/ 48 w 144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9">
                  <a:moveTo>
                    <a:pt x="48" y="6"/>
                  </a:moveTo>
                  <a:lnTo>
                    <a:pt x="60" y="6"/>
                  </a:lnTo>
                  <a:lnTo>
                    <a:pt x="144" y="9"/>
                  </a:lnTo>
                  <a:lnTo>
                    <a:pt x="0" y="0"/>
                  </a:lnTo>
                  <a:lnTo>
                    <a:pt x="48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823" name="Freeform 3047">
              <a:extLst>
                <a:ext uri="{FF2B5EF4-FFF2-40B4-BE49-F238E27FC236}">
                  <a16:creationId xmlns:a16="http://schemas.microsoft.com/office/drawing/2014/main" id="{818C38F1-EF13-473E-9B36-D6BE18807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7" y="2637"/>
              <a:ext cx="5" cy="1"/>
            </a:xfrm>
            <a:custGeom>
              <a:avLst/>
              <a:gdLst>
                <a:gd name="T0" fmla="*/ 15 w 15"/>
                <a:gd name="T1" fmla="*/ 0 h 3"/>
                <a:gd name="T2" fmla="*/ 0 w 15"/>
                <a:gd name="T3" fmla="*/ 0 h 3"/>
                <a:gd name="T4" fmla="*/ 15 w 15"/>
                <a:gd name="T5" fmla="*/ 3 h 3"/>
                <a:gd name="T6" fmla="*/ 15 w 1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3">
                  <a:moveTo>
                    <a:pt x="15" y="0"/>
                  </a:moveTo>
                  <a:lnTo>
                    <a:pt x="0" y="0"/>
                  </a:lnTo>
                  <a:lnTo>
                    <a:pt x="15" y="3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824" name="Freeform 3048">
              <a:extLst>
                <a:ext uri="{FF2B5EF4-FFF2-40B4-BE49-F238E27FC236}">
                  <a16:creationId xmlns:a16="http://schemas.microsoft.com/office/drawing/2014/main" id="{88B5963E-45FA-4BDD-AAEA-BD7DD5308E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0" y="2638"/>
              <a:ext cx="4" cy="1"/>
            </a:xfrm>
            <a:custGeom>
              <a:avLst/>
              <a:gdLst>
                <a:gd name="T0" fmla="*/ 0 w 12"/>
                <a:gd name="T1" fmla="*/ 0 h 3"/>
                <a:gd name="T2" fmla="*/ 12 w 12"/>
                <a:gd name="T3" fmla="*/ 3 h 3"/>
                <a:gd name="T4" fmla="*/ 12 w 12"/>
                <a:gd name="T5" fmla="*/ 0 h 3"/>
                <a:gd name="T6" fmla="*/ 0 w 1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0" y="0"/>
                  </a:moveTo>
                  <a:lnTo>
                    <a:pt x="12" y="3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825" name="Freeform 3049">
              <a:extLst>
                <a:ext uri="{FF2B5EF4-FFF2-40B4-BE49-F238E27FC236}">
                  <a16:creationId xmlns:a16="http://schemas.microsoft.com/office/drawing/2014/main" id="{916416AE-43F2-4BA1-A6A2-A5768E66C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2" y="2635"/>
              <a:ext cx="4" cy="1"/>
            </a:xfrm>
            <a:custGeom>
              <a:avLst/>
              <a:gdLst>
                <a:gd name="T0" fmla="*/ 0 w 12"/>
                <a:gd name="T1" fmla="*/ 0 h 3"/>
                <a:gd name="T2" fmla="*/ 12 w 12"/>
                <a:gd name="T3" fmla="*/ 3 h 3"/>
                <a:gd name="T4" fmla="*/ 12 w 12"/>
                <a:gd name="T5" fmla="*/ 0 h 3"/>
                <a:gd name="T6" fmla="*/ 0 w 1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0" y="0"/>
                  </a:moveTo>
                  <a:lnTo>
                    <a:pt x="12" y="3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826" name="Freeform 3050">
              <a:extLst>
                <a:ext uri="{FF2B5EF4-FFF2-40B4-BE49-F238E27FC236}">
                  <a16:creationId xmlns:a16="http://schemas.microsoft.com/office/drawing/2014/main" id="{3EE25A58-5FA0-4BB8-8C62-726938D7BB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5" y="2636"/>
              <a:ext cx="4" cy="1"/>
            </a:xfrm>
            <a:custGeom>
              <a:avLst/>
              <a:gdLst>
                <a:gd name="T0" fmla="*/ 0 w 12"/>
                <a:gd name="T1" fmla="*/ 0 h 3"/>
                <a:gd name="T2" fmla="*/ 12 w 12"/>
                <a:gd name="T3" fmla="*/ 3 h 3"/>
                <a:gd name="T4" fmla="*/ 12 w 12"/>
                <a:gd name="T5" fmla="*/ 0 h 3"/>
                <a:gd name="T6" fmla="*/ 0 w 1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0" y="0"/>
                  </a:moveTo>
                  <a:lnTo>
                    <a:pt x="12" y="3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827" name="Freeform 3051">
              <a:extLst>
                <a:ext uri="{FF2B5EF4-FFF2-40B4-BE49-F238E27FC236}">
                  <a16:creationId xmlns:a16="http://schemas.microsoft.com/office/drawing/2014/main" id="{86C4455F-F02C-460E-A90D-511CC394B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7" y="2703"/>
              <a:ext cx="126" cy="2"/>
            </a:xfrm>
            <a:custGeom>
              <a:avLst/>
              <a:gdLst>
                <a:gd name="T0" fmla="*/ 380 w 380"/>
                <a:gd name="T1" fmla="*/ 3 h 6"/>
                <a:gd name="T2" fmla="*/ 380 w 380"/>
                <a:gd name="T3" fmla="*/ 0 h 6"/>
                <a:gd name="T4" fmla="*/ 0 w 380"/>
                <a:gd name="T5" fmla="*/ 3 h 6"/>
                <a:gd name="T6" fmla="*/ 254 w 380"/>
                <a:gd name="T7" fmla="*/ 6 h 6"/>
                <a:gd name="T8" fmla="*/ 380 w 380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0" h="6">
                  <a:moveTo>
                    <a:pt x="380" y="3"/>
                  </a:moveTo>
                  <a:lnTo>
                    <a:pt x="380" y="0"/>
                  </a:lnTo>
                  <a:lnTo>
                    <a:pt x="0" y="3"/>
                  </a:lnTo>
                  <a:lnTo>
                    <a:pt x="254" y="6"/>
                  </a:lnTo>
                  <a:lnTo>
                    <a:pt x="38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8828" name="Group 3052">
            <a:extLst>
              <a:ext uri="{FF2B5EF4-FFF2-40B4-BE49-F238E27FC236}">
                <a16:creationId xmlns:a16="http://schemas.microsoft.com/office/drawing/2014/main" id="{E507275F-9741-4260-8C20-025BA3738ED6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896225" y="2101850"/>
            <a:ext cx="774700" cy="307975"/>
            <a:chOff x="4941" y="2543"/>
            <a:chExt cx="488" cy="194"/>
          </a:xfrm>
        </p:grpSpPr>
        <p:sp>
          <p:nvSpPr>
            <p:cNvPr id="78829" name="Freeform 3053">
              <a:extLst>
                <a:ext uri="{FF2B5EF4-FFF2-40B4-BE49-F238E27FC236}">
                  <a16:creationId xmlns:a16="http://schemas.microsoft.com/office/drawing/2014/main" id="{382FB942-678F-4757-A963-A8336A3BEB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1" y="2560"/>
              <a:ext cx="148" cy="37"/>
            </a:xfrm>
            <a:custGeom>
              <a:avLst/>
              <a:gdLst>
                <a:gd name="T0" fmla="*/ 444 w 444"/>
                <a:gd name="T1" fmla="*/ 6 h 111"/>
                <a:gd name="T2" fmla="*/ 435 w 444"/>
                <a:gd name="T3" fmla="*/ 0 h 111"/>
                <a:gd name="T4" fmla="*/ 0 w 444"/>
                <a:gd name="T5" fmla="*/ 105 h 111"/>
                <a:gd name="T6" fmla="*/ 0 w 444"/>
                <a:gd name="T7" fmla="*/ 111 h 111"/>
                <a:gd name="T8" fmla="*/ 9 w 444"/>
                <a:gd name="T9" fmla="*/ 111 h 111"/>
                <a:gd name="T10" fmla="*/ 18 w 444"/>
                <a:gd name="T11" fmla="*/ 108 h 111"/>
                <a:gd name="T12" fmla="*/ 444 w 444"/>
                <a:gd name="T13" fmla="*/ 6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4" h="111">
                  <a:moveTo>
                    <a:pt x="444" y="6"/>
                  </a:moveTo>
                  <a:lnTo>
                    <a:pt x="435" y="0"/>
                  </a:lnTo>
                  <a:lnTo>
                    <a:pt x="0" y="105"/>
                  </a:lnTo>
                  <a:lnTo>
                    <a:pt x="0" y="111"/>
                  </a:lnTo>
                  <a:lnTo>
                    <a:pt x="9" y="111"/>
                  </a:lnTo>
                  <a:lnTo>
                    <a:pt x="18" y="108"/>
                  </a:lnTo>
                  <a:lnTo>
                    <a:pt x="444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830" name="Freeform 3054">
              <a:extLst>
                <a:ext uri="{FF2B5EF4-FFF2-40B4-BE49-F238E27FC236}">
                  <a16:creationId xmlns:a16="http://schemas.microsoft.com/office/drawing/2014/main" id="{E6FF4ED8-0C23-4BD8-9843-32AE42B181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7" y="2543"/>
              <a:ext cx="479" cy="52"/>
            </a:xfrm>
            <a:custGeom>
              <a:avLst/>
              <a:gdLst>
                <a:gd name="T0" fmla="*/ 1206 w 1437"/>
                <a:gd name="T1" fmla="*/ 3 h 156"/>
                <a:gd name="T2" fmla="*/ 1155 w 1437"/>
                <a:gd name="T3" fmla="*/ 0 h 156"/>
                <a:gd name="T4" fmla="*/ 0 w 1437"/>
                <a:gd name="T5" fmla="*/ 117 h 156"/>
                <a:gd name="T6" fmla="*/ 3 w 1437"/>
                <a:gd name="T7" fmla="*/ 117 h 156"/>
                <a:gd name="T8" fmla="*/ 27 w 1437"/>
                <a:gd name="T9" fmla="*/ 120 h 156"/>
                <a:gd name="T10" fmla="*/ 39 w 1437"/>
                <a:gd name="T11" fmla="*/ 120 h 156"/>
                <a:gd name="T12" fmla="*/ 1002 w 1437"/>
                <a:gd name="T13" fmla="*/ 156 h 156"/>
                <a:gd name="T14" fmla="*/ 1437 w 1437"/>
                <a:gd name="T15" fmla="*/ 51 h 156"/>
                <a:gd name="T16" fmla="*/ 1206 w 1437"/>
                <a:gd name="T17" fmla="*/ 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37" h="156">
                  <a:moveTo>
                    <a:pt x="1206" y="3"/>
                  </a:moveTo>
                  <a:lnTo>
                    <a:pt x="1155" y="0"/>
                  </a:lnTo>
                  <a:lnTo>
                    <a:pt x="0" y="117"/>
                  </a:lnTo>
                  <a:lnTo>
                    <a:pt x="3" y="117"/>
                  </a:lnTo>
                  <a:lnTo>
                    <a:pt x="27" y="120"/>
                  </a:lnTo>
                  <a:lnTo>
                    <a:pt x="39" y="120"/>
                  </a:lnTo>
                  <a:lnTo>
                    <a:pt x="1002" y="156"/>
                  </a:lnTo>
                  <a:lnTo>
                    <a:pt x="1437" y="51"/>
                  </a:lnTo>
                  <a:lnTo>
                    <a:pt x="1206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831" name="Freeform 3055">
              <a:extLst>
                <a:ext uri="{FF2B5EF4-FFF2-40B4-BE49-F238E27FC236}">
                  <a16:creationId xmlns:a16="http://schemas.microsoft.com/office/drawing/2014/main" id="{47CF0324-BBE2-4AF1-8981-103E19D67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7" y="2588"/>
              <a:ext cx="270" cy="141"/>
            </a:xfrm>
            <a:custGeom>
              <a:avLst/>
              <a:gdLst>
                <a:gd name="T0" fmla="*/ 144 w 810"/>
                <a:gd name="T1" fmla="*/ 3 h 423"/>
                <a:gd name="T2" fmla="*/ 84 w 810"/>
                <a:gd name="T3" fmla="*/ 3 h 423"/>
                <a:gd name="T4" fmla="*/ 69 w 810"/>
                <a:gd name="T5" fmla="*/ 0 h 423"/>
                <a:gd name="T6" fmla="*/ 0 w 810"/>
                <a:gd name="T7" fmla="*/ 0 h 423"/>
                <a:gd name="T8" fmla="*/ 435 w 810"/>
                <a:gd name="T9" fmla="*/ 39 h 423"/>
                <a:gd name="T10" fmla="*/ 483 w 810"/>
                <a:gd name="T11" fmla="*/ 42 h 423"/>
                <a:gd name="T12" fmla="*/ 492 w 810"/>
                <a:gd name="T13" fmla="*/ 42 h 423"/>
                <a:gd name="T14" fmla="*/ 549 w 810"/>
                <a:gd name="T15" fmla="*/ 45 h 423"/>
                <a:gd name="T16" fmla="*/ 558 w 810"/>
                <a:gd name="T17" fmla="*/ 45 h 423"/>
                <a:gd name="T18" fmla="*/ 615 w 810"/>
                <a:gd name="T19" fmla="*/ 45 h 423"/>
                <a:gd name="T20" fmla="*/ 615 w 810"/>
                <a:gd name="T21" fmla="*/ 48 h 423"/>
                <a:gd name="T22" fmla="*/ 624 w 810"/>
                <a:gd name="T23" fmla="*/ 48 h 423"/>
                <a:gd name="T24" fmla="*/ 669 w 810"/>
                <a:gd name="T25" fmla="*/ 48 h 423"/>
                <a:gd name="T26" fmla="*/ 804 w 810"/>
                <a:gd name="T27" fmla="*/ 423 h 423"/>
                <a:gd name="T28" fmla="*/ 810 w 810"/>
                <a:gd name="T29" fmla="*/ 423 h 423"/>
                <a:gd name="T30" fmla="*/ 807 w 810"/>
                <a:gd name="T31" fmla="*/ 78 h 423"/>
                <a:gd name="T32" fmla="*/ 801 w 810"/>
                <a:gd name="T33" fmla="*/ 45 h 423"/>
                <a:gd name="T34" fmla="*/ 801 w 810"/>
                <a:gd name="T35" fmla="*/ 27 h 423"/>
                <a:gd name="T36" fmla="*/ 792 w 810"/>
                <a:gd name="T37" fmla="*/ 27 h 423"/>
                <a:gd name="T38" fmla="*/ 375 w 810"/>
                <a:gd name="T39" fmla="*/ 12 h 423"/>
                <a:gd name="T40" fmla="*/ 372 w 810"/>
                <a:gd name="T41" fmla="*/ 12 h 423"/>
                <a:gd name="T42" fmla="*/ 357 w 810"/>
                <a:gd name="T43" fmla="*/ 9 h 423"/>
                <a:gd name="T44" fmla="*/ 297 w 810"/>
                <a:gd name="T45" fmla="*/ 9 h 423"/>
                <a:gd name="T46" fmla="*/ 276 w 810"/>
                <a:gd name="T47" fmla="*/ 9 h 423"/>
                <a:gd name="T48" fmla="*/ 261 w 810"/>
                <a:gd name="T49" fmla="*/ 6 h 423"/>
                <a:gd name="T50" fmla="*/ 222 w 810"/>
                <a:gd name="T51" fmla="*/ 6 h 423"/>
                <a:gd name="T52" fmla="*/ 180 w 810"/>
                <a:gd name="T53" fmla="*/ 6 h 423"/>
                <a:gd name="T54" fmla="*/ 165 w 810"/>
                <a:gd name="T55" fmla="*/ 3 h 423"/>
                <a:gd name="T56" fmla="*/ 144 w 810"/>
                <a:gd name="T57" fmla="*/ 3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10" h="423">
                  <a:moveTo>
                    <a:pt x="144" y="3"/>
                  </a:moveTo>
                  <a:lnTo>
                    <a:pt x="84" y="3"/>
                  </a:lnTo>
                  <a:lnTo>
                    <a:pt x="69" y="0"/>
                  </a:lnTo>
                  <a:lnTo>
                    <a:pt x="0" y="0"/>
                  </a:lnTo>
                  <a:lnTo>
                    <a:pt x="435" y="39"/>
                  </a:lnTo>
                  <a:lnTo>
                    <a:pt x="483" y="42"/>
                  </a:lnTo>
                  <a:lnTo>
                    <a:pt x="492" y="42"/>
                  </a:lnTo>
                  <a:lnTo>
                    <a:pt x="549" y="45"/>
                  </a:lnTo>
                  <a:lnTo>
                    <a:pt x="558" y="45"/>
                  </a:lnTo>
                  <a:lnTo>
                    <a:pt x="615" y="45"/>
                  </a:lnTo>
                  <a:lnTo>
                    <a:pt x="615" y="48"/>
                  </a:lnTo>
                  <a:lnTo>
                    <a:pt x="624" y="48"/>
                  </a:lnTo>
                  <a:lnTo>
                    <a:pt x="669" y="48"/>
                  </a:lnTo>
                  <a:lnTo>
                    <a:pt x="804" y="423"/>
                  </a:lnTo>
                  <a:lnTo>
                    <a:pt x="810" y="423"/>
                  </a:lnTo>
                  <a:lnTo>
                    <a:pt x="807" y="78"/>
                  </a:lnTo>
                  <a:lnTo>
                    <a:pt x="801" y="45"/>
                  </a:lnTo>
                  <a:lnTo>
                    <a:pt x="801" y="27"/>
                  </a:lnTo>
                  <a:lnTo>
                    <a:pt x="792" y="27"/>
                  </a:lnTo>
                  <a:lnTo>
                    <a:pt x="375" y="12"/>
                  </a:lnTo>
                  <a:lnTo>
                    <a:pt x="372" y="12"/>
                  </a:lnTo>
                  <a:lnTo>
                    <a:pt x="357" y="9"/>
                  </a:lnTo>
                  <a:lnTo>
                    <a:pt x="297" y="9"/>
                  </a:lnTo>
                  <a:lnTo>
                    <a:pt x="276" y="9"/>
                  </a:lnTo>
                  <a:lnTo>
                    <a:pt x="261" y="6"/>
                  </a:lnTo>
                  <a:lnTo>
                    <a:pt x="222" y="6"/>
                  </a:lnTo>
                  <a:lnTo>
                    <a:pt x="180" y="6"/>
                  </a:lnTo>
                  <a:lnTo>
                    <a:pt x="165" y="3"/>
                  </a:lnTo>
                  <a:lnTo>
                    <a:pt x="144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832" name="Freeform 3056">
              <a:extLst>
                <a:ext uri="{FF2B5EF4-FFF2-40B4-BE49-F238E27FC236}">
                  <a16:creationId xmlns:a16="http://schemas.microsoft.com/office/drawing/2014/main" id="{2D5CB017-45E6-4148-B02E-18006372E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" y="2588"/>
              <a:ext cx="5" cy="1"/>
            </a:xfrm>
            <a:custGeom>
              <a:avLst/>
              <a:gdLst>
                <a:gd name="T0" fmla="*/ 0 w 15"/>
                <a:gd name="T1" fmla="*/ 0 h 3"/>
                <a:gd name="T2" fmla="*/ 15 w 15"/>
                <a:gd name="T3" fmla="*/ 3 h 3"/>
                <a:gd name="T4" fmla="*/ 15 w 15"/>
                <a:gd name="T5" fmla="*/ 0 h 3"/>
                <a:gd name="T6" fmla="*/ 0 w 1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3">
                  <a:moveTo>
                    <a:pt x="0" y="0"/>
                  </a:moveTo>
                  <a:lnTo>
                    <a:pt x="15" y="3"/>
                  </a:ln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833" name="Freeform 3057">
              <a:extLst>
                <a:ext uri="{FF2B5EF4-FFF2-40B4-BE49-F238E27FC236}">
                  <a16:creationId xmlns:a16="http://schemas.microsoft.com/office/drawing/2014/main" id="{C4F43A30-3AB4-40AC-B315-0888285F3D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1" y="2582"/>
              <a:ext cx="297" cy="70"/>
            </a:xfrm>
            <a:custGeom>
              <a:avLst/>
              <a:gdLst>
                <a:gd name="T0" fmla="*/ 228 w 891"/>
                <a:gd name="T1" fmla="*/ 18 h 210"/>
                <a:gd name="T2" fmla="*/ 216 w 891"/>
                <a:gd name="T3" fmla="*/ 18 h 210"/>
                <a:gd name="T4" fmla="*/ 159 w 891"/>
                <a:gd name="T5" fmla="*/ 12 h 210"/>
                <a:gd name="T6" fmla="*/ 144 w 891"/>
                <a:gd name="T7" fmla="*/ 12 h 210"/>
                <a:gd name="T8" fmla="*/ 57 w 891"/>
                <a:gd name="T9" fmla="*/ 3 h 210"/>
                <a:gd name="T10" fmla="*/ 45 w 891"/>
                <a:gd name="T11" fmla="*/ 3 h 210"/>
                <a:gd name="T12" fmla="*/ 21 w 891"/>
                <a:gd name="T13" fmla="*/ 0 h 210"/>
                <a:gd name="T14" fmla="*/ 18 w 891"/>
                <a:gd name="T15" fmla="*/ 0 h 210"/>
                <a:gd name="T16" fmla="*/ 0 w 891"/>
                <a:gd name="T17" fmla="*/ 0 h 210"/>
                <a:gd name="T18" fmla="*/ 18 w 891"/>
                <a:gd name="T19" fmla="*/ 27 h 210"/>
                <a:gd name="T20" fmla="*/ 18 w 891"/>
                <a:gd name="T21" fmla="*/ 30 h 210"/>
                <a:gd name="T22" fmla="*/ 27 w 891"/>
                <a:gd name="T23" fmla="*/ 39 h 210"/>
                <a:gd name="T24" fmla="*/ 27 w 891"/>
                <a:gd name="T25" fmla="*/ 42 h 210"/>
                <a:gd name="T26" fmla="*/ 156 w 891"/>
                <a:gd name="T27" fmla="*/ 210 h 210"/>
                <a:gd name="T28" fmla="*/ 618 w 891"/>
                <a:gd name="T29" fmla="*/ 201 h 210"/>
                <a:gd name="T30" fmla="*/ 891 w 891"/>
                <a:gd name="T31" fmla="*/ 78 h 210"/>
                <a:gd name="T32" fmla="*/ 735 w 891"/>
                <a:gd name="T33" fmla="*/ 63 h 210"/>
                <a:gd name="T34" fmla="*/ 720 w 891"/>
                <a:gd name="T35" fmla="*/ 63 h 210"/>
                <a:gd name="T36" fmla="*/ 696 w 891"/>
                <a:gd name="T37" fmla="*/ 60 h 210"/>
                <a:gd name="T38" fmla="*/ 663 w 891"/>
                <a:gd name="T39" fmla="*/ 57 h 210"/>
                <a:gd name="T40" fmla="*/ 228 w 891"/>
                <a:gd name="T41" fmla="*/ 1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91" h="210">
                  <a:moveTo>
                    <a:pt x="228" y="18"/>
                  </a:moveTo>
                  <a:lnTo>
                    <a:pt x="216" y="18"/>
                  </a:lnTo>
                  <a:lnTo>
                    <a:pt x="159" y="12"/>
                  </a:lnTo>
                  <a:lnTo>
                    <a:pt x="144" y="12"/>
                  </a:lnTo>
                  <a:lnTo>
                    <a:pt x="57" y="3"/>
                  </a:lnTo>
                  <a:lnTo>
                    <a:pt x="45" y="3"/>
                  </a:lnTo>
                  <a:lnTo>
                    <a:pt x="21" y="0"/>
                  </a:lnTo>
                  <a:lnTo>
                    <a:pt x="18" y="0"/>
                  </a:lnTo>
                  <a:lnTo>
                    <a:pt x="0" y="0"/>
                  </a:lnTo>
                  <a:lnTo>
                    <a:pt x="18" y="27"/>
                  </a:lnTo>
                  <a:lnTo>
                    <a:pt x="18" y="30"/>
                  </a:lnTo>
                  <a:lnTo>
                    <a:pt x="27" y="39"/>
                  </a:lnTo>
                  <a:lnTo>
                    <a:pt x="27" y="42"/>
                  </a:lnTo>
                  <a:lnTo>
                    <a:pt x="156" y="210"/>
                  </a:lnTo>
                  <a:lnTo>
                    <a:pt x="618" y="201"/>
                  </a:lnTo>
                  <a:lnTo>
                    <a:pt x="891" y="78"/>
                  </a:lnTo>
                  <a:lnTo>
                    <a:pt x="735" y="63"/>
                  </a:lnTo>
                  <a:lnTo>
                    <a:pt x="720" y="63"/>
                  </a:lnTo>
                  <a:lnTo>
                    <a:pt x="696" y="60"/>
                  </a:lnTo>
                  <a:lnTo>
                    <a:pt x="663" y="57"/>
                  </a:lnTo>
                  <a:lnTo>
                    <a:pt x="228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834" name="Freeform 3058">
              <a:extLst>
                <a:ext uri="{FF2B5EF4-FFF2-40B4-BE49-F238E27FC236}">
                  <a16:creationId xmlns:a16="http://schemas.microsoft.com/office/drawing/2014/main" id="{BE22DCFE-0576-4782-A9D5-48488172A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0" y="2583"/>
              <a:ext cx="321" cy="14"/>
            </a:xfrm>
            <a:custGeom>
              <a:avLst/>
              <a:gdLst>
                <a:gd name="T0" fmla="*/ 315 w 963"/>
                <a:gd name="T1" fmla="*/ 18 h 42"/>
                <a:gd name="T2" fmla="*/ 336 w 963"/>
                <a:gd name="T3" fmla="*/ 18 h 42"/>
                <a:gd name="T4" fmla="*/ 351 w 963"/>
                <a:gd name="T5" fmla="*/ 18 h 42"/>
                <a:gd name="T6" fmla="*/ 393 w 963"/>
                <a:gd name="T7" fmla="*/ 21 h 42"/>
                <a:gd name="T8" fmla="*/ 432 w 963"/>
                <a:gd name="T9" fmla="*/ 21 h 42"/>
                <a:gd name="T10" fmla="*/ 447 w 963"/>
                <a:gd name="T11" fmla="*/ 21 h 42"/>
                <a:gd name="T12" fmla="*/ 468 w 963"/>
                <a:gd name="T13" fmla="*/ 24 h 42"/>
                <a:gd name="T14" fmla="*/ 528 w 963"/>
                <a:gd name="T15" fmla="*/ 24 h 42"/>
                <a:gd name="T16" fmla="*/ 543 w 963"/>
                <a:gd name="T17" fmla="*/ 24 h 42"/>
                <a:gd name="T18" fmla="*/ 546 w 963"/>
                <a:gd name="T19" fmla="*/ 27 h 42"/>
                <a:gd name="T20" fmla="*/ 963 w 963"/>
                <a:gd name="T21" fmla="*/ 42 h 42"/>
                <a:gd name="T22" fmla="*/ 963 w 963"/>
                <a:gd name="T23" fmla="*/ 36 h 42"/>
                <a:gd name="T24" fmla="*/ 0 w 963"/>
                <a:gd name="T25" fmla="*/ 0 h 42"/>
                <a:gd name="T26" fmla="*/ 87 w 963"/>
                <a:gd name="T27" fmla="*/ 9 h 42"/>
                <a:gd name="T28" fmla="*/ 102 w 963"/>
                <a:gd name="T29" fmla="*/ 9 h 42"/>
                <a:gd name="T30" fmla="*/ 240 w 963"/>
                <a:gd name="T31" fmla="*/ 15 h 42"/>
                <a:gd name="T32" fmla="*/ 255 w 963"/>
                <a:gd name="T33" fmla="*/ 15 h 42"/>
                <a:gd name="T34" fmla="*/ 315 w 963"/>
                <a:gd name="T3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3" h="42">
                  <a:moveTo>
                    <a:pt x="315" y="18"/>
                  </a:moveTo>
                  <a:lnTo>
                    <a:pt x="336" y="18"/>
                  </a:lnTo>
                  <a:lnTo>
                    <a:pt x="351" y="18"/>
                  </a:lnTo>
                  <a:lnTo>
                    <a:pt x="393" y="21"/>
                  </a:lnTo>
                  <a:lnTo>
                    <a:pt x="432" y="21"/>
                  </a:lnTo>
                  <a:lnTo>
                    <a:pt x="447" y="21"/>
                  </a:lnTo>
                  <a:lnTo>
                    <a:pt x="468" y="24"/>
                  </a:lnTo>
                  <a:lnTo>
                    <a:pt x="528" y="24"/>
                  </a:lnTo>
                  <a:lnTo>
                    <a:pt x="543" y="24"/>
                  </a:lnTo>
                  <a:lnTo>
                    <a:pt x="546" y="27"/>
                  </a:lnTo>
                  <a:lnTo>
                    <a:pt x="963" y="42"/>
                  </a:lnTo>
                  <a:lnTo>
                    <a:pt x="963" y="36"/>
                  </a:lnTo>
                  <a:lnTo>
                    <a:pt x="0" y="0"/>
                  </a:lnTo>
                  <a:lnTo>
                    <a:pt x="87" y="9"/>
                  </a:lnTo>
                  <a:lnTo>
                    <a:pt x="102" y="9"/>
                  </a:lnTo>
                  <a:lnTo>
                    <a:pt x="240" y="15"/>
                  </a:lnTo>
                  <a:lnTo>
                    <a:pt x="255" y="15"/>
                  </a:lnTo>
                  <a:lnTo>
                    <a:pt x="315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835" name="Freeform 3059">
              <a:extLst>
                <a:ext uri="{FF2B5EF4-FFF2-40B4-BE49-F238E27FC236}">
                  <a16:creationId xmlns:a16="http://schemas.microsoft.com/office/drawing/2014/main" id="{3D9F7252-0200-4AC2-B748-C74E68D88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1" y="2592"/>
              <a:ext cx="9" cy="4"/>
            </a:xfrm>
            <a:custGeom>
              <a:avLst/>
              <a:gdLst>
                <a:gd name="T0" fmla="*/ 24 w 27"/>
                <a:gd name="T1" fmla="*/ 12 h 12"/>
                <a:gd name="T2" fmla="*/ 27 w 27"/>
                <a:gd name="T3" fmla="*/ 9 h 12"/>
                <a:gd name="T4" fmla="*/ 18 w 27"/>
                <a:gd name="T5" fmla="*/ 0 h 12"/>
                <a:gd name="T6" fmla="*/ 0 w 27"/>
                <a:gd name="T7" fmla="*/ 0 h 12"/>
                <a:gd name="T8" fmla="*/ 24 w 27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2">
                  <a:moveTo>
                    <a:pt x="24" y="12"/>
                  </a:moveTo>
                  <a:lnTo>
                    <a:pt x="27" y="9"/>
                  </a:lnTo>
                  <a:lnTo>
                    <a:pt x="18" y="0"/>
                  </a:lnTo>
                  <a:lnTo>
                    <a:pt x="0" y="0"/>
                  </a:lnTo>
                  <a:lnTo>
                    <a:pt x="24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836" name="Freeform 3060">
              <a:extLst>
                <a:ext uri="{FF2B5EF4-FFF2-40B4-BE49-F238E27FC236}">
                  <a16:creationId xmlns:a16="http://schemas.microsoft.com/office/drawing/2014/main" id="{56B62895-66BF-4BF4-948D-AE3E7BE87C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9" y="2595"/>
              <a:ext cx="1" cy="1"/>
            </a:xfrm>
            <a:custGeom>
              <a:avLst/>
              <a:gdLst>
                <a:gd name="T0" fmla="*/ 3 w 3"/>
                <a:gd name="T1" fmla="*/ 0 h 3"/>
                <a:gd name="T2" fmla="*/ 0 w 3"/>
                <a:gd name="T3" fmla="*/ 3 h 3"/>
                <a:gd name="T4" fmla="*/ 3 w 3"/>
                <a:gd name="T5" fmla="*/ 3 h 3"/>
                <a:gd name="T6" fmla="*/ 3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0" y="3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837" name="Freeform 3061">
              <a:extLst>
                <a:ext uri="{FF2B5EF4-FFF2-40B4-BE49-F238E27FC236}">
                  <a16:creationId xmlns:a16="http://schemas.microsoft.com/office/drawing/2014/main" id="{39392A26-700D-4B48-8F8A-FB290FD41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1" y="2591"/>
              <a:ext cx="6" cy="1"/>
            </a:xfrm>
            <a:custGeom>
              <a:avLst/>
              <a:gdLst>
                <a:gd name="T0" fmla="*/ 18 w 18"/>
                <a:gd name="T1" fmla="*/ 3 h 3"/>
                <a:gd name="T2" fmla="*/ 18 w 18"/>
                <a:gd name="T3" fmla="*/ 0 h 3"/>
                <a:gd name="T4" fmla="*/ 0 w 18"/>
                <a:gd name="T5" fmla="*/ 3 h 3"/>
                <a:gd name="T6" fmla="*/ 18 w 1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3">
                  <a:moveTo>
                    <a:pt x="18" y="3"/>
                  </a:moveTo>
                  <a:lnTo>
                    <a:pt x="18" y="0"/>
                  </a:lnTo>
                  <a:lnTo>
                    <a:pt x="0" y="3"/>
                  </a:lnTo>
                  <a:lnTo>
                    <a:pt x="18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838" name="Freeform 3062">
              <a:extLst>
                <a:ext uri="{FF2B5EF4-FFF2-40B4-BE49-F238E27FC236}">
                  <a16:creationId xmlns:a16="http://schemas.microsoft.com/office/drawing/2014/main" id="{6BF48BA4-74B1-49FB-94C6-C911B93516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3" y="2649"/>
              <a:ext cx="155" cy="5"/>
            </a:xfrm>
            <a:custGeom>
              <a:avLst/>
              <a:gdLst>
                <a:gd name="T0" fmla="*/ 0 w 465"/>
                <a:gd name="T1" fmla="*/ 9 h 15"/>
                <a:gd name="T2" fmla="*/ 36 w 465"/>
                <a:gd name="T3" fmla="*/ 15 h 15"/>
                <a:gd name="T4" fmla="*/ 279 w 465"/>
                <a:gd name="T5" fmla="*/ 9 h 15"/>
                <a:gd name="T6" fmla="*/ 465 w 465"/>
                <a:gd name="T7" fmla="*/ 6 h 15"/>
                <a:gd name="T8" fmla="*/ 462 w 465"/>
                <a:gd name="T9" fmla="*/ 0 h 15"/>
                <a:gd name="T10" fmla="*/ 0 w 465"/>
                <a:gd name="T11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5" h="15">
                  <a:moveTo>
                    <a:pt x="0" y="9"/>
                  </a:moveTo>
                  <a:lnTo>
                    <a:pt x="36" y="15"/>
                  </a:lnTo>
                  <a:lnTo>
                    <a:pt x="279" y="9"/>
                  </a:lnTo>
                  <a:lnTo>
                    <a:pt x="465" y="6"/>
                  </a:lnTo>
                  <a:lnTo>
                    <a:pt x="462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839" name="Freeform 3063">
              <a:extLst>
                <a:ext uri="{FF2B5EF4-FFF2-40B4-BE49-F238E27FC236}">
                  <a16:creationId xmlns:a16="http://schemas.microsoft.com/office/drawing/2014/main" id="{C98EB2C3-D3CA-4CDD-ABCC-4924C3BCF7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4" y="2596"/>
              <a:ext cx="3" cy="18"/>
            </a:xfrm>
            <a:custGeom>
              <a:avLst/>
              <a:gdLst>
                <a:gd name="T0" fmla="*/ 9 w 9"/>
                <a:gd name="T1" fmla="*/ 0 h 54"/>
                <a:gd name="T2" fmla="*/ 0 w 9"/>
                <a:gd name="T3" fmla="*/ 3 h 54"/>
                <a:gd name="T4" fmla="*/ 0 w 9"/>
                <a:gd name="T5" fmla="*/ 21 h 54"/>
                <a:gd name="T6" fmla="*/ 6 w 9"/>
                <a:gd name="T7" fmla="*/ 54 h 54"/>
                <a:gd name="T8" fmla="*/ 9 w 9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4">
                  <a:moveTo>
                    <a:pt x="9" y="0"/>
                  </a:moveTo>
                  <a:lnTo>
                    <a:pt x="0" y="3"/>
                  </a:lnTo>
                  <a:lnTo>
                    <a:pt x="0" y="21"/>
                  </a:lnTo>
                  <a:lnTo>
                    <a:pt x="6" y="5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840" name="Freeform 3064">
              <a:extLst>
                <a:ext uri="{FF2B5EF4-FFF2-40B4-BE49-F238E27FC236}">
                  <a16:creationId xmlns:a16="http://schemas.microsoft.com/office/drawing/2014/main" id="{E6FEB4EF-98FA-4960-B949-A09E006F7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9" y="2604"/>
              <a:ext cx="48" cy="130"/>
            </a:xfrm>
            <a:custGeom>
              <a:avLst/>
              <a:gdLst>
                <a:gd name="T0" fmla="*/ 0 w 144"/>
                <a:gd name="T1" fmla="*/ 3 h 390"/>
                <a:gd name="T2" fmla="*/ 3 w 144"/>
                <a:gd name="T3" fmla="*/ 12 h 390"/>
                <a:gd name="T4" fmla="*/ 6 w 144"/>
                <a:gd name="T5" fmla="*/ 18 h 390"/>
                <a:gd name="T6" fmla="*/ 132 w 144"/>
                <a:gd name="T7" fmla="*/ 387 h 390"/>
                <a:gd name="T8" fmla="*/ 144 w 144"/>
                <a:gd name="T9" fmla="*/ 390 h 390"/>
                <a:gd name="T10" fmla="*/ 144 w 144"/>
                <a:gd name="T11" fmla="*/ 381 h 390"/>
                <a:gd name="T12" fmla="*/ 138 w 144"/>
                <a:gd name="T13" fmla="*/ 375 h 390"/>
                <a:gd name="T14" fmla="*/ 3 w 144"/>
                <a:gd name="T15" fmla="*/ 0 h 390"/>
                <a:gd name="T16" fmla="*/ 0 w 144"/>
                <a:gd name="T17" fmla="*/ 3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390">
                  <a:moveTo>
                    <a:pt x="0" y="3"/>
                  </a:moveTo>
                  <a:lnTo>
                    <a:pt x="3" y="12"/>
                  </a:lnTo>
                  <a:lnTo>
                    <a:pt x="6" y="18"/>
                  </a:lnTo>
                  <a:lnTo>
                    <a:pt x="132" y="387"/>
                  </a:lnTo>
                  <a:lnTo>
                    <a:pt x="144" y="390"/>
                  </a:lnTo>
                  <a:lnTo>
                    <a:pt x="144" y="381"/>
                  </a:lnTo>
                  <a:lnTo>
                    <a:pt x="138" y="375"/>
                  </a:lnTo>
                  <a:lnTo>
                    <a:pt x="3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841" name="Freeform 3065">
              <a:extLst>
                <a:ext uri="{FF2B5EF4-FFF2-40B4-BE49-F238E27FC236}">
                  <a16:creationId xmlns:a16="http://schemas.microsoft.com/office/drawing/2014/main" id="{57114127-6AED-45F2-9784-A356FE1D6B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6" y="2603"/>
              <a:ext cx="54" cy="5"/>
            </a:xfrm>
            <a:custGeom>
              <a:avLst/>
              <a:gdLst>
                <a:gd name="T0" fmla="*/ 162 w 162"/>
                <a:gd name="T1" fmla="*/ 15 h 15"/>
                <a:gd name="T2" fmla="*/ 159 w 162"/>
                <a:gd name="T3" fmla="*/ 6 h 15"/>
                <a:gd name="T4" fmla="*/ 117 w 162"/>
                <a:gd name="T5" fmla="*/ 3 h 15"/>
                <a:gd name="T6" fmla="*/ 108 w 162"/>
                <a:gd name="T7" fmla="*/ 3 h 15"/>
                <a:gd name="T8" fmla="*/ 51 w 162"/>
                <a:gd name="T9" fmla="*/ 0 h 15"/>
                <a:gd name="T10" fmla="*/ 42 w 162"/>
                <a:gd name="T11" fmla="*/ 0 h 15"/>
                <a:gd name="T12" fmla="*/ 0 w 162"/>
                <a:gd name="T13" fmla="*/ 0 h 15"/>
                <a:gd name="T14" fmla="*/ 156 w 162"/>
                <a:gd name="T15" fmla="*/ 15 h 15"/>
                <a:gd name="T16" fmla="*/ 162 w 162"/>
                <a:gd name="T17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15">
                  <a:moveTo>
                    <a:pt x="162" y="15"/>
                  </a:moveTo>
                  <a:lnTo>
                    <a:pt x="159" y="6"/>
                  </a:lnTo>
                  <a:lnTo>
                    <a:pt x="117" y="3"/>
                  </a:lnTo>
                  <a:lnTo>
                    <a:pt x="108" y="3"/>
                  </a:lnTo>
                  <a:lnTo>
                    <a:pt x="51" y="0"/>
                  </a:lnTo>
                  <a:lnTo>
                    <a:pt x="42" y="0"/>
                  </a:lnTo>
                  <a:lnTo>
                    <a:pt x="0" y="0"/>
                  </a:lnTo>
                  <a:lnTo>
                    <a:pt x="156" y="15"/>
                  </a:lnTo>
                  <a:lnTo>
                    <a:pt x="162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842" name="Freeform 3066">
              <a:extLst>
                <a:ext uri="{FF2B5EF4-FFF2-40B4-BE49-F238E27FC236}">
                  <a16:creationId xmlns:a16="http://schemas.microsoft.com/office/drawing/2014/main" id="{3FC83655-9ECB-469C-A3E0-95152E7AAA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5" y="2604"/>
              <a:ext cx="15" cy="1"/>
            </a:xfrm>
            <a:custGeom>
              <a:avLst/>
              <a:gdLst>
                <a:gd name="T0" fmla="*/ 42 w 45"/>
                <a:gd name="T1" fmla="*/ 3 h 3"/>
                <a:gd name="T2" fmla="*/ 45 w 45"/>
                <a:gd name="T3" fmla="*/ 0 h 3"/>
                <a:gd name="T4" fmla="*/ 0 w 45"/>
                <a:gd name="T5" fmla="*/ 0 h 3"/>
                <a:gd name="T6" fmla="*/ 42 w 45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3">
                  <a:moveTo>
                    <a:pt x="42" y="3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42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843" name="Freeform 3067">
              <a:extLst>
                <a:ext uri="{FF2B5EF4-FFF2-40B4-BE49-F238E27FC236}">
                  <a16:creationId xmlns:a16="http://schemas.microsoft.com/office/drawing/2014/main" id="{3275E3A1-8A20-4D8D-84CF-3EEF496DB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7" y="2608"/>
              <a:ext cx="94" cy="43"/>
            </a:xfrm>
            <a:custGeom>
              <a:avLst/>
              <a:gdLst>
                <a:gd name="T0" fmla="*/ 282 w 282"/>
                <a:gd name="T1" fmla="*/ 6 h 129"/>
                <a:gd name="T2" fmla="*/ 279 w 282"/>
                <a:gd name="T3" fmla="*/ 0 h 129"/>
                <a:gd name="T4" fmla="*/ 273 w 282"/>
                <a:gd name="T5" fmla="*/ 0 h 129"/>
                <a:gd name="T6" fmla="*/ 0 w 282"/>
                <a:gd name="T7" fmla="*/ 123 h 129"/>
                <a:gd name="T8" fmla="*/ 3 w 282"/>
                <a:gd name="T9" fmla="*/ 129 h 129"/>
                <a:gd name="T10" fmla="*/ 282 w 282"/>
                <a:gd name="T11" fmla="*/ 6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2" h="129">
                  <a:moveTo>
                    <a:pt x="282" y="6"/>
                  </a:moveTo>
                  <a:lnTo>
                    <a:pt x="279" y="0"/>
                  </a:lnTo>
                  <a:lnTo>
                    <a:pt x="273" y="0"/>
                  </a:lnTo>
                  <a:lnTo>
                    <a:pt x="0" y="123"/>
                  </a:lnTo>
                  <a:lnTo>
                    <a:pt x="3" y="129"/>
                  </a:lnTo>
                  <a:lnTo>
                    <a:pt x="282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844" name="Freeform 3068">
              <a:extLst>
                <a:ext uri="{FF2B5EF4-FFF2-40B4-BE49-F238E27FC236}">
                  <a16:creationId xmlns:a16="http://schemas.microsoft.com/office/drawing/2014/main" id="{F0747CD0-E170-4855-AE18-AA100BFE5D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5" y="2729"/>
              <a:ext cx="2" cy="2"/>
            </a:xfrm>
            <a:custGeom>
              <a:avLst/>
              <a:gdLst>
                <a:gd name="T0" fmla="*/ 6 w 6"/>
                <a:gd name="T1" fmla="*/ 6 h 6"/>
                <a:gd name="T2" fmla="*/ 6 w 6"/>
                <a:gd name="T3" fmla="*/ 0 h 6"/>
                <a:gd name="T4" fmla="*/ 0 w 6"/>
                <a:gd name="T5" fmla="*/ 0 h 6"/>
                <a:gd name="T6" fmla="*/ 6 w 6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6" y="0"/>
                  </a:lnTo>
                  <a:lnTo>
                    <a:pt x="0" y="0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845" name="Freeform 3069">
              <a:extLst>
                <a:ext uri="{FF2B5EF4-FFF2-40B4-BE49-F238E27FC236}">
                  <a16:creationId xmlns:a16="http://schemas.microsoft.com/office/drawing/2014/main" id="{0EF2EE9B-D905-4AD2-87F5-254A5FF5A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6" y="2715"/>
              <a:ext cx="51" cy="22"/>
            </a:xfrm>
            <a:custGeom>
              <a:avLst/>
              <a:gdLst>
                <a:gd name="T0" fmla="*/ 153 w 153"/>
                <a:gd name="T1" fmla="*/ 66 h 66"/>
                <a:gd name="T2" fmla="*/ 153 w 153"/>
                <a:gd name="T3" fmla="*/ 57 h 66"/>
                <a:gd name="T4" fmla="*/ 141 w 153"/>
                <a:gd name="T5" fmla="*/ 54 h 66"/>
                <a:gd name="T6" fmla="*/ 0 w 153"/>
                <a:gd name="T7" fmla="*/ 0 h 66"/>
                <a:gd name="T8" fmla="*/ 135 w 153"/>
                <a:gd name="T9" fmla="*/ 63 h 66"/>
                <a:gd name="T10" fmla="*/ 153 w 153"/>
                <a:gd name="T1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3" h="66">
                  <a:moveTo>
                    <a:pt x="153" y="66"/>
                  </a:moveTo>
                  <a:lnTo>
                    <a:pt x="153" y="57"/>
                  </a:lnTo>
                  <a:lnTo>
                    <a:pt x="141" y="54"/>
                  </a:lnTo>
                  <a:lnTo>
                    <a:pt x="0" y="0"/>
                  </a:lnTo>
                  <a:lnTo>
                    <a:pt x="135" y="63"/>
                  </a:lnTo>
                  <a:lnTo>
                    <a:pt x="153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846" name="Freeform 3070">
              <a:extLst>
                <a:ext uri="{FF2B5EF4-FFF2-40B4-BE49-F238E27FC236}">
                  <a16:creationId xmlns:a16="http://schemas.microsoft.com/office/drawing/2014/main" id="{D48E55EA-F527-4361-9C08-43AF7CED84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6" y="2610"/>
              <a:ext cx="197" cy="123"/>
            </a:xfrm>
            <a:custGeom>
              <a:avLst/>
              <a:gdLst>
                <a:gd name="T0" fmla="*/ 591 w 591"/>
                <a:gd name="T1" fmla="*/ 369 h 369"/>
                <a:gd name="T2" fmla="*/ 465 w 591"/>
                <a:gd name="T3" fmla="*/ 0 h 369"/>
                <a:gd name="T4" fmla="*/ 186 w 591"/>
                <a:gd name="T5" fmla="*/ 123 h 369"/>
                <a:gd name="T6" fmla="*/ 0 w 591"/>
                <a:gd name="T7" fmla="*/ 126 h 369"/>
                <a:gd name="T8" fmla="*/ 435 w 591"/>
                <a:gd name="T9" fmla="*/ 309 h 369"/>
                <a:gd name="T10" fmla="*/ 444 w 591"/>
                <a:gd name="T11" fmla="*/ 312 h 369"/>
                <a:gd name="T12" fmla="*/ 450 w 591"/>
                <a:gd name="T13" fmla="*/ 315 h 369"/>
                <a:gd name="T14" fmla="*/ 591 w 591"/>
                <a:gd name="T15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1" h="369">
                  <a:moveTo>
                    <a:pt x="591" y="369"/>
                  </a:moveTo>
                  <a:lnTo>
                    <a:pt x="465" y="0"/>
                  </a:lnTo>
                  <a:lnTo>
                    <a:pt x="186" y="123"/>
                  </a:lnTo>
                  <a:lnTo>
                    <a:pt x="0" y="126"/>
                  </a:lnTo>
                  <a:lnTo>
                    <a:pt x="435" y="309"/>
                  </a:lnTo>
                  <a:lnTo>
                    <a:pt x="444" y="312"/>
                  </a:lnTo>
                  <a:lnTo>
                    <a:pt x="450" y="315"/>
                  </a:lnTo>
                  <a:lnTo>
                    <a:pt x="591" y="3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847" name="Freeform 3071">
              <a:extLst>
                <a:ext uri="{FF2B5EF4-FFF2-40B4-BE49-F238E27FC236}">
                  <a16:creationId xmlns:a16="http://schemas.microsoft.com/office/drawing/2014/main" id="{9DE983B4-6070-457E-B4F7-3718B3249D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2" y="2601"/>
              <a:ext cx="16" cy="1"/>
            </a:xfrm>
            <a:custGeom>
              <a:avLst/>
              <a:gdLst>
                <a:gd name="T0" fmla="*/ 48 w 48"/>
                <a:gd name="T1" fmla="*/ 3 h 3"/>
                <a:gd name="T2" fmla="*/ 0 w 48"/>
                <a:gd name="T3" fmla="*/ 0 h 3"/>
                <a:gd name="T4" fmla="*/ 33 w 48"/>
                <a:gd name="T5" fmla="*/ 3 h 3"/>
                <a:gd name="T6" fmla="*/ 48 w 4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3">
                  <a:moveTo>
                    <a:pt x="48" y="3"/>
                  </a:moveTo>
                  <a:lnTo>
                    <a:pt x="0" y="0"/>
                  </a:lnTo>
                  <a:lnTo>
                    <a:pt x="33" y="3"/>
                  </a:lnTo>
                  <a:lnTo>
                    <a:pt x="48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44" name="Freeform 3072">
              <a:extLst>
                <a:ext uri="{FF2B5EF4-FFF2-40B4-BE49-F238E27FC236}">
                  <a16:creationId xmlns:a16="http://schemas.microsoft.com/office/drawing/2014/main" id="{7B43E584-7418-459F-95BF-851E11FACD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3" y="2602"/>
              <a:ext cx="8" cy="1"/>
            </a:xfrm>
            <a:custGeom>
              <a:avLst/>
              <a:gdLst>
                <a:gd name="T0" fmla="*/ 15 w 24"/>
                <a:gd name="T1" fmla="*/ 0 h 3"/>
                <a:gd name="T2" fmla="*/ 0 w 24"/>
                <a:gd name="T3" fmla="*/ 0 h 3"/>
                <a:gd name="T4" fmla="*/ 24 w 24"/>
                <a:gd name="T5" fmla="*/ 3 h 3"/>
                <a:gd name="T6" fmla="*/ 24 w 24"/>
                <a:gd name="T7" fmla="*/ 0 h 3"/>
                <a:gd name="T8" fmla="*/ 15 w 2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">
                  <a:moveTo>
                    <a:pt x="15" y="0"/>
                  </a:moveTo>
                  <a:lnTo>
                    <a:pt x="0" y="0"/>
                  </a:lnTo>
                  <a:lnTo>
                    <a:pt x="24" y="3"/>
                  </a:lnTo>
                  <a:lnTo>
                    <a:pt x="24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45" name="Freeform 3073">
              <a:extLst>
                <a:ext uri="{FF2B5EF4-FFF2-40B4-BE49-F238E27FC236}">
                  <a16:creationId xmlns:a16="http://schemas.microsoft.com/office/drawing/2014/main" id="{F6A1E79A-B7E9-4016-87CA-0446478C42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1" y="2602"/>
              <a:ext cx="19" cy="1"/>
            </a:xfrm>
            <a:custGeom>
              <a:avLst/>
              <a:gdLst>
                <a:gd name="T0" fmla="*/ 0 w 57"/>
                <a:gd name="T1" fmla="*/ 0 h 3"/>
                <a:gd name="T2" fmla="*/ 0 w 57"/>
                <a:gd name="T3" fmla="*/ 3 h 3"/>
                <a:gd name="T4" fmla="*/ 15 w 57"/>
                <a:gd name="T5" fmla="*/ 3 h 3"/>
                <a:gd name="T6" fmla="*/ 57 w 57"/>
                <a:gd name="T7" fmla="*/ 3 h 3"/>
                <a:gd name="T8" fmla="*/ 0 w 57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3">
                  <a:moveTo>
                    <a:pt x="0" y="0"/>
                  </a:moveTo>
                  <a:lnTo>
                    <a:pt x="0" y="3"/>
                  </a:lnTo>
                  <a:lnTo>
                    <a:pt x="15" y="3"/>
                  </a:lnTo>
                  <a:lnTo>
                    <a:pt x="57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46" name="Freeform 3074">
              <a:extLst>
                <a:ext uri="{FF2B5EF4-FFF2-40B4-BE49-F238E27FC236}">
                  <a16:creationId xmlns:a16="http://schemas.microsoft.com/office/drawing/2014/main" id="{3536460E-B0D8-4A7B-8E34-B50DA040B32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3" y="2603"/>
              <a:ext cx="19" cy="1"/>
            </a:xfrm>
            <a:custGeom>
              <a:avLst/>
              <a:gdLst>
                <a:gd name="T0" fmla="*/ 57 w 57"/>
                <a:gd name="T1" fmla="*/ 0 h 3"/>
                <a:gd name="T2" fmla="*/ 0 w 57"/>
                <a:gd name="T3" fmla="*/ 0 h 3"/>
                <a:gd name="T4" fmla="*/ 57 w 57"/>
                <a:gd name="T5" fmla="*/ 3 h 3"/>
                <a:gd name="T6" fmla="*/ 57 w 57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3">
                  <a:moveTo>
                    <a:pt x="57" y="0"/>
                  </a:moveTo>
                  <a:lnTo>
                    <a:pt x="0" y="0"/>
                  </a:lnTo>
                  <a:lnTo>
                    <a:pt x="57" y="3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47" name="Freeform 3075">
              <a:extLst>
                <a:ext uri="{FF2B5EF4-FFF2-40B4-BE49-F238E27FC236}">
                  <a16:creationId xmlns:a16="http://schemas.microsoft.com/office/drawing/2014/main" id="{66DDB965-FD0E-453A-854A-9D5C4C3C32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6" y="2591"/>
              <a:ext cx="5" cy="1"/>
            </a:xfrm>
            <a:custGeom>
              <a:avLst/>
              <a:gdLst>
                <a:gd name="T0" fmla="*/ 15 w 15"/>
                <a:gd name="T1" fmla="*/ 3 h 3"/>
                <a:gd name="T2" fmla="*/ 15 w 15"/>
                <a:gd name="T3" fmla="*/ 0 h 3"/>
                <a:gd name="T4" fmla="*/ 0 w 15"/>
                <a:gd name="T5" fmla="*/ 0 h 3"/>
                <a:gd name="T6" fmla="*/ 15 w 15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3">
                  <a:moveTo>
                    <a:pt x="15" y="3"/>
                  </a:moveTo>
                  <a:lnTo>
                    <a:pt x="15" y="0"/>
                  </a:lnTo>
                  <a:lnTo>
                    <a:pt x="0" y="0"/>
                  </a:lnTo>
                  <a:lnTo>
                    <a:pt x="15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48" name="Freeform 3076">
              <a:extLst>
                <a:ext uri="{FF2B5EF4-FFF2-40B4-BE49-F238E27FC236}">
                  <a16:creationId xmlns:a16="http://schemas.microsoft.com/office/drawing/2014/main" id="{8647FE3F-20A1-4B56-9D9D-C28628FA8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" y="2591"/>
              <a:ext cx="1" cy="1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3 h 3"/>
                <a:gd name="T4" fmla="*/ 3 w 3"/>
                <a:gd name="T5" fmla="*/ 3 h 3"/>
                <a:gd name="T6" fmla="*/ 0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3"/>
                  </a:lnTo>
                  <a:lnTo>
                    <a:pt x="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49" name="Freeform 3077">
              <a:extLst>
                <a:ext uri="{FF2B5EF4-FFF2-40B4-BE49-F238E27FC236}">
                  <a16:creationId xmlns:a16="http://schemas.microsoft.com/office/drawing/2014/main" id="{F1767B85-2C21-4D53-A761-8620D62B00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2" y="2589"/>
              <a:ext cx="5" cy="1"/>
            </a:xfrm>
            <a:custGeom>
              <a:avLst/>
              <a:gdLst>
                <a:gd name="T0" fmla="*/ 15 w 15"/>
                <a:gd name="T1" fmla="*/ 3 h 3"/>
                <a:gd name="T2" fmla="*/ 15 w 15"/>
                <a:gd name="T3" fmla="*/ 0 h 3"/>
                <a:gd name="T4" fmla="*/ 0 w 15"/>
                <a:gd name="T5" fmla="*/ 0 h 3"/>
                <a:gd name="T6" fmla="*/ 15 w 15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3">
                  <a:moveTo>
                    <a:pt x="15" y="3"/>
                  </a:moveTo>
                  <a:lnTo>
                    <a:pt x="15" y="0"/>
                  </a:lnTo>
                  <a:lnTo>
                    <a:pt x="0" y="0"/>
                  </a:lnTo>
                  <a:lnTo>
                    <a:pt x="15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50" name="Freeform 3078">
              <a:extLst>
                <a:ext uri="{FF2B5EF4-FFF2-40B4-BE49-F238E27FC236}">
                  <a16:creationId xmlns:a16="http://schemas.microsoft.com/office/drawing/2014/main" id="{95AFFCCE-23ED-4E8F-93A3-78A2D08D1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4" y="2590"/>
              <a:ext cx="5" cy="1"/>
            </a:xfrm>
            <a:custGeom>
              <a:avLst/>
              <a:gdLst>
                <a:gd name="T0" fmla="*/ 15 w 15"/>
                <a:gd name="T1" fmla="*/ 0 h 3"/>
                <a:gd name="T2" fmla="*/ 0 w 15"/>
                <a:gd name="T3" fmla="*/ 0 h 3"/>
                <a:gd name="T4" fmla="*/ 15 w 15"/>
                <a:gd name="T5" fmla="*/ 3 h 3"/>
                <a:gd name="T6" fmla="*/ 15 w 1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3">
                  <a:moveTo>
                    <a:pt x="15" y="0"/>
                  </a:moveTo>
                  <a:lnTo>
                    <a:pt x="0" y="0"/>
                  </a:lnTo>
                  <a:lnTo>
                    <a:pt x="15" y="3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951" name="Group 3079">
            <a:extLst>
              <a:ext uri="{FF2B5EF4-FFF2-40B4-BE49-F238E27FC236}">
                <a16:creationId xmlns:a16="http://schemas.microsoft.com/office/drawing/2014/main" id="{5EF9F82B-030C-4FEC-B2D5-B6B000E9DEEE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081963" y="2108200"/>
            <a:ext cx="771525" cy="296863"/>
            <a:chOff x="5245" y="2596"/>
            <a:chExt cx="486" cy="187"/>
          </a:xfrm>
        </p:grpSpPr>
        <p:sp>
          <p:nvSpPr>
            <p:cNvPr id="82952" name="Freeform 3080">
              <a:extLst>
                <a:ext uri="{FF2B5EF4-FFF2-40B4-BE49-F238E27FC236}">
                  <a16:creationId xmlns:a16="http://schemas.microsoft.com/office/drawing/2014/main" id="{31CD3DDA-0BC4-411A-9F2E-86104BEF8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0" y="2637"/>
              <a:ext cx="319" cy="10"/>
            </a:xfrm>
            <a:custGeom>
              <a:avLst/>
              <a:gdLst>
                <a:gd name="T0" fmla="*/ 438 w 957"/>
                <a:gd name="T1" fmla="*/ 15 h 30"/>
                <a:gd name="T2" fmla="*/ 480 w 957"/>
                <a:gd name="T3" fmla="*/ 18 h 30"/>
                <a:gd name="T4" fmla="*/ 579 w 957"/>
                <a:gd name="T5" fmla="*/ 18 h 30"/>
                <a:gd name="T6" fmla="*/ 591 w 957"/>
                <a:gd name="T7" fmla="*/ 21 h 30"/>
                <a:gd name="T8" fmla="*/ 957 w 957"/>
                <a:gd name="T9" fmla="*/ 30 h 30"/>
                <a:gd name="T10" fmla="*/ 957 w 957"/>
                <a:gd name="T11" fmla="*/ 24 h 30"/>
                <a:gd name="T12" fmla="*/ 0 w 957"/>
                <a:gd name="T13" fmla="*/ 0 h 30"/>
                <a:gd name="T14" fmla="*/ 84 w 957"/>
                <a:gd name="T15" fmla="*/ 6 h 30"/>
                <a:gd name="T16" fmla="*/ 255 w 957"/>
                <a:gd name="T17" fmla="*/ 12 h 30"/>
                <a:gd name="T18" fmla="*/ 267 w 957"/>
                <a:gd name="T19" fmla="*/ 12 h 30"/>
                <a:gd name="T20" fmla="*/ 282 w 957"/>
                <a:gd name="T21" fmla="*/ 12 h 30"/>
                <a:gd name="T22" fmla="*/ 369 w 957"/>
                <a:gd name="T23" fmla="*/ 15 h 30"/>
                <a:gd name="T24" fmla="*/ 423 w 957"/>
                <a:gd name="T25" fmla="*/ 15 h 30"/>
                <a:gd name="T26" fmla="*/ 438 w 957"/>
                <a:gd name="T27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57" h="30">
                  <a:moveTo>
                    <a:pt x="438" y="15"/>
                  </a:moveTo>
                  <a:lnTo>
                    <a:pt x="480" y="18"/>
                  </a:lnTo>
                  <a:lnTo>
                    <a:pt x="579" y="18"/>
                  </a:lnTo>
                  <a:lnTo>
                    <a:pt x="591" y="21"/>
                  </a:lnTo>
                  <a:lnTo>
                    <a:pt x="957" y="30"/>
                  </a:lnTo>
                  <a:lnTo>
                    <a:pt x="957" y="24"/>
                  </a:lnTo>
                  <a:lnTo>
                    <a:pt x="0" y="0"/>
                  </a:lnTo>
                  <a:lnTo>
                    <a:pt x="84" y="6"/>
                  </a:lnTo>
                  <a:lnTo>
                    <a:pt x="255" y="12"/>
                  </a:lnTo>
                  <a:lnTo>
                    <a:pt x="267" y="12"/>
                  </a:lnTo>
                  <a:lnTo>
                    <a:pt x="282" y="12"/>
                  </a:lnTo>
                  <a:lnTo>
                    <a:pt x="369" y="15"/>
                  </a:lnTo>
                  <a:lnTo>
                    <a:pt x="423" y="15"/>
                  </a:lnTo>
                  <a:lnTo>
                    <a:pt x="438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53" name="Freeform 3081">
              <a:extLst>
                <a:ext uri="{FF2B5EF4-FFF2-40B4-BE49-F238E27FC236}">
                  <a16:creationId xmlns:a16="http://schemas.microsoft.com/office/drawing/2014/main" id="{9636F7DD-27A4-4BA1-955E-5F05789E00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1" y="2642"/>
              <a:ext cx="5" cy="1"/>
            </a:xfrm>
            <a:custGeom>
              <a:avLst/>
              <a:gdLst>
                <a:gd name="T0" fmla="*/ 15 w 15"/>
                <a:gd name="T1" fmla="*/ 0 h 3"/>
                <a:gd name="T2" fmla="*/ 0 w 15"/>
                <a:gd name="T3" fmla="*/ 0 h 3"/>
                <a:gd name="T4" fmla="*/ 15 w 15"/>
                <a:gd name="T5" fmla="*/ 3 h 3"/>
                <a:gd name="T6" fmla="*/ 15 w 1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3">
                  <a:moveTo>
                    <a:pt x="15" y="0"/>
                  </a:moveTo>
                  <a:lnTo>
                    <a:pt x="0" y="0"/>
                  </a:lnTo>
                  <a:lnTo>
                    <a:pt x="15" y="3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54" name="Freeform 3082">
              <a:extLst>
                <a:ext uri="{FF2B5EF4-FFF2-40B4-BE49-F238E27FC236}">
                  <a16:creationId xmlns:a16="http://schemas.microsoft.com/office/drawing/2014/main" id="{8C71DF6D-19BB-4057-9CC2-31067F6405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7" y="2641"/>
              <a:ext cx="268" cy="134"/>
            </a:xfrm>
            <a:custGeom>
              <a:avLst/>
              <a:gdLst>
                <a:gd name="T0" fmla="*/ 309 w 804"/>
                <a:gd name="T1" fmla="*/ 6 h 402"/>
                <a:gd name="T2" fmla="*/ 267 w 804"/>
                <a:gd name="T3" fmla="*/ 6 h 402"/>
                <a:gd name="T4" fmla="*/ 252 w 804"/>
                <a:gd name="T5" fmla="*/ 3 h 402"/>
                <a:gd name="T6" fmla="*/ 198 w 804"/>
                <a:gd name="T7" fmla="*/ 3 h 402"/>
                <a:gd name="T8" fmla="*/ 111 w 804"/>
                <a:gd name="T9" fmla="*/ 3 h 402"/>
                <a:gd name="T10" fmla="*/ 96 w 804"/>
                <a:gd name="T11" fmla="*/ 0 h 402"/>
                <a:gd name="T12" fmla="*/ 84 w 804"/>
                <a:gd name="T13" fmla="*/ 0 h 402"/>
                <a:gd name="T14" fmla="*/ 0 w 804"/>
                <a:gd name="T15" fmla="*/ 0 h 402"/>
                <a:gd name="T16" fmla="*/ 423 w 804"/>
                <a:gd name="T17" fmla="*/ 30 h 402"/>
                <a:gd name="T18" fmla="*/ 453 w 804"/>
                <a:gd name="T19" fmla="*/ 30 h 402"/>
                <a:gd name="T20" fmla="*/ 453 w 804"/>
                <a:gd name="T21" fmla="*/ 33 h 402"/>
                <a:gd name="T22" fmla="*/ 471 w 804"/>
                <a:gd name="T23" fmla="*/ 33 h 402"/>
                <a:gd name="T24" fmla="*/ 552 w 804"/>
                <a:gd name="T25" fmla="*/ 36 h 402"/>
                <a:gd name="T26" fmla="*/ 669 w 804"/>
                <a:gd name="T27" fmla="*/ 39 h 402"/>
                <a:gd name="T28" fmla="*/ 681 w 804"/>
                <a:gd name="T29" fmla="*/ 51 h 402"/>
                <a:gd name="T30" fmla="*/ 798 w 804"/>
                <a:gd name="T31" fmla="*/ 402 h 402"/>
                <a:gd name="T32" fmla="*/ 804 w 804"/>
                <a:gd name="T33" fmla="*/ 402 h 402"/>
                <a:gd name="T34" fmla="*/ 801 w 804"/>
                <a:gd name="T35" fmla="*/ 96 h 402"/>
                <a:gd name="T36" fmla="*/ 795 w 804"/>
                <a:gd name="T37" fmla="*/ 30 h 402"/>
                <a:gd name="T38" fmla="*/ 798 w 804"/>
                <a:gd name="T39" fmla="*/ 24 h 402"/>
                <a:gd name="T40" fmla="*/ 798 w 804"/>
                <a:gd name="T41" fmla="*/ 18 h 402"/>
                <a:gd name="T42" fmla="*/ 792 w 804"/>
                <a:gd name="T43" fmla="*/ 18 h 402"/>
                <a:gd name="T44" fmla="*/ 786 w 804"/>
                <a:gd name="T45" fmla="*/ 18 h 402"/>
                <a:gd name="T46" fmla="*/ 420 w 804"/>
                <a:gd name="T47" fmla="*/ 9 h 402"/>
                <a:gd name="T48" fmla="*/ 408 w 804"/>
                <a:gd name="T49" fmla="*/ 6 h 402"/>
                <a:gd name="T50" fmla="*/ 309 w 804"/>
                <a:gd name="T51" fmla="*/ 6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4" h="402">
                  <a:moveTo>
                    <a:pt x="309" y="6"/>
                  </a:moveTo>
                  <a:lnTo>
                    <a:pt x="267" y="6"/>
                  </a:lnTo>
                  <a:lnTo>
                    <a:pt x="252" y="3"/>
                  </a:lnTo>
                  <a:lnTo>
                    <a:pt x="198" y="3"/>
                  </a:lnTo>
                  <a:lnTo>
                    <a:pt x="111" y="3"/>
                  </a:lnTo>
                  <a:lnTo>
                    <a:pt x="96" y="0"/>
                  </a:lnTo>
                  <a:lnTo>
                    <a:pt x="84" y="0"/>
                  </a:lnTo>
                  <a:lnTo>
                    <a:pt x="0" y="0"/>
                  </a:lnTo>
                  <a:lnTo>
                    <a:pt x="423" y="30"/>
                  </a:lnTo>
                  <a:lnTo>
                    <a:pt x="453" y="30"/>
                  </a:lnTo>
                  <a:lnTo>
                    <a:pt x="453" y="33"/>
                  </a:lnTo>
                  <a:lnTo>
                    <a:pt x="471" y="33"/>
                  </a:lnTo>
                  <a:lnTo>
                    <a:pt x="552" y="36"/>
                  </a:lnTo>
                  <a:lnTo>
                    <a:pt x="669" y="39"/>
                  </a:lnTo>
                  <a:lnTo>
                    <a:pt x="681" y="51"/>
                  </a:lnTo>
                  <a:lnTo>
                    <a:pt x="798" y="402"/>
                  </a:lnTo>
                  <a:lnTo>
                    <a:pt x="804" y="402"/>
                  </a:lnTo>
                  <a:lnTo>
                    <a:pt x="801" y="96"/>
                  </a:lnTo>
                  <a:lnTo>
                    <a:pt x="795" y="30"/>
                  </a:lnTo>
                  <a:lnTo>
                    <a:pt x="798" y="24"/>
                  </a:lnTo>
                  <a:lnTo>
                    <a:pt x="798" y="18"/>
                  </a:lnTo>
                  <a:lnTo>
                    <a:pt x="792" y="18"/>
                  </a:lnTo>
                  <a:lnTo>
                    <a:pt x="786" y="18"/>
                  </a:lnTo>
                  <a:lnTo>
                    <a:pt x="420" y="9"/>
                  </a:lnTo>
                  <a:lnTo>
                    <a:pt x="408" y="6"/>
                  </a:lnTo>
                  <a:lnTo>
                    <a:pt x="309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55" name="Freeform 3083">
              <a:extLst>
                <a:ext uri="{FF2B5EF4-FFF2-40B4-BE49-F238E27FC236}">
                  <a16:creationId xmlns:a16="http://schemas.microsoft.com/office/drawing/2014/main" id="{65F11C72-218D-4368-8790-129EA6625F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" y="2641"/>
              <a:ext cx="5" cy="1"/>
            </a:xfrm>
            <a:custGeom>
              <a:avLst/>
              <a:gdLst>
                <a:gd name="T0" fmla="*/ 0 w 15"/>
                <a:gd name="T1" fmla="*/ 0 h 3"/>
                <a:gd name="T2" fmla="*/ 15 w 15"/>
                <a:gd name="T3" fmla="*/ 3 h 3"/>
                <a:gd name="T4" fmla="*/ 15 w 15"/>
                <a:gd name="T5" fmla="*/ 0 h 3"/>
                <a:gd name="T6" fmla="*/ 0 w 1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3">
                  <a:moveTo>
                    <a:pt x="0" y="0"/>
                  </a:moveTo>
                  <a:lnTo>
                    <a:pt x="15" y="3"/>
                  </a:ln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56" name="Freeform 3084">
              <a:extLst>
                <a:ext uri="{FF2B5EF4-FFF2-40B4-BE49-F238E27FC236}">
                  <a16:creationId xmlns:a16="http://schemas.microsoft.com/office/drawing/2014/main" id="{9F7067AA-E937-411D-B3AC-05DA8995F0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7" y="2636"/>
              <a:ext cx="302" cy="64"/>
            </a:xfrm>
            <a:custGeom>
              <a:avLst/>
              <a:gdLst>
                <a:gd name="T0" fmla="*/ 240 w 906"/>
                <a:gd name="T1" fmla="*/ 15 h 192"/>
                <a:gd name="T2" fmla="*/ 153 w 906"/>
                <a:gd name="T3" fmla="*/ 9 h 192"/>
                <a:gd name="T4" fmla="*/ 69 w 906"/>
                <a:gd name="T5" fmla="*/ 3 h 192"/>
                <a:gd name="T6" fmla="*/ 63 w 906"/>
                <a:gd name="T7" fmla="*/ 3 h 192"/>
                <a:gd name="T8" fmla="*/ 27 w 906"/>
                <a:gd name="T9" fmla="*/ 0 h 192"/>
                <a:gd name="T10" fmla="*/ 15 w 906"/>
                <a:gd name="T11" fmla="*/ 0 h 192"/>
                <a:gd name="T12" fmla="*/ 0 w 906"/>
                <a:gd name="T13" fmla="*/ 3 h 192"/>
                <a:gd name="T14" fmla="*/ 24 w 906"/>
                <a:gd name="T15" fmla="*/ 27 h 192"/>
                <a:gd name="T16" fmla="*/ 27 w 906"/>
                <a:gd name="T17" fmla="*/ 30 h 192"/>
                <a:gd name="T18" fmla="*/ 39 w 906"/>
                <a:gd name="T19" fmla="*/ 42 h 192"/>
                <a:gd name="T20" fmla="*/ 42 w 906"/>
                <a:gd name="T21" fmla="*/ 45 h 192"/>
                <a:gd name="T22" fmla="*/ 189 w 906"/>
                <a:gd name="T23" fmla="*/ 192 h 192"/>
                <a:gd name="T24" fmla="*/ 654 w 906"/>
                <a:gd name="T25" fmla="*/ 180 h 192"/>
                <a:gd name="T26" fmla="*/ 906 w 906"/>
                <a:gd name="T27" fmla="*/ 63 h 192"/>
                <a:gd name="T28" fmla="*/ 741 w 906"/>
                <a:gd name="T29" fmla="*/ 51 h 192"/>
                <a:gd name="T30" fmla="*/ 711 w 906"/>
                <a:gd name="T31" fmla="*/ 51 h 192"/>
                <a:gd name="T32" fmla="*/ 693 w 906"/>
                <a:gd name="T33" fmla="*/ 48 h 192"/>
                <a:gd name="T34" fmla="*/ 663 w 906"/>
                <a:gd name="T35" fmla="*/ 45 h 192"/>
                <a:gd name="T36" fmla="*/ 240 w 906"/>
                <a:gd name="T37" fmla="*/ 1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06" h="192">
                  <a:moveTo>
                    <a:pt x="240" y="15"/>
                  </a:moveTo>
                  <a:lnTo>
                    <a:pt x="153" y="9"/>
                  </a:lnTo>
                  <a:lnTo>
                    <a:pt x="69" y="3"/>
                  </a:lnTo>
                  <a:lnTo>
                    <a:pt x="63" y="3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0" y="3"/>
                  </a:lnTo>
                  <a:lnTo>
                    <a:pt x="24" y="27"/>
                  </a:lnTo>
                  <a:lnTo>
                    <a:pt x="27" y="30"/>
                  </a:lnTo>
                  <a:lnTo>
                    <a:pt x="39" y="42"/>
                  </a:lnTo>
                  <a:lnTo>
                    <a:pt x="42" y="45"/>
                  </a:lnTo>
                  <a:lnTo>
                    <a:pt x="189" y="192"/>
                  </a:lnTo>
                  <a:lnTo>
                    <a:pt x="654" y="180"/>
                  </a:lnTo>
                  <a:lnTo>
                    <a:pt x="906" y="63"/>
                  </a:lnTo>
                  <a:lnTo>
                    <a:pt x="741" y="51"/>
                  </a:lnTo>
                  <a:lnTo>
                    <a:pt x="711" y="51"/>
                  </a:lnTo>
                  <a:lnTo>
                    <a:pt x="693" y="48"/>
                  </a:lnTo>
                  <a:lnTo>
                    <a:pt x="663" y="45"/>
                  </a:lnTo>
                  <a:lnTo>
                    <a:pt x="24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57" name="Freeform 3085">
              <a:extLst>
                <a:ext uri="{FF2B5EF4-FFF2-40B4-BE49-F238E27FC236}">
                  <a16:creationId xmlns:a16="http://schemas.microsoft.com/office/drawing/2014/main" id="{67173CA1-31C1-4E76-A183-46A871FC73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0" y="2696"/>
              <a:ext cx="155" cy="6"/>
            </a:xfrm>
            <a:custGeom>
              <a:avLst/>
              <a:gdLst>
                <a:gd name="T0" fmla="*/ 0 w 465"/>
                <a:gd name="T1" fmla="*/ 12 h 18"/>
                <a:gd name="T2" fmla="*/ 42 w 465"/>
                <a:gd name="T3" fmla="*/ 18 h 18"/>
                <a:gd name="T4" fmla="*/ 231 w 465"/>
                <a:gd name="T5" fmla="*/ 12 h 18"/>
                <a:gd name="T6" fmla="*/ 465 w 465"/>
                <a:gd name="T7" fmla="*/ 6 h 18"/>
                <a:gd name="T8" fmla="*/ 465 w 465"/>
                <a:gd name="T9" fmla="*/ 0 h 18"/>
                <a:gd name="T10" fmla="*/ 0 w 465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5" h="18">
                  <a:moveTo>
                    <a:pt x="0" y="12"/>
                  </a:moveTo>
                  <a:lnTo>
                    <a:pt x="42" y="18"/>
                  </a:lnTo>
                  <a:lnTo>
                    <a:pt x="231" y="12"/>
                  </a:lnTo>
                  <a:lnTo>
                    <a:pt x="465" y="6"/>
                  </a:lnTo>
                  <a:lnTo>
                    <a:pt x="465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58" name="Freeform 3086">
              <a:extLst>
                <a:ext uri="{FF2B5EF4-FFF2-40B4-BE49-F238E27FC236}">
                  <a16:creationId xmlns:a16="http://schemas.microsoft.com/office/drawing/2014/main" id="{B13D7A25-4D5C-4B01-A0CE-F7D33BBA0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2" y="2645"/>
              <a:ext cx="4" cy="1"/>
            </a:xfrm>
            <a:custGeom>
              <a:avLst/>
              <a:gdLst>
                <a:gd name="T0" fmla="*/ 12 w 12"/>
                <a:gd name="T1" fmla="*/ 3 h 3"/>
                <a:gd name="T2" fmla="*/ 9 w 12"/>
                <a:gd name="T3" fmla="*/ 0 h 3"/>
                <a:gd name="T4" fmla="*/ 0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59" name="Freeform 3087">
              <a:extLst>
                <a:ext uri="{FF2B5EF4-FFF2-40B4-BE49-F238E27FC236}">
                  <a16:creationId xmlns:a16="http://schemas.microsoft.com/office/drawing/2014/main" id="{B14CA3E3-1E8D-43FE-A46E-CC02F04AF2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2" y="2596"/>
              <a:ext cx="476" cy="49"/>
            </a:xfrm>
            <a:custGeom>
              <a:avLst/>
              <a:gdLst>
                <a:gd name="T0" fmla="*/ 0 w 1428"/>
                <a:gd name="T1" fmla="*/ 120 h 147"/>
                <a:gd name="T2" fmla="*/ 12 w 1428"/>
                <a:gd name="T3" fmla="*/ 120 h 147"/>
                <a:gd name="T4" fmla="*/ 48 w 1428"/>
                <a:gd name="T5" fmla="*/ 123 h 147"/>
                <a:gd name="T6" fmla="*/ 54 w 1428"/>
                <a:gd name="T7" fmla="*/ 123 h 147"/>
                <a:gd name="T8" fmla="*/ 1011 w 1428"/>
                <a:gd name="T9" fmla="*/ 147 h 147"/>
                <a:gd name="T10" fmla="*/ 1428 w 1428"/>
                <a:gd name="T11" fmla="*/ 45 h 147"/>
                <a:gd name="T12" fmla="*/ 1152 w 1428"/>
                <a:gd name="T13" fmla="*/ 0 h 147"/>
                <a:gd name="T14" fmla="*/ 0 w 1428"/>
                <a:gd name="T15" fmla="*/ 12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8" h="147">
                  <a:moveTo>
                    <a:pt x="0" y="120"/>
                  </a:moveTo>
                  <a:lnTo>
                    <a:pt x="12" y="120"/>
                  </a:lnTo>
                  <a:lnTo>
                    <a:pt x="48" y="123"/>
                  </a:lnTo>
                  <a:lnTo>
                    <a:pt x="54" y="123"/>
                  </a:lnTo>
                  <a:lnTo>
                    <a:pt x="1011" y="147"/>
                  </a:lnTo>
                  <a:lnTo>
                    <a:pt x="1428" y="45"/>
                  </a:lnTo>
                  <a:lnTo>
                    <a:pt x="1152" y="0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60" name="Freeform 3088">
              <a:extLst>
                <a:ext uri="{FF2B5EF4-FFF2-40B4-BE49-F238E27FC236}">
                  <a16:creationId xmlns:a16="http://schemas.microsoft.com/office/drawing/2014/main" id="{70FA1DCB-942B-49FB-B075-A54D4ED89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5" y="2645"/>
              <a:ext cx="15" cy="6"/>
            </a:xfrm>
            <a:custGeom>
              <a:avLst/>
              <a:gdLst>
                <a:gd name="T0" fmla="*/ 33 w 45"/>
                <a:gd name="T1" fmla="*/ 3 h 18"/>
                <a:gd name="T2" fmla="*/ 21 w 45"/>
                <a:gd name="T3" fmla="*/ 0 h 18"/>
                <a:gd name="T4" fmla="*/ 0 w 45"/>
                <a:gd name="T5" fmla="*/ 3 h 18"/>
                <a:gd name="T6" fmla="*/ 42 w 45"/>
                <a:gd name="T7" fmla="*/ 18 h 18"/>
                <a:gd name="T8" fmla="*/ 45 w 45"/>
                <a:gd name="T9" fmla="*/ 15 h 18"/>
                <a:gd name="T10" fmla="*/ 33 w 45"/>
                <a:gd name="T11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8">
                  <a:moveTo>
                    <a:pt x="33" y="3"/>
                  </a:moveTo>
                  <a:lnTo>
                    <a:pt x="21" y="0"/>
                  </a:lnTo>
                  <a:lnTo>
                    <a:pt x="0" y="3"/>
                  </a:lnTo>
                  <a:lnTo>
                    <a:pt x="42" y="18"/>
                  </a:lnTo>
                  <a:lnTo>
                    <a:pt x="45" y="15"/>
                  </a:lnTo>
                  <a:lnTo>
                    <a:pt x="33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61" name="Freeform 3089">
              <a:extLst>
                <a:ext uri="{FF2B5EF4-FFF2-40B4-BE49-F238E27FC236}">
                  <a16:creationId xmlns:a16="http://schemas.microsoft.com/office/drawing/2014/main" id="{CBCB1393-67B8-4B38-9CFF-6507DE373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9" y="2650"/>
              <a:ext cx="2" cy="1"/>
            </a:xfrm>
            <a:custGeom>
              <a:avLst/>
              <a:gdLst>
                <a:gd name="T0" fmla="*/ 0 w 6"/>
                <a:gd name="T1" fmla="*/ 3 h 3"/>
                <a:gd name="T2" fmla="*/ 6 w 6"/>
                <a:gd name="T3" fmla="*/ 3 h 3"/>
                <a:gd name="T4" fmla="*/ 3 w 6"/>
                <a:gd name="T5" fmla="*/ 0 h 3"/>
                <a:gd name="T6" fmla="*/ 0 w 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0" y="3"/>
                  </a:moveTo>
                  <a:lnTo>
                    <a:pt x="6" y="3"/>
                  </a:lnTo>
                  <a:lnTo>
                    <a:pt x="3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62" name="Freeform 3090">
              <a:extLst>
                <a:ext uri="{FF2B5EF4-FFF2-40B4-BE49-F238E27FC236}">
                  <a16:creationId xmlns:a16="http://schemas.microsoft.com/office/drawing/2014/main" id="{90BA5BD2-D55D-4F50-89C3-16F9BC565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" y="2761"/>
              <a:ext cx="54" cy="22"/>
            </a:xfrm>
            <a:custGeom>
              <a:avLst/>
              <a:gdLst>
                <a:gd name="T0" fmla="*/ 162 w 162"/>
                <a:gd name="T1" fmla="*/ 66 h 66"/>
                <a:gd name="T2" fmla="*/ 162 w 162"/>
                <a:gd name="T3" fmla="*/ 57 h 66"/>
                <a:gd name="T4" fmla="*/ 150 w 162"/>
                <a:gd name="T5" fmla="*/ 54 h 66"/>
                <a:gd name="T6" fmla="*/ 0 w 162"/>
                <a:gd name="T7" fmla="*/ 0 h 66"/>
                <a:gd name="T8" fmla="*/ 150 w 162"/>
                <a:gd name="T9" fmla="*/ 66 h 66"/>
                <a:gd name="T10" fmla="*/ 162 w 162"/>
                <a:gd name="T1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2" h="66">
                  <a:moveTo>
                    <a:pt x="162" y="66"/>
                  </a:moveTo>
                  <a:lnTo>
                    <a:pt x="162" y="57"/>
                  </a:lnTo>
                  <a:lnTo>
                    <a:pt x="150" y="54"/>
                  </a:lnTo>
                  <a:lnTo>
                    <a:pt x="0" y="0"/>
                  </a:lnTo>
                  <a:lnTo>
                    <a:pt x="150" y="66"/>
                  </a:lnTo>
                  <a:lnTo>
                    <a:pt x="162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63" name="Freeform 3091">
              <a:extLst>
                <a:ext uri="{FF2B5EF4-FFF2-40B4-BE49-F238E27FC236}">
                  <a16:creationId xmlns:a16="http://schemas.microsoft.com/office/drawing/2014/main" id="{02CDB534-7BE7-42DC-8C9B-36187062B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" y="2654"/>
              <a:ext cx="45" cy="126"/>
            </a:xfrm>
            <a:custGeom>
              <a:avLst/>
              <a:gdLst>
                <a:gd name="T0" fmla="*/ 135 w 135"/>
                <a:gd name="T1" fmla="*/ 378 h 378"/>
                <a:gd name="T2" fmla="*/ 135 w 135"/>
                <a:gd name="T3" fmla="*/ 369 h 378"/>
                <a:gd name="T4" fmla="*/ 129 w 135"/>
                <a:gd name="T5" fmla="*/ 363 h 378"/>
                <a:gd name="T6" fmla="*/ 12 w 135"/>
                <a:gd name="T7" fmla="*/ 12 h 378"/>
                <a:gd name="T8" fmla="*/ 0 w 135"/>
                <a:gd name="T9" fmla="*/ 0 h 378"/>
                <a:gd name="T10" fmla="*/ 0 w 135"/>
                <a:gd name="T11" fmla="*/ 9 h 378"/>
                <a:gd name="T12" fmla="*/ 3 w 135"/>
                <a:gd name="T13" fmla="*/ 15 h 378"/>
                <a:gd name="T14" fmla="*/ 123 w 135"/>
                <a:gd name="T15" fmla="*/ 375 h 378"/>
                <a:gd name="T16" fmla="*/ 135 w 135"/>
                <a:gd name="T17" fmla="*/ 378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378">
                  <a:moveTo>
                    <a:pt x="135" y="378"/>
                  </a:moveTo>
                  <a:lnTo>
                    <a:pt x="135" y="369"/>
                  </a:lnTo>
                  <a:lnTo>
                    <a:pt x="129" y="363"/>
                  </a:lnTo>
                  <a:lnTo>
                    <a:pt x="12" y="12"/>
                  </a:lnTo>
                  <a:lnTo>
                    <a:pt x="0" y="0"/>
                  </a:lnTo>
                  <a:lnTo>
                    <a:pt x="0" y="9"/>
                  </a:lnTo>
                  <a:lnTo>
                    <a:pt x="3" y="15"/>
                  </a:lnTo>
                  <a:lnTo>
                    <a:pt x="123" y="375"/>
                  </a:lnTo>
                  <a:lnTo>
                    <a:pt x="135" y="3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64" name="Freeform 3092">
              <a:extLst>
                <a:ext uri="{FF2B5EF4-FFF2-40B4-BE49-F238E27FC236}">
                  <a16:creationId xmlns:a16="http://schemas.microsoft.com/office/drawing/2014/main" id="{E39C6A71-CF71-4A0B-BC8E-9BAB41DA0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3" y="2775"/>
              <a:ext cx="2" cy="2"/>
            </a:xfrm>
            <a:custGeom>
              <a:avLst/>
              <a:gdLst>
                <a:gd name="T0" fmla="*/ 6 w 6"/>
                <a:gd name="T1" fmla="*/ 6 h 6"/>
                <a:gd name="T2" fmla="*/ 6 w 6"/>
                <a:gd name="T3" fmla="*/ 0 h 6"/>
                <a:gd name="T4" fmla="*/ 0 w 6"/>
                <a:gd name="T5" fmla="*/ 0 h 6"/>
                <a:gd name="T6" fmla="*/ 6 w 6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6" y="0"/>
                  </a:lnTo>
                  <a:lnTo>
                    <a:pt x="0" y="0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65" name="Freeform 3093">
              <a:extLst>
                <a:ext uri="{FF2B5EF4-FFF2-40B4-BE49-F238E27FC236}">
                  <a16:creationId xmlns:a16="http://schemas.microsoft.com/office/drawing/2014/main" id="{CE581F02-CBC4-4AB0-9A1D-56C6966CF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9" y="2611"/>
              <a:ext cx="142" cy="36"/>
            </a:xfrm>
            <a:custGeom>
              <a:avLst/>
              <a:gdLst>
                <a:gd name="T0" fmla="*/ 426 w 426"/>
                <a:gd name="T1" fmla="*/ 6 h 108"/>
                <a:gd name="T2" fmla="*/ 417 w 426"/>
                <a:gd name="T3" fmla="*/ 0 h 108"/>
                <a:gd name="T4" fmla="*/ 0 w 426"/>
                <a:gd name="T5" fmla="*/ 102 h 108"/>
                <a:gd name="T6" fmla="*/ 0 w 426"/>
                <a:gd name="T7" fmla="*/ 108 h 108"/>
                <a:gd name="T8" fmla="*/ 6 w 426"/>
                <a:gd name="T9" fmla="*/ 108 h 108"/>
                <a:gd name="T10" fmla="*/ 12 w 426"/>
                <a:gd name="T11" fmla="*/ 105 h 108"/>
                <a:gd name="T12" fmla="*/ 426 w 426"/>
                <a:gd name="T13" fmla="*/ 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6" h="108">
                  <a:moveTo>
                    <a:pt x="426" y="6"/>
                  </a:moveTo>
                  <a:lnTo>
                    <a:pt x="417" y="0"/>
                  </a:lnTo>
                  <a:lnTo>
                    <a:pt x="0" y="102"/>
                  </a:lnTo>
                  <a:lnTo>
                    <a:pt x="0" y="108"/>
                  </a:lnTo>
                  <a:lnTo>
                    <a:pt x="6" y="108"/>
                  </a:lnTo>
                  <a:lnTo>
                    <a:pt x="12" y="105"/>
                  </a:lnTo>
                  <a:lnTo>
                    <a:pt x="426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66" name="Freeform 3094">
              <a:extLst>
                <a:ext uri="{FF2B5EF4-FFF2-40B4-BE49-F238E27FC236}">
                  <a16:creationId xmlns:a16="http://schemas.microsoft.com/office/drawing/2014/main" id="{33229E1F-3EEC-436D-A3A1-276B14036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1" y="2646"/>
              <a:ext cx="2" cy="1"/>
            </a:xfrm>
            <a:custGeom>
              <a:avLst/>
              <a:gdLst>
                <a:gd name="T0" fmla="*/ 0 w 6"/>
                <a:gd name="T1" fmla="*/ 3 h 3"/>
                <a:gd name="T2" fmla="*/ 6 w 6"/>
                <a:gd name="T3" fmla="*/ 3 h 3"/>
                <a:gd name="T4" fmla="*/ 6 w 6"/>
                <a:gd name="T5" fmla="*/ 0 h 3"/>
                <a:gd name="T6" fmla="*/ 0 w 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0" y="3"/>
                  </a:moveTo>
                  <a:lnTo>
                    <a:pt x="6" y="3"/>
                  </a:lnTo>
                  <a:lnTo>
                    <a:pt x="6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67" name="Freeform 3095">
              <a:extLst>
                <a:ext uri="{FF2B5EF4-FFF2-40B4-BE49-F238E27FC236}">
                  <a16:creationId xmlns:a16="http://schemas.microsoft.com/office/drawing/2014/main" id="{3B7BF16F-67D4-402F-B6CC-60BE00D46B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4" y="2653"/>
              <a:ext cx="56" cy="4"/>
            </a:xfrm>
            <a:custGeom>
              <a:avLst/>
              <a:gdLst>
                <a:gd name="T0" fmla="*/ 168 w 168"/>
                <a:gd name="T1" fmla="*/ 12 h 12"/>
                <a:gd name="T2" fmla="*/ 168 w 168"/>
                <a:gd name="T3" fmla="*/ 3 h 12"/>
                <a:gd name="T4" fmla="*/ 51 w 168"/>
                <a:gd name="T5" fmla="*/ 0 h 12"/>
                <a:gd name="T6" fmla="*/ 0 w 168"/>
                <a:gd name="T7" fmla="*/ 0 h 12"/>
                <a:gd name="T8" fmla="*/ 165 w 168"/>
                <a:gd name="T9" fmla="*/ 12 h 12"/>
                <a:gd name="T10" fmla="*/ 168 w 168"/>
                <a:gd name="T1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" h="12">
                  <a:moveTo>
                    <a:pt x="168" y="12"/>
                  </a:moveTo>
                  <a:lnTo>
                    <a:pt x="168" y="3"/>
                  </a:lnTo>
                  <a:lnTo>
                    <a:pt x="51" y="0"/>
                  </a:lnTo>
                  <a:lnTo>
                    <a:pt x="0" y="0"/>
                  </a:lnTo>
                  <a:lnTo>
                    <a:pt x="165" y="12"/>
                  </a:lnTo>
                  <a:lnTo>
                    <a:pt x="168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68" name="Freeform 3096">
              <a:extLst>
                <a:ext uri="{FF2B5EF4-FFF2-40B4-BE49-F238E27FC236}">
                  <a16:creationId xmlns:a16="http://schemas.microsoft.com/office/drawing/2014/main" id="{327E327B-9198-46E5-81ED-34CE730CA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5" y="2657"/>
              <a:ext cx="86" cy="41"/>
            </a:xfrm>
            <a:custGeom>
              <a:avLst/>
              <a:gdLst>
                <a:gd name="T0" fmla="*/ 255 w 258"/>
                <a:gd name="T1" fmla="*/ 0 h 123"/>
                <a:gd name="T2" fmla="*/ 252 w 258"/>
                <a:gd name="T3" fmla="*/ 0 h 123"/>
                <a:gd name="T4" fmla="*/ 0 w 258"/>
                <a:gd name="T5" fmla="*/ 117 h 123"/>
                <a:gd name="T6" fmla="*/ 0 w 258"/>
                <a:gd name="T7" fmla="*/ 123 h 123"/>
                <a:gd name="T8" fmla="*/ 258 w 258"/>
                <a:gd name="T9" fmla="*/ 6 h 123"/>
                <a:gd name="T10" fmla="*/ 255 w 258"/>
                <a:gd name="T11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8" h="123">
                  <a:moveTo>
                    <a:pt x="255" y="0"/>
                  </a:moveTo>
                  <a:lnTo>
                    <a:pt x="252" y="0"/>
                  </a:lnTo>
                  <a:lnTo>
                    <a:pt x="0" y="117"/>
                  </a:lnTo>
                  <a:lnTo>
                    <a:pt x="0" y="123"/>
                  </a:lnTo>
                  <a:lnTo>
                    <a:pt x="258" y="6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69" name="Freeform 3097">
              <a:extLst>
                <a:ext uri="{FF2B5EF4-FFF2-40B4-BE49-F238E27FC236}">
                  <a16:creationId xmlns:a16="http://schemas.microsoft.com/office/drawing/2014/main" id="{4DA7BED7-93F3-4CFE-A069-F1EB18350E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" y="2649"/>
              <a:ext cx="2" cy="24"/>
            </a:xfrm>
            <a:custGeom>
              <a:avLst/>
              <a:gdLst>
                <a:gd name="T0" fmla="*/ 6 w 6"/>
                <a:gd name="T1" fmla="*/ 72 h 72"/>
                <a:gd name="T2" fmla="*/ 3 w 6"/>
                <a:gd name="T3" fmla="*/ 0 h 72"/>
                <a:gd name="T4" fmla="*/ 0 w 6"/>
                <a:gd name="T5" fmla="*/ 6 h 72"/>
                <a:gd name="T6" fmla="*/ 6 w 6"/>
                <a:gd name="T7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2">
                  <a:moveTo>
                    <a:pt x="6" y="72"/>
                  </a:moveTo>
                  <a:lnTo>
                    <a:pt x="3" y="0"/>
                  </a:lnTo>
                  <a:lnTo>
                    <a:pt x="0" y="6"/>
                  </a:lnTo>
                  <a:lnTo>
                    <a:pt x="6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70" name="Freeform 3098">
              <a:extLst>
                <a:ext uri="{FF2B5EF4-FFF2-40B4-BE49-F238E27FC236}">
                  <a16:creationId xmlns:a16="http://schemas.microsoft.com/office/drawing/2014/main" id="{12E9C5F1-FE13-490E-80F5-5BE28D3D4C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4" y="2652"/>
              <a:ext cx="27" cy="1"/>
            </a:xfrm>
            <a:custGeom>
              <a:avLst/>
              <a:gdLst>
                <a:gd name="T0" fmla="*/ 81 w 81"/>
                <a:gd name="T1" fmla="*/ 3 h 3"/>
                <a:gd name="T2" fmla="*/ 0 w 81"/>
                <a:gd name="T3" fmla="*/ 0 h 3"/>
                <a:gd name="T4" fmla="*/ 0 w 81"/>
                <a:gd name="T5" fmla="*/ 3 h 3"/>
                <a:gd name="T6" fmla="*/ 30 w 81"/>
                <a:gd name="T7" fmla="*/ 3 h 3"/>
                <a:gd name="T8" fmla="*/ 81 w 81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3">
                  <a:moveTo>
                    <a:pt x="81" y="3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30" y="3"/>
                  </a:lnTo>
                  <a:lnTo>
                    <a:pt x="81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71" name="Freeform 3099">
              <a:extLst>
                <a:ext uri="{FF2B5EF4-FFF2-40B4-BE49-F238E27FC236}">
                  <a16:creationId xmlns:a16="http://schemas.microsoft.com/office/drawing/2014/main" id="{81D8FD3D-6359-4E12-A616-E03BB3EAB9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8" y="2652"/>
              <a:ext cx="6" cy="1"/>
            </a:xfrm>
            <a:custGeom>
              <a:avLst/>
              <a:gdLst>
                <a:gd name="T0" fmla="*/ 0 w 18"/>
                <a:gd name="T1" fmla="*/ 0 h 3"/>
                <a:gd name="T2" fmla="*/ 18 w 18"/>
                <a:gd name="T3" fmla="*/ 3 h 3"/>
                <a:gd name="T4" fmla="*/ 18 w 18"/>
                <a:gd name="T5" fmla="*/ 0 h 3"/>
                <a:gd name="T6" fmla="*/ 0 w 1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3">
                  <a:moveTo>
                    <a:pt x="0" y="0"/>
                  </a:moveTo>
                  <a:lnTo>
                    <a:pt x="18" y="3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72" name="Freeform 3100">
              <a:extLst>
                <a:ext uri="{FF2B5EF4-FFF2-40B4-BE49-F238E27FC236}">
                  <a16:creationId xmlns:a16="http://schemas.microsoft.com/office/drawing/2014/main" id="{2623FD4E-658C-4653-8C47-53B3AF3D9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8" y="2651"/>
              <a:ext cx="10" cy="1"/>
            </a:xfrm>
            <a:custGeom>
              <a:avLst/>
              <a:gdLst>
                <a:gd name="T0" fmla="*/ 30 w 30"/>
                <a:gd name="T1" fmla="*/ 3 h 3"/>
                <a:gd name="T2" fmla="*/ 30 w 30"/>
                <a:gd name="T3" fmla="*/ 0 h 3"/>
                <a:gd name="T4" fmla="*/ 0 w 30"/>
                <a:gd name="T5" fmla="*/ 0 h 3"/>
                <a:gd name="T6" fmla="*/ 30 w 3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">
                  <a:moveTo>
                    <a:pt x="30" y="3"/>
                  </a:moveTo>
                  <a:lnTo>
                    <a:pt x="30" y="0"/>
                  </a:lnTo>
                  <a:lnTo>
                    <a:pt x="0" y="0"/>
                  </a:lnTo>
                  <a:lnTo>
                    <a:pt x="3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73" name="Freeform 3101">
              <a:extLst>
                <a:ext uri="{FF2B5EF4-FFF2-40B4-BE49-F238E27FC236}">
                  <a16:creationId xmlns:a16="http://schemas.microsoft.com/office/drawing/2014/main" id="{3C313188-72A2-4699-B865-9D51DDD32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7" y="2659"/>
              <a:ext cx="204" cy="120"/>
            </a:xfrm>
            <a:custGeom>
              <a:avLst/>
              <a:gdLst>
                <a:gd name="T0" fmla="*/ 462 w 612"/>
                <a:gd name="T1" fmla="*/ 306 h 360"/>
                <a:gd name="T2" fmla="*/ 612 w 612"/>
                <a:gd name="T3" fmla="*/ 360 h 360"/>
                <a:gd name="T4" fmla="*/ 492 w 612"/>
                <a:gd name="T5" fmla="*/ 0 h 360"/>
                <a:gd name="T6" fmla="*/ 234 w 612"/>
                <a:gd name="T7" fmla="*/ 117 h 360"/>
                <a:gd name="T8" fmla="*/ 0 w 612"/>
                <a:gd name="T9" fmla="*/ 123 h 360"/>
                <a:gd name="T10" fmla="*/ 432 w 612"/>
                <a:gd name="T11" fmla="*/ 294 h 360"/>
                <a:gd name="T12" fmla="*/ 441 w 612"/>
                <a:gd name="T13" fmla="*/ 297 h 360"/>
                <a:gd name="T14" fmla="*/ 447 w 612"/>
                <a:gd name="T15" fmla="*/ 300 h 360"/>
                <a:gd name="T16" fmla="*/ 456 w 612"/>
                <a:gd name="T17" fmla="*/ 303 h 360"/>
                <a:gd name="T18" fmla="*/ 462 w 612"/>
                <a:gd name="T19" fmla="*/ 306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2" h="360">
                  <a:moveTo>
                    <a:pt x="462" y="306"/>
                  </a:moveTo>
                  <a:lnTo>
                    <a:pt x="612" y="360"/>
                  </a:lnTo>
                  <a:lnTo>
                    <a:pt x="492" y="0"/>
                  </a:lnTo>
                  <a:lnTo>
                    <a:pt x="234" y="117"/>
                  </a:lnTo>
                  <a:lnTo>
                    <a:pt x="0" y="123"/>
                  </a:lnTo>
                  <a:lnTo>
                    <a:pt x="432" y="294"/>
                  </a:lnTo>
                  <a:lnTo>
                    <a:pt x="441" y="297"/>
                  </a:lnTo>
                  <a:lnTo>
                    <a:pt x="447" y="300"/>
                  </a:lnTo>
                  <a:lnTo>
                    <a:pt x="456" y="303"/>
                  </a:lnTo>
                  <a:lnTo>
                    <a:pt x="462" y="30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974" name="Group 3102">
            <a:extLst>
              <a:ext uri="{FF2B5EF4-FFF2-40B4-BE49-F238E27FC236}">
                <a16:creationId xmlns:a16="http://schemas.microsoft.com/office/drawing/2014/main" id="{0ECD8A47-03D4-4B26-B7D3-5741FCF3B8D8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274050" y="2117725"/>
            <a:ext cx="760413" cy="285750"/>
            <a:chOff x="4974" y="2847"/>
            <a:chExt cx="479" cy="180"/>
          </a:xfrm>
        </p:grpSpPr>
        <p:sp>
          <p:nvSpPr>
            <p:cNvPr id="82975" name="Freeform 3103">
              <a:extLst>
                <a:ext uri="{FF2B5EF4-FFF2-40B4-BE49-F238E27FC236}">
                  <a16:creationId xmlns:a16="http://schemas.microsoft.com/office/drawing/2014/main" id="{1684F4EB-0E8E-4846-99DA-45F9FE819D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1" y="2888"/>
              <a:ext cx="327" cy="6"/>
            </a:xfrm>
            <a:custGeom>
              <a:avLst/>
              <a:gdLst>
                <a:gd name="T0" fmla="*/ 558 w 981"/>
                <a:gd name="T1" fmla="*/ 12 h 18"/>
                <a:gd name="T2" fmla="*/ 597 w 981"/>
                <a:gd name="T3" fmla="*/ 15 h 18"/>
                <a:gd name="T4" fmla="*/ 981 w 981"/>
                <a:gd name="T5" fmla="*/ 18 h 18"/>
                <a:gd name="T6" fmla="*/ 981 w 981"/>
                <a:gd name="T7" fmla="*/ 15 h 18"/>
                <a:gd name="T8" fmla="*/ 0 w 981"/>
                <a:gd name="T9" fmla="*/ 0 h 18"/>
                <a:gd name="T10" fmla="*/ 111 w 981"/>
                <a:gd name="T11" fmla="*/ 6 h 18"/>
                <a:gd name="T12" fmla="*/ 396 w 981"/>
                <a:gd name="T13" fmla="*/ 12 h 18"/>
                <a:gd name="T14" fmla="*/ 534 w 981"/>
                <a:gd name="T15" fmla="*/ 12 h 18"/>
                <a:gd name="T16" fmla="*/ 558 w 981"/>
                <a:gd name="T17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1" h="18">
                  <a:moveTo>
                    <a:pt x="558" y="12"/>
                  </a:moveTo>
                  <a:lnTo>
                    <a:pt x="597" y="15"/>
                  </a:lnTo>
                  <a:lnTo>
                    <a:pt x="981" y="18"/>
                  </a:lnTo>
                  <a:lnTo>
                    <a:pt x="981" y="15"/>
                  </a:lnTo>
                  <a:lnTo>
                    <a:pt x="0" y="0"/>
                  </a:lnTo>
                  <a:lnTo>
                    <a:pt x="111" y="6"/>
                  </a:lnTo>
                  <a:lnTo>
                    <a:pt x="396" y="12"/>
                  </a:lnTo>
                  <a:lnTo>
                    <a:pt x="534" y="12"/>
                  </a:lnTo>
                  <a:lnTo>
                    <a:pt x="558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76" name="Freeform 3104">
              <a:extLst>
                <a:ext uri="{FF2B5EF4-FFF2-40B4-BE49-F238E27FC236}">
                  <a16:creationId xmlns:a16="http://schemas.microsoft.com/office/drawing/2014/main" id="{567551B3-3320-46C3-B79C-440A785340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5" y="2892"/>
              <a:ext cx="259" cy="126"/>
            </a:xfrm>
            <a:custGeom>
              <a:avLst/>
              <a:gdLst>
                <a:gd name="T0" fmla="*/ 375 w 777"/>
                <a:gd name="T1" fmla="*/ 3 h 378"/>
                <a:gd name="T2" fmla="*/ 336 w 777"/>
                <a:gd name="T3" fmla="*/ 3 h 378"/>
                <a:gd name="T4" fmla="*/ 312 w 777"/>
                <a:gd name="T5" fmla="*/ 0 h 378"/>
                <a:gd name="T6" fmla="*/ 174 w 777"/>
                <a:gd name="T7" fmla="*/ 0 h 378"/>
                <a:gd name="T8" fmla="*/ 0 w 777"/>
                <a:gd name="T9" fmla="*/ 0 h 378"/>
                <a:gd name="T10" fmla="*/ 420 w 777"/>
                <a:gd name="T11" fmla="*/ 24 h 378"/>
                <a:gd name="T12" fmla="*/ 432 w 777"/>
                <a:gd name="T13" fmla="*/ 24 h 378"/>
                <a:gd name="T14" fmla="*/ 550 w 777"/>
                <a:gd name="T15" fmla="*/ 27 h 378"/>
                <a:gd name="T16" fmla="*/ 621 w 777"/>
                <a:gd name="T17" fmla="*/ 27 h 378"/>
                <a:gd name="T18" fmla="*/ 648 w 777"/>
                <a:gd name="T19" fmla="*/ 27 h 378"/>
                <a:gd name="T20" fmla="*/ 657 w 777"/>
                <a:gd name="T21" fmla="*/ 27 h 378"/>
                <a:gd name="T22" fmla="*/ 771 w 777"/>
                <a:gd name="T23" fmla="*/ 378 h 378"/>
                <a:gd name="T24" fmla="*/ 777 w 777"/>
                <a:gd name="T25" fmla="*/ 378 h 378"/>
                <a:gd name="T26" fmla="*/ 771 w 777"/>
                <a:gd name="T27" fmla="*/ 6 h 378"/>
                <a:gd name="T28" fmla="*/ 759 w 777"/>
                <a:gd name="T29" fmla="*/ 6 h 378"/>
                <a:gd name="T30" fmla="*/ 375 w 777"/>
                <a:gd name="T31" fmla="*/ 3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77" h="378">
                  <a:moveTo>
                    <a:pt x="375" y="3"/>
                  </a:moveTo>
                  <a:lnTo>
                    <a:pt x="336" y="3"/>
                  </a:lnTo>
                  <a:lnTo>
                    <a:pt x="312" y="0"/>
                  </a:lnTo>
                  <a:lnTo>
                    <a:pt x="174" y="0"/>
                  </a:lnTo>
                  <a:lnTo>
                    <a:pt x="0" y="0"/>
                  </a:lnTo>
                  <a:lnTo>
                    <a:pt x="420" y="24"/>
                  </a:lnTo>
                  <a:lnTo>
                    <a:pt x="432" y="24"/>
                  </a:lnTo>
                  <a:lnTo>
                    <a:pt x="550" y="27"/>
                  </a:lnTo>
                  <a:lnTo>
                    <a:pt x="621" y="27"/>
                  </a:lnTo>
                  <a:lnTo>
                    <a:pt x="648" y="27"/>
                  </a:lnTo>
                  <a:lnTo>
                    <a:pt x="657" y="27"/>
                  </a:lnTo>
                  <a:lnTo>
                    <a:pt x="771" y="378"/>
                  </a:lnTo>
                  <a:lnTo>
                    <a:pt x="777" y="378"/>
                  </a:lnTo>
                  <a:lnTo>
                    <a:pt x="771" y="6"/>
                  </a:lnTo>
                  <a:lnTo>
                    <a:pt x="759" y="6"/>
                  </a:lnTo>
                  <a:lnTo>
                    <a:pt x="375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77" name="Freeform 3105">
              <a:extLst>
                <a:ext uri="{FF2B5EF4-FFF2-40B4-BE49-F238E27FC236}">
                  <a16:creationId xmlns:a16="http://schemas.microsoft.com/office/drawing/2014/main" id="{886FFF04-0416-472A-B156-835FB593B5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9" y="2892"/>
              <a:ext cx="8" cy="1"/>
            </a:xfrm>
            <a:custGeom>
              <a:avLst/>
              <a:gdLst>
                <a:gd name="T0" fmla="*/ 24 w 24"/>
                <a:gd name="T1" fmla="*/ 0 h 3"/>
                <a:gd name="T2" fmla="*/ 0 w 24"/>
                <a:gd name="T3" fmla="*/ 0 h 3"/>
                <a:gd name="T4" fmla="*/ 24 w 24"/>
                <a:gd name="T5" fmla="*/ 3 h 3"/>
                <a:gd name="T6" fmla="*/ 24 w 2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3">
                  <a:moveTo>
                    <a:pt x="24" y="0"/>
                  </a:moveTo>
                  <a:lnTo>
                    <a:pt x="0" y="0"/>
                  </a:lnTo>
                  <a:lnTo>
                    <a:pt x="24" y="3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78" name="Freeform 3106">
              <a:extLst>
                <a:ext uri="{FF2B5EF4-FFF2-40B4-BE49-F238E27FC236}">
                  <a16:creationId xmlns:a16="http://schemas.microsoft.com/office/drawing/2014/main" id="{4A06319F-4E09-446D-BE76-0341309F9B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5" y="2900"/>
              <a:ext cx="4" cy="1"/>
            </a:xfrm>
            <a:custGeom>
              <a:avLst/>
              <a:gdLst>
                <a:gd name="T0" fmla="*/ 12 w 12"/>
                <a:gd name="T1" fmla="*/ 0 h 3"/>
                <a:gd name="T2" fmla="*/ 0 w 12"/>
                <a:gd name="T3" fmla="*/ 0 h 3"/>
                <a:gd name="T4" fmla="*/ 12 w 12"/>
                <a:gd name="T5" fmla="*/ 3 h 3"/>
                <a:gd name="T6" fmla="*/ 12 w 1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0"/>
                  </a:moveTo>
                  <a:lnTo>
                    <a:pt x="0" y="0"/>
                  </a:lnTo>
                  <a:lnTo>
                    <a:pt x="12" y="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79" name="Freeform 3107">
              <a:extLst>
                <a:ext uri="{FF2B5EF4-FFF2-40B4-BE49-F238E27FC236}">
                  <a16:creationId xmlns:a16="http://schemas.microsoft.com/office/drawing/2014/main" id="{DB2DB433-2533-4496-8339-3118216137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5" y="2888"/>
              <a:ext cx="306" cy="58"/>
            </a:xfrm>
            <a:custGeom>
              <a:avLst/>
              <a:gdLst>
                <a:gd name="T0" fmla="*/ 702 w 918"/>
                <a:gd name="T1" fmla="*/ 39 h 174"/>
                <a:gd name="T2" fmla="*/ 690 w 918"/>
                <a:gd name="T3" fmla="*/ 36 h 174"/>
                <a:gd name="T4" fmla="*/ 270 w 918"/>
                <a:gd name="T5" fmla="*/ 12 h 174"/>
                <a:gd name="T6" fmla="*/ 159 w 918"/>
                <a:gd name="T7" fmla="*/ 6 h 174"/>
                <a:gd name="T8" fmla="*/ 48 w 918"/>
                <a:gd name="T9" fmla="*/ 0 h 174"/>
                <a:gd name="T10" fmla="*/ 6 w 918"/>
                <a:gd name="T11" fmla="*/ 0 h 174"/>
                <a:gd name="T12" fmla="*/ 0 w 918"/>
                <a:gd name="T13" fmla="*/ 0 h 174"/>
                <a:gd name="T14" fmla="*/ 12 w 918"/>
                <a:gd name="T15" fmla="*/ 12 h 174"/>
                <a:gd name="T16" fmla="*/ 18 w 918"/>
                <a:gd name="T17" fmla="*/ 15 h 174"/>
                <a:gd name="T18" fmla="*/ 27 w 918"/>
                <a:gd name="T19" fmla="*/ 24 h 174"/>
                <a:gd name="T20" fmla="*/ 30 w 918"/>
                <a:gd name="T21" fmla="*/ 24 h 174"/>
                <a:gd name="T22" fmla="*/ 30 w 918"/>
                <a:gd name="T23" fmla="*/ 27 h 174"/>
                <a:gd name="T24" fmla="*/ 33 w 918"/>
                <a:gd name="T25" fmla="*/ 27 h 174"/>
                <a:gd name="T26" fmla="*/ 36 w 918"/>
                <a:gd name="T27" fmla="*/ 30 h 174"/>
                <a:gd name="T28" fmla="*/ 39 w 918"/>
                <a:gd name="T29" fmla="*/ 33 h 174"/>
                <a:gd name="T30" fmla="*/ 42 w 918"/>
                <a:gd name="T31" fmla="*/ 36 h 174"/>
                <a:gd name="T32" fmla="*/ 45 w 918"/>
                <a:gd name="T33" fmla="*/ 36 h 174"/>
                <a:gd name="T34" fmla="*/ 54 w 918"/>
                <a:gd name="T35" fmla="*/ 45 h 174"/>
                <a:gd name="T36" fmla="*/ 54 w 918"/>
                <a:gd name="T37" fmla="*/ 48 h 174"/>
                <a:gd name="T38" fmla="*/ 60 w 918"/>
                <a:gd name="T39" fmla="*/ 51 h 174"/>
                <a:gd name="T40" fmla="*/ 57 w 918"/>
                <a:gd name="T41" fmla="*/ 45 h 174"/>
                <a:gd name="T42" fmla="*/ 63 w 918"/>
                <a:gd name="T43" fmla="*/ 51 h 174"/>
                <a:gd name="T44" fmla="*/ 72 w 918"/>
                <a:gd name="T45" fmla="*/ 57 h 174"/>
                <a:gd name="T46" fmla="*/ 78 w 918"/>
                <a:gd name="T47" fmla="*/ 63 h 174"/>
                <a:gd name="T48" fmla="*/ 84 w 918"/>
                <a:gd name="T49" fmla="*/ 66 h 174"/>
                <a:gd name="T50" fmla="*/ 90 w 918"/>
                <a:gd name="T51" fmla="*/ 72 h 174"/>
                <a:gd name="T52" fmla="*/ 96 w 918"/>
                <a:gd name="T53" fmla="*/ 75 h 174"/>
                <a:gd name="T54" fmla="*/ 105 w 918"/>
                <a:gd name="T55" fmla="*/ 84 h 174"/>
                <a:gd name="T56" fmla="*/ 111 w 918"/>
                <a:gd name="T57" fmla="*/ 87 h 174"/>
                <a:gd name="T58" fmla="*/ 117 w 918"/>
                <a:gd name="T59" fmla="*/ 93 h 174"/>
                <a:gd name="T60" fmla="*/ 123 w 918"/>
                <a:gd name="T61" fmla="*/ 96 h 174"/>
                <a:gd name="T62" fmla="*/ 129 w 918"/>
                <a:gd name="T63" fmla="*/ 102 h 174"/>
                <a:gd name="T64" fmla="*/ 138 w 918"/>
                <a:gd name="T65" fmla="*/ 108 h 174"/>
                <a:gd name="T66" fmla="*/ 144 w 918"/>
                <a:gd name="T67" fmla="*/ 114 h 174"/>
                <a:gd name="T68" fmla="*/ 153 w 918"/>
                <a:gd name="T69" fmla="*/ 120 h 174"/>
                <a:gd name="T70" fmla="*/ 156 w 918"/>
                <a:gd name="T71" fmla="*/ 123 h 174"/>
                <a:gd name="T72" fmla="*/ 168 w 918"/>
                <a:gd name="T73" fmla="*/ 132 h 174"/>
                <a:gd name="T74" fmla="*/ 195 w 918"/>
                <a:gd name="T75" fmla="*/ 153 h 174"/>
                <a:gd name="T76" fmla="*/ 198 w 918"/>
                <a:gd name="T77" fmla="*/ 156 h 174"/>
                <a:gd name="T78" fmla="*/ 225 w 918"/>
                <a:gd name="T79" fmla="*/ 174 h 174"/>
                <a:gd name="T80" fmla="*/ 684 w 918"/>
                <a:gd name="T81" fmla="*/ 159 h 174"/>
                <a:gd name="T82" fmla="*/ 918 w 918"/>
                <a:gd name="T83" fmla="*/ 51 h 174"/>
                <a:gd name="T84" fmla="*/ 918 w 918"/>
                <a:gd name="T85" fmla="*/ 48 h 174"/>
                <a:gd name="T86" fmla="*/ 750 w 918"/>
                <a:gd name="T87" fmla="*/ 39 h 174"/>
                <a:gd name="T88" fmla="*/ 702 w 918"/>
                <a:gd name="T89" fmla="*/ 3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18" h="174">
                  <a:moveTo>
                    <a:pt x="702" y="39"/>
                  </a:moveTo>
                  <a:lnTo>
                    <a:pt x="690" y="36"/>
                  </a:lnTo>
                  <a:lnTo>
                    <a:pt x="270" y="12"/>
                  </a:lnTo>
                  <a:lnTo>
                    <a:pt x="159" y="6"/>
                  </a:lnTo>
                  <a:lnTo>
                    <a:pt x="48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12" y="12"/>
                  </a:lnTo>
                  <a:lnTo>
                    <a:pt x="18" y="15"/>
                  </a:lnTo>
                  <a:lnTo>
                    <a:pt x="27" y="24"/>
                  </a:lnTo>
                  <a:lnTo>
                    <a:pt x="30" y="24"/>
                  </a:lnTo>
                  <a:lnTo>
                    <a:pt x="30" y="27"/>
                  </a:lnTo>
                  <a:lnTo>
                    <a:pt x="33" y="27"/>
                  </a:lnTo>
                  <a:lnTo>
                    <a:pt x="36" y="30"/>
                  </a:lnTo>
                  <a:lnTo>
                    <a:pt x="39" y="33"/>
                  </a:lnTo>
                  <a:lnTo>
                    <a:pt x="42" y="36"/>
                  </a:lnTo>
                  <a:lnTo>
                    <a:pt x="45" y="36"/>
                  </a:lnTo>
                  <a:lnTo>
                    <a:pt x="54" y="45"/>
                  </a:lnTo>
                  <a:lnTo>
                    <a:pt x="54" y="48"/>
                  </a:lnTo>
                  <a:lnTo>
                    <a:pt x="60" y="51"/>
                  </a:lnTo>
                  <a:lnTo>
                    <a:pt x="57" y="45"/>
                  </a:lnTo>
                  <a:lnTo>
                    <a:pt x="63" y="51"/>
                  </a:lnTo>
                  <a:lnTo>
                    <a:pt x="72" y="57"/>
                  </a:lnTo>
                  <a:lnTo>
                    <a:pt x="78" y="63"/>
                  </a:lnTo>
                  <a:lnTo>
                    <a:pt x="84" y="66"/>
                  </a:lnTo>
                  <a:lnTo>
                    <a:pt x="90" y="72"/>
                  </a:lnTo>
                  <a:lnTo>
                    <a:pt x="96" y="75"/>
                  </a:lnTo>
                  <a:lnTo>
                    <a:pt x="105" y="84"/>
                  </a:lnTo>
                  <a:lnTo>
                    <a:pt x="111" y="87"/>
                  </a:lnTo>
                  <a:lnTo>
                    <a:pt x="117" y="93"/>
                  </a:lnTo>
                  <a:lnTo>
                    <a:pt x="123" y="96"/>
                  </a:lnTo>
                  <a:lnTo>
                    <a:pt x="129" y="102"/>
                  </a:lnTo>
                  <a:lnTo>
                    <a:pt x="138" y="108"/>
                  </a:lnTo>
                  <a:lnTo>
                    <a:pt x="144" y="114"/>
                  </a:lnTo>
                  <a:lnTo>
                    <a:pt x="153" y="120"/>
                  </a:lnTo>
                  <a:lnTo>
                    <a:pt x="156" y="123"/>
                  </a:lnTo>
                  <a:lnTo>
                    <a:pt x="168" y="132"/>
                  </a:lnTo>
                  <a:lnTo>
                    <a:pt x="195" y="153"/>
                  </a:lnTo>
                  <a:lnTo>
                    <a:pt x="198" y="156"/>
                  </a:lnTo>
                  <a:lnTo>
                    <a:pt x="225" y="174"/>
                  </a:lnTo>
                  <a:lnTo>
                    <a:pt x="684" y="159"/>
                  </a:lnTo>
                  <a:lnTo>
                    <a:pt x="918" y="51"/>
                  </a:lnTo>
                  <a:lnTo>
                    <a:pt x="918" y="48"/>
                  </a:lnTo>
                  <a:lnTo>
                    <a:pt x="750" y="39"/>
                  </a:lnTo>
                  <a:lnTo>
                    <a:pt x="702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80" name="Freeform 3108">
              <a:extLst>
                <a:ext uri="{FF2B5EF4-FFF2-40B4-BE49-F238E27FC236}">
                  <a16:creationId xmlns:a16="http://schemas.microsoft.com/office/drawing/2014/main" id="{BA22AA5B-1667-449F-BA8F-ECD97F703E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9" y="2900"/>
              <a:ext cx="40" cy="1"/>
            </a:xfrm>
            <a:custGeom>
              <a:avLst/>
              <a:gdLst>
                <a:gd name="T0" fmla="*/ 0 w 118"/>
                <a:gd name="T1" fmla="*/ 0 h 3"/>
                <a:gd name="T2" fmla="*/ 0 w 118"/>
                <a:gd name="T3" fmla="*/ 3 h 3"/>
                <a:gd name="T4" fmla="*/ 48 w 118"/>
                <a:gd name="T5" fmla="*/ 3 h 3"/>
                <a:gd name="T6" fmla="*/ 118 w 118"/>
                <a:gd name="T7" fmla="*/ 3 h 3"/>
                <a:gd name="T8" fmla="*/ 0 w 118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3">
                  <a:moveTo>
                    <a:pt x="0" y="0"/>
                  </a:moveTo>
                  <a:lnTo>
                    <a:pt x="0" y="3"/>
                  </a:lnTo>
                  <a:lnTo>
                    <a:pt x="48" y="3"/>
                  </a:lnTo>
                  <a:lnTo>
                    <a:pt x="118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81" name="Freeform 3109">
              <a:extLst>
                <a:ext uri="{FF2B5EF4-FFF2-40B4-BE49-F238E27FC236}">
                  <a16:creationId xmlns:a16="http://schemas.microsoft.com/office/drawing/2014/main" id="{E785FF7B-E78F-4AD5-95BD-B7BD775EF9C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0" y="2941"/>
              <a:ext cx="153" cy="7"/>
            </a:xfrm>
            <a:custGeom>
              <a:avLst/>
              <a:gdLst>
                <a:gd name="T0" fmla="*/ 33 w 459"/>
                <a:gd name="T1" fmla="*/ 21 h 21"/>
                <a:gd name="T2" fmla="*/ 177 w 459"/>
                <a:gd name="T3" fmla="*/ 15 h 21"/>
                <a:gd name="T4" fmla="*/ 459 w 459"/>
                <a:gd name="T5" fmla="*/ 6 h 21"/>
                <a:gd name="T6" fmla="*/ 459 w 459"/>
                <a:gd name="T7" fmla="*/ 0 h 21"/>
                <a:gd name="T8" fmla="*/ 0 w 459"/>
                <a:gd name="T9" fmla="*/ 15 h 21"/>
                <a:gd name="T10" fmla="*/ 33 w 459"/>
                <a:gd name="T1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9" h="21">
                  <a:moveTo>
                    <a:pt x="33" y="21"/>
                  </a:moveTo>
                  <a:lnTo>
                    <a:pt x="177" y="15"/>
                  </a:lnTo>
                  <a:lnTo>
                    <a:pt x="459" y="6"/>
                  </a:lnTo>
                  <a:lnTo>
                    <a:pt x="459" y="0"/>
                  </a:lnTo>
                  <a:lnTo>
                    <a:pt x="0" y="15"/>
                  </a:lnTo>
                  <a:lnTo>
                    <a:pt x="33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82" name="Freeform 3110">
              <a:extLst>
                <a:ext uri="{FF2B5EF4-FFF2-40B4-BE49-F238E27FC236}">
                  <a16:creationId xmlns:a16="http://schemas.microsoft.com/office/drawing/2014/main" id="{0F046F8A-91CD-4C0A-9E5B-ECA4394E41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2907"/>
              <a:ext cx="211" cy="116"/>
            </a:xfrm>
            <a:custGeom>
              <a:avLst/>
              <a:gdLst>
                <a:gd name="T0" fmla="*/ 282 w 633"/>
                <a:gd name="T1" fmla="*/ 108 h 348"/>
                <a:gd name="T2" fmla="*/ 0 w 633"/>
                <a:gd name="T3" fmla="*/ 117 h 348"/>
                <a:gd name="T4" fmla="*/ 459 w 633"/>
                <a:gd name="T5" fmla="*/ 288 h 348"/>
                <a:gd name="T6" fmla="*/ 633 w 633"/>
                <a:gd name="T7" fmla="*/ 348 h 348"/>
                <a:gd name="T8" fmla="*/ 519 w 633"/>
                <a:gd name="T9" fmla="*/ 0 h 348"/>
                <a:gd name="T10" fmla="*/ 282 w 633"/>
                <a:gd name="T11" fmla="*/ 108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3" h="348">
                  <a:moveTo>
                    <a:pt x="282" y="108"/>
                  </a:moveTo>
                  <a:lnTo>
                    <a:pt x="0" y="117"/>
                  </a:lnTo>
                  <a:lnTo>
                    <a:pt x="459" y="288"/>
                  </a:lnTo>
                  <a:lnTo>
                    <a:pt x="633" y="348"/>
                  </a:lnTo>
                  <a:lnTo>
                    <a:pt x="519" y="0"/>
                  </a:lnTo>
                  <a:lnTo>
                    <a:pt x="282" y="10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83" name="Freeform 3111">
              <a:extLst>
                <a:ext uri="{FF2B5EF4-FFF2-40B4-BE49-F238E27FC236}">
                  <a16:creationId xmlns:a16="http://schemas.microsoft.com/office/drawing/2014/main" id="{E22217D0-66B4-4C66-B555-DDE95191B5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3" y="2905"/>
              <a:ext cx="79" cy="38"/>
            </a:xfrm>
            <a:custGeom>
              <a:avLst/>
              <a:gdLst>
                <a:gd name="T0" fmla="*/ 0 w 237"/>
                <a:gd name="T1" fmla="*/ 108 h 114"/>
                <a:gd name="T2" fmla="*/ 0 w 237"/>
                <a:gd name="T3" fmla="*/ 114 h 114"/>
                <a:gd name="T4" fmla="*/ 237 w 237"/>
                <a:gd name="T5" fmla="*/ 6 h 114"/>
                <a:gd name="T6" fmla="*/ 234 w 237"/>
                <a:gd name="T7" fmla="*/ 0 h 114"/>
                <a:gd name="T8" fmla="*/ 0 w 237"/>
                <a:gd name="T9" fmla="*/ 10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" h="114">
                  <a:moveTo>
                    <a:pt x="0" y="108"/>
                  </a:moveTo>
                  <a:lnTo>
                    <a:pt x="0" y="114"/>
                  </a:lnTo>
                  <a:lnTo>
                    <a:pt x="237" y="6"/>
                  </a:lnTo>
                  <a:lnTo>
                    <a:pt x="234" y="0"/>
                  </a:lnTo>
                  <a:lnTo>
                    <a:pt x="0" y="10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84" name="Freeform 3112">
              <a:extLst>
                <a:ext uri="{FF2B5EF4-FFF2-40B4-BE49-F238E27FC236}">
                  <a16:creationId xmlns:a16="http://schemas.microsoft.com/office/drawing/2014/main" id="{55FBE3FC-C8BA-4E9B-A409-A04D68CF2E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7" y="2847"/>
              <a:ext cx="474" cy="46"/>
            </a:xfrm>
            <a:custGeom>
              <a:avLst/>
              <a:gdLst>
                <a:gd name="T0" fmla="*/ 0 w 1422"/>
                <a:gd name="T1" fmla="*/ 123 h 138"/>
                <a:gd name="T2" fmla="*/ 42 w 1422"/>
                <a:gd name="T3" fmla="*/ 123 h 138"/>
                <a:gd name="T4" fmla="*/ 1023 w 1422"/>
                <a:gd name="T5" fmla="*/ 138 h 138"/>
                <a:gd name="T6" fmla="*/ 1422 w 1422"/>
                <a:gd name="T7" fmla="*/ 39 h 138"/>
                <a:gd name="T8" fmla="*/ 1143 w 1422"/>
                <a:gd name="T9" fmla="*/ 0 h 138"/>
                <a:gd name="T10" fmla="*/ 0 w 1422"/>
                <a:gd name="T11" fmla="*/ 123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2" h="138">
                  <a:moveTo>
                    <a:pt x="0" y="123"/>
                  </a:moveTo>
                  <a:lnTo>
                    <a:pt x="42" y="123"/>
                  </a:lnTo>
                  <a:lnTo>
                    <a:pt x="1023" y="138"/>
                  </a:lnTo>
                  <a:lnTo>
                    <a:pt x="1422" y="39"/>
                  </a:lnTo>
                  <a:lnTo>
                    <a:pt x="1143" y="0"/>
                  </a:lnTo>
                  <a:lnTo>
                    <a:pt x="0" y="1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85" name="Freeform 3113">
              <a:extLst>
                <a:ext uri="{FF2B5EF4-FFF2-40B4-BE49-F238E27FC236}">
                  <a16:creationId xmlns:a16="http://schemas.microsoft.com/office/drawing/2014/main" id="{2E9EB18F-B5CF-4F2C-993F-813BD35D6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4" y="2897"/>
              <a:ext cx="19" cy="7"/>
            </a:xfrm>
            <a:custGeom>
              <a:avLst/>
              <a:gdLst>
                <a:gd name="T0" fmla="*/ 57 w 57"/>
                <a:gd name="T1" fmla="*/ 21 h 21"/>
                <a:gd name="T2" fmla="*/ 57 w 57"/>
                <a:gd name="T3" fmla="*/ 18 h 21"/>
                <a:gd name="T4" fmla="*/ 48 w 57"/>
                <a:gd name="T5" fmla="*/ 9 h 21"/>
                <a:gd name="T6" fmla="*/ 45 w 57"/>
                <a:gd name="T7" fmla="*/ 9 h 21"/>
                <a:gd name="T8" fmla="*/ 42 w 57"/>
                <a:gd name="T9" fmla="*/ 6 h 21"/>
                <a:gd name="T10" fmla="*/ 39 w 57"/>
                <a:gd name="T11" fmla="*/ 3 h 21"/>
                <a:gd name="T12" fmla="*/ 36 w 57"/>
                <a:gd name="T13" fmla="*/ 0 h 21"/>
                <a:gd name="T14" fmla="*/ 33 w 57"/>
                <a:gd name="T15" fmla="*/ 0 h 21"/>
                <a:gd name="T16" fmla="*/ 0 w 57"/>
                <a:gd name="T17" fmla="*/ 0 h 21"/>
                <a:gd name="T18" fmla="*/ 57 w 57"/>
                <a:gd name="T1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21">
                  <a:moveTo>
                    <a:pt x="57" y="21"/>
                  </a:moveTo>
                  <a:lnTo>
                    <a:pt x="57" y="18"/>
                  </a:lnTo>
                  <a:lnTo>
                    <a:pt x="48" y="9"/>
                  </a:lnTo>
                  <a:lnTo>
                    <a:pt x="45" y="9"/>
                  </a:lnTo>
                  <a:lnTo>
                    <a:pt x="42" y="6"/>
                  </a:lnTo>
                  <a:lnTo>
                    <a:pt x="39" y="3"/>
                  </a:lnTo>
                  <a:lnTo>
                    <a:pt x="36" y="0"/>
                  </a:lnTo>
                  <a:lnTo>
                    <a:pt x="33" y="0"/>
                  </a:lnTo>
                  <a:lnTo>
                    <a:pt x="0" y="0"/>
                  </a:lnTo>
                  <a:lnTo>
                    <a:pt x="57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86" name="Freeform 3114">
              <a:extLst>
                <a:ext uri="{FF2B5EF4-FFF2-40B4-BE49-F238E27FC236}">
                  <a16:creationId xmlns:a16="http://schemas.microsoft.com/office/drawing/2014/main" id="{9A8E16D7-22A1-42F3-8BDF-0EA0F07D3A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4" y="2903"/>
              <a:ext cx="2" cy="2"/>
            </a:xfrm>
            <a:custGeom>
              <a:avLst/>
              <a:gdLst>
                <a:gd name="T0" fmla="*/ 3 w 6"/>
                <a:gd name="T1" fmla="*/ 6 h 6"/>
                <a:gd name="T2" fmla="*/ 6 w 6"/>
                <a:gd name="T3" fmla="*/ 6 h 6"/>
                <a:gd name="T4" fmla="*/ 0 w 6"/>
                <a:gd name="T5" fmla="*/ 0 h 6"/>
                <a:gd name="T6" fmla="*/ 3 w 6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3" y="6"/>
                  </a:moveTo>
                  <a:lnTo>
                    <a:pt x="6" y="6"/>
                  </a:lnTo>
                  <a:lnTo>
                    <a:pt x="0" y="0"/>
                  </a:lnTo>
                  <a:lnTo>
                    <a:pt x="3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87" name="Freeform 3115">
              <a:extLst>
                <a:ext uri="{FF2B5EF4-FFF2-40B4-BE49-F238E27FC236}">
                  <a16:creationId xmlns:a16="http://schemas.microsoft.com/office/drawing/2014/main" id="{4D07CA40-D45C-43C0-9853-FC5A2AB80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4" y="2896"/>
              <a:ext cx="11" cy="1"/>
            </a:xfrm>
            <a:custGeom>
              <a:avLst/>
              <a:gdLst>
                <a:gd name="T0" fmla="*/ 0 w 33"/>
                <a:gd name="T1" fmla="*/ 3 h 3"/>
                <a:gd name="T2" fmla="*/ 33 w 33"/>
                <a:gd name="T3" fmla="*/ 3 h 3"/>
                <a:gd name="T4" fmla="*/ 33 w 33"/>
                <a:gd name="T5" fmla="*/ 0 h 3"/>
                <a:gd name="T6" fmla="*/ 30 w 33"/>
                <a:gd name="T7" fmla="*/ 0 h 3"/>
                <a:gd name="T8" fmla="*/ 0 w 33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">
                  <a:moveTo>
                    <a:pt x="0" y="3"/>
                  </a:moveTo>
                  <a:lnTo>
                    <a:pt x="33" y="3"/>
                  </a:lnTo>
                  <a:lnTo>
                    <a:pt x="33" y="0"/>
                  </a:lnTo>
                  <a:lnTo>
                    <a:pt x="3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88" name="Freeform 3116">
              <a:extLst>
                <a:ext uri="{FF2B5EF4-FFF2-40B4-BE49-F238E27FC236}">
                  <a16:creationId xmlns:a16="http://schemas.microsoft.com/office/drawing/2014/main" id="{B437714F-6432-47F8-B03A-5DD0AABD41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8" y="2860"/>
              <a:ext cx="135" cy="34"/>
            </a:xfrm>
            <a:custGeom>
              <a:avLst/>
              <a:gdLst>
                <a:gd name="T0" fmla="*/ 405 w 405"/>
                <a:gd name="T1" fmla="*/ 6 h 102"/>
                <a:gd name="T2" fmla="*/ 399 w 405"/>
                <a:gd name="T3" fmla="*/ 0 h 102"/>
                <a:gd name="T4" fmla="*/ 0 w 405"/>
                <a:gd name="T5" fmla="*/ 99 h 102"/>
                <a:gd name="T6" fmla="*/ 0 w 405"/>
                <a:gd name="T7" fmla="*/ 102 h 102"/>
                <a:gd name="T8" fmla="*/ 12 w 405"/>
                <a:gd name="T9" fmla="*/ 102 h 102"/>
                <a:gd name="T10" fmla="*/ 399 w 405"/>
                <a:gd name="T11" fmla="*/ 9 h 102"/>
                <a:gd name="T12" fmla="*/ 405 w 405"/>
                <a:gd name="T13" fmla="*/ 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5" h="102">
                  <a:moveTo>
                    <a:pt x="405" y="6"/>
                  </a:moveTo>
                  <a:lnTo>
                    <a:pt x="399" y="0"/>
                  </a:lnTo>
                  <a:lnTo>
                    <a:pt x="0" y="99"/>
                  </a:lnTo>
                  <a:lnTo>
                    <a:pt x="0" y="102"/>
                  </a:lnTo>
                  <a:lnTo>
                    <a:pt x="12" y="102"/>
                  </a:lnTo>
                  <a:lnTo>
                    <a:pt x="399" y="9"/>
                  </a:lnTo>
                  <a:lnTo>
                    <a:pt x="405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89" name="Freeform 3117">
              <a:extLst>
                <a:ext uri="{FF2B5EF4-FFF2-40B4-BE49-F238E27FC236}">
                  <a16:creationId xmlns:a16="http://schemas.microsoft.com/office/drawing/2014/main" id="{E7E04070-6A61-4736-B0C2-A15FDCCD73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5" y="2901"/>
              <a:ext cx="56" cy="3"/>
            </a:xfrm>
            <a:custGeom>
              <a:avLst/>
              <a:gdLst>
                <a:gd name="T0" fmla="*/ 70 w 168"/>
                <a:gd name="T1" fmla="*/ 0 h 9"/>
                <a:gd name="T2" fmla="*/ 0 w 168"/>
                <a:gd name="T3" fmla="*/ 0 h 9"/>
                <a:gd name="T4" fmla="*/ 168 w 168"/>
                <a:gd name="T5" fmla="*/ 9 h 9"/>
                <a:gd name="T6" fmla="*/ 168 w 168"/>
                <a:gd name="T7" fmla="*/ 3 h 9"/>
                <a:gd name="T8" fmla="*/ 141 w 168"/>
                <a:gd name="T9" fmla="*/ 0 h 9"/>
                <a:gd name="T10" fmla="*/ 70 w 168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" h="9">
                  <a:moveTo>
                    <a:pt x="70" y="0"/>
                  </a:moveTo>
                  <a:lnTo>
                    <a:pt x="0" y="0"/>
                  </a:lnTo>
                  <a:lnTo>
                    <a:pt x="168" y="9"/>
                  </a:lnTo>
                  <a:lnTo>
                    <a:pt x="168" y="3"/>
                  </a:lnTo>
                  <a:lnTo>
                    <a:pt x="141" y="0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90" name="Freeform 3118">
              <a:extLst>
                <a:ext uri="{FF2B5EF4-FFF2-40B4-BE49-F238E27FC236}">
                  <a16:creationId xmlns:a16="http://schemas.microsoft.com/office/drawing/2014/main" id="{34B11073-BF2A-4B53-985C-926E3021CD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2" y="2901"/>
              <a:ext cx="9" cy="1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0 h 3"/>
                <a:gd name="T4" fmla="*/ 0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0"/>
                  </a:lnTo>
                  <a:lnTo>
                    <a:pt x="0" y="0"/>
                  </a:lnTo>
                  <a:lnTo>
                    <a:pt x="27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91" name="Freeform 3119">
              <a:extLst>
                <a:ext uri="{FF2B5EF4-FFF2-40B4-BE49-F238E27FC236}">
                  <a16:creationId xmlns:a16="http://schemas.microsoft.com/office/drawing/2014/main" id="{98A9969A-5BEC-41B1-9A8E-7B03CEAF05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1" y="2901"/>
              <a:ext cx="43" cy="123"/>
            </a:xfrm>
            <a:custGeom>
              <a:avLst/>
              <a:gdLst>
                <a:gd name="T0" fmla="*/ 0 w 129"/>
                <a:gd name="T1" fmla="*/ 0 h 369"/>
                <a:gd name="T2" fmla="*/ 0 w 129"/>
                <a:gd name="T3" fmla="*/ 3 h 369"/>
                <a:gd name="T4" fmla="*/ 0 w 129"/>
                <a:gd name="T5" fmla="*/ 9 h 369"/>
                <a:gd name="T6" fmla="*/ 0 w 129"/>
                <a:gd name="T7" fmla="*/ 12 h 369"/>
                <a:gd name="T8" fmla="*/ 3 w 129"/>
                <a:gd name="T9" fmla="*/ 18 h 369"/>
                <a:gd name="T10" fmla="*/ 117 w 129"/>
                <a:gd name="T11" fmla="*/ 366 h 369"/>
                <a:gd name="T12" fmla="*/ 129 w 129"/>
                <a:gd name="T13" fmla="*/ 369 h 369"/>
                <a:gd name="T14" fmla="*/ 129 w 129"/>
                <a:gd name="T15" fmla="*/ 357 h 369"/>
                <a:gd name="T16" fmla="*/ 123 w 129"/>
                <a:gd name="T17" fmla="*/ 351 h 369"/>
                <a:gd name="T18" fmla="*/ 9 w 129"/>
                <a:gd name="T19" fmla="*/ 0 h 369"/>
                <a:gd name="T20" fmla="*/ 0 w 129"/>
                <a:gd name="T21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9" h="369">
                  <a:moveTo>
                    <a:pt x="0" y="0"/>
                  </a:moveTo>
                  <a:lnTo>
                    <a:pt x="0" y="3"/>
                  </a:lnTo>
                  <a:lnTo>
                    <a:pt x="0" y="9"/>
                  </a:lnTo>
                  <a:lnTo>
                    <a:pt x="0" y="12"/>
                  </a:lnTo>
                  <a:lnTo>
                    <a:pt x="3" y="18"/>
                  </a:lnTo>
                  <a:lnTo>
                    <a:pt x="117" y="366"/>
                  </a:lnTo>
                  <a:lnTo>
                    <a:pt x="129" y="369"/>
                  </a:lnTo>
                  <a:lnTo>
                    <a:pt x="129" y="357"/>
                  </a:lnTo>
                  <a:lnTo>
                    <a:pt x="123" y="351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92" name="Freeform 3120">
              <a:extLst>
                <a:ext uri="{FF2B5EF4-FFF2-40B4-BE49-F238E27FC236}">
                  <a16:creationId xmlns:a16="http://schemas.microsoft.com/office/drawing/2014/main" id="{53D7CD07-ABE4-4222-8ECB-B53ACC7FA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2" y="3018"/>
              <a:ext cx="2" cy="2"/>
            </a:xfrm>
            <a:custGeom>
              <a:avLst/>
              <a:gdLst>
                <a:gd name="T0" fmla="*/ 0 w 6"/>
                <a:gd name="T1" fmla="*/ 0 h 6"/>
                <a:gd name="T2" fmla="*/ 6 w 6"/>
                <a:gd name="T3" fmla="*/ 6 h 6"/>
                <a:gd name="T4" fmla="*/ 6 w 6"/>
                <a:gd name="T5" fmla="*/ 0 h 6"/>
                <a:gd name="T6" fmla="*/ 0 w 6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lnTo>
                    <a:pt x="6" y="6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93" name="Freeform 3121">
              <a:extLst>
                <a:ext uri="{FF2B5EF4-FFF2-40B4-BE49-F238E27FC236}">
                  <a16:creationId xmlns:a16="http://schemas.microsoft.com/office/drawing/2014/main" id="{1DB5CFEE-298D-4A68-B9BC-E75EF400BD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2" y="3003"/>
              <a:ext cx="62" cy="24"/>
            </a:xfrm>
            <a:custGeom>
              <a:avLst/>
              <a:gdLst>
                <a:gd name="T0" fmla="*/ 186 w 186"/>
                <a:gd name="T1" fmla="*/ 63 h 72"/>
                <a:gd name="T2" fmla="*/ 174 w 186"/>
                <a:gd name="T3" fmla="*/ 60 h 72"/>
                <a:gd name="T4" fmla="*/ 0 w 186"/>
                <a:gd name="T5" fmla="*/ 0 h 72"/>
                <a:gd name="T6" fmla="*/ 168 w 186"/>
                <a:gd name="T7" fmla="*/ 69 h 72"/>
                <a:gd name="T8" fmla="*/ 186 w 186"/>
                <a:gd name="T9" fmla="*/ 72 h 72"/>
                <a:gd name="T10" fmla="*/ 186 w 186"/>
                <a:gd name="T11" fmla="*/ 6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6" h="72">
                  <a:moveTo>
                    <a:pt x="186" y="63"/>
                  </a:moveTo>
                  <a:lnTo>
                    <a:pt x="174" y="60"/>
                  </a:lnTo>
                  <a:lnTo>
                    <a:pt x="0" y="0"/>
                  </a:lnTo>
                  <a:lnTo>
                    <a:pt x="168" y="69"/>
                  </a:lnTo>
                  <a:lnTo>
                    <a:pt x="186" y="72"/>
                  </a:lnTo>
                  <a:lnTo>
                    <a:pt x="186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994" name="Group 3122">
            <a:extLst>
              <a:ext uri="{FF2B5EF4-FFF2-40B4-BE49-F238E27FC236}">
                <a16:creationId xmlns:a16="http://schemas.microsoft.com/office/drawing/2014/main" id="{3CA52FF9-84F7-4725-9919-D6BA8CC14E00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502650" y="2119313"/>
            <a:ext cx="749300" cy="274637"/>
            <a:chOff x="4927" y="2629"/>
            <a:chExt cx="472" cy="173"/>
          </a:xfrm>
        </p:grpSpPr>
        <p:sp>
          <p:nvSpPr>
            <p:cNvPr id="82995" name="Freeform 3123">
              <a:extLst>
                <a:ext uri="{FF2B5EF4-FFF2-40B4-BE49-F238E27FC236}">
                  <a16:creationId xmlns:a16="http://schemas.microsoft.com/office/drawing/2014/main" id="{78C7E919-8B50-4222-A430-901F5ECCA4C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3" y="2717"/>
              <a:ext cx="152" cy="8"/>
            </a:xfrm>
            <a:custGeom>
              <a:avLst/>
              <a:gdLst>
                <a:gd name="T0" fmla="*/ 456 w 456"/>
                <a:gd name="T1" fmla="*/ 3 h 24"/>
                <a:gd name="T2" fmla="*/ 456 w 456"/>
                <a:gd name="T3" fmla="*/ 0 h 24"/>
                <a:gd name="T4" fmla="*/ 0 w 456"/>
                <a:gd name="T5" fmla="*/ 18 h 24"/>
                <a:gd name="T6" fmla="*/ 6 w 456"/>
                <a:gd name="T7" fmla="*/ 24 h 24"/>
                <a:gd name="T8" fmla="*/ 126 w 456"/>
                <a:gd name="T9" fmla="*/ 18 h 24"/>
                <a:gd name="T10" fmla="*/ 456 w 456"/>
                <a:gd name="T11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6" h="24">
                  <a:moveTo>
                    <a:pt x="456" y="3"/>
                  </a:moveTo>
                  <a:lnTo>
                    <a:pt x="456" y="0"/>
                  </a:lnTo>
                  <a:lnTo>
                    <a:pt x="0" y="18"/>
                  </a:lnTo>
                  <a:lnTo>
                    <a:pt x="6" y="24"/>
                  </a:lnTo>
                  <a:lnTo>
                    <a:pt x="126" y="18"/>
                  </a:lnTo>
                  <a:lnTo>
                    <a:pt x="456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96" name="Freeform 3124">
              <a:extLst>
                <a:ext uri="{FF2B5EF4-FFF2-40B4-BE49-F238E27FC236}">
                  <a16:creationId xmlns:a16="http://schemas.microsoft.com/office/drawing/2014/main" id="{C7B767D6-0790-4881-BAE6-B24BF7F360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5" y="2682"/>
              <a:ext cx="72" cy="36"/>
            </a:xfrm>
            <a:custGeom>
              <a:avLst/>
              <a:gdLst>
                <a:gd name="T0" fmla="*/ 0 w 216"/>
                <a:gd name="T1" fmla="*/ 105 h 108"/>
                <a:gd name="T2" fmla="*/ 0 w 216"/>
                <a:gd name="T3" fmla="*/ 108 h 108"/>
                <a:gd name="T4" fmla="*/ 216 w 216"/>
                <a:gd name="T5" fmla="*/ 6 h 108"/>
                <a:gd name="T6" fmla="*/ 216 w 216"/>
                <a:gd name="T7" fmla="*/ 0 h 108"/>
                <a:gd name="T8" fmla="*/ 210 w 216"/>
                <a:gd name="T9" fmla="*/ 0 h 108"/>
                <a:gd name="T10" fmla="*/ 0 w 216"/>
                <a:gd name="T11" fmla="*/ 10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" h="108">
                  <a:moveTo>
                    <a:pt x="0" y="105"/>
                  </a:moveTo>
                  <a:lnTo>
                    <a:pt x="0" y="108"/>
                  </a:lnTo>
                  <a:lnTo>
                    <a:pt x="216" y="6"/>
                  </a:lnTo>
                  <a:lnTo>
                    <a:pt x="216" y="0"/>
                  </a:lnTo>
                  <a:lnTo>
                    <a:pt x="210" y="0"/>
                  </a:lnTo>
                  <a:lnTo>
                    <a:pt x="0" y="10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97" name="Freeform 3125">
              <a:extLst>
                <a:ext uri="{FF2B5EF4-FFF2-40B4-BE49-F238E27FC236}">
                  <a16:creationId xmlns:a16="http://schemas.microsoft.com/office/drawing/2014/main" id="{14AAD157-C47A-4F7C-A7CE-8F8E224D5B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5" y="2684"/>
              <a:ext cx="219" cy="114"/>
            </a:xfrm>
            <a:custGeom>
              <a:avLst/>
              <a:gdLst>
                <a:gd name="T0" fmla="*/ 330 w 657"/>
                <a:gd name="T1" fmla="*/ 102 h 342"/>
                <a:gd name="T2" fmla="*/ 0 w 657"/>
                <a:gd name="T3" fmla="*/ 117 h 342"/>
                <a:gd name="T4" fmla="*/ 456 w 657"/>
                <a:gd name="T5" fmla="*/ 276 h 342"/>
                <a:gd name="T6" fmla="*/ 657 w 657"/>
                <a:gd name="T7" fmla="*/ 342 h 342"/>
                <a:gd name="T8" fmla="*/ 546 w 657"/>
                <a:gd name="T9" fmla="*/ 0 h 342"/>
                <a:gd name="T10" fmla="*/ 330 w 657"/>
                <a:gd name="T11" fmla="*/ 102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7" h="342">
                  <a:moveTo>
                    <a:pt x="330" y="102"/>
                  </a:moveTo>
                  <a:lnTo>
                    <a:pt x="0" y="117"/>
                  </a:lnTo>
                  <a:lnTo>
                    <a:pt x="456" y="276"/>
                  </a:lnTo>
                  <a:lnTo>
                    <a:pt x="657" y="342"/>
                  </a:lnTo>
                  <a:lnTo>
                    <a:pt x="546" y="0"/>
                  </a:lnTo>
                  <a:lnTo>
                    <a:pt x="330" y="1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98" name="Freeform 3126">
              <a:extLst>
                <a:ext uri="{FF2B5EF4-FFF2-40B4-BE49-F238E27FC236}">
                  <a16:creationId xmlns:a16="http://schemas.microsoft.com/office/drawing/2014/main" id="{30593BEA-555A-4D92-AA80-52AB1C5CEF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4" y="2670"/>
              <a:ext cx="328" cy="2"/>
            </a:xfrm>
            <a:custGeom>
              <a:avLst/>
              <a:gdLst>
                <a:gd name="T0" fmla="*/ 495 w 984"/>
                <a:gd name="T1" fmla="*/ 6 h 6"/>
                <a:gd name="T2" fmla="*/ 522 w 984"/>
                <a:gd name="T3" fmla="*/ 6 h 6"/>
                <a:gd name="T4" fmla="*/ 984 w 984"/>
                <a:gd name="T5" fmla="*/ 6 h 6"/>
                <a:gd name="T6" fmla="*/ 981 w 984"/>
                <a:gd name="T7" fmla="*/ 3 h 6"/>
                <a:gd name="T8" fmla="*/ 0 w 984"/>
                <a:gd name="T9" fmla="*/ 0 h 6"/>
                <a:gd name="T10" fmla="*/ 150 w 984"/>
                <a:gd name="T11" fmla="*/ 6 h 6"/>
                <a:gd name="T12" fmla="*/ 495 w 984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4" h="6">
                  <a:moveTo>
                    <a:pt x="495" y="6"/>
                  </a:moveTo>
                  <a:lnTo>
                    <a:pt x="522" y="6"/>
                  </a:lnTo>
                  <a:lnTo>
                    <a:pt x="984" y="6"/>
                  </a:lnTo>
                  <a:lnTo>
                    <a:pt x="981" y="3"/>
                  </a:lnTo>
                  <a:lnTo>
                    <a:pt x="0" y="0"/>
                  </a:lnTo>
                  <a:lnTo>
                    <a:pt x="150" y="6"/>
                  </a:lnTo>
                  <a:lnTo>
                    <a:pt x="495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999" name="Freeform 3127">
              <a:extLst>
                <a:ext uri="{FF2B5EF4-FFF2-40B4-BE49-F238E27FC236}">
                  <a16:creationId xmlns:a16="http://schemas.microsoft.com/office/drawing/2014/main" id="{FC17511E-50A3-44EB-A0C0-62549A375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2672"/>
              <a:ext cx="9" cy="1"/>
            </a:xfrm>
            <a:custGeom>
              <a:avLst/>
              <a:gdLst>
                <a:gd name="T0" fmla="*/ 27 w 27"/>
                <a:gd name="T1" fmla="*/ 0 h 3"/>
                <a:gd name="T2" fmla="*/ 0 w 27"/>
                <a:gd name="T3" fmla="*/ 0 h 3"/>
                <a:gd name="T4" fmla="*/ 0 w 27"/>
                <a:gd name="T5" fmla="*/ 3 h 3"/>
                <a:gd name="T6" fmla="*/ 27 w 27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00" name="Freeform 3128">
              <a:extLst>
                <a:ext uri="{FF2B5EF4-FFF2-40B4-BE49-F238E27FC236}">
                  <a16:creationId xmlns:a16="http://schemas.microsoft.com/office/drawing/2014/main" id="{496F9F97-F776-4965-B71A-61741B7FB0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0" y="2672"/>
              <a:ext cx="257" cy="122"/>
            </a:xfrm>
            <a:custGeom>
              <a:avLst/>
              <a:gdLst>
                <a:gd name="T0" fmla="*/ 294 w 771"/>
                <a:gd name="T1" fmla="*/ 0 h 366"/>
                <a:gd name="T2" fmla="*/ 267 w 771"/>
                <a:gd name="T3" fmla="*/ 3 h 366"/>
                <a:gd name="T4" fmla="*/ 0 w 771"/>
                <a:gd name="T5" fmla="*/ 3 h 366"/>
                <a:gd name="T6" fmla="*/ 432 w 771"/>
                <a:gd name="T7" fmla="*/ 21 h 366"/>
                <a:gd name="T8" fmla="*/ 648 w 771"/>
                <a:gd name="T9" fmla="*/ 21 h 366"/>
                <a:gd name="T10" fmla="*/ 660 w 771"/>
                <a:gd name="T11" fmla="*/ 33 h 366"/>
                <a:gd name="T12" fmla="*/ 765 w 771"/>
                <a:gd name="T13" fmla="*/ 366 h 366"/>
                <a:gd name="T14" fmla="*/ 771 w 771"/>
                <a:gd name="T15" fmla="*/ 366 h 366"/>
                <a:gd name="T16" fmla="*/ 768 w 771"/>
                <a:gd name="T17" fmla="*/ 321 h 366"/>
                <a:gd name="T18" fmla="*/ 768 w 771"/>
                <a:gd name="T19" fmla="*/ 156 h 366"/>
                <a:gd name="T20" fmla="*/ 765 w 771"/>
                <a:gd name="T21" fmla="*/ 126 h 366"/>
                <a:gd name="T22" fmla="*/ 765 w 771"/>
                <a:gd name="T23" fmla="*/ 3 h 366"/>
                <a:gd name="T24" fmla="*/ 759 w 771"/>
                <a:gd name="T25" fmla="*/ 0 h 366"/>
                <a:gd name="T26" fmla="*/ 756 w 771"/>
                <a:gd name="T27" fmla="*/ 0 h 366"/>
                <a:gd name="T28" fmla="*/ 294 w 771"/>
                <a:gd name="T29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71" h="366">
                  <a:moveTo>
                    <a:pt x="294" y="0"/>
                  </a:moveTo>
                  <a:lnTo>
                    <a:pt x="267" y="3"/>
                  </a:lnTo>
                  <a:lnTo>
                    <a:pt x="0" y="3"/>
                  </a:lnTo>
                  <a:lnTo>
                    <a:pt x="432" y="21"/>
                  </a:lnTo>
                  <a:lnTo>
                    <a:pt x="648" y="21"/>
                  </a:lnTo>
                  <a:lnTo>
                    <a:pt x="660" y="33"/>
                  </a:lnTo>
                  <a:lnTo>
                    <a:pt x="765" y="366"/>
                  </a:lnTo>
                  <a:lnTo>
                    <a:pt x="771" y="366"/>
                  </a:lnTo>
                  <a:lnTo>
                    <a:pt x="768" y="321"/>
                  </a:lnTo>
                  <a:lnTo>
                    <a:pt x="768" y="156"/>
                  </a:lnTo>
                  <a:lnTo>
                    <a:pt x="765" y="126"/>
                  </a:lnTo>
                  <a:lnTo>
                    <a:pt x="765" y="3"/>
                  </a:lnTo>
                  <a:lnTo>
                    <a:pt x="759" y="0"/>
                  </a:lnTo>
                  <a:lnTo>
                    <a:pt x="756" y="0"/>
                  </a:lnTo>
                  <a:lnTo>
                    <a:pt x="29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01" name="Freeform 3129">
              <a:extLst>
                <a:ext uri="{FF2B5EF4-FFF2-40B4-BE49-F238E27FC236}">
                  <a16:creationId xmlns:a16="http://schemas.microsoft.com/office/drawing/2014/main" id="{7F51DA1C-A51F-4697-B469-4EB9068BC6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7" y="2695"/>
              <a:ext cx="7" cy="5"/>
            </a:xfrm>
            <a:custGeom>
              <a:avLst/>
              <a:gdLst>
                <a:gd name="T0" fmla="*/ 0 w 21"/>
                <a:gd name="T1" fmla="*/ 3 h 15"/>
                <a:gd name="T2" fmla="*/ 21 w 21"/>
                <a:gd name="T3" fmla="*/ 15 h 15"/>
                <a:gd name="T4" fmla="*/ 0 w 21"/>
                <a:gd name="T5" fmla="*/ 0 h 15"/>
                <a:gd name="T6" fmla="*/ 0 w 21"/>
                <a:gd name="T7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5">
                  <a:moveTo>
                    <a:pt x="0" y="3"/>
                  </a:moveTo>
                  <a:lnTo>
                    <a:pt x="21" y="15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02" name="Freeform 3130">
              <a:extLst>
                <a:ext uri="{FF2B5EF4-FFF2-40B4-BE49-F238E27FC236}">
                  <a16:creationId xmlns:a16="http://schemas.microsoft.com/office/drawing/2014/main" id="{98543FEB-AAC4-4E3C-85BC-978D9ED263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7" y="2670"/>
              <a:ext cx="308" cy="53"/>
            </a:xfrm>
            <a:custGeom>
              <a:avLst/>
              <a:gdLst>
                <a:gd name="T0" fmla="*/ 156 w 924"/>
                <a:gd name="T1" fmla="*/ 99 h 159"/>
                <a:gd name="T2" fmla="*/ 162 w 924"/>
                <a:gd name="T3" fmla="*/ 102 h 159"/>
                <a:gd name="T4" fmla="*/ 183 w 924"/>
                <a:gd name="T5" fmla="*/ 114 h 159"/>
                <a:gd name="T6" fmla="*/ 186 w 924"/>
                <a:gd name="T7" fmla="*/ 117 h 159"/>
                <a:gd name="T8" fmla="*/ 195 w 924"/>
                <a:gd name="T9" fmla="*/ 123 h 159"/>
                <a:gd name="T10" fmla="*/ 201 w 924"/>
                <a:gd name="T11" fmla="*/ 126 h 159"/>
                <a:gd name="T12" fmla="*/ 207 w 924"/>
                <a:gd name="T13" fmla="*/ 129 h 159"/>
                <a:gd name="T14" fmla="*/ 210 w 924"/>
                <a:gd name="T15" fmla="*/ 132 h 159"/>
                <a:gd name="T16" fmla="*/ 225 w 924"/>
                <a:gd name="T17" fmla="*/ 138 h 159"/>
                <a:gd name="T18" fmla="*/ 225 w 924"/>
                <a:gd name="T19" fmla="*/ 141 h 159"/>
                <a:gd name="T20" fmla="*/ 231 w 924"/>
                <a:gd name="T21" fmla="*/ 144 h 159"/>
                <a:gd name="T22" fmla="*/ 240 w 924"/>
                <a:gd name="T23" fmla="*/ 150 h 159"/>
                <a:gd name="T24" fmla="*/ 249 w 924"/>
                <a:gd name="T25" fmla="*/ 153 h 159"/>
                <a:gd name="T26" fmla="*/ 258 w 924"/>
                <a:gd name="T27" fmla="*/ 159 h 159"/>
                <a:gd name="T28" fmla="*/ 714 w 924"/>
                <a:gd name="T29" fmla="*/ 141 h 159"/>
                <a:gd name="T30" fmla="*/ 924 w 924"/>
                <a:gd name="T31" fmla="*/ 36 h 159"/>
                <a:gd name="T32" fmla="*/ 711 w 924"/>
                <a:gd name="T33" fmla="*/ 27 h 159"/>
                <a:gd name="T34" fmla="*/ 279 w 924"/>
                <a:gd name="T35" fmla="*/ 9 h 159"/>
                <a:gd name="T36" fmla="*/ 201 w 924"/>
                <a:gd name="T37" fmla="*/ 6 h 159"/>
                <a:gd name="T38" fmla="*/ 51 w 924"/>
                <a:gd name="T39" fmla="*/ 0 h 159"/>
                <a:gd name="T40" fmla="*/ 12 w 924"/>
                <a:gd name="T41" fmla="*/ 0 h 159"/>
                <a:gd name="T42" fmla="*/ 0 w 924"/>
                <a:gd name="T43" fmla="*/ 3 h 159"/>
                <a:gd name="T44" fmla="*/ 9 w 924"/>
                <a:gd name="T45" fmla="*/ 3 h 159"/>
                <a:gd name="T46" fmla="*/ 9 w 924"/>
                <a:gd name="T47" fmla="*/ 6 h 159"/>
                <a:gd name="T48" fmla="*/ 9 w 924"/>
                <a:gd name="T49" fmla="*/ 9 h 159"/>
                <a:gd name="T50" fmla="*/ 12 w 924"/>
                <a:gd name="T51" fmla="*/ 12 h 159"/>
                <a:gd name="T52" fmla="*/ 12 w 924"/>
                <a:gd name="T53" fmla="*/ 9 h 159"/>
                <a:gd name="T54" fmla="*/ 24 w 924"/>
                <a:gd name="T55" fmla="*/ 18 h 159"/>
                <a:gd name="T56" fmla="*/ 27 w 924"/>
                <a:gd name="T57" fmla="*/ 21 h 159"/>
                <a:gd name="T58" fmla="*/ 27 w 924"/>
                <a:gd name="T59" fmla="*/ 18 h 159"/>
                <a:gd name="T60" fmla="*/ 48 w 924"/>
                <a:gd name="T61" fmla="*/ 33 h 159"/>
                <a:gd name="T62" fmla="*/ 51 w 924"/>
                <a:gd name="T63" fmla="*/ 33 h 159"/>
                <a:gd name="T64" fmla="*/ 63 w 924"/>
                <a:gd name="T65" fmla="*/ 42 h 159"/>
                <a:gd name="T66" fmla="*/ 66 w 924"/>
                <a:gd name="T67" fmla="*/ 42 h 159"/>
                <a:gd name="T68" fmla="*/ 78 w 924"/>
                <a:gd name="T69" fmla="*/ 51 h 159"/>
                <a:gd name="T70" fmla="*/ 78 w 924"/>
                <a:gd name="T71" fmla="*/ 54 h 159"/>
                <a:gd name="T72" fmla="*/ 81 w 924"/>
                <a:gd name="T73" fmla="*/ 57 h 159"/>
                <a:gd name="T74" fmla="*/ 84 w 924"/>
                <a:gd name="T75" fmla="*/ 57 h 159"/>
                <a:gd name="T76" fmla="*/ 81 w 924"/>
                <a:gd name="T77" fmla="*/ 51 h 159"/>
                <a:gd name="T78" fmla="*/ 87 w 924"/>
                <a:gd name="T79" fmla="*/ 57 h 159"/>
                <a:gd name="T80" fmla="*/ 90 w 924"/>
                <a:gd name="T81" fmla="*/ 60 h 159"/>
                <a:gd name="T82" fmla="*/ 90 w 924"/>
                <a:gd name="T83" fmla="*/ 57 h 159"/>
                <a:gd name="T84" fmla="*/ 102 w 924"/>
                <a:gd name="T85" fmla="*/ 66 h 159"/>
                <a:gd name="T86" fmla="*/ 105 w 924"/>
                <a:gd name="T87" fmla="*/ 66 h 159"/>
                <a:gd name="T88" fmla="*/ 117 w 924"/>
                <a:gd name="T89" fmla="*/ 75 h 159"/>
                <a:gd name="T90" fmla="*/ 120 w 924"/>
                <a:gd name="T91" fmla="*/ 78 h 159"/>
                <a:gd name="T92" fmla="*/ 120 w 924"/>
                <a:gd name="T93" fmla="*/ 75 h 159"/>
                <a:gd name="T94" fmla="*/ 141 w 924"/>
                <a:gd name="T95" fmla="*/ 90 h 159"/>
                <a:gd name="T96" fmla="*/ 144 w 924"/>
                <a:gd name="T97" fmla="*/ 90 h 159"/>
                <a:gd name="T98" fmla="*/ 156 w 924"/>
                <a:gd name="T99" fmla="*/ 9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24" h="159">
                  <a:moveTo>
                    <a:pt x="156" y="99"/>
                  </a:moveTo>
                  <a:lnTo>
                    <a:pt x="162" y="102"/>
                  </a:lnTo>
                  <a:lnTo>
                    <a:pt x="183" y="114"/>
                  </a:lnTo>
                  <a:lnTo>
                    <a:pt x="186" y="117"/>
                  </a:lnTo>
                  <a:lnTo>
                    <a:pt x="195" y="123"/>
                  </a:lnTo>
                  <a:lnTo>
                    <a:pt x="201" y="126"/>
                  </a:lnTo>
                  <a:lnTo>
                    <a:pt x="207" y="129"/>
                  </a:lnTo>
                  <a:lnTo>
                    <a:pt x="210" y="132"/>
                  </a:lnTo>
                  <a:lnTo>
                    <a:pt x="225" y="138"/>
                  </a:lnTo>
                  <a:lnTo>
                    <a:pt x="225" y="141"/>
                  </a:lnTo>
                  <a:lnTo>
                    <a:pt x="231" y="144"/>
                  </a:lnTo>
                  <a:lnTo>
                    <a:pt x="240" y="150"/>
                  </a:lnTo>
                  <a:lnTo>
                    <a:pt x="249" y="153"/>
                  </a:lnTo>
                  <a:lnTo>
                    <a:pt x="258" y="159"/>
                  </a:lnTo>
                  <a:lnTo>
                    <a:pt x="714" y="141"/>
                  </a:lnTo>
                  <a:lnTo>
                    <a:pt x="924" y="36"/>
                  </a:lnTo>
                  <a:lnTo>
                    <a:pt x="711" y="27"/>
                  </a:lnTo>
                  <a:lnTo>
                    <a:pt x="279" y="9"/>
                  </a:lnTo>
                  <a:lnTo>
                    <a:pt x="201" y="6"/>
                  </a:lnTo>
                  <a:lnTo>
                    <a:pt x="51" y="0"/>
                  </a:lnTo>
                  <a:lnTo>
                    <a:pt x="12" y="0"/>
                  </a:lnTo>
                  <a:lnTo>
                    <a:pt x="0" y="3"/>
                  </a:lnTo>
                  <a:lnTo>
                    <a:pt x="9" y="3"/>
                  </a:lnTo>
                  <a:lnTo>
                    <a:pt x="9" y="6"/>
                  </a:lnTo>
                  <a:lnTo>
                    <a:pt x="9" y="9"/>
                  </a:lnTo>
                  <a:lnTo>
                    <a:pt x="12" y="12"/>
                  </a:lnTo>
                  <a:lnTo>
                    <a:pt x="12" y="9"/>
                  </a:lnTo>
                  <a:lnTo>
                    <a:pt x="24" y="18"/>
                  </a:lnTo>
                  <a:lnTo>
                    <a:pt x="27" y="21"/>
                  </a:lnTo>
                  <a:lnTo>
                    <a:pt x="27" y="18"/>
                  </a:lnTo>
                  <a:lnTo>
                    <a:pt x="48" y="33"/>
                  </a:lnTo>
                  <a:lnTo>
                    <a:pt x="51" y="33"/>
                  </a:lnTo>
                  <a:lnTo>
                    <a:pt x="63" y="42"/>
                  </a:lnTo>
                  <a:lnTo>
                    <a:pt x="66" y="42"/>
                  </a:lnTo>
                  <a:lnTo>
                    <a:pt x="78" y="51"/>
                  </a:lnTo>
                  <a:lnTo>
                    <a:pt x="78" y="54"/>
                  </a:lnTo>
                  <a:lnTo>
                    <a:pt x="81" y="57"/>
                  </a:lnTo>
                  <a:lnTo>
                    <a:pt x="84" y="57"/>
                  </a:lnTo>
                  <a:lnTo>
                    <a:pt x="81" y="51"/>
                  </a:lnTo>
                  <a:lnTo>
                    <a:pt x="87" y="57"/>
                  </a:lnTo>
                  <a:lnTo>
                    <a:pt x="90" y="60"/>
                  </a:lnTo>
                  <a:lnTo>
                    <a:pt x="90" y="57"/>
                  </a:lnTo>
                  <a:lnTo>
                    <a:pt x="102" y="66"/>
                  </a:lnTo>
                  <a:lnTo>
                    <a:pt x="105" y="66"/>
                  </a:lnTo>
                  <a:lnTo>
                    <a:pt x="117" y="75"/>
                  </a:lnTo>
                  <a:lnTo>
                    <a:pt x="120" y="78"/>
                  </a:lnTo>
                  <a:lnTo>
                    <a:pt x="120" y="75"/>
                  </a:lnTo>
                  <a:lnTo>
                    <a:pt x="141" y="90"/>
                  </a:lnTo>
                  <a:lnTo>
                    <a:pt x="144" y="90"/>
                  </a:lnTo>
                  <a:lnTo>
                    <a:pt x="156" y="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03" name="Freeform 3131">
              <a:extLst>
                <a:ext uri="{FF2B5EF4-FFF2-40B4-BE49-F238E27FC236}">
                  <a16:creationId xmlns:a16="http://schemas.microsoft.com/office/drawing/2014/main" id="{82E4736E-D089-4059-A27C-A6A45E9DD0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7" y="2679"/>
              <a:ext cx="25" cy="9"/>
            </a:xfrm>
            <a:custGeom>
              <a:avLst/>
              <a:gdLst>
                <a:gd name="T0" fmla="*/ 66 w 75"/>
                <a:gd name="T1" fmla="*/ 15 h 27"/>
                <a:gd name="T2" fmla="*/ 63 w 75"/>
                <a:gd name="T3" fmla="*/ 15 h 27"/>
                <a:gd name="T4" fmla="*/ 51 w 75"/>
                <a:gd name="T5" fmla="*/ 6 h 27"/>
                <a:gd name="T6" fmla="*/ 48 w 75"/>
                <a:gd name="T7" fmla="*/ 6 h 27"/>
                <a:gd name="T8" fmla="*/ 36 w 75"/>
                <a:gd name="T9" fmla="*/ 0 h 27"/>
                <a:gd name="T10" fmla="*/ 0 w 75"/>
                <a:gd name="T11" fmla="*/ 0 h 27"/>
                <a:gd name="T12" fmla="*/ 75 w 75"/>
                <a:gd name="T13" fmla="*/ 27 h 27"/>
                <a:gd name="T14" fmla="*/ 66 w 75"/>
                <a:gd name="T15" fmla="*/ 1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27">
                  <a:moveTo>
                    <a:pt x="66" y="15"/>
                  </a:moveTo>
                  <a:lnTo>
                    <a:pt x="63" y="15"/>
                  </a:lnTo>
                  <a:lnTo>
                    <a:pt x="51" y="6"/>
                  </a:lnTo>
                  <a:lnTo>
                    <a:pt x="48" y="6"/>
                  </a:lnTo>
                  <a:lnTo>
                    <a:pt x="36" y="0"/>
                  </a:lnTo>
                  <a:lnTo>
                    <a:pt x="0" y="0"/>
                  </a:lnTo>
                  <a:lnTo>
                    <a:pt x="75" y="27"/>
                  </a:lnTo>
                  <a:lnTo>
                    <a:pt x="66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04" name="Freeform 3132">
              <a:extLst>
                <a:ext uri="{FF2B5EF4-FFF2-40B4-BE49-F238E27FC236}">
                  <a16:creationId xmlns:a16="http://schemas.microsoft.com/office/drawing/2014/main" id="{AE40F504-630C-4CAD-80EE-3ED1968DB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4" y="2687"/>
              <a:ext cx="2" cy="2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3 w 6"/>
                <a:gd name="T5" fmla="*/ 6 h 6"/>
                <a:gd name="T6" fmla="*/ 6 w 6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3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05" name="Freeform 3133">
              <a:extLst>
                <a:ext uri="{FF2B5EF4-FFF2-40B4-BE49-F238E27FC236}">
                  <a16:creationId xmlns:a16="http://schemas.microsoft.com/office/drawing/2014/main" id="{471BB280-F9E3-4250-A4A0-823AF9E83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9" y="2684"/>
              <a:ext cx="4" cy="4"/>
            </a:xfrm>
            <a:custGeom>
              <a:avLst/>
              <a:gdLst>
                <a:gd name="T0" fmla="*/ 12 w 12"/>
                <a:gd name="T1" fmla="*/ 12 h 12"/>
                <a:gd name="T2" fmla="*/ 12 w 12"/>
                <a:gd name="T3" fmla="*/ 9 h 12"/>
                <a:gd name="T4" fmla="*/ 0 w 12"/>
                <a:gd name="T5" fmla="*/ 0 h 12"/>
                <a:gd name="T6" fmla="*/ 9 w 12"/>
                <a:gd name="T7" fmla="*/ 12 h 12"/>
                <a:gd name="T8" fmla="*/ 12 w 12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12"/>
                  </a:moveTo>
                  <a:lnTo>
                    <a:pt x="12" y="9"/>
                  </a:lnTo>
                  <a:lnTo>
                    <a:pt x="0" y="0"/>
                  </a:lnTo>
                  <a:lnTo>
                    <a:pt x="9" y="12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06" name="Freeform 3134">
              <a:extLst>
                <a:ext uri="{FF2B5EF4-FFF2-40B4-BE49-F238E27FC236}">
                  <a16:creationId xmlns:a16="http://schemas.microsoft.com/office/drawing/2014/main" id="{7C905ECF-8E95-4B59-9051-91A0385C2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7" y="2689"/>
              <a:ext cx="4" cy="3"/>
            </a:xfrm>
            <a:custGeom>
              <a:avLst/>
              <a:gdLst>
                <a:gd name="T0" fmla="*/ 0 w 12"/>
                <a:gd name="T1" fmla="*/ 3 h 9"/>
                <a:gd name="T2" fmla="*/ 12 w 12"/>
                <a:gd name="T3" fmla="*/ 9 h 9"/>
                <a:gd name="T4" fmla="*/ 0 w 12"/>
                <a:gd name="T5" fmla="*/ 0 h 9"/>
                <a:gd name="T6" fmla="*/ 0 w 12"/>
                <a:gd name="T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9">
                  <a:moveTo>
                    <a:pt x="0" y="3"/>
                  </a:moveTo>
                  <a:lnTo>
                    <a:pt x="12" y="9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07" name="Freeform 3135">
              <a:extLst>
                <a:ext uri="{FF2B5EF4-FFF2-40B4-BE49-F238E27FC236}">
                  <a16:creationId xmlns:a16="http://schemas.microsoft.com/office/drawing/2014/main" id="{33EE5532-510B-4A4C-B663-EEFEC7AFFF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6" y="2676"/>
              <a:ext cx="7" cy="5"/>
            </a:xfrm>
            <a:custGeom>
              <a:avLst/>
              <a:gdLst>
                <a:gd name="T0" fmla="*/ 3 w 21"/>
                <a:gd name="T1" fmla="*/ 6 h 15"/>
                <a:gd name="T2" fmla="*/ 9 w 21"/>
                <a:gd name="T3" fmla="*/ 9 h 15"/>
                <a:gd name="T4" fmla="*/ 21 w 21"/>
                <a:gd name="T5" fmla="*/ 15 h 15"/>
                <a:gd name="T6" fmla="*/ 0 w 21"/>
                <a:gd name="T7" fmla="*/ 0 h 15"/>
                <a:gd name="T8" fmla="*/ 0 w 21"/>
                <a:gd name="T9" fmla="*/ 3 h 15"/>
                <a:gd name="T10" fmla="*/ 3 w 21"/>
                <a:gd name="T11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5">
                  <a:moveTo>
                    <a:pt x="3" y="6"/>
                  </a:moveTo>
                  <a:lnTo>
                    <a:pt x="9" y="9"/>
                  </a:lnTo>
                  <a:lnTo>
                    <a:pt x="21" y="15"/>
                  </a:lnTo>
                  <a:lnTo>
                    <a:pt x="0" y="0"/>
                  </a:lnTo>
                  <a:lnTo>
                    <a:pt x="0" y="3"/>
                  </a:lnTo>
                  <a:lnTo>
                    <a:pt x="3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08" name="Freeform 3136">
              <a:extLst>
                <a:ext uri="{FF2B5EF4-FFF2-40B4-BE49-F238E27FC236}">
                  <a16:creationId xmlns:a16="http://schemas.microsoft.com/office/drawing/2014/main" id="{1C2D5249-5938-40DD-88A4-8F44A3CC16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7" y="2678"/>
              <a:ext cx="12" cy="1"/>
            </a:xfrm>
            <a:custGeom>
              <a:avLst/>
              <a:gdLst>
                <a:gd name="T0" fmla="*/ 36 w 36"/>
                <a:gd name="T1" fmla="*/ 3 h 3"/>
                <a:gd name="T2" fmla="*/ 30 w 36"/>
                <a:gd name="T3" fmla="*/ 0 h 3"/>
                <a:gd name="T4" fmla="*/ 0 w 36"/>
                <a:gd name="T5" fmla="*/ 3 h 3"/>
                <a:gd name="T6" fmla="*/ 36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36" y="3"/>
                  </a:moveTo>
                  <a:lnTo>
                    <a:pt x="30" y="0"/>
                  </a:lnTo>
                  <a:lnTo>
                    <a:pt x="0" y="3"/>
                  </a:lnTo>
                  <a:lnTo>
                    <a:pt x="36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09" name="Freeform 3137">
              <a:extLst>
                <a:ext uri="{FF2B5EF4-FFF2-40B4-BE49-F238E27FC236}">
                  <a16:creationId xmlns:a16="http://schemas.microsoft.com/office/drawing/2014/main" id="{C3DB3EA6-7163-4935-AFF0-A34EF42D7F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7" y="2671"/>
              <a:ext cx="3" cy="1"/>
            </a:xfrm>
            <a:custGeom>
              <a:avLst/>
              <a:gdLst>
                <a:gd name="T0" fmla="*/ 0 w 9"/>
                <a:gd name="T1" fmla="*/ 0 h 3"/>
                <a:gd name="T2" fmla="*/ 9 w 9"/>
                <a:gd name="T3" fmla="*/ 3 h 3"/>
                <a:gd name="T4" fmla="*/ 9 w 9"/>
                <a:gd name="T5" fmla="*/ 0 h 3"/>
                <a:gd name="T6" fmla="*/ 0 w 9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">
                  <a:moveTo>
                    <a:pt x="0" y="0"/>
                  </a:moveTo>
                  <a:lnTo>
                    <a:pt x="9" y="3"/>
                  </a:lnTo>
                  <a:lnTo>
                    <a:pt x="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10" name="Freeform 3138">
              <a:extLst>
                <a:ext uri="{FF2B5EF4-FFF2-40B4-BE49-F238E27FC236}">
                  <a16:creationId xmlns:a16="http://schemas.microsoft.com/office/drawing/2014/main" id="{5FBBB9F5-0300-4264-B0B8-7A657869D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1" y="2673"/>
              <a:ext cx="4" cy="3"/>
            </a:xfrm>
            <a:custGeom>
              <a:avLst/>
              <a:gdLst>
                <a:gd name="T0" fmla="*/ 0 w 12"/>
                <a:gd name="T1" fmla="*/ 0 h 9"/>
                <a:gd name="T2" fmla="*/ 0 w 12"/>
                <a:gd name="T3" fmla="*/ 3 h 9"/>
                <a:gd name="T4" fmla="*/ 12 w 12"/>
                <a:gd name="T5" fmla="*/ 9 h 9"/>
                <a:gd name="T6" fmla="*/ 0 w 12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9">
                  <a:moveTo>
                    <a:pt x="0" y="0"/>
                  </a:moveTo>
                  <a:lnTo>
                    <a:pt x="0" y="3"/>
                  </a:lnTo>
                  <a:lnTo>
                    <a:pt x="12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11" name="Freeform 3139">
              <a:extLst>
                <a:ext uri="{FF2B5EF4-FFF2-40B4-BE49-F238E27FC236}">
                  <a16:creationId xmlns:a16="http://schemas.microsoft.com/office/drawing/2014/main" id="{77CA446F-052F-4C73-AF2C-E13395F4E2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1" y="2629"/>
              <a:ext cx="465" cy="42"/>
            </a:xfrm>
            <a:custGeom>
              <a:avLst/>
              <a:gdLst>
                <a:gd name="T0" fmla="*/ 0 w 1395"/>
                <a:gd name="T1" fmla="*/ 123 h 126"/>
                <a:gd name="T2" fmla="*/ 39 w 1395"/>
                <a:gd name="T3" fmla="*/ 123 h 126"/>
                <a:gd name="T4" fmla="*/ 1020 w 1395"/>
                <a:gd name="T5" fmla="*/ 126 h 126"/>
                <a:gd name="T6" fmla="*/ 1395 w 1395"/>
                <a:gd name="T7" fmla="*/ 33 h 126"/>
                <a:gd name="T8" fmla="*/ 1104 w 1395"/>
                <a:gd name="T9" fmla="*/ 0 h 126"/>
                <a:gd name="T10" fmla="*/ 0 w 1395"/>
                <a:gd name="T11" fmla="*/ 12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95" h="126">
                  <a:moveTo>
                    <a:pt x="0" y="123"/>
                  </a:moveTo>
                  <a:lnTo>
                    <a:pt x="39" y="123"/>
                  </a:lnTo>
                  <a:lnTo>
                    <a:pt x="1020" y="126"/>
                  </a:lnTo>
                  <a:lnTo>
                    <a:pt x="1395" y="33"/>
                  </a:lnTo>
                  <a:lnTo>
                    <a:pt x="1104" y="0"/>
                  </a:lnTo>
                  <a:lnTo>
                    <a:pt x="0" y="1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12" name="Freeform 3140">
              <a:extLst>
                <a:ext uri="{FF2B5EF4-FFF2-40B4-BE49-F238E27FC236}">
                  <a16:creationId xmlns:a16="http://schemas.microsoft.com/office/drawing/2014/main" id="{8984E744-B719-4B47-BC1B-94442CF3AE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1" y="2640"/>
              <a:ext cx="128" cy="32"/>
            </a:xfrm>
            <a:custGeom>
              <a:avLst/>
              <a:gdLst>
                <a:gd name="T0" fmla="*/ 384 w 384"/>
                <a:gd name="T1" fmla="*/ 6 h 96"/>
                <a:gd name="T2" fmla="*/ 375 w 384"/>
                <a:gd name="T3" fmla="*/ 0 h 96"/>
                <a:gd name="T4" fmla="*/ 0 w 384"/>
                <a:gd name="T5" fmla="*/ 93 h 96"/>
                <a:gd name="T6" fmla="*/ 3 w 384"/>
                <a:gd name="T7" fmla="*/ 96 h 96"/>
                <a:gd name="T8" fmla="*/ 6 w 384"/>
                <a:gd name="T9" fmla="*/ 96 h 96"/>
                <a:gd name="T10" fmla="*/ 12 w 384"/>
                <a:gd name="T11" fmla="*/ 96 h 96"/>
                <a:gd name="T12" fmla="*/ 384 w 384"/>
                <a:gd name="T13" fmla="*/ 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4" h="96">
                  <a:moveTo>
                    <a:pt x="384" y="6"/>
                  </a:moveTo>
                  <a:lnTo>
                    <a:pt x="375" y="0"/>
                  </a:lnTo>
                  <a:lnTo>
                    <a:pt x="0" y="93"/>
                  </a:lnTo>
                  <a:lnTo>
                    <a:pt x="3" y="96"/>
                  </a:lnTo>
                  <a:lnTo>
                    <a:pt x="6" y="96"/>
                  </a:lnTo>
                  <a:lnTo>
                    <a:pt x="12" y="96"/>
                  </a:lnTo>
                  <a:lnTo>
                    <a:pt x="384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13" name="Freeform 3141">
              <a:extLst>
                <a:ext uri="{FF2B5EF4-FFF2-40B4-BE49-F238E27FC236}">
                  <a16:creationId xmlns:a16="http://schemas.microsoft.com/office/drawing/2014/main" id="{AE7E4AF8-F7F1-47BE-B140-9167795CC1C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4" y="2679"/>
              <a:ext cx="73" cy="3"/>
            </a:xfrm>
            <a:custGeom>
              <a:avLst/>
              <a:gdLst>
                <a:gd name="T0" fmla="*/ 213 w 219"/>
                <a:gd name="T1" fmla="*/ 9 h 9"/>
                <a:gd name="T2" fmla="*/ 219 w 219"/>
                <a:gd name="T3" fmla="*/ 9 h 9"/>
                <a:gd name="T4" fmla="*/ 216 w 219"/>
                <a:gd name="T5" fmla="*/ 0 h 9"/>
                <a:gd name="T6" fmla="*/ 0 w 219"/>
                <a:gd name="T7" fmla="*/ 0 h 9"/>
                <a:gd name="T8" fmla="*/ 213 w 219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9">
                  <a:moveTo>
                    <a:pt x="213" y="9"/>
                  </a:moveTo>
                  <a:lnTo>
                    <a:pt x="219" y="9"/>
                  </a:lnTo>
                  <a:lnTo>
                    <a:pt x="216" y="0"/>
                  </a:lnTo>
                  <a:lnTo>
                    <a:pt x="0" y="0"/>
                  </a:lnTo>
                  <a:lnTo>
                    <a:pt x="213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14" name="Freeform 3142">
              <a:extLst>
                <a:ext uri="{FF2B5EF4-FFF2-40B4-BE49-F238E27FC236}">
                  <a16:creationId xmlns:a16="http://schemas.microsoft.com/office/drawing/2014/main" id="{E54CB158-2949-418F-996F-96D0F066D5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6" y="2679"/>
              <a:ext cx="41" cy="119"/>
            </a:xfrm>
            <a:custGeom>
              <a:avLst/>
              <a:gdLst>
                <a:gd name="T0" fmla="*/ 3 w 123"/>
                <a:gd name="T1" fmla="*/ 9 h 357"/>
                <a:gd name="T2" fmla="*/ 3 w 123"/>
                <a:gd name="T3" fmla="*/ 15 h 357"/>
                <a:gd name="T4" fmla="*/ 114 w 123"/>
                <a:gd name="T5" fmla="*/ 357 h 357"/>
                <a:gd name="T6" fmla="*/ 123 w 123"/>
                <a:gd name="T7" fmla="*/ 357 h 357"/>
                <a:gd name="T8" fmla="*/ 123 w 123"/>
                <a:gd name="T9" fmla="*/ 351 h 357"/>
                <a:gd name="T10" fmla="*/ 117 w 123"/>
                <a:gd name="T11" fmla="*/ 345 h 357"/>
                <a:gd name="T12" fmla="*/ 12 w 123"/>
                <a:gd name="T13" fmla="*/ 12 h 357"/>
                <a:gd name="T14" fmla="*/ 0 w 123"/>
                <a:gd name="T15" fmla="*/ 0 h 357"/>
                <a:gd name="T16" fmla="*/ 3 w 123"/>
                <a:gd name="T17" fmla="*/ 9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" h="357">
                  <a:moveTo>
                    <a:pt x="3" y="9"/>
                  </a:moveTo>
                  <a:lnTo>
                    <a:pt x="3" y="15"/>
                  </a:lnTo>
                  <a:lnTo>
                    <a:pt x="114" y="357"/>
                  </a:lnTo>
                  <a:lnTo>
                    <a:pt x="123" y="357"/>
                  </a:lnTo>
                  <a:lnTo>
                    <a:pt x="123" y="351"/>
                  </a:lnTo>
                  <a:lnTo>
                    <a:pt x="117" y="345"/>
                  </a:lnTo>
                  <a:lnTo>
                    <a:pt x="12" y="12"/>
                  </a:lnTo>
                  <a:lnTo>
                    <a:pt x="0" y="0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15" name="Freeform 3143">
              <a:extLst>
                <a:ext uri="{FF2B5EF4-FFF2-40B4-BE49-F238E27FC236}">
                  <a16:creationId xmlns:a16="http://schemas.microsoft.com/office/drawing/2014/main" id="{21498189-C5FA-424B-97A5-7DF35EFB35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3" y="2672"/>
              <a:ext cx="2" cy="1"/>
            </a:xfrm>
            <a:custGeom>
              <a:avLst/>
              <a:gdLst>
                <a:gd name="T0" fmla="*/ 6 w 6"/>
                <a:gd name="T1" fmla="*/ 3 h 3"/>
                <a:gd name="T2" fmla="*/ 6 w 6"/>
                <a:gd name="T3" fmla="*/ 0 h 3"/>
                <a:gd name="T4" fmla="*/ 0 w 6"/>
                <a:gd name="T5" fmla="*/ 0 h 3"/>
                <a:gd name="T6" fmla="*/ 6 w 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6" y="3"/>
                  </a:moveTo>
                  <a:lnTo>
                    <a:pt x="6" y="0"/>
                  </a:lnTo>
                  <a:lnTo>
                    <a:pt x="0" y="0"/>
                  </a:lnTo>
                  <a:lnTo>
                    <a:pt x="6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16" name="Freeform 3144">
              <a:extLst>
                <a:ext uri="{FF2B5EF4-FFF2-40B4-BE49-F238E27FC236}">
                  <a16:creationId xmlns:a16="http://schemas.microsoft.com/office/drawing/2014/main" id="{569A6F7B-3FCC-469B-94A5-51B793ECC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" y="2794"/>
              <a:ext cx="2" cy="2"/>
            </a:xfrm>
            <a:custGeom>
              <a:avLst/>
              <a:gdLst>
                <a:gd name="T0" fmla="*/ 0 w 6"/>
                <a:gd name="T1" fmla="*/ 0 h 6"/>
                <a:gd name="T2" fmla="*/ 6 w 6"/>
                <a:gd name="T3" fmla="*/ 6 h 6"/>
                <a:gd name="T4" fmla="*/ 6 w 6"/>
                <a:gd name="T5" fmla="*/ 0 h 6"/>
                <a:gd name="T6" fmla="*/ 0 w 6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lnTo>
                    <a:pt x="6" y="6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17" name="Freeform 3145">
              <a:extLst>
                <a:ext uri="{FF2B5EF4-FFF2-40B4-BE49-F238E27FC236}">
                  <a16:creationId xmlns:a16="http://schemas.microsoft.com/office/drawing/2014/main" id="{CCF12CB7-7DB1-4C4E-AD5C-85A79499B2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7" y="2776"/>
              <a:ext cx="70" cy="26"/>
            </a:xfrm>
            <a:custGeom>
              <a:avLst/>
              <a:gdLst>
                <a:gd name="T0" fmla="*/ 210 w 210"/>
                <a:gd name="T1" fmla="*/ 66 h 78"/>
                <a:gd name="T2" fmla="*/ 201 w 210"/>
                <a:gd name="T3" fmla="*/ 66 h 78"/>
                <a:gd name="T4" fmla="*/ 0 w 210"/>
                <a:gd name="T5" fmla="*/ 0 h 78"/>
                <a:gd name="T6" fmla="*/ 204 w 210"/>
                <a:gd name="T7" fmla="*/ 78 h 78"/>
                <a:gd name="T8" fmla="*/ 210 w 210"/>
                <a:gd name="T9" fmla="*/ 6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78">
                  <a:moveTo>
                    <a:pt x="210" y="66"/>
                  </a:moveTo>
                  <a:lnTo>
                    <a:pt x="201" y="66"/>
                  </a:lnTo>
                  <a:lnTo>
                    <a:pt x="0" y="0"/>
                  </a:lnTo>
                  <a:lnTo>
                    <a:pt x="204" y="78"/>
                  </a:lnTo>
                  <a:lnTo>
                    <a:pt x="210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3018" name="Group 3146">
            <a:extLst>
              <a:ext uri="{FF2B5EF4-FFF2-40B4-BE49-F238E27FC236}">
                <a16:creationId xmlns:a16="http://schemas.microsoft.com/office/drawing/2014/main" id="{92DB5B36-7543-44CB-B981-C866A8CA1762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713788" y="2132013"/>
            <a:ext cx="741362" cy="263525"/>
            <a:chOff x="5094" y="2572"/>
            <a:chExt cx="467" cy="166"/>
          </a:xfrm>
        </p:grpSpPr>
        <p:sp>
          <p:nvSpPr>
            <p:cNvPr id="83019" name="Freeform 3147">
              <a:extLst>
                <a:ext uri="{FF2B5EF4-FFF2-40B4-BE49-F238E27FC236}">
                  <a16:creationId xmlns:a16="http://schemas.microsoft.com/office/drawing/2014/main" id="{0017C51B-4061-42E1-887D-11B0FEB0B0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2" y="2618"/>
              <a:ext cx="45" cy="1"/>
            </a:xfrm>
            <a:custGeom>
              <a:avLst/>
              <a:gdLst>
                <a:gd name="T0" fmla="*/ 132 w 135"/>
                <a:gd name="T1" fmla="*/ 3 h 3"/>
                <a:gd name="T2" fmla="*/ 135 w 135"/>
                <a:gd name="T3" fmla="*/ 0 h 3"/>
                <a:gd name="T4" fmla="*/ 0 w 135"/>
                <a:gd name="T5" fmla="*/ 3 h 3"/>
                <a:gd name="T6" fmla="*/ 132 w 135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5" h="3">
                  <a:moveTo>
                    <a:pt x="132" y="3"/>
                  </a:moveTo>
                  <a:lnTo>
                    <a:pt x="135" y="0"/>
                  </a:lnTo>
                  <a:lnTo>
                    <a:pt x="0" y="3"/>
                  </a:lnTo>
                  <a:lnTo>
                    <a:pt x="132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20" name="Freeform 3148">
              <a:extLst>
                <a:ext uri="{FF2B5EF4-FFF2-40B4-BE49-F238E27FC236}">
                  <a16:creationId xmlns:a16="http://schemas.microsoft.com/office/drawing/2014/main" id="{E3540E8B-96F7-4C01-AFE9-99C1BA213B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6" y="2618"/>
              <a:ext cx="6" cy="15"/>
            </a:xfrm>
            <a:custGeom>
              <a:avLst/>
              <a:gdLst>
                <a:gd name="T0" fmla="*/ 3 w 18"/>
                <a:gd name="T1" fmla="*/ 0 h 45"/>
                <a:gd name="T2" fmla="*/ 0 w 18"/>
                <a:gd name="T3" fmla="*/ 3 h 45"/>
                <a:gd name="T4" fmla="*/ 0 w 18"/>
                <a:gd name="T5" fmla="*/ 9 h 45"/>
                <a:gd name="T6" fmla="*/ 0 w 18"/>
                <a:gd name="T7" fmla="*/ 12 h 45"/>
                <a:gd name="T8" fmla="*/ 3 w 18"/>
                <a:gd name="T9" fmla="*/ 15 h 45"/>
                <a:gd name="T10" fmla="*/ 18 w 18"/>
                <a:gd name="T11" fmla="*/ 45 h 45"/>
                <a:gd name="T12" fmla="*/ 3 w 18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5">
                  <a:moveTo>
                    <a:pt x="3" y="0"/>
                  </a:moveTo>
                  <a:lnTo>
                    <a:pt x="0" y="3"/>
                  </a:lnTo>
                  <a:lnTo>
                    <a:pt x="0" y="9"/>
                  </a:lnTo>
                  <a:lnTo>
                    <a:pt x="0" y="12"/>
                  </a:lnTo>
                  <a:lnTo>
                    <a:pt x="3" y="15"/>
                  </a:lnTo>
                  <a:lnTo>
                    <a:pt x="18" y="4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21" name="Freeform 3149">
              <a:extLst>
                <a:ext uri="{FF2B5EF4-FFF2-40B4-BE49-F238E27FC236}">
                  <a16:creationId xmlns:a16="http://schemas.microsoft.com/office/drawing/2014/main" id="{441598FE-AC16-484B-AA7B-E5F94270E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2" y="2622"/>
              <a:ext cx="65" cy="33"/>
            </a:xfrm>
            <a:custGeom>
              <a:avLst/>
              <a:gdLst>
                <a:gd name="T0" fmla="*/ 195 w 195"/>
                <a:gd name="T1" fmla="*/ 3 h 99"/>
                <a:gd name="T2" fmla="*/ 192 w 195"/>
                <a:gd name="T3" fmla="*/ 0 h 99"/>
                <a:gd name="T4" fmla="*/ 0 w 195"/>
                <a:gd name="T5" fmla="*/ 96 h 99"/>
                <a:gd name="T6" fmla="*/ 0 w 195"/>
                <a:gd name="T7" fmla="*/ 99 h 99"/>
                <a:gd name="T8" fmla="*/ 195 w 195"/>
                <a:gd name="T9" fmla="*/ 3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99">
                  <a:moveTo>
                    <a:pt x="195" y="3"/>
                  </a:moveTo>
                  <a:lnTo>
                    <a:pt x="192" y="0"/>
                  </a:lnTo>
                  <a:lnTo>
                    <a:pt x="0" y="96"/>
                  </a:lnTo>
                  <a:lnTo>
                    <a:pt x="0" y="99"/>
                  </a:lnTo>
                  <a:lnTo>
                    <a:pt x="195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22" name="Freeform 3150">
              <a:extLst>
                <a:ext uri="{FF2B5EF4-FFF2-40B4-BE49-F238E27FC236}">
                  <a16:creationId xmlns:a16="http://schemas.microsoft.com/office/drawing/2014/main" id="{4C0BFF7F-40D0-4CFE-AE5B-08E73A4A03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5" y="2613"/>
              <a:ext cx="311" cy="48"/>
            </a:xfrm>
            <a:custGeom>
              <a:avLst/>
              <a:gdLst>
                <a:gd name="T0" fmla="*/ 933 w 933"/>
                <a:gd name="T1" fmla="*/ 27 h 144"/>
                <a:gd name="T2" fmla="*/ 933 w 933"/>
                <a:gd name="T3" fmla="*/ 24 h 144"/>
                <a:gd name="T4" fmla="*/ 696 w 933"/>
                <a:gd name="T5" fmla="*/ 18 h 144"/>
                <a:gd name="T6" fmla="*/ 261 w 933"/>
                <a:gd name="T7" fmla="*/ 6 h 144"/>
                <a:gd name="T8" fmla="*/ 247 w 933"/>
                <a:gd name="T9" fmla="*/ 6 h 144"/>
                <a:gd name="T10" fmla="*/ 204 w 933"/>
                <a:gd name="T11" fmla="*/ 6 h 144"/>
                <a:gd name="T12" fmla="*/ 24 w 933"/>
                <a:gd name="T13" fmla="*/ 0 h 144"/>
                <a:gd name="T14" fmla="*/ 0 w 933"/>
                <a:gd name="T15" fmla="*/ 3 h 144"/>
                <a:gd name="T16" fmla="*/ 3 w 933"/>
                <a:gd name="T17" fmla="*/ 6 h 144"/>
                <a:gd name="T18" fmla="*/ 6 w 933"/>
                <a:gd name="T19" fmla="*/ 6 h 144"/>
                <a:gd name="T20" fmla="*/ 288 w 933"/>
                <a:gd name="T21" fmla="*/ 144 h 144"/>
                <a:gd name="T22" fmla="*/ 741 w 933"/>
                <a:gd name="T23" fmla="*/ 123 h 144"/>
                <a:gd name="T24" fmla="*/ 933 w 933"/>
                <a:gd name="T25" fmla="*/ 27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3" h="144">
                  <a:moveTo>
                    <a:pt x="933" y="27"/>
                  </a:moveTo>
                  <a:lnTo>
                    <a:pt x="933" y="24"/>
                  </a:lnTo>
                  <a:lnTo>
                    <a:pt x="696" y="18"/>
                  </a:lnTo>
                  <a:lnTo>
                    <a:pt x="261" y="6"/>
                  </a:lnTo>
                  <a:lnTo>
                    <a:pt x="247" y="6"/>
                  </a:lnTo>
                  <a:lnTo>
                    <a:pt x="204" y="6"/>
                  </a:lnTo>
                  <a:lnTo>
                    <a:pt x="24" y="0"/>
                  </a:lnTo>
                  <a:lnTo>
                    <a:pt x="0" y="3"/>
                  </a:lnTo>
                  <a:lnTo>
                    <a:pt x="3" y="6"/>
                  </a:lnTo>
                  <a:lnTo>
                    <a:pt x="6" y="6"/>
                  </a:lnTo>
                  <a:lnTo>
                    <a:pt x="288" y="144"/>
                  </a:lnTo>
                  <a:lnTo>
                    <a:pt x="741" y="123"/>
                  </a:lnTo>
                  <a:lnTo>
                    <a:pt x="933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23" name="Freeform 3151">
              <a:extLst>
                <a:ext uri="{FF2B5EF4-FFF2-40B4-BE49-F238E27FC236}">
                  <a16:creationId xmlns:a16="http://schemas.microsoft.com/office/drawing/2014/main" id="{9EEAF5E1-4AC4-4BE5-9907-8CDB50DFFD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7" y="2619"/>
              <a:ext cx="79" cy="2"/>
            </a:xfrm>
            <a:custGeom>
              <a:avLst/>
              <a:gdLst>
                <a:gd name="T0" fmla="*/ 237 w 237"/>
                <a:gd name="T1" fmla="*/ 6 h 6"/>
                <a:gd name="T2" fmla="*/ 237 w 237"/>
                <a:gd name="T3" fmla="*/ 0 h 6"/>
                <a:gd name="T4" fmla="*/ 105 w 237"/>
                <a:gd name="T5" fmla="*/ 0 h 6"/>
                <a:gd name="T6" fmla="*/ 0 w 237"/>
                <a:gd name="T7" fmla="*/ 0 h 6"/>
                <a:gd name="T8" fmla="*/ 237 w 23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" h="6">
                  <a:moveTo>
                    <a:pt x="237" y="6"/>
                  </a:moveTo>
                  <a:lnTo>
                    <a:pt x="237" y="0"/>
                  </a:lnTo>
                  <a:lnTo>
                    <a:pt x="105" y="0"/>
                  </a:lnTo>
                  <a:lnTo>
                    <a:pt x="0" y="0"/>
                  </a:lnTo>
                  <a:lnTo>
                    <a:pt x="237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24" name="Freeform 3152">
              <a:extLst>
                <a:ext uri="{FF2B5EF4-FFF2-40B4-BE49-F238E27FC236}">
                  <a16:creationId xmlns:a16="http://schemas.microsoft.com/office/drawing/2014/main" id="{36113296-E141-4180-BBFF-F5A0BEFCD4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6" y="2623"/>
              <a:ext cx="226" cy="111"/>
            </a:xfrm>
            <a:custGeom>
              <a:avLst/>
              <a:gdLst>
                <a:gd name="T0" fmla="*/ 603 w 678"/>
                <a:gd name="T1" fmla="*/ 78 h 333"/>
                <a:gd name="T2" fmla="*/ 588 w 678"/>
                <a:gd name="T3" fmla="*/ 33 h 333"/>
                <a:gd name="T4" fmla="*/ 588 w 678"/>
                <a:gd name="T5" fmla="*/ 30 h 333"/>
                <a:gd name="T6" fmla="*/ 573 w 678"/>
                <a:gd name="T7" fmla="*/ 0 h 333"/>
                <a:gd name="T8" fmla="*/ 378 w 678"/>
                <a:gd name="T9" fmla="*/ 96 h 333"/>
                <a:gd name="T10" fmla="*/ 0 w 678"/>
                <a:gd name="T11" fmla="*/ 117 h 333"/>
                <a:gd name="T12" fmla="*/ 456 w 678"/>
                <a:gd name="T13" fmla="*/ 264 h 333"/>
                <a:gd name="T14" fmla="*/ 678 w 678"/>
                <a:gd name="T15" fmla="*/ 333 h 333"/>
                <a:gd name="T16" fmla="*/ 675 w 678"/>
                <a:gd name="T17" fmla="*/ 312 h 333"/>
                <a:gd name="T18" fmla="*/ 660 w 678"/>
                <a:gd name="T19" fmla="*/ 264 h 333"/>
                <a:gd name="T20" fmla="*/ 660 w 678"/>
                <a:gd name="T21" fmla="*/ 261 h 333"/>
                <a:gd name="T22" fmla="*/ 645 w 678"/>
                <a:gd name="T23" fmla="*/ 216 h 333"/>
                <a:gd name="T24" fmla="*/ 645 w 678"/>
                <a:gd name="T25" fmla="*/ 213 h 333"/>
                <a:gd name="T26" fmla="*/ 630 w 678"/>
                <a:gd name="T27" fmla="*/ 168 h 333"/>
                <a:gd name="T28" fmla="*/ 630 w 678"/>
                <a:gd name="T29" fmla="*/ 165 h 333"/>
                <a:gd name="T30" fmla="*/ 618 w 678"/>
                <a:gd name="T31" fmla="*/ 129 h 333"/>
                <a:gd name="T32" fmla="*/ 615 w 678"/>
                <a:gd name="T33" fmla="*/ 117 h 333"/>
                <a:gd name="T34" fmla="*/ 603 w 678"/>
                <a:gd name="T35" fmla="*/ 81 h 333"/>
                <a:gd name="T36" fmla="*/ 603 w 678"/>
                <a:gd name="T37" fmla="*/ 78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78" h="333">
                  <a:moveTo>
                    <a:pt x="603" y="78"/>
                  </a:moveTo>
                  <a:lnTo>
                    <a:pt x="588" y="33"/>
                  </a:lnTo>
                  <a:lnTo>
                    <a:pt x="588" y="30"/>
                  </a:lnTo>
                  <a:lnTo>
                    <a:pt x="573" y="0"/>
                  </a:lnTo>
                  <a:lnTo>
                    <a:pt x="378" y="96"/>
                  </a:lnTo>
                  <a:lnTo>
                    <a:pt x="0" y="117"/>
                  </a:lnTo>
                  <a:lnTo>
                    <a:pt x="456" y="264"/>
                  </a:lnTo>
                  <a:lnTo>
                    <a:pt x="678" y="333"/>
                  </a:lnTo>
                  <a:lnTo>
                    <a:pt x="675" y="312"/>
                  </a:lnTo>
                  <a:lnTo>
                    <a:pt x="660" y="264"/>
                  </a:lnTo>
                  <a:lnTo>
                    <a:pt x="660" y="261"/>
                  </a:lnTo>
                  <a:lnTo>
                    <a:pt x="645" y="216"/>
                  </a:lnTo>
                  <a:lnTo>
                    <a:pt x="645" y="213"/>
                  </a:lnTo>
                  <a:lnTo>
                    <a:pt x="630" y="168"/>
                  </a:lnTo>
                  <a:lnTo>
                    <a:pt x="630" y="165"/>
                  </a:lnTo>
                  <a:lnTo>
                    <a:pt x="618" y="129"/>
                  </a:lnTo>
                  <a:lnTo>
                    <a:pt x="615" y="117"/>
                  </a:lnTo>
                  <a:lnTo>
                    <a:pt x="603" y="81"/>
                  </a:lnTo>
                  <a:lnTo>
                    <a:pt x="603" y="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25" name="Freeform 3153">
              <a:extLst>
                <a:ext uri="{FF2B5EF4-FFF2-40B4-BE49-F238E27FC236}">
                  <a16:creationId xmlns:a16="http://schemas.microsoft.com/office/drawing/2014/main" id="{84333B85-ACA7-498C-A2B9-72DFA0B811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2" y="2612"/>
              <a:ext cx="263" cy="117"/>
            </a:xfrm>
            <a:custGeom>
              <a:avLst/>
              <a:gdLst>
                <a:gd name="T0" fmla="*/ 690 w 789"/>
                <a:gd name="T1" fmla="*/ 66 h 351"/>
                <a:gd name="T2" fmla="*/ 705 w 789"/>
                <a:gd name="T3" fmla="*/ 111 h 351"/>
                <a:gd name="T4" fmla="*/ 705 w 789"/>
                <a:gd name="T5" fmla="*/ 114 h 351"/>
                <a:gd name="T6" fmla="*/ 717 w 789"/>
                <a:gd name="T7" fmla="*/ 150 h 351"/>
                <a:gd name="T8" fmla="*/ 720 w 789"/>
                <a:gd name="T9" fmla="*/ 162 h 351"/>
                <a:gd name="T10" fmla="*/ 732 w 789"/>
                <a:gd name="T11" fmla="*/ 198 h 351"/>
                <a:gd name="T12" fmla="*/ 732 w 789"/>
                <a:gd name="T13" fmla="*/ 201 h 351"/>
                <a:gd name="T14" fmla="*/ 747 w 789"/>
                <a:gd name="T15" fmla="*/ 246 h 351"/>
                <a:gd name="T16" fmla="*/ 747 w 789"/>
                <a:gd name="T17" fmla="*/ 249 h 351"/>
                <a:gd name="T18" fmla="*/ 762 w 789"/>
                <a:gd name="T19" fmla="*/ 294 h 351"/>
                <a:gd name="T20" fmla="*/ 762 w 789"/>
                <a:gd name="T21" fmla="*/ 297 h 351"/>
                <a:gd name="T22" fmla="*/ 777 w 789"/>
                <a:gd name="T23" fmla="*/ 345 h 351"/>
                <a:gd name="T24" fmla="*/ 783 w 789"/>
                <a:gd name="T25" fmla="*/ 351 h 351"/>
                <a:gd name="T26" fmla="*/ 789 w 789"/>
                <a:gd name="T27" fmla="*/ 351 h 351"/>
                <a:gd name="T28" fmla="*/ 789 w 789"/>
                <a:gd name="T29" fmla="*/ 312 h 351"/>
                <a:gd name="T30" fmla="*/ 786 w 789"/>
                <a:gd name="T31" fmla="*/ 297 h 351"/>
                <a:gd name="T32" fmla="*/ 786 w 789"/>
                <a:gd name="T33" fmla="*/ 144 h 351"/>
                <a:gd name="T34" fmla="*/ 783 w 789"/>
                <a:gd name="T35" fmla="*/ 129 h 351"/>
                <a:gd name="T36" fmla="*/ 783 w 789"/>
                <a:gd name="T37" fmla="*/ 0 h 351"/>
                <a:gd name="T38" fmla="*/ 771 w 789"/>
                <a:gd name="T39" fmla="*/ 0 h 351"/>
                <a:gd name="T40" fmla="*/ 64 w 789"/>
                <a:gd name="T41" fmla="*/ 8 h 351"/>
                <a:gd name="T42" fmla="*/ 25 w 789"/>
                <a:gd name="T43" fmla="*/ 9 h 351"/>
                <a:gd name="T44" fmla="*/ 19 w 789"/>
                <a:gd name="T45" fmla="*/ 9 h 351"/>
                <a:gd name="T46" fmla="*/ 14 w 789"/>
                <a:gd name="T47" fmla="*/ 9 h 351"/>
                <a:gd name="T48" fmla="*/ 0 w 789"/>
                <a:gd name="T49" fmla="*/ 9 h 351"/>
                <a:gd name="T50" fmla="*/ 435 w 789"/>
                <a:gd name="T51" fmla="*/ 21 h 351"/>
                <a:gd name="T52" fmla="*/ 540 w 789"/>
                <a:gd name="T53" fmla="*/ 21 h 351"/>
                <a:gd name="T54" fmla="*/ 675 w 789"/>
                <a:gd name="T55" fmla="*/ 18 h 351"/>
                <a:gd name="T56" fmla="*/ 690 w 789"/>
                <a:gd name="T57" fmla="*/ 63 h 351"/>
                <a:gd name="T58" fmla="*/ 690 w 789"/>
                <a:gd name="T59" fmla="*/ 6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89" h="351">
                  <a:moveTo>
                    <a:pt x="690" y="66"/>
                  </a:moveTo>
                  <a:lnTo>
                    <a:pt x="705" y="111"/>
                  </a:lnTo>
                  <a:lnTo>
                    <a:pt x="705" y="114"/>
                  </a:lnTo>
                  <a:lnTo>
                    <a:pt x="717" y="150"/>
                  </a:lnTo>
                  <a:lnTo>
                    <a:pt x="720" y="162"/>
                  </a:lnTo>
                  <a:lnTo>
                    <a:pt x="732" y="198"/>
                  </a:lnTo>
                  <a:lnTo>
                    <a:pt x="732" y="201"/>
                  </a:lnTo>
                  <a:lnTo>
                    <a:pt x="747" y="246"/>
                  </a:lnTo>
                  <a:lnTo>
                    <a:pt x="747" y="249"/>
                  </a:lnTo>
                  <a:lnTo>
                    <a:pt x="762" y="294"/>
                  </a:lnTo>
                  <a:lnTo>
                    <a:pt x="762" y="297"/>
                  </a:lnTo>
                  <a:lnTo>
                    <a:pt x="777" y="345"/>
                  </a:lnTo>
                  <a:lnTo>
                    <a:pt x="783" y="351"/>
                  </a:lnTo>
                  <a:lnTo>
                    <a:pt x="789" y="351"/>
                  </a:lnTo>
                  <a:lnTo>
                    <a:pt x="789" y="312"/>
                  </a:lnTo>
                  <a:lnTo>
                    <a:pt x="786" y="297"/>
                  </a:lnTo>
                  <a:lnTo>
                    <a:pt x="786" y="144"/>
                  </a:lnTo>
                  <a:lnTo>
                    <a:pt x="783" y="129"/>
                  </a:lnTo>
                  <a:lnTo>
                    <a:pt x="783" y="0"/>
                  </a:lnTo>
                  <a:lnTo>
                    <a:pt x="771" y="0"/>
                  </a:lnTo>
                  <a:lnTo>
                    <a:pt x="64" y="8"/>
                  </a:lnTo>
                  <a:lnTo>
                    <a:pt x="25" y="9"/>
                  </a:lnTo>
                  <a:lnTo>
                    <a:pt x="19" y="9"/>
                  </a:lnTo>
                  <a:lnTo>
                    <a:pt x="14" y="9"/>
                  </a:lnTo>
                  <a:lnTo>
                    <a:pt x="0" y="9"/>
                  </a:lnTo>
                  <a:lnTo>
                    <a:pt x="435" y="21"/>
                  </a:lnTo>
                  <a:lnTo>
                    <a:pt x="540" y="21"/>
                  </a:lnTo>
                  <a:lnTo>
                    <a:pt x="675" y="18"/>
                  </a:lnTo>
                  <a:lnTo>
                    <a:pt x="690" y="63"/>
                  </a:lnTo>
                  <a:lnTo>
                    <a:pt x="690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26" name="Freeform 3154">
              <a:extLst>
                <a:ext uri="{FF2B5EF4-FFF2-40B4-BE49-F238E27FC236}">
                  <a16:creationId xmlns:a16="http://schemas.microsoft.com/office/drawing/2014/main" id="{414FA2A0-3F63-4689-A80F-E2DEB13EF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1" y="2654"/>
              <a:ext cx="151" cy="8"/>
            </a:xfrm>
            <a:custGeom>
              <a:avLst/>
              <a:gdLst>
                <a:gd name="T0" fmla="*/ 453 w 453"/>
                <a:gd name="T1" fmla="*/ 3 h 24"/>
                <a:gd name="T2" fmla="*/ 453 w 453"/>
                <a:gd name="T3" fmla="*/ 0 h 24"/>
                <a:gd name="T4" fmla="*/ 0 w 453"/>
                <a:gd name="T5" fmla="*/ 21 h 24"/>
                <a:gd name="T6" fmla="*/ 75 w 453"/>
                <a:gd name="T7" fmla="*/ 24 h 24"/>
                <a:gd name="T8" fmla="*/ 453 w 453"/>
                <a:gd name="T9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24">
                  <a:moveTo>
                    <a:pt x="453" y="3"/>
                  </a:moveTo>
                  <a:lnTo>
                    <a:pt x="453" y="0"/>
                  </a:lnTo>
                  <a:lnTo>
                    <a:pt x="0" y="21"/>
                  </a:lnTo>
                  <a:lnTo>
                    <a:pt x="75" y="24"/>
                  </a:lnTo>
                  <a:lnTo>
                    <a:pt x="453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27" name="Freeform 3155">
              <a:extLst>
                <a:ext uri="{FF2B5EF4-FFF2-40B4-BE49-F238E27FC236}">
                  <a16:creationId xmlns:a16="http://schemas.microsoft.com/office/drawing/2014/main" id="{1129DD16-4EAB-43FF-BD75-84C91DE79A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3" y="2611"/>
              <a:ext cx="336" cy="4"/>
            </a:xfrm>
            <a:custGeom>
              <a:avLst/>
              <a:gdLst>
                <a:gd name="T0" fmla="*/ 251 w 1008"/>
                <a:gd name="T1" fmla="*/ 12 h 12"/>
                <a:gd name="T2" fmla="*/ 256 w 1008"/>
                <a:gd name="T3" fmla="*/ 12 h 12"/>
                <a:gd name="T4" fmla="*/ 262 w 1008"/>
                <a:gd name="T5" fmla="*/ 12 h 12"/>
                <a:gd name="T6" fmla="*/ 301 w 1008"/>
                <a:gd name="T7" fmla="*/ 11 h 12"/>
                <a:gd name="T8" fmla="*/ 1008 w 1008"/>
                <a:gd name="T9" fmla="*/ 3 h 12"/>
                <a:gd name="T10" fmla="*/ 1008 w 1008"/>
                <a:gd name="T11" fmla="*/ 0 h 12"/>
                <a:gd name="T12" fmla="*/ 0 w 1008"/>
                <a:gd name="T13" fmla="*/ 6 h 12"/>
                <a:gd name="T14" fmla="*/ 180 w 1008"/>
                <a:gd name="T15" fmla="*/ 12 h 12"/>
                <a:gd name="T16" fmla="*/ 223 w 1008"/>
                <a:gd name="T17" fmla="*/ 12 h 12"/>
                <a:gd name="T18" fmla="*/ 251 w 1008"/>
                <a:gd name="T1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8" h="12">
                  <a:moveTo>
                    <a:pt x="251" y="12"/>
                  </a:moveTo>
                  <a:lnTo>
                    <a:pt x="256" y="12"/>
                  </a:lnTo>
                  <a:lnTo>
                    <a:pt x="262" y="12"/>
                  </a:lnTo>
                  <a:lnTo>
                    <a:pt x="301" y="11"/>
                  </a:lnTo>
                  <a:lnTo>
                    <a:pt x="1008" y="3"/>
                  </a:lnTo>
                  <a:lnTo>
                    <a:pt x="1008" y="0"/>
                  </a:lnTo>
                  <a:lnTo>
                    <a:pt x="0" y="6"/>
                  </a:lnTo>
                  <a:lnTo>
                    <a:pt x="180" y="12"/>
                  </a:lnTo>
                  <a:lnTo>
                    <a:pt x="223" y="12"/>
                  </a:lnTo>
                  <a:lnTo>
                    <a:pt x="251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28" name="Freeform 3156">
              <a:extLst>
                <a:ext uri="{FF2B5EF4-FFF2-40B4-BE49-F238E27FC236}">
                  <a16:creationId xmlns:a16="http://schemas.microsoft.com/office/drawing/2014/main" id="{BDB64A54-CF72-42D9-92EB-0DC9B63510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" y="2621"/>
              <a:ext cx="15" cy="1"/>
            </a:xfrm>
            <a:custGeom>
              <a:avLst/>
              <a:gdLst>
                <a:gd name="T0" fmla="*/ 45 w 45"/>
                <a:gd name="T1" fmla="*/ 3 h 3"/>
                <a:gd name="T2" fmla="*/ 39 w 45"/>
                <a:gd name="T3" fmla="*/ 0 h 3"/>
                <a:gd name="T4" fmla="*/ 0 w 45"/>
                <a:gd name="T5" fmla="*/ 0 h 3"/>
                <a:gd name="T6" fmla="*/ 0 w 45"/>
                <a:gd name="T7" fmla="*/ 3 h 3"/>
                <a:gd name="T8" fmla="*/ 45 w 45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3">
                  <a:moveTo>
                    <a:pt x="45" y="3"/>
                  </a:moveTo>
                  <a:lnTo>
                    <a:pt x="39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45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29" name="Freeform 3157">
              <a:extLst>
                <a:ext uri="{FF2B5EF4-FFF2-40B4-BE49-F238E27FC236}">
                  <a16:creationId xmlns:a16="http://schemas.microsoft.com/office/drawing/2014/main" id="{B601707F-2DA4-4260-B2FA-51D5F74BA5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7" y="2615"/>
              <a:ext cx="94" cy="46"/>
            </a:xfrm>
            <a:custGeom>
              <a:avLst/>
              <a:gdLst>
                <a:gd name="T0" fmla="*/ 30 w 282"/>
                <a:gd name="T1" fmla="*/ 18 h 138"/>
                <a:gd name="T2" fmla="*/ 36 w 282"/>
                <a:gd name="T3" fmla="*/ 21 h 138"/>
                <a:gd name="T4" fmla="*/ 111 w 282"/>
                <a:gd name="T5" fmla="*/ 57 h 138"/>
                <a:gd name="T6" fmla="*/ 114 w 282"/>
                <a:gd name="T7" fmla="*/ 60 h 138"/>
                <a:gd name="T8" fmla="*/ 117 w 282"/>
                <a:gd name="T9" fmla="*/ 60 h 138"/>
                <a:gd name="T10" fmla="*/ 120 w 282"/>
                <a:gd name="T11" fmla="*/ 63 h 138"/>
                <a:gd name="T12" fmla="*/ 123 w 282"/>
                <a:gd name="T13" fmla="*/ 63 h 138"/>
                <a:gd name="T14" fmla="*/ 126 w 282"/>
                <a:gd name="T15" fmla="*/ 66 h 138"/>
                <a:gd name="T16" fmla="*/ 282 w 282"/>
                <a:gd name="T17" fmla="*/ 138 h 138"/>
                <a:gd name="T18" fmla="*/ 0 w 282"/>
                <a:gd name="T19" fmla="*/ 0 h 138"/>
                <a:gd name="T20" fmla="*/ 0 w 282"/>
                <a:gd name="T21" fmla="*/ 3 h 138"/>
                <a:gd name="T22" fmla="*/ 3 w 282"/>
                <a:gd name="T23" fmla="*/ 3 h 138"/>
                <a:gd name="T24" fmla="*/ 6 w 282"/>
                <a:gd name="T25" fmla="*/ 6 h 138"/>
                <a:gd name="T26" fmla="*/ 9 w 282"/>
                <a:gd name="T27" fmla="*/ 6 h 138"/>
                <a:gd name="T28" fmla="*/ 12 w 282"/>
                <a:gd name="T29" fmla="*/ 9 h 138"/>
                <a:gd name="T30" fmla="*/ 15 w 282"/>
                <a:gd name="T31" fmla="*/ 9 h 138"/>
                <a:gd name="T32" fmla="*/ 18 w 282"/>
                <a:gd name="T33" fmla="*/ 12 h 138"/>
                <a:gd name="T34" fmla="*/ 21 w 282"/>
                <a:gd name="T35" fmla="*/ 12 h 138"/>
                <a:gd name="T36" fmla="*/ 30 w 282"/>
                <a:gd name="T37" fmla="*/ 1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2" h="138">
                  <a:moveTo>
                    <a:pt x="30" y="18"/>
                  </a:moveTo>
                  <a:lnTo>
                    <a:pt x="36" y="21"/>
                  </a:lnTo>
                  <a:lnTo>
                    <a:pt x="111" y="57"/>
                  </a:lnTo>
                  <a:lnTo>
                    <a:pt x="114" y="60"/>
                  </a:lnTo>
                  <a:lnTo>
                    <a:pt x="117" y="60"/>
                  </a:lnTo>
                  <a:lnTo>
                    <a:pt x="120" y="63"/>
                  </a:lnTo>
                  <a:lnTo>
                    <a:pt x="123" y="63"/>
                  </a:lnTo>
                  <a:lnTo>
                    <a:pt x="126" y="66"/>
                  </a:lnTo>
                  <a:lnTo>
                    <a:pt x="282" y="138"/>
                  </a:lnTo>
                  <a:lnTo>
                    <a:pt x="0" y="0"/>
                  </a:lnTo>
                  <a:lnTo>
                    <a:pt x="0" y="3"/>
                  </a:lnTo>
                  <a:lnTo>
                    <a:pt x="3" y="3"/>
                  </a:lnTo>
                  <a:lnTo>
                    <a:pt x="6" y="6"/>
                  </a:lnTo>
                  <a:lnTo>
                    <a:pt x="9" y="6"/>
                  </a:lnTo>
                  <a:lnTo>
                    <a:pt x="12" y="9"/>
                  </a:lnTo>
                  <a:lnTo>
                    <a:pt x="15" y="9"/>
                  </a:lnTo>
                  <a:lnTo>
                    <a:pt x="18" y="12"/>
                  </a:lnTo>
                  <a:lnTo>
                    <a:pt x="21" y="12"/>
                  </a:lnTo>
                  <a:lnTo>
                    <a:pt x="30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30" name="Freeform 3158">
              <a:extLst>
                <a:ext uri="{FF2B5EF4-FFF2-40B4-BE49-F238E27FC236}">
                  <a16:creationId xmlns:a16="http://schemas.microsoft.com/office/drawing/2014/main" id="{F9658037-D960-4F6C-9C20-1EFE2548DC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" y="2622"/>
              <a:ext cx="40" cy="13"/>
            </a:xfrm>
            <a:custGeom>
              <a:avLst/>
              <a:gdLst>
                <a:gd name="T0" fmla="*/ 120 w 120"/>
                <a:gd name="T1" fmla="*/ 39 h 39"/>
                <a:gd name="T2" fmla="*/ 120 w 120"/>
                <a:gd name="T3" fmla="*/ 36 h 39"/>
                <a:gd name="T4" fmla="*/ 45 w 120"/>
                <a:gd name="T5" fmla="*/ 0 h 39"/>
                <a:gd name="T6" fmla="*/ 0 w 120"/>
                <a:gd name="T7" fmla="*/ 0 h 39"/>
                <a:gd name="T8" fmla="*/ 120 w 120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39">
                  <a:moveTo>
                    <a:pt x="120" y="39"/>
                  </a:moveTo>
                  <a:lnTo>
                    <a:pt x="120" y="36"/>
                  </a:lnTo>
                  <a:lnTo>
                    <a:pt x="45" y="0"/>
                  </a:lnTo>
                  <a:lnTo>
                    <a:pt x="0" y="0"/>
                  </a:lnTo>
                  <a:lnTo>
                    <a:pt x="120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31" name="Freeform 3159">
              <a:extLst>
                <a:ext uri="{FF2B5EF4-FFF2-40B4-BE49-F238E27FC236}">
                  <a16:creationId xmlns:a16="http://schemas.microsoft.com/office/drawing/2014/main" id="{C3E77210-49F1-46D6-B7A9-204F89E105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4" y="2634"/>
              <a:ext cx="1" cy="1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3 h 3"/>
                <a:gd name="T4" fmla="*/ 3 w 3"/>
                <a:gd name="T5" fmla="*/ 3 h 3"/>
                <a:gd name="T6" fmla="*/ 0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3"/>
                  </a:lnTo>
                  <a:lnTo>
                    <a:pt x="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32" name="Freeform 3160">
              <a:extLst>
                <a:ext uri="{FF2B5EF4-FFF2-40B4-BE49-F238E27FC236}">
                  <a16:creationId xmlns:a16="http://schemas.microsoft.com/office/drawing/2014/main" id="{C0BA355F-1E15-45D2-858A-F5A7CAF11B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5" y="2635"/>
              <a:ext cx="1" cy="1"/>
            </a:xfrm>
            <a:custGeom>
              <a:avLst/>
              <a:gdLst>
                <a:gd name="T0" fmla="*/ 3 w 3"/>
                <a:gd name="T1" fmla="*/ 0 h 3"/>
                <a:gd name="T2" fmla="*/ 0 w 3"/>
                <a:gd name="T3" fmla="*/ 0 h 3"/>
                <a:gd name="T4" fmla="*/ 3 w 3"/>
                <a:gd name="T5" fmla="*/ 3 h 3"/>
                <a:gd name="T6" fmla="*/ 3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0" y="0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33" name="Freeform 3161">
              <a:extLst>
                <a:ext uri="{FF2B5EF4-FFF2-40B4-BE49-F238E27FC236}">
                  <a16:creationId xmlns:a16="http://schemas.microsoft.com/office/drawing/2014/main" id="{99E08239-AD4F-490D-A1A0-2D283E175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6" y="2635"/>
              <a:ext cx="1" cy="1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3 h 3"/>
                <a:gd name="T4" fmla="*/ 3 w 3"/>
                <a:gd name="T5" fmla="*/ 3 h 3"/>
                <a:gd name="T6" fmla="*/ 0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3"/>
                  </a:lnTo>
                  <a:lnTo>
                    <a:pt x="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34" name="Freeform 3162">
              <a:extLst>
                <a:ext uri="{FF2B5EF4-FFF2-40B4-BE49-F238E27FC236}">
                  <a16:creationId xmlns:a16="http://schemas.microsoft.com/office/drawing/2014/main" id="{9DE588E4-7474-41A9-91D6-B7431BFBD6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9" y="2581"/>
              <a:ext cx="122" cy="31"/>
            </a:xfrm>
            <a:custGeom>
              <a:avLst/>
              <a:gdLst>
                <a:gd name="T0" fmla="*/ 366 w 366"/>
                <a:gd name="T1" fmla="*/ 6 h 93"/>
                <a:gd name="T2" fmla="*/ 354 w 366"/>
                <a:gd name="T3" fmla="*/ 0 h 93"/>
                <a:gd name="T4" fmla="*/ 0 w 366"/>
                <a:gd name="T5" fmla="*/ 90 h 93"/>
                <a:gd name="T6" fmla="*/ 0 w 366"/>
                <a:gd name="T7" fmla="*/ 93 h 93"/>
                <a:gd name="T8" fmla="*/ 12 w 366"/>
                <a:gd name="T9" fmla="*/ 93 h 93"/>
                <a:gd name="T10" fmla="*/ 366 w 366"/>
                <a:gd name="T11" fmla="*/ 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6" h="93">
                  <a:moveTo>
                    <a:pt x="366" y="6"/>
                  </a:moveTo>
                  <a:lnTo>
                    <a:pt x="354" y="0"/>
                  </a:lnTo>
                  <a:lnTo>
                    <a:pt x="0" y="90"/>
                  </a:lnTo>
                  <a:lnTo>
                    <a:pt x="0" y="93"/>
                  </a:lnTo>
                  <a:lnTo>
                    <a:pt x="12" y="93"/>
                  </a:lnTo>
                  <a:lnTo>
                    <a:pt x="366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35" name="Freeform 3163">
              <a:extLst>
                <a:ext uri="{FF2B5EF4-FFF2-40B4-BE49-F238E27FC236}">
                  <a16:creationId xmlns:a16="http://schemas.microsoft.com/office/drawing/2014/main" id="{CE46D86F-F8BF-43B1-9DA7-48914F8A58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8" y="2711"/>
              <a:ext cx="77" cy="27"/>
            </a:xfrm>
            <a:custGeom>
              <a:avLst/>
              <a:gdLst>
                <a:gd name="T0" fmla="*/ 225 w 231"/>
                <a:gd name="T1" fmla="*/ 69 h 81"/>
                <a:gd name="T2" fmla="*/ 222 w 231"/>
                <a:gd name="T3" fmla="*/ 69 h 81"/>
                <a:gd name="T4" fmla="*/ 0 w 231"/>
                <a:gd name="T5" fmla="*/ 0 h 81"/>
                <a:gd name="T6" fmla="*/ 216 w 231"/>
                <a:gd name="T7" fmla="*/ 78 h 81"/>
                <a:gd name="T8" fmla="*/ 231 w 231"/>
                <a:gd name="T9" fmla="*/ 81 h 81"/>
                <a:gd name="T10" fmla="*/ 231 w 231"/>
                <a:gd name="T11" fmla="*/ 72 h 81"/>
                <a:gd name="T12" fmla="*/ 225 w 231"/>
                <a:gd name="T13" fmla="*/ 6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81">
                  <a:moveTo>
                    <a:pt x="225" y="69"/>
                  </a:moveTo>
                  <a:lnTo>
                    <a:pt x="222" y="69"/>
                  </a:lnTo>
                  <a:lnTo>
                    <a:pt x="0" y="0"/>
                  </a:lnTo>
                  <a:lnTo>
                    <a:pt x="216" y="78"/>
                  </a:lnTo>
                  <a:lnTo>
                    <a:pt x="231" y="81"/>
                  </a:lnTo>
                  <a:lnTo>
                    <a:pt x="231" y="72"/>
                  </a:lnTo>
                  <a:lnTo>
                    <a:pt x="225" y="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36" name="Freeform 3164">
              <a:extLst>
                <a:ext uri="{FF2B5EF4-FFF2-40B4-BE49-F238E27FC236}">
                  <a16:creationId xmlns:a16="http://schemas.microsoft.com/office/drawing/2014/main" id="{21372033-3707-4965-B372-B1B66D9DB2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1" y="2727"/>
              <a:ext cx="4" cy="7"/>
            </a:xfrm>
            <a:custGeom>
              <a:avLst/>
              <a:gdLst>
                <a:gd name="T0" fmla="*/ 3 w 12"/>
                <a:gd name="T1" fmla="*/ 21 h 21"/>
                <a:gd name="T2" fmla="*/ 6 w 12"/>
                <a:gd name="T3" fmla="*/ 21 h 21"/>
                <a:gd name="T4" fmla="*/ 12 w 12"/>
                <a:gd name="T5" fmla="*/ 21 h 21"/>
                <a:gd name="T6" fmla="*/ 12 w 12"/>
                <a:gd name="T7" fmla="*/ 12 h 21"/>
                <a:gd name="T8" fmla="*/ 6 w 12"/>
                <a:gd name="T9" fmla="*/ 6 h 21"/>
                <a:gd name="T10" fmla="*/ 0 w 12"/>
                <a:gd name="T11" fmla="*/ 0 h 21"/>
                <a:gd name="T12" fmla="*/ 3 w 12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1">
                  <a:moveTo>
                    <a:pt x="3" y="21"/>
                  </a:moveTo>
                  <a:lnTo>
                    <a:pt x="6" y="21"/>
                  </a:lnTo>
                  <a:lnTo>
                    <a:pt x="12" y="21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3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37" name="Freeform 3165">
              <a:extLst>
                <a:ext uri="{FF2B5EF4-FFF2-40B4-BE49-F238E27FC236}">
                  <a16:creationId xmlns:a16="http://schemas.microsoft.com/office/drawing/2014/main" id="{5C5BC7E9-95E5-445A-AE28-F0916AD13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3" y="2729"/>
              <a:ext cx="2" cy="2"/>
            </a:xfrm>
            <a:custGeom>
              <a:avLst/>
              <a:gdLst>
                <a:gd name="T0" fmla="*/ 6 w 6"/>
                <a:gd name="T1" fmla="*/ 6 h 6"/>
                <a:gd name="T2" fmla="*/ 6 w 6"/>
                <a:gd name="T3" fmla="*/ 0 h 6"/>
                <a:gd name="T4" fmla="*/ 0 w 6"/>
                <a:gd name="T5" fmla="*/ 0 h 6"/>
                <a:gd name="T6" fmla="*/ 6 w 6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6" y="0"/>
                  </a:lnTo>
                  <a:lnTo>
                    <a:pt x="0" y="0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38" name="Freeform 3166">
              <a:extLst>
                <a:ext uri="{FF2B5EF4-FFF2-40B4-BE49-F238E27FC236}">
                  <a16:creationId xmlns:a16="http://schemas.microsoft.com/office/drawing/2014/main" id="{815CD882-6E0B-4CE4-8624-3565C3243CC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3" y="2734"/>
              <a:ext cx="2" cy="1"/>
            </a:xfrm>
            <a:custGeom>
              <a:avLst/>
              <a:gdLst>
                <a:gd name="T0" fmla="*/ 6 w 6"/>
                <a:gd name="T1" fmla="*/ 3 h 3"/>
                <a:gd name="T2" fmla="*/ 6 w 6"/>
                <a:gd name="T3" fmla="*/ 0 h 3"/>
                <a:gd name="T4" fmla="*/ 0 w 6"/>
                <a:gd name="T5" fmla="*/ 0 h 3"/>
                <a:gd name="T6" fmla="*/ 6 w 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6" y="3"/>
                  </a:moveTo>
                  <a:lnTo>
                    <a:pt x="6" y="0"/>
                  </a:lnTo>
                  <a:lnTo>
                    <a:pt x="0" y="0"/>
                  </a:lnTo>
                  <a:lnTo>
                    <a:pt x="6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39" name="Freeform 3167">
              <a:extLst>
                <a:ext uri="{FF2B5EF4-FFF2-40B4-BE49-F238E27FC236}">
                  <a16:creationId xmlns:a16="http://schemas.microsoft.com/office/drawing/2014/main" id="{E0CAD9AA-266A-4BE3-8D79-649F969B0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3" y="2572"/>
              <a:ext cx="454" cy="41"/>
            </a:xfrm>
            <a:custGeom>
              <a:avLst/>
              <a:gdLst>
                <a:gd name="T0" fmla="*/ 1008 w 1362"/>
                <a:gd name="T1" fmla="*/ 117 h 123"/>
                <a:gd name="T2" fmla="*/ 1362 w 1362"/>
                <a:gd name="T3" fmla="*/ 27 h 123"/>
                <a:gd name="T4" fmla="*/ 1068 w 1362"/>
                <a:gd name="T5" fmla="*/ 0 h 123"/>
                <a:gd name="T6" fmla="*/ 0 w 1362"/>
                <a:gd name="T7" fmla="*/ 123 h 123"/>
                <a:gd name="T8" fmla="*/ 1008 w 1362"/>
                <a:gd name="T9" fmla="*/ 11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2" h="123">
                  <a:moveTo>
                    <a:pt x="1008" y="117"/>
                  </a:moveTo>
                  <a:lnTo>
                    <a:pt x="1362" y="27"/>
                  </a:lnTo>
                  <a:lnTo>
                    <a:pt x="1068" y="0"/>
                  </a:lnTo>
                  <a:lnTo>
                    <a:pt x="0" y="123"/>
                  </a:lnTo>
                  <a:lnTo>
                    <a:pt x="1008" y="1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40" name="Freeform 3168">
              <a:extLst>
                <a:ext uri="{FF2B5EF4-FFF2-40B4-BE49-F238E27FC236}">
                  <a16:creationId xmlns:a16="http://schemas.microsoft.com/office/drawing/2014/main" id="{AB855D49-1AB4-4820-92D5-46ED042248E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7" y="2616"/>
              <a:ext cx="1" cy="1"/>
            </a:xfrm>
            <a:custGeom>
              <a:avLst/>
              <a:gdLst>
                <a:gd name="T0" fmla="*/ 3 w 3"/>
                <a:gd name="T1" fmla="*/ 0 h 3"/>
                <a:gd name="T2" fmla="*/ 0 w 3"/>
                <a:gd name="T3" fmla="*/ 0 h 3"/>
                <a:gd name="T4" fmla="*/ 3 w 3"/>
                <a:gd name="T5" fmla="*/ 3 h 3"/>
                <a:gd name="T6" fmla="*/ 3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0" y="0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41" name="Freeform 3169">
              <a:extLst>
                <a:ext uri="{FF2B5EF4-FFF2-40B4-BE49-F238E27FC236}">
                  <a16:creationId xmlns:a16="http://schemas.microsoft.com/office/drawing/2014/main" id="{D97921CA-7114-4A3D-8862-50508900F6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8" y="2616"/>
              <a:ext cx="1" cy="1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3 h 3"/>
                <a:gd name="T4" fmla="*/ 0 w 3"/>
                <a:gd name="T5" fmla="*/ 0 h 3"/>
                <a:gd name="T6" fmla="*/ 0 w 3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3" y="3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3042" name="Group 3170">
            <a:extLst>
              <a:ext uri="{FF2B5EF4-FFF2-40B4-BE49-F238E27FC236}">
                <a16:creationId xmlns:a16="http://schemas.microsoft.com/office/drawing/2014/main" id="{22C52721-B486-4301-A943-C9B76103D87E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910638" y="2143125"/>
            <a:ext cx="733425" cy="252413"/>
            <a:chOff x="4834" y="2455"/>
            <a:chExt cx="462" cy="159"/>
          </a:xfrm>
        </p:grpSpPr>
        <p:sp>
          <p:nvSpPr>
            <p:cNvPr id="83043" name="Freeform 3171">
              <a:extLst>
                <a:ext uri="{FF2B5EF4-FFF2-40B4-BE49-F238E27FC236}">
                  <a16:creationId xmlns:a16="http://schemas.microsoft.com/office/drawing/2014/main" id="{11980AD3-ED8E-4756-8D9E-5A4688D0B9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8" y="2498"/>
              <a:ext cx="63" cy="3"/>
            </a:xfrm>
            <a:custGeom>
              <a:avLst/>
              <a:gdLst>
                <a:gd name="T0" fmla="*/ 177 w 189"/>
                <a:gd name="T1" fmla="*/ 9 h 9"/>
                <a:gd name="T2" fmla="*/ 189 w 189"/>
                <a:gd name="T3" fmla="*/ 9 h 9"/>
                <a:gd name="T4" fmla="*/ 186 w 189"/>
                <a:gd name="T5" fmla="*/ 0 h 9"/>
                <a:gd name="T6" fmla="*/ 0 w 189"/>
                <a:gd name="T7" fmla="*/ 3 h 9"/>
                <a:gd name="T8" fmla="*/ 0 w 189"/>
                <a:gd name="T9" fmla="*/ 6 h 9"/>
                <a:gd name="T10" fmla="*/ 177 w 189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9" h="9">
                  <a:moveTo>
                    <a:pt x="177" y="9"/>
                  </a:moveTo>
                  <a:lnTo>
                    <a:pt x="189" y="9"/>
                  </a:lnTo>
                  <a:lnTo>
                    <a:pt x="186" y="0"/>
                  </a:lnTo>
                  <a:lnTo>
                    <a:pt x="0" y="3"/>
                  </a:lnTo>
                  <a:lnTo>
                    <a:pt x="0" y="6"/>
                  </a:lnTo>
                  <a:lnTo>
                    <a:pt x="177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44" name="Freeform 3172">
              <a:extLst>
                <a:ext uri="{FF2B5EF4-FFF2-40B4-BE49-F238E27FC236}">
                  <a16:creationId xmlns:a16="http://schemas.microsoft.com/office/drawing/2014/main" id="{D013AE20-8E68-4956-9149-34E8C9E79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0" y="2501"/>
              <a:ext cx="61" cy="32"/>
            </a:xfrm>
            <a:custGeom>
              <a:avLst/>
              <a:gdLst>
                <a:gd name="T0" fmla="*/ 183 w 183"/>
                <a:gd name="T1" fmla="*/ 0 h 96"/>
                <a:gd name="T2" fmla="*/ 171 w 183"/>
                <a:gd name="T3" fmla="*/ 0 h 96"/>
                <a:gd name="T4" fmla="*/ 0 w 183"/>
                <a:gd name="T5" fmla="*/ 90 h 96"/>
                <a:gd name="T6" fmla="*/ 3 w 183"/>
                <a:gd name="T7" fmla="*/ 96 h 96"/>
                <a:gd name="T8" fmla="*/ 183 w 183"/>
                <a:gd name="T9" fmla="*/ 6 h 96"/>
                <a:gd name="T10" fmla="*/ 183 w 183"/>
                <a:gd name="T11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3" h="96">
                  <a:moveTo>
                    <a:pt x="183" y="0"/>
                  </a:moveTo>
                  <a:lnTo>
                    <a:pt x="171" y="0"/>
                  </a:lnTo>
                  <a:lnTo>
                    <a:pt x="0" y="90"/>
                  </a:lnTo>
                  <a:lnTo>
                    <a:pt x="3" y="96"/>
                  </a:lnTo>
                  <a:lnTo>
                    <a:pt x="183" y="6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45" name="Freeform 3173">
              <a:extLst>
                <a:ext uri="{FF2B5EF4-FFF2-40B4-BE49-F238E27FC236}">
                  <a16:creationId xmlns:a16="http://schemas.microsoft.com/office/drawing/2014/main" id="{16737E11-0141-442A-A82C-77E99BC706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7" y="2492"/>
              <a:ext cx="248" cy="110"/>
            </a:xfrm>
            <a:custGeom>
              <a:avLst/>
              <a:gdLst>
                <a:gd name="T0" fmla="*/ 738 w 744"/>
                <a:gd name="T1" fmla="*/ 0 h 330"/>
                <a:gd name="T2" fmla="*/ 726 w 744"/>
                <a:gd name="T3" fmla="*/ 0 h 330"/>
                <a:gd name="T4" fmla="*/ 372 w 744"/>
                <a:gd name="T5" fmla="*/ 6 h 330"/>
                <a:gd name="T6" fmla="*/ 348 w 744"/>
                <a:gd name="T7" fmla="*/ 9 h 330"/>
                <a:gd name="T8" fmla="*/ 0 w 744"/>
                <a:gd name="T9" fmla="*/ 15 h 330"/>
                <a:gd name="T10" fmla="*/ 0 w 744"/>
                <a:gd name="T11" fmla="*/ 18 h 330"/>
                <a:gd name="T12" fmla="*/ 372 w 744"/>
                <a:gd name="T13" fmla="*/ 24 h 330"/>
                <a:gd name="T14" fmla="*/ 453 w 744"/>
                <a:gd name="T15" fmla="*/ 21 h 330"/>
                <a:gd name="T16" fmla="*/ 639 w 744"/>
                <a:gd name="T17" fmla="*/ 18 h 330"/>
                <a:gd name="T18" fmla="*/ 642 w 744"/>
                <a:gd name="T19" fmla="*/ 27 h 330"/>
                <a:gd name="T20" fmla="*/ 642 w 744"/>
                <a:gd name="T21" fmla="*/ 33 h 330"/>
                <a:gd name="T22" fmla="*/ 645 w 744"/>
                <a:gd name="T23" fmla="*/ 39 h 330"/>
                <a:gd name="T24" fmla="*/ 651 w 744"/>
                <a:gd name="T25" fmla="*/ 57 h 330"/>
                <a:gd name="T26" fmla="*/ 654 w 744"/>
                <a:gd name="T27" fmla="*/ 69 h 330"/>
                <a:gd name="T28" fmla="*/ 681 w 744"/>
                <a:gd name="T29" fmla="*/ 156 h 330"/>
                <a:gd name="T30" fmla="*/ 684 w 744"/>
                <a:gd name="T31" fmla="*/ 168 h 330"/>
                <a:gd name="T32" fmla="*/ 693 w 744"/>
                <a:gd name="T33" fmla="*/ 195 h 330"/>
                <a:gd name="T34" fmla="*/ 696 w 744"/>
                <a:gd name="T35" fmla="*/ 207 h 330"/>
                <a:gd name="T36" fmla="*/ 723 w 744"/>
                <a:gd name="T37" fmla="*/ 294 h 330"/>
                <a:gd name="T38" fmla="*/ 726 w 744"/>
                <a:gd name="T39" fmla="*/ 306 h 330"/>
                <a:gd name="T40" fmla="*/ 738 w 744"/>
                <a:gd name="T41" fmla="*/ 330 h 330"/>
                <a:gd name="T42" fmla="*/ 744 w 744"/>
                <a:gd name="T43" fmla="*/ 330 h 330"/>
                <a:gd name="T44" fmla="*/ 738 w 744"/>
                <a:gd name="T45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44" h="330">
                  <a:moveTo>
                    <a:pt x="738" y="0"/>
                  </a:moveTo>
                  <a:lnTo>
                    <a:pt x="726" y="0"/>
                  </a:lnTo>
                  <a:lnTo>
                    <a:pt x="372" y="6"/>
                  </a:lnTo>
                  <a:lnTo>
                    <a:pt x="348" y="9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372" y="24"/>
                  </a:lnTo>
                  <a:lnTo>
                    <a:pt x="453" y="21"/>
                  </a:lnTo>
                  <a:lnTo>
                    <a:pt x="639" y="18"/>
                  </a:lnTo>
                  <a:lnTo>
                    <a:pt x="642" y="27"/>
                  </a:lnTo>
                  <a:lnTo>
                    <a:pt x="642" y="33"/>
                  </a:lnTo>
                  <a:lnTo>
                    <a:pt x="645" y="39"/>
                  </a:lnTo>
                  <a:lnTo>
                    <a:pt x="651" y="57"/>
                  </a:lnTo>
                  <a:lnTo>
                    <a:pt x="654" y="69"/>
                  </a:lnTo>
                  <a:lnTo>
                    <a:pt x="681" y="156"/>
                  </a:lnTo>
                  <a:lnTo>
                    <a:pt x="684" y="168"/>
                  </a:lnTo>
                  <a:lnTo>
                    <a:pt x="693" y="195"/>
                  </a:lnTo>
                  <a:lnTo>
                    <a:pt x="696" y="207"/>
                  </a:lnTo>
                  <a:lnTo>
                    <a:pt x="723" y="294"/>
                  </a:lnTo>
                  <a:lnTo>
                    <a:pt x="726" y="306"/>
                  </a:lnTo>
                  <a:lnTo>
                    <a:pt x="738" y="330"/>
                  </a:lnTo>
                  <a:lnTo>
                    <a:pt x="744" y="330"/>
                  </a:lnTo>
                  <a:lnTo>
                    <a:pt x="7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46" name="Freeform 3174">
              <a:extLst>
                <a:ext uri="{FF2B5EF4-FFF2-40B4-BE49-F238E27FC236}">
                  <a16:creationId xmlns:a16="http://schemas.microsoft.com/office/drawing/2014/main" id="{1A733B2D-97B6-44A8-8214-C53A1B02C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9" y="2462"/>
              <a:ext cx="117" cy="30"/>
            </a:xfrm>
            <a:custGeom>
              <a:avLst/>
              <a:gdLst>
                <a:gd name="T0" fmla="*/ 0 w 351"/>
                <a:gd name="T1" fmla="*/ 90 h 90"/>
                <a:gd name="T2" fmla="*/ 12 w 351"/>
                <a:gd name="T3" fmla="*/ 90 h 90"/>
                <a:gd name="T4" fmla="*/ 348 w 351"/>
                <a:gd name="T5" fmla="*/ 6 h 90"/>
                <a:gd name="T6" fmla="*/ 351 w 351"/>
                <a:gd name="T7" fmla="*/ 0 h 90"/>
                <a:gd name="T8" fmla="*/ 339 w 351"/>
                <a:gd name="T9" fmla="*/ 0 h 90"/>
                <a:gd name="T10" fmla="*/ 0 w 351"/>
                <a:gd name="T11" fmla="*/ 87 h 90"/>
                <a:gd name="T12" fmla="*/ 0 w 351"/>
                <a:gd name="T13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1" h="90">
                  <a:moveTo>
                    <a:pt x="0" y="90"/>
                  </a:moveTo>
                  <a:lnTo>
                    <a:pt x="12" y="90"/>
                  </a:lnTo>
                  <a:lnTo>
                    <a:pt x="348" y="6"/>
                  </a:lnTo>
                  <a:lnTo>
                    <a:pt x="351" y="0"/>
                  </a:lnTo>
                  <a:lnTo>
                    <a:pt x="339" y="0"/>
                  </a:lnTo>
                  <a:lnTo>
                    <a:pt x="0" y="87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47" name="Freeform 3175">
              <a:extLst>
                <a:ext uri="{FF2B5EF4-FFF2-40B4-BE49-F238E27FC236}">
                  <a16:creationId xmlns:a16="http://schemas.microsoft.com/office/drawing/2014/main" id="{6C6EA468-151F-4C87-BFE5-8D784F65EE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3" y="2503"/>
              <a:ext cx="230" cy="107"/>
            </a:xfrm>
            <a:custGeom>
              <a:avLst/>
              <a:gdLst>
                <a:gd name="T0" fmla="*/ 606 w 690"/>
                <a:gd name="T1" fmla="*/ 36 h 321"/>
                <a:gd name="T2" fmla="*/ 603 w 690"/>
                <a:gd name="T3" fmla="*/ 24 h 321"/>
                <a:gd name="T4" fmla="*/ 597 w 690"/>
                <a:gd name="T5" fmla="*/ 6 h 321"/>
                <a:gd name="T6" fmla="*/ 594 w 690"/>
                <a:gd name="T7" fmla="*/ 0 h 321"/>
                <a:gd name="T8" fmla="*/ 414 w 690"/>
                <a:gd name="T9" fmla="*/ 90 h 321"/>
                <a:gd name="T10" fmla="*/ 0 w 690"/>
                <a:gd name="T11" fmla="*/ 114 h 321"/>
                <a:gd name="T12" fmla="*/ 468 w 690"/>
                <a:gd name="T13" fmla="*/ 258 h 321"/>
                <a:gd name="T14" fmla="*/ 480 w 690"/>
                <a:gd name="T15" fmla="*/ 261 h 321"/>
                <a:gd name="T16" fmla="*/ 687 w 690"/>
                <a:gd name="T17" fmla="*/ 321 h 321"/>
                <a:gd name="T18" fmla="*/ 690 w 690"/>
                <a:gd name="T19" fmla="*/ 312 h 321"/>
                <a:gd name="T20" fmla="*/ 690 w 690"/>
                <a:gd name="T21" fmla="*/ 306 h 321"/>
                <a:gd name="T22" fmla="*/ 687 w 690"/>
                <a:gd name="T23" fmla="*/ 300 h 321"/>
                <a:gd name="T24" fmla="*/ 678 w 690"/>
                <a:gd name="T25" fmla="*/ 273 h 321"/>
                <a:gd name="T26" fmla="*/ 675 w 690"/>
                <a:gd name="T27" fmla="*/ 261 h 321"/>
                <a:gd name="T28" fmla="*/ 648 w 690"/>
                <a:gd name="T29" fmla="*/ 174 h 321"/>
                <a:gd name="T30" fmla="*/ 645 w 690"/>
                <a:gd name="T31" fmla="*/ 162 h 321"/>
                <a:gd name="T32" fmla="*/ 636 w 690"/>
                <a:gd name="T33" fmla="*/ 135 h 321"/>
                <a:gd name="T34" fmla="*/ 633 w 690"/>
                <a:gd name="T35" fmla="*/ 123 h 321"/>
                <a:gd name="T36" fmla="*/ 606 w 690"/>
                <a:gd name="T37" fmla="*/ 36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90" h="321">
                  <a:moveTo>
                    <a:pt x="606" y="36"/>
                  </a:moveTo>
                  <a:lnTo>
                    <a:pt x="603" y="24"/>
                  </a:lnTo>
                  <a:lnTo>
                    <a:pt x="597" y="6"/>
                  </a:lnTo>
                  <a:lnTo>
                    <a:pt x="594" y="0"/>
                  </a:lnTo>
                  <a:lnTo>
                    <a:pt x="414" y="90"/>
                  </a:lnTo>
                  <a:lnTo>
                    <a:pt x="0" y="114"/>
                  </a:lnTo>
                  <a:lnTo>
                    <a:pt x="468" y="258"/>
                  </a:lnTo>
                  <a:lnTo>
                    <a:pt x="480" y="261"/>
                  </a:lnTo>
                  <a:lnTo>
                    <a:pt x="687" y="321"/>
                  </a:lnTo>
                  <a:lnTo>
                    <a:pt x="690" y="312"/>
                  </a:lnTo>
                  <a:lnTo>
                    <a:pt x="690" y="306"/>
                  </a:lnTo>
                  <a:lnTo>
                    <a:pt x="687" y="300"/>
                  </a:lnTo>
                  <a:lnTo>
                    <a:pt x="678" y="273"/>
                  </a:lnTo>
                  <a:lnTo>
                    <a:pt x="675" y="261"/>
                  </a:lnTo>
                  <a:lnTo>
                    <a:pt x="648" y="174"/>
                  </a:lnTo>
                  <a:lnTo>
                    <a:pt x="645" y="162"/>
                  </a:lnTo>
                  <a:lnTo>
                    <a:pt x="636" y="135"/>
                  </a:lnTo>
                  <a:lnTo>
                    <a:pt x="633" y="123"/>
                  </a:lnTo>
                  <a:lnTo>
                    <a:pt x="606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48" name="Freeform 3176">
              <a:extLst>
                <a:ext uri="{FF2B5EF4-FFF2-40B4-BE49-F238E27FC236}">
                  <a16:creationId xmlns:a16="http://schemas.microsoft.com/office/drawing/2014/main" id="{DB60314A-52FC-49E0-9611-0626DCBE3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1" y="2491"/>
              <a:ext cx="328" cy="6"/>
            </a:xfrm>
            <a:custGeom>
              <a:avLst/>
              <a:gdLst>
                <a:gd name="T0" fmla="*/ 984 w 984"/>
                <a:gd name="T1" fmla="*/ 3 h 18"/>
                <a:gd name="T2" fmla="*/ 984 w 984"/>
                <a:gd name="T3" fmla="*/ 0 h 18"/>
                <a:gd name="T4" fmla="*/ 0 w 984"/>
                <a:gd name="T5" fmla="*/ 18 h 18"/>
                <a:gd name="T6" fmla="*/ 129 w 984"/>
                <a:gd name="T7" fmla="*/ 18 h 18"/>
                <a:gd name="T8" fmla="*/ 258 w 984"/>
                <a:gd name="T9" fmla="*/ 18 h 18"/>
                <a:gd name="T10" fmla="*/ 606 w 984"/>
                <a:gd name="T11" fmla="*/ 12 h 18"/>
                <a:gd name="T12" fmla="*/ 630 w 984"/>
                <a:gd name="T13" fmla="*/ 9 h 18"/>
                <a:gd name="T14" fmla="*/ 984 w 984"/>
                <a:gd name="T1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84" h="18">
                  <a:moveTo>
                    <a:pt x="984" y="3"/>
                  </a:moveTo>
                  <a:lnTo>
                    <a:pt x="984" y="0"/>
                  </a:lnTo>
                  <a:lnTo>
                    <a:pt x="0" y="18"/>
                  </a:lnTo>
                  <a:lnTo>
                    <a:pt x="129" y="18"/>
                  </a:lnTo>
                  <a:lnTo>
                    <a:pt x="258" y="18"/>
                  </a:lnTo>
                  <a:lnTo>
                    <a:pt x="606" y="12"/>
                  </a:lnTo>
                  <a:lnTo>
                    <a:pt x="630" y="9"/>
                  </a:lnTo>
                  <a:lnTo>
                    <a:pt x="984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49" name="Freeform 3177">
              <a:extLst>
                <a:ext uri="{FF2B5EF4-FFF2-40B4-BE49-F238E27FC236}">
                  <a16:creationId xmlns:a16="http://schemas.microsoft.com/office/drawing/2014/main" id="{D4123E18-B3B2-455A-B40E-23E1A627C9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1" y="2499"/>
              <a:ext cx="27" cy="1"/>
            </a:xfrm>
            <a:custGeom>
              <a:avLst/>
              <a:gdLst>
                <a:gd name="T0" fmla="*/ 81 w 81"/>
                <a:gd name="T1" fmla="*/ 3 h 3"/>
                <a:gd name="T2" fmla="*/ 81 w 81"/>
                <a:gd name="T3" fmla="*/ 0 h 3"/>
                <a:gd name="T4" fmla="*/ 0 w 81"/>
                <a:gd name="T5" fmla="*/ 3 h 3"/>
                <a:gd name="T6" fmla="*/ 81 w 81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3">
                  <a:moveTo>
                    <a:pt x="81" y="3"/>
                  </a:moveTo>
                  <a:lnTo>
                    <a:pt x="81" y="0"/>
                  </a:lnTo>
                  <a:lnTo>
                    <a:pt x="0" y="3"/>
                  </a:lnTo>
                  <a:lnTo>
                    <a:pt x="81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50" name="Freeform 3178">
              <a:extLst>
                <a:ext uri="{FF2B5EF4-FFF2-40B4-BE49-F238E27FC236}">
                  <a16:creationId xmlns:a16="http://schemas.microsoft.com/office/drawing/2014/main" id="{E7779436-481E-41F2-A890-56D104B8E3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7" y="2497"/>
              <a:ext cx="310" cy="42"/>
            </a:xfrm>
            <a:custGeom>
              <a:avLst/>
              <a:gdLst>
                <a:gd name="T0" fmla="*/ 753 w 930"/>
                <a:gd name="T1" fmla="*/ 9 h 126"/>
                <a:gd name="T2" fmla="*/ 672 w 930"/>
                <a:gd name="T3" fmla="*/ 9 h 126"/>
                <a:gd name="T4" fmla="*/ 300 w 930"/>
                <a:gd name="T5" fmla="*/ 3 h 126"/>
                <a:gd name="T6" fmla="*/ 171 w 930"/>
                <a:gd name="T7" fmla="*/ 0 h 126"/>
                <a:gd name="T8" fmla="*/ 42 w 930"/>
                <a:gd name="T9" fmla="*/ 0 h 126"/>
                <a:gd name="T10" fmla="*/ 6 w 930"/>
                <a:gd name="T11" fmla="*/ 0 h 126"/>
                <a:gd name="T12" fmla="*/ 0 w 930"/>
                <a:gd name="T13" fmla="*/ 0 h 126"/>
                <a:gd name="T14" fmla="*/ 315 w 930"/>
                <a:gd name="T15" fmla="*/ 126 h 126"/>
                <a:gd name="T16" fmla="*/ 759 w 930"/>
                <a:gd name="T17" fmla="*/ 102 h 126"/>
                <a:gd name="T18" fmla="*/ 930 w 930"/>
                <a:gd name="T19" fmla="*/ 12 h 126"/>
                <a:gd name="T20" fmla="*/ 753 w 930"/>
                <a:gd name="T21" fmla="*/ 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0" h="126">
                  <a:moveTo>
                    <a:pt x="753" y="9"/>
                  </a:moveTo>
                  <a:lnTo>
                    <a:pt x="672" y="9"/>
                  </a:lnTo>
                  <a:lnTo>
                    <a:pt x="300" y="3"/>
                  </a:lnTo>
                  <a:lnTo>
                    <a:pt x="171" y="0"/>
                  </a:lnTo>
                  <a:lnTo>
                    <a:pt x="42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315" y="126"/>
                  </a:lnTo>
                  <a:lnTo>
                    <a:pt x="759" y="102"/>
                  </a:lnTo>
                  <a:lnTo>
                    <a:pt x="930" y="12"/>
                  </a:lnTo>
                  <a:lnTo>
                    <a:pt x="753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51" name="Freeform 3179">
              <a:extLst>
                <a:ext uri="{FF2B5EF4-FFF2-40B4-BE49-F238E27FC236}">
                  <a16:creationId xmlns:a16="http://schemas.microsoft.com/office/drawing/2014/main" id="{119B9701-BAD9-4328-9759-9C0E04A2B2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1" y="2531"/>
              <a:ext cx="150" cy="10"/>
            </a:xfrm>
            <a:custGeom>
              <a:avLst/>
              <a:gdLst>
                <a:gd name="T0" fmla="*/ 450 w 450"/>
                <a:gd name="T1" fmla="*/ 6 h 30"/>
                <a:gd name="T2" fmla="*/ 447 w 450"/>
                <a:gd name="T3" fmla="*/ 0 h 30"/>
                <a:gd name="T4" fmla="*/ 3 w 450"/>
                <a:gd name="T5" fmla="*/ 24 h 30"/>
                <a:gd name="T6" fmla="*/ 0 w 450"/>
                <a:gd name="T7" fmla="*/ 27 h 30"/>
                <a:gd name="T8" fmla="*/ 36 w 450"/>
                <a:gd name="T9" fmla="*/ 30 h 30"/>
                <a:gd name="T10" fmla="*/ 450 w 450"/>
                <a:gd name="T11" fmla="*/ 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0" h="30">
                  <a:moveTo>
                    <a:pt x="450" y="6"/>
                  </a:moveTo>
                  <a:lnTo>
                    <a:pt x="447" y="0"/>
                  </a:lnTo>
                  <a:lnTo>
                    <a:pt x="3" y="24"/>
                  </a:lnTo>
                  <a:lnTo>
                    <a:pt x="0" y="27"/>
                  </a:lnTo>
                  <a:lnTo>
                    <a:pt x="36" y="30"/>
                  </a:lnTo>
                  <a:lnTo>
                    <a:pt x="45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52" name="Freeform 3180">
              <a:extLst>
                <a:ext uri="{FF2B5EF4-FFF2-40B4-BE49-F238E27FC236}">
                  <a16:creationId xmlns:a16="http://schemas.microsoft.com/office/drawing/2014/main" id="{DF7F7B3C-27B3-49C4-B297-7C73D4B61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3" y="2602"/>
              <a:ext cx="2" cy="5"/>
            </a:xfrm>
            <a:custGeom>
              <a:avLst/>
              <a:gdLst>
                <a:gd name="T0" fmla="*/ 6 w 6"/>
                <a:gd name="T1" fmla="*/ 0 h 15"/>
                <a:gd name="T2" fmla="*/ 0 w 6"/>
                <a:gd name="T3" fmla="*/ 0 h 15"/>
                <a:gd name="T4" fmla="*/ 0 w 6"/>
                <a:gd name="T5" fmla="*/ 3 h 15"/>
                <a:gd name="T6" fmla="*/ 0 w 6"/>
                <a:gd name="T7" fmla="*/ 9 h 15"/>
                <a:gd name="T8" fmla="*/ 0 w 6"/>
                <a:gd name="T9" fmla="*/ 15 h 15"/>
                <a:gd name="T10" fmla="*/ 6 w 6"/>
                <a:gd name="T11" fmla="*/ 15 h 15"/>
                <a:gd name="T12" fmla="*/ 6 w 6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5">
                  <a:moveTo>
                    <a:pt x="6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9"/>
                  </a:lnTo>
                  <a:lnTo>
                    <a:pt x="0" y="15"/>
                  </a:lnTo>
                  <a:lnTo>
                    <a:pt x="6" y="1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53" name="Freeform 3181">
              <a:extLst>
                <a:ext uri="{FF2B5EF4-FFF2-40B4-BE49-F238E27FC236}">
                  <a16:creationId xmlns:a16="http://schemas.microsoft.com/office/drawing/2014/main" id="{326947C8-3FFE-4507-B8CC-4981924AC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9" y="2594"/>
              <a:ext cx="4" cy="9"/>
            </a:xfrm>
            <a:custGeom>
              <a:avLst/>
              <a:gdLst>
                <a:gd name="T0" fmla="*/ 12 w 12"/>
                <a:gd name="T1" fmla="*/ 24 h 27"/>
                <a:gd name="T2" fmla="*/ 0 w 12"/>
                <a:gd name="T3" fmla="*/ 0 h 27"/>
                <a:gd name="T4" fmla="*/ 9 w 12"/>
                <a:gd name="T5" fmla="*/ 27 h 27"/>
                <a:gd name="T6" fmla="*/ 12 w 12"/>
                <a:gd name="T7" fmla="*/ 27 h 27"/>
                <a:gd name="T8" fmla="*/ 12 w 12"/>
                <a:gd name="T9" fmla="*/ 2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7">
                  <a:moveTo>
                    <a:pt x="12" y="24"/>
                  </a:moveTo>
                  <a:lnTo>
                    <a:pt x="0" y="0"/>
                  </a:lnTo>
                  <a:lnTo>
                    <a:pt x="9" y="27"/>
                  </a:lnTo>
                  <a:lnTo>
                    <a:pt x="12" y="27"/>
                  </a:lnTo>
                  <a:lnTo>
                    <a:pt x="12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54" name="Freeform 3182">
              <a:extLst>
                <a:ext uri="{FF2B5EF4-FFF2-40B4-BE49-F238E27FC236}">
                  <a16:creationId xmlns:a16="http://schemas.microsoft.com/office/drawing/2014/main" id="{7E52B3BC-CE23-4E4C-A95D-2BC0562F2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2" y="2603"/>
              <a:ext cx="1" cy="2"/>
            </a:xfrm>
            <a:custGeom>
              <a:avLst/>
              <a:gdLst>
                <a:gd name="T0" fmla="*/ 3 w 3"/>
                <a:gd name="T1" fmla="*/ 0 h 6"/>
                <a:gd name="T2" fmla="*/ 0 w 3"/>
                <a:gd name="T3" fmla="*/ 0 h 6"/>
                <a:gd name="T4" fmla="*/ 3 w 3"/>
                <a:gd name="T5" fmla="*/ 6 h 6"/>
                <a:gd name="T6" fmla="*/ 3 w 3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3" y="0"/>
                  </a:moveTo>
                  <a:lnTo>
                    <a:pt x="0" y="0"/>
                  </a:lnTo>
                  <a:lnTo>
                    <a:pt x="3" y="6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55" name="Freeform 3183">
              <a:extLst>
                <a:ext uri="{FF2B5EF4-FFF2-40B4-BE49-F238E27FC236}">
                  <a16:creationId xmlns:a16="http://schemas.microsoft.com/office/drawing/2014/main" id="{7725CDDB-C3CB-4B26-99EC-B55B2BC37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2" y="2607"/>
              <a:ext cx="4" cy="4"/>
            </a:xfrm>
            <a:custGeom>
              <a:avLst/>
              <a:gdLst>
                <a:gd name="T0" fmla="*/ 9 w 12"/>
                <a:gd name="T1" fmla="*/ 0 h 12"/>
                <a:gd name="T2" fmla="*/ 3 w 12"/>
                <a:gd name="T3" fmla="*/ 0 h 12"/>
                <a:gd name="T4" fmla="*/ 0 w 12"/>
                <a:gd name="T5" fmla="*/ 9 h 12"/>
                <a:gd name="T6" fmla="*/ 12 w 12"/>
                <a:gd name="T7" fmla="*/ 12 h 12"/>
                <a:gd name="T8" fmla="*/ 9 w 1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9" y="0"/>
                  </a:moveTo>
                  <a:lnTo>
                    <a:pt x="3" y="0"/>
                  </a:lnTo>
                  <a:lnTo>
                    <a:pt x="0" y="9"/>
                  </a:lnTo>
                  <a:lnTo>
                    <a:pt x="12" y="12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56" name="Freeform 3184">
              <a:extLst>
                <a:ext uri="{FF2B5EF4-FFF2-40B4-BE49-F238E27FC236}">
                  <a16:creationId xmlns:a16="http://schemas.microsoft.com/office/drawing/2014/main" id="{47C3E448-1A16-4F69-9EF8-0873584D4D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3" y="2590"/>
              <a:ext cx="73" cy="24"/>
            </a:xfrm>
            <a:custGeom>
              <a:avLst/>
              <a:gdLst>
                <a:gd name="T0" fmla="*/ 219 w 219"/>
                <a:gd name="T1" fmla="*/ 63 h 72"/>
                <a:gd name="T2" fmla="*/ 207 w 219"/>
                <a:gd name="T3" fmla="*/ 60 h 72"/>
                <a:gd name="T4" fmla="*/ 0 w 219"/>
                <a:gd name="T5" fmla="*/ 0 h 72"/>
                <a:gd name="T6" fmla="*/ 210 w 219"/>
                <a:gd name="T7" fmla="*/ 72 h 72"/>
                <a:gd name="T8" fmla="*/ 219 w 219"/>
                <a:gd name="T9" fmla="*/ 72 h 72"/>
                <a:gd name="T10" fmla="*/ 219 w 219"/>
                <a:gd name="T11" fmla="*/ 6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9" h="72">
                  <a:moveTo>
                    <a:pt x="219" y="63"/>
                  </a:moveTo>
                  <a:lnTo>
                    <a:pt x="207" y="60"/>
                  </a:lnTo>
                  <a:lnTo>
                    <a:pt x="0" y="0"/>
                  </a:lnTo>
                  <a:lnTo>
                    <a:pt x="210" y="72"/>
                  </a:lnTo>
                  <a:lnTo>
                    <a:pt x="219" y="72"/>
                  </a:lnTo>
                  <a:lnTo>
                    <a:pt x="219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57" name="Freeform 3185">
              <a:extLst>
                <a:ext uri="{FF2B5EF4-FFF2-40B4-BE49-F238E27FC236}">
                  <a16:creationId xmlns:a16="http://schemas.microsoft.com/office/drawing/2014/main" id="{8F7852E1-90D7-40DC-B297-70863B9BD7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7" y="2497"/>
              <a:ext cx="105" cy="43"/>
            </a:xfrm>
            <a:custGeom>
              <a:avLst/>
              <a:gdLst>
                <a:gd name="T0" fmla="*/ 213 w 315"/>
                <a:gd name="T1" fmla="*/ 90 h 129"/>
                <a:gd name="T2" fmla="*/ 216 w 315"/>
                <a:gd name="T3" fmla="*/ 93 h 129"/>
                <a:gd name="T4" fmla="*/ 312 w 315"/>
                <a:gd name="T5" fmla="*/ 129 h 129"/>
                <a:gd name="T6" fmla="*/ 315 w 315"/>
                <a:gd name="T7" fmla="*/ 126 h 129"/>
                <a:gd name="T8" fmla="*/ 0 w 315"/>
                <a:gd name="T9" fmla="*/ 0 h 129"/>
                <a:gd name="T10" fmla="*/ 6 w 315"/>
                <a:gd name="T11" fmla="*/ 9 h 129"/>
                <a:gd name="T12" fmla="*/ 30 w 315"/>
                <a:gd name="T13" fmla="*/ 18 h 129"/>
                <a:gd name="T14" fmla="*/ 33 w 315"/>
                <a:gd name="T15" fmla="*/ 21 h 129"/>
                <a:gd name="T16" fmla="*/ 45 w 315"/>
                <a:gd name="T17" fmla="*/ 24 h 129"/>
                <a:gd name="T18" fmla="*/ 198 w 315"/>
                <a:gd name="T19" fmla="*/ 84 h 129"/>
                <a:gd name="T20" fmla="*/ 201 w 315"/>
                <a:gd name="T21" fmla="*/ 87 h 129"/>
                <a:gd name="T22" fmla="*/ 204 w 315"/>
                <a:gd name="T23" fmla="*/ 87 h 129"/>
                <a:gd name="T24" fmla="*/ 207 w 315"/>
                <a:gd name="T25" fmla="*/ 90 h 129"/>
                <a:gd name="T26" fmla="*/ 213 w 315"/>
                <a:gd name="T27" fmla="*/ 9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5" h="129">
                  <a:moveTo>
                    <a:pt x="213" y="90"/>
                  </a:moveTo>
                  <a:lnTo>
                    <a:pt x="216" y="93"/>
                  </a:lnTo>
                  <a:lnTo>
                    <a:pt x="312" y="129"/>
                  </a:lnTo>
                  <a:lnTo>
                    <a:pt x="315" y="126"/>
                  </a:lnTo>
                  <a:lnTo>
                    <a:pt x="0" y="0"/>
                  </a:lnTo>
                  <a:lnTo>
                    <a:pt x="6" y="9"/>
                  </a:lnTo>
                  <a:lnTo>
                    <a:pt x="30" y="18"/>
                  </a:lnTo>
                  <a:lnTo>
                    <a:pt x="33" y="21"/>
                  </a:lnTo>
                  <a:lnTo>
                    <a:pt x="45" y="24"/>
                  </a:lnTo>
                  <a:lnTo>
                    <a:pt x="198" y="84"/>
                  </a:lnTo>
                  <a:lnTo>
                    <a:pt x="201" y="87"/>
                  </a:lnTo>
                  <a:lnTo>
                    <a:pt x="204" y="87"/>
                  </a:lnTo>
                  <a:lnTo>
                    <a:pt x="207" y="90"/>
                  </a:lnTo>
                  <a:lnTo>
                    <a:pt x="213" y="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58" name="Freeform 3186">
              <a:extLst>
                <a:ext uri="{FF2B5EF4-FFF2-40B4-BE49-F238E27FC236}">
                  <a16:creationId xmlns:a16="http://schemas.microsoft.com/office/drawing/2014/main" id="{C3CC6336-4E37-4A8A-B0C1-1215E7F94D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3" y="2525"/>
              <a:ext cx="1" cy="1"/>
            </a:xfrm>
            <a:custGeom>
              <a:avLst/>
              <a:gdLst>
                <a:gd name="T0" fmla="*/ 3 w 3"/>
                <a:gd name="T1" fmla="*/ 3 h 3"/>
                <a:gd name="T2" fmla="*/ 0 w 3"/>
                <a:gd name="T3" fmla="*/ 0 h 3"/>
                <a:gd name="T4" fmla="*/ 0 w 3"/>
                <a:gd name="T5" fmla="*/ 3 h 3"/>
                <a:gd name="T6" fmla="*/ 3 w 3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59" name="Freeform 3187">
              <a:extLst>
                <a:ext uri="{FF2B5EF4-FFF2-40B4-BE49-F238E27FC236}">
                  <a16:creationId xmlns:a16="http://schemas.microsoft.com/office/drawing/2014/main" id="{E9C970ED-CB12-4756-9F8C-3DC558ACE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4" y="2505"/>
              <a:ext cx="69" cy="21"/>
            </a:xfrm>
            <a:custGeom>
              <a:avLst/>
              <a:gdLst>
                <a:gd name="T0" fmla="*/ 207 w 207"/>
                <a:gd name="T1" fmla="*/ 63 h 63"/>
                <a:gd name="T2" fmla="*/ 207 w 207"/>
                <a:gd name="T3" fmla="*/ 60 h 63"/>
                <a:gd name="T4" fmla="*/ 54 w 207"/>
                <a:gd name="T5" fmla="*/ 0 h 63"/>
                <a:gd name="T6" fmla="*/ 15 w 207"/>
                <a:gd name="T7" fmla="*/ 0 h 63"/>
                <a:gd name="T8" fmla="*/ 0 w 207"/>
                <a:gd name="T9" fmla="*/ 3 h 63"/>
                <a:gd name="T10" fmla="*/ 207 w 207"/>
                <a:gd name="T11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" h="63">
                  <a:moveTo>
                    <a:pt x="207" y="63"/>
                  </a:moveTo>
                  <a:lnTo>
                    <a:pt x="207" y="60"/>
                  </a:lnTo>
                  <a:lnTo>
                    <a:pt x="54" y="0"/>
                  </a:lnTo>
                  <a:lnTo>
                    <a:pt x="15" y="0"/>
                  </a:lnTo>
                  <a:lnTo>
                    <a:pt x="0" y="3"/>
                  </a:lnTo>
                  <a:lnTo>
                    <a:pt x="207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60" name="Freeform 3188">
              <a:extLst>
                <a:ext uri="{FF2B5EF4-FFF2-40B4-BE49-F238E27FC236}">
                  <a16:creationId xmlns:a16="http://schemas.microsoft.com/office/drawing/2014/main" id="{A8B34608-9C65-46A5-B2C4-CE830EBD8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9" y="2455"/>
              <a:ext cx="453" cy="42"/>
            </a:xfrm>
            <a:custGeom>
              <a:avLst/>
              <a:gdLst>
                <a:gd name="T0" fmla="*/ 1020 w 1359"/>
                <a:gd name="T1" fmla="*/ 108 h 126"/>
                <a:gd name="T2" fmla="*/ 1359 w 1359"/>
                <a:gd name="T3" fmla="*/ 21 h 126"/>
                <a:gd name="T4" fmla="*/ 1050 w 1359"/>
                <a:gd name="T5" fmla="*/ 0 h 126"/>
                <a:gd name="T6" fmla="*/ 0 w 1359"/>
                <a:gd name="T7" fmla="*/ 126 h 126"/>
                <a:gd name="T8" fmla="*/ 36 w 1359"/>
                <a:gd name="T9" fmla="*/ 126 h 126"/>
                <a:gd name="T10" fmla="*/ 1020 w 1359"/>
                <a:gd name="T11" fmla="*/ 108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9" h="126">
                  <a:moveTo>
                    <a:pt x="1020" y="108"/>
                  </a:moveTo>
                  <a:lnTo>
                    <a:pt x="1359" y="21"/>
                  </a:lnTo>
                  <a:lnTo>
                    <a:pt x="1050" y="0"/>
                  </a:lnTo>
                  <a:lnTo>
                    <a:pt x="0" y="126"/>
                  </a:lnTo>
                  <a:lnTo>
                    <a:pt x="36" y="126"/>
                  </a:lnTo>
                  <a:lnTo>
                    <a:pt x="1020" y="10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61" name="Freeform 3189">
              <a:extLst>
                <a:ext uri="{FF2B5EF4-FFF2-40B4-BE49-F238E27FC236}">
                  <a16:creationId xmlns:a16="http://schemas.microsoft.com/office/drawing/2014/main" id="{AAD82F6C-4007-4F2D-8C8E-515829507A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9" y="2504"/>
              <a:ext cx="13" cy="1"/>
            </a:xfrm>
            <a:custGeom>
              <a:avLst/>
              <a:gdLst>
                <a:gd name="T0" fmla="*/ 39 w 39"/>
                <a:gd name="T1" fmla="*/ 3 h 3"/>
                <a:gd name="T2" fmla="*/ 27 w 39"/>
                <a:gd name="T3" fmla="*/ 0 h 3"/>
                <a:gd name="T4" fmla="*/ 0 w 39"/>
                <a:gd name="T5" fmla="*/ 3 h 3"/>
                <a:gd name="T6" fmla="*/ 39 w 39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3">
                  <a:moveTo>
                    <a:pt x="39" y="3"/>
                  </a:moveTo>
                  <a:lnTo>
                    <a:pt x="27" y="0"/>
                  </a:lnTo>
                  <a:lnTo>
                    <a:pt x="0" y="3"/>
                  </a:lnTo>
                  <a:lnTo>
                    <a:pt x="39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3062" name="Group 3190">
            <a:extLst>
              <a:ext uri="{FF2B5EF4-FFF2-40B4-BE49-F238E27FC236}">
                <a16:creationId xmlns:a16="http://schemas.microsoft.com/office/drawing/2014/main" id="{8AA381D0-3BF4-47A4-B652-ECD097277F66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9085263" y="2152650"/>
            <a:ext cx="722312" cy="244475"/>
            <a:chOff x="4536" y="2603"/>
            <a:chExt cx="455" cy="154"/>
          </a:xfrm>
        </p:grpSpPr>
        <p:sp>
          <p:nvSpPr>
            <p:cNvPr id="83063" name="Freeform 3191">
              <a:extLst>
                <a:ext uri="{FF2B5EF4-FFF2-40B4-BE49-F238E27FC236}">
                  <a16:creationId xmlns:a16="http://schemas.microsoft.com/office/drawing/2014/main" id="{8D923798-9FC7-48D8-A16F-409DE7CF82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0" y="2609"/>
              <a:ext cx="111" cy="29"/>
            </a:xfrm>
            <a:custGeom>
              <a:avLst/>
              <a:gdLst>
                <a:gd name="T0" fmla="*/ 0 w 333"/>
                <a:gd name="T1" fmla="*/ 87 h 87"/>
                <a:gd name="T2" fmla="*/ 12 w 333"/>
                <a:gd name="T3" fmla="*/ 87 h 87"/>
                <a:gd name="T4" fmla="*/ 333 w 333"/>
                <a:gd name="T5" fmla="*/ 6 h 87"/>
                <a:gd name="T6" fmla="*/ 324 w 333"/>
                <a:gd name="T7" fmla="*/ 0 h 87"/>
                <a:gd name="T8" fmla="*/ 0 w 333"/>
                <a:gd name="T9" fmla="*/ 84 h 87"/>
                <a:gd name="T10" fmla="*/ 0 w 333"/>
                <a:gd name="T1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3" h="87">
                  <a:moveTo>
                    <a:pt x="0" y="87"/>
                  </a:moveTo>
                  <a:lnTo>
                    <a:pt x="12" y="87"/>
                  </a:lnTo>
                  <a:lnTo>
                    <a:pt x="333" y="6"/>
                  </a:lnTo>
                  <a:lnTo>
                    <a:pt x="324" y="0"/>
                  </a:lnTo>
                  <a:lnTo>
                    <a:pt x="0" y="84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64" name="Freeform 3192">
              <a:extLst>
                <a:ext uri="{FF2B5EF4-FFF2-40B4-BE49-F238E27FC236}">
                  <a16:creationId xmlns:a16="http://schemas.microsoft.com/office/drawing/2014/main" id="{A72CF9A6-0D97-490D-BFAA-0C2618B516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7" y="2638"/>
              <a:ext cx="239" cy="106"/>
            </a:xfrm>
            <a:custGeom>
              <a:avLst/>
              <a:gdLst>
                <a:gd name="T0" fmla="*/ 711 w 717"/>
                <a:gd name="T1" fmla="*/ 0 h 318"/>
                <a:gd name="T2" fmla="*/ 699 w 717"/>
                <a:gd name="T3" fmla="*/ 0 h 318"/>
                <a:gd name="T4" fmla="*/ 354 w 717"/>
                <a:gd name="T5" fmla="*/ 9 h 318"/>
                <a:gd name="T6" fmla="*/ 339 w 717"/>
                <a:gd name="T7" fmla="*/ 12 h 318"/>
                <a:gd name="T8" fmla="*/ 264 w 717"/>
                <a:gd name="T9" fmla="*/ 12 h 318"/>
                <a:gd name="T10" fmla="*/ 0 w 717"/>
                <a:gd name="T11" fmla="*/ 21 h 318"/>
                <a:gd name="T12" fmla="*/ 0 w 717"/>
                <a:gd name="T13" fmla="*/ 24 h 318"/>
                <a:gd name="T14" fmla="*/ 399 w 717"/>
                <a:gd name="T15" fmla="*/ 24 h 318"/>
                <a:gd name="T16" fmla="*/ 450 w 717"/>
                <a:gd name="T17" fmla="*/ 21 h 318"/>
                <a:gd name="T18" fmla="*/ 615 w 717"/>
                <a:gd name="T19" fmla="*/ 18 h 318"/>
                <a:gd name="T20" fmla="*/ 618 w 717"/>
                <a:gd name="T21" fmla="*/ 18 h 318"/>
                <a:gd name="T22" fmla="*/ 621 w 717"/>
                <a:gd name="T23" fmla="*/ 27 h 318"/>
                <a:gd name="T24" fmla="*/ 621 w 717"/>
                <a:gd name="T25" fmla="*/ 30 h 318"/>
                <a:gd name="T26" fmla="*/ 633 w 717"/>
                <a:gd name="T27" fmla="*/ 69 h 318"/>
                <a:gd name="T28" fmla="*/ 636 w 717"/>
                <a:gd name="T29" fmla="*/ 78 h 318"/>
                <a:gd name="T30" fmla="*/ 657 w 717"/>
                <a:gd name="T31" fmla="*/ 150 h 318"/>
                <a:gd name="T32" fmla="*/ 660 w 717"/>
                <a:gd name="T33" fmla="*/ 159 h 318"/>
                <a:gd name="T34" fmla="*/ 678 w 717"/>
                <a:gd name="T35" fmla="*/ 219 h 318"/>
                <a:gd name="T36" fmla="*/ 681 w 717"/>
                <a:gd name="T37" fmla="*/ 231 h 318"/>
                <a:gd name="T38" fmla="*/ 684 w 717"/>
                <a:gd name="T39" fmla="*/ 240 h 318"/>
                <a:gd name="T40" fmla="*/ 699 w 717"/>
                <a:gd name="T41" fmla="*/ 291 h 318"/>
                <a:gd name="T42" fmla="*/ 702 w 717"/>
                <a:gd name="T43" fmla="*/ 300 h 318"/>
                <a:gd name="T44" fmla="*/ 705 w 717"/>
                <a:gd name="T45" fmla="*/ 312 h 318"/>
                <a:gd name="T46" fmla="*/ 711 w 717"/>
                <a:gd name="T47" fmla="*/ 318 h 318"/>
                <a:gd name="T48" fmla="*/ 717 w 717"/>
                <a:gd name="T49" fmla="*/ 318 h 318"/>
                <a:gd name="T50" fmla="*/ 711 w 717"/>
                <a:gd name="T51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17" h="318">
                  <a:moveTo>
                    <a:pt x="711" y="0"/>
                  </a:moveTo>
                  <a:lnTo>
                    <a:pt x="699" y="0"/>
                  </a:lnTo>
                  <a:lnTo>
                    <a:pt x="354" y="9"/>
                  </a:lnTo>
                  <a:lnTo>
                    <a:pt x="339" y="12"/>
                  </a:lnTo>
                  <a:lnTo>
                    <a:pt x="264" y="12"/>
                  </a:lnTo>
                  <a:lnTo>
                    <a:pt x="0" y="21"/>
                  </a:lnTo>
                  <a:lnTo>
                    <a:pt x="0" y="24"/>
                  </a:lnTo>
                  <a:lnTo>
                    <a:pt x="399" y="24"/>
                  </a:lnTo>
                  <a:lnTo>
                    <a:pt x="450" y="21"/>
                  </a:lnTo>
                  <a:lnTo>
                    <a:pt x="615" y="18"/>
                  </a:lnTo>
                  <a:lnTo>
                    <a:pt x="618" y="18"/>
                  </a:lnTo>
                  <a:lnTo>
                    <a:pt x="621" y="27"/>
                  </a:lnTo>
                  <a:lnTo>
                    <a:pt x="621" y="30"/>
                  </a:lnTo>
                  <a:lnTo>
                    <a:pt x="633" y="69"/>
                  </a:lnTo>
                  <a:lnTo>
                    <a:pt x="636" y="78"/>
                  </a:lnTo>
                  <a:lnTo>
                    <a:pt x="657" y="150"/>
                  </a:lnTo>
                  <a:lnTo>
                    <a:pt x="660" y="159"/>
                  </a:lnTo>
                  <a:lnTo>
                    <a:pt x="678" y="219"/>
                  </a:lnTo>
                  <a:lnTo>
                    <a:pt x="681" y="231"/>
                  </a:lnTo>
                  <a:lnTo>
                    <a:pt x="684" y="240"/>
                  </a:lnTo>
                  <a:lnTo>
                    <a:pt x="699" y="291"/>
                  </a:lnTo>
                  <a:lnTo>
                    <a:pt x="702" y="300"/>
                  </a:lnTo>
                  <a:lnTo>
                    <a:pt x="705" y="312"/>
                  </a:lnTo>
                  <a:lnTo>
                    <a:pt x="711" y="318"/>
                  </a:lnTo>
                  <a:lnTo>
                    <a:pt x="717" y="318"/>
                  </a:lnTo>
                  <a:lnTo>
                    <a:pt x="7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65" name="Freeform 3193">
              <a:extLst>
                <a:ext uri="{FF2B5EF4-FFF2-40B4-BE49-F238E27FC236}">
                  <a16:creationId xmlns:a16="http://schemas.microsoft.com/office/drawing/2014/main" id="{17155E68-E6CC-45E8-99EA-F96473B0DF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9" y="2637"/>
              <a:ext cx="321" cy="9"/>
            </a:xfrm>
            <a:custGeom>
              <a:avLst/>
              <a:gdLst>
                <a:gd name="T0" fmla="*/ 963 w 963"/>
                <a:gd name="T1" fmla="*/ 3 h 27"/>
                <a:gd name="T2" fmla="*/ 963 w 963"/>
                <a:gd name="T3" fmla="*/ 0 h 27"/>
                <a:gd name="T4" fmla="*/ 0 w 963"/>
                <a:gd name="T5" fmla="*/ 27 h 27"/>
                <a:gd name="T6" fmla="*/ 165 w 963"/>
                <a:gd name="T7" fmla="*/ 27 h 27"/>
                <a:gd name="T8" fmla="*/ 264 w 963"/>
                <a:gd name="T9" fmla="*/ 24 h 27"/>
                <a:gd name="T10" fmla="*/ 528 w 963"/>
                <a:gd name="T11" fmla="*/ 15 h 27"/>
                <a:gd name="T12" fmla="*/ 603 w 963"/>
                <a:gd name="T13" fmla="*/ 15 h 27"/>
                <a:gd name="T14" fmla="*/ 618 w 963"/>
                <a:gd name="T15" fmla="*/ 12 h 27"/>
                <a:gd name="T16" fmla="*/ 963 w 963"/>
                <a:gd name="T17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3" h="27">
                  <a:moveTo>
                    <a:pt x="963" y="3"/>
                  </a:moveTo>
                  <a:lnTo>
                    <a:pt x="963" y="0"/>
                  </a:lnTo>
                  <a:lnTo>
                    <a:pt x="0" y="27"/>
                  </a:lnTo>
                  <a:lnTo>
                    <a:pt x="165" y="27"/>
                  </a:lnTo>
                  <a:lnTo>
                    <a:pt x="264" y="24"/>
                  </a:lnTo>
                  <a:lnTo>
                    <a:pt x="528" y="15"/>
                  </a:lnTo>
                  <a:lnTo>
                    <a:pt x="603" y="15"/>
                  </a:lnTo>
                  <a:lnTo>
                    <a:pt x="618" y="12"/>
                  </a:lnTo>
                  <a:lnTo>
                    <a:pt x="963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66" name="Freeform 3194">
              <a:extLst>
                <a:ext uri="{FF2B5EF4-FFF2-40B4-BE49-F238E27FC236}">
                  <a16:creationId xmlns:a16="http://schemas.microsoft.com/office/drawing/2014/main" id="{1FD4D47E-EECE-435E-B663-7934D0AE54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0" y="2645"/>
              <a:ext cx="17" cy="1"/>
            </a:xfrm>
            <a:custGeom>
              <a:avLst/>
              <a:gdLst>
                <a:gd name="T0" fmla="*/ 51 w 51"/>
                <a:gd name="T1" fmla="*/ 3 h 3"/>
                <a:gd name="T2" fmla="*/ 51 w 51"/>
                <a:gd name="T3" fmla="*/ 0 h 3"/>
                <a:gd name="T4" fmla="*/ 0 w 51"/>
                <a:gd name="T5" fmla="*/ 3 h 3"/>
                <a:gd name="T6" fmla="*/ 51 w 51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3">
                  <a:moveTo>
                    <a:pt x="51" y="3"/>
                  </a:moveTo>
                  <a:lnTo>
                    <a:pt x="51" y="0"/>
                  </a:lnTo>
                  <a:lnTo>
                    <a:pt x="0" y="3"/>
                  </a:lnTo>
                  <a:lnTo>
                    <a:pt x="51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67" name="Freeform 3195">
              <a:extLst>
                <a:ext uri="{FF2B5EF4-FFF2-40B4-BE49-F238E27FC236}">
                  <a16:creationId xmlns:a16="http://schemas.microsoft.com/office/drawing/2014/main" id="{26BC4C51-CC40-49CC-8768-42F0E73D46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7" y="2644"/>
              <a:ext cx="55" cy="2"/>
            </a:xfrm>
            <a:custGeom>
              <a:avLst/>
              <a:gdLst>
                <a:gd name="T0" fmla="*/ 0 w 165"/>
                <a:gd name="T1" fmla="*/ 3 h 6"/>
                <a:gd name="T2" fmla="*/ 0 w 165"/>
                <a:gd name="T3" fmla="*/ 6 h 6"/>
                <a:gd name="T4" fmla="*/ 162 w 165"/>
                <a:gd name="T5" fmla="*/ 6 h 6"/>
                <a:gd name="T6" fmla="*/ 165 w 165"/>
                <a:gd name="T7" fmla="*/ 6 h 6"/>
                <a:gd name="T8" fmla="*/ 165 w 165"/>
                <a:gd name="T9" fmla="*/ 0 h 6"/>
                <a:gd name="T10" fmla="*/ 0 w 165"/>
                <a:gd name="T1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6">
                  <a:moveTo>
                    <a:pt x="0" y="3"/>
                  </a:moveTo>
                  <a:lnTo>
                    <a:pt x="0" y="6"/>
                  </a:lnTo>
                  <a:lnTo>
                    <a:pt x="162" y="6"/>
                  </a:lnTo>
                  <a:lnTo>
                    <a:pt x="165" y="6"/>
                  </a:lnTo>
                  <a:lnTo>
                    <a:pt x="165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68" name="Freeform 3196">
              <a:extLst>
                <a:ext uri="{FF2B5EF4-FFF2-40B4-BE49-F238E27FC236}">
                  <a16:creationId xmlns:a16="http://schemas.microsoft.com/office/drawing/2014/main" id="{48482F5E-8E1A-486E-8C43-572E80D32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9" y="2646"/>
              <a:ext cx="55" cy="30"/>
            </a:xfrm>
            <a:custGeom>
              <a:avLst/>
              <a:gdLst>
                <a:gd name="T0" fmla="*/ 159 w 165"/>
                <a:gd name="T1" fmla="*/ 0 h 90"/>
                <a:gd name="T2" fmla="*/ 156 w 165"/>
                <a:gd name="T3" fmla="*/ 0 h 90"/>
                <a:gd name="T4" fmla="*/ 0 w 165"/>
                <a:gd name="T5" fmla="*/ 87 h 90"/>
                <a:gd name="T6" fmla="*/ 0 w 165"/>
                <a:gd name="T7" fmla="*/ 90 h 90"/>
                <a:gd name="T8" fmla="*/ 165 w 165"/>
                <a:gd name="T9" fmla="*/ 6 h 90"/>
                <a:gd name="T10" fmla="*/ 165 w 165"/>
                <a:gd name="T11" fmla="*/ 3 h 90"/>
                <a:gd name="T12" fmla="*/ 159 w 165"/>
                <a:gd name="T1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90">
                  <a:moveTo>
                    <a:pt x="159" y="0"/>
                  </a:moveTo>
                  <a:lnTo>
                    <a:pt x="156" y="0"/>
                  </a:lnTo>
                  <a:lnTo>
                    <a:pt x="0" y="87"/>
                  </a:lnTo>
                  <a:lnTo>
                    <a:pt x="0" y="90"/>
                  </a:lnTo>
                  <a:lnTo>
                    <a:pt x="165" y="6"/>
                  </a:lnTo>
                  <a:lnTo>
                    <a:pt x="165" y="3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69" name="Freeform 3197">
              <a:extLst>
                <a:ext uri="{FF2B5EF4-FFF2-40B4-BE49-F238E27FC236}">
                  <a16:creationId xmlns:a16="http://schemas.microsoft.com/office/drawing/2014/main" id="{976E11B6-6F9E-4135-B608-CD3153E64E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2" y="2644"/>
              <a:ext cx="2" cy="3"/>
            </a:xfrm>
            <a:custGeom>
              <a:avLst/>
              <a:gdLst>
                <a:gd name="T0" fmla="*/ 0 w 6"/>
                <a:gd name="T1" fmla="*/ 0 h 9"/>
                <a:gd name="T2" fmla="*/ 0 w 6"/>
                <a:gd name="T3" fmla="*/ 6 h 9"/>
                <a:gd name="T4" fmla="*/ 6 w 6"/>
                <a:gd name="T5" fmla="*/ 9 h 9"/>
                <a:gd name="T6" fmla="*/ 3 w 6"/>
                <a:gd name="T7" fmla="*/ 0 h 9"/>
                <a:gd name="T8" fmla="*/ 0 w 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9">
                  <a:moveTo>
                    <a:pt x="0" y="0"/>
                  </a:moveTo>
                  <a:lnTo>
                    <a:pt x="0" y="6"/>
                  </a:lnTo>
                  <a:lnTo>
                    <a:pt x="6" y="9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70" name="Freeform 3198">
              <a:extLst>
                <a:ext uri="{FF2B5EF4-FFF2-40B4-BE49-F238E27FC236}">
                  <a16:creationId xmlns:a16="http://schemas.microsoft.com/office/drawing/2014/main" id="{183A3857-FB80-492A-A96F-E317A4E49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6" y="2648"/>
              <a:ext cx="349" cy="105"/>
            </a:xfrm>
            <a:custGeom>
              <a:avLst/>
              <a:gdLst>
                <a:gd name="T0" fmla="*/ 966 w 1047"/>
                <a:gd name="T1" fmla="*/ 39 h 315"/>
                <a:gd name="T2" fmla="*/ 954 w 1047"/>
                <a:gd name="T3" fmla="*/ 0 h 315"/>
                <a:gd name="T4" fmla="*/ 789 w 1047"/>
                <a:gd name="T5" fmla="*/ 84 h 315"/>
                <a:gd name="T6" fmla="*/ 351 w 1047"/>
                <a:gd name="T7" fmla="*/ 111 h 315"/>
                <a:gd name="T8" fmla="*/ 60 w 1047"/>
                <a:gd name="T9" fmla="*/ 18 h 315"/>
                <a:gd name="T10" fmla="*/ 24 w 1047"/>
                <a:gd name="T11" fmla="*/ 18 h 315"/>
                <a:gd name="T12" fmla="*/ 0 w 1047"/>
                <a:gd name="T13" fmla="*/ 18 h 315"/>
                <a:gd name="T14" fmla="*/ 9 w 1047"/>
                <a:gd name="T15" fmla="*/ 24 h 315"/>
                <a:gd name="T16" fmla="*/ 822 w 1047"/>
                <a:gd name="T17" fmla="*/ 255 h 315"/>
                <a:gd name="T18" fmla="*/ 825 w 1047"/>
                <a:gd name="T19" fmla="*/ 255 h 315"/>
                <a:gd name="T20" fmla="*/ 1047 w 1047"/>
                <a:gd name="T21" fmla="*/ 315 h 315"/>
                <a:gd name="T22" fmla="*/ 1047 w 1047"/>
                <a:gd name="T23" fmla="*/ 306 h 315"/>
                <a:gd name="T24" fmla="*/ 1044 w 1047"/>
                <a:gd name="T25" fmla="*/ 300 h 315"/>
                <a:gd name="T26" fmla="*/ 1038 w 1047"/>
                <a:gd name="T27" fmla="*/ 282 h 315"/>
                <a:gd name="T28" fmla="*/ 1035 w 1047"/>
                <a:gd name="T29" fmla="*/ 270 h 315"/>
                <a:gd name="T30" fmla="*/ 1032 w 1047"/>
                <a:gd name="T31" fmla="*/ 261 h 315"/>
                <a:gd name="T32" fmla="*/ 1017 w 1047"/>
                <a:gd name="T33" fmla="*/ 210 h 315"/>
                <a:gd name="T34" fmla="*/ 1014 w 1047"/>
                <a:gd name="T35" fmla="*/ 201 h 315"/>
                <a:gd name="T36" fmla="*/ 1011 w 1047"/>
                <a:gd name="T37" fmla="*/ 189 h 315"/>
                <a:gd name="T38" fmla="*/ 993 w 1047"/>
                <a:gd name="T39" fmla="*/ 129 h 315"/>
                <a:gd name="T40" fmla="*/ 990 w 1047"/>
                <a:gd name="T41" fmla="*/ 120 h 315"/>
                <a:gd name="T42" fmla="*/ 969 w 1047"/>
                <a:gd name="T43" fmla="*/ 48 h 315"/>
                <a:gd name="T44" fmla="*/ 966 w 1047"/>
                <a:gd name="T45" fmla="*/ 39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7" h="315">
                  <a:moveTo>
                    <a:pt x="966" y="39"/>
                  </a:moveTo>
                  <a:lnTo>
                    <a:pt x="954" y="0"/>
                  </a:lnTo>
                  <a:lnTo>
                    <a:pt x="789" y="84"/>
                  </a:lnTo>
                  <a:lnTo>
                    <a:pt x="351" y="111"/>
                  </a:lnTo>
                  <a:lnTo>
                    <a:pt x="60" y="18"/>
                  </a:lnTo>
                  <a:lnTo>
                    <a:pt x="24" y="18"/>
                  </a:lnTo>
                  <a:lnTo>
                    <a:pt x="0" y="18"/>
                  </a:lnTo>
                  <a:lnTo>
                    <a:pt x="9" y="24"/>
                  </a:lnTo>
                  <a:lnTo>
                    <a:pt x="822" y="255"/>
                  </a:lnTo>
                  <a:lnTo>
                    <a:pt x="825" y="255"/>
                  </a:lnTo>
                  <a:lnTo>
                    <a:pt x="1047" y="315"/>
                  </a:lnTo>
                  <a:lnTo>
                    <a:pt x="1047" y="306"/>
                  </a:lnTo>
                  <a:lnTo>
                    <a:pt x="1044" y="300"/>
                  </a:lnTo>
                  <a:lnTo>
                    <a:pt x="1038" y="282"/>
                  </a:lnTo>
                  <a:lnTo>
                    <a:pt x="1035" y="270"/>
                  </a:lnTo>
                  <a:lnTo>
                    <a:pt x="1032" y="261"/>
                  </a:lnTo>
                  <a:lnTo>
                    <a:pt x="1017" y="210"/>
                  </a:lnTo>
                  <a:lnTo>
                    <a:pt x="1014" y="201"/>
                  </a:lnTo>
                  <a:lnTo>
                    <a:pt x="1011" y="189"/>
                  </a:lnTo>
                  <a:lnTo>
                    <a:pt x="993" y="129"/>
                  </a:lnTo>
                  <a:lnTo>
                    <a:pt x="990" y="120"/>
                  </a:lnTo>
                  <a:lnTo>
                    <a:pt x="969" y="48"/>
                  </a:lnTo>
                  <a:lnTo>
                    <a:pt x="966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71" name="Freeform 3199">
              <a:extLst>
                <a:ext uri="{FF2B5EF4-FFF2-40B4-BE49-F238E27FC236}">
                  <a16:creationId xmlns:a16="http://schemas.microsoft.com/office/drawing/2014/main" id="{50D93125-EF2A-4080-AAD9-B02E14DD5A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8" y="2646"/>
              <a:ext cx="313" cy="38"/>
            </a:xfrm>
            <a:custGeom>
              <a:avLst/>
              <a:gdLst>
                <a:gd name="T0" fmla="*/ 939 w 939"/>
                <a:gd name="T1" fmla="*/ 0 h 114"/>
                <a:gd name="T2" fmla="*/ 777 w 939"/>
                <a:gd name="T3" fmla="*/ 0 h 114"/>
                <a:gd name="T4" fmla="*/ 726 w 939"/>
                <a:gd name="T5" fmla="*/ 0 h 114"/>
                <a:gd name="T6" fmla="*/ 327 w 939"/>
                <a:gd name="T7" fmla="*/ 0 h 114"/>
                <a:gd name="T8" fmla="*/ 228 w 939"/>
                <a:gd name="T9" fmla="*/ 0 h 114"/>
                <a:gd name="T10" fmla="*/ 63 w 939"/>
                <a:gd name="T11" fmla="*/ 0 h 114"/>
                <a:gd name="T12" fmla="*/ 15 w 939"/>
                <a:gd name="T13" fmla="*/ 0 h 114"/>
                <a:gd name="T14" fmla="*/ 0 w 939"/>
                <a:gd name="T15" fmla="*/ 3 h 114"/>
                <a:gd name="T16" fmla="*/ 345 w 939"/>
                <a:gd name="T17" fmla="*/ 114 h 114"/>
                <a:gd name="T18" fmla="*/ 783 w 939"/>
                <a:gd name="T19" fmla="*/ 87 h 114"/>
                <a:gd name="T20" fmla="*/ 939 w 939"/>
                <a:gd name="T21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9" h="114">
                  <a:moveTo>
                    <a:pt x="939" y="0"/>
                  </a:moveTo>
                  <a:lnTo>
                    <a:pt x="777" y="0"/>
                  </a:lnTo>
                  <a:lnTo>
                    <a:pt x="726" y="0"/>
                  </a:lnTo>
                  <a:lnTo>
                    <a:pt x="327" y="0"/>
                  </a:lnTo>
                  <a:lnTo>
                    <a:pt x="228" y="0"/>
                  </a:lnTo>
                  <a:lnTo>
                    <a:pt x="63" y="0"/>
                  </a:lnTo>
                  <a:lnTo>
                    <a:pt x="15" y="0"/>
                  </a:lnTo>
                  <a:lnTo>
                    <a:pt x="0" y="3"/>
                  </a:lnTo>
                  <a:lnTo>
                    <a:pt x="345" y="114"/>
                  </a:lnTo>
                  <a:lnTo>
                    <a:pt x="783" y="87"/>
                  </a:lnTo>
                  <a:lnTo>
                    <a:pt x="9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72" name="Freeform 3200">
              <a:extLst>
                <a:ext uri="{FF2B5EF4-FFF2-40B4-BE49-F238E27FC236}">
                  <a16:creationId xmlns:a16="http://schemas.microsoft.com/office/drawing/2014/main" id="{C8252819-6804-41BD-9084-9BD536E366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3" y="2675"/>
              <a:ext cx="146" cy="10"/>
            </a:xfrm>
            <a:custGeom>
              <a:avLst/>
              <a:gdLst>
                <a:gd name="T0" fmla="*/ 438 w 438"/>
                <a:gd name="T1" fmla="*/ 3 h 30"/>
                <a:gd name="T2" fmla="*/ 438 w 438"/>
                <a:gd name="T3" fmla="*/ 0 h 30"/>
                <a:gd name="T4" fmla="*/ 0 w 438"/>
                <a:gd name="T5" fmla="*/ 27 h 30"/>
                <a:gd name="T6" fmla="*/ 0 w 438"/>
                <a:gd name="T7" fmla="*/ 30 h 30"/>
                <a:gd name="T8" fmla="*/ 438 w 438"/>
                <a:gd name="T9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8" h="30">
                  <a:moveTo>
                    <a:pt x="438" y="3"/>
                  </a:moveTo>
                  <a:lnTo>
                    <a:pt x="438" y="0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438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73" name="Freeform 3201">
              <a:extLst>
                <a:ext uri="{FF2B5EF4-FFF2-40B4-BE49-F238E27FC236}">
                  <a16:creationId xmlns:a16="http://schemas.microsoft.com/office/drawing/2014/main" id="{F6BDC60C-5DE4-4352-AD5A-0336145BFA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4" y="2744"/>
              <a:ext cx="3" cy="10"/>
            </a:xfrm>
            <a:custGeom>
              <a:avLst/>
              <a:gdLst>
                <a:gd name="T0" fmla="*/ 6 w 9"/>
                <a:gd name="T1" fmla="*/ 0 h 30"/>
                <a:gd name="T2" fmla="*/ 0 w 9"/>
                <a:gd name="T3" fmla="*/ 0 h 30"/>
                <a:gd name="T4" fmla="*/ 3 w 9"/>
                <a:gd name="T5" fmla="*/ 12 h 30"/>
                <a:gd name="T6" fmla="*/ 3 w 9"/>
                <a:gd name="T7" fmla="*/ 18 h 30"/>
                <a:gd name="T8" fmla="*/ 3 w 9"/>
                <a:gd name="T9" fmla="*/ 27 h 30"/>
                <a:gd name="T10" fmla="*/ 9 w 9"/>
                <a:gd name="T11" fmla="*/ 30 h 30"/>
                <a:gd name="T12" fmla="*/ 6 w 9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30">
                  <a:moveTo>
                    <a:pt x="6" y="0"/>
                  </a:moveTo>
                  <a:lnTo>
                    <a:pt x="0" y="0"/>
                  </a:lnTo>
                  <a:lnTo>
                    <a:pt x="3" y="12"/>
                  </a:lnTo>
                  <a:lnTo>
                    <a:pt x="3" y="18"/>
                  </a:lnTo>
                  <a:lnTo>
                    <a:pt x="3" y="27"/>
                  </a:lnTo>
                  <a:lnTo>
                    <a:pt x="9" y="3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74" name="Freeform 3202">
              <a:extLst>
                <a:ext uri="{FF2B5EF4-FFF2-40B4-BE49-F238E27FC236}">
                  <a16:creationId xmlns:a16="http://schemas.microsoft.com/office/drawing/2014/main" id="{A4BE866F-D8C1-446C-8A37-75D0AD1042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" y="2742"/>
              <a:ext cx="3" cy="6"/>
            </a:xfrm>
            <a:custGeom>
              <a:avLst/>
              <a:gdLst>
                <a:gd name="T0" fmla="*/ 6 w 9"/>
                <a:gd name="T1" fmla="*/ 6 h 18"/>
                <a:gd name="T2" fmla="*/ 0 w 9"/>
                <a:gd name="T3" fmla="*/ 0 h 18"/>
                <a:gd name="T4" fmla="*/ 6 w 9"/>
                <a:gd name="T5" fmla="*/ 18 h 18"/>
                <a:gd name="T6" fmla="*/ 9 w 9"/>
                <a:gd name="T7" fmla="*/ 18 h 18"/>
                <a:gd name="T8" fmla="*/ 6 w 9"/>
                <a:gd name="T9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8">
                  <a:moveTo>
                    <a:pt x="6" y="6"/>
                  </a:moveTo>
                  <a:lnTo>
                    <a:pt x="0" y="0"/>
                  </a:lnTo>
                  <a:lnTo>
                    <a:pt x="6" y="18"/>
                  </a:lnTo>
                  <a:lnTo>
                    <a:pt x="9" y="18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75" name="Freeform 3203">
              <a:extLst>
                <a:ext uri="{FF2B5EF4-FFF2-40B4-BE49-F238E27FC236}">
                  <a16:creationId xmlns:a16="http://schemas.microsoft.com/office/drawing/2014/main" id="{D33F6C99-81FA-4130-8D49-3A7978DFB9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4" y="2748"/>
              <a:ext cx="1" cy="2"/>
            </a:xfrm>
            <a:custGeom>
              <a:avLst/>
              <a:gdLst>
                <a:gd name="T0" fmla="*/ 3 w 3"/>
                <a:gd name="T1" fmla="*/ 6 h 6"/>
                <a:gd name="T2" fmla="*/ 3 w 3"/>
                <a:gd name="T3" fmla="*/ 0 h 6"/>
                <a:gd name="T4" fmla="*/ 0 w 3"/>
                <a:gd name="T5" fmla="*/ 0 h 6"/>
                <a:gd name="T6" fmla="*/ 3 w 3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3" y="6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76" name="Freeform 3204">
              <a:extLst>
                <a:ext uri="{FF2B5EF4-FFF2-40B4-BE49-F238E27FC236}">
                  <a16:creationId xmlns:a16="http://schemas.microsoft.com/office/drawing/2014/main" id="{AD364906-CDF4-4DFA-AFFD-9A883EAA2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1" y="2733"/>
              <a:ext cx="76" cy="24"/>
            </a:xfrm>
            <a:custGeom>
              <a:avLst/>
              <a:gdLst>
                <a:gd name="T0" fmla="*/ 228 w 228"/>
                <a:gd name="T1" fmla="*/ 63 h 72"/>
                <a:gd name="T2" fmla="*/ 222 w 228"/>
                <a:gd name="T3" fmla="*/ 60 h 72"/>
                <a:gd name="T4" fmla="*/ 0 w 228"/>
                <a:gd name="T5" fmla="*/ 0 h 72"/>
                <a:gd name="T6" fmla="*/ 222 w 228"/>
                <a:gd name="T7" fmla="*/ 72 h 72"/>
                <a:gd name="T8" fmla="*/ 228 w 228"/>
                <a:gd name="T9" fmla="*/ 6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72">
                  <a:moveTo>
                    <a:pt x="228" y="63"/>
                  </a:moveTo>
                  <a:lnTo>
                    <a:pt x="222" y="60"/>
                  </a:lnTo>
                  <a:lnTo>
                    <a:pt x="0" y="0"/>
                  </a:lnTo>
                  <a:lnTo>
                    <a:pt x="222" y="72"/>
                  </a:lnTo>
                  <a:lnTo>
                    <a:pt x="228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77" name="Freeform 3205">
              <a:extLst>
                <a:ext uri="{FF2B5EF4-FFF2-40B4-BE49-F238E27FC236}">
                  <a16:creationId xmlns:a16="http://schemas.microsoft.com/office/drawing/2014/main" id="{CE713FA7-0442-4E1F-B886-EEFFA31C2C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8" y="2647"/>
              <a:ext cx="115" cy="38"/>
            </a:xfrm>
            <a:custGeom>
              <a:avLst/>
              <a:gdLst>
                <a:gd name="T0" fmla="*/ 345 w 345"/>
                <a:gd name="T1" fmla="*/ 114 h 114"/>
                <a:gd name="T2" fmla="*/ 345 w 345"/>
                <a:gd name="T3" fmla="*/ 111 h 114"/>
                <a:gd name="T4" fmla="*/ 0 w 345"/>
                <a:gd name="T5" fmla="*/ 0 h 114"/>
                <a:gd name="T6" fmla="*/ 6 w 345"/>
                <a:gd name="T7" fmla="*/ 6 h 114"/>
                <a:gd name="T8" fmla="*/ 45 w 345"/>
                <a:gd name="T9" fmla="*/ 18 h 114"/>
                <a:gd name="T10" fmla="*/ 54 w 345"/>
                <a:gd name="T11" fmla="*/ 21 h 114"/>
                <a:gd name="T12" fmla="*/ 345 w 345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5" h="114">
                  <a:moveTo>
                    <a:pt x="345" y="114"/>
                  </a:moveTo>
                  <a:lnTo>
                    <a:pt x="345" y="111"/>
                  </a:lnTo>
                  <a:lnTo>
                    <a:pt x="0" y="0"/>
                  </a:lnTo>
                  <a:lnTo>
                    <a:pt x="6" y="6"/>
                  </a:lnTo>
                  <a:lnTo>
                    <a:pt x="45" y="18"/>
                  </a:lnTo>
                  <a:lnTo>
                    <a:pt x="54" y="21"/>
                  </a:lnTo>
                  <a:lnTo>
                    <a:pt x="345" y="1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78" name="Freeform 3206">
              <a:extLst>
                <a:ext uri="{FF2B5EF4-FFF2-40B4-BE49-F238E27FC236}">
                  <a16:creationId xmlns:a16="http://schemas.microsoft.com/office/drawing/2014/main" id="{C09BE005-7647-4F75-AF78-8014D214A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3" y="2603"/>
              <a:ext cx="445" cy="43"/>
            </a:xfrm>
            <a:custGeom>
              <a:avLst/>
              <a:gdLst>
                <a:gd name="T0" fmla="*/ 1011 w 1335"/>
                <a:gd name="T1" fmla="*/ 102 h 129"/>
                <a:gd name="T2" fmla="*/ 1335 w 1335"/>
                <a:gd name="T3" fmla="*/ 18 h 129"/>
                <a:gd name="T4" fmla="*/ 1044 w 1335"/>
                <a:gd name="T5" fmla="*/ 0 h 129"/>
                <a:gd name="T6" fmla="*/ 0 w 1335"/>
                <a:gd name="T7" fmla="*/ 129 h 129"/>
                <a:gd name="T8" fmla="*/ 48 w 1335"/>
                <a:gd name="T9" fmla="*/ 129 h 129"/>
                <a:gd name="T10" fmla="*/ 1011 w 1335"/>
                <a:gd name="T11" fmla="*/ 10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35" h="129">
                  <a:moveTo>
                    <a:pt x="1011" y="102"/>
                  </a:moveTo>
                  <a:lnTo>
                    <a:pt x="1335" y="18"/>
                  </a:lnTo>
                  <a:lnTo>
                    <a:pt x="1044" y="0"/>
                  </a:lnTo>
                  <a:lnTo>
                    <a:pt x="0" y="129"/>
                  </a:lnTo>
                  <a:lnTo>
                    <a:pt x="48" y="129"/>
                  </a:lnTo>
                  <a:lnTo>
                    <a:pt x="1011" y="1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79" name="Freeform 3207">
              <a:extLst>
                <a:ext uri="{FF2B5EF4-FFF2-40B4-BE49-F238E27FC236}">
                  <a16:creationId xmlns:a16="http://schemas.microsoft.com/office/drawing/2014/main" id="{BA048C17-3DF5-4F11-8127-F9E5708C62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0" y="2649"/>
              <a:ext cx="13" cy="4"/>
            </a:xfrm>
            <a:custGeom>
              <a:avLst/>
              <a:gdLst>
                <a:gd name="T0" fmla="*/ 39 w 39"/>
                <a:gd name="T1" fmla="*/ 12 h 12"/>
                <a:gd name="T2" fmla="*/ 0 w 39"/>
                <a:gd name="T3" fmla="*/ 0 h 12"/>
                <a:gd name="T4" fmla="*/ 27 w 39"/>
                <a:gd name="T5" fmla="*/ 12 h 12"/>
                <a:gd name="T6" fmla="*/ 39 w 39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12">
                  <a:moveTo>
                    <a:pt x="39" y="12"/>
                  </a:moveTo>
                  <a:lnTo>
                    <a:pt x="0" y="0"/>
                  </a:lnTo>
                  <a:lnTo>
                    <a:pt x="27" y="12"/>
                  </a:lnTo>
                  <a:lnTo>
                    <a:pt x="39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80" name="Freeform 3208">
              <a:extLst>
                <a:ext uri="{FF2B5EF4-FFF2-40B4-BE49-F238E27FC236}">
                  <a16:creationId xmlns:a16="http://schemas.microsoft.com/office/drawing/2014/main" id="{84BF748D-7DE1-43FB-B9D8-46B2D2765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4" y="2653"/>
              <a:ext cx="12" cy="1"/>
            </a:xfrm>
            <a:custGeom>
              <a:avLst/>
              <a:gdLst>
                <a:gd name="T0" fmla="*/ 27 w 36"/>
                <a:gd name="T1" fmla="*/ 0 h 3"/>
                <a:gd name="T2" fmla="*/ 15 w 36"/>
                <a:gd name="T3" fmla="*/ 0 h 3"/>
                <a:gd name="T4" fmla="*/ 0 w 36"/>
                <a:gd name="T5" fmla="*/ 3 h 3"/>
                <a:gd name="T6" fmla="*/ 36 w 36"/>
                <a:gd name="T7" fmla="*/ 3 h 3"/>
                <a:gd name="T8" fmla="*/ 27 w 36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">
                  <a:moveTo>
                    <a:pt x="27" y="0"/>
                  </a:moveTo>
                  <a:lnTo>
                    <a:pt x="15" y="0"/>
                  </a:lnTo>
                  <a:lnTo>
                    <a:pt x="0" y="3"/>
                  </a:lnTo>
                  <a:lnTo>
                    <a:pt x="36" y="3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3081" name="Group 3209">
            <a:extLst>
              <a:ext uri="{FF2B5EF4-FFF2-40B4-BE49-F238E27FC236}">
                <a16:creationId xmlns:a16="http://schemas.microsoft.com/office/drawing/2014/main" id="{266247E8-3A73-418E-9D58-4B5BA8B5AD63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9307513" y="2143125"/>
            <a:ext cx="709612" cy="233363"/>
            <a:chOff x="4609" y="2508"/>
            <a:chExt cx="447" cy="147"/>
          </a:xfrm>
        </p:grpSpPr>
        <p:sp>
          <p:nvSpPr>
            <p:cNvPr id="83082" name="Freeform 3210">
              <a:extLst>
                <a:ext uri="{FF2B5EF4-FFF2-40B4-BE49-F238E27FC236}">
                  <a16:creationId xmlns:a16="http://schemas.microsoft.com/office/drawing/2014/main" id="{CD678460-0F54-4883-961A-B01DE26058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0" y="2512"/>
              <a:ext cx="106" cy="28"/>
            </a:xfrm>
            <a:custGeom>
              <a:avLst/>
              <a:gdLst>
                <a:gd name="T0" fmla="*/ 318 w 318"/>
                <a:gd name="T1" fmla="*/ 6 h 84"/>
                <a:gd name="T2" fmla="*/ 306 w 318"/>
                <a:gd name="T3" fmla="*/ 0 h 84"/>
                <a:gd name="T4" fmla="*/ 0 w 318"/>
                <a:gd name="T5" fmla="*/ 78 h 84"/>
                <a:gd name="T6" fmla="*/ 3 w 318"/>
                <a:gd name="T7" fmla="*/ 84 h 84"/>
                <a:gd name="T8" fmla="*/ 12 w 318"/>
                <a:gd name="T9" fmla="*/ 84 h 84"/>
                <a:gd name="T10" fmla="*/ 318 w 318"/>
                <a:gd name="T11" fmla="*/ 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8" h="84">
                  <a:moveTo>
                    <a:pt x="318" y="6"/>
                  </a:moveTo>
                  <a:lnTo>
                    <a:pt x="306" y="0"/>
                  </a:lnTo>
                  <a:lnTo>
                    <a:pt x="0" y="78"/>
                  </a:lnTo>
                  <a:lnTo>
                    <a:pt x="3" y="84"/>
                  </a:lnTo>
                  <a:lnTo>
                    <a:pt x="12" y="84"/>
                  </a:lnTo>
                  <a:lnTo>
                    <a:pt x="318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83" name="Freeform 3211">
              <a:extLst>
                <a:ext uri="{FF2B5EF4-FFF2-40B4-BE49-F238E27FC236}">
                  <a16:creationId xmlns:a16="http://schemas.microsoft.com/office/drawing/2014/main" id="{D74B392D-3545-4235-8802-3F3EBB2153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7" y="2540"/>
              <a:ext cx="240" cy="107"/>
            </a:xfrm>
            <a:custGeom>
              <a:avLst/>
              <a:gdLst>
                <a:gd name="T0" fmla="*/ 711 w 720"/>
                <a:gd name="T1" fmla="*/ 0 h 321"/>
                <a:gd name="T2" fmla="*/ 702 w 720"/>
                <a:gd name="T3" fmla="*/ 0 h 321"/>
                <a:gd name="T4" fmla="*/ 348 w 720"/>
                <a:gd name="T5" fmla="*/ 12 h 321"/>
                <a:gd name="T6" fmla="*/ 333 w 720"/>
                <a:gd name="T7" fmla="*/ 15 h 321"/>
                <a:gd name="T8" fmla="*/ 276 w 720"/>
                <a:gd name="T9" fmla="*/ 15 h 321"/>
                <a:gd name="T10" fmla="*/ 252 w 720"/>
                <a:gd name="T11" fmla="*/ 18 h 321"/>
                <a:gd name="T12" fmla="*/ 0 w 720"/>
                <a:gd name="T13" fmla="*/ 27 h 321"/>
                <a:gd name="T14" fmla="*/ 0 w 720"/>
                <a:gd name="T15" fmla="*/ 30 h 321"/>
                <a:gd name="T16" fmla="*/ 372 w 720"/>
                <a:gd name="T17" fmla="*/ 24 h 321"/>
                <a:gd name="T18" fmla="*/ 387 w 720"/>
                <a:gd name="T19" fmla="*/ 24 h 321"/>
                <a:gd name="T20" fmla="*/ 405 w 720"/>
                <a:gd name="T21" fmla="*/ 24 h 321"/>
                <a:gd name="T22" fmla="*/ 417 w 720"/>
                <a:gd name="T23" fmla="*/ 24 h 321"/>
                <a:gd name="T24" fmla="*/ 453 w 720"/>
                <a:gd name="T25" fmla="*/ 21 h 321"/>
                <a:gd name="T26" fmla="*/ 624 w 720"/>
                <a:gd name="T27" fmla="*/ 15 h 321"/>
                <a:gd name="T28" fmla="*/ 624 w 720"/>
                <a:gd name="T29" fmla="*/ 21 h 321"/>
                <a:gd name="T30" fmla="*/ 627 w 720"/>
                <a:gd name="T31" fmla="*/ 24 h 321"/>
                <a:gd name="T32" fmla="*/ 627 w 720"/>
                <a:gd name="T33" fmla="*/ 27 h 321"/>
                <a:gd name="T34" fmla="*/ 669 w 720"/>
                <a:gd name="T35" fmla="*/ 171 h 321"/>
                <a:gd name="T36" fmla="*/ 672 w 720"/>
                <a:gd name="T37" fmla="*/ 180 h 321"/>
                <a:gd name="T38" fmla="*/ 675 w 720"/>
                <a:gd name="T39" fmla="*/ 192 h 321"/>
                <a:gd name="T40" fmla="*/ 678 w 720"/>
                <a:gd name="T41" fmla="*/ 201 h 321"/>
                <a:gd name="T42" fmla="*/ 714 w 720"/>
                <a:gd name="T43" fmla="*/ 321 h 321"/>
                <a:gd name="T44" fmla="*/ 720 w 720"/>
                <a:gd name="T45" fmla="*/ 321 h 321"/>
                <a:gd name="T46" fmla="*/ 711 w 720"/>
                <a:gd name="T47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20" h="321">
                  <a:moveTo>
                    <a:pt x="711" y="0"/>
                  </a:moveTo>
                  <a:lnTo>
                    <a:pt x="702" y="0"/>
                  </a:lnTo>
                  <a:lnTo>
                    <a:pt x="348" y="12"/>
                  </a:lnTo>
                  <a:lnTo>
                    <a:pt x="333" y="15"/>
                  </a:lnTo>
                  <a:lnTo>
                    <a:pt x="276" y="15"/>
                  </a:lnTo>
                  <a:lnTo>
                    <a:pt x="252" y="18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372" y="24"/>
                  </a:lnTo>
                  <a:lnTo>
                    <a:pt x="387" y="24"/>
                  </a:lnTo>
                  <a:lnTo>
                    <a:pt x="405" y="24"/>
                  </a:lnTo>
                  <a:lnTo>
                    <a:pt x="417" y="24"/>
                  </a:lnTo>
                  <a:lnTo>
                    <a:pt x="453" y="21"/>
                  </a:lnTo>
                  <a:lnTo>
                    <a:pt x="624" y="15"/>
                  </a:lnTo>
                  <a:lnTo>
                    <a:pt x="624" y="21"/>
                  </a:lnTo>
                  <a:lnTo>
                    <a:pt x="627" y="24"/>
                  </a:lnTo>
                  <a:lnTo>
                    <a:pt x="627" y="27"/>
                  </a:lnTo>
                  <a:lnTo>
                    <a:pt x="669" y="171"/>
                  </a:lnTo>
                  <a:lnTo>
                    <a:pt x="672" y="180"/>
                  </a:lnTo>
                  <a:lnTo>
                    <a:pt x="675" y="192"/>
                  </a:lnTo>
                  <a:lnTo>
                    <a:pt x="678" y="201"/>
                  </a:lnTo>
                  <a:lnTo>
                    <a:pt x="714" y="321"/>
                  </a:lnTo>
                  <a:lnTo>
                    <a:pt x="720" y="321"/>
                  </a:lnTo>
                  <a:lnTo>
                    <a:pt x="7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84" name="Freeform 3212">
              <a:extLst>
                <a:ext uri="{FF2B5EF4-FFF2-40B4-BE49-F238E27FC236}">
                  <a16:creationId xmlns:a16="http://schemas.microsoft.com/office/drawing/2014/main" id="{EE93E59F-3E34-4EE1-9F29-415F4843E7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4" y="2538"/>
              <a:ext cx="327" cy="13"/>
            </a:xfrm>
            <a:custGeom>
              <a:avLst/>
              <a:gdLst>
                <a:gd name="T0" fmla="*/ 981 w 981"/>
                <a:gd name="T1" fmla="*/ 6 h 39"/>
                <a:gd name="T2" fmla="*/ 978 w 981"/>
                <a:gd name="T3" fmla="*/ 0 h 39"/>
                <a:gd name="T4" fmla="*/ 0 w 981"/>
                <a:gd name="T5" fmla="*/ 39 h 39"/>
                <a:gd name="T6" fmla="*/ 204 w 981"/>
                <a:gd name="T7" fmla="*/ 36 h 39"/>
                <a:gd name="T8" fmla="*/ 279 w 981"/>
                <a:gd name="T9" fmla="*/ 33 h 39"/>
                <a:gd name="T10" fmla="*/ 531 w 981"/>
                <a:gd name="T11" fmla="*/ 24 h 39"/>
                <a:gd name="T12" fmla="*/ 555 w 981"/>
                <a:gd name="T13" fmla="*/ 21 h 39"/>
                <a:gd name="T14" fmla="*/ 612 w 981"/>
                <a:gd name="T15" fmla="*/ 21 h 39"/>
                <a:gd name="T16" fmla="*/ 627 w 981"/>
                <a:gd name="T17" fmla="*/ 18 h 39"/>
                <a:gd name="T18" fmla="*/ 981 w 981"/>
                <a:gd name="T19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1" h="39">
                  <a:moveTo>
                    <a:pt x="981" y="6"/>
                  </a:moveTo>
                  <a:lnTo>
                    <a:pt x="978" y="0"/>
                  </a:lnTo>
                  <a:lnTo>
                    <a:pt x="0" y="39"/>
                  </a:lnTo>
                  <a:lnTo>
                    <a:pt x="204" y="36"/>
                  </a:lnTo>
                  <a:lnTo>
                    <a:pt x="279" y="33"/>
                  </a:lnTo>
                  <a:lnTo>
                    <a:pt x="531" y="24"/>
                  </a:lnTo>
                  <a:lnTo>
                    <a:pt x="555" y="21"/>
                  </a:lnTo>
                  <a:lnTo>
                    <a:pt x="612" y="21"/>
                  </a:lnTo>
                  <a:lnTo>
                    <a:pt x="627" y="18"/>
                  </a:lnTo>
                  <a:lnTo>
                    <a:pt x="981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85" name="Freeform 3213">
              <a:extLst>
                <a:ext uri="{FF2B5EF4-FFF2-40B4-BE49-F238E27FC236}">
                  <a16:creationId xmlns:a16="http://schemas.microsoft.com/office/drawing/2014/main" id="{4E23FAED-F5E9-4FF0-8CAC-38EB2901AD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7" y="2547"/>
              <a:ext cx="49" cy="28"/>
            </a:xfrm>
            <a:custGeom>
              <a:avLst/>
              <a:gdLst>
                <a:gd name="T0" fmla="*/ 147 w 147"/>
                <a:gd name="T1" fmla="*/ 3 h 84"/>
                <a:gd name="T2" fmla="*/ 141 w 147"/>
                <a:gd name="T3" fmla="*/ 0 h 84"/>
                <a:gd name="T4" fmla="*/ 135 w 147"/>
                <a:gd name="T5" fmla="*/ 3 h 84"/>
                <a:gd name="T6" fmla="*/ 0 w 147"/>
                <a:gd name="T7" fmla="*/ 81 h 84"/>
                <a:gd name="T8" fmla="*/ 0 w 147"/>
                <a:gd name="T9" fmla="*/ 84 h 84"/>
                <a:gd name="T10" fmla="*/ 147 w 147"/>
                <a:gd name="T11" fmla="*/ 6 h 84"/>
                <a:gd name="T12" fmla="*/ 147 w 147"/>
                <a:gd name="T13" fmla="*/ 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7" h="84">
                  <a:moveTo>
                    <a:pt x="147" y="3"/>
                  </a:moveTo>
                  <a:lnTo>
                    <a:pt x="141" y="0"/>
                  </a:lnTo>
                  <a:lnTo>
                    <a:pt x="135" y="3"/>
                  </a:lnTo>
                  <a:lnTo>
                    <a:pt x="0" y="81"/>
                  </a:lnTo>
                  <a:lnTo>
                    <a:pt x="0" y="84"/>
                  </a:lnTo>
                  <a:lnTo>
                    <a:pt x="147" y="6"/>
                  </a:lnTo>
                  <a:lnTo>
                    <a:pt x="147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86" name="Freeform 3214">
              <a:extLst>
                <a:ext uri="{FF2B5EF4-FFF2-40B4-BE49-F238E27FC236}">
                  <a16:creationId xmlns:a16="http://schemas.microsoft.com/office/drawing/2014/main" id="{20C0FF49-8C84-4EE1-A990-880070A69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4" y="2547"/>
              <a:ext cx="2" cy="1"/>
            </a:xfrm>
            <a:custGeom>
              <a:avLst/>
              <a:gdLst>
                <a:gd name="T0" fmla="*/ 0 w 6"/>
                <a:gd name="T1" fmla="*/ 0 h 3"/>
                <a:gd name="T2" fmla="*/ 6 w 6"/>
                <a:gd name="T3" fmla="*/ 3 h 3"/>
                <a:gd name="T4" fmla="*/ 3 w 6"/>
                <a:gd name="T5" fmla="*/ 0 h 3"/>
                <a:gd name="T6" fmla="*/ 0 w 6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0" y="0"/>
                  </a:moveTo>
                  <a:lnTo>
                    <a:pt x="6" y="3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87" name="Freeform 3215">
              <a:extLst>
                <a:ext uri="{FF2B5EF4-FFF2-40B4-BE49-F238E27FC236}">
                  <a16:creationId xmlns:a16="http://schemas.microsoft.com/office/drawing/2014/main" id="{253B4D29-4B8F-4F09-9576-0C6A819EA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8" y="2545"/>
              <a:ext cx="57" cy="3"/>
            </a:xfrm>
            <a:custGeom>
              <a:avLst/>
              <a:gdLst>
                <a:gd name="T0" fmla="*/ 168 w 171"/>
                <a:gd name="T1" fmla="*/ 6 h 9"/>
                <a:gd name="T2" fmla="*/ 171 w 171"/>
                <a:gd name="T3" fmla="*/ 6 h 9"/>
                <a:gd name="T4" fmla="*/ 171 w 171"/>
                <a:gd name="T5" fmla="*/ 0 h 9"/>
                <a:gd name="T6" fmla="*/ 0 w 171"/>
                <a:gd name="T7" fmla="*/ 6 h 9"/>
                <a:gd name="T8" fmla="*/ 0 w 171"/>
                <a:gd name="T9" fmla="*/ 9 h 9"/>
                <a:gd name="T10" fmla="*/ 162 w 171"/>
                <a:gd name="T11" fmla="*/ 9 h 9"/>
                <a:gd name="T12" fmla="*/ 168 w 171"/>
                <a:gd name="T13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1" h="9">
                  <a:moveTo>
                    <a:pt x="168" y="6"/>
                  </a:moveTo>
                  <a:lnTo>
                    <a:pt x="171" y="6"/>
                  </a:lnTo>
                  <a:lnTo>
                    <a:pt x="171" y="0"/>
                  </a:lnTo>
                  <a:lnTo>
                    <a:pt x="0" y="6"/>
                  </a:lnTo>
                  <a:lnTo>
                    <a:pt x="0" y="9"/>
                  </a:lnTo>
                  <a:lnTo>
                    <a:pt x="162" y="9"/>
                  </a:lnTo>
                  <a:lnTo>
                    <a:pt x="168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88" name="Freeform 3216">
              <a:extLst>
                <a:ext uri="{FF2B5EF4-FFF2-40B4-BE49-F238E27FC236}">
                  <a16:creationId xmlns:a16="http://schemas.microsoft.com/office/drawing/2014/main" id="{D0D14D2D-5C6E-46B8-A10A-3D57EBA710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9" y="2549"/>
              <a:ext cx="347" cy="103"/>
            </a:xfrm>
            <a:custGeom>
              <a:avLst/>
              <a:gdLst>
                <a:gd name="T0" fmla="*/ 996 w 1041"/>
                <a:gd name="T1" fmla="*/ 153 h 309"/>
                <a:gd name="T2" fmla="*/ 993 w 1041"/>
                <a:gd name="T3" fmla="*/ 144 h 309"/>
                <a:gd name="T4" fmla="*/ 951 w 1041"/>
                <a:gd name="T5" fmla="*/ 0 h 309"/>
                <a:gd name="T6" fmla="*/ 804 w 1041"/>
                <a:gd name="T7" fmla="*/ 78 h 309"/>
                <a:gd name="T8" fmla="*/ 369 w 1041"/>
                <a:gd name="T9" fmla="*/ 111 h 309"/>
                <a:gd name="T10" fmla="*/ 54 w 1041"/>
                <a:gd name="T11" fmla="*/ 27 h 309"/>
                <a:gd name="T12" fmla="*/ 36 w 1041"/>
                <a:gd name="T13" fmla="*/ 27 h 309"/>
                <a:gd name="T14" fmla="*/ 0 w 1041"/>
                <a:gd name="T15" fmla="*/ 30 h 309"/>
                <a:gd name="T16" fmla="*/ 804 w 1041"/>
                <a:gd name="T17" fmla="*/ 249 h 309"/>
                <a:gd name="T18" fmla="*/ 807 w 1041"/>
                <a:gd name="T19" fmla="*/ 249 h 309"/>
                <a:gd name="T20" fmla="*/ 1041 w 1041"/>
                <a:gd name="T21" fmla="*/ 309 h 309"/>
                <a:gd name="T22" fmla="*/ 1038 w 1041"/>
                <a:gd name="T23" fmla="*/ 294 h 309"/>
                <a:gd name="T24" fmla="*/ 1002 w 1041"/>
                <a:gd name="T25" fmla="*/ 174 h 309"/>
                <a:gd name="T26" fmla="*/ 999 w 1041"/>
                <a:gd name="T27" fmla="*/ 165 h 309"/>
                <a:gd name="T28" fmla="*/ 996 w 1041"/>
                <a:gd name="T29" fmla="*/ 153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41" h="309">
                  <a:moveTo>
                    <a:pt x="996" y="153"/>
                  </a:moveTo>
                  <a:lnTo>
                    <a:pt x="993" y="144"/>
                  </a:lnTo>
                  <a:lnTo>
                    <a:pt x="951" y="0"/>
                  </a:lnTo>
                  <a:lnTo>
                    <a:pt x="804" y="78"/>
                  </a:lnTo>
                  <a:lnTo>
                    <a:pt x="369" y="111"/>
                  </a:lnTo>
                  <a:lnTo>
                    <a:pt x="54" y="27"/>
                  </a:lnTo>
                  <a:lnTo>
                    <a:pt x="36" y="27"/>
                  </a:lnTo>
                  <a:lnTo>
                    <a:pt x="0" y="30"/>
                  </a:lnTo>
                  <a:lnTo>
                    <a:pt x="804" y="249"/>
                  </a:lnTo>
                  <a:lnTo>
                    <a:pt x="807" y="249"/>
                  </a:lnTo>
                  <a:lnTo>
                    <a:pt x="1041" y="309"/>
                  </a:lnTo>
                  <a:lnTo>
                    <a:pt x="1038" y="294"/>
                  </a:lnTo>
                  <a:lnTo>
                    <a:pt x="1002" y="174"/>
                  </a:lnTo>
                  <a:lnTo>
                    <a:pt x="999" y="165"/>
                  </a:lnTo>
                  <a:lnTo>
                    <a:pt x="996" y="1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89" name="Freeform 3217">
              <a:extLst>
                <a:ext uri="{FF2B5EF4-FFF2-40B4-BE49-F238E27FC236}">
                  <a16:creationId xmlns:a16="http://schemas.microsoft.com/office/drawing/2014/main" id="{19EA41C8-727F-4FC8-AD89-988127992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5" y="2647"/>
              <a:ext cx="2" cy="5"/>
            </a:xfrm>
            <a:custGeom>
              <a:avLst/>
              <a:gdLst>
                <a:gd name="T0" fmla="*/ 3 w 6"/>
                <a:gd name="T1" fmla="*/ 15 h 15"/>
                <a:gd name="T2" fmla="*/ 6 w 6"/>
                <a:gd name="T3" fmla="*/ 15 h 15"/>
                <a:gd name="T4" fmla="*/ 6 w 6"/>
                <a:gd name="T5" fmla="*/ 0 h 15"/>
                <a:gd name="T6" fmla="*/ 0 w 6"/>
                <a:gd name="T7" fmla="*/ 0 h 15"/>
                <a:gd name="T8" fmla="*/ 3 w 6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5">
                  <a:moveTo>
                    <a:pt x="3" y="15"/>
                  </a:moveTo>
                  <a:lnTo>
                    <a:pt x="6" y="15"/>
                  </a:lnTo>
                  <a:lnTo>
                    <a:pt x="6" y="0"/>
                  </a:lnTo>
                  <a:lnTo>
                    <a:pt x="0" y="0"/>
                  </a:lnTo>
                  <a:lnTo>
                    <a:pt x="3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90" name="Freeform 3218">
              <a:extLst>
                <a:ext uri="{FF2B5EF4-FFF2-40B4-BE49-F238E27FC236}">
                  <a16:creationId xmlns:a16="http://schemas.microsoft.com/office/drawing/2014/main" id="{951415C8-B214-4A40-875B-8F7161067A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8" y="2632"/>
              <a:ext cx="79" cy="23"/>
            </a:xfrm>
            <a:custGeom>
              <a:avLst/>
              <a:gdLst>
                <a:gd name="T0" fmla="*/ 237 w 237"/>
                <a:gd name="T1" fmla="*/ 60 h 69"/>
                <a:gd name="T2" fmla="*/ 234 w 237"/>
                <a:gd name="T3" fmla="*/ 60 h 69"/>
                <a:gd name="T4" fmla="*/ 0 w 237"/>
                <a:gd name="T5" fmla="*/ 0 h 69"/>
                <a:gd name="T6" fmla="*/ 216 w 237"/>
                <a:gd name="T7" fmla="*/ 66 h 69"/>
                <a:gd name="T8" fmla="*/ 231 w 237"/>
                <a:gd name="T9" fmla="*/ 69 h 69"/>
                <a:gd name="T10" fmla="*/ 237 w 237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7" h="69">
                  <a:moveTo>
                    <a:pt x="237" y="60"/>
                  </a:moveTo>
                  <a:lnTo>
                    <a:pt x="234" y="60"/>
                  </a:lnTo>
                  <a:lnTo>
                    <a:pt x="0" y="0"/>
                  </a:lnTo>
                  <a:lnTo>
                    <a:pt x="216" y="66"/>
                  </a:lnTo>
                  <a:lnTo>
                    <a:pt x="231" y="69"/>
                  </a:lnTo>
                  <a:lnTo>
                    <a:pt x="237" y="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91" name="Freeform 3219">
              <a:extLst>
                <a:ext uri="{FF2B5EF4-FFF2-40B4-BE49-F238E27FC236}">
                  <a16:creationId xmlns:a16="http://schemas.microsoft.com/office/drawing/2014/main" id="{92518EFF-C121-4A97-9E03-3E24728E7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4" y="2508"/>
              <a:ext cx="438" cy="43"/>
            </a:xfrm>
            <a:custGeom>
              <a:avLst/>
              <a:gdLst>
                <a:gd name="T0" fmla="*/ 1008 w 1314"/>
                <a:gd name="T1" fmla="*/ 90 h 129"/>
                <a:gd name="T2" fmla="*/ 1314 w 1314"/>
                <a:gd name="T3" fmla="*/ 12 h 129"/>
                <a:gd name="T4" fmla="*/ 1011 w 1314"/>
                <a:gd name="T5" fmla="*/ 0 h 129"/>
                <a:gd name="T6" fmla="*/ 0 w 1314"/>
                <a:gd name="T7" fmla="*/ 129 h 129"/>
                <a:gd name="T8" fmla="*/ 30 w 1314"/>
                <a:gd name="T9" fmla="*/ 129 h 129"/>
                <a:gd name="T10" fmla="*/ 1008 w 1314"/>
                <a:gd name="T11" fmla="*/ 9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14" h="129">
                  <a:moveTo>
                    <a:pt x="1008" y="90"/>
                  </a:moveTo>
                  <a:lnTo>
                    <a:pt x="1314" y="12"/>
                  </a:lnTo>
                  <a:lnTo>
                    <a:pt x="1011" y="0"/>
                  </a:lnTo>
                  <a:lnTo>
                    <a:pt x="0" y="129"/>
                  </a:lnTo>
                  <a:lnTo>
                    <a:pt x="30" y="129"/>
                  </a:lnTo>
                  <a:lnTo>
                    <a:pt x="1008" y="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92" name="Freeform 3220">
              <a:extLst>
                <a:ext uri="{FF2B5EF4-FFF2-40B4-BE49-F238E27FC236}">
                  <a16:creationId xmlns:a16="http://schemas.microsoft.com/office/drawing/2014/main" id="{E64C2347-C695-476D-9D95-91BACD1FF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9" y="2548"/>
              <a:ext cx="313" cy="36"/>
            </a:xfrm>
            <a:custGeom>
              <a:avLst/>
              <a:gdLst>
                <a:gd name="T0" fmla="*/ 711 w 939"/>
                <a:gd name="T1" fmla="*/ 3 h 108"/>
                <a:gd name="T2" fmla="*/ 696 w 939"/>
                <a:gd name="T3" fmla="*/ 0 h 108"/>
                <a:gd name="T4" fmla="*/ 324 w 939"/>
                <a:gd name="T5" fmla="*/ 6 h 108"/>
                <a:gd name="T6" fmla="*/ 249 w 939"/>
                <a:gd name="T7" fmla="*/ 6 h 108"/>
                <a:gd name="T8" fmla="*/ 45 w 939"/>
                <a:gd name="T9" fmla="*/ 9 h 108"/>
                <a:gd name="T10" fmla="*/ 15 w 939"/>
                <a:gd name="T11" fmla="*/ 9 h 108"/>
                <a:gd name="T12" fmla="*/ 0 w 939"/>
                <a:gd name="T13" fmla="*/ 12 h 108"/>
                <a:gd name="T14" fmla="*/ 369 w 939"/>
                <a:gd name="T15" fmla="*/ 108 h 108"/>
                <a:gd name="T16" fmla="*/ 804 w 939"/>
                <a:gd name="T17" fmla="*/ 78 h 108"/>
                <a:gd name="T18" fmla="*/ 939 w 939"/>
                <a:gd name="T19" fmla="*/ 0 h 108"/>
                <a:gd name="T20" fmla="*/ 777 w 939"/>
                <a:gd name="T21" fmla="*/ 0 h 108"/>
                <a:gd name="T22" fmla="*/ 741 w 939"/>
                <a:gd name="T23" fmla="*/ 0 h 108"/>
                <a:gd name="T24" fmla="*/ 729 w 939"/>
                <a:gd name="T25" fmla="*/ 0 h 108"/>
                <a:gd name="T26" fmla="*/ 711 w 939"/>
                <a:gd name="T27" fmla="*/ 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39" h="108">
                  <a:moveTo>
                    <a:pt x="711" y="3"/>
                  </a:moveTo>
                  <a:lnTo>
                    <a:pt x="696" y="0"/>
                  </a:lnTo>
                  <a:lnTo>
                    <a:pt x="324" y="6"/>
                  </a:lnTo>
                  <a:lnTo>
                    <a:pt x="249" y="6"/>
                  </a:lnTo>
                  <a:lnTo>
                    <a:pt x="45" y="9"/>
                  </a:lnTo>
                  <a:lnTo>
                    <a:pt x="15" y="9"/>
                  </a:lnTo>
                  <a:lnTo>
                    <a:pt x="0" y="12"/>
                  </a:lnTo>
                  <a:lnTo>
                    <a:pt x="369" y="108"/>
                  </a:lnTo>
                  <a:lnTo>
                    <a:pt x="804" y="78"/>
                  </a:lnTo>
                  <a:lnTo>
                    <a:pt x="939" y="0"/>
                  </a:lnTo>
                  <a:lnTo>
                    <a:pt x="777" y="0"/>
                  </a:lnTo>
                  <a:lnTo>
                    <a:pt x="741" y="0"/>
                  </a:lnTo>
                  <a:lnTo>
                    <a:pt x="729" y="0"/>
                  </a:lnTo>
                  <a:lnTo>
                    <a:pt x="711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93" name="Freeform 3221">
              <a:extLst>
                <a:ext uri="{FF2B5EF4-FFF2-40B4-BE49-F238E27FC236}">
                  <a16:creationId xmlns:a16="http://schemas.microsoft.com/office/drawing/2014/main" id="{3194C163-0008-4453-A96B-A235485C53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1" y="2548"/>
              <a:ext cx="5" cy="1"/>
            </a:xfrm>
            <a:custGeom>
              <a:avLst/>
              <a:gdLst>
                <a:gd name="T0" fmla="*/ 0 w 15"/>
                <a:gd name="T1" fmla="*/ 0 h 3"/>
                <a:gd name="T2" fmla="*/ 15 w 15"/>
                <a:gd name="T3" fmla="*/ 3 h 3"/>
                <a:gd name="T4" fmla="*/ 15 w 15"/>
                <a:gd name="T5" fmla="*/ 0 h 3"/>
                <a:gd name="T6" fmla="*/ 0 w 1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3">
                  <a:moveTo>
                    <a:pt x="0" y="0"/>
                  </a:moveTo>
                  <a:lnTo>
                    <a:pt x="15" y="3"/>
                  </a:ln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94" name="Freeform 3222">
              <a:extLst>
                <a:ext uri="{FF2B5EF4-FFF2-40B4-BE49-F238E27FC236}">
                  <a16:creationId xmlns:a16="http://schemas.microsoft.com/office/drawing/2014/main" id="{FE176058-3614-4E63-819A-7E9501369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6" y="2548"/>
              <a:ext cx="6" cy="1"/>
            </a:xfrm>
            <a:custGeom>
              <a:avLst/>
              <a:gdLst>
                <a:gd name="T0" fmla="*/ 18 w 18"/>
                <a:gd name="T1" fmla="*/ 0 h 3"/>
                <a:gd name="T2" fmla="*/ 0 w 18"/>
                <a:gd name="T3" fmla="*/ 0 h 3"/>
                <a:gd name="T4" fmla="*/ 0 w 18"/>
                <a:gd name="T5" fmla="*/ 3 h 3"/>
                <a:gd name="T6" fmla="*/ 18 w 1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3">
                  <a:moveTo>
                    <a:pt x="18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95" name="Freeform 3223">
              <a:extLst>
                <a:ext uri="{FF2B5EF4-FFF2-40B4-BE49-F238E27FC236}">
                  <a16:creationId xmlns:a16="http://schemas.microsoft.com/office/drawing/2014/main" id="{504960F4-9BB9-4920-8565-7176905BB1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6" y="2547"/>
              <a:ext cx="12" cy="1"/>
            </a:xfrm>
            <a:custGeom>
              <a:avLst/>
              <a:gdLst>
                <a:gd name="T0" fmla="*/ 36 w 36"/>
                <a:gd name="T1" fmla="*/ 3 h 3"/>
                <a:gd name="T2" fmla="*/ 36 w 36"/>
                <a:gd name="T3" fmla="*/ 0 h 3"/>
                <a:gd name="T4" fmla="*/ 0 w 36"/>
                <a:gd name="T5" fmla="*/ 3 h 3"/>
                <a:gd name="T6" fmla="*/ 36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36" y="3"/>
                  </a:moveTo>
                  <a:lnTo>
                    <a:pt x="36" y="0"/>
                  </a:lnTo>
                  <a:lnTo>
                    <a:pt x="0" y="3"/>
                  </a:lnTo>
                  <a:lnTo>
                    <a:pt x="36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96" name="Freeform 3224">
              <a:extLst>
                <a:ext uri="{FF2B5EF4-FFF2-40B4-BE49-F238E27FC236}">
                  <a16:creationId xmlns:a16="http://schemas.microsoft.com/office/drawing/2014/main" id="{54AB6A57-A02C-4339-BDEA-3A5B38BFD4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2" y="2574"/>
              <a:ext cx="145" cy="12"/>
            </a:xfrm>
            <a:custGeom>
              <a:avLst/>
              <a:gdLst>
                <a:gd name="T0" fmla="*/ 435 w 435"/>
                <a:gd name="T1" fmla="*/ 3 h 36"/>
                <a:gd name="T2" fmla="*/ 435 w 435"/>
                <a:gd name="T3" fmla="*/ 0 h 36"/>
                <a:gd name="T4" fmla="*/ 0 w 435"/>
                <a:gd name="T5" fmla="*/ 30 h 36"/>
                <a:gd name="T6" fmla="*/ 0 w 435"/>
                <a:gd name="T7" fmla="*/ 36 h 36"/>
                <a:gd name="T8" fmla="*/ 435 w 435"/>
                <a:gd name="T9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5" h="36">
                  <a:moveTo>
                    <a:pt x="435" y="3"/>
                  </a:moveTo>
                  <a:lnTo>
                    <a:pt x="435" y="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435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97" name="Freeform 3225">
              <a:extLst>
                <a:ext uri="{FF2B5EF4-FFF2-40B4-BE49-F238E27FC236}">
                  <a16:creationId xmlns:a16="http://schemas.microsoft.com/office/drawing/2014/main" id="{D6B869BA-A084-46DE-9035-6E0C30FB84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2554"/>
              <a:ext cx="15" cy="4"/>
            </a:xfrm>
            <a:custGeom>
              <a:avLst/>
              <a:gdLst>
                <a:gd name="T0" fmla="*/ 27 w 45"/>
                <a:gd name="T1" fmla="*/ 12 h 12"/>
                <a:gd name="T2" fmla="*/ 45 w 45"/>
                <a:gd name="T3" fmla="*/ 12 h 12"/>
                <a:gd name="T4" fmla="*/ 0 w 45"/>
                <a:gd name="T5" fmla="*/ 0 h 12"/>
                <a:gd name="T6" fmla="*/ 27 w 45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2">
                  <a:moveTo>
                    <a:pt x="27" y="12"/>
                  </a:moveTo>
                  <a:lnTo>
                    <a:pt x="45" y="12"/>
                  </a:lnTo>
                  <a:lnTo>
                    <a:pt x="0" y="0"/>
                  </a:lnTo>
                  <a:lnTo>
                    <a:pt x="27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098" name="Freeform 3226">
              <a:extLst>
                <a:ext uri="{FF2B5EF4-FFF2-40B4-BE49-F238E27FC236}">
                  <a16:creationId xmlns:a16="http://schemas.microsoft.com/office/drawing/2014/main" id="{1568D411-A905-4C34-B5F1-BB4C54D1F4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9" y="2552"/>
              <a:ext cx="123" cy="34"/>
            </a:xfrm>
            <a:custGeom>
              <a:avLst/>
              <a:gdLst>
                <a:gd name="T0" fmla="*/ 9 w 369"/>
                <a:gd name="T1" fmla="*/ 6 h 102"/>
                <a:gd name="T2" fmla="*/ 54 w 369"/>
                <a:gd name="T3" fmla="*/ 18 h 102"/>
                <a:gd name="T4" fmla="*/ 369 w 369"/>
                <a:gd name="T5" fmla="*/ 102 h 102"/>
                <a:gd name="T6" fmla="*/ 369 w 369"/>
                <a:gd name="T7" fmla="*/ 96 h 102"/>
                <a:gd name="T8" fmla="*/ 0 w 369"/>
                <a:gd name="T9" fmla="*/ 0 h 102"/>
                <a:gd name="T10" fmla="*/ 9 w 369"/>
                <a:gd name="T11" fmla="*/ 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102">
                  <a:moveTo>
                    <a:pt x="9" y="6"/>
                  </a:moveTo>
                  <a:lnTo>
                    <a:pt x="54" y="18"/>
                  </a:lnTo>
                  <a:lnTo>
                    <a:pt x="369" y="102"/>
                  </a:lnTo>
                  <a:lnTo>
                    <a:pt x="369" y="96"/>
                  </a:lnTo>
                  <a:lnTo>
                    <a:pt x="0" y="0"/>
                  </a:lnTo>
                  <a:lnTo>
                    <a:pt x="9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3099" name="Group 3227">
            <a:extLst>
              <a:ext uri="{FF2B5EF4-FFF2-40B4-BE49-F238E27FC236}">
                <a16:creationId xmlns:a16="http://schemas.microsoft.com/office/drawing/2014/main" id="{77D3A01E-D952-4351-BCA6-9A3476A89168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9556750" y="2157413"/>
            <a:ext cx="704850" cy="225425"/>
            <a:chOff x="4105" y="2534"/>
            <a:chExt cx="444" cy="142"/>
          </a:xfrm>
        </p:grpSpPr>
        <p:sp>
          <p:nvSpPr>
            <p:cNvPr id="83100" name="Freeform 3228">
              <a:extLst>
                <a:ext uri="{FF2B5EF4-FFF2-40B4-BE49-F238E27FC236}">
                  <a16:creationId xmlns:a16="http://schemas.microsoft.com/office/drawing/2014/main" id="{0C20D6B6-1590-4242-8CAB-6693235124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9" y="2537"/>
              <a:ext cx="100" cy="26"/>
            </a:xfrm>
            <a:custGeom>
              <a:avLst/>
              <a:gdLst>
                <a:gd name="T0" fmla="*/ 300 w 300"/>
                <a:gd name="T1" fmla="*/ 3 h 78"/>
                <a:gd name="T2" fmla="*/ 285 w 300"/>
                <a:gd name="T3" fmla="*/ 0 h 78"/>
                <a:gd name="T4" fmla="*/ 0 w 300"/>
                <a:gd name="T5" fmla="*/ 75 h 78"/>
                <a:gd name="T6" fmla="*/ 0 w 300"/>
                <a:gd name="T7" fmla="*/ 78 h 78"/>
                <a:gd name="T8" fmla="*/ 3 w 300"/>
                <a:gd name="T9" fmla="*/ 78 h 78"/>
                <a:gd name="T10" fmla="*/ 9 w 300"/>
                <a:gd name="T11" fmla="*/ 78 h 78"/>
                <a:gd name="T12" fmla="*/ 273 w 300"/>
                <a:gd name="T13" fmla="*/ 12 h 78"/>
                <a:gd name="T14" fmla="*/ 300 w 300"/>
                <a:gd name="T15" fmla="*/ 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0" h="78">
                  <a:moveTo>
                    <a:pt x="300" y="3"/>
                  </a:moveTo>
                  <a:lnTo>
                    <a:pt x="285" y="0"/>
                  </a:lnTo>
                  <a:lnTo>
                    <a:pt x="0" y="75"/>
                  </a:lnTo>
                  <a:lnTo>
                    <a:pt x="0" y="78"/>
                  </a:lnTo>
                  <a:lnTo>
                    <a:pt x="3" y="78"/>
                  </a:lnTo>
                  <a:lnTo>
                    <a:pt x="9" y="78"/>
                  </a:lnTo>
                  <a:lnTo>
                    <a:pt x="273" y="12"/>
                  </a:lnTo>
                  <a:lnTo>
                    <a:pt x="30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01" name="Freeform 3229">
              <a:extLst>
                <a:ext uri="{FF2B5EF4-FFF2-40B4-BE49-F238E27FC236}">
                  <a16:creationId xmlns:a16="http://schemas.microsoft.com/office/drawing/2014/main" id="{FCAF5706-04F3-4581-B20F-E247B5AF88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6" y="2563"/>
              <a:ext cx="229" cy="102"/>
            </a:xfrm>
            <a:custGeom>
              <a:avLst/>
              <a:gdLst>
                <a:gd name="T0" fmla="*/ 468 w 687"/>
                <a:gd name="T1" fmla="*/ 21 h 306"/>
                <a:gd name="T2" fmla="*/ 549 w 687"/>
                <a:gd name="T3" fmla="*/ 18 h 306"/>
                <a:gd name="T4" fmla="*/ 579 w 687"/>
                <a:gd name="T5" fmla="*/ 15 h 306"/>
                <a:gd name="T6" fmla="*/ 597 w 687"/>
                <a:gd name="T7" fmla="*/ 15 h 306"/>
                <a:gd name="T8" fmla="*/ 600 w 687"/>
                <a:gd name="T9" fmla="*/ 24 h 306"/>
                <a:gd name="T10" fmla="*/ 600 w 687"/>
                <a:gd name="T11" fmla="*/ 27 h 306"/>
                <a:gd name="T12" fmla="*/ 681 w 687"/>
                <a:gd name="T13" fmla="*/ 306 h 306"/>
                <a:gd name="T14" fmla="*/ 687 w 687"/>
                <a:gd name="T15" fmla="*/ 306 h 306"/>
                <a:gd name="T16" fmla="*/ 678 w 687"/>
                <a:gd name="T17" fmla="*/ 3 h 306"/>
                <a:gd name="T18" fmla="*/ 672 w 687"/>
                <a:gd name="T19" fmla="*/ 0 h 306"/>
                <a:gd name="T20" fmla="*/ 669 w 687"/>
                <a:gd name="T21" fmla="*/ 0 h 306"/>
                <a:gd name="T22" fmla="*/ 291 w 687"/>
                <a:gd name="T23" fmla="*/ 18 h 306"/>
                <a:gd name="T24" fmla="*/ 276 w 687"/>
                <a:gd name="T25" fmla="*/ 21 h 306"/>
                <a:gd name="T26" fmla="*/ 234 w 687"/>
                <a:gd name="T27" fmla="*/ 21 h 306"/>
                <a:gd name="T28" fmla="*/ 210 w 687"/>
                <a:gd name="T29" fmla="*/ 24 h 306"/>
                <a:gd name="T30" fmla="*/ 0 w 687"/>
                <a:gd name="T31" fmla="*/ 33 h 306"/>
                <a:gd name="T32" fmla="*/ 0 w 687"/>
                <a:gd name="T33" fmla="*/ 36 h 306"/>
                <a:gd name="T34" fmla="*/ 327 w 687"/>
                <a:gd name="T35" fmla="*/ 30 h 306"/>
                <a:gd name="T36" fmla="*/ 330 w 687"/>
                <a:gd name="T37" fmla="*/ 27 h 306"/>
                <a:gd name="T38" fmla="*/ 384 w 687"/>
                <a:gd name="T39" fmla="*/ 27 h 306"/>
                <a:gd name="T40" fmla="*/ 411 w 687"/>
                <a:gd name="T41" fmla="*/ 24 h 306"/>
                <a:gd name="T42" fmla="*/ 438 w 687"/>
                <a:gd name="T43" fmla="*/ 24 h 306"/>
                <a:gd name="T44" fmla="*/ 468 w 687"/>
                <a:gd name="T45" fmla="*/ 21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7" h="306">
                  <a:moveTo>
                    <a:pt x="468" y="21"/>
                  </a:moveTo>
                  <a:lnTo>
                    <a:pt x="549" y="18"/>
                  </a:lnTo>
                  <a:lnTo>
                    <a:pt x="579" y="15"/>
                  </a:lnTo>
                  <a:lnTo>
                    <a:pt x="597" y="15"/>
                  </a:lnTo>
                  <a:lnTo>
                    <a:pt x="600" y="24"/>
                  </a:lnTo>
                  <a:lnTo>
                    <a:pt x="600" y="27"/>
                  </a:lnTo>
                  <a:lnTo>
                    <a:pt x="681" y="306"/>
                  </a:lnTo>
                  <a:lnTo>
                    <a:pt x="687" y="306"/>
                  </a:lnTo>
                  <a:lnTo>
                    <a:pt x="678" y="3"/>
                  </a:lnTo>
                  <a:lnTo>
                    <a:pt x="672" y="0"/>
                  </a:lnTo>
                  <a:lnTo>
                    <a:pt x="669" y="0"/>
                  </a:lnTo>
                  <a:lnTo>
                    <a:pt x="291" y="18"/>
                  </a:lnTo>
                  <a:lnTo>
                    <a:pt x="276" y="21"/>
                  </a:lnTo>
                  <a:lnTo>
                    <a:pt x="234" y="21"/>
                  </a:lnTo>
                  <a:lnTo>
                    <a:pt x="210" y="24"/>
                  </a:lnTo>
                  <a:lnTo>
                    <a:pt x="0" y="33"/>
                  </a:lnTo>
                  <a:lnTo>
                    <a:pt x="0" y="36"/>
                  </a:lnTo>
                  <a:lnTo>
                    <a:pt x="327" y="30"/>
                  </a:lnTo>
                  <a:lnTo>
                    <a:pt x="330" y="27"/>
                  </a:lnTo>
                  <a:lnTo>
                    <a:pt x="384" y="27"/>
                  </a:lnTo>
                  <a:lnTo>
                    <a:pt x="411" y="24"/>
                  </a:lnTo>
                  <a:lnTo>
                    <a:pt x="438" y="24"/>
                  </a:lnTo>
                  <a:lnTo>
                    <a:pt x="468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02" name="Freeform 3230">
              <a:extLst>
                <a:ext uri="{FF2B5EF4-FFF2-40B4-BE49-F238E27FC236}">
                  <a16:creationId xmlns:a16="http://schemas.microsoft.com/office/drawing/2014/main" id="{ABA22028-623E-422D-A7BD-C27267EF1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3" y="2568"/>
              <a:ext cx="63" cy="4"/>
            </a:xfrm>
            <a:custGeom>
              <a:avLst/>
              <a:gdLst>
                <a:gd name="T0" fmla="*/ 138 w 189"/>
                <a:gd name="T1" fmla="*/ 3 h 12"/>
                <a:gd name="T2" fmla="*/ 57 w 189"/>
                <a:gd name="T3" fmla="*/ 6 h 12"/>
                <a:gd name="T4" fmla="*/ 27 w 189"/>
                <a:gd name="T5" fmla="*/ 9 h 12"/>
                <a:gd name="T6" fmla="*/ 0 w 189"/>
                <a:gd name="T7" fmla="*/ 9 h 12"/>
                <a:gd name="T8" fmla="*/ 0 w 189"/>
                <a:gd name="T9" fmla="*/ 12 h 12"/>
                <a:gd name="T10" fmla="*/ 177 w 189"/>
                <a:gd name="T11" fmla="*/ 9 h 12"/>
                <a:gd name="T12" fmla="*/ 189 w 189"/>
                <a:gd name="T13" fmla="*/ 9 h 12"/>
                <a:gd name="T14" fmla="*/ 186 w 189"/>
                <a:gd name="T15" fmla="*/ 0 h 12"/>
                <a:gd name="T16" fmla="*/ 168 w 189"/>
                <a:gd name="T17" fmla="*/ 0 h 12"/>
                <a:gd name="T18" fmla="*/ 138 w 189"/>
                <a:gd name="T1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9" h="12">
                  <a:moveTo>
                    <a:pt x="138" y="3"/>
                  </a:moveTo>
                  <a:lnTo>
                    <a:pt x="57" y="6"/>
                  </a:lnTo>
                  <a:lnTo>
                    <a:pt x="27" y="9"/>
                  </a:lnTo>
                  <a:lnTo>
                    <a:pt x="0" y="9"/>
                  </a:lnTo>
                  <a:lnTo>
                    <a:pt x="0" y="12"/>
                  </a:lnTo>
                  <a:lnTo>
                    <a:pt x="177" y="9"/>
                  </a:lnTo>
                  <a:lnTo>
                    <a:pt x="189" y="9"/>
                  </a:lnTo>
                  <a:lnTo>
                    <a:pt x="186" y="0"/>
                  </a:lnTo>
                  <a:lnTo>
                    <a:pt x="168" y="0"/>
                  </a:lnTo>
                  <a:lnTo>
                    <a:pt x="138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03" name="Freeform 3231">
              <a:extLst>
                <a:ext uri="{FF2B5EF4-FFF2-40B4-BE49-F238E27FC236}">
                  <a16:creationId xmlns:a16="http://schemas.microsoft.com/office/drawing/2014/main" id="{B0CDCB78-6349-4F85-87C7-E348BE5EE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0" y="2563"/>
              <a:ext cx="2" cy="1"/>
            </a:xfrm>
            <a:custGeom>
              <a:avLst/>
              <a:gdLst>
                <a:gd name="T0" fmla="*/ 0 w 6"/>
                <a:gd name="T1" fmla="*/ 0 h 3"/>
                <a:gd name="T2" fmla="*/ 6 w 6"/>
                <a:gd name="T3" fmla="*/ 3 h 3"/>
                <a:gd name="T4" fmla="*/ 6 w 6"/>
                <a:gd name="T5" fmla="*/ 0 h 3"/>
                <a:gd name="T6" fmla="*/ 0 w 6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0" y="0"/>
                  </a:moveTo>
                  <a:lnTo>
                    <a:pt x="6" y="3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04" name="Freeform 3232">
              <a:extLst>
                <a:ext uri="{FF2B5EF4-FFF2-40B4-BE49-F238E27FC236}">
                  <a16:creationId xmlns:a16="http://schemas.microsoft.com/office/drawing/2014/main" id="{BB10D10F-4756-48B2-A73F-41B7E3703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" y="2562"/>
              <a:ext cx="318" cy="15"/>
            </a:xfrm>
            <a:custGeom>
              <a:avLst/>
              <a:gdLst>
                <a:gd name="T0" fmla="*/ 954 w 954"/>
                <a:gd name="T1" fmla="*/ 3 h 45"/>
                <a:gd name="T2" fmla="*/ 954 w 954"/>
                <a:gd name="T3" fmla="*/ 0 h 45"/>
                <a:gd name="T4" fmla="*/ 0 w 954"/>
                <a:gd name="T5" fmla="*/ 45 h 45"/>
                <a:gd name="T6" fmla="*/ 231 w 954"/>
                <a:gd name="T7" fmla="*/ 39 h 45"/>
                <a:gd name="T8" fmla="*/ 285 w 954"/>
                <a:gd name="T9" fmla="*/ 36 h 45"/>
                <a:gd name="T10" fmla="*/ 495 w 954"/>
                <a:gd name="T11" fmla="*/ 27 h 45"/>
                <a:gd name="T12" fmla="*/ 519 w 954"/>
                <a:gd name="T13" fmla="*/ 24 h 45"/>
                <a:gd name="T14" fmla="*/ 561 w 954"/>
                <a:gd name="T15" fmla="*/ 24 h 45"/>
                <a:gd name="T16" fmla="*/ 576 w 954"/>
                <a:gd name="T17" fmla="*/ 21 h 45"/>
                <a:gd name="T18" fmla="*/ 954 w 954"/>
                <a:gd name="T19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4" h="45">
                  <a:moveTo>
                    <a:pt x="954" y="3"/>
                  </a:moveTo>
                  <a:lnTo>
                    <a:pt x="954" y="0"/>
                  </a:lnTo>
                  <a:lnTo>
                    <a:pt x="0" y="45"/>
                  </a:lnTo>
                  <a:lnTo>
                    <a:pt x="231" y="39"/>
                  </a:lnTo>
                  <a:lnTo>
                    <a:pt x="285" y="36"/>
                  </a:lnTo>
                  <a:lnTo>
                    <a:pt x="495" y="27"/>
                  </a:lnTo>
                  <a:lnTo>
                    <a:pt x="519" y="24"/>
                  </a:lnTo>
                  <a:lnTo>
                    <a:pt x="561" y="24"/>
                  </a:lnTo>
                  <a:lnTo>
                    <a:pt x="576" y="21"/>
                  </a:lnTo>
                  <a:lnTo>
                    <a:pt x="954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05" name="Freeform 3233">
              <a:extLst>
                <a:ext uri="{FF2B5EF4-FFF2-40B4-BE49-F238E27FC236}">
                  <a16:creationId xmlns:a16="http://schemas.microsoft.com/office/drawing/2014/main" id="{C0675298-BBBC-429C-94DD-A55236BED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3" y="2571"/>
              <a:ext cx="43" cy="25"/>
            </a:xfrm>
            <a:custGeom>
              <a:avLst/>
              <a:gdLst>
                <a:gd name="T0" fmla="*/ 129 w 129"/>
                <a:gd name="T1" fmla="*/ 3 h 75"/>
                <a:gd name="T2" fmla="*/ 129 w 129"/>
                <a:gd name="T3" fmla="*/ 0 h 75"/>
                <a:gd name="T4" fmla="*/ 117 w 129"/>
                <a:gd name="T5" fmla="*/ 0 h 75"/>
                <a:gd name="T6" fmla="*/ 0 w 129"/>
                <a:gd name="T7" fmla="*/ 72 h 75"/>
                <a:gd name="T8" fmla="*/ 0 w 129"/>
                <a:gd name="T9" fmla="*/ 75 h 75"/>
                <a:gd name="T10" fmla="*/ 129 w 129"/>
                <a:gd name="T11" fmla="*/ 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75">
                  <a:moveTo>
                    <a:pt x="129" y="3"/>
                  </a:moveTo>
                  <a:lnTo>
                    <a:pt x="129" y="0"/>
                  </a:lnTo>
                  <a:lnTo>
                    <a:pt x="117" y="0"/>
                  </a:lnTo>
                  <a:lnTo>
                    <a:pt x="0" y="72"/>
                  </a:lnTo>
                  <a:lnTo>
                    <a:pt x="0" y="75"/>
                  </a:lnTo>
                  <a:lnTo>
                    <a:pt x="129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06" name="Freeform 3234">
              <a:extLst>
                <a:ext uri="{FF2B5EF4-FFF2-40B4-BE49-F238E27FC236}">
                  <a16:creationId xmlns:a16="http://schemas.microsoft.com/office/drawing/2014/main" id="{06FD2AB1-20F1-4572-97F4-BFA0A8D48B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" y="2571"/>
              <a:ext cx="310" cy="36"/>
            </a:xfrm>
            <a:custGeom>
              <a:avLst/>
              <a:gdLst>
                <a:gd name="T0" fmla="*/ 726 w 930"/>
                <a:gd name="T1" fmla="*/ 3 h 108"/>
                <a:gd name="T2" fmla="*/ 672 w 930"/>
                <a:gd name="T3" fmla="*/ 3 h 108"/>
                <a:gd name="T4" fmla="*/ 669 w 930"/>
                <a:gd name="T5" fmla="*/ 6 h 108"/>
                <a:gd name="T6" fmla="*/ 342 w 930"/>
                <a:gd name="T7" fmla="*/ 12 h 108"/>
                <a:gd name="T8" fmla="*/ 288 w 930"/>
                <a:gd name="T9" fmla="*/ 12 h 108"/>
                <a:gd name="T10" fmla="*/ 57 w 930"/>
                <a:gd name="T11" fmla="*/ 18 h 108"/>
                <a:gd name="T12" fmla="*/ 15 w 930"/>
                <a:gd name="T13" fmla="*/ 18 h 108"/>
                <a:gd name="T14" fmla="*/ 3 w 930"/>
                <a:gd name="T15" fmla="*/ 18 h 108"/>
                <a:gd name="T16" fmla="*/ 0 w 930"/>
                <a:gd name="T17" fmla="*/ 21 h 108"/>
                <a:gd name="T18" fmla="*/ 381 w 930"/>
                <a:gd name="T19" fmla="*/ 108 h 108"/>
                <a:gd name="T20" fmla="*/ 813 w 930"/>
                <a:gd name="T21" fmla="*/ 72 h 108"/>
                <a:gd name="T22" fmla="*/ 930 w 930"/>
                <a:gd name="T23" fmla="*/ 0 h 108"/>
                <a:gd name="T24" fmla="*/ 753 w 930"/>
                <a:gd name="T25" fmla="*/ 3 h 108"/>
                <a:gd name="T26" fmla="*/ 726 w 930"/>
                <a:gd name="T27" fmla="*/ 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30" h="108">
                  <a:moveTo>
                    <a:pt x="726" y="3"/>
                  </a:moveTo>
                  <a:lnTo>
                    <a:pt x="672" y="3"/>
                  </a:lnTo>
                  <a:lnTo>
                    <a:pt x="669" y="6"/>
                  </a:lnTo>
                  <a:lnTo>
                    <a:pt x="342" y="12"/>
                  </a:lnTo>
                  <a:lnTo>
                    <a:pt x="288" y="12"/>
                  </a:lnTo>
                  <a:lnTo>
                    <a:pt x="57" y="18"/>
                  </a:lnTo>
                  <a:lnTo>
                    <a:pt x="15" y="18"/>
                  </a:lnTo>
                  <a:lnTo>
                    <a:pt x="3" y="18"/>
                  </a:lnTo>
                  <a:lnTo>
                    <a:pt x="0" y="21"/>
                  </a:lnTo>
                  <a:lnTo>
                    <a:pt x="381" y="108"/>
                  </a:lnTo>
                  <a:lnTo>
                    <a:pt x="813" y="72"/>
                  </a:lnTo>
                  <a:lnTo>
                    <a:pt x="930" y="0"/>
                  </a:lnTo>
                  <a:lnTo>
                    <a:pt x="753" y="3"/>
                  </a:lnTo>
                  <a:lnTo>
                    <a:pt x="726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07" name="Freeform 3235">
              <a:extLst>
                <a:ext uri="{FF2B5EF4-FFF2-40B4-BE49-F238E27FC236}">
                  <a16:creationId xmlns:a16="http://schemas.microsoft.com/office/drawing/2014/main" id="{B6DA6161-1E23-47A8-9D37-B56F6EBB2C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4" y="2571"/>
              <a:ext cx="9" cy="1"/>
            </a:xfrm>
            <a:custGeom>
              <a:avLst/>
              <a:gdLst>
                <a:gd name="T0" fmla="*/ 27 w 27"/>
                <a:gd name="T1" fmla="*/ 0 h 3"/>
                <a:gd name="T2" fmla="*/ 0 w 27"/>
                <a:gd name="T3" fmla="*/ 3 h 3"/>
                <a:gd name="T4" fmla="*/ 27 w 27"/>
                <a:gd name="T5" fmla="*/ 3 h 3"/>
                <a:gd name="T6" fmla="*/ 27 w 27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0"/>
                  </a:moveTo>
                  <a:lnTo>
                    <a:pt x="0" y="3"/>
                  </a:lnTo>
                  <a:lnTo>
                    <a:pt x="27" y="3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08" name="Freeform 3236">
              <a:extLst>
                <a:ext uri="{FF2B5EF4-FFF2-40B4-BE49-F238E27FC236}">
                  <a16:creationId xmlns:a16="http://schemas.microsoft.com/office/drawing/2014/main" id="{CA737F05-735F-4B07-AF2B-284EF6446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5" y="2572"/>
              <a:ext cx="350" cy="101"/>
            </a:xfrm>
            <a:custGeom>
              <a:avLst/>
              <a:gdLst>
                <a:gd name="T0" fmla="*/ 801 w 1050"/>
                <a:gd name="T1" fmla="*/ 243 h 303"/>
                <a:gd name="T2" fmla="*/ 804 w 1050"/>
                <a:gd name="T3" fmla="*/ 243 h 303"/>
                <a:gd name="T4" fmla="*/ 1050 w 1050"/>
                <a:gd name="T5" fmla="*/ 303 h 303"/>
                <a:gd name="T6" fmla="*/ 1050 w 1050"/>
                <a:gd name="T7" fmla="*/ 300 h 303"/>
                <a:gd name="T8" fmla="*/ 1047 w 1050"/>
                <a:gd name="T9" fmla="*/ 291 h 303"/>
                <a:gd name="T10" fmla="*/ 1044 w 1050"/>
                <a:gd name="T11" fmla="*/ 282 h 303"/>
                <a:gd name="T12" fmla="*/ 1044 w 1050"/>
                <a:gd name="T13" fmla="*/ 279 h 303"/>
                <a:gd name="T14" fmla="*/ 963 w 1050"/>
                <a:gd name="T15" fmla="*/ 0 h 303"/>
                <a:gd name="T16" fmla="*/ 834 w 1050"/>
                <a:gd name="T17" fmla="*/ 72 h 303"/>
                <a:gd name="T18" fmla="*/ 402 w 1050"/>
                <a:gd name="T19" fmla="*/ 108 h 303"/>
                <a:gd name="T20" fmla="*/ 69 w 1050"/>
                <a:gd name="T21" fmla="*/ 36 h 303"/>
                <a:gd name="T22" fmla="*/ 54 w 1050"/>
                <a:gd name="T23" fmla="*/ 36 h 303"/>
                <a:gd name="T24" fmla="*/ 27 w 1050"/>
                <a:gd name="T25" fmla="*/ 39 h 303"/>
                <a:gd name="T26" fmla="*/ 0 w 1050"/>
                <a:gd name="T27" fmla="*/ 42 h 303"/>
                <a:gd name="T28" fmla="*/ 792 w 1050"/>
                <a:gd name="T29" fmla="*/ 240 h 303"/>
                <a:gd name="T30" fmla="*/ 801 w 1050"/>
                <a:gd name="T31" fmla="*/ 243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50" h="303">
                  <a:moveTo>
                    <a:pt x="801" y="243"/>
                  </a:moveTo>
                  <a:lnTo>
                    <a:pt x="804" y="243"/>
                  </a:lnTo>
                  <a:lnTo>
                    <a:pt x="1050" y="303"/>
                  </a:lnTo>
                  <a:lnTo>
                    <a:pt x="1050" y="300"/>
                  </a:lnTo>
                  <a:lnTo>
                    <a:pt x="1047" y="291"/>
                  </a:lnTo>
                  <a:lnTo>
                    <a:pt x="1044" y="282"/>
                  </a:lnTo>
                  <a:lnTo>
                    <a:pt x="1044" y="279"/>
                  </a:lnTo>
                  <a:lnTo>
                    <a:pt x="963" y="0"/>
                  </a:lnTo>
                  <a:lnTo>
                    <a:pt x="834" y="72"/>
                  </a:lnTo>
                  <a:lnTo>
                    <a:pt x="402" y="108"/>
                  </a:lnTo>
                  <a:lnTo>
                    <a:pt x="69" y="36"/>
                  </a:lnTo>
                  <a:lnTo>
                    <a:pt x="54" y="36"/>
                  </a:lnTo>
                  <a:lnTo>
                    <a:pt x="27" y="39"/>
                  </a:lnTo>
                  <a:lnTo>
                    <a:pt x="0" y="42"/>
                  </a:lnTo>
                  <a:lnTo>
                    <a:pt x="792" y="240"/>
                  </a:lnTo>
                  <a:lnTo>
                    <a:pt x="801" y="2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09" name="Freeform 3237">
              <a:extLst>
                <a:ext uri="{FF2B5EF4-FFF2-40B4-BE49-F238E27FC236}">
                  <a16:creationId xmlns:a16="http://schemas.microsoft.com/office/drawing/2014/main" id="{F51C2725-2194-4471-BA9F-8A192AD02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9" y="2595"/>
              <a:ext cx="144" cy="13"/>
            </a:xfrm>
            <a:custGeom>
              <a:avLst/>
              <a:gdLst>
                <a:gd name="T0" fmla="*/ 432 w 432"/>
                <a:gd name="T1" fmla="*/ 3 h 39"/>
                <a:gd name="T2" fmla="*/ 432 w 432"/>
                <a:gd name="T3" fmla="*/ 0 h 39"/>
                <a:gd name="T4" fmla="*/ 0 w 432"/>
                <a:gd name="T5" fmla="*/ 36 h 39"/>
                <a:gd name="T6" fmla="*/ 0 w 432"/>
                <a:gd name="T7" fmla="*/ 39 h 39"/>
                <a:gd name="T8" fmla="*/ 432 w 432"/>
                <a:gd name="T9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2" h="39">
                  <a:moveTo>
                    <a:pt x="432" y="3"/>
                  </a:moveTo>
                  <a:lnTo>
                    <a:pt x="432" y="0"/>
                  </a:lnTo>
                  <a:lnTo>
                    <a:pt x="0" y="36"/>
                  </a:lnTo>
                  <a:lnTo>
                    <a:pt x="0" y="39"/>
                  </a:lnTo>
                  <a:lnTo>
                    <a:pt x="432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10" name="Freeform 3238">
              <a:extLst>
                <a:ext uri="{FF2B5EF4-FFF2-40B4-BE49-F238E27FC236}">
                  <a16:creationId xmlns:a16="http://schemas.microsoft.com/office/drawing/2014/main" id="{7EE19BE6-E27A-44E9-A098-A9D9F3DEDF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3" y="2653"/>
              <a:ext cx="82" cy="23"/>
            </a:xfrm>
            <a:custGeom>
              <a:avLst/>
              <a:gdLst>
                <a:gd name="T0" fmla="*/ 228 w 246"/>
                <a:gd name="T1" fmla="*/ 66 h 69"/>
                <a:gd name="T2" fmla="*/ 243 w 246"/>
                <a:gd name="T3" fmla="*/ 69 h 69"/>
                <a:gd name="T4" fmla="*/ 246 w 246"/>
                <a:gd name="T5" fmla="*/ 60 h 69"/>
                <a:gd name="T6" fmla="*/ 0 w 246"/>
                <a:gd name="T7" fmla="*/ 0 h 69"/>
                <a:gd name="T8" fmla="*/ 228 w 246"/>
                <a:gd name="T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69">
                  <a:moveTo>
                    <a:pt x="228" y="66"/>
                  </a:moveTo>
                  <a:lnTo>
                    <a:pt x="243" y="69"/>
                  </a:lnTo>
                  <a:lnTo>
                    <a:pt x="246" y="60"/>
                  </a:lnTo>
                  <a:lnTo>
                    <a:pt x="0" y="0"/>
                  </a:lnTo>
                  <a:lnTo>
                    <a:pt x="228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11" name="Freeform 3239">
              <a:extLst>
                <a:ext uri="{FF2B5EF4-FFF2-40B4-BE49-F238E27FC236}">
                  <a16:creationId xmlns:a16="http://schemas.microsoft.com/office/drawing/2014/main" id="{AA89523A-7036-483A-8A53-73C5319ED0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3" y="2665"/>
              <a:ext cx="2" cy="7"/>
            </a:xfrm>
            <a:custGeom>
              <a:avLst/>
              <a:gdLst>
                <a:gd name="T0" fmla="*/ 6 w 6"/>
                <a:gd name="T1" fmla="*/ 21 h 21"/>
                <a:gd name="T2" fmla="*/ 6 w 6"/>
                <a:gd name="T3" fmla="*/ 0 h 21"/>
                <a:gd name="T4" fmla="*/ 0 w 6"/>
                <a:gd name="T5" fmla="*/ 0 h 21"/>
                <a:gd name="T6" fmla="*/ 0 w 6"/>
                <a:gd name="T7" fmla="*/ 3 h 21"/>
                <a:gd name="T8" fmla="*/ 3 w 6"/>
                <a:gd name="T9" fmla="*/ 12 h 21"/>
                <a:gd name="T10" fmla="*/ 6 w 6"/>
                <a:gd name="T1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21">
                  <a:moveTo>
                    <a:pt x="6" y="21"/>
                  </a:moveTo>
                  <a:lnTo>
                    <a:pt x="6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3" y="12"/>
                  </a:lnTo>
                  <a:lnTo>
                    <a:pt x="6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12" name="Freeform 3240">
              <a:extLst>
                <a:ext uri="{FF2B5EF4-FFF2-40B4-BE49-F238E27FC236}">
                  <a16:creationId xmlns:a16="http://schemas.microsoft.com/office/drawing/2014/main" id="{914A0A34-D62E-4E2F-9A8C-CAD12B2DDE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" y="2534"/>
              <a:ext cx="427" cy="43"/>
            </a:xfrm>
            <a:custGeom>
              <a:avLst/>
              <a:gdLst>
                <a:gd name="T0" fmla="*/ 996 w 1281"/>
                <a:gd name="T1" fmla="*/ 84 h 129"/>
                <a:gd name="T2" fmla="*/ 1281 w 1281"/>
                <a:gd name="T3" fmla="*/ 9 h 129"/>
                <a:gd name="T4" fmla="*/ 981 w 1281"/>
                <a:gd name="T5" fmla="*/ 0 h 129"/>
                <a:gd name="T6" fmla="*/ 0 w 1281"/>
                <a:gd name="T7" fmla="*/ 129 h 129"/>
                <a:gd name="T8" fmla="*/ 42 w 1281"/>
                <a:gd name="T9" fmla="*/ 129 h 129"/>
                <a:gd name="T10" fmla="*/ 996 w 1281"/>
                <a:gd name="T11" fmla="*/ 8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129">
                  <a:moveTo>
                    <a:pt x="996" y="84"/>
                  </a:moveTo>
                  <a:lnTo>
                    <a:pt x="1281" y="9"/>
                  </a:lnTo>
                  <a:lnTo>
                    <a:pt x="981" y="0"/>
                  </a:lnTo>
                  <a:lnTo>
                    <a:pt x="0" y="129"/>
                  </a:lnTo>
                  <a:lnTo>
                    <a:pt x="42" y="129"/>
                  </a:lnTo>
                  <a:lnTo>
                    <a:pt x="996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13" name="Freeform 3241">
              <a:extLst>
                <a:ext uri="{FF2B5EF4-FFF2-40B4-BE49-F238E27FC236}">
                  <a16:creationId xmlns:a16="http://schemas.microsoft.com/office/drawing/2014/main" id="{D7A681D6-1E9F-4BC1-8D10-9DD416E66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9" y="2578"/>
              <a:ext cx="130" cy="30"/>
            </a:xfrm>
            <a:custGeom>
              <a:avLst/>
              <a:gdLst>
                <a:gd name="T0" fmla="*/ 390 w 390"/>
                <a:gd name="T1" fmla="*/ 90 h 90"/>
                <a:gd name="T2" fmla="*/ 390 w 390"/>
                <a:gd name="T3" fmla="*/ 87 h 90"/>
                <a:gd name="T4" fmla="*/ 9 w 390"/>
                <a:gd name="T5" fmla="*/ 0 h 90"/>
                <a:gd name="T6" fmla="*/ 0 w 390"/>
                <a:gd name="T7" fmla="*/ 0 h 90"/>
                <a:gd name="T8" fmla="*/ 3 w 390"/>
                <a:gd name="T9" fmla="*/ 6 h 90"/>
                <a:gd name="T10" fmla="*/ 57 w 390"/>
                <a:gd name="T11" fmla="*/ 18 h 90"/>
                <a:gd name="T12" fmla="*/ 390 w 390"/>
                <a:gd name="T13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0" h="90">
                  <a:moveTo>
                    <a:pt x="390" y="90"/>
                  </a:moveTo>
                  <a:lnTo>
                    <a:pt x="390" y="87"/>
                  </a:lnTo>
                  <a:lnTo>
                    <a:pt x="9" y="0"/>
                  </a:lnTo>
                  <a:lnTo>
                    <a:pt x="0" y="0"/>
                  </a:lnTo>
                  <a:lnTo>
                    <a:pt x="3" y="6"/>
                  </a:lnTo>
                  <a:lnTo>
                    <a:pt x="57" y="18"/>
                  </a:lnTo>
                  <a:lnTo>
                    <a:pt x="390" y="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14" name="Freeform 3242">
              <a:extLst>
                <a:ext uri="{FF2B5EF4-FFF2-40B4-BE49-F238E27FC236}">
                  <a16:creationId xmlns:a16="http://schemas.microsoft.com/office/drawing/2014/main" id="{173C4E9F-9B74-44C5-97BE-6D948F1E84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9" y="2577"/>
              <a:ext cx="4" cy="1"/>
            </a:xfrm>
            <a:custGeom>
              <a:avLst/>
              <a:gdLst>
                <a:gd name="T0" fmla="*/ 0 w 12"/>
                <a:gd name="T1" fmla="*/ 3 h 3"/>
                <a:gd name="T2" fmla="*/ 9 w 12"/>
                <a:gd name="T3" fmla="*/ 3 h 3"/>
                <a:gd name="T4" fmla="*/ 12 w 12"/>
                <a:gd name="T5" fmla="*/ 0 h 3"/>
                <a:gd name="T6" fmla="*/ 0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0" y="3"/>
                  </a:moveTo>
                  <a:lnTo>
                    <a:pt x="9" y="3"/>
                  </a:lnTo>
                  <a:lnTo>
                    <a:pt x="12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15" name="Freeform 3243">
              <a:extLst>
                <a:ext uri="{FF2B5EF4-FFF2-40B4-BE49-F238E27FC236}">
                  <a16:creationId xmlns:a16="http://schemas.microsoft.com/office/drawing/2014/main" id="{5855CABF-A3C0-4FEF-9E9B-6D13CF62E7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4" y="2584"/>
              <a:ext cx="9" cy="1"/>
            </a:xfrm>
            <a:custGeom>
              <a:avLst/>
              <a:gdLst>
                <a:gd name="T0" fmla="*/ 0 w 27"/>
                <a:gd name="T1" fmla="*/ 3 h 3"/>
                <a:gd name="T2" fmla="*/ 27 w 27"/>
                <a:gd name="T3" fmla="*/ 0 h 3"/>
                <a:gd name="T4" fmla="*/ 15 w 27"/>
                <a:gd name="T5" fmla="*/ 0 h 3"/>
                <a:gd name="T6" fmla="*/ 0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0" y="3"/>
                  </a:moveTo>
                  <a:lnTo>
                    <a:pt x="27" y="0"/>
                  </a:lnTo>
                  <a:lnTo>
                    <a:pt x="15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16" name="Freeform 3244">
              <a:extLst>
                <a:ext uri="{FF2B5EF4-FFF2-40B4-BE49-F238E27FC236}">
                  <a16:creationId xmlns:a16="http://schemas.microsoft.com/office/drawing/2014/main" id="{B90D7D46-D55D-4719-8FFF-752A44945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0" y="2580"/>
              <a:ext cx="18" cy="4"/>
            </a:xfrm>
            <a:custGeom>
              <a:avLst/>
              <a:gdLst>
                <a:gd name="T0" fmla="*/ 39 w 54"/>
                <a:gd name="T1" fmla="*/ 12 h 12"/>
                <a:gd name="T2" fmla="*/ 54 w 54"/>
                <a:gd name="T3" fmla="*/ 12 h 12"/>
                <a:gd name="T4" fmla="*/ 0 w 54"/>
                <a:gd name="T5" fmla="*/ 0 h 12"/>
                <a:gd name="T6" fmla="*/ 27 w 54"/>
                <a:gd name="T7" fmla="*/ 12 h 12"/>
                <a:gd name="T8" fmla="*/ 39 w 54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12">
                  <a:moveTo>
                    <a:pt x="39" y="12"/>
                  </a:moveTo>
                  <a:lnTo>
                    <a:pt x="54" y="12"/>
                  </a:lnTo>
                  <a:lnTo>
                    <a:pt x="0" y="0"/>
                  </a:lnTo>
                  <a:lnTo>
                    <a:pt x="27" y="12"/>
                  </a:lnTo>
                  <a:lnTo>
                    <a:pt x="39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3117" name="Group 3245">
            <a:extLst>
              <a:ext uri="{FF2B5EF4-FFF2-40B4-BE49-F238E27FC236}">
                <a16:creationId xmlns:a16="http://schemas.microsoft.com/office/drawing/2014/main" id="{95413738-C31B-4455-B33D-0A63A77511CC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9826625" y="2149475"/>
            <a:ext cx="690563" cy="215900"/>
            <a:chOff x="4869" y="2604"/>
            <a:chExt cx="435" cy="136"/>
          </a:xfrm>
        </p:grpSpPr>
        <p:sp>
          <p:nvSpPr>
            <p:cNvPr id="83118" name="Freeform 3246">
              <a:extLst>
                <a:ext uri="{FF2B5EF4-FFF2-40B4-BE49-F238E27FC236}">
                  <a16:creationId xmlns:a16="http://schemas.microsoft.com/office/drawing/2014/main" id="{0BEED882-A477-4A66-8F59-0F3A163C5D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9" y="2605"/>
              <a:ext cx="95" cy="26"/>
            </a:xfrm>
            <a:custGeom>
              <a:avLst/>
              <a:gdLst>
                <a:gd name="T0" fmla="*/ 285 w 285"/>
                <a:gd name="T1" fmla="*/ 6 h 78"/>
                <a:gd name="T2" fmla="*/ 276 w 285"/>
                <a:gd name="T3" fmla="*/ 0 h 78"/>
                <a:gd name="T4" fmla="*/ 0 w 285"/>
                <a:gd name="T5" fmla="*/ 72 h 78"/>
                <a:gd name="T6" fmla="*/ 0 w 285"/>
                <a:gd name="T7" fmla="*/ 78 h 78"/>
                <a:gd name="T8" fmla="*/ 9 w 285"/>
                <a:gd name="T9" fmla="*/ 78 h 78"/>
                <a:gd name="T10" fmla="*/ 270 w 285"/>
                <a:gd name="T11" fmla="*/ 9 h 78"/>
                <a:gd name="T12" fmla="*/ 285 w 285"/>
                <a:gd name="T13" fmla="*/ 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5" h="78">
                  <a:moveTo>
                    <a:pt x="285" y="6"/>
                  </a:moveTo>
                  <a:lnTo>
                    <a:pt x="276" y="0"/>
                  </a:lnTo>
                  <a:lnTo>
                    <a:pt x="0" y="72"/>
                  </a:lnTo>
                  <a:lnTo>
                    <a:pt x="0" y="78"/>
                  </a:lnTo>
                  <a:lnTo>
                    <a:pt x="9" y="78"/>
                  </a:lnTo>
                  <a:lnTo>
                    <a:pt x="270" y="9"/>
                  </a:lnTo>
                  <a:lnTo>
                    <a:pt x="285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19" name="Freeform 3247">
              <a:extLst>
                <a:ext uri="{FF2B5EF4-FFF2-40B4-BE49-F238E27FC236}">
                  <a16:creationId xmlns:a16="http://schemas.microsoft.com/office/drawing/2014/main" id="{844E5691-A875-46B6-83F5-E8676B77A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9" y="2638"/>
              <a:ext cx="39" cy="24"/>
            </a:xfrm>
            <a:custGeom>
              <a:avLst/>
              <a:gdLst>
                <a:gd name="T0" fmla="*/ 117 w 117"/>
                <a:gd name="T1" fmla="*/ 0 h 72"/>
                <a:gd name="T2" fmla="*/ 111 w 117"/>
                <a:gd name="T3" fmla="*/ 0 h 72"/>
                <a:gd name="T4" fmla="*/ 0 w 117"/>
                <a:gd name="T5" fmla="*/ 69 h 72"/>
                <a:gd name="T6" fmla="*/ 3 w 117"/>
                <a:gd name="T7" fmla="*/ 72 h 72"/>
                <a:gd name="T8" fmla="*/ 117 w 117"/>
                <a:gd name="T9" fmla="*/ 3 h 72"/>
                <a:gd name="T10" fmla="*/ 117 w 117"/>
                <a:gd name="T11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7" h="72">
                  <a:moveTo>
                    <a:pt x="117" y="0"/>
                  </a:moveTo>
                  <a:lnTo>
                    <a:pt x="111" y="0"/>
                  </a:lnTo>
                  <a:lnTo>
                    <a:pt x="0" y="69"/>
                  </a:lnTo>
                  <a:lnTo>
                    <a:pt x="3" y="72"/>
                  </a:lnTo>
                  <a:lnTo>
                    <a:pt x="117" y="3"/>
                  </a:lnTo>
                  <a:lnTo>
                    <a:pt x="1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20" name="Freeform 3248">
              <a:extLst>
                <a:ext uri="{FF2B5EF4-FFF2-40B4-BE49-F238E27FC236}">
                  <a16:creationId xmlns:a16="http://schemas.microsoft.com/office/drawing/2014/main" id="{FAE5EA57-71FC-4208-98C3-B4CF2F9E4D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6" y="2637"/>
              <a:ext cx="2" cy="1"/>
            </a:xfrm>
            <a:custGeom>
              <a:avLst/>
              <a:gdLst>
                <a:gd name="T0" fmla="*/ 0 w 6"/>
                <a:gd name="T1" fmla="*/ 3 h 3"/>
                <a:gd name="T2" fmla="*/ 6 w 6"/>
                <a:gd name="T3" fmla="*/ 3 h 3"/>
                <a:gd name="T4" fmla="*/ 3 w 6"/>
                <a:gd name="T5" fmla="*/ 0 h 3"/>
                <a:gd name="T6" fmla="*/ 0 w 6"/>
                <a:gd name="T7" fmla="*/ 0 h 3"/>
                <a:gd name="T8" fmla="*/ 0 w 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0" y="3"/>
                  </a:moveTo>
                  <a:lnTo>
                    <a:pt x="6" y="3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21" name="Freeform 3249">
              <a:extLst>
                <a:ext uri="{FF2B5EF4-FFF2-40B4-BE49-F238E27FC236}">
                  <a16:creationId xmlns:a16="http://schemas.microsoft.com/office/drawing/2014/main" id="{26AF0EC4-1E92-4A12-80AD-A3C166D04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" y="2631"/>
              <a:ext cx="214" cy="100"/>
            </a:xfrm>
            <a:custGeom>
              <a:avLst/>
              <a:gdLst>
                <a:gd name="T0" fmla="*/ 558 w 642"/>
                <a:gd name="T1" fmla="*/ 21 h 300"/>
                <a:gd name="T2" fmla="*/ 558 w 642"/>
                <a:gd name="T3" fmla="*/ 24 h 300"/>
                <a:gd name="T4" fmla="*/ 636 w 642"/>
                <a:gd name="T5" fmla="*/ 300 h 300"/>
                <a:gd name="T6" fmla="*/ 642 w 642"/>
                <a:gd name="T7" fmla="*/ 300 h 300"/>
                <a:gd name="T8" fmla="*/ 630 w 642"/>
                <a:gd name="T9" fmla="*/ 0 h 300"/>
                <a:gd name="T10" fmla="*/ 621 w 642"/>
                <a:gd name="T11" fmla="*/ 0 h 300"/>
                <a:gd name="T12" fmla="*/ 306 w 642"/>
                <a:gd name="T13" fmla="*/ 15 h 300"/>
                <a:gd name="T14" fmla="*/ 297 w 642"/>
                <a:gd name="T15" fmla="*/ 18 h 300"/>
                <a:gd name="T16" fmla="*/ 255 w 642"/>
                <a:gd name="T17" fmla="*/ 18 h 300"/>
                <a:gd name="T18" fmla="*/ 243 w 642"/>
                <a:gd name="T19" fmla="*/ 21 h 300"/>
                <a:gd name="T20" fmla="*/ 204 w 642"/>
                <a:gd name="T21" fmla="*/ 21 h 300"/>
                <a:gd name="T22" fmla="*/ 186 w 642"/>
                <a:gd name="T23" fmla="*/ 24 h 300"/>
                <a:gd name="T24" fmla="*/ 0 w 642"/>
                <a:gd name="T25" fmla="*/ 33 h 300"/>
                <a:gd name="T26" fmla="*/ 0 w 642"/>
                <a:gd name="T27" fmla="*/ 36 h 300"/>
                <a:gd name="T28" fmla="*/ 315 w 642"/>
                <a:gd name="T29" fmla="*/ 27 h 300"/>
                <a:gd name="T30" fmla="*/ 339 w 642"/>
                <a:gd name="T31" fmla="*/ 24 h 300"/>
                <a:gd name="T32" fmla="*/ 363 w 642"/>
                <a:gd name="T33" fmla="*/ 24 h 300"/>
                <a:gd name="T34" fmla="*/ 387 w 642"/>
                <a:gd name="T35" fmla="*/ 21 h 300"/>
                <a:gd name="T36" fmla="*/ 459 w 642"/>
                <a:gd name="T37" fmla="*/ 18 h 300"/>
                <a:gd name="T38" fmla="*/ 483 w 642"/>
                <a:gd name="T39" fmla="*/ 15 h 300"/>
                <a:gd name="T40" fmla="*/ 507 w 642"/>
                <a:gd name="T41" fmla="*/ 15 h 300"/>
                <a:gd name="T42" fmla="*/ 528 w 642"/>
                <a:gd name="T43" fmla="*/ 12 h 300"/>
                <a:gd name="T44" fmla="*/ 555 w 642"/>
                <a:gd name="T45" fmla="*/ 12 h 300"/>
                <a:gd name="T46" fmla="*/ 555 w 642"/>
                <a:gd name="T47" fmla="*/ 18 h 300"/>
                <a:gd name="T48" fmla="*/ 558 w 642"/>
                <a:gd name="T49" fmla="*/ 2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2" h="300">
                  <a:moveTo>
                    <a:pt x="558" y="21"/>
                  </a:moveTo>
                  <a:lnTo>
                    <a:pt x="558" y="24"/>
                  </a:lnTo>
                  <a:lnTo>
                    <a:pt x="636" y="300"/>
                  </a:lnTo>
                  <a:lnTo>
                    <a:pt x="642" y="300"/>
                  </a:lnTo>
                  <a:lnTo>
                    <a:pt x="630" y="0"/>
                  </a:lnTo>
                  <a:lnTo>
                    <a:pt x="621" y="0"/>
                  </a:lnTo>
                  <a:lnTo>
                    <a:pt x="306" y="15"/>
                  </a:lnTo>
                  <a:lnTo>
                    <a:pt x="297" y="18"/>
                  </a:lnTo>
                  <a:lnTo>
                    <a:pt x="255" y="18"/>
                  </a:lnTo>
                  <a:lnTo>
                    <a:pt x="243" y="21"/>
                  </a:lnTo>
                  <a:lnTo>
                    <a:pt x="204" y="21"/>
                  </a:lnTo>
                  <a:lnTo>
                    <a:pt x="186" y="24"/>
                  </a:lnTo>
                  <a:lnTo>
                    <a:pt x="0" y="33"/>
                  </a:lnTo>
                  <a:lnTo>
                    <a:pt x="0" y="36"/>
                  </a:lnTo>
                  <a:lnTo>
                    <a:pt x="315" y="27"/>
                  </a:lnTo>
                  <a:lnTo>
                    <a:pt x="339" y="24"/>
                  </a:lnTo>
                  <a:lnTo>
                    <a:pt x="363" y="24"/>
                  </a:lnTo>
                  <a:lnTo>
                    <a:pt x="387" y="21"/>
                  </a:lnTo>
                  <a:lnTo>
                    <a:pt x="459" y="18"/>
                  </a:lnTo>
                  <a:lnTo>
                    <a:pt x="483" y="15"/>
                  </a:lnTo>
                  <a:lnTo>
                    <a:pt x="507" y="15"/>
                  </a:lnTo>
                  <a:lnTo>
                    <a:pt x="528" y="12"/>
                  </a:lnTo>
                  <a:lnTo>
                    <a:pt x="555" y="12"/>
                  </a:lnTo>
                  <a:lnTo>
                    <a:pt x="555" y="18"/>
                  </a:lnTo>
                  <a:lnTo>
                    <a:pt x="558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22" name="Freeform 3250">
              <a:extLst>
                <a:ext uri="{FF2B5EF4-FFF2-40B4-BE49-F238E27FC236}">
                  <a16:creationId xmlns:a16="http://schemas.microsoft.com/office/drawing/2014/main" id="{E528FD63-0EC7-4B00-8D5D-008FAAC71B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1" y="2635"/>
              <a:ext cx="56" cy="4"/>
            </a:xfrm>
            <a:custGeom>
              <a:avLst/>
              <a:gdLst>
                <a:gd name="T0" fmla="*/ 168 w 168"/>
                <a:gd name="T1" fmla="*/ 6 h 12"/>
                <a:gd name="T2" fmla="*/ 168 w 168"/>
                <a:gd name="T3" fmla="*/ 0 h 12"/>
                <a:gd name="T4" fmla="*/ 141 w 168"/>
                <a:gd name="T5" fmla="*/ 0 h 12"/>
                <a:gd name="T6" fmla="*/ 120 w 168"/>
                <a:gd name="T7" fmla="*/ 3 h 12"/>
                <a:gd name="T8" fmla="*/ 96 w 168"/>
                <a:gd name="T9" fmla="*/ 3 h 12"/>
                <a:gd name="T10" fmla="*/ 72 w 168"/>
                <a:gd name="T11" fmla="*/ 6 h 12"/>
                <a:gd name="T12" fmla="*/ 0 w 168"/>
                <a:gd name="T13" fmla="*/ 9 h 12"/>
                <a:gd name="T14" fmla="*/ 0 w 168"/>
                <a:gd name="T15" fmla="*/ 12 h 12"/>
                <a:gd name="T16" fmla="*/ 165 w 168"/>
                <a:gd name="T17" fmla="*/ 6 h 12"/>
                <a:gd name="T18" fmla="*/ 168 w 168"/>
                <a:gd name="T1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8" h="12">
                  <a:moveTo>
                    <a:pt x="168" y="6"/>
                  </a:moveTo>
                  <a:lnTo>
                    <a:pt x="168" y="0"/>
                  </a:lnTo>
                  <a:lnTo>
                    <a:pt x="141" y="0"/>
                  </a:lnTo>
                  <a:lnTo>
                    <a:pt x="120" y="3"/>
                  </a:lnTo>
                  <a:lnTo>
                    <a:pt x="96" y="3"/>
                  </a:lnTo>
                  <a:lnTo>
                    <a:pt x="72" y="6"/>
                  </a:lnTo>
                  <a:lnTo>
                    <a:pt x="0" y="9"/>
                  </a:lnTo>
                  <a:lnTo>
                    <a:pt x="0" y="12"/>
                  </a:lnTo>
                  <a:lnTo>
                    <a:pt x="165" y="6"/>
                  </a:lnTo>
                  <a:lnTo>
                    <a:pt x="168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23" name="Freeform 3251">
              <a:extLst>
                <a:ext uri="{FF2B5EF4-FFF2-40B4-BE49-F238E27FC236}">
                  <a16:creationId xmlns:a16="http://schemas.microsoft.com/office/drawing/2014/main" id="{C57BF20C-E49C-4E24-AE11-B7237966D7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" y="2629"/>
              <a:ext cx="304" cy="17"/>
            </a:xfrm>
            <a:custGeom>
              <a:avLst/>
              <a:gdLst>
                <a:gd name="T0" fmla="*/ 912 w 912"/>
                <a:gd name="T1" fmla="*/ 6 h 51"/>
                <a:gd name="T2" fmla="*/ 912 w 912"/>
                <a:gd name="T3" fmla="*/ 0 h 51"/>
                <a:gd name="T4" fmla="*/ 0 w 912"/>
                <a:gd name="T5" fmla="*/ 51 h 51"/>
                <a:gd name="T6" fmla="*/ 138 w 912"/>
                <a:gd name="T7" fmla="*/ 48 h 51"/>
                <a:gd name="T8" fmla="*/ 168 w 912"/>
                <a:gd name="T9" fmla="*/ 45 h 51"/>
                <a:gd name="T10" fmla="*/ 195 w 912"/>
                <a:gd name="T11" fmla="*/ 45 h 51"/>
                <a:gd name="T12" fmla="*/ 240 w 912"/>
                <a:gd name="T13" fmla="*/ 42 h 51"/>
                <a:gd name="T14" fmla="*/ 252 w 912"/>
                <a:gd name="T15" fmla="*/ 42 h 51"/>
                <a:gd name="T16" fmla="*/ 291 w 912"/>
                <a:gd name="T17" fmla="*/ 39 h 51"/>
                <a:gd name="T18" fmla="*/ 477 w 912"/>
                <a:gd name="T19" fmla="*/ 30 h 51"/>
                <a:gd name="T20" fmla="*/ 495 w 912"/>
                <a:gd name="T21" fmla="*/ 27 h 51"/>
                <a:gd name="T22" fmla="*/ 534 w 912"/>
                <a:gd name="T23" fmla="*/ 27 h 51"/>
                <a:gd name="T24" fmla="*/ 546 w 912"/>
                <a:gd name="T25" fmla="*/ 24 h 51"/>
                <a:gd name="T26" fmla="*/ 588 w 912"/>
                <a:gd name="T27" fmla="*/ 24 h 51"/>
                <a:gd name="T28" fmla="*/ 597 w 912"/>
                <a:gd name="T29" fmla="*/ 21 h 51"/>
                <a:gd name="T30" fmla="*/ 912 w 912"/>
                <a:gd name="T31" fmla="*/ 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12" h="51">
                  <a:moveTo>
                    <a:pt x="912" y="6"/>
                  </a:moveTo>
                  <a:lnTo>
                    <a:pt x="912" y="0"/>
                  </a:lnTo>
                  <a:lnTo>
                    <a:pt x="0" y="51"/>
                  </a:lnTo>
                  <a:lnTo>
                    <a:pt x="138" y="48"/>
                  </a:lnTo>
                  <a:lnTo>
                    <a:pt x="168" y="45"/>
                  </a:lnTo>
                  <a:lnTo>
                    <a:pt x="195" y="45"/>
                  </a:lnTo>
                  <a:lnTo>
                    <a:pt x="240" y="42"/>
                  </a:lnTo>
                  <a:lnTo>
                    <a:pt x="252" y="42"/>
                  </a:lnTo>
                  <a:lnTo>
                    <a:pt x="291" y="39"/>
                  </a:lnTo>
                  <a:lnTo>
                    <a:pt x="477" y="30"/>
                  </a:lnTo>
                  <a:lnTo>
                    <a:pt x="495" y="27"/>
                  </a:lnTo>
                  <a:lnTo>
                    <a:pt x="534" y="27"/>
                  </a:lnTo>
                  <a:lnTo>
                    <a:pt x="546" y="24"/>
                  </a:lnTo>
                  <a:lnTo>
                    <a:pt x="588" y="24"/>
                  </a:lnTo>
                  <a:lnTo>
                    <a:pt x="597" y="21"/>
                  </a:lnTo>
                  <a:lnTo>
                    <a:pt x="912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24" name="Freeform 3252">
              <a:extLst>
                <a:ext uri="{FF2B5EF4-FFF2-40B4-BE49-F238E27FC236}">
                  <a16:creationId xmlns:a16="http://schemas.microsoft.com/office/drawing/2014/main" id="{38CB197F-747B-4A86-9B36-B8019B4333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9" y="2637"/>
              <a:ext cx="317" cy="35"/>
            </a:xfrm>
            <a:custGeom>
              <a:avLst/>
              <a:gdLst>
                <a:gd name="T0" fmla="*/ 951 w 951"/>
                <a:gd name="T1" fmla="*/ 3 h 105"/>
                <a:gd name="T2" fmla="*/ 951 w 951"/>
                <a:gd name="T3" fmla="*/ 0 h 105"/>
                <a:gd name="T4" fmla="*/ 786 w 951"/>
                <a:gd name="T5" fmla="*/ 6 h 105"/>
                <a:gd name="T6" fmla="*/ 765 w 951"/>
                <a:gd name="T7" fmla="*/ 6 h 105"/>
                <a:gd name="T8" fmla="*/ 738 w 951"/>
                <a:gd name="T9" fmla="*/ 9 h 105"/>
                <a:gd name="T10" fmla="*/ 714 w 951"/>
                <a:gd name="T11" fmla="*/ 9 h 105"/>
                <a:gd name="T12" fmla="*/ 399 w 951"/>
                <a:gd name="T13" fmla="*/ 18 h 105"/>
                <a:gd name="T14" fmla="*/ 372 w 951"/>
                <a:gd name="T15" fmla="*/ 18 h 105"/>
                <a:gd name="T16" fmla="*/ 348 w 951"/>
                <a:gd name="T17" fmla="*/ 21 h 105"/>
                <a:gd name="T18" fmla="*/ 303 w 951"/>
                <a:gd name="T19" fmla="*/ 21 h 105"/>
                <a:gd name="T20" fmla="*/ 276 w 951"/>
                <a:gd name="T21" fmla="*/ 21 h 105"/>
                <a:gd name="T22" fmla="*/ 246 w 951"/>
                <a:gd name="T23" fmla="*/ 24 h 105"/>
                <a:gd name="T24" fmla="*/ 108 w 951"/>
                <a:gd name="T25" fmla="*/ 27 h 105"/>
                <a:gd name="T26" fmla="*/ 90 w 951"/>
                <a:gd name="T27" fmla="*/ 27 h 105"/>
                <a:gd name="T28" fmla="*/ 21 w 951"/>
                <a:gd name="T29" fmla="*/ 30 h 105"/>
                <a:gd name="T30" fmla="*/ 0 w 951"/>
                <a:gd name="T31" fmla="*/ 33 h 105"/>
                <a:gd name="T32" fmla="*/ 417 w 951"/>
                <a:gd name="T33" fmla="*/ 105 h 105"/>
                <a:gd name="T34" fmla="*/ 840 w 951"/>
                <a:gd name="T35" fmla="*/ 72 h 105"/>
                <a:gd name="T36" fmla="*/ 951 w 951"/>
                <a:gd name="T37" fmla="*/ 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51" h="105">
                  <a:moveTo>
                    <a:pt x="951" y="3"/>
                  </a:moveTo>
                  <a:lnTo>
                    <a:pt x="951" y="0"/>
                  </a:lnTo>
                  <a:lnTo>
                    <a:pt x="786" y="6"/>
                  </a:lnTo>
                  <a:lnTo>
                    <a:pt x="765" y="6"/>
                  </a:lnTo>
                  <a:lnTo>
                    <a:pt x="738" y="9"/>
                  </a:lnTo>
                  <a:lnTo>
                    <a:pt x="714" y="9"/>
                  </a:lnTo>
                  <a:lnTo>
                    <a:pt x="399" y="18"/>
                  </a:lnTo>
                  <a:lnTo>
                    <a:pt x="372" y="18"/>
                  </a:lnTo>
                  <a:lnTo>
                    <a:pt x="348" y="21"/>
                  </a:lnTo>
                  <a:lnTo>
                    <a:pt x="303" y="21"/>
                  </a:lnTo>
                  <a:lnTo>
                    <a:pt x="276" y="21"/>
                  </a:lnTo>
                  <a:lnTo>
                    <a:pt x="246" y="24"/>
                  </a:lnTo>
                  <a:lnTo>
                    <a:pt x="108" y="27"/>
                  </a:lnTo>
                  <a:lnTo>
                    <a:pt x="90" y="27"/>
                  </a:lnTo>
                  <a:lnTo>
                    <a:pt x="21" y="30"/>
                  </a:lnTo>
                  <a:lnTo>
                    <a:pt x="0" y="33"/>
                  </a:lnTo>
                  <a:lnTo>
                    <a:pt x="417" y="105"/>
                  </a:lnTo>
                  <a:lnTo>
                    <a:pt x="840" y="72"/>
                  </a:lnTo>
                  <a:lnTo>
                    <a:pt x="951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25" name="Freeform 3253">
              <a:extLst>
                <a:ext uri="{FF2B5EF4-FFF2-40B4-BE49-F238E27FC236}">
                  <a16:creationId xmlns:a16="http://schemas.microsoft.com/office/drawing/2014/main" id="{6AF61889-678E-4BFD-8158-1DA086A4D4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7" y="2639"/>
              <a:ext cx="8" cy="1"/>
            </a:xfrm>
            <a:custGeom>
              <a:avLst/>
              <a:gdLst>
                <a:gd name="T0" fmla="*/ 24 w 24"/>
                <a:gd name="T1" fmla="*/ 0 h 3"/>
                <a:gd name="T2" fmla="*/ 0 w 24"/>
                <a:gd name="T3" fmla="*/ 3 h 3"/>
                <a:gd name="T4" fmla="*/ 24 w 24"/>
                <a:gd name="T5" fmla="*/ 3 h 3"/>
                <a:gd name="T6" fmla="*/ 24 w 2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3">
                  <a:moveTo>
                    <a:pt x="24" y="0"/>
                  </a:moveTo>
                  <a:lnTo>
                    <a:pt x="0" y="3"/>
                  </a:lnTo>
                  <a:lnTo>
                    <a:pt x="24" y="3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26" name="Freeform 3254">
              <a:extLst>
                <a:ext uri="{FF2B5EF4-FFF2-40B4-BE49-F238E27FC236}">
                  <a16:creationId xmlns:a16="http://schemas.microsoft.com/office/drawing/2014/main" id="{63FC16CE-4441-48CF-9FF7-5CF4C77F4F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5" y="2639"/>
              <a:ext cx="9" cy="1"/>
            </a:xfrm>
            <a:custGeom>
              <a:avLst/>
              <a:gdLst>
                <a:gd name="T0" fmla="*/ 0 w 27"/>
                <a:gd name="T1" fmla="*/ 0 h 3"/>
                <a:gd name="T2" fmla="*/ 0 w 27"/>
                <a:gd name="T3" fmla="*/ 3 h 3"/>
                <a:gd name="T4" fmla="*/ 27 w 27"/>
                <a:gd name="T5" fmla="*/ 0 h 3"/>
                <a:gd name="T6" fmla="*/ 24 w 27"/>
                <a:gd name="T7" fmla="*/ 0 h 3"/>
                <a:gd name="T8" fmla="*/ 0 w 27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">
                  <a:moveTo>
                    <a:pt x="0" y="0"/>
                  </a:moveTo>
                  <a:lnTo>
                    <a:pt x="0" y="3"/>
                  </a:lnTo>
                  <a:lnTo>
                    <a:pt x="27" y="0"/>
                  </a:lnTo>
                  <a:lnTo>
                    <a:pt x="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27" name="Freeform 3255">
              <a:extLst>
                <a:ext uri="{FF2B5EF4-FFF2-40B4-BE49-F238E27FC236}">
                  <a16:creationId xmlns:a16="http://schemas.microsoft.com/office/drawing/2014/main" id="{4C345AB2-5676-4E21-90A2-8FDB2C97C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3" y="2638"/>
              <a:ext cx="8" cy="1"/>
            </a:xfrm>
            <a:custGeom>
              <a:avLst/>
              <a:gdLst>
                <a:gd name="T0" fmla="*/ 0 w 24"/>
                <a:gd name="T1" fmla="*/ 3 h 3"/>
                <a:gd name="T2" fmla="*/ 3 w 24"/>
                <a:gd name="T3" fmla="*/ 3 h 3"/>
                <a:gd name="T4" fmla="*/ 24 w 24"/>
                <a:gd name="T5" fmla="*/ 3 h 3"/>
                <a:gd name="T6" fmla="*/ 24 w 24"/>
                <a:gd name="T7" fmla="*/ 0 h 3"/>
                <a:gd name="T8" fmla="*/ 0 w 24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">
                  <a:moveTo>
                    <a:pt x="0" y="3"/>
                  </a:moveTo>
                  <a:lnTo>
                    <a:pt x="3" y="3"/>
                  </a:lnTo>
                  <a:lnTo>
                    <a:pt x="24" y="3"/>
                  </a:lnTo>
                  <a:lnTo>
                    <a:pt x="24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28" name="Freeform 3256">
              <a:extLst>
                <a:ext uri="{FF2B5EF4-FFF2-40B4-BE49-F238E27FC236}">
                  <a16:creationId xmlns:a16="http://schemas.microsoft.com/office/drawing/2014/main" id="{C5C89966-C326-46DB-8805-CC6AE1F81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8" y="2661"/>
              <a:ext cx="142" cy="13"/>
            </a:xfrm>
            <a:custGeom>
              <a:avLst/>
              <a:gdLst>
                <a:gd name="T0" fmla="*/ 426 w 426"/>
                <a:gd name="T1" fmla="*/ 3 h 39"/>
                <a:gd name="T2" fmla="*/ 423 w 426"/>
                <a:gd name="T3" fmla="*/ 0 h 39"/>
                <a:gd name="T4" fmla="*/ 0 w 426"/>
                <a:gd name="T5" fmla="*/ 33 h 39"/>
                <a:gd name="T6" fmla="*/ 0 w 426"/>
                <a:gd name="T7" fmla="*/ 39 h 39"/>
                <a:gd name="T8" fmla="*/ 426 w 426"/>
                <a:gd name="T9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39">
                  <a:moveTo>
                    <a:pt x="426" y="3"/>
                  </a:moveTo>
                  <a:lnTo>
                    <a:pt x="423" y="0"/>
                  </a:lnTo>
                  <a:lnTo>
                    <a:pt x="0" y="33"/>
                  </a:lnTo>
                  <a:lnTo>
                    <a:pt x="0" y="39"/>
                  </a:lnTo>
                  <a:lnTo>
                    <a:pt x="426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29" name="Freeform 3257">
              <a:extLst>
                <a:ext uri="{FF2B5EF4-FFF2-40B4-BE49-F238E27FC236}">
                  <a16:creationId xmlns:a16="http://schemas.microsoft.com/office/drawing/2014/main" id="{5ADDD207-BC6E-4A90-AB9D-312F398C6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9" y="2639"/>
              <a:ext cx="346" cy="99"/>
            </a:xfrm>
            <a:custGeom>
              <a:avLst/>
              <a:gdLst>
                <a:gd name="T0" fmla="*/ 792 w 1038"/>
                <a:gd name="T1" fmla="*/ 240 h 297"/>
                <a:gd name="T2" fmla="*/ 795 w 1038"/>
                <a:gd name="T3" fmla="*/ 240 h 297"/>
                <a:gd name="T4" fmla="*/ 1038 w 1038"/>
                <a:gd name="T5" fmla="*/ 297 h 297"/>
                <a:gd name="T6" fmla="*/ 1035 w 1038"/>
                <a:gd name="T7" fmla="*/ 276 h 297"/>
                <a:gd name="T8" fmla="*/ 957 w 1038"/>
                <a:gd name="T9" fmla="*/ 0 h 297"/>
                <a:gd name="T10" fmla="*/ 843 w 1038"/>
                <a:gd name="T11" fmla="*/ 69 h 297"/>
                <a:gd name="T12" fmla="*/ 417 w 1038"/>
                <a:gd name="T13" fmla="*/ 105 h 297"/>
                <a:gd name="T14" fmla="*/ 72 w 1038"/>
                <a:gd name="T15" fmla="*/ 42 h 297"/>
                <a:gd name="T16" fmla="*/ 48 w 1038"/>
                <a:gd name="T17" fmla="*/ 45 h 297"/>
                <a:gd name="T18" fmla="*/ 36 w 1038"/>
                <a:gd name="T19" fmla="*/ 45 h 297"/>
                <a:gd name="T20" fmla="*/ 24 w 1038"/>
                <a:gd name="T21" fmla="*/ 45 h 297"/>
                <a:gd name="T22" fmla="*/ 0 w 1038"/>
                <a:gd name="T23" fmla="*/ 48 h 297"/>
                <a:gd name="T24" fmla="*/ 759 w 1038"/>
                <a:gd name="T25" fmla="*/ 231 h 297"/>
                <a:gd name="T26" fmla="*/ 768 w 1038"/>
                <a:gd name="T27" fmla="*/ 234 h 297"/>
                <a:gd name="T28" fmla="*/ 771 w 1038"/>
                <a:gd name="T29" fmla="*/ 234 h 297"/>
                <a:gd name="T30" fmla="*/ 780 w 1038"/>
                <a:gd name="T31" fmla="*/ 237 h 297"/>
                <a:gd name="T32" fmla="*/ 783 w 1038"/>
                <a:gd name="T33" fmla="*/ 237 h 297"/>
                <a:gd name="T34" fmla="*/ 792 w 1038"/>
                <a:gd name="T35" fmla="*/ 24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38" h="297">
                  <a:moveTo>
                    <a:pt x="792" y="240"/>
                  </a:moveTo>
                  <a:lnTo>
                    <a:pt x="795" y="240"/>
                  </a:lnTo>
                  <a:lnTo>
                    <a:pt x="1038" y="297"/>
                  </a:lnTo>
                  <a:lnTo>
                    <a:pt x="1035" y="276"/>
                  </a:lnTo>
                  <a:lnTo>
                    <a:pt x="957" y="0"/>
                  </a:lnTo>
                  <a:lnTo>
                    <a:pt x="843" y="69"/>
                  </a:lnTo>
                  <a:lnTo>
                    <a:pt x="417" y="105"/>
                  </a:lnTo>
                  <a:lnTo>
                    <a:pt x="72" y="42"/>
                  </a:lnTo>
                  <a:lnTo>
                    <a:pt x="48" y="45"/>
                  </a:lnTo>
                  <a:lnTo>
                    <a:pt x="36" y="45"/>
                  </a:lnTo>
                  <a:lnTo>
                    <a:pt x="24" y="45"/>
                  </a:lnTo>
                  <a:lnTo>
                    <a:pt x="0" y="48"/>
                  </a:lnTo>
                  <a:lnTo>
                    <a:pt x="759" y="231"/>
                  </a:lnTo>
                  <a:lnTo>
                    <a:pt x="768" y="234"/>
                  </a:lnTo>
                  <a:lnTo>
                    <a:pt x="771" y="234"/>
                  </a:lnTo>
                  <a:lnTo>
                    <a:pt x="780" y="237"/>
                  </a:lnTo>
                  <a:lnTo>
                    <a:pt x="783" y="237"/>
                  </a:lnTo>
                  <a:lnTo>
                    <a:pt x="792" y="2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30" name="Freeform 3258">
              <a:extLst>
                <a:ext uri="{FF2B5EF4-FFF2-40B4-BE49-F238E27FC236}">
                  <a16:creationId xmlns:a16="http://schemas.microsoft.com/office/drawing/2014/main" id="{61340627-18BD-4454-A691-D54ACCB59E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" y="2731"/>
              <a:ext cx="2" cy="7"/>
            </a:xfrm>
            <a:custGeom>
              <a:avLst/>
              <a:gdLst>
                <a:gd name="T0" fmla="*/ 6 w 6"/>
                <a:gd name="T1" fmla="*/ 21 h 21"/>
                <a:gd name="T2" fmla="*/ 6 w 6"/>
                <a:gd name="T3" fmla="*/ 0 h 21"/>
                <a:gd name="T4" fmla="*/ 0 w 6"/>
                <a:gd name="T5" fmla="*/ 0 h 21"/>
                <a:gd name="T6" fmla="*/ 3 w 6"/>
                <a:gd name="T7" fmla="*/ 21 h 21"/>
                <a:gd name="T8" fmla="*/ 6 w 6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1">
                  <a:moveTo>
                    <a:pt x="6" y="21"/>
                  </a:moveTo>
                  <a:lnTo>
                    <a:pt x="6" y="0"/>
                  </a:lnTo>
                  <a:lnTo>
                    <a:pt x="0" y="0"/>
                  </a:lnTo>
                  <a:lnTo>
                    <a:pt x="3" y="21"/>
                  </a:lnTo>
                  <a:lnTo>
                    <a:pt x="6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31" name="Freeform 3259">
              <a:extLst>
                <a:ext uri="{FF2B5EF4-FFF2-40B4-BE49-F238E27FC236}">
                  <a16:creationId xmlns:a16="http://schemas.microsoft.com/office/drawing/2014/main" id="{37DFAC99-901B-4B30-8759-2DCAA6370A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4" y="2719"/>
              <a:ext cx="82" cy="21"/>
            </a:xfrm>
            <a:custGeom>
              <a:avLst/>
              <a:gdLst>
                <a:gd name="T0" fmla="*/ 231 w 246"/>
                <a:gd name="T1" fmla="*/ 63 h 63"/>
                <a:gd name="T2" fmla="*/ 246 w 246"/>
                <a:gd name="T3" fmla="*/ 57 h 63"/>
                <a:gd name="T4" fmla="*/ 243 w 246"/>
                <a:gd name="T5" fmla="*/ 57 h 63"/>
                <a:gd name="T6" fmla="*/ 0 w 246"/>
                <a:gd name="T7" fmla="*/ 0 h 63"/>
                <a:gd name="T8" fmla="*/ 231 w 246"/>
                <a:gd name="T9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63">
                  <a:moveTo>
                    <a:pt x="231" y="63"/>
                  </a:moveTo>
                  <a:lnTo>
                    <a:pt x="246" y="57"/>
                  </a:lnTo>
                  <a:lnTo>
                    <a:pt x="243" y="57"/>
                  </a:lnTo>
                  <a:lnTo>
                    <a:pt x="0" y="0"/>
                  </a:lnTo>
                  <a:lnTo>
                    <a:pt x="231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32" name="Freeform 3260">
              <a:extLst>
                <a:ext uri="{FF2B5EF4-FFF2-40B4-BE49-F238E27FC236}">
                  <a16:creationId xmlns:a16="http://schemas.microsoft.com/office/drawing/2014/main" id="{200CB0AC-2E86-423B-81EF-6865704D3F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6" y="2604"/>
              <a:ext cx="425" cy="43"/>
            </a:xfrm>
            <a:custGeom>
              <a:avLst/>
              <a:gdLst>
                <a:gd name="T0" fmla="*/ 999 w 1275"/>
                <a:gd name="T1" fmla="*/ 75 h 129"/>
                <a:gd name="T2" fmla="*/ 1275 w 1275"/>
                <a:gd name="T3" fmla="*/ 3 h 129"/>
                <a:gd name="T4" fmla="*/ 960 w 1275"/>
                <a:gd name="T5" fmla="*/ 0 h 129"/>
                <a:gd name="T6" fmla="*/ 0 w 1275"/>
                <a:gd name="T7" fmla="*/ 129 h 129"/>
                <a:gd name="T8" fmla="*/ 69 w 1275"/>
                <a:gd name="T9" fmla="*/ 126 h 129"/>
                <a:gd name="T10" fmla="*/ 87 w 1275"/>
                <a:gd name="T11" fmla="*/ 126 h 129"/>
                <a:gd name="T12" fmla="*/ 999 w 1275"/>
                <a:gd name="T13" fmla="*/ 7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5" h="129">
                  <a:moveTo>
                    <a:pt x="999" y="75"/>
                  </a:moveTo>
                  <a:lnTo>
                    <a:pt x="1275" y="3"/>
                  </a:lnTo>
                  <a:lnTo>
                    <a:pt x="960" y="0"/>
                  </a:lnTo>
                  <a:lnTo>
                    <a:pt x="0" y="129"/>
                  </a:lnTo>
                  <a:lnTo>
                    <a:pt x="69" y="126"/>
                  </a:lnTo>
                  <a:lnTo>
                    <a:pt x="87" y="126"/>
                  </a:lnTo>
                  <a:lnTo>
                    <a:pt x="999" y="7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33" name="Freeform 3261">
              <a:extLst>
                <a:ext uri="{FF2B5EF4-FFF2-40B4-BE49-F238E27FC236}">
                  <a16:creationId xmlns:a16="http://schemas.microsoft.com/office/drawing/2014/main" id="{2EB45517-8272-4E9C-A864-94262FDC8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5" y="2643"/>
              <a:ext cx="8" cy="1"/>
            </a:xfrm>
            <a:custGeom>
              <a:avLst/>
              <a:gdLst>
                <a:gd name="T0" fmla="*/ 24 w 24"/>
                <a:gd name="T1" fmla="*/ 0 h 3"/>
                <a:gd name="T2" fmla="*/ 12 w 24"/>
                <a:gd name="T3" fmla="*/ 0 h 3"/>
                <a:gd name="T4" fmla="*/ 0 w 24"/>
                <a:gd name="T5" fmla="*/ 0 h 3"/>
                <a:gd name="T6" fmla="*/ 0 w 24"/>
                <a:gd name="T7" fmla="*/ 3 h 3"/>
                <a:gd name="T8" fmla="*/ 24 w 2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">
                  <a:moveTo>
                    <a:pt x="24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34" name="Freeform 3262">
              <a:extLst>
                <a:ext uri="{FF2B5EF4-FFF2-40B4-BE49-F238E27FC236}">
                  <a16:creationId xmlns:a16="http://schemas.microsoft.com/office/drawing/2014/main" id="{5BF71494-7DEB-445E-A335-A5A0DE990F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9" y="2648"/>
              <a:ext cx="139" cy="26"/>
            </a:xfrm>
            <a:custGeom>
              <a:avLst/>
              <a:gdLst>
                <a:gd name="T0" fmla="*/ 417 w 417"/>
                <a:gd name="T1" fmla="*/ 78 h 78"/>
                <a:gd name="T2" fmla="*/ 417 w 417"/>
                <a:gd name="T3" fmla="*/ 72 h 78"/>
                <a:gd name="T4" fmla="*/ 0 w 417"/>
                <a:gd name="T5" fmla="*/ 0 h 78"/>
                <a:gd name="T6" fmla="*/ 9 w 417"/>
                <a:gd name="T7" fmla="*/ 6 h 78"/>
                <a:gd name="T8" fmla="*/ 60 w 417"/>
                <a:gd name="T9" fmla="*/ 15 h 78"/>
                <a:gd name="T10" fmla="*/ 72 w 417"/>
                <a:gd name="T11" fmla="*/ 15 h 78"/>
                <a:gd name="T12" fmla="*/ 417 w 417"/>
                <a:gd name="T1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7" h="78">
                  <a:moveTo>
                    <a:pt x="417" y="78"/>
                  </a:moveTo>
                  <a:lnTo>
                    <a:pt x="417" y="72"/>
                  </a:lnTo>
                  <a:lnTo>
                    <a:pt x="0" y="0"/>
                  </a:lnTo>
                  <a:lnTo>
                    <a:pt x="9" y="6"/>
                  </a:lnTo>
                  <a:lnTo>
                    <a:pt x="60" y="15"/>
                  </a:lnTo>
                  <a:lnTo>
                    <a:pt x="72" y="15"/>
                  </a:lnTo>
                  <a:lnTo>
                    <a:pt x="417" y="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35" name="Freeform 3263">
              <a:extLst>
                <a:ext uri="{FF2B5EF4-FFF2-40B4-BE49-F238E27FC236}">
                  <a16:creationId xmlns:a16="http://schemas.microsoft.com/office/drawing/2014/main" id="{3F6CFB71-8A66-48FA-8BFE-A6B790E4BE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5" y="2653"/>
              <a:ext cx="8" cy="1"/>
            </a:xfrm>
            <a:custGeom>
              <a:avLst/>
              <a:gdLst>
                <a:gd name="T0" fmla="*/ 24 w 24"/>
                <a:gd name="T1" fmla="*/ 0 h 3"/>
                <a:gd name="T2" fmla="*/ 12 w 24"/>
                <a:gd name="T3" fmla="*/ 0 h 3"/>
                <a:gd name="T4" fmla="*/ 0 w 24"/>
                <a:gd name="T5" fmla="*/ 3 h 3"/>
                <a:gd name="T6" fmla="*/ 24 w 2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3">
                  <a:moveTo>
                    <a:pt x="24" y="0"/>
                  </a:moveTo>
                  <a:lnTo>
                    <a:pt x="12" y="0"/>
                  </a:lnTo>
                  <a:lnTo>
                    <a:pt x="0" y="3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36" name="Freeform 3264">
              <a:extLst>
                <a:ext uri="{FF2B5EF4-FFF2-40B4-BE49-F238E27FC236}">
                  <a16:creationId xmlns:a16="http://schemas.microsoft.com/office/drawing/2014/main" id="{763C8FE2-2F36-4EEE-B408-30B5179969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9" y="2650"/>
              <a:ext cx="20" cy="4"/>
            </a:xfrm>
            <a:custGeom>
              <a:avLst/>
              <a:gdLst>
                <a:gd name="T0" fmla="*/ 9 w 60"/>
                <a:gd name="T1" fmla="*/ 0 h 12"/>
                <a:gd name="T2" fmla="*/ 0 w 60"/>
                <a:gd name="T3" fmla="*/ 3 h 12"/>
                <a:gd name="T4" fmla="*/ 36 w 60"/>
                <a:gd name="T5" fmla="*/ 12 h 12"/>
                <a:gd name="T6" fmla="*/ 48 w 60"/>
                <a:gd name="T7" fmla="*/ 12 h 12"/>
                <a:gd name="T8" fmla="*/ 60 w 60"/>
                <a:gd name="T9" fmla="*/ 9 h 12"/>
                <a:gd name="T10" fmla="*/ 9 w 60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12">
                  <a:moveTo>
                    <a:pt x="9" y="0"/>
                  </a:moveTo>
                  <a:lnTo>
                    <a:pt x="0" y="3"/>
                  </a:lnTo>
                  <a:lnTo>
                    <a:pt x="36" y="12"/>
                  </a:lnTo>
                  <a:lnTo>
                    <a:pt x="48" y="12"/>
                  </a:lnTo>
                  <a:lnTo>
                    <a:pt x="60" y="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3137" name="Group 3265">
            <a:extLst>
              <a:ext uri="{FF2B5EF4-FFF2-40B4-BE49-F238E27FC236}">
                <a16:creationId xmlns:a16="http://schemas.microsoft.com/office/drawing/2014/main" id="{D0E5EB01-07D0-454F-A075-A48778E6E435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10063163" y="2165350"/>
            <a:ext cx="682625" cy="209550"/>
            <a:chOff x="4823" y="2609"/>
            <a:chExt cx="430" cy="132"/>
          </a:xfrm>
        </p:grpSpPr>
        <p:sp>
          <p:nvSpPr>
            <p:cNvPr id="83138" name="Freeform 3266">
              <a:extLst>
                <a:ext uri="{FF2B5EF4-FFF2-40B4-BE49-F238E27FC236}">
                  <a16:creationId xmlns:a16="http://schemas.microsoft.com/office/drawing/2014/main" id="{E820F486-2DC4-43FE-86E9-947EB4097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3" y="2609"/>
              <a:ext cx="90" cy="24"/>
            </a:xfrm>
            <a:custGeom>
              <a:avLst/>
              <a:gdLst>
                <a:gd name="T0" fmla="*/ 258 w 270"/>
                <a:gd name="T1" fmla="*/ 9 h 72"/>
                <a:gd name="T2" fmla="*/ 270 w 270"/>
                <a:gd name="T3" fmla="*/ 3 h 72"/>
                <a:gd name="T4" fmla="*/ 261 w 270"/>
                <a:gd name="T5" fmla="*/ 0 h 72"/>
                <a:gd name="T6" fmla="*/ 0 w 270"/>
                <a:gd name="T7" fmla="*/ 69 h 72"/>
                <a:gd name="T8" fmla="*/ 0 w 270"/>
                <a:gd name="T9" fmla="*/ 72 h 72"/>
                <a:gd name="T10" fmla="*/ 3 w 270"/>
                <a:gd name="T11" fmla="*/ 72 h 72"/>
                <a:gd name="T12" fmla="*/ 9 w 270"/>
                <a:gd name="T13" fmla="*/ 72 h 72"/>
                <a:gd name="T14" fmla="*/ 258 w 270"/>
                <a:gd name="T15" fmla="*/ 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72">
                  <a:moveTo>
                    <a:pt x="258" y="9"/>
                  </a:moveTo>
                  <a:lnTo>
                    <a:pt x="270" y="3"/>
                  </a:lnTo>
                  <a:lnTo>
                    <a:pt x="261" y="0"/>
                  </a:lnTo>
                  <a:lnTo>
                    <a:pt x="0" y="69"/>
                  </a:lnTo>
                  <a:lnTo>
                    <a:pt x="0" y="72"/>
                  </a:lnTo>
                  <a:lnTo>
                    <a:pt x="3" y="72"/>
                  </a:lnTo>
                  <a:lnTo>
                    <a:pt x="9" y="72"/>
                  </a:lnTo>
                  <a:lnTo>
                    <a:pt x="258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39" name="Freeform 3267">
              <a:extLst>
                <a:ext uri="{FF2B5EF4-FFF2-40B4-BE49-F238E27FC236}">
                  <a16:creationId xmlns:a16="http://schemas.microsoft.com/office/drawing/2014/main" id="{2A80D75D-99FA-45D8-95C4-5BC5E59F4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4" y="2633"/>
              <a:ext cx="195" cy="98"/>
            </a:xfrm>
            <a:custGeom>
              <a:avLst/>
              <a:gdLst>
                <a:gd name="T0" fmla="*/ 435 w 585"/>
                <a:gd name="T1" fmla="*/ 18 h 294"/>
                <a:gd name="T2" fmla="*/ 456 w 585"/>
                <a:gd name="T3" fmla="*/ 15 h 294"/>
                <a:gd name="T4" fmla="*/ 480 w 585"/>
                <a:gd name="T5" fmla="*/ 15 h 294"/>
                <a:gd name="T6" fmla="*/ 498 w 585"/>
                <a:gd name="T7" fmla="*/ 12 h 294"/>
                <a:gd name="T8" fmla="*/ 507 w 585"/>
                <a:gd name="T9" fmla="*/ 21 h 294"/>
                <a:gd name="T10" fmla="*/ 507 w 585"/>
                <a:gd name="T11" fmla="*/ 24 h 294"/>
                <a:gd name="T12" fmla="*/ 507 w 585"/>
                <a:gd name="T13" fmla="*/ 27 h 294"/>
                <a:gd name="T14" fmla="*/ 582 w 585"/>
                <a:gd name="T15" fmla="*/ 294 h 294"/>
                <a:gd name="T16" fmla="*/ 585 w 585"/>
                <a:gd name="T17" fmla="*/ 285 h 294"/>
                <a:gd name="T18" fmla="*/ 576 w 585"/>
                <a:gd name="T19" fmla="*/ 3 h 294"/>
                <a:gd name="T20" fmla="*/ 570 w 585"/>
                <a:gd name="T21" fmla="*/ 0 h 294"/>
                <a:gd name="T22" fmla="*/ 567 w 585"/>
                <a:gd name="T23" fmla="*/ 0 h 294"/>
                <a:gd name="T24" fmla="*/ 228 w 585"/>
                <a:gd name="T25" fmla="*/ 21 h 294"/>
                <a:gd name="T26" fmla="*/ 219 w 585"/>
                <a:gd name="T27" fmla="*/ 24 h 294"/>
                <a:gd name="T28" fmla="*/ 183 w 585"/>
                <a:gd name="T29" fmla="*/ 24 h 294"/>
                <a:gd name="T30" fmla="*/ 168 w 585"/>
                <a:gd name="T31" fmla="*/ 27 h 294"/>
                <a:gd name="T32" fmla="*/ 135 w 585"/>
                <a:gd name="T33" fmla="*/ 27 h 294"/>
                <a:gd name="T34" fmla="*/ 120 w 585"/>
                <a:gd name="T35" fmla="*/ 30 h 294"/>
                <a:gd name="T36" fmla="*/ 90 w 585"/>
                <a:gd name="T37" fmla="*/ 30 h 294"/>
                <a:gd name="T38" fmla="*/ 69 w 585"/>
                <a:gd name="T39" fmla="*/ 33 h 294"/>
                <a:gd name="T40" fmla="*/ 45 w 585"/>
                <a:gd name="T41" fmla="*/ 33 h 294"/>
                <a:gd name="T42" fmla="*/ 18 w 585"/>
                <a:gd name="T43" fmla="*/ 36 h 294"/>
                <a:gd name="T44" fmla="*/ 0 w 585"/>
                <a:gd name="T45" fmla="*/ 36 h 294"/>
                <a:gd name="T46" fmla="*/ 0 w 585"/>
                <a:gd name="T47" fmla="*/ 39 h 294"/>
                <a:gd name="T48" fmla="*/ 267 w 585"/>
                <a:gd name="T49" fmla="*/ 30 h 294"/>
                <a:gd name="T50" fmla="*/ 288 w 585"/>
                <a:gd name="T51" fmla="*/ 27 h 294"/>
                <a:gd name="T52" fmla="*/ 306 w 585"/>
                <a:gd name="T53" fmla="*/ 27 h 294"/>
                <a:gd name="T54" fmla="*/ 309 w 585"/>
                <a:gd name="T55" fmla="*/ 27 h 294"/>
                <a:gd name="T56" fmla="*/ 330 w 585"/>
                <a:gd name="T57" fmla="*/ 24 h 294"/>
                <a:gd name="T58" fmla="*/ 351 w 585"/>
                <a:gd name="T59" fmla="*/ 24 h 294"/>
                <a:gd name="T60" fmla="*/ 372 w 585"/>
                <a:gd name="T61" fmla="*/ 21 h 294"/>
                <a:gd name="T62" fmla="*/ 435 w 585"/>
                <a:gd name="T63" fmla="*/ 18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85" h="294">
                  <a:moveTo>
                    <a:pt x="435" y="18"/>
                  </a:moveTo>
                  <a:lnTo>
                    <a:pt x="456" y="15"/>
                  </a:lnTo>
                  <a:lnTo>
                    <a:pt x="480" y="15"/>
                  </a:lnTo>
                  <a:lnTo>
                    <a:pt x="498" y="12"/>
                  </a:lnTo>
                  <a:lnTo>
                    <a:pt x="507" y="21"/>
                  </a:lnTo>
                  <a:lnTo>
                    <a:pt x="507" y="24"/>
                  </a:lnTo>
                  <a:lnTo>
                    <a:pt x="507" y="27"/>
                  </a:lnTo>
                  <a:lnTo>
                    <a:pt x="582" y="294"/>
                  </a:lnTo>
                  <a:lnTo>
                    <a:pt x="585" y="285"/>
                  </a:lnTo>
                  <a:lnTo>
                    <a:pt x="576" y="3"/>
                  </a:lnTo>
                  <a:lnTo>
                    <a:pt x="570" y="0"/>
                  </a:lnTo>
                  <a:lnTo>
                    <a:pt x="567" y="0"/>
                  </a:lnTo>
                  <a:lnTo>
                    <a:pt x="228" y="21"/>
                  </a:lnTo>
                  <a:lnTo>
                    <a:pt x="219" y="24"/>
                  </a:lnTo>
                  <a:lnTo>
                    <a:pt x="183" y="24"/>
                  </a:lnTo>
                  <a:lnTo>
                    <a:pt x="168" y="27"/>
                  </a:lnTo>
                  <a:lnTo>
                    <a:pt x="135" y="27"/>
                  </a:lnTo>
                  <a:lnTo>
                    <a:pt x="120" y="30"/>
                  </a:lnTo>
                  <a:lnTo>
                    <a:pt x="90" y="30"/>
                  </a:lnTo>
                  <a:lnTo>
                    <a:pt x="69" y="33"/>
                  </a:lnTo>
                  <a:lnTo>
                    <a:pt x="45" y="33"/>
                  </a:lnTo>
                  <a:lnTo>
                    <a:pt x="18" y="36"/>
                  </a:lnTo>
                  <a:lnTo>
                    <a:pt x="0" y="36"/>
                  </a:lnTo>
                  <a:lnTo>
                    <a:pt x="0" y="39"/>
                  </a:lnTo>
                  <a:lnTo>
                    <a:pt x="267" y="30"/>
                  </a:lnTo>
                  <a:lnTo>
                    <a:pt x="288" y="27"/>
                  </a:lnTo>
                  <a:lnTo>
                    <a:pt x="306" y="27"/>
                  </a:lnTo>
                  <a:lnTo>
                    <a:pt x="309" y="27"/>
                  </a:lnTo>
                  <a:lnTo>
                    <a:pt x="330" y="24"/>
                  </a:lnTo>
                  <a:lnTo>
                    <a:pt x="351" y="24"/>
                  </a:lnTo>
                  <a:lnTo>
                    <a:pt x="372" y="21"/>
                  </a:lnTo>
                  <a:lnTo>
                    <a:pt x="435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40" name="Freeform 3268">
              <a:extLst>
                <a:ext uri="{FF2B5EF4-FFF2-40B4-BE49-F238E27FC236}">
                  <a16:creationId xmlns:a16="http://schemas.microsoft.com/office/drawing/2014/main" id="{6F43E6A9-42EB-46D2-B769-BB869D358E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4" y="2637"/>
              <a:ext cx="59" cy="5"/>
            </a:xfrm>
            <a:custGeom>
              <a:avLst/>
              <a:gdLst>
                <a:gd name="T0" fmla="*/ 126 w 177"/>
                <a:gd name="T1" fmla="*/ 3 h 15"/>
                <a:gd name="T2" fmla="*/ 105 w 177"/>
                <a:gd name="T3" fmla="*/ 6 h 15"/>
                <a:gd name="T4" fmla="*/ 42 w 177"/>
                <a:gd name="T5" fmla="*/ 9 h 15"/>
                <a:gd name="T6" fmla="*/ 21 w 177"/>
                <a:gd name="T7" fmla="*/ 12 h 15"/>
                <a:gd name="T8" fmla="*/ 0 w 177"/>
                <a:gd name="T9" fmla="*/ 12 h 15"/>
                <a:gd name="T10" fmla="*/ 0 w 177"/>
                <a:gd name="T11" fmla="*/ 15 h 15"/>
                <a:gd name="T12" fmla="*/ 168 w 177"/>
                <a:gd name="T13" fmla="*/ 9 h 15"/>
                <a:gd name="T14" fmla="*/ 177 w 177"/>
                <a:gd name="T15" fmla="*/ 9 h 15"/>
                <a:gd name="T16" fmla="*/ 168 w 177"/>
                <a:gd name="T17" fmla="*/ 0 h 15"/>
                <a:gd name="T18" fmla="*/ 150 w 177"/>
                <a:gd name="T19" fmla="*/ 3 h 15"/>
                <a:gd name="T20" fmla="*/ 126 w 177"/>
                <a:gd name="T21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7" h="15">
                  <a:moveTo>
                    <a:pt x="126" y="3"/>
                  </a:moveTo>
                  <a:lnTo>
                    <a:pt x="105" y="6"/>
                  </a:lnTo>
                  <a:lnTo>
                    <a:pt x="42" y="9"/>
                  </a:lnTo>
                  <a:lnTo>
                    <a:pt x="21" y="12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168" y="9"/>
                  </a:lnTo>
                  <a:lnTo>
                    <a:pt x="177" y="9"/>
                  </a:lnTo>
                  <a:lnTo>
                    <a:pt x="168" y="0"/>
                  </a:lnTo>
                  <a:lnTo>
                    <a:pt x="150" y="3"/>
                  </a:lnTo>
                  <a:lnTo>
                    <a:pt x="126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41" name="Freeform 3269">
              <a:extLst>
                <a:ext uri="{FF2B5EF4-FFF2-40B4-BE49-F238E27FC236}">
                  <a16:creationId xmlns:a16="http://schemas.microsoft.com/office/drawing/2014/main" id="{1865BA2D-B4D3-45FF-AF6C-7457361DD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2" y="2641"/>
              <a:ext cx="1" cy="1"/>
            </a:xfrm>
            <a:custGeom>
              <a:avLst/>
              <a:gdLst>
                <a:gd name="T0" fmla="*/ 3 w 3"/>
                <a:gd name="T1" fmla="*/ 3 h 3"/>
                <a:gd name="T2" fmla="*/ 3 w 3"/>
                <a:gd name="T3" fmla="*/ 0 h 3"/>
                <a:gd name="T4" fmla="*/ 0 w 3"/>
                <a:gd name="T5" fmla="*/ 3 h 3"/>
                <a:gd name="T6" fmla="*/ 3 w 3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lnTo>
                    <a:pt x="3" y="0"/>
                  </a:lnTo>
                  <a:lnTo>
                    <a:pt x="0" y="3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42" name="Freeform 3270">
              <a:extLst>
                <a:ext uri="{FF2B5EF4-FFF2-40B4-BE49-F238E27FC236}">
                  <a16:creationId xmlns:a16="http://schemas.microsoft.com/office/drawing/2014/main" id="{27182691-1A34-4C26-A219-5D378DDEBF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0" y="2640"/>
              <a:ext cx="33" cy="22"/>
            </a:xfrm>
            <a:custGeom>
              <a:avLst/>
              <a:gdLst>
                <a:gd name="T0" fmla="*/ 99 w 99"/>
                <a:gd name="T1" fmla="*/ 3 h 66"/>
                <a:gd name="T2" fmla="*/ 99 w 99"/>
                <a:gd name="T3" fmla="*/ 0 h 66"/>
                <a:gd name="T4" fmla="*/ 90 w 99"/>
                <a:gd name="T5" fmla="*/ 0 h 66"/>
                <a:gd name="T6" fmla="*/ 0 w 99"/>
                <a:gd name="T7" fmla="*/ 63 h 66"/>
                <a:gd name="T8" fmla="*/ 0 w 99"/>
                <a:gd name="T9" fmla="*/ 66 h 66"/>
                <a:gd name="T10" fmla="*/ 96 w 99"/>
                <a:gd name="T11" fmla="*/ 6 h 66"/>
                <a:gd name="T12" fmla="*/ 99 w 99"/>
                <a:gd name="T13" fmla="*/ 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66">
                  <a:moveTo>
                    <a:pt x="99" y="3"/>
                  </a:moveTo>
                  <a:lnTo>
                    <a:pt x="99" y="0"/>
                  </a:lnTo>
                  <a:lnTo>
                    <a:pt x="90" y="0"/>
                  </a:lnTo>
                  <a:lnTo>
                    <a:pt x="0" y="63"/>
                  </a:lnTo>
                  <a:lnTo>
                    <a:pt x="0" y="66"/>
                  </a:lnTo>
                  <a:lnTo>
                    <a:pt x="96" y="6"/>
                  </a:lnTo>
                  <a:lnTo>
                    <a:pt x="99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43" name="Freeform 3271">
              <a:extLst>
                <a:ext uri="{FF2B5EF4-FFF2-40B4-BE49-F238E27FC236}">
                  <a16:creationId xmlns:a16="http://schemas.microsoft.com/office/drawing/2014/main" id="{318A50B2-6D74-48ED-8F07-D2E227FF35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3" y="2642"/>
              <a:ext cx="346" cy="96"/>
            </a:xfrm>
            <a:custGeom>
              <a:avLst/>
              <a:gdLst>
                <a:gd name="T0" fmla="*/ 960 w 1038"/>
                <a:gd name="T1" fmla="*/ 0 h 288"/>
                <a:gd name="T2" fmla="*/ 957 w 1038"/>
                <a:gd name="T3" fmla="*/ 0 h 288"/>
                <a:gd name="T4" fmla="*/ 861 w 1038"/>
                <a:gd name="T5" fmla="*/ 60 h 288"/>
                <a:gd name="T6" fmla="*/ 438 w 1038"/>
                <a:gd name="T7" fmla="*/ 99 h 288"/>
                <a:gd name="T8" fmla="*/ 75 w 1038"/>
                <a:gd name="T9" fmla="*/ 48 h 288"/>
                <a:gd name="T10" fmla="*/ 60 w 1038"/>
                <a:gd name="T11" fmla="*/ 48 h 288"/>
                <a:gd name="T12" fmla="*/ 42 w 1038"/>
                <a:gd name="T13" fmla="*/ 51 h 288"/>
                <a:gd name="T14" fmla="*/ 39 w 1038"/>
                <a:gd name="T15" fmla="*/ 51 h 288"/>
                <a:gd name="T16" fmla="*/ 18 w 1038"/>
                <a:gd name="T17" fmla="*/ 51 h 288"/>
                <a:gd name="T18" fmla="*/ 0 w 1038"/>
                <a:gd name="T19" fmla="*/ 54 h 288"/>
                <a:gd name="T20" fmla="*/ 762 w 1038"/>
                <a:gd name="T21" fmla="*/ 228 h 288"/>
                <a:gd name="T22" fmla="*/ 765 w 1038"/>
                <a:gd name="T23" fmla="*/ 228 h 288"/>
                <a:gd name="T24" fmla="*/ 774 w 1038"/>
                <a:gd name="T25" fmla="*/ 231 h 288"/>
                <a:gd name="T26" fmla="*/ 777 w 1038"/>
                <a:gd name="T27" fmla="*/ 231 h 288"/>
                <a:gd name="T28" fmla="*/ 786 w 1038"/>
                <a:gd name="T29" fmla="*/ 234 h 288"/>
                <a:gd name="T30" fmla="*/ 789 w 1038"/>
                <a:gd name="T31" fmla="*/ 234 h 288"/>
                <a:gd name="T32" fmla="*/ 1038 w 1038"/>
                <a:gd name="T33" fmla="*/ 288 h 288"/>
                <a:gd name="T34" fmla="*/ 1035 w 1038"/>
                <a:gd name="T35" fmla="*/ 267 h 288"/>
                <a:gd name="T36" fmla="*/ 960 w 1038"/>
                <a:gd name="T37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38" h="288">
                  <a:moveTo>
                    <a:pt x="960" y="0"/>
                  </a:moveTo>
                  <a:lnTo>
                    <a:pt x="957" y="0"/>
                  </a:lnTo>
                  <a:lnTo>
                    <a:pt x="861" y="60"/>
                  </a:lnTo>
                  <a:lnTo>
                    <a:pt x="438" y="99"/>
                  </a:lnTo>
                  <a:lnTo>
                    <a:pt x="75" y="48"/>
                  </a:lnTo>
                  <a:lnTo>
                    <a:pt x="60" y="48"/>
                  </a:lnTo>
                  <a:lnTo>
                    <a:pt x="42" y="51"/>
                  </a:lnTo>
                  <a:lnTo>
                    <a:pt x="39" y="51"/>
                  </a:lnTo>
                  <a:lnTo>
                    <a:pt x="18" y="51"/>
                  </a:lnTo>
                  <a:lnTo>
                    <a:pt x="0" y="54"/>
                  </a:lnTo>
                  <a:lnTo>
                    <a:pt x="762" y="228"/>
                  </a:lnTo>
                  <a:lnTo>
                    <a:pt x="765" y="228"/>
                  </a:lnTo>
                  <a:lnTo>
                    <a:pt x="774" y="231"/>
                  </a:lnTo>
                  <a:lnTo>
                    <a:pt x="777" y="231"/>
                  </a:lnTo>
                  <a:lnTo>
                    <a:pt x="786" y="234"/>
                  </a:lnTo>
                  <a:lnTo>
                    <a:pt x="789" y="234"/>
                  </a:lnTo>
                  <a:lnTo>
                    <a:pt x="1038" y="288"/>
                  </a:lnTo>
                  <a:lnTo>
                    <a:pt x="1035" y="267"/>
                  </a:lnTo>
                  <a:lnTo>
                    <a:pt x="96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44" name="Freeform 3272">
              <a:extLst>
                <a:ext uri="{FF2B5EF4-FFF2-40B4-BE49-F238E27FC236}">
                  <a16:creationId xmlns:a16="http://schemas.microsoft.com/office/drawing/2014/main" id="{A94050D1-657E-456F-B294-8886FBE2A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4" y="2633"/>
              <a:ext cx="2" cy="1"/>
            </a:xfrm>
            <a:custGeom>
              <a:avLst/>
              <a:gdLst>
                <a:gd name="T0" fmla="*/ 6 w 6"/>
                <a:gd name="T1" fmla="*/ 3 h 3"/>
                <a:gd name="T2" fmla="*/ 6 w 6"/>
                <a:gd name="T3" fmla="*/ 0 h 3"/>
                <a:gd name="T4" fmla="*/ 0 w 6"/>
                <a:gd name="T5" fmla="*/ 0 h 3"/>
                <a:gd name="T6" fmla="*/ 6 w 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6" y="3"/>
                  </a:moveTo>
                  <a:lnTo>
                    <a:pt x="6" y="0"/>
                  </a:lnTo>
                  <a:lnTo>
                    <a:pt x="0" y="0"/>
                  </a:lnTo>
                  <a:lnTo>
                    <a:pt x="6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45" name="Freeform 3273">
              <a:extLst>
                <a:ext uri="{FF2B5EF4-FFF2-40B4-BE49-F238E27FC236}">
                  <a16:creationId xmlns:a16="http://schemas.microsoft.com/office/drawing/2014/main" id="{D9360C63-C9A3-4F1A-BB4B-587186D317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6" y="2632"/>
              <a:ext cx="307" cy="19"/>
            </a:xfrm>
            <a:custGeom>
              <a:avLst/>
              <a:gdLst>
                <a:gd name="T0" fmla="*/ 921 w 921"/>
                <a:gd name="T1" fmla="*/ 3 h 57"/>
                <a:gd name="T2" fmla="*/ 921 w 921"/>
                <a:gd name="T3" fmla="*/ 0 h 57"/>
                <a:gd name="T4" fmla="*/ 0 w 921"/>
                <a:gd name="T5" fmla="*/ 57 h 57"/>
                <a:gd name="T6" fmla="*/ 171 w 921"/>
                <a:gd name="T7" fmla="*/ 51 h 57"/>
                <a:gd name="T8" fmla="*/ 198 w 921"/>
                <a:gd name="T9" fmla="*/ 48 h 57"/>
                <a:gd name="T10" fmla="*/ 222 w 921"/>
                <a:gd name="T11" fmla="*/ 48 h 57"/>
                <a:gd name="T12" fmla="*/ 261 w 921"/>
                <a:gd name="T13" fmla="*/ 45 h 57"/>
                <a:gd name="T14" fmla="*/ 273 w 921"/>
                <a:gd name="T15" fmla="*/ 45 h 57"/>
                <a:gd name="T16" fmla="*/ 309 w 921"/>
                <a:gd name="T17" fmla="*/ 42 h 57"/>
                <a:gd name="T18" fmla="*/ 324 w 921"/>
                <a:gd name="T19" fmla="*/ 42 h 57"/>
                <a:gd name="T20" fmla="*/ 354 w 921"/>
                <a:gd name="T21" fmla="*/ 39 h 57"/>
                <a:gd name="T22" fmla="*/ 372 w 921"/>
                <a:gd name="T23" fmla="*/ 39 h 57"/>
                <a:gd name="T24" fmla="*/ 399 w 921"/>
                <a:gd name="T25" fmla="*/ 36 h 57"/>
                <a:gd name="T26" fmla="*/ 423 w 921"/>
                <a:gd name="T27" fmla="*/ 36 h 57"/>
                <a:gd name="T28" fmla="*/ 444 w 921"/>
                <a:gd name="T29" fmla="*/ 33 h 57"/>
                <a:gd name="T30" fmla="*/ 474 w 921"/>
                <a:gd name="T31" fmla="*/ 33 h 57"/>
                <a:gd name="T32" fmla="*/ 489 w 921"/>
                <a:gd name="T33" fmla="*/ 30 h 57"/>
                <a:gd name="T34" fmla="*/ 522 w 921"/>
                <a:gd name="T35" fmla="*/ 30 h 57"/>
                <a:gd name="T36" fmla="*/ 537 w 921"/>
                <a:gd name="T37" fmla="*/ 27 h 57"/>
                <a:gd name="T38" fmla="*/ 573 w 921"/>
                <a:gd name="T39" fmla="*/ 27 h 57"/>
                <a:gd name="T40" fmla="*/ 582 w 921"/>
                <a:gd name="T41" fmla="*/ 24 h 57"/>
                <a:gd name="T42" fmla="*/ 921 w 921"/>
                <a:gd name="T43" fmla="*/ 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21" h="57">
                  <a:moveTo>
                    <a:pt x="921" y="3"/>
                  </a:moveTo>
                  <a:lnTo>
                    <a:pt x="921" y="0"/>
                  </a:lnTo>
                  <a:lnTo>
                    <a:pt x="0" y="57"/>
                  </a:lnTo>
                  <a:lnTo>
                    <a:pt x="171" y="51"/>
                  </a:lnTo>
                  <a:lnTo>
                    <a:pt x="198" y="48"/>
                  </a:lnTo>
                  <a:lnTo>
                    <a:pt x="222" y="48"/>
                  </a:lnTo>
                  <a:lnTo>
                    <a:pt x="261" y="45"/>
                  </a:lnTo>
                  <a:lnTo>
                    <a:pt x="273" y="45"/>
                  </a:lnTo>
                  <a:lnTo>
                    <a:pt x="309" y="42"/>
                  </a:lnTo>
                  <a:lnTo>
                    <a:pt x="324" y="42"/>
                  </a:lnTo>
                  <a:lnTo>
                    <a:pt x="354" y="39"/>
                  </a:lnTo>
                  <a:lnTo>
                    <a:pt x="372" y="39"/>
                  </a:lnTo>
                  <a:lnTo>
                    <a:pt x="399" y="36"/>
                  </a:lnTo>
                  <a:lnTo>
                    <a:pt x="423" y="36"/>
                  </a:lnTo>
                  <a:lnTo>
                    <a:pt x="444" y="33"/>
                  </a:lnTo>
                  <a:lnTo>
                    <a:pt x="474" y="33"/>
                  </a:lnTo>
                  <a:lnTo>
                    <a:pt x="489" y="30"/>
                  </a:lnTo>
                  <a:lnTo>
                    <a:pt x="522" y="30"/>
                  </a:lnTo>
                  <a:lnTo>
                    <a:pt x="537" y="27"/>
                  </a:lnTo>
                  <a:lnTo>
                    <a:pt x="573" y="27"/>
                  </a:lnTo>
                  <a:lnTo>
                    <a:pt x="582" y="24"/>
                  </a:lnTo>
                  <a:lnTo>
                    <a:pt x="921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46" name="Freeform 3274">
              <a:extLst>
                <a:ext uri="{FF2B5EF4-FFF2-40B4-BE49-F238E27FC236}">
                  <a16:creationId xmlns:a16="http://schemas.microsoft.com/office/drawing/2014/main" id="{49916A18-62B0-4F4C-BAC0-FB3C7BEF45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8" y="2728"/>
              <a:ext cx="2" cy="10"/>
            </a:xfrm>
            <a:custGeom>
              <a:avLst/>
              <a:gdLst>
                <a:gd name="T0" fmla="*/ 3 w 6"/>
                <a:gd name="T1" fmla="*/ 30 h 30"/>
                <a:gd name="T2" fmla="*/ 6 w 6"/>
                <a:gd name="T3" fmla="*/ 30 h 30"/>
                <a:gd name="T4" fmla="*/ 3 w 6"/>
                <a:gd name="T5" fmla="*/ 0 h 30"/>
                <a:gd name="T6" fmla="*/ 0 w 6"/>
                <a:gd name="T7" fmla="*/ 9 h 30"/>
                <a:gd name="T8" fmla="*/ 3 w 6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0">
                  <a:moveTo>
                    <a:pt x="3" y="30"/>
                  </a:moveTo>
                  <a:lnTo>
                    <a:pt x="6" y="30"/>
                  </a:lnTo>
                  <a:lnTo>
                    <a:pt x="3" y="0"/>
                  </a:lnTo>
                  <a:lnTo>
                    <a:pt x="0" y="9"/>
                  </a:lnTo>
                  <a:lnTo>
                    <a:pt x="3" y="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47" name="Freeform 3275">
              <a:extLst>
                <a:ext uri="{FF2B5EF4-FFF2-40B4-BE49-F238E27FC236}">
                  <a16:creationId xmlns:a16="http://schemas.microsoft.com/office/drawing/2014/main" id="{74D8E8F7-74CE-4408-AACF-6F914053ED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6" y="2720"/>
              <a:ext cx="84" cy="21"/>
            </a:xfrm>
            <a:custGeom>
              <a:avLst/>
              <a:gdLst>
                <a:gd name="T0" fmla="*/ 252 w 252"/>
                <a:gd name="T1" fmla="*/ 54 h 63"/>
                <a:gd name="T2" fmla="*/ 249 w 252"/>
                <a:gd name="T3" fmla="*/ 54 h 63"/>
                <a:gd name="T4" fmla="*/ 0 w 252"/>
                <a:gd name="T5" fmla="*/ 0 h 63"/>
                <a:gd name="T6" fmla="*/ 246 w 252"/>
                <a:gd name="T7" fmla="*/ 63 h 63"/>
                <a:gd name="T8" fmla="*/ 252 w 252"/>
                <a:gd name="T9" fmla="*/ 5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63">
                  <a:moveTo>
                    <a:pt x="252" y="54"/>
                  </a:moveTo>
                  <a:lnTo>
                    <a:pt x="249" y="54"/>
                  </a:lnTo>
                  <a:lnTo>
                    <a:pt x="0" y="0"/>
                  </a:lnTo>
                  <a:lnTo>
                    <a:pt x="246" y="63"/>
                  </a:lnTo>
                  <a:lnTo>
                    <a:pt x="252" y="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48" name="Freeform 3276">
              <a:extLst>
                <a:ext uri="{FF2B5EF4-FFF2-40B4-BE49-F238E27FC236}">
                  <a16:creationId xmlns:a16="http://schemas.microsoft.com/office/drawing/2014/main" id="{AB8A3BF9-7AE4-43B9-BC44-3E587C26F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9" y="2661"/>
              <a:ext cx="141" cy="14"/>
            </a:xfrm>
            <a:custGeom>
              <a:avLst/>
              <a:gdLst>
                <a:gd name="T0" fmla="*/ 423 w 423"/>
                <a:gd name="T1" fmla="*/ 3 h 42"/>
                <a:gd name="T2" fmla="*/ 423 w 423"/>
                <a:gd name="T3" fmla="*/ 0 h 42"/>
                <a:gd name="T4" fmla="*/ 0 w 423"/>
                <a:gd name="T5" fmla="*/ 39 h 42"/>
                <a:gd name="T6" fmla="*/ 0 w 423"/>
                <a:gd name="T7" fmla="*/ 42 h 42"/>
                <a:gd name="T8" fmla="*/ 423 w 423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3" h="42">
                  <a:moveTo>
                    <a:pt x="423" y="3"/>
                  </a:moveTo>
                  <a:lnTo>
                    <a:pt x="423" y="0"/>
                  </a:lnTo>
                  <a:lnTo>
                    <a:pt x="0" y="39"/>
                  </a:lnTo>
                  <a:lnTo>
                    <a:pt x="0" y="42"/>
                  </a:lnTo>
                  <a:lnTo>
                    <a:pt x="423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49" name="Freeform 3277">
              <a:extLst>
                <a:ext uri="{FF2B5EF4-FFF2-40B4-BE49-F238E27FC236}">
                  <a16:creationId xmlns:a16="http://schemas.microsoft.com/office/drawing/2014/main" id="{359B03BA-6921-4B16-8224-743AFA5550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1" y="2609"/>
              <a:ext cx="419" cy="43"/>
            </a:xfrm>
            <a:custGeom>
              <a:avLst/>
              <a:gdLst>
                <a:gd name="T0" fmla="*/ 1257 w 1257"/>
                <a:gd name="T1" fmla="*/ 0 h 129"/>
                <a:gd name="T2" fmla="*/ 942 w 1257"/>
                <a:gd name="T3" fmla="*/ 0 h 129"/>
                <a:gd name="T4" fmla="*/ 0 w 1257"/>
                <a:gd name="T5" fmla="*/ 129 h 129"/>
                <a:gd name="T6" fmla="*/ 75 w 1257"/>
                <a:gd name="T7" fmla="*/ 126 h 129"/>
                <a:gd name="T8" fmla="*/ 996 w 1257"/>
                <a:gd name="T9" fmla="*/ 69 h 129"/>
                <a:gd name="T10" fmla="*/ 1257 w 1257"/>
                <a:gd name="T11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7" h="129">
                  <a:moveTo>
                    <a:pt x="1257" y="0"/>
                  </a:moveTo>
                  <a:lnTo>
                    <a:pt x="942" y="0"/>
                  </a:lnTo>
                  <a:lnTo>
                    <a:pt x="0" y="129"/>
                  </a:lnTo>
                  <a:lnTo>
                    <a:pt x="75" y="126"/>
                  </a:lnTo>
                  <a:lnTo>
                    <a:pt x="996" y="69"/>
                  </a:lnTo>
                  <a:lnTo>
                    <a:pt x="12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50" name="Freeform 3278">
              <a:extLst>
                <a:ext uri="{FF2B5EF4-FFF2-40B4-BE49-F238E27FC236}">
                  <a16:creationId xmlns:a16="http://schemas.microsoft.com/office/drawing/2014/main" id="{406A54C5-F82D-4AE5-8529-ECB319037E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3" y="2640"/>
              <a:ext cx="317" cy="34"/>
            </a:xfrm>
            <a:custGeom>
              <a:avLst/>
              <a:gdLst>
                <a:gd name="T0" fmla="*/ 861 w 951"/>
                <a:gd name="T1" fmla="*/ 63 h 102"/>
                <a:gd name="T2" fmla="*/ 951 w 951"/>
                <a:gd name="T3" fmla="*/ 0 h 102"/>
                <a:gd name="T4" fmla="*/ 783 w 951"/>
                <a:gd name="T5" fmla="*/ 6 h 102"/>
                <a:gd name="T6" fmla="*/ 762 w 951"/>
                <a:gd name="T7" fmla="*/ 6 h 102"/>
                <a:gd name="T8" fmla="*/ 759 w 951"/>
                <a:gd name="T9" fmla="*/ 6 h 102"/>
                <a:gd name="T10" fmla="*/ 741 w 951"/>
                <a:gd name="T11" fmla="*/ 9 h 102"/>
                <a:gd name="T12" fmla="*/ 720 w 951"/>
                <a:gd name="T13" fmla="*/ 9 h 102"/>
                <a:gd name="T14" fmla="*/ 453 w 951"/>
                <a:gd name="T15" fmla="*/ 18 h 102"/>
                <a:gd name="T16" fmla="*/ 447 w 951"/>
                <a:gd name="T17" fmla="*/ 18 h 102"/>
                <a:gd name="T18" fmla="*/ 408 w 951"/>
                <a:gd name="T19" fmla="*/ 21 h 102"/>
                <a:gd name="T20" fmla="*/ 372 w 951"/>
                <a:gd name="T21" fmla="*/ 21 h 102"/>
                <a:gd name="T22" fmla="*/ 360 w 951"/>
                <a:gd name="T23" fmla="*/ 24 h 102"/>
                <a:gd name="T24" fmla="*/ 321 w 951"/>
                <a:gd name="T25" fmla="*/ 24 h 102"/>
                <a:gd name="T26" fmla="*/ 297 w 951"/>
                <a:gd name="T27" fmla="*/ 24 h 102"/>
                <a:gd name="T28" fmla="*/ 270 w 951"/>
                <a:gd name="T29" fmla="*/ 27 h 102"/>
                <a:gd name="T30" fmla="*/ 99 w 951"/>
                <a:gd name="T31" fmla="*/ 33 h 102"/>
                <a:gd name="T32" fmla="*/ 24 w 951"/>
                <a:gd name="T33" fmla="*/ 36 h 102"/>
                <a:gd name="T34" fmla="*/ 0 w 951"/>
                <a:gd name="T35" fmla="*/ 39 h 102"/>
                <a:gd name="T36" fmla="*/ 438 w 951"/>
                <a:gd name="T37" fmla="*/ 102 h 102"/>
                <a:gd name="T38" fmla="*/ 861 w 951"/>
                <a:gd name="T39" fmla="*/ 63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1" h="102">
                  <a:moveTo>
                    <a:pt x="861" y="63"/>
                  </a:moveTo>
                  <a:lnTo>
                    <a:pt x="951" y="0"/>
                  </a:lnTo>
                  <a:lnTo>
                    <a:pt x="783" y="6"/>
                  </a:lnTo>
                  <a:lnTo>
                    <a:pt x="762" y="6"/>
                  </a:lnTo>
                  <a:lnTo>
                    <a:pt x="759" y="6"/>
                  </a:lnTo>
                  <a:lnTo>
                    <a:pt x="741" y="9"/>
                  </a:lnTo>
                  <a:lnTo>
                    <a:pt x="720" y="9"/>
                  </a:lnTo>
                  <a:lnTo>
                    <a:pt x="453" y="18"/>
                  </a:lnTo>
                  <a:lnTo>
                    <a:pt x="447" y="18"/>
                  </a:lnTo>
                  <a:lnTo>
                    <a:pt x="408" y="21"/>
                  </a:lnTo>
                  <a:lnTo>
                    <a:pt x="372" y="21"/>
                  </a:lnTo>
                  <a:lnTo>
                    <a:pt x="360" y="24"/>
                  </a:lnTo>
                  <a:lnTo>
                    <a:pt x="321" y="24"/>
                  </a:lnTo>
                  <a:lnTo>
                    <a:pt x="297" y="24"/>
                  </a:lnTo>
                  <a:lnTo>
                    <a:pt x="270" y="27"/>
                  </a:lnTo>
                  <a:lnTo>
                    <a:pt x="99" y="33"/>
                  </a:lnTo>
                  <a:lnTo>
                    <a:pt x="24" y="36"/>
                  </a:lnTo>
                  <a:lnTo>
                    <a:pt x="0" y="39"/>
                  </a:lnTo>
                  <a:lnTo>
                    <a:pt x="438" y="102"/>
                  </a:lnTo>
                  <a:lnTo>
                    <a:pt x="861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51" name="Freeform 3279">
              <a:extLst>
                <a:ext uri="{FF2B5EF4-FFF2-40B4-BE49-F238E27FC236}">
                  <a16:creationId xmlns:a16="http://schemas.microsoft.com/office/drawing/2014/main" id="{0FB41D54-6288-48B3-9A02-26DB6DE43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3" y="2642"/>
              <a:ext cx="7" cy="1"/>
            </a:xfrm>
            <a:custGeom>
              <a:avLst/>
              <a:gdLst>
                <a:gd name="T0" fmla="*/ 21 w 21"/>
                <a:gd name="T1" fmla="*/ 3 h 3"/>
                <a:gd name="T2" fmla="*/ 21 w 21"/>
                <a:gd name="T3" fmla="*/ 0 h 3"/>
                <a:gd name="T4" fmla="*/ 0 w 21"/>
                <a:gd name="T5" fmla="*/ 3 h 3"/>
                <a:gd name="T6" fmla="*/ 21 w 21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3">
                  <a:moveTo>
                    <a:pt x="21" y="3"/>
                  </a:moveTo>
                  <a:lnTo>
                    <a:pt x="21" y="0"/>
                  </a:lnTo>
                  <a:lnTo>
                    <a:pt x="0" y="3"/>
                  </a:lnTo>
                  <a:lnTo>
                    <a:pt x="21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52" name="Freeform 3280">
              <a:extLst>
                <a:ext uri="{FF2B5EF4-FFF2-40B4-BE49-F238E27FC236}">
                  <a16:creationId xmlns:a16="http://schemas.microsoft.com/office/drawing/2014/main" id="{2B3ADC63-E2D5-4671-B3D8-776A098A19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0" y="2642"/>
              <a:ext cx="6" cy="1"/>
            </a:xfrm>
            <a:custGeom>
              <a:avLst/>
              <a:gdLst>
                <a:gd name="T0" fmla="*/ 0 w 18"/>
                <a:gd name="T1" fmla="*/ 0 h 3"/>
                <a:gd name="T2" fmla="*/ 0 w 18"/>
                <a:gd name="T3" fmla="*/ 3 h 3"/>
                <a:gd name="T4" fmla="*/ 18 w 18"/>
                <a:gd name="T5" fmla="*/ 0 h 3"/>
                <a:gd name="T6" fmla="*/ 0 w 1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3">
                  <a:moveTo>
                    <a:pt x="0" y="0"/>
                  </a:moveTo>
                  <a:lnTo>
                    <a:pt x="0" y="3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53" name="Freeform 3281">
              <a:extLst>
                <a:ext uri="{FF2B5EF4-FFF2-40B4-BE49-F238E27FC236}">
                  <a16:creationId xmlns:a16="http://schemas.microsoft.com/office/drawing/2014/main" id="{C86C3BEC-6656-449E-9A51-1169C3E566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7" y="2641"/>
              <a:ext cx="7" cy="1"/>
            </a:xfrm>
            <a:custGeom>
              <a:avLst/>
              <a:gdLst>
                <a:gd name="T0" fmla="*/ 21 w 21"/>
                <a:gd name="T1" fmla="*/ 3 h 3"/>
                <a:gd name="T2" fmla="*/ 21 w 21"/>
                <a:gd name="T3" fmla="*/ 0 h 3"/>
                <a:gd name="T4" fmla="*/ 0 w 21"/>
                <a:gd name="T5" fmla="*/ 3 h 3"/>
                <a:gd name="T6" fmla="*/ 21 w 21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3">
                  <a:moveTo>
                    <a:pt x="21" y="3"/>
                  </a:moveTo>
                  <a:lnTo>
                    <a:pt x="21" y="0"/>
                  </a:lnTo>
                  <a:lnTo>
                    <a:pt x="0" y="3"/>
                  </a:lnTo>
                  <a:lnTo>
                    <a:pt x="21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54" name="Freeform 3282">
              <a:extLst>
                <a:ext uri="{FF2B5EF4-FFF2-40B4-BE49-F238E27FC236}">
                  <a16:creationId xmlns:a16="http://schemas.microsoft.com/office/drawing/2014/main" id="{32C7314E-0565-41D6-9C48-B06BCAC69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3" y="2647"/>
              <a:ext cx="4" cy="1"/>
            </a:xfrm>
            <a:custGeom>
              <a:avLst/>
              <a:gdLst>
                <a:gd name="T0" fmla="*/ 12 w 12"/>
                <a:gd name="T1" fmla="*/ 0 h 3"/>
                <a:gd name="T2" fmla="*/ 0 w 12"/>
                <a:gd name="T3" fmla="*/ 0 h 3"/>
                <a:gd name="T4" fmla="*/ 0 w 12"/>
                <a:gd name="T5" fmla="*/ 3 h 3"/>
                <a:gd name="T6" fmla="*/ 12 w 1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55" name="Freeform 3283">
              <a:extLst>
                <a:ext uri="{FF2B5EF4-FFF2-40B4-BE49-F238E27FC236}">
                  <a16:creationId xmlns:a16="http://schemas.microsoft.com/office/drawing/2014/main" id="{2B7AAF7A-A5B8-4D2D-A04B-EF1A5C8C3F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9" y="2646"/>
              <a:ext cx="13" cy="1"/>
            </a:xfrm>
            <a:custGeom>
              <a:avLst/>
              <a:gdLst>
                <a:gd name="T0" fmla="*/ 0 w 39"/>
                <a:gd name="T1" fmla="*/ 0 h 3"/>
                <a:gd name="T2" fmla="*/ 0 w 39"/>
                <a:gd name="T3" fmla="*/ 3 h 3"/>
                <a:gd name="T4" fmla="*/ 39 w 39"/>
                <a:gd name="T5" fmla="*/ 0 h 3"/>
                <a:gd name="T6" fmla="*/ 15 w 39"/>
                <a:gd name="T7" fmla="*/ 0 h 3"/>
                <a:gd name="T8" fmla="*/ 0 w 3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">
                  <a:moveTo>
                    <a:pt x="0" y="0"/>
                  </a:moveTo>
                  <a:lnTo>
                    <a:pt x="0" y="3"/>
                  </a:lnTo>
                  <a:lnTo>
                    <a:pt x="39" y="0"/>
                  </a:ln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56" name="Freeform 3284">
              <a:extLst>
                <a:ext uri="{FF2B5EF4-FFF2-40B4-BE49-F238E27FC236}">
                  <a16:creationId xmlns:a16="http://schemas.microsoft.com/office/drawing/2014/main" id="{079E4D4A-3612-42B7-B4B8-AB72821EC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3" y="2653"/>
              <a:ext cx="146" cy="22"/>
            </a:xfrm>
            <a:custGeom>
              <a:avLst/>
              <a:gdLst>
                <a:gd name="T0" fmla="*/ 438 w 438"/>
                <a:gd name="T1" fmla="*/ 66 h 66"/>
                <a:gd name="T2" fmla="*/ 438 w 438"/>
                <a:gd name="T3" fmla="*/ 63 h 66"/>
                <a:gd name="T4" fmla="*/ 0 w 438"/>
                <a:gd name="T5" fmla="*/ 0 h 66"/>
                <a:gd name="T6" fmla="*/ 15 w 438"/>
                <a:gd name="T7" fmla="*/ 6 h 66"/>
                <a:gd name="T8" fmla="*/ 75 w 438"/>
                <a:gd name="T9" fmla="*/ 15 h 66"/>
                <a:gd name="T10" fmla="*/ 438 w 438"/>
                <a:gd name="T1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8" h="66">
                  <a:moveTo>
                    <a:pt x="438" y="66"/>
                  </a:moveTo>
                  <a:lnTo>
                    <a:pt x="438" y="63"/>
                  </a:lnTo>
                  <a:lnTo>
                    <a:pt x="0" y="0"/>
                  </a:lnTo>
                  <a:lnTo>
                    <a:pt x="15" y="6"/>
                  </a:lnTo>
                  <a:lnTo>
                    <a:pt x="75" y="15"/>
                  </a:lnTo>
                  <a:lnTo>
                    <a:pt x="438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57" name="Freeform 3285">
              <a:extLst>
                <a:ext uri="{FF2B5EF4-FFF2-40B4-BE49-F238E27FC236}">
                  <a16:creationId xmlns:a16="http://schemas.microsoft.com/office/drawing/2014/main" id="{1A0374F4-F6AB-46EB-94FF-5CCC79016D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4" y="2655"/>
              <a:ext cx="24" cy="4"/>
            </a:xfrm>
            <a:custGeom>
              <a:avLst/>
              <a:gdLst>
                <a:gd name="T0" fmla="*/ 72 w 72"/>
                <a:gd name="T1" fmla="*/ 9 h 12"/>
                <a:gd name="T2" fmla="*/ 12 w 72"/>
                <a:gd name="T3" fmla="*/ 0 h 12"/>
                <a:gd name="T4" fmla="*/ 0 w 72"/>
                <a:gd name="T5" fmla="*/ 3 h 12"/>
                <a:gd name="T6" fmla="*/ 36 w 72"/>
                <a:gd name="T7" fmla="*/ 12 h 12"/>
                <a:gd name="T8" fmla="*/ 39 w 72"/>
                <a:gd name="T9" fmla="*/ 12 h 12"/>
                <a:gd name="T10" fmla="*/ 57 w 72"/>
                <a:gd name="T11" fmla="*/ 9 h 12"/>
                <a:gd name="T12" fmla="*/ 72 w 72"/>
                <a:gd name="T13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12">
                  <a:moveTo>
                    <a:pt x="72" y="9"/>
                  </a:moveTo>
                  <a:lnTo>
                    <a:pt x="12" y="0"/>
                  </a:lnTo>
                  <a:lnTo>
                    <a:pt x="0" y="3"/>
                  </a:lnTo>
                  <a:lnTo>
                    <a:pt x="36" y="12"/>
                  </a:lnTo>
                  <a:lnTo>
                    <a:pt x="39" y="12"/>
                  </a:lnTo>
                  <a:lnTo>
                    <a:pt x="57" y="9"/>
                  </a:lnTo>
                  <a:lnTo>
                    <a:pt x="72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3158" name="Group 3286">
            <a:extLst>
              <a:ext uri="{FF2B5EF4-FFF2-40B4-BE49-F238E27FC236}">
                <a16:creationId xmlns:a16="http://schemas.microsoft.com/office/drawing/2014/main" id="{CB1866D2-A39E-4336-B715-673A4BF6705A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10421938" y="2181225"/>
            <a:ext cx="673100" cy="204788"/>
            <a:chOff x="4095" y="2545"/>
            <a:chExt cx="424" cy="129"/>
          </a:xfrm>
        </p:grpSpPr>
        <p:sp>
          <p:nvSpPr>
            <p:cNvPr id="83159" name="Freeform 3287">
              <a:extLst>
                <a:ext uri="{FF2B5EF4-FFF2-40B4-BE49-F238E27FC236}">
                  <a16:creationId xmlns:a16="http://schemas.microsoft.com/office/drawing/2014/main" id="{69016673-AD76-40D5-A657-9ACA2D565B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4" y="2545"/>
              <a:ext cx="85" cy="24"/>
            </a:xfrm>
            <a:custGeom>
              <a:avLst/>
              <a:gdLst>
                <a:gd name="T0" fmla="*/ 255 w 255"/>
                <a:gd name="T1" fmla="*/ 6 h 72"/>
                <a:gd name="T2" fmla="*/ 252 w 255"/>
                <a:gd name="T3" fmla="*/ 0 h 72"/>
                <a:gd name="T4" fmla="*/ 0 w 255"/>
                <a:gd name="T5" fmla="*/ 66 h 72"/>
                <a:gd name="T6" fmla="*/ 0 w 255"/>
                <a:gd name="T7" fmla="*/ 72 h 72"/>
                <a:gd name="T8" fmla="*/ 9 w 255"/>
                <a:gd name="T9" fmla="*/ 72 h 72"/>
                <a:gd name="T10" fmla="*/ 255 w 255"/>
                <a:gd name="T11" fmla="*/ 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5" h="72">
                  <a:moveTo>
                    <a:pt x="255" y="6"/>
                  </a:moveTo>
                  <a:lnTo>
                    <a:pt x="252" y="0"/>
                  </a:lnTo>
                  <a:lnTo>
                    <a:pt x="0" y="66"/>
                  </a:lnTo>
                  <a:lnTo>
                    <a:pt x="0" y="72"/>
                  </a:lnTo>
                  <a:lnTo>
                    <a:pt x="9" y="72"/>
                  </a:lnTo>
                  <a:lnTo>
                    <a:pt x="255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60" name="Freeform 3288">
              <a:extLst>
                <a:ext uri="{FF2B5EF4-FFF2-40B4-BE49-F238E27FC236}">
                  <a16:creationId xmlns:a16="http://schemas.microsoft.com/office/drawing/2014/main" id="{DF9A4775-15E3-474A-AD30-E6D8A41CC5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9" y="2569"/>
              <a:ext cx="192" cy="94"/>
            </a:xfrm>
            <a:custGeom>
              <a:avLst/>
              <a:gdLst>
                <a:gd name="T0" fmla="*/ 564 w 576"/>
                <a:gd name="T1" fmla="*/ 0 h 282"/>
                <a:gd name="T2" fmla="*/ 555 w 576"/>
                <a:gd name="T3" fmla="*/ 0 h 282"/>
                <a:gd name="T4" fmla="*/ 168 w 576"/>
                <a:gd name="T5" fmla="*/ 24 h 282"/>
                <a:gd name="T6" fmla="*/ 156 w 576"/>
                <a:gd name="T7" fmla="*/ 27 h 282"/>
                <a:gd name="T8" fmla="*/ 126 w 576"/>
                <a:gd name="T9" fmla="*/ 27 h 282"/>
                <a:gd name="T10" fmla="*/ 111 w 576"/>
                <a:gd name="T11" fmla="*/ 30 h 282"/>
                <a:gd name="T12" fmla="*/ 84 w 576"/>
                <a:gd name="T13" fmla="*/ 30 h 282"/>
                <a:gd name="T14" fmla="*/ 66 w 576"/>
                <a:gd name="T15" fmla="*/ 33 h 282"/>
                <a:gd name="T16" fmla="*/ 0 w 576"/>
                <a:gd name="T17" fmla="*/ 36 h 282"/>
                <a:gd name="T18" fmla="*/ 0 w 576"/>
                <a:gd name="T19" fmla="*/ 39 h 282"/>
                <a:gd name="T20" fmla="*/ 234 w 576"/>
                <a:gd name="T21" fmla="*/ 30 h 282"/>
                <a:gd name="T22" fmla="*/ 252 w 576"/>
                <a:gd name="T23" fmla="*/ 27 h 282"/>
                <a:gd name="T24" fmla="*/ 273 w 576"/>
                <a:gd name="T25" fmla="*/ 27 h 282"/>
                <a:gd name="T26" fmla="*/ 291 w 576"/>
                <a:gd name="T27" fmla="*/ 24 h 282"/>
                <a:gd name="T28" fmla="*/ 315 w 576"/>
                <a:gd name="T29" fmla="*/ 24 h 282"/>
                <a:gd name="T30" fmla="*/ 330 w 576"/>
                <a:gd name="T31" fmla="*/ 21 h 282"/>
                <a:gd name="T32" fmla="*/ 354 w 576"/>
                <a:gd name="T33" fmla="*/ 21 h 282"/>
                <a:gd name="T34" fmla="*/ 369 w 576"/>
                <a:gd name="T35" fmla="*/ 18 h 282"/>
                <a:gd name="T36" fmla="*/ 393 w 576"/>
                <a:gd name="T37" fmla="*/ 18 h 282"/>
                <a:gd name="T38" fmla="*/ 408 w 576"/>
                <a:gd name="T39" fmla="*/ 15 h 282"/>
                <a:gd name="T40" fmla="*/ 432 w 576"/>
                <a:gd name="T41" fmla="*/ 15 h 282"/>
                <a:gd name="T42" fmla="*/ 447 w 576"/>
                <a:gd name="T43" fmla="*/ 12 h 282"/>
                <a:gd name="T44" fmla="*/ 471 w 576"/>
                <a:gd name="T45" fmla="*/ 12 h 282"/>
                <a:gd name="T46" fmla="*/ 486 w 576"/>
                <a:gd name="T47" fmla="*/ 9 h 282"/>
                <a:gd name="T48" fmla="*/ 498 w 576"/>
                <a:gd name="T49" fmla="*/ 9 h 282"/>
                <a:gd name="T50" fmla="*/ 501 w 576"/>
                <a:gd name="T51" fmla="*/ 18 h 282"/>
                <a:gd name="T52" fmla="*/ 501 w 576"/>
                <a:gd name="T53" fmla="*/ 21 h 282"/>
                <a:gd name="T54" fmla="*/ 570 w 576"/>
                <a:gd name="T55" fmla="*/ 282 h 282"/>
                <a:gd name="T56" fmla="*/ 576 w 576"/>
                <a:gd name="T57" fmla="*/ 282 h 282"/>
                <a:gd name="T58" fmla="*/ 564 w 576"/>
                <a:gd name="T59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76" h="282">
                  <a:moveTo>
                    <a:pt x="564" y="0"/>
                  </a:moveTo>
                  <a:lnTo>
                    <a:pt x="555" y="0"/>
                  </a:lnTo>
                  <a:lnTo>
                    <a:pt x="168" y="24"/>
                  </a:lnTo>
                  <a:lnTo>
                    <a:pt x="156" y="27"/>
                  </a:lnTo>
                  <a:lnTo>
                    <a:pt x="126" y="27"/>
                  </a:lnTo>
                  <a:lnTo>
                    <a:pt x="111" y="30"/>
                  </a:lnTo>
                  <a:lnTo>
                    <a:pt x="84" y="30"/>
                  </a:lnTo>
                  <a:lnTo>
                    <a:pt x="66" y="33"/>
                  </a:lnTo>
                  <a:lnTo>
                    <a:pt x="0" y="36"/>
                  </a:lnTo>
                  <a:lnTo>
                    <a:pt x="0" y="39"/>
                  </a:lnTo>
                  <a:lnTo>
                    <a:pt x="234" y="30"/>
                  </a:lnTo>
                  <a:lnTo>
                    <a:pt x="252" y="27"/>
                  </a:lnTo>
                  <a:lnTo>
                    <a:pt x="273" y="27"/>
                  </a:lnTo>
                  <a:lnTo>
                    <a:pt x="291" y="24"/>
                  </a:lnTo>
                  <a:lnTo>
                    <a:pt x="315" y="24"/>
                  </a:lnTo>
                  <a:lnTo>
                    <a:pt x="330" y="21"/>
                  </a:lnTo>
                  <a:lnTo>
                    <a:pt x="354" y="21"/>
                  </a:lnTo>
                  <a:lnTo>
                    <a:pt x="369" y="18"/>
                  </a:lnTo>
                  <a:lnTo>
                    <a:pt x="393" y="18"/>
                  </a:lnTo>
                  <a:lnTo>
                    <a:pt x="408" y="15"/>
                  </a:lnTo>
                  <a:lnTo>
                    <a:pt x="432" y="15"/>
                  </a:lnTo>
                  <a:lnTo>
                    <a:pt x="447" y="12"/>
                  </a:lnTo>
                  <a:lnTo>
                    <a:pt x="471" y="12"/>
                  </a:lnTo>
                  <a:lnTo>
                    <a:pt x="486" y="9"/>
                  </a:lnTo>
                  <a:lnTo>
                    <a:pt x="498" y="9"/>
                  </a:lnTo>
                  <a:lnTo>
                    <a:pt x="501" y="18"/>
                  </a:lnTo>
                  <a:lnTo>
                    <a:pt x="501" y="21"/>
                  </a:lnTo>
                  <a:lnTo>
                    <a:pt x="570" y="282"/>
                  </a:lnTo>
                  <a:lnTo>
                    <a:pt x="576" y="282"/>
                  </a:lnTo>
                  <a:lnTo>
                    <a:pt x="56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61" name="Freeform 3289">
              <a:extLst>
                <a:ext uri="{FF2B5EF4-FFF2-40B4-BE49-F238E27FC236}">
                  <a16:creationId xmlns:a16="http://schemas.microsoft.com/office/drawing/2014/main" id="{B12CAF31-A0DE-4969-A61F-86C9ED35C4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" y="2567"/>
              <a:ext cx="293" cy="20"/>
            </a:xfrm>
            <a:custGeom>
              <a:avLst/>
              <a:gdLst>
                <a:gd name="T0" fmla="*/ 879 w 879"/>
                <a:gd name="T1" fmla="*/ 6 h 60"/>
                <a:gd name="T2" fmla="*/ 879 w 879"/>
                <a:gd name="T3" fmla="*/ 0 h 60"/>
                <a:gd name="T4" fmla="*/ 0 w 879"/>
                <a:gd name="T5" fmla="*/ 60 h 60"/>
                <a:gd name="T6" fmla="*/ 111 w 879"/>
                <a:gd name="T7" fmla="*/ 57 h 60"/>
                <a:gd name="T8" fmla="*/ 120 w 879"/>
                <a:gd name="T9" fmla="*/ 54 h 60"/>
                <a:gd name="T10" fmla="*/ 243 w 879"/>
                <a:gd name="T11" fmla="*/ 48 h 60"/>
                <a:gd name="T12" fmla="*/ 252 w 879"/>
                <a:gd name="T13" fmla="*/ 48 h 60"/>
                <a:gd name="T14" fmla="*/ 282 w 879"/>
                <a:gd name="T15" fmla="*/ 45 h 60"/>
                <a:gd name="T16" fmla="*/ 297 w 879"/>
                <a:gd name="T17" fmla="*/ 45 h 60"/>
                <a:gd name="T18" fmla="*/ 324 w 879"/>
                <a:gd name="T19" fmla="*/ 42 h 60"/>
                <a:gd name="T20" fmla="*/ 390 w 879"/>
                <a:gd name="T21" fmla="*/ 39 h 60"/>
                <a:gd name="T22" fmla="*/ 408 w 879"/>
                <a:gd name="T23" fmla="*/ 36 h 60"/>
                <a:gd name="T24" fmla="*/ 435 w 879"/>
                <a:gd name="T25" fmla="*/ 36 h 60"/>
                <a:gd name="T26" fmla="*/ 450 w 879"/>
                <a:gd name="T27" fmla="*/ 33 h 60"/>
                <a:gd name="T28" fmla="*/ 480 w 879"/>
                <a:gd name="T29" fmla="*/ 33 h 60"/>
                <a:gd name="T30" fmla="*/ 492 w 879"/>
                <a:gd name="T31" fmla="*/ 30 h 60"/>
                <a:gd name="T32" fmla="*/ 879 w 879"/>
                <a:gd name="T33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9" h="60">
                  <a:moveTo>
                    <a:pt x="879" y="6"/>
                  </a:moveTo>
                  <a:lnTo>
                    <a:pt x="879" y="0"/>
                  </a:lnTo>
                  <a:lnTo>
                    <a:pt x="0" y="60"/>
                  </a:lnTo>
                  <a:lnTo>
                    <a:pt x="111" y="57"/>
                  </a:lnTo>
                  <a:lnTo>
                    <a:pt x="120" y="54"/>
                  </a:lnTo>
                  <a:lnTo>
                    <a:pt x="243" y="48"/>
                  </a:lnTo>
                  <a:lnTo>
                    <a:pt x="252" y="48"/>
                  </a:lnTo>
                  <a:lnTo>
                    <a:pt x="282" y="45"/>
                  </a:lnTo>
                  <a:lnTo>
                    <a:pt x="297" y="45"/>
                  </a:lnTo>
                  <a:lnTo>
                    <a:pt x="324" y="42"/>
                  </a:lnTo>
                  <a:lnTo>
                    <a:pt x="390" y="39"/>
                  </a:lnTo>
                  <a:lnTo>
                    <a:pt x="408" y="36"/>
                  </a:lnTo>
                  <a:lnTo>
                    <a:pt x="435" y="36"/>
                  </a:lnTo>
                  <a:lnTo>
                    <a:pt x="450" y="33"/>
                  </a:lnTo>
                  <a:lnTo>
                    <a:pt x="480" y="33"/>
                  </a:lnTo>
                  <a:lnTo>
                    <a:pt x="492" y="30"/>
                  </a:lnTo>
                  <a:lnTo>
                    <a:pt x="879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62" name="Freeform 3290">
              <a:extLst>
                <a:ext uri="{FF2B5EF4-FFF2-40B4-BE49-F238E27FC236}">
                  <a16:creationId xmlns:a16="http://schemas.microsoft.com/office/drawing/2014/main" id="{166EAEA2-8CC1-497D-965F-305DCB40C1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7" y="2654"/>
              <a:ext cx="84" cy="20"/>
            </a:xfrm>
            <a:custGeom>
              <a:avLst/>
              <a:gdLst>
                <a:gd name="T0" fmla="*/ 240 w 252"/>
                <a:gd name="T1" fmla="*/ 60 h 60"/>
                <a:gd name="T2" fmla="*/ 252 w 252"/>
                <a:gd name="T3" fmla="*/ 60 h 60"/>
                <a:gd name="T4" fmla="*/ 252 w 252"/>
                <a:gd name="T5" fmla="*/ 51 h 60"/>
                <a:gd name="T6" fmla="*/ 249 w 252"/>
                <a:gd name="T7" fmla="*/ 51 h 60"/>
                <a:gd name="T8" fmla="*/ 0 w 252"/>
                <a:gd name="T9" fmla="*/ 0 h 60"/>
                <a:gd name="T10" fmla="*/ 240 w 252"/>
                <a:gd name="T11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60">
                  <a:moveTo>
                    <a:pt x="240" y="60"/>
                  </a:moveTo>
                  <a:lnTo>
                    <a:pt x="252" y="60"/>
                  </a:lnTo>
                  <a:lnTo>
                    <a:pt x="252" y="51"/>
                  </a:lnTo>
                  <a:lnTo>
                    <a:pt x="249" y="51"/>
                  </a:lnTo>
                  <a:lnTo>
                    <a:pt x="0" y="0"/>
                  </a:lnTo>
                  <a:lnTo>
                    <a:pt x="240" y="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63" name="Freeform 3291">
              <a:extLst>
                <a:ext uri="{FF2B5EF4-FFF2-40B4-BE49-F238E27FC236}">
                  <a16:creationId xmlns:a16="http://schemas.microsoft.com/office/drawing/2014/main" id="{29B791E9-7F24-4581-9C6F-715EFF06D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9" y="2663"/>
              <a:ext cx="2" cy="8"/>
            </a:xfrm>
            <a:custGeom>
              <a:avLst/>
              <a:gdLst>
                <a:gd name="T0" fmla="*/ 6 w 6"/>
                <a:gd name="T1" fmla="*/ 24 h 24"/>
                <a:gd name="T2" fmla="*/ 6 w 6"/>
                <a:gd name="T3" fmla="*/ 0 h 24"/>
                <a:gd name="T4" fmla="*/ 0 w 6"/>
                <a:gd name="T5" fmla="*/ 0 h 24"/>
                <a:gd name="T6" fmla="*/ 3 w 6"/>
                <a:gd name="T7" fmla="*/ 24 h 24"/>
                <a:gd name="T8" fmla="*/ 6 w 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4">
                  <a:moveTo>
                    <a:pt x="6" y="24"/>
                  </a:moveTo>
                  <a:lnTo>
                    <a:pt x="6" y="0"/>
                  </a:lnTo>
                  <a:lnTo>
                    <a:pt x="0" y="0"/>
                  </a:lnTo>
                  <a:lnTo>
                    <a:pt x="3" y="24"/>
                  </a:lnTo>
                  <a:lnTo>
                    <a:pt x="6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64" name="Freeform 3292">
              <a:extLst>
                <a:ext uri="{FF2B5EF4-FFF2-40B4-BE49-F238E27FC236}">
                  <a16:creationId xmlns:a16="http://schemas.microsoft.com/office/drawing/2014/main" id="{9AAA9014-020B-4C96-BF68-15BC600673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" y="2576"/>
              <a:ext cx="345" cy="95"/>
            </a:xfrm>
            <a:custGeom>
              <a:avLst/>
              <a:gdLst>
                <a:gd name="T0" fmla="*/ 1035 w 1035"/>
                <a:gd name="T1" fmla="*/ 285 h 285"/>
                <a:gd name="T2" fmla="*/ 1032 w 1035"/>
                <a:gd name="T3" fmla="*/ 261 h 285"/>
                <a:gd name="T4" fmla="*/ 963 w 1035"/>
                <a:gd name="T5" fmla="*/ 0 h 285"/>
                <a:gd name="T6" fmla="*/ 957 w 1035"/>
                <a:gd name="T7" fmla="*/ 0 h 285"/>
                <a:gd name="T8" fmla="*/ 879 w 1035"/>
                <a:gd name="T9" fmla="*/ 60 h 285"/>
                <a:gd name="T10" fmla="*/ 456 w 1035"/>
                <a:gd name="T11" fmla="*/ 96 h 285"/>
                <a:gd name="T12" fmla="*/ 90 w 1035"/>
                <a:gd name="T13" fmla="*/ 54 h 285"/>
                <a:gd name="T14" fmla="*/ 72 w 1035"/>
                <a:gd name="T15" fmla="*/ 57 h 285"/>
                <a:gd name="T16" fmla="*/ 51 w 1035"/>
                <a:gd name="T17" fmla="*/ 57 h 285"/>
                <a:gd name="T18" fmla="*/ 33 w 1035"/>
                <a:gd name="T19" fmla="*/ 60 h 285"/>
                <a:gd name="T20" fmla="*/ 12 w 1035"/>
                <a:gd name="T21" fmla="*/ 60 h 285"/>
                <a:gd name="T22" fmla="*/ 0 w 1035"/>
                <a:gd name="T23" fmla="*/ 63 h 285"/>
                <a:gd name="T24" fmla="*/ 747 w 1035"/>
                <a:gd name="T25" fmla="*/ 225 h 285"/>
                <a:gd name="T26" fmla="*/ 756 w 1035"/>
                <a:gd name="T27" fmla="*/ 228 h 285"/>
                <a:gd name="T28" fmla="*/ 762 w 1035"/>
                <a:gd name="T29" fmla="*/ 228 h 285"/>
                <a:gd name="T30" fmla="*/ 771 w 1035"/>
                <a:gd name="T31" fmla="*/ 231 h 285"/>
                <a:gd name="T32" fmla="*/ 774 w 1035"/>
                <a:gd name="T33" fmla="*/ 231 h 285"/>
                <a:gd name="T34" fmla="*/ 783 w 1035"/>
                <a:gd name="T35" fmla="*/ 234 h 285"/>
                <a:gd name="T36" fmla="*/ 786 w 1035"/>
                <a:gd name="T37" fmla="*/ 234 h 285"/>
                <a:gd name="T38" fmla="*/ 1035 w 1035"/>
                <a:gd name="T39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35" h="285">
                  <a:moveTo>
                    <a:pt x="1035" y="285"/>
                  </a:moveTo>
                  <a:lnTo>
                    <a:pt x="1032" y="261"/>
                  </a:lnTo>
                  <a:lnTo>
                    <a:pt x="963" y="0"/>
                  </a:lnTo>
                  <a:lnTo>
                    <a:pt x="957" y="0"/>
                  </a:lnTo>
                  <a:lnTo>
                    <a:pt x="879" y="60"/>
                  </a:lnTo>
                  <a:lnTo>
                    <a:pt x="456" y="96"/>
                  </a:lnTo>
                  <a:lnTo>
                    <a:pt x="90" y="54"/>
                  </a:lnTo>
                  <a:lnTo>
                    <a:pt x="72" y="57"/>
                  </a:lnTo>
                  <a:lnTo>
                    <a:pt x="51" y="57"/>
                  </a:lnTo>
                  <a:lnTo>
                    <a:pt x="33" y="60"/>
                  </a:lnTo>
                  <a:lnTo>
                    <a:pt x="12" y="60"/>
                  </a:lnTo>
                  <a:lnTo>
                    <a:pt x="0" y="63"/>
                  </a:lnTo>
                  <a:lnTo>
                    <a:pt x="747" y="225"/>
                  </a:lnTo>
                  <a:lnTo>
                    <a:pt x="756" y="228"/>
                  </a:lnTo>
                  <a:lnTo>
                    <a:pt x="762" y="228"/>
                  </a:lnTo>
                  <a:lnTo>
                    <a:pt x="771" y="231"/>
                  </a:lnTo>
                  <a:lnTo>
                    <a:pt x="774" y="231"/>
                  </a:lnTo>
                  <a:lnTo>
                    <a:pt x="783" y="234"/>
                  </a:lnTo>
                  <a:lnTo>
                    <a:pt x="786" y="234"/>
                  </a:lnTo>
                  <a:lnTo>
                    <a:pt x="1035" y="2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65" name="Freeform 3293">
              <a:extLst>
                <a:ext uri="{FF2B5EF4-FFF2-40B4-BE49-F238E27FC236}">
                  <a16:creationId xmlns:a16="http://schemas.microsoft.com/office/drawing/2014/main" id="{E9831032-4E95-4F8C-AACB-F4E7E28BD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" y="2545"/>
              <a:ext cx="415" cy="44"/>
            </a:xfrm>
            <a:custGeom>
              <a:avLst/>
              <a:gdLst>
                <a:gd name="T0" fmla="*/ 993 w 1245"/>
                <a:gd name="T1" fmla="*/ 66 h 132"/>
                <a:gd name="T2" fmla="*/ 1245 w 1245"/>
                <a:gd name="T3" fmla="*/ 0 h 132"/>
                <a:gd name="T4" fmla="*/ 933 w 1245"/>
                <a:gd name="T5" fmla="*/ 3 h 132"/>
                <a:gd name="T6" fmla="*/ 0 w 1245"/>
                <a:gd name="T7" fmla="*/ 132 h 132"/>
                <a:gd name="T8" fmla="*/ 24 w 1245"/>
                <a:gd name="T9" fmla="*/ 132 h 132"/>
                <a:gd name="T10" fmla="*/ 42 w 1245"/>
                <a:gd name="T11" fmla="*/ 129 h 132"/>
                <a:gd name="T12" fmla="*/ 114 w 1245"/>
                <a:gd name="T13" fmla="*/ 126 h 132"/>
                <a:gd name="T14" fmla="*/ 993 w 1245"/>
                <a:gd name="T15" fmla="*/ 6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5" h="132">
                  <a:moveTo>
                    <a:pt x="993" y="66"/>
                  </a:moveTo>
                  <a:lnTo>
                    <a:pt x="1245" y="0"/>
                  </a:lnTo>
                  <a:lnTo>
                    <a:pt x="933" y="3"/>
                  </a:lnTo>
                  <a:lnTo>
                    <a:pt x="0" y="132"/>
                  </a:lnTo>
                  <a:lnTo>
                    <a:pt x="24" y="132"/>
                  </a:lnTo>
                  <a:lnTo>
                    <a:pt x="42" y="129"/>
                  </a:lnTo>
                  <a:lnTo>
                    <a:pt x="114" y="126"/>
                  </a:lnTo>
                  <a:lnTo>
                    <a:pt x="993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66" name="Freeform 3294">
              <a:extLst>
                <a:ext uri="{FF2B5EF4-FFF2-40B4-BE49-F238E27FC236}">
                  <a16:creationId xmlns:a16="http://schemas.microsoft.com/office/drawing/2014/main" id="{F3B35FBE-CBFF-4E2B-8869-1FDE3AFAE6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6" y="2577"/>
              <a:ext cx="9" cy="1"/>
            </a:xfrm>
            <a:custGeom>
              <a:avLst/>
              <a:gdLst>
                <a:gd name="T0" fmla="*/ 27 w 27"/>
                <a:gd name="T1" fmla="*/ 0 h 3"/>
                <a:gd name="T2" fmla="*/ 24 w 27"/>
                <a:gd name="T3" fmla="*/ 0 h 3"/>
                <a:gd name="T4" fmla="*/ 0 w 27"/>
                <a:gd name="T5" fmla="*/ 0 h 3"/>
                <a:gd name="T6" fmla="*/ 0 w 27"/>
                <a:gd name="T7" fmla="*/ 3 h 3"/>
                <a:gd name="T8" fmla="*/ 27 w 27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">
                  <a:moveTo>
                    <a:pt x="27" y="0"/>
                  </a:moveTo>
                  <a:lnTo>
                    <a:pt x="24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67" name="Freeform 3295">
              <a:extLst>
                <a:ext uri="{FF2B5EF4-FFF2-40B4-BE49-F238E27FC236}">
                  <a16:creationId xmlns:a16="http://schemas.microsoft.com/office/drawing/2014/main" id="{7B4DB036-AB50-4D70-933A-EF49A7EEE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4" y="2576"/>
              <a:ext cx="5" cy="1"/>
            </a:xfrm>
            <a:custGeom>
              <a:avLst/>
              <a:gdLst>
                <a:gd name="T0" fmla="*/ 0 w 15"/>
                <a:gd name="T1" fmla="*/ 3 h 3"/>
                <a:gd name="T2" fmla="*/ 3 w 15"/>
                <a:gd name="T3" fmla="*/ 3 h 3"/>
                <a:gd name="T4" fmla="*/ 15 w 15"/>
                <a:gd name="T5" fmla="*/ 3 h 3"/>
                <a:gd name="T6" fmla="*/ 15 w 15"/>
                <a:gd name="T7" fmla="*/ 0 h 3"/>
                <a:gd name="T8" fmla="*/ 0 w 15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">
                  <a:moveTo>
                    <a:pt x="0" y="3"/>
                  </a:moveTo>
                  <a:lnTo>
                    <a:pt x="3" y="3"/>
                  </a:lnTo>
                  <a:lnTo>
                    <a:pt x="15" y="3"/>
                  </a:lnTo>
                  <a:lnTo>
                    <a:pt x="15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68" name="Freeform 3296">
              <a:extLst>
                <a:ext uri="{FF2B5EF4-FFF2-40B4-BE49-F238E27FC236}">
                  <a16:creationId xmlns:a16="http://schemas.microsoft.com/office/drawing/2014/main" id="{CD1C76DB-BB26-4F04-B350-7C5CAB9BAB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0" y="2577"/>
              <a:ext cx="6" cy="1"/>
            </a:xfrm>
            <a:custGeom>
              <a:avLst/>
              <a:gdLst>
                <a:gd name="T0" fmla="*/ 18 w 18"/>
                <a:gd name="T1" fmla="*/ 0 h 3"/>
                <a:gd name="T2" fmla="*/ 0 w 18"/>
                <a:gd name="T3" fmla="*/ 3 h 3"/>
                <a:gd name="T4" fmla="*/ 18 w 18"/>
                <a:gd name="T5" fmla="*/ 3 h 3"/>
                <a:gd name="T6" fmla="*/ 18 w 1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3">
                  <a:moveTo>
                    <a:pt x="18" y="0"/>
                  </a:moveTo>
                  <a:lnTo>
                    <a:pt x="0" y="3"/>
                  </a:lnTo>
                  <a:lnTo>
                    <a:pt x="18" y="3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69" name="Freeform 3297">
              <a:extLst>
                <a:ext uri="{FF2B5EF4-FFF2-40B4-BE49-F238E27FC236}">
                  <a16:creationId xmlns:a16="http://schemas.microsoft.com/office/drawing/2014/main" id="{9A83C7CA-3135-44AB-B3C2-6CE39FC681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" y="2575"/>
              <a:ext cx="319" cy="32"/>
            </a:xfrm>
            <a:custGeom>
              <a:avLst/>
              <a:gdLst>
                <a:gd name="T0" fmla="*/ 753 w 957"/>
                <a:gd name="T1" fmla="*/ 9 h 96"/>
                <a:gd name="T2" fmla="*/ 735 w 957"/>
                <a:gd name="T3" fmla="*/ 9 h 96"/>
                <a:gd name="T4" fmla="*/ 714 w 957"/>
                <a:gd name="T5" fmla="*/ 9 h 96"/>
                <a:gd name="T6" fmla="*/ 696 w 957"/>
                <a:gd name="T7" fmla="*/ 12 h 96"/>
                <a:gd name="T8" fmla="*/ 462 w 957"/>
                <a:gd name="T9" fmla="*/ 21 h 96"/>
                <a:gd name="T10" fmla="*/ 450 w 957"/>
                <a:gd name="T11" fmla="*/ 21 h 96"/>
                <a:gd name="T12" fmla="*/ 420 w 957"/>
                <a:gd name="T13" fmla="*/ 24 h 96"/>
                <a:gd name="T14" fmla="*/ 390 w 957"/>
                <a:gd name="T15" fmla="*/ 24 h 96"/>
                <a:gd name="T16" fmla="*/ 381 w 957"/>
                <a:gd name="T17" fmla="*/ 24 h 96"/>
                <a:gd name="T18" fmla="*/ 258 w 957"/>
                <a:gd name="T19" fmla="*/ 30 h 96"/>
                <a:gd name="T20" fmla="*/ 249 w 957"/>
                <a:gd name="T21" fmla="*/ 33 h 96"/>
                <a:gd name="T22" fmla="*/ 138 w 957"/>
                <a:gd name="T23" fmla="*/ 36 h 96"/>
                <a:gd name="T24" fmla="*/ 66 w 957"/>
                <a:gd name="T25" fmla="*/ 39 h 96"/>
                <a:gd name="T26" fmla="*/ 48 w 957"/>
                <a:gd name="T27" fmla="*/ 42 h 96"/>
                <a:gd name="T28" fmla="*/ 24 w 957"/>
                <a:gd name="T29" fmla="*/ 42 h 96"/>
                <a:gd name="T30" fmla="*/ 0 w 957"/>
                <a:gd name="T31" fmla="*/ 45 h 96"/>
                <a:gd name="T32" fmla="*/ 459 w 957"/>
                <a:gd name="T33" fmla="*/ 96 h 96"/>
                <a:gd name="T34" fmla="*/ 876 w 957"/>
                <a:gd name="T35" fmla="*/ 57 h 96"/>
                <a:gd name="T36" fmla="*/ 957 w 957"/>
                <a:gd name="T37" fmla="*/ 3 h 96"/>
                <a:gd name="T38" fmla="*/ 957 w 957"/>
                <a:gd name="T39" fmla="*/ 0 h 96"/>
                <a:gd name="T40" fmla="*/ 792 w 957"/>
                <a:gd name="T41" fmla="*/ 6 h 96"/>
                <a:gd name="T42" fmla="*/ 780 w 957"/>
                <a:gd name="T43" fmla="*/ 6 h 96"/>
                <a:gd name="T44" fmla="*/ 753 w 957"/>
                <a:gd name="T45" fmla="*/ 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57" h="96">
                  <a:moveTo>
                    <a:pt x="753" y="9"/>
                  </a:moveTo>
                  <a:lnTo>
                    <a:pt x="735" y="9"/>
                  </a:lnTo>
                  <a:lnTo>
                    <a:pt x="714" y="9"/>
                  </a:lnTo>
                  <a:lnTo>
                    <a:pt x="696" y="12"/>
                  </a:lnTo>
                  <a:lnTo>
                    <a:pt x="462" y="21"/>
                  </a:lnTo>
                  <a:lnTo>
                    <a:pt x="450" y="21"/>
                  </a:lnTo>
                  <a:lnTo>
                    <a:pt x="420" y="24"/>
                  </a:lnTo>
                  <a:lnTo>
                    <a:pt x="390" y="24"/>
                  </a:lnTo>
                  <a:lnTo>
                    <a:pt x="381" y="24"/>
                  </a:lnTo>
                  <a:lnTo>
                    <a:pt x="258" y="30"/>
                  </a:lnTo>
                  <a:lnTo>
                    <a:pt x="249" y="33"/>
                  </a:lnTo>
                  <a:lnTo>
                    <a:pt x="138" y="36"/>
                  </a:lnTo>
                  <a:lnTo>
                    <a:pt x="66" y="39"/>
                  </a:lnTo>
                  <a:lnTo>
                    <a:pt x="48" y="42"/>
                  </a:lnTo>
                  <a:lnTo>
                    <a:pt x="24" y="42"/>
                  </a:lnTo>
                  <a:lnTo>
                    <a:pt x="0" y="45"/>
                  </a:lnTo>
                  <a:lnTo>
                    <a:pt x="459" y="96"/>
                  </a:lnTo>
                  <a:lnTo>
                    <a:pt x="876" y="57"/>
                  </a:lnTo>
                  <a:lnTo>
                    <a:pt x="957" y="3"/>
                  </a:lnTo>
                  <a:lnTo>
                    <a:pt x="957" y="0"/>
                  </a:lnTo>
                  <a:lnTo>
                    <a:pt x="792" y="6"/>
                  </a:lnTo>
                  <a:lnTo>
                    <a:pt x="780" y="6"/>
                  </a:lnTo>
                  <a:lnTo>
                    <a:pt x="753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70" name="Freeform 3298">
              <a:extLst>
                <a:ext uri="{FF2B5EF4-FFF2-40B4-BE49-F238E27FC236}">
                  <a16:creationId xmlns:a16="http://schemas.microsoft.com/office/drawing/2014/main" id="{E12FEAC8-8BEC-4514-96FF-A2F618E981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9" y="2572"/>
              <a:ext cx="57" cy="5"/>
            </a:xfrm>
            <a:custGeom>
              <a:avLst/>
              <a:gdLst>
                <a:gd name="T0" fmla="*/ 0 w 171"/>
                <a:gd name="T1" fmla="*/ 12 h 15"/>
                <a:gd name="T2" fmla="*/ 0 w 171"/>
                <a:gd name="T3" fmla="*/ 15 h 15"/>
                <a:gd name="T4" fmla="*/ 165 w 171"/>
                <a:gd name="T5" fmla="*/ 9 h 15"/>
                <a:gd name="T6" fmla="*/ 171 w 171"/>
                <a:gd name="T7" fmla="*/ 9 h 15"/>
                <a:gd name="T8" fmla="*/ 168 w 171"/>
                <a:gd name="T9" fmla="*/ 0 h 15"/>
                <a:gd name="T10" fmla="*/ 156 w 171"/>
                <a:gd name="T11" fmla="*/ 0 h 15"/>
                <a:gd name="T12" fmla="*/ 141 w 171"/>
                <a:gd name="T13" fmla="*/ 3 h 15"/>
                <a:gd name="T14" fmla="*/ 117 w 171"/>
                <a:gd name="T15" fmla="*/ 3 h 15"/>
                <a:gd name="T16" fmla="*/ 102 w 171"/>
                <a:gd name="T17" fmla="*/ 6 h 15"/>
                <a:gd name="T18" fmla="*/ 78 w 171"/>
                <a:gd name="T19" fmla="*/ 6 h 15"/>
                <a:gd name="T20" fmla="*/ 63 w 171"/>
                <a:gd name="T21" fmla="*/ 9 h 15"/>
                <a:gd name="T22" fmla="*/ 39 w 171"/>
                <a:gd name="T23" fmla="*/ 9 h 15"/>
                <a:gd name="T24" fmla="*/ 24 w 171"/>
                <a:gd name="T25" fmla="*/ 12 h 15"/>
                <a:gd name="T26" fmla="*/ 0 w 171"/>
                <a:gd name="T27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1" h="15">
                  <a:moveTo>
                    <a:pt x="0" y="12"/>
                  </a:moveTo>
                  <a:lnTo>
                    <a:pt x="0" y="15"/>
                  </a:lnTo>
                  <a:lnTo>
                    <a:pt x="165" y="9"/>
                  </a:lnTo>
                  <a:lnTo>
                    <a:pt x="171" y="9"/>
                  </a:lnTo>
                  <a:lnTo>
                    <a:pt x="168" y="0"/>
                  </a:lnTo>
                  <a:lnTo>
                    <a:pt x="156" y="0"/>
                  </a:lnTo>
                  <a:lnTo>
                    <a:pt x="141" y="3"/>
                  </a:lnTo>
                  <a:lnTo>
                    <a:pt x="117" y="3"/>
                  </a:lnTo>
                  <a:lnTo>
                    <a:pt x="102" y="6"/>
                  </a:lnTo>
                  <a:lnTo>
                    <a:pt x="78" y="6"/>
                  </a:lnTo>
                  <a:lnTo>
                    <a:pt x="63" y="9"/>
                  </a:lnTo>
                  <a:lnTo>
                    <a:pt x="39" y="9"/>
                  </a:lnTo>
                  <a:lnTo>
                    <a:pt x="24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71" name="Rectangle 3299">
              <a:extLst>
                <a:ext uri="{FF2B5EF4-FFF2-40B4-BE49-F238E27FC236}">
                  <a16:creationId xmlns:a16="http://schemas.microsoft.com/office/drawing/2014/main" id="{8C86CBFC-0A88-49B7-8CE2-17868F7F22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4" y="2575"/>
              <a:ext cx="2" cy="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72" name="Freeform 3300">
              <a:extLst>
                <a:ext uri="{FF2B5EF4-FFF2-40B4-BE49-F238E27FC236}">
                  <a16:creationId xmlns:a16="http://schemas.microsoft.com/office/drawing/2014/main" id="{E9B76A27-8FBC-4942-B188-13C9CA3BD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7" y="2594"/>
              <a:ext cx="141" cy="14"/>
            </a:xfrm>
            <a:custGeom>
              <a:avLst/>
              <a:gdLst>
                <a:gd name="T0" fmla="*/ 423 w 423"/>
                <a:gd name="T1" fmla="*/ 6 h 42"/>
                <a:gd name="T2" fmla="*/ 420 w 423"/>
                <a:gd name="T3" fmla="*/ 0 h 42"/>
                <a:gd name="T4" fmla="*/ 3 w 423"/>
                <a:gd name="T5" fmla="*/ 39 h 42"/>
                <a:gd name="T6" fmla="*/ 0 w 423"/>
                <a:gd name="T7" fmla="*/ 42 h 42"/>
                <a:gd name="T8" fmla="*/ 423 w 423"/>
                <a:gd name="T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3" h="42">
                  <a:moveTo>
                    <a:pt x="423" y="6"/>
                  </a:moveTo>
                  <a:lnTo>
                    <a:pt x="420" y="0"/>
                  </a:lnTo>
                  <a:lnTo>
                    <a:pt x="3" y="39"/>
                  </a:lnTo>
                  <a:lnTo>
                    <a:pt x="0" y="42"/>
                  </a:lnTo>
                  <a:lnTo>
                    <a:pt x="423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73" name="Freeform 3301">
              <a:extLst>
                <a:ext uri="{FF2B5EF4-FFF2-40B4-BE49-F238E27FC236}">
                  <a16:creationId xmlns:a16="http://schemas.microsoft.com/office/drawing/2014/main" id="{C8381107-5547-4887-A9D2-816172A371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" y="2576"/>
              <a:ext cx="27" cy="20"/>
            </a:xfrm>
            <a:custGeom>
              <a:avLst/>
              <a:gdLst>
                <a:gd name="T0" fmla="*/ 0 w 81"/>
                <a:gd name="T1" fmla="*/ 54 h 60"/>
                <a:gd name="T2" fmla="*/ 3 w 81"/>
                <a:gd name="T3" fmla="*/ 60 h 60"/>
                <a:gd name="T4" fmla="*/ 81 w 81"/>
                <a:gd name="T5" fmla="*/ 0 h 60"/>
                <a:gd name="T6" fmla="*/ 0 w 81"/>
                <a:gd name="T7" fmla="*/ 5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60">
                  <a:moveTo>
                    <a:pt x="0" y="54"/>
                  </a:moveTo>
                  <a:lnTo>
                    <a:pt x="3" y="60"/>
                  </a:lnTo>
                  <a:lnTo>
                    <a:pt x="81" y="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74" name="Freeform 3302">
              <a:extLst>
                <a:ext uri="{FF2B5EF4-FFF2-40B4-BE49-F238E27FC236}">
                  <a16:creationId xmlns:a16="http://schemas.microsoft.com/office/drawing/2014/main" id="{1476374B-A693-42CB-BCEB-8A82354B84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5" y="2582"/>
              <a:ext cx="10" cy="1"/>
            </a:xfrm>
            <a:custGeom>
              <a:avLst/>
              <a:gdLst>
                <a:gd name="T0" fmla="*/ 0 w 30"/>
                <a:gd name="T1" fmla="*/ 0 h 3"/>
                <a:gd name="T2" fmla="*/ 0 w 30"/>
                <a:gd name="T3" fmla="*/ 3 h 3"/>
                <a:gd name="T4" fmla="*/ 30 w 30"/>
                <a:gd name="T5" fmla="*/ 0 h 3"/>
                <a:gd name="T6" fmla="*/ 15 w 30"/>
                <a:gd name="T7" fmla="*/ 0 h 3"/>
                <a:gd name="T8" fmla="*/ 0 w 30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">
                  <a:moveTo>
                    <a:pt x="0" y="0"/>
                  </a:moveTo>
                  <a:lnTo>
                    <a:pt x="0" y="3"/>
                  </a:lnTo>
                  <a:lnTo>
                    <a:pt x="30" y="0"/>
                  </a:ln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75" name="Freeform 3303">
              <a:extLst>
                <a:ext uri="{FF2B5EF4-FFF2-40B4-BE49-F238E27FC236}">
                  <a16:creationId xmlns:a16="http://schemas.microsoft.com/office/drawing/2014/main" id="{C7059B8F-8321-4499-8D10-7FF5652D0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9" y="2594"/>
              <a:ext cx="6" cy="1"/>
            </a:xfrm>
            <a:custGeom>
              <a:avLst/>
              <a:gdLst>
                <a:gd name="T0" fmla="*/ 0 w 18"/>
                <a:gd name="T1" fmla="*/ 3 h 3"/>
                <a:gd name="T2" fmla="*/ 18 w 18"/>
                <a:gd name="T3" fmla="*/ 0 h 3"/>
                <a:gd name="T4" fmla="*/ 0 w 18"/>
                <a:gd name="T5" fmla="*/ 0 h 3"/>
                <a:gd name="T6" fmla="*/ 0 w 1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3">
                  <a:moveTo>
                    <a:pt x="0" y="3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76" name="Freeform 3304">
              <a:extLst>
                <a:ext uri="{FF2B5EF4-FFF2-40B4-BE49-F238E27FC236}">
                  <a16:creationId xmlns:a16="http://schemas.microsoft.com/office/drawing/2014/main" id="{44655CEB-6186-448D-B5E2-3616055906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" y="2592"/>
              <a:ext cx="24" cy="3"/>
            </a:xfrm>
            <a:custGeom>
              <a:avLst/>
              <a:gdLst>
                <a:gd name="T0" fmla="*/ 72 w 72"/>
                <a:gd name="T1" fmla="*/ 9 h 9"/>
                <a:gd name="T2" fmla="*/ 72 w 72"/>
                <a:gd name="T3" fmla="*/ 6 h 9"/>
                <a:gd name="T4" fmla="*/ 15 w 72"/>
                <a:gd name="T5" fmla="*/ 0 h 9"/>
                <a:gd name="T6" fmla="*/ 0 w 72"/>
                <a:gd name="T7" fmla="*/ 3 h 9"/>
                <a:gd name="T8" fmla="*/ 33 w 72"/>
                <a:gd name="T9" fmla="*/ 9 h 9"/>
                <a:gd name="T10" fmla="*/ 51 w 72"/>
                <a:gd name="T11" fmla="*/ 9 h 9"/>
                <a:gd name="T12" fmla="*/ 72 w 72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9">
                  <a:moveTo>
                    <a:pt x="72" y="9"/>
                  </a:moveTo>
                  <a:lnTo>
                    <a:pt x="72" y="6"/>
                  </a:lnTo>
                  <a:lnTo>
                    <a:pt x="15" y="0"/>
                  </a:lnTo>
                  <a:lnTo>
                    <a:pt x="0" y="3"/>
                  </a:lnTo>
                  <a:lnTo>
                    <a:pt x="33" y="9"/>
                  </a:lnTo>
                  <a:lnTo>
                    <a:pt x="51" y="9"/>
                  </a:lnTo>
                  <a:lnTo>
                    <a:pt x="72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77" name="Freeform 3305">
              <a:extLst>
                <a:ext uri="{FF2B5EF4-FFF2-40B4-BE49-F238E27FC236}">
                  <a16:creationId xmlns:a16="http://schemas.microsoft.com/office/drawing/2014/main" id="{3099553F-EA38-4270-B748-D161E6332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" y="2590"/>
              <a:ext cx="153" cy="18"/>
            </a:xfrm>
            <a:custGeom>
              <a:avLst/>
              <a:gdLst>
                <a:gd name="T0" fmla="*/ 72 w 459"/>
                <a:gd name="T1" fmla="*/ 12 h 54"/>
                <a:gd name="T2" fmla="*/ 90 w 459"/>
                <a:gd name="T3" fmla="*/ 12 h 54"/>
                <a:gd name="T4" fmla="*/ 456 w 459"/>
                <a:gd name="T5" fmla="*/ 54 h 54"/>
                <a:gd name="T6" fmla="*/ 459 w 459"/>
                <a:gd name="T7" fmla="*/ 51 h 54"/>
                <a:gd name="T8" fmla="*/ 0 w 459"/>
                <a:gd name="T9" fmla="*/ 0 h 54"/>
                <a:gd name="T10" fmla="*/ 15 w 459"/>
                <a:gd name="T11" fmla="*/ 6 h 54"/>
                <a:gd name="T12" fmla="*/ 72 w 459"/>
                <a:gd name="T13" fmla="*/ 1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9" h="54">
                  <a:moveTo>
                    <a:pt x="72" y="12"/>
                  </a:moveTo>
                  <a:lnTo>
                    <a:pt x="90" y="12"/>
                  </a:lnTo>
                  <a:lnTo>
                    <a:pt x="456" y="54"/>
                  </a:lnTo>
                  <a:lnTo>
                    <a:pt x="459" y="51"/>
                  </a:lnTo>
                  <a:lnTo>
                    <a:pt x="0" y="0"/>
                  </a:lnTo>
                  <a:lnTo>
                    <a:pt x="15" y="6"/>
                  </a:lnTo>
                  <a:lnTo>
                    <a:pt x="72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78" name="Freeform 3306">
              <a:extLst>
                <a:ext uri="{FF2B5EF4-FFF2-40B4-BE49-F238E27FC236}">
                  <a16:creationId xmlns:a16="http://schemas.microsoft.com/office/drawing/2014/main" id="{7B1B4B04-3FBB-4A52-B13E-E14EE007CF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6" y="2595"/>
              <a:ext cx="6" cy="1"/>
            </a:xfrm>
            <a:custGeom>
              <a:avLst/>
              <a:gdLst>
                <a:gd name="T0" fmla="*/ 0 w 18"/>
                <a:gd name="T1" fmla="*/ 3 h 3"/>
                <a:gd name="T2" fmla="*/ 18 w 18"/>
                <a:gd name="T3" fmla="*/ 0 h 3"/>
                <a:gd name="T4" fmla="*/ 0 w 18"/>
                <a:gd name="T5" fmla="*/ 0 h 3"/>
                <a:gd name="T6" fmla="*/ 0 w 1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3">
                  <a:moveTo>
                    <a:pt x="0" y="3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3179" name="Group 3307">
            <a:extLst>
              <a:ext uri="{FF2B5EF4-FFF2-40B4-BE49-F238E27FC236}">
                <a16:creationId xmlns:a16="http://schemas.microsoft.com/office/drawing/2014/main" id="{0816E1CF-0FF7-4080-B7C3-958ED6D1B7BF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10802938" y="2193925"/>
            <a:ext cx="671512" cy="200025"/>
            <a:chOff x="4229" y="2551"/>
            <a:chExt cx="423" cy="126"/>
          </a:xfrm>
        </p:grpSpPr>
        <p:sp>
          <p:nvSpPr>
            <p:cNvPr id="83180" name="Freeform 3308">
              <a:extLst>
                <a:ext uri="{FF2B5EF4-FFF2-40B4-BE49-F238E27FC236}">
                  <a16:creationId xmlns:a16="http://schemas.microsoft.com/office/drawing/2014/main" id="{F8A2ADCF-1666-46B6-BBA1-416443593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0" y="2551"/>
              <a:ext cx="82" cy="22"/>
            </a:xfrm>
            <a:custGeom>
              <a:avLst/>
              <a:gdLst>
                <a:gd name="T0" fmla="*/ 246 w 246"/>
                <a:gd name="T1" fmla="*/ 6 h 66"/>
                <a:gd name="T2" fmla="*/ 240 w 246"/>
                <a:gd name="T3" fmla="*/ 0 h 66"/>
                <a:gd name="T4" fmla="*/ 0 w 246"/>
                <a:gd name="T5" fmla="*/ 63 h 66"/>
                <a:gd name="T6" fmla="*/ 3 w 246"/>
                <a:gd name="T7" fmla="*/ 66 h 66"/>
                <a:gd name="T8" fmla="*/ 9 w 246"/>
                <a:gd name="T9" fmla="*/ 66 h 66"/>
                <a:gd name="T10" fmla="*/ 246 w 246"/>
                <a:gd name="T1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6" h="66">
                  <a:moveTo>
                    <a:pt x="246" y="6"/>
                  </a:moveTo>
                  <a:lnTo>
                    <a:pt x="240" y="0"/>
                  </a:lnTo>
                  <a:lnTo>
                    <a:pt x="0" y="63"/>
                  </a:lnTo>
                  <a:lnTo>
                    <a:pt x="3" y="66"/>
                  </a:lnTo>
                  <a:lnTo>
                    <a:pt x="9" y="66"/>
                  </a:lnTo>
                  <a:lnTo>
                    <a:pt x="246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81" name="Freeform 3309">
              <a:extLst>
                <a:ext uri="{FF2B5EF4-FFF2-40B4-BE49-F238E27FC236}">
                  <a16:creationId xmlns:a16="http://schemas.microsoft.com/office/drawing/2014/main" id="{86F2FA16-1E3D-4955-997B-F567318D6B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1" y="2598"/>
              <a:ext cx="29" cy="3"/>
            </a:xfrm>
            <a:custGeom>
              <a:avLst/>
              <a:gdLst>
                <a:gd name="T0" fmla="*/ 63 w 87"/>
                <a:gd name="T1" fmla="*/ 9 h 9"/>
                <a:gd name="T2" fmla="*/ 78 w 87"/>
                <a:gd name="T3" fmla="*/ 6 h 9"/>
                <a:gd name="T4" fmla="*/ 87 w 87"/>
                <a:gd name="T5" fmla="*/ 6 h 9"/>
                <a:gd name="T6" fmla="*/ 21 w 87"/>
                <a:gd name="T7" fmla="*/ 0 h 9"/>
                <a:gd name="T8" fmla="*/ 0 w 87"/>
                <a:gd name="T9" fmla="*/ 3 h 9"/>
                <a:gd name="T10" fmla="*/ 27 w 87"/>
                <a:gd name="T11" fmla="*/ 9 h 9"/>
                <a:gd name="T12" fmla="*/ 42 w 87"/>
                <a:gd name="T13" fmla="*/ 9 h 9"/>
                <a:gd name="T14" fmla="*/ 63 w 87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9">
                  <a:moveTo>
                    <a:pt x="63" y="9"/>
                  </a:moveTo>
                  <a:lnTo>
                    <a:pt x="78" y="6"/>
                  </a:lnTo>
                  <a:lnTo>
                    <a:pt x="87" y="6"/>
                  </a:lnTo>
                  <a:lnTo>
                    <a:pt x="21" y="0"/>
                  </a:lnTo>
                  <a:lnTo>
                    <a:pt x="0" y="3"/>
                  </a:lnTo>
                  <a:lnTo>
                    <a:pt x="27" y="9"/>
                  </a:lnTo>
                  <a:lnTo>
                    <a:pt x="42" y="9"/>
                  </a:lnTo>
                  <a:lnTo>
                    <a:pt x="63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82" name="Freeform 3310">
              <a:extLst>
                <a:ext uri="{FF2B5EF4-FFF2-40B4-BE49-F238E27FC236}">
                  <a16:creationId xmlns:a16="http://schemas.microsoft.com/office/drawing/2014/main" id="{D9B9B90F-697B-4283-9F36-B3E7E057A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2" y="2580"/>
              <a:ext cx="345" cy="94"/>
            </a:xfrm>
            <a:custGeom>
              <a:avLst/>
              <a:gdLst>
                <a:gd name="T0" fmla="*/ 75 w 1035"/>
                <a:gd name="T1" fmla="*/ 60 h 282"/>
                <a:gd name="T2" fmla="*/ 60 w 1035"/>
                <a:gd name="T3" fmla="*/ 63 h 282"/>
                <a:gd name="T4" fmla="*/ 39 w 1035"/>
                <a:gd name="T5" fmla="*/ 63 h 282"/>
                <a:gd name="T6" fmla="*/ 24 w 1035"/>
                <a:gd name="T7" fmla="*/ 66 h 282"/>
                <a:gd name="T8" fmla="*/ 3 w 1035"/>
                <a:gd name="T9" fmla="*/ 66 h 282"/>
                <a:gd name="T10" fmla="*/ 0 w 1035"/>
                <a:gd name="T11" fmla="*/ 69 h 282"/>
                <a:gd name="T12" fmla="*/ 735 w 1035"/>
                <a:gd name="T13" fmla="*/ 222 h 282"/>
                <a:gd name="T14" fmla="*/ 744 w 1035"/>
                <a:gd name="T15" fmla="*/ 225 h 282"/>
                <a:gd name="T16" fmla="*/ 750 w 1035"/>
                <a:gd name="T17" fmla="*/ 225 h 282"/>
                <a:gd name="T18" fmla="*/ 759 w 1035"/>
                <a:gd name="T19" fmla="*/ 228 h 282"/>
                <a:gd name="T20" fmla="*/ 762 w 1035"/>
                <a:gd name="T21" fmla="*/ 228 h 282"/>
                <a:gd name="T22" fmla="*/ 1035 w 1035"/>
                <a:gd name="T23" fmla="*/ 282 h 282"/>
                <a:gd name="T24" fmla="*/ 1035 w 1035"/>
                <a:gd name="T25" fmla="*/ 279 h 282"/>
                <a:gd name="T26" fmla="*/ 1029 w 1035"/>
                <a:gd name="T27" fmla="*/ 252 h 282"/>
                <a:gd name="T28" fmla="*/ 966 w 1035"/>
                <a:gd name="T29" fmla="*/ 3 h 282"/>
                <a:gd name="T30" fmla="*/ 960 w 1035"/>
                <a:gd name="T31" fmla="*/ 0 h 282"/>
                <a:gd name="T32" fmla="*/ 957 w 1035"/>
                <a:gd name="T33" fmla="*/ 3 h 282"/>
                <a:gd name="T34" fmla="*/ 939 w 1035"/>
                <a:gd name="T35" fmla="*/ 15 h 282"/>
                <a:gd name="T36" fmla="*/ 939 w 1035"/>
                <a:gd name="T37" fmla="*/ 18 h 282"/>
                <a:gd name="T38" fmla="*/ 924 w 1035"/>
                <a:gd name="T39" fmla="*/ 27 h 282"/>
                <a:gd name="T40" fmla="*/ 924 w 1035"/>
                <a:gd name="T41" fmla="*/ 30 h 282"/>
                <a:gd name="T42" fmla="*/ 906 w 1035"/>
                <a:gd name="T43" fmla="*/ 42 h 282"/>
                <a:gd name="T44" fmla="*/ 906 w 1035"/>
                <a:gd name="T45" fmla="*/ 45 h 282"/>
                <a:gd name="T46" fmla="*/ 894 w 1035"/>
                <a:gd name="T47" fmla="*/ 54 h 282"/>
                <a:gd name="T48" fmla="*/ 477 w 1035"/>
                <a:gd name="T49" fmla="*/ 93 h 282"/>
                <a:gd name="T50" fmla="*/ 84 w 1035"/>
                <a:gd name="T51" fmla="*/ 60 h 282"/>
                <a:gd name="T52" fmla="*/ 75 w 1035"/>
                <a:gd name="T53" fmla="*/ 6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35" h="282">
                  <a:moveTo>
                    <a:pt x="75" y="60"/>
                  </a:moveTo>
                  <a:lnTo>
                    <a:pt x="60" y="63"/>
                  </a:lnTo>
                  <a:lnTo>
                    <a:pt x="39" y="63"/>
                  </a:lnTo>
                  <a:lnTo>
                    <a:pt x="24" y="66"/>
                  </a:lnTo>
                  <a:lnTo>
                    <a:pt x="3" y="66"/>
                  </a:lnTo>
                  <a:lnTo>
                    <a:pt x="0" y="69"/>
                  </a:lnTo>
                  <a:lnTo>
                    <a:pt x="735" y="222"/>
                  </a:lnTo>
                  <a:lnTo>
                    <a:pt x="744" y="225"/>
                  </a:lnTo>
                  <a:lnTo>
                    <a:pt x="750" y="225"/>
                  </a:lnTo>
                  <a:lnTo>
                    <a:pt x="759" y="228"/>
                  </a:lnTo>
                  <a:lnTo>
                    <a:pt x="762" y="228"/>
                  </a:lnTo>
                  <a:lnTo>
                    <a:pt x="1035" y="282"/>
                  </a:lnTo>
                  <a:lnTo>
                    <a:pt x="1035" y="279"/>
                  </a:lnTo>
                  <a:lnTo>
                    <a:pt x="1029" y="252"/>
                  </a:lnTo>
                  <a:lnTo>
                    <a:pt x="966" y="3"/>
                  </a:lnTo>
                  <a:lnTo>
                    <a:pt x="960" y="0"/>
                  </a:lnTo>
                  <a:lnTo>
                    <a:pt x="957" y="3"/>
                  </a:lnTo>
                  <a:lnTo>
                    <a:pt x="939" y="15"/>
                  </a:lnTo>
                  <a:lnTo>
                    <a:pt x="939" y="18"/>
                  </a:lnTo>
                  <a:lnTo>
                    <a:pt x="924" y="27"/>
                  </a:lnTo>
                  <a:lnTo>
                    <a:pt x="924" y="30"/>
                  </a:lnTo>
                  <a:lnTo>
                    <a:pt x="906" y="42"/>
                  </a:lnTo>
                  <a:lnTo>
                    <a:pt x="906" y="45"/>
                  </a:lnTo>
                  <a:lnTo>
                    <a:pt x="894" y="54"/>
                  </a:lnTo>
                  <a:lnTo>
                    <a:pt x="477" y="93"/>
                  </a:lnTo>
                  <a:lnTo>
                    <a:pt x="84" y="60"/>
                  </a:lnTo>
                  <a:lnTo>
                    <a:pt x="75" y="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83" name="Freeform 3311">
              <a:extLst>
                <a:ext uri="{FF2B5EF4-FFF2-40B4-BE49-F238E27FC236}">
                  <a16:creationId xmlns:a16="http://schemas.microsoft.com/office/drawing/2014/main" id="{2DA11590-4466-4335-83A5-91351B62B8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0" y="2601"/>
              <a:ext cx="5" cy="1"/>
            </a:xfrm>
            <a:custGeom>
              <a:avLst/>
              <a:gdLst>
                <a:gd name="T0" fmla="*/ 15 w 15"/>
                <a:gd name="T1" fmla="*/ 0 h 3"/>
                <a:gd name="T2" fmla="*/ 0 w 15"/>
                <a:gd name="T3" fmla="*/ 0 h 3"/>
                <a:gd name="T4" fmla="*/ 0 w 15"/>
                <a:gd name="T5" fmla="*/ 3 h 3"/>
                <a:gd name="T6" fmla="*/ 15 w 1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3">
                  <a:moveTo>
                    <a:pt x="15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84" name="Freeform 3312">
              <a:extLst>
                <a:ext uri="{FF2B5EF4-FFF2-40B4-BE49-F238E27FC236}">
                  <a16:creationId xmlns:a16="http://schemas.microsoft.com/office/drawing/2014/main" id="{C361F4C3-9132-44C5-91D7-1A638D6B29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5" y="2594"/>
              <a:ext cx="5" cy="1"/>
            </a:xfrm>
            <a:custGeom>
              <a:avLst/>
              <a:gdLst>
                <a:gd name="T0" fmla="*/ 3 w 15"/>
                <a:gd name="T1" fmla="*/ 0 h 3"/>
                <a:gd name="T2" fmla="*/ 0 w 15"/>
                <a:gd name="T3" fmla="*/ 0 h 3"/>
                <a:gd name="T4" fmla="*/ 0 w 15"/>
                <a:gd name="T5" fmla="*/ 3 h 3"/>
                <a:gd name="T6" fmla="*/ 15 w 15"/>
                <a:gd name="T7" fmla="*/ 0 h 3"/>
                <a:gd name="T8" fmla="*/ 3 w 1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">
                  <a:moveTo>
                    <a:pt x="3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15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85" name="Freeform 3313">
              <a:extLst>
                <a:ext uri="{FF2B5EF4-FFF2-40B4-BE49-F238E27FC236}">
                  <a16:creationId xmlns:a16="http://schemas.microsoft.com/office/drawing/2014/main" id="{A82927D0-EB80-4E67-A20B-83B595D65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8" y="2594"/>
              <a:ext cx="7" cy="1"/>
            </a:xfrm>
            <a:custGeom>
              <a:avLst/>
              <a:gdLst>
                <a:gd name="T0" fmla="*/ 21 w 21"/>
                <a:gd name="T1" fmla="*/ 3 h 3"/>
                <a:gd name="T2" fmla="*/ 21 w 21"/>
                <a:gd name="T3" fmla="*/ 0 h 3"/>
                <a:gd name="T4" fmla="*/ 0 w 21"/>
                <a:gd name="T5" fmla="*/ 3 h 3"/>
                <a:gd name="T6" fmla="*/ 21 w 21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3">
                  <a:moveTo>
                    <a:pt x="21" y="3"/>
                  </a:moveTo>
                  <a:lnTo>
                    <a:pt x="21" y="0"/>
                  </a:lnTo>
                  <a:lnTo>
                    <a:pt x="0" y="3"/>
                  </a:lnTo>
                  <a:lnTo>
                    <a:pt x="21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86" name="Freeform 3314">
              <a:extLst>
                <a:ext uri="{FF2B5EF4-FFF2-40B4-BE49-F238E27FC236}">
                  <a16:creationId xmlns:a16="http://schemas.microsoft.com/office/drawing/2014/main" id="{9594011E-C796-46FA-8206-DE9149BDC4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1" y="2579"/>
              <a:ext cx="321" cy="31"/>
            </a:xfrm>
            <a:custGeom>
              <a:avLst/>
              <a:gdLst>
                <a:gd name="T0" fmla="*/ 57 w 963"/>
                <a:gd name="T1" fmla="*/ 45 h 93"/>
                <a:gd name="T2" fmla="*/ 42 w 963"/>
                <a:gd name="T3" fmla="*/ 48 h 93"/>
                <a:gd name="T4" fmla="*/ 21 w 963"/>
                <a:gd name="T5" fmla="*/ 48 h 93"/>
                <a:gd name="T6" fmla="*/ 0 w 963"/>
                <a:gd name="T7" fmla="*/ 51 h 93"/>
                <a:gd name="T8" fmla="*/ 480 w 963"/>
                <a:gd name="T9" fmla="*/ 93 h 93"/>
                <a:gd name="T10" fmla="*/ 894 w 963"/>
                <a:gd name="T11" fmla="*/ 54 h 93"/>
                <a:gd name="T12" fmla="*/ 909 w 963"/>
                <a:gd name="T13" fmla="*/ 48 h 93"/>
                <a:gd name="T14" fmla="*/ 909 w 963"/>
                <a:gd name="T15" fmla="*/ 45 h 93"/>
                <a:gd name="T16" fmla="*/ 927 w 963"/>
                <a:gd name="T17" fmla="*/ 33 h 93"/>
                <a:gd name="T18" fmla="*/ 927 w 963"/>
                <a:gd name="T19" fmla="*/ 30 h 93"/>
                <a:gd name="T20" fmla="*/ 942 w 963"/>
                <a:gd name="T21" fmla="*/ 21 h 93"/>
                <a:gd name="T22" fmla="*/ 942 w 963"/>
                <a:gd name="T23" fmla="*/ 18 h 93"/>
                <a:gd name="T24" fmla="*/ 960 w 963"/>
                <a:gd name="T25" fmla="*/ 6 h 93"/>
                <a:gd name="T26" fmla="*/ 963 w 963"/>
                <a:gd name="T27" fmla="*/ 3 h 93"/>
                <a:gd name="T28" fmla="*/ 963 w 963"/>
                <a:gd name="T29" fmla="*/ 0 h 93"/>
                <a:gd name="T30" fmla="*/ 816 w 963"/>
                <a:gd name="T31" fmla="*/ 6 h 93"/>
                <a:gd name="T32" fmla="*/ 813 w 963"/>
                <a:gd name="T33" fmla="*/ 6 h 93"/>
                <a:gd name="T34" fmla="*/ 780 w 963"/>
                <a:gd name="T35" fmla="*/ 9 h 93"/>
                <a:gd name="T36" fmla="*/ 765 w 963"/>
                <a:gd name="T37" fmla="*/ 9 h 93"/>
                <a:gd name="T38" fmla="*/ 759 w 963"/>
                <a:gd name="T39" fmla="*/ 9 h 93"/>
                <a:gd name="T40" fmla="*/ 744 w 963"/>
                <a:gd name="T41" fmla="*/ 12 h 93"/>
                <a:gd name="T42" fmla="*/ 726 w 963"/>
                <a:gd name="T43" fmla="*/ 12 h 93"/>
                <a:gd name="T44" fmla="*/ 477 w 963"/>
                <a:gd name="T45" fmla="*/ 24 h 93"/>
                <a:gd name="T46" fmla="*/ 459 w 963"/>
                <a:gd name="T47" fmla="*/ 24 h 93"/>
                <a:gd name="T48" fmla="*/ 438 w 963"/>
                <a:gd name="T49" fmla="*/ 27 h 93"/>
                <a:gd name="T50" fmla="*/ 408 w 963"/>
                <a:gd name="T51" fmla="*/ 27 h 93"/>
                <a:gd name="T52" fmla="*/ 399 w 963"/>
                <a:gd name="T53" fmla="*/ 27 h 93"/>
                <a:gd name="T54" fmla="*/ 366 w 963"/>
                <a:gd name="T55" fmla="*/ 30 h 93"/>
                <a:gd name="T56" fmla="*/ 288 w 963"/>
                <a:gd name="T57" fmla="*/ 33 h 93"/>
                <a:gd name="T58" fmla="*/ 279 w 963"/>
                <a:gd name="T59" fmla="*/ 36 h 93"/>
                <a:gd name="T60" fmla="*/ 174 w 963"/>
                <a:gd name="T61" fmla="*/ 39 h 93"/>
                <a:gd name="T62" fmla="*/ 171 w 963"/>
                <a:gd name="T63" fmla="*/ 39 h 93"/>
                <a:gd name="T64" fmla="*/ 57 w 963"/>
                <a:gd name="T65" fmla="*/ 4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63" h="93">
                  <a:moveTo>
                    <a:pt x="57" y="45"/>
                  </a:moveTo>
                  <a:lnTo>
                    <a:pt x="42" y="48"/>
                  </a:lnTo>
                  <a:lnTo>
                    <a:pt x="21" y="48"/>
                  </a:lnTo>
                  <a:lnTo>
                    <a:pt x="0" y="51"/>
                  </a:lnTo>
                  <a:lnTo>
                    <a:pt x="480" y="93"/>
                  </a:lnTo>
                  <a:lnTo>
                    <a:pt x="894" y="54"/>
                  </a:lnTo>
                  <a:lnTo>
                    <a:pt x="909" y="48"/>
                  </a:lnTo>
                  <a:lnTo>
                    <a:pt x="909" y="45"/>
                  </a:lnTo>
                  <a:lnTo>
                    <a:pt x="927" y="33"/>
                  </a:lnTo>
                  <a:lnTo>
                    <a:pt x="927" y="30"/>
                  </a:lnTo>
                  <a:lnTo>
                    <a:pt x="942" y="21"/>
                  </a:lnTo>
                  <a:lnTo>
                    <a:pt x="942" y="18"/>
                  </a:lnTo>
                  <a:lnTo>
                    <a:pt x="960" y="6"/>
                  </a:lnTo>
                  <a:lnTo>
                    <a:pt x="963" y="3"/>
                  </a:lnTo>
                  <a:lnTo>
                    <a:pt x="963" y="0"/>
                  </a:lnTo>
                  <a:lnTo>
                    <a:pt x="816" y="6"/>
                  </a:lnTo>
                  <a:lnTo>
                    <a:pt x="813" y="6"/>
                  </a:lnTo>
                  <a:lnTo>
                    <a:pt x="780" y="9"/>
                  </a:lnTo>
                  <a:lnTo>
                    <a:pt x="765" y="9"/>
                  </a:lnTo>
                  <a:lnTo>
                    <a:pt x="759" y="9"/>
                  </a:lnTo>
                  <a:lnTo>
                    <a:pt x="744" y="12"/>
                  </a:lnTo>
                  <a:lnTo>
                    <a:pt x="726" y="12"/>
                  </a:lnTo>
                  <a:lnTo>
                    <a:pt x="477" y="24"/>
                  </a:lnTo>
                  <a:lnTo>
                    <a:pt x="459" y="24"/>
                  </a:lnTo>
                  <a:lnTo>
                    <a:pt x="438" y="27"/>
                  </a:lnTo>
                  <a:lnTo>
                    <a:pt x="408" y="27"/>
                  </a:lnTo>
                  <a:lnTo>
                    <a:pt x="399" y="27"/>
                  </a:lnTo>
                  <a:lnTo>
                    <a:pt x="366" y="30"/>
                  </a:lnTo>
                  <a:lnTo>
                    <a:pt x="288" y="33"/>
                  </a:lnTo>
                  <a:lnTo>
                    <a:pt x="279" y="36"/>
                  </a:lnTo>
                  <a:lnTo>
                    <a:pt x="174" y="39"/>
                  </a:lnTo>
                  <a:lnTo>
                    <a:pt x="171" y="39"/>
                  </a:lnTo>
                  <a:lnTo>
                    <a:pt x="57" y="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87" name="Freeform 3315">
              <a:extLst>
                <a:ext uri="{FF2B5EF4-FFF2-40B4-BE49-F238E27FC236}">
                  <a16:creationId xmlns:a16="http://schemas.microsoft.com/office/drawing/2014/main" id="{DB497218-DCCA-452E-AF1E-94ADAC46E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6" y="2551"/>
              <a:ext cx="404" cy="43"/>
            </a:xfrm>
            <a:custGeom>
              <a:avLst/>
              <a:gdLst>
                <a:gd name="T0" fmla="*/ 0 w 1212"/>
                <a:gd name="T1" fmla="*/ 129 h 129"/>
                <a:gd name="T2" fmla="*/ 12 w 1212"/>
                <a:gd name="T3" fmla="*/ 129 h 129"/>
                <a:gd name="T4" fmla="*/ 126 w 1212"/>
                <a:gd name="T5" fmla="*/ 123 h 129"/>
                <a:gd name="T6" fmla="*/ 129 w 1212"/>
                <a:gd name="T7" fmla="*/ 123 h 129"/>
                <a:gd name="T8" fmla="*/ 972 w 1212"/>
                <a:gd name="T9" fmla="*/ 63 h 129"/>
                <a:gd name="T10" fmla="*/ 1212 w 1212"/>
                <a:gd name="T11" fmla="*/ 0 h 129"/>
                <a:gd name="T12" fmla="*/ 894 w 1212"/>
                <a:gd name="T13" fmla="*/ 6 h 129"/>
                <a:gd name="T14" fmla="*/ 0 w 1212"/>
                <a:gd name="T1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2" h="129">
                  <a:moveTo>
                    <a:pt x="0" y="129"/>
                  </a:moveTo>
                  <a:lnTo>
                    <a:pt x="12" y="129"/>
                  </a:lnTo>
                  <a:lnTo>
                    <a:pt x="126" y="123"/>
                  </a:lnTo>
                  <a:lnTo>
                    <a:pt x="129" y="123"/>
                  </a:lnTo>
                  <a:lnTo>
                    <a:pt x="972" y="63"/>
                  </a:lnTo>
                  <a:lnTo>
                    <a:pt x="1212" y="0"/>
                  </a:lnTo>
                  <a:lnTo>
                    <a:pt x="894" y="6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88" name="Freeform 3316">
              <a:extLst>
                <a:ext uri="{FF2B5EF4-FFF2-40B4-BE49-F238E27FC236}">
                  <a16:creationId xmlns:a16="http://schemas.microsoft.com/office/drawing/2014/main" id="{351BBA78-CAF1-43BA-A0E2-07A56DA1E4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9" y="2602"/>
              <a:ext cx="4" cy="1"/>
            </a:xfrm>
            <a:custGeom>
              <a:avLst/>
              <a:gdLst>
                <a:gd name="T0" fmla="*/ 12 w 12"/>
                <a:gd name="T1" fmla="*/ 0 h 3"/>
                <a:gd name="T2" fmla="*/ 0 w 12"/>
                <a:gd name="T3" fmla="*/ 0 h 3"/>
                <a:gd name="T4" fmla="*/ 9 w 12"/>
                <a:gd name="T5" fmla="*/ 3 h 3"/>
                <a:gd name="T6" fmla="*/ 12 w 1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0"/>
                  </a:moveTo>
                  <a:lnTo>
                    <a:pt x="0" y="0"/>
                  </a:lnTo>
                  <a:lnTo>
                    <a:pt x="9" y="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89" name="Freeform 3317">
              <a:extLst>
                <a:ext uri="{FF2B5EF4-FFF2-40B4-BE49-F238E27FC236}">
                  <a16:creationId xmlns:a16="http://schemas.microsoft.com/office/drawing/2014/main" id="{73F50780-CAEB-44C0-8DAF-072F0CABC6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1" y="2596"/>
              <a:ext cx="160" cy="15"/>
            </a:xfrm>
            <a:custGeom>
              <a:avLst/>
              <a:gdLst>
                <a:gd name="T0" fmla="*/ 0 w 480"/>
                <a:gd name="T1" fmla="*/ 0 h 45"/>
                <a:gd name="T2" fmla="*/ 21 w 480"/>
                <a:gd name="T3" fmla="*/ 6 h 45"/>
                <a:gd name="T4" fmla="*/ 87 w 480"/>
                <a:gd name="T5" fmla="*/ 12 h 45"/>
                <a:gd name="T6" fmla="*/ 480 w 480"/>
                <a:gd name="T7" fmla="*/ 45 h 45"/>
                <a:gd name="T8" fmla="*/ 480 w 480"/>
                <a:gd name="T9" fmla="*/ 42 h 45"/>
                <a:gd name="T10" fmla="*/ 0 w 480"/>
                <a:gd name="T1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0" h="45">
                  <a:moveTo>
                    <a:pt x="0" y="0"/>
                  </a:moveTo>
                  <a:lnTo>
                    <a:pt x="21" y="6"/>
                  </a:lnTo>
                  <a:lnTo>
                    <a:pt x="87" y="12"/>
                  </a:lnTo>
                  <a:lnTo>
                    <a:pt x="480" y="45"/>
                  </a:lnTo>
                  <a:lnTo>
                    <a:pt x="48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90" name="Freeform 3318">
              <a:extLst>
                <a:ext uri="{FF2B5EF4-FFF2-40B4-BE49-F238E27FC236}">
                  <a16:creationId xmlns:a16="http://schemas.microsoft.com/office/drawing/2014/main" id="{C9389F74-2E2E-469A-AD6E-D03F855885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0" y="2574"/>
              <a:ext cx="187" cy="90"/>
            </a:xfrm>
            <a:custGeom>
              <a:avLst/>
              <a:gdLst>
                <a:gd name="T0" fmla="*/ 435 w 561"/>
                <a:gd name="T1" fmla="*/ 12 h 270"/>
                <a:gd name="T2" fmla="*/ 450 w 561"/>
                <a:gd name="T3" fmla="*/ 9 h 270"/>
                <a:gd name="T4" fmla="*/ 489 w 561"/>
                <a:gd name="T5" fmla="*/ 9 h 270"/>
                <a:gd name="T6" fmla="*/ 489 w 561"/>
                <a:gd name="T7" fmla="*/ 15 h 270"/>
                <a:gd name="T8" fmla="*/ 492 w 561"/>
                <a:gd name="T9" fmla="*/ 21 h 270"/>
                <a:gd name="T10" fmla="*/ 555 w 561"/>
                <a:gd name="T11" fmla="*/ 270 h 270"/>
                <a:gd name="T12" fmla="*/ 561 w 561"/>
                <a:gd name="T13" fmla="*/ 270 h 270"/>
                <a:gd name="T14" fmla="*/ 549 w 561"/>
                <a:gd name="T15" fmla="*/ 0 h 270"/>
                <a:gd name="T16" fmla="*/ 543 w 561"/>
                <a:gd name="T17" fmla="*/ 0 h 270"/>
                <a:gd name="T18" fmla="*/ 201 w 561"/>
                <a:gd name="T19" fmla="*/ 21 h 270"/>
                <a:gd name="T20" fmla="*/ 192 w 561"/>
                <a:gd name="T21" fmla="*/ 24 h 270"/>
                <a:gd name="T22" fmla="*/ 162 w 561"/>
                <a:gd name="T23" fmla="*/ 24 h 270"/>
                <a:gd name="T24" fmla="*/ 150 w 561"/>
                <a:gd name="T25" fmla="*/ 27 h 270"/>
                <a:gd name="T26" fmla="*/ 120 w 561"/>
                <a:gd name="T27" fmla="*/ 27 h 270"/>
                <a:gd name="T28" fmla="*/ 105 w 561"/>
                <a:gd name="T29" fmla="*/ 30 h 270"/>
                <a:gd name="T30" fmla="*/ 81 w 561"/>
                <a:gd name="T31" fmla="*/ 30 h 270"/>
                <a:gd name="T32" fmla="*/ 63 w 561"/>
                <a:gd name="T33" fmla="*/ 33 h 270"/>
                <a:gd name="T34" fmla="*/ 0 w 561"/>
                <a:gd name="T35" fmla="*/ 36 h 270"/>
                <a:gd name="T36" fmla="*/ 0 w 561"/>
                <a:gd name="T37" fmla="*/ 39 h 270"/>
                <a:gd name="T38" fmla="*/ 249 w 561"/>
                <a:gd name="T39" fmla="*/ 27 h 270"/>
                <a:gd name="T40" fmla="*/ 267 w 561"/>
                <a:gd name="T41" fmla="*/ 24 h 270"/>
                <a:gd name="T42" fmla="*/ 282 w 561"/>
                <a:gd name="T43" fmla="*/ 24 h 270"/>
                <a:gd name="T44" fmla="*/ 288 w 561"/>
                <a:gd name="T45" fmla="*/ 24 h 270"/>
                <a:gd name="T46" fmla="*/ 303 w 561"/>
                <a:gd name="T47" fmla="*/ 21 h 270"/>
                <a:gd name="T48" fmla="*/ 324 w 561"/>
                <a:gd name="T49" fmla="*/ 21 h 270"/>
                <a:gd name="T50" fmla="*/ 339 w 561"/>
                <a:gd name="T51" fmla="*/ 18 h 270"/>
                <a:gd name="T52" fmla="*/ 360 w 561"/>
                <a:gd name="T53" fmla="*/ 18 h 270"/>
                <a:gd name="T54" fmla="*/ 378 w 561"/>
                <a:gd name="T55" fmla="*/ 15 h 270"/>
                <a:gd name="T56" fmla="*/ 399 w 561"/>
                <a:gd name="T57" fmla="*/ 15 h 270"/>
                <a:gd name="T58" fmla="*/ 414 w 561"/>
                <a:gd name="T59" fmla="*/ 12 h 270"/>
                <a:gd name="T60" fmla="*/ 435 w 561"/>
                <a:gd name="T61" fmla="*/ 12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61" h="270">
                  <a:moveTo>
                    <a:pt x="435" y="12"/>
                  </a:moveTo>
                  <a:lnTo>
                    <a:pt x="450" y="9"/>
                  </a:lnTo>
                  <a:lnTo>
                    <a:pt x="489" y="9"/>
                  </a:lnTo>
                  <a:lnTo>
                    <a:pt x="489" y="15"/>
                  </a:lnTo>
                  <a:lnTo>
                    <a:pt x="492" y="21"/>
                  </a:lnTo>
                  <a:lnTo>
                    <a:pt x="555" y="270"/>
                  </a:lnTo>
                  <a:lnTo>
                    <a:pt x="561" y="270"/>
                  </a:lnTo>
                  <a:lnTo>
                    <a:pt x="549" y="0"/>
                  </a:lnTo>
                  <a:lnTo>
                    <a:pt x="543" y="0"/>
                  </a:lnTo>
                  <a:lnTo>
                    <a:pt x="201" y="21"/>
                  </a:lnTo>
                  <a:lnTo>
                    <a:pt x="192" y="24"/>
                  </a:lnTo>
                  <a:lnTo>
                    <a:pt x="162" y="24"/>
                  </a:lnTo>
                  <a:lnTo>
                    <a:pt x="150" y="27"/>
                  </a:lnTo>
                  <a:lnTo>
                    <a:pt x="120" y="27"/>
                  </a:lnTo>
                  <a:lnTo>
                    <a:pt x="105" y="30"/>
                  </a:lnTo>
                  <a:lnTo>
                    <a:pt x="81" y="30"/>
                  </a:lnTo>
                  <a:lnTo>
                    <a:pt x="63" y="33"/>
                  </a:lnTo>
                  <a:lnTo>
                    <a:pt x="0" y="36"/>
                  </a:lnTo>
                  <a:lnTo>
                    <a:pt x="0" y="39"/>
                  </a:lnTo>
                  <a:lnTo>
                    <a:pt x="249" y="27"/>
                  </a:lnTo>
                  <a:lnTo>
                    <a:pt x="267" y="24"/>
                  </a:lnTo>
                  <a:lnTo>
                    <a:pt x="282" y="24"/>
                  </a:lnTo>
                  <a:lnTo>
                    <a:pt x="288" y="24"/>
                  </a:lnTo>
                  <a:lnTo>
                    <a:pt x="303" y="21"/>
                  </a:lnTo>
                  <a:lnTo>
                    <a:pt x="324" y="21"/>
                  </a:lnTo>
                  <a:lnTo>
                    <a:pt x="339" y="18"/>
                  </a:lnTo>
                  <a:lnTo>
                    <a:pt x="360" y="18"/>
                  </a:lnTo>
                  <a:lnTo>
                    <a:pt x="378" y="15"/>
                  </a:lnTo>
                  <a:lnTo>
                    <a:pt x="399" y="15"/>
                  </a:lnTo>
                  <a:lnTo>
                    <a:pt x="414" y="12"/>
                  </a:lnTo>
                  <a:lnTo>
                    <a:pt x="435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91" name="Freeform 3319">
              <a:extLst>
                <a:ext uri="{FF2B5EF4-FFF2-40B4-BE49-F238E27FC236}">
                  <a16:creationId xmlns:a16="http://schemas.microsoft.com/office/drawing/2014/main" id="{4C7EE2C9-6D70-4BDE-B9E1-59DC3DBE67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3" y="2577"/>
              <a:ext cx="50" cy="4"/>
            </a:xfrm>
            <a:custGeom>
              <a:avLst/>
              <a:gdLst>
                <a:gd name="T0" fmla="*/ 111 w 150"/>
                <a:gd name="T1" fmla="*/ 0 h 12"/>
                <a:gd name="T2" fmla="*/ 96 w 150"/>
                <a:gd name="T3" fmla="*/ 3 h 12"/>
                <a:gd name="T4" fmla="*/ 75 w 150"/>
                <a:gd name="T5" fmla="*/ 3 h 12"/>
                <a:gd name="T6" fmla="*/ 60 w 150"/>
                <a:gd name="T7" fmla="*/ 6 h 12"/>
                <a:gd name="T8" fmla="*/ 39 w 150"/>
                <a:gd name="T9" fmla="*/ 6 h 12"/>
                <a:gd name="T10" fmla="*/ 21 w 150"/>
                <a:gd name="T11" fmla="*/ 9 h 12"/>
                <a:gd name="T12" fmla="*/ 0 w 150"/>
                <a:gd name="T13" fmla="*/ 9 h 12"/>
                <a:gd name="T14" fmla="*/ 0 w 150"/>
                <a:gd name="T15" fmla="*/ 12 h 12"/>
                <a:gd name="T16" fmla="*/ 147 w 150"/>
                <a:gd name="T17" fmla="*/ 6 h 12"/>
                <a:gd name="T18" fmla="*/ 150 w 150"/>
                <a:gd name="T19" fmla="*/ 6 h 12"/>
                <a:gd name="T20" fmla="*/ 150 w 150"/>
                <a:gd name="T21" fmla="*/ 0 h 12"/>
                <a:gd name="T22" fmla="*/ 111 w 150"/>
                <a:gd name="T2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0" h="12">
                  <a:moveTo>
                    <a:pt x="111" y="0"/>
                  </a:moveTo>
                  <a:lnTo>
                    <a:pt x="96" y="3"/>
                  </a:lnTo>
                  <a:lnTo>
                    <a:pt x="75" y="3"/>
                  </a:lnTo>
                  <a:lnTo>
                    <a:pt x="60" y="6"/>
                  </a:lnTo>
                  <a:lnTo>
                    <a:pt x="39" y="6"/>
                  </a:lnTo>
                  <a:lnTo>
                    <a:pt x="21" y="9"/>
                  </a:lnTo>
                  <a:lnTo>
                    <a:pt x="0" y="9"/>
                  </a:lnTo>
                  <a:lnTo>
                    <a:pt x="0" y="12"/>
                  </a:lnTo>
                  <a:lnTo>
                    <a:pt x="147" y="6"/>
                  </a:lnTo>
                  <a:lnTo>
                    <a:pt x="150" y="6"/>
                  </a:lnTo>
                  <a:lnTo>
                    <a:pt x="150" y="0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92" name="Freeform 3320">
              <a:extLst>
                <a:ext uri="{FF2B5EF4-FFF2-40B4-BE49-F238E27FC236}">
                  <a16:creationId xmlns:a16="http://schemas.microsoft.com/office/drawing/2014/main" id="{65F40D68-3A8A-4656-942E-4AE4D9C14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2" y="2579"/>
              <a:ext cx="2" cy="2"/>
            </a:xfrm>
            <a:custGeom>
              <a:avLst/>
              <a:gdLst>
                <a:gd name="T0" fmla="*/ 0 w 6"/>
                <a:gd name="T1" fmla="*/ 3 h 6"/>
                <a:gd name="T2" fmla="*/ 6 w 6"/>
                <a:gd name="T3" fmla="*/ 6 h 6"/>
                <a:gd name="T4" fmla="*/ 3 w 6"/>
                <a:gd name="T5" fmla="*/ 0 h 6"/>
                <a:gd name="T6" fmla="*/ 0 w 6"/>
                <a:gd name="T7" fmla="*/ 0 h 6"/>
                <a:gd name="T8" fmla="*/ 0 w 6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0" y="3"/>
                  </a:moveTo>
                  <a:lnTo>
                    <a:pt x="6" y="6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93" name="Freeform 3321">
              <a:extLst>
                <a:ext uri="{FF2B5EF4-FFF2-40B4-BE49-F238E27FC236}">
                  <a16:creationId xmlns:a16="http://schemas.microsoft.com/office/drawing/2014/main" id="{CE47481D-3668-4BB1-9002-AC8332C1F9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9" y="2572"/>
              <a:ext cx="282" cy="20"/>
            </a:xfrm>
            <a:custGeom>
              <a:avLst/>
              <a:gdLst>
                <a:gd name="T0" fmla="*/ 846 w 846"/>
                <a:gd name="T1" fmla="*/ 3 h 60"/>
                <a:gd name="T2" fmla="*/ 843 w 846"/>
                <a:gd name="T3" fmla="*/ 0 h 60"/>
                <a:gd name="T4" fmla="*/ 0 w 846"/>
                <a:gd name="T5" fmla="*/ 60 h 60"/>
                <a:gd name="T6" fmla="*/ 105 w 846"/>
                <a:gd name="T7" fmla="*/ 57 h 60"/>
                <a:gd name="T8" fmla="*/ 114 w 846"/>
                <a:gd name="T9" fmla="*/ 54 h 60"/>
                <a:gd name="T10" fmla="*/ 192 w 846"/>
                <a:gd name="T11" fmla="*/ 51 h 60"/>
                <a:gd name="T12" fmla="*/ 225 w 846"/>
                <a:gd name="T13" fmla="*/ 48 h 60"/>
                <a:gd name="T14" fmla="*/ 234 w 846"/>
                <a:gd name="T15" fmla="*/ 48 h 60"/>
                <a:gd name="T16" fmla="*/ 264 w 846"/>
                <a:gd name="T17" fmla="*/ 45 h 60"/>
                <a:gd name="T18" fmla="*/ 279 w 846"/>
                <a:gd name="T19" fmla="*/ 45 h 60"/>
                <a:gd name="T20" fmla="*/ 303 w 846"/>
                <a:gd name="T21" fmla="*/ 42 h 60"/>
                <a:gd name="T22" fmla="*/ 366 w 846"/>
                <a:gd name="T23" fmla="*/ 39 h 60"/>
                <a:gd name="T24" fmla="*/ 384 w 846"/>
                <a:gd name="T25" fmla="*/ 36 h 60"/>
                <a:gd name="T26" fmla="*/ 408 w 846"/>
                <a:gd name="T27" fmla="*/ 36 h 60"/>
                <a:gd name="T28" fmla="*/ 423 w 846"/>
                <a:gd name="T29" fmla="*/ 33 h 60"/>
                <a:gd name="T30" fmla="*/ 453 w 846"/>
                <a:gd name="T31" fmla="*/ 33 h 60"/>
                <a:gd name="T32" fmla="*/ 465 w 846"/>
                <a:gd name="T33" fmla="*/ 30 h 60"/>
                <a:gd name="T34" fmla="*/ 495 w 846"/>
                <a:gd name="T35" fmla="*/ 30 h 60"/>
                <a:gd name="T36" fmla="*/ 504 w 846"/>
                <a:gd name="T37" fmla="*/ 27 h 60"/>
                <a:gd name="T38" fmla="*/ 846 w 846"/>
                <a:gd name="T39" fmla="*/ 6 h 60"/>
                <a:gd name="T40" fmla="*/ 846 w 846"/>
                <a:gd name="T41" fmla="*/ 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46" h="60">
                  <a:moveTo>
                    <a:pt x="846" y="3"/>
                  </a:moveTo>
                  <a:lnTo>
                    <a:pt x="843" y="0"/>
                  </a:lnTo>
                  <a:lnTo>
                    <a:pt x="0" y="60"/>
                  </a:lnTo>
                  <a:lnTo>
                    <a:pt x="105" y="57"/>
                  </a:lnTo>
                  <a:lnTo>
                    <a:pt x="114" y="54"/>
                  </a:lnTo>
                  <a:lnTo>
                    <a:pt x="192" y="51"/>
                  </a:lnTo>
                  <a:lnTo>
                    <a:pt x="225" y="48"/>
                  </a:lnTo>
                  <a:lnTo>
                    <a:pt x="234" y="48"/>
                  </a:lnTo>
                  <a:lnTo>
                    <a:pt x="264" y="45"/>
                  </a:lnTo>
                  <a:lnTo>
                    <a:pt x="279" y="45"/>
                  </a:lnTo>
                  <a:lnTo>
                    <a:pt x="303" y="42"/>
                  </a:lnTo>
                  <a:lnTo>
                    <a:pt x="366" y="39"/>
                  </a:lnTo>
                  <a:lnTo>
                    <a:pt x="384" y="36"/>
                  </a:lnTo>
                  <a:lnTo>
                    <a:pt x="408" y="36"/>
                  </a:lnTo>
                  <a:lnTo>
                    <a:pt x="423" y="33"/>
                  </a:lnTo>
                  <a:lnTo>
                    <a:pt x="453" y="33"/>
                  </a:lnTo>
                  <a:lnTo>
                    <a:pt x="465" y="30"/>
                  </a:lnTo>
                  <a:lnTo>
                    <a:pt x="495" y="30"/>
                  </a:lnTo>
                  <a:lnTo>
                    <a:pt x="504" y="27"/>
                  </a:lnTo>
                  <a:lnTo>
                    <a:pt x="846" y="6"/>
                  </a:lnTo>
                  <a:lnTo>
                    <a:pt x="846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94" name="Rectangle 3322">
              <a:extLst>
                <a:ext uri="{FF2B5EF4-FFF2-40B4-BE49-F238E27FC236}">
                  <a16:creationId xmlns:a16="http://schemas.microsoft.com/office/drawing/2014/main" id="{AAD572AC-2BC8-49B6-B592-18983C7002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1" y="2573"/>
              <a:ext cx="2" cy="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95" name="Freeform 3323">
              <a:extLst>
                <a:ext uri="{FF2B5EF4-FFF2-40B4-BE49-F238E27FC236}">
                  <a16:creationId xmlns:a16="http://schemas.microsoft.com/office/drawing/2014/main" id="{95477A0F-2BEE-4718-B321-7FD6D6E9CA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3" y="2582"/>
              <a:ext cx="6" cy="1"/>
            </a:xfrm>
            <a:custGeom>
              <a:avLst/>
              <a:gdLst>
                <a:gd name="T0" fmla="*/ 0 w 18"/>
                <a:gd name="T1" fmla="*/ 3 h 3"/>
                <a:gd name="T2" fmla="*/ 18 w 18"/>
                <a:gd name="T3" fmla="*/ 3 h 3"/>
                <a:gd name="T4" fmla="*/ 18 w 18"/>
                <a:gd name="T5" fmla="*/ 0 h 3"/>
                <a:gd name="T6" fmla="*/ 0 w 1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3">
                  <a:moveTo>
                    <a:pt x="0" y="3"/>
                  </a:moveTo>
                  <a:lnTo>
                    <a:pt x="18" y="3"/>
                  </a:lnTo>
                  <a:lnTo>
                    <a:pt x="18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96" name="Freeform 3324">
              <a:extLst>
                <a:ext uri="{FF2B5EF4-FFF2-40B4-BE49-F238E27FC236}">
                  <a16:creationId xmlns:a16="http://schemas.microsoft.com/office/drawing/2014/main" id="{9387D0F6-70D6-4541-9341-063351371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9" y="2582"/>
              <a:ext cx="5" cy="1"/>
            </a:xfrm>
            <a:custGeom>
              <a:avLst/>
              <a:gdLst>
                <a:gd name="T0" fmla="*/ 0 w 15"/>
                <a:gd name="T1" fmla="*/ 0 h 3"/>
                <a:gd name="T2" fmla="*/ 0 w 15"/>
                <a:gd name="T3" fmla="*/ 3 h 3"/>
                <a:gd name="T4" fmla="*/ 15 w 15"/>
                <a:gd name="T5" fmla="*/ 0 h 3"/>
                <a:gd name="T6" fmla="*/ 0 w 1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3">
                  <a:moveTo>
                    <a:pt x="0" y="0"/>
                  </a:moveTo>
                  <a:lnTo>
                    <a:pt x="0" y="3"/>
                  </a:ln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97" name="Freeform 3325">
              <a:extLst>
                <a:ext uri="{FF2B5EF4-FFF2-40B4-BE49-F238E27FC236}">
                  <a16:creationId xmlns:a16="http://schemas.microsoft.com/office/drawing/2014/main" id="{CA1E3A5E-86C8-4CC5-90FB-F12A496C2F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1" y="2581"/>
              <a:ext cx="11" cy="1"/>
            </a:xfrm>
            <a:custGeom>
              <a:avLst/>
              <a:gdLst>
                <a:gd name="T0" fmla="*/ 21 w 33"/>
                <a:gd name="T1" fmla="*/ 0 h 3"/>
                <a:gd name="T2" fmla="*/ 0 w 33"/>
                <a:gd name="T3" fmla="*/ 0 h 3"/>
                <a:gd name="T4" fmla="*/ 0 w 33"/>
                <a:gd name="T5" fmla="*/ 3 h 3"/>
                <a:gd name="T6" fmla="*/ 33 w 33"/>
                <a:gd name="T7" fmla="*/ 0 h 3"/>
                <a:gd name="T8" fmla="*/ 21 w 3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">
                  <a:moveTo>
                    <a:pt x="21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33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98" name="Freeform 3326">
              <a:extLst>
                <a:ext uri="{FF2B5EF4-FFF2-40B4-BE49-F238E27FC236}">
                  <a16:creationId xmlns:a16="http://schemas.microsoft.com/office/drawing/2014/main" id="{4688A67A-D6C3-4BD4-9D18-8E387333C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2581"/>
              <a:ext cx="5" cy="1"/>
            </a:xfrm>
            <a:custGeom>
              <a:avLst/>
              <a:gdLst>
                <a:gd name="T0" fmla="*/ 15 w 15"/>
                <a:gd name="T1" fmla="*/ 0 h 3"/>
                <a:gd name="T2" fmla="*/ 0 w 15"/>
                <a:gd name="T3" fmla="*/ 3 h 3"/>
                <a:gd name="T4" fmla="*/ 15 w 15"/>
                <a:gd name="T5" fmla="*/ 3 h 3"/>
                <a:gd name="T6" fmla="*/ 15 w 1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3">
                  <a:moveTo>
                    <a:pt x="15" y="0"/>
                  </a:moveTo>
                  <a:lnTo>
                    <a:pt x="0" y="3"/>
                  </a:lnTo>
                  <a:lnTo>
                    <a:pt x="15" y="3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199" name="Freeform 3327">
              <a:extLst>
                <a:ext uri="{FF2B5EF4-FFF2-40B4-BE49-F238E27FC236}">
                  <a16:creationId xmlns:a16="http://schemas.microsoft.com/office/drawing/2014/main" id="{0222D7AB-C852-4A05-8282-A69C31C2F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8" y="2580"/>
              <a:ext cx="5" cy="1"/>
            </a:xfrm>
            <a:custGeom>
              <a:avLst/>
              <a:gdLst>
                <a:gd name="T0" fmla="*/ 15 w 15"/>
                <a:gd name="T1" fmla="*/ 3 h 3"/>
                <a:gd name="T2" fmla="*/ 15 w 15"/>
                <a:gd name="T3" fmla="*/ 0 h 3"/>
                <a:gd name="T4" fmla="*/ 0 w 15"/>
                <a:gd name="T5" fmla="*/ 3 h 3"/>
                <a:gd name="T6" fmla="*/ 12 w 15"/>
                <a:gd name="T7" fmla="*/ 3 h 3"/>
                <a:gd name="T8" fmla="*/ 15 w 15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">
                  <a:moveTo>
                    <a:pt x="15" y="3"/>
                  </a:moveTo>
                  <a:lnTo>
                    <a:pt x="15" y="0"/>
                  </a:lnTo>
                  <a:lnTo>
                    <a:pt x="0" y="3"/>
                  </a:lnTo>
                  <a:lnTo>
                    <a:pt x="12" y="3"/>
                  </a:lnTo>
                  <a:lnTo>
                    <a:pt x="15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00" name="Freeform 3328">
              <a:extLst>
                <a:ext uri="{FF2B5EF4-FFF2-40B4-BE49-F238E27FC236}">
                  <a16:creationId xmlns:a16="http://schemas.microsoft.com/office/drawing/2014/main" id="{59A8869C-B3FE-493D-B81A-4E48281789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1" y="2597"/>
              <a:ext cx="139" cy="14"/>
            </a:xfrm>
            <a:custGeom>
              <a:avLst/>
              <a:gdLst>
                <a:gd name="T0" fmla="*/ 417 w 417"/>
                <a:gd name="T1" fmla="*/ 3 h 42"/>
                <a:gd name="T2" fmla="*/ 414 w 417"/>
                <a:gd name="T3" fmla="*/ 0 h 42"/>
                <a:gd name="T4" fmla="*/ 0 w 417"/>
                <a:gd name="T5" fmla="*/ 39 h 42"/>
                <a:gd name="T6" fmla="*/ 0 w 417"/>
                <a:gd name="T7" fmla="*/ 42 h 42"/>
                <a:gd name="T8" fmla="*/ 417 w 417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7" h="42">
                  <a:moveTo>
                    <a:pt x="417" y="3"/>
                  </a:moveTo>
                  <a:lnTo>
                    <a:pt x="414" y="0"/>
                  </a:lnTo>
                  <a:lnTo>
                    <a:pt x="0" y="39"/>
                  </a:lnTo>
                  <a:lnTo>
                    <a:pt x="0" y="42"/>
                  </a:lnTo>
                  <a:lnTo>
                    <a:pt x="417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01" name="Freeform 3329">
              <a:extLst>
                <a:ext uri="{FF2B5EF4-FFF2-40B4-BE49-F238E27FC236}">
                  <a16:creationId xmlns:a16="http://schemas.microsoft.com/office/drawing/2014/main" id="{BD5CEAD2-1A3F-4E99-9FDD-DCC92B1A4C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9" y="2595"/>
              <a:ext cx="5" cy="3"/>
            </a:xfrm>
            <a:custGeom>
              <a:avLst/>
              <a:gdLst>
                <a:gd name="T0" fmla="*/ 0 w 15"/>
                <a:gd name="T1" fmla="*/ 6 h 9"/>
                <a:gd name="T2" fmla="*/ 3 w 15"/>
                <a:gd name="T3" fmla="*/ 9 h 9"/>
                <a:gd name="T4" fmla="*/ 15 w 15"/>
                <a:gd name="T5" fmla="*/ 0 h 9"/>
                <a:gd name="T6" fmla="*/ 0 w 15"/>
                <a:gd name="T7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9">
                  <a:moveTo>
                    <a:pt x="0" y="6"/>
                  </a:moveTo>
                  <a:lnTo>
                    <a:pt x="3" y="9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02" name="Freeform 3330">
              <a:extLst>
                <a:ext uri="{FF2B5EF4-FFF2-40B4-BE49-F238E27FC236}">
                  <a16:creationId xmlns:a16="http://schemas.microsoft.com/office/drawing/2014/main" id="{DB3C137D-48C9-426A-A4D0-2A33BB9E6D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5" y="2664"/>
              <a:ext cx="2" cy="9"/>
            </a:xfrm>
            <a:custGeom>
              <a:avLst/>
              <a:gdLst>
                <a:gd name="T0" fmla="*/ 6 w 6"/>
                <a:gd name="T1" fmla="*/ 27 h 27"/>
                <a:gd name="T2" fmla="*/ 6 w 6"/>
                <a:gd name="T3" fmla="*/ 0 h 27"/>
                <a:gd name="T4" fmla="*/ 0 w 6"/>
                <a:gd name="T5" fmla="*/ 0 h 27"/>
                <a:gd name="T6" fmla="*/ 6 w 6"/>
                <a:gd name="T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27">
                  <a:moveTo>
                    <a:pt x="6" y="27"/>
                  </a:moveTo>
                  <a:lnTo>
                    <a:pt x="6" y="0"/>
                  </a:lnTo>
                  <a:lnTo>
                    <a:pt x="0" y="0"/>
                  </a:lnTo>
                  <a:lnTo>
                    <a:pt x="6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03" name="Freeform 3331">
              <a:extLst>
                <a:ext uri="{FF2B5EF4-FFF2-40B4-BE49-F238E27FC236}">
                  <a16:creationId xmlns:a16="http://schemas.microsoft.com/office/drawing/2014/main" id="{DA8F766E-8B58-457D-8AA0-61678CDA57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2656"/>
              <a:ext cx="91" cy="21"/>
            </a:xfrm>
            <a:custGeom>
              <a:avLst/>
              <a:gdLst>
                <a:gd name="T0" fmla="*/ 267 w 273"/>
                <a:gd name="T1" fmla="*/ 63 h 63"/>
                <a:gd name="T2" fmla="*/ 273 w 273"/>
                <a:gd name="T3" fmla="*/ 54 h 63"/>
                <a:gd name="T4" fmla="*/ 0 w 273"/>
                <a:gd name="T5" fmla="*/ 0 h 63"/>
                <a:gd name="T6" fmla="*/ 267 w 273"/>
                <a:gd name="T7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3" h="63">
                  <a:moveTo>
                    <a:pt x="267" y="63"/>
                  </a:moveTo>
                  <a:lnTo>
                    <a:pt x="273" y="54"/>
                  </a:lnTo>
                  <a:lnTo>
                    <a:pt x="0" y="0"/>
                  </a:lnTo>
                  <a:lnTo>
                    <a:pt x="267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04" name="Freeform 3332">
              <a:extLst>
                <a:ext uri="{FF2B5EF4-FFF2-40B4-BE49-F238E27FC236}">
                  <a16:creationId xmlns:a16="http://schemas.microsoft.com/office/drawing/2014/main" id="{DC6461E9-6AE6-4D3D-99C1-EDAEFD531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7" y="2587"/>
              <a:ext cx="7" cy="1"/>
            </a:xfrm>
            <a:custGeom>
              <a:avLst/>
              <a:gdLst>
                <a:gd name="T0" fmla="*/ 0 w 21"/>
                <a:gd name="T1" fmla="*/ 0 h 3"/>
                <a:gd name="T2" fmla="*/ 0 w 21"/>
                <a:gd name="T3" fmla="*/ 3 h 3"/>
                <a:gd name="T4" fmla="*/ 21 w 21"/>
                <a:gd name="T5" fmla="*/ 0 h 3"/>
                <a:gd name="T6" fmla="*/ 15 w 21"/>
                <a:gd name="T7" fmla="*/ 0 h 3"/>
                <a:gd name="T8" fmla="*/ 0 w 2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3">
                  <a:moveTo>
                    <a:pt x="0" y="0"/>
                  </a:moveTo>
                  <a:lnTo>
                    <a:pt x="0" y="3"/>
                  </a:lnTo>
                  <a:lnTo>
                    <a:pt x="21" y="0"/>
                  </a:ln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3205" name="Group 3333">
            <a:extLst>
              <a:ext uri="{FF2B5EF4-FFF2-40B4-BE49-F238E27FC236}">
                <a16:creationId xmlns:a16="http://schemas.microsoft.com/office/drawing/2014/main" id="{5C4541DE-A11C-4B3D-98A5-C4E3E8410C4A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11139488" y="2190750"/>
            <a:ext cx="663575" cy="193675"/>
            <a:chOff x="3958" y="2442"/>
            <a:chExt cx="418" cy="122"/>
          </a:xfrm>
        </p:grpSpPr>
        <p:sp>
          <p:nvSpPr>
            <p:cNvPr id="83206" name="Freeform 3334">
              <a:extLst>
                <a:ext uri="{FF2B5EF4-FFF2-40B4-BE49-F238E27FC236}">
                  <a16:creationId xmlns:a16="http://schemas.microsoft.com/office/drawing/2014/main" id="{324F804F-CA4D-4CC0-BE8E-BDE853B98C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6" y="2484"/>
              <a:ext cx="3" cy="1"/>
            </a:xfrm>
            <a:custGeom>
              <a:avLst/>
              <a:gdLst>
                <a:gd name="T0" fmla="*/ 0 w 9"/>
                <a:gd name="T1" fmla="*/ 3 h 3"/>
                <a:gd name="T2" fmla="*/ 9 w 9"/>
                <a:gd name="T3" fmla="*/ 0 h 3"/>
                <a:gd name="T4" fmla="*/ 0 w 9"/>
                <a:gd name="T5" fmla="*/ 0 h 3"/>
                <a:gd name="T6" fmla="*/ 0 w 9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">
                  <a:moveTo>
                    <a:pt x="0" y="3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07" name="Freeform 3335">
              <a:extLst>
                <a:ext uri="{FF2B5EF4-FFF2-40B4-BE49-F238E27FC236}">
                  <a16:creationId xmlns:a16="http://schemas.microsoft.com/office/drawing/2014/main" id="{51FAFEC6-028C-4963-A6D3-9C35C9932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3" y="2467"/>
              <a:ext cx="318" cy="30"/>
            </a:xfrm>
            <a:custGeom>
              <a:avLst/>
              <a:gdLst>
                <a:gd name="T0" fmla="*/ 18 w 954"/>
                <a:gd name="T1" fmla="*/ 51 h 90"/>
                <a:gd name="T2" fmla="*/ 9 w 954"/>
                <a:gd name="T3" fmla="*/ 54 h 90"/>
                <a:gd name="T4" fmla="*/ 0 w 954"/>
                <a:gd name="T5" fmla="*/ 54 h 90"/>
                <a:gd name="T6" fmla="*/ 486 w 954"/>
                <a:gd name="T7" fmla="*/ 90 h 90"/>
                <a:gd name="T8" fmla="*/ 900 w 954"/>
                <a:gd name="T9" fmla="*/ 51 h 90"/>
                <a:gd name="T10" fmla="*/ 909 w 954"/>
                <a:gd name="T11" fmla="*/ 48 h 90"/>
                <a:gd name="T12" fmla="*/ 921 w 954"/>
                <a:gd name="T13" fmla="*/ 33 h 90"/>
                <a:gd name="T14" fmla="*/ 951 w 954"/>
                <a:gd name="T15" fmla="*/ 9 h 90"/>
                <a:gd name="T16" fmla="*/ 954 w 954"/>
                <a:gd name="T17" fmla="*/ 6 h 90"/>
                <a:gd name="T18" fmla="*/ 954 w 954"/>
                <a:gd name="T19" fmla="*/ 3 h 90"/>
                <a:gd name="T20" fmla="*/ 951 w 954"/>
                <a:gd name="T21" fmla="*/ 0 h 90"/>
                <a:gd name="T22" fmla="*/ 798 w 954"/>
                <a:gd name="T23" fmla="*/ 9 h 90"/>
                <a:gd name="T24" fmla="*/ 789 w 954"/>
                <a:gd name="T25" fmla="*/ 9 h 90"/>
                <a:gd name="T26" fmla="*/ 762 w 954"/>
                <a:gd name="T27" fmla="*/ 12 h 90"/>
                <a:gd name="T28" fmla="*/ 747 w 954"/>
                <a:gd name="T29" fmla="*/ 12 h 90"/>
                <a:gd name="T30" fmla="*/ 738 w 954"/>
                <a:gd name="T31" fmla="*/ 12 h 90"/>
                <a:gd name="T32" fmla="*/ 726 w 954"/>
                <a:gd name="T33" fmla="*/ 15 h 90"/>
                <a:gd name="T34" fmla="*/ 711 w 954"/>
                <a:gd name="T35" fmla="*/ 15 h 90"/>
                <a:gd name="T36" fmla="*/ 516 w 954"/>
                <a:gd name="T37" fmla="*/ 24 h 90"/>
                <a:gd name="T38" fmla="*/ 510 w 954"/>
                <a:gd name="T39" fmla="*/ 24 h 90"/>
                <a:gd name="T40" fmla="*/ 477 w 954"/>
                <a:gd name="T41" fmla="*/ 27 h 90"/>
                <a:gd name="T42" fmla="*/ 456 w 954"/>
                <a:gd name="T43" fmla="*/ 27 h 90"/>
                <a:gd name="T44" fmla="*/ 438 w 954"/>
                <a:gd name="T45" fmla="*/ 30 h 90"/>
                <a:gd name="T46" fmla="*/ 411 w 954"/>
                <a:gd name="T47" fmla="*/ 30 h 90"/>
                <a:gd name="T48" fmla="*/ 345 w 954"/>
                <a:gd name="T49" fmla="*/ 33 h 90"/>
                <a:gd name="T50" fmla="*/ 327 w 954"/>
                <a:gd name="T51" fmla="*/ 36 h 90"/>
                <a:gd name="T52" fmla="*/ 291 w 954"/>
                <a:gd name="T53" fmla="*/ 36 h 90"/>
                <a:gd name="T54" fmla="*/ 282 w 954"/>
                <a:gd name="T55" fmla="*/ 39 h 90"/>
                <a:gd name="T56" fmla="*/ 138 w 954"/>
                <a:gd name="T57" fmla="*/ 45 h 90"/>
                <a:gd name="T58" fmla="*/ 129 w 954"/>
                <a:gd name="T59" fmla="*/ 45 h 90"/>
                <a:gd name="T60" fmla="*/ 96 w 954"/>
                <a:gd name="T61" fmla="*/ 48 h 90"/>
                <a:gd name="T62" fmla="*/ 72 w 954"/>
                <a:gd name="T63" fmla="*/ 48 h 90"/>
                <a:gd name="T64" fmla="*/ 54 w 954"/>
                <a:gd name="T65" fmla="*/ 51 h 90"/>
                <a:gd name="T66" fmla="*/ 21 w 954"/>
                <a:gd name="T67" fmla="*/ 51 h 90"/>
                <a:gd name="T68" fmla="*/ 18 w 954"/>
                <a:gd name="T69" fmla="*/ 5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54" h="90">
                  <a:moveTo>
                    <a:pt x="18" y="51"/>
                  </a:moveTo>
                  <a:lnTo>
                    <a:pt x="9" y="54"/>
                  </a:lnTo>
                  <a:lnTo>
                    <a:pt x="0" y="54"/>
                  </a:lnTo>
                  <a:lnTo>
                    <a:pt x="486" y="90"/>
                  </a:lnTo>
                  <a:lnTo>
                    <a:pt x="900" y="51"/>
                  </a:lnTo>
                  <a:lnTo>
                    <a:pt x="909" y="48"/>
                  </a:lnTo>
                  <a:lnTo>
                    <a:pt x="921" y="33"/>
                  </a:lnTo>
                  <a:lnTo>
                    <a:pt x="951" y="9"/>
                  </a:lnTo>
                  <a:lnTo>
                    <a:pt x="954" y="6"/>
                  </a:lnTo>
                  <a:lnTo>
                    <a:pt x="954" y="3"/>
                  </a:lnTo>
                  <a:lnTo>
                    <a:pt x="951" y="0"/>
                  </a:lnTo>
                  <a:lnTo>
                    <a:pt x="798" y="9"/>
                  </a:lnTo>
                  <a:lnTo>
                    <a:pt x="789" y="9"/>
                  </a:lnTo>
                  <a:lnTo>
                    <a:pt x="762" y="12"/>
                  </a:lnTo>
                  <a:lnTo>
                    <a:pt x="747" y="12"/>
                  </a:lnTo>
                  <a:lnTo>
                    <a:pt x="738" y="12"/>
                  </a:lnTo>
                  <a:lnTo>
                    <a:pt x="726" y="15"/>
                  </a:lnTo>
                  <a:lnTo>
                    <a:pt x="711" y="15"/>
                  </a:lnTo>
                  <a:lnTo>
                    <a:pt x="516" y="24"/>
                  </a:lnTo>
                  <a:lnTo>
                    <a:pt x="510" y="24"/>
                  </a:lnTo>
                  <a:lnTo>
                    <a:pt x="477" y="27"/>
                  </a:lnTo>
                  <a:lnTo>
                    <a:pt x="456" y="27"/>
                  </a:lnTo>
                  <a:lnTo>
                    <a:pt x="438" y="30"/>
                  </a:lnTo>
                  <a:lnTo>
                    <a:pt x="411" y="30"/>
                  </a:lnTo>
                  <a:lnTo>
                    <a:pt x="345" y="33"/>
                  </a:lnTo>
                  <a:lnTo>
                    <a:pt x="327" y="36"/>
                  </a:lnTo>
                  <a:lnTo>
                    <a:pt x="291" y="36"/>
                  </a:lnTo>
                  <a:lnTo>
                    <a:pt x="282" y="39"/>
                  </a:lnTo>
                  <a:lnTo>
                    <a:pt x="138" y="45"/>
                  </a:lnTo>
                  <a:lnTo>
                    <a:pt x="129" y="45"/>
                  </a:lnTo>
                  <a:lnTo>
                    <a:pt x="96" y="48"/>
                  </a:lnTo>
                  <a:lnTo>
                    <a:pt x="72" y="48"/>
                  </a:lnTo>
                  <a:lnTo>
                    <a:pt x="54" y="51"/>
                  </a:lnTo>
                  <a:lnTo>
                    <a:pt x="21" y="51"/>
                  </a:lnTo>
                  <a:lnTo>
                    <a:pt x="18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08" name="Freeform 3336">
              <a:extLst>
                <a:ext uri="{FF2B5EF4-FFF2-40B4-BE49-F238E27FC236}">
                  <a16:creationId xmlns:a16="http://schemas.microsoft.com/office/drawing/2014/main" id="{BBD79CA4-47CE-4DE4-91E1-8ED8592918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3" y="2484"/>
              <a:ext cx="3" cy="1"/>
            </a:xfrm>
            <a:custGeom>
              <a:avLst/>
              <a:gdLst>
                <a:gd name="T0" fmla="*/ 9 w 9"/>
                <a:gd name="T1" fmla="*/ 3 h 3"/>
                <a:gd name="T2" fmla="*/ 9 w 9"/>
                <a:gd name="T3" fmla="*/ 0 h 3"/>
                <a:gd name="T4" fmla="*/ 0 w 9"/>
                <a:gd name="T5" fmla="*/ 3 h 3"/>
                <a:gd name="T6" fmla="*/ 9 w 9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">
                  <a:moveTo>
                    <a:pt x="9" y="3"/>
                  </a:moveTo>
                  <a:lnTo>
                    <a:pt x="9" y="0"/>
                  </a:lnTo>
                  <a:lnTo>
                    <a:pt x="0" y="3"/>
                  </a:lnTo>
                  <a:lnTo>
                    <a:pt x="9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09" name="Freeform 3337">
              <a:extLst>
                <a:ext uri="{FF2B5EF4-FFF2-40B4-BE49-F238E27FC236}">
                  <a16:creationId xmlns:a16="http://schemas.microsoft.com/office/drawing/2014/main" id="{13078FFE-6FE8-472B-9B97-94955E3620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0" y="2487"/>
              <a:ext cx="27" cy="4"/>
            </a:xfrm>
            <a:custGeom>
              <a:avLst/>
              <a:gdLst>
                <a:gd name="T0" fmla="*/ 12 w 81"/>
                <a:gd name="T1" fmla="*/ 0 h 12"/>
                <a:gd name="T2" fmla="*/ 0 w 81"/>
                <a:gd name="T3" fmla="*/ 6 h 12"/>
                <a:gd name="T4" fmla="*/ 27 w 81"/>
                <a:gd name="T5" fmla="*/ 12 h 12"/>
                <a:gd name="T6" fmla="*/ 39 w 81"/>
                <a:gd name="T7" fmla="*/ 12 h 12"/>
                <a:gd name="T8" fmla="*/ 54 w 81"/>
                <a:gd name="T9" fmla="*/ 9 h 12"/>
                <a:gd name="T10" fmla="*/ 75 w 81"/>
                <a:gd name="T11" fmla="*/ 9 h 12"/>
                <a:gd name="T12" fmla="*/ 81 w 81"/>
                <a:gd name="T13" fmla="*/ 6 h 12"/>
                <a:gd name="T14" fmla="*/ 12 w 81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12">
                  <a:moveTo>
                    <a:pt x="12" y="0"/>
                  </a:moveTo>
                  <a:lnTo>
                    <a:pt x="0" y="6"/>
                  </a:lnTo>
                  <a:lnTo>
                    <a:pt x="27" y="12"/>
                  </a:lnTo>
                  <a:lnTo>
                    <a:pt x="39" y="12"/>
                  </a:lnTo>
                  <a:lnTo>
                    <a:pt x="54" y="9"/>
                  </a:lnTo>
                  <a:lnTo>
                    <a:pt x="75" y="9"/>
                  </a:lnTo>
                  <a:lnTo>
                    <a:pt x="81" y="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10" name="Freeform 3338">
              <a:extLst>
                <a:ext uri="{FF2B5EF4-FFF2-40B4-BE49-F238E27FC236}">
                  <a16:creationId xmlns:a16="http://schemas.microsoft.com/office/drawing/2014/main" id="{9449E86B-EA58-4754-92FC-0FE980706C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" y="2485"/>
              <a:ext cx="167" cy="13"/>
            </a:xfrm>
            <a:custGeom>
              <a:avLst/>
              <a:gdLst>
                <a:gd name="T0" fmla="*/ 0 w 501"/>
                <a:gd name="T1" fmla="*/ 0 h 39"/>
                <a:gd name="T2" fmla="*/ 18 w 501"/>
                <a:gd name="T3" fmla="*/ 6 h 39"/>
                <a:gd name="T4" fmla="*/ 87 w 501"/>
                <a:gd name="T5" fmla="*/ 12 h 39"/>
                <a:gd name="T6" fmla="*/ 96 w 501"/>
                <a:gd name="T7" fmla="*/ 12 h 39"/>
                <a:gd name="T8" fmla="*/ 501 w 501"/>
                <a:gd name="T9" fmla="*/ 39 h 39"/>
                <a:gd name="T10" fmla="*/ 501 w 501"/>
                <a:gd name="T11" fmla="*/ 36 h 39"/>
                <a:gd name="T12" fmla="*/ 15 w 501"/>
                <a:gd name="T13" fmla="*/ 0 h 39"/>
                <a:gd name="T14" fmla="*/ 0 w 501"/>
                <a:gd name="T1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1" h="39">
                  <a:moveTo>
                    <a:pt x="0" y="0"/>
                  </a:moveTo>
                  <a:lnTo>
                    <a:pt x="18" y="6"/>
                  </a:lnTo>
                  <a:lnTo>
                    <a:pt x="87" y="12"/>
                  </a:lnTo>
                  <a:lnTo>
                    <a:pt x="96" y="12"/>
                  </a:lnTo>
                  <a:lnTo>
                    <a:pt x="501" y="39"/>
                  </a:lnTo>
                  <a:lnTo>
                    <a:pt x="501" y="36"/>
                  </a:ln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11" name="Freeform 3339">
              <a:extLst>
                <a:ext uri="{FF2B5EF4-FFF2-40B4-BE49-F238E27FC236}">
                  <a16:creationId xmlns:a16="http://schemas.microsoft.com/office/drawing/2014/main" id="{1E269788-6279-4688-9E74-44FD3C749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1" y="2469"/>
              <a:ext cx="343" cy="92"/>
            </a:xfrm>
            <a:custGeom>
              <a:avLst/>
              <a:gdLst>
                <a:gd name="T0" fmla="*/ 36 w 1029"/>
                <a:gd name="T1" fmla="*/ 66 h 276"/>
                <a:gd name="T2" fmla="*/ 24 w 1029"/>
                <a:gd name="T3" fmla="*/ 66 h 276"/>
                <a:gd name="T4" fmla="*/ 15 w 1029"/>
                <a:gd name="T5" fmla="*/ 66 h 276"/>
                <a:gd name="T6" fmla="*/ 0 w 1029"/>
                <a:gd name="T7" fmla="*/ 69 h 276"/>
                <a:gd name="T8" fmla="*/ 729 w 1029"/>
                <a:gd name="T9" fmla="*/ 219 h 276"/>
                <a:gd name="T10" fmla="*/ 738 w 1029"/>
                <a:gd name="T11" fmla="*/ 222 h 276"/>
                <a:gd name="T12" fmla="*/ 744 w 1029"/>
                <a:gd name="T13" fmla="*/ 222 h 276"/>
                <a:gd name="T14" fmla="*/ 753 w 1029"/>
                <a:gd name="T15" fmla="*/ 225 h 276"/>
                <a:gd name="T16" fmla="*/ 756 w 1029"/>
                <a:gd name="T17" fmla="*/ 225 h 276"/>
                <a:gd name="T18" fmla="*/ 768 w 1029"/>
                <a:gd name="T19" fmla="*/ 228 h 276"/>
                <a:gd name="T20" fmla="*/ 771 w 1029"/>
                <a:gd name="T21" fmla="*/ 228 h 276"/>
                <a:gd name="T22" fmla="*/ 1026 w 1029"/>
                <a:gd name="T23" fmla="*/ 276 h 276"/>
                <a:gd name="T24" fmla="*/ 1029 w 1029"/>
                <a:gd name="T25" fmla="*/ 276 h 276"/>
                <a:gd name="T26" fmla="*/ 1026 w 1029"/>
                <a:gd name="T27" fmla="*/ 252 h 276"/>
                <a:gd name="T28" fmla="*/ 966 w 1029"/>
                <a:gd name="T29" fmla="*/ 3 h 276"/>
                <a:gd name="T30" fmla="*/ 960 w 1029"/>
                <a:gd name="T31" fmla="*/ 0 h 276"/>
                <a:gd name="T32" fmla="*/ 957 w 1029"/>
                <a:gd name="T33" fmla="*/ 3 h 276"/>
                <a:gd name="T34" fmla="*/ 927 w 1029"/>
                <a:gd name="T35" fmla="*/ 27 h 276"/>
                <a:gd name="T36" fmla="*/ 915 w 1029"/>
                <a:gd name="T37" fmla="*/ 42 h 276"/>
                <a:gd name="T38" fmla="*/ 909 w 1029"/>
                <a:gd name="T39" fmla="*/ 48 h 276"/>
                <a:gd name="T40" fmla="*/ 492 w 1029"/>
                <a:gd name="T41" fmla="*/ 87 h 276"/>
                <a:gd name="T42" fmla="*/ 87 w 1029"/>
                <a:gd name="T43" fmla="*/ 60 h 276"/>
                <a:gd name="T44" fmla="*/ 72 w 1029"/>
                <a:gd name="T45" fmla="*/ 63 h 276"/>
                <a:gd name="T46" fmla="*/ 51 w 1029"/>
                <a:gd name="T47" fmla="*/ 63 h 276"/>
                <a:gd name="T48" fmla="*/ 36 w 1029"/>
                <a:gd name="T49" fmla="*/ 6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9" h="276">
                  <a:moveTo>
                    <a:pt x="36" y="66"/>
                  </a:moveTo>
                  <a:lnTo>
                    <a:pt x="24" y="66"/>
                  </a:lnTo>
                  <a:lnTo>
                    <a:pt x="15" y="66"/>
                  </a:lnTo>
                  <a:lnTo>
                    <a:pt x="0" y="69"/>
                  </a:lnTo>
                  <a:lnTo>
                    <a:pt x="729" y="219"/>
                  </a:lnTo>
                  <a:lnTo>
                    <a:pt x="738" y="222"/>
                  </a:lnTo>
                  <a:lnTo>
                    <a:pt x="744" y="222"/>
                  </a:lnTo>
                  <a:lnTo>
                    <a:pt x="753" y="225"/>
                  </a:lnTo>
                  <a:lnTo>
                    <a:pt x="756" y="225"/>
                  </a:lnTo>
                  <a:lnTo>
                    <a:pt x="768" y="228"/>
                  </a:lnTo>
                  <a:lnTo>
                    <a:pt x="771" y="228"/>
                  </a:lnTo>
                  <a:lnTo>
                    <a:pt x="1026" y="276"/>
                  </a:lnTo>
                  <a:lnTo>
                    <a:pt x="1029" y="276"/>
                  </a:lnTo>
                  <a:lnTo>
                    <a:pt x="1026" y="252"/>
                  </a:lnTo>
                  <a:lnTo>
                    <a:pt x="966" y="3"/>
                  </a:lnTo>
                  <a:lnTo>
                    <a:pt x="960" y="0"/>
                  </a:lnTo>
                  <a:lnTo>
                    <a:pt x="957" y="3"/>
                  </a:lnTo>
                  <a:lnTo>
                    <a:pt x="927" y="27"/>
                  </a:lnTo>
                  <a:lnTo>
                    <a:pt x="915" y="42"/>
                  </a:lnTo>
                  <a:lnTo>
                    <a:pt x="909" y="48"/>
                  </a:lnTo>
                  <a:lnTo>
                    <a:pt x="492" y="87"/>
                  </a:lnTo>
                  <a:lnTo>
                    <a:pt x="87" y="60"/>
                  </a:lnTo>
                  <a:lnTo>
                    <a:pt x="72" y="63"/>
                  </a:lnTo>
                  <a:lnTo>
                    <a:pt x="51" y="63"/>
                  </a:lnTo>
                  <a:lnTo>
                    <a:pt x="36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12" name="Freeform 3340">
              <a:extLst>
                <a:ext uri="{FF2B5EF4-FFF2-40B4-BE49-F238E27FC236}">
                  <a16:creationId xmlns:a16="http://schemas.microsoft.com/office/drawing/2014/main" id="{C90151C4-A5F1-4242-AAD2-93144BD76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5" y="2489"/>
              <a:ext cx="5" cy="1"/>
            </a:xfrm>
            <a:custGeom>
              <a:avLst/>
              <a:gdLst>
                <a:gd name="T0" fmla="*/ 15 w 15"/>
                <a:gd name="T1" fmla="*/ 0 h 3"/>
                <a:gd name="T2" fmla="*/ 6 w 15"/>
                <a:gd name="T3" fmla="*/ 0 h 3"/>
                <a:gd name="T4" fmla="*/ 0 w 15"/>
                <a:gd name="T5" fmla="*/ 3 h 3"/>
                <a:gd name="T6" fmla="*/ 15 w 1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3">
                  <a:moveTo>
                    <a:pt x="15" y="0"/>
                  </a:moveTo>
                  <a:lnTo>
                    <a:pt x="6" y="0"/>
                  </a:lnTo>
                  <a:lnTo>
                    <a:pt x="0" y="3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13" name="Freeform 3341">
              <a:extLst>
                <a:ext uri="{FF2B5EF4-FFF2-40B4-BE49-F238E27FC236}">
                  <a16:creationId xmlns:a16="http://schemas.microsoft.com/office/drawing/2014/main" id="{22BB21BE-97E8-4006-A254-E8206BE683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0" y="2442"/>
              <a:ext cx="401" cy="42"/>
            </a:xfrm>
            <a:custGeom>
              <a:avLst/>
              <a:gdLst>
                <a:gd name="T0" fmla="*/ 108 w 1203"/>
                <a:gd name="T1" fmla="*/ 120 h 126"/>
                <a:gd name="T2" fmla="*/ 117 w 1203"/>
                <a:gd name="T3" fmla="*/ 120 h 126"/>
                <a:gd name="T4" fmla="*/ 984 w 1203"/>
                <a:gd name="T5" fmla="*/ 57 h 126"/>
                <a:gd name="T6" fmla="*/ 1203 w 1203"/>
                <a:gd name="T7" fmla="*/ 0 h 126"/>
                <a:gd name="T8" fmla="*/ 888 w 1203"/>
                <a:gd name="T9" fmla="*/ 6 h 126"/>
                <a:gd name="T10" fmla="*/ 0 w 1203"/>
                <a:gd name="T11" fmla="*/ 126 h 126"/>
                <a:gd name="T12" fmla="*/ 33 w 1203"/>
                <a:gd name="T13" fmla="*/ 126 h 126"/>
                <a:gd name="T14" fmla="*/ 51 w 1203"/>
                <a:gd name="T15" fmla="*/ 123 h 126"/>
                <a:gd name="T16" fmla="*/ 75 w 1203"/>
                <a:gd name="T17" fmla="*/ 123 h 126"/>
                <a:gd name="T18" fmla="*/ 108 w 1203"/>
                <a:gd name="T19" fmla="*/ 12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3" h="126">
                  <a:moveTo>
                    <a:pt x="108" y="120"/>
                  </a:moveTo>
                  <a:lnTo>
                    <a:pt x="117" y="120"/>
                  </a:lnTo>
                  <a:lnTo>
                    <a:pt x="984" y="57"/>
                  </a:lnTo>
                  <a:lnTo>
                    <a:pt x="1203" y="0"/>
                  </a:lnTo>
                  <a:lnTo>
                    <a:pt x="888" y="6"/>
                  </a:lnTo>
                  <a:lnTo>
                    <a:pt x="0" y="126"/>
                  </a:lnTo>
                  <a:lnTo>
                    <a:pt x="33" y="126"/>
                  </a:lnTo>
                  <a:lnTo>
                    <a:pt x="51" y="123"/>
                  </a:lnTo>
                  <a:lnTo>
                    <a:pt x="75" y="123"/>
                  </a:lnTo>
                  <a:lnTo>
                    <a:pt x="108" y="1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14" name="Rectangle 3342">
              <a:extLst>
                <a:ext uri="{FF2B5EF4-FFF2-40B4-BE49-F238E27FC236}">
                  <a16:creationId xmlns:a16="http://schemas.microsoft.com/office/drawing/2014/main" id="{3A6CB940-2128-496D-A9B1-58B4FB833F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9" y="2462"/>
              <a:ext cx="1" cy="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15" name="Freeform 3343">
              <a:extLst>
                <a:ext uri="{FF2B5EF4-FFF2-40B4-BE49-F238E27FC236}">
                  <a16:creationId xmlns:a16="http://schemas.microsoft.com/office/drawing/2014/main" id="{9FE9A6E6-4783-421A-BC1B-63013B5B84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8" y="2442"/>
              <a:ext cx="78" cy="20"/>
            </a:xfrm>
            <a:custGeom>
              <a:avLst/>
              <a:gdLst>
                <a:gd name="T0" fmla="*/ 234 w 234"/>
                <a:gd name="T1" fmla="*/ 3 h 60"/>
                <a:gd name="T2" fmla="*/ 219 w 234"/>
                <a:gd name="T3" fmla="*/ 0 h 60"/>
                <a:gd name="T4" fmla="*/ 0 w 234"/>
                <a:gd name="T5" fmla="*/ 57 h 60"/>
                <a:gd name="T6" fmla="*/ 3 w 234"/>
                <a:gd name="T7" fmla="*/ 60 h 60"/>
                <a:gd name="T8" fmla="*/ 6 w 234"/>
                <a:gd name="T9" fmla="*/ 60 h 60"/>
                <a:gd name="T10" fmla="*/ 216 w 234"/>
                <a:gd name="T11" fmla="*/ 9 h 60"/>
                <a:gd name="T12" fmla="*/ 234 w 234"/>
                <a:gd name="T13" fmla="*/ 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4" h="60">
                  <a:moveTo>
                    <a:pt x="234" y="3"/>
                  </a:moveTo>
                  <a:lnTo>
                    <a:pt x="219" y="0"/>
                  </a:lnTo>
                  <a:lnTo>
                    <a:pt x="0" y="57"/>
                  </a:lnTo>
                  <a:lnTo>
                    <a:pt x="3" y="60"/>
                  </a:lnTo>
                  <a:lnTo>
                    <a:pt x="6" y="60"/>
                  </a:lnTo>
                  <a:lnTo>
                    <a:pt x="216" y="9"/>
                  </a:lnTo>
                  <a:lnTo>
                    <a:pt x="234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16" name="Freeform 3344">
              <a:extLst>
                <a:ext uri="{FF2B5EF4-FFF2-40B4-BE49-F238E27FC236}">
                  <a16:creationId xmlns:a16="http://schemas.microsoft.com/office/drawing/2014/main" id="{6F3B7DF8-EC88-48E6-977A-CD3906785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5" y="2463"/>
              <a:ext cx="169" cy="90"/>
            </a:xfrm>
            <a:custGeom>
              <a:avLst/>
              <a:gdLst>
                <a:gd name="T0" fmla="*/ 495 w 507"/>
                <a:gd name="T1" fmla="*/ 0 h 270"/>
                <a:gd name="T2" fmla="*/ 492 w 507"/>
                <a:gd name="T3" fmla="*/ 0 h 270"/>
                <a:gd name="T4" fmla="*/ 159 w 507"/>
                <a:gd name="T5" fmla="*/ 21 h 270"/>
                <a:gd name="T6" fmla="*/ 150 w 507"/>
                <a:gd name="T7" fmla="*/ 24 h 270"/>
                <a:gd name="T8" fmla="*/ 120 w 507"/>
                <a:gd name="T9" fmla="*/ 24 h 270"/>
                <a:gd name="T10" fmla="*/ 108 w 507"/>
                <a:gd name="T11" fmla="*/ 27 h 270"/>
                <a:gd name="T12" fmla="*/ 81 w 507"/>
                <a:gd name="T13" fmla="*/ 27 h 270"/>
                <a:gd name="T14" fmla="*/ 66 w 507"/>
                <a:gd name="T15" fmla="*/ 30 h 270"/>
                <a:gd name="T16" fmla="*/ 39 w 507"/>
                <a:gd name="T17" fmla="*/ 30 h 270"/>
                <a:gd name="T18" fmla="*/ 24 w 507"/>
                <a:gd name="T19" fmla="*/ 33 h 270"/>
                <a:gd name="T20" fmla="*/ 0 w 507"/>
                <a:gd name="T21" fmla="*/ 33 h 270"/>
                <a:gd name="T22" fmla="*/ 0 w 507"/>
                <a:gd name="T23" fmla="*/ 36 h 270"/>
                <a:gd name="T24" fmla="*/ 195 w 507"/>
                <a:gd name="T25" fmla="*/ 27 h 270"/>
                <a:gd name="T26" fmla="*/ 210 w 507"/>
                <a:gd name="T27" fmla="*/ 24 h 270"/>
                <a:gd name="T28" fmla="*/ 222 w 507"/>
                <a:gd name="T29" fmla="*/ 24 h 270"/>
                <a:gd name="T30" fmla="*/ 231 w 507"/>
                <a:gd name="T31" fmla="*/ 24 h 270"/>
                <a:gd name="T32" fmla="*/ 246 w 507"/>
                <a:gd name="T33" fmla="*/ 21 h 270"/>
                <a:gd name="T34" fmla="*/ 267 w 507"/>
                <a:gd name="T35" fmla="*/ 21 h 270"/>
                <a:gd name="T36" fmla="*/ 282 w 507"/>
                <a:gd name="T37" fmla="*/ 18 h 270"/>
                <a:gd name="T38" fmla="*/ 303 w 507"/>
                <a:gd name="T39" fmla="*/ 18 h 270"/>
                <a:gd name="T40" fmla="*/ 318 w 507"/>
                <a:gd name="T41" fmla="*/ 15 h 270"/>
                <a:gd name="T42" fmla="*/ 339 w 507"/>
                <a:gd name="T43" fmla="*/ 15 h 270"/>
                <a:gd name="T44" fmla="*/ 354 w 507"/>
                <a:gd name="T45" fmla="*/ 12 h 270"/>
                <a:gd name="T46" fmla="*/ 375 w 507"/>
                <a:gd name="T47" fmla="*/ 12 h 270"/>
                <a:gd name="T48" fmla="*/ 390 w 507"/>
                <a:gd name="T49" fmla="*/ 9 h 270"/>
                <a:gd name="T50" fmla="*/ 411 w 507"/>
                <a:gd name="T51" fmla="*/ 9 h 270"/>
                <a:gd name="T52" fmla="*/ 426 w 507"/>
                <a:gd name="T53" fmla="*/ 6 h 270"/>
                <a:gd name="T54" fmla="*/ 441 w 507"/>
                <a:gd name="T55" fmla="*/ 12 h 270"/>
                <a:gd name="T56" fmla="*/ 444 w 507"/>
                <a:gd name="T57" fmla="*/ 21 h 270"/>
                <a:gd name="T58" fmla="*/ 504 w 507"/>
                <a:gd name="T59" fmla="*/ 270 h 270"/>
                <a:gd name="T60" fmla="*/ 507 w 507"/>
                <a:gd name="T61" fmla="*/ 255 h 270"/>
                <a:gd name="T62" fmla="*/ 495 w 507"/>
                <a:gd name="T63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07" h="270">
                  <a:moveTo>
                    <a:pt x="495" y="0"/>
                  </a:moveTo>
                  <a:lnTo>
                    <a:pt x="492" y="0"/>
                  </a:lnTo>
                  <a:lnTo>
                    <a:pt x="159" y="21"/>
                  </a:lnTo>
                  <a:lnTo>
                    <a:pt x="150" y="24"/>
                  </a:lnTo>
                  <a:lnTo>
                    <a:pt x="120" y="24"/>
                  </a:lnTo>
                  <a:lnTo>
                    <a:pt x="108" y="27"/>
                  </a:lnTo>
                  <a:lnTo>
                    <a:pt x="81" y="27"/>
                  </a:lnTo>
                  <a:lnTo>
                    <a:pt x="66" y="30"/>
                  </a:lnTo>
                  <a:lnTo>
                    <a:pt x="39" y="30"/>
                  </a:lnTo>
                  <a:lnTo>
                    <a:pt x="24" y="33"/>
                  </a:lnTo>
                  <a:lnTo>
                    <a:pt x="0" y="33"/>
                  </a:lnTo>
                  <a:lnTo>
                    <a:pt x="0" y="36"/>
                  </a:lnTo>
                  <a:lnTo>
                    <a:pt x="195" y="27"/>
                  </a:lnTo>
                  <a:lnTo>
                    <a:pt x="210" y="24"/>
                  </a:lnTo>
                  <a:lnTo>
                    <a:pt x="222" y="24"/>
                  </a:lnTo>
                  <a:lnTo>
                    <a:pt x="231" y="24"/>
                  </a:lnTo>
                  <a:lnTo>
                    <a:pt x="246" y="21"/>
                  </a:lnTo>
                  <a:lnTo>
                    <a:pt x="267" y="21"/>
                  </a:lnTo>
                  <a:lnTo>
                    <a:pt x="282" y="18"/>
                  </a:lnTo>
                  <a:lnTo>
                    <a:pt x="303" y="18"/>
                  </a:lnTo>
                  <a:lnTo>
                    <a:pt x="318" y="15"/>
                  </a:lnTo>
                  <a:lnTo>
                    <a:pt x="339" y="15"/>
                  </a:lnTo>
                  <a:lnTo>
                    <a:pt x="354" y="12"/>
                  </a:lnTo>
                  <a:lnTo>
                    <a:pt x="375" y="12"/>
                  </a:lnTo>
                  <a:lnTo>
                    <a:pt x="390" y="9"/>
                  </a:lnTo>
                  <a:lnTo>
                    <a:pt x="411" y="9"/>
                  </a:lnTo>
                  <a:lnTo>
                    <a:pt x="426" y="6"/>
                  </a:lnTo>
                  <a:lnTo>
                    <a:pt x="441" y="12"/>
                  </a:lnTo>
                  <a:lnTo>
                    <a:pt x="444" y="21"/>
                  </a:lnTo>
                  <a:lnTo>
                    <a:pt x="504" y="270"/>
                  </a:lnTo>
                  <a:lnTo>
                    <a:pt x="507" y="255"/>
                  </a:lnTo>
                  <a:lnTo>
                    <a:pt x="49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17" name="Freeform 3345">
              <a:extLst>
                <a:ext uri="{FF2B5EF4-FFF2-40B4-BE49-F238E27FC236}">
                  <a16:creationId xmlns:a16="http://schemas.microsoft.com/office/drawing/2014/main" id="{CB07D217-B735-487F-9589-AAC03A24E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9" y="2461"/>
              <a:ext cx="290" cy="21"/>
            </a:xfrm>
            <a:custGeom>
              <a:avLst/>
              <a:gdLst>
                <a:gd name="T0" fmla="*/ 870 w 870"/>
                <a:gd name="T1" fmla="*/ 6 h 63"/>
                <a:gd name="T2" fmla="*/ 870 w 870"/>
                <a:gd name="T3" fmla="*/ 3 h 63"/>
                <a:gd name="T4" fmla="*/ 867 w 870"/>
                <a:gd name="T5" fmla="*/ 0 h 63"/>
                <a:gd name="T6" fmla="*/ 0 w 870"/>
                <a:gd name="T7" fmla="*/ 63 h 63"/>
                <a:gd name="T8" fmla="*/ 144 w 870"/>
                <a:gd name="T9" fmla="*/ 57 h 63"/>
                <a:gd name="T10" fmla="*/ 153 w 870"/>
                <a:gd name="T11" fmla="*/ 54 h 63"/>
                <a:gd name="T12" fmla="*/ 189 w 870"/>
                <a:gd name="T13" fmla="*/ 54 h 63"/>
                <a:gd name="T14" fmla="*/ 207 w 870"/>
                <a:gd name="T15" fmla="*/ 51 h 63"/>
                <a:gd name="T16" fmla="*/ 273 w 870"/>
                <a:gd name="T17" fmla="*/ 48 h 63"/>
                <a:gd name="T18" fmla="*/ 300 w 870"/>
                <a:gd name="T19" fmla="*/ 45 h 63"/>
                <a:gd name="T20" fmla="*/ 315 w 870"/>
                <a:gd name="T21" fmla="*/ 45 h 63"/>
                <a:gd name="T22" fmla="*/ 339 w 870"/>
                <a:gd name="T23" fmla="*/ 42 h 63"/>
                <a:gd name="T24" fmla="*/ 357 w 870"/>
                <a:gd name="T25" fmla="*/ 42 h 63"/>
                <a:gd name="T26" fmla="*/ 378 w 870"/>
                <a:gd name="T27" fmla="*/ 39 h 63"/>
                <a:gd name="T28" fmla="*/ 402 w 870"/>
                <a:gd name="T29" fmla="*/ 39 h 63"/>
                <a:gd name="T30" fmla="*/ 417 w 870"/>
                <a:gd name="T31" fmla="*/ 36 h 63"/>
                <a:gd name="T32" fmla="*/ 444 w 870"/>
                <a:gd name="T33" fmla="*/ 36 h 63"/>
                <a:gd name="T34" fmla="*/ 459 w 870"/>
                <a:gd name="T35" fmla="*/ 33 h 63"/>
                <a:gd name="T36" fmla="*/ 486 w 870"/>
                <a:gd name="T37" fmla="*/ 33 h 63"/>
                <a:gd name="T38" fmla="*/ 498 w 870"/>
                <a:gd name="T39" fmla="*/ 30 h 63"/>
                <a:gd name="T40" fmla="*/ 528 w 870"/>
                <a:gd name="T41" fmla="*/ 30 h 63"/>
                <a:gd name="T42" fmla="*/ 537 w 870"/>
                <a:gd name="T43" fmla="*/ 27 h 63"/>
                <a:gd name="T44" fmla="*/ 870 w 870"/>
                <a:gd name="T45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70" h="63">
                  <a:moveTo>
                    <a:pt x="870" y="6"/>
                  </a:moveTo>
                  <a:lnTo>
                    <a:pt x="870" y="3"/>
                  </a:lnTo>
                  <a:lnTo>
                    <a:pt x="867" y="0"/>
                  </a:lnTo>
                  <a:lnTo>
                    <a:pt x="0" y="63"/>
                  </a:lnTo>
                  <a:lnTo>
                    <a:pt x="144" y="57"/>
                  </a:lnTo>
                  <a:lnTo>
                    <a:pt x="153" y="54"/>
                  </a:lnTo>
                  <a:lnTo>
                    <a:pt x="189" y="54"/>
                  </a:lnTo>
                  <a:lnTo>
                    <a:pt x="207" y="51"/>
                  </a:lnTo>
                  <a:lnTo>
                    <a:pt x="273" y="48"/>
                  </a:lnTo>
                  <a:lnTo>
                    <a:pt x="300" y="45"/>
                  </a:lnTo>
                  <a:lnTo>
                    <a:pt x="315" y="45"/>
                  </a:lnTo>
                  <a:lnTo>
                    <a:pt x="339" y="42"/>
                  </a:lnTo>
                  <a:lnTo>
                    <a:pt x="357" y="42"/>
                  </a:lnTo>
                  <a:lnTo>
                    <a:pt x="378" y="39"/>
                  </a:lnTo>
                  <a:lnTo>
                    <a:pt x="402" y="39"/>
                  </a:lnTo>
                  <a:lnTo>
                    <a:pt x="417" y="36"/>
                  </a:lnTo>
                  <a:lnTo>
                    <a:pt x="444" y="36"/>
                  </a:lnTo>
                  <a:lnTo>
                    <a:pt x="459" y="33"/>
                  </a:lnTo>
                  <a:lnTo>
                    <a:pt x="486" y="33"/>
                  </a:lnTo>
                  <a:lnTo>
                    <a:pt x="498" y="30"/>
                  </a:lnTo>
                  <a:lnTo>
                    <a:pt x="528" y="30"/>
                  </a:lnTo>
                  <a:lnTo>
                    <a:pt x="537" y="27"/>
                  </a:lnTo>
                  <a:lnTo>
                    <a:pt x="87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18" name="Freeform 3346">
              <a:extLst>
                <a:ext uri="{FF2B5EF4-FFF2-40B4-BE49-F238E27FC236}">
                  <a16:creationId xmlns:a16="http://schemas.microsoft.com/office/drawing/2014/main" id="{AAD01039-5D5A-4F0F-BDE3-062D5627AE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4" y="2469"/>
              <a:ext cx="5" cy="1"/>
            </a:xfrm>
            <a:custGeom>
              <a:avLst/>
              <a:gdLst>
                <a:gd name="T0" fmla="*/ 15 w 15"/>
                <a:gd name="T1" fmla="*/ 3 h 3"/>
                <a:gd name="T2" fmla="*/ 15 w 15"/>
                <a:gd name="T3" fmla="*/ 0 h 3"/>
                <a:gd name="T4" fmla="*/ 0 w 15"/>
                <a:gd name="T5" fmla="*/ 3 h 3"/>
                <a:gd name="T6" fmla="*/ 6 w 15"/>
                <a:gd name="T7" fmla="*/ 3 h 3"/>
                <a:gd name="T8" fmla="*/ 15 w 15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">
                  <a:moveTo>
                    <a:pt x="15" y="3"/>
                  </a:moveTo>
                  <a:lnTo>
                    <a:pt x="15" y="0"/>
                  </a:lnTo>
                  <a:lnTo>
                    <a:pt x="0" y="3"/>
                  </a:lnTo>
                  <a:lnTo>
                    <a:pt x="6" y="3"/>
                  </a:lnTo>
                  <a:lnTo>
                    <a:pt x="15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19" name="Freeform 3347">
              <a:extLst>
                <a:ext uri="{FF2B5EF4-FFF2-40B4-BE49-F238E27FC236}">
                  <a16:creationId xmlns:a16="http://schemas.microsoft.com/office/drawing/2014/main" id="{AB1B25E0-D789-49A7-85A8-55DE5F892F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9" y="2465"/>
              <a:ext cx="53" cy="5"/>
            </a:xfrm>
            <a:custGeom>
              <a:avLst/>
              <a:gdLst>
                <a:gd name="T0" fmla="*/ 0 w 159"/>
                <a:gd name="T1" fmla="*/ 12 h 15"/>
                <a:gd name="T2" fmla="*/ 0 w 159"/>
                <a:gd name="T3" fmla="*/ 15 h 15"/>
                <a:gd name="T4" fmla="*/ 153 w 159"/>
                <a:gd name="T5" fmla="*/ 6 h 15"/>
                <a:gd name="T6" fmla="*/ 156 w 159"/>
                <a:gd name="T7" fmla="*/ 6 h 15"/>
                <a:gd name="T8" fmla="*/ 159 w 159"/>
                <a:gd name="T9" fmla="*/ 6 h 15"/>
                <a:gd name="T10" fmla="*/ 144 w 159"/>
                <a:gd name="T11" fmla="*/ 0 h 15"/>
                <a:gd name="T12" fmla="*/ 129 w 159"/>
                <a:gd name="T13" fmla="*/ 3 h 15"/>
                <a:gd name="T14" fmla="*/ 108 w 159"/>
                <a:gd name="T15" fmla="*/ 3 h 15"/>
                <a:gd name="T16" fmla="*/ 93 w 159"/>
                <a:gd name="T17" fmla="*/ 6 h 15"/>
                <a:gd name="T18" fmla="*/ 72 w 159"/>
                <a:gd name="T19" fmla="*/ 6 h 15"/>
                <a:gd name="T20" fmla="*/ 57 w 159"/>
                <a:gd name="T21" fmla="*/ 9 h 15"/>
                <a:gd name="T22" fmla="*/ 36 w 159"/>
                <a:gd name="T23" fmla="*/ 9 h 15"/>
                <a:gd name="T24" fmla="*/ 21 w 159"/>
                <a:gd name="T25" fmla="*/ 12 h 15"/>
                <a:gd name="T26" fmla="*/ 0 w 159"/>
                <a:gd name="T27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9" h="15">
                  <a:moveTo>
                    <a:pt x="0" y="12"/>
                  </a:moveTo>
                  <a:lnTo>
                    <a:pt x="0" y="15"/>
                  </a:lnTo>
                  <a:lnTo>
                    <a:pt x="153" y="6"/>
                  </a:lnTo>
                  <a:lnTo>
                    <a:pt x="156" y="6"/>
                  </a:lnTo>
                  <a:lnTo>
                    <a:pt x="159" y="6"/>
                  </a:lnTo>
                  <a:lnTo>
                    <a:pt x="144" y="0"/>
                  </a:lnTo>
                  <a:lnTo>
                    <a:pt x="129" y="3"/>
                  </a:lnTo>
                  <a:lnTo>
                    <a:pt x="108" y="3"/>
                  </a:lnTo>
                  <a:lnTo>
                    <a:pt x="93" y="6"/>
                  </a:lnTo>
                  <a:lnTo>
                    <a:pt x="72" y="6"/>
                  </a:lnTo>
                  <a:lnTo>
                    <a:pt x="57" y="9"/>
                  </a:lnTo>
                  <a:lnTo>
                    <a:pt x="36" y="9"/>
                  </a:lnTo>
                  <a:lnTo>
                    <a:pt x="21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20" name="Freeform 3348">
              <a:extLst>
                <a:ext uri="{FF2B5EF4-FFF2-40B4-BE49-F238E27FC236}">
                  <a16:creationId xmlns:a16="http://schemas.microsoft.com/office/drawing/2014/main" id="{30134A2C-E396-4435-8CAA-06ABB0995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7" y="2470"/>
              <a:ext cx="9" cy="1"/>
            </a:xfrm>
            <a:custGeom>
              <a:avLst/>
              <a:gdLst>
                <a:gd name="T0" fmla="*/ 27 w 27"/>
                <a:gd name="T1" fmla="*/ 0 h 3"/>
                <a:gd name="T2" fmla="*/ 21 w 27"/>
                <a:gd name="T3" fmla="*/ 0 h 3"/>
                <a:gd name="T4" fmla="*/ 0 w 27"/>
                <a:gd name="T5" fmla="*/ 0 h 3"/>
                <a:gd name="T6" fmla="*/ 0 w 27"/>
                <a:gd name="T7" fmla="*/ 3 h 3"/>
                <a:gd name="T8" fmla="*/ 27 w 27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">
                  <a:moveTo>
                    <a:pt x="27" y="0"/>
                  </a:moveTo>
                  <a:lnTo>
                    <a:pt x="21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21" name="Freeform 3349">
              <a:extLst>
                <a:ext uri="{FF2B5EF4-FFF2-40B4-BE49-F238E27FC236}">
                  <a16:creationId xmlns:a16="http://schemas.microsoft.com/office/drawing/2014/main" id="{400CAA4A-255D-435E-808F-B54087775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1" y="2467"/>
              <a:ext cx="2" cy="3"/>
            </a:xfrm>
            <a:custGeom>
              <a:avLst/>
              <a:gdLst>
                <a:gd name="T0" fmla="*/ 0 w 6"/>
                <a:gd name="T1" fmla="*/ 6 h 9"/>
                <a:gd name="T2" fmla="*/ 6 w 6"/>
                <a:gd name="T3" fmla="*/ 9 h 9"/>
                <a:gd name="T4" fmla="*/ 3 w 6"/>
                <a:gd name="T5" fmla="*/ 0 h 9"/>
                <a:gd name="T6" fmla="*/ 0 w 6"/>
                <a:gd name="T7" fmla="*/ 0 h 9"/>
                <a:gd name="T8" fmla="*/ 0 w 6"/>
                <a:gd name="T9" fmla="*/ 3 h 9"/>
                <a:gd name="T10" fmla="*/ 0 w 6"/>
                <a:gd name="T11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9">
                  <a:moveTo>
                    <a:pt x="0" y="6"/>
                  </a:moveTo>
                  <a:lnTo>
                    <a:pt x="6" y="9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22" name="Freeform 3350">
              <a:extLst>
                <a:ext uri="{FF2B5EF4-FFF2-40B4-BE49-F238E27FC236}">
                  <a16:creationId xmlns:a16="http://schemas.microsoft.com/office/drawing/2014/main" id="{A8F9FA94-C8A6-4024-B941-B9C8AFDEB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0" y="2467"/>
              <a:ext cx="1" cy="1"/>
            </a:xfrm>
            <a:custGeom>
              <a:avLst/>
              <a:gdLst>
                <a:gd name="T0" fmla="*/ 3 w 3"/>
                <a:gd name="T1" fmla="*/ 3 h 3"/>
                <a:gd name="T2" fmla="*/ 3 w 3"/>
                <a:gd name="T3" fmla="*/ 0 h 3"/>
                <a:gd name="T4" fmla="*/ 0 w 3"/>
                <a:gd name="T5" fmla="*/ 0 h 3"/>
                <a:gd name="T6" fmla="*/ 3 w 3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23" name="Freeform 3351">
              <a:extLst>
                <a:ext uri="{FF2B5EF4-FFF2-40B4-BE49-F238E27FC236}">
                  <a16:creationId xmlns:a16="http://schemas.microsoft.com/office/drawing/2014/main" id="{FCDB9872-D9BF-42B6-AB87-F31B7B91C5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3" y="2483"/>
              <a:ext cx="3" cy="2"/>
            </a:xfrm>
            <a:custGeom>
              <a:avLst/>
              <a:gdLst>
                <a:gd name="T0" fmla="*/ 3 w 9"/>
                <a:gd name="T1" fmla="*/ 6 h 6"/>
                <a:gd name="T2" fmla="*/ 9 w 9"/>
                <a:gd name="T3" fmla="*/ 0 h 6"/>
                <a:gd name="T4" fmla="*/ 0 w 9"/>
                <a:gd name="T5" fmla="*/ 3 h 6"/>
                <a:gd name="T6" fmla="*/ 3 w 9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6">
                  <a:moveTo>
                    <a:pt x="3" y="6"/>
                  </a:moveTo>
                  <a:lnTo>
                    <a:pt x="9" y="0"/>
                  </a:lnTo>
                  <a:lnTo>
                    <a:pt x="0" y="3"/>
                  </a:lnTo>
                  <a:lnTo>
                    <a:pt x="3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24" name="Freeform 3352">
              <a:extLst>
                <a:ext uri="{FF2B5EF4-FFF2-40B4-BE49-F238E27FC236}">
                  <a16:creationId xmlns:a16="http://schemas.microsoft.com/office/drawing/2014/main" id="{CC9DF2F3-6734-4E3F-AF26-C40379B24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5" y="2484"/>
              <a:ext cx="139" cy="14"/>
            </a:xfrm>
            <a:custGeom>
              <a:avLst/>
              <a:gdLst>
                <a:gd name="T0" fmla="*/ 417 w 417"/>
                <a:gd name="T1" fmla="*/ 3 h 42"/>
                <a:gd name="T2" fmla="*/ 414 w 417"/>
                <a:gd name="T3" fmla="*/ 0 h 42"/>
                <a:gd name="T4" fmla="*/ 0 w 417"/>
                <a:gd name="T5" fmla="*/ 39 h 42"/>
                <a:gd name="T6" fmla="*/ 0 w 417"/>
                <a:gd name="T7" fmla="*/ 42 h 42"/>
                <a:gd name="T8" fmla="*/ 417 w 417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7" h="42">
                  <a:moveTo>
                    <a:pt x="417" y="3"/>
                  </a:moveTo>
                  <a:lnTo>
                    <a:pt x="414" y="0"/>
                  </a:lnTo>
                  <a:lnTo>
                    <a:pt x="0" y="39"/>
                  </a:lnTo>
                  <a:lnTo>
                    <a:pt x="0" y="42"/>
                  </a:lnTo>
                  <a:lnTo>
                    <a:pt x="417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25" name="Freeform 3353">
              <a:extLst>
                <a:ext uri="{FF2B5EF4-FFF2-40B4-BE49-F238E27FC236}">
                  <a16:creationId xmlns:a16="http://schemas.microsoft.com/office/drawing/2014/main" id="{F826FDAD-035E-4191-AF73-9B51FA022A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" y="2561"/>
              <a:ext cx="1" cy="1"/>
            </a:xfrm>
            <a:custGeom>
              <a:avLst/>
              <a:gdLst>
                <a:gd name="T0" fmla="*/ 3 w 3"/>
                <a:gd name="T1" fmla="*/ 0 h 3"/>
                <a:gd name="T2" fmla="*/ 0 w 3"/>
                <a:gd name="T3" fmla="*/ 0 h 3"/>
                <a:gd name="T4" fmla="*/ 3 w 3"/>
                <a:gd name="T5" fmla="*/ 3 h 3"/>
                <a:gd name="T6" fmla="*/ 3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0" y="0"/>
                  </a:lnTo>
                  <a:lnTo>
                    <a:pt x="3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26" name="Freeform 3354">
              <a:extLst>
                <a:ext uri="{FF2B5EF4-FFF2-40B4-BE49-F238E27FC236}">
                  <a16:creationId xmlns:a16="http://schemas.microsoft.com/office/drawing/2014/main" id="{32CFB0DB-7173-4C81-A57B-CC51C3B800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8" y="2545"/>
              <a:ext cx="87" cy="19"/>
            </a:xfrm>
            <a:custGeom>
              <a:avLst/>
              <a:gdLst>
                <a:gd name="T0" fmla="*/ 243 w 261"/>
                <a:gd name="T1" fmla="*/ 57 h 57"/>
                <a:gd name="T2" fmla="*/ 261 w 261"/>
                <a:gd name="T3" fmla="*/ 51 h 57"/>
                <a:gd name="T4" fmla="*/ 258 w 261"/>
                <a:gd name="T5" fmla="*/ 51 h 57"/>
                <a:gd name="T6" fmla="*/ 255 w 261"/>
                <a:gd name="T7" fmla="*/ 48 h 57"/>
                <a:gd name="T8" fmla="*/ 0 w 261"/>
                <a:gd name="T9" fmla="*/ 0 h 57"/>
                <a:gd name="T10" fmla="*/ 243 w 261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1" h="57">
                  <a:moveTo>
                    <a:pt x="243" y="57"/>
                  </a:moveTo>
                  <a:lnTo>
                    <a:pt x="261" y="51"/>
                  </a:lnTo>
                  <a:lnTo>
                    <a:pt x="258" y="51"/>
                  </a:lnTo>
                  <a:lnTo>
                    <a:pt x="255" y="48"/>
                  </a:lnTo>
                  <a:lnTo>
                    <a:pt x="0" y="0"/>
                  </a:lnTo>
                  <a:lnTo>
                    <a:pt x="243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27" name="Freeform 3355">
              <a:extLst>
                <a:ext uri="{FF2B5EF4-FFF2-40B4-BE49-F238E27FC236}">
                  <a16:creationId xmlns:a16="http://schemas.microsoft.com/office/drawing/2014/main" id="{6B90EB1E-683F-4247-89EF-3AF9819214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" y="2548"/>
              <a:ext cx="2" cy="14"/>
            </a:xfrm>
            <a:custGeom>
              <a:avLst/>
              <a:gdLst>
                <a:gd name="T0" fmla="*/ 3 w 6"/>
                <a:gd name="T1" fmla="*/ 39 h 42"/>
                <a:gd name="T2" fmla="*/ 3 w 6"/>
                <a:gd name="T3" fmla="*/ 42 h 42"/>
                <a:gd name="T4" fmla="*/ 6 w 6"/>
                <a:gd name="T5" fmla="*/ 42 h 42"/>
                <a:gd name="T6" fmla="*/ 3 w 6"/>
                <a:gd name="T7" fmla="*/ 0 h 42"/>
                <a:gd name="T8" fmla="*/ 0 w 6"/>
                <a:gd name="T9" fmla="*/ 15 h 42"/>
                <a:gd name="T10" fmla="*/ 3 w 6"/>
                <a:gd name="T11" fmla="*/ 3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42">
                  <a:moveTo>
                    <a:pt x="3" y="39"/>
                  </a:moveTo>
                  <a:lnTo>
                    <a:pt x="3" y="42"/>
                  </a:lnTo>
                  <a:lnTo>
                    <a:pt x="6" y="42"/>
                  </a:lnTo>
                  <a:lnTo>
                    <a:pt x="3" y="0"/>
                  </a:lnTo>
                  <a:lnTo>
                    <a:pt x="0" y="15"/>
                  </a:lnTo>
                  <a:lnTo>
                    <a:pt x="3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28" name="Freeform 3356">
              <a:extLst>
                <a:ext uri="{FF2B5EF4-FFF2-40B4-BE49-F238E27FC236}">
                  <a16:creationId xmlns:a16="http://schemas.microsoft.com/office/drawing/2014/main" id="{A561CF9C-5837-41E8-B0CF-31D0691062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0" y="2471"/>
              <a:ext cx="5" cy="1"/>
            </a:xfrm>
            <a:custGeom>
              <a:avLst/>
              <a:gdLst>
                <a:gd name="T0" fmla="*/ 15 w 15"/>
                <a:gd name="T1" fmla="*/ 3 h 3"/>
                <a:gd name="T2" fmla="*/ 15 w 15"/>
                <a:gd name="T3" fmla="*/ 0 h 3"/>
                <a:gd name="T4" fmla="*/ 0 w 15"/>
                <a:gd name="T5" fmla="*/ 3 h 3"/>
                <a:gd name="T6" fmla="*/ 15 w 15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3">
                  <a:moveTo>
                    <a:pt x="15" y="3"/>
                  </a:moveTo>
                  <a:lnTo>
                    <a:pt x="15" y="0"/>
                  </a:lnTo>
                  <a:lnTo>
                    <a:pt x="0" y="3"/>
                  </a:lnTo>
                  <a:lnTo>
                    <a:pt x="15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29" name="Freeform 3357">
              <a:extLst>
                <a:ext uri="{FF2B5EF4-FFF2-40B4-BE49-F238E27FC236}">
                  <a16:creationId xmlns:a16="http://schemas.microsoft.com/office/drawing/2014/main" id="{EC927373-CD11-47E5-8451-B8EB39210C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5" y="2471"/>
              <a:ext cx="4" cy="1"/>
            </a:xfrm>
            <a:custGeom>
              <a:avLst/>
              <a:gdLst>
                <a:gd name="T0" fmla="*/ 0 w 12"/>
                <a:gd name="T1" fmla="*/ 0 h 3"/>
                <a:gd name="T2" fmla="*/ 0 w 12"/>
                <a:gd name="T3" fmla="*/ 3 h 3"/>
                <a:gd name="T4" fmla="*/ 12 w 12"/>
                <a:gd name="T5" fmla="*/ 0 h 3"/>
                <a:gd name="T6" fmla="*/ 0 w 1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0" y="0"/>
                  </a:moveTo>
                  <a:lnTo>
                    <a:pt x="0" y="3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30" name="Freeform 3358">
              <a:extLst>
                <a:ext uri="{FF2B5EF4-FFF2-40B4-BE49-F238E27FC236}">
                  <a16:creationId xmlns:a16="http://schemas.microsoft.com/office/drawing/2014/main" id="{608D79F0-3F7E-42A4-979C-4EBA8D87B0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2" y="2470"/>
              <a:ext cx="5" cy="1"/>
            </a:xfrm>
            <a:custGeom>
              <a:avLst/>
              <a:gdLst>
                <a:gd name="T0" fmla="*/ 15 w 15"/>
                <a:gd name="T1" fmla="*/ 3 h 3"/>
                <a:gd name="T2" fmla="*/ 15 w 15"/>
                <a:gd name="T3" fmla="*/ 0 h 3"/>
                <a:gd name="T4" fmla="*/ 0 w 15"/>
                <a:gd name="T5" fmla="*/ 3 h 3"/>
                <a:gd name="T6" fmla="*/ 15 w 15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3">
                  <a:moveTo>
                    <a:pt x="15" y="3"/>
                  </a:moveTo>
                  <a:lnTo>
                    <a:pt x="15" y="0"/>
                  </a:lnTo>
                  <a:lnTo>
                    <a:pt x="0" y="3"/>
                  </a:lnTo>
                  <a:lnTo>
                    <a:pt x="15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31" name="Freeform 3359">
              <a:extLst>
                <a:ext uri="{FF2B5EF4-FFF2-40B4-BE49-F238E27FC236}">
                  <a16:creationId xmlns:a16="http://schemas.microsoft.com/office/drawing/2014/main" id="{E1FCFA5E-B0EC-4429-8ED4-DDDEF28AD5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9" y="2476"/>
              <a:ext cx="6" cy="1"/>
            </a:xfrm>
            <a:custGeom>
              <a:avLst/>
              <a:gdLst>
                <a:gd name="T0" fmla="*/ 0 w 18"/>
                <a:gd name="T1" fmla="*/ 3 h 3"/>
                <a:gd name="T2" fmla="*/ 18 w 18"/>
                <a:gd name="T3" fmla="*/ 0 h 3"/>
                <a:gd name="T4" fmla="*/ 15 w 18"/>
                <a:gd name="T5" fmla="*/ 0 h 3"/>
                <a:gd name="T6" fmla="*/ 0 w 18"/>
                <a:gd name="T7" fmla="*/ 0 h 3"/>
                <a:gd name="T8" fmla="*/ 0 w 18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">
                  <a:moveTo>
                    <a:pt x="0" y="3"/>
                  </a:moveTo>
                  <a:lnTo>
                    <a:pt x="18" y="0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32" name="Freeform 3360">
              <a:extLst>
                <a:ext uri="{FF2B5EF4-FFF2-40B4-BE49-F238E27FC236}">
                  <a16:creationId xmlns:a16="http://schemas.microsoft.com/office/drawing/2014/main" id="{4ECDA097-F69D-4073-AC03-8845D3026B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2" y="2475"/>
              <a:ext cx="11" cy="1"/>
            </a:xfrm>
            <a:custGeom>
              <a:avLst/>
              <a:gdLst>
                <a:gd name="T0" fmla="*/ 0 w 33"/>
                <a:gd name="T1" fmla="*/ 3 h 3"/>
                <a:gd name="T2" fmla="*/ 33 w 33"/>
                <a:gd name="T3" fmla="*/ 0 h 3"/>
                <a:gd name="T4" fmla="*/ 18 w 33"/>
                <a:gd name="T5" fmla="*/ 0 h 3"/>
                <a:gd name="T6" fmla="*/ 0 w 33"/>
                <a:gd name="T7" fmla="*/ 0 h 3"/>
                <a:gd name="T8" fmla="*/ 0 w 33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">
                  <a:moveTo>
                    <a:pt x="0" y="3"/>
                  </a:moveTo>
                  <a:lnTo>
                    <a:pt x="33" y="0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3233" name="Group 3361">
            <a:extLst>
              <a:ext uri="{FF2B5EF4-FFF2-40B4-BE49-F238E27FC236}">
                <a16:creationId xmlns:a16="http://schemas.microsoft.com/office/drawing/2014/main" id="{EE57C788-FC4A-4DE5-A155-0934F9C1130C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11522075" y="2198688"/>
            <a:ext cx="658813" cy="192087"/>
            <a:chOff x="4471" y="2520"/>
            <a:chExt cx="415" cy="121"/>
          </a:xfrm>
        </p:grpSpPr>
        <p:sp>
          <p:nvSpPr>
            <p:cNvPr id="83234" name="Freeform 3362">
              <a:extLst>
                <a:ext uri="{FF2B5EF4-FFF2-40B4-BE49-F238E27FC236}">
                  <a16:creationId xmlns:a16="http://schemas.microsoft.com/office/drawing/2014/main" id="{81F8EC46-B131-4284-95EC-7DAAD873BD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" y="2544"/>
              <a:ext cx="319" cy="28"/>
            </a:xfrm>
            <a:custGeom>
              <a:avLst/>
              <a:gdLst>
                <a:gd name="T0" fmla="*/ 183 w 957"/>
                <a:gd name="T1" fmla="*/ 42 h 84"/>
                <a:gd name="T2" fmla="*/ 126 w 957"/>
                <a:gd name="T3" fmla="*/ 45 h 84"/>
                <a:gd name="T4" fmla="*/ 96 w 957"/>
                <a:gd name="T5" fmla="*/ 48 h 84"/>
                <a:gd name="T6" fmla="*/ 21 w 957"/>
                <a:gd name="T7" fmla="*/ 51 h 84"/>
                <a:gd name="T8" fmla="*/ 18 w 957"/>
                <a:gd name="T9" fmla="*/ 51 h 84"/>
                <a:gd name="T10" fmla="*/ 9 w 957"/>
                <a:gd name="T11" fmla="*/ 54 h 84"/>
                <a:gd name="T12" fmla="*/ 0 w 957"/>
                <a:gd name="T13" fmla="*/ 54 h 84"/>
                <a:gd name="T14" fmla="*/ 504 w 957"/>
                <a:gd name="T15" fmla="*/ 84 h 84"/>
                <a:gd name="T16" fmla="*/ 912 w 957"/>
                <a:gd name="T17" fmla="*/ 48 h 84"/>
                <a:gd name="T18" fmla="*/ 918 w 957"/>
                <a:gd name="T19" fmla="*/ 45 h 84"/>
                <a:gd name="T20" fmla="*/ 957 w 957"/>
                <a:gd name="T21" fmla="*/ 6 h 84"/>
                <a:gd name="T22" fmla="*/ 957 w 957"/>
                <a:gd name="T23" fmla="*/ 0 h 84"/>
                <a:gd name="T24" fmla="*/ 795 w 957"/>
                <a:gd name="T25" fmla="*/ 9 h 84"/>
                <a:gd name="T26" fmla="*/ 786 w 957"/>
                <a:gd name="T27" fmla="*/ 9 h 84"/>
                <a:gd name="T28" fmla="*/ 759 w 957"/>
                <a:gd name="T29" fmla="*/ 12 h 84"/>
                <a:gd name="T30" fmla="*/ 747 w 957"/>
                <a:gd name="T31" fmla="*/ 12 h 84"/>
                <a:gd name="T32" fmla="*/ 732 w 957"/>
                <a:gd name="T33" fmla="*/ 12 h 84"/>
                <a:gd name="T34" fmla="*/ 723 w 957"/>
                <a:gd name="T35" fmla="*/ 15 h 84"/>
                <a:gd name="T36" fmla="*/ 711 w 957"/>
                <a:gd name="T37" fmla="*/ 15 h 84"/>
                <a:gd name="T38" fmla="*/ 564 w 957"/>
                <a:gd name="T39" fmla="*/ 21 h 84"/>
                <a:gd name="T40" fmla="*/ 561 w 957"/>
                <a:gd name="T41" fmla="*/ 21 h 84"/>
                <a:gd name="T42" fmla="*/ 522 w 957"/>
                <a:gd name="T43" fmla="*/ 24 h 84"/>
                <a:gd name="T44" fmla="*/ 507 w 957"/>
                <a:gd name="T45" fmla="*/ 24 h 84"/>
                <a:gd name="T46" fmla="*/ 483 w 957"/>
                <a:gd name="T47" fmla="*/ 27 h 84"/>
                <a:gd name="T48" fmla="*/ 459 w 957"/>
                <a:gd name="T49" fmla="*/ 27 h 84"/>
                <a:gd name="T50" fmla="*/ 450 w 957"/>
                <a:gd name="T51" fmla="*/ 27 h 84"/>
                <a:gd name="T52" fmla="*/ 441 w 957"/>
                <a:gd name="T53" fmla="*/ 30 h 84"/>
                <a:gd name="T54" fmla="*/ 414 w 957"/>
                <a:gd name="T55" fmla="*/ 30 h 84"/>
                <a:gd name="T56" fmla="*/ 342 w 957"/>
                <a:gd name="T57" fmla="*/ 33 h 84"/>
                <a:gd name="T58" fmla="*/ 330 w 957"/>
                <a:gd name="T59" fmla="*/ 36 h 84"/>
                <a:gd name="T60" fmla="*/ 183 w 957"/>
                <a:gd name="T61" fmla="*/ 4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57" h="84">
                  <a:moveTo>
                    <a:pt x="183" y="42"/>
                  </a:moveTo>
                  <a:lnTo>
                    <a:pt x="126" y="45"/>
                  </a:lnTo>
                  <a:lnTo>
                    <a:pt x="96" y="48"/>
                  </a:lnTo>
                  <a:lnTo>
                    <a:pt x="21" y="51"/>
                  </a:lnTo>
                  <a:lnTo>
                    <a:pt x="18" y="51"/>
                  </a:lnTo>
                  <a:lnTo>
                    <a:pt x="9" y="54"/>
                  </a:lnTo>
                  <a:lnTo>
                    <a:pt x="0" y="54"/>
                  </a:lnTo>
                  <a:lnTo>
                    <a:pt x="504" y="84"/>
                  </a:lnTo>
                  <a:lnTo>
                    <a:pt x="912" y="48"/>
                  </a:lnTo>
                  <a:lnTo>
                    <a:pt x="918" y="45"/>
                  </a:lnTo>
                  <a:lnTo>
                    <a:pt x="957" y="6"/>
                  </a:lnTo>
                  <a:lnTo>
                    <a:pt x="957" y="0"/>
                  </a:lnTo>
                  <a:lnTo>
                    <a:pt x="795" y="9"/>
                  </a:lnTo>
                  <a:lnTo>
                    <a:pt x="786" y="9"/>
                  </a:lnTo>
                  <a:lnTo>
                    <a:pt x="759" y="12"/>
                  </a:lnTo>
                  <a:lnTo>
                    <a:pt x="747" y="12"/>
                  </a:lnTo>
                  <a:lnTo>
                    <a:pt x="732" y="12"/>
                  </a:lnTo>
                  <a:lnTo>
                    <a:pt x="723" y="15"/>
                  </a:lnTo>
                  <a:lnTo>
                    <a:pt x="711" y="15"/>
                  </a:lnTo>
                  <a:lnTo>
                    <a:pt x="564" y="21"/>
                  </a:lnTo>
                  <a:lnTo>
                    <a:pt x="561" y="21"/>
                  </a:lnTo>
                  <a:lnTo>
                    <a:pt x="522" y="24"/>
                  </a:lnTo>
                  <a:lnTo>
                    <a:pt x="507" y="24"/>
                  </a:lnTo>
                  <a:lnTo>
                    <a:pt x="483" y="27"/>
                  </a:lnTo>
                  <a:lnTo>
                    <a:pt x="459" y="27"/>
                  </a:lnTo>
                  <a:lnTo>
                    <a:pt x="450" y="27"/>
                  </a:lnTo>
                  <a:lnTo>
                    <a:pt x="441" y="30"/>
                  </a:lnTo>
                  <a:lnTo>
                    <a:pt x="414" y="30"/>
                  </a:lnTo>
                  <a:lnTo>
                    <a:pt x="342" y="33"/>
                  </a:lnTo>
                  <a:lnTo>
                    <a:pt x="330" y="36"/>
                  </a:lnTo>
                  <a:lnTo>
                    <a:pt x="183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35" name="Freeform 3363">
              <a:extLst>
                <a:ext uri="{FF2B5EF4-FFF2-40B4-BE49-F238E27FC236}">
                  <a16:creationId xmlns:a16="http://schemas.microsoft.com/office/drawing/2014/main" id="{2B5CB4F8-D819-431F-AA87-9AFF2B8BCB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4" y="2521"/>
              <a:ext cx="397" cy="40"/>
            </a:xfrm>
            <a:custGeom>
              <a:avLst/>
              <a:gdLst>
                <a:gd name="T0" fmla="*/ 105 w 1191"/>
                <a:gd name="T1" fmla="*/ 114 h 120"/>
                <a:gd name="T2" fmla="*/ 162 w 1191"/>
                <a:gd name="T3" fmla="*/ 111 h 120"/>
                <a:gd name="T4" fmla="*/ 984 w 1191"/>
                <a:gd name="T5" fmla="*/ 54 h 120"/>
                <a:gd name="T6" fmla="*/ 1191 w 1191"/>
                <a:gd name="T7" fmla="*/ 0 h 120"/>
                <a:gd name="T8" fmla="*/ 876 w 1191"/>
                <a:gd name="T9" fmla="*/ 6 h 120"/>
                <a:gd name="T10" fmla="*/ 0 w 1191"/>
                <a:gd name="T11" fmla="*/ 120 h 120"/>
                <a:gd name="T12" fmla="*/ 75 w 1191"/>
                <a:gd name="T13" fmla="*/ 117 h 120"/>
                <a:gd name="T14" fmla="*/ 105 w 1191"/>
                <a:gd name="T15" fmla="*/ 11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91" h="120">
                  <a:moveTo>
                    <a:pt x="105" y="114"/>
                  </a:moveTo>
                  <a:lnTo>
                    <a:pt x="162" y="111"/>
                  </a:lnTo>
                  <a:lnTo>
                    <a:pt x="984" y="54"/>
                  </a:lnTo>
                  <a:lnTo>
                    <a:pt x="1191" y="0"/>
                  </a:lnTo>
                  <a:lnTo>
                    <a:pt x="876" y="6"/>
                  </a:lnTo>
                  <a:lnTo>
                    <a:pt x="0" y="120"/>
                  </a:lnTo>
                  <a:lnTo>
                    <a:pt x="75" y="117"/>
                  </a:lnTo>
                  <a:lnTo>
                    <a:pt x="105" y="1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36" name="Freeform 3364">
              <a:extLst>
                <a:ext uri="{FF2B5EF4-FFF2-40B4-BE49-F238E27FC236}">
                  <a16:creationId xmlns:a16="http://schemas.microsoft.com/office/drawing/2014/main" id="{52137156-106D-4C26-91B7-296610C220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4" y="2546"/>
              <a:ext cx="344" cy="92"/>
            </a:xfrm>
            <a:custGeom>
              <a:avLst/>
              <a:gdLst>
                <a:gd name="T0" fmla="*/ 99 w 1032"/>
                <a:gd name="T1" fmla="*/ 60 h 276"/>
                <a:gd name="T2" fmla="*/ 84 w 1032"/>
                <a:gd name="T3" fmla="*/ 60 h 276"/>
                <a:gd name="T4" fmla="*/ 72 w 1032"/>
                <a:gd name="T5" fmla="*/ 63 h 276"/>
                <a:gd name="T6" fmla="*/ 48 w 1032"/>
                <a:gd name="T7" fmla="*/ 63 h 276"/>
                <a:gd name="T8" fmla="*/ 36 w 1032"/>
                <a:gd name="T9" fmla="*/ 66 h 276"/>
                <a:gd name="T10" fmla="*/ 24 w 1032"/>
                <a:gd name="T11" fmla="*/ 66 h 276"/>
                <a:gd name="T12" fmla="*/ 12 w 1032"/>
                <a:gd name="T13" fmla="*/ 66 h 276"/>
                <a:gd name="T14" fmla="*/ 0 w 1032"/>
                <a:gd name="T15" fmla="*/ 69 h 276"/>
                <a:gd name="T16" fmla="*/ 711 w 1032"/>
                <a:gd name="T17" fmla="*/ 213 h 276"/>
                <a:gd name="T18" fmla="*/ 720 w 1032"/>
                <a:gd name="T19" fmla="*/ 216 h 276"/>
                <a:gd name="T20" fmla="*/ 726 w 1032"/>
                <a:gd name="T21" fmla="*/ 216 h 276"/>
                <a:gd name="T22" fmla="*/ 735 w 1032"/>
                <a:gd name="T23" fmla="*/ 219 h 276"/>
                <a:gd name="T24" fmla="*/ 741 w 1032"/>
                <a:gd name="T25" fmla="*/ 219 h 276"/>
                <a:gd name="T26" fmla="*/ 750 w 1032"/>
                <a:gd name="T27" fmla="*/ 222 h 276"/>
                <a:gd name="T28" fmla="*/ 753 w 1032"/>
                <a:gd name="T29" fmla="*/ 222 h 276"/>
                <a:gd name="T30" fmla="*/ 765 w 1032"/>
                <a:gd name="T31" fmla="*/ 225 h 276"/>
                <a:gd name="T32" fmla="*/ 768 w 1032"/>
                <a:gd name="T33" fmla="*/ 225 h 276"/>
                <a:gd name="T34" fmla="*/ 1032 w 1032"/>
                <a:gd name="T35" fmla="*/ 276 h 276"/>
                <a:gd name="T36" fmla="*/ 1032 w 1032"/>
                <a:gd name="T37" fmla="*/ 264 h 276"/>
                <a:gd name="T38" fmla="*/ 1026 w 1032"/>
                <a:gd name="T39" fmla="*/ 240 h 276"/>
                <a:gd name="T40" fmla="*/ 1026 w 1032"/>
                <a:gd name="T41" fmla="*/ 237 h 276"/>
                <a:gd name="T42" fmla="*/ 972 w 1032"/>
                <a:gd name="T43" fmla="*/ 0 h 276"/>
                <a:gd name="T44" fmla="*/ 966 w 1032"/>
                <a:gd name="T45" fmla="*/ 0 h 276"/>
                <a:gd name="T46" fmla="*/ 927 w 1032"/>
                <a:gd name="T47" fmla="*/ 39 h 276"/>
                <a:gd name="T48" fmla="*/ 924 w 1032"/>
                <a:gd name="T49" fmla="*/ 42 h 276"/>
                <a:gd name="T50" fmla="*/ 513 w 1032"/>
                <a:gd name="T51" fmla="*/ 81 h 276"/>
                <a:gd name="T52" fmla="*/ 99 w 1032"/>
                <a:gd name="T53" fmla="*/ 6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32" h="276">
                  <a:moveTo>
                    <a:pt x="99" y="60"/>
                  </a:moveTo>
                  <a:lnTo>
                    <a:pt x="84" y="60"/>
                  </a:lnTo>
                  <a:lnTo>
                    <a:pt x="72" y="63"/>
                  </a:lnTo>
                  <a:lnTo>
                    <a:pt x="48" y="63"/>
                  </a:lnTo>
                  <a:lnTo>
                    <a:pt x="36" y="66"/>
                  </a:lnTo>
                  <a:lnTo>
                    <a:pt x="24" y="66"/>
                  </a:lnTo>
                  <a:lnTo>
                    <a:pt x="12" y="66"/>
                  </a:lnTo>
                  <a:lnTo>
                    <a:pt x="0" y="69"/>
                  </a:lnTo>
                  <a:lnTo>
                    <a:pt x="711" y="213"/>
                  </a:lnTo>
                  <a:lnTo>
                    <a:pt x="720" y="216"/>
                  </a:lnTo>
                  <a:lnTo>
                    <a:pt x="726" y="216"/>
                  </a:lnTo>
                  <a:lnTo>
                    <a:pt x="735" y="219"/>
                  </a:lnTo>
                  <a:lnTo>
                    <a:pt x="741" y="219"/>
                  </a:lnTo>
                  <a:lnTo>
                    <a:pt x="750" y="222"/>
                  </a:lnTo>
                  <a:lnTo>
                    <a:pt x="753" y="222"/>
                  </a:lnTo>
                  <a:lnTo>
                    <a:pt x="765" y="225"/>
                  </a:lnTo>
                  <a:lnTo>
                    <a:pt x="768" y="225"/>
                  </a:lnTo>
                  <a:lnTo>
                    <a:pt x="1032" y="276"/>
                  </a:lnTo>
                  <a:lnTo>
                    <a:pt x="1032" y="264"/>
                  </a:lnTo>
                  <a:lnTo>
                    <a:pt x="1026" y="240"/>
                  </a:lnTo>
                  <a:lnTo>
                    <a:pt x="1026" y="237"/>
                  </a:lnTo>
                  <a:lnTo>
                    <a:pt x="972" y="0"/>
                  </a:lnTo>
                  <a:lnTo>
                    <a:pt x="966" y="0"/>
                  </a:lnTo>
                  <a:lnTo>
                    <a:pt x="927" y="39"/>
                  </a:lnTo>
                  <a:lnTo>
                    <a:pt x="924" y="42"/>
                  </a:lnTo>
                  <a:lnTo>
                    <a:pt x="513" y="81"/>
                  </a:lnTo>
                  <a:lnTo>
                    <a:pt x="99" y="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37" name="Freeform 3365">
              <a:extLst>
                <a:ext uri="{FF2B5EF4-FFF2-40B4-BE49-F238E27FC236}">
                  <a16:creationId xmlns:a16="http://schemas.microsoft.com/office/drawing/2014/main" id="{0F741F5F-9CD8-4673-984C-25B08BAFD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3" y="2564"/>
              <a:ext cx="34" cy="4"/>
            </a:xfrm>
            <a:custGeom>
              <a:avLst/>
              <a:gdLst>
                <a:gd name="T0" fmla="*/ 87 w 102"/>
                <a:gd name="T1" fmla="*/ 6 h 12"/>
                <a:gd name="T2" fmla="*/ 102 w 102"/>
                <a:gd name="T3" fmla="*/ 6 h 12"/>
                <a:gd name="T4" fmla="*/ 12 w 102"/>
                <a:gd name="T5" fmla="*/ 0 h 12"/>
                <a:gd name="T6" fmla="*/ 0 w 102"/>
                <a:gd name="T7" fmla="*/ 6 h 12"/>
                <a:gd name="T8" fmla="*/ 27 w 102"/>
                <a:gd name="T9" fmla="*/ 12 h 12"/>
                <a:gd name="T10" fmla="*/ 39 w 102"/>
                <a:gd name="T11" fmla="*/ 12 h 12"/>
                <a:gd name="T12" fmla="*/ 51 w 102"/>
                <a:gd name="T13" fmla="*/ 9 h 12"/>
                <a:gd name="T14" fmla="*/ 75 w 102"/>
                <a:gd name="T15" fmla="*/ 9 h 12"/>
                <a:gd name="T16" fmla="*/ 87 w 102"/>
                <a:gd name="T17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12">
                  <a:moveTo>
                    <a:pt x="87" y="6"/>
                  </a:moveTo>
                  <a:lnTo>
                    <a:pt x="102" y="6"/>
                  </a:lnTo>
                  <a:lnTo>
                    <a:pt x="12" y="0"/>
                  </a:lnTo>
                  <a:lnTo>
                    <a:pt x="0" y="6"/>
                  </a:lnTo>
                  <a:lnTo>
                    <a:pt x="27" y="12"/>
                  </a:lnTo>
                  <a:lnTo>
                    <a:pt x="39" y="12"/>
                  </a:lnTo>
                  <a:lnTo>
                    <a:pt x="51" y="9"/>
                  </a:lnTo>
                  <a:lnTo>
                    <a:pt x="75" y="9"/>
                  </a:lnTo>
                  <a:lnTo>
                    <a:pt x="87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38" name="Freeform 3366">
              <a:extLst>
                <a:ext uri="{FF2B5EF4-FFF2-40B4-BE49-F238E27FC236}">
                  <a16:creationId xmlns:a16="http://schemas.microsoft.com/office/drawing/2014/main" id="{CDBA3DEE-1F16-42E8-8E36-24F9BF0300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0" y="2561"/>
              <a:ext cx="3" cy="1"/>
            </a:xfrm>
            <a:custGeom>
              <a:avLst/>
              <a:gdLst>
                <a:gd name="T0" fmla="*/ 9 w 9"/>
                <a:gd name="T1" fmla="*/ 0 h 3"/>
                <a:gd name="T2" fmla="*/ 0 w 9"/>
                <a:gd name="T3" fmla="*/ 0 h 3"/>
                <a:gd name="T4" fmla="*/ 0 w 9"/>
                <a:gd name="T5" fmla="*/ 3 h 3"/>
                <a:gd name="T6" fmla="*/ 9 w 9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">
                  <a:moveTo>
                    <a:pt x="9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39" name="Freeform 3367">
              <a:extLst>
                <a:ext uri="{FF2B5EF4-FFF2-40B4-BE49-F238E27FC236}">
                  <a16:creationId xmlns:a16="http://schemas.microsoft.com/office/drawing/2014/main" id="{C7E59B11-4895-45DE-9B3D-6CF22DBC10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6" y="2561"/>
              <a:ext cx="4" cy="1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0 h 3"/>
                <a:gd name="T4" fmla="*/ 0 w 12"/>
                <a:gd name="T5" fmla="*/ 3 h 3"/>
                <a:gd name="T6" fmla="*/ 3 w 12"/>
                <a:gd name="T7" fmla="*/ 3 h 3"/>
                <a:gd name="T8" fmla="*/ 12 w 12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0"/>
                  </a:lnTo>
                  <a:lnTo>
                    <a:pt x="0" y="3"/>
                  </a:lnTo>
                  <a:lnTo>
                    <a:pt x="3" y="3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40" name="Freeform 3368">
              <a:extLst>
                <a:ext uri="{FF2B5EF4-FFF2-40B4-BE49-F238E27FC236}">
                  <a16:creationId xmlns:a16="http://schemas.microsoft.com/office/drawing/2014/main" id="{3E8E5F16-07C5-4CE0-B0CC-CE4D9F5650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1" y="2562"/>
              <a:ext cx="174" cy="11"/>
            </a:xfrm>
            <a:custGeom>
              <a:avLst/>
              <a:gdLst>
                <a:gd name="T0" fmla="*/ 0 w 522"/>
                <a:gd name="T1" fmla="*/ 0 h 33"/>
                <a:gd name="T2" fmla="*/ 18 w 522"/>
                <a:gd name="T3" fmla="*/ 6 h 33"/>
                <a:gd name="T4" fmla="*/ 108 w 522"/>
                <a:gd name="T5" fmla="*/ 12 h 33"/>
                <a:gd name="T6" fmla="*/ 522 w 522"/>
                <a:gd name="T7" fmla="*/ 33 h 33"/>
                <a:gd name="T8" fmla="*/ 522 w 522"/>
                <a:gd name="T9" fmla="*/ 30 h 33"/>
                <a:gd name="T10" fmla="*/ 18 w 522"/>
                <a:gd name="T11" fmla="*/ 0 h 33"/>
                <a:gd name="T12" fmla="*/ 15 w 522"/>
                <a:gd name="T13" fmla="*/ 0 h 33"/>
                <a:gd name="T14" fmla="*/ 0 w 522"/>
                <a:gd name="T1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2" h="33">
                  <a:moveTo>
                    <a:pt x="0" y="0"/>
                  </a:moveTo>
                  <a:lnTo>
                    <a:pt x="18" y="6"/>
                  </a:lnTo>
                  <a:lnTo>
                    <a:pt x="108" y="12"/>
                  </a:lnTo>
                  <a:lnTo>
                    <a:pt x="522" y="33"/>
                  </a:lnTo>
                  <a:lnTo>
                    <a:pt x="522" y="30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41" name="Freeform 3369">
              <a:extLst>
                <a:ext uri="{FF2B5EF4-FFF2-40B4-BE49-F238E27FC236}">
                  <a16:creationId xmlns:a16="http://schemas.microsoft.com/office/drawing/2014/main" id="{9057C412-962A-4800-8AAC-4AB46A4549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8" y="2539"/>
              <a:ext cx="274" cy="19"/>
            </a:xfrm>
            <a:custGeom>
              <a:avLst/>
              <a:gdLst>
                <a:gd name="T0" fmla="*/ 147 w 822"/>
                <a:gd name="T1" fmla="*/ 51 h 57"/>
                <a:gd name="T2" fmla="*/ 159 w 822"/>
                <a:gd name="T3" fmla="*/ 48 h 57"/>
                <a:gd name="T4" fmla="*/ 231 w 822"/>
                <a:gd name="T5" fmla="*/ 45 h 57"/>
                <a:gd name="T6" fmla="*/ 258 w 822"/>
                <a:gd name="T7" fmla="*/ 42 h 57"/>
                <a:gd name="T8" fmla="*/ 267 w 822"/>
                <a:gd name="T9" fmla="*/ 42 h 57"/>
                <a:gd name="T10" fmla="*/ 276 w 822"/>
                <a:gd name="T11" fmla="*/ 42 h 57"/>
                <a:gd name="T12" fmla="*/ 300 w 822"/>
                <a:gd name="T13" fmla="*/ 39 h 57"/>
                <a:gd name="T14" fmla="*/ 318 w 822"/>
                <a:gd name="T15" fmla="*/ 39 h 57"/>
                <a:gd name="T16" fmla="*/ 339 w 822"/>
                <a:gd name="T17" fmla="*/ 36 h 57"/>
                <a:gd name="T18" fmla="*/ 363 w 822"/>
                <a:gd name="T19" fmla="*/ 36 h 57"/>
                <a:gd name="T20" fmla="*/ 381 w 822"/>
                <a:gd name="T21" fmla="*/ 33 h 57"/>
                <a:gd name="T22" fmla="*/ 405 w 822"/>
                <a:gd name="T23" fmla="*/ 33 h 57"/>
                <a:gd name="T24" fmla="*/ 420 w 822"/>
                <a:gd name="T25" fmla="*/ 30 h 57"/>
                <a:gd name="T26" fmla="*/ 450 w 822"/>
                <a:gd name="T27" fmla="*/ 30 h 57"/>
                <a:gd name="T28" fmla="*/ 459 w 822"/>
                <a:gd name="T29" fmla="*/ 27 h 57"/>
                <a:gd name="T30" fmla="*/ 492 w 822"/>
                <a:gd name="T31" fmla="*/ 27 h 57"/>
                <a:gd name="T32" fmla="*/ 501 w 822"/>
                <a:gd name="T33" fmla="*/ 24 h 57"/>
                <a:gd name="T34" fmla="*/ 744 w 822"/>
                <a:gd name="T35" fmla="*/ 9 h 57"/>
                <a:gd name="T36" fmla="*/ 753 w 822"/>
                <a:gd name="T37" fmla="*/ 9 h 57"/>
                <a:gd name="T38" fmla="*/ 822 w 822"/>
                <a:gd name="T39" fmla="*/ 3 h 57"/>
                <a:gd name="T40" fmla="*/ 822 w 822"/>
                <a:gd name="T41" fmla="*/ 0 h 57"/>
                <a:gd name="T42" fmla="*/ 0 w 822"/>
                <a:gd name="T43" fmla="*/ 57 h 57"/>
                <a:gd name="T44" fmla="*/ 147 w 822"/>
                <a:gd name="T45" fmla="*/ 5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22" h="57">
                  <a:moveTo>
                    <a:pt x="147" y="51"/>
                  </a:moveTo>
                  <a:lnTo>
                    <a:pt x="159" y="48"/>
                  </a:lnTo>
                  <a:lnTo>
                    <a:pt x="231" y="45"/>
                  </a:lnTo>
                  <a:lnTo>
                    <a:pt x="258" y="42"/>
                  </a:lnTo>
                  <a:lnTo>
                    <a:pt x="267" y="42"/>
                  </a:lnTo>
                  <a:lnTo>
                    <a:pt x="276" y="42"/>
                  </a:lnTo>
                  <a:lnTo>
                    <a:pt x="300" y="39"/>
                  </a:lnTo>
                  <a:lnTo>
                    <a:pt x="318" y="39"/>
                  </a:lnTo>
                  <a:lnTo>
                    <a:pt x="339" y="36"/>
                  </a:lnTo>
                  <a:lnTo>
                    <a:pt x="363" y="36"/>
                  </a:lnTo>
                  <a:lnTo>
                    <a:pt x="381" y="33"/>
                  </a:lnTo>
                  <a:lnTo>
                    <a:pt x="405" y="33"/>
                  </a:lnTo>
                  <a:lnTo>
                    <a:pt x="420" y="30"/>
                  </a:lnTo>
                  <a:lnTo>
                    <a:pt x="450" y="30"/>
                  </a:lnTo>
                  <a:lnTo>
                    <a:pt x="459" y="27"/>
                  </a:lnTo>
                  <a:lnTo>
                    <a:pt x="492" y="27"/>
                  </a:lnTo>
                  <a:lnTo>
                    <a:pt x="501" y="24"/>
                  </a:lnTo>
                  <a:lnTo>
                    <a:pt x="744" y="9"/>
                  </a:lnTo>
                  <a:lnTo>
                    <a:pt x="753" y="9"/>
                  </a:lnTo>
                  <a:lnTo>
                    <a:pt x="822" y="3"/>
                  </a:lnTo>
                  <a:lnTo>
                    <a:pt x="822" y="0"/>
                  </a:lnTo>
                  <a:lnTo>
                    <a:pt x="0" y="57"/>
                  </a:lnTo>
                  <a:lnTo>
                    <a:pt x="147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42" name="Freeform 3370">
              <a:extLst>
                <a:ext uri="{FF2B5EF4-FFF2-40B4-BE49-F238E27FC236}">
                  <a16:creationId xmlns:a16="http://schemas.microsoft.com/office/drawing/2014/main" id="{D4114B66-97BC-4643-AE12-E6A9AA9148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2" y="2520"/>
              <a:ext cx="74" cy="20"/>
            </a:xfrm>
            <a:custGeom>
              <a:avLst/>
              <a:gdLst>
                <a:gd name="T0" fmla="*/ 213 w 222"/>
                <a:gd name="T1" fmla="*/ 3 h 60"/>
                <a:gd name="T2" fmla="*/ 207 w 222"/>
                <a:gd name="T3" fmla="*/ 3 h 60"/>
                <a:gd name="T4" fmla="*/ 0 w 222"/>
                <a:gd name="T5" fmla="*/ 57 h 60"/>
                <a:gd name="T6" fmla="*/ 0 w 222"/>
                <a:gd name="T7" fmla="*/ 60 h 60"/>
                <a:gd name="T8" fmla="*/ 6 w 222"/>
                <a:gd name="T9" fmla="*/ 60 h 60"/>
                <a:gd name="T10" fmla="*/ 222 w 222"/>
                <a:gd name="T11" fmla="*/ 6 h 60"/>
                <a:gd name="T12" fmla="*/ 216 w 222"/>
                <a:gd name="T13" fmla="*/ 0 h 60"/>
                <a:gd name="T14" fmla="*/ 213 w 222"/>
                <a:gd name="T15" fmla="*/ 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2" h="60">
                  <a:moveTo>
                    <a:pt x="213" y="3"/>
                  </a:moveTo>
                  <a:lnTo>
                    <a:pt x="207" y="3"/>
                  </a:lnTo>
                  <a:lnTo>
                    <a:pt x="0" y="57"/>
                  </a:lnTo>
                  <a:lnTo>
                    <a:pt x="0" y="60"/>
                  </a:lnTo>
                  <a:lnTo>
                    <a:pt x="6" y="60"/>
                  </a:lnTo>
                  <a:lnTo>
                    <a:pt x="222" y="6"/>
                  </a:lnTo>
                  <a:lnTo>
                    <a:pt x="216" y="0"/>
                  </a:lnTo>
                  <a:lnTo>
                    <a:pt x="213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43" name="Freeform 3371">
              <a:extLst>
                <a:ext uri="{FF2B5EF4-FFF2-40B4-BE49-F238E27FC236}">
                  <a16:creationId xmlns:a16="http://schemas.microsoft.com/office/drawing/2014/main" id="{18FC35C0-21A5-4286-9114-848B55B1D8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6" y="2542"/>
              <a:ext cx="4" cy="1"/>
            </a:xfrm>
            <a:custGeom>
              <a:avLst/>
              <a:gdLst>
                <a:gd name="T0" fmla="*/ 9 w 12"/>
                <a:gd name="T1" fmla="*/ 0 h 3"/>
                <a:gd name="T2" fmla="*/ 0 w 12"/>
                <a:gd name="T3" fmla="*/ 0 h 3"/>
                <a:gd name="T4" fmla="*/ 0 w 12"/>
                <a:gd name="T5" fmla="*/ 3 h 3"/>
                <a:gd name="T6" fmla="*/ 12 w 12"/>
                <a:gd name="T7" fmla="*/ 0 h 3"/>
                <a:gd name="T8" fmla="*/ 9 w 1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">
                  <a:moveTo>
                    <a:pt x="9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12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44" name="Freeform 3372">
              <a:extLst>
                <a:ext uri="{FF2B5EF4-FFF2-40B4-BE49-F238E27FC236}">
                  <a16:creationId xmlns:a16="http://schemas.microsoft.com/office/drawing/2014/main" id="{0E06C180-A8E1-4AC1-BF33-3D4745A366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9" y="2540"/>
              <a:ext cx="29" cy="85"/>
            </a:xfrm>
            <a:custGeom>
              <a:avLst/>
              <a:gdLst>
                <a:gd name="T0" fmla="*/ 0 w 87"/>
                <a:gd name="T1" fmla="*/ 6 h 255"/>
                <a:gd name="T2" fmla="*/ 3 w 87"/>
                <a:gd name="T3" fmla="*/ 6 h 255"/>
                <a:gd name="T4" fmla="*/ 24 w 87"/>
                <a:gd name="T5" fmla="*/ 12 h 255"/>
                <a:gd name="T6" fmla="*/ 27 w 87"/>
                <a:gd name="T7" fmla="*/ 18 h 255"/>
                <a:gd name="T8" fmla="*/ 81 w 87"/>
                <a:gd name="T9" fmla="*/ 255 h 255"/>
                <a:gd name="T10" fmla="*/ 87 w 87"/>
                <a:gd name="T11" fmla="*/ 255 h 255"/>
                <a:gd name="T12" fmla="*/ 75 w 87"/>
                <a:gd name="T13" fmla="*/ 0 h 255"/>
                <a:gd name="T14" fmla="*/ 69 w 87"/>
                <a:gd name="T15" fmla="*/ 0 h 255"/>
                <a:gd name="T16" fmla="*/ 0 w 87"/>
                <a:gd name="T17" fmla="*/ 6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255">
                  <a:moveTo>
                    <a:pt x="0" y="6"/>
                  </a:moveTo>
                  <a:lnTo>
                    <a:pt x="3" y="6"/>
                  </a:lnTo>
                  <a:lnTo>
                    <a:pt x="24" y="12"/>
                  </a:lnTo>
                  <a:lnTo>
                    <a:pt x="27" y="18"/>
                  </a:lnTo>
                  <a:lnTo>
                    <a:pt x="81" y="255"/>
                  </a:lnTo>
                  <a:lnTo>
                    <a:pt x="87" y="255"/>
                  </a:lnTo>
                  <a:lnTo>
                    <a:pt x="75" y="0"/>
                  </a:lnTo>
                  <a:lnTo>
                    <a:pt x="69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45" name="Freeform 3373">
              <a:extLst>
                <a:ext uri="{FF2B5EF4-FFF2-40B4-BE49-F238E27FC236}">
                  <a16:creationId xmlns:a16="http://schemas.microsoft.com/office/drawing/2014/main" id="{E44FB4C1-70B2-4255-A102-BE47B859A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6" y="2544"/>
              <a:ext cx="2" cy="2"/>
            </a:xfrm>
            <a:custGeom>
              <a:avLst/>
              <a:gdLst>
                <a:gd name="T0" fmla="*/ 0 w 6"/>
                <a:gd name="T1" fmla="*/ 0 h 6"/>
                <a:gd name="T2" fmla="*/ 0 w 6"/>
                <a:gd name="T3" fmla="*/ 6 h 6"/>
                <a:gd name="T4" fmla="*/ 6 w 6"/>
                <a:gd name="T5" fmla="*/ 6 h 6"/>
                <a:gd name="T6" fmla="*/ 3 w 6"/>
                <a:gd name="T7" fmla="*/ 0 h 6"/>
                <a:gd name="T8" fmla="*/ 0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lnTo>
                    <a:pt x="0" y="6"/>
                  </a:lnTo>
                  <a:lnTo>
                    <a:pt x="6" y="6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46" name="Freeform 3374">
              <a:extLst>
                <a:ext uri="{FF2B5EF4-FFF2-40B4-BE49-F238E27FC236}">
                  <a16:creationId xmlns:a16="http://schemas.microsoft.com/office/drawing/2014/main" id="{300FC066-9A33-423C-9613-BAEA5E047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2" y="2542"/>
              <a:ext cx="55" cy="5"/>
            </a:xfrm>
            <a:custGeom>
              <a:avLst/>
              <a:gdLst>
                <a:gd name="T0" fmla="*/ 162 w 165"/>
                <a:gd name="T1" fmla="*/ 6 h 15"/>
                <a:gd name="T2" fmla="*/ 165 w 165"/>
                <a:gd name="T3" fmla="*/ 6 h 15"/>
                <a:gd name="T4" fmla="*/ 144 w 165"/>
                <a:gd name="T5" fmla="*/ 0 h 15"/>
                <a:gd name="T6" fmla="*/ 132 w 165"/>
                <a:gd name="T7" fmla="*/ 3 h 15"/>
                <a:gd name="T8" fmla="*/ 108 w 165"/>
                <a:gd name="T9" fmla="*/ 3 h 15"/>
                <a:gd name="T10" fmla="*/ 96 w 165"/>
                <a:gd name="T11" fmla="*/ 6 h 15"/>
                <a:gd name="T12" fmla="*/ 72 w 165"/>
                <a:gd name="T13" fmla="*/ 6 h 15"/>
                <a:gd name="T14" fmla="*/ 60 w 165"/>
                <a:gd name="T15" fmla="*/ 9 h 15"/>
                <a:gd name="T16" fmla="*/ 36 w 165"/>
                <a:gd name="T17" fmla="*/ 9 h 15"/>
                <a:gd name="T18" fmla="*/ 24 w 165"/>
                <a:gd name="T19" fmla="*/ 12 h 15"/>
                <a:gd name="T20" fmla="*/ 0 w 165"/>
                <a:gd name="T21" fmla="*/ 12 h 15"/>
                <a:gd name="T22" fmla="*/ 0 w 165"/>
                <a:gd name="T23" fmla="*/ 15 h 15"/>
                <a:gd name="T24" fmla="*/ 162 w 165"/>
                <a:gd name="T25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15">
                  <a:moveTo>
                    <a:pt x="162" y="6"/>
                  </a:moveTo>
                  <a:lnTo>
                    <a:pt x="165" y="6"/>
                  </a:lnTo>
                  <a:lnTo>
                    <a:pt x="144" y="0"/>
                  </a:lnTo>
                  <a:lnTo>
                    <a:pt x="132" y="3"/>
                  </a:lnTo>
                  <a:lnTo>
                    <a:pt x="108" y="3"/>
                  </a:lnTo>
                  <a:lnTo>
                    <a:pt x="96" y="6"/>
                  </a:lnTo>
                  <a:lnTo>
                    <a:pt x="72" y="6"/>
                  </a:lnTo>
                  <a:lnTo>
                    <a:pt x="60" y="9"/>
                  </a:lnTo>
                  <a:lnTo>
                    <a:pt x="36" y="9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162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47" name="Freeform 3375">
              <a:extLst>
                <a:ext uri="{FF2B5EF4-FFF2-40B4-BE49-F238E27FC236}">
                  <a16:creationId xmlns:a16="http://schemas.microsoft.com/office/drawing/2014/main" id="{8244F2FA-B558-40F3-8BFE-35A4E7D21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5" y="2542"/>
              <a:ext cx="121" cy="9"/>
            </a:xfrm>
            <a:custGeom>
              <a:avLst/>
              <a:gdLst>
                <a:gd name="T0" fmla="*/ 363 w 363"/>
                <a:gd name="T1" fmla="*/ 3 h 27"/>
                <a:gd name="T2" fmla="*/ 363 w 363"/>
                <a:gd name="T3" fmla="*/ 0 h 27"/>
                <a:gd name="T4" fmla="*/ 120 w 363"/>
                <a:gd name="T5" fmla="*/ 15 h 27"/>
                <a:gd name="T6" fmla="*/ 111 w 363"/>
                <a:gd name="T7" fmla="*/ 18 h 27"/>
                <a:gd name="T8" fmla="*/ 78 w 363"/>
                <a:gd name="T9" fmla="*/ 18 h 27"/>
                <a:gd name="T10" fmla="*/ 69 w 363"/>
                <a:gd name="T11" fmla="*/ 21 h 27"/>
                <a:gd name="T12" fmla="*/ 39 w 363"/>
                <a:gd name="T13" fmla="*/ 21 h 27"/>
                <a:gd name="T14" fmla="*/ 24 w 363"/>
                <a:gd name="T15" fmla="*/ 24 h 27"/>
                <a:gd name="T16" fmla="*/ 0 w 363"/>
                <a:gd name="T17" fmla="*/ 24 h 27"/>
                <a:gd name="T18" fmla="*/ 0 w 363"/>
                <a:gd name="T19" fmla="*/ 27 h 27"/>
                <a:gd name="T20" fmla="*/ 147 w 363"/>
                <a:gd name="T21" fmla="*/ 21 h 27"/>
                <a:gd name="T22" fmla="*/ 159 w 363"/>
                <a:gd name="T23" fmla="*/ 18 h 27"/>
                <a:gd name="T24" fmla="*/ 168 w 363"/>
                <a:gd name="T25" fmla="*/ 18 h 27"/>
                <a:gd name="T26" fmla="*/ 183 w 363"/>
                <a:gd name="T27" fmla="*/ 18 h 27"/>
                <a:gd name="T28" fmla="*/ 195 w 363"/>
                <a:gd name="T29" fmla="*/ 15 h 27"/>
                <a:gd name="T30" fmla="*/ 219 w 363"/>
                <a:gd name="T31" fmla="*/ 15 h 27"/>
                <a:gd name="T32" fmla="*/ 231 w 363"/>
                <a:gd name="T33" fmla="*/ 12 h 27"/>
                <a:gd name="T34" fmla="*/ 255 w 363"/>
                <a:gd name="T35" fmla="*/ 12 h 27"/>
                <a:gd name="T36" fmla="*/ 267 w 363"/>
                <a:gd name="T37" fmla="*/ 9 h 27"/>
                <a:gd name="T38" fmla="*/ 291 w 363"/>
                <a:gd name="T39" fmla="*/ 9 h 27"/>
                <a:gd name="T40" fmla="*/ 303 w 363"/>
                <a:gd name="T41" fmla="*/ 6 h 27"/>
                <a:gd name="T42" fmla="*/ 327 w 363"/>
                <a:gd name="T43" fmla="*/ 6 h 27"/>
                <a:gd name="T44" fmla="*/ 339 w 363"/>
                <a:gd name="T45" fmla="*/ 3 h 27"/>
                <a:gd name="T46" fmla="*/ 363 w 363"/>
                <a:gd name="T47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3" h="27">
                  <a:moveTo>
                    <a:pt x="363" y="3"/>
                  </a:moveTo>
                  <a:lnTo>
                    <a:pt x="363" y="0"/>
                  </a:lnTo>
                  <a:lnTo>
                    <a:pt x="120" y="15"/>
                  </a:lnTo>
                  <a:lnTo>
                    <a:pt x="111" y="18"/>
                  </a:lnTo>
                  <a:lnTo>
                    <a:pt x="78" y="18"/>
                  </a:lnTo>
                  <a:lnTo>
                    <a:pt x="69" y="21"/>
                  </a:lnTo>
                  <a:lnTo>
                    <a:pt x="39" y="21"/>
                  </a:lnTo>
                  <a:lnTo>
                    <a:pt x="24" y="24"/>
                  </a:lnTo>
                  <a:lnTo>
                    <a:pt x="0" y="24"/>
                  </a:lnTo>
                  <a:lnTo>
                    <a:pt x="0" y="27"/>
                  </a:lnTo>
                  <a:lnTo>
                    <a:pt x="147" y="21"/>
                  </a:lnTo>
                  <a:lnTo>
                    <a:pt x="159" y="18"/>
                  </a:lnTo>
                  <a:lnTo>
                    <a:pt x="168" y="18"/>
                  </a:lnTo>
                  <a:lnTo>
                    <a:pt x="183" y="18"/>
                  </a:lnTo>
                  <a:lnTo>
                    <a:pt x="195" y="15"/>
                  </a:lnTo>
                  <a:lnTo>
                    <a:pt x="219" y="15"/>
                  </a:lnTo>
                  <a:lnTo>
                    <a:pt x="231" y="12"/>
                  </a:lnTo>
                  <a:lnTo>
                    <a:pt x="255" y="12"/>
                  </a:lnTo>
                  <a:lnTo>
                    <a:pt x="267" y="9"/>
                  </a:lnTo>
                  <a:lnTo>
                    <a:pt x="291" y="9"/>
                  </a:lnTo>
                  <a:lnTo>
                    <a:pt x="303" y="6"/>
                  </a:lnTo>
                  <a:lnTo>
                    <a:pt x="327" y="6"/>
                  </a:lnTo>
                  <a:lnTo>
                    <a:pt x="339" y="3"/>
                  </a:lnTo>
                  <a:lnTo>
                    <a:pt x="363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48" name="Freeform 3376">
              <a:extLst>
                <a:ext uri="{FF2B5EF4-FFF2-40B4-BE49-F238E27FC236}">
                  <a16:creationId xmlns:a16="http://schemas.microsoft.com/office/drawing/2014/main" id="{20884154-6F66-4469-A88A-05FE25D3D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6" y="2625"/>
              <a:ext cx="2" cy="9"/>
            </a:xfrm>
            <a:custGeom>
              <a:avLst/>
              <a:gdLst>
                <a:gd name="T0" fmla="*/ 6 w 6"/>
                <a:gd name="T1" fmla="*/ 0 h 27"/>
                <a:gd name="T2" fmla="*/ 0 w 6"/>
                <a:gd name="T3" fmla="*/ 0 h 27"/>
                <a:gd name="T4" fmla="*/ 0 w 6"/>
                <a:gd name="T5" fmla="*/ 3 h 27"/>
                <a:gd name="T6" fmla="*/ 6 w 6"/>
                <a:gd name="T7" fmla="*/ 27 h 27"/>
                <a:gd name="T8" fmla="*/ 6 w 6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7">
                  <a:moveTo>
                    <a:pt x="6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6" y="27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49" name="Freeform 3377">
              <a:extLst>
                <a:ext uri="{FF2B5EF4-FFF2-40B4-BE49-F238E27FC236}">
                  <a16:creationId xmlns:a16="http://schemas.microsoft.com/office/drawing/2014/main" id="{AA9029D5-95F4-4145-A82C-A3193EE8B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0" y="2621"/>
              <a:ext cx="88" cy="20"/>
            </a:xfrm>
            <a:custGeom>
              <a:avLst/>
              <a:gdLst>
                <a:gd name="T0" fmla="*/ 264 w 264"/>
                <a:gd name="T1" fmla="*/ 60 h 60"/>
                <a:gd name="T2" fmla="*/ 264 w 264"/>
                <a:gd name="T3" fmla="*/ 51 h 60"/>
                <a:gd name="T4" fmla="*/ 0 w 264"/>
                <a:gd name="T5" fmla="*/ 0 h 60"/>
                <a:gd name="T6" fmla="*/ 264 w 264"/>
                <a:gd name="T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4" h="60">
                  <a:moveTo>
                    <a:pt x="264" y="60"/>
                  </a:moveTo>
                  <a:lnTo>
                    <a:pt x="264" y="51"/>
                  </a:lnTo>
                  <a:lnTo>
                    <a:pt x="0" y="0"/>
                  </a:lnTo>
                  <a:lnTo>
                    <a:pt x="264" y="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50" name="Freeform 3378">
              <a:extLst>
                <a:ext uri="{FF2B5EF4-FFF2-40B4-BE49-F238E27FC236}">
                  <a16:creationId xmlns:a16="http://schemas.microsoft.com/office/drawing/2014/main" id="{58762CA9-AA9B-44FC-803A-F5A7997F8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" y="2548"/>
              <a:ext cx="3" cy="1"/>
            </a:xfrm>
            <a:custGeom>
              <a:avLst/>
              <a:gdLst>
                <a:gd name="T0" fmla="*/ 9 w 9"/>
                <a:gd name="T1" fmla="*/ 0 h 3"/>
                <a:gd name="T2" fmla="*/ 0 w 9"/>
                <a:gd name="T3" fmla="*/ 0 h 3"/>
                <a:gd name="T4" fmla="*/ 0 w 9"/>
                <a:gd name="T5" fmla="*/ 3 h 3"/>
                <a:gd name="T6" fmla="*/ 9 w 9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">
                  <a:moveTo>
                    <a:pt x="9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51" name="Freeform 3379">
              <a:extLst>
                <a:ext uri="{FF2B5EF4-FFF2-40B4-BE49-F238E27FC236}">
                  <a16:creationId xmlns:a16="http://schemas.microsoft.com/office/drawing/2014/main" id="{3B4C37E2-4B84-490B-93FF-B44CD9E84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4" y="2548"/>
              <a:ext cx="4" cy="1"/>
            </a:xfrm>
            <a:custGeom>
              <a:avLst/>
              <a:gdLst>
                <a:gd name="T0" fmla="*/ 0 w 12"/>
                <a:gd name="T1" fmla="*/ 3 h 3"/>
                <a:gd name="T2" fmla="*/ 12 w 12"/>
                <a:gd name="T3" fmla="*/ 3 h 3"/>
                <a:gd name="T4" fmla="*/ 12 w 12"/>
                <a:gd name="T5" fmla="*/ 0 h 3"/>
                <a:gd name="T6" fmla="*/ 0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0" y="3"/>
                  </a:moveTo>
                  <a:lnTo>
                    <a:pt x="12" y="3"/>
                  </a:lnTo>
                  <a:lnTo>
                    <a:pt x="12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52" name="Freeform 3380">
              <a:extLst>
                <a:ext uri="{FF2B5EF4-FFF2-40B4-BE49-F238E27FC236}">
                  <a16:creationId xmlns:a16="http://schemas.microsoft.com/office/drawing/2014/main" id="{F21DBB60-5FB2-45A1-BA8F-B072769830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6" y="2547"/>
              <a:ext cx="4" cy="1"/>
            </a:xfrm>
            <a:custGeom>
              <a:avLst/>
              <a:gdLst>
                <a:gd name="T0" fmla="*/ 12 w 12"/>
                <a:gd name="T1" fmla="*/ 0 h 3"/>
                <a:gd name="T2" fmla="*/ 0 w 12"/>
                <a:gd name="T3" fmla="*/ 3 h 3"/>
                <a:gd name="T4" fmla="*/ 12 w 12"/>
                <a:gd name="T5" fmla="*/ 3 h 3"/>
                <a:gd name="T6" fmla="*/ 12 w 1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0"/>
                  </a:moveTo>
                  <a:lnTo>
                    <a:pt x="0" y="3"/>
                  </a:lnTo>
                  <a:lnTo>
                    <a:pt x="12" y="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53" name="Freeform 3381">
              <a:extLst>
                <a:ext uri="{FF2B5EF4-FFF2-40B4-BE49-F238E27FC236}">
                  <a16:creationId xmlns:a16="http://schemas.microsoft.com/office/drawing/2014/main" id="{67384FCA-19F4-4E91-89E0-044D8BA423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0" y="2547"/>
              <a:ext cx="9" cy="1"/>
            </a:xfrm>
            <a:custGeom>
              <a:avLst/>
              <a:gdLst>
                <a:gd name="T0" fmla="*/ 0 w 27"/>
                <a:gd name="T1" fmla="*/ 0 h 3"/>
                <a:gd name="T2" fmla="*/ 0 w 27"/>
                <a:gd name="T3" fmla="*/ 3 h 3"/>
                <a:gd name="T4" fmla="*/ 27 w 27"/>
                <a:gd name="T5" fmla="*/ 0 h 3"/>
                <a:gd name="T6" fmla="*/ 24 w 27"/>
                <a:gd name="T7" fmla="*/ 0 h 3"/>
                <a:gd name="T8" fmla="*/ 0 w 27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">
                  <a:moveTo>
                    <a:pt x="0" y="0"/>
                  </a:moveTo>
                  <a:lnTo>
                    <a:pt x="0" y="3"/>
                  </a:lnTo>
                  <a:lnTo>
                    <a:pt x="27" y="0"/>
                  </a:lnTo>
                  <a:lnTo>
                    <a:pt x="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54" name="Freeform 3382">
              <a:extLst>
                <a:ext uri="{FF2B5EF4-FFF2-40B4-BE49-F238E27FC236}">
                  <a16:creationId xmlns:a16="http://schemas.microsoft.com/office/drawing/2014/main" id="{B3FA4447-2B63-411D-A96B-D5B9B73382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8" y="2546"/>
              <a:ext cx="4" cy="1"/>
            </a:xfrm>
            <a:custGeom>
              <a:avLst/>
              <a:gdLst>
                <a:gd name="T0" fmla="*/ 3 w 12"/>
                <a:gd name="T1" fmla="*/ 3 h 3"/>
                <a:gd name="T2" fmla="*/ 12 w 12"/>
                <a:gd name="T3" fmla="*/ 3 h 3"/>
                <a:gd name="T4" fmla="*/ 12 w 12"/>
                <a:gd name="T5" fmla="*/ 0 h 3"/>
                <a:gd name="T6" fmla="*/ 0 w 12"/>
                <a:gd name="T7" fmla="*/ 3 h 3"/>
                <a:gd name="T8" fmla="*/ 3 w 12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">
                  <a:moveTo>
                    <a:pt x="3" y="3"/>
                  </a:moveTo>
                  <a:lnTo>
                    <a:pt x="12" y="3"/>
                  </a:lnTo>
                  <a:lnTo>
                    <a:pt x="12" y="0"/>
                  </a:lnTo>
                  <a:lnTo>
                    <a:pt x="0" y="3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55" name="Freeform 3383">
              <a:extLst>
                <a:ext uri="{FF2B5EF4-FFF2-40B4-BE49-F238E27FC236}">
                  <a16:creationId xmlns:a16="http://schemas.microsoft.com/office/drawing/2014/main" id="{1B6DA886-A2B9-4597-812F-A5D740D990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8" y="2552"/>
              <a:ext cx="8" cy="1"/>
            </a:xfrm>
            <a:custGeom>
              <a:avLst/>
              <a:gdLst>
                <a:gd name="T0" fmla="*/ 0 w 24"/>
                <a:gd name="T1" fmla="*/ 0 h 3"/>
                <a:gd name="T2" fmla="*/ 0 w 24"/>
                <a:gd name="T3" fmla="*/ 3 h 3"/>
                <a:gd name="T4" fmla="*/ 24 w 24"/>
                <a:gd name="T5" fmla="*/ 0 h 3"/>
                <a:gd name="T6" fmla="*/ 18 w 24"/>
                <a:gd name="T7" fmla="*/ 0 h 3"/>
                <a:gd name="T8" fmla="*/ 0 w 2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">
                  <a:moveTo>
                    <a:pt x="0" y="0"/>
                  </a:moveTo>
                  <a:lnTo>
                    <a:pt x="0" y="3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56" name="Freeform 3384">
              <a:extLst>
                <a:ext uri="{FF2B5EF4-FFF2-40B4-BE49-F238E27FC236}">
                  <a16:creationId xmlns:a16="http://schemas.microsoft.com/office/drawing/2014/main" id="{CD0FA518-1DB5-4AFE-BDB7-A32C08706F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4" y="2553"/>
              <a:ext cx="3" cy="1"/>
            </a:xfrm>
            <a:custGeom>
              <a:avLst/>
              <a:gdLst>
                <a:gd name="T0" fmla="*/ 9 w 9"/>
                <a:gd name="T1" fmla="*/ 0 h 3"/>
                <a:gd name="T2" fmla="*/ 0 w 9"/>
                <a:gd name="T3" fmla="*/ 0 h 3"/>
                <a:gd name="T4" fmla="*/ 0 w 9"/>
                <a:gd name="T5" fmla="*/ 3 h 3"/>
                <a:gd name="T6" fmla="*/ 9 w 9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">
                  <a:moveTo>
                    <a:pt x="9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57" name="Freeform 3385">
              <a:extLst>
                <a:ext uri="{FF2B5EF4-FFF2-40B4-BE49-F238E27FC236}">
                  <a16:creationId xmlns:a16="http://schemas.microsoft.com/office/drawing/2014/main" id="{CE27FCEC-9271-4FE6-890C-B3593B5191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1" y="2551"/>
              <a:ext cx="13" cy="1"/>
            </a:xfrm>
            <a:custGeom>
              <a:avLst/>
              <a:gdLst>
                <a:gd name="T0" fmla="*/ 24 w 39"/>
                <a:gd name="T1" fmla="*/ 0 h 3"/>
                <a:gd name="T2" fmla="*/ 0 w 39"/>
                <a:gd name="T3" fmla="*/ 0 h 3"/>
                <a:gd name="T4" fmla="*/ 0 w 39"/>
                <a:gd name="T5" fmla="*/ 3 h 3"/>
                <a:gd name="T6" fmla="*/ 39 w 39"/>
                <a:gd name="T7" fmla="*/ 0 h 3"/>
                <a:gd name="T8" fmla="*/ 24 w 3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">
                  <a:moveTo>
                    <a:pt x="24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39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58" name="Freeform 3386">
              <a:extLst>
                <a:ext uri="{FF2B5EF4-FFF2-40B4-BE49-F238E27FC236}">
                  <a16:creationId xmlns:a16="http://schemas.microsoft.com/office/drawing/2014/main" id="{F59E091F-DF23-464F-8210-D8CB5935AF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5" y="2560"/>
              <a:ext cx="137" cy="13"/>
            </a:xfrm>
            <a:custGeom>
              <a:avLst/>
              <a:gdLst>
                <a:gd name="T0" fmla="*/ 0 w 411"/>
                <a:gd name="T1" fmla="*/ 36 h 39"/>
                <a:gd name="T2" fmla="*/ 0 w 411"/>
                <a:gd name="T3" fmla="*/ 39 h 39"/>
                <a:gd name="T4" fmla="*/ 411 w 411"/>
                <a:gd name="T5" fmla="*/ 0 h 39"/>
                <a:gd name="T6" fmla="*/ 408 w 411"/>
                <a:gd name="T7" fmla="*/ 0 h 39"/>
                <a:gd name="T8" fmla="*/ 0 w 411"/>
                <a:gd name="T9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1" h="39">
                  <a:moveTo>
                    <a:pt x="0" y="36"/>
                  </a:moveTo>
                  <a:lnTo>
                    <a:pt x="0" y="39"/>
                  </a:lnTo>
                  <a:lnTo>
                    <a:pt x="411" y="0"/>
                  </a:lnTo>
                  <a:lnTo>
                    <a:pt x="408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59" name="Freeform 3387">
              <a:extLst>
                <a:ext uri="{FF2B5EF4-FFF2-40B4-BE49-F238E27FC236}">
                  <a16:creationId xmlns:a16="http://schemas.microsoft.com/office/drawing/2014/main" id="{7F620FBD-51DD-40FF-9C5A-2F59DEEBBD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1" y="2559"/>
              <a:ext cx="2" cy="1"/>
            </a:xfrm>
            <a:custGeom>
              <a:avLst/>
              <a:gdLst>
                <a:gd name="T0" fmla="*/ 0 w 6"/>
                <a:gd name="T1" fmla="*/ 3 h 3"/>
                <a:gd name="T2" fmla="*/ 3 w 6"/>
                <a:gd name="T3" fmla="*/ 3 h 3"/>
                <a:gd name="T4" fmla="*/ 6 w 6"/>
                <a:gd name="T5" fmla="*/ 0 h 3"/>
                <a:gd name="T6" fmla="*/ 0 w 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0" y="3"/>
                  </a:moveTo>
                  <a:lnTo>
                    <a:pt x="3" y="3"/>
                  </a:lnTo>
                  <a:lnTo>
                    <a:pt x="6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3260" name="Group 3388">
            <a:extLst>
              <a:ext uri="{FF2B5EF4-FFF2-40B4-BE49-F238E27FC236}">
                <a16:creationId xmlns:a16="http://schemas.microsoft.com/office/drawing/2014/main" id="{3AD2021E-3FB1-4AE6-9334-BFFF59A6172C}"/>
              </a:ext>
            </a:extLst>
          </p:cNvPr>
          <p:cNvGrpSpPr>
            <a:grpSpLocks/>
          </p:cNvGrpSpPr>
          <p:nvPr/>
        </p:nvGrpSpPr>
        <p:grpSpPr bwMode="auto">
          <a:xfrm>
            <a:off x="11985625" y="2197100"/>
            <a:ext cx="601663" cy="188913"/>
            <a:chOff x="2824" y="2170"/>
            <a:chExt cx="379" cy="119"/>
          </a:xfrm>
        </p:grpSpPr>
        <p:sp>
          <p:nvSpPr>
            <p:cNvPr id="83261" name="Freeform 3389">
              <a:extLst>
                <a:ext uri="{FF2B5EF4-FFF2-40B4-BE49-F238E27FC236}">
                  <a16:creationId xmlns:a16="http://schemas.microsoft.com/office/drawing/2014/main" id="{04A64ADC-CE5C-4D38-AF20-5143BD2CFE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4" y="2170"/>
              <a:ext cx="367" cy="39"/>
            </a:xfrm>
            <a:custGeom>
              <a:avLst/>
              <a:gdLst>
                <a:gd name="T0" fmla="*/ 332 w 367"/>
                <a:gd name="T1" fmla="*/ 37 h 39"/>
                <a:gd name="T2" fmla="*/ 313 w 367"/>
                <a:gd name="T3" fmla="*/ 36 h 39"/>
                <a:gd name="T4" fmla="*/ 39 w 367"/>
                <a:gd name="T5" fmla="*/ 17 h 39"/>
                <a:gd name="T6" fmla="*/ 0 w 367"/>
                <a:gd name="T7" fmla="*/ 0 h 39"/>
                <a:gd name="T8" fmla="*/ 75 w 367"/>
                <a:gd name="T9" fmla="*/ 1 h 39"/>
                <a:gd name="T10" fmla="*/ 367 w 367"/>
                <a:gd name="T11" fmla="*/ 39 h 39"/>
                <a:gd name="T12" fmla="*/ 342 w 367"/>
                <a:gd name="T13" fmla="*/ 38 h 39"/>
                <a:gd name="T14" fmla="*/ 332 w 367"/>
                <a:gd name="T15" fmla="*/ 3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7" h="39">
                  <a:moveTo>
                    <a:pt x="332" y="37"/>
                  </a:moveTo>
                  <a:lnTo>
                    <a:pt x="313" y="36"/>
                  </a:lnTo>
                  <a:lnTo>
                    <a:pt x="39" y="17"/>
                  </a:lnTo>
                  <a:lnTo>
                    <a:pt x="0" y="0"/>
                  </a:lnTo>
                  <a:lnTo>
                    <a:pt x="75" y="1"/>
                  </a:lnTo>
                  <a:lnTo>
                    <a:pt x="367" y="39"/>
                  </a:lnTo>
                  <a:lnTo>
                    <a:pt x="342" y="38"/>
                  </a:lnTo>
                  <a:lnTo>
                    <a:pt x="332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62" name="Freeform 3390">
              <a:extLst>
                <a:ext uri="{FF2B5EF4-FFF2-40B4-BE49-F238E27FC236}">
                  <a16:creationId xmlns:a16="http://schemas.microsoft.com/office/drawing/2014/main" id="{E7482228-5729-410F-8740-F3797840B34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856" y="2194"/>
              <a:ext cx="344" cy="92"/>
            </a:xfrm>
            <a:custGeom>
              <a:avLst/>
              <a:gdLst>
                <a:gd name="T0" fmla="*/ 99 w 1032"/>
                <a:gd name="T1" fmla="*/ 60 h 276"/>
                <a:gd name="T2" fmla="*/ 84 w 1032"/>
                <a:gd name="T3" fmla="*/ 60 h 276"/>
                <a:gd name="T4" fmla="*/ 72 w 1032"/>
                <a:gd name="T5" fmla="*/ 63 h 276"/>
                <a:gd name="T6" fmla="*/ 48 w 1032"/>
                <a:gd name="T7" fmla="*/ 63 h 276"/>
                <a:gd name="T8" fmla="*/ 36 w 1032"/>
                <a:gd name="T9" fmla="*/ 66 h 276"/>
                <a:gd name="T10" fmla="*/ 24 w 1032"/>
                <a:gd name="T11" fmla="*/ 66 h 276"/>
                <a:gd name="T12" fmla="*/ 12 w 1032"/>
                <a:gd name="T13" fmla="*/ 66 h 276"/>
                <a:gd name="T14" fmla="*/ 0 w 1032"/>
                <a:gd name="T15" fmla="*/ 69 h 276"/>
                <a:gd name="T16" fmla="*/ 711 w 1032"/>
                <a:gd name="T17" fmla="*/ 213 h 276"/>
                <a:gd name="T18" fmla="*/ 720 w 1032"/>
                <a:gd name="T19" fmla="*/ 216 h 276"/>
                <a:gd name="T20" fmla="*/ 726 w 1032"/>
                <a:gd name="T21" fmla="*/ 216 h 276"/>
                <a:gd name="T22" fmla="*/ 735 w 1032"/>
                <a:gd name="T23" fmla="*/ 219 h 276"/>
                <a:gd name="T24" fmla="*/ 741 w 1032"/>
                <a:gd name="T25" fmla="*/ 219 h 276"/>
                <a:gd name="T26" fmla="*/ 750 w 1032"/>
                <a:gd name="T27" fmla="*/ 222 h 276"/>
                <a:gd name="T28" fmla="*/ 753 w 1032"/>
                <a:gd name="T29" fmla="*/ 222 h 276"/>
                <a:gd name="T30" fmla="*/ 765 w 1032"/>
                <a:gd name="T31" fmla="*/ 225 h 276"/>
                <a:gd name="T32" fmla="*/ 768 w 1032"/>
                <a:gd name="T33" fmla="*/ 225 h 276"/>
                <a:gd name="T34" fmla="*/ 1032 w 1032"/>
                <a:gd name="T35" fmla="*/ 276 h 276"/>
                <a:gd name="T36" fmla="*/ 1032 w 1032"/>
                <a:gd name="T37" fmla="*/ 264 h 276"/>
                <a:gd name="T38" fmla="*/ 1026 w 1032"/>
                <a:gd name="T39" fmla="*/ 240 h 276"/>
                <a:gd name="T40" fmla="*/ 1026 w 1032"/>
                <a:gd name="T41" fmla="*/ 237 h 276"/>
                <a:gd name="T42" fmla="*/ 972 w 1032"/>
                <a:gd name="T43" fmla="*/ 0 h 276"/>
                <a:gd name="T44" fmla="*/ 966 w 1032"/>
                <a:gd name="T45" fmla="*/ 0 h 276"/>
                <a:gd name="T46" fmla="*/ 927 w 1032"/>
                <a:gd name="T47" fmla="*/ 39 h 276"/>
                <a:gd name="T48" fmla="*/ 924 w 1032"/>
                <a:gd name="T49" fmla="*/ 42 h 276"/>
                <a:gd name="T50" fmla="*/ 513 w 1032"/>
                <a:gd name="T51" fmla="*/ 81 h 276"/>
                <a:gd name="T52" fmla="*/ 99 w 1032"/>
                <a:gd name="T53" fmla="*/ 6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32" h="276">
                  <a:moveTo>
                    <a:pt x="99" y="60"/>
                  </a:moveTo>
                  <a:lnTo>
                    <a:pt x="84" y="60"/>
                  </a:lnTo>
                  <a:lnTo>
                    <a:pt x="72" y="63"/>
                  </a:lnTo>
                  <a:lnTo>
                    <a:pt x="48" y="63"/>
                  </a:lnTo>
                  <a:lnTo>
                    <a:pt x="36" y="66"/>
                  </a:lnTo>
                  <a:lnTo>
                    <a:pt x="24" y="66"/>
                  </a:lnTo>
                  <a:lnTo>
                    <a:pt x="12" y="66"/>
                  </a:lnTo>
                  <a:lnTo>
                    <a:pt x="0" y="69"/>
                  </a:lnTo>
                  <a:lnTo>
                    <a:pt x="711" y="213"/>
                  </a:lnTo>
                  <a:lnTo>
                    <a:pt x="720" y="216"/>
                  </a:lnTo>
                  <a:lnTo>
                    <a:pt x="726" y="216"/>
                  </a:lnTo>
                  <a:lnTo>
                    <a:pt x="735" y="219"/>
                  </a:lnTo>
                  <a:lnTo>
                    <a:pt x="741" y="219"/>
                  </a:lnTo>
                  <a:lnTo>
                    <a:pt x="750" y="222"/>
                  </a:lnTo>
                  <a:lnTo>
                    <a:pt x="753" y="222"/>
                  </a:lnTo>
                  <a:lnTo>
                    <a:pt x="765" y="225"/>
                  </a:lnTo>
                  <a:lnTo>
                    <a:pt x="768" y="225"/>
                  </a:lnTo>
                  <a:lnTo>
                    <a:pt x="1032" y="276"/>
                  </a:lnTo>
                  <a:lnTo>
                    <a:pt x="1032" y="264"/>
                  </a:lnTo>
                  <a:lnTo>
                    <a:pt x="1026" y="240"/>
                  </a:lnTo>
                  <a:lnTo>
                    <a:pt x="1026" y="237"/>
                  </a:lnTo>
                  <a:lnTo>
                    <a:pt x="972" y="0"/>
                  </a:lnTo>
                  <a:lnTo>
                    <a:pt x="966" y="0"/>
                  </a:lnTo>
                  <a:lnTo>
                    <a:pt x="927" y="39"/>
                  </a:lnTo>
                  <a:lnTo>
                    <a:pt x="924" y="42"/>
                  </a:lnTo>
                  <a:lnTo>
                    <a:pt x="513" y="81"/>
                  </a:lnTo>
                  <a:lnTo>
                    <a:pt x="99" y="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63" name="Freeform 3391">
              <a:extLst>
                <a:ext uri="{FF2B5EF4-FFF2-40B4-BE49-F238E27FC236}">
                  <a16:creationId xmlns:a16="http://schemas.microsoft.com/office/drawing/2014/main" id="{950D3AD2-2423-4DE2-9FA8-992484EA33D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167" y="2212"/>
              <a:ext cx="34" cy="4"/>
            </a:xfrm>
            <a:custGeom>
              <a:avLst/>
              <a:gdLst>
                <a:gd name="T0" fmla="*/ 87 w 102"/>
                <a:gd name="T1" fmla="*/ 6 h 12"/>
                <a:gd name="T2" fmla="*/ 102 w 102"/>
                <a:gd name="T3" fmla="*/ 6 h 12"/>
                <a:gd name="T4" fmla="*/ 12 w 102"/>
                <a:gd name="T5" fmla="*/ 0 h 12"/>
                <a:gd name="T6" fmla="*/ 0 w 102"/>
                <a:gd name="T7" fmla="*/ 6 h 12"/>
                <a:gd name="T8" fmla="*/ 27 w 102"/>
                <a:gd name="T9" fmla="*/ 12 h 12"/>
                <a:gd name="T10" fmla="*/ 39 w 102"/>
                <a:gd name="T11" fmla="*/ 12 h 12"/>
                <a:gd name="T12" fmla="*/ 51 w 102"/>
                <a:gd name="T13" fmla="*/ 9 h 12"/>
                <a:gd name="T14" fmla="*/ 75 w 102"/>
                <a:gd name="T15" fmla="*/ 9 h 12"/>
                <a:gd name="T16" fmla="*/ 87 w 102"/>
                <a:gd name="T17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12">
                  <a:moveTo>
                    <a:pt x="87" y="6"/>
                  </a:moveTo>
                  <a:lnTo>
                    <a:pt x="102" y="6"/>
                  </a:lnTo>
                  <a:lnTo>
                    <a:pt x="12" y="0"/>
                  </a:lnTo>
                  <a:lnTo>
                    <a:pt x="0" y="6"/>
                  </a:lnTo>
                  <a:lnTo>
                    <a:pt x="27" y="12"/>
                  </a:lnTo>
                  <a:lnTo>
                    <a:pt x="39" y="12"/>
                  </a:lnTo>
                  <a:lnTo>
                    <a:pt x="51" y="9"/>
                  </a:lnTo>
                  <a:lnTo>
                    <a:pt x="75" y="9"/>
                  </a:lnTo>
                  <a:lnTo>
                    <a:pt x="87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64" name="Freeform 3392">
              <a:extLst>
                <a:ext uri="{FF2B5EF4-FFF2-40B4-BE49-F238E27FC236}">
                  <a16:creationId xmlns:a16="http://schemas.microsoft.com/office/drawing/2014/main" id="{90D163FC-A24F-437C-8919-74A12700E34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191" y="2209"/>
              <a:ext cx="3" cy="1"/>
            </a:xfrm>
            <a:custGeom>
              <a:avLst/>
              <a:gdLst>
                <a:gd name="T0" fmla="*/ 9 w 9"/>
                <a:gd name="T1" fmla="*/ 0 h 3"/>
                <a:gd name="T2" fmla="*/ 0 w 9"/>
                <a:gd name="T3" fmla="*/ 0 h 3"/>
                <a:gd name="T4" fmla="*/ 0 w 9"/>
                <a:gd name="T5" fmla="*/ 3 h 3"/>
                <a:gd name="T6" fmla="*/ 9 w 9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">
                  <a:moveTo>
                    <a:pt x="9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65" name="Freeform 3393">
              <a:extLst>
                <a:ext uri="{FF2B5EF4-FFF2-40B4-BE49-F238E27FC236}">
                  <a16:creationId xmlns:a16="http://schemas.microsoft.com/office/drawing/2014/main" id="{5323B629-AEF2-45B6-83BB-502C0D97C45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194" y="2209"/>
              <a:ext cx="4" cy="1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0 h 3"/>
                <a:gd name="T4" fmla="*/ 0 w 12"/>
                <a:gd name="T5" fmla="*/ 3 h 3"/>
                <a:gd name="T6" fmla="*/ 3 w 12"/>
                <a:gd name="T7" fmla="*/ 3 h 3"/>
                <a:gd name="T8" fmla="*/ 12 w 12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0"/>
                  </a:lnTo>
                  <a:lnTo>
                    <a:pt x="0" y="3"/>
                  </a:lnTo>
                  <a:lnTo>
                    <a:pt x="3" y="3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66" name="Freeform 3394">
              <a:extLst>
                <a:ext uri="{FF2B5EF4-FFF2-40B4-BE49-F238E27FC236}">
                  <a16:creationId xmlns:a16="http://schemas.microsoft.com/office/drawing/2014/main" id="{2D5D01E1-CFCB-437A-9E4F-36B982D50D4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029" y="2210"/>
              <a:ext cx="174" cy="11"/>
            </a:xfrm>
            <a:custGeom>
              <a:avLst/>
              <a:gdLst>
                <a:gd name="T0" fmla="*/ 0 w 522"/>
                <a:gd name="T1" fmla="*/ 0 h 33"/>
                <a:gd name="T2" fmla="*/ 18 w 522"/>
                <a:gd name="T3" fmla="*/ 6 h 33"/>
                <a:gd name="T4" fmla="*/ 108 w 522"/>
                <a:gd name="T5" fmla="*/ 12 h 33"/>
                <a:gd name="T6" fmla="*/ 522 w 522"/>
                <a:gd name="T7" fmla="*/ 33 h 33"/>
                <a:gd name="T8" fmla="*/ 522 w 522"/>
                <a:gd name="T9" fmla="*/ 30 h 33"/>
                <a:gd name="T10" fmla="*/ 18 w 522"/>
                <a:gd name="T11" fmla="*/ 0 h 33"/>
                <a:gd name="T12" fmla="*/ 15 w 522"/>
                <a:gd name="T13" fmla="*/ 0 h 33"/>
                <a:gd name="T14" fmla="*/ 0 w 522"/>
                <a:gd name="T1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2" h="33">
                  <a:moveTo>
                    <a:pt x="0" y="0"/>
                  </a:moveTo>
                  <a:lnTo>
                    <a:pt x="18" y="6"/>
                  </a:lnTo>
                  <a:lnTo>
                    <a:pt x="108" y="12"/>
                  </a:lnTo>
                  <a:lnTo>
                    <a:pt x="522" y="33"/>
                  </a:lnTo>
                  <a:lnTo>
                    <a:pt x="522" y="30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67" name="Freeform 3395">
              <a:extLst>
                <a:ext uri="{FF2B5EF4-FFF2-40B4-BE49-F238E27FC236}">
                  <a16:creationId xmlns:a16="http://schemas.microsoft.com/office/drawing/2014/main" id="{D9C25FB3-74E2-4526-9AE2-110510C8A0B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862" y="2187"/>
              <a:ext cx="274" cy="19"/>
            </a:xfrm>
            <a:custGeom>
              <a:avLst/>
              <a:gdLst>
                <a:gd name="T0" fmla="*/ 147 w 822"/>
                <a:gd name="T1" fmla="*/ 51 h 57"/>
                <a:gd name="T2" fmla="*/ 159 w 822"/>
                <a:gd name="T3" fmla="*/ 48 h 57"/>
                <a:gd name="T4" fmla="*/ 231 w 822"/>
                <a:gd name="T5" fmla="*/ 45 h 57"/>
                <a:gd name="T6" fmla="*/ 258 w 822"/>
                <a:gd name="T7" fmla="*/ 42 h 57"/>
                <a:gd name="T8" fmla="*/ 267 w 822"/>
                <a:gd name="T9" fmla="*/ 42 h 57"/>
                <a:gd name="T10" fmla="*/ 276 w 822"/>
                <a:gd name="T11" fmla="*/ 42 h 57"/>
                <a:gd name="T12" fmla="*/ 300 w 822"/>
                <a:gd name="T13" fmla="*/ 39 h 57"/>
                <a:gd name="T14" fmla="*/ 318 w 822"/>
                <a:gd name="T15" fmla="*/ 39 h 57"/>
                <a:gd name="T16" fmla="*/ 339 w 822"/>
                <a:gd name="T17" fmla="*/ 36 h 57"/>
                <a:gd name="T18" fmla="*/ 363 w 822"/>
                <a:gd name="T19" fmla="*/ 36 h 57"/>
                <a:gd name="T20" fmla="*/ 381 w 822"/>
                <a:gd name="T21" fmla="*/ 33 h 57"/>
                <a:gd name="T22" fmla="*/ 405 w 822"/>
                <a:gd name="T23" fmla="*/ 33 h 57"/>
                <a:gd name="T24" fmla="*/ 420 w 822"/>
                <a:gd name="T25" fmla="*/ 30 h 57"/>
                <a:gd name="T26" fmla="*/ 450 w 822"/>
                <a:gd name="T27" fmla="*/ 30 h 57"/>
                <a:gd name="T28" fmla="*/ 459 w 822"/>
                <a:gd name="T29" fmla="*/ 27 h 57"/>
                <a:gd name="T30" fmla="*/ 492 w 822"/>
                <a:gd name="T31" fmla="*/ 27 h 57"/>
                <a:gd name="T32" fmla="*/ 501 w 822"/>
                <a:gd name="T33" fmla="*/ 24 h 57"/>
                <a:gd name="T34" fmla="*/ 744 w 822"/>
                <a:gd name="T35" fmla="*/ 9 h 57"/>
                <a:gd name="T36" fmla="*/ 753 w 822"/>
                <a:gd name="T37" fmla="*/ 9 h 57"/>
                <a:gd name="T38" fmla="*/ 822 w 822"/>
                <a:gd name="T39" fmla="*/ 3 h 57"/>
                <a:gd name="T40" fmla="*/ 822 w 822"/>
                <a:gd name="T41" fmla="*/ 0 h 57"/>
                <a:gd name="T42" fmla="*/ 0 w 822"/>
                <a:gd name="T43" fmla="*/ 57 h 57"/>
                <a:gd name="T44" fmla="*/ 147 w 822"/>
                <a:gd name="T45" fmla="*/ 5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22" h="57">
                  <a:moveTo>
                    <a:pt x="147" y="51"/>
                  </a:moveTo>
                  <a:lnTo>
                    <a:pt x="159" y="48"/>
                  </a:lnTo>
                  <a:lnTo>
                    <a:pt x="231" y="45"/>
                  </a:lnTo>
                  <a:lnTo>
                    <a:pt x="258" y="42"/>
                  </a:lnTo>
                  <a:lnTo>
                    <a:pt x="267" y="42"/>
                  </a:lnTo>
                  <a:lnTo>
                    <a:pt x="276" y="42"/>
                  </a:lnTo>
                  <a:lnTo>
                    <a:pt x="300" y="39"/>
                  </a:lnTo>
                  <a:lnTo>
                    <a:pt x="318" y="39"/>
                  </a:lnTo>
                  <a:lnTo>
                    <a:pt x="339" y="36"/>
                  </a:lnTo>
                  <a:lnTo>
                    <a:pt x="363" y="36"/>
                  </a:lnTo>
                  <a:lnTo>
                    <a:pt x="381" y="33"/>
                  </a:lnTo>
                  <a:lnTo>
                    <a:pt x="405" y="33"/>
                  </a:lnTo>
                  <a:lnTo>
                    <a:pt x="420" y="30"/>
                  </a:lnTo>
                  <a:lnTo>
                    <a:pt x="450" y="30"/>
                  </a:lnTo>
                  <a:lnTo>
                    <a:pt x="459" y="27"/>
                  </a:lnTo>
                  <a:lnTo>
                    <a:pt x="492" y="27"/>
                  </a:lnTo>
                  <a:lnTo>
                    <a:pt x="501" y="24"/>
                  </a:lnTo>
                  <a:lnTo>
                    <a:pt x="744" y="9"/>
                  </a:lnTo>
                  <a:lnTo>
                    <a:pt x="753" y="9"/>
                  </a:lnTo>
                  <a:lnTo>
                    <a:pt x="822" y="3"/>
                  </a:lnTo>
                  <a:lnTo>
                    <a:pt x="822" y="0"/>
                  </a:lnTo>
                  <a:lnTo>
                    <a:pt x="0" y="57"/>
                  </a:lnTo>
                  <a:lnTo>
                    <a:pt x="147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68" name="Freeform 3396">
              <a:extLst>
                <a:ext uri="{FF2B5EF4-FFF2-40B4-BE49-F238E27FC236}">
                  <a16:creationId xmlns:a16="http://schemas.microsoft.com/office/drawing/2014/main" id="{4602DD8C-C501-4FC9-9717-B43EE3CB73A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884" y="2190"/>
              <a:ext cx="4" cy="1"/>
            </a:xfrm>
            <a:custGeom>
              <a:avLst/>
              <a:gdLst>
                <a:gd name="T0" fmla="*/ 9 w 12"/>
                <a:gd name="T1" fmla="*/ 0 h 3"/>
                <a:gd name="T2" fmla="*/ 0 w 12"/>
                <a:gd name="T3" fmla="*/ 0 h 3"/>
                <a:gd name="T4" fmla="*/ 0 w 12"/>
                <a:gd name="T5" fmla="*/ 3 h 3"/>
                <a:gd name="T6" fmla="*/ 12 w 12"/>
                <a:gd name="T7" fmla="*/ 0 h 3"/>
                <a:gd name="T8" fmla="*/ 9 w 1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">
                  <a:moveTo>
                    <a:pt x="9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12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69" name="Freeform 3397">
              <a:extLst>
                <a:ext uri="{FF2B5EF4-FFF2-40B4-BE49-F238E27FC236}">
                  <a16:creationId xmlns:a16="http://schemas.microsoft.com/office/drawing/2014/main" id="{A02D08E1-D98B-4954-AE5F-071AA09B3DE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856" y="2188"/>
              <a:ext cx="29" cy="85"/>
            </a:xfrm>
            <a:custGeom>
              <a:avLst/>
              <a:gdLst>
                <a:gd name="T0" fmla="*/ 0 w 87"/>
                <a:gd name="T1" fmla="*/ 6 h 255"/>
                <a:gd name="T2" fmla="*/ 3 w 87"/>
                <a:gd name="T3" fmla="*/ 6 h 255"/>
                <a:gd name="T4" fmla="*/ 24 w 87"/>
                <a:gd name="T5" fmla="*/ 12 h 255"/>
                <a:gd name="T6" fmla="*/ 27 w 87"/>
                <a:gd name="T7" fmla="*/ 18 h 255"/>
                <a:gd name="T8" fmla="*/ 81 w 87"/>
                <a:gd name="T9" fmla="*/ 255 h 255"/>
                <a:gd name="T10" fmla="*/ 87 w 87"/>
                <a:gd name="T11" fmla="*/ 255 h 255"/>
                <a:gd name="T12" fmla="*/ 75 w 87"/>
                <a:gd name="T13" fmla="*/ 0 h 255"/>
                <a:gd name="T14" fmla="*/ 69 w 87"/>
                <a:gd name="T15" fmla="*/ 0 h 255"/>
                <a:gd name="T16" fmla="*/ 0 w 87"/>
                <a:gd name="T17" fmla="*/ 6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255">
                  <a:moveTo>
                    <a:pt x="0" y="6"/>
                  </a:moveTo>
                  <a:lnTo>
                    <a:pt x="3" y="6"/>
                  </a:lnTo>
                  <a:lnTo>
                    <a:pt x="24" y="12"/>
                  </a:lnTo>
                  <a:lnTo>
                    <a:pt x="27" y="18"/>
                  </a:lnTo>
                  <a:lnTo>
                    <a:pt x="81" y="255"/>
                  </a:lnTo>
                  <a:lnTo>
                    <a:pt x="87" y="255"/>
                  </a:lnTo>
                  <a:lnTo>
                    <a:pt x="75" y="0"/>
                  </a:lnTo>
                  <a:lnTo>
                    <a:pt x="69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70" name="Freeform 3398">
              <a:extLst>
                <a:ext uri="{FF2B5EF4-FFF2-40B4-BE49-F238E27FC236}">
                  <a16:creationId xmlns:a16="http://schemas.microsoft.com/office/drawing/2014/main" id="{CE3A760C-BAAF-413F-9650-6D3990E7FBF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876" y="2192"/>
              <a:ext cx="2" cy="2"/>
            </a:xfrm>
            <a:custGeom>
              <a:avLst/>
              <a:gdLst>
                <a:gd name="T0" fmla="*/ 0 w 6"/>
                <a:gd name="T1" fmla="*/ 0 h 6"/>
                <a:gd name="T2" fmla="*/ 0 w 6"/>
                <a:gd name="T3" fmla="*/ 6 h 6"/>
                <a:gd name="T4" fmla="*/ 6 w 6"/>
                <a:gd name="T5" fmla="*/ 6 h 6"/>
                <a:gd name="T6" fmla="*/ 3 w 6"/>
                <a:gd name="T7" fmla="*/ 0 h 6"/>
                <a:gd name="T8" fmla="*/ 0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lnTo>
                    <a:pt x="0" y="6"/>
                  </a:lnTo>
                  <a:lnTo>
                    <a:pt x="6" y="6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71" name="Freeform 3399">
              <a:extLst>
                <a:ext uri="{FF2B5EF4-FFF2-40B4-BE49-F238E27FC236}">
                  <a16:creationId xmlns:a16="http://schemas.microsoft.com/office/drawing/2014/main" id="{C4F793F8-2DFB-4845-B008-B02EDBB93A6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877" y="2190"/>
              <a:ext cx="55" cy="5"/>
            </a:xfrm>
            <a:custGeom>
              <a:avLst/>
              <a:gdLst>
                <a:gd name="T0" fmla="*/ 162 w 165"/>
                <a:gd name="T1" fmla="*/ 6 h 15"/>
                <a:gd name="T2" fmla="*/ 165 w 165"/>
                <a:gd name="T3" fmla="*/ 6 h 15"/>
                <a:gd name="T4" fmla="*/ 144 w 165"/>
                <a:gd name="T5" fmla="*/ 0 h 15"/>
                <a:gd name="T6" fmla="*/ 132 w 165"/>
                <a:gd name="T7" fmla="*/ 3 h 15"/>
                <a:gd name="T8" fmla="*/ 108 w 165"/>
                <a:gd name="T9" fmla="*/ 3 h 15"/>
                <a:gd name="T10" fmla="*/ 96 w 165"/>
                <a:gd name="T11" fmla="*/ 6 h 15"/>
                <a:gd name="T12" fmla="*/ 72 w 165"/>
                <a:gd name="T13" fmla="*/ 6 h 15"/>
                <a:gd name="T14" fmla="*/ 60 w 165"/>
                <a:gd name="T15" fmla="*/ 9 h 15"/>
                <a:gd name="T16" fmla="*/ 36 w 165"/>
                <a:gd name="T17" fmla="*/ 9 h 15"/>
                <a:gd name="T18" fmla="*/ 24 w 165"/>
                <a:gd name="T19" fmla="*/ 12 h 15"/>
                <a:gd name="T20" fmla="*/ 0 w 165"/>
                <a:gd name="T21" fmla="*/ 12 h 15"/>
                <a:gd name="T22" fmla="*/ 0 w 165"/>
                <a:gd name="T23" fmla="*/ 15 h 15"/>
                <a:gd name="T24" fmla="*/ 162 w 165"/>
                <a:gd name="T25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15">
                  <a:moveTo>
                    <a:pt x="162" y="6"/>
                  </a:moveTo>
                  <a:lnTo>
                    <a:pt x="165" y="6"/>
                  </a:lnTo>
                  <a:lnTo>
                    <a:pt x="144" y="0"/>
                  </a:lnTo>
                  <a:lnTo>
                    <a:pt x="132" y="3"/>
                  </a:lnTo>
                  <a:lnTo>
                    <a:pt x="108" y="3"/>
                  </a:lnTo>
                  <a:lnTo>
                    <a:pt x="96" y="6"/>
                  </a:lnTo>
                  <a:lnTo>
                    <a:pt x="72" y="6"/>
                  </a:lnTo>
                  <a:lnTo>
                    <a:pt x="60" y="9"/>
                  </a:lnTo>
                  <a:lnTo>
                    <a:pt x="36" y="9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162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72" name="Freeform 3400">
              <a:extLst>
                <a:ext uri="{FF2B5EF4-FFF2-40B4-BE49-F238E27FC236}">
                  <a16:creationId xmlns:a16="http://schemas.microsoft.com/office/drawing/2014/main" id="{03632331-C42F-485D-93D0-E0796FC7483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888" y="2190"/>
              <a:ext cx="121" cy="9"/>
            </a:xfrm>
            <a:custGeom>
              <a:avLst/>
              <a:gdLst>
                <a:gd name="T0" fmla="*/ 363 w 363"/>
                <a:gd name="T1" fmla="*/ 3 h 27"/>
                <a:gd name="T2" fmla="*/ 363 w 363"/>
                <a:gd name="T3" fmla="*/ 0 h 27"/>
                <a:gd name="T4" fmla="*/ 120 w 363"/>
                <a:gd name="T5" fmla="*/ 15 h 27"/>
                <a:gd name="T6" fmla="*/ 111 w 363"/>
                <a:gd name="T7" fmla="*/ 18 h 27"/>
                <a:gd name="T8" fmla="*/ 78 w 363"/>
                <a:gd name="T9" fmla="*/ 18 h 27"/>
                <a:gd name="T10" fmla="*/ 69 w 363"/>
                <a:gd name="T11" fmla="*/ 21 h 27"/>
                <a:gd name="T12" fmla="*/ 39 w 363"/>
                <a:gd name="T13" fmla="*/ 21 h 27"/>
                <a:gd name="T14" fmla="*/ 24 w 363"/>
                <a:gd name="T15" fmla="*/ 24 h 27"/>
                <a:gd name="T16" fmla="*/ 0 w 363"/>
                <a:gd name="T17" fmla="*/ 24 h 27"/>
                <a:gd name="T18" fmla="*/ 0 w 363"/>
                <a:gd name="T19" fmla="*/ 27 h 27"/>
                <a:gd name="T20" fmla="*/ 147 w 363"/>
                <a:gd name="T21" fmla="*/ 21 h 27"/>
                <a:gd name="T22" fmla="*/ 159 w 363"/>
                <a:gd name="T23" fmla="*/ 18 h 27"/>
                <a:gd name="T24" fmla="*/ 168 w 363"/>
                <a:gd name="T25" fmla="*/ 18 h 27"/>
                <a:gd name="T26" fmla="*/ 183 w 363"/>
                <a:gd name="T27" fmla="*/ 18 h 27"/>
                <a:gd name="T28" fmla="*/ 195 w 363"/>
                <a:gd name="T29" fmla="*/ 15 h 27"/>
                <a:gd name="T30" fmla="*/ 219 w 363"/>
                <a:gd name="T31" fmla="*/ 15 h 27"/>
                <a:gd name="T32" fmla="*/ 231 w 363"/>
                <a:gd name="T33" fmla="*/ 12 h 27"/>
                <a:gd name="T34" fmla="*/ 255 w 363"/>
                <a:gd name="T35" fmla="*/ 12 h 27"/>
                <a:gd name="T36" fmla="*/ 267 w 363"/>
                <a:gd name="T37" fmla="*/ 9 h 27"/>
                <a:gd name="T38" fmla="*/ 291 w 363"/>
                <a:gd name="T39" fmla="*/ 9 h 27"/>
                <a:gd name="T40" fmla="*/ 303 w 363"/>
                <a:gd name="T41" fmla="*/ 6 h 27"/>
                <a:gd name="T42" fmla="*/ 327 w 363"/>
                <a:gd name="T43" fmla="*/ 6 h 27"/>
                <a:gd name="T44" fmla="*/ 339 w 363"/>
                <a:gd name="T45" fmla="*/ 3 h 27"/>
                <a:gd name="T46" fmla="*/ 363 w 363"/>
                <a:gd name="T47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3" h="27">
                  <a:moveTo>
                    <a:pt x="363" y="3"/>
                  </a:moveTo>
                  <a:lnTo>
                    <a:pt x="363" y="0"/>
                  </a:lnTo>
                  <a:lnTo>
                    <a:pt x="120" y="15"/>
                  </a:lnTo>
                  <a:lnTo>
                    <a:pt x="111" y="18"/>
                  </a:lnTo>
                  <a:lnTo>
                    <a:pt x="78" y="18"/>
                  </a:lnTo>
                  <a:lnTo>
                    <a:pt x="69" y="21"/>
                  </a:lnTo>
                  <a:lnTo>
                    <a:pt x="39" y="21"/>
                  </a:lnTo>
                  <a:lnTo>
                    <a:pt x="24" y="24"/>
                  </a:lnTo>
                  <a:lnTo>
                    <a:pt x="0" y="24"/>
                  </a:lnTo>
                  <a:lnTo>
                    <a:pt x="0" y="27"/>
                  </a:lnTo>
                  <a:lnTo>
                    <a:pt x="147" y="21"/>
                  </a:lnTo>
                  <a:lnTo>
                    <a:pt x="159" y="18"/>
                  </a:lnTo>
                  <a:lnTo>
                    <a:pt x="168" y="18"/>
                  </a:lnTo>
                  <a:lnTo>
                    <a:pt x="183" y="18"/>
                  </a:lnTo>
                  <a:lnTo>
                    <a:pt x="195" y="15"/>
                  </a:lnTo>
                  <a:lnTo>
                    <a:pt x="219" y="15"/>
                  </a:lnTo>
                  <a:lnTo>
                    <a:pt x="231" y="12"/>
                  </a:lnTo>
                  <a:lnTo>
                    <a:pt x="255" y="12"/>
                  </a:lnTo>
                  <a:lnTo>
                    <a:pt x="267" y="9"/>
                  </a:lnTo>
                  <a:lnTo>
                    <a:pt x="291" y="9"/>
                  </a:lnTo>
                  <a:lnTo>
                    <a:pt x="303" y="6"/>
                  </a:lnTo>
                  <a:lnTo>
                    <a:pt x="327" y="6"/>
                  </a:lnTo>
                  <a:lnTo>
                    <a:pt x="339" y="3"/>
                  </a:lnTo>
                  <a:lnTo>
                    <a:pt x="363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73" name="Freeform 3401">
              <a:extLst>
                <a:ext uri="{FF2B5EF4-FFF2-40B4-BE49-F238E27FC236}">
                  <a16:creationId xmlns:a16="http://schemas.microsoft.com/office/drawing/2014/main" id="{8336E2C1-6A44-4D0F-B7A5-252E5A76D90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856" y="2273"/>
              <a:ext cx="2" cy="9"/>
            </a:xfrm>
            <a:custGeom>
              <a:avLst/>
              <a:gdLst>
                <a:gd name="T0" fmla="*/ 6 w 6"/>
                <a:gd name="T1" fmla="*/ 0 h 27"/>
                <a:gd name="T2" fmla="*/ 0 w 6"/>
                <a:gd name="T3" fmla="*/ 0 h 27"/>
                <a:gd name="T4" fmla="*/ 0 w 6"/>
                <a:gd name="T5" fmla="*/ 3 h 27"/>
                <a:gd name="T6" fmla="*/ 6 w 6"/>
                <a:gd name="T7" fmla="*/ 27 h 27"/>
                <a:gd name="T8" fmla="*/ 6 w 6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7">
                  <a:moveTo>
                    <a:pt x="6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6" y="27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74" name="Freeform 3402">
              <a:extLst>
                <a:ext uri="{FF2B5EF4-FFF2-40B4-BE49-F238E27FC236}">
                  <a16:creationId xmlns:a16="http://schemas.microsoft.com/office/drawing/2014/main" id="{D4B93D4B-EB54-4840-91CD-973AC4A86FF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856" y="2269"/>
              <a:ext cx="88" cy="20"/>
            </a:xfrm>
            <a:custGeom>
              <a:avLst/>
              <a:gdLst>
                <a:gd name="T0" fmla="*/ 264 w 264"/>
                <a:gd name="T1" fmla="*/ 60 h 60"/>
                <a:gd name="T2" fmla="*/ 264 w 264"/>
                <a:gd name="T3" fmla="*/ 51 h 60"/>
                <a:gd name="T4" fmla="*/ 0 w 264"/>
                <a:gd name="T5" fmla="*/ 0 h 60"/>
                <a:gd name="T6" fmla="*/ 264 w 264"/>
                <a:gd name="T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4" h="60">
                  <a:moveTo>
                    <a:pt x="264" y="60"/>
                  </a:moveTo>
                  <a:lnTo>
                    <a:pt x="264" y="51"/>
                  </a:lnTo>
                  <a:lnTo>
                    <a:pt x="0" y="0"/>
                  </a:lnTo>
                  <a:lnTo>
                    <a:pt x="264" y="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75" name="Freeform 3403">
              <a:extLst>
                <a:ext uri="{FF2B5EF4-FFF2-40B4-BE49-F238E27FC236}">
                  <a16:creationId xmlns:a16="http://schemas.microsoft.com/office/drawing/2014/main" id="{C784AE44-5973-4104-8DC0-D61B7CCF9C2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53" y="2196"/>
              <a:ext cx="3" cy="1"/>
            </a:xfrm>
            <a:custGeom>
              <a:avLst/>
              <a:gdLst>
                <a:gd name="T0" fmla="*/ 9 w 9"/>
                <a:gd name="T1" fmla="*/ 0 h 3"/>
                <a:gd name="T2" fmla="*/ 0 w 9"/>
                <a:gd name="T3" fmla="*/ 0 h 3"/>
                <a:gd name="T4" fmla="*/ 0 w 9"/>
                <a:gd name="T5" fmla="*/ 3 h 3"/>
                <a:gd name="T6" fmla="*/ 9 w 9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">
                  <a:moveTo>
                    <a:pt x="9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76" name="Freeform 3404">
              <a:extLst>
                <a:ext uri="{FF2B5EF4-FFF2-40B4-BE49-F238E27FC236}">
                  <a16:creationId xmlns:a16="http://schemas.microsoft.com/office/drawing/2014/main" id="{44515498-DF33-419D-B627-D518B63B0E3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56" y="2196"/>
              <a:ext cx="4" cy="1"/>
            </a:xfrm>
            <a:custGeom>
              <a:avLst/>
              <a:gdLst>
                <a:gd name="T0" fmla="*/ 0 w 12"/>
                <a:gd name="T1" fmla="*/ 3 h 3"/>
                <a:gd name="T2" fmla="*/ 12 w 12"/>
                <a:gd name="T3" fmla="*/ 3 h 3"/>
                <a:gd name="T4" fmla="*/ 12 w 12"/>
                <a:gd name="T5" fmla="*/ 0 h 3"/>
                <a:gd name="T6" fmla="*/ 0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0" y="3"/>
                  </a:moveTo>
                  <a:lnTo>
                    <a:pt x="12" y="3"/>
                  </a:lnTo>
                  <a:lnTo>
                    <a:pt x="12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77" name="Freeform 3405">
              <a:extLst>
                <a:ext uri="{FF2B5EF4-FFF2-40B4-BE49-F238E27FC236}">
                  <a16:creationId xmlns:a16="http://schemas.microsoft.com/office/drawing/2014/main" id="{00E4D178-C985-4B59-A27C-820B7ED37E6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44" y="2195"/>
              <a:ext cx="4" cy="1"/>
            </a:xfrm>
            <a:custGeom>
              <a:avLst/>
              <a:gdLst>
                <a:gd name="T0" fmla="*/ 12 w 12"/>
                <a:gd name="T1" fmla="*/ 0 h 3"/>
                <a:gd name="T2" fmla="*/ 0 w 12"/>
                <a:gd name="T3" fmla="*/ 3 h 3"/>
                <a:gd name="T4" fmla="*/ 12 w 12"/>
                <a:gd name="T5" fmla="*/ 3 h 3"/>
                <a:gd name="T6" fmla="*/ 12 w 1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0"/>
                  </a:moveTo>
                  <a:lnTo>
                    <a:pt x="0" y="3"/>
                  </a:lnTo>
                  <a:lnTo>
                    <a:pt x="12" y="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78" name="Freeform 3406">
              <a:extLst>
                <a:ext uri="{FF2B5EF4-FFF2-40B4-BE49-F238E27FC236}">
                  <a16:creationId xmlns:a16="http://schemas.microsoft.com/office/drawing/2014/main" id="{C9D715F3-44F4-453E-A793-E4A3D415CE9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35" y="2195"/>
              <a:ext cx="9" cy="1"/>
            </a:xfrm>
            <a:custGeom>
              <a:avLst/>
              <a:gdLst>
                <a:gd name="T0" fmla="*/ 0 w 27"/>
                <a:gd name="T1" fmla="*/ 0 h 3"/>
                <a:gd name="T2" fmla="*/ 0 w 27"/>
                <a:gd name="T3" fmla="*/ 3 h 3"/>
                <a:gd name="T4" fmla="*/ 27 w 27"/>
                <a:gd name="T5" fmla="*/ 0 h 3"/>
                <a:gd name="T6" fmla="*/ 24 w 27"/>
                <a:gd name="T7" fmla="*/ 0 h 3"/>
                <a:gd name="T8" fmla="*/ 0 w 27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">
                  <a:moveTo>
                    <a:pt x="0" y="0"/>
                  </a:moveTo>
                  <a:lnTo>
                    <a:pt x="0" y="3"/>
                  </a:lnTo>
                  <a:lnTo>
                    <a:pt x="27" y="0"/>
                  </a:lnTo>
                  <a:lnTo>
                    <a:pt x="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79" name="Freeform 3407">
              <a:extLst>
                <a:ext uri="{FF2B5EF4-FFF2-40B4-BE49-F238E27FC236}">
                  <a16:creationId xmlns:a16="http://schemas.microsoft.com/office/drawing/2014/main" id="{94C12B56-38C8-4A3C-A59F-72CC158384F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32" y="2194"/>
              <a:ext cx="4" cy="1"/>
            </a:xfrm>
            <a:custGeom>
              <a:avLst/>
              <a:gdLst>
                <a:gd name="T0" fmla="*/ 3 w 12"/>
                <a:gd name="T1" fmla="*/ 3 h 3"/>
                <a:gd name="T2" fmla="*/ 12 w 12"/>
                <a:gd name="T3" fmla="*/ 3 h 3"/>
                <a:gd name="T4" fmla="*/ 12 w 12"/>
                <a:gd name="T5" fmla="*/ 0 h 3"/>
                <a:gd name="T6" fmla="*/ 0 w 12"/>
                <a:gd name="T7" fmla="*/ 3 h 3"/>
                <a:gd name="T8" fmla="*/ 3 w 12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">
                  <a:moveTo>
                    <a:pt x="3" y="3"/>
                  </a:moveTo>
                  <a:lnTo>
                    <a:pt x="12" y="3"/>
                  </a:lnTo>
                  <a:lnTo>
                    <a:pt x="12" y="0"/>
                  </a:lnTo>
                  <a:lnTo>
                    <a:pt x="0" y="3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80" name="Freeform 3408">
              <a:extLst>
                <a:ext uri="{FF2B5EF4-FFF2-40B4-BE49-F238E27FC236}">
                  <a16:creationId xmlns:a16="http://schemas.microsoft.com/office/drawing/2014/main" id="{B7841613-6B3F-4DA9-8DA5-D75F5719F11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028" y="2200"/>
              <a:ext cx="8" cy="1"/>
            </a:xfrm>
            <a:custGeom>
              <a:avLst/>
              <a:gdLst>
                <a:gd name="T0" fmla="*/ 0 w 24"/>
                <a:gd name="T1" fmla="*/ 0 h 3"/>
                <a:gd name="T2" fmla="*/ 0 w 24"/>
                <a:gd name="T3" fmla="*/ 3 h 3"/>
                <a:gd name="T4" fmla="*/ 24 w 24"/>
                <a:gd name="T5" fmla="*/ 0 h 3"/>
                <a:gd name="T6" fmla="*/ 18 w 24"/>
                <a:gd name="T7" fmla="*/ 0 h 3"/>
                <a:gd name="T8" fmla="*/ 0 w 2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">
                  <a:moveTo>
                    <a:pt x="0" y="0"/>
                  </a:moveTo>
                  <a:lnTo>
                    <a:pt x="0" y="3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81" name="Freeform 3409">
              <a:extLst>
                <a:ext uri="{FF2B5EF4-FFF2-40B4-BE49-F238E27FC236}">
                  <a16:creationId xmlns:a16="http://schemas.microsoft.com/office/drawing/2014/main" id="{F3CC8C0C-1AEE-4B2D-AC91-0BB0EDAEAEE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047" y="2201"/>
              <a:ext cx="3" cy="1"/>
            </a:xfrm>
            <a:custGeom>
              <a:avLst/>
              <a:gdLst>
                <a:gd name="T0" fmla="*/ 9 w 9"/>
                <a:gd name="T1" fmla="*/ 0 h 3"/>
                <a:gd name="T2" fmla="*/ 0 w 9"/>
                <a:gd name="T3" fmla="*/ 0 h 3"/>
                <a:gd name="T4" fmla="*/ 0 w 9"/>
                <a:gd name="T5" fmla="*/ 3 h 3"/>
                <a:gd name="T6" fmla="*/ 9 w 9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">
                  <a:moveTo>
                    <a:pt x="9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82" name="Freeform 3410">
              <a:extLst>
                <a:ext uri="{FF2B5EF4-FFF2-40B4-BE49-F238E27FC236}">
                  <a16:creationId xmlns:a16="http://schemas.microsoft.com/office/drawing/2014/main" id="{AB0276A6-CF06-45CB-B13F-9DE029BED8A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010" y="2199"/>
              <a:ext cx="13" cy="1"/>
            </a:xfrm>
            <a:custGeom>
              <a:avLst/>
              <a:gdLst>
                <a:gd name="T0" fmla="*/ 24 w 39"/>
                <a:gd name="T1" fmla="*/ 0 h 3"/>
                <a:gd name="T2" fmla="*/ 0 w 39"/>
                <a:gd name="T3" fmla="*/ 0 h 3"/>
                <a:gd name="T4" fmla="*/ 0 w 39"/>
                <a:gd name="T5" fmla="*/ 3 h 3"/>
                <a:gd name="T6" fmla="*/ 39 w 39"/>
                <a:gd name="T7" fmla="*/ 0 h 3"/>
                <a:gd name="T8" fmla="*/ 24 w 3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">
                  <a:moveTo>
                    <a:pt x="24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39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83" name="Freeform 3411">
              <a:extLst>
                <a:ext uri="{FF2B5EF4-FFF2-40B4-BE49-F238E27FC236}">
                  <a16:creationId xmlns:a16="http://schemas.microsoft.com/office/drawing/2014/main" id="{B93F7332-66FB-482B-88F9-855E64E6D96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892" y="2208"/>
              <a:ext cx="137" cy="13"/>
            </a:xfrm>
            <a:custGeom>
              <a:avLst/>
              <a:gdLst>
                <a:gd name="T0" fmla="*/ 0 w 411"/>
                <a:gd name="T1" fmla="*/ 36 h 39"/>
                <a:gd name="T2" fmla="*/ 0 w 411"/>
                <a:gd name="T3" fmla="*/ 39 h 39"/>
                <a:gd name="T4" fmla="*/ 411 w 411"/>
                <a:gd name="T5" fmla="*/ 0 h 39"/>
                <a:gd name="T6" fmla="*/ 408 w 411"/>
                <a:gd name="T7" fmla="*/ 0 h 39"/>
                <a:gd name="T8" fmla="*/ 0 w 411"/>
                <a:gd name="T9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1" h="39">
                  <a:moveTo>
                    <a:pt x="0" y="36"/>
                  </a:moveTo>
                  <a:lnTo>
                    <a:pt x="0" y="39"/>
                  </a:lnTo>
                  <a:lnTo>
                    <a:pt x="411" y="0"/>
                  </a:lnTo>
                  <a:lnTo>
                    <a:pt x="408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84" name="Freeform 3412">
              <a:extLst>
                <a:ext uri="{FF2B5EF4-FFF2-40B4-BE49-F238E27FC236}">
                  <a16:creationId xmlns:a16="http://schemas.microsoft.com/office/drawing/2014/main" id="{554C8907-DCC2-48B7-806F-A3D7D56FF9B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891" y="2207"/>
              <a:ext cx="2" cy="1"/>
            </a:xfrm>
            <a:custGeom>
              <a:avLst/>
              <a:gdLst>
                <a:gd name="T0" fmla="*/ 0 w 6"/>
                <a:gd name="T1" fmla="*/ 3 h 3"/>
                <a:gd name="T2" fmla="*/ 3 w 6"/>
                <a:gd name="T3" fmla="*/ 3 h 3"/>
                <a:gd name="T4" fmla="*/ 6 w 6"/>
                <a:gd name="T5" fmla="*/ 0 h 3"/>
                <a:gd name="T6" fmla="*/ 0 w 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0" y="3"/>
                  </a:moveTo>
                  <a:lnTo>
                    <a:pt x="3" y="3"/>
                  </a:lnTo>
                  <a:lnTo>
                    <a:pt x="6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85" name="Freeform 3413">
              <a:extLst>
                <a:ext uri="{FF2B5EF4-FFF2-40B4-BE49-F238E27FC236}">
                  <a16:creationId xmlns:a16="http://schemas.microsoft.com/office/drawing/2014/main" id="{18BE8E33-42A6-4250-8EA3-102296E1F5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0" y="2192"/>
              <a:ext cx="358" cy="28"/>
            </a:xfrm>
            <a:custGeom>
              <a:avLst/>
              <a:gdLst>
                <a:gd name="T0" fmla="*/ 297 w 358"/>
                <a:gd name="T1" fmla="*/ 14 h 28"/>
                <a:gd name="T2" fmla="*/ 316 w 358"/>
                <a:gd name="T3" fmla="*/ 15 h 28"/>
                <a:gd name="T4" fmla="*/ 326 w 358"/>
                <a:gd name="T5" fmla="*/ 16 h 28"/>
                <a:gd name="T6" fmla="*/ 351 w 358"/>
                <a:gd name="T7" fmla="*/ 17 h 28"/>
                <a:gd name="T8" fmla="*/ 352 w 358"/>
                <a:gd name="T9" fmla="*/ 17 h 28"/>
                <a:gd name="T10" fmla="*/ 355 w 358"/>
                <a:gd name="T11" fmla="*/ 18 h 28"/>
                <a:gd name="T12" fmla="*/ 358 w 358"/>
                <a:gd name="T13" fmla="*/ 18 h 28"/>
                <a:gd name="T14" fmla="*/ 190 w 358"/>
                <a:gd name="T15" fmla="*/ 28 h 28"/>
                <a:gd name="T16" fmla="*/ 0 w 358"/>
                <a:gd name="T17" fmla="*/ 24 h 28"/>
                <a:gd name="T18" fmla="*/ 39 w 358"/>
                <a:gd name="T19" fmla="*/ 2 h 28"/>
                <a:gd name="T20" fmla="*/ 39 w 358"/>
                <a:gd name="T21" fmla="*/ 0 h 28"/>
                <a:gd name="T22" fmla="*/ 93 w 358"/>
                <a:gd name="T23" fmla="*/ 3 h 28"/>
                <a:gd name="T24" fmla="*/ 96 w 358"/>
                <a:gd name="T25" fmla="*/ 3 h 28"/>
                <a:gd name="T26" fmla="*/ 105 w 358"/>
                <a:gd name="T27" fmla="*/ 4 h 28"/>
                <a:gd name="T28" fmla="*/ 109 w 358"/>
                <a:gd name="T29" fmla="*/ 4 h 28"/>
                <a:gd name="T30" fmla="*/ 114 w 358"/>
                <a:gd name="T31" fmla="*/ 4 h 28"/>
                <a:gd name="T32" fmla="*/ 117 w 358"/>
                <a:gd name="T33" fmla="*/ 5 h 28"/>
                <a:gd name="T34" fmla="*/ 121 w 358"/>
                <a:gd name="T35" fmla="*/ 5 h 28"/>
                <a:gd name="T36" fmla="*/ 170 w 358"/>
                <a:gd name="T37" fmla="*/ 7 h 28"/>
                <a:gd name="T38" fmla="*/ 171 w 358"/>
                <a:gd name="T39" fmla="*/ 7 h 28"/>
                <a:gd name="T40" fmla="*/ 184 w 358"/>
                <a:gd name="T41" fmla="*/ 8 h 28"/>
                <a:gd name="T42" fmla="*/ 189 w 358"/>
                <a:gd name="T43" fmla="*/ 8 h 28"/>
                <a:gd name="T44" fmla="*/ 197 w 358"/>
                <a:gd name="T45" fmla="*/ 9 h 28"/>
                <a:gd name="T46" fmla="*/ 205 w 358"/>
                <a:gd name="T47" fmla="*/ 9 h 28"/>
                <a:gd name="T48" fmla="*/ 208 w 358"/>
                <a:gd name="T49" fmla="*/ 9 h 28"/>
                <a:gd name="T50" fmla="*/ 211 w 358"/>
                <a:gd name="T51" fmla="*/ 10 h 28"/>
                <a:gd name="T52" fmla="*/ 220 w 358"/>
                <a:gd name="T53" fmla="*/ 10 h 28"/>
                <a:gd name="T54" fmla="*/ 244 w 358"/>
                <a:gd name="T55" fmla="*/ 11 h 28"/>
                <a:gd name="T56" fmla="*/ 248 w 358"/>
                <a:gd name="T57" fmla="*/ 12 h 28"/>
                <a:gd name="T58" fmla="*/ 297 w 358"/>
                <a:gd name="T59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58" h="28">
                  <a:moveTo>
                    <a:pt x="297" y="14"/>
                  </a:moveTo>
                  <a:lnTo>
                    <a:pt x="316" y="15"/>
                  </a:lnTo>
                  <a:lnTo>
                    <a:pt x="326" y="16"/>
                  </a:lnTo>
                  <a:lnTo>
                    <a:pt x="351" y="17"/>
                  </a:lnTo>
                  <a:lnTo>
                    <a:pt x="352" y="17"/>
                  </a:lnTo>
                  <a:lnTo>
                    <a:pt x="355" y="18"/>
                  </a:lnTo>
                  <a:lnTo>
                    <a:pt x="358" y="18"/>
                  </a:lnTo>
                  <a:lnTo>
                    <a:pt x="190" y="28"/>
                  </a:lnTo>
                  <a:lnTo>
                    <a:pt x="0" y="24"/>
                  </a:lnTo>
                  <a:lnTo>
                    <a:pt x="39" y="2"/>
                  </a:lnTo>
                  <a:lnTo>
                    <a:pt x="39" y="0"/>
                  </a:lnTo>
                  <a:lnTo>
                    <a:pt x="93" y="3"/>
                  </a:lnTo>
                  <a:lnTo>
                    <a:pt x="96" y="3"/>
                  </a:lnTo>
                  <a:lnTo>
                    <a:pt x="105" y="4"/>
                  </a:lnTo>
                  <a:lnTo>
                    <a:pt x="109" y="4"/>
                  </a:lnTo>
                  <a:lnTo>
                    <a:pt x="114" y="4"/>
                  </a:lnTo>
                  <a:lnTo>
                    <a:pt x="117" y="5"/>
                  </a:lnTo>
                  <a:lnTo>
                    <a:pt x="121" y="5"/>
                  </a:lnTo>
                  <a:lnTo>
                    <a:pt x="170" y="7"/>
                  </a:lnTo>
                  <a:lnTo>
                    <a:pt x="171" y="7"/>
                  </a:lnTo>
                  <a:lnTo>
                    <a:pt x="184" y="8"/>
                  </a:lnTo>
                  <a:lnTo>
                    <a:pt x="189" y="8"/>
                  </a:lnTo>
                  <a:lnTo>
                    <a:pt x="197" y="9"/>
                  </a:lnTo>
                  <a:lnTo>
                    <a:pt x="205" y="9"/>
                  </a:lnTo>
                  <a:lnTo>
                    <a:pt x="208" y="9"/>
                  </a:lnTo>
                  <a:lnTo>
                    <a:pt x="211" y="10"/>
                  </a:lnTo>
                  <a:lnTo>
                    <a:pt x="220" y="10"/>
                  </a:lnTo>
                  <a:lnTo>
                    <a:pt x="244" y="11"/>
                  </a:lnTo>
                  <a:lnTo>
                    <a:pt x="248" y="12"/>
                  </a:lnTo>
                  <a:lnTo>
                    <a:pt x="297" y="14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DDDDDD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3318" name="Group 3446">
            <a:extLst>
              <a:ext uri="{FF2B5EF4-FFF2-40B4-BE49-F238E27FC236}">
                <a16:creationId xmlns:a16="http://schemas.microsoft.com/office/drawing/2014/main" id="{81AA6322-7872-4092-9640-A75EC4EC26AB}"/>
              </a:ext>
            </a:extLst>
          </p:cNvPr>
          <p:cNvGrpSpPr>
            <a:grpSpLocks/>
          </p:cNvGrpSpPr>
          <p:nvPr/>
        </p:nvGrpSpPr>
        <p:grpSpPr bwMode="auto">
          <a:xfrm>
            <a:off x="6429375" y="3924300"/>
            <a:ext cx="1216025" cy="654050"/>
            <a:chOff x="4765" y="6988"/>
            <a:chExt cx="1307" cy="703"/>
          </a:xfrm>
        </p:grpSpPr>
        <p:sp>
          <p:nvSpPr>
            <p:cNvPr id="83293" name="Freeform 3421">
              <a:extLst>
                <a:ext uri="{FF2B5EF4-FFF2-40B4-BE49-F238E27FC236}">
                  <a16:creationId xmlns:a16="http://schemas.microsoft.com/office/drawing/2014/main" id="{CCF2B163-15E4-45F3-B3BE-719D528E14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65" y="6988"/>
              <a:ext cx="503" cy="703"/>
            </a:xfrm>
            <a:custGeom>
              <a:avLst/>
              <a:gdLst>
                <a:gd name="T0" fmla="*/ 465 w 503"/>
                <a:gd name="T1" fmla="*/ 245 h 703"/>
                <a:gd name="T2" fmla="*/ 493 w 503"/>
                <a:gd name="T3" fmla="*/ 287 h 703"/>
                <a:gd name="T4" fmla="*/ 336 w 503"/>
                <a:gd name="T5" fmla="*/ 318 h 703"/>
                <a:gd name="T6" fmla="*/ 319 w 503"/>
                <a:gd name="T7" fmla="*/ 333 h 703"/>
                <a:gd name="T8" fmla="*/ 392 w 503"/>
                <a:gd name="T9" fmla="*/ 335 h 703"/>
                <a:gd name="T10" fmla="*/ 409 w 503"/>
                <a:gd name="T11" fmla="*/ 385 h 703"/>
                <a:gd name="T12" fmla="*/ 417 w 503"/>
                <a:gd name="T13" fmla="*/ 473 h 703"/>
                <a:gd name="T14" fmla="*/ 426 w 503"/>
                <a:gd name="T15" fmla="*/ 586 h 703"/>
                <a:gd name="T16" fmla="*/ 420 w 503"/>
                <a:gd name="T17" fmla="*/ 668 h 703"/>
                <a:gd name="T18" fmla="*/ 386 w 503"/>
                <a:gd name="T19" fmla="*/ 703 h 703"/>
                <a:gd name="T20" fmla="*/ 330 w 503"/>
                <a:gd name="T21" fmla="*/ 630 h 703"/>
                <a:gd name="T22" fmla="*/ 267 w 503"/>
                <a:gd name="T23" fmla="*/ 613 h 703"/>
                <a:gd name="T24" fmla="*/ 250 w 503"/>
                <a:gd name="T25" fmla="*/ 636 h 703"/>
                <a:gd name="T26" fmla="*/ 229 w 503"/>
                <a:gd name="T27" fmla="*/ 551 h 703"/>
                <a:gd name="T28" fmla="*/ 242 w 503"/>
                <a:gd name="T29" fmla="*/ 393 h 703"/>
                <a:gd name="T30" fmla="*/ 148 w 503"/>
                <a:gd name="T31" fmla="*/ 394 h 703"/>
                <a:gd name="T32" fmla="*/ 112 w 503"/>
                <a:gd name="T33" fmla="*/ 574 h 703"/>
                <a:gd name="T34" fmla="*/ 96 w 503"/>
                <a:gd name="T35" fmla="*/ 632 h 703"/>
                <a:gd name="T36" fmla="*/ 39 w 503"/>
                <a:gd name="T37" fmla="*/ 586 h 703"/>
                <a:gd name="T38" fmla="*/ 21 w 503"/>
                <a:gd name="T39" fmla="*/ 475 h 703"/>
                <a:gd name="T40" fmla="*/ 16 w 503"/>
                <a:gd name="T41" fmla="*/ 339 h 703"/>
                <a:gd name="T42" fmla="*/ 0 w 503"/>
                <a:gd name="T43" fmla="*/ 266 h 703"/>
                <a:gd name="T44" fmla="*/ 27 w 503"/>
                <a:gd name="T45" fmla="*/ 211 h 703"/>
                <a:gd name="T46" fmla="*/ 37 w 503"/>
                <a:gd name="T47" fmla="*/ 253 h 703"/>
                <a:gd name="T48" fmla="*/ 79 w 503"/>
                <a:gd name="T49" fmla="*/ 322 h 703"/>
                <a:gd name="T50" fmla="*/ 60 w 503"/>
                <a:gd name="T51" fmla="*/ 416 h 703"/>
                <a:gd name="T52" fmla="*/ 54 w 503"/>
                <a:gd name="T53" fmla="*/ 548 h 703"/>
                <a:gd name="T54" fmla="*/ 89 w 503"/>
                <a:gd name="T55" fmla="*/ 467 h 703"/>
                <a:gd name="T56" fmla="*/ 171 w 503"/>
                <a:gd name="T57" fmla="*/ 205 h 703"/>
                <a:gd name="T58" fmla="*/ 236 w 503"/>
                <a:gd name="T59" fmla="*/ 147 h 703"/>
                <a:gd name="T60" fmla="*/ 296 w 503"/>
                <a:gd name="T61" fmla="*/ 71 h 703"/>
                <a:gd name="T62" fmla="*/ 278 w 503"/>
                <a:gd name="T63" fmla="*/ 31 h 703"/>
                <a:gd name="T64" fmla="*/ 290 w 503"/>
                <a:gd name="T65" fmla="*/ 0 h 703"/>
                <a:gd name="T66" fmla="*/ 363 w 503"/>
                <a:gd name="T67" fmla="*/ 36 h 703"/>
                <a:gd name="T68" fmla="*/ 409 w 503"/>
                <a:gd name="T69" fmla="*/ 98 h 703"/>
                <a:gd name="T70" fmla="*/ 407 w 503"/>
                <a:gd name="T71" fmla="*/ 134 h 703"/>
                <a:gd name="T72" fmla="*/ 342 w 503"/>
                <a:gd name="T73" fmla="*/ 157 h 703"/>
                <a:gd name="T74" fmla="*/ 384 w 503"/>
                <a:gd name="T75" fmla="*/ 193 h 703"/>
                <a:gd name="T76" fmla="*/ 351 w 503"/>
                <a:gd name="T77" fmla="*/ 253 h 703"/>
                <a:gd name="T78" fmla="*/ 192 w 503"/>
                <a:gd name="T79" fmla="*/ 214 h 703"/>
                <a:gd name="T80" fmla="*/ 179 w 503"/>
                <a:gd name="T81" fmla="*/ 329 h 703"/>
                <a:gd name="T82" fmla="*/ 206 w 503"/>
                <a:gd name="T83" fmla="*/ 260 h 703"/>
                <a:gd name="T84" fmla="*/ 200 w 503"/>
                <a:gd name="T85" fmla="*/ 234 h 703"/>
                <a:gd name="T86" fmla="*/ 254 w 503"/>
                <a:gd name="T87" fmla="*/ 207 h 703"/>
                <a:gd name="T88" fmla="*/ 367 w 503"/>
                <a:gd name="T89" fmla="*/ 387 h 703"/>
                <a:gd name="T90" fmla="*/ 346 w 503"/>
                <a:gd name="T91" fmla="*/ 366 h 703"/>
                <a:gd name="T92" fmla="*/ 273 w 503"/>
                <a:gd name="T93" fmla="*/ 421 h 703"/>
                <a:gd name="T94" fmla="*/ 292 w 503"/>
                <a:gd name="T95" fmla="*/ 417 h 703"/>
                <a:gd name="T96" fmla="*/ 357 w 503"/>
                <a:gd name="T97" fmla="*/ 421 h 703"/>
                <a:gd name="T98" fmla="*/ 349 w 503"/>
                <a:gd name="T99" fmla="*/ 479 h 703"/>
                <a:gd name="T100" fmla="*/ 357 w 503"/>
                <a:gd name="T101" fmla="*/ 532 h 703"/>
                <a:gd name="T102" fmla="*/ 309 w 503"/>
                <a:gd name="T103" fmla="*/ 488 h 703"/>
                <a:gd name="T104" fmla="*/ 294 w 503"/>
                <a:gd name="T105" fmla="*/ 477 h 703"/>
                <a:gd name="T106" fmla="*/ 321 w 503"/>
                <a:gd name="T107" fmla="*/ 559 h 703"/>
                <a:gd name="T108" fmla="*/ 378 w 503"/>
                <a:gd name="T109" fmla="*/ 595 h 703"/>
                <a:gd name="T110" fmla="*/ 67 w 503"/>
                <a:gd name="T111" fmla="*/ 86 h 703"/>
                <a:gd name="T112" fmla="*/ 142 w 503"/>
                <a:gd name="T113" fmla="*/ 121 h 703"/>
                <a:gd name="T114" fmla="*/ 175 w 503"/>
                <a:gd name="T115" fmla="*/ 182 h 703"/>
                <a:gd name="T116" fmla="*/ 104 w 503"/>
                <a:gd name="T117" fmla="*/ 214 h 703"/>
                <a:gd name="T118" fmla="*/ 48 w 503"/>
                <a:gd name="T119" fmla="*/ 201 h 703"/>
                <a:gd name="T120" fmla="*/ 85 w 503"/>
                <a:gd name="T121" fmla="*/ 161 h 703"/>
                <a:gd name="T122" fmla="*/ 66 w 503"/>
                <a:gd name="T123" fmla="*/ 10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03" h="703">
                  <a:moveTo>
                    <a:pt x="344" y="262"/>
                  </a:moveTo>
                  <a:lnTo>
                    <a:pt x="380" y="257"/>
                  </a:lnTo>
                  <a:lnTo>
                    <a:pt x="417" y="249"/>
                  </a:lnTo>
                  <a:lnTo>
                    <a:pt x="426" y="249"/>
                  </a:lnTo>
                  <a:lnTo>
                    <a:pt x="434" y="247"/>
                  </a:lnTo>
                  <a:lnTo>
                    <a:pt x="440" y="247"/>
                  </a:lnTo>
                  <a:lnTo>
                    <a:pt x="445" y="245"/>
                  </a:lnTo>
                  <a:lnTo>
                    <a:pt x="449" y="245"/>
                  </a:lnTo>
                  <a:lnTo>
                    <a:pt x="453" y="245"/>
                  </a:lnTo>
                  <a:lnTo>
                    <a:pt x="455" y="245"/>
                  </a:lnTo>
                  <a:lnTo>
                    <a:pt x="457" y="245"/>
                  </a:lnTo>
                  <a:lnTo>
                    <a:pt x="465" y="245"/>
                  </a:lnTo>
                  <a:lnTo>
                    <a:pt x="472" y="247"/>
                  </a:lnTo>
                  <a:lnTo>
                    <a:pt x="480" y="251"/>
                  </a:lnTo>
                  <a:lnTo>
                    <a:pt x="488" y="257"/>
                  </a:lnTo>
                  <a:lnTo>
                    <a:pt x="495" y="260"/>
                  </a:lnTo>
                  <a:lnTo>
                    <a:pt x="499" y="266"/>
                  </a:lnTo>
                  <a:lnTo>
                    <a:pt x="503" y="272"/>
                  </a:lnTo>
                  <a:lnTo>
                    <a:pt x="503" y="274"/>
                  </a:lnTo>
                  <a:lnTo>
                    <a:pt x="503" y="276"/>
                  </a:lnTo>
                  <a:lnTo>
                    <a:pt x="503" y="280"/>
                  </a:lnTo>
                  <a:lnTo>
                    <a:pt x="501" y="281"/>
                  </a:lnTo>
                  <a:lnTo>
                    <a:pt x="497" y="285"/>
                  </a:lnTo>
                  <a:lnTo>
                    <a:pt x="493" y="287"/>
                  </a:lnTo>
                  <a:lnTo>
                    <a:pt x="488" y="289"/>
                  </a:lnTo>
                  <a:lnTo>
                    <a:pt x="482" y="291"/>
                  </a:lnTo>
                  <a:lnTo>
                    <a:pt x="474" y="291"/>
                  </a:lnTo>
                  <a:lnTo>
                    <a:pt x="465" y="293"/>
                  </a:lnTo>
                  <a:lnTo>
                    <a:pt x="443" y="295"/>
                  </a:lnTo>
                  <a:lnTo>
                    <a:pt x="422" y="299"/>
                  </a:lnTo>
                  <a:lnTo>
                    <a:pt x="399" y="304"/>
                  </a:lnTo>
                  <a:lnTo>
                    <a:pt x="386" y="306"/>
                  </a:lnTo>
                  <a:lnTo>
                    <a:pt x="372" y="308"/>
                  </a:lnTo>
                  <a:lnTo>
                    <a:pt x="359" y="312"/>
                  </a:lnTo>
                  <a:lnTo>
                    <a:pt x="348" y="316"/>
                  </a:lnTo>
                  <a:lnTo>
                    <a:pt x="336" y="318"/>
                  </a:lnTo>
                  <a:lnTo>
                    <a:pt x="324" y="322"/>
                  </a:lnTo>
                  <a:lnTo>
                    <a:pt x="313" y="324"/>
                  </a:lnTo>
                  <a:lnTo>
                    <a:pt x="301" y="327"/>
                  </a:lnTo>
                  <a:lnTo>
                    <a:pt x="292" y="331"/>
                  </a:lnTo>
                  <a:lnTo>
                    <a:pt x="282" y="335"/>
                  </a:lnTo>
                  <a:lnTo>
                    <a:pt x="277" y="362"/>
                  </a:lnTo>
                  <a:lnTo>
                    <a:pt x="286" y="356"/>
                  </a:lnTo>
                  <a:lnTo>
                    <a:pt x="294" y="350"/>
                  </a:lnTo>
                  <a:lnTo>
                    <a:pt x="301" y="347"/>
                  </a:lnTo>
                  <a:lnTo>
                    <a:pt x="309" y="341"/>
                  </a:lnTo>
                  <a:lnTo>
                    <a:pt x="315" y="337"/>
                  </a:lnTo>
                  <a:lnTo>
                    <a:pt x="319" y="333"/>
                  </a:lnTo>
                  <a:lnTo>
                    <a:pt x="323" y="331"/>
                  </a:lnTo>
                  <a:lnTo>
                    <a:pt x="326" y="329"/>
                  </a:lnTo>
                  <a:lnTo>
                    <a:pt x="332" y="326"/>
                  </a:lnTo>
                  <a:lnTo>
                    <a:pt x="338" y="324"/>
                  </a:lnTo>
                  <a:lnTo>
                    <a:pt x="344" y="322"/>
                  </a:lnTo>
                  <a:lnTo>
                    <a:pt x="349" y="320"/>
                  </a:lnTo>
                  <a:lnTo>
                    <a:pt x="355" y="322"/>
                  </a:lnTo>
                  <a:lnTo>
                    <a:pt x="361" y="322"/>
                  </a:lnTo>
                  <a:lnTo>
                    <a:pt x="369" y="324"/>
                  </a:lnTo>
                  <a:lnTo>
                    <a:pt x="378" y="327"/>
                  </a:lnTo>
                  <a:lnTo>
                    <a:pt x="386" y="331"/>
                  </a:lnTo>
                  <a:lnTo>
                    <a:pt x="392" y="335"/>
                  </a:lnTo>
                  <a:lnTo>
                    <a:pt x="397" y="339"/>
                  </a:lnTo>
                  <a:lnTo>
                    <a:pt x="401" y="343"/>
                  </a:lnTo>
                  <a:lnTo>
                    <a:pt x="403" y="345"/>
                  </a:lnTo>
                  <a:lnTo>
                    <a:pt x="405" y="349"/>
                  </a:lnTo>
                  <a:lnTo>
                    <a:pt x="405" y="352"/>
                  </a:lnTo>
                  <a:lnTo>
                    <a:pt x="407" y="356"/>
                  </a:lnTo>
                  <a:lnTo>
                    <a:pt x="407" y="360"/>
                  </a:lnTo>
                  <a:lnTo>
                    <a:pt x="409" y="366"/>
                  </a:lnTo>
                  <a:lnTo>
                    <a:pt x="409" y="371"/>
                  </a:lnTo>
                  <a:lnTo>
                    <a:pt x="409" y="377"/>
                  </a:lnTo>
                  <a:lnTo>
                    <a:pt x="409" y="381"/>
                  </a:lnTo>
                  <a:lnTo>
                    <a:pt x="409" y="385"/>
                  </a:lnTo>
                  <a:lnTo>
                    <a:pt x="409" y="389"/>
                  </a:lnTo>
                  <a:lnTo>
                    <a:pt x="409" y="394"/>
                  </a:lnTo>
                  <a:lnTo>
                    <a:pt x="409" y="398"/>
                  </a:lnTo>
                  <a:lnTo>
                    <a:pt x="409" y="406"/>
                  </a:lnTo>
                  <a:lnTo>
                    <a:pt x="411" y="412"/>
                  </a:lnTo>
                  <a:lnTo>
                    <a:pt x="411" y="419"/>
                  </a:lnTo>
                  <a:lnTo>
                    <a:pt x="411" y="427"/>
                  </a:lnTo>
                  <a:lnTo>
                    <a:pt x="413" y="435"/>
                  </a:lnTo>
                  <a:lnTo>
                    <a:pt x="413" y="444"/>
                  </a:lnTo>
                  <a:lnTo>
                    <a:pt x="415" y="454"/>
                  </a:lnTo>
                  <a:lnTo>
                    <a:pt x="415" y="463"/>
                  </a:lnTo>
                  <a:lnTo>
                    <a:pt x="417" y="473"/>
                  </a:lnTo>
                  <a:lnTo>
                    <a:pt x="417" y="484"/>
                  </a:lnTo>
                  <a:lnTo>
                    <a:pt x="418" y="496"/>
                  </a:lnTo>
                  <a:lnTo>
                    <a:pt x="420" y="507"/>
                  </a:lnTo>
                  <a:lnTo>
                    <a:pt x="420" y="519"/>
                  </a:lnTo>
                  <a:lnTo>
                    <a:pt x="422" y="528"/>
                  </a:lnTo>
                  <a:lnTo>
                    <a:pt x="422" y="540"/>
                  </a:lnTo>
                  <a:lnTo>
                    <a:pt x="424" y="548"/>
                  </a:lnTo>
                  <a:lnTo>
                    <a:pt x="424" y="557"/>
                  </a:lnTo>
                  <a:lnTo>
                    <a:pt x="424" y="565"/>
                  </a:lnTo>
                  <a:lnTo>
                    <a:pt x="426" y="572"/>
                  </a:lnTo>
                  <a:lnTo>
                    <a:pt x="426" y="578"/>
                  </a:lnTo>
                  <a:lnTo>
                    <a:pt x="426" y="586"/>
                  </a:lnTo>
                  <a:lnTo>
                    <a:pt x="428" y="590"/>
                  </a:lnTo>
                  <a:lnTo>
                    <a:pt x="428" y="595"/>
                  </a:lnTo>
                  <a:lnTo>
                    <a:pt x="428" y="599"/>
                  </a:lnTo>
                  <a:lnTo>
                    <a:pt x="428" y="603"/>
                  </a:lnTo>
                  <a:lnTo>
                    <a:pt x="428" y="607"/>
                  </a:lnTo>
                  <a:lnTo>
                    <a:pt x="428" y="611"/>
                  </a:lnTo>
                  <a:lnTo>
                    <a:pt x="428" y="620"/>
                  </a:lnTo>
                  <a:lnTo>
                    <a:pt x="428" y="632"/>
                  </a:lnTo>
                  <a:lnTo>
                    <a:pt x="426" y="641"/>
                  </a:lnTo>
                  <a:lnTo>
                    <a:pt x="424" y="651"/>
                  </a:lnTo>
                  <a:lnTo>
                    <a:pt x="422" y="659"/>
                  </a:lnTo>
                  <a:lnTo>
                    <a:pt x="420" y="668"/>
                  </a:lnTo>
                  <a:lnTo>
                    <a:pt x="418" y="674"/>
                  </a:lnTo>
                  <a:lnTo>
                    <a:pt x="415" y="682"/>
                  </a:lnTo>
                  <a:lnTo>
                    <a:pt x="411" y="685"/>
                  </a:lnTo>
                  <a:lnTo>
                    <a:pt x="407" y="691"/>
                  </a:lnTo>
                  <a:lnTo>
                    <a:pt x="405" y="695"/>
                  </a:lnTo>
                  <a:lnTo>
                    <a:pt x="401" y="697"/>
                  </a:lnTo>
                  <a:lnTo>
                    <a:pt x="399" y="701"/>
                  </a:lnTo>
                  <a:lnTo>
                    <a:pt x="395" y="703"/>
                  </a:lnTo>
                  <a:lnTo>
                    <a:pt x="394" y="703"/>
                  </a:lnTo>
                  <a:lnTo>
                    <a:pt x="390" y="703"/>
                  </a:lnTo>
                  <a:lnTo>
                    <a:pt x="388" y="703"/>
                  </a:lnTo>
                  <a:lnTo>
                    <a:pt x="386" y="703"/>
                  </a:lnTo>
                  <a:lnTo>
                    <a:pt x="384" y="701"/>
                  </a:lnTo>
                  <a:lnTo>
                    <a:pt x="382" y="699"/>
                  </a:lnTo>
                  <a:lnTo>
                    <a:pt x="380" y="697"/>
                  </a:lnTo>
                  <a:lnTo>
                    <a:pt x="378" y="693"/>
                  </a:lnTo>
                  <a:lnTo>
                    <a:pt x="376" y="691"/>
                  </a:lnTo>
                  <a:lnTo>
                    <a:pt x="372" y="687"/>
                  </a:lnTo>
                  <a:lnTo>
                    <a:pt x="369" y="682"/>
                  </a:lnTo>
                  <a:lnTo>
                    <a:pt x="365" y="676"/>
                  </a:lnTo>
                  <a:lnTo>
                    <a:pt x="359" y="670"/>
                  </a:lnTo>
                  <a:lnTo>
                    <a:pt x="353" y="662"/>
                  </a:lnTo>
                  <a:lnTo>
                    <a:pt x="342" y="647"/>
                  </a:lnTo>
                  <a:lnTo>
                    <a:pt x="330" y="630"/>
                  </a:lnTo>
                  <a:lnTo>
                    <a:pt x="319" y="613"/>
                  </a:lnTo>
                  <a:lnTo>
                    <a:pt x="309" y="595"/>
                  </a:lnTo>
                  <a:lnTo>
                    <a:pt x="298" y="576"/>
                  </a:lnTo>
                  <a:lnTo>
                    <a:pt x="288" y="557"/>
                  </a:lnTo>
                  <a:lnTo>
                    <a:pt x="278" y="536"/>
                  </a:lnTo>
                  <a:lnTo>
                    <a:pt x="269" y="513"/>
                  </a:lnTo>
                  <a:lnTo>
                    <a:pt x="271" y="525"/>
                  </a:lnTo>
                  <a:lnTo>
                    <a:pt x="271" y="538"/>
                  </a:lnTo>
                  <a:lnTo>
                    <a:pt x="271" y="563"/>
                  </a:lnTo>
                  <a:lnTo>
                    <a:pt x="271" y="574"/>
                  </a:lnTo>
                  <a:lnTo>
                    <a:pt x="271" y="588"/>
                  </a:lnTo>
                  <a:lnTo>
                    <a:pt x="267" y="613"/>
                  </a:lnTo>
                  <a:lnTo>
                    <a:pt x="267" y="618"/>
                  </a:lnTo>
                  <a:lnTo>
                    <a:pt x="265" y="624"/>
                  </a:lnTo>
                  <a:lnTo>
                    <a:pt x="265" y="628"/>
                  </a:lnTo>
                  <a:lnTo>
                    <a:pt x="263" y="632"/>
                  </a:lnTo>
                  <a:lnTo>
                    <a:pt x="261" y="636"/>
                  </a:lnTo>
                  <a:lnTo>
                    <a:pt x="259" y="638"/>
                  </a:lnTo>
                  <a:lnTo>
                    <a:pt x="259" y="638"/>
                  </a:lnTo>
                  <a:lnTo>
                    <a:pt x="257" y="640"/>
                  </a:lnTo>
                  <a:lnTo>
                    <a:pt x="255" y="640"/>
                  </a:lnTo>
                  <a:lnTo>
                    <a:pt x="254" y="638"/>
                  </a:lnTo>
                  <a:lnTo>
                    <a:pt x="252" y="636"/>
                  </a:lnTo>
                  <a:lnTo>
                    <a:pt x="250" y="636"/>
                  </a:lnTo>
                  <a:lnTo>
                    <a:pt x="248" y="632"/>
                  </a:lnTo>
                  <a:lnTo>
                    <a:pt x="246" y="630"/>
                  </a:lnTo>
                  <a:lnTo>
                    <a:pt x="244" y="626"/>
                  </a:lnTo>
                  <a:lnTo>
                    <a:pt x="240" y="622"/>
                  </a:lnTo>
                  <a:lnTo>
                    <a:pt x="238" y="617"/>
                  </a:lnTo>
                  <a:lnTo>
                    <a:pt x="236" y="611"/>
                  </a:lnTo>
                  <a:lnTo>
                    <a:pt x="234" y="603"/>
                  </a:lnTo>
                  <a:lnTo>
                    <a:pt x="232" y="595"/>
                  </a:lnTo>
                  <a:lnTo>
                    <a:pt x="230" y="586"/>
                  </a:lnTo>
                  <a:lnTo>
                    <a:pt x="230" y="576"/>
                  </a:lnTo>
                  <a:lnTo>
                    <a:pt x="229" y="563"/>
                  </a:lnTo>
                  <a:lnTo>
                    <a:pt x="229" y="551"/>
                  </a:lnTo>
                  <a:lnTo>
                    <a:pt x="229" y="544"/>
                  </a:lnTo>
                  <a:lnTo>
                    <a:pt x="230" y="534"/>
                  </a:lnTo>
                  <a:lnTo>
                    <a:pt x="230" y="525"/>
                  </a:lnTo>
                  <a:lnTo>
                    <a:pt x="230" y="513"/>
                  </a:lnTo>
                  <a:lnTo>
                    <a:pt x="232" y="500"/>
                  </a:lnTo>
                  <a:lnTo>
                    <a:pt x="232" y="486"/>
                  </a:lnTo>
                  <a:lnTo>
                    <a:pt x="234" y="471"/>
                  </a:lnTo>
                  <a:lnTo>
                    <a:pt x="236" y="454"/>
                  </a:lnTo>
                  <a:lnTo>
                    <a:pt x="236" y="437"/>
                  </a:lnTo>
                  <a:lnTo>
                    <a:pt x="238" y="421"/>
                  </a:lnTo>
                  <a:lnTo>
                    <a:pt x="240" y="406"/>
                  </a:lnTo>
                  <a:lnTo>
                    <a:pt x="242" y="393"/>
                  </a:lnTo>
                  <a:lnTo>
                    <a:pt x="246" y="379"/>
                  </a:lnTo>
                  <a:lnTo>
                    <a:pt x="248" y="368"/>
                  </a:lnTo>
                  <a:lnTo>
                    <a:pt x="250" y="356"/>
                  </a:lnTo>
                  <a:lnTo>
                    <a:pt x="254" y="347"/>
                  </a:lnTo>
                  <a:lnTo>
                    <a:pt x="234" y="358"/>
                  </a:lnTo>
                  <a:lnTo>
                    <a:pt x="217" y="368"/>
                  </a:lnTo>
                  <a:lnTo>
                    <a:pt x="200" y="375"/>
                  </a:lnTo>
                  <a:lnTo>
                    <a:pt x="186" y="383"/>
                  </a:lnTo>
                  <a:lnTo>
                    <a:pt x="173" y="387"/>
                  </a:lnTo>
                  <a:lnTo>
                    <a:pt x="163" y="391"/>
                  </a:lnTo>
                  <a:lnTo>
                    <a:pt x="154" y="393"/>
                  </a:lnTo>
                  <a:lnTo>
                    <a:pt x="148" y="394"/>
                  </a:lnTo>
                  <a:lnTo>
                    <a:pt x="142" y="412"/>
                  </a:lnTo>
                  <a:lnTo>
                    <a:pt x="138" y="429"/>
                  </a:lnTo>
                  <a:lnTo>
                    <a:pt x="135" y="446"/>
                  </a:lnTo>
                  <a:lnTo>
                    <a:pt x="131" y="463"/>
                  </a:lnTo>
                  <a:lnTo>
                    <a:pt x="129" y="479"/>
                  </a:lnTo>
                  <a:lnTo>
                    <a:pt x="125" y="494"/>
                  </a:lnTo>
                  <a:lnTo>
                    <a:pt x="121" y="509"/>
                  </a:lnTo>
                  <a:lnTo>
                    <a:pt x="119" y="523"/>
                  </a:lnTo>
                  <a:lnTo>
                    <a:pt x="117" y="536"/>
                  </a:lnTo>
                  <a:lnTo>
                    <a:pt x="115" y="550"/>
                  </a:lnTo>
                  <a:lnTo>
                    <a:pt x="113" y="563"/>
                  </a:lnTo>
                  <a:lnTo>
                    <a:pt x="112" y="574"/>
                  </a:lnTo>
                  <a:lnTo>
                    <a:pt x="112" y="586"/>
                  </a:lnTo>
                  <a:lnTo>
                    <a:pt x="110" y="595"/>
                  </a:lnTo>
                  <a:lnTo>
                    <a:pt x="110" y="605"/>
                  </a:lnTo>
                  <a:lnTo>
                    <a:pt x="110" y="615"/>
                  </a:lnTo>
                  <a:lnTo>
                    <a:pt x="110" y="618"/>
                  </a:lnTo>
                  <a:lnTo>
                    <a:pt x="110" y="622"/>
                  </a:lnTo>
                  <a:lnTo>
                    <a:pt x="108" y="626"/>
                  </a:lnTo>
                  <a:lnTo>
                    <a:pt x="106" y="628"/>
                  </a:lnTo>
                  <a:lnTo>
                    <a:pt x="104" y="630"/>
                  </a:lnTo>
                  <a:lnTo>
                    <a:pt x="102" y="632"/>
                  </a:lnTo>
                  <a:lnTo>
                    <a:pt x="100" y="632"/>
                  </a:lnTo>
                  <a:lnTo>
                    <a:pt x="96" y="632"/>
                  </a:lnTo>
                  <a:lnTo>
                    <a:pt x="92" y="632"/>
                  </a:lnTo>
                  <a:lnTo>
                    <a:pt x="89" y="630"/>
                  </a:lnTo>
                  <a:lnTo>
                    <a:pt x="83" y="628"/>
                  </a:lnTo>
                  <a:lnTo>
                    <a:pt x="79" y="626"/>
                  </a:lnTo>
                  <a:lnTo>
                    <a:pt x="73" y="622"/>
                  </a:lnTo>
                  <a:lnTo>
                    <a:pt x="66" y="617"/>
                  </a:lnTo>
                  <a:lnTo>
                    <a:pt x="60" y="611"/>
                  </a:lnTo>
                  <a:lnTo>
                    <a:pt x="52" y="605"/>
                  </a:lnTo>
                  <a:lnTo>
                    <a:pt x="48" y="601"/>
                  </a:lnTo>
                  <a:lnTo>
                    <a:pt x="44" y="595"/>
                  </a:lnTo>
                  <a:lnTo>
                    <a:pt x="42" y="592"/>
                  </a:lnTo>
                  <a:lnTo>
                    <a:pt x="39" y="586"/>
                  </a:lnTo>
                  <a:lnTo>
                    <a:pt x="37" y="580"/>
                  </a:lnTo>
                  <a:lnTo>
                    <a:pt x="35" y="572"/>
                  </a:lnTo>
                  <a:lnTo>
                    <a:pt x="31" y="567"/>
                  </a:lnTo>
                  <a:lnTo>
                    <a:pt x="29" y="557"/>
                  </a:lnTo>
                  <a:lnTo>
                    <a:pt x="27" y="550"/>
                  </a:lnTo>
                  <a:lnTo>
                    <a:pt x="27" y="540"/>
                  </a:lnTo>
                  <a:lnTo>
                    <a:pt x="25" y="530"/>
                  </a:lnTo>
                  <a:lnTo>
                    <a:pt x="23" y="521"/>
                  </a:lnTo>
                  <a:lnTo>
                    <a:pt x="23" y="511"/>
                  </a:lnTo>
                  <a:lnTo>
                    <a:pt x="21" y="500"/>
                  </a:lnTo>
                  <a:lnTo>
                    <a:pt x="21" y="488"/>
                  </a:lnTo>
                  <a:lnTo>
                    <a:pt x="21" y="475"/>
                  </a:lnTo>
                  <a:lnTo>
                    <a:pt x="21" y="456"/>
                  </a:lnTo>
                  <a:lnTo>
                    <a:pt x="21" y="437"/>
                  </a:lnTo>
                  <a:lnTo>
                    <a:pt x="21" y="421"/>
                  </a:lnTo>
                  <a:lnTo>
                    <a:pt x="19" y="406"/>
                  </a:lnTo>
                  <a:lnTo>
                    <a:pt x="19" y="393"/>
                  </a:lnTo>
                  <a:lnTo>
                    <a:pt x="19" y="381"/>
                  </a:lnTo>
                  <a:lnTo>
                    <a:pt x="19" y="371"/>
                  </a:lnTo>
                  <a:lnTo>
                    <a:pt x="18" y="362"/>
                  </a:lnTo>
                  <a:lnTo>
                    <a:pt x="18" y="356"/>
                  </a:lnTo>
                  <a:lnTo>
                    <a:pt x="18" y="350"/>
                  </a:lnTo>
                  <a:lnTo>
                    <a:pt x="16" y="345"/>
                  </a:lnTo>
                  <a:lnTo>
                    <a:pt x="16" y="339"/>
                  </a:lnTo>
                  <a:lnTo>
                    <a:pt x="14" y="335"/>
                  </a:lnTo>
                  <a:lnTo>
                    <a:pt x="14" y="333"/>
                  </a:lnTo>
                  <a:lnTo>
                    <a:pt x="12" y="329"/>
                  </a:lnTo>
                  <a:lnTo>
                    <a:pt x="12" y="327"/>
                  </a:lnTo>
                  <a:lnTo>
                    <a:pt x="8" y="326"/>
                  </a:lnTo>
                  <a:lnTo>
                    <a:pt x="6" y="320"/>
                  </a:lnTo>
                  <a:lnTo>
                    <a:pt x="4" y="314"/>
                  </a:lnTo>
                  <a:lnTo>
                    <a:pt x="4" y="306"/>
                  </a:lnTo>
                  <a:lnTo>
                    <a:pt x="2" y="299"/>
                  </a:lnTo>
                  <a:lnTo>
                    <a:pt x="0" y="289"/>
                  </a:lnTo>
                  <a:lnTo>
                    <a:pt x="0" y="270"/>
                  </a:lnTo>
                  <a:lnTo>
                    <a:pt x="0" y="266"/>
                  </a:lnTo>
                  <a:lnTo>
                    <a:pt x="0" y="262"/>
                  </a:lnTo>
                  <a:lnTo>
                    <a:pt x="0" y="259"/>
                  </a:lnTo>
                  <a:lnTo>
                    <a:pt x="2" y="255"/>
                  </a:lnTo>
                  <a:lnTo>
                    <a:pt x="2" y="253"/>
                  </a:lnTo>
                  <a:lnTo>
                    <a:pt x="2" y="251"/>
                  </a:lnTo>
                  <a:lnTo>
                    <a:pt x="2" y="249"/>
                  </a:lnTo>
                  <a:lnTo>
                    <a:pt x="4" y="247"/>
                  </a:lnTo>
                  <a:lnTo>
                    <a:pt x="12" y="239"/>
                  </a:lnTo>
                  <a:lnTo>
                    <a:pt x="18" y="232"/>
                  </a:lnTo>
                  <a:lnTo>
                    <a:pt x="21" y="224"/>
                  </a:lnTo>
                  <a:lnTo>
                    <a:pt x="25" y="216"/>
                  </a:lnTo>
                  <a:lnTo>
                    <a:pt x="27" y="211"/>
                  </a:lnTo>
                  <a:lnTo>
                    <a:pt x="31" y="207"/>
                  </a:lnTo>
                  <a:lnTo>
                    <a:pt x="33" y="203"/>
                  </a:lnTo>
                  <a:lnTo>
                    <a:pt x="35" y="203"/>
                  </a:lnTo>
                  <a:lnTo>
                    <a:pt x="37" y="203"/>
                  </a:lnTo>
                  <a:lnTo>
                    <a:pt x="37" y="203"/>
                  </a:lnTo>
                  <a:lnTo>
                    <a:pt x="37" y="205"/>
                  </a:lnTo>
                  <a:lnTo>
                    <a:pt x="39" y="207"/>
                  </a:lnTo>
                  <a:lnTo>
                    <a:pt x="39" y="211"/>
                  </a:lnTo>
                  <a:lnTo>
                    <a:pt x="39" y="218"/>
                  </a:lnTo>
                  <a:lnTo>
                    <a:pt x="37" y="232"/>
                  </a:lnTo>
                  <a:lnTo>
                    <a:pt x="37" y="247"/>
                  </a:lnTo>
                  <a:lnTo>
                    <a:pt x="37" y="253"/>
                  </a:lnTo>
                  <a:lnTo>
                    <a:pt x="37" y="260"/>
                  </a:lnTo>
                  <a:lnTo>
                    <a:pt x="39" y="266"/>
                  </a:lnTo>
                  <a:lnTo>
                    <a:pt x="41" y="272"/>
                  </a:lnTo>
                  <a:lnTo>
                    <a:pt x="42" y="276"/>
                  </a:lnTo>
                  <a:lnTo>
                    <a:pt x="46" y="280"/>
                  </a:lnTo>
                  <a:lnTo>
                    <a:pt x="50" y="285"/>
                  </a:lnTo>
                  <a:lnTo>
                    <a:pt x="56" y="289"/>
                  </a:lnTo>
                  <a:lnTo>
                    <a:pt x="62" y="293"/>
                  </a:lnTo>
                  <a:lnTo>
                    <a:pt x="66" y="299"/>
                  </a:lnTo>
                  <a:lnTo>
                    <a:pt x="71" y="306"/>
                  </a:lnTo>
                  <a:lnTo>
                    <a:pt x="75" y="314"/>
                  </a:lnTo>
                  <a:lnTo>
                    <a:pt x="79" y="322"/>
                  </a:lnTo>
                  <a:lnTo>
                    <a:pt x="83" y="331"/>
                  </a:lnTo>
                  <a:lnTo>
                    <a:pt x="83" y="339"/>
                  </a:lnTo>
                  <a:lnTo>
                    <a:pt x="85" y="349"/>
                  </a:lnTo>
                  <a:lnTo>
                    <a:pt x="85" y="356"/>
                  </a:lnTo>
                  <a:lnTo>
                    <a:pt x="83" y="364"/>
                  </a:lnTo>
                  <a:lnTo>
                    <a:pt x="81" y="370"/>
                  </a:lnTo>
                  <a:lnTo>
                    <a:pt x="77" y="375"/>
                  </a:lnTo>
                  <a:lnTo>
                    <a:pt x="73" y="381"/>
                  </a:lnTo>
                  <a:lnTo>
                    <a:pt x="69" y="389"/>
                  </a:lnTo>
                  <a:lnTo>
                    <a:pt x="66" y="396"/>
                  </a:lnTo>
                  <a:lnTo>
                    <a:pt x="62" y="406"/>
                  </a:lnTo>
                  <a:lnTo>
                    <a:pt x="60" y="416"/>
                  </a:lnTo>
                  <a:lnTo>
                    <a:pt x="56" y="425"/>
                  </a:lnTo>
                  <a:lnTo>
                    <a:pt x="54" y="437"/>
                  </a:lnTo>
                  <a:lnTo>
                    <a:pt x="52" y="448"/>
                  </a:lnTo>
                  <a:lnTo>
                    <a:pt x="48" y="473"/>
                  </a:lnTo>
                  <a:lnTo>
                    <a:pt x="46" y="496"/>
                  </a:lnTo>
                  <a:lnTo>
                    <a:pt x="44" y="517"/>
                  </a:lnTo>
                  <a:lnTo>
                    <a:pt x="42" y="536"/>
                  </a:lnTo>
                  <a:lnTo>
                    <a:pt x="44" y="542"/>
                  </a:lnTo>
                  <a:lnTo>
                    <a:pt x="44" y="546"/>
                  </a:lnTo>
                  <a:lnTo>
                    <a:pt x="48" y="548"/>
                  </a:lnTo>
                  <a:lnTo>
                    <a:pt x="50" y="550"/>
                  </a:lnTo>
                  <a:lnTo>
                    <a:pt x="54" y="548"/>
                  </a:lnTo>
                  <a:lnTo>
                    <a:pt x="56" y="548"/>
                  </a:lnTo>
                  <a:lnTo>
                    <a:pt x="58" y="546"/>
                  </a:lnTo>
                  <a:lnTo>
                    <a:pt x="58" y="544"/>
                  </a:lnTo>
                  <a:lnTo>
                    <a:pt x="60" y="542"/>
                  </a:lnTo>
                  <a:lnTo>
                    <a:pt x="62" y="538"/>
                  </a:lnTo>
                  <a:lnTo>
                    <a:pt x="64" y="532"/>
                  </a:lnTo>
                  <a:lnTo>
                    <a:pt x="67" y="525"/>
                  </a:lnTo>
                  <a:lnTo>
                    <a:pt x="71" y="515"/>
                  </a:lnTo>
                  <a:lnTo>
                    <a:pt x="75" y="505"/>
                  </a:lnTo>
                  <a:lnTo>
                    <a:pt x="79" y="494"/>
                  </a:lnTo>
                  <a:lnTo>
                    <a:pt x="85" y="481"/>
                  </a:lnTo>
                  <a:lnTo>
                    <a:pt x="89" y="467"/>
                  </a:lnTo>
                  <a:lnTo>
                    <a:pt x="94" y="454"/>
                  </a:lnTo>
                  <a:lnTo>
                    <a:pt x="100" y="438"/>
                  </a:lnTo>
                  <a:lnTo>
                    <a:pt x="106" y="423"/>
                  </a:lnTo>
                  <a:lnTo>
                    <a:pt x="112" y="406"/>
                  </a:lnTo>
                  <a:lnTo>
                    <a:pt x="117" y="389"/>
                  </a:lnTo>
                  <a:lnTo>
                    <a:pt x="123" y="370"/>
                  </a:lnTo>
                  <a:lnTo>
                    <a:pt x="135" y="333"/>
                  </a:lnTo>
                  <a:lnTo>
                    <a:pt x="146" y="295"/>
                  </a:lnTo>
                  <a:lnTo>
                    <a:pt x="156" y="257"/>
                  </a:lnTo>
                  <a:lnTo>
                    <a:pt x="167" y="218"/>
                  </a:lnTo>
                  <a:lnTo>
                    <a:pt x="169" y="211"/>
                  </a:lnTo>
                  <a:lnTo>
                    <a:pt x="171" y="205"/>
                  </a:lnTo>
                  <a:lnTo>
                    <a:pt x="173" y="199"/>
                  </a:lnTo>
                  <a:lnTo>
                    <a:pt x="175" y="193"/>
                  </a:lnTo>
                  <a:lnTo>
                    <a:pt x="177" y="190"/>
                  </a:lnTo>
                  <a:lnTo>
                    <a:pt x="179" y="186"/>
                  </a:lnTo>
                  <a:lnTo>
                    <a:pt x="183" y="182"/>
                  </a:lnTo>
                  <a:lnTo>
                    <a:pt x="184" y="178"/>
                  </a:lnTo>
                  <a:lnTo>
                    <a:pt x="188" y="174"/>
                  </a:lnTo>
                  <a:lnTo>
                    <a:pt x="194" y="169"/>
                  </a:lnTo>
                  <a:lnTo>
                    <a:pt x="202" y="165"/>
                  </a:lnTo>
                  <a:lnTo>
                    <a:pt x="207" y="161"/>
                  </a:lnTo>
                  <a:lnTo>
                    <a:pt x="223" y="153"/>
                  </a:lnTo>
                  <a:lnTo>
                    <a:pt x="236" y="147"/>
                  </a:lnTo>
                  <a:lnTo>
                    <a:pt x="250" y="142"/>
                  </a:lnTo>
                  <a:lnTo>
                    <a:pt x="261" y="136"/>
                  </a:lnTo>
                  <a:lnTo>
                    <a:pt x="271" y="130"/>
                  </a:lnTo>
                  <a:lnTo>
                    <a:pt x="278" y="125"/>
                  </a:lnTo>
                  <a:lnTo>
                    <a:pt x="286" y="121"/>
                  </a:lnTo>
                  <a:lnTo>
                    <a:pt x="294" y="115"/>
                  </a:lnTo>
                  <a:lnTo>
                    <a:pt x="294" y="107"/>
                  </a:lnTo>
                  <a:lnTo>
                    <a:pt x="294" y="98"/>
                  </a:lnTo>
                  <a:lnTo>
                    <a:pt x="296" y="90"/>
                  </a:lnTo>
                  <a:lnTo>
                    <a:pt x="296" y="84"/>
                  </a:lnTo>
                  <a:lnTo>
                    <a:pt x="296" y="77"/>
                  </a:lnTo>
                  <a:lnTo>
                    <a:pt x="296" y="71"/>
                  </a:lnTo>
                  <a:lnTo>
                    <a:pt x="296" y="65"/>
                  </a:lnTo>
                  <a:lnTo>
                    <a:pt x="296" y="61"/>
                  </a:lnTo>
                  <a:lnTo>
                    <a:pt x="296" y="54"/>
                  </a:lnTo>
                  <a:lnTo>
                    <a:pt x="296" y="48"/>
                  </a:lnTo>
                  <a:lnTo>
                    <a:pt x="296" y="44"/>
                  </a:lnTo>
                  <a:lnTo>
                    <a:pt x="294" y="40"/>
                  </a:lnTo>
                  <a:lnTo>
                    <a:pt x="292" y="36"/>
                  </a:lnTo>
                  <a:lnTo>
                    <a:pt x="292" y="35"/>
                  </a:lnTo>
                  <a:lnTo>
                    <a:pt x="290" y="33"/>
                  </a:lnTo>
                  <a:lnTo>
                    <a:pt x="286" y="33"/>
                  </a:lnTo>
                  <a:lnTo>
                    <a:pt x="282" y="33"/>
                  </a:lnTo>
                  <a:lnTo>
                    <a:pt x="278" y="31"/>
                  </a:lnTo>
                  <a:lnTo>
                    <a:pt x="275" y="31"/>
                  </a:lnTo>
                  <a:lnTo>
                    <a:pt x="271" y="29"/>
                  </a:lnTo>
                  <a:lnTo>
                    <a:pt x="269" y="27"/>
                  </a:lnTo>
                  <a:lnTo>
                    <a:pt x="267" y="23"/>
                  </a:lnTo>
                  <a:lnTo>
                    <a:pt x="265" y="21"/>
                  </a:lnTo>
                  <a:lnTo>
                    <a:pt x="265" y="17"/>
                  </a:lnTo>
                  <a:lnTo>
                    <a:pt x="267" y="15"/>
                  </a:lnTo>
                  <a:lnTo>
                    <a:pt x="269" y="12"/>
                  </a:lnTo>
                  <a:lnTo>
                    <a:pt x="273" y="8"/>
                  </a:lnTo>
                  <a:lnTo>
                    <a:pt x="278" y="6"/>
                  </a:lnTo>
                  <a:lnTo>
                    <a:pt x="284" y="2"/>
                  </a:lnTo>
                  <a:lnTo>
                    <a:pt x="290" y="0"/>
                  </a:lnTo>
                  <a:lnTo>
                    <a:pt x="296" y="0"/>
                  </a:lnTo>
                  <a:lnTo>
                    <a:pt x="301" y="0"/>
                  </a:lnTo>
                  <a:lnTo>
                    <a:pt x="307" y="0"/>
                  </a:lnTo>
                  <a:lnTo>
                    <a:pt x="317" y="2"/>
                  </a:lnTo>
                  <a:lnTo>
                    <a:pt x="326" y="4"/>
                  </a:lnTo>
                  <a:lnTo>
                    <a:pt x="340" y="10"/>
                  </a:lnTo>
                  <a:lnTo>
                    <a:pt x="346" y="12"/>
                  </a:lnTo>
                  <a:lnTo>
                    <a:pt x="349" y="15"/>
                  </a:lnTo>
                  <a:lnTo>
                    <a:pt x="353" y="19"/>
                  </a:lnTo>
                  <a:lnTo>
                    <a:pt x="357" y="25"/>
                  </a:lnTo>
                  <a:lnTo>
                    <a:pt x="361" y="31"/>
                  </a:lnTo>
                  <a:lnTo>
                    <a:pt x="363" y="36"/>
                  </a:lnTo>
                  <a:lnTo>
                    <a:pt x="363" y="42"/>
                  </a:lnTo>
                  <a:lnTo>
                    <a:pt x="365" y="50"/>
                  </a:lnTo>
                  <a:lnTo>
                    <a:pt x="363" y="56"/>
                  </a:lnTo>
                  <a:lnTo>
                    <a:pt x="363" y="65"/>
                  </a:lnTo>
                  <a:lnTo>
                    <a:pt x="361" y="73"/>
                  </a:lnTo>
                  <a:lnTo>
                    <a:pt x="359" y="84"/>
                  </a:lnTo>
                  <a:lnTo>
                    <a:pt x="371" y="84"/>
                  </a:lnTo>
                  <a:lnTo>
                    <a:pt x="382" y="86"/>
                  </a:lnTo>
                  <a:lnTo>
                    <a:pt x="392" y="88"/>
                  </a:lnTo>
                  <a:lnTo>
                    <a:pt x="401" y="92"/>
                  </a:lnTo>
                  <a:lnTo>
                    <a:pt x="405" y="96"/>
                  </a:lnTo>
                  <a:lnTo>
                    <a:pt x="409" y="98"/>
                  </a:lnTo>
                  <a:lnTo>
                    <a:pt x="413" y="100"/>
                  </a:lnTo>
                  <a:lnTo>
                    <a:pt x="415" y="103"/>
                  </a:lnTo>
                  <a:lnTo>
                    <a:pt x="417" y="105"/>
                  </a:lnTo>
                  <a:lnTo>
                    <a:pt x="418" y="107"/>
                  </a:lnTo>
                  <a:lnTo>
                    <a:pt x="418" y="109"/>
                  </a:lnTo>
                  <a:lnTo>
                    <a:pt x="418" y="111"/>
                  </a:lnTo>
                  <a:lnTo>
                    <a:pt x="418" y="117"/>
                  </a:lnTo>
                  <a:lnTo>
                    <a:pt x="417" y="121"/>
                  </a:lnTo>
                  <a:lnTo>
                    <a:pt x="415" y="125"/>
                  </a:lnTo>
                  <a:lnTo>
                    <a:pt x="413" y="128"/>
                  </a:lnTo>
                  <a:lnTo>
                    <a:pt x="411" y="132"/>
                  </a:lnTo>
                  <a:lnTo>
                    <a:pt x="407" y="134"/>
                  </a:lnTo>
                  <a:lnTo>
                    <a:pt x="403" y="138"/>
                  </a:lnTo>
                  <a:lnTo>
                    <a:pt x="401" y="138"/>
                  </a:lnTo>
                  <a:lnTo>
                    <a:pt x="397" y="140"/>
                  </a:lnTo>
                  <a:lnTo>
                    <a:pt x="392" y="142"/>
                  </a:lnTo>
                  <a:lnTo>
                    <a:pt x="386" y="142"/>
                  </a:lnTo>
                  <a:lnTo>
                    <a:pt x="378" y="142"/>
                  </a:lnTo>
                  <a:lnTo>
                    <a:pt x="369" y="142"/>
                  </a:lnTo>
                  <a:lnTo>
                    <a:pt x="359" y="142"/>
                  </a:lnTo>
                  <a:lnTo>
                    <a:pt x="351" y="144"/>
                  </a:lnTo>
                  <a:lnTo>
                    <a:pt x="346" y="146"/>
                  </a:lnTo>
                  <a:lnTo>
                    <a:pt x="344" y="151"/>
                  </a:lnTo>
                  <a:lnTo>
                    <a:pt x="342" y="157"/>
                  </a:lnTo>
                  <a:lnTo>
                    <a:pt x="342" y="161"/>
                  </a:lnTo>
                  <a:lnTo>
                    <a:pt x="342" y="163"/>
                  </a:lnTo>
                  <a:lnTo>
                    <a:pt x="342" y="167"/>
                  </a:lnTo>
                  <a:lnTo>
                    <a:pt x="342" y="169"/>
                  </a:lnTo>
                  <a:lnTo>
                    <a:pt x="349" y="172"/>
                  </a:lnTo>
                  <a:lnTo>
                    <a:pt x="357" y="176"/>
                  </a:lnTo>
                  <a:lnTo>
                    <a:pt x="365" y="178"/>
                  </a:lnTo>
                  <a:lnTo>
                    <a:pt x="371" y="182"/>
                  </a:lnTo>
                  <a:lnTo>
                    <a:pt x="374" y="184"/>
                  </a:lnTo>
                  <a:lnTo>
                    <a:pt x="378" y="188"/>
                  </a:lnTo>
                  <a:lnTo>
                    <a:pt x="382" y="190"/>
                  </a:lnTo>
                  <a:lnTo>
                    <a:pt x="384" y="193"/>
                  </a:lnTo>
                  <a:lnTo>
                    <a:pt x="386" y="197"/>
                  </a:lnTo>
                  <a:lnTo>
                    <a:pt x="388" y="203"/>
                  </a:lnTo>
                  <a:lnTo>
                    <a:pt x="390" y="207"/>
                  </a:lnTo>
                  <a:lnTo>
                    <a:pt x="390" y="211"/>
                  </a:lnTo>
                  <a:lnTo>
                    <a:pt x="390" y="213"/>
                  </a:lnTo>
                  <a:lnTo>
                    <a:pt x="388" y="214"/>
                  </a:lnTo>
                  <a:lnTo>
                    <a:pt x="386" y="220"/>
                  </a:lnTo>
                  <a:lnTo>
                    <a:pt x="380" y="224"/>
                  </a:lnTo>
                  <a:lnTo>
                    <a:pt x="374" y="230"/>
                  </a:lnTo>
                  <a:lnTo>
                    <a:pt x="367" y="236"/>
                  </a:lnTo>
                  <a:lnTo>
                    <a:pt x="359" y="243"/>
                  </a:lnTo>
                  <a:lnTo>
                    <a:pt x="351" y="253"/>
                  </a:lnTo>
                  <a:lnTo>
                    <a:pt x="344" y="262"/>
                  </a:lnTo>
                  <a:lnTo>
                    <a:pt x="344" y="262"/>
                  </a:lnTo>
                  <a:close/>
                  <a:moveTo>
                    <a:pt x="254" y="207"/>
                  </a:moveTo>
                  <a:lnTo>
                    <a:pt x="246" y="203"/>
                  </a:lnTo>
                  <a:lnTo>
                    <a:pt x="236" y="201"/>
                  </a:lnTo>
                  <a:lnTo>
                    <a:pt x="229" y="201"/>
                  </a:lnTo>
                  <a:lnTo>
                    <a:pt x="221" y="201"/>
                  </a:lnTo>
                  <a:lnTo>
                    <a:pt x="211" y="201"/>
                  </a:lnTo>
                  <a:lnTo>
                    <a:pt x="206" y="201"/>
                  </a:lnTo>
                  <a:lnTo>
                    <a:pt x="198" y="201"/>
                  </a:lnTo>
                  <a:lnTo>
                    <a:pt x="192" y="201"/>
                  </a:lnTo>
                  <a:lnTo>
                    <a:pt x="192" y="214"/>
                  </a:lnTo>
                  <a:lnTo>
                    <a:pt x="192" y="228"/>
                  </a:lnTo>
                  <a:lnTo>
                    <a:pt x="188" y="241"/>
                  </a:lnTo>
                  <a:lnTo>
                    <a:pt x="184" y="255"/>
                  </a:lnTo>
                  <a:lnTo>
                    <a:pt x="179" y="266"/>
                  </a:lnTo>
                  <a:lnTo>
                    <a:pt x="175" y="278"/>
                  </a:lnTo>
                  <a:lnTo>
                    <a:pt x="171" y="287"/>
                  </a:lnTo>
                  <a:lnTo>
                    <a:pt x="169" y="297"/>
                  </a:lnTo>
                  <a:lnTo>
                    <a:pt x="167" y="306"/>
                  </a:lnTo>
                  <a:lnTo>
                    <a:pt x="165" y="318"/>
                  </a:lnTo>
                  <a:lnTo>
                    <a:pt x="165" y="329"/>
                  </a:lnTo>
                  <a:lnTo>
                    <a:pt x="163" y="341"/>
                  </a:lnTo>
                  <a:lnTo>
                    <a:pt x="179" y="329"/>
                  </a:lnTo>
                  <a:lnTo>
                    <a:pt x="192" y="320"/>
                  </a:lnTo>
                  <a:lnTo>
                    <a:pt x="206" y="310"/>
                  </a:lnTo>
                  <a:lnTo>
                    <a:pt x="215" y="303"/>
                  </a:lnTo>
                  <a:lnTo>
                    <a:pt x="225" y="297"/>
                  </a:lnTo>
                  <a:lnTo>
                    <a:pt x="234" y="291"/>
                  </a:lnTo>
                  <a:lnTo>
                    <a:pt x="240" y="285"/>
                  </a:lnTo>
                  <a:lnTo>
                    <a:pt x="246" y="281"/>
                  </a:lnTo>
                  <a:lnTo>
                    <a:pt x="236" y="280"/>
                  </a:lnTo>
                  <a:lnTo>
                    <a:pt x="227" y="276"/>
                  </a:lnTo>
                  <a:lnTo>
                    <a:pt x="217" y="270"/>
                  </a:lnTo>
                  <a:lnTo>
                    <a:pt x="209" y="264"/>
                  </a:lnTo>
                  <a:lnTo>
                    <a:pt x="206" y="260"/>
                  </a:lnTo>
                  <a:lnTo>
                    <a:pt x="202" y="257"/>
                  </a:lnTo>
                  <a:lnTo>
                    <a:pt x="200" y="255"/>
                  </a:lnTo>
                  <a:lnTo>
                    <a:pt x="198" y="251"/>
                  </a:lnTo>
                  <a:lnTo>
                    <a:pt x="196" y="249"/>
                  </a:lnTo>
                  <a:lnTo>
                    <a:pt x="194" y="247"/>
                  </a:lnTo>
                  <a:lnTo>
                    <a:pt x="194" y="243"/>
                  </a:lnTo>
                  <a:lnTo>
                    <a:pt x="192" y="241"/>
                  </a:lnTo>
                  <a:lnTo>
                    <a:pt x="194" y="239"/>
                  </a:lnTo>
                  <a:lnTo>
                    <a:pt x="194" y="237"/>
                  </a:lnTo>
                  <a:lnTo>
                    <a:pt x="196" y="236"/>
                  </a:lnTo>
                  <a:lnTo>
                    <a:pt x="198" y="234"/>
                  </a:lnTo>
                  <a:lnTo>
                    <a:pt x="200" y="234"/>
                  </a:lnTo>
                  <a:lnTo>
                    <a:pt x="202" y="232"/>
                  </a:lnTo>
                  <a:lnTo>
                    <a:pt x="206" y="232"/>
                  </a:lnTo>
                  <a:lnTo>
                    <a:pt x="209" y="232"/>
                  </a:lnTo>
                  <a:lnTo>
                    <a:pt x="213" y="230"/>
                  </a:lnTo>
                  <a:lnTo>
                    <a:pt x="219" y="228"/>
                  </a:lnTo>
                  <a:lnTo>
                    <a:pt x="225" y="226"/>
                  </a:lnTo>
                  <a:lnTo>
                    <a:pt x="232" y="222"/>
                  </a:lnTo>
                  <a:lnTo>
                    <a:pt x="238" y="218"/>
                  </a:lnTo>
                  <a:lnTo>
                    <a:pt x="244" y="214"/>
                  </a:lnTo>
                  <a:lnTo>
                    <a:pt x="250" y="211"/>
                  </a:lnTo>
                  <a:lnTo>
                    <a:pt x="254" y="207"/>
                  </a:lnTo>
                  <a:lnTo>
                    <a:pt x="254" y="207"/>
                  </a:lnTo>
                  <a:close/>
                  <a:moveTo>
                    <a:pt x="376" y="488"/>
                  </a:moveTo>
                  <a:lnTo>
                    <a:pt x="374" y="475"/>
                  </a:lnTo>
                  <a:lnTo>
                    <a:pt x="374" y="463"/>
                  </a:lnTo>
                  <a:lnTo>
                    <a:pt x="372" y="452"/>
                  </a:lnTo>
                  <a:lnTo>
                    <a:pt x="372" y="440"/>
                  </a:lnTo>
                  <a:lnTo>
                    <a:pt x="371" y="431"/>
                  </a:lnTo>
                  <a:lnTo>
                    <a:pt x="371" y="421"/>
                  </a:lnTo>
                  <a:lnTo>
                    <a:pt x="371" y="414"/>
                  </a:lnTo>
                  <a:lnTo>
                    <a:pt x="369" y="406"/>
                  </a:lnTo>
                  <a:lnTo>
                    <a:pt x="369" y="398"/>
                  </a:lnTo>
                  <a:lnTo>
                    <a:pt x="369" y="393"/>
                  </a:lnTo>
                  <a:lnTo>
                    <a:pt x="367" y="387"/>
                  </a:lnTo>
                  <a:lnTo>
                    <a:pt x="367" y="381"/>
                  </a:lnTo>
                  <a:lnTo>
                    <a:pt x="367" y="377"/>
                  </a:lnTo>
                  <a:lnTo>
                    <a:pt x="365" y="375"/>
                  </a:lnTo>
                  <a:lnTo>
                    <a:pt x="365" y="371"/>
                  </a:lnTo>
                  <a:lnTo>
                    <a:pt x="365" y="371"/>
                  </a:lnTo>
                  <a:lnTo>
                    <a:pt x="363" y="368"/>
                  </a:lnTo>
                  <a:lnTo>
                    <a:pt x="361" y="364"/>
                  </a:lnTo>
                  <a:lnTo>
                    <a:pt x="359" y="364"/>
                  </a:lnTo>
                  <a:lnTo>
                    <a:pt x="355" y="362"/>
                  </a:lnTo>
                  <a:lnTo>
                    <a:pt x="353" y="362"/>
                  </a:lnTo>
                  <a:lnTo>
                    <a:pt x="349" y="364"/>
                  </a:lnTo>
                  <a:lnTo>
                    <a:pt x="346" y="366"/>
                  </a:lnTo>
                  <a:lnTo>
                    <a:pt x="342" y="368"/>
                  </a:lnTo>
                  <a:lnTo>
                    <a:pt x="338" y="371"/>
                  </a:lnTo>
                  <a:lnTo>
                    <a:pt x="330" y="375"/>
                  </a:lnTo>
                  <a:lnTo>
                    <a:pt x="323" y="379"/>
                  </a:lnTo>
                  <a:lnTo>
                    <a:pt x="313" y="383"/>
                  </a:lnTo>
                  <a:lnTo>
                    <a:pt x="301" y="389"/>
                  </a:lnTo>
                  <a:lnTo>
                    <a:pt x="294" y="394"/>
                  </a:lnTo>
                  <a:lnTo>
                    <a:pt x="286" y="400"/>
                  </a:lnTo>
                  <a:lnTo>
                    <a:pt x="278" y="408"/>
                  </a:lnTo>
                  <a:lnTo>
                    <a:pt x="277" y="412"/>
                  </a:lnTo>
                  <a:lnTo>
                    <a:pt x="275" y="416"/>
                  </a:lnTo>
                  <a:lnTo>
                    <a:pt x="273" y="421"/>
                  </a:lnTo>
                  <a:lnTo>
                    <a:pt x="271" y="427"/>
                  </a:lnTo>
                  <a:lnTo>
                    <a:pt x="269" y="435"/>
                  </a:lnTo>
                  <a:lnTo>
                    <a:pt x="269" y="442"/>
                  </a:lnTo>
                  <a:lnTo>
                    <a:pt x="269" y="452"/>
                  </a:lnTo>
                  <a:lnTo>
                    <a:pt x="269" y="461"/>
                  </a:lnTo>
                  <a:lnTo>
                    <a:pt x="273" y="454"/>
                  </a:lnTo>
                  <a:lnTo>
                    <a:pt x="275" y="446"/>
                  </a:lnTo>
                  <a:lnTo>
                    <a:pt x="278" y="440"/>
                  </a:lnTo>
                  <a:lnTo>
                    <a:pt x="280" y="435"/>
                  </a:lnTo>
                  <a:lnTo>
                    <a:pt x="284" y="429"/>
                  </a:lnTo>
                  <a:lnTo>
                    <a:pt x="286" y="425"/>
                  </a:lnTo>
                  <a:lnTo>
                    <a:pt x="292" y="417"/>
                  </a:lnTo>
                  <a:lnTo>
                    <a:pt x="296" y="412"/>
                  </a:lnTo>
                  <a:lnTo>
                    <a:pt x="301" y="408"/>
                  </a:lnTo>
                  <a:lnTo>
                    <a:pt x="309" y="404"/>
                  </a:lnTo>
                  <a:lnTo>
                    <a:pt x="315" y="404"/>
                  </a:lnTo>
                  <a:lnTo>
                    <a:pt x="323" y="404"/>
                  </a:lnTo>
                  <a:lnTo>
                    <a:pt x="330" y="406"/>
                  </a:lnTo>
                  <a:lnTo>
                    <a:pt x="338" y="408"/>
                  </a:lnTo>
                  <a:lnTo>
                    <a:pt x="346" y="410"/>
                  </a:lnTo>
                  <a:lnTo>
                    <a:pt x="349" y="412"/>
                  </a:lnTo>
                  <a:lnTo>
                    <a:pt x="351" y="414"/>
                  </a:lnTo>
                  <a:lnTo>
                    <a:pt x="355" y="417"/>
                  </a:lnTo>
                  <a:lnTo>
                    <a:pt x="357" y="421"/>
                  </a:lnTo>
                  <a:lnTo>
                    <a:pt x="359" y="425"/>
                  </a:lnTo>
                  <a:lnTo>
                    <a:pt x="359" y="429"/>
                  </a:lnTo>
                  <a:lnTo>
                    <a:pt x="361" y="433"/>
                  </a:lnTo>
                  <a:lnTo>
                    <a:pt x="361" y="438"/>
                  </a:lnTo>
                  <a:lnTo>
                    <a:pt x="361" y="446"/>
                  </a:lnTo>
                  <a:lnTo>
                    <a:pt x="359" y="454"/>
                  </a:lnTo>
                  <a:lnTo>
                    <a:pt x="357" y="460"/>
                  </a:lnTo>
                  <a:lnTo>
                    <a:pt x="355" y="465"/>
                  </a:lnTo>
                  <a:lnTo>
                    <a:pt x="353" y="469"/>
                  </a:lnTo>
                  <a:lnTo>
                    <a:pt x="351" y="473"/>
                  </a:lnTo>
                  <a:lnTo>
                    <a:pt x="349" y="477"/>
                  </a:lnTo>
                  <a:lnTo>
                    <a:pt x="349" y="479"/>
                  </a:lnTo>
                  <a:lnTo>
                    <a:pt x="349" y="481"/>
                  </a:lnTo>
                  <a:lnTo>
                    <a:pt x="351" y="483"/>
                  </a:lnTo>
                  <a:lnTo>
                    <a:pt x="353" y="484"/>
                  </a:lnTo>
                  <a:lnTo>
                    <a:pt x="357" y="486"/>
                  </a:lnTo>
                  <a:lnTo>
                    <a:pt x="359" y="488"/>
                  </a:lnTo>
                  <a:lnTo>
                    <a:pt x="365" y="488"/>
                  </a:lnTo>
                  <a:lnTo>
                    <a:pt x="371" y="488"/>
                  </a:lnTo>
                  <a:lnTo>
                    <a:pt x="376" y="488"/>
                  </a:lnTo>
                  <a:lnTo>
                    <a:pt x="376" y="488"/>
                  </a:lnTo>
                  <a:close/>
                  <a:moveTo>
                    <a:pt x="376" y="534"/>
                  </a:moveTo>
                  <a:lnTo>
                    <a:pt x="367" y="534"/>
                  </a:lnTo>
                  <a:lnTo>
                    <a:pt x="357" y="532"/>
                  </a:lnTo>
                  <a:lnTo>
                    <a:pt x="348" y="530"/>
                  </a:lnTo>
                  <a:lnTo>
                    <a:pt x="338" y="528"/>
                  </a:lnTo>
                  <a:lnTo>
                    <a:pt x="332" y="527"/>
                  </a:lnTo>
                  <a:lnTo>
                    <a:pt x="328" y="525"/>
                  </a:lnTo>
                  <a:lnTo>
                    <a:pt x="324" y="523"/>
                  </a:lnTo>
                  <a:lnTo>
                    <a:pt x="323" y="521"/>
                  </a:lnTo>
                  <a:lnTo>
                    <a:pt x="317" y="517"/>
                  </a:lnTo>
                  <a:lnTo>
                    <a:pt x="315" y="513"/>
                  </a:lnTo>
                  <a:lnTo>
                    <a:pt x="311" y="509"/>
                  </a:lnTo>
                  <a:lnTo>
                    <a:pt x="311" y="504"/>
                  </a:lnTo>
                  <a:lnTo>
                    <a:pt x="309" y="496"/>
                  </a:lnTo>
                  <a:lnTo>
                    <a:pt x="309" y="488"/>
                  </a:lnTo>
                  <a:lnTo>
                    <a:pt x="309" y="484"/>
                  </a:lnTo>
                  <a:lnTo>
                    <a:pt x="309" y="481"/>
                  </a:lnTo>
                  <a:lnTo>
                    <a:pt x="309" y="477"/>
                  </a:lnTo>
                  <a:lnTo>
                    <a:pt x="309" y="475"/>
                  </a:lnTo>
                  <a:lnTo>
                    <a:pt x="307" y="473"/>
                  </a:lnTo>
                  <a:lnTo>
                    <a:pt x="307" y="471"/>
                  </a:lnTo>
                  <a:lnTo>
                    <a:pt x="305" y="471"/>
                  </a:lnTo>
                  <a:lnTo>
                    <a:pt x="303" y="471"/>
                  </a:lnTo>
                  <a:lnTo>
                    <a:pt x="301" y="471"/>
                  </a:lnTo>
                  <a:lnTo>
                    <a:pt x="298" y="473"/>
                  </a:lnTo>
                  <a:lnTo>
                    <a:pt x="296" y="475"/>
                  </a:lnTo>
                  <a:lnTo>
                    <a:pt x="294" y="477"/>
                  </a:lnTo>
                  <a:lnTo>
                    <a:pt x="290" y="481"/>
                  </a:lnTo>
                  <a:lnTo>
                    <a:pt x="288" y="486"/>
                  </a:lnTo>
                  <a:lnTo>
                    <a:pt x="286" y="490"/>
                  </a:lnTo>
                  <a:lnTo>
                    <a:pt x="286" y="496"/>
                  </a:lnTo>
                  <a:lnTo>
                    <a:pt x="288" y="502"/>
                  </a:lnTo>
                  <a:lnTo>
                    <a:pt x="288" y="509"/>
                  </a:lnTo>
                  <a:lnTo>
                    <a:pt x="292" y="515"/>
                  </a:lnTo>
                  <a:lnTo>
                    <a:pt x="296" y="523"/>
                  </a:lnTo>
                  <a:lnTo>
                    <a:pt x="300" y="530"/>
                  </a:lnTo>
                  <a:lnTo>
                    <a:pt x="305" y="538"/>
                  </a:lnTo>
                  <a:lnTo>
                    <a:pt x="313" y="548"/>
                  </a:lnTo>
                  <a:lnTo>
                    <a:pt x="321" y="559"/>
                  </a:lnTo>
                  <a:lnTo>
                    <a:pt x="328" y="569"/>
                  </a:lnTo>
                  <a:lnTo>
                    <a:pt x="338" y="576"/>
                  </a:lnTo>
                  <a:lnTo>
                    <a:pt x="346" y="584"/>
                  </a:lnTo>
                  <a:lnTo>
                    <a:pt x="353" y="590"/>
                  </a:lnTo>
                  <a:lnTo>
                    <a:pt x="361" y="594"/>
                  </a:lnTo>
                  <a:lnTo>
                    <a:pt x="367" y="597"/>
                  </a:lnTo>
                  <a:lnTo>
                    <a:pt x="371" y="599"/>
                  </a:lnTo>
                  <a:lnTo>
                    <a:pt x="374" y="599"/>
                  </a:lnTo>
                  <a:lnTo>
                    <a:pt x="376" y="599"/>
                  </a:lnTo>
                  <a:lnTo>
                    <a:pt x="376" y="597"/>
                  </a:lnTo>
                  <a:lnTo>
                    <a:pt x="378" y="597"/>
                  </a:lnTo>
                  <a:lnTo>
                    <a:pt x="378" y="595"/>
                  </a:lnTo>
                  <a:lnTo>
                    <a:pt x="378" y="594"/>
                  </a:lnTo>
                  <a:lnTo>
                    <a:pt x="380" y="590"/>
                  </a:lnTo>
                  <a:lnTo>
                    <a:pt x="380" y="586"/>
                  </a:lnTo>
                  <a:lnTo>
                    <a:pt x="380" y="582"/>
                  </a:lnTo>
                  <a:lnTo>
                    <a:pt x="380" y="572"/>
                  </a:lnTo>
                  <a:lnTo>
                    <a:pt x="378" y="561"/>
                  </a:lnTo>
                  <a:lnTo>
                    <a:pt x="378" y="550"/>
                  </a:lnTo>
                  <a:lnTo>
                    <a:pt x="376" y="534"/>
                  </a:lnTo>
                  <a:lnTo>
                    <a:pt x="376" y="534"/>
                  </a:lnTo>
                  <a:close/>
                  <a:moveTo>
                    <a:pt x="66" y="84"/>
                  </a:moveTo>
                  <a:lnTo>
                    <a:pt x="66" y="84"/>
                  </a:lnTo>
                  <a:lnTo>
                    <a:pt x="67" y="86"/>
                  </a:lnTo>
                  <a:lnTo>
                    <a:pt x="71" y="88"/>
                  </a:lnTo>
                  <a:lnTo>
                    <a:pt x="75" y="92"/>
                  </a:lnTo>
                  <a:lnTo>
                    <a:pt x="81" y="96"/>
                  </a:lnTo>
                  <a:lnTo>
                    <a:pt x="87" y="98"/>
                  </a:lnTo>
                  <a:lnTo>
                    <a:pt x="94" y="100"/>
                  </a:lnTo>
                  <a:lnTo>
                    <a:pt x="98" y="100"/>
                  </a:lnTo>
                  <a:lnTo>
                    <a:pt x="102" y="102"/>
                  </a:lnTo>
                  <a:lnTo>
                    <a:pt x="106" y="103"/>
                  </a:lnTo>
                  <a:lnTo>
                    <a:pt x="112" y="105"/>
                  </a:lnTo>
                  <a:lnTo>
                    <a:pt x="123" y="109"/>
                  </a:lnTo>
                  <a:lnTo>
                    <a:pt x="135" y="117"/>
                  </a:lnTo>
                  <a:lnTo>
                    <a:pt x="142" y="121"/>
                  </a:lnTo>
                  <a:lnTo>
                    <a:pt x="148" y="125"/>
                  </a:lnTo>
                  <a:lnTo>
                    <a:pt x="152" y="130"/>
                  </a:lnTo>
                  <a:lnTo>
                    <a:pt x="158" y="134"/>
                  </a:lnTo>
                  <a:lnTo>
                    <a:pt x="161" y="138"/>
                  </a:lnTo>
                  <a:lnTo>
                    <a:pt x="163" y="142"/>
                  </a:lnTo>
                  <a:lnTo>
                    <a:pt x="167" y="146"/>
                  </a:lnTo>
                  <a:lnTo>
                    <a:pt x="169" y="149"/>
                  </a:lnTo>
                  <a:lnTo>
                    <a:pt x="171" y="159"/>
                  </a:lnTo>
                  <a:lnTo>
                    <a:pt x="173" y="165"/>
                  </a:lnTo>
                  <a:lnTo>
                    <a:pt x="175" y="172"/>
                  </a:lnTo>
                  <a:lnTo>
                    <a:pt x="175" y="178"/>
                  </a:lnTo>
                  <a:lnTo>
                    <a:pt x="175" y="182"/>
                  </a:lnTo>
                  <a:lnTo>
                    <a:pt x="173" y="188"/>
                  </a:lnTo>
                  <a:lnTo>
                    <a:pt x="171" y="192"/>
                  </a:lnTo>
                  <a:lnTo>
                    <a:pt x="167" y="195"/>
                  </a:lnTo>
                  <a:lnTo>
                    <a:pt x="161" y="199"/>
                  </a:lnTo>
                  <a:lnTo>
                    <a:pt x="156" y="203"/>
                  </a:lnTo>
                  <a:lnTo>
                    <a:pt x="148" y="205"/>
                  </a:lnTo>
                  <a:lnTo>
                    <a:pt x="140" y="207"/>
                  </a:lnTo>
                  <a:lnTo>
                    <a:pt x="131" y="209"/>
                  </a:lnTo>
                  <a:lnTo>
                    <a:pt x="123" y="211"/>
                  </a:lnTo>
                  <a:lnTo>
                    <a:pt x="117" y="213"/>
                  </a:lnTo>
                  <a:lnTo>
                    <a:pt x="110" y="213"/>
                  </a:lnTo>
                  <a:lnTo>
                    <a:pt x="104" y="214"/>
                  </a:lnTo>
                  <a:lnTo>
                    <a:pt x="100" y="214"/>
                  </a:lnTo>
                  <a:lnTo>
                    <a:pt x="94" y="214"/>
                  </a:lnTo>
                  <a:lnTo>
                    <a:pt x="92" y="216"/>
                  </a:lnTo>
                  <a:lnTo>
                    <a:pt x="85" y="214"/>
                  </a:lnTo>
                  <a:lnTo>
                    <a:pt x="77" y="214"/>
                  </a:lnTo>
                  <a:lnTo>
                    <a:pt x="71" y="213"/>
                  </a:lnTo>
                  <a:lnTo>
                    <a:pt x="64" y="209"/>
                  </a:lnTo>
                  <a:lnTo>
                    <a:pt x="58" y="207"/>
                  </a:lnTo>
                  <a:lnTo>
                    <a:pt x="52" y="205"/>
                  </a:lnTo>
                  <a:lnTo>
                    <a:pt x="50" y="203"/>
                  </a:lnTo>
                  <a:lnTo>
                    <a:pt x="50" y="203"/>
                  </a:lnTo>
                  <a:lnTo>
                    <a:pt x="48" y="201"/>
                  </a:lnTo>
                  <a:lnTo>
                    <a:pt x="48" y="201"/>
                  </a:lnTo>
                  <a:lnTo>
                    <a:pt x="48" y="199"/>
                  </a:lnTo>
                  <a:lnTo>
                    <a:pt x="50" y="197"/>
                  </a:lnTo>
                  <a:lnTo>
                    <a:pt x="52" y="193"/>
                  </a:lnTo>
                  <a:lnTo>
                    <a:pt x="54" y="192"/>
                  </a:lnTo>
                  <a:lnTo>
                    <a:pt x="62" y="186"/>
                  </a:lnTo>
                  <a:lnTo>
                    <a:pt x="67" y="180"/>
                  </a:lnTo>
                  <a:lnTo>
                    <a:pt x="73" y="176"/>
                  </a:lnTo>
                  <a:lnTo>
                    <a:pt x="77" y="172"/>
                  </a:lnTo>
                  <a:lnTo>
                    <a:pt x="81" y="169"/>
                  </a:lnTo>
                  <a:lnTo>
                    <a:pt x="83" y="165"/>
                  </a:lnTo>
                  <a:lnTo>
                    <a:pt x="85" y="161"/>
                  </a:lnTo>
                  <a:lnTo>
                    <a:pt x="87" y="159"/>
                  </a:lnTo>
                  <a:lnTo>
                    <a:pt x="85" y="157"/>
                  </a:lnTo>
                  <a:lnTo>
                    <a:pt x="85" y="153"/>
                  </a:lnTo>
                  <a:lnTo>
                    <a:pt x="83" y="149"/>
                  </a:lnTo>
                  <a:lnTo>
                    <a:pt x="81" y="146"/>
                  </a:lnTo>
                  <a:lnTo>
                    <a:pt x="79" y="138"/>
                  </a:lnTo>
                  <a:lnTo>
                    <a:pt x="75" y="132"/>
                  </a:lnTo>
                  <a:lnTo>
                    <a:pt x="73" y="123"/>
                  </a:lnTo>
                  <a:lnTo>
                    <a:pt x="69" y="113"/>
                  </a:lnTo>
                  <a:lnTo>
                    <a:pt x="67" y="107"/>
                  </a:lnTo>
                  <a:lnTo>
                    <a:pt x="67" y="103"/>
                  </a:lnTo>
                  <a:lnTo>
                    <a:pt x="66" y="100"/>
                  </a:lnTo>
                  <a:lnTo>
                    <a:pt x="66" y="96"/>
                  </a:lnTo>
                  <a:lnTo>
                    <a:pt x="64" y="92"/>
                  </a:lnTo>
                  <a:lnTo>
                    <a:pt x="64" y="90"/>
                  </a:lnTo>
                  <a:lnTo>
                    <a:pt x="64" y="88"/>
                  </a:lnTo>
                  <a:lnTo>
                    <a:pt x="64" y="88"/>
                  </a:lnTo>
                  <a:lnTo>
                    <a:pt x="64" y="86"/>
                  </a:lnTo>
                  <a:lnTo>
                    <a:pt x="64" y="84"/>
                  </a:lnTo>
                  <a:lnTo>
                    <a:pt x="66" y="84"/>
                  </a:lnTo>
                  <a:lnTo>
                    <a:pt x="66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94" name="Freeform 3422">
              <a:extLst>
                <a:ext uri="{FF2B5EF4-FFF2-40B4-BE49-F238E27FC236}">
                  <a16:creationId xmlns:a16="http://schemas.microsoft.com/office/drawing/2014/main" id="{7CB706ED-AF05-45DD-8952-88450F6EB2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77" y="7000"/>
              <a:ext cx="595" cy="675"/>
            </a:xfrm>
            <a:custGeom>
              <a:avLst/>
              <a:gdLst>
                <a:gd name="T0" fmla="*/ 587 w 595"/>
                <a:gd name="T1" fmla="*/ 237 h 675"/>
                <a:gd name="T2" fmla="*/ 533 w 595"/>
                <a:gd name="T3" fmla="*/ 289 h 675"/>
                <a:gd name="T4" fmla="*/ 501 w 595"/>
                <a:gd name="T5" fmla="*/ 488 h 675"/>
                <a:gd name="T6" fmla="*/ 501 w 595"/>
                <a:gd name="T7" fmla="*/ 576 h 675"/>
                <a:gd name="T8" fmla="*/ 480 w 595"/>
                <a:gd name="T9" fmla="*/ 673 h 675"/>
                <a:gd name="T10" fmla="*/ 462 w 595"/>
                <a:gd name="T11" fmla="*/ 626 h 675"/>
                <a:gd name="T12" fmla="*/ 441 w 595"/>
                <a:gd name="T13" fmla="*/ 335 h 675"/>
                <a:gd name="T14" fmla="*/ 391 w 595"/>
                <a:gd name="T15" fmla="*/ 419 h 675"/>
                <a:gd name="T16" fmla="*/ 370 w 595"/>
                <a:gd name="T17" fmla="*/ 484 h 675"/>
                <a:gd name="T18" fmla="*/ 345 w 595"/>
                <a:gd name="T19" fmla="*/ 398 h 675"/>
                <a:gd name="T20" fmla="*/ 336 w 595"/>
                <a:gd name="T21" fmla="*/ 338 h 675"/>
                <a:gd name="T22" fmla="*/ 355 w 595"/>
                <a:gd name="T23" fmla="*/ 292 h 675"/>
                <a:gd name="T24" fmla="*/ 292 w 595"/>
                <a:gd name="T25" fmla="*/ 478 h 675"/>
                <a:gd name="T26" fmla="*/ 290 w 595"/>
                <a:gd name="T27" fmla="*/ 564 h 675"/>
                <a:gd name="T28" fmla="*/ 255 w 595"/>
                <a:gd name="T29" fmla="*/ 511 h 675"/>
                <a:gd name="T30" fmla="*/ 247 w 595"/>
                <a:gd name="T31" fmla="*/ 428 h 675"/>
                <a:gd name="T32" fmla="*/ 178 w 595"/>
                <a:gd name="T33" fmla="*/ 455 h 675"/>
                <a:gd name="T34" fmla="*/ 217 w 595"/>
                <a:gd name="T35" fmla="*/ 350 h 675"/>
                <a:gd name="T36" fmla="*/ 169 w 595"/>
                <a:gd name="T37" fmla="*/ 268 h 675"/>
                <a:gd name="T38" fmla="*/ 163 w 595"/>
                <a:gd name="T39" fmla="*/ 369 h 675"/>
                <a:gd name="T40" fmla="*/ 157 w 595"/>
                <a:gd name="T41" fmla="*/ 528 h 675"/>
                <a:gd name="T42" fmla="*/ 130 w 595"/>
                <a:gd name="T43" fmla="*/ 559 h 675"/>
                <a:gd name="T44" fmla="*/ 84 w 595"/>
                <a:gd name="T45" fmla="*/ 467 h 675"/>
                <a:gd name="T46" fmla="*/ 25 w 595"/>
                <a:gd name="T47" fmla="*/ 522 h 675"/>
                <a:gd name="T48" fmla="*/ 4 w 595"/>
                <a:gd name="T49" fmla="*/ 463 h 675"/>
                <a:gd name="T50" fmla="*/ 13 w 595"/>
                <a:gd name="T51" fmla="*/ 379 h 675"/>
                <a:gd name="T52" fmla="*/ 13 w 595"/>
                <a:gd name="T53" fmla="*/ 285 h 675"/>
                <a:gd name="T54" fmla="*/ 4 w 595"/>
                <a:gd name="T55" fmla="*/ 193 h 675"/>
                <a:gd name="T56" fmla="*/ 36 w 595"/>
                <a:gd name="T57" fmla="*/ 183 h 675"/>
                <a:gd name="T58" fmla="*/ 115 w 595"/>
                <a:gd name="T59" fmla="*/ 260 h 675"/>
                <a:gd name="T60" fmla="*/ 107 w 595"/>
                <a:gd name="T61" fmla="*/ 158 h 675"/>
                <a:gd name="T62" fmla="*/ 36 w 595"/>
                <a:gd name="T63" fmla="*/ 166 h 675"/>
                <a:gd name="T64" fmla="*/ 105 w 595"/>
                <a:gd name="T65" fmla="*/ 93 h 675"/>
                <a:gd name="T66" fmla="*/ 169 w 595"/>
                <a:gd name="T67" fmla="*/ 128 h 675"/>
                <a:gd name="T68" fmla="*/ 171 w 595"/>
                <a:gd name="T69" fmla="*/ 229 h 675"/>
                <a:gd name="T70" fmla="*/ 265 w 595"/>
                <a:gd name="T71" fmla="*/ 149 h 675"/>
                <a:gd name="T72" fmla="*/ 247 w 595"/>
                <a:gd name="T73" fmla="*/ 13 h 675"/>
                <a:gd name="T74" fmla="*/ 297 w 595"/>
                <a:gd name="T75" fmla="*/ 23 h 675"/>
                <a:gd name="T76" fmla="*/ 324 w 595"/>
                <a:gd name="T77" fmla="*/ 93 h 675"/>
                <a:gd name="T78" fmla="*/ 357 w 595"/>
                <a:gd name="T79" fmla="*/ 141 h 675"/>
                <a:gd name="T80" fmla="*/ 382 w 595"/>
                <a:gd name="T81" fmla="*/ 143 h 675"/>
                <a:gd name="T82" fmla="*/ 397 w 595"/>
                <a:gd name="T83" fmla="*/ 72 h 675"/>
                <a:gd name="T84" fmla="*/ 457 w 595"/>
                <a:gd name="T85" fmla="*/ 72 h 675"/>
                <a:gd name="T86" fmla="*/ 493 w 595"/>
                <a:gd name="T87" fmla="*/ 137 h 675"/>
                <a:gd name="T88" fmla="*/ 395 w 595"/>
                <a:gd name="T89" fmla="*/ 201 h 675"/>
                <a:gd name="T90" fmla="*/ 424 w 595"/>
                <a:gd name="T91" fmla="*/ 269 h 675"/>
                <a:gd name="T92" fmla="*/ 485 w 595"/>
                <a:gd name="T93" fmla="*/ 218 h 675"/>
                <a:gd name="T94" fmla="*/ 418 w 595"/>
                <a:gd name="T95" fmla="*/ 130 h 675"/>
                <a:gd name="T96" fmla="*/ 416 w 595"/>
                <a:gd name="T97" fmla="*/ 88 h 675"/>
                <a:gd name="T98" fmla="*/ 391 w 595"/>
                <a:gd name="T99" fmla="*/ 157 h 675"/>
                <a:gd name="T100" fmla="*/ 309 w 595"/>
                <a:gd name="T101" fmla="*/ 268 h 675"/>
                <a:gd name="T102" fmla="*/ 334 w 595"/>
                <a:gd name="T103" fmla="*/ 277 h 675"/>
                <a:gd name="T104" fmla="*/ 117 w 595"/>
                <a:gd name="T105" fmla="*/ 315 h 675"/>
                <a:gd name="T106" fmla="*/ 52 w 595"/>
                <a:gd name="T107" fmla="*/ 413 h 675"/>
                <a:gd name="T108" fmla="*/ 54 w 595"/>
                <a:gd name="T109" fmla="*/ 356 h 675"/>
                <a:gd name="T110" fmla="*/ 58 w 595"/>
                <a:gd name="T111" fmla="*/ 319 h 675"/>
                <a:gd name="T112" fmla="*/ 115 w 595"/>
                <a:gd name="T113" fmla="*/ 472 h 675"/>
                <a:gd name="T114" fmla="*/ 102 w 595"/>
                <a:gd name="T115" fmla="*/ 442 h 675"/>
                <a:gd name="T116" fmla="*/ 23 w 595"/>
                <a:gd name="T117" fmla="*/ 455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95" h="675">
                  <a:moveTo>
                    <a:pt x="504" y="233"/>
                  </a:moveTo>
                  <a:lnTo>
                    <a:pt x="512" y="229"/>
                  </a:lnTo>
                  <a:lnTo>
                    <a:pt x="518" y="227"/>
                  </a:lnTo>
                  <a:lnTo>
                    <a:pt x="524" y="224"/>
                  </a:lnTo>
                  <a:lnTo>
                    <a:pt x="531" y="222"/>
                  </a:lnTo>
                  <a:lnTo>
                    <a:pt x="541" y="220"/>
                  </a:lnTo>
                  <a:lnTo>
                    <a:pt x="551" y="218"/>
                  </a:lnTo>
                  <a:lnTo>
                    <a:pt x="558" y="220"/>
                  </a:lnTo>
                  <a:lnTo>
                    <a:pt x="566" y="222"/>
                  </a:lnTo>
                  <a:lnTo>
                    <a:pt x="574" y="225"/>
                  </a:lnTo>
                  <a:lnTo>
                    <a:pt x="581" y="231"/>
                  </a:lnTo>
                  <a:lnTo>
                    <a:pt x="585" y="233"/>
                  </a:lnTo>
                  <a:lnTo>
                    <a:pt x="587" y="237"/>
                  </a:lnTo>
                  <a:lnTo>
                    <a:pt x="591" y="243"/>
                  </a:lnTo>
                  <a:lnTo>
                    <a:pt x="595" y="250"/>
                  </a:lnTo>
                  <a:lnTo>
                    <a:pt x="595" y="256"/>
                  </a:lnTo>
                  <a:lnTo>
                    <a:pt x="595" y="262"/>
                  </a:lnTo>
                  <a:lnTo>
                    <a:pt x="593" y="268"/>
                  </a:lnTo>
                  <a:lnTo>
                    <a:pt x="589" y="271"/>
                  </a:lnTo>
                  <a:lnTo>
                    <a:pt x="585" y="277"/>
                  </a:lnTo>
                  <a:lnTo>
                    <a:pt x="579" y="279"/>
                  </a:lnTo>
                  <a:lnTo>
                    <a:pt x="572" y="283"/>
                  </a:lnTo>
                  <a:lnTo>
                    <a:pt x="564" y="285"/>
                  </a:lnTo>
                  <a:lnTo>
                    <a:pt x="554" y="285"/>
                  </a:lnTo>
                  <a:lnTo>
                    <a:pt x="543" y="287"/>
                  </a:lnTo>
                  <a:lnTo>
                    <a:pt x="533" y="289"/>
                  </a:lnTo>
                  <a:lnTo>
                    <a:pt x="522" y="291"/>
                  </a:lnTo>
                  <a:lnTo>
                    <a:pt x="512" y="296"/>
                  </a:lnTo>
                  <a:lnTo>
                    <a:pt x="510" y="312"/>
                  </a:lnTo>
                  <a:lnTo>
                    <a:pt x="508" y="329"/>
                  </a:lnTo>
                  <a:lnTo>
                    <a:pt x="506" y="348"/>
                  </a:lnTo>
                  <a:lnTo>
                    <a:pt x="504" y="367"/>
                  </a:lnTo>
                  <a:lnTo>
                    <a:pt x="503" y="386"/>
                  </a:lnTo>
                  <a:lnTo>
                    <a:pt x="503" y="407"/>
                  </a:lnTo>
                  <a:lnTo>
                    <a:pt x="501" y="430"/>
                  </a:lnTo>
                  <a:lnTo>
                    <a:pt x="501" y="453"/>
                  </a:lnTo>
                  <a:lnTo>
                    <a:pt x="501" y="465"/>
                  </a:lnTo>
                  <a:lnTo>
                    <a:pt x="501" y="476"/>
                  </a:lnTo>
                  <a:lnTo>
                    <a:pt x="501" y="488"/>
                  </a:lnTo>
                  <a:lnTo>
                    <a:pt x="501" y="497"/>
                  </a:lnTo>
                  <a:lnTo>
                    <a:pt x="501" y="507"/>
                  </a:lnTo>
                  <a:lnTo>
                    <a:pt x="501" y="516"/>
                  </a:lnTo>
                  <a:lnTo>
                    <a:pt x="501" y="524"/>
                  </a:lnTo>
                  <a:lnTo>
                    <a:pt x="501" y="532"/>
                  </a:lnTo>
                  <a:lnTo>
                    <a:pt x="501" y="539"/>
                  </a:lnTo>
                  <a:lnTo>
                    <a:pt x="501" y="547"/>
                  </a:lnTo>
                  <a:lnTo>
                    <a:pt x="501" y="553"/>
                  </a:lnTo>
                  <a:lnTo>
                    <a:pt x="501" y="559"/>
                  </a:lnTo>
                  <a:lnTo>
                    <a:pt x="501" y="564"/>
                  </a:lnTo>
                  <a:lnTo>
                    <a:pt x="501" y="568"/>
                  </a:lnTo>
                  <a:lnTo>
                    <a:pt x="501" y="574"/>
                  </a:lnTo>
                  <a:lnTo>
                    <a:pt x="501" y="576"/>
                  </a:lnTo>
                  <a:lnTo>
                    <a:pt x="499" y="589"/>
                  </a:lnTo>
                  <a:lnTo>
                    <a:pt x="497" y="605"/>
                  </a:lnTo>
                  <a:lnTo>
                    <a:pt x="495" y="620"/>
                  </a:lnTo>
                  <a:lnTo>
                    <a:pt x="493" y="635"/>
                  </a:lnTo>
                  <a:lnTo>
                    <a:pt x="491" y="643"/>
                  </a:lnTo>
                  <a:lnTo>
                    <a:pt x="489" y="650"/>
                  </a:lnTo>
                  <a:lnTo>
                    <a:pt x="487" y="656"/>
                  </a:lnTo>
                  <a:lnTo>
                    <a:pt x="487" y="660"/>
                  </a:lnTo>
                  <a:lnTo>
                    <a:pt x="485" y="666"/>
                  </a:lnTo>
                  <a:lnTo>
                    <a:pt x="485" y="668"/>
                  </a:lnTo>
                  <a:lnTo>
                    <a:pt x="483" y="670"/>
                  </a:lnTo>
                  <a:lnTo>
                    <a:pt x="483" y="672"/>
                  </a:lnTo>
                  <a:lnTo>
                    <a:pt x="480" y="673"/>
                  </a:lnTo>
                  <a:lnTo>
                    <a:pt x="480" y="675"/>
                  </a:lnTo>
                  <a:lnTo>
                    <a:pt x="478" y="675"/>
                  </a:lnTo>
                  <a:lnTo>
                    <a:pt x="476" y="675"/>
                  </a:lnTo>
                  <a:lnTo>
                    <a:pt x="474" y="673"/>
                  </a:lnTo>
                  <a:lnTo>
                    <a:pt x="472" y="672"/>
                  </a:lnTo>
                  <a:lnTo>
                    <a:pt x="472" y="672"/>
                  </a:lnTo>
                  <a:lnTo>
                    <a:pt x="472" y="668"/>
                  </a:lnTo>
                  <a:lnTo>
                    <a:pt x="470" y="664"/>
                  </a:lnTo>
                  <a:lnTo>
                    <a:pt x="470" y="658"/>
                  </a:lnTo>
                  <a:lnTo>
                    <a:pt x="468" y="652"/>
                  </a:lnTo>
                  <a:lnTo>
                    <a:pt x="466" y="645"/>
                  </a:lnTo>
                  <a:lnTo>
                    <a:pt x="464" y="635"/>
                  </a:lnTo>
                  <a:lnTo>
                    <a:pt x="462" y="626"/>
                  </a:lnTo>
                  <a:lnTo>
                    <a:pt x="460" y="614"/>
                  </a:lnTo>
                  <a:lnTo>
                    <a:pt x="458" y="603"/>
                  </a:lnTo>
                  <a:lnTo>
                    <a:pt x="458" y="589"/>
                  </a:lnTo>
                  <a:lnTo>
                    <a:pt x="457" y="576"/>
                  </a:lnTo>
                  <a:lnTo>
                    <a:pt x="455" y="549"/>
                  </a:lnTo>
                  <a:lnTo>
                    <a:pt x="455" y="520"/>
                  </a:lnTo>
                  <a:lnTo>
                    <a:pt x="457" y="404"/>
                  </a:lnTo>
                  <a:lnTo>
                    <a:pt x="457" y="392"/>
                  </a:lnTo>
                  <a:lnTo>
                    <a:pt x="457" y="381"/>
                  </a:lnTo>
                  <a:lnTo>
                    <a:pt x="457" y="361"/>
                  </a:lnTo>
                  <a:lnTo>
                    <a:pt x="455" y="342"/>
                  </a:lnTo>
                  <a:lnTo>
                    <a:pt x="453" y="327"/>
                  </a:lnTo>
                  <a:lnTo>
                    <a:pt x="441" y="335"/>
                  </a:lnTo>
                  <a:lnTo>
                    <a:pt x="432" y="342"/>
                  </a:lnTo>
                  <a:lnTo>
                    <a:pt x="424" y="348"/>
                  </a:lnTo>
                  <a:lnTo>
                    <a:pt x="416" y="354"/>
                  </a:lnTo>
                  <a:lnTo>
                    <a:pt x="409" y="358"/>
                  </a:lnTo>
                  <a:lnTo>
                    <a:pt x="405" y="361"/>
                  </a:lnTo>
                  <a:lnTo>
                    <a:pt x="401" y="363"/>
                  </a:lnTo>
                  <a:lnTo>
                    <a:pt x="397" y="365"/>
                  </a:lnTo>
                  <a:lnTo>
                    <a:pt x="395" y="373"/>
                  </a:lnTo>
                  <a:lnTo>
                    <a:pt x="393" y="381"/>
                  </a:lnTo>
                  <a:lnTo>
                    <a:pt x="391" y="388"/>
                  </a:lnTo>
                  <a:lnTo>
                    <a:pt x="391" y="398"/>
                  </a:lnTo>
                  <a:lnTo>
                    <a:pt x="393" y="407"/>
                  </a:lnTo>
                  <a:lnTo>
                    <a:pt x="391" y="419"/>
                  </a:lnTo>
                  <a:lnTo>
                    <a:pt x="391" y="432"/>
                  </a:lnTo>
                  <a:lnTo>
                    <a:pt x="389" y="446"/>
                  </a:lnTo>
                  <a:lnTo>
                    <a:pt x="387" y="459"/>
                  </a:lnTo>
                  <a:lnTo>
                    <a:pt x="386" y="465"/>
                  </a:lnTo>
                  <a:lnTo>
                    <a:pt x="384" y="471"/>
                  </a:lnTo>
                  <a:lnTo>
                    <a:pt x="382" y="474"/>
                  </a:lnTo>
                  <a:lnTo>
                    <a:pt x="380" y="478"/>
                  </a:lnTo>
                  <a:lnTo>
                    <a:pt x="378" y="482"/>
                  </a:lnTo>
                  <a:lnTo>
                    <a:pt x="376" y="484"/>
                  </a:lnTo>
                  <a:lnTo>
                    <a:pt x="376" y="486"/>
                  </a:lnTo>
                  <a:lnTo>
                    <a:pt x="374" y="486"/>
                  </a:lnTo>
                  <a:lnTo>
                    <a:pt x="372" y="486"/>
                  </a:lnTo>
                  <a:lnTo>
                    <a:pt x="370" y="484"/>
                  </a:lnTo>
                  <a:lnTo>
                    <a:pt x="368" y="484"/>
                  </a:lnTo>
                  <a:lnTo>
                    <a:pt x="366" y="482"/>
                  </a:lnTo>
                  <a:lnTo>
                    <a:pt x="364" y="478"/>
                  </a:lnTo>
                  <a:lnTo>
                    <a:pt x="363" y="476"/>
                  </a:lnTo>
                  <a:lnTo>
                    <a:pt x="361" y="472"/>
                  </a:lnTo>
                  <a:lnTo>
                    <a:pt x="359" y="469"/>
                  </a:lnTo>
                  <a:lnTo>
                    <a:pt x="355" y="463"/>
                  </a:lnTo>
                  <a:lnTo>
                    <a:pt x="353" y="457"/>
                  </a:lnTo>
                  <a:lnTo>
                    <a:pt x="351" y="448"/>
                  </a:lnTo>
                  <a:lnTo>
                    <a:pt x="349" y="438"/>
                  </a:lnTo>
                  <a:lnTo>
                    <a:pt x="347" y="426"/>
                  </a:lnTo>
                  <a:lnTo>
                    <a:pt x="347" y="413"/>
                  </a:lnTo>
                  <a:lnTo>
                    <a:pt x="345" y="398"/>
                  </a:lnTo>
                  <a:lnTo>
                    <a:pt x="343" y="382"/>
                  </a:lnTo>
                  <a:lnTo>
                    <a:pt x="340" y="381"/>
                  </a:lnTo>
                  <a:lnTo>
                    <a:pt x="336" y="379"/>
                  </a:lnTo>
                  <a:lnTo>
                    <a:pt x="332" y="377"/>
                  </a:lnTo>
                  <a:lnTo>
                    <a:pt x="330" y="375"/>
                  </a:lnTo>
                  <a:lnTo>
                    <a:pt x="328" y="373"/>
                  </a:lnTo>
                  <a:lnTo>
                    <a:pt x="326" y="371"/>
                  </a:lnTo>
                  <a:lnTo>
                    <a:pt x="324" y="367"/>
                  </a:lnTo>
                  <a:lnTo>
                    <a:pt x="324" y="363"/>
                  </a:lnTo>
                  <a:lnTo>
                    <a:pt x="326" y="358"/>
                  </a:lnTo>
                  <a:lnTo>
                    <a:pt x="328" y="352"/>
                  </a:lnTo>
                  <a:lnTo>
                    <a:pt x="330" y="346"/>
                  </a:lnTo>
                  <a:lnTo>
                    <a:pt x="336" y="338"/>
                  </a:lnTo>
                  <a:lnTo>
                    <a:pt x="341" y="331"/>
                  </a:lnTo>
                  <a:lnTo>
                    <a:pt x="349" y="323"/>
                  </a:lnTo>
                  <a:lnTo>
                    <a:pt x="359" y="315"/>
                  </a:lnTo>
                  <a:lnTo>
                    <a:pt x="368" y="306"/>
                  </a:lnTo>
                  <a:lnTo>
                    <a:pt x="368" y="298"/>
                  </a:lnTo>
                  <a:lnTo>
                    <a:pt x="368" y="292"/>
                  </a:lnTo>
                  <a:lnTo>
                    <a:pt x="368" y="287"/>
                  </a:lnTo>
                  <a:lnTo>
                    <a:pt x="366" y="283"/>
                  </a:lnTo>
                  <a:lnTo>
                    <a:pt x="366" y="279"/>
                  </a:lnTo>
                  <a:lnTo>
                    <a:pt x="366" y="277"/>
                  </a:lnTo>
                  <a:lnTo>
                    <a:pt x="364" y="277"/>
                  </a:lnTo>
                  <a:lnTo>
                    <a:pt x="363" y="277"/>
                  </a:lnTo>
                  <a:lnTo>
                    <a:pt x="355" y="292"/>
                  </a:lnTo>
                  <a:lnTo>
                    <a:pt x="345" y="308"/>
                  </a:lnTo>
                  <a:lnTo>
                    <a:pt x="336" y="321"/>
                  </a:lnTo>
                  <a:lnTo>
                    <a:pt x="328" y="335"/>
                  </a:lnTo>
                  <a:lnTo>
                    <a:pt x="318" y="348"/>
                  </a:lnTo>
                  <a:lnTo>
                    <a:pt x="309" y="361"/>
                  </a:lnTo>
                  <a:lnTo>
                    <a:pt x="299" y="373"/>
                  </a:lnTo>
                  <a:lnTo>
                    <a:pt x="292" y="384"/>
                  </a:lnTo>
                  <a:lnTo>
                    <a:pt x="290" y="402"/>
                  </a:lnTo>
                  <a:lnTo>
                    <a:pt x="290" y="419"/>
                  </a:lnTo>
                  <a:lnTo>
                    <a:pt x="290" y="434"/>
                  </a:lnTo>
                  <a:lnTo>
                    <a:pt x="290" y="449"/>
                  </a:lnTo>
                  <a:lnTo>
                    <a:pt x="292" y="465"/>
                  </a:lnTo>
                  <a:lnTo>
                    <a:pt x="292" y="478"/>
                  </a:lnTo>
                  <a:lnTo>
                    <a:pt x="293" y="493"/>
                  </a:lnTo>
                  <a:lnTo>
                    <a:pt x="293" y="507"/>
                  </a:lnTo>
                  <a:lnTo>
                    <a:pt x="295" y="515"/>
                  </a:lnTo>
                  <a:lnTo>
                    <a:pt x="295" y="522"/>
                  </a:lnTo>
                  <a:lnTo>
                    <a:pt x="295" y="530"/>
                  </a:lnTo>
                  <a:lnTo>
                    <a:pt x="295" y="538"/>
                  </a:lnTo>
                  <a:lnTo>
                    <a:pt x="295" y="543"/>
                  </a:lnTo>
                  <a:lnTo>
                    <a:pt x="295" y="549"/>
                  </a:lnTo>
                  <a:lnTo>
                    <a:pt x="295" y="555"/>
                  </a:lnTo>
                  <a:lnTo>
                    <a:pt x="293" y="559"/>
                  </a:lnTo>
                  <a:lnTo>
                    <a:pt x="292" y="560"/>
                  </a:lnTo>
                  <a:lnTo>
                    <a:pt x="292" y="562"/>
                  </a:lnTo>
                  <a:lnTo>
                    <a:pt x="290" y="564"/>
                  </a:lnTo>
                  <a:lnTo>
                    <a:pt x="288" y="564"/>
                  </a:lnTo>
                  <a:lnTo>
                    <a:pt x="282" y="564"/>
                  </a:lnTo>
                  <a:lnTo>
                    <a:pt x="276" y="562"/>
                  </a:lnTo>
                  <a:lnTo>
                    <a:pt x="272" y="559"/>
                  </a:lnTo>
                  <a:lnTo>
                    <a:pt x="267" y="553"/>
                  </a:lnTo>
                  <a:lnTo>
                    <a:pt x="265" y="549"/>
                  </a:lnTo>
                  <a:lnTo>
                    <a:pt x="263" y="545"/>
                  </a:lnTo>
                  <a:lnTo>
                    <a:pt x="261" y="541"/>
                  </a:lnTo>
                  <a:lnTo>
                    <a:pt x="259" y="536"/>
                  </a:lnTo>
                  <a:lnTo>
                    <a:pt x="257" y="530"/>
                  </a:lnTo>
                  <a:lnTo>
                    <a:pt x="257" y="524"/>
                  </a:lnTo>
                  <a:lnTo>
                    <a:pt x="255" y="518"/>
                  </a:lnTo>
                  <a:lnTo>
                    <a:pt x="255" y="511"/>
                  </a:lnTo>
                  <a:lnTo>
                    <a:pt x="255" y="503"/>
                  </a:lnTo>
                  <a:lnTo>
                    <a:pt x="257" y="495"/>
                  </a:lnTo>
                  <a:lnTo>
                    <a:pt x="257" y="488"/>
                  </a:lnTo>
                  <a:lnTo>
                    <a:pt x="259" y="478"/>
                  </a:lnTo>
                  <a:lnTo>
                    <a:pt x="259" y="472"/>
                  </a:lnTo>
                  <a:lnTo>
                    <a:pt x="261" y="467"/>
                  </a:lnTo>
                  <a:lnTo>
                    <a:pt x="261" y="461"/>
                  </a:lnTo>
                  <a:lnTo>
                    <a:pt x="261" y="453"/>
                  </a:lnTo>
                  <a:lnTo>
                    <a:pt x="261" y="446"/>
                  </a:lnTo>
                  <a:lnTo>
                    <a:pt x="261" y="436"/>
                  </a:lnTo>
                  <a:lnTo>
                    <a:pt x="261" y="426"/>
                  </a:lnTo>
                  <a:lnTo>
                    <a:pt x="261" y="417"/>
                  </a:lnTo>
                  <a:lnTo>
                    <a:pt x="247" y="428"/>
                  </a:lnTo>
                  <a:lnTo>
                    <a:pt x="236" y="440"/>
                  </a:lnTo>
                  <a:lnTo>
                    <a:pt x="226" y="448"/>
                  </a:lnTo>
                  <a:lnTo>
                    <a:pt x="217" y="455"/>
                  </a:lnTo>
                  <a:lnTo>
                    <a:pt x="209" y="461"/>
                  </a:lnTo>
                  <a:lnTo>
                    <a:pt x="201" y="465"/>
                  </a:lnTo>
                  <a:lnTo>
                    <a:pt x="196" y="467"/>
                  </a:lnTo>
                  <a:lnTo>
                    <a:pt x="192" y="467"/>
                  </a:lnTo>
                  <a:lnTo>
                    <a:pt x="188" y="467"/>
                  </a:lnTo>
                  <a:lnTo>
                    <a:pt x="186" y="467"/>
                  </a:lnTo>
                  <a:lnTo>
                    <a:pt x="184" y="465"/>
                  </a:lnTo>
                  <a:lnTo>
                    <a:pt x="182" y="463"/>
                  </a:lnTo>
                  <a:lnTo>
                    <a:pt x="180" y="459"/>
                  </a:lnTo>
                  <a:lnTo>
                    <a:pt x="178" y="455"/>
                  </a:lnTo>
                  <a:lnTo>
                    <a:pt x="175" y="449"/>
                  </a:lnTo>
                  <a:lnTo>
                    <a:pt x="173" y="442"/>
                  </a:lnTo>
                  <a:lnTo>
                    <a:pt x="169" y="434"/>
                  </a:lnTo>
                  <a:lnTo>
                    <a:pt x="167" y="426"/>
                  </a:lnTo>
                  <a:lnTo>
                    <a:pt x="165" y="421"/>
                  </a:lnTo>
                  <a:lnTo>
                    <a:pt x="165" y="413"/>
                  </a:lnTo>
                  <a:lnTo>
                    <a:pt x="165" y="405"/>
                  </a:lnTo>
                  <a:lnTo>
                    <a:pt x="169" y="400"/>
                  </a:lnTo>
                  <a:lnTo>
                    <a:pt x="173" y="394"/>
                  </a:lnTo>
                  <a:lnTo>
                    <a:pt x="178" y="388"/>
                  </a:lnTo>
                  <a:lnTo>
                    <a:pt x="192" y="377"/>
                  </a:lnTo>
                  <a:lnTo>
                    <a:pt x="205" y="363"/>
                  </a:lnTo>
                  <a:lnTo>
                    <a:pt x="217" y="350"/>
                  </a:lnTo>
                  <a:lnTo>
                    <a:pt x="226" y="337"/>
                  </a:lnTo>
                  <a:lnTo>
                    <a:pt x="236" y="321"/>
                  </a:lnTo>
                  <a:lnTo>
                    <a:pt x="246" y="304"/>
                  </a:lnTo>
                  <a:lnTo>
                    <a:pt x="253" y="287"/>
                  </a:lnTo>
                  <a:lnTo>
                    <a:pt x="259" y="269"/>
                  </a:lnTo>
                  <a:lnTo>
                    <a:pt x="246" y="273"/>
                  </a:lnTo>
                  <a:lnTo>
                    <a:pt x="234" y="277"/>
                  </a:lnTo>
                  <a:lnTo>
                    <a:pt x="224" y="279"/>
                  </a:lnTo>
                  <a:lnTo>
                    <a:pt x="217" y="279"/>
                  </a:lnTo>
                  <a:lnTo>
                    <a:pt x="207" y="279"/>
                  </a:lnTo>
                  <a:lnTo>
                    <a:pt x="196" y="277"/>
                  </a:lnTo>
                  <a:lnTo>
                    <a:pt x="184" y="271"/>
                  </a:lnTo>
                  <a:lnTo>
                    <a:pt x="169" y="268"/>
                  </a:lnTo>
                  <a:lnTo>
                    <a:pt x="169" y="268"/>
                  </a:lnTo>
                  <a:lnTo>
                    <a:pt x="167" y="269"/>
                  </a:lnTo>
                  <a:lnTo>
                    <a:pt x="167" y="273"/>
                  </a:lnTo>
                  <a:lnTo>
                    <a:pt x="167" y="277"/>
                  </a:lnTo>
                  <a:lnTo>
                    <a:pt x="167" y="283"/>
                  </a:lnTo>
                  <a:lnTo>
                    <a:pt x="165" y="291"/>
                  </a:lnTo>
                  <a:lnTo>
                    <a:pt x="165" y="298"/>
                  </a:lnTo>
                  <a:lnTo>
                    <a:pt x="165" y="306"/>
                  </a:lnTo>
                  <a:lnTo>
                    <a:pt x="165" y="317"/>
                  </a:lnTo>
                  <a:lnTo>
                    <a:pt x="165" y="327"/>
                  </a:lnTo>
                  <a:lnTo>
                    <a:pt x="163" y="340"/>
                  </a:lnTo>
                  <a:lnTo>
                    <a:pt x="163" y="354"/>
                  </a:lnTo>
                  <a:lnTo>
                    <a:pt x="163" y="369"/>
                  </a:lnTo>
                  <a:lnTo>
                    <a:pt x="163" y="384"/>
                  </a:lnTo>
                  <a:lnTo>
                    <a:pt x="163" y="402"/>
                  </a:lnTo>
                  <a:lnTo>
                    <a:pt x="163" y="419"/>
                  </a:lnTo>
                  <a:lnTo>
                    <a:pt x="163" y="432"/>
                  </a:lnTo>
                  <a:lnTo>
                    <a:pt x="163" y="446"/>
                  </a:lnTo>
                  <a:lnTo>
                    <a:pt x="161" y="459"/>
                  </a:lnTo>
                  <a:lnTo>
                    <a:pt x="161" y="469"/>
                  </a:lnTo>
                  <a:lnTo>
                    <a:pt x="161" y="480"/>
                  </a:lnTo>
                  <a:lnTo>
                    <a:pt x="161" y="490"/>
                  </a:lnTo>
                  <a:lnTo>
                    <a:pt x="161" y="497"/>
                  </a:lnTo>
                  <a:lnTo>
                    <a:pt x="161" y="505"/>
                  </a:lnTo>
                  <a:lnTo>
                    <a:pt x="159" y="516"/>
                  </a:lnTo>
                  <a:lnTo>
                    <a:pt x="157" y="528"/>
                  </a:lnTo>
                  <a:lnTo>
                    <a:pt x="155" y="538"/>
                  </a:lnTo>
                  <a:lnTo>
                    <a:pt x="153" y="547"/>
                  </a:lnTo>
                  <a:lnTo>
                    <a:pt x="152" y="551"/>
                  </a:lnTo>
                  <a:lnTo>
                    <a:pt x="152" y="555"/>
                  </a:lnTo>
                  <a:lnTo>
                    <a:pt x="150" y="559"/>
                  </a:lnTo>
                  <a:lnTo>
                    <a:pt x="148" y="560"/>
                  </a:lnTo>
                  <a:lnTo>
                    <a:pt x="146" y="562"/>
                  </a:lnTo>
                  <a:lnTo>
                    <a:pt x="144" y="562"/>
                  </a:lnTo>
                  <a:lnTo>
                    <a:pt x="140" y="564"/>
                  </a:lnTo>
                  <a:lnTo>
                    <a:pt x="138" y="564"/>
                  </a:lnTo>
                  <a:lnTo>
                    <a:pt x="136" y="564"/>
                  </a:lnTo>
                  <a:lnTo>
                    <a:pt x="134" y="562"/>
                  </a:lnTo>
                  <a:lnTo>
                    <a:pt x="130" y="559"/>
                  </a:lnTo>
                  <a:lnTo>
                    <a:pt x="129" y="555"/>
                  </a:lnTo>
                  <a:lnTo>
                    <a:pt x="125" y="549"/>
                  </a:lnTo>
                  <a:lnTo>
                    <a:pt x="123" y="541"/>
                  </a:lnTo>
                  <a:lnTo>
                    <a:pt x="119" y="534"/>
                  </a:lnTo>
                  <a:lnTo>
                    <a:pt x="115" y="524"/>
                  </a:lnTo>
                  <a:lnTo>
                    <a:pt x="109" y="505"/>
                  </a:lnTo>
                  <a:lnTo>
                    <a:pt x="105" y="495"/>
                  </a:lnTo>
                  <a:lnTo>
                    <a:pt x="102" y="488"/>
                  </a:lnTo>
                  <a:lnTo>
                    <a:pt x="100" y="480"/>
                  </a:lnTo>
                  <a:lnTo>
                    <a:pt x="96" y="472"/>
                  </a:lnTo>
                  <a:lnTo>
                    <a:pt x="92" y="465"/>
                  </a:lnTo>
                  <a:lnTo>
                    <a:pt x="88" y="459"/>
                  </a:lnTo>
                  <a:lnTo>
                    <a:pt x="84" y="467"/>
                  </a:lnTo>
                  <a:lnTo>
                    <a:pt x="79" y="474"/>
                  </a:lnTo>
                  <a:lnTo>
                    <a:pt x="73" y="480"/>
                  </a:lnTo>
                  <a:lnTo>
                    <a:pt x="69" y="486"/>
                  </a:lnTo>
                  <a:lnTo>
                    <a:pt x="59" y="497"/>
                  </a:lnTo>
                  <a:lnTo>
                    <a:pt x="52" y="505"/>
                  </a:lnTo>
                  <a:lnTo>
                    <a:pt x="48" y="509"/>
                  </a:lnTo>
                  <a:lnTo>
                    <a:pt x="44" y="513"/>
                  </a:lnTo>
                  <a:lnTo>
                    <a:pt x="42" y="516"/>
                  </a:lnTo>
                  <a:lnTo>
                    <a:pt x="38" y="518"/>
                  </a:lnTo>
                  <a:lnTo>
                    <a:pt x="35" y="520"/>
                  </a:lnTo>
                  <a:lnTo>
                    <a:pt x="31" y="522"/>
                  </a:lnTo>
                  <a:lnTo>
                    <a:pt x="27" y="522"/>
                  </a:lnTo>
                  <a:lnTo>
                    <a:pt x="25" y="522"/>
                  </a:lnTo>
                  <a:lnTo>
                    <a:pt x="21" y="522"/>
                  </a:lnTo>
                  <a:lnTo>
                    <a:pt x="19" y="522"/>
                  </a:lnTo>
                  <a:lnTo>
                    <a:pt x="15" y="520"/>
                  </a:lnTo>
                  <a:lnTo>
                    <a:pt x="13" y="518"/>
                  </a:lnTo>
                  <a:lnTo>
                    <a:pt x="10" y="515"/>
                  </a:lnTo>
                  <a:lnTo>
                    <a:pt x="6" y="507"/>
                  </a:lnTo>
                  <a:lnTo>
                    <a:pt x="4" y="499"/>
                  </a:lnTo>
                  <a:lnTo>
                    <a:pt x="2" y="493"/>
                  </a:lnTo>
                  <a:lnTo>
                    <a:pt x="0" y="488"/>
                  </a:lnTo>
                  <a:lnTo>
                    <a:pt x="0" y="482"/>
                  </a:lnTo>
                  <a:lnTo>
                    <a:pt x="0" y="478"/>
                  </a:lnTo>
                  <a:lnTo>
                    <a:pt x="2" y="471"/>
                  </a:lnTo>
                  <a:lnTo>
                    <a:pt x="4" y="463"/>
                  </a:lnTo>
                  <a:lnTo>
                    <a:pt x="8" y="453"/>
                  </a:lnTo>
                  <a:lnTo>
                    <a:pt x="11" y="444"/>
                  </a:lnTo>
                  <a:lnTo>
                    <a:pt x="13" y="436"/>
                  </a:lnTo>
                  <a:lnTo>
                    <a:pt x="15" y="428"/>
                  </a:lnTo>
                  <a:lnTo>
                    <a:pt x="15" y="423"/>
                  </a:lnTo>
                  <a:lnTo>
                    <a:pt x="15" y="417"/>
                  </a:lnTo>
                  <a:lnTo>
                    <a:pt x="13" y="411"/>
                  </a:lnTo>
                  <a:lnTo>
                    <a:pt x="13" y="404"/>
                  </a:lnTo>
                  <a:lnTo>
                    <a:pt x="13" y="394"/>
                  </a:lnTo>
                  <a:lnTo>
                    <a:pt x="13" y="390"/>
                  </a:lnTo>
                  <a:lnTo>
                    <a:pt x="13" y="386"/>
                  </a:lnTo>
                  <a:lnTo>
                    <a:pt x="13" y="382"/>
                  </a:lnTo>
                  <a:lnTo>
                    <a:pt x="13" y="379"/>
                  </a:lnTo>
                  <a:lnTo>
                    <a:pt x="13" y="375"/>
                  </a:lnTo>
                  <a:lnTo>
                    <a:pt x="13" y="369"/>
                  </a:lnTo>
                  <a:lnTo>
                    <a:pt x="13" y="363"/>
                  </a:lnTo>
                  <a:lnTo>
                    <a:pt x="13" y="356"/>
                  </a:lnTo>
                  <a:lnTo>
                    <a:pt x="13" y="350"/>
                  </a:lnTo>
                  <a:lnTo>
                    <a:pt x="13" y="342"/>
                  </a:lnTo>
                  <a:lnTo>
                    <a:pt x="13" y="335"/>
                  </a:lnTo>
                  <a:lnTo>
                    <a:pt x="13" y="327"/>
                  </a:lnTo>
                  <a:lnTo>
                    <a:pt x="13" y="317"/>
                  </a:lnTo>
                  <a:lnTo>
                    <a:pt x="15" y="308"/>
                  </a:lnTo>
                  <a:lnTo>
                    <a:pt x="15" y="298"/>
                  </a:lnTo>
                  <a:lnTo>
                    <a:pt x="15" y="289"/>
                  </a:lnTo>
                  <a:lnTo>
                    <a:pt x="13" y="285"/>
                  </a:lnTo>
                  <a:lnTo>
                    <a:pt x="11" y="281"/>
                  </a:lnTo>
                  <a:lnTo>
                    <a:pt x="10" y="275"/>
                  </a:lnTo>
                  <a:lnTo>
                    <a:pt x="10" y="271"/>
                  </a:lnTo>
                  <a:lnTo>
                    <a:pt x="10" y="268"/>
                  </a:lnTo>
                  <a:lnTo>
                    <a:pt x="11" y="264"/>
                  </a:lnTo>
                  <a:lnTo>
                    <a:pt x="13" y="262"/>
                  </a:lnTo>
                  <a:lnTo>
                    <a:pt x="15" y="260"/>
                  </a:lnTo>
                  <a:lnTo>
                    <a:pt x="15" y="247"/>
                  </a:lnTo>
                  <a:lnTo>
                    <a:pt x="15" y="233"/>
                  </a:lnTo>
                  <a:lnTo>
                    <a:pt x="11" y="222"/>
                  </a:lnTo>
                  <a:lnTo>
                    <a:pt x="10" y="210"/>
                  </a:lnTo>
                  <a:lnTo>
                    <a:pt x="6" y="201"/>
                  </a:lnTo>
                  <a:lnTo>
                    <a:pt x="4" y="193"/>
                  </a:lnTo>
                  <a:lnTo>
                    <a:pt x="2" y="185"/>
                  </a:lnTo>
                  <a:lnTo>
                    <a:pt x="2" y="180"/>
                  </a:lnTo>
                  <a:lnTo>
                    <a:pt x="2" y="176"/>
                  </a:lnTo>
                  <a:lnTo>
                    <a:pt x="4" y="172"/>
                  </a:lnTo>
                  <a:lnTo>
                    <a:pt x="8" y="170"/>
                  </a:lnTo>
                  <a:lnTo>
                    <a:pt x="11" y="170"/>
                  </a:lnTo>
                  <a:lnTo>
                    <a:pt x="13" y="170"/>
                  </a:lnTo>
                  <a:lnTo>
                    <a:pt x="17" y="170"/>
                  </a:lnTo>
                  <a:lnTo>
                    <a:pt x="19" y="172"/>
                  </a:lnTo>
                  <a:lnTo>
                    <a:pt x="23" y="174"/>
                  </a:lnTo>
                  <a:lnTo>
                    <a:pt x="27" y="178"/>
                  </a:lnTo>
                  <a:lnTo>
                    <a:pt x="31" y="180"/>
                  </a:lnTo>
                  <a:lnTo>
                    <a:pt x="36" y="183"/>
                  </a:lnTo>
                  <a:lnTo>
                    <a:pt x="40" y="189"/>
                  </a:lnTo>
                  <a:lnTo>
                    <a:pt x="46" y="193"/>
                  </a:lnTo>
                  <a:lnTo>
                    <a:pt x="50" y="199"/>
                  </a:lnTo>
                  <a:lnTo>
                    <a:pt x="54" y="206"/>
                  </a:lnTo>
                  <a:lnTo>
                    <a:pt x="56" y="212"/>
                  </a:lnTo>
                  <a:lnTo>
                    <a:pt x="59" y="222"/>
                  </a:lnTo>
                  <a:lnTo>
                    <a:pt x="61" y="229"/>
                  </a:lnTo>
                  <a:lnTo>
                    <a:pt x="61" y="239"/>
                  </a:lnTo>
                  <a:lnTo>
                    <a:pt x="63" y="250"/>
                  </a:lnTo>
                  <a:lnTo>
                    <a:pt x="73" y="250"/>
                  </a:lnTo>
                  <a:lnTo>
                    <a:pt x="86" y="252"/>
                  </a:lnTo>
                  <a:lnTo>
                    <a:pt x="100" y="254"/>
                  </a:lnTo>
                  <a:lnTo>
                    <a:pt x="115" y="260"/>
                  </a:lnTo>
                  <a:lnTo>
                    <a:pt x="115" y="250"/>
                  </a:lnTo>
                  <a:lnTo>
                    <a:pt x="115" y="241"/>
                  </a:lnTo>
                  <a:lnTo>
                    <a:pt x="115" y="231"/>
                  </a:lnTo>
                  <a:lnTo>
                    <a:pt x="115" y="220"/>
                  </a:lnTo>
                  <a:lnTo>
                    <a:pt x="115" y="183"/>
                  </a:lnTo>
                  <a:lnTo>
                    <a:pt x="115" y="178"/>
                  </a:lnTo>
                  <a:lnTo>
                    <a:pt x="115" y="172"/>
                  </a:lnTo>
                  <a:lnTo>
                    <a:pt x="115" y="168"/>
                  </a:lnTo>
                  <a:lnTo>
                    <a:pt x="113" y="164"/>
                  </a:lnTo>
                  <a:lnTo>
                    <a:pt x="113" y="162"/>
                  </a:lnTo>
                  <a:lnTo>
                    <a:pt x="111" y="160"/>
                  </a:lnTo>
                  <a:lnTo>
                    <a:pt x="109" y="160"/>
                  </a:lnTo>
                  <a:lnTo>
                    <a:pt x="107" y="158"/>
                  </a:lnTo>
                  <a:lnTo>
                    <a:pt x="96" y="160"/>
                  </a:lnTo>
                  <a:lnTo>
                    <a:pt x="84" y="162"/>
                  </a:lnTo>
                  <a:lnTo>
                    <a:pt x="73" y="166"/>
                  </a:lnTo>
                  <a:lnTo>
                    <a:pt x="61" y="172"/>
                  </a:lnTo>
                  <a:lnTo>
                    <a:pt x="56" y="174"/>
                  </a:lnTo>
                  <a:lnTo>
                    <a:pt x="52" y="176"/>
                  </a:lnTo>
                  <a:lnTo>
                    <a:pt x="48" y="178"/>
                  </a:lnTo>
                  <a:lnTo>
                    <a:pt x="44" y="178"/>
                  </a:lnTo>
                  <a:lnTo>
                    <a:pt x="40" y="178"/>
                  </a:lnTo>
                  <a:lnTo>
                    <a:pt x="38" y="176"/>
                  </a:lnTo>
                  <a:lnTo>
                    <a:pt x="36" y="174"/>
                  </a:lnTo>
                  <a:lnTo>
                    <a:pt x="36" y="170"/>
                  </a:lnTo>
                  <a:lnTo>
                    <a:pt x="36" y="166"/>
                  </a:lnTo>
                  <a:lnTo>
                    <a:pt x="38" y="158"/>
                  </a:lnTo>
                  <a:lnTo>
                    <a:pt x="42" y="153"/>
                  </a:lnTo>
                  <a:lnTo>
                    <a:pt x="46" y="143"/>
                  </a:lnTo>
                  <a:lnTo>
                    <a:pt x="52" y="134"/>
                  </a:lnTo>
                  <a:lnTo>
                    <a:pt x="59" y="126"/>
                  </a:lnTo>
                  <a:lnTo>
                    <a:pt x="69" y="116"/>
                  </a:lnTo>
                  <a:lnTo>
                    <a:pt x="79" y="109"/>
                  </a:lnTo>
                  <a:lnTo>
                    <a:pt x="82" y="105"/>
                  </a:lnTo>
                  <a:lnTo>
                    <a:pt x="88" y="101"/>
                  </a:lnTo>
                  <a:lnTo>
                    <a:pt x="92" y="99"/>
                  </a:lnTo>
                  <a:lnTo>
                    <a:pt x="98" y="95"/>
                  </a:lnTo>
                  <a:lnTo>
                    <a:pt x="102" y="95"/>
                  </a:lnTo>
                  <a:lnTo>
                    <a:pt x="105" y="93"/>
                  </a:lnTo>
                  <a:lnTo>
                    <a:pt x="109" y="93"/>
                  </a:lnTo>
                  <a:lnTo>
                    <a:pt x="113" y="91"/>
                  </a:lnTo>
                  <a:lnTo>
                    <a:pt x="117" y="93"/>
                  </a:lnTo>
                  <a:lnTo>
                    <a:pt x="121" y="93"/>
                  </a:lnTo>
                  <a:lnTo>
                    <a:pt x="125" y="95"/>
                  </a:lnTo>
                  <a:lnTo>
                    <a:pt x="130" y="97"/>
                  </a:lnTo>
                  <a:lnTo>
                    <a:pt x="134" y="99"/>
                  </a:lnTo>
                  <a:lnTo>
                    <a:pt x="140" y="103"/>
                  </a:lnTo>
                  <a:lnTo>
                    <a:pt x="146" y="107"/>
                  </a:lnTo>
                  <a:lnTo>
                    <a:pt x="153" y="113"/>
                  </a:lnTo>
                  <a:lnTo>
                    <a:pt x="159" y="116"/>
                  </a:lnTo>
                  <a:lnTo>
                    <a:pt x="165" y="122"/>
                  </a:lnTo>
                  <a:lnTo>
                    <a:pt x="169" y="128"/>
                  </a:lnTo>
                  <a:lnTo>
                    <a:pt x="173" y="134"/>
                  </a:lnTo>
                  <a:lnTo>
                    <a:pt x="175" y="141"/>
                  </a:lnTo>
                  <a:lnTo>
                    <a:pt x="176" y="147"/>
                  </a:lnTo>
                  <a:lnTo>
                    <a:pt x="178" y="155"/>
                  </a:lnTo>
                  <a:lnTo>
                    <a:pt x="178" y="162"/>
                  </a:lnTo>
                  <a:lnTo>
                    <a:pt x="178" y="168"/>
                  </a:lnTo>
                  <a:lnTo>
                    <a:pt x="178" y="174"/>
                  </a:lnTo>
                  <a:lnTo>
                    <a:pt x="176" y="181"/>
                  </a:lnTo>
                  <a:lnTo>
                    <a:pt x="176" y="189"/>
                  </a:lnTo>
                  <a:lnTo>
                    <a:pt x="175" y="199"/>
                  </a:lnTo>
                  <a:lnTo>
                    <a:pt x="173" y="208"/>
                  </a:lnTo>
                  <a:lnTo>
                    <a:pt x="173" y="220"/>
                  </a:lnTo>
                  <a:lnTo>
                    <a:pt x="171" y="229"/>
                  </a:lnTo>
                  <a:lnTo>
                    <a:pt x="176" y="231"/>
                  </a:lnTo>
                  <a:lnTo>
                    <a:pt x="182" y="229"/>
                  </a:lnTo>
                  <a:lnTo>
                    <a:pt x="188" y="229"/>
                  </a:lnTo>
                  <a:lnTo>
                    <a:pt x="194" y="227"/>
                  </a:lnTo>
                  <a:lnTo>
                    <a:pt x="199" y="225"/>
                  </a:lnTo>
                  <a:lnTo>
                    <a:pt x="205" y="224"/>
                  </a:lnTo>
                  <a:lnTo>
                    <a:pt x="217" y="218"/>
                  </a:lnTo>
                  <a:lnTo>
                    <a:pt x="228" y="210"/>
                  </a:lnTo>
                  <a:lnTo>
                    <a:pt x="240" y="201"/>
                  </a:lnTo>
                  <a:lnTo>
                    <a:pt x="251" y="189"/>
                  </a:lnTo>
                  <a:lnTo>
                    <a:pt x="263" y="176"/>
                  </a:lnTo>
                  <a:lnTo>
                    <a:pt x="265" y="162"/>
                  </a:lnTo>
                  <a:lnTo>
                    <a:pt x="265" y="149"/>
                  </a:lnTo>
                  <a:lnTo>
                    <a:pt x="267" y="135"/>
                  </a:lnTo>
                  <a:lnTo>
                    <a:pt x="267" y="124"/>
                  </a:lnTo>
                  <a:lnTo>
                    <a:pt x="269" y="114"/>
                  </a:lnTo>
                  <a:lnTo>
                    <a:pt x="269" y="105"/>
                  </a:lnTo>
                  <a:lnTo>
                    <a:pt x="269" y="95"/>
                  </a:lnTo>
                  <a:lnTo>
                    <a:pt x="269" y="88"/>
                  </a:lnTo>
                  <a:lnTo>
                    <a:pt x="269" y="72"/>
                  </a:lnTo>
                  <a:lnTo>
                    <a:pt x="267" y="59"/>
                  </a:lnTo>
                  <a:lnTo>
                    <a:pt x="263" y="47"/>
                  </a:lnTo>
                  <a:lnTo>
                    <a:pt x="259" y="36"/>
                  </a:lnTo>
                  <a:lnTo>
                    <a:pt x="253" y="26"/>
                  </a:lnTo>
                  <a:lnTo>
                    <a:pt x="249" y="19"/>
                  </a:lnTo>
                  <a:lnTo>
                    <a:pt x="247" y="13"/>
                  </a:lnTo>
                  <a:lnTo>
                    <a:pt x="247" y="7"/>
                  </a:lnTo>
                  <a:lnTo>
                    <a:pt x="247" y="3"/>
                  </a:lnTo>
                  <a:lnTo>
                    <a:pt x="249" y="1"/>
                  </a:lnTo>
                  <a:lnTo>
                    <a:pt x="251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1" y="1"/>
                  </a:lnTo>
                  <a:lnTo>
                    <a:pt x="267" y="3"/>
                  </a:lnTo>
                  <a:lnTo>
                    <a:pt x="270" y="5"/>
                  </a:lnTo>
                  <a:lnTo>
                    <a:pt x="276" y="9"/>
                  </a:lnTo>
                  <a:lnTo>
                    <a:pt x="282" y="13"/>
                  </a:lnTo>
                  <a:lnTo>
                    <a:pt x="290" y="17"/>
                  </a:lnTo>
                  <a:lnTo>
                    <a:pt x="297" y="23"/>
                  </a:lnTo>
                  <a:lnTo>
                    <a:pt x="303" y="28"/>
                  </a:lnTo>
                  <a:lnTo>
                    <a:pt x="311" y="34"/>
                  </a:lnTo>
                  <a:lnTo>
                    <a:pt x="315" y="40"/>
                  </a:lnTo>
                  <a:lnTo>
                    <a:pt x="320" y="47"/>
                  </a:lnTo>
                  <a:lnTo>
                    <a:pt x="322" y="53"/>
                  </a:lnTo>
                  <a:lnTo>
                    <a:pt x="326" y="59"/>
                  </a:lnTo>
                  <a:lnTo>
                    <a:pt x="328" y="65"/>
                  </a:lnTo>
                  <a:lnTo>
                    <a:pt x="328" y="70"/>
                  </a:lnTo>
                  <a:lnTo>
                    <a:pt x="328" y="76"/>
                  </a:lnTo>
                  <a:lnTo>
                    <a:pt x="326" y="82"/>
                  </a:lnTo>
                  <a:lnTo>
                    <a:pt x="326" y="84"/>
                  </a:lnTo>
                  <a:lnTo>
                    <a:pt x="326" y="88"/>
                  </a:lnTo>
                  <a:lnTo>
                    <a:pt x="324" y="93"/>
                  </a:lnTo>
                  <a:lnTo>
                    <a:pt x="324" y="99"/>
                  </a:lnTo>
                  <a:lnTo>
                    <a:pt x="324" y="107"/>
                  </a:lnTo>
                  <a:lnTo>
                    <a:pt x="322" y="116"/>
                  </a:lnTo>
                  <a:lnTo>
                    <a:pt x="322" y="126"/>
                  </a:lnTo>
                  <a:lnTo>
                    <a:pt x="320" y="137"/>
                  </a:lnTo>
                  <a:lnTo>
                    <a:pt x="326" y="135"/>
                  </a:lnTo>
                  <a:lnTo>
                    <a:pt x="330" y="134"/>
                  </a:lnTo>
                  <a:lnTo>
                    <a:pt x="336" y="134"/>
                  </a:lnTo>
                  <a:lnTo>
                    <a:pt x="340" y="132"/>
                  </a:lnTo>
                  <a:lnTo>
                    <a:pt x="345" y="134"/>
                  </a:lnTo>
                  <a:lnTo>
                    <a:pt x="349" y="134"/>
                  </a:lnTo>
                  <a:lnTo>
                    <a:pt x="353" y="137"/>
                  </a:lnTo>
                  <a:lnTo>
                    <a:pt x="357" y="141"/>
                  </a:lnTo>
                  <a:lnTo>
                    <a:pt x="359" y="145"/>
                  </a:lnTo>
                  <a:lnTo>
                    <a:pt x="361" y="151"/>
                  </a:lnTo>
                  <a:lnTo>
                    <a:pt x="363" y="157"/>
                  </a:lnTo>
                  <a:lnTo>
                    <a:pt x="363" y="164"/>
                  </a:lnTo>
                  <a:lnTo>
                    <a:pt x="363" y="170"/>
                  </a:lnTo>
                  <a:lnTo>
                    <a:pt x="363" y="176"/>
                  </a:lnTo>
                  <a:lnTo>
                    <a:pt x="364" y="176"/>
                  </a:lnTo>
                  <a:lnTo>
                    <a:pt x="368" y="176"/>
                  </a:lnTo>
                  <a:lnTo>
                    <a:pt x="372" y="174"/>
                  </a:lnTo>
                  <a:lnTo>
                    <a:pt x="378" y="172"/>
                  </a:lnTo>
                  <a:lnTo>
                    <a:pt x="380" y="160"/>
                  </a:lnTo>
                  <a:lnTo>
                    <a:pt x="380" y="151"/>
                  </a:lnTo>
                  <a:lnTo>
                    <a:pt x="382" y="143"/>
                  </a:lnTo>
                  <a:lnTo>
                    <a:pt x="384" y="134"/>
                  </a:lnTo>
                  <a:lnTo>
                    <a:pt x="386" y="126"/>
                  </a:lnTo>
                  <a:lnTo>
                    <a:pt x="386" y="118"/>
                  </a:lnTo>
                  <a:lnTo>
                    <a:pt x="387" y="111"/>
                  </a:lnTo>
                  <a:lnTo>
                    <a:pt x="389" y="105"/>
                  </a:lnTo>
                  <a:lnTo>
                    <a:pt x="389" y="99"/>
                  </a:lnTo>
                  <a:lnTo>
                    <a:pt x="391" y="93"/>
                  </a:lnTo>
                  <a:lnTo>
                    <a:pt x="393" y="90"/>
                  </a:lnTo>
                  <a:lnTo>
                    <a:pt x="393" y="84"/>
                  </a:lnTo>
                  <a:lnTo>
                    <a:pt x="395" y="80"/>
                  </a:lnTo>
                  <a:lnTo>
                    <a:pt x="395" y="76"/>
                  </a:lnTo>
                  <a:lnTo>
                    <a:pt x="397" y="74"/>
                  </a:lnTo>
                  <a:lnTo>
                    <a:pt x="397" y="72"/>
                  </a:lnTo>
                  <a:lnTo>
                    <a:pt x="399" y="68"/>
                  </a:lnTo>
                  <a:lnTo>
                    <a:pt x="403" y="65"/>
                  </a:lnTo>
                  <a:lnTo>
                    <a:pt x="405" y="61"/>
                  </a:lnTo>
                  <a:lnTo>
                    <a:pt x="407" y="59"/>
                  </a:lnTo>
                  <a:lnTo>
                    <a:pt x="409" y="57"/>
                  </a:lnTo>
                  <a:lnTo>
                    <a:pt x="412" y="55"/>
                  </a:lnTo>
                  <a:lnTo>
                    <a:pt x="414" y="55"/>
                  </a:lnTo>
                  <a:lnTo>
                    <a:pt x="418" y="55"/>
                  </a:lnTo>
                  <a:lnTo>
                    <a:pt x="424" y="55"/>
                  </a:lnTo>
                  <a:lnTo>
                    <a:pt x="430" y="57"/>
                  </a:lnTo>
                  <a:lnTo>
                    <a:pt x="437" y="61"/>
                  </a:lnTo>
                  <a:lnTo>
                    <a:pt x="447" y="67"/>
                  </a:lnTo>
                  <a:lnTo>
                    <a:pt x="457" y="72"/>
                  </a:lnTo>
                  <a:lnTo>
                    <a:pt x="464" y="82"/>
                  </a:lnTo>
                  <a:lnTo>
                    <a:pt x="472" y="91"/>
                  </a:lnTo>
                  <a:lnTo>
                    <a:pt x="480" y="101"/>
                  </a:lnTo>
                  <a:lnTo>
                    <a:pt x="483" y="107"/>
                  </a:lnTo>
                  <a:lnTo>
                    <a:pt x="487" y="113"/>
                  </a:lnTo>
                  <a:lnTo>
                    <a:pt x="489" y="116"/>
                  </a:lnTo>
                  <a:lnTo>
                    <a:pt x="491" y="120"/>
                  </a:lnTo>
                  <a:lnTo>
                    <a:pt x="493" y="124"/>
                  </a:lnTo>
                  <a:lnTo>
                    <a:pt x="493" y="128"/>
                  </a:lnTo>
                  <a:lnTo>
                    <a:pt x="495" y="130"/>
                  </a:lnTo>
                  <a:lnTo>
                    <a:pt x="495" y="132"/>
                  </a:lnTo>
                  <a:lnTo>
                    <a:pt x="495" y="134"/>
                  </a:lnTo>
                  <a:lnTo>
                    <a:pt x="493" y="137"/>
                  </a:lnTo>
                  <a:lnTo>
                    <a:pt x="489" y="141"/>
                  </a:lnTo>
                  <a:lnTo>
                    <a:pt x="485" y="143"/>
                  </a:lnTo>
                  <a:lnTo>
                    <a:pt x="480" y="147"/>
                  </a:lnTo>
                  <a:lnTo>
                    <a:pt x="474" y="151"/>
                  </a:lnTo>
                  <a:lnTo>
                    <a:pt x="468" y="155"/>
                  </a:lnTo>
                  <a:lnTo>
                    <a:pt x="462" y="160"/>
                  </a:lnTo>
                  <a:lnTo>
                    <a:pt x="455" y="168"/>
                  </a:lnTo>
                  <a:lnTo>
                    <a:pt x="447" y="174"/>
                  </a:lnTo>
                  <a:lnTo>
                    <a:pt x="437" y="180"/>
                  </a:lnTo>
                  <a:lnTo>
                    <a:pt x="428" y="185"/>
                  </a:lnTo>
                  <a:lnTo>
                    <a:pt x="418" y="191"/>
                  </a:lnTo>
                  <a:lnTo>
                    <a:pt x="407" y="197"/>
                  </a:lnTo>
                  <a:lnTo>
                    <a:pt x="395" y="201"/>
                  </a:lnTo>
                  <a:lnTo>
                    <a:pt x="384" y="206"/>
                  </a:lnTo>
                  <a:lnTo>
                    <a:pt x="389" y="212"/>
                  </a:lnTo>
                  <a:lnTo>
                    <a:pt x="393" y="220"/>
                  </a:lnTo>
                  <a:lnTo>
                    <a:pt x="397" y="227"/>
                  </a:lnTo>
                  <a:lnTo>
                    <a:pt x="401" y="235"/>
                  </a:lnTo>
                  <a:lnTo>
                    <a:pt x="405" y="245"/>
                  </a:lnTo>
                  <a:lnTo>
                    <a:pt x="407" y="254"/>
                  </a:lnTo>
                  <a:lnTo>
                    <a:pt x="409" y="266"/>
                  </a:lnTo>
                  <a:lnTo>
                    <a:pt x="410" y="277"/>
                  </a:lnTo>
                  <a:lnTo>
                    <a:pt x="412" y="275"/>
                  </a:lnTo>
                  <a:lnTo>
                    <a:pt x="416" y="273"/>
                  </a:lnTo>
                  <a:lnTo>
                    <a:pt x="420" y="271"/>
                  </a:lnTo>
                  <a:lnTo>
                    <a:pt x="424" y="269"/>
                  </a:lnTo>
                  <a:lnTo>
                    <a:pt x="430" y="268"/>
                  </a:lnTo>
                  <a:lnTo>
                    <a:pt x="435" y="264"/>
                  </a:lnTo>
                  <a:lnTo>
                    <a:pt x="443" y="260"/>
                  </a:lnTo>
                  <a:lnTo>
                    <a:pt x="451" y="256"/>
                  </a:lnTo>
                  <a:lnTo>
                    <a:pt x="453" y="247"/>
                  </a:lnTo>
                  <a:lnTo>
                    <a:pt x="453" y="239"/>
                  </a:lnTo>
                  <a:lnTo>
                    <a:pt x="457" y="233"/>
                  </a:lnTo>
                  <a:lnTo>
                    <a:pt x="460" y="227"/>
                  </a:lnTo>
                  <a:lnTo>
                    <a:pt x="464" y="224"/>
                  </a:lnTo>
                  <a:lnTo>
                    <a:pt x="470" y="220"/>
                  </a:lnTo>
                  <a:lnTo>
                    <a:pt x="476" y="218"/>
                  </a:lnTo>
                  <a:lnTo>
                    <a:pt x="481" y="218"/>
                  </a:lnTo>
                  <a:lnTo>
                    <a:pt x="485" y="218"/>
                  </a:lnTo>
                  <a:lnTo>
                    <a:pt x="489" y="220"/>
                  </a:lnTo>
                  <a:lnTo>
                    <a:pt x="495" y="222"/>
                  </a:lnTo>
                  <a:lnTo>
                    <a:pt x="501" y="227"/>
                  </a:lnTo>
                  <a:lnTo>
                    <a:pt x="504" y="233"/>
                  </a:lnTo>
                  <a:lnTo>
                    <a:pt x="504" y="233"/>
                  </a:lnTo>
                  <a:close/>
                  <a:moveTo>
                    <a:pt x="391" y="157"/>
                  </a:moveTo>
                  <a:lnTo>
                    <a:pt x="397" y="153"/>
                  </a:lnTo>
                  <a:lnTo>
                    <a:pt x="401" y="151"/>
                  </a:lnTo>
                  <a:lnTo>
                    <a:pt x="405" y="147"/>
                  </a:lnTo>
                  <a:lnTo>
                    <a:pt x="407" y="143"/>
                  </a:lnTo>
                  <a:lnTo>
                    <a:pt x="410" y="139"/>
                  </a:lnTo>
                  <a:lnTo>
                    <a:pt x="414" y="135"/>
                  </a:lnTo>
                  <a:lnTo>
                    <a:pt x="418" y="130"/>
                  </a:lnTo>
                  <a:lnTo>
                    <a:pt x="422" y="126"/>
                  </a:lnTo>
                  <a:lnTo>
                    <a:pt x="424" y="120"/>
                  </a:lnTo>
                  <a:lnTo>
                    <a:pt x="430" y="111"/>
                  </a:lnTo>
                  <a:lnTo>
                    <a:pt x="432" y="105"/>
                  </a:lnTo>
                  <a:lnTo>
                    <a:pt x="434" y="99"/>
                  </a:lnTo>
                  <a:lnTo>
                    <a:pt x="432" y="95"/>
                  </a:lnTo>
                  <a:lnTo>
                    <a:pt x="432" y="93"/>
                  </a:lnTo>
                  <a:lnTo>
                    <a:pt x="430" y="91"/>
                  </a:lnTo>
                  <a:lnTo>
                    <a:pt x="428" y="91"/>
                  </a:lnTo>
                  <a:lnTo>
                    <a:pt x="426" y="90"/>
                  </a:lnTo>
                  <a:lnTo>
                    <a:pt x="424" y="90"/>
                  </a:lnTo>
                  <a:lnTo>
                    <a:pt x="420" y="88"/>
                  </a:lnTo>
                  <a:lnTo>
                    <a:pt x="416" y="88"/>
                  </a:lnTo>
                  <a:lnTo>
                    <a:pt x="410" y="90"/>
                  </a:lnTo>
                  <a:lnTo>
                    <a:pt x="407" y="91"/>
                  </a:lnTo>
                  <a:lnTo>
                    <a:pt x="403" y="95"/>
                  </a:lnTo>
                  <a:lnTo>
                    <a:pt x="401" y="103"/>
                  </a:lnTo>
                  <a:lnTo>
                    <a:pt x="399" y="107"/>
                  </a:lnTo>
                  <a:lnTo>
                    <a:pt x="397" y="111"/>
                  </a:lnTo>
                  <a:lnTo>
                    <a:pt x="397" y="116"/>
                  </a:lnTo>
                  <a:lnTo>
                    <a:pt x="395" y="124"/>
                  </a:lnTo>
                  <a:lnTo>
                    <a:pt x="393" y="130"/>
                  </a:lnTo>
                  <a:lnTo>
                    <a:pt x="393" y="139"/>
                  </a:lnTo>
                  <a:lnTo>
                    <a:pt x="391" y="147"/>
                  </a:lnTo>
                  <a:lnTo>
                    <a:pt x="391" y="157"/>
                  </a:lnTo>
                  <a:lnTo>
                    <a:pt x="391" y="157"/>
                  </a:lnTo>
                  <a:close/>
                  <a:moveTo>
                    <a:pt x="353" y="245"/>
                  </a:moveTo>
                  <a:lnTo>
                    <a:pt x="341" y="239"/>
                  </a:lnTo>
                  <a:lnTo>
                    <a:pt x="332" y="235"/>
                  </a:lnTo>
                  <a:lnTo>
                    <a:pt x="322" y="227"/>
                  </a:lnTo>
                  <a:lnTo>
                    <a:pt x="315" y="222"/>
                  </a:lnTo>
                  <a:lnTo>
                    <a:pt x="313" y="225"/>
                  </a:lnTo>
                  <a:lnTo>
                    <a:pt x="311" y="227"/>
                  </a:lnTo>
                  <a:lnTo>
                    <a:pt x="309" y="229"/>
                  </a:lnTo>
                  <a:lnTo>
                    <a:pt x="307" y="233"/>
                  </a:lnTo>
                  <a:lnTo>
                    <a:pt x="307" y="243"/>
                  </a:lnTo>
                  <a:lnTo>
                    <a:pt x="309" y="252"/>
                  </a:lnTo>
                  <a:lnTo>
                    <a:pt x="309" y="260"/>
                  </a:lnTo>
                  <a:lnTo>
                    <a:pt x="309" y="268"/>
                  </a:lnTo>
                  <a:lnTo>
                    <a:pt x="309" y="271"/>
                  </a:lnTo>
                  <a:lnTo>
                    <a:pt x="307" y="275"/>
                  </a:lnTo>
                  <a:lnTo>
                    <a:pt x="307" y="281"/>
                  </a:lnTo>
                  <a:lnTo>
                    <a:pt x="305" y="289"/>
                  </a:lnTo>
                  <a:lnTo>
                    <a:pt x="303" y="294"/>
                  </a:lnTo>
                  <a:lnTo>
                    <a:pt x="301" y="302"/>
                  </a:lnTo>
                  <a:lnTo>
                    <a:pt x="299" y="312"/>
                  </a:lnTo>
                  <a:lnTo>
                    <a:pt x="295" y="321"/>
                  </a:lnTo>
                  <a:lnTo>
                    <a:pt x="303" y="314"/>
                  </a:lnTo>
                  <a:lnTo>
                    <a:pt x="311" y="306"/>
                  </a:lnTo>
                  <a:lnTo>
                    <a:pt x="318" y="296"/>
                  </a:lnTo>
                  <a:lnTo>
                    <a:pt x="326" y="289"/>
                  </a:lnTo>
                  <a:lnTo>
                    <a:pt x="334" y="277"/>
                  </a:lnTo>
                  <a:lnTo>
                    <a:pt x="340" y="268"/>
                  </a:lnTo>
                  <a:lnTo>
                    <a:pt x="347" y="256"/>
                  </a:lnTo>
                  <a:lnTo>
                    <a:pt x="353" y="245"/>
                  </a:lnTo>
                  <a:lnTo>
                    <a:pt x="353" y="245"/>
                  </a:lnTo>
                  <a:close/>
                  <a:moveTo>
                    <a:pt x="119" y="382"/>
                  </a:moveTo>
                  <a:lnTo>
                    <a:pt x="119" y="371"/>
                  </a:lnTo>
                  <a:lnTo>
                    <a:pt x="119" y="359"/>
                  </a:lnTo>
                  <a:lnTo>
                    <a:pt x="119" y="350"/>
                  </a:lnTo>
                  <a:lnTo>
                    <a:pt x="119" y="340"/>
                  </a:lnTo>
                  <a:lnTo>
                    <a:pt x="119" y="333"/>
                  </a:lnTo>
                  <a:lnTo>
                    <a:pt x="117" y="327"/>
                  </a:lnTo>
                  <a:lnTo>
                    <a:pt x="117" y="319"/>
                  </a:lnTo>
                  <a:lnTo>
                    <a:pt x="117" y="315"/>
                  </a:lnTo>
                  <a:lnTo>
                    <a:pt x="107" y="329"/>
                  </a:lnTo>
                  <a:lnTo>
                    <a:pt x="98" y="340"/>
                  </a:lnTo>
                  <a:lnTo>
                    <a:pt x="88" y="350"/>
                  </a:lnTo>
                  <a:lnTo>
                    <a:pt x="79" y="359"/>
                  </a:lnTo>
                  <a:lnTo>
                    <a:pt x="71" y="365"/>
                  </a:lnTo>
                  <a:lnTo>
                    <a:pt x="63" y="371"/>
                  </a:lnTo>
                  <a:lnTo>
                    <a:pt x="58" y="375"/>
                  </a:lnTo>
                  <a:lnTo>
                    <a:pt x="52" y="377"/>
                  </a:lnTo>
                  <a:lnTo>
                    <a:pt x="52" y="382"/>
                  </a:lnTo>
                  <a:lnTo>
                    <a:pt x="52" y="388"/>
                  </a:lnTo>
                  <a:lnTo>
                    <a:pt x="52" y="396"/>
                  </a:lnTo>
                  <a:lnTo>
                    <a:pt x="52" y="405"/>
                  </a:lnTo>
                  <a:lnTo>
                    <a:pt x="52" y="413"/>
                  </a:lnTo>
                  <a:lnTo>
                    <a:pt x="52" y="423"/>
                  </a:lnTo>
                  <a:lnTo>
                    <a:pt x="54" y="432"/>
                  </a:lnTo>
                  <a:lnTo>
                    <a:pt x="56" y="444"/>
                  </a:lnTo>
                  <a:lnTo>
                    <a:pt x="65" y="436"/>
                  </a:lnTo>
                  <a:lnTo>
                    <a:pt x="75" y="428"/>
                  </a:lnTo>
                  <a:lnTo>
                    <a:pt x="84" y="421"/>
                  </a:lnTo>
                  <a:lnTo>
                    <a:pt x="92" y="413"/>
                  </a:lnTo>
                  <a:lnTo>
                    <a:pt x="100" y="405"/>
                  </a:lnTo>
                  <a:lnTo>
                    <a:pt x="107" y="398"/>
                  </a:lnTo>
                  <a:lnTo>
                    <a:pt x="113" y="390"/>
                  </a:lnTo>
                  <a:lnTo>
                    <a:pt x="119" y="382"/>
                  </a:lnTo>
                  <a:lnTo>
                    <a:pt x="119" y="382"/>
                  </a:lnTo>
                  <a:close/>
                  <a:moveTo>
                    <a:pt x="54" y="356"/>
                  </a:moveTo>
                  <a:lnTo>
                    <a:pt x="58" y="352"/>
                  </a:lnTo>
                  <a:lnTo>
                    <a:pt x="61" y="346"/>
                  </a:lnTo>
                  <a:lnTo>
                    <a:pt x="67" y="337"/>
                  </a:lnTo>
                  <a:lnTo>
                    <a:pt x="69" y="331"/>
                  </a:lnTo>
                  <a:lnTo>
                    <a:pt x="71" y="327"/>
                  </a:lnTo>
                  <a:lnTo>
                    <a:pt x="73" y="323"/>
                  </a:lnTo>
                  <a:lnTo>
                    <a:pt x="73" y="321"/>
                  </a:lnTo>
                  <a:lnTo>
                    <a:pt x="73" y="319"/>
                  </a:lnTo>
                  <a:lnTo>
                    <a:pt x="71" y="317"/>
                  </a:lnTo>
                  <a:lnTo>
                    <a:pt x="71" y="317"/>
                  </a:lnTo>
                  <a:lnTo>
                    <a:pt x="69" y="317"/>
                  </a:lnTo>
                  <a:lnTo>
                    <a:pt x="63" y="317"/>
                  </a:lnTo>
                  <a:lnTo>
                    <a:pt x="58" y="319"/>
                  </a:lnTo>
                  <a:lnTo>
                    <a:pt x="54" y="338"/>
                  </a:lnTo>
                  <a:lnTo>
                    <a:pt x="54" y="346"/>
                  </a:lnTo>
                  <a:lnTo>
                    <a:pt x="54" y="356"/>
                  </a:lnTo>
                  <a:lnTo>
                    <a:pt x="54" y="356"/>
                  </a:lnTo>
                  <a:close/>
                  <a:moveTo>
                    <a:pt x="96" y="449"/>
                  </a:moveTo>
                  <a:lnTo>
                    <a:pt x="100" y="455"/>
                  </a:lnTo>
                  <a:lnTo>
                    <a:pt x="102" y="459"/>
                  </a:lnTo>
                  <a:lnTo>
                    <a:pt x="105" y="463"/>
                  </a:lnTo>
                  <a:lnTo>
                    <a:pt x="107" y="467"/>
                  </a:lnTo>
                  <a:lnTo>
                    <a:pt x="109" y="469"/>
                  </a:lnTo>
                  <a:lnTo>
                    <a:pt x="111" y="471"/>
                  </a:lnTo>
                  <a:lnTo>
                    <a:pt x="113" y="472"/>
                  </a:lnTo>
                  <a:lnTo>
                    <a:pt x="115" y="472"/>
                  </a:lnTo>
                  <a:lnTo>
                    <a:pt x="117" y="471"/>
                  </a:lnTo>
                  <a:lnTo>
                    <a:pt x="119" y="469"/>
                  </a:lnTo>
                  <a:lnTo>
                    <a:pt x="119" y="467"/>
                  </a:lnTo>
                  <a:lnTo>
                    <a:pt x="119" y="465"/>
                  </a:lnTo>
                  <a:lnTo>
                    <a:pt x="119" y="461"/>
                  </a:lnTo>
                  <a:lnTo>
                    <a:pt x="119" y="457"/>
                  </a:lnTo>
                  <a:lnTo>
                    <a:pt x="119" y="449"/>
                  </a:lnTo>
                  <a:lnTo>
                    <a:pt x="119" y="442"/>
                  </a:lnTo>
                  <a:lnTo>
                    <a:pt x="119" y="432"/>
                  </a:lnTo>
                  <a:lnTo>
                    <a:pt x="119" y="423"/>
                  </a:lnTo>
                  <a:lnTo>
                    <a:pt x="113" y="428"/>
                  </a:lnTo>
                  <a:lnTo>
                    <a:pt x="107" y="434"/>
                  </a:lnTo>
                  <a:lnTo>
                    <a:pt x="102" y="442"/>
                  </a:lnTo>
                  <a:lnTo>
                    <a:pt x="96" y="449"/>
                  </a:lnTo>
                  <a:lnTo>
                    <a:pt x="96" y="449"/>
                  </a:lnTo>
                  <a:close/>
                  <a:moveTo>
                    <a:pt x="40" y="453"/>
                  </a:moveTo>
                  <a:lnTo>
                    <a:pt x="38" y="448"/>
                  </a:lnTo>
                  <a:lnTo>
                    <a:pt x="36" y="444"/>
                  </a:lnTo>
                  <a:lnTo>
                    <a:pt x="35" y="438"/>
                  </a:lnTo>
                  <a:lnTo>
                    <a:pt x="29" y="434"/>
                  </a:lnTo>
                  <a:lnTo>
                    <a:pt x="25" y="438"/>
                  </a:lnTo>
                  <a:lnTo>
                    <a:pt x="23" y="440"/>
                  </a:lnTo>
                  <a:lnTo>
                    <a:pt x="21" y="444"/>
                  </a:lnTo>
                  <a:lnTo>
                    <a:pt x="21" y="448"/>
                  </a:lnTo>
                  <a:lnTo>
                    <a:pt x="21" y="451"/>
                  </a:lnTo>
                  <a:lnTo>
                    <a:pt x="23" y="455"/>
                  </a:lnTo>
                  <a:lnTo>
                    <a:pt x="25" y="457"/>
                  </a:lnTo>
                  <a:lnTo>
                    <a:pt x="27" y="457"/>
                  </a:lnTo>
                  <a:lnTo>
                    <a:pt x="33" y="457"/>
                  </a:lnTo>
                  <a:lnTo>
                    <a:pt x="36" y="455"/>
                  </a:lnTo>
                  <a:lnTo>
                    <a:pt x="40" y="453"/>
                  </a:lnTo>
                  <a:lnTo>
                    <a:pt x="40" y="4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3317" name="Group 3445">
            <a:extLst>
              <a:ext uri="{FF2B5EF4-FFF2-40B4-BE49-F238E27FC236}">
                <a16:creationId xmlns:a16="http://schemas.microsoft.com/office/drawing/2014/main" id="{5C4A989F-2116-4096-A98C-460D6EC9BBD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372225" y="3852863"/>
            <a:ext cx="1212850" cy="654050"/>
            <a:chOff x="3154" y="6969"/>
            <a:chExt cx="1408" cy="714"/>
          </a:xfrm>
        </p:grpSpPr>
        <p:sp>
          <p:nvSpPr>
            <p:cNvPr id="83291" name="Freeform 3419">
              <a:extLst>
                <a:ext uri="{FF2B5EF4-FFF2-40B4-BE49-F238E27FC236}">
                  <a16:creationId xmlns:a16="http://schemas.microsoft.com/office/drawing/2014/main" id="{E74AC4D8-1EB3-480C-8529-8A22719668E1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154" y="6994"/>
              <a:ext cx="625" cy="687"/>
            </a:xfrm>
            <a:custGeom>
              <a:avLst/>
              <a:gdLst>
                <a:gd name="T0" fmla="*/ 587 w 625"/>
                <a:gd name="T1" fmla="*/ 243 h 687"/>
                <a:gd name="T2" fmla="*/ 621 w 625"/>
                <a:gd name="T3" fmla="*/ 285 h 687"/>
                <a:gd name="T4" fmla="*/ 485 w 625"/>
                <a:gd name="T5" fmla="*/ 316 h 687"/>
                <a:gd name="T6" fmla="*/ 543 w 625"/>
                <a:gd name="T7" fmla="*/ 381 h 687"/>
                <a:gd name="T8" fmla="*/ 558 w 625"/>
                <a:gd name="T9" fmla="*/ 522 h 687"/>
                <a:gd name="T10" fmla="*/ 524 w 625"/>
                <a:gd name="T11" fmla="*/ 687 h 687"/>
                <a:gd name="T12" fmla="*/ 453 w 625"/>
                <a:gd name="T13" fmla="*/ 620 h 687"/>
                <a:gd name="T14" fmla="*/ 395 w 625"/>
                <a:gd name="T15" fmla="*/ 607 h 687"/>
                <a:gd name="T16" fmla="*/ 382 w 625"/>
                <a:gd name="T17" fmla="*/ 645 h 687"/>
                <a:gd name="T18" fmla="*/ 357 w 625"/>
                <a:gd name="T19" fmla="*/ 507 h 687"/>
                <a:gd name="T20" fmla="*/ 387 w 625"/>
                <a:gd name="T21" fmla="*/ 360 h 687"/>
                <a:gd name="T22" fmla="*/ 384 w 625"/>
                <a:gd name="T23" fmla="*/ 325 h 687"/>
                <a:gd name="T24" fmla="*/ 263 w 625"/>
                <a:gd name="T25" fmla="*/ 369 h 687"/>
                <a:gd name="T26" fmla="*/ 234 w 625"/>
                <a:gd name="T27" fmla="*/ 538 h 687"/>
                <a:gd name="T28" fmla="*/ 215 w 625"/>
                <a:gd name="T29" fmla="*/ 607 h 687"/>
                <a:gd name="T30" fmla="*/ 192 w 625"/>
                <a:gd name="T31" fmla="*/ 492 h 687"/>
                <a:gd name="T32" fmla="*/ 125 w 625"/>
                <a:gd name="T33" fmla="*/ 521 h 687"/>
                <a:gd name="T34" fmla="*/ 113 w 625"/>
                <a:gd name="T35" fmla="*/ 440 h 687"/>
                <a:gd name="T36" fmla="*/ 194 w 625"/>
                <a:gd name="T37" fmla="*/ 341 h 687"/>
                <a:gd name="T38" fmla="*/ 29 w 625"/>
                <a:gd name="T39" fmla="*/ 427 h 687"/>
                <a:gd name="T40" fmla="*/ 17 w 625"/>
                <a:gd name="T41" fmla="*/ 373 h 687"/>
                <a:gd name="T42" fmla="*/ 199 w 625"/>
                <a:gd name="T43" fmla="*/ 258 h 687"/>
                <a:gd name="T44" fmla="*/ 178 w 625"/>
                <a:gd name="T45" fmla="*/ 241 h 687"/>
                <a:gd name="T46" fmla="*/ 136 w 625"/>
                <a:gd name="T47" fmla="*/ 295 h 687"/>
                <a:gd name="T48" fmla="*/ 104 w 625"/>
                <a:gd name="T49" fmla="*/ 207 h 687"/>
                <a:gd name="T50" fmla="*/ 113 w 625"/>
                <a:gd name="T51" fmla="*/ 178 h 687"/>
                <a:gd name="T52" fmla="*/ 159 w 625"/>
                <a:gd name="T53" fmla="*/ 193 h 687"/>
                <a:gd name="T54" fmla="*/ 217 w 625"/>
                <a:gd name="T55" fmla="*/ 97 h 687"/>
                <a:gd name="T56" fmla="*/ 178 w 625"/>
                <a:gd name="T57" fmla="*/ 65 h 687"/>
                <a:gd name="T58" fmla="*/ 221 w 625"/>
                <a:gd name="T59" fmla="*/ 38 h 687"/>
                <a:gd name="T60" fmla="*/ 276 w 625"/>
                <a:gd name="T61" fmla="*/ 88 h 687"/>
                <a:gd name="T62" fmla="*/ 320 w 625"/>
                <a:gd name="T63" fmla="*/ 161 h 687"/>
                <a:gd name="T64" fmla="*/ 320 w 625"/>
                <a:gd name="T65" fmla="*/ 216 h 687"/>
                <a:gd name="T66" fmla="*/ 313 w 625"/>
                <a:gd name="T67" fmla="*/ 243 h 687"/>
                <a:gd name="T68" fmla="*/ 364 w 625"/>
                <a:gd name="T69" fmla="*/ 128 h 687"/>
                <a:gd name="T70" fmla="*/ 443 w 625"/>
                <a:gd name="T71" fmla="*/ 48 h 687"/>
                <a:gd name="T72" fmla="*/ 437 w 625"/>
                <a:gd name="T73" fmla="*/ 0 h 687"/>
                <a:gd name="T74" fmla="*/ 503 w 625"/>
                <a:gd name="T75" fmla="*/ 38 h 687"/>
                <a:gd name="T76" fmla="*/ 543 w 625"/>
                <a:gd name="T77" fmla="*/ 117 h 687"/>
                <a:gd name="T78" fmla="*/ 495 w 625"/>
                <a:gd name="T79" fmla="*/ 159 h 687"/>
                <a:gd name="T80" fmla="*/ 512 w 625"/>
                <a:gd name="T81" fmla="*/ 210 h 687"/>
                <a:gd name="T82" fmla="*/ 267 w 625"/>
                <a:gd name="T83" fmla="*/ 143 h 687"/>
                <a:gd name="T84" fmla="*/ 257 w 625"/>
                <a:gd name="T85" fmla="*/ 195 h 687"/>
                <a:gd name="T86" fmla="*/ 395 w 625"/>
                <a:gd name="T87" fmla="*/ 147 h 687"/>
                <a:gd name="T88" fmla="*/ 343 w 625"/>
                <a:gd name="T89" fmla="*/ 203 h 687"/>
                <a:gd name="T90" fmla="*/ 334 w 625"/>
                <a:gd name="T91" fmla="*/ 283 h 687"/>
                <a:gd name="T92" fmla="*/ 389 w 625"/>
                <a:gd name="T93" fmla="*/ 266 h 687"/>
                <a:gd name="T94" fmla="*/ 355 w 625"/>
                <a:gd name="T95" fmla="*/ 218 h 687"/>
                <a:gd name="T96" fmla="*/ 424 w 625"/>
                <a:gd name="T97" fmla="*/ 178 h 687"/>
                <a:gd name="T98" fmla="*/ 263 w 625"/>
                <a:gd name="T99" fmla="*/ 312 h 687"/>
                <a:gd name="T100" fmla="*/ 268 w 625"/>
                <a:gd name="T101" fmla="*/ 335 h 687"/>
                <a:gd name="T102" fmla="*/ 510 w 625"/>
                <a:gd name="T103" fmla="*/ 442 h 687"/>
                <a:gd name="T104" fmla="*/ 487 w 625"/>
                <a:gd name="T105" fmla="*/ 350 h 687"/>
                <a:gd name="T106" fmla="*/ 414 w 625"/>
                <a:gd name="T107" fmla="*/ 396 h 687"/>
                <a:gd name="T108" fmla="*/ 489 w 625"/>
                <a:gd name="T109" fmla="*/ 398 h 687"/>
                <a:gd name="T110" fmla="*/ 470 w 625"/>
                <a:gd name="T111" fmla="*/ 471 h 687"/>
                <a:gd name="T112" fmla="*/ 514 w 625"/>
                <a:gd name="T113" fmla="*/ 503 h 687"/>
                <a:gd name="T114" fmla="*/ 439 w 625"/>
                <a:gd name="T115" fmla="*/ 524 h 687"/>
                <a:gd name="T116" fmla="*/ 426 w 625"/>
                <a:gd name="T117" fmla="*/ 465 h 687"/>
                <a:gd name="T118" fmla="*/ 397 w 625"/>
                <a:gd name="T119" fmla="*/ 459 h 687"/>
                <a:gd name="T120" fmla="*/ 499 w 625"/>
                <a:gd name="T121" fmla="*/ 549 h 687"/>
                <a:gd name="T122" fmla="*/ 443 w 625"/>
                <a:gd name="T123" fmla="*/ 570 h 687"/>
                <a:gd name="T124" fmla="*/ 514 w 625"/>
                <a:gd name="T125" fmla="*/ 595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25" h="687">
                  <a:moveTo>
                    <a:pt x="479" y="251"/>
                  </a:moveTo>
                  <a:lnTo>
                    <a:pt x="495" y="251"/>
                  </a:lnTo>
                  <a:lnTo>
                    <a:pt x="510" y="249"/>
                  </a:lnTo>
                  <a:lnTo>
                    <a:pt x="522" y="249"/>
                  </a:lnTo>
                  <a:lnTo>
                    <a:pt x="531" y="247"/>
                  </a:lnTo>
                  <a:lnTo>
                    <a:pt x="541" y="247"/>
                  </a:lnTo>
                  <a:lnTo>
                    <a:pt x="547" y="245"/>
                  </a:lnTo>
                  <a:lnTo>
                    <a:pt x="552" y="245"/>
                  </a:lnTo>
                  <a:lnTo>
                    <a:pt x="556" y="243"/>
                  </a:lnTo>
                  <a:lnTo>
                    <a:pt x="564" y="241"/>
                  </a:lnTo>
                  <a:lnTo>
                    <a:pt x="570" y="239"/>
                  </a:lnTo>
                  <a:lnTo>
                    <a:pt x="573" y="239"/>
                  </a:lnTo>
                  <a:lnTo>
                    <a:pt x="581" y="239"/>
                  </a:lnTo>
                  <a:lnTo>
                    <a:pt x="587" y="243"/>
                  </a:lnTo>
                  <a:lnTo>
                    <a:pt x="597" y="245"/>
                  </a:lnTo>
                  <a:lnTo>
                    <a:pt x="606" y="251"/>
                  </a:lnTo>
                  <a:lnTo>
                    <a:pt x="610" y="253"/>
                  </a:lnTo>
                  <a:lnTo>
                    <a:pt x="614" y="256"/>
                  </a:lnTo>
                  <a:lnTo>
                    <a:pt x="618" y="258"/>
                  </a:lnTo>
                  <a:lnTo>
                    <a:pt x="621" y="262"/>
                  </a:lnTo>
                  <a:lnTo>
                    <a:pt x="623" y="266"/>
                  </a:lnTo>
                  <a:lnTo>
                    <a:pt x="623" y="268"/>
                  </a:lnTo>
                  <a:lnTo>
                    <a:pt x="625" y="272"/>
                  </a:lnTo>
                  <a:lnTo>
                    <a:pt x="625" y="274"/>
                  </a:lnTo>
                  <a:lnTo>
                    <a:pt x="625" y="277"/>
                  </a:lnTo>
                  <a:lnTo>
                    <a:pt x="625" y="281"/>
                  </a:lnTo>
                  <a:lnTo>
                    <a:pt x="623" y="283"/>
                  </a:lnTo>
                  <a:lnTo>
                    <a:pt x="621" y="285"/>
                  </a:lnTo>
                  <a:lnTo>
                    <a:pt x="620" y="287"/>
                  </a:lnTo>
                  <a:lnTo>
                    <a:pt x="618" y="287"/>
                  </a:lnTo>
                  <a:lnTo>
                    <a:pt x="614" y="289"/>
                  </a:lnTo>
                  <a:lnTo>
                    <a:pt x="610" y="289"/>
                  </a:lnTo>
                  <a:lnTo>
                    <a:pt x="597" y="291"/>
                  </a:lnTo>
                  <a:lnTo>
                    <a:pt x="581" y="291"/>
                  </a:lnTo>
                  <a:lnTo>
                    <a:pt x="568" y="293"/>
                  </a:lnTo>
                  <a:lnTo>
                    <a:pt x="552" y="297"/>
                  </a:lnTo>
                  <a:lnTo>
                    <a:pt x="537" y="298"/>
                  </a:lnTo>
                  <a:lnTo>
                    <a:pt x="520" y="302"/>
                  </a:lnTo>
                  <a:lnTo>
                    <a:pt x="504" y="306"/>
                  </a:lnTo>
                  <a:lnTo>
                    <a:pt x="487" y="312"/>
                  </a:lnTo>
                  <a:lnTo>
                    <a:pt x="485" y="314"/>
                  </a:lnTo>
                  <a:lnTo>
                    <a:pt x="485" y="316"/>
                  </a:lnTo>
                  <a:lnTo>
                    <a:pt x="485" y="318"/>
                  </a:lnTo>
                  <a:lnTo>
                    <a:pt x="487" y="320"/>
                  </a:lnTo>
                  <a:lnTo>
                    <a:pt x="497" y="321"/>
                  </a:lnTo>
                  <a:lnTo>
                    <a:pt x="506" y="325"/>
                  </a:lnTo>
                  <a:lnTo>
                    <a:pt x="516" y="329"/>
                  </a:lnTo>
                  <a:lnTo>
                    <a:pt x="526" y="337"/>
                  </a:lnTo>
                  <a:lnTo>
                    <a:pt x="529" y="341"/>
                  </a:lnTo>
                  <a:lnTo>
                    <a:pt x="531" y="344"/>
                  </a:lnTo>
                  <a:lnTo>
                    <a:pt x="537" y="352"/>
                  </a:lnTo>
                  <a:lnTo>
                    <a:pt x="541" y="358"/>
                  </a:lnTo>
                  <a:lnTo>
                    <a:pt x="541" y="365"/>
                  </a:lnTo>
                  <a:lnTo>
                    <a:pt x="541" y="369"/>
                  </a:lnTo>
                  <a:lnTo>
                    <a:pt x="543" y="375"/>
                  </a:lnTo>
                  <a:lnTo>
                    <a:pt x="543" y="381"/>
                  </a:lnTo>
                  <a:lnTo>
                    <a:pt x="543" y="388"/>
                  </a:lnTo>
                  <a:lnTo>
                    <a:pt x="543" y="394"/>
                  </a:lnTo>
                  <a:lnTo>
                    <a:pt x="545" y="402"/>
                  </a:lnTo>
                  <a:lnTo>
                    <a:pt x="545" y="411"/>
                  </a:lnTo>
                  <a:lnTo>
                    <a:pt x="547" y="419"/>
                  </a:lnTo>
                  <a:lnTo>
                    <a:pt x="547" y="429"/>
                  </a:lnTo>
                  <a:lnTo>
                    <a:pt x="549" y="438"/>
                  </a:lnTo>
                  <a:lnTo>
                    <a:pt x="549" y="448"/>
                  </a:lnTo>
                  <a:lnTo>
                    <a:pt x="550" y="459"/>
                  </a:lnTo>
                  <a:lnTo>
                    <a:pt x="552" y="471"/>
                  </a:lnTo>
                  <a:lnTo>
                    <a:pt x="554" y="482"/>
                  </a:lnTo>
                  <a:lnTo>
                    <a:pt x="554" y="494"/>
                  </a:lnTo>
                  <a:lnTo>
                    <a:pt x="556" y="507"/>
                  </a:lnTo>
                  <a:lnTo>
                    <a:pt x="558" y="522"/>
                  </a:lnTo>
                  <a:lnTo>
                    <a:pt x="560" y="540"/>
                  </a:lnTo>
                  <a:lnTo>
                    <a:pt x="562" y="557"/>
                  </a:lnTo>
                  <a:lnTo>
                    <a:pt x="562" y="576"/>
                  </a:lnTo>
                  <a:lnTo>
                    <a:pt x="560" y="593"/>
                  </a:lnTo>
                  <a:lnTo>
                    <a:pt x="558" y="612"/>
                  </a:lnTo>
                  <a:lnTo>
                    <a:pt x="554" y="632"/>
                  </a:lnTo>
                  <a:lnTo>
                    <a:pt x="549" y="651"/>
                  </a:lnTo>
                  <a:lnTo>
                    <a:pt x="545" y="658"/>
                  </a:lnTo>
                  <a:lnTo>
                    <a:pt x="541" y="666"/>
                  </a:lnTo>
                  <a:lnTo>
                    <a:pt x="537" y="672"/>
                  </a:lnTo>
                  <a:lnTo>
                    <a:pt x="533" y="678"/>
                  </a:lnTo>
                  <a:lnTo>
                    <a:pt x="529" y="681"/>
                  </a:lnTo>
                  <a:lnTo>
                    <a:pt x="527" y="685"/>
                  </a:lnTo>
                  <a:lnTo>
                    <a:pt x="524" y="687"/>
                  </a:lnTo>
                  <a:lnTo>
                    <a:pt x="520" y="687"/>
                  </a:lnTo>
                  <a:lnTo>
                    <a:pt x="518" y="687"/>
                  </a:lnTo>
                  <a:lnTo>
                    <a:pt x="514" y="685"/>
                  </a:lnTo>
                  <a:lnTo>
                    <a:pt x="512" y="683"/>
                  </a:lnTo>
                  <a:lnTo>
                    <a:pt x="510" y="683"/>
                  </a:lnTo>
                  <a:lnTo>
                    <a:pt x="508" y="681"/>
                  </a:lnTo>
                  <a:lnTo>
                    <a:pt x="504" y="678"/>
                  </a:lnTo>
                  <a:lnTo>
                    <a:pt x="501" y="674"/>
                  </a:lnTo>
                  <a:lnTo>
                    <a:pt x="497" y="670"/>
                  </a:lnTo>
                  <a:lnTo>
                    <a:pt x="491" y="664"/>
                  </a:lnTo>
                  <a:lnTo>
                    <a:pt x="485" y="658"/>
                  </a:lnTo>
                  <a:lnTo>
                    <a:pt x="479" y="651"/>
                  </a:lnTo>
                  <a:lnTo>
                    <a:pt x="466" y="635"/>
                  </a:lnTo>
                  <a:lnTo>
                    <a:pt x="453" y="620"/>
                  </a:lnTo>
                  <a:lnTo>
                    <a:pt x="439" y="603"/>
                  </a:lnTo>
                  <a:lnTo>
                    <a:pt x="428" y="586"/>
                  </a:lnTo>
                  <a:lnTo>
                    <a:pt x="416" y="566"/>
                  </a:lnTo>
                  <a:lnTo>
                    <a:pt x="405" y="549"/>
                  </a:lnTo>
                  <a:lnTo>
                    <a:pt x="395" y="534"/>
                  </a:lnTo>
                  <a:lnTo>
                    <a:pt x="385" y="517"/>
                  </a:lnTo>
                  <a:lnTo>
                    <a:pt x="385" y="536"/>
                  </a:lnTo>
                  <a:lnTo>
                    <a:pt x="385" y="551"/>
                  </a:lnTo>
                  <a:lnTo>
                    <a:pt x="387" y="568"/>
                  </a:lnTo>
                  <a:lnTo>
                    <a:pt x="389" y="584"/>
                  </a:lnTo>
                  <a:lnTo>
                    <a:pt x="391" y="589"/>
                  </a:lnTo>
                  <a:lnTo>
                    <a:pt x="393" y="595"/>
                  </a:lnTo>
                  <a:lnTo>
                    <a:pt x="393" y="601"/>
                  </a:lnTo>
                  <a:lnTo>
                    <a:pt x="395" y="607"/>
                  </a:lnTo>
                  <a:lnTo>
                    <a:pt x="395" y="611"/>
                  </a:lnTo>
                  <a:lnTo>
                    <a:pt x="395" y="616"/>
                  </a:lnTo>
                  <a:lnTo>
                    <a:pt x="395" y="618"/>
                  </a:lnTo>
                  <a:lnTo>
                    <a:pt x="395" y="622"/>
                  </a:lnTo>
                  <a:lnTo>
                    <a:pt x="395" y="626"/>
                  </a:lnTo>
                  <a:lnTo>
                    <a:pt x="395" y="632"/>
                  </a:lnTo>
                  <a:lnTo>
                    <a:pt x="393" y="635"/>
                  </a:lnTo>
                  <a:lnTo>
                    <a:pt x="391" y="639"/>
                  </a:lnTo>
                  <a:lnTo>
                    <a:pt x="391" y="643"/>
                  </a:lnTo>
                  <a:lnTo>
                    <a:pt x="389" y="645"/>
                  </a:lnTo>
                  <a:lnTo>
                    <a:pt x="387" y="645"/>
                  </a:lnTo>
                  <a:lnTo>
                    <a:pt x="385" y="647"/>
                  </a:lnTo>
                  <a:lnTo>
                    <a:pt x="384" y="645"/>
                  </a:lnTo>
                  <a:lnTo>
                    <a:pt x="382" y="645"/>
                  </a:lnTo>
                  <a:lnTo>
                    <a:pt x="380" y="643"/>
                  </a:lnTo>
                  <a:lnTo>
                    <a:pt x="376" y="639"/>
                  </a:lnTo>
                  <a:lnTo>
                    <a:pt x="374" y="635"/>
                  </a:lnTo>
                  <a:lnTo>
                    <a:pt x="372" y="632"/>
                  </a:lnTo>
                  <a:lnTo>
                    <a:pt x="368" y="626"/>
                  </a:lnTo>
                  <a:lnTo>
                    <a:pt x="366" y="618"/>
                  </a:lnTo>
                  <a:lnTo>
                    <a:pt x="361" y="605"/>
                  </a:lnTo>
                  <a:lnTo>
                    <a:pt x="357" y="588"/>
                  </a:lnTo>
                  <a:lnTo>
                    <a:pt x="355" y="570"/>
                  </a:lnTo>
                  <a:lnTo>
                    <a:pt x="355" y="551"/>
                  </a:lnTo>
                  <a:lnTo>
                    <a:pt x="355" y="542"/>
                  </a:lnTo>
                  <a:lnTo>
                    <a:pt x="355" y="530"/>
                  </a:lnTo>
                  <a:lnTo>
                    <a:pt x="355" y="519"/>
                  </a:lnTo>
                  <a:lnTo>
                    <a:pt x="357" y="507"/>
                  </a:lnTo>
                  <a:lnTo>
                    <a:pt x="359" y="496"/>
                  </a:lnTo>
                  <a:lnTo>
                    <a:pt x="359" y="482"/>
                  </a:lnTo>
                  <a:lnTo>
                    <a:pt x="361" y="469"/>
                  </a:lnTo>
                  <a:lnTo>
                    <a:pt x="362" y="454"/>
                  </a:lnTo>
                  <a:lnTo>
                    <a:pt x="364" y="440"/>
                  </a:lnTo>
                  <a:lnTo>
                    <a:pt x="366" y="427"/>
                  </a:lnTo>
                  <a:lnTo>
                    <a:pt x="370" y="415"/>
                  </a:lnTo>
                  <a:lnTo>
                    <a:pt x="372" y="406"/>
                  </a:lnTo>
                  <a:lnTo>
                    <a:pt x="374" y="396"/>
                  </a:lnTo>
                  <a:lnTo>
                    <a:pt x="374" y="388"/>
                  </a:lnTo>
                  <a:lnTo>
                    <a:pt x="376" y="383"/>
                  </a:lnTo>
                  <a:lnTo>
                    <a:pt x="378" y="377"/>
                  </a:lnTo>
                  <a:lnTo>
                    <a:pt x="382" y="367"/>
                  </a:lnTo>
                  <a:lnTo>
                    <a:pt x="387" y="360"/>
                  </a:lnTo>
                  <a:lnTo>
                    <a:pt x="393" y="350"/>
                  </a:lnTo>
                  <a:lnTo>
                    <a:pt x="399" y="343"/>
                  </a:lnTo>
                  <a:lnTo>
                    <a:pt x="409" y="335"/>
                  </a:lnTo>
                  <a:lnTo>
                    <a:pt x="418" y="325"/>
                  </a:lnTo>
                  <a:lnTo>
                    <a:pt x="430" y="318"/>
                  </a:lnTo>
                  <a:lnTo>
                    <a:pt x="441" y="308"/>
                  </a:lnTo>
                  <a:lnTo>
                    <a:pt x="439" y="308"/>
                  </a:lnTo>
                  <a:lnTo>
                    <a:pt x="435" y="308"/>
                  </a:lnTo>
                  <a:lnTo>
                    <a:pt x="430" y="308"/>
                  </a:lnTo>
                  <a:lnTo>
                    <a:pt x="420" y="310"/>
                  </a:lnTo>
                  <a:lnTo>
                    <a:pt x="412" y="312"/>
                  </a:lnTo>
                  <a:lnTo>
                    <a:pt x="403" y="316"/>
                  </a:lnTo>
                  <a:lnTo>
                    <a:pt x="393" y="320"/>
                  </a:lnTo>
                  <a:lnTo>
                    <a:pt x="384" y="325"/>
                  </a:lnTo>
                  <a:lnTo>
                    <a:pt x="374" y="331"/>
                  </a:lnTo>
                  <a:lnTo>
                    <a:pt x="362" y="339"/>
                  </a:lnTo>
                  <a:lnTo>
                    <a:pt x="351" y="344"/>
                  </a:lnTo>
                  <a:lnTo>
                    <a:pt x="341" y="350"/>
                  </a:lnTo>
                  <a:lnTo>
                    <a:pt x="332" y="356"/>
                  </a:lnTo>
                  <a:lnTo>
                    <a:pt x="322" y="360"/>
                  </a:lnTo>
                  <a:lnTo>
                    <a:pt x="313" y="364"/>
                  </a:lnTo>
                  <a:lnTo>
                    <a:pt x="305" y="365"/>
                  </a:lnTo>
                  <a:lnTo>
                    <a:pt x="295" y="365"/>
                  </a:lnTo>
                  <a:lnTo>
                    <a:pt x="288" y="367"/>
                  </a:lnTo>
                  <a:lnTo>
                    <a:pt x="278" y="365"/>
                  </a:lnTo>
                  <a:lnTo>
                    <a:pt x="272" y="365"/>
                  </a:lnTo>
                  <a:lnTo>
                    <a:pt x="267" y="364"/>
                  </a:lnTo>
                  <a:lnTo>
                    <a:pt x="263" y="369"/>
                  </a:lnTo>
                  <a:lnTo>
                    <a:pt x="259" y="375"/>
                  </a:lnTo>
                  <a:lnTo>
                    <a:pt x="255" y="383"/>
                  </a:lnTo>
                  <a:lnTo>
                    <a:pt x="249" y="390"/>
                  </a:lnTo>
                  <a:lnTo>
                    <a:pt x="245" y="400"/>
                  </a:lnTo>
                  <a:lnTo>
                    <a:pt x="242" y="411"/>
                  </a:lnTo>
                  <a:lnTo>
                    <a:pt x="236" y="423"/>
                  </a:lnTo>
                  <a:lnTo>
                    <a:pt x="232" y="434"/>
                  </a:lnTo>
                  <a:lnTo>
                    <a:pt x="232" y="454"/>
                  </a:lnTo>
                  <a:lnTo>
                    <a:pt x="232" y="471"/>
                  </a:lnTo>
                  <a:lnTo>
                    <a:pt x="232" y="486"/>
                  </a:lnTo>
                  <a:lnTo>
                    <a:pt x="232" y="501"/>
                  </a:lnTo>
                  <a:lnTo>
                    <a:pt x="234" y="515"/>
                  </a:lnTo>
                  <a:lnTo>
                    <a:pt x="234" y="526"/>
                  </a:lnTo>
                  <a:lnTo>
                    <a:pt x="234" y="538"/>
                  </a:lnTo>
                  <a:lnTo>
                    <a:pt x="234" y="547"/>
                  </a:lnTo>
                  <a:lnTo>
                    <a:pt x="234" y="555"/>
                  </a:lnTo>
                  <a:lnTo>
                    <a:pt x="234" y="565"/>
                  </a:lnTo>
                  <a:lnTo>
                    <a:pt x="232" y="570"/>
                  </a:lnTo>
                  <a:lnTo>
                    <a:pt x="232" y="578"/>
                  </a:lnTo>
                  <a:lnTo>
                    <a:pt x="232" y="584"/>
                  </a:lnTo>
                  <a:lnTo>
                    <a:pt x="230" y="588"/>
                  </a:lnTo>
                  <a:lnTo>
                    <a:pt x="230" y="591"/>
                  </a:lnTo>
                  <a:lnTo>
                    <a:pt x="228" y="595"/>
                  </a:lnTo>
                  <a:lnTo>
                    <a:pt x="226" y="601"/>
                  </a:lnTo>
                  <a:lnTo>
                    <a:pt x="224" y="605"/>
                  </a:lnTo>
                  <a:lnTo>
                    <a:pt x="221" y="607"/>
                  </a:lnTo>
                  <a:lnTo>
                    <a:pt x="217" y="607"/>
                  </a:lnTo>
                  <a:lnTo>
                    <a:pt x="215" y="607"/>
                  </a:lnTo>
                  <a:lnTo>
                    <a:pt x="213" y="607"/>
                  </a:lnTo>
                  <a:lnTo>
                    <a:pt x="211" y="605"/>
                  </a:lnTo>
                  <a:lnTo>
                    <a:pt x="209" y="603"/>
                  </a:lnTo>
                  <a:lnTo>
                    <a:pt x="207" y="599"/>
                  </a:lnTo>
                  <a:lnTo>
                    <a:pt x="205" y="595"/>
                  </a:lnTo>
                  <a:lnTo>
                    <a:pt x="203" y="591"/>
                  </a:lnTo>
                  <a:lnTo>
                    <a:pt x="201" y="588"/>
                  </a:lnTo>
                  <a:lnTo>
                    <a:pt x="198" y="576"/>
                  </a:lnTo>
                  <a:lnTo>
                    <a:pt x="194" y="563"/>
                  </a:lnTo>
                  <a:lnTo>
                    <a:pt x="192" y="549"/>
                  </a:lnTo>
                  <a:lnTo>
                    <a:pt x="192" y="534"/>
                  </a:lnTo>
                  <a:lnTo>
                    <a:pt x="192" y="519"/>
                  </a:lnTo>
                  <a:lnTo>
                    <a:pt x="192" y="505"/>
                  </a:lnTo>
                  <a:lnTo>
                    <a:pt x="192" y="492"/>
                  </a:lnTo>
                  <a:lnTo>
                    <a:pt x="194" y="478"/>
                  </a:lnTo>
                  <a:lnTo>
                    <a:pt x="184" y="484"/>
                  </a:lnTo>
                  <a:lnTo>
                    <a:pt x="176" y="490"/>
                  </a:lnTo>
                  <a:lnTo>
                    <a:pt x="171" y="496"/>
                  </a:lnTo>
                  <a:lnTo>
                    <a:pt x="163" y="501"/>
                  </a:lnTo>
                  <a:lnTo>
                    <a:pt x="157" y="505"/>
                  </a:lnTo>
                  <a:lnTo>
                    <a:pt x="151" y="509"/>
                  </a:lnTo>
                  <a:lnTo>
                    <a:pt x="146" y="513"/>
                  </a:lnTo>
                  <a:lnTo>
                    <a:pt x="142" y="517"/>
                  </a:lnTo>
                  <a:lnTo>
                    <a:pt x="140" y="519"/>
                  </a:lnTo>
                  <a:lnTo>
                    <a:pt x="136" y="521"/>
                  </a:lnTo>
                  <a:lnTo>
                    <a:pt x="134" y="522"/>
                  </a:lnTo>
                  <a:lnTo>
                    <a:pt x="130" y="522"/>
                  </a:lnTo>
                  <a:lnTo>
                    <a:pt x="125" y="521"/>
                  </a:lnTo>
                  <a:lnTo>
                    <a:pt x="121" y="519"/>
                  </a:lnTo>
                  <a:lnTo>
                    <a:pt x="119" y="517"/>
                  </a:lnTo>
                  <a:lnTo>
                    <a:pt x="117" y="515"/>
                  </a:lnTo>
                  <a:lnTo>
                    <a:pt x="115" y="511"/>
                  </a:lnTo>
                  <a:lnTo>
                    <a:pt x="113" y="507"/>
                  </a:lnTo>
                  <a:lnTo>
                    <a:pt x="109" y="499"/>
                  </a:lnTo>
                  <a:lnTo>
                    <a:pt x="107" y="492"/>
                  </a:lnTo>
                  <a:lnTo>
                    <a:pt x="105" y="482"/>
                  </a:lnTo>
                  <a:lnTo>
                    <a:pt x="105" y="471"/>
                  </a:lnTo>
                  <a:lnTo>
                    <a:pt x="105" y="463"/>
                  </a:lnTo>
                  <a:lnTo>
                    <a:pt x="107" y="455"/>
                  </a:lnTo>
                  <a:lnTo>
                    <a:pt x="107" y="450"/>
                  </a:lnTo>
                  <a:lnTo>
                    <a:pt x="109" y="444"/>
                  </a:lnTo>
                  <a:lnTo>
                    <a:pt x="113" y="440"/>
                  </a:lnTo>
                  <a:lnTo>
                    <a:pt x="115" y="436"/>
                  </a:lnTo>
                  <a:lnTo>
                    <a:pt x="119" y="434"/>
                  </a:lnTo>
                  <a:lnTo>
                    <a:pt x="123" y="434"/>
                  </a:lnTo>
                  <a:lnTo>
                    <a:pt x="132" y="431"/>
                  </a:lnTo>
                  <a:lnTo>
                    <a:pt x="140" y="427"/>
                  </a:lnTo>
                  <a:lnTo>
                    <a:pt x="150" y="421"/>
                  </a:lnTo>
                  <a:lnTo>
                    <a:pt x="159" y="413"/>
                  </a:lnTo>
                  <a:lnTo>
                    <a:pt x="167" y="402"/>
                  </a:lnTo>
                  <a:lnTo>
                    <a:pt x="176" y="390"/>
                  </a:lnTo>
                  <a:lnTo>
                    <a:pt x="180" y="385"/>
                  </a:lnTo>
                  <a:lnTo>
                    <a:pt x="186" y="377"/>
                  </a:lnTo>
                  <a:lnTo>
                    <a:pt x="190" y="369"/>
                  </a:lnTo>
                  <a:lnTo>
                    <a:pt x="194" y="362"/>
                  </a:lnTo>
                  <a:lnTo>
                    <a:pt x="194" y="341"/>
                  </a:lnTo>
                  <a:lnTo>
                    <a:pt x="176" y="348"/>
                  </a:lnTo>
                  <a:lnTo>
                    <a:pt x="159" y="358"/>
                  </a:lnTo>
                  <a:lnTo>
                    <a:pt x="144" y="365"/>
                  </a:lnTo>
                  <a:lnTo>
                    <a:pt x="130" y="375"/>
                  </a:lnTo>
                  <a:lnTo>
                    <a:pt x="115" y="385"/>
                  </a:lnTo>
                  <a:lnTo>
                    <a:pt x="104" y="396"/>
                  </a:lnTo>
                  <a:lnTo>
                    <a:pt x="90" y="406"/>
                  </a:lnTo>
                  <a:lnTo>
                    <a:pt x="79" y="415"/>
                  </a:lnTo>
                  <a:lnTo>
                    <a:pt x="73" y="421"/>
                  </a:lnTo>
                  <a:lnTo>
                    <a:pt x="63" y="425"/>
                  </a:lnTo>
                  <a:lnTo>
                    <a:pt x="54" y="427"/>
                  </a:lnTo>
                  <a:lnTo>
                    <a:pt x="42" y="429"/>
                  </a:lnTo>
                  <a:lnTo>
                    <a:pt x="34" y="429"/>
                  </a:lnTo>
                  <a:lnTo>
                    <a:pt x="29" y="427"/>
                  </a:lnTo>
                  <a:lnTo>
                    <a:pt x="21" y="425"/>
                  </a:lnTo>
                  <a:lnTo>
                    <a:pt x="13" y="423"/>
                  </a:lnTo>
                  <a:lnTo>
                    <a:pt x="8" y="419"/>
                  </a:lnTo>
                  <a:lnTo>
                    <a:pt x="4" y="413"/>
                  </a:lnTo>
                  <a:lnTo>
                    <a:pt x="2" y="408"/>
                  </a:lnTo>
                  <a:lnTo>
                    <a:pt x="0" y="402"/>
                  </a:lnTo>
                  <a:lnTo>
                    <a:pt x="0" y="396"/>
                  </a:lnTo>
                  <a:lnTo>
                    <a:pt x="2" y="390"/>
                  </a:lnTo>
                  <a:lnTo>
                    <a:pt x="2" y="385"/>
                  </a:lnTo>
                  <a:lnTo>
                    <a:pt x="4" y="381"/>
                  </a:lnTo>
                  <a:lnTo>
                    <a:pt x="6" y="377"/>
                  </a:lnTo>
                  <a:lnTo>
                    <a:pt x="8" y="375"/>
                  </a:lnTo>
                  <a:lnTo>
                    <a:pt x="11" y="373"/>
                  </a:lnTo>
                  <a:lnTo>
                    <a:pt x="17" y="373"/>
                  </a:lnTo>
                  <a:lnTo>
                    <a:pt x="25" y="371"/>
                  </a:lnTo>
                  <a:lnTo>
                    <a:pt x="31" y="371"/>
                  </a:lnTo>
                  <a:lnTo>
                    <a:pt x="36" y="367"/>
                  </a:lnTo>
                  <a:lnTo>
                    <a:pt x="44" y="364"/>
                  </a:lnTo>
                  <a:lnTo>
                    <a:pt x="79" y="344"/>
                  </a:lnTo>
                  <a:lnTo>
                    <a:pt x="111" y="325"/>
                  </a:lnTo>
                  <a:lnTo>
                    <a:pt x="144" y="310"/>
                  </a:lnTo>
                  <a:lnTo>
                    <a:pt x="174" y="293"/>
                  </a:lnTo>
                  <a:lnTo>
                    <a:pt x="178" y="287"/>
                  </a:lnTo>
                  <a:lnTo>
                    <a:pt x="184" y="281"/>
                  </a:lnTo>
                  <a:lnTo>
                    <a:pt x="190" y="275"/>
                  </a:lnTo>
                  <a:lnTo>
                    <a:pt x="194" y="270"/>
                  </a:lnTo>
                  <a:lnTo>
                    <a:pt x="198" y="264"/>
                  </a:lnTo>
                  <a:lnTo>
                    <a:pt x="199" y="258"/>
                  </a:lnTo>
                  <a:lnTo>
                    <a:pt x="201" y="253"/>
                  </a:lnTo>
                  <a:lnTo>
                    <a:pt x="203" y="247"/>
                  </a:lnTo>
                  <a:lnTo>
                    <a:pt x="205" y="237"/>
                  </a:lnTo>
                  <a:lnTo>
                    <a:pt x="205" y="228"/>
                  </a:lnTo>
                  <a:lnTo>
                    <a:pt x="205" y="218"/>
                  </a:lnTo>
                  <a:lnTo>
                    <a:pt x="207" y="210"/>
                  </a:lnTo>
                  <a:lnTo>
                    <a:pt x="207" y="203"/>
                  </a:lnTo>
                  <a:lnTo>
                    <a:pt x="209" y="195"/>
                  </a:lnTo>
                  <a:lnTo>
                    <a:pt x="209" y="189"/>
                  </a:lnTo>
                  <a:lnTo>
                    <a:pt x="209" y="184"/>
                  </a:lnTo>
                  <a:lnTo>
                    <a:pt x="203" y="197"/>
                  </a:lnTo>
                  <a:lnTo>
                    <a:pt x="194" y="210"/>
                  </a:lnTo>
                  <a:lnTo>
                    <a:pt x="186" y="226"/>
                  </a:lnTo>
                  <a:lnTo>
                    <a:pt x="178" y="241"/>
                  </a:lnTo>
                  <a:lnTo>
                    <a:pt x="174" y="251"/>
                  </a:lnTo>
                  <a:lnTo>
                    <a:pt x="171" y="258"/>
                  </a:lnTo>
                  <a:lnTo>
                    <a:pt x="167" y="264"/>
                  </a:lnTo>
                  <a:lnTo>
                    <a:pt x="165" y="270"/>
                  </a:lnTo>
                  <a:lnTo>
                    <a:pt x="163" y="275"/>
                  </a:lnTo>
                  <a:lnTo>
                    <a:pt x="161" y="279"/>
                  </a:lnTo>
                  <a:lnTo>
                    <a:pt x="161" y="281"/>
                  </a:lnTo>
                  <a:lnTo>
                    <a:pt x="159" y="285"/>
                  </a:lnTo>
                  <a:lnTo>
                    <a:pt x="157" y="289"/>
                  </a:lnTo>
                  <a:lnTo>
                    <a:pt x="153" y="293"/>
                  </a:lnTo>
                  <a:lnTo>
                    <a:pt x="150" y="295"/>
                  </a:lnTo>
                  <a:lnTo>
                    <a:pt x="146" y="295"/>
                  </a:lnTo>
                  <a:lnTo>
                    <a:pt x="142" y="295"/>
                  </a:lnTo>
                  <a:lnTo>
                    <a:pt x="136" y="295"/>
                  </a:lnTo>
                  <a:lnTo>
                    <a:pt x="132" y="293"/>
                  </a:lnTo>
                  <a:lnTo>
                    <a:pt x="128" y="291"/>
                  </a:lnTo>
                  <a:lnTo>
                    <a:pt x="125" y="289"/>
                  </a:lnTo>
                  <a:lnTo>
                    <a:pt x="123" y="285"/>
                  </a:lnTo>
                  <a:lnTo>
                    <a:pt x="119" y="279"/>
                  </a:lnTo>
                  <a:lnTo>
                    <a:pt x="115" y="274"/>
                  </a:lnTo>
                  <a:lnTo>
                    <a:pt x="113" y="268"/>
                  </a:lnTo>
                  <a:lnTo>
                    <a:pt x="107" y="254"/>
                  </a:lnTo>
                  <a:lnTo>
                    <a:pt x="104" y="243"/>
                  </a:lnTo>
                  <a:lnTo>
                    <a:pt x="100" y="231"/>
                  </a:lnTo>
                  <a:lnTo>
                    <a:pt x="100" y="220"/>
                  </a:lnTo>
                  <a:lnTo>
                    <a:pt x="100" y="218"/>
                  </a:lnTo>
                  <a:lnTo>
                    <a:pt x="100" y="214"/>
                  </a:lnTo>
                  <a:lnTo>
                    <a:pt x="104" y="207"/>
                  </a:lnTo>
                  <a:lnTo>
                    <a:pt x="105" y="199"/>
                  </a:lnTo>
                  <a:lnTo>
                    <a:pt x="105" y="197"/>
                  </a:lnTo>
                  <a:lnTo>
                    <a:pt x="107" y="193"/>
                  </a:lnTo>
                  <a:lnTo>
                    <a:pt x="105" y="189"/>
                  </a:lnTo>
                  <a:lnTo>
                    <a:pt x="104" y="186"/>
                  </a:lnTo>
                  <a:lnTo>
                    <a:pt x="102" y="180"/>
                  </a:lnTo>
                  <a:lnTo>
                    <a:pt x="102" y="176"/>
                  </a:lnTo>
                  <a:lnTo>
                    <a:pt x="102" y="174"/>
                  </a:lnTo>
                  <a:lnTo>
                    <a:pt x="104" y="172"/>
                  </a:lnTo>
                  <a:lnTo>
                    <a:pt x="105" y="172"/>
                  </a:lnTo>
                  <a:lnTo>
                    <a:pt x="107" y="172"/>
                  </a:lnTo>
                  <a:lnTo>
                    <a:pt x="109" y="174"/>
                  </a:lnTo>
                  <a:lnTo>
                    <a:pt x="111" y="176"/>
                  </a:lnTo>
                  <a:lnTo>
                    <a:pt x="113" y="178"/>
                  </a:lnTo>
                  <a:lnTo>
                    <a:pt x="119" y="184"/>
                  </a:lnTo>
                  <a:lnTo>
                    <a:pt x="123" y="189"/>
                  </a:lnTo>
                  <a:lnTo>
                    <a:pt x="127" y="193"/>
                  </a:lnTo>
                  <a:lnTo>
                    <a:pt x="130" y="195"/>
                  </a:lnTo>
                  <a:lnTo>
                    <a:pt x="134" y="199"/>
                  </a:lnTo>
                  <a:lnTo>
                    <a:pt x="138" y="201"/>
                  </a:lnTo>
                  <a:lnTo>
                    <a:pt x="140" y="201"/>
                  </a:lnTo>
                  <a:lnTo>
                    <a:pt x="142" y="201"/>
                  </a:lnTo>
                  <a:lnTo>
                    <a:pt x="144" y="201"/>
                  </a:lnTo>
                  <a:lnTo>
                    <a:pt x="146" y="201"/>
                  </a:lnTo>
                  <a:lnTo>
                    <a:pt x="148" y="199"/>
                  </a:lnTo>
                  <a:lnTo>
                    <a:pt x="151" y="197"/>
                  </a:lnTo>
                  <a:lnTo>
                    <a:pt x="155" y="195"/>
                  </a:lnTo>
                  <a:lnTo>
                    <a:pt x="159" y="193"/>
                  </a:lnTo>
                  <a:lnTo>
                    <a:pt x="165" y="189"/>
                  </a:lnTo>
                  <a:lnTo>
                    <a:pt x="171" y="186"/>
                  </a:lnTo>
                  <a:lnTo>
                    <a:pt x="180" y="178"/>
                  </a:lnTo>
                  <a:lnTo>
                    <a:pt x="192" y="168"/>
                  </a:lnTo>
                  <a:lnTo>
                    <a:pt x="203" y="159"/>
                  </a:lnTo>
                  <a:lnTo>
                    <a:pt x="213" y="147"/>
                  </a:lnTo>
                  <a:lnTo>
                    <a:pt x="215" y="138"/>
                  </a:lnTo>
                  <a:lnTo>
                    <a:pt x="215" y="130"/>
                  </a:lnTo>
                  <a:lnTo>
                    <a:pt x="215" y="124"/>
                  </a:lnTo>
                  <a:lnTo>
                    <a:pt x="217" y="117"/>
                  </a:lnTo>
                  <a:lnTo>
                    <a:pt x="217" y="111"/>
                  </a:lnTo>
                  <a:lnTo>
                    <a:pt x="217" y="105"/>
                  </a:lnTo>
                  <a:lnTo>
                    <a:pt x="217" y="101"/>
                  </a:lnTo>
                  <a:lnTo>
                    <a:pt x="217" y="97"/>
                  </a:lnTo>
                  <a:lnTo>
                    <a:pt x="217" y="90"/>
                  </a:lnTo>
                  <a:lnTo>
                    <a:pt x="215" y="84"/>
                  </a:lnTo>
                  <a:lnTo>
                    <a:pt x="215" y="80"/>
                  </a:lnTo>
                  <a:lnTo>
                    <a:pt x="213" y="76"/>
                  </a:lnTo>
                  <a:lnTo>
                    <a:pt x="209" y="76"/>
                  </a:lnTo>
                  <a:lnTo>
                    <a:pt x="205" y="74"/>
                  </a:lnTo>
                  <a:lnTo>
                    <a:pt x="201" y="73"/>
                  </a:lnTo>
                  <a:lnTo>
                    <a:pt x="196" y="73"/>
                  </a:lnTo>
                  <a:lnTo>
                    <a:pt x="190" y="73"/>
                  </a:lnTo>
                  <a:lnTo>
                    <a:pt x="186" y="71"/>
                  </a:lnTo>
                  <a:lnTo>
                    <a:pt x="184" y="71"/>
                  </a:lnTo>
                  <a:lnTo>
                    <a:pt x="180" y="69"/>
                  </a:lnTo>
                  <a:lnTo>
                    <a:pt x="178" y="67"/>
                  </a:lnTo>
                  <a:lnTo>
                    <a:pt x="178" y="65"/>
                  </a:lnTo>
                  <a:lnTo>
                    <a:pt x="176" y="63"/>
                  </a:lnTo>
                  <a:lnTo>
                    <a:pt x="176" y="59"/>
                  </a:lnTo>
                  <a:lnTo>
                    <a:pt x="176" y="57"/>
                  </a:lnTo>
                  <a:lnTo>
                    <a:pt x="178" y="55"/>
                  </a:lnTo>
                  <a:lnTo>
                    <a:pt x="178" y="53"/>
                  </a:lnTo>
                  <a:lnTo>
                    <a:pt x="180" y="51"/>
                  </a:lnTo>
                  <a:lnTo>
                    <a:pt x="182" y="50"/>
                  </a:lnTo>
                  <a:lnTo>
                    <a:pt x="186" y="48"/>
                  </a:lnTo>
                  <a:lnTo>
                    <a:pt x="190" y="46"/>
                  </a:lnTo>
                  <a:lnTo>
                    <a:pt x="194" y="44"/>
                  </a:lnTo>
                  <a:lnTo>
                    <a:pt x="201" y="42"/>
                  </a:lnTo>
                  <a:lnTo>
                    <a:pt x="207" y="40"/>
                  </a:lnTo>
                  <a:lnTo>
                    <a:pt x="215" y="38"/>
                  </a:lnTo>
                  <a:lnTo>
                    <a:pt x="221" y="38"/>
                  </a:lnTo>
                  <a:lnTo>
                    <a:pt x="230" y="38"/>
                  </a:lnTo>
                  <a:lnTo>
                    <a:pt x="242" y="40"/>
                  </a:lnTo>
                  <a:lnTo>
                    <a:pt x="251" y="44"/>
                  </a:lnTo>
                  <a:lnTo>
                    <a:pt x="261" y="48"/>
                  </a:lnTo>
                  <a:lnTo>
                    <a:pt x="265" y="51"/>
                  </a:lnTo>
                  <a:lnTo>
                    <a:pt x="267" y="55"/>
                  </a:lnTo>
                  <a:lnTo>
                    <a:pt x="270" y="57"/>
                  </a:lnTo>
                  <a:lnTo>
                    <a:pt x="272" y="63"/>
                  </a:lnTo>
                  <a:lnTo>
                    <a:pt x="274" y="67"/>
                  </a:lnTo>
                  <a:lnTo>
                    <a:pt x="276" y="71"/>
                  </a:lnTo>
                  <a:lnTo>
                    <a:pt x="276" y="76"/>
                  </a:lnTo>
                  <a:lnTo>
                    <a:pt x="276" y="80"/>
                  </a:lnTo>
                  <a:lnTo>
                    <a:pt x="276" y="84"/>
                  </a:lnTo>
                  <a:lnTo>
                    <a:pt x="276" y="88"/>
                  </a:lnTo>
                  <a:lnTo>
                    <a:pt x="274" y="94"/>
                  </a:lnTo>
                  <a:lnTo>
                    <a:pt x="272" y="99"/>
                  </a:lnTo>
                  <a:lnTo>
                    <a:pt x="268" y="113"/>
                  </a:lnTo>
                  <a:lnTo>
                    <a:pt x="267" y="119"/>
                  </a:lnTo>
                  <a:lnTo>
                    <a:pt x="267" y="126"/>
                  </a:lnTo>
                  <a:lnTo>
                    <a:pt x="274" y="128"/>
                  </a:lnTo>
                  <a:lnTo>
                    <a:pt x="282" y="130"/>
                  </a:lnTo>
                  <a:lnTo>
                    <a:pt x="290" y="132"/>
                  </a:lnTo>
                  <a:lnTo>
                    <a:pt x="295" y="136"/>
                  </a:lnTo>
                  <a:lnTo>
                    <a:pt x="303" y="140"/>
                  </a:lnTo>
                  <a:lnTo>
                    <a:pt x="307" y="145"/>
                  </a:lnTo>
                  <a:lnTo>
                    <a:pt x="313" y="149"/>
                  </a:lnTo>
                  <a:lnTo>
                    <a:pt x="316" y="155"/>
                  </a:lnTo>
                  <a:lnTo>
                    <a:pt x="320" y="161"/>
                  </a:lnTo>
                  <a:lnTo>
                    <a:pt x="324" y="166"/>
                  </a:lnTo>
                  <a:lnTo>
                    <a:pt x="326" y="172"/>
                  </a:lnTo>
                  <a:lnTo>
                    <a:pt x="330" y="178"/>
                  </a:lnTo>
                  <a:lnTo>
                    <a:pt x="330" y="182"/>
                  </a:lnTo>
                  <a:lnTo>
                    <a:pt x="332" y="186"/>
                  </a:lnTo>
                  <a:lnTo>
                    <a:pt x="334" y="189"/>
                  </a:lnTo>
                  <a:lnTo>
                    <a:pt x="334" y="193"/>
                  </a:lnTo>
                  <a:lnTo>
                    <a:pt x="334" y="197"/>
                  </a:lnTo>
                  <a:lnTo>
                    <a:pt x="332" y="199"/>
                  </a:lnTo>
                  <a:lnTo>
                    <a:pt x="330" y="203"/>
                  </a:lnTo>
                  <a:lnTo>
                    <a:pt x="330" y="207"/>
                  </a:lnTo>
                  <a:lnTo>
                    <a:pt x="326" y="208"/>
                  </a:lnTo>
                  <a:lnTo>
                    <a:pt x="324" y="212"/>
                  </a:lnTo>
                  <a:lnTo>
                    <a:pt x="320" y="216"/>
                  </a:lnTo>
                  <a:lnTo>
                    <a:pt x="316" y="218"/>
                  </a:lnTo>
                  <a:lnTo>
                    <a:pt x="305" y="228"/>
                  </a:lnTo>
                  <a:lnTo>
                    <a:pt x="293" y="237"/>
                  </a:lnTo>
                  <a:lnTo>
                    <a:pt x="282" y="249"/>
                  </a:lnTo>
                  <a:lnTo>
                    <a:pt x="274" y="260"/>
                  </a:lnTo>
                  <a:lnTo>
                    <a:pt x="274" y="260"/>
                  </a:lnTo>
                  <a:lnTo>
                    <a:pt x="276" y="260"/>
                  </a:lnTo>
                  <a:lnTo>
                    <a:pt x="282" y="260"/>
                  </a:lnTo>
                  <a:lnTo>
                    <a:pt x="286" y="260"/>
                  </a:lnTo>
                  <a:lnTo>
                    <a:pt x="290" y="260"/>
                  </a:lnTo>
                  <a:lnTo>
                    <a:pt x="293" y="262"/>
                  </a:lnTo>
                  <a:lnTo>
                    <a:pt x="299" y="264"/>
                  </a:lnTo>
                  <a:lnTo>
                    <a:pt x="307" y="254"/>
                  </a:lnTo>
                  <a:lnTo>
                    <a:pt x="313" y="243"/>
                  </a:lnTo>
                  <a:lnTo>
                    <a:pt x="318" y="233"/>
                  </a:lnTo>
                  <a:lnTo>
                    <a:pt x="324" y="224"/>
                  </a:lnTo>
                  <a:lnTo>
                    <a:pt x="330" y="214"/>
                  </a:lnTo>
                  <a:lnTo>
                    <a:pt x="334" y="205"/>
                  </a:lnTo>
                  <a:lnTo>
                    <a:pt x="338" y="193"/>
                  </a:lnTo>
                  <a:lnTo>
                    <a:pt x="341" y="184"/>
                  </a:lnTo>
                  <a:lnTo>
                    <a:pt x="343" y="174"/>
                  </a:lnTo>
                  <a:lnTo>
                    <a:pt x="347" y="164"/>
                  </a:lnTo>
                  <a:lnTo>
                    <a:pt x="349" y="157"/>
                  </a:lnTo>
                  <a:lnTo>
                    <a:pt x="353" y="149"/>
                  </a:lnTo>
                  <a:lnTo>
                    <a:pt x="355" y="143"/>
                  </a:lnTo>
                  <a:lnTo>
                    <a:pt x="359" y="138"/>
                  </a:lnTo>
                  <a:lnTo>
                    <a:pt x="362" y="134"/>
                  </a:lnTo>
                  <a:lnTo>
                    <a:pt x="364" y="128"/>
                  </a:lnTo>
                  <a:lnTo>
                    <a:pt x="372" y="122"/>
                  </a:lnTo>
                  <a:lnTo>
                    <a:pt x="380" y="117"/>
                  </a:lnTo>
                  <a:lnTo>
                    <a:pt x="389" y="113"/>
                  </a:lnTo>
                  <a:lnTo>
                    <a:pt x="401" y="109"/>
                  </a:lnTo>
                  <a:lnTo>
                    <a:pt x="412" y="105"/>
                  </a:lnTo>
                  <a:lnTo>
                    <a:pt x="422" y="103"/>
                  </a:lnTo>
                  <a:lnTo>
                    <a:pt x="432" y="99"/>
                  </a:lnTo>
                  <a:lnTo>
                    <a:pt x="437" y="96"/>
                  </a:lnTo>
                  <a:lnTo>
                    <a:pt x="441" y="86"/>
                  </a:lnTo>
                  <a:lnTo>
                    <a:pt x="443" y="76"/>
                  </a:lnTo>
                  <a:lnTo>
                    <a:pt x="443" y="69"/>
                  </a:lnTo>
                  <a:lnTo>
                    <a:pt x="443" y="61"/>
                  </a:lnTo>
                  <a:lnTo>
                    <a:pt x="443" y="53"/>
                  </a:lnTo>
                  <a:lnTo>
                    <a:pt x="443" y="48"/>
                  </a:lnTo>
                  <a:lnTo>
                    <a:pt x="441" y="40"/>
                  </a:lnTo>
                  <a:lnTo>
                    <a:pt x="441" y="36"/>
                  </a:lnTo>
                  <a:lnTo>
                    <a:pt x="437" y="25"/>
                  </a:lnTo>
                  <a:lnTo>
                    <a:pt x="433" y="21"/>
                  </a:lnTo>
                  <a:lnTo>
                    <a:pt x="432" y="17"/>
                  </a:lnTo>
                  <a:lnTo>
                    <a:pt x="430" y="15"/>
                  </a:lnTo>
                  <a:lnTo>
                    <a:pt x="428" y="11"/>
                  </a:lnTo>
                  <a:lnTo>
                    <a:pt x="426" y="9"/>
                  </a:lnTo>
                  <a:lnTo>
                    <a:pt x="426" y="7"/>
                  </a:lnTo>
                  <a:lnTo>
                    <a:pt x="426" y="4"/>
                  </a:lnTo>
                  <a:lnTo>
                    <a:pt x="428" y="2"/>
                  </a:lnTo>
                  <a:lnTo>
                    <a:pt x="430" y="0"/>
                  </a:lnTo>
                  <a:lnTo>
                    <a:pt x="435" y="0"/>
                  </a:lnTo>
                  <a:lnTo>
                    <a:pt x="437" y="0"/>
                  </a:lnTo>
                  <a:lnTo>
                    <a:pt x="439" y="0"/>
                  </a:lnTo>
                  <a:lnTo>
                    <a:pt x="441" y="0"/>
                  </a:lnTo>
                  <a:lnTo>
                    <a:pt x="445" y="2"/>
                  </a:lnTo>
                  <a:lnTo>
                    <a:pt x="449" y="4"/>
                  </a:lnTo>
                  <a:lnTo>
                    <a:pt x="455" y="6"/>
                  </a:lnTo>
                  <a:lnTo>
                    <a:pt x="458" y="7"/>
                  </a:lnTo>
                  <a:lnTo>
                    <a:pt x="464" y="9"/>
                  </a:lnTo>
                  <a:lnTo>
                    <a:pt x="470" y="11"/>
                  </a:lnTo>
                  <a:lnTo>
                    <a:pt x="476" y="13"/>
                  </a:lnTo>
                  <a:lnTo>
                    <a:pt x="485" y="19"/>
                  </a:lnTo>
                  <a:lnTo>
                    <a:pt x="493" y="25"/>
                  </a:lnTo>
                  <a:lnTo>
                    <a:pt x="499" y="30"/>
                  </a:lnTo>
                  <a:lnTo>
                    <a:pt x="501" y="34"/>
                  </a:lnTo>
                  <a:lnTo>
                    <a:pt x="503" y="38"/>
                  </a:lnTo>
                  <a:lnTo>
                    <a:pt x="504" y="44"/>
                  </a:lnTo>
                  <a:lnTo>
                    <a:pt x="504" y="50"/>
                  </a:lnTo>
                  <a:lnTo>
                    <a:pt x="506" y="57"/>
                  </a:lnTo>
                  <a:lnTo>
                    <a:pt x="506" y="65"/>
                  </a:lnTo>
                  <a:lnTo>
                    <a:pt x="508" y="73"/>
                  </a:lnTo>
                  <a:lnTo>
                    <a:pt x="508" y="82"/>
                  </a:lnTo>
                  <a:lnTo>
                    <a:pt x="516" y="82"/>
                  </a:lnTo>
                  <a:lnTo>
                    <a:pt x="524" y="84"/>
                  </a:lnTo>
                  <a:lnTo>
                    <a:pt x="529" y="88"/>
                  </a:lnTo>
                  <a:lnTo>
                    <a:pt x="535" y="92"/>
                  </a:lnTo>
                  <a:lnTo>
                    <a:pt x="539" y="97"/>
                  </a:lnTo>
                  <a:lnTo>
                    <a:pt x="541" y="103"/>
                  </a:lnTo>
                  <a:lnTo>
                    <a:pt x="543" y="109"/>
                  </a:lnTo>
                  <a:lnTo>
                    <a:pt x="543" y="117"/>
                  </a:lnTo>
                  <a:lnTo>
                    <a:pt x="543" y="120"/>
                  </a:lnTo>
                  <a:lnTo>
                    <a:pt x="543" y="124"/>
                  </a:lnTo>
                  <a:lnTo>
                    <a:pt x="541" y="128"/>
                  </a:lnTo>
                  <a:lnTo>
                    <a:pt x="539" y="132"/>
                  </a:lnTo>
                  <a:lnTo>
                    <a:pt x="535" y="134"/>
                  </a:lnTo>
                  <a:lnTo>
                    <a:pt x="533" y="136"/>
                  </a:lnTo>
                  <a:lnTo>
                    <a:pt x="529" y="140"/>
                  </a:lnTo>
                  <a:lnTo>
                    <a:pt x="524" y="140"/>
                  </a:lnTo>
                  <a:lnTo>
                    <a:pt x="516" y="143"/>
                  </a:lnTo>
                  <a:lnTo>
                    <a:pt x="508" y="145"/>
                  </a:lnTo>
                  <a:lnTo>
                    <a:pt x="501" y="149"/>
                  </a:lnTo>
                  <a:lnTo>
                    <a:pt x="497" y="151"/>
                  </a:lnTo>
                  <a:lnTo>
                    <a:pt x="495" y="155"/>
                  </a:lnTo>
                  <a:lnTo>
                    <a:pt x="495" y="159"/>
                  </a:lnTo>
                  <a:lnTo>
                    <a:pt x="495" y="164"/>
                  </a:lnTo>
                  <a:lnTo>
                    <a:pt x="495" y="170"/>
                  </a:lnTo>
                  <a:lnTo>
                    <a:pt x="501" y="172"/>
                  </a:lnTo>
                  <a:lnTo>
                    <a:pt x="506" y="174"/>
                  </a:lnTo>
                  <a:lnTo>
                    <a:pt x="512" y="176"/>
                  </a:lnTo>
                  <a:lnTo>
                    <a:pt x="516" y="180"/>
                  </a:lnTo>
                  <a:lnTo>
                    <a:pt x="520" y="184"/>
                  </a:lnTo>
                  <a:lnTo>
                    <a:pt x="522" y="189"/>
                  </a:lnTo>
                  <a:lnTo>
                    <a:pt x="522" y="193"/>
                  </a:lnTo>
                  <a:lnTo>
                    <a:pt x="524" y="195"/>
                  </a:lnTo>
                  <a:lnTo>
                    <a:pt x="522" y="199"/>
                  </a:lnTo>
                  <a:lnTo>
                    <a:pt x="520" y="203"/>
                  </a:lnTo>
                  <a:lnTo>
                    <a:pt x="518" y="207"/>
                  </a:lnTo>
                  <a:lnTo>
                    <a:pt x="512" y="210"/>
                  </a:lnTo>
                  <a:lnTo>
                    <a:pt x="506" y="216"/>
                  </a:lnTo>
                  <a:lnTo>
                    <a:pt x="499" y="222"/>
                  </a:lnTo>
                  <a:lnTo>
                    <a:pt x="495" y="228"/>
                  </a:lnTo>
                  <a:lnTo>
                    <a:pt x="489" y="233"/>
                  </a:lnTo>
                  <a:lnTo>
                    <a:pt x="485" y="237"/>
                  </a:lnTo>
                  <a:lnTo>
                    <a:pt x="483" y="243"/>
                  </a:lnTo>
                  <a:lnTo>
                    <a:pt x="479" y="247"/>
                  </a:lnTo>
                  <a:lnTo>
                    <a:pt x="479" y="251"/>
                  </a:lnTo>
                  <a:lnTo>
                    <a:pt x="479" y="251"/>
                  </a:lnTo>
                  <a:close/>
                  <a:moveTo>
                    <a:pt x="278" y="155"/>
                  </a:moveTo>
                  <a:lnTo>
                    <a:pt x="274" y="149"/>
                  </a:lnTo>
                  <a:lnTo>
                    <a:pt x="272" y="145"/>
                  </a:lnTo>
                  <a:lnTo>
                    <a:pt x="268" y="143"/>
                  </a:lnTo>
                  <a:lnTo>
                    <a:pt x="267" y="143"/>
                  </a:lnTo>
                  <a:lnTo>
                    <a:pt x="265" y="143"/>
                  </a:lnTo>
                  <a:lnTo>
                    <a:pt x="263" y="145"/>
                  </a:lnTo>
                  <a:lnTo>
                    <a:pt x="261" y="149"/>
                  </a:lnTo>
                  <a:lnTo>
                    <a:pt x="257" y="155"/>
                  </a:lnTo>
                  <a:lnTo>
                    <a:pt x="257" y="159"/>
                  </a:lnTo>
                  <a:lnTo>
                    <a:pt x="255" y="163"/>
                  </a:lnTo>
                  <a:lnTo>
                    <a:pt x="253" y="168"/>
                  </a:lnTo>
                  <a:lnTo>
                    <a:pt x="251" y="174"/>
                  </a:lnTo>
                  <a:lnTo>
                    <a:pt x="251" y="182"/>
                  </a:lnTo>
                  <a:lnTo>
                    <a:pt x="249" y="189"/>
                  </a:lnTo>
                  <a:lnTo>
                    <a:pt x="247" y="197"/>
                  </a:lnTo>
                  <a:lnTo>
                    <a:pt x="245" y="207"/>
                  </a:lnTo>
                  <a:lnTo>
                    <a:pt x="251" y="201"/>
                  </a:lnTo>
                  <a:lnTo>
                    <a:pt x="257" y="195"/>
                  </a:lnTo>
                  <a:lnTo>
                    <a:pt x="261" y="189"/>
                  </a:lnTo>
                  <a:lnTo>
                    <a:pt x="267" y="184"/>
                  </a:lnTo>
                  <a:lnTo>
                    <a:pt x="270" y="178"/>
                  </a:lnTo>
                  <a:lnTo>
                    <a:pt x="272" y="170"/>
                  </a:lnTo>
                  <a:lnTo>
                    <a:pt x="274" y="163"/>
                  </a:lnTo>
                  <a:lnTo>
                    <a:pt x="278" y="155"/>
                  </a:lnTo>
                  <a:lnTo>
                    <a:pt x="278" y="155"/>
                  </a:lnTo>
                  <a:close/>
                  <a:moveTo>
                    <a:pt x="437" y="163"/>
                  </a:moveTo>
                  <a:lnTo>
                    <a:pt x="428" y="161"/>
                  </a:lnTo>
                  <a:lnTo>
                    <a:pt x="420" y="159"/>
                  </a:lnTo>
                  <a:lnTo>
                    <a:pt x="412" y="155"/>
                  </a:lnTo>
                  <a:lnTo>
                    <a:pt x="407" y="153"/>
                  </a:lnTo>
                  <a:lnTo>
                    <a:pt x="401" y="149"/>
                  </a:lnTo>
                  <a:lnTo>
                    <a:pt x="395" y="147"/>
                  </a:lnTo>
                  <a:lnTo>
                    <a:pt x="391" y="145"/>
                  </a:lnTo>
                  <a:lnTo>
                    <a:pt x="387" y="145"/>
                  </a:lnTo>
                  <a:lnTo>
                    <a:pt x="384" y="145"/>
                  </a:lnTo>
                  <a:lnTo>
                    <a:pt x="380" y="147"/>
                  </a:lnTo>
                  <a:lnTo>
                    <a:pt x="376" y="149"/>
                  </a:lnTo>
                  <a:lnTo>
                    <a:pt x="372" y="153"/>
                  </a:lnTo>
                  <a:lnTo>
                    <a:pt x="370" y="155"/>
                  </a:lnTo>
                  <a:lnTo>
                    <a:pt x="368" y="159"/>
                  </a:lnTo>
                  <a:lnTo>
                    <a:pt x="364" y="164"/>
                  </a:lnTo>
                  <a:lnTo>
                    <a:pt x="361" y="170"/>
                  </a:lnTo>
                  <a:lnTo>
                    <a:pt x="357" y="176"/>
                  </a:lnTo>
                  <a:lnTo>
                    <a:pt x="353" y="184"/>
                  </a:lnTo>
                  <a:lnTo>
                    <a:pt x="349" y="193"/>
                  </a:lnTo>
                  <a:lnTo>
                    <a:pt x="343" y="203"/>
                  </a:lnTo>
                  <a:lnTo>
                    <a:pt x="338" y="212"/>
                  </a:lnTo>
                  <a:lnTo>
                    <a:pt x="332" y="222"/>
                  </a:lnTo>
                  <a:lnTo>
                    <a:pt x="328" y="231"/>
                  </a:lnTo>
                  <a:lnTo>
                    <a:pt x="322" y="239"/>
                  </a:lnTo>
                  <a:lnTo>
                    <a:pt x="320" y="247"/>
                  </a:lnTo>
                  <a:lnTo>
                    <a:pt x="316" y="254"/>
                  </a:lnTo>
                  <a:lnTo>
                    <a:pt x="313" y="260"/>
                  </a:lnTo>
                  <a:lnTo>
                    <a:pt x="311" y="266"/>
                  </a:lnTo>
                  <a:lnTo>
                    <a:pt x="316" y="270"/>
                  </a:lnTo>
                  <a:lnTo>
                    <a:pt x="322" y="274"/>
                  </a:lnTo>
                  <a:lnTo>
                    <a:pt x="326" y="277"/>
                  </a:lnTo>
                  <a:lnTo>
                    <a:pt x="328" y="279"/>
                  </a:lnTo>
                  <a:lnTo>
                    <a:pt x="332" y="281"/>
                  </a:lnTo>
                  <a:lnTo>
                    <a:pt x="334" y="283"/>
                  </a:lnTo>
                  <a:lnTo>
                    <a:pt x="334" y="285"/>
                  </a:lnTo>
                  <a:lnTo>
                    <a:pt x="336" y="287"/>
                  </a:lnTo>
                  <a:lnTo>
                    <a:pt x="334" y="291"/>
                  </a:lnTo>
                  <a:lnTo>
                    <a:pt x="334" y="295"/>
                  </a:lnTo>
                  <a:lnTo>
                    <a:pt x="332" y="300"/>
                  </a:lnTo>
                  <a:lnTo>
                    <a:pt x="338" y="297"/>
                  </a:lnTo>
                  <a:lnTo>
                    <a:pt x="345" y="293"/>
                  </a:lnTo>
                  <a:lnTo>
                    <a:pt x="353" y="289"/>
                  </a:lnTo>
                  <a:lnTo>
                    <a:pt x="361" y="285"/>
                  </a:lnTo>
                  <a:lnTo>
                    <a:pt x="368" y="281"/>
                  </a:lnTo>
                  <a:lnTo>
                    <a:pt x="374" y="277"/>
                  </a:lnTo>
                  <a:lnTo>
                    <a:pt x="380" y="274"/>
                  </a:lnTo>
                  <a:lnTo>
                    <a:pt x="385" y="270"/>
                  </a:lnTo>
                  <a:lnTo>
                    <a:pt x="389" y="266"/>
                  </a:lnTo>
                  <a:lnTo>
                    <a:pt x="393" y="262"/>
                  </a:lnTo>
                  <a:lnTo>
                    <a:pt x="395" y="260"/>
                  </a:lnTo>
                  <a:lnTo>
                    <a:pt x="397" y="256"/>
                  </a:lnTo>
                  <a:lnTo>
                    <a:pt x="393" y="251"/>
                  </a:lnTo>
                  <a:lnTo>
                    <a:pt x="389" y="247"/>
                  </a:lnTo>
                  <a:lnTo>
                    <a:pt x="385" y="243"/>
                  </a:lnTo>
                  <a:lnTo>
                    <a:pt x="382" y="239"/>
                  </a:lnTo>
                  <a:lnTo>
                    <a:pt x="374" y="235"/>
                  </a:lnTo>
                  <a:lnTo>
                    <a:pt x="366" y="231"/>
                  </a:lnTo>
                  <a:lnTo>
                    <a:pt x="361" y="230"/>
                  </a:lnTo>
                  <a:lnTo>
                    <a:pt x="357" y="228"/>
                  </a:lnTo>
                  <a:lnTo>
                    <a:pt x="355" y="224"/>
                  </a:lnTo>
                  <a:lnTo>
                    <a:pt x="353" y="222"/>
                  </a:lnTo>
                  <a:lnTo>
                    <a:pt x="355" y="218"/>
                  </a:lnTo>
                  <a:lnTo>
                    <a:pt x="355" y="216"/>
                  </a:lnTo>
                  <a:lnTo>
                    <a:pt x="357" y="212"/>
                  </a:lnTo>
                  <a:lnTo>
                    <a:pt x="361" y="210"/>
                  </a:lnTo>
                  <a:lnTo>
                    <a:pt x="362" y="208"/>
                  </a:lnTo>
                  <a:lnTo>
                    <a:pt x="364" y="207"/>
                  </a:lnTo>
                  <a:lnTo>
                    <a:pt x="368" y="205"/>
                  </a:lnTo>
                  <a:lnTo>
                    <a:pt x="372" y="203"/>
                  </a:lnTo>
                  <a:lnTo>
                    <a:pt x="376" y="201"/>
                  </a:lnTo>
                  <a:lnTo>
                    <a:pt x="380" y="199"/>
                  </a:lnTo>
                  <a:lnTo>
                    <a:pt x="385" y="195"/>
                  </a:lnTo>
                  <a:lnTo>
                    <a:pt x="391" y="193"/>
                  </a:lnTo>
                  <a:lnTo>
                    <a:pt x="405" y="186"/>
                  </a:lnTo>
                  <a:lnTo>
                    <a:pt x="414" y="182"/>
                  </a:lnTo>
                  <a:lnTo>
                    <a:pt x="424" y="178"/>
                  </a:lnTo>
                  <a:lnTo>
                    <a:pt x="433" y="174"/>
                  </a:lnTo>
                  <a:lnTo>
                    <a:pt x="435" y="168"/>
                  </a:lnTo>
                  <a:lnTo>
                    <a:pt x="437" y="163"/>
                  </a:lnTo>
                  <a:lnTo>
                    <a:pt x="437" y="163"/>
                  </a:lnTo>
                  <a:close/>
                  <a:moveTo>
                    <a:pt x="311" y="312"/>
                  </a:moveTo>
                  <a:lnTo>
                    <a:pt x="309" y="310"/>
                  </a:lnTo>
                  <a:lnTo>
                    <a:pt x="305" y="308"/>
                  </a:lnTo>
                  <a:lnTo>
                    <a:pt x="299" y="308"/>
                  </a:lnTo>
                  <a:lnTo>
                    <a:pt x="292" y="308"/>
                  </a:lnTo>
                  <a:lnTo>
                    <a:pt x="288" y="308"/>
                  </a:lnTo>
                  <a:lnTo>
                    <a:pt x="282" y="308"/>
                  </a:lnTo>
                  <a:lnTo>
                    <a:pt x="276" y="310"/>
                  </a:lnTo>
                  <a:lnTo>
                    <a:pt x="268" y="310"/>
                  </a:lnTo>
                  <a:lnTo>
                    <a:pt x="263" y="312"/>
                  </a:lnTo>
                  <a:lnTo>
                    <a:pt x="253" y="316"/>
                  </a:lnTo>
                  <a:lnTo>
                    <a:pt x="245" y="318"/>
                  </a:lnTo>
                  <a:lnTo>
                    <a:pt x="236" y="321"/>
                  </a:lnTo>
                  <a:lnTo>
                    <a:pt x="236" y="325"/>
                  </a:lnTo>
                  <a:lnTo>
                    <a:pt x="236" y="327"/>
                  </a:lnTo>
                  <a:lnTo>
                    <a:pt x="236" y="331"/>
                  </a:lnTo>
                  <a:lnTo>
                    <a:pt x="238" y="333"/>
                  </a:lnTo>
                  <a:lnTo>
                    <a:pt x="242" y="337"/>
                  </a:lnTo>
                  <a:lnTo>
                    <a:pt x="244" y="341"/>
                  </a:lnTo>
                  <a:lnTo>
                    <a:pt x="247" y="344"/>
                  </a:lnTo>
                  <a:lnTo>
                    <a:pt x="251" y="348"/>
                  </a:lnTo>
                  <a:lnTo>
                    <a:pt x="257" y="344"/>
                  </a:lnTo>
                  <a:lnTo>
                    <a:pt x="261" y="341"/>
                  </a:lnTo>
                  <a:lnTo>
                    <a:pt x="268" y="335"/>
                  </a:lnTo>
                  <a:lnTo>
                    <a:pt x="274" y="331"/>
                  </a:lnTo>
                  <a:lnTo>
                    <a:pt x="282" y="327"/>
                  </a:lnTo>
                  <a:lnTo>
                    <a:pt x="292" y="321"/>
                  </a:lnTo>
                  <a:lnTo>
                    <a:pt x="301" y="318"/>
                  </a:lnTo>
                  <a:lnTo>
                    <a:pt x="311" y="312"/>
                  </a:lnTo>
                  <a:lnTo>
                    <a:pt x="311" y="312"/>
                  </a:lnTo>
                  <a:close/>
                  <a:moveTo>
                    <a:pt x="514" y="503"/>
                  </a:moveTo>
                  <a:lnTo>
                    <a:pt x="514" y="498"/>
                  </a:lnTo>
                  <a:lnTo>
                    <a:pt x="514" y="492"/>
                  </a:lnTo>
                  <a:lnTo>
                    <a:pt x="514" y="484"/>
                  </a:lnTo>
                  <a:lnTo>
                    <a:pt x="514" y="475"/>
                  </a:lnTo>
                  <a:lnTo>
                    <a:pt x="512" y="465"/>
                  </a:lnTo>
                  <a:lnTo>
                    <a:pt x="512" y="454"/>
                  </a:lnTo>
                  <a:lnTo>
                    <a:pt x="510" y="442"/>
                  </a:lnTo>
                  <a:lnTo>
                    <a:pt x="510" y="431"/>
                  </a:lnTo>
                  <a:lnTo>
                    <a:pt x="508" y="417"/>
                  </a:lnTo>
                  <a:lnTo>
                    <a:pt x="508" y="406"/>
                  </a:lnTo>
                  <a:lnTo>
                    <a:pt x="506" y="396"/>
                  </a:lnTo>
                  <a:lnTo>
                    <a:pt x="504" y="388"/>
                  </a:lnTo>
                  <a:lnTo>
                    <a:pt x="504" y="381"/>
                  </a:lnTo>
                  <a:lnTo>
                    <a:pt x="504" y="375"/>
                  </a:lnTo>
                  <a:lnTo>
                    <a:pt x="503" y="371"/>
                  </a:lnTo>
                  <a:lnTo>
                    <a:pt x="503" y="367"/>
                  </a:lnTo>
                  <a:lnTo>
                    <a:pt x="501" y="362"/>
                  </a:lnTo>
                  <a:lnTo>
                    <a:pt x="499" y="358"/>
                  </a:lnTo>
                  <a:lnTo>
                    <a:pt x="495" y="356"/>
                  </a:lnTo>
                  <a:lnTo>
                    <a:pt x="491" y="352"/>
                  </a:lnTo>
                  <a:lnTo>
                    <a:pt x="487" y="350"/>
                  </a:lnTo>
                  <a:lnTo>
                    <a:pt x="481" y="350"/>
                  </a:lnTo>
                  <a:lnTo>
                    <a:pt x="476" y="350"/>
                  </a:lnTo>
                  <a:lnTo>
                    <a:pt x="470" y="350"/>
                  </a:lnTo>
                  <a:lnTo>
                    <a:pt x="460" y="352"/>
                  </a:lnTo>
                  <a:lnTo>
                    <a:pt x="453" y="352"/>
                  </a:lnTo>
                  <a:lnTo>
                    <a:pt x="441" y="352"/>
                  </a:lnTo>
                  <a:lnTo>
                    <a:pt x="430" y="352"/>
                  </a:lnTo>
                  <a:lnTo>
                    <a:pt x="428" y="354"/>
                  </a:lnTo>
                  <a:lnTo>
                    <a:pt x="426" y="358"/>
                  </a:lnTo>
                  <a:lnTo>
                    <a:pt x="424" y="362"/>
                  </a:lnTo>
                  <a:lnTo>
                    <a:pt x="422" y="369"/>
                  </a:lnTo>
                  <a:lnTo>
                    <a:pt x="420" y="377"/>
                  </a:lnTo>
                  <a:lnTo>
                    <a:pt x="416" y="385"/>
                  </a:lnTo>
                  <a:lnTo>
                    <a:pt x="414" y="396"/>
                  </a:lnTo>
                  <a:lnTo>
                    <a:pt x="410" y="408"/>
                  </a:lnTo>
                  <a:lnTo>
                    <a:pt x="418" y="404"/>
                  </a:lnTo>
                  <a:lnTo>
                    <a:pt x="426" y="402"/>
                  </a:lnTo>
                  <a:lnTo>
                    <a:pt x="432" y="398"/>
                  </a:lnTo>
                  <a:lnTo>
                    <a:pt x="435" y="394"/>
                  </a:lnTo>
                  <a:lnTo>
                    <a:pt x="439" y="390"/>
                  </a:lnTo>
                  <a:lnTo>
                    <a:pt x="443" y="388"/>
                  </a:lnTo>
                  <a:lnTo>
                    <a:pt x="449" y="388"/>
                  </a:lnTo>
                  <a:lnTo>
                    <a:pt x="456" y="387"/>
                  </a:lnTo>
                  <a:lnTo>
                    <a:pt x="462" y="387"/>
                  </a:lnTo>
                  <a:lnTo>
                    <a:pt x="470" y="388"/>
                  </a:lnTo>
                  <a:lnTo>
                    <a:pt x="476" y="390"/>
                  </a:lnTo>
                  <a:lnTo>
                    <a:pt x="483" y="394"/>
                  </a:lnTo>
                  <a:lnTo>
                    <a:pt x="489" y="398"/>
                  </a:lnTo>
                  <a:lnTo>
                    <a:pt x="493" y="404"/>
                  </a:lnTo>
                  <a:lnTo>
                    <a:pt x="497" y="410"/>
                  </a:lnTo>
                  <a:lnTo>
                    <a:pt x="497" y="415"/>
                  </a:lnTo>
                  <a:lnTo>
                    <a:pt x="497" y="421"/>
                  </a:lnTo>
                  <a:lnTo>
                    <a:pt x="497" y="425"/>
                  </a:lnTo>
                  <a:lnTo>
                    <a:pt x="495" y="431"/>
                  </a:lnTo>
                  <a:lnTo>
                    <a:pt x="491" y="434"/>
                  </a:lnTo>
                  <a:lnTo>
                    <a:pt x="487" y="440"/>
                  </a:lnTo>
                  <a:lnTo>
                    <a:pt x="483" y="448"/>
                  </a:lnTo>
                  <a:lnTo>
                    <a:pt x="479" y="454"/>
                  </a:lnTo>
                  <a:lnTo>
                    <a:pt x="476" y="459"/>
                  </a:lnTo>
                  <a:lnTo>
                    <a:pt x="474" y="463"/>
                  </a:lnTo>
                  <a:lnTo>
                    <a:pt x="472" y="467"/>
                  </a:lnTo>
                  <a:lnTo>
                    <a:pt x="470" y="471"/>
                  </a:lnTo>
                  <a:lnTo>
                    <a:pt x="470" y="475"/>
                  </a:lnTo>
                  <a:lnTo>
                    <a:pt x="470" y="477"/>
                  </a:lnTo>
                  <a:lnTo>
                    <a:pt x="472" y="478"/>
                  </a:lnTo>
                  <a:lnTo>
                    <a:pt x="476" y="478"/>
                  </a:lnTo>
                  <a:lnTo>
                    <a:pt x="481" y="478"/>
                  </a:lnTo>
                  <a:lnTo>
                    <a:pt x="483" y="480"/>
                  </a:lnTo>
                  <a:lnTo>
                    <a:pt x="487" y="480"/>
                  </a:lnTo>
                  <a:lnTo>
                    <a:pt x="491" y="482"/>
                  </a:lnTo>
                  <a:lnTo>
                    <a:pt x="495" y="486"/>
                  </a:lnTo>
                  <a:lnTo>
                    <a:pt x="499" y="488"/>
                  </a:lnTo>
                  <a:lnTo>
                    <a:pt x="504" y="494"/>
                  </a:lnTo>
                  <a:lnTo>
                    <a:pt x="508" y="498"/>
                  </a:lnTo>
                  <a:lnTo>
                    <a:pt x="514" y="503"/>
                  </a:lnTo>
                  <a:lnTo>
                    <a:pt x="514" y="503"/>
                  </a:lnTo>
                  <a:close/>
                  <a:moveTo>
                    <a:pt x="426" y="553"/>
                  </a:moveTo>
                  <a:lnTo>
                    <a:pt x="430" y="547"/>
                  </a:lnTo>
                  <a:lnTo>
                    <a:pt x="435" y="544"/>
                  </a:lnTo>
                  <a:lnTo>
                    <a:pt x="439" y="540"/>
                  </a:lnTo>
                  <a:lnTo>
                    <a:pt x="445" y="536"/>
                  </a:lnTo>
                  <a:lnTo>
                    <a:pt x="449" y="532"/>
                  </a:lnTo>
                  <a:lnTo>
                    <a:pt x="453" y="530"/>
                  </a:lnTo>
                  <a:lnTo>
                    <a:pt x="455" y="528"/>
                  </a:lnTo>
                  <a:lnTo>
                    <a:pt x="455" y="526"/>
                  </a:lnTo>
                  <a:lnTo>
                    <a:pt x="455" y="524"/>
                  </a:lnTo>
                  <a:lnTo>
                    <a:pt x="453" y="524"/>
                  </a:lnTo>
                  <a:lnTo>
                    <a:pt x="449" y="524"/>
                  </a:lnTo>
                  <a:lnTo>
                    <a:pt x="445" y="524"/>
                  </a:lnTo>
                  <a:lnTo>
                    <a:pt x="439" y="524"/>
                  </a:lnTo>
                  <a:lnTo>
                    <a:pt x="435" y="524"/>
                  </a:lnTo>
                  <a:lnTo>
                    <a:pt x="432" y="522"/>
                  </a:lnTo>
                  <a:lnTo>
                    <a:pt x="428" y="521"/>
                  </a:lnTo>
                  <a:lnTo>
                    <a:pt x="426" y="519"/>
                  </a:lnTo>
                  <a:lnTo>
                    <a:pt x="424" y="515"/>
                  </a:lnTo>
                  <a:lnTo>
                    <a:pt x="424" y="511"/>
                  </a:lnTo>
                  <a:lnTo>
                    <a:pt x="424" y="509"/>
                  </a:lnTo>
                  <a:lnTo>
                    <a:pt x="422" y="505"/>
                  </a:lnTo>
                  <a:lnTo>
                    <a:pt x="422" y="501"/>
                  </a:lnTo>
                  <a:lnTo>
                    <a:pt x="422" y="496"/>
                  </a:lnTo>
                  <a:lnTo>
                    <a:pt x="422" y="490"/>
                  </a:lnTo>
                  <a:lnTo>
                    <a:pt x="422" y="480"/>
                  </a:lnTo>
                  <a:lnTo>
                    <a:pt x="424" y="473"/>
                  </a:lnTo>
                  <a:lnTo>
                    <a:pt x="426" y="465"/>
                  </a:lnTo>
                  <a:lnTo>
                    <a:pt x="430" y="459"/>
                  </a:lnTo>
                  <a:lnTo>
                    <a:pt x="433" y="454"/>
                  </a:lnTo>
                  <a:lnTo>
                    <a:pt x="435" y="450"/>
                  </a:lnTo>
                  <a:lnTo>
                    <a:pt x="437" y="448"/>
                  </a:lnTo>
                  <a:lnTo>
                    <a:pt x="437" y="446"/>
                  </a:lnTo>
                  <a:lnTo>
                    <a:pt x="437" y="442"/>
                  </a:lnTo>
                  <a:lnTo>
                    <a:pt x="435" y="440"/>
                  </a:lnTo>
                  <a:lnTo>
                    <a:pt x="432" y="438"/>
                  </a:lnTo>
                  <a:lnTo>
                    <a:pt x="426" y="438"/>
                  </a:lnTo>
                  <a:lnTo>
                    <a:pt x="420" y="438"/>
                  </a:lnTo>
                  <a:lnTo>
                    <a:pt x="414" y="438"/>
                  </a:lnTo>
                  <a:lnTo>
                    <a:pt x="409" y="440"/>
                  </a:lnTo>
                  <a:lnTo>
                    <a:pt x="403" y="442"/>
                  </a:lnTo>
                  <a:lnTo>
                    <a:pt x="397" y="459"/>
                  </a:lnTo>
                  <a:lnTo>
                    <a:pt x="393" y="473"/>
                  </a:lnTo>
                  <a:lnTo>
                    <a:pt x="391" y="486"/>
                  </a:lnTo>
                  <a:lnTo>
                    <a:pt x="391" y="490"/>
                  </a:lnTo>
                  <a:lnTo>
                    <a:pt x="389" y="496"/>
                  </a:lnTo>
                  <a:lnTo>
                    <a:pt x="397" y="511"/>
                  </a:lnTo>
                  <a:lnTo>
                    <a:pt x="407" y="526"/>
                  </a:lnTo>
                  <a:lnTo>
                    <a:pt x="416" y="540"/>
                  </a:lnTo>
                  <a:lnTo>
                    <a:pt x="426" y="553"/>
                  </a:lnTo>
                  <a:lnTo>
                    <a:pt x="426" y="553"/>
                  </a:lnTo>
                  <a:close/>
                  <a:moveTo>
                    <a:pt x="516" y="538"/>
                  </a:moveTo>
                  <a:lnTo>
                    <a:pt x="510" y="542"/>
                  </a:lnTo>
                  <a:lnTo>
                    <a:pt x="506" y="545"/>
                  </a:lnTo>
                  <a:lnTo>
                    <a:pt x="503" y="547"/>
                  </a:lnTo>
                  <a:lnTo>
                    <a:pt x="499" y="549"/>
                  </a:lnTo>
                  <a:lnTo>
                    <a:pt x="495" y="549"/>
                  </a:lnTo>
                  <a:lnTo>
                    <a:pt x="493" y="549"/>
                  </a:lnTo>
                  <a:lnTo>
                    <a:pt x="489" y="549"/>
                  </a:lnTo>
                  <a:lnTo>
                    <a:pt x="487" y="549"/>
                  </a:lnTo>
                  <a:lnTo>
                    <a:pt x="483" y="549"/>
                  </a:lnTo>
                  <a:lnTo>
                    <a:pt x="479" y="549"/>
                  </a:lnTo>
                  <a:lnTo>
                    <a:pt x="476" y="549"/>
                  </a:lnTo>
                  <a:lnTo>
                    <a:pt x="472" y="549"/>
                  </a:lnTo>
                  <a:lnTo>
                    <a:pt x="466" y="551"/>
                  </a:lnTo>
                  <a:lnTo>
                    <a:pt x="462" y="555"/>
                  </a:lnTo>
                  <a:lnTo>
                    <a:pt x="456" y="557"/>
                  </a:lnTo>
                  <a:lnTo>
                    <a:pt x="453" y="561"/>
                  </a:lnTo>
                  <a:lnTo>
                    <a:pt x="447" y="565"/>
                  </a:lnTo>
                  <a:lnTo>
                    <a:pt x="443" y="570"/>
                  </a:lnTo>
                  <a:lnTo>
                    <a:pt x="449" y="576"/>
                  </a:lnTo>
                  <a:lnTo>
                    <a:pt x="458" y="582"/>
                  </a:lnTo>
                  <a:lnTo>
                    <a:pt x="466" y="588"/>
                  </a:lnTo>
                  <a:lnTo>
                    <a:pt x="476" y="595"/>
                  </a:lnTo>
                  <a:lnTo>
                    <a:pt x="483" y="599"/>
                  </a:lnTo>
                  <a:lnTo>
                    <a:pt x="491" y="603"/>
                  </a:lnTo>
                  <a:lnTo>
                    <a:pt x="497" y="605"/>
                  </a:lnTo>
                  <a:lnTo>
                    <a:pt x="503" y="605"/>
                  </a:lnTo>
                  <a:lnTo>
                    <a:pt x="508" y="605"/>
                  </a:lnTo>
                  <a:lnTo>
                    <a:pt x="510" y="603"/>
                  </a:lnTo>
                  <a:lnTo>
                    <a:pt x="512" y="601"/>
                  </a:lnTo>
                  <a:lnTo>
                    <a:pt x="512" y="601"/>
                  </a:lnTo>
                  <a:lnTo>
                    <a:pt x="514" y="599"/>
                  </a:lnTo>
                  <a:lnTo>
                    <a:pt x="514" y="595"/>
                  </a:lnTo>
                  <a:lnTo>
                    <a:pt x="514" y="593"/>
                  </a:lnTo>
                  <a:lnTo>
                    <a:pt x="514" y="588"/>
                  </a:lnTo>
                  <a:lnTo>
                    <a:pt x="516" y="584"/>
                  </a:lnTo>
                  <a:lnTo>
                    <a:pt x="516" y="578"/>
                  </a:lnTo>
                  <a:lnTo>
                    <a:pt x="516" y="570"/>
                  </a:lnTo>
                  <a:lnTo>
                    <a:pt x="516" y="538"/>
                  </a:lnTo>
                  <a:lnTo>
                    <a:pt x="516" y="5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292" name="Freeform 3420">
              <a:extLst>
                <a:ext uri="{FF2B5EF4-FFF2-40B4-BE49-F238E27FC236}">
                  <a16:creationId xmlns:a16="http://schemas.microsoft.com/office/drawing/2014/main" id="{3C2375C6-D2B9-44A1-9D55-04E56F29B91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940" y="6969"/>
              <a:ext cx="622" cy="714"/>
            </a:xfrm>
            <a:custGeom>
              <a:avLst/>
              <a:gdLst>
                <a:gd name="T0" fmla="*/ 539 w 622"/>
                <a:gd name="T1" fmla="*/ 609 h 714"/>
                <a:gd name="T2" fmla="*/ 609 w 622"/>
                <a:gd name="T3" fmla="*/ 662 h 714"/>
                <a:gd name="T4" fmla="*/ 620 w 622"/>
                <a:gd name="T5" fmla="*/ 704 h 714"/>
                <a:gd name="T6" fmla="*/ 591 w 622"/>
                <a:gd name="T7" fmla="*/ 710 h 714"/>
                <a:gd name="T8" fmla="*/ 518 w 622"/>
                <a:gd name="T9" fmla="*/ 670 h 714"/>
                <a:gd name="T10" fmla="*/ 384 w 622"/>
                <a:gd name="T11" fmla="*/ 601 h 714"/>
                <a:gd name="T12" fmla="*/ 332 w 622"/>
                <a:gd name="T13" fmla="*/ 588 h 714"/>
                <a:gd name="T14" fmla="*/ 290 w 622"/>
                <a:gd name="T15" fmla="*/ 595 h 714"/>
                <a:gd name="T16" fmla="*/ 181 w 622"/>
                <a:gd name="T17" fmla="*/ 637 h 714"/>
                <a:gd name="T18" fmla="*/ 89 w 622"/>
                <a:gd name="T19" fmla="*/ 630 h 714"/>
                <a:gd name="T20" fmla="*/ 4 w 622"/>
                <a:gd name="T21" fmla="*/ 567 h 714"/>
                <a:gd name="T22" fmla="*/ 27 w 622"/>
                <a:gd name="T23" fmla="*/ 503 h 714"/>
                <a:gd name="T24" fmla="*/ 152 w 622"/>
                <a:gd name="T25" fmla="*/ 486 h 714"/>
                <a:gd name="T26" fmla="*/ 152 w 622"/>
                <a:gd name="T27" fmla="*/ 425 h 714"/>
                <a:gd name="T28" fmla="*/ 223 w 622"/>
                <a:gd name="T29" fmla="*/ 394 h 714"/>
                <a:gd name="T30" fmla="*/ 252 w 622"/>
                <a:gd name="T31" fmla="*/ 360 h 714"/>
                <a:gd name="T32" fmla="*/ 225 w 622"/>
                <a:gd name="T33" fmla="*/ 373 h 714"/>
                <a:gd name="T34" fmla="*/ 175 w 622"/>
                <a:gd name="T35" fmla="*/ 381 h 714"/>
                <a:gd name="T36" fmla="*/ 167 w 622"/>
                <a:gd name="T37" fmla="*/ 327 h 714"/>
                <a:gd name="T38" fmla="*/ 192 w 622"/>
                <a:gd name="T39" fmla="*/ 316 h 714"/>
                <a:gd name="T40" fmla="*/ 257 w 622"/>
                <a:gd name="T41" fmla="*/ 266 h 714"/>
                <a:gd name="T42" fmla="*/ 277 w 622"/>
                <a:gd name="T43" fmla="*/ 239 h 714"/>
                <a:gd name="T44" fmla="*/ 240 w 622"/>
                <a:gd name="T45" fmla="*/ 256 h 714"/>
                <a:gd name="T46" fmla="*/ 190 w 622"/>
                <a:gd name="T47" fmla="*/ 258 h 714"/>
                <a:gd name="T48" fmla="*/ 140 w 622"/>
                <a:gd name="T49" fmla="*/ 230 h 714"/>
                <a:gd name="T50" fmla="*/ 227 w 622"/>
                <a:gd name="T51" fmla="*/ 182 h 714"/>
                <a:gd name="T52" fmla="*/ 190 w 622"/>
                <a:gd name="T53" fmla="*/ 78 h 714"/>
                <a:gd name="T54" fmla="*/ 200 w 622"/>
                <a:gd name="T55" fmla="*/ 61 h 714"/>
                <a:gd name="T56" fmla="*/ 254 w 622"/>
                <a:gd name="T57" fmla="*/ 71 h 714"/>
                <a:gd name="T58" fmla="*/ 307 w 622"/>
                <a:gd name="T59" fmla="*/ 42 h 714"/>
                <a:gd name="T60" fmla="*/ 292 w 622"/>
                <a:gd name="T61" fmla="*/ 90 h 714"/>
                <a:gd name="T62" fmla="*/ 284 w 622"/>
                <a:gd name="T63" fmla="*/ 157 h 714"/>
                <a:gd name="T64" fmla="*/ 357 w 622"/>
                <a:gd name="T65" fmla="*/ 90 h 714"/>
                <a:gd name="T66" fmla="*/ 374 w 622"/>
                <a:gd name="T67" fmla="*/ 23 h 714"/>
                <a:gd name="T68" fmla="*/ 384 w 622"/>
                <a:gd name="T69" fmla="*/ 2 h 714"/>
                <a:gd name="T70" fmla="*/ 424 w 622"/>
                <a:gd name="T71" fmla="*/ 38 h 714"/>
                <a:gd name="T72" fmla="*/ 426 w 622"/>
                <a:gd name="T73" fmla="*/ 101 h 714"/>
                <a:gd name="T74" fmla="*/ 432 w 622"/>
                <a:gd name="T75" fmla="*/ 145 h 714"/>
                <a:gd name="T76" fmla="*/ 422 w 622"/>
                <a:gd name="T77" fmla="*/ 186 h 714"/>
                <a:gd name="T78" fmla="*/ 384 w 622"/>
                <a:gd name="T79" fmla="*/ 214 h 714"/>
                <a:gd name="T80" fmla="*/ 398 w 622"/>
                <a:gd name="T81" fmla="*/ 247 h 714"/>
                <a:gd name="T82" fmla="*/ 386 w 622"/>
                <a:gd name="T83" fmla="*/ 297 h 714"/>
                <a:gd name="T84" fmla="*/ 380 w 622"/>
                <a:gd name="T85" fmla="*/ 333 h 714"/>
                <a:gd name="T86" fmla="*/ 445 w 622"/>
                <a:gd name="T87" fmla="*/ 350 h 714"/>
                <a:gd name="T88" fmla="*/ 444 w 622"/>
                <a:gd name="T89" fmla="*/ 377 h 714"/>
                <a:gd name="T90" fmla="*/ 350 w 622"/>
                <a:gd name="T91" fmla="*/ 410 h 714"/>
                <a:gd name="T92" fmla="*/ 334 w 622"/>
                <a:gd name="T93" fmla="*/ 498 h 714"/>
                <a:gd name="T94" fmla="*/ 369 w 622"/>
                <a:gd name="T95" fmla="*/ 530 h 714"/>
                <a:gd name="T96" fmla="*/ 403 w 622"/>
                <a:gd name="T97" fmla="*/ 471 h 714"/>
                <a:gd name="T98" fmla="*/ 407 w 622"/>
                <a:gd name="T99" fmla="*/ 435 h 714"/>
                <a:gd name="T100" fmla="*/ 413 w 622"/>
                <a:gd name="T101" fmla="*/ 417 h 714"/>
                <a:gd name="T102" fmla="*/ 449 w 622"/>
                <a:gd name="T103" fmla="*/ 429 h 714"/>
                <a:gd name="T104" fmla="*/ 470 w 622"/>
                <a:gd name="T105" fmla="*/ 465 h 714"/>
                <a:gd name="T106" fmla="*/ 447 w 622"/>
                <a:gd name="T107" fmla="*/ 505 h 714"/>
                <a:gd name="T108" fmla="*/ 294 w 622"/>
                <a:gd name="T109" fmla="*/ 429 h 714"/>
                <a:gd name="T110" fmla="*/ 279 w 622"/>
                <a:gd name="T111" fmla="*/ 496 h 714"/>
                <a:gd name="T112" fmla="*/ 236 w 622"/>
                <a:gd name="T113" fmla="*/ 546 h 714"/>
                <a:gd name="T114" fmla="*/ 116 w 622"/>
                <a:gd name="T115" fmla="*/ 519 h 714"/>
                <a:gd name="T116" fmla="*/ 33 w 622"/>
                <a:gd name="T117" fmla="*/ 521 h 714"/>
                <a:gd name="T118" fmla="*/ 23 w 622"/>
                <a:gd name="T119" fmla="*/ 574 h 714"/>
                <a:gd name="T120" fmla="*/ 139 w 622"/>
                <a:gd name="T121" fmla="*/ 599 h 714"/>
                <a:gd name="T122" fmla="*/ 221 w 622"/>
                <a:gd name="T123" fmla="*/ 57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22" h="714">
                  <a:moveTo>
                    <a:pt x="396" y="553"/>
                  </a:moveTo>
                  <a:lnTo>
                    <a:pt x="419" y="561"/>
                  </a:lnTo>
                  <a:lnTo>
                    <a:pt x="442" y="569"/>
                  </a:lnTo>
                  <a:lnTo>
                    <a:pt x="463" y="576"/>
                  </a:lnTo>
                  <a:lnTo>
                    <a:pt x="480" y="584"/>
                  </a:lnTo>
                  <a:lnTo>
                    <a:pt x="497" y="590"/>
                  </a:lnTo>
                  <a:lnTo>
                    <a:pt x="515" y="597"/>
                  </a:lnTo>
                  <a:lnTo>
                    <a:pt x="528" y="603"/>
                  </a:lnTo>
                  <a:lnTo>
                    <a:pt x="539" y="609"/>
                  </a:lnTo>
                  <a:lnTo>
                    <a:pt x="551" y="614"/>
                  </a:lnTo>
                  <a:lnTo>
                    <a:pt x="562" y="620"/>
                  </a:lnTo>
                  <a:lnTo>
                    <a:pt x="570" y="626"/>
                  </a:lnTo>
                  <a:lnTo>
                    <a:pt x="580" y="634"/>
                  </a:lnTo>
                  <a:lnTo>
                    <a:pt x="587" y="639"/>
                  </a:lnTo>
                  <a:lnTo>
                    <a:pt x="593" y="645"/>
                  </a:lnTo>
                  <a:lnTo>
                    <a:pt x="599" y="651"/>
                  </a:lnTo>
                  <a:lnTo>
                    <a:pt x="605" y="657"/>
                  </a:lnTo>
                  <a:lnTo>
                    <a:pt x="609" y="662"/>
                  </a:lnTo>
                  <a:lnTo>
                    <a:pt x="610" y="668"/>
                  </a:lnTo>
                  <a:lnTo>
                    <a:pt x="614" y="674"/>
                  </a:lnTo>
                  <a:lnTo>
                    <a:pt x="616" y="680"/>
                  </a:lnTo>
                  <a:lnTo>
                    <a:pt x="618" y="683"/>
                  </a:lnTo>
                  <a:lnTo>
                    <a:pt x="620" y="689"/>
                  </a:lnTo>
                  <a:lnTo>
                    <a:pt x="620" y="693"/>
                  </a:lnTo>
                  <a:lnTo>
                    <a:pt x="622" y="697"/>
                  </a:lnTo>
                  <a:lnTo>
                    <a:pt x="622" y="701"/>
                  </a:lnTo>
                  <a:lnTo>
                    <a:pt x="620" y="704"/>
                  </a:lnTo>
                  <a:lnTo>
                    <a:pt x="618" y="708"/>
                  </a:lnTo>
                  <a:lnTo>
                    <a:pt x="618" y="710"/>
                  </a:lnTo>
                  <a:lnTo>
                    <a:pt x="614" y="712"/>
                  </a:lnTo>
                  <a:lnTo>
                    <a:pt x="612" y="712"/>
                  </a:lnTo>
                  <a:lnTo>
                    <a:pt x="609" y="714"/>
                  </a:lnTo>
                  <a:lnTo>
                    <a:pt x="605" y="714"/>
                  </a:lnTo>
                  <a:lnTo>
                    <a:pt x="601" y="714"/>
                  </a:lnTo>
                  <a:lnTo>
                    <a:pt x="595" y="712"/>
                  </a:lnTo>
                  <a:lnTo>
                    <a:pt x="591" y="710"/>
                  </a:lnTo>
                  <a:lnTo>
                    <a:pt x="586" y="708"/>
                  </a:lnTo>
                  <a:lnTo>
                    <a:pt x="580" y="706"/>
                  </a:lnTo>
                  <a:lnTo>
                    <a:pt x="572" y="703"/>
                  </a:lnTo>
                  <a:lnTo>
                    <a:pt x="566" y="699"/>
                  </a:lnTo>
                  <a:lnTo>
                    <a:pt x="559" y="693"/>
                  </a:lnTo>
                  <a:lnTo>
                    <a:pt x="551" y="689"/>
                  </a:lnTo>
                  <a:lnTo>
                    <a:pt x="541" y="683"/>
                  </a:lnTo>
                  <a:lnTo>
                    <a:pt x="530" y="678"/>
                  </a:lnTo>
                  <a:lnTo>
                    <a:pt x="518" y="670"/>
                  </a:lnTo>
                  <a:lnTo>
                    <a:pt x="505" y="664"/>
                  </a:lnTo>
                  <a:lnTo>
                    <a:pt x="492" y="657"/>
                  </a:lnTo>
                  <a:lnTo>
                    <a:pt x="476" y="647"/>
                  </a:lnTo>
                  <a:lnTo>
                    <a:pt x="461" y="639"/>
                  </a:lnTo>
                  <a:lnTo>
                    <a:pt x="444" y="630"/>
                  </a:lnTo>
                  <a:lnTo>
                    <a:pt x="428" y="622"/>
                  </a:lnTo>
                  <a:lnTo>
                    <a:pt x="413" y="614"/>
                  </a:lnTo>
                  <a:lnTo>
                    <a:pt x="399" y="609"/>
                  </a:lnTo>
                  <a:lnTo>
                    <a:pt x="384" y="601"/>
                  </a:lnTo>
                  <a:lnTo>
                    <a:pt x="371" y="595"/>
                  </a:lnTo>
                  <a:lnTo>
                    <a:pt x="359" y="591"/>
                  </a:lnTo>
                  <a:lnTo>
                    <a:pt x="346" y="586"/>
                  </a:lnTo>
                  <a:lnTo>
                    <a:pt x="344" y="588"/>
                  </a:lnTo>
                  <a:lnTo>
                    <a:pt x="340" y="590"/>
                  </a:lnTo>
                  <a:lnTo>
                    <a:pt x="338" y="591"/>
                  </a:lnTo>
                  <a:lnTo>
                    <a:pt x="336" y="591"/>
                  </a:lnTo>
                  <a:lnTo>
                    <a:pt x="334" y="590"/>
                  </a:lnTo>
                  <a:lnTo>
                    <a:pt x="332" y="588"/>
                  </a:lnTo>
                  <a:lnTo>
                    <a:pt x="330" y="584"/>
                  </a:lnTo>
                  <a:lnTo>
                    <a:pt x="330" y="580"/>
                  </a:lnTo>
                  <a:lnTo>
                    <a:pt x="323" y="576"/>
                  </a:lnTo>
                  <a:lnTo>
                    <a:pt x="317" y="574"/>
                  </a:lnTo>
                  <a:lnTo>
                    <a:pt x="313" y="574"/>
                  </a:lnTo>
                  <a:lnTo>
                    <a:pt x="309" y="572"/>
                  </a:lnTo>
                  <a:lnTo>
                    <a:pt x="304" y="580"/>
                  </a:lnTo>
                  <a:lnTo>
                    <a:pt x="298" y="588"/>
                  </a:lnTo>
                  <a:lnTo>
                    <a:pt x="290" y="595"/>
                  </a:lnTo>
                  <a:lnTo>
                    <a:pt x="280" y="601"/>
                  </a:lnTo>
                  <a:lnTo>
                    <a:pt x="271" y="607"/>
                  </a:lnTo>
                  <a:lnTo>
                    <a:pt x="259" y="613"/>
                  </a:lnTo>
                  <a:lnTo>
                    <a:pt x="246" y="618"/>
                  </a:lnTo>
                  <a:lnTo>
                    <a:pt x="233" y="624"/>
                  </a:lnTo>
                  <a:lnTo>
                    <a:pt x="219" y="628"/>
                  </a:lnTo>
                  <a:lnTo>
                    <a:pt x="206" y="632"/>
                  </a:lnTo>
                  <a:lnTo>
                    <a:pt x="192" y="636"/>
                  </a:lnTo>
                  <a:lnTo>
                    <a:pt x="181" y="637"/>
                  </a:lnTo>
                  <a:lnTo>
                    <a:pt x="171" y="639"/>
                  </a:lnTo>
                  <a:lnTo>
                    <a:pt x="160" y="641"/>
                  </a:lnTo>
                  <a:lnTo>
                    <a:pt x="152" y="641"/>
                  </a:lnTo>
                  <a:lnTo>
                    <a:pt x="142" y="641"/>
                  </a:lnTo>
                  <a:lnTo>
                    <a:pt x="133" y="641"/>
                  </a:lnTo>
                  <a:lnTo>
                    <a:pt x="121" y="639"/>
                  </a:lnTo>
                  <a:lnTo>
                    <a:pt x="112" y="637"/>
                  </a:lnTo>
                  <a:lnTo>
                    <a:pt x="100" y="636"/>
                  </a:lnTo>
                  <a:lnTo>
                    <a:pt x="89" y="630"/>
                  </a:lnTo>
                  <a:lnTo>
                    <a:pt x="77" y="626"/>
                  </a:lnTo>
                  <a:lnTo>
                    <a:pt x="64" y="618"/>
                  </a:lnTo>
                  <a:lnTo>
                    <a:pt x="52" y="613"/>
                  </a:lnTo>
                  <a:lnTo>
                    <a:pt x="41" y="603"/>
                  </a:lnTo>
                  <a:lnTo>
                    <a:pt x="29" y="595"/>
                  </a:lnTo>
                  <a:lnTo>
                    <a:pt x="22" y="588"/>
                  </a:lnTo>
                  <a:lnTo>
                    <a:pt x="14" y="580"/>
                  </a:lnTo>
                  <a:lnTo>
                    <a:pt x="8" y="572"/>
                  </a:lnTo>
                  <a:lnTo>
                    <a:pt x="4" y="567"/>
                  </a:lnTo>
                  <a:lnTo>
                    <a:pt x="0" y="559"/>
                  </a:lnTo>
                  <a:lnTo>
                    <a:pt x="0" y="551"/>
                  </a:lnTo>
                  <a:lnTo>
                    <a:pt x="0" y="542"/>
                  </a:lnTo>
                  <a:lnTo>
                    <a:pt x="2" y="534"/>
                  </a:lnTo>
                  <a:lnTo>
                    <a:pt x="6" y="526"/>
                  </a:lnTo>
                  <a:lnTo>
                    <a:pt x="10" y="519"/>
                  </a:lnTo>
                  <a:lnTo>
                    <a:pt x="14" y="513"/>
                  </a:lnTo>
                  <a:lnTo>
                    <a:pt x="20" y="509"/>
                  </a:lnTo>
                  <a:lnTo>
                    <a:pt x="27" y="503"/>
                  </a:lnTo>
                  <a:lnTo>
                    <a:pt x="35" y="500"/>
                  </a:lnTo>
                  <a:lnTo>
                    <a:pt x="45" y="498"/>
                  </a:lnTo>
                  <a:lnTo>
                    <a:pt x="56" y="494"/>
                  </a:lnTo>
                  <a:lnTo>
                    <a:pt x="68" y="492"/>
                  </a:lnTo>
                  <a:lnTo>
                    <a:pt x="83" y="490"/>
                  </a:lnTo>
                  <a:lnTo>
                    <a:pt x="98" y="490"/>
                  </a:lnTo>
                  <a:lnTo>
                    <a:pt x="114" y="488"/>
                  </a:lnTo>
                  <a:lnTo>
                    <a:pt x="133" y="488"/>
                  </a:lnTo>
                  <a:lnTo>
                    <a:pt x="152" y="486"/>
                  </a:lnTo>
                  <a:lnTo>
                    <a:pt x="148" y="477"/>
                  </a:lnTo>
                  <a:lnTo>
                    <a:pt x="146" y="467"/>
                  </a:lnTo>
                  <a:lnTo>
                    <a:pt x="144" y="457"/>
                  </a:lnTo>
                  <a:lnTo>
                    <a:pt x="144" y="448"/>
                  </a:lnTo>
                  <a:lnTo>
                    <a:pt x="144" y="442"/>
                  </a:lnTo>
                  <a:lnTo>
                    <a:pt x="144" y="436"/>
                  </a:lnTo>
                  <a:lnTo>
                    <a:pt x="146" y="433"/>
                  </a:lnTo>
                  <a:lnTo>
                    <a:pt x="148" y="429"/>
                  </a:lnTo>
                  <a:lnTo>
                    <a:pt x="152" y="425"/>
                  </a:lnTo>
                  <a:lnTo>
                    <a:pt x="156" y="423"/>
                  </a:lnTo>
                  <a:lnTo>
                    <a:pt x="160" y="421"/>
                  </a:lnTo>
                  <a:lnTo>
                    <a:pt x="163" y="419"/>
                  </a:lnTo>
                  <a:lnTo>
                    <a:pt x="177" y="415"/>
                  </a:lnTo>
                  <a:lnTo>
                    <a:pt x="192" y="410"/>
                  </a:lnTo>
                  <a:lnTo>
                    <a:pt x="198" y="408"/>
                  </a:lnTo>
                  <a:lnTo>
                    <a:pt x="206" y="404"/>
                  </a:lnTo>
                  <a:lnTo>
                    <a:pt x="213" y="398"/>
                  </a:lnTo>
                  <a:lnTo>
                    <a:pt x="223" y="394"/>
                  </a:lnTo>
                  <a:lnTo>
                    <a:pt x="229" y="389"/>
                  </a:lnTo>
                  <a:lnTo>
                    <a:pt x="236" y="385"/>
                  </a:lnTo>
                  <a:lnTo>
                    <a:pt x="240" y="379"/>
                  </a:lnTo>
                  <a:lnTo>
                    <a:pt x="246" y="375"/>
                  </a:lnTo>
                  <a:lnTo>
                    <a:pt x="248" y="371"/>
                  </a:lnTo>
                  <a:lnTo>
                    <a:pt x="252" y="368"/>
                  </a:lnTo>
                  <a:lnTo>
                    <a:pt x="252" y="364"/>
                  </a:lnTo>
                  <a:lnTo>
                    <a:pt x="254" y="362"/>
                  </a:lnTo>
                  <a:lnTo>
                    <a:pt x="252" y="360"/>
                  </a:lnTo>
                  <a:lnTo>
                    <a:pt x="252" y="360"/>
                  </a:lnTo>
                  <a:lnTo>
                    <a:pt x="250" y="360"/>
                  </a:lnTo>
                  <a:lnTo>
                    <a:pt x="248" y="360"/>
                  </a:lnTo>
                  <a:lnTo>
                    <a:pt x="246" y="362"/>
                  </a:lnTo>
                  <a:lnTo>
                    <a:pt x="242" y="364"/>
                  </a:lnTo>
                  <a:lnTo>
                    <a:pt x="238" y="366"/>
                  </a:lnTo>
                  <a:lnTo>
                    <a:pt x="234" y="368"/>
                  </a:lnTo>
                  <a:lnTo>
                    <a:pt x="231" y="371"/>
                  </a:lnTo>
                  <a:lnTo>
                    <a:pt x="225" y="373"/>
                  </a:lnTo>
                  <a:lnTo>
                    <a:pt x="215" y="381"/>
                  </a:lnTo>
                  <a:lnTo>
                    <a:pt x="206" y="385"/>
                  </a:lnTo>
                  <a:lnTo>
                    <a:pt x="196" y="389"/>
                  </a:lnTo>
                  <a:lnTo>
                    <a:pt x="188" y="389"/>
                  </a:lnTo>
                  <a:lnTo>
                    <a:pt x="185" y="389"/>
                  </a:lnTo>
                  <a:lnTo>
                    <a:pt x="183" y="389"/>
                  </a:lnTo>
                  <a:lnTo>
                    <a:pt x="179" y="387"/>
                  </a:lnTo>
                  <a:lnTo>
                    <a:pt x="177" y="385"/>
                  </a:lnTo>
                  <a:lnTo>
                    <a:pt x="175" y="381"/>
                  </a:lnTo>
                  <a:lnTo>
                    <a:pt x="173" y="379"/>
                  </a:lnTo>
                  <a:lnTo>
                    <a:pt x="171" y="375"/>
                  </a:lnTo>
                  <a:lnTo>
                    <a:pt x="171" y="369"/>
                  </a:lnTo>
                  <a:lnTo>
                    <a:pt x="169" y="362"/>
                  </a:lnTo>
                  <a:lnTo>
                    <a:pt x="167" y="352"/>
                  </a:lnTo>
                  <a:lnTo>
                    <a:pt x="167" y="345"/>
                  </a:lnTo>
                  <a:lnTo>
                    <a:pt x="167" y="337"/>
                  </a:lnTo>
                  <a:lnTo>
                    <a:pt x="167" y="331"/>
                  </a:lnTo>
                  <a:lnTo>
                    <a:pt x="167" y="327"/>
                  </a:lnTo>
                  <a:lnTo>
                    <a:pt x="169" y="323"/>
                  </a:lnTo>
                  <a:lnTo>
                    <a:pt x="169" y="322"/>
                  </a:lnTo>
                  <a:lnTo>
                    <a:pt x="171" y="320"/>
                  </a:lnTo>
                  <a:lnTo>
                    <a:pt x="175" y="318"/>
                  </a:lnTo>
                  <a:lnTo>
                    <a:pt x="179" y="318"/>
                  </a:lnTo>
                  <a:lnTo>
                    <a:pt x="183" y="318"/>
                  </a:lnTo>
                  <a:lnTo>
                    <a:pt x="185" y="318"/>
                  </a:lnTo>
                  <a:lnTo>
                    <a:pt x="188" y="316"/>
                  </a:lnTo>
                  <a:lnTo>
                    <a:pt x="192" y="316"/>
                  </a:lnTo>
                  <a:lnTo>
                    <a:pt x="196" y="314"/>
                  </a:lnTo>
                  <a:lnTo>
                    <a:pt x="200" y="312"/>
                  </a:lnTo>
                  <a:lnTo>
                    <a:pt x="204" y="308"/>
                  </a:lnTo>
                  <a:lnTo>
                    <a:pt x="210" y="306"/>
                  </a:lnTo>
                  <a:lnTo>
                    <a:pt x="215" y="302"/>
                  </a:lnTo>
                  <a:lnTo>
                    <a:pt x="227" y="293"/>
                  </a:lnTo>
                  <a:lnTo>
                    <a:pt x="236" y="285"/>
                  </a:lnTo>
                  <a:lnTo>
                    <a:pt x="248" y="276"/>
                  </a:lnTo>
                  <a:lnTo>
                    <a:pt x="257" y="266"/>
                  </a:lnTo>
                  <a:lnTo>
                    <a:pt x="261" y="260"/>
                  </a:lnTo>
                  <a:lnTo>
                    <a:pt x="265" y="256"/>
                  </a:lnTo>
                  <a:lnTo>
                    <a:pt x="269" y="253"/>
                  </a:lnTo>
                  <a:lnTo>
                    <a:pt x="273" y="251"/>
                  </a:lnTo>
                  <a:lnTo>
                    <a:pt x="275" y="247"/>
                  </a:lnTo>
                  <a:lnTo>
                    <a:pt x="277" y="245"/>
                  </a:lnTo>
                  <a:lnTo>
                    <a:pt x="277" y="243"/>
                  </a:lnTo>
                  <a:lnTo>
                    <a:pt x="277" y="241"/>
                  </a:lnTo>
                  <a:lnTo>
                    <a:pt x="277" y="239"/>
                  </a:lnTo>
                  <a:lnTo>
                    <a:pt x="275" y="239"/>
                  </a:lnTo>
                  <a:lnTo>
                    <a:pt x="275" y="239"/>
                  </a:lnTo>
                  <a:lnTo>
                    <a:pt x="271" y="239"/>
                  </a:lnTo>
                  <a:lnTo>
                    <a:pt x="269" y="239"/>
                  </a:lnTo>
                  <a:lnTo>
                    <a:pt x="263" y="243"/>
                  </a:lnTo>
                  <a:lnTo>
                    <a:pt x="257" y="247"/>
                  </a:lnTo>
                  <a:lnTo>
                    <a:pt x="252" y="249"/>
                  </a:lnTo>
                  <a:lnTo>
                    <a:pt x="246" y="253"/>
                  </a:lnTo>
                  <a:lnTo>
                    <a:pt x="240" y="256"/>
                  </a:lnTo>
                  <a:lnTo>
                    <a:pt x="234" y="258"/>
                  </a:lnTo>
                  <a:lnTo>
                    <a:pt x="229" y="260"/>
                  </a:lnTo>
                  <a:lnTo>
                    <a:pt x="223" y="260"/>
                  </a:lnTo>
                  <a:lnTo>
                    <a:pt x="217" y="262"/>
                  </a:lnTo>
                  <a:lnTo>
                    <a:pt x="213" y="262"/>
                  </a:lnTo>
                  <a:lnTo>
                    <a:pt x="208" y="262"/>
                  </a:lnTo>
                  <a:lnTo>
                    <a:pt x="202" y="260"/>
                  </a:lnTo>
                  <a:lnTo>
                    <a:pt x="196" y="260"/>
                  </a:lnTo>
                  <a:lnTo>
                    <a:pt x="190" y="258"/>
                  </a:lnTo>
                  <a:lnTo>
                    <a:pt x="185" y="256"/>
                  </a:lnTo>
                  <a:lnTo>
                    <a:pt x="179" y="253"/>
                  </a:lnTo>
                  <a:lnTo>
                    <a:pt x="171" y="249"/>
                  </a:lnTo>
                  <a:lnTo>
                    <a:pt x="165" y="247"/>
                  </a:lnTo>
                  <a:lnTo>
                    <a:pt x="158" y="243"/>
                  </a:lnTo>
                  <a:lnTo>
                    <a:pt x="152" y="239"/>
                  </a:lnTo>
                  <a:lnTo>
                    <a:pt x="148" y="235"/>
                  </a:lnTo>
                  <a:lnTo>
                    <a:pt x="142" y="233"/>
                  </a:lnTo>
                  <a:lnTo>
                    <a:pt x="140" y="230"/>
                  </a:lnTo>
                  <a:lnTo>
                    <a:pt x="139" y="228"/>
                  </a:lnTo>
                  <a:lnTo>
                    <a:pt x="137" y="226"/>
                  </a:lnTo>
                  <a:lnTo>
                    <a:pt x="137" y="224"/>
                  </a:lnTo>
                  <a:lnTo>
                    <a:pt x="137" y="220"/>
                  </a:lnTo>
                  <a:lnTo>
                    <a:pt x="139" y="216"/>
                  </a:lnTo>
                  <a:lnTo>
                    <a:pt x="142" y="214"/>
                  </a:lnTo>
                  <a:lnTo>
                    <a:pt x="148" y="211"/>
                  </a:lnTo>
                  <a:lnTo>
                    <a:pt x="188" y="197"/>
                  </a:lnTo>
                  <a:lnTo>
                    <a:pt x="227" y="182"/>
                  </a:lnTo>
                  <a:lnTo>
                    <a:pt x="227" y="174"/>
                  </a:lnTo>
                  <a:lnTo>
                    <a:pt x="225" y="165"/>
                  </a:lnTo>
                  <a:lnTo>
                    <a:pt x="223" y="155"/>
                  </a:lnTo>
                  <a:lnTo>
                    <a:pt x="219" y="144"/>
                  </a:lnTo>
                  <a:lnTo>
                    <a:pt x="213" y="130"/>
                  </a:lnTo>
                  <a:lnTo>
                    <a:pt x="208" y="117"/>
                  </a:lnTo>
                  <a:lnTo>
                    <a:pt x="200" y="99"/>
                  </a:lnTo>
                  <a:lnTo>
                    <a:pt x="192" y="82"/>
                  </a:lnTo>
                  <a:lnTo>
                    <a:pt x="190" y="78"/>
                  </a:lnTo>
                  <a:lnTo>
                    <a:pt x="188" y="75"/>
                  </a:lnTo>
                  <a:lnTo>
                    <a:pt x="188" y="71"/>
                  </a:lnTo>
                  <a:lnTo>
                    <a:pt x="186" y="67"/>
                  </a:lnTo>
                  <a:lnTo>
                    <a:pt x="188" y="63"/>
                  </a:lnTo>
                  <a:lnTo>
                    <a:pt x="188" y="61"/>
                  </a:lnTo>
                  <a:lnTo>
                    <a:pt x="190" y="61"/>
                  </a:lnTo>
                  <a:lnTo>
                    <a:pt x="194" y="61"/>
                  </a:lnTo>
                  <a:lnTo>
                    <a:pt x="196" y="61"/>
                  </a:lnTo>
                  <a:lnTo>
                    <a:pt x="200" y="61"/>
                  </a:lnTo>
                  <a:lnTo>
                    <a:pt x="206" y="65"/>
                  </a:lnTo>
                  <a:lnTo>
                    <a:pt x="211" y="67"/>
                  </a:lnTo>
                  <a:lnTo>
                    <a:pt x="217" y="71"/>
                  </a:lnTo>
                  <a:lnTo>
                    <a:pt x="225" y="73"/>
                  </a:lnTo>
                  <a:lnTo>
                    <a:pt x="231" y="75"/>
                  </a:lnTo>
                  <a:lnTo>
                    <a:pt x="238" y="75"/>
                  </a:lnTo>
                  <a:lnTo>
                    <a:pt x="242" y="75"/>
                  </a:lnTo>
                  <a:lnTo>
                    <a:pt x="248" y="73"/>
                  </a:lnTo>
                  <a:lnTo>
                    <a:pt x="254" y="71"/>
                  </a:lnTo>
                  <a:lnTo>
                    <a:pt x="261" y="67"/>
                  </a:lnTo>
                  <a:lnTo>
                    <a:pt x="269" y="63"/>
                  </a:lnTo>
                  <a:lnTo>
                    <a:pt x="277" y="57"/>
                  </a:lnTo>
                  <a:lnTo>
                    <a:pt x="286" y="52"/>
                  </a:lnTo>
                  <a:lnTo>
                    <a:pt x="296" y="44"/>
                  </a:lnTo>
                  <a:lnTo>
                    <a:pt x="300" y="42"/>
                  </a:lnTo>
                  <a:lnTo>
                    <a:pt x="304" y="42"/>
                  </a:lnTo>
                  <a:lnTo>
                    <a:pt x="305" y="42"/>
                  </a:lnTo>
                  <a:lnTo>
                    <a:pt x="307" y="42"/>
                  </a:lnTo>
                  <a:lnTo>
                    <a:pt x="309" y="44"/>
                  </a:lnTo>
                  <a:lnTo>
                    <a:pt x="311" y="46"/>
                  </a:lnTo>
                  <a:lnTo>
                    <a:pt x="311" y="48"/>
                  </a:lnTo>
                  <a:lnTo>
                    <a:pt x="313" y="52"/>
                  </a:lnTo>
                  <a:lnTo>
                    <a:pt x="313" y="54"/>
                  </a:lnTo>
                  <a:lnTo>
                    <a:pt x="311" y="57"/>
                  </a:lnTo>
                  <a:lnTo>
                    <a:pt x="304" y="69"/>
                  </a:lnTo>
                  <a:lnTo>
                    <a:pt x="296" y="80"/>
                  </a:lnTo>
                  <a:lnTo>
                    <a:pt x="292" y="90"/>
                  </a:lnTo>
                  <a:lnTo>
                    <a:pt x="288" y="98"/>
                  </a:lnTo>
                  <a:lnTo>
                    <a:pt x="284" y="105"/>
                  </a:lnTo>
                  <a:lnTo>
                    <a:pt x="282" y="113"/>
                  </a:lnTo>
                  <a:lnTo>
                    <a:pt x="282" y="119"/>
                  </a:lnTo>
                  <a:lnTo>
                    <a:pt x="280" y="126"/>
                  </a:lnTo>
                  <a:lnTo>
                    <a:pt x="280" y="132"/>
                  </a:lnTo>
                  <a:lnTo>
                    <a:pt x="282" y="140"/>
                  </a:lnTo>
                  <a:lnTo>
                    <a:pt x="282" y="149"/>
                  </a:lnTo>
                  <a:lnTo>
                    <a:pt x="284" y="157"/>
                  </a:lnTo>
                  <a:lnTo>
                    <a:pt x="294" y="151"/>
                  </a:lnTo>
                  <a:lnTo>
                    <a:pt x="304" y="145"/>
                  </a:lnTo>
                  <a:lnTo>
                    <a:pt x="313" y="138"/>
                  </a:lnTo>
                  <a:lnTo>
                    <a:pt x="321" y="130"/>
                  </a:lnTo>
                  <a:lnTo>
                    <a:pt x="328" y="122"/>
                  </a:lnTo>
                  <a:lnTo>
                    <a:pt x="336" y="115"/>
                  </a:lnTo>
                  <a:lnTo>
                    <a:pt x="344" y="107"/>
                  </a:lnTo>
                  <a:lnTo>
                    <a:pt x="351" y="98"/>
                  </a:lnTo>
                  <a:lnTo>
                    <a:pt x="357" y="90"/>
                  </a:lnTo>
                  <a:lnTo>
                    <a:pt x="361" y="80"/>
                  </a:lnTo>
                  <a:lnTo>
                    <a:pt x="365" y="73"/>
                  </a:lnTo>
                  <a:lnTo>
                    <a:pt x="369" y="65"/>
                  </a:lnTo>
                  <a:lnTo>
                    <a:pt x="373" y="55"/>
                  </a:lnTo>
                  <a:lnTo>
                    <a:pt x="374" y="48"/>
                  </a:lnTo>
                  <a:lnTo>
                    <a:pt x="374" y="40"/>
                  </a:lnTo>
                  <a:lnTo>
                    <a:pt x="376" y="32"/>
                  </a:lnTo>
                  <a:lnTo>
                    <a:pt x="374" y="29"/>
                  </a:lnTo>
                  <a:lnTo>
                    <a:pt x="374" y="23"/>
                  </a:lnTo>
                  <a:lnTo>
                    <a:pt x="373" y="15"/>
                  </a:lnTo>
                  <a:lnTo>
                    <a:pt x="371" y="9"/>
                  </a:lnTo>
                  <a:lnTo>
                    <a:pt x="371" y="4"/>
                  </a:lnTo>
                  <a:lnTo>
                    <a:pt x="371" y="2"/>
                  </a:lnTo>
                  <a:lnTo>
                    <a:pt x="373" y="2"/>
                  </a:lnTo>
                  <a:lnTo>
                    <a:pt x="374" y="0"/>
                  </a:lnTo>
                  <a:lnTo>
                    <a:pt x="378" y="0"/>
                  </a:lnTo>
                  <a:lnTo>
                    <a:pt x="380" y="0"/>
                  </a:lnTo>
                  <a:lnTo>
                    <a:pt x="384" y="2"/>
                  </a:lnTo>
                  <a:lnTo>
                    <a:pt x="388" y="4"/>
                  </a:lnTo>
                  <a:lnTo>
                    <a:pt x="392" y="6"/>
                  </a:lnTo>
                  <a:lnTo>
                    <a:pt x="396" y="8"/>
                  </a:lnTo>
                  <a:lnTo>
                    <a:pt x="401" y="11"/>
                  </a:lnTo>
                  <a:lnTo>
                    <a:pt x="407" y="15"/>
                  </a:lnTo>
                  <a:lnTo>
                    <a:pt x="411" y="21"/>
                  </a:lnTo>
                  <a:lnTo>
                    <a:pt x="417" y="27"/>
                  </a:lnTo>
                  <a:lnTo>
                    <a:pt x="421" y="32"/>
                  </a:lnTo>
                  <a:lnTo>
                    <a:pt x="424" y="38"/>
                  </a:lnTo>
                  <a:lnTo>
                    <a:pt x="428" y="44"/>
                  </a:lnTo>
                  <a:lnTo>
                    <a:pt x="430" y="52"/>
                  </a:lnTo>
                  <a:lnTo>
                    <a:pt x="432" y="57"/>
                  </a:lnTo>
                  <a:lnTo>
                    <a:pt x="434" y="65"/>
                  </a:lnTo>
                  <a:lnTo>
                    <a:pt x="434" y="71"/>
                  </a:lnTo>
                  <a:lnTo>
                    <a:pt x="434" y="78"/>
                  </a:lnTo>
                  <a:lnTo>
                    <a:pt x="432" y="86"/>
                  </a:lnTo>
                  <a:lnTo>
                    <a:pt x="430" y="94"/>
                  </a:lnTo>
                  <a:lnTo>
                    <a:pt x="426" y="101"/>
                  </a:lnTo>
                  <a:lnTo>
                    <a:pt x="421" y="109"/>
                  </a:lnTo>
                  <a:lnTo>
                    <a:pt x="417" y="117"/>
                  </a:lnTo>
                  <a:lnTo>
                    <a:pt x="409" y="124"/>
                  </a:lnTo>
                  <a:lnTo>
                    <a:pt x="403" y="132"/>
                  </a:lnTo>
                  <a:lnTo>
                    <a:pt x="411" y="134"/>
                  </a:lnTo>
                  <a:lnTo>
                    <a:pt x="417" y="136"/>
                  </a:lnTo>
                  <a:lnTo>
                    <a:pt x="422" y="140"/>
                  </a:lnTo>
                  <a:lnTo>
                    <a:pt x="428" y="142"/>
                  </a:lnTo>
                  <a:lnTo>
                    <a:pt x="432" y="145"/>
                  </a:lnTo>
                  <a:lnTo>
                    <a:pt x="434" y="149"/>
                  </a:lnTo>
                  <a:lnTo>
                    <a:pt x="436" y="153"/>
                  </a:lnTo>
                  <a:lnTo>
                    <a:pt x="436" y="159"/>
                  </a:lnTo>
                  <a:lnTo>
                    <a:pt x="436" y="163"/>
                  </a:lnTo>
                  <a:lnTo>
                    <a:pt x="436" y="168"/>
                  </a:lnTo>
                  <a:lnTo>
                    <a:pt x="434" y="172"/>
                  </a:lnTo>
                  <a:lnTo>
                    <a:pt x="430" y="176"/>
                  </a:lnTo>
                  <a:lnTo>
                    <a:pt x="426" y="182"/>
                  </a:lnTo>
                  <a:lnTo>
                    <a:pt x="422" y="186"/>
                  </a:lnTo>
                  <a:lnTo>
                    <a:pt x="419" y="189"/>
                  </a:lnTo>
                  <a:lnTo>
                    <a:pt x="413" y="193"/>
                  </a:lnTo>
                  <a:lnTo>
                    <a:pt x="407" y="197"/>
                  </a:lnTo>
                  <a:lnTo>
                    <a:pt x="401" y="201"/>
                  </a:lnTo>
                  <a:lnTo>
                    <a:pt x="396" y="205"/>
                  </a:lnTo>
                  <a:lnTo>
                    <a:pt x="392" y="207"/>
                  </a:lnTo>
                  <a:lnTo>
                    <a:pt x="388" y="211"/>
                  </a:lnTo>
                  <a:lnTo>
                    <a:pt x="386" y="212"/>
                  </a:lnTo>
                  <a:lnTo>
                    <a:pt x="384" y="214"/>
                  </a:lnTo>
                  <a:lnTo>
                    <a:pt x="382" y="216"/>
                  </a:lnTo>
                  <a:lnTo>
                    <a:pt x="378" y="220"/>
                  </a:lnTo>
                  <a:lnTo>
                    <a:pt x="376" y="224"/>
                  </a:lnTo>
                  <a:lnTo>
                    <a:pt x="376" y="228"/>
                  </a:lnTo>
                  <a:lnTo>
                    <a:pt x="374" y="233"/>
                  </a:lnTo>
                  <a:lnTo>
                    <a:pt x="382" y="235"/>
                  </a:lnTo>
                  <a:lnTo>
                    <a:pt x="388" y="239"/>
                  </a:lnTo>
                  <a:lnTo>
                    <a:pt x="394" y="243"/>
                  </a:lnTo>
                  <a:lnTo>
                    <a:pt x="398" y="247"/>
                  </a:lnTo>
                  <a:lnTo>
                    <a:pt x="399" y="251"/>
                  </a:lnTo>
                  <a:lnTo>
                    <a:pt x="403" y="256"/>
                  </a:lnTo>
                  <a:lnTo>
                    <a:pt x="403" y="262"/>
                  </a:lnTo>
                  <a:lnTo>
                    <a:pt x="405" y="268"/>
                  </a:lnTo>
                  <a:lnTo>
                    <a:pt x="403" y="276"/>
                  </a:lnTo>
                  <a:lnTo>
                    <a:pt x="401" y="281"/>
                  </a:lnTo>
                  <a:lnTo>
                    <a:pt x="398" y="287"/>
                  </a:lnTo>
                  <a:lnTo>
                    <a:pt x="392" y="293"/>
                  </a:lnTo>
                  <a:lnTo>
                    <a:pt x="386" y="297"/>
                  </a:lnTo>
                  <a:lnTo>
                    <a:pt x="380" y="302"/>
                  </a:lnTo>
                  <a:lnTo>
                    <a:pt x="374" y="306"/>
                  </a:lnTo>
                  <a:lnTo>
                    <a:pt x="371" y="314"/>
                  </a:lnTo>
                  <a:lnTo>
                    <a:pt x="367" y="320"/>
                  </a:lnTo>
                  <a:lnTo>
                    <a:pt x="365" y="325"/>
                  </a:lnTo>
                  <a:lnTo>
                    <a:pt x="363" y="331"/>
                  </a:lnTo>
                  <a:lnTo>
                    <a:pt x="361" y="337"/>
                  </a:lnTo>
                  <a:lnTo>
                    <a:pt x="371" y="335"/>
                  </a:lnTo>
                  <a:lnTo>
                    <a:pt x="380" y="333"/>
                  </a:lnTo>
                  <a:lnTo>
                    <a:pt x="390" y="333"/>
                  </a:lnTo>
                  <a:lnTo>
                    <a:pt x="399" y="331"/>
                  </a:lnTo>
                  <a:lnTo>
                    <a:pt x="409" y="333"/>
                  </a:lnTo>
                  <a:lnTo>
                    <a:pt x="417" y="335"/>
                  </a:lnTo>
                  <a:lnTo>
                    <a:pt x="426" y="337"/>
                  </a:lnTo>
                  <a:lnTo>
                    <a:pt x="436" y="343"/>
                  </a:lnTo>
                  <a:lnTo>
                    <a:pt x="440" y="345"/>
                  </a:lnTo>
                  <a:lnTo>
                    <a:pt x="442" y="346"/>
                  </a:lnTo>
                  <a:lnTo>
                    <a:pt x="445" y="350"/>
                  </a:lnTo>
                  <a:lnTo>
                    <a:pt x="447" y="352"/>
                  </a:lnTo>
                  <a:lnTo>
                    <a:pt x="449" y="354"/>
                  </a:lnTo>
                  <a:lnTo>
                    <a:pt x="451" y="358"/>
                  </a:lnTo>
                  <a:lnTo>
                    <a:pt x="451" y="360"/>
                  </a:lnTo>
                  <a:lnTo>
                    <a:pt x="451" y="364"/>
                  </a:lnTo>
                  <a:lnTo>
                    <a:pt x="451" y="368"/>
                  </a:lnTo>
                  <a:lnTo>
                    <a:pt x="449" y="371"/>
                  </a:lnTo>
                  <a:lnTo>
                    <a:pt x="447" y="375"/>
                  </a:lnTo>
                  <a:lnTo>
                    <a:pt x="444" y="377"/>
                  </a:lnTo>
                  <a:lnTo>
                    <a:pt x="440" y="381"/>
                  </a:lnTo>
                  <a:lnTo>
                    <a:pt x="434" y="381"/>
                  </a:lnTo>
                  <a:lnTo>
                    <a:pt x="428" y="383"/>
                  </a:lnTo>
                  <a:lnTo>
                    <a:pt x="422" y="383"/>
                  </a:lnTo>
                  <a:lnTo>
                    <a:pt x="403" y="385"/>
                  </a:lnTo>
                  <a:lnTo>
                    <a:pt x="386" y="387"/>
                  </a:lnTo>
                  <a:lnTo>
                    <a:pt x="369" y="390"/>
                  </a:lnTo>
                  <a:lnTo>
                    <a:pt x="351" y="396"/>
                  </a:lnTo>
                  <a:lnTo>
                    <a:pt x="350" y="410"/>
                  </a:lnTo>
                  <a:lnTo>
                    <a:pt x="348" y="421"/>
                  </a:lnTo>
                  <a:lnTo>
                    <a:pt x="346" y="435"/>
                  </a:lnTo>
                  <a:lnTo>
                    <a:pt x="344" y="444"/>
                  </a:lnTo>
                  <a:lnTo>
                    <a:pt x="342" y="456"/>
                  </a:lnTo>
                  <a:lnTo>
                    <a:pt x="340" y="465"/>
                  </a:lnTo>
                  <a:lnTo>
                    <a:pt x="338" y="475"/>
                  </a:lnTo>
                  <a:lnTo>
                    <a:pt x="338" y="482"/>
                  </a:lnTo>
                  <a:lnTo>
                    <a:pt x="336" y="490"/>
                  </a:lnTo>
                  <a:lnTo>
                    <a:pt x="334" y="498"/>
                  </a:lnTo>
                  <a:lnTo>
                    <a:pt x="332" y="505"/>
                  </a:lnTo>
                  <a:lnTo>
                    <a:pt x="332" y="511"/>
                  </a:lnTo>
                  <a:lnTo>
                    <a:pt x="330" y="517"/>
                  </a:lnTo>
                  <a:lnTo>
                    <a:pt x="328" y="521"/>
                  </a:lnTo>
                  <a:lnTo>
                    <a:pt x="328" y="526"/>
                  </a:lnTo>
                  <a:lnTo>
                    <a:pt x="327" y="530"/>
                  </a:lnTo>
                  <a:lnTo>
                    <a:pt x="359" y="540"/>
                  </a:lnTo>
                  <a:lnTo>
                    <a:pt x="363" y="536"/>
                  </a:lnTo>
                  <a:lnTo>
                    <a:pt x="369" y="530"/>
                  </a:lnTo>
                  <a:lnTo>
                    <a:pt x="373" y="526"/>
                  </a:lnTo>
                  <a:lnTo>
                    <a:pt x="376" y="521"/>
                  </a:lnTo>
                  <a:lnTo>
                    <a:pt x="382" y="513"/>
                  </a:lnTo>
                  <a:lnTo>
                    <a:pt x="386" y="507"/>
                  </a:lnTo>
                  <a:lnTo>
                    <a:pt x="390" y="500"/>
                  </a:lnTo>
                  <a:lnTo>
                    <a:pt x="394" y="492"/>
                  </a:lnTo>
                  <a:lnTo>
                    <a:pt x="398" y="484"/>
                  </a:lnTo>
                  <a:lnTo>
                    <a:pt x="401" y="479"/>
                  </a:lnTo>
                  <a:lnTo>
                    <a:pt x="403" y="471"/>
                  </a:lnTo>
                  <a:lnTo>
                    <a:pt x="405" y="465"/>
                  </a:lnTo>
                  <a:lnTo>
                    <a:pt x="407" y="461"/>
                  </a:lnTo>
                  <a:lnTo>
                    <a:pt x="409" y="457"/>
                  </a:lnTo>
                  <a:lnTo>
                    <a:pt x="409" y="454"/>
                  </a:lnTo>
                  <a:lnTo>
                    <a:pt x="409" y="450"/>
                  </a:lnTo>
                  <a:lnTo>
                    <a:pt x="409" y="446"/>
                  </a:lnTo>
                  <a:lnTo>
                    <a:pt x="409" y="440"/>
                  </a:lnTo>
                  <a:lnTo>
                    <a:pt x="407" y="436"/>
                  </a:lnTo>
                  <a:lnTo>
                    <a:pt x="407" y="435"/>
                  </a:lnTo>
                  <a:lnTo>
                    <a:pt x="405" y="431"/>
                  </a:lnTo>
                  <a:lnTo>
                    <a:pt x="403" y="429"/>
                  </a:lnTo>
                  <a:lnTo>
                    <a:pt x="403" y="425"/>
                  </a:lnTo>
                  <a:lnTo>
                    <a:pt x="403" y="423"/>
                  </a:lnTo>
                  <a:lnTo>
                    <a:pt x="405" y="421"/>
                  </a:lnTo>
                  <a:lnTo>
                    <a:pt x="405" y="419"/>
                  </a:lnTo>
                  <a:lnTo>
                    <a:pt x="407" y="417"/>
                  </a:lnTo>
                  <a:lnTo>
                    <a:pt x="409" y="417"/>
                  </a:lnTo>
                  <a:lnTo>
                    <a:pt x="413" y="417"/>
                  </a:lnTo>
                  <a:lnTo>
                    <a:pt x="417" y="415"/>
                  </a:lnTo>
                  <a:lnTo>
                    <a:pt x="421" y="415"/>
                  </a:lnTo>
                  <a:lnTo>
                    <a:pt x="424" y="415"/>
                  </a:lnTo>
                  <a:lnTo>
                    <a:pt x="428" y="417"/>
                  </a:lnTo>
                  <a:lnTo>
                    <a:pt x="432" y="417"/>
                  </a:lnTo>
                  <a:lnTo>
                    <a:pt x="438" y="419"/>
                  </a:lnTo>
                  <a:lnTo>
                    <a:pt x="442" y="421"/>
                  </a:lnTo>
                  <a:lnTo>
                    <a:pt x="445" y="425"/>
                  </a:lnTo>
                  <a:lnTo>
                    <a:pt x="449" y="429"/>
                  </a:lnTo>
                  <a:lnTo>
                    <a:pt x="455" y="433"/>
                  </a:lnTo>
                  <a:lnTo>
                    <a:pt x="459" y="436"/>
                  </a:lnTo>
                  <a:lnTo>
                    <a:pt x="461" y="440"/>
                  </a:lnTo>
                  <a:lnTo>
                    <a:pt x="465" y="444"/>
                  </a:lnTo>
                  <a:lnTo>
                    <a:pt x="467" y="448"/>
                  </a:lnTo>
                  <a:lnTo>
                    <a:pt x="468" y="454"/>
                  </a:lnTo>
                  <a:lnTo>
                    <a:pt x="470" y="457"/>
                  </a:lnTo>
                  <a:lnTo>
                    <a:pt x="470" y="461"/>
                  </a:lnTo>
                  <a:lnTo>
                    <a:pt x="470" y="465"/>
                  </a:lnTo>
                  <a:lnTo>
                    <a:pt x="470" y="469"/>
                  </a:lnTo>
                  <a:lnTo>
                    <a:pt x="470" y="471"/>
                  </a:lnTo>
                  <a:lnTo>
                    <a:pt x="468" y="475"/>
                  </a:lnTo>
                  <a:lnTo>
                    <a:pt x="467" y="480"/>
                  </a:lnTo>
                  <a:lnTo>
                    <a:pt x="463" y="484"/>
                  </a:lnTo>
                  <a:lnTo>
                    <a:pt x="461" y="488"/>
                  </a:lnTo>
                  <a:lnTo>
                    <a:pt x="457" y="494"/>
                  </a:lnTo>
                  <a:lnTo>
                    <a:pt x="451" y="500"/>
                  </a:lnTo>
                  <a:lnTo>
                    <a:pt x="447" y="505"/>
                  </a:lnTo>
                  <a:lnTo>
                    <a:pt x="442" y="511"/>
                  </a:lnTo>
                  <a:lnTo>
                    <a:pt x="434" y="517"/>
                  </a:lnTo>
                  <a:lnTo>
                    <a:pt x="428" y="524"/>
                  </a:lnTo>
                  <a:lnTo>
                    <a:pt x="421" y="530"/>
                  </a:lnTo>
                  <a:lnTo>
                    <a:pt x="413" y="538"/>
                  </a:lnTo>
                  <a:lnTo>
                    <a:pt x="405" y="546"/>
                  </a:lnTo>
                  <a:lnTo>
                    <a:pt x="396" y="553"/>
                  </a:lnTo>
                  <a:lnTo>
                    <a:pt x="396" y="553"/>
                  </a:lnTo>
                  <a:close/>
                  <a:moveTo>
                    <a:pt x="294" y="429"/>
                  </a:moveTo>
                  <a:lnTo>
                    <a:pt x="244" y="461"/>
                  </a:lnTo>
                  <a:lnTo>
                    <a:pt x="196" y="492"/>
                  </a:lnTo>
                  <a:lnTo>
                    <a:pt x="217" y="496"/>
                  </a:lnTo>
                  <a:lnTo>
                    <a:pt x="236" y="500"/>
                  </a:lnTo>
                  <a:lnTo>
                    <a:pt x="256" y="505"/>
                  </a:lnTo>
                  <a:lnTo>
                    <a:pt x="263" y="509"/>
                  </a:lnTo>
                  <a:lnTo>
                    <a:pt x="271" y="511"/>
                  </a:lnTo>
                  <a:lnTo>
                    <a:pt x="275" y="503"/>
                  </a:lnTo>
                  <a:lnTo>
                    <a:pt x="279" y="496"/>
                  </a:lnTo>
                  <a:lnTo>
                    <a:pt x="282" y="486"/>
                  </a:lnTo>
                  <a:lnTo>
                    <a:pt x="284" y="477"/>
                  </a:lnTo>
                  <a:lnTo>
                    <a:pt x="288" y="467"/>
                  </a:lnTo>
                  <a:lnTo>
                    <a:pt x="290" y="456"/>
                  </a:lnTo>
                  <a:lnTo>
                    <a:pt x="292" y="442"/>
                  </a:lnTo>
                  <a:lnTo>
                    <a:pt x="294" y="429"/>
                  </a:lnTo>
                  <a:lnTo>
                    <a:pt x="294" y="429"/>
                  </a:lnTo>
                  <a:close/>
                  <a:moveTo>
                    <a:pt x="246" y="549"/>
                  </a:moveTo>
                  <a:lnTo>
                    <a:pt x="236" y="546"/>
                  </a:lnTo>
                  <a:lnTo>
                    <a:pt x="227" y="544"/>
                  </a:lnTo>
                  <a:lnTo>
                    <a:pt x="215" y="540"/>
                  </a:lnTo>
                  <a:lnTo>
                    <a:pt x="204" y="536"/>
                  </a:lnTo>
                  <a:lnTo>
                    <a:pt x="192" y="534"/>
                  </a:lnTo>
                  <a:lnTo>
                    <a:pt x="177" y="530"/>
                  </a:lnTo>
                  <a:lnTo>
                    <a:pt x="162" y="528"/>
                  </a:lnTo>
                  <a:lnTo>
                    <a:pt x="146" y="524"/>
                  </a:lnTo>
                  <a:lnTo>
                    <a:pt x="131" y="523"/>
                  </a:lnTo>
                  <a:lnTo>
                    <a:pt x="116" y="519"/>
                  </a:lnTo>
                  <a:lnTo>
                    <a:pt x="104" y="517"/>
                  </a:lnTo>
                  <a:lnTo>
                    <a:pt x="93" y="517"/>
                  </a:lnTo>
                  <a:lnTo>
                    <a:pt x="83" y="515"/>
                  </a:lnTo>
                  <a:lnTo>
                    <a:pt x="73" y="515"/>
                  </a:lnTo>
                  <a:lnTo>
                    <a:pt x="66" y="513"/>
                  </a:lnTo>
                  <a:lnTo>
                    <a:pt x="60" y="513"/>
                  </a:lnTo>
                  <a:lnTo>
                    <a:pt x="50" y="515"/>
                  </a:lnTo>
                  <a:lnTo>
                    <a:pt x="41" y="517"/>
                  </a:lnTo>
                  <a:lnTo>
                    <a:pt x="33" y="521"/>
                  </a:lnTo>
                  <a:lnTo>
                    <a:pt x="27" y="524"/>
                  </a:lnTo>
                  <a:lnTo>
                    <a:pt x="22" y="532"/>
                  </a:lnTo>
                  <a:lnTo>
                    <a:pt x="18" y="540"/>
                  </a:lnTo>
                  <a:lnTo>
                    <a:pt x="16" y="547"/>
                  </a:lnTo>
                  <a:lnTo>
                    <a:pt x="14" y="557"/>
                  </a:lnTo>
                  <a:lnTo>
                    <a:pt x="14" y="561"/>
                  </a:lnTo>
                  <a:lnTo>
                    <a:pt x="16" y="567"/>
                  </a:lnTo>
                  <a:lnTo>
                    <a:pt x="20" y="570"/>
                  </a:lnTo>
                  <a:lnTo>
                    <a:pt x="23" y="574"/>
                  </a:lnTo>
                  <a:lnTo>
                    <a:pt x="27" y="578"/>
                  </a:lnTo>
                  <a:lnTo>
                    <a:pt x="33" y="582"/>
                  </a:lnTo>
                  <a:lnTo>
                    <a:pt x="41" y="586"/>
                  </a:lnTo>
                  <a:lnTo>
                    <a:pt x="48" y="588"/>
                  </a:lnTo>
                  <a:lnTo>
                    <a:pt x="66" y="593"/>
                  </a:lnTo>
                  <a:lnTo>
                    <a:pt x="85" y="595"/>
                  </a:lnTo>
                  <a:lnTo>
                    <a:pt x="106" y="597"/>
                  </a:lnTo>
                  <a:lnTo>
                    <a:pt x="127" y="599"/>
                  </a:lnTo>
                  <a:lnTo>
                    <a:pt x="139" y="599"/>
                  </a:lnTo>
                  <a:lnTo>
                    <a:pt x="148" y="597"/>
                  </a:lnTo>
                  <a:lnTo>
                    <a:pt x="158" y="597"/>
                  </a:lnTo>
                  <a:lnTo>
                    <a:pt x="167" y="595"/>
                  </a:lnTo>
                  <a:lnTo>
                    <a:pt x="175" y="593"/>
                  </a:lnTo>
                  <a:lnTo>
                    <a:pt x="183" y="591"/>
                  </a:lnTo>
                  <a:lnTo>
                    <a:pt x="190" y="590"/>
                  </a:lnTo>
                  <a:lnTo>
                    <a:pt x="196" y="586"/>
                  </a:lnTo>
                  <a:lnTo>
                    <a:pt x="208" y="578"/>
                  </a:lnTo>
                  <a:lnTo>
                    <a:pt x="221" y="570"/>
                  </a:lnTo>
                  <a:lnTo>
                    <a:pt x="233" y="561"/>
                  </a:lnTo>
                  <a:lnTo>
                    <a:pt x="246" y="549"/>
                  </a:lnTo>
                  <a:lnTo>
                    <a:pt x="246" y="5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3414" name="Group 3542">
            <a:extLst>
              <a:ext uri="{FF2B5EF4-FFF2-40B4-BE49-F238E27FC236}">
                <a16:creationId xmlns:a16="http://schemas.microsoft.com/office/drawing/2014/main" id="{999AE112-616F-46E4-AED2-78A9DB02C897}"/>
              </a:ext>
            </a:extLst>
          </p:cNvPr>
          <p:cNvGrpSpPr>
            <a:grpSpLocks/>
          </p:cNvGrpSpPr>
          <p:nvPr/>
        </p:nvGrpSpPr>
        <p:grpSpPr bwMode="auto">
          <a:xfrm>
            <a:off x="-611188" y="-7885113"/>
            <a:ext cx="18865851" cy="16998951"/>
            <a:chOff x="-385" y="-4942"/>
            <a:chExt cx="11884" cy="10708"/>
          </a:xfrm>
        </p:grpSpPr>
        <p:grpSp>
          <p:nvGrpSpPr>
            <p:cNvPr id="83415" name="Group 3543">
              <a:extLst>
                <a:ext uri="{FF2B5EF4-FFF2-40B4-BE49-F238E27FC236}">
                  <a16:creationId xmlns:a16="http://schemas.microsoft.com/office/drawing/2014/main" id="{25C82AD7-300C-49EE-88B8-D72315E3D1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-385" y="-4942"/>
              <a:ext cx="10160" cy="10708"/>
              <a:chOff x="0" y="-4942"/>
              <a:chExt cx="9493" cy="10619"/>
            </a:xfrm>
          </p:grpSpPr>
          <p:grpSp>
            <p:nvGrpSpPr>
              <p:cNvPr id="83416" name="Group 3544">
                <a:extLst>
                  <a:ext uri="{FF2B5EF4-FFF2-40B4-BE49-F238E27FC236}">
                    <a16:creationId xmlns:a16="http://schemas.microsoft.com/office/drawing/2014/main" id="{3B04D6BC-DCE7-4444-B798-D4AD7C25A3C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0" y="-4942"/>
                <a:ext cx="9413" cy="7486"/>
                <a:chOff x="59" y="-5582"/>
                <a:chExt cx="9413" cy="7486"/>
              </a:xfrm>
            </p:grpSpPr>
            <p:sp>
              <p:nvSpPr>
                <p:cNvPr id="83417" name="Rectangle 3545">
                  <a:extLst>
                    <a:ext uri="{FF2B5EF4-FFF2-40B4-BE49-F238E27FC236}">
                      <a16:creationId xmlns:a16="http://schemas.microsoft.com/office/drawing/2014/main" id="{85DE1850-0634-4F1A-92A1-C7594F4655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" y="158"/>
                  <a:ext cx="9390" cy="1746"/>
                </a:xfrm>
                <a:prstGeom prst="rect">
                  <a:avLst/>
                </a:prstGeom>
                <a:gradFill rotWithShape="1">
                  <a:gsLst>
                    <a:gs pos="0">
                      <a:srgbClr val="00AAD2"/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grpSp>
              <p:nvGrpSpPr>
                <p:cNvPr id="83418" name="Group 3546">
                  <a:extLst>
                    <a:ext uri="{FF2B5EF4-FFF2-40B4-BE49-F238E27FC236}">
                      <a16:creationId xmlns:a16="http://schemas.microsoft.com/office/drawing/2014/main" id="{6CBE4DC6-D125-4E91-BDCB-4C8C17FA6AC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9" y="-5582"/>
                  <a:ext cx="9413" cy="5766"/>
                  <a:chOff x="-114" y="-96"/>
                  <a:chExt cx="9413" cy="5766"/>
                </a:xfrm>
              </p:grpSpPr>
              <p:sp>
                <p:nvSpPr>
                  <p:cNvPr id="83419" name="Rectangle 3547">
                    <a:extLst>
                      <a:ext uri="{FF2B5EF4-FFF2-40B4-BE49-F238E27FC236}">
                        <a16:creationId xmlns:a16="http://schemas.microsoft.com/office/drawing/2014/main" id="{6BC4EF28-ED69-420A-ABFB-49FBE535D66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-114" y="2085"/>
                    <a:ext cx="9413" cy="3585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AAD2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3420" name="Rectangle 3548">
                    <a:extLst>
                      <a:ext uri="{FF2B5EF4-FFF2-40B4-BE49-F238E27FC236}">
                        <a16:creationId xmlns:a16="http://schemas.microsoft.com/office/drawing/2014/main" id="{AE0654FF-79B5-48B1-985E-CB48FAA778A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-114" y="-96"/>
                    <a:ext cx="9413" cy="2818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CCFF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83421" name="Group 3549">
                <a:extLst>
                  <a:ext uri="{FF2B5EF4-FFF2-40B4-BE49-F238E27FC236}">
                    <a16:creationId xmlns:a16="http://schemas.microsoft.com/office/drawing/2014/main" id="{091568C2-319C-4284-A2C2-1CA41080D01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-1492"/>
                <a:ext cx="9413" cy="7169"/>
                <a:chOff x="-3243" y="0"/>
                <a:chExt cx="9413" cy="7169"/>
              </a:xfrm>
            </p:grpSpPr>
            <p:sp>
              <p:nvSpPr>
                <p:cNvPr id="83422" name="Rectangle 3550">
                  <a:extLst>
                    <a:ext uri="{FF2B5EF4-FFF2-40B4-BE49-F238E27FC236}">
                      <a16:creationId xmlns:a16="http://schemas.microsoft.com/office/drawing/2014/main" id="{4E180744-E47A-42A0-9ECC-C761988C44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-3243" y="0"/>
                  <a:ext cx="9413" cy="3585"/>
                </a:xfrm>
                <a:prstGeom prst="rect">
                  <a:avLst/>
                </a:prstGeom>
                <a:gradFill rotWithShape="1">
                  <a:gsLst>
                    <a:gs pos="0">
                      <a:srgbClr val="00AAD2"/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83423" name="Rectangle 3551">
                  <a:extLst>
                    <a:ext uri="{FF2B5EF4-FFF2-40B4-BE49-F238E27FC236}">
                      <a16:creationId xmlns:a16="http://schemas.microsoft.com/office/drawing/2014/main" id="{D603DC8E-8492-4252-92F3-2A27E00E97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 flipV="1">
                  <a:off x="-3243" y="3584"/>
                  <a:ext cx="9413" cy="3585"/>
                </a:xfrm>
                <a:prstGeom prst="rect">
                  <a:avLst/>
                </a:prstGeom>
                <a:gradFill rotWithShape="1">
                  <a:gsLst>
                    <a:gs pos="0">
                      <a:srgbClr val="00AAD2"/>
                    </a:gs>
                    <a:gs pos="100000">
                      <a:srgbClr val="0083A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83424" name="Group 3552">
              <a:extLst>
                <a:ext uri="{FF2B5EF4-FFF2-40B4-BE49-F238E27FC236}">
                  <a16:creationId xmlns:a16="http://schemas.microsoft.com/office/drawing/2014/main" id="{22DAE9C8-6482-4C09-9BB1-33F2D5A7B5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" y="-3397"/>
              <a:ext cx="11456" cy="3264"/>
              <a:chOff x="19" y="-4739"/>
              <a:chExt cx="11456" cy="3264"/>
            </a:xfrm>
          </p:grpSpPr>
          <p:grpSp>
            <p:nvGrpSpPr>
              <p:cNvPr id="83425" name="Group 3553">
                <a:extLst>
                  <a:ext uri="{FF2B5EF4-FFF2-40B4-BE49-F238E27FC236}">
                    <a16:creationId xmlns:a16="http://schemas.microsoft.com/office/drawing/2014/main" id="{AF3EDE02-4245-436C-B4EF-CBBAC11B6B7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87" y="-4218"/>
                <a:ext cx="6033" cy="1384"/>
                <a:chOff x="1928" y="1905"/>
                <a:chExt cx="6033" cy="1384"/>
              </a:xfrm>
            </p:grpSpPr>
            <p:sp>
              <p:nvSpPr>
                <p:cNvPr id="83426" name="Freeform 3554">
                  <a:extLst>
                    <a:ext uri="{FF2B5EF4-FFF2-40B4-BE49-F238E27FC236}">
                      <a16:creationId xmlns:a16="http://schemas.microsoft.com/office/drawing/2014/main" id="{B64DC8A7-AFDA-4F3C-9AF2-3E14A2F791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V="1">
                  <a:off x="1940" y="2472"/>
                  <a:ext cx="6021" cy="817"/>
                </a:xfrm>
                <a:custGeom>
                  <a:avLst/>
                  <a:gdLst>
                    <a:gd name="T0" fmla="*/ 0 w 6021"/>
                    <a:gd name="T1" fmla="*/ 743 h 817"/>
                    <a:gd name="T2" fmla="*/ 120 w 6021"/>
                    <a:gd name="T3" fmla="*/ 631 h 817"/>
                    <a:gd name="T4" fmla="*/ 2608 w 6021"/>
                    <a:gd name="T5" fmla="*/ 559 h 817"/>
                    <a:gd name="T6" fmla="*/ 3932 w 6021"/>
                    <a:gd name="T7" fmla="*/ 455 h 817"/>
                    <a:gd name="T8" fmla="*/ 5008 w 6021"/>
                    <a:gd name="T9" fmla="*/ 0 h 817"/>
                    <a:gd name="T10" fmla="*/ 6016 w 6021"/>
                    <a:gd name="T11" fmla="*/ 703 h 817"/>
                    <a:gd name="T12" fmla="*/ 2608 w 6021"/>
                    <a:gd name="T13" fmla="*/ 703 h 817"/>
                    <a:gd name="T14" fmla="*/ 0 w 6021"/>
                    <a:gd name="T15" fmla="*/ 743 h 8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021" h="817">
                      <a:moveTo>
                        <a:pt x="0" y="743"/>
                      </a:moveTo>
                      <a:lnTo>
                        <a:pt x="120" y="631"/>
                      </a:lnTo>
                      <a:lnTo>
                        <a:pt x="2608" y="559"/>
                      </a:lnTo>
                      <a:lnTo>
                        <a:pt x="3932" y="455"/>
                      </a:lnTo>
                      <a:lnTo>
                        <a:pt x="5008" y="0"/>
                      </a:lnTo>
                      <a:cubicBezTo>
                        <a:pt x="5342" y="47"/>
                        <a:pt x="6021" y="703"/>
                        <a:pt x="6016" y="703"/>
                      </a:cubicBezTo>
                      <a:cubicBezTo>
                        <a:pt x="5613" y="817"/>
                        <a:pt x="3162" y="733"/>
                        <a:pt x="2608" y="703"/>
                      </a:cubicBezTo>
                      <a:lnTo>
                        <a:pt x="0" y="743"/>
                      </a:lnTo>
                      <a:close/>
                    </a:path>
                  </a:pathLst>
                </a:custGeom>
                <a:solidFill>
                  <a:srgbClr val="B7E5EB">
                    <a:alpha val="53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3427" name="Freeform 3555">
                  <a:extLst>
                    <a:ext uri="{FF2B5EF4-FFF2-40B4-BE49-F238E27FC236}">
                      <a16:creationId xmlns:a16="http://schemas.microsoft.com/office/drawing/2014/main" id="{07D8BE69-04FB-494A-8FCF-7131C660DC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28" y="1905"/>
                  <a:ext cx="6021" cy="817"/>
                </a:xfrm>
                <a:custGeom>
                  <a:avLst/>
                  <a:gdLst>
                    <a:gd name="T0" fmla="*/ 0 w 6021"/>
                    <a:gd name="T1" fmla="*/ 743 h 817"/>
                    <a:gd name="T2" fmla="*/ 120 w 6021"/>
                    <a:gd name="T3" fmla="*/ 631 h 817"/>
                    <a:gd name="T4" fmla="*/ 2608 w 6021"/>
                    <a:gd name="T5" fmla="*/ 559 h 817"/>
                    <a:gd name="T6" fmla="*/ 3932 w 6021"/>
                    <a:gd name="T7" fmla="*/ 455 h 817"/>
                    <a:gd name="T8" fmla="*/ 5008 w 6021"/>
                    <a:gd name="T9" fmla="*/ 0 h 817"/>
                    <a:gd name="T10" fmla="*/ 6016 w 6021"/>
                    <a:gd name="T11" fmla="*/ 703 h 817"/>
                    <a:gd name="T12" fmla="*/ 2608 w 6021"/>
                    <a:gd name="T13" fmla="*/ 703 h 817"/>
                    <a:gd name="T14" fmla="*/ 0 w 6021"/>
                    <a:gd name="T15" fmla="*/ 743 h 8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021" h="817">
                      <a:moveTo>
                        <a:pt x="0" y="743"/>
                      </a:moveTo>
                      <a:lnTo>
                        <a:pt x="120" y="631"/>
                      </a:lnTo>
                      <a:lnTo>
                        <a:pt x="2608" y="559"/>
                      </a:lnTo>
                      <a:lnTo>
                        <a:pt x="3932" y="455"/>
                      </a:lnTo>
                      <a:lnTo>
                        <a:pt x="5008" y="0"/>
                      </a:lnTo>
                      <a:cubicBezTo>
                        <a:pt x="5342" y="47"/>
                        <a:pt x="6021" y="703"/>
                        <a:pt x="6016" y="703"/>
                      </a:cubicBezTo>
                      <a:cubicBezTo>
                        <a:pt x="5613" y="817"/>
                        <a:pt x="3162" y="733"/>
                        <a:pt x="2608" y="703"/>
                      </a:cubicBezTo>
                      <a:lnTo>
                        <a:pt x="0" y="743"/>
                      </a:lnTo>
                      <a:close/>
                    </a:path>
                  </a:pathLst>
                </a:custGeom>
                <a:solidFill>
                  <a:srgbClr val="C1E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83428" name="Rectangle 3556">
                <a:extLst>
                  <a:ext uri="{FF2B5EF4-FFF2-40B4-BE49-F238E27FC236}">
                    <a16:creationId xmlns:a16="http://schemas.microsoft.com/office/drawing/2014/main" id="{7C957B6D-CA91-412B-AB9A-1F5E4EF761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9" y="-3856"/>
                <a:ext cx="8878" cy="774"/>
              </a:xfrm>
              <a:prstGeom prst="rect">
                <a:avLst/>
              </a:prstGeom>
              <a:gradFill rotWithShape="1">
                <a:gsLst>
                  <a:gs pos="0">
                    <a:schemeClr val="tx2">
                      <a:alpha val="0"/>
                    </a:schemeClr>
                  </a:gs>
                  <a:gs pos="50000">
                    <a:srgbClr val="E1FFFF">
                      <a:alpha val="56000"/>
                    </a:srgbClr>
                  </a:gs>
                  <a:gs pos="100000">
                    <a:schemeClr val="tx2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83429" name="Group 3557">
                <a:extLst>
                  <a:ext uri="{FF2B5EF4-FFF2-40B4-BE49-F238E27FC236}">
                    <a16:creationId xmlns:a16="http://schemas.microsoft.com/office/drawing/2014/main" id="{9F4C6696-A388-4D17-8F9A-6B84B03AAF6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4" y="-4739"/>
                <a:ext cx="3851" cy="2584"/>
                <a:chOff x="255" y="1340"/>
                <a:chExt cx="3851" cy="2584"/>
              </a:xfrm>
            </p:grpSpPr>
            <p:sp>
              <p:nvSpPr>
                <p:cNvPr id="83430" name="Freeform 3558">
                  <a:extLst>
                    <a:ext uri="{FF2B5EF4-FFF2-40B4-BE49-F238E27FC236}">
                      <a16:creationId xmlns:a16="http://schemas.microsoft.com/office/drawing/2014/main" id="{F0972A35-89DC-4CE9-AE99-AA2D8139B6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5" y="2627"/>
                  <a:ext cx="3833" cy="1297"/>
                </a:xfrm>
                <a:custGeom>
                  <a:avLst/>
                  <a:gdLst>
                    <a:gd name="T0" fmla="*/ 0 w 3833"/>
                    <a:gd name="T1" fmla="*/ 18 h 1297"/>
                    <a:gd name="T2" fmla="*/ 151 w 3833"/>
                    <a:gd name="T3" fmla="*/ 104 h 1297"/>
                    <a:gd name="T4" fmla="*/ 707 w 3833"/>
                    <a:gd name="T5" fmla="*/ 386 h 1297"/>
                    <a:gd name="T6" fmla="*/ 1091 w 3833"/>
                    <a:gd name="T7" fmla="*/ 1057 h 1297"/>
                    <a:gd name="T8" fmla="*/ 1219 w 3833"/>
                    <a:gd name="T9" fmla="*/ 1297 h 1297"/>
                    <a:gd name="T10" fmla="*/ 1427 w 3833"/>
                    <a:gd name="T11" fmla="*/ 1049 h 1297"/>
                    <a:gd name="T12" fmla="*/ 1595 w 3833"/>
                    <a:gd name="T13" fmla="*/ 881 h 1297"/>
                    <a:gd name="T14" fmla="*/ 1851 w 3833"/>
                    <a:gd name="T15" fmla="*/ 635 h 1297"/>
                    <a:gd name="T16" fmla="*/ 3108 w 3833"/>
                    <a:gd name="T17" fmla="*/ 160 h 1297"/>
                    <a:gd name="T18" fmla="*/ 3833 w 3833"/>
                    <a:gd name="T19" fmla="*/ 13 h 1297"/>
                    <a:gd name="T20" fmla="*/ 3092 w 3833"/>
                    <a:gd name="T21" fmla="*/ 0 h 1297"/>
                    <a:gd name="T22" fmla="*/ 0 w 3833"/>
                    <a:gd name="T23" fmla="*/ 18 h 12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833" h="1297">
                      <a:moveTo>
                        <a:pt x="0" y="18"/>
                      </a:moveTo>
                      <a:cubicBezTo>
                        <a:pt x="79" y="18"/>
                        <a:pt x="34" y="42"/>
                        <a:pt x="151" y="104"/>
                      </a:cubicBezTo>
                      <a:lnTo>
                        <a:pt x="707" y="386"/>
                      </a:lnTo>
                      <a:lnTo>
                        <a:pt x="1091" y="1057"/>
                      </a:lnTo>
                      <a:lnTo>
                        <a:pt x="1219" y="1297"/>
                      </a:lnTo>
                      <a:lnTo>
                        <a:pt x="1427" y="1049"/>
                      </a:lnTo>
                      <a:cubicBezTo>
                        <a:pt x="1490" y="980"/>
                        <a:pt x="1524" y="950"/>
                        <a:pt x="1595" y="881"/>
                      </a:cubicBezTo>
                      <a:lnTo>
                        <a:pt x="1851" y="635"/>
                      </a:lnTo>
                      <a:lnTo>
                        <a:pt x="3108" y="160"/>
                      </a:lnTo>
                      <a:lnTo>
                        <a:pt x="3833" y="13"/>
                      </a:lnTo>
                      <a:lnTo>
                        <a:pt x="3092" y="0"/>
                      </a:lnTo>
                      <a:cubicBezTo>
                        <a:pt x="2453" y="1"/>
                        <a:pt x="490" y="1"/>
                        <a:pt x="0" y="18"/>
                      </a:cubicBezTo>
                      <a:close/>
                    </a:path>
                  </a:pathLst>
                </a:custGeom>
                <a:solidFill>
                  <a:srgbClr val="9FCFFF">
                    <a:alpha val="62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3431" name="Freeform 3559">
                  <a:extLst>
                    <a:ext uri="{FF2B5EF4-FFF2-40B4-BE49-F238E27FC236}">
                      <a16:creationId xmlns:a16="http://schemas.microsoft.com/office/drawing/2014/main" id="{9BB52B87-F4B7-4863-B353-3F74003C1C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5" y="1340"/>
                  <a:ext cx="3851" cy="1304"/>
                </a:xfrm>
                <a:custGeom>
                  <a:avLst/>
                  <a:gdLst>
                    <a:gd name="T0" fmla="*/ 0 w 3851"/>
                    <a:gd name="T1" fmla="*/ 1279 h 1304"/>
                    <a:gd name="T2" fmla="*/ 151 w 3851"/>
                    <a:gd name="T3" fmla="*/ 1193 h 1304"/>
                    <a:gd name="T4" fmla="*/ 707 w 3851"/>
                    <a:gd name="T5" fmla="*/ 911 h 1304"/>
                    <a:gd name="T6" fmla="*/ 1091 w 3851"/>
                    <a:gd name="T7" fmla="*/ 240 h 1304"/>
                    <a:gd name="T8" fmla="*/ 1219 w 3851"/>
                    <a:gd name="T9" fmla="*/ 0 h 1304"/>
                    <a:gd name="T10" fmla="*/ 1427 w 3851"/>
                    <a:gd name="T11" fmla="*/ 248 h 1304"/>
                    <a:gd name="T12" fmla="*/ 1595 w 3851"/>
                    <a:gd name="T13" fmla="*/ 416 h 1304"/>
                    <a:gd name="T14" fmla="*/ 1851 w 3851"/>
                    <a:gd name="T15" fmla="*/ 662 h 1304"/>
                    <a:gd name="T16" fmla="*/ 3108 w 3851"/>
                    <a:gd name="T17" fmla="*/ 1137 h 1304"/>
                    <a:gd name="T18" fmla="*/ 3851 w 3851"/>
                    <a:gd name="T19" fmla="*/ 1304 h 1304"/>
                    <a:gd name="T20" fmla="*/ 3092 w 3851"/>
                    <a:gd name="T21" fmla="*/ 1297 h 1304"/>
                    <a:gd name="T22" fmla="*/ 0 w 3851"/>
                    <a:gd name="T23" fmla="*/ 1279 h 1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851" h="1304">
                      <a:moveTo>
                        <a:pt x="0" y="1279"/>
                      </a:moveTo>
                      <a:cubicBezTo>
                        <a:pt x="79" y="1279"/>
                        <a:pt x="34" y="1255"/>
                        <a:pt x="151" y="1193"/>
                      </a:cubicBezTo>
                      <a:lnTo>
                        <a:pt x="707" y="911"/>
                      </a:lnTo>
                      <a:lnTo>
                        <a:pt x="1091" y="240"/>
                      </a:lnTo>
                      <a:lnTo>
                        <a:pt x="1219" y="0"/>
                      </a:lnTo>
                      <a:lnTo>
                        <a:pt x="1427" y="248"/>
                      </a:lnTo>
                      <a:cubicBezTo>
                        <a:pt x="1490" y="317"/>
                        <a:pt x="1524" y="347"/>
                        <a:pt x="1595" y="416"/>
                      </a:cubicBezTo>
                      <a:lnTo>
                        <a:pt x="1851" y="662"/>
                      </a:lnTo>
                      <a:lnTo>
                        <a:pt x="3108" y="1137"/>
                      </a:lnTo>
                      <a:lnTo>
                        <a:pt x="3851" y="1304"/>
                      </a:lnTo>
                      <a:lnTo>
                        <a:pt x="3092" y="1297"/>
                      </a:lnTo>
                      <a:cubicBezTo>
                        <a:pt x="2450" y="1293"/>
                        <a:pt x="490" y="1296"/>
                        <a:pt x="0" y="1279"/>
                      </a:cubicBezTo>
                      <a:close/>
                    </a:path>
                  </a:pathLst>
                </a:custGeom>
                <a:solidFill>
                  <a:srgbClr val="9FC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83432" name="Group 3560">
                <a:extLst>
                  <a:ext uri="{FF2B5EF4-FFF2-40B4-BE49-F238E27FC236}">
                    <a16:creationId xmlns:a16="http://schemas.microsoft.com/office/drawing/2014/main" id="{CAA36E37-2F63-4771-B0A6-B7459C9E79A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120" y="-4603"/>
                <a:ext cx="4478" cy="2402"/>
                <a:chOff x="6010" y="1520"/>
                <a:chExt cx="4478" cy="2402"/>
              </a:xfrm>
            </p:grpSpPr>
            <p:sp>
              <p:nvSpPr>
                <p:cNvPr id="83433" name="Freeform 3561">
                  <a:extLst>
                    <a:ext uri="{FF2B5EF4-FFF2-40B4-BE49-F238E27FC236}">
                      <a16:creationId xmlns:a16="http://schemas.microsoft.com/office/drawing/2014/main" id="{40E621B2-BDEE-4E4B-A316-6DB3362CB6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10" y="1520"/>
                  <a:ext cx="4432" cy="1268"/>
                </a:xfrm>
                <a:custGeom>
                  <a:avLst/>
                  <a:gdLst>
                    <a:gd name="T0" fmla="*/ 577 w 4432"/>
                    <a:gd name="T1" fmla="*/ 1268 h 1268"/>
                    <a:gd name="T2" fmla="*/ 968 w 4432"/>
                    <a:gd name="T3" fmla="*/ 760 h 1268"/>
                    <a:gd name="T4" fmla="*/ 1553 w 4432"/>
                    <a:gd name="T5" fmla="*/ 456 h 1268"/>
                    <a:gd name="T6" fmla="*/ 1846 w 4432"/>
                    <a:gd name="T7" fmla="*/ 202 h 1268"/>
                    <a:gd name="T8" fmla="*/ 2675 w 4432"/>
                    <a:gd name="T9" fmla="*/ 304 h 1268"/>
                    <a:gd name="T10" fmla="*/ 3115 w 4432"/>
                    <a:gd name="T11" fmla="*/ 0 h 1268"/>
                    <a:gd name="T12" fmla="*/ 3847 w 4432"/>
                    <a:gd name="T13" fmla="*/ 608 h 1268"/>
                    <a:gd name="T14" fmla="*/ 4432 w 4432"/>
                    <a:gd name="T15" fmla="*/ 1268 h 1268"/>
                    <a:gd name="T16" fmla="*/ 577 w 4432"/>
                    <a:gd name="T17" fmla="*/ 1268 h 12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432" h="1268">
                      <a:moveTo>
                        <a:pt x="577" y="1268"/>
                      </a:moveTo>
                      <a:cubicBezTo>
                        <a:pt x="0" y="1183"/>
                        <a:pt x="805" y="895"/>
                        <a:pt x="968" y="760"/>
                      </a:cubicBezTo>
                      <a:lnTo>
                        <a:pt x="1553" y="456"/>
                      </a:lnTo>
                      <a:lnTo>
                        <a:pt x="1846" y="202"/>
                      </a:lnTo>
                      <a:cubicBezTo>
                        <a:pt x="2033" y="177"/>
                        <a:pt x="2464" y="338"/>
                        <a:pt x="2675" y="304"/>
                      </a:cubicBezTo>
                      <a:lnTo>
                        <a:pt x="3115" y="0"/>
                      </a:lnTo>
                      <a:cubicBezTo>
                        <a:pt x="3310" y="51"/>
                        <a:pt x="3628" y="397"/>
                        <a:pt x="3847" y="608"/>
                      </a:cubicBezTo>
                      <a:lnTo>
                        <a:pt x="4432" y="1268"/>
                      </a:lnTo>
                      <a:lnTo>
                        <a:pt x="577" y="1268"/>
                      </a:lnTo>
                      <a:close/>
                    </a:path>
                  </a:pathLst>
                </a:custGeom>
                <a:solidFill>
                  <a:srgbClr val="A3D5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3434" name="Freeform 3562">
                  <a:extLst>
                    <a:ext uri="{FF2B5EF4-FFF2-40B4-BE49-F238E27FC236}">
                      <a16:creationId xmlns:a16="http://schemas.microsoft.com/office/drawing/2014/main" id="{899AF73D-B1E4-4515-8F2F-BB5B29A026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V="1">
                  <a:off x="6056" y="2654"/>
                  <a:ext cx="4432" cy="1268"/>
                </a:xfrm>
                <a:custGeom>
                  <a:avLst/>
                  <a:gdLst>
                    <a:gd name="T0" fmla="*/ 577 w 4432"/>
                    <a:gd name="T1" fmla="*/ 1268 h 1268"/>
                    <a:gd name="T2" fmla="*/ 968 w 4432"/>
                    <a:gd name="T3" fmla="*/ 760 h 1268"/>
                    <a:gd name="T4" fmla="*/ 1553 w 4432"/>
                    <a:gd name="T5" fmla="*/ 456 h 1268"/>
                    <a:gd name="T6" fmla="*/ 1846 w 4432"/>
                    <a:gd name="T7" fmla="*/ 202 h 1268"/>
                    <a:gd name="T8" fmla="*/ 2675 w 4432"/>
                    <a:gd name="T9" fmla="*/ 304 h 1268"/>
                    <a:gd name="T10" fmla="*/ 3115 w 4432"/>
                    <a:gd name="T11" fmla="*/ 0 h 1268"/>
                    <a:gd name="T12" fmla="*/ 3847 w 4432"/>
                    <a:gd name="T13" fmla="*/ 608 h 1268"/>
                    <a:gd name="T14" fmla="*/ 4432 w 4432"/>
                    <a:gd name="T15" fmla="*/ 1268 h 1268"/>
                    <a:gd name="T16" fmla="*/ 577 w 4432"/>
                    <a:gd name="T17" fmla="*/ 1268 h 12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432" h="1268">
                      <a:moveTo>
                        <a:pt x="577" y="1268"/>
                      </a:moveTo>
                      <a:cubicBezTo>
                        <a:pt x="0" y="1183"/>
                        <a:pt x="805" y="895"/>
                        <a:pt x="968" y="760"/>
                      </a:cubicBezTo>
                      <a:lnTo>
                        <a:pt x="1553" y="456"/>
                      </a:lnTo>
                      <a:lnTo>
                        <a:pt x="1846" y="202"/>
                      </a:lnTo>
                      <a:cubicBezTo>
                        <a:pt x="2033" y="177"/>
                        <a:pt x="2464" y="338"/>
                        <a:pt x="2675" y="304"/>
                      </a:cubicBezTo>
                      <a:lnTo>
                        <a:pt x="3115" y="0"/>
                      </a:lnTo>
                      <a:cubicBezTo>
                        <a:pt x="3310" y="51"/>
                        <a:pt x="3628" y="397"/>
                        <a:pt x="3847" y="608"/>
                      </a:cubicBezTo>
                      <a:lnTo>
                        <a:pt x="4432" y="1268"/>
                      </a:lnTo>
                      <a:lnTo>
                        <a:pt x="577" y="1268"/>
                      </a:lnTo>
                      <a:close/>
                    </a:path>
                  </a:pathLst>
                </a:custGeom>
                <a:solidFill>
                  <a:srgbClr val="A3D5FF">
                    <a:alpha val="74001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83435" name="Group 3563">
                <a:extLst>
                  <a:ext uri="{FF2B5EF4-FFF2-40B4-BE49-F238E27FC236}">
                    <a16:creationId xmlns:a16="http://schemas.microsoft.com/office/drawing/2014/main" id="{54F0423D-2E17-4968-A94D-26C49938C23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211" y="-4739"/>
                <a:ext cx="5264" cy="3264"/>
                <a:chOff x="6112" y="1884"/>
                <a:chExt cx="5264" cy="3264"/>
              </a:xfrm>
            </p:grpSpPr>
            <p:sp>
              <p:nvSpPr>
                <p:cNvPr id="83436" name="Freeform 3564">
                  <a:extLst>
                    <a:ext uri="{FF2B5EF4-FFF2-40B4-BE49-F238E27FC236}">
                      <a16:creationId xmlns:a16="http://schemas.microsoft.com/office/drawing/2014/main" id="{D80AFE59-4461-42B0-84F5-4C657AD0AB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V="1">
                  <a:off x="6112" y="3456"/>
                  <a:ext cx="5251" cy="1692"/>
                </a:xfrm>
                <a:custGeom>
                  <a:avLst/>
                  <a:gdLst>
                    <a:gd name="T0" fmla="*/ 571 w 5251"/>
                    <a:gd name="T1" fmla="*/ 1680 h 1692"/>
                    <a:gd name="T2" fmla="*/ 979 w 5251"/>
                    <a:gd name="T3" fmla="*/ 1272 h 1692"/>
                    <a:gd name="T4" fmla="*/ 1529 w 5251"/>
                    <a:gd name="T5" fmla="*/ 908 h 1692"/>
                    <a:gd name="T6" fmla="*/ 2155 w 5251"/>
                    <a:gd name="T7" fmla="*/ 276 h 1692"/>
                    <a:gd name="T8" fmla="*/ 2683 w 5251"/>
                    <a:gd name="T9" fmla="*/ 12 h 1692"/>
                    <a:gd name="T10" fmla="*/ 3031 w 5251"/>
                    <a:gd name="T11" fmla="*/ 204 h 1692"/>
                    <a:gd name="T12" fmla="*/ 3259 w 5251"/>
                    <a:gd name="T13" fmla="*/ 312 h 1692"/>
                    <a:gd name="T14" fmla="*/ 4903 w 5251"/>
                    <a:gd name="T15" fmla="*/ 1212 h 1692"/>
                    <a:gd name="T16" fmla="*/ 5251 w 5251"/>
                    <a:gd name="T17" fmla="*/ 1692 h 1692"/>
                    <a:gd name="T18" fmla="*/ 571 w 5251"/>
                    <a:gd name="T19" fmla="*/ 1680 h 16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251" h="1692">
                      <a:moveTo>
                        <a:pt x="571" y="1680"/>
                      </a:moveTo>
                      <a:cubicBezTo>
                        <a:pt x="0" y="1605"/>
                        <a:pt x="819" y="1401"/>
                        <a:pt x="979" y="1272"/>
                      </a:cubicBezTo>
                      <a:lnTo>
                        <a:pt x="1529" y="908"/>
                      </a:lnTo>
                      <a:lnTo>
                        <a:pt x="2155" y="276"/>
                      </a:lnTo>
                      <a:cubicBezTo>
                        <a:pt x="2347" y="127"/>
                        <a:pt x="2537" y="24"/>
                        <a:pt x="2683" y="12"/>
                      </a:cubicBezTo>
                      <a:cubicBezTo>
                        <a:pt x="2829" y="0"/>
                        <a:pt x="2935" y="154"/>
                        <a:pt x="3031" y="204"/>
                      </a:cubicBezTo>
                      <a:lnTo>
                        <a:pt x="3259" y="312"/>
                      </a:lnTo>
                      <a:cubicBezTo>
                        <a:pt x="3571" y="480"/>
                        <a:pt x="4571" y="982"/>
                        <a:pt x="4903" y="1212"/>
                      </a:cubicBezTo>
                      <a:lnTo>
                        <a:pt x="5251" y="1692"/>
                      </a:lnTo>
                      <a:lnTo>
                        <a:pt x="571" y="1680"/>
                      </a:lnTo>
                      <a:close/>
                    </a:path>
                  </a:pathLst>
                </a:custGeom>
                <a:solidFill>
                  <a:srgbClr val="89C4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3437" name="Freeform 3565">
                  <a:extLst>
                    <a:ext uri="{FF2B5EF4-FFF2-40B4-BE49-F238E27FC236}">
                      <a16:creationId xmlns:a16="http://schemas.microsoft.com/office/drawing/2014/main" id="{CAA95B75-13D6-495F-B712-D4D44D222A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25" y="1884"/>
                  <a:ext cx="5251" cy="1692"/>
                </a:xfrm>
                <a:custGeom>
                  <a:avLst/>
                  <a:gdLst>
                    <a:gd name="T0" fmla="*/ 571 w 5251"/>
                    <a:gd name="T1" fmla="*/ 1680 h 1692"/>
                    <a:gd name="T2" fmla="*/ 979 w 5251"/>
                    <a:gd name="T3" fmla="*/ 1272 h 1692"/>
                    <a:gd name="T4" fmla="*/ 1529 w 5251"/>
                    <a:gd name="T5" fmla="*/ 908 h 1692"/>
                    <a:gd name="T6" fmla="*/ 2155 w 5251"/>
                    <a:gd name="T7" fmla="*/ 276 h 1692"/>
                    <a:gd name="T8" fmla="*/ 2683 w 5251"/>
                    <a:gd name="T9" fmla="*/ 12 h 1692"/>
                    <a:gd name="T10" fmla="*/ 3031 w 5251"/>
                    <a:gd name="T11" fmla="*/ 204 h 1692"/>
                    <a:gd name="T12" fmla="*/ 3259 w 5251"/>
                    <a:gd name="T13" fmla="*/ 312 h 1692"/>
                    <a:gd name="T14" fmla="*/ 4903 w 5251"/>
                    <a:gd name="T15" fmla="*/ 1212 h 1692"/>
                    <a:gd name="T16" fmla="*/ 5251 w 5251"/>
                    <a:gd name="T17" fmla="*/ 1692 h 1692"/>
                    <a:gd name="T18" fmla="*/ 571 w 5251"/>
                    <a:gd name="T19" fmla="*/ 1680 h 16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251" h="1692">
                      <a:moveTo>
                        <a:pt x="571" y="1680"/>
                      </a:moveTo>
                      <a:cubicBezTo>
                        <a:pt x="0" y="1605"/>
                        <a:pt x="819" y="1401"/>
                        <a:pt x="979" y="1272"/>
                      </a:cubicBezTo>
                      <a:lnTo>
                        <a:pt x="1529" y="908"/>
                      </a:lnTo>
                      <a:lnTo>
                        <a:pt x="2155" y="276"/>
                      </a:lnTo>
                      <a:cubicBezTo>
                        <a:pt x="2347" y="127"/>
                        <a:pt x="2537" y="24"/>
                        <a:pt x="2683" y="12"/>
                      </a:cubicBezTo>
                      <a:cubicBezTo>
                        <a:pt x="2829" y="0"/>
                        <a:pt x="2935" y="154"/>
                        <a:pt x="3031" y="204"/>
                      </a:cubicBezTo>
                      <a:lnTo>
                        <a:pt x="3259" y="312"/>
                      </a:lnTo>
                      <a:cubicBezTo>
                        <a:pt x="3571" y="480"/>
                        <a:pt x="4571" y="982"/>
                        <a:pt x="4903" y="1212"/>
                      </a:cubicBezTo>
                      <a:lnTo>
                        <a:pt x="5251" y="1692"/>
                      </a:lnTo>
                      <a:lnTo>
                        <a:pt x="571" y="1680"/>
                      </a:lnTo>
                      <a:close/>
                    </a:path>
                  </a:pathLst>
                </a:custGeom>
                <a:solidFill>
                  <a:srgbClr val="6DBD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83438" name="Group 3566">
                <a:extLst>
                  <a:ext uri="{FF2B5EF4-FFF2-40B4-BE49-F238E27FC236}">
                    <a16:creationId xmlns:a16="http://schemas.microsoft.com/office/drawing/2014/main" id="{575D8E9E-21DB-41BC-8048-DF7462A5919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" y="-4014"/>
                <a:ext cx="2496" cy="1588"/>
                <a:chOff x="23" y="2109"/>
                <a:chExt cx="2496" cy="1588"/>
              </a:xfrm>
            </p:grpSpPr>
            <p:sp>
              <p:nvSpPr>
                <p:cNvPr id="83439" name="Freeform 3567">
                  <a:extLst>
                    <a:ext uri="{FF2B5EF4-FFF2-40B4-BE49-F238E27FC236}">
                      <a16:creationId xmlns:a16="http://schemas.microsoft.com/office/drawing/2014/main" id="{DB0FDAE0-C0E3-4093-9432-C63E301E7A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" y="2863"/>
                  <a:ext cx="2482" cy="834"/>
                </a:xfrm>
                <a:custGeom>
                  <a:avLst/>
                  <a:gdLst>
                    <a:gd name="T0" fmla="*/ 0 w 2482"/>
                    <a:gd name="T1" fmla="*/ 46 h 834"/>
                    <a:gd name="T2" fmla="*/ 138 w 2482"/>
                    <a:gd name="T3" fmla="*/ 115 h 834"/>
                    <a:gd name="T4" fmla="*/ 320 w 2482"/>
                    <a:gd name="T5" fmla="*/ 434 h 834"/>
                    <a:gd name="T6" fmla="*/ 526 w 2482"/>
                    <a:gd name="T7" fmla="*/ 736 h 834"/>
                    <a:gd name="T8" fmla="*/ 749 w 2482"/>
                    <a:gd name="T9" fmla="*/ 796 h 834"/>
                    <a:gd name="T10" fmla="*/ 1663 w 2482"/>
                    <a:gd name="T11" fmla="*/ 512 h 834"/>
                    <a:gd name="T12" fmla="*/ 2123 w 2482"/>
                    <a:gd name="T13" fmla="*/ 97 h 834"/>
                    <a:gd name="T14" fmla="*/ 2128 w 2482"/>
                    <a:gd name="T15" fmla="*/ 0 h 834"/>
                    <a:gd name="T16" fmla="*/ 0 w 2482"/>
                    <a:gd name="T17" fmla="*/ 46 h 8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82" h="834">
                      <a:moveTo>
                        <a:pt x="0" y="46"/>
                      </a:moveTo>
                      <a:cubicBezTo>
                        <a:pt x="70" y="42"/>
                        <a:pt x="84" y="51"/>
                        <a:pt x="138" y="115"/>
                      </a:cubicBezTo>
                      <a:cubicBezTo>
                        <a:pt x="191" y="180"/>
                        <a:pt x="256" y="331"/>
                        <a:pt x="320" y="434"/>
                      </a:cubicBezTo>
                      <a:cubicBezTo>
                        <a:pt x="384" y="538"/>
                        <a:pt x="455" y="675"/>
                        <a:pt x="526" y="736"/>
                      </a:cubicBezTo>
                      <a:cubicBezTo>
                        <a:pt x="597" y="797"/>
                        <a:pt x="559" y="834"/>
                        <a:pt x="749" y="796"/>
                      </a:cubicBezTo>
                      <a:cubicBezTo>
                        <a:pt x="939" y="758"/>
                        <a:pt x="1434" y="628"/>
                        <a:pt x="1663" y="512"/>
                      </a:cubicBezTo>
                      <a:cubicBezTo>
                        <a:pt x="1892" y="396"/>
                        <a:pt x="2046" y="182"/>
                        <a:pt x="2123" y="97"/>
                      </a:cubicBezTo>
                      <a:cubicBezTo>
                        <a:pt x="2200" y="12"/>
                        <a:pt x="2482" y="8"/>
                        <a:pt x="2128" y="0"/>
                      </a:cubicBez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9BCD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3440" name="Freeform 3568">
                  <a:extLst>
                    <a:ext uri="{FF2B5EF4-FFF2-40B4-BE49-F238E27FC236}">
                      <a16:creationId xmlns:a16="http://schemas.microsoft.com/office/drawing/2014/main" id="{E73B9FD6-282F-4365-9461-8F232AAA46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" y="2109"/>
                  <a:ext cx="2494" cy="814"/>
                </a:xfrm>
                <a:custGeom>
                  <a:avLst/>
                  <a:gdLst>
                    <a:gd name="T0" fmla="*/ 0 w 2494"/>
                    <a:gd name="T1" fmla="*/ 814 h 814"/>
                    <a:gd name="T2" fmla="*/ 134 w 2494"/>
                    <a:gd name="T3" fmla="*/ 738 h 814"/>
                    <a:gd name="T4" fmla="*/ 301 w 2494"/>
                    <a:gd name="T5" fmla="*/ 411 h 814"/>
                    <a:gd name="T6" fmla="*/ 492 w 2494"/>
                    <a:gd name="T7" fmla="*/ 99 h 814"/>
                    <a:gd name="T8" fmla="*/ 712 w 2494"/>
                    <a:gd name="T9" fmla="*/ 28 h 814"/>
                    <a:gd name="T10" fmla="*/ 1638 w 2494"/>
                    <a:gd name="T11" fmla="*/ 268 h 814"/>
                    <a:gd name="T12" fmla="*/ 2201 w 2494"/>
                    <a:gd name="T13" fmla="*/ 691 h 814"/>
                    <a:gd name="T14" fmla="*/ 2127 w 2494"/>
                    <a:gd name="T15" fmla="*/ 757 h 814"/>
                    <a:gd name="T16" fmla="*/ 0 w 2494"/>
                    <a:gd name="T17" fmla="*/ 814 h 8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94" h="814">
                      <a:moveTo>
                        <a:pt x="0" y="814"/>
                      </a:moveTo>
                      <a:cubicBezTo>
                        <a:pt x="70" y="814"/>
                        <a:pt x="83" y="805"/>
                        <a:pt x="134" y="738"/>
                      </a:cubicBezTo>
                      <a:cubicBezTo>
                        <a:pt x="184" y="671"/>
                        <a:pt x="242" y="517"/>
                        <a:pt x="301" y="411"/>
                      </a:cubicBezTo>
                      <a:cubicBezTo>
                        <a:pt x="360" y="304"/>
                        <a:pt x="424" y="163"/>
                        <a:pt x="492" y="99"/>
                      </a:cubicBezTo>
                      <a:cubicBezTo>
                        <a:pt x="560" y="35"/>
                        <a:pt x="520" y="0"/>
                        <a:pt x="712" y="28"/>
                      </a:cubicBezTo>
                      <a:cubicBezTo>
                        <a:pt x="903" y="57"/>
                        <a:pt x="1390" y="158"/>
                        <a:pt x="1638" y="268"/>
                      </a:cubicBezTo>
                      <a:cubicBezTo>
                        <a:pt x="1886" y="378"/>
                        <a:pt x="2120" y="610"/>
                        <a:pt x="2201" y="691"/>
                      </a:cubicBezTo>
                      <a:cubicBezTo>
                        <a:pt x="2282" y="772"/>
                        <a:pt x="2494" y="737"/>
                        <a:pt x="2127" y="757"/>
                      </a:cubicBezTo>
                      <a:lnTo>
                        <a:pt x="0" y="814"/>
                      </a:lnTo>
                      <a:close/>
                    </a:path>
                  </a:pathLst>
                </a:custGeom>
                <a:solidFill>
                  <a:srgbClr val="75BA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pic>
            <p:nvPicPr>
              <p:cNvPr id="83441" name="Picture 3569" descr="D副本">
                <a:extLst>
                  <a:ext uri="{FF2B5EF4-FFF2-40B4-BE49-F238E27FC236}">
                    <a16:creationId xmlns:a16="http://schemas.microsoft.com/office/drawing/2014/main" id="{67FD6D80-253B-4D00-AD94-B0F68AAE2A9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16" y="-2965"/>
                <a:ext cx="172" cy="21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3442" name="Picture 3570" descr="D副本">
                <a:extLst>
                  <a:ext uri="{FF2B5EF4-FFF2-40B4-BE49-F238E27FC236}">
                    <a16:creationId xmlns:a16="http://schemas.microsoft.com/office/drawing/2014/main" id="{BFF3AF8C-7B58-4382-AA8C-9108E4D95D3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3" y="-2971"/>
                <a:ext cx="249" cy="30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83472" name="Group 3600">
            <a:extLst>
              <a:ext uri="{FF2B5EF4-FFF2-40B4-BE49-F238E27FC236}">
                <a16:creationId xmlns:a16="http://schemas.microsoft.com/office/drawing/2014/main" id="{FFBEC8AC-CB25-4E08-AB81-2612B46B4D66}"/>
              </a:ext>
            </a:extLst>
          </p:cNvPr>
          <p:cNvGrpSpPr>
            <a:grpSpLocks/>
          </p:cNvGrpSpPr>
          <p:nvPr/>
        </p:nvGrpSpPr>
        <p:grpSpPr bwMode="auto">
          <a:xfrm rot="-1800000">
            <a:off x="5724525" y="6877050"/>
            <a:ext cx="2679700" cy="1690688"/>
            <a:chOff x="1018" y="341"/>
            <a:chExt cx="7318" cy="4617"/>
          </a:xfrm>
        </p:grpSpPr>
        <p:sp>
          <p:nvSpPr>
            <p:cNvPr id="83473" name="Freeform 3601">
              <a:extLst>
                <a:ext uri="{FF2B5EF4-FFF2-40B4-BE49-F238E27FC236}">
                  <a16:creationId xmlns:a16="http://schemas.microsoft.com/office/drawing/2014/main" id="{DDD75664-42DE-409B-B987-A66B5F2C16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4" y="1321"/>
              <a:ext cx="3512" cy="3327"/>
            </a:xfrm>
            <a:custGeom>
              <a:avLst/>
              <a:gdLst>
                <a:gd name="T0" fmla="*/ 609 w 3512"/>
                <a:gd name="T1" fmla="*/ 9 h 3327"/>
                <a:gd name="T2" fmla="*/ 597 w 3512"/>
                <a:gd name="T3" fmla="*/ 0 h 3327"/>
                <a:gd name="T4" fmla="*/ 591 w 3512"/>
                <a:gd name="T5" fmla="*/ 9 h 3327"/>
                <a:gd name="T6" fmla="*/ 0 w 3512"/>
                <a:gd name="T7" fmla="*/ 1759 h 3327"/>
                <a:gd name="T8" fmla="*/ 2460 w 3512"/>
                <a:gd name="T9" fmla="*/ 3327 h 3327"/>
                <a:gd name="T10" fmla="*/ 3512 w 3512"/>
                <a:gd name="T11" fmla="*/ 3117 h 3327"/>
                <a:gd name="T12" fmla="*/ 609 w 3512"/>
                <a:gd name="T13" fmla="*/ 9 h 3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12" h="3327">
                  <a:moveTo>
                    <a:pt x="609" y="9"/>
                  </a:moveTo>
                  <a:lnTo>
                    <a:pt x="597" y="0"/>
                  </a:lnTo>
                  <a:lnTo>
                    <a:pt x="591" y="9"/>
                  </a:lnTo>
                  <a:lnTo>
                    <a:pt x="0" y="1759"/>
                  </a:lnTo>
                  <a:lnTo>
                    <a:pt x="2460" y="3327"/>
                  </a:lnTo>
                  <a:lnTo>
                    <a:pt x="3512" y="3117"/>
                  </a:lnTo>
                  <a:lnTo>
                    <a:pt x="609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474" name="Freeform 3602">
              <a:extLst>
                <a:ext uri="{FF2B5EF4-FFF2-40B4-BE49-F238E27FC236}">
                  <a16:creationId xmlns:a16="http://schemas.microsoft.com/office/drawing/2014/main" id="{8F432796-B113-4224-AA04-1AAB66322B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" y="341"/>
              <a:ext cx="4398" cy="2242"/>
            </a:xfrm>
            <a:custGeom>
              <a:avLst/>
              <a:gdLst>
                <a:gd name="T0" fmla="*/ 4391 w 4398"/>
                <a:gd name="T1" fmla="*/ 1027 h 2242"/>
                <a:gd name="T2" fmla="*/ 4398 w 4398"/>
                <a:gd name="T3" fmla="*/ 990 h 2242"/>
                <a:gd name="T4" fmla="*/ 32 w 4398"/>
                <a:gd name="T5" fmla="*/ 0 h 2242"/>
                <a:gd name="T6" fmla="*/ 0 w 4398"/>
                <a:gd name="T7" fmla="*/ 19 h 2242"/>
                <a:gd name="T8" fmla="*/ 216 w 4398"/>
                <a:gd name="T9" fmla="*/ 912 h 2242"/>
                <a:gd name="T10" fmla="*/ 2945 w 4398"/>
                <a:gd name="T11" fmla="*/ 2242 h 2242"/>
                <a:gd name="T12" fmla="*/ 4346 w 4398"/>
                <a:gd name="T13" fmla="*/ 1065 h 2242"/>
                <a:gd name="T14" fmla="*/ 4391 w 4398"/>
                <a:gd name="T15" fmla="*/ 1027 h 2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98" h="2242">
                  <a:moveTo>
                    <a:pt x="4391" y="1027"/>
                  </a:moveTo>
                  <a:lnTo>
                    <a:pt x="4398" y="990"/>
                  </a:lnTo>
                  <a:lnTo>
                    <a:pt x="32" y="0"/>
                  </a:lnTo>
                  <a:lnTo>
                    <a:pt x="0" y="19"/>
                  </a:lnTo>
                  <a:lnTo>
                    <a:pt x="216" y="912"/>
                  </a:lnTo>
                  <a:lnTo>
                    <a:pt x="2945" y="2242"/>
                  </a:lnTo>
                  <a:lnTo>
                    <a:pt x="4346" y="1065"/>
                  </a:lnTo>
                  <a:lnTo>
                    <a:pt x="4391" y="10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475" name="Freeform 3603">
              <a:extLst>
                <a:ext uri="{FF2B5EF4-FFF2-40B4-BE49-F238E27FC236}">
                  <a16:creationId xmlns:a16="http://schemas.microsoft.com/office/drawing/2014/main" id="{B63D41CD-233D-49A4-BF9D-4E01A12718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5" y="1325"/>
              <a:ext cx="1749" cy="3157"/>
            </a:xfrm>
            <a:custGeom>
              <a:avLst/>
              <a:gdLst>
                <a:gd name="T0" fmla="*/ 0 w 1749"/>
                <a:gd name="T1" fmla="*/ 3157 h 3157"/>
                <a:gd name="T2" fmla="*/ 1749 w 1749"/>
                <a:gd name="T3" fmla="*/ 0 h 3157"/>
                <a:gd name="T4" fmla="*/ 273 w 1749"/>
                <a:gd name="T5" fmla="*/ 1252 h 3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49" h="3157">
                  <a:moveTo>
                    <a:pt x="0" y="3157"/>
                  </a:moveTo>
                  <a:lnTo>
                    <a:pt x="1749" y="0"/>
                  </a:lnTo>
                  <a:lnTo>
                    <a:pt x="273" y="1252"/>
                  </a:lnTo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476" name="Freeform 3604">
              <a:extLst>
                <a:ext uri="{FF2B5EF4-FFF2-40B4-BE49-F238E27FC236}">
                  <a16:creationId xmlns:a16="http://schemas.microsoft.com/office/drawing/2014/main" id="{38AB031B-4BBA-4100-92D7-E1B0865856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9" y="1326"/>
              <a:ext cx="1744" cy="3159"/>
            </a:xfrm>
            <a:custGeom>
              <a:avLst/>
              <a:gdLst>
                <a:gd name="T0" fmla="*/ 1744 w 1744"/>
                <a:gd name="T1" fmla="*/ 0 h 3159"/>
                <a:gd name="T2" fmla="*/ 20 w 1744"/>
                <a:gd name="T3" fmla="*/ 3104 h 3159"/>
                <a:gd name="T4" fmla="*/ 0 w 1744"/>
                <a:gd name="T5" fmla="*/ 3159 h 3159"/>
                <a:gd name="T6" fmla="*/ 1169 w 1744"/>
                <a:gd name="T7" fmla="*/ 1790 h 3159"/>
                <a:gd name="T8" fmla="*/ 1144 w 1744"/>
                <a:gd name="T9" fmla="*/ 1745 h 3159"/>
                <a:gd name="T10" fmla="*/ 1744 w 1744"/>
                <a:gd name="T11" fmla="*/ 0 h 3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4" h="3159">
                  <a:moveTo>
                    <a:pt x="1744" y="0"/>
                  </a:moveTo>
                  <a:lnTo>
                    <a:pt x="20" y="3104"/>
                  </a:lnTo>
                  <a:lnTo>
                    <a:pt x="0" y="3159"/>
                  </a:lnTo>
                  <a:lnTo>
                    <a:pt x="1169" y="1790"/>
                  </a:lnTo>
                  <a:lnTo>
                    <a:pt x="1144" y="1745"/>
                  </a:lnTo>
                  <a:lnTo>
                    <a:pt x="1744" y="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477" name="Freeform 3605">
              <a:extLst>
                <a:ext uri="{FF2B5EF4-FFF2-40B4-BE49-F238E27FC236}">
                  <a16:creationId xmlns:a16="http://schemas.microsoft.com/office/drawing/2014/main" id="{A2F151C1-708C-4E2F-8FF9-79AD9A4A8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2" y="3081"/>
              <a:ext cx="1182" cy="1392"/>
            </a:xfrm>
            <a:custGeom>
              <a:avLst/>
              <a:gdLst>
                <a:gd name="T0" fmla="*/ 1182 w 1182"/>
                <a:gd name="T1" fmla="*/ 24 h 1392"/>
                <a:gd name="T2" fmla="*/ 1158 w 1182"/>
                <a:gd name="T3" fmla="*/ 0 h 1392"/>
                <a:gd name="T4" fmla="*/ 0 w 1182"/>
                <a:gd name="T5" fmla="*/ 1392 h 1392"/>
                <a:gd name="T6" fmla="*/ 30 w 1182"/>
                <a:gd name="T7" fmla="*/ 1383 h 1392"/>
                <a:gd name="T8" fmla="*/ 1182 w 1182"/>
                <a:gd name="T9" fmla="*/ 24 h 1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2" h="1392">
                  <a:moveTo>
                    <a:pt x="1182" y="24"/>
                  </a:moveTo>
                  <a:lnTo>
                    <a:pt x="1158" y="0"/>
                  </a:lnTo>
                  <a:lnTo>
                    <a:pt x="0" y="1392"/>
                  </a:lnTo>
                  <a:lnTo>
                    <a:pt x="30" y="1383"/>
                  </a:lnTo>
                  <a:lnTo>
                    <a:pt x="1182" y="24"/>
                  </a:lnTo>
                  <a:close/>
                </a:path>
              </a:pathLst>
            </a:custGeom>
            <a:solidFill>
              <a:srgbClr val="494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478" name="Freeform 3606">
              <a:extLst>
                <a:ext uri="{FF2B5EF4-FFF2-40B4-BE49-F238E27FC236}">
                  <a16:creationId xmlns:a16="http://schemas.microsoft.com/office/drawing/2014/main" id="{B2C54E18-4A25-4FC8-A38C-FACC01BF9406}"/>
                </a:ext>
              </a:extLst>
            </p:cNvPr>
            <p:cNvSpPr>
              <a:spLocks/>
            </p:cNvSpPr>
            <p:nvPr/>
          </p:nvSpPr>
          <p:spPr bwMode="auto">
            <a:xfrm rot="2078347">
              <a:off x="4587" y="3807"/>
              <a:ext cx="2922" cy="124"/>
            </a:xfrm>
            <a:custGeom>
              <a:avLst/>
              <a:gdLst>
                <a:gd name="T0" fmla="*/ 9 w 576"/>
                <a:gd name="T1" fmla="*/ 33 h 33"/>
                <a:gd name="T2" fmla="*/ 21 w 576"/>
                <a:gd name="T3" fmla="*/ 33 h 33"/>
                <a:gd name="T4" fmla="*/ 576 w 576"/>
                <a:gd name="T5" fmla="*/ 6 h 33"/>
                <a:gd name="T6" fmla="*/ 576 w 576"/>
                <a:gd name="T7" fmla="*/ 0 h 33"/>
                <a:gd name="T8" fmla="*/ 0 w 576"/>
                <a:gd name="T9" fmla="*/ 27 h 33"/>
                <a:gd name="T10" fmla="*/ 9 w 576"/>
                <a:gd name="T1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6" h="33">
                  <a:moveTo>
                    <a:pt x="9" y="33"/>
                  </a:moveTo>
                  <a:lnTo>
                    <a:pt x="21" y="33"/>
                  </a:lnTo>
                  <a:lnTo>
                    <a:pt x="576" y="6"/>
                  </a:lnTo>
                  <a:lnTo>
                    <a:pt x="576" y="0"/>
                  </a:lnTo>
                  <a:lnTo>
                    <a:pt x="0" y="27"/>
                  </a:lnTo>
                  <a:lnTo>
                    <a:pt x="9" y="33"/>
                  </a:lnTo>
                  <a:close/>
                </a:path>
              </a:pathLst>
            </a:custGeom>
            <a:solidFill>
              <a:srgbClr val="4646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479" name="Freeform 3607">
              <a:extLst>
                <a:ext uri="{FF2B5EF4-FFF2-40B4-BE49-F238E27FC236}">
                  <a16:creationId xmlns:a16="http://schemas.microsoft.com/office/drawing/2014/main" id="{AE02889A-740C-49D1-92A3-F0055CBBA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9" y="2574"/>
              <a:ext cx="291" cy="1914"/>
            </a:xfrm>
            <a:custGeom>
              <a:avLst/>
              <a:gdLst>
                <a:gd name="T0" fmla="*/ 291 w 291"/>
                <a:gd name="T1" fmla="*/ 0 h 1914"/>
                <a:gd name="T2" fmla="*/ 276 w 291"/>
                <a:gd name="T3" fmla="*/ 1 h 1914"/>
                <a:gd name="T4" fmla="*/ 0 w 291"/>
                <a:gd name="T5" fmla="*/ 1863 h 1914"/>
                <a:gd name="T6" fmla="*/ 9 w 291"/>
                <a:gd name="T7" fmla="*/ 1914 h 1914"/>
                <a:gd name="T8" fmla="*/ 291 w 291"/>
                <a:gd name="T9" fmla="*/ 0 h 1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1914">
                  <a:moveTo>
                    <a:pt x="291" y="0"/>
                  </a:moveTo>
                  <a:lnTo>
                    <a:pt x="276" y="1"/>
                  </a:lnTo>
                  <a:lnTo>
                    <a:pt x="0" y="1863"/>
                  </a:lnTo>
                  <a:lnTo>
                    <a:pt x="9" y="1914"/>
                  </a:lnTo>
                  <a:lnTo>
                    <a:pt x="291" y="0"/>
                  </a:lnTo>
                  <a:close/>
                </a:path>
              </a:pathLst>
            </a:custGeom>
            <a:solidFill>
              <a:srgbClr val="494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480" name="Freeform 3608">
              <a:extLst>
                <a:ext uri="{FF2B5EF4-FFF2-40B4-BE49-F238E27FC236}">
                  <a16:creationId xmlns:a16="http://schemas.microsoft.com/office/drawing/2014/main" id="{5A294887-A078-4629-8CFB-BDF1835EDB7F}"/>
                </a:ext>
              </a:extLst>
            </p:cNvPr>
            <p:cNvSpPr>
              <a:spLocks/>
            </p:cNvSpPr>
            <p:nvPr/>
          </p:nvSpPr>
          <p:spPr bwMode="auto">
            <a:xfrm rot="2078347">
              <a:off x="1091" y="1690"/>
              <a:ext cx="2997" cy="476"/>
            </a:xfrm>
            <a:custGeom>
              <a:avLst/>
              <a:gdLst>
                <a:gd name="T0" fmla="*/ 591 w 591"/>
                <a:gd name="T1" fmla="*/ 6 h 126"/>
                <a:gd name="T2" fmla="*/ 588 w 591"/>
                <a:gd name="T3" fmla="*/ 0 h 126"/>
                <a:gd name="T4" fmla="*/ 0 w 591"/>
                <a:gd name="T5" fmla="*/ 120 h 126"/>
                <a:gd name="T6" fmla="*/ 15 w 591"/>
                <a:gd name="T7" fmla="*/ 126 h 126"/>
                <a:gd name="T8" fmla="*/ 591 w 591"/>
                <a:gd name="T9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126">
                  <a:moveTo>
                    <a:pt x="591" y="6"/>
                  </a:moveTo>
                  <a:lnTo>
                    <a:pt x="588" y="0"/>
                  </a:lnTo>
                  <a:lnTo>
                    <a:pt x="0" y="120"/>
                  </a:lnTo>
                  <a:lnTo>
                    <a:pt x="15" y="126"/>
                  </a:lnTo>
                  <a:lnTo>
                    <a:pt x="591" y="6"/>
                  </a:lnTo>
                  <a:close/>
                </a:path>
              </a:pathLst>
            </a:custGeom>
            <a:solidFill>
              <a:srgbClr val="54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481" name="Freeform 3609">
              <a:extLst>
                <a:ext uri="{FF2B5EF4-FFF2-40B4-BE49-F238E27FC236}">
                  <a16:creationId xmlns:a16="http://schemas.microsoft.com/office/drawing/2014/main" id="{823C0D5A-3886-48BB-8376-34E295FAF477}"/>
                </a:ext>
              </a:extLst>
            </p:cNvPr>
            <p:cNvSpPr>
              <a:spLocks/>
            </p:cNvSpPr>
            <p:nvPr/>
          </p:nvSpPr>
          <p:spPr bwMode="auto">
            <a:xfrm rot="2078347">
              <a:off x="7429" y="4165"/>
              <a:ext cx="776" cy="793"/>
            </a:xfrm>
            <a:custGeom>
              <a:avLst/>
              <a:gdLst>
                <a:gd name="T0" fmla="*/ 153 w 153"/>
                <a:gd name="T1" fmla="*/ 6 h 210"/>
                <a:gd name="T2" fmla="*/ 147 w 153"/>
                <a:gd name="T3" fmla="*/ 0 h 210"/>
                <a:gd name="T4" fmla="*/ 0 w 153"/>
                <a:gd name="T5" fmla="*/ 204 h 210"/>
                <a:gd name="T6" fmla="*/ 0 w 153"/>
                <a:gd name="T7" fmla="*/ 210 h 210"/>
                <a:gd name="T8" fmla="*/ 153 w 153"/>
                <a:gd name="T9" fmla="*/ 6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210">
                  <a:moveTo>
                    <a:pt x="153" y="6"/>
                  </a:moveTo>
                  <a:lnTo>
                    <a:pt x="147" y="0"/>
                  </a:lnTo>
                  <a:lnTo>
                    <a:pt x="0" y="204"/>
                  </a:lnTo>
                  <a:lnTo>
                    <a:pt x="0" y="210"/>
                  </a:lnTo>
                  <a:lnTo>
                    <a:pt x="153" y="6"/>
                  </a:lnTo>
                  <a:close/>
                </a:path>
              </a:pathLst>
            </a:custGeom>
            <a:solidFill>
              <a:srgbClr val="6F6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86" name="文本框 2085">
            <a:extLst>
              <a:ext uri="{FF2B5EF4-FFF2-40B4-BE49-F238E27FC236}">
                <a16:creationId xmlns:a16="http://schemas.microsoft.com/office/drawing/2014/main" id="{DE48B775-4730-4D80-8169-949B9D843A50}"/>
              </a:ext>
            </a:extLst>
          </p:cNvPr>
          <p:cNvSpPr txBox="1"/>
          <p:nvPr/>
        </p:nvSpPr>
        <p:spPr>
          <a:xfrm>
            <a:off x="3628346" y="172531"/>
            <a:ext cx="559319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b="1" dirty="0">
                <a:ln w="12700">
                  <a:solidFill>
                    <a:srgbClr val="0070C0"/>
                  </a:solidFill>
                </a:ln>
                <a:solidFill>
                  <a:srgbClr val="FFCC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在这儿输入文字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200" fill="hold"/>
                                        <p:tgtEl>
                                          <p:spTgt spid="83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200" fill="hold"/>
                                        <p:tgtEl>
                                          <p:spTgt spid="83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80000">
                                      <p:cBhvr>
                                        <p:cTn id="10" dur="300" fill="hold"/>
                                        <p:tgtEl>
                                          <p:spTgt spid="834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0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1828E-6 -3.96825E-6 L -0.00473 0.8478 " pathEditMode="relative" rAng="0" ptsTypes="AA">
                                      <p:cBhvr>
                                        <p:cTn id="12" dur="2200" fill="hold"/>
                                        <p:tgtEl>
                                          <p:spTgt spid="834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7" y="4238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16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9742E-6 -4.17989E-6 L 0.1542 0.02805 " pathEditMode="relative" rAng="0" ptsTypes="AA">
                                      <p:cBhvr>
                                        <p:cTn id="17" dur="5000" fill="hold"/>
                                        <p:tgtEl>
                                          <p:spTgt spid="759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05" y="1393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957E-6 -1.12755E-7 L 0.23881 0.08791 " pathEditMode="relative" rAng="0" ptsTypes="AA">
                                      <p:cBhvr>
                                        <p:cTn id="19" dur="5000" fill="hold"/>
                                        <p:tgtEl>
                                          <p:spTgt spid="760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35" y="4387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4301E-6 -5.21494E-7 L 0.04398 0.01004 " pathEditMode="relative" rAng="0" ptsTypes="AA">
                                      <p:cBhvr>
                                        <p:cTn id="21" dur="5000" fill="hold"/>
                                        <p:tgtEl>
                                          <p:spTgt spid="759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4" y="493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5000" fill="hold"/>
                                        <p:tgtEl>
                                          <p:spTgt spid="7599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5000" fill="hold"/>
                                        <p:tgtEl>
                                          <p:spTgt spid="7600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317E-6 2.32804E-6 L -0.09768 2.32804E-6 " pathEditMode="relative" rAng="0" ptsTypes="AA">
                                      <p:cBhvr>
                                        <p:cTn id="27" dur="5000" fill="hold"/>
                                        <p:tgtEl>
                                          <p:spTgt spid="760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89" y="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4853E-6 -2.94533E-6 L -0.13658 0.05997 " pathEditMode="relative" rAng="0" ptsTypes="AA">
                                      <p:cBhvr>
                                        <p:cTn id="29" dur="5000" fill="hold"/>
                                        <p:tgtEl>
                                          <p:spTgt spid="76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34" y="2998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5000" fill="hold"/>
                                        <p:tgtEl>
                                          <p:spTgt spid="7603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757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757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72117E-7 -2.2567E-7 L -0.4347 0.25899 " pathEditMode="relative" rAng="0" ptsTypes="AA">
                                      <p:cBhvr>
                                        <p:cTn id="37" dur="5000" fill="hold"/>
                                        <p:tgtEl>
                                          <p:spTgt spid="757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41" y="12941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4500" fill="hold"/>
                                        <p:tgtEl>
                                          <p:spTgt spid="76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4500" fill="hold"/>
                                        <p:tgtEl>
                                          <p:spTgt spid="76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4500" fill="hold"/>
                                        <p:tgtEl>
                                          <p:spTgt spid="76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4500" fill="hold"/>
                                        <p:tgtEl>
                                          <p:spTgt spid="76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1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" dur="400"/>
                                        <p:tgtEl>
                                          <p:spTgt spid="76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76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1" presetClass="exit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" dur="400"/>
                                        <p:tgtEl>
                                          <p:spTgt spid="76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76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4000" fill="hold"/>
                                        <p:tgtEl>
                                          <p:spTgt spid="7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4000" fill="hold"/>
                                        <p:tgtEl>
                                          <p:spTgt spid="7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4000" fill="hold"/>
                                        <p:tgtEl>
                                          <p:spTgt spid="7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4000" fill="hold"/>
                                        <p:tgtEl>
                                          <p:spTgt spid="7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1" presetClass="exit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600"/>
                                        <p:tgtEl>
                                          <p:spTgt spid="7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599"/>
                                          </p:stCondLst>
                                        </p:cTn>
                                        <p:tgtEl>
                                          <p:spTgt spid="7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1" presetClass="exit" presetSubtype="0" repeatCount="indefinite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4" dur="600"/>
                                        <p:tgtEl>
                                          <p:spTgt spid="7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599"/>
                                          </p:stCondLst>
                                        </p:cTn>
                                        <p:tgtEl>
                                          <p:spTgt spid="7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4500" fill="hold"/>
                                        <p:tgtEl>
                                          <p:spTgt spid="7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4500" fill="hold"/>
                                        <p:tgtEl>
                                          <p:spTgt spid="7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1000" tmFilter="0, 0; .2, .5; .8, .5; 1, 0"/>
                                        <p:tgtEl>
                                          <p:spTgt spid="761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500" autoRev="1" fill="hold"/>
                                        <p:tgtEl>
                                          <p:spTgt spid="7615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00"/>
                                        <p:tgtEl>
                                          <p:spTgt spid="761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76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200"/>
                                        <p:tgtEl>
                                          <p:spTgt spid="76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76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0" fill="hold"/>
                                        <p:tgtEl>
                                          <p:spTgt spid="76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0" fill="hold"/>
                                        <p:tgtEl>
                                          <p:spTgt spid="76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0947E-6 -3.94922E-7 L -0.39555 0.23466 " pathEditMode="relative" rAng="0" ptsTypes="AA">
                                      <p:cBhvr>
                                        <p:cTn id="84" dur="5000" fill="hold"/>
                                        <p:tgtEl>
                                          <p:spTgt spid="76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83" y="1172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8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86" dur="500" fill="hold"/>
                                        <p:tgtEl>
                                          <p:spTgt spid="76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3253E-6 9.30889E-7 L 0.44341 0.14951 " pathEditMode="relative" rAng="0" ptsTypes="AA">
                                      <p:cBhvr>
                                        <p:cTn id="88" dur="5000" fill="hold"/>
                                        <p:tgtEl>
                                          <p:spTgt spid="76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71" y="7475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0" dur="5000" fill="hold"/>
                                        <p:tgtEl>
                                          <p:spTgt spid="76170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8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92" dur="500" fill="hold"/>
                                        <p:tgtEl>
                                          <p:spTgt spid="761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3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1895E-7 1.1607E-6 L 0.40955 0.10937 " pathEditMode="relative" rAng="0" ptsTypes="AA">
                                      <p:cBhvr>
                                        <p:cTn id="94" dur="5000" fill="hold"/>
                                        <p:tgtEl>
                                          <p:spTgt spid="76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78" y="5468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6" dur="5000" fill="hold"/>
                                        <p:tgtEl>
                                          <p:spTgt spid="76172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0" fill="hold"/>
                                        <p:tgtEl>
                                          <p:spTgt spid="76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0" fill="hold"/>
                                        <p:tgtEl>
                                          <p:spTgt spid="76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839E-6 -4.25044E-6 L -0.43365 0.23193 " pathEditMode="relative" rAng="0" ptsTypes="AA">
                                      <p:cBhvr>
                                        <p:cTn id="102" dur="5000" fill="hold"/>
                                        <p:tgtEl>
                                          <p:spTgt spid="761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688" y="11587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0" fill="hold"/>
                                        <p:tgtEl>
                                          <p:spTgt spid="76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0" fill="hold"/>
                                        <p:tgtEl>
                                          <p:spTgt spid="76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7527E-7 4.26808E-6 L 0.36828 0.17407 " pathEditMode="relative" rAng="0" ptsTypes="AA">
                                      <p:cBhvr>
                                        <p:cTn id="108" dur="5000" fill="hold"/>
                                        <p:tgtEl>
                                          <p:spTgt spid="761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409" y="8695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0" fill="hold"/>
                                        <p:tgtEl>
                                          <p:spTgt spid="76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0" fill="hold"/>
                                        <p:tgtEl>
                                          <p:spTgt spid="76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828E-6 2.90345E-6 L 0.33903 0.17124 " pathEditMode="relative" rAng="0" ptsTypes="AA">
                                      <p:cBhvr>
                                        <p:cTn id="114" dur="5000" fill="hold"/>
                                        <p:tgtEl>
                                          <p:spTgt spid="76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46" y="8562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0" fill="hold"/>
                                        <p:tgtEl>
                                          <p:spTgt spid="763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0" fill="hold"/>
                                        <p:tgtEl>
                                          <p:spTgt spid="763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15054E-6 -1.78131E-6 L 0.36925 0.1642 " pathEditMode="relative" rAng="0" ptsTypes="AA">
                                      <p:cBhvr>
                                        <p:cTn id="120" dur="5000" fill="hold"/>
                                        <p:tgtEl>
                                          <p:spTgt spid="763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462" y="8201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0" fill="hold"/>
                                        <p:tgtEl>
                                          <p:spTgt spid="76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0" fill="hold"/>
                                        <p:tgtEl>
                                          <p:spTgt spid="76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7391E-6 -0.00318 L 0.27091 0.14517 " pathEditMode="relative" rAng="0" ptsTypes="AA">
                                      <p:cBhvr>
                                        <p:cTn id="126" dur="5000" fill="hold"/>
                                        <p:tgtEl>
                                          <p:spTgt spid="764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41" y="7409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0" fill="hold"/>
                                        <p:tgtEl>
                                          <p:spTgt spid="76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0" fill="hold"/>
                                        <p:tgtEl>
                                          <p:spTgt spid="764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2607E-6 4.67984E-6 L 0.27113 0.15082 " pathEditMode="relative" rAng="0" ptsTypes="AA">
                                      <p:cBhvr>
                                        <p:cTn id="132" dur="5000" fill="hold"/>
                                        <p:tgtEl>
                                          <p:spTgt spid="764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51" y="7532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0" fill="hold"/>
                                        <p:tgtEl>
                                          <p:spTgt spid="766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0" fill="hold"/>
                                        <p:tgtEl>
                                          <p:spTgt spid="766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2607E-6 4.67984E-6 L 0.27113 0.15082 " pathEditMode="relative" rAng="0" ptsTypes="AA">
                                      <p:cBhvr>
                                        <p:cTn id="138" dur="5000" fill="hold"/>
                                        <p:tgtEl>
                                          <p:spTgt spid="766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51" y="7532"/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0" fill="hold"/>
                                        <p:tgtEl>
                                          <p:spTgt spid="768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0" fill="hold"/>
                                        <p:tgtEl>
                                          <p:spTgt spid="768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72043E-6 -3.01587E-6 L -0.4314 0.22752 " pathEditMode="relative" rAng="0" ptsTypes="AA">
                                      <p:cBhvr>
                                        <p:cTn id="144" dur="5000" fill="hold"/>
                                        <p:tgtEl>
                                          <p:spTgt spid="768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570" y="11376"/>
                                    </p:animMotion>
                                  </p:childTnLst>
                                </p:cTn>
                              </p:par>
                              <p:par>
                                <p:cTn id="14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0" fill="hold"/>
                                        <p:tgtEl>
                                          <p:spTgt spid="770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0" fill="hold"/>
                                        <p:tgtEl>
                                          <p:spTgt spid="770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83871E-6 2.48677E-6 L -0.41591 0.10652 " pathEditMode="relative" rAng="0" ptsTypes="AA">
                                      <p:cBhvr>
                                        <p:cTn id="150" dur="5000" fill="hold"/>
                                        <p:tgtEl>
                                          <p:spTgt spid="770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796" y="5326"/>
                                    </p:animMotion>
                                  </p:childTnLst>
                                </p:cTn>
                              </p:par>
                              <p:par>
                                <p:cTn id="15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0" fill="hold"/>
                                        <p:tgtEl>
                                          <p:spTgt spid="77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0" fill="hold"/>
                                        <p:tgtEl>
                                          <p:spTgt spid="77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52688E-7 2.4515E-6 L -0.42172 0.22451 " pathEditMode="relative" rAng="0" ptsTypes="AA">
                                      <p:cBhvr>
                                        <p:cTn id="156" dur="5000" fill="hold"/>
                                        <p:tgtEl>
                                          <p:spTgt spid="773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086" y="11217"/>
                                    </p:animMotion>
                                  </p:childTnLst>
                                </p:cTn>
                              </p:par>
                              <p:par>
                                <p:cTn id="15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0" fill="hold"/>
                                        <p:tgtEl>
                                          <p:spTgt spid="77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0" fill="hold"/>
                                        <p:tgtEl>
                                          <p:spTgt spid="77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247 0.00864 L -0.48796 0.14003 " pathEditMode="relative" rAng="0" ptsTypes="AA">
                                      <p:cBhvr>
                                        <p:cTn id="162" dur="5000" fill="hold"/>
                                        <p:tgtEl>
                                          <p:spTgt spid="775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69" y="6561"/>
                                    </p:animMotion>
                                  </p:childTnLst>
                                </p:cTn>
                              </p:par>
                              <p:par>
                                <p:cTn id="16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0" fill="hold"/>
                                        <p:tgtEl>
                                          <p:spTgt spid="77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0" fill="hold"/>
                                        <p:tgtEl>
                                          <p:spTgt spid="77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8.11287E-7 L -0.36344 0.04533 " pathEditMode="relative" rAng="0" ptsTypes="AA">
                                      <p:cBhvr>
                                        <p:cTn id="168" dur="5000" fill="hold"/>
                                        <p:tgtEl>
                                          <p:spTgt spid="777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72" y="2257"/>
                                    </p:animMotion>
                                  </p:childTnLst>
                                </p:cTn>
                              </p:par>
                              <p:par>
                                <p:cTn id="16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0" fill="hold"/>
                                        <p:tgtEl>
                                          <p:spTgt spid="779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0" fill="hold"/>
                                        <p:tgtEl>
                                          <p:spTgt spid="779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6344E-6 2.99824E-6 L -0.43097 0.10882 " pathEditMode="relative" rAng="0" ptsTypes="AA">
                                      <p:cBhvr>
                                        <p:cTn id="174" dur="5000" fill="hold"/>
                                        <p:tgtEl>
                                          <p:spTgt spid="779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548" y="5432"/>
                                    </p:animMotion>
                                  </p:childTnLst>
                                </p:cTn>
                              </p:par>
                              <p:par>
                                <p:cTn id="17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0" fill="hold"/>
                                        <p:tgtEl>
                                          <p:spTgt spid="779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0" fill="hold"/>
                                        <p:tgtEl>
                                          <p:spTgt spid="779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52688E-7 1.02293E-6 L -0.34376 0.02434 " pathEditMode="relative" rAng="0" ptsTypes="AA">
                                      <p:cBhvr>
                                        <p:cTn id="180" dur="5000" fill="hold"/>
                                        <p:tgtEl>
                                          <p:spTgt spid="779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183" y="1217"/>
                                    </p:animMotion>
                                  </p:childTnLst>
                                </p:cTn>
                              </p:par>
                              <p:par>
                                <p:cTn id="181" presetID="11" presetClass="entr" presetSubtype="0" repeatDur="9999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82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1" presetClass="entr" presetSubtype="0" repeatDur="9999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4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1" presetClass="entr" presetSubtype="0" repeatDur="9999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86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1" presetClass="entr" presetSubtype="0" repeatDur="99990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88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1" presetClass="entr" presetSubtype="0" repeatDur="99990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90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1" presetClass="entr" presetSubtype="0" repeatDur="99990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92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1" presetClass="entr" presetSubtype="0" repeatDur="9999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4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1" presetClass="entr" presetSubtype="0" repeatDur="99990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96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1" presetClass="entr" presetSubtype="0" repeatDur="99990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98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1" presetClass="entr" presetSubtype="0" repeatDur="99990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00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1" presetClass="entr" presetSubtype="0" repeatDur="99990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202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1" presetClass="entr" presetSubtype="0" repeatDur="9999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4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1" presetClass="entr" presetSubtype="0" repeatDur="99990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06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1" presetClass="entr" presetSubtype="0" repeatDur="99990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08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1" presetClass="entr" presetSubtype="0" repeatDur="99990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10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1" presetClass="entr" presetSubtype="0" repeatDur="99990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212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1" presetClass="entr" presetSubtype="0" repeatDur="9999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4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1" presetClass="entr" presetSubtype="0" repeatDur="999900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216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1" presetClass="entr" presetSubtype="0" repeatDur="99990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18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1" presetClass="entr" presetSubtype="0" repeatDur="99990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20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1" presetClass="entr" presetSubtype="0" repeatDur="99990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222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1" presetClass="entr" presetSubtype="0" repeatDur="9999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4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1" presetClass="entr" presetSubtype="0" repeatDur="99990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226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1" presetClass="entr" presetSubtype="0" repeatDur="999900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228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1" presetClass="entr" presetSubtype="0" repeatDur="99990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230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1" presetClass="entr" presetSubtype="0" repeatDur="99990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232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ntr" presetSubtype="0" repeatDur="9999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2" presetClass="exit" presetSubtype="2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6" dur="500"/>
                                        <p:tgtEl>
                                          <p:spTgt spid="83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7" dur="500"/>
                                        <p:tgtEl>
                                          <p:spTgt spid="83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53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2000" fill="hold"/>
                                        <p:tgtEl>
                                          <p:spTgt spid="8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2000" fill="hold"/>
                                        <p:tgtEl>
                                          <p:spTgt spid="8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3" dur="2000"/>
                                        <p:tgtEl>
                                          <p:spTgt spid="8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0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51507E-6 -7.34463E-7 L 0.60939 -0.47281 " pathEditMode="relative" rAng="0" ptsTypes="AA">
                                      <p:cBhvr>
                                        <p:cTn id="245" dur="3200" fill="hold"/>
                                        <p:tgtEl>
                                          <p:spTgt spid="833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469" y="-23641"/>
                                    </p:animMotion>
                                  </p:childTnLst>
                                </p:cTn>
                              </p:par>
                              <p:par>
                                <p:cTn id="246" presetID="53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8" dur="2000" fill="hold"/>
                                        <p:tgtEl>
                                          <p:spTgt spid="8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2000" fill="hold"/>
                                        <p:tgtEl>
                                          <p:spTgt spid="8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0" dur="2000"/>
                                        <p:tgtEl>
                                          <p:spTgt spid="8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0" presetClass="path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1.11972E-6 4.18079E-6 L 0.61337 -0.46487 " pathEditMode="relative" rAng="0" ptsTypes="AA">
                                      <p:cBhvr>
                                        <p:cTn id="252" dur="3200" fill="hold"/>
                                        <p:tgtEl>
                                          <p:spTgt spid="833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663" y="-23252"/>
                                    </p:animMotion>
                                  </p:childTnLst>
                                </p:cTn>
                              </p:par>
                              <p:par>
                                <p:cTn id="253" presetID="0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0.00212 L -0.00087 -0.61282 " pathEditMode="fixed" rAng="0" ptsTypes="AA">
                                      <p:cBhvr>
                                        <p:cTn id="254" dur="1400" fill="hold"/>
                                        <p:tgtEl>
                                          <p:spTgt spid="834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756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53"/>
                                            </p:cond>
                                          </p:stCondLst>
                                        </p:cTn>
                                        <p:tgtEl>
                                          <p:spTgt spid="83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6" dur="1400" fill="hold"/>
                                        <p:tgtEl>
                                          <p:spTgt spid="83472"/>
                                        </p:tgtEl>
                                      </p:cBhvr>
                                      <p:by x="30210" y="3021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949" name="Group 197">
            <a:extLst>
              <a:ext uri="{FF2B5EF4-FFF2-40B4-BE49-F238E27FC236}">
                <a16:creationId xmlns:a16="http://schemas.microsoft.com/office/drawing/2014/main" id="{52512D3C-945A-43A9-846E-311B9B3F4C84}"/>
              </a:ext>
            </a:extLst>
          </p:cNvPr>
          <p:cNvGrpSpPr>
            <a:grpSpLocks/>
          </p:cNvGrpSpPr>
          <p:nvPr/>
        </p:nvGrpSpPr>
        <p:grpSpPr bwMode="auto">
          <a:xfrm>
            <a:off x="-252413" y="0"/>
            <a:ext cx="15193963" cy="24834850"/>
            <a:chOff x="-159" y="0"/>
            <a:chExt cx="9571" cy="15644"/>
          </a:xfrm>
        </p:grpSpPr>
        <p:sp>
          <p:nvSpPr>
            <p:cNvPr id="74765" name="Rectangle 13">
              <a:extLst>
                <a:ext uri="{FF2B5EF4-FFF2-40B4-BE49-F238E27FC236}">
                  <a16:creationId xmlns:a16="http://schemas.microsoft.com/office/drawing/2014/main" id="{B9300E4F-218E-4CDA-B379-5AD6A3BF89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3" y="0"/>
              <a:ext cx="9390" cy="1746"/>
            </a:xfrm>
            <a:prstGeom prst="rect">
              <a:avLst/>
            </a:prstGeom>
            <a:gradFill rotWithShape="1">
              <a:gsLst>
                <a:gs pos="0">
                  <a:srgbClr val="00AAD2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74766" name="Group 14">
              <a:extLst>
                <a:ext uri="{FF2B5EF4-FFF2-40B4-BE49-F238E27FC236}">
                  <a16:creationId xmlns:a16="http://schemas.microsoft.com/office/drawing/2014/main" id="{0CAE6E31-8D6B-4C70-8CCD-2BEF8E7D12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-159" y="1428"/>
              <a:ext cx="9571" cy="455"/>
              <a:chOff x="-204" y="2090"/>
              <a:chExt cx="9480" cy="455"/>
            </a:xfrm>
          </p:grpSpPr>
          <p:sp>
            <p:nvSpPr>
              <p:cNvPr id="74767" name="Freeform 15">
                <a:extLst>
                  <a:ext uri="{FF2B5EF4-FFF2-40B4-BE49-F238E27FC236}">
                    <a16:creationId xmlns:a16="http://schemas.microsoft.com/office/drawing/2014/main" id="{40C430BF-0AD0-4842-BF34-D9E6723FC4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0" y="2090"/>
                <a:ext cx="9252" cy="384"/>
              </a:xfrm>
              <a:custGeom>
                <a:avLst/>
                <a:gdLst>
                  <a:gd name="T0" fmla="*/ 115 w 2804"/>
                  <a:gd name="T1" fmla="*/ 39 h 234"/>
                  <a:gd name="T2" fmla="*/ 196 w 2804"/>
                  <a:gd name="T3" fmla="*/ 47 h 234"/>
                  <a:gd name="T4" fmla="*/ 293 w 2804"/>
                  <a:gd name="T5" fmla="*/ 57 h 234"/>
                  <a:gd name="T6" fmla="*/ 502 w 2804"/>
                  <a:gd name="T7" fmla="*/ 80 h 234"/>
                  <a:gd name="T8" fmla="*/ 508 w 2804"/>
                  <a:gd name="T9" fmla="*/ 80 h 234"/>
                  <a:gd name="T10" fmla="*/ 620 w 2804"/>
                  <a:gd name="T11" fmla="*/ 93 h 234"/>
                  <a:gd name="T12" fmla="*/ 723 w 2804"/>
                  <a:gd name="T13" fmla="*/ 69 h 234"/>
                  <a:gd name="T14" fmla="*/ 794 w 2804"/>
                  <a:gd name="T15" fmla="*/ 59 h 234"/>
                  <a:gd name="T16" fmla="*/ 854 w 2804"/>
                  <a:gd name="T17" fmla="*/ 55 h 234"/>
                  <a:gd name="T18" fmla="*/ 919 w 2804"/>
                  <a:gd name="T19" fmla="*/ 44 h 234"/>
                  <a:gd name="T20" fmla="*/ 1016 w 2804"/>
                  <a:gd name="T21" fmla="*/ 31 h 234"/>
                  <a:gd name="T22" fmla="*/ 1050 w 2804"/>
                  <a:gd name="T23" fmla="*/ 17 h 234"/>
                  <a:gd name="T24" fmla="*/ 1100 w 2804"/>
                  <a:gd name="T25" fmla="*/ 8 h 234"/>
                  <a:gd name="T26" fmla="*/ 1150 w 2804"/>
                  <a:gd name="T27" fmla="*/ 4 h 234"/>
                  <a:gd name="T28" fmla="*/ 1293 w 2804"/>
                  <a:gd name="T29" fmla="*/ 54 h 234"/>
                  <a:gd name="T30" fmla="*/ 1337 w 2804"/>
                  <a:gd name="T31" fmla="*/ 37 h 234"/>
                  <a:gd name="T32" fmla="*/ 1408 w 2804"/>
                  <a:gd name="T33" fmla="*/ 41 h 234"/>
                  <a:gd name="T34" fmla="*/ 1433 w 2804"/>
                  <a:gd name="T35" fmla="*/ 35 h 234"/>
                  <a:gd name="T36" fmla="*/ 1458 w 2804"/>
                  <a:gd name="T37" fmla="*/ 27 h 234"/>
                  <a:gd name="T38" fmla="*/ 1486 w 2804"/>
                  <a:gd name="T39" fmla="*/ 17 h 234"/>
                  <a:gd name="T40" fmla="*/ 1539 w 2804"/>
                  <a:gd name="T41" fmla="*/ 20 h 234"/>
                  <a:gd name="T42" fmla="*/ 1707 w 2804"/>
                  <a:gd name="T43" fmla="*/ 68 h 234"/>
                  <a:gd name="T44" fmla="*/ 1798 w 2804"/>
                  <a:gd name="T45" fmla="*/ 92 h 234"/>
                  <a:gd name="T46" fmla="*/ 1835 w 2804"/>
                  <a:gd name="T47" fmla="*/ 95 h 234"/>
                  <a:gd name="T48" fmla="*/ 1919 w 2804"/>
                  <a:gd name="T49" fmla="*/ 102 h 234"/>
                  <a:gd name="T50" fmla="*/ 1950 w 2804"/>
                  <a:gd name="T51" fmla="*/ 101 h 234"/>
                  <a:gd name="T52" fmla="*/ 2000 w 2804"/>
                  <a:gd name="T53" fmla="*/ 80 h 234"/>
                  <a:gd name="T54" fmla="*/ 2016 w 2804"/>
                  <a:gd name="T55" fmla="*/ 82 h 234"/>
                  <a:gd name="T56" fmla="*/ 2078 w 2804"/>
                  <a:gd name="T57" fmla="*/ 51 h 234"/>
                  <a:gd name="T58" fmla="*/ 2153 w 2804"/>
                  <a:gd name="T59" fmla="*/ 46 h 234"/>
                  <a:gd name="T60" fmla="*/ 2218 w 2804"/>
                  <a:gd name="T61" fmla="*/ 68 h 234"/>
                  <a:gd name="T62" fmla="*/ 2340 w 2804"/>
                  <a:gd name="T63" fmla="*/ 68 h 234"/>
                  <a:gd name="T64" fmla="*/ 2346 w 2804"/>
                  <a:gd name="T65" fmla="*/ 68 h 234"/>
                  <a:gd name="T66" fmla="*/ 2402 w 2804"/>
                  <a:gd name="T67" fmla="*/ 81 h 234"/>
                  <a:gd name="T68" fmla="*/ 2511 w 2804"/>
                  <a:gd name="T69" fmla="*/ 108 h 234"/>
                  <a:gd name="T70" fmla="*/ 2630 w 2804"/>
                  <a:gd name="T71" fmla="*/ 92 h 234"/>
                  <a:gd name="T72" fmla="*/ 2682 w 2804"/>
                  <a:gd name="T73" fmla="*/ 93 h 234"/>
                  <a:gd name="T74" fmla="*/ 2751 w 2804"/>
                  <a:gd name="T75" fmla="*/ 110 h 234"/>
                  <a:gd name="T76" fmla="*/ 2804 w 2804"/>
                  <a:gd name="T77" fmla="*/ 103 h 234"/>
                  <a:gd name="T78" fmla="*/ 0 w 2804"/>
                  <a:gd name="T79" fmla="*/ 219 h 234"/>
                  <a:gd name="T80" fmla="*/ 22 w 2804"/>
                  <a:gd name="T81" fmla="*/ 37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4" h="234">
                    <a:moveTo>
                      <a:pt x="22" y="37"/>
                    </a:moveTo>
                    <a:cubicBezTo>
                      <a:pt x="55" y="35"/>
                      <a:pt x="84" y="30"/>
                      <a:pt x="115" y="39"/>
                    </a:cubicBezTo>
                    <a:cubicBezTo>
                      <a:pt x="140" y="32"/>
                      <a:pt x="160" y="41"/>
                      <a:pt x="174" y="44"/>
                    </a:cubicBezTo>
                    <a:cubicBezTo>
                      <a:pt x="181" y="46"/>
                      <a:pt x="191" y="45"/>
                      <a:pt x="196" y="47"/>
                    </a:cubicBezTo>
                    <a:cubicBezTo>
                      <a:pt x="208" y="45"/>
                      <a:pt x="218" y="41"/>
                      <a:pt x="227" y="38"/>
                    </a:cubicBezTo>
                    <a:cubicBezTo>
                      <a:pt x="266" y="40"/>
                      <a:pt x="263" y="53"/>
                      <a:pt x="293" y="57"/>
                    </a:cubicBezTo>
                    <a:cubicBezTo>
                      <a:pt x="307" y="61"/>
                      <a:pt x="395" y="57"/>
                      <a:pt x="405" y="55"/>
                    </a:cubicBezTo>
                    <a:cubicBezTo>
                      <a:pt x="444" y="55"/>
                      <a:pt x="482" y="72"/>
                      <a:pt x="502" y="80"/>
                    </a:cubicBezTo>
                    <a:cubicBezTo>
                      <a:pt x="502" y="80"/>
                      <a:pt x="502" y="80"/>
                      <a:pt x="502" y="81"/>
                    </a:cubicBezTo>
                    <a:cubicBezTo>
                      <a:pt x="504" y="80"/>
                      <a:pt x="506" y="80"/>
                      <a:pt x="508" y="80"/>
                    </a:cubicBezTo>
                    <a:cubicBezTo>
                      <a:pt x="511" y="79"/>
                      <a:pt x="516" y="75"/>
                      <a:pt x="520" y="72"/>
                    </a:cubicBezTo>
                    <a:cubicBezTo>
                      <a:pt x="563" y="74"/>
                      <a:pt x="574" y="88"/>
                      <a:pt x="620" y="93"/>
                    </a:cubicBezTo>
                    <a:cubicBezTo>
                      <a:pt x="632" y="84"/>
                      <a:pt x="654" y="79"/>
                      <a:pt x="667" y="71"/>
                    </a:cubicBezTo>
                    <a:cubicBezTo>
                      <a:pt x="694" y="68"/>
                      <a:pt x="699" y="68"/>
                      <a:pt x="723" y="69"/>
                    </a:cubicBezTo>
                    <a:cubicBezTo>
                      <a:pt x="779" y="56"/>
                      <a:pt x="779" y="56"/>
                      <a:pt x="779" y="56"/>
                    </a:cubicBezTo>
                    <a:cubicBezTo>
                      <a:pt x="792" y="56"/>
                      <a:pt x="791" y="56"/>
                      <a:pt x="794" y="59"/>
                    </a:cubicBezTo>
                    <a:cubicBezTo>
                      <a:pt x="807" y="57"/>
                      <a:pt x="824" y="55"/>
                      <a:pt x="835" y="52"/>
                    </a:cubicBezTo>
                    <a:cubicBezTo>
                      <a:pt x="847" y="53"/>
                      <a:pt x="847" y="53"/>
                      <a:pt x="854" y="55"/>
                    </a:cubicBezTo>
                    <a:cubicBezTo>
                      <a:pt x="864" y="57"/>
                      <a:pt x="876" y="52"/>
                      <a:pt x="888" y="51"/>
                    </a:cubicBezTo>
                    <a:cubicBezTo>
                      <a:pt x="900" y="54"/>
                      <a:pt x="909" y="46"/>
                      <a:pt x="919" y="44"/>
                    </a:cubicBezTo>
                    <a:cubicBezTo>
                      <a:pt x="934" y="42"/>
                      <a:pt x="951" y="43"/>
                      <a:pt x="969" y="41"/>
                    </a:cubicBezTo>
                    <a:cubicBezTo>
                      <a:pt x="981" y="39"/>
                      <a:pt x="1005" y="34"/>
                      <a:pt x="1016" y="31"/>
                    </a:cubicBezTo>
                    <a:cubicBezTo>
                      <a:pt x="1028" y="27"/>
                      <a:pt x="1019" y="22"/>
                      <a:pt x="1031" y="17"/>
                    </a:cubicBezTo>
                    <a:cubicBezTo>
                      <a:pt x="1037" y="16"/>
                      <a:pt x="1041" y="19"/>
                      <a:pt x="1050" y="17"/>
                    </a:cubicBezTo>
                    <a:cubicBezTo>
                      <a:pt x="1053" y="15"/>
                      <a:pt x="1056" y="13"/>
                      <a:pt x="1059" y="12"/>
                    </a:cubicBezTo>
                    <a:cubicBezTo>
                      <a:pt x="1073" y="10"/>
                      <a:pt x="1086" y="9"/>
                      <a:pt x="1100" y="8"/>
                    </a:cubicBezTo>
                    <a:cubicBezTo>
                      <a:pt x="1111" y="6"/>
                      <a:pt x="1119" y="3"/>
                      <a:pt x="1131" y="1"/>
                    </a:cubicBezTo>
                    <a:cubicBezTo>
                      <a:pt x="1138" y="0"/>
                      <a:pt x="1141" y="4"/>
                      <a:pt x="1150" y="4"/>
                    </a:cubicBezTo>
                    <a:cubicBezTo>
                      <a:pt x="1197" y="1"/>
                      <a:pt x="1248" y="27"/>
                      <a:pt x="1271" y="39"/>
                    </a:cubicBezTo>
                    <a:cubicBezTo>
                      <a:pt x="1280" y="43"/>
                      <a:pt x="1278" y="51"/>
                      <a:pt x="1293" y="54"/>
                    </a:cubicBezTo>
                    <a:cubicBezTo>
                      <a:pt x="1296" y="54"/>
                      <a:pt x="1294" y="54"/>
                      <a:pt x="1299" y="55"/>
                    </a:cubicBezTo>
                    <a:cubicBezTo>
                      <a:pt x="1310" y="49"/>
                      <a:pt x="1321" y="41"/>
                      <a:pt x="1337" y="37"/>
                    </a:cubicBezTo>
                    <a:cubicBezTo>
                      <a:pt x="1348" y="34"/>
                      <a:pt x="1355" y="33"/>
                      <a:pt x="1362" y="29"/>
                    </a:cubicBezTo>
                    <a:cubicBezTo>
                      <a:pt x="1383" y="30"/>
                      <a:pt x="1402" y="35"/>
                      <a:pt x="1408" y="41"/>
                    </a:cubicBezTo>
                    <a:cubicBezTo>
                      <a:pt x="1410" y="41"/>
                      <a:pt x="1412" y="41"/>
                      <a:pt x="1414" y="41"/>
                    </a:cubicBezTo>
                    <a:cubicBezTo>
                      <a:pt x="1421" y="39"/>
                      <a:pt x="1427" y="37"/>
                      <a:pt x="1433" y="35"/>
                    </a:cubicBezTo>
                    <a:cubicBezTo>
                      <a:pt x="1436" y="34"/>
                      <a:pt x="1433" y="32"/>
                      <a:pt x="1436" y="31"/>
                    </a:cubicBezTo>
                    <a:cubicBezTo>
                      <a:pt x="1445" y="33"/>
                      <a:pt x="1453" y="30"/>
                      <a:pt x="1458" y="27"/>
                    </a:cubicBezTo>
                    <a:cubicBezTo>
                      <a:pt x="1462" y="25"/>
                      <a:pt x="1466" y="22"/>
                      <a:pt x="1471" y="20"/>
                    </a:cubicBezTo>
                    <a:cubicBezTo>
                      <a:pt x="1477" y="18"/>
                      <a:pt x="1481" y="19"/>
                      <a:pt x="1486" y="17"/>
                    </a:cubicBezTo>
                    <a:cubicBezTo>
                      <a:pt x="1504" y="18"/>
                      <a:pt x="1513" y="20"/>
                      <a:pt x="1520" y="24"/>
                    </a:cubicBezTo>
                    <a:cubicBezTo>
                      <a:pt x="1531" y="23"/>
                      <a:pt x="1529" y="21"/>
                      <a:pt x="1539" y="20"/>
                    </a:cubicBezTo>
                    <a:cubicBezTo>
                      <a:pt x="1578" y="34"/>
                      <a:pt x="1618" y="47"/>
                      <a:pt x="1657" y="61"/>
                    </a:cubicBezTo>
                    <a:cubicBezTo>
                      <a:pt x="1663" y="60"/>
                      <a:pt x="1699" y="66"/>
                      <a:pt x="1707" y="68"/>
                    </a:cubicBezTo>
                    <a:cubicBezTo>
                      <a:pt x="1729" y="74"/>
                      <a:pt x="1731" y="83"/>
                      <a:pt x="1748" y="90"/>
                    </a:cubicBezTo>
                    <a:cubicBezTo>
                      <a:pt x="1750" y="91"/>
                      <a:pt x="1795" y="92"/>
                      <a:pt x="1798" y="92"/>
                    </a:cubicBezTo>
                    <a:cubicBezTo>
                      <a:pt x="1803" y="96"/>
                      <a:pt x="1810" y="97"/>
                      <a:pt x="1813" y="101"/>
                    </a:cubicBezTo>
                    <a:cubicBezTo>
                      <a:pt x="1833" y="100"/>
                      <a:pt x="1826" y="97"/>
                      <a:pt x="1835" y="95"/>
                    </a:cubicBezTo>
                    <a:cubicBezTo>
                      <a:pt x="1839" y="96"/>
                      <a:pt x="1843" y="96"/>
                      <a:pt x="1848" y="97"/>
                    </a:cubicBezTo>
                    <a:cubicBezTo>
                      <a:pt x="1873" y="94"/>
                      <a:pt x="1908" y="96"/>
                      <a:pt x="1919" y="102"/>
                    </a:cubicBezTo>
                    <a:cubicBezTo>
                      <a:pt x="1936" y="101"/>
                      <a:pt x="1929" y="100"/>
                      <a:pt x="1935" y="99"/>
                    </a:cubicBezTo>
                    <a:cubicBezTo>
                      <a:pt x="1940" y="98"/>
                      <a:pt x="1947" y="101"/>
                      <a:pt x="1950" y="101"/>
                    </a:cubicBezTo>
                    <a:cubicBezTo>
                      <a:pt x="1961" y="102"/>
                      <a:pt x="1958" y="99"/>
                      <a:pt x="1969" y="99"/>
                    </a:cubicBezTo>
                    <a:cubicBezTo>
                      <a:pt x="1979" y="92"/>
                      <a:pt x="1992" y="88"/>
                      <a:pt x="2000" y="80"/>
                    </a:cubicBezTo>
                    <a:cubicBezTo>
                      <a:pt x="2006" y="79"/>
                      <a:pt x="2003" y="79"/>
                      <a:pt x="2006" y="78"/>
                    </a:cubicBezTo>
                    <a:cubicBezTo>
                      <a:pt x="2010" y="80"/>
                      <a:pt x="2012" y="81"/>
                      <a:pt x="2016" y="82"/>
                    </a:cubicBezTo>
                    <a:cubicBezTo>
                      <a:pt x="2024" y="76"/>
                      <a:pt x="2031" y="71"/>
                      <a:pt x="2041" y="66"/>
                    </a:cubicBezTo>
                    <a:cubicBezTo>
                      <a:pt x="2051" y="60"/>
                      <a:pt x="2071" y="59"/>
                      <a:pt x="2078" y="51"/>
                    </a:cubicBezTo>
                    <a:cubicBezTo>
                      <a:pt x="2098" y="50"/>
                      <a:pt x="2115" y="50"/>
                      <a:pt x="2128" y="54"/>
                    </a:cubicBezTo>
                    <a:cubicBezTo>
                      <a:pt x="2135" y="50"/>
                      <a:pt x="2146" y="49"/>
                      <a:pt x="2153" y="46"/>
                    </a:cubicBezTo>
                    <a:cubicBezTo>
                      <a:pt x="2168" y="45"/>
                      <a:pt x="2180" y="45"/>
                      <a:pt x="2187" y="48"/>
                    </a:cubicBezTo>
                    <a:cubicBezTo>
                      <a:pt x="2199" y="50"/>
                      <a:pt x="2216" y="62"/>
                      <a:pt x="2218" y="68"/>
                    </a:cubicBezTo>
                    <a:cubicBezTo>
                      <a:pt x="2243" y="66"/>
                      <a:pt x="2282" y="47"/>
                      <a:pt x="2312" y="56"/>
                    </a:cubicBezTo>
                    <a:cubicBezTo>
                      <a:pt x="2325" y="58"/>
                      <a:pt x="2330" y="65"/>
                      <a:pt x="2340" y="68"/>
                    </a:cubicBezTo>
                    <a:cubicBezTo>
                      <a:pt x="2340" y="69"/>
                      <a:pt x="2340" y="69"/>
                      <a:pt x="2340" y="69"/>
                    </a:cubicBezTo>
                    <a:cubicBezTo>
                      <a:pt x="2346" y="70"/>
                      <a:pt x="2344" y="69"/>
                      <a:pt x="2346" y="68"/>
                    </a:cubicBezTo>
                    <a:cubicBezTo>
                      <a:pt x="2373" y="69"/>
                      <a:pt x="2366" y="75"/>
                      <a:pt x="2380" y="80"/>
                    </a:cubicBezTo>
                    <a:cubicBezTo>
                      <a:pt x="2389" y="82"/>
                      <a:pt x="2396" y="79"/>
                      <a:pt x="2402" y="81"/>
                    </a:cubicBezTo>
                    <a:cubicBezTo>
                      <a:pt x="2409" y="82"/>
                      <a:pt x="2439" y="101"/>
                      <a:pt x="2443" y="105"/>
                    </a:cubicBezTo>
                    <a:cubicBezTo>
                      <a:pt x="2466" y="104"/>
                      <a:pt x="2502" y="99"/>
                      <a:pt x="2511" y="108"/>
                    </a:cubicBezTo>
                    <a:cubicBezTo>
                      <a:pt x="2544" y="107"/>
                      <a:pt x="2552" y="97"/>
                      <a:pt x="2577" y="93"/>
                    </a:cubicBezTo>
                    <a:cubicBezTo>
                      <a:pt x="2593" y="91"/>
                      <a:pt x="2618" y="93"/>
                      <a:pt x="2630" y="92"/>
                    </a:cubicBezTo>
                    <a:cubicBezTo>
                      <a:pt x="2638" y="96"/>
                      <a:pt x="2647" y="96"/>
                      <a:pt x="2651" y="102"/>
                    </a:cubicBezTo>
                    <a:cubicBezTo>
                      <a:pt x="2664" y="101"/>
                      <a:pt x="2676" y="97"/>
                      <a:pt x="2682" y="93"/>
                    </a:cubicBezTo>
                    <a:cubicBezTo>
                      <a:pt x="2725" y="94"/>
                      <a:pt x="2709" y="108"/>
                      <a:pt x="2739" y="112"/>
                    </a:cubicBezTo>
                    <a:cubicBezTo>
                      <a:pt x="2746" y="114"/>
                      <a:pt x="2746" y="113"/>
                      <a:pt x="2751" y="110"/>
                    </a:cubicBezTo>
                    <a:cubicBezTo>
                      <a:pt x="2754" y="111"/>
                      <a:pt x="2755" y="112"/>
                      <a:pt x="2757" y="114"/>
                    </a:cubicBezTo>
                    <a:cubicBezTo>
                      <a:pt x="2774" y="111"/>
                      <a:pt x="2784" y="105"/>
                      <a:pt x="2804" y="103"/>
                    </a:cubicBezTo>
                    <a:cubicBezTo>
                      <a:pt x="2804" y="234"/>
                      <a:pt x="2804" y="88"/>
                      <a:pt x="2804" y="219"/>
                    </a:cubicBezTo>
                    <a:cubicBezTo>
                      <a:pt x="1869" y="219"/>
                      <a:pt x="935" y="219"/>
                      <a:pt x="0" y="219"/>
                    </a:cubicBezTo>
                    <a:cubicBezTo>
                      <a:pt x="0" y="65"/>
                      <a:pt x="0" y="188"/>
                      <a:pt x="0" y="34"/>
                    </a:cubicBezTo>
                    <a:cubicBezTo>
                      <a:pt x="11" y="35"/>
                      <a:pt x="14" y="37"/>
                      <a:pt x="22" y="37"/>
                    </a:cubicBezTo>
                    <a:close/>
                  </a:path>
                </a:pathLst>
              </a:custGeom>
              <a:solidFill>
                <a:srgbClr val="69C6FF">
                  <a:alpha val="37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4768" name="Freeform 16">
                <a:extLst>
                  <a:ext uri="{FF2B5EF4-FFF2-40B4-BE49-F238E27FC236}">
                    <a16:creationId xmlns:a16="http://schemas.microsoft.com/office/drawing/2014/main" id="{08D4B385-D808-46B2-ABE7-6415E5D453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04" y="2291"/>
                <a:ext cx="9480" cy="254"/>
              </a:xfrm>
              <a:custGeom>
                <a:avLst/>
                <a:gdLst>
                  <a:gd name="T0" fmla="*/ 2800 w 2800"/>
                  <a:gd name="T1" fmla="*/ 36 h 160"/>
                  <a:gd name="T2" fmla="*/ 2800 w 2800"/>
                  <a:gd name="T3" fmla="*/ 160 h 160"/>
                  <a:gd name="T4" fmla="*/ 0 w 2800"/>
                  <a:gd name="T5" fmla="*/ 160 h 160"/>
                  <a:gd name="T6" fmla="*/ 0 w 2800"/>
                  <a:gd name="T7" fmla="*/ 13 h 160"/>
                  <a:gd name="T8" fmla="*/ 56 w 2800"/>
                  <a:gd name="T9" fmla="*/ 13 h 160"/>
                  <a:gd name="T10" fmla="*/ 112 w 2800"/>
                  <a:gd name="T11" fmla="*/ 3 h 160"/>
                  <a:gd name="T12" fmla="*/ 196 w 2800"/>
                  <a:gd name="T13" fmla="*/ 2 h 160"/>
                  <a:gd name="T14" fmla="*/ 245 w 2800"/>
                  <a:gd name="T15" fmla="*/ 8 h 160"/>
                  <a:gd name="T16" fmla="*/ 287 w 2800"/>
                  <a:gd name="T17" fmla="*/ 7 h 160"/>
                  <a:gd name="T18" fmla="*/ 332 w 2800"/>
                  <a:gd name="T19" fmla="*/ 14 h 160"/>
                  <a:gd name="T20" fmla="*/ 392 w 2800"/>
                  <a:gd name="T21" fmla="*/ 3 h 160"/>
                  <a:gd name="T22" fmla="*/ 458 w 2800"/>
                  <a:gd name="T23" fmla="*/ 0 h 160"/>
                  <a:gd name="T24" fmla="*/ 542 w 2800"/>
                  <a:gd name="T25" fmla="*/ 26 h 160"/>
                  <a:gd name="T26" fmla="*/ 605 w 2800"/>
                  <a:gd name="T27" fmla="*/ 32 h 160"/>
                  <a:gd name="T28" fmla="*/ 693 w 2800"/>
                  <a:gd name="T29" fmla="*/ 42 h 160"/>
                  <a:gd name="T30" fmla="*/ 830 w 2800"/>
                  <a:gd name="T31" fmla="*/ 56 h 160"/>
                  <a:gd name="T32" fmla="*/ 868 w 2800"/>
                  <a:gd name="T33" fmla="*/ 65 h 160"/>
                  <a:gd name="T34" fmla="*/ 963 w 2800"/>
                  <a:gd name="T35" fmla="*/ 63 h 160"/>
                  <a:gd name="T36" fmla="*/ 1057 w 2800"/>
                  <a:gd name="T37" fmla="*/ 55 h 160"/>
                  <a:gd name="T38" fmla="*/ 1194 w 2800"/>
                  <a:gd name="T39" fmla="*/ 39 h 160"/>
                  <a:gd name="T40" fmla="*/ 1369 w 2800"/>
                  <a:gd name="T41" fmla="*/ 13 h 160"/>
                  <a:gd name="T42" fmla="*/ 1407 w 2800"/>
                  <a:gd name="T43" fmla="*/ 19 h 160"/>
                  <a:gd name="T44" fmla="*/ 1456 w 2800"/>
                  <a:gd name="T45" fmla="*/ 15 h 160"/>
                  <a:gd name="T46" fmla="*/ 1502 w 2800"/>
                  <a:gd name="T47" fmla="*/ 20 h 160"/>
                  <a:gd name="T48" fmla="*/ 1649 w 2800"/>
                  <a:gd name="T49" fmla="*/ 38 h 160"/>
                  <a:gd name="T50" fmla="*/ 1754 w 2800"/>
                  <a:gd name="T51" fmla="*/ 40 h 160"/>
                  <a:gd name="T52" fmla="*/ 1880 w 2800"/>
                  <a:gd name="T53" fmla="*/ 26 h 160"/>
                  <a:gd name="T54" fmla="*/ 1999 w 2800"/>
                  <a:gd name="T55" fmla="*/ 15 h 160"/>
                  <a:gd name="T56" fmla="*/ 2083 w 2800"/>
                  <a:gd name="T57" fmla="*/ 19 h 160"/>
                  <a:gd name="T58" fmla="*/ 2149 w 2800"/>
                  <a:gd name="T59" fmla="*/ 15 h 160"/>
                  <a:gd name="T60" fmla="*/ 2247 w 2800"/>
                  <a:gd name="T61" fmla="*/ 38 h 160"/>
                  <a:gd name="T62" fmla="*/ 2408 w 2800"/>
                  <a:gd name="T63" fmla="*/ 38 h 160"/>
                  <a:gd name="T64" fmla="*/ 2499 w 2800"/>
                  <a:gd name="T65" fmla="*/ 65 h 160"/>
                  <a:gd name="T66" fmla="*/ 2590 w 2800"/>
                  <a:gd name="T67" fmla="*/ 63 h 160"/>
                  <a:gd name="T68" fmla="*/ 2800 w 2800"/>
                  <a:gd name="T69" fmla="*/ 36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800" h="160">
                    <a:moveTo>
                      <a:pt x="2800" y="36"/>
                    </a:moveTo>
                    <a:cubicBezTo>
                      <a:pt x="2800" y="148"/>
                      <a:pt x="2800" y="48"/>
                      <a:pt x="2800" y="160"/>
                    </a:cubicBezTo>
                    <a:cubicBezTo>
                      <a:pt x="1867" y="160"/>
                      <a:pt x="933" y="160"/>
                      <a:pt x="0" y="160"/>
                    </a:cubicBezTo>
                    <a:cubicBezTo>
                      <a:pt x="0" y="40"/>
                      <a:pt x="0" y="133"/>
                      <a:pt x="0" y="13"/>
                    </a:cubicBezTo>
                    <a:cubicBezTo>
                      <a:pt x="16" y="8"/>
                      <a:pt x="40" y="14"/>
                      <a:pt x="56" y="13"/>
                    </a:cubicBezTo>
                    <a:cubicBezTo>
                      <a:pt x="79" y="12"/>
                      <a:pt x="94" y="5"/>
                      <a:pt x="112" y="3"/>
                    </a:cubicBezTo>
                    <a:cubicBezTo>
                      <a:pt x="134" y="1"/>
                      <a:pt x="171" y="1"/>
                      <a:pt x="196" y="2"/>
                    </a:cubicBezTo>
                    <a:cubicBezTo>
                      <a:pt x="212" y="3"/>
                      <a:pt x="228" y="7"/>
                      <a:pt x="245" y="8"/>
                    </a:cubicBezTo>
                    <a:cubicBezTo>
                      <a:pt x="259" y="9"/>
                      <a:pt x="274" y="6"/>
                      <a:pt x="287" y="7"/>
                    </a:cubicBezTo>
                    <a:cubicBezTo>
                      <a:pt x="300" y="8"/>
                      <a:pt x="317" y="14"/>
                      <a:pt x="332" y="14"/>
                    </a:cubicBezTo>
                    <a:cubicBezTo>
                      <a:pt x="356" y="14"/>
                      <a:pt x="369" y="5"/>
                      <a:pt x="392" y="3"/>
                    </a:cubicBezTo>
                    <a:cubicBezTo>
                      <a:pt x="420" y="1"/>
                      <a:pt x="441" y="5"/>
                      <a:pt x="458" y="0"/>
                    </a:cubicBezTo>
                    <a:cubicBezTo>
                      <a:pt x="494" y="6"/>
                      <a:pt x="517" y="16"/>
                      <a:pt x="542" y="26"/>
                    </a:cubicBezTo>
                    <a:cubicBezTo>
                      <a:pt x="566" y="22"/>
                      <a:pt x="586" y="30"/>
                      <a:pt x="605" y="32"/>
                    </a:cubicBezTo>
                    <a:cubicBezTo>
                      <a:pt x="636" y="35"/>
                      <a:pt x="671" y="34"/>
                      <a:pt x="693" y="42"/>
                    </a:cubicBezTo>
                    <a:cubicBezTo>
                      <a:pt x="742" y="45"/>
                      <a:pt x="789" y="49"/>
                      <a:pt x="830" y="56"/>
                    </a:cubicBezTo>
                    <a:cubicBezTo>
                      <a:pt x="844" y="59"/>
                      <a:pt x="852" y="64"/>
                      <a:pt x="868" y="65"/>
                    </a:cubicBezTo>
                    <a:cubicBezTo>
                      <a:pt x="903" y="67"/>
                      <a:pt x="928" y="55"/>
                      <a:pt x="963" y="63"/>
                    </a:cubicBezTo>
                    <a:cubicBezTo>
                      <a:pt x="996" y="59"/>
                      <a:pt x="1025" y="50"/>
                      <a:pt x="1057" y="55"/>
                    </a:cubicBezTo>
                    <a:cubicBezTo>
                      <a:pt x="1092" y="45"/>
                      <a:pt x="1142" y="37"/>
                      <a:pt x="1194" y="39"/>
                    </a:cubicBezTo>
                    <a:cubicBezTo>
                      <a:pt x="1242" y="29"/>
                      <a:pt x="1287" y="8"/>
                      <a:pt x="1369" y="13"/>
                    </a:cubicBezTo>
                    <a:cubicBezTo>
                      <a:pt x="1383" y="14"/>
                      <a:pt x="1392" y="18"/>
                      <a:pt x="1407" y="19"/>
                    </a:cubicBezTo>
                    <a:cubicBezTo>
                      <a:pt x="1423" y="19"/>
                      <a:pt x="1441" y="15"/>
                      <a:pt x="1456" y="15"/>
                    </a:cubicBezTo>
                    <a:cubicBezTo>
                      <a:pt x="1469" y="15"/>
                      <a:pt x="1487" y="18"/>
                      <a:pt x="1502" y="20"/>
                    </a:cubicBezTo>
                    <a:cubicBezTo>
                      <a:pt x="1547" y="25"/>
                      <a:pt x="1612" y="29"/>
                      <a:pt x="1649" y="38"/>
                    </a:cubicBezTo>
                    <a:cubicBezTo>
                      <a:pt x="1689" y="37"/>
                      <a:pt x="1712" y="35"/>
                      <a:pt x="1754" y="40"/>
                    </a:cubicBezTo>
                    <a:cubicBezTo>
                      <a:pt x="1798" y="34"/>
                      <a:pt x="1830" y="17"/>
                      <a:pt x="1880" y="26"/>
                    </a:cubicBezTo>
                    <a:cubicBezTo>
                      <a:pt x="1893" y="16"/>
                      <a:pt x="1953" y="16"/>
                      <a:pt x="1999" y="15"/>
                    </a:cubicBezTo>
                    <a:cubicBezTo>
                      <a:pt x="2025" y="15"/>
                      <a:pt x="2056" y="19"/>
                      <a:pt x="2083" y="19"/>
                    </a:cubicBezTo>
                    <a:cubicBezTo>
                      <a:pt x="2095" y="19"/>
                      <a:pt x="2132" y="14"/>
                      <a:pt x="2149" y="15"/>
                    </a:cubicBezTo>
                    <a:cubicBezTo>
                      <a:pt x="2190" y="18"/>
                      <a:pt x="2210" y="36"/>
                      <a:pt x="2247" y="38"/>
                    </a:cubicBezTo>
                    <a:cubicBezTo>
                      <a:pt x="2301" y="31"/>
                      <a:pt x="2350" y="40"/>
                      <a:pt x="2408" y="38"/>
                    </a:cubicBezTo>
                    <a:cubicBezTo>
                      <a:pt x="2451" y="40"/>
                      <a:pt x="2459" y="62"/>
                      <a:pt x="2499" y="65"/>
                    </a:cubicBezTo>
                    <a:cubicBezTo>
                      <a:pt x="2530" y="67"/>
                      <a:pt x="2560" y="57"/>
                      <a:pt x="2590" y="63"/>
                    </a:cubicBezTo>
                    <a:cubicBezTo>
                      <a:pt x="2668" y="59"/>
                      <a:pt x="2710" y="25"/>
                      <a:pt x="2800" y="36"/>
                    </a:cubicBezTo>
                    <a:close/>
                  </a:path>
                </a:pathLst>
              </a:custGeom>
              <a:solidFill>
                <a:srgbClr val="002E3E">
                  <a:alpha val="61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74944" name="Group 192">
              <a:extLst>
                <a:ext uri="{FF2B5EF4-FFF2-40B4-BE49-F238E27FC236}">
                  <a16:creationId xmlns:a16="http://schemas.microsoft.com/office/drawing/2014/main" id="{529D244E-E90B-48B4-BD23-CCEDB0F22B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-97" y="2736"/>
              <a:ext cx="9419" cy="12908"/>
              <a:chOff x="5777" y="384"/>
              <a:chExt cx="9419" cy="12908"/>
            </a:xfrm>
          </p:grpSpPr>
          <p:grpSp>
            <p:nvGrpSpPr>
              <p:cNvPr id="74945" name="Group 193">
                <a:extLst>
                  <a:ext uri="{FF2B5EF4-FFF2-40B4-BE49-F238E27FC236}">
                    <a16:creationId xmlns:a16="http://schemas.microsoft.com/office/drawing/2014/main" id="{1F74D025-7364-4CDA-87E3-1AE99955821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783" y="384"/>
                <a:ext cx="9413" cy="7169"/>
                <a:chOff x="-3243" y="0"/>
                <a:chExt cx="9413" cy="7169"/>
              </a:xfrm>
            </p:grpSpPr>
            <p:sp>
              <p:nvSpPr>
                <p:cNvPr id="74946" name="Rectangle 194">
                  <a:extLst>
                    <a:ext uri="{FF2B5EF4-FFF2-40B4-BE49-F238E27FC236}">
                      <a16:creationId xmlns:a16="http://schemas.microsoft.com/office/drawing/2014/main" id="{44383717-5FC4-40CE-A117-EFB1339A7B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-3243" y="0"/>
                  <a:ext cx="9413" cy="3585"/>
                </a:xfrm>
                <a:prstGeom prst="rect">
                  <a:avLst/>
                </a:prstGeom>
                <a:gradFill rotWithShape="1">
                  <a:gsLst>
                    <a:gs pos="0">
                      <a:srgbClr val="00AAD2"/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74947" name="Rectangle 195">
                  <a:extLst>
                    <a:ext uri="{FF2B5EF4-FFF2-40B4-BE49-F238E27FC236}">
                      <a16:creationId xmlns:a16="http://schemas.microsoft.com/office/drawing/2014/main" id="{7A605CE8-767B-40CD-84D0-F7B9A8B832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 flipV="1">
                  <a:off x="-3243" y="3584"/>
                  <a:ext cx="9413" cy="3585"/>
                </a:xfrm>
                <a:prstGeom prst="rect">
                  <a:avLst/>
                </a:prstGeom>
                <a:gradFill rotWithShape="1">
                  <a:gsLst>
                    <a:gs pos="0">
                      <a:srgbClr val="00AAD2"/>
                    </a:gs>
                    <a:gs pos="100000">
                      <a:srgbClr val="0083A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74948" name="Rectangle 196">
                <a:extLst>
                  <a:ext uri="{FF2B5EF4-FFF2-40B4-BE49-F238E27FC236}">
                    <a16:creationId xmlns:a16="http://schemas.microsoft.com/office/drawing/2014/main" id="{91B1B1CB-680A-4A40-BE3D-D43D7D24F9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7" y="7553"/>
                <a:ext cx="9413" cy="5739"/>
              </a:xfrm>
              <a:prstGeom prst="rect">
                <a:avLst/>
              </a:prstGeom>
              <a:solidFill>
                <a:srgbClr val="0083A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pic>
        <p:nvPicPr>
          <p:cNvPr id="74754" name="Picture 2" descr="2">
            <a:extLst>
              <a:ext uri="{FF2B5EF4-FFF2-40B4-BE49-F238E27FC236}">
                <a16:creationId xmlns:a16="http://schemas.microsoft.com/office/drawing/2014/main" id="{FA0F257A-F1CB-49FD-9E70-CD67380BB8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40000" contrast="-5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2555875"/>
            <a:ext cx="2874962" cy="178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755" name="Picture 3" descr="4">
            <a:extLst>
              <a:ext uri="{FF2B5EF4-FFF2-40B4-BE49-F238E27FC236}">
                <a16:creationId xmlns:a16="http://schemas.microsoft.com/office/drawing/2014/main" id="{DAC4FEF3-C5FE-4E77-A1A2-1E2B065C67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40000" contrast="-5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2555875"/>
            <a:ext cx="2871787" cy="178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756" name="Picture 4" descr="6">
            <a:extLst>
              <a:ext uri="{FF2B5EF4-FFF2-40B4-BE49-F238E27FC236}">
                <a16:creationId xmlns:a16="http://schemas.microsoft.com/office/drawing/2014/main" id="{39B34A9C-55F5-44F6-97F5-3E3A3BFF4B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lum bright="40000" contrast="-5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2555875"/>
            <a:ext cx="2871787" cy="178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757" name="Picture 5" descr="9">
            <a:extLst>
              <a:ext uri="{FF2B5EF4-FFF2-40B4-BE49-F238E27FC236}">
                <a16:creationId xmlns:a16="http://schemas.microsoft.com/office/drawing/2014/main" id="{AAFADF06-221D-4260-9D02-035C33AD0C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lum bright="40000" contrast="-5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2555875"/>
            <a:ext cx="2871787" cy="178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758" name="Picture 6" descr="10">
            <a:extLst>
              <a:ext uri="{FF2B5EF4-FFF2-40B4-BE49-F238E27FC236}">
                <a16:creationId xmlns:a16="http://schemas.microsoft.com/office/drawing/2014/main" id="{705D4271-4EFE-4BBE-8F8A-65B9F6F982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lum bright="40000" contrast="-5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2555875"/>
            <a:ext cx="2871787" cy="178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759" name="Picture 7" descr="11">
            <a:extLst>
              <a:ext uri="{FF2B5EF4-FFF2-40B4-BE49-F238E27FC236}">
                <a16:creationId xmlns:a16="http://schemas.microsoft.com/office/drawing/2014/main" id="{06AFDD38-55D3-4E93-922D-AE726805AE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lum bright="40000" contrast="-5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2555875"/>
            <a:ext cx="2871787" cy="178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760" name="Picture 8" descr="12">
            <a:extLst>
              <a:ext uri="{FF2B5EF4-FFF2-40B4-BE49-F238E27FC236}">
                <a16:creationId xmlns:a16="http://schemas.microsoft.com/office/drawing/2014/main" id="{30C6F651-E70C-4AAA-863A-029CA61F68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lum bright="40000" contrast="-5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2555875"/>
            <a:ext cx="2871787" cy="178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761" name="Picture 9" descr="00">
            <a:extLst>
              <a:ext uri="{FF2B5EF4-FFF2-40B4-BE49-F238E27FC236}">
                <a16:creationId xmlns:a16="http://schemas.microsoft.com/office/drawing/2014/main" id="{DEFF7547-D6A6-429A-B653-A413B4CBEA41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lum bright="40000" contrast="-5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2555875"/>
            <a:ext cx="2871787" cy="178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762" name="Picture 10" descr="001">
            <a:extLst>
              <a:ext uri="{FF2B5EF4-FFF2-40B4-BE49-F238E27FC236}">
                <a16:creationId xmlns:a16="http://schemas.microsoft.com/office/drawing/2014/main" id="{2BD0443A-D707-414B-B383-F023A0F76523}"/>
              </a:ext>
            </a:extLst>
          </p:cNvPr>
          <p:cNvPicPr>
            <a:picLocks noChangeArrowheads="1"/>
          </p:cNvPicPr>
          <p:nvPr/>
        </p:nvPicPr>
        <p:blipFill>
          <a:blip r:embed="rId10">
            <a:lum bright="40000" contrast="-5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2555875"/>
            <a:ext cx="2871787" cy="178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763" name="Picture 11" descr="002">
            <a:extLst>
              <a:ext uri="{FF2B5EF4-FFF2-40B4-BE49-F238E27FC236}">
                <a16:creationId xmlns:a16="http://schemas.microsoft.com/office/drawing/2014/main" id="{6CB5E258-998C-4095-9EFC-B9454E365488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lum bright="40000" contrast="-5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2555875"/>
            <a:ext cx="2871787" cy="178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764" name="Rectangle 12">
            <a:extLst>
              <a:ext uri="{FF2B5EF4-FFF2-40B4-BE49-F238E27FC236}">
                <a16:creationId xmlns:a16="http://schemas.microsoft.com/office/drawing/2014/main" id="{71117A3F-E854-4027-847B-5819353EF96A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-34925" y="2790825"/>
            <a:ext cx="14833600" cy="6229350"/>
          </a:xfrm>
          <a:prstGeom prst="rect">
            <a:avLst/>
          </a:prstGeom>
          <a:gradFill rotWithShape="1">
            <a:gsLst>
              <a:gs pos="0">
                <a:srgbClr val="00AAD2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74769" name="Picture 17" descr="2">
            <a:extLst>
              <a:ext uri="{FF2B5EF4-FFF2-40B4-BE49-F238E27FC236}">
                <a16:creationId xmlns:a16="http://schemas.microsoft.com/office/drawing/2014/main" id="{D6C762F4-4058-4B7E-B717-C7ACC91AFE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331913"/>
            <a:ext cx="2874962" cy="178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770" name="Picture 18" descr="4">
            <a:extLst>
              <a:ext uri="{FF2B5EF4-FFF2-40B4-BE49-F238E27FC236}">
                <a16:creationId xmlns:a16="http://schemas.microsoft.com/office/drawing/2014/main" id="{B739BC21-E75A-4B20-8E78-2494B6832A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331913"/>
            <a:ext cx="2871787" cy="178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771" name="Picture 19" descr="6">
            <a:extLst>
              <a:ext uri="{FF2B5EF4-FFF2-40B4-BE49-F238E27FC236}">
                <a16:creationId xmlns:a16="http://schemas.microsoft.com/office/drawing/2014/main" id="{0371B354-94B1-4A8B-97A7-D20111D9FB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331913"/>
            <a:ext cx="2871787" cy="178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772" name="Picture 20" descr="9">
            <a:extLst>
              <a:ext uri="{FF2B5EF4-FFF2-40B4-BE49-F238E27FC236}">
                <a16:creationId xmlns:a16="http://schemas.microsoft.com/office/drawing/2014/main" id="{4E7A82FA-990F-4DBD-B48C-A78B6FF3AB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331913"/>
            <a:ext cx="2871787" cy="178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773" name="Picture 21" descr="10">
            <a:extLst>
              <a:ext uri="{FF2B5EF4-FFF2-40B4-BE49-F238E27FC236}">
                <a16:creationId xmlns:a16="http://schemas.microsoft.com/office/drawing/2014/main" id="{54E509C0-A7BD-47D2-AB01-31648F3FD5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331913"/>
            <a:ext cx="2871787" cy="178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774" name="Picture 22" descr="11">
            <a:extLst>
              <a:ext uri="{FF2B5EF4-FFF2-40B4-BE49-F238E27FC236}">
                <a16:creationId xmlns:a16="http://schemas.microsoft.com/office/drawing/2014/main" id="{8005AED8-83BC-4864-A18B-D1948B9220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331913"/>
            <a:ext cx="2871787" cy="178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775" name="Picture 23" descr="12">
            <a:extLst>
              <a:ext uri="{FF2B5EF4-FFF2-40B4-BE49-F238E27FC236}">
                <a16:creationId xmlns:a16="http://schemas.microsoft.com/office/drawing/2014/main" id="{D0C316BA-60E3-4983-9A33-7AE3990D3B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331913"/>
            <a:ext cx="2871787" cy="178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776" name="Picture 24" descr="00">
            <a:extLst>
              <a:ext uri="{FF2B5EF4-FFF2-40B4-BE49-F238E27FC236}">
                <a16:creationId xmlns:a16="http://schemas.microsoft.com/office/drawing/2014/main" id="{81468784-EECC-42EC-9CA9-1B2E37D3D3FA}"/>
              </a:ext>
            </a:extLst>
          </p:cNvPr>
          <p:cNvPicPr>
            <a:picLocks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331913"/>
            <a:ext cx="2871787" cy="178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777" name="Picture 25" descr="001">
            <a:extLst>
              <a:ext uri="{FF2B5EF4-FFF2-40B4-BE49-F238E27FC236}">
                <a16:creationId xmlns:a16="http://schemas.microsoft.com/office/drawing/2014/main" id="{F656836D-C53B-4EB9-BF35-0A2705129CFE}"/>
              </a:ext>
            </a:extLst>
          </p:cNvPr>
          <p:cNvPicPr>
            <a:picLocks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331913"/>
            <a:ext cx="2871787" cy="178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778" name="Picture 26" descr="002">
            <a:extLst>
              <a:ext uri="{FF2B5EF4-FFF2-40B4-BE49-F238E27FC236}">
                <a16:creationId xmlns:a16="http://schemas.microsoft.com/office/drawing/2014/main" id="{9320F30F-31AC-47A8-A7EB-93B8B2B3B58E}"/>
              </a:ext>
            </a:extLst>
          </p:cNvPr>
          <p:cNvPicPr>
            <a:picLocks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331913"/>
            <a:ext cx="2871787" cy="178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4779" name="Group 27">
            <a:extLst>
              <a:ext uri="{FF2B5EF4-FFF2-40B4-BE49-F238E27FC236}">
                <a16:creationId xmlns:a16="http://schemas.microsoft.com/office/drawing/2014/main" id="{93D7015F-1A9F-44E3-8A59-1CEAE2328FAE}"/>
              </a:ext>
            </a:extLst>
          </p:cNvPr>
          <p:cNvGrpSpPr>
            <a:grpSpLocks/>
          </p:cNvGrpSpPr>
          <p:nvPr/>
        </p:nvGrpSpPr>
        <p:grpSpPr bwMode="auto">
          <a:xfrm>
            <a:off x="14798675" y="2482850"/>
            <a:ext cx="15181263" cy="1090613"/>
            <a:chOff x="-113" y="2275"/>
            <a:chExt cx="9563" cy="687"/>
          </a:xfrm>
        </p:grpSpPr>
        <p:sp>
          <p:nvSpPr>
            <p:cNvPr id="74780" name="Freeform 28">
              <a:extLst>
                <a:ext uri="{FF2B5EF4-FFF2-40B4-BE49-F238E27FC236}">
                  <a16:creationId xmlns:a16="http://schemas.microsoft.com/office/drawing/2014/main" id="{6525581D-16C8-4FA4-A4ED-4820EE4DA7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13" y="2275"/>
              <a:ext cx="9532" cy="333"/>
            </a:xfrm>
            <a:custGeom>
              <a:avLst/>
              <a:gdLst>
                <a:gd name="T0" fmla="*/ 14 w 4763"/>
                <a:gd name="T1" fmla="*/ 81 h 166"/>
                <a:gd name="T2" fmla="*/ 4733 w 4763"/>
                <a:gd name="T3" fmla="*/ 140 h 166"/>
                <a:gd name="T4" fmla="*/ 4458 w 4763"/>
                <a:gd name="T5" fmla="*/ 105 h 166"/>
                <a:gd name="T6" fmla="*/ 4255 w 4763"/>
                <a:gd name="T7" fmla="*/ 109 h 166"/>
                <a:gd name="T8" fmla="*/ 4077 w 4763"/>
                <a:gd name="T9" fmla="*/ 71 h 166"/>
                <a:gd name="T10" fmla="*/ 3936 w 4763"/>
                <a:gd name="T11" fmla="*/ 88 h 166"/>
                <a:gd name="T12" fmla="*/ 3826 w 4763"/>
                <a:gd name="T13" fmla="*/ 104 h 166"/>
                <a:gd name="T14" fmla="*/ 3695 w 4763"/>
                <a:gd name="T15" fmla="*/ 108 h 166"/>
                <a:gd name="T16" fmla="*/ 3564 w 4763"/>
                <a:gd name="T17" fmla="*/ 89 h 166"/>
                <a:gd name="T18" fmla="*/ 3408 w 4763"/>
                <a:gd name="T19" fmla="*/ 101 h 166"/>
                <a:gd name="T20" fmla="*/ 3213 w 4763"/>
                <a:gd name="T21" fmla="*/ 93 h 166"/>
                <a:gd name="T22" fmla="*/ 2986 w 4763"/>
                <a:gd name="T23" fmla="*/ 141 h 166"/>
                <a:gd name="T24" fmla="*/ 2710 w 4763"/>
                <a:gd name="T25" fmla="*/ 40 h 166"/>
                <a:gd name="T26" fmla="*/ 2496 w 4763"/>
                <a:gd name="T27" fmla="*/ 70 h 166"/>
                <a:gd name="T28" fmla="*/ 2315 w 4763"/>
                <a:gd name="T29" fmla="*/ 47 h 166"/>
                <a:gd name="T30" fmla="*/ 2152 w 4763"/>
                <a:gd name="T31" fmla="*/ 76 h 166"/>
                <a:gd name="T32" fmla="*/ 2051 w 4763"/>
                <a:gd name="T33" fmla="*/ 77 h 166"/>
                <a:gd name="T34" fmla="*/ 1917 w 4763"/>
                <a:gd name="T35" fmla="*/ 94 h 166"/>
                <a:gd name="T36" fmla="*/ 1785 w 4763"/>
                <a:gd name="T37" fmla="*/ 81 h 166"/>
                <a:gd name="T38" fmla="*/ 1629 w 4763"/>
                <a:gd name="T39" fmla="*/ 129 h 166"/>
                <a:gd name="T40" fmla="*/ 1442 w 4763"/>
                <a:gd name="T41" fmla="*/ 122 h 166"/>
                <a:gd name="T42" fmla="*/ 1231 w 4763"/>
                <a:gd name="T43" fmla="*/ 49 h 166"/>
                <a:gd name="T44" fmla="*/ 933 w 4763"/>
                <a:gd name="T45" fmla="*/ 94 h 166"/>
                <a:gd name="T46" fmla="*/ 723 w 4763"/>
                <a:gd name="T47" fmla="*/ 98 h 166"/>
                <a:gd name="T48" fmla="*/ 526 w 4763"/>
                <a:gd name="T49" fmla="*/ 96 h 166"/>
                <a:gd name="T50" fmla="*/ 384 w 4763"/>
                <a:gd name="T51" fmla="*/ 65 h 166"/>
                <a:gd name="T52" fmla="*/ 264 w 4763"/>
                <a:gd name="T53" fmla="*/ 77 h 166"/>
                <a:gd name="T54" fmla="*/ 140 w 4763"/>
                <a:gd name="T55" fmla="*/ 78 h 166"/>
                <a:gd name="T56" fmla="*/ 15 w 4763"/>
                <a:gd name="T57" fmla="*/ 109 h 166"/>
                <a:gd name="T58" fmla="*/ 80 w 4763"/>
                <a:gd name="T59" fmla="*/ 91 h 166"/>
                <a:gd name="T60" fmla="*/ 240 w 4763"/>
                <a:gd name="T61" fmla="*/ 118 h 166"/>
                <a:gd name="T62" fmla="*/ 291 w 4763"/>
                <a:gd name="T63" fmla="*/ 84 h 166"/>
                <a:gd name="T64" fmla="*/ 360 w 4763"/>
                <a:gd name="T65" fmla="*/ 135 h 166"/>
                <a:gd name="T66" fmla="*/ 450 w 4763"/>
                <a:gd name="T67" fmla="*/ 72 h 166"/>
                <a:gd name="T68" fmla="*/ 499 w 4763"/>
                <a:gd name="T69" fmla="*/ 96 h 166"/>
                <a:gd name="T70" fmla="*/ 597 w 4763"/>
                <a:gd name="T71" fmla="*/ 118 h 166"/>
                <a:gd name="T72" fmla="*/ 946 w 4763"/>
                <a:gd name="T73" fmla="*/ 117 h 166"/>
                <a:gd name="T74" fmla="*/ 1264 w 4763"/>
                <a:gd name="T75" fmla="*/ 151 h 166"/>
                <a:gd name="T76" fmla="*/ 1339 w 4763"/>
                <a:gd name="T77" fmla="*/ 96 h 166"/>
                <a:gd name="T78" fmla="*/ 1473 w 4763"/>
                <a:gd name="T79" fmla="*/ 151 h 166"/>
                <a:gd name="T80" fmla="*/ 1547 w 4763"/>
                <a:gd name="T81" fmla="*/ 136 h 166"/>
                <a:gd name="T82" fmla="*/ 1805 w 4763"/>
                <a:gd name="T83" fmla="*/ 119 h 166"/>
                <a:gd name="T84" fmla="*/ 1989 w 4763"/>
                <a:gd name="T85" fmla="*/ 125 h 166"/>
                <a:gd name="T86" fmla="*/ 2062 w 4763"/>
                <a:gd name="T87" fmla="*/ 81 h 166"/>
                <a:gd name="T88" fmla="*/ 2134 w 4763"/>
                <a:gd name="T89" fmla="*/ 101 h 166"/>
                <a:gd name="T90" fmla="*/ 2180 w 4763"/>
                <a:gd name="T91" fmla="*/ 73 h 166"/>
                <a:gd name="T92" fmla="*/ 2277 w 4763"/>
                <a:gd name="T93" fmla="*/ 130 h 166"/>
                <a:gd name="T94" fmla="*/ 2314 w 4763"/>
                <a:gd name="T95" fmla="*/ 96 h 166"/>
                <a:gd name="T96" fmla="*/ 2562 w 4763"/>
                <a:gd name="T97" fmla="*/ 121 h 166"/>
                <a:gd name="T98" fmla="*/ 3059 w 4763"/>
                <a:gd name="T99" fmla="*/ 92 h 166"/>
                <a:gd name="T100" fmla="*/ 3087 w 4763"/>
                <a:gd name="T101" fmla="*/ 140 h 166"/>
                <a:gd name="T102" fmla="*/ 3190 w 4763"/>
                <a:gd name="T103" fmla="*/ 128 h 166"/>
                <a:gd name="T104" fmla="*/ 3297 w 4763"/>
                <a:gd name="T105" fmla="*/ 149 h 166"/>
                <a:gd name="T106" fmla="*/ 3466 w 4763"/>
                <a:gd name="T107" fmla="*/ 93 h 166"/>
                <a:gd name="T108" fmla="*/ 3635 w 4763"/>
                <a:gd name="T109" fmla="*/ 77 h 166"/>
                <a:gd name="T110" fmla="*/ 3814 w 4763"/>
                <a:gd name="T111" fmla="*/ 118 h 166"/>
                <a:gd name="T112" fmla="*/ 3886 w 4763"/>
                <a:gd name="T113" fmla="*/ 91 h 166"/>
                <a:gd name="T114" fmla="*/ 3953 w 4763"/>
                <a:gd name="T115" fmla="*/ 100 h 166"/>
                <a:gd name="T116" fmla="*/ 4022 w 4763"/>
                <a:gd name="T117" fmla="*/ 95 h 166"/>
                <a:gd name="T118" fmla="*/ 4108 w 4763"/>
                <a:gd name="T119" fmla="*/ 61 h 166"/>
                <a:gd name="T120" fmla="*/ 4167 w 4763"/>
                <a:gd name="T121" fmla="*/ 109 h 166"/>
                <a:gd name="T122" fmla="*/ 4494 w 4763"/>
                <a:gd name="T123" fmla="*/ 134 h 166"/>
                <a:gd name="T124" fmla="*/ 3941 w 4763"/>
                <a:gd name="T125" fmla="*/ 33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763" h="166">
                  <a:moveTo>
                    <a:pt x="1928" y="68"/>
                  </a:moveTo>
                  <a:cubicBezTo>
                    <a:pt x="1928" y="66"/>
                    <a:pt x="1928" y="65"/>
                    <a:pt x="1928" y="64"/>
                  </a:cubicBezTo>
                  <a:cubicBezTo>
                    <a:pt x="1928" y="65"/>
                    <a:pt x="1928" y="66"/>
                    <a:pt x="1928" y="68"/>
                  </a:cubicBezTo>
                  <a:close/>
                  <a:moveTo>
                    <a:pt x="1972" y="61"/>
                  </a:moveTo>
                  <a:cubicBezTo>
                    <a:pt x="1972" y="55"/>
                    <a:pt x="1971" y="49"/>
                    <a:pt x="1970" y="44"/>
                  </a:cubicBezTo>
                  <a:cubicBezTo>
                    <a:pt x="1970" y="44"/>
                    <a:pt x="1971" y="51"/>
                    <a:pt x="1972" y="61"/>
                  </a:cubicBezTo>
                  <a:close/>
                  <a:moveTo>
                    <a:pt x="1907" y="90"/>
                  </a:moveTo>
                  <a:cubicBezTo>
                    <a:pt x="1907" y="89"/>
                    <a:pt x="1906" y="87"/>
                    <a:pt x="1905" y="86"/>
                  </a:cubicBezTo>
                  <a:cubicBezTo>
                    <a:pt x="1906" y="87"/>
                    <a:pt x="1906" y="89"/>
                    <a:pt x="1907" y="90"/>
                  </a:cubicBezTo>
                  <a:close/>
                  <a:moveTo>
                    <a:pt x="1733" y="109"/>
                  </a:moveTo>
                  <a:cubicBezTo>
                    <a:pt x="1732" y="104"/>
                    <a:pt x="1732" y="99"/>
                    <a:pt x="1731" y="95"/>
                  </a:cubicBezTo>
                  <a:cubicBezTo>
                    <a:pt x="1731" y="99"/>
                    <a:pt x="1732" y="104"/>
                    <a:pt x="1733" y="109"/>
                  </a:cubicBezTo>
                  <a:close/>
                  <a:moveTo>
                    <a:pt x="1412" y="88"/>
                  </a:moveTo>
                  <a:cubicBezTo>
                    <a:pt x="1411" y="86"/>
                    <a:pt x="1410" y="83"/>
                    <a:pt x="1408" y="81"/>
                  </a:cubicBezTo>
                  <a:cubicBezTo>
                    <a:pt x="1409" y="83"/>
                    <a:pt x="1411" y="86"/>
                    <a:pt x="1412" y="88"/>
                  </a:cubicBezTo>
                  <a:close/>
                  <a:moveTo>
                    <a:pt x="1519" y="102"/>
                  </a:moveTo>
                  <a:cubicBezTo>
                    <a:pt x="1518" y="100"/>
                    <a:pt x="1517" y="97"/>
                    <a:pt x="1516" y="96"/>
                  </a:cubicBezTo>
                  <a:cubicBezTo>
                    <a:pt x="1517" y="98"/>
                    <a:pt x="1518" y="100"/>
                    <a:pt x="1519" y="102"/>
                  </a:cubicBezTo>
                  <a:close/>
                  <a:moveTo>
                    <a:pt x="1280" y="79"/>
                  </a:moveTo>
                  <a:cubicBezTo>
                    <a:pt x="1279" y="76"/>
                    <a:pt x="1278" y="73"/>
                    <a:pt x="1276" y="70"/>
                  </a:cubicBezTo>
                  <a:cubicBezTo>
                    <a:pt x="1278" y="73"/>
                    <a:pt x="1279" y="76"/>
                    <a:pt x="1280" y="79"/>
                  </a:cubicBezTo>
                  <a:close/>
                  <a:moveTo>
                    <a:pt x="1270" y="81"/>
                  </a:moveTo>
                  <a:cubicBezTo>
                    <a:pt x="1264" y="61"/>
                    <a:pt x="1253" y="46"/>
                    <a:pt x="1237" y="25"/>
                  </a:cubicBezTo>
                  <a:cubicBezTo>
                    <a:pt x="1253" y="48"/>
                    <a:pt x="1263" y="64"/>
                    <a:pt x="1270" y="81"/>
                  </a:cubicBezTo>
                  <a:close/>
                  <a:moveTo>
                    <a:pt x="1572" y="100"/>
                  </a:moveTo>
                  <a:cubicBezTo>
                    <a:pt x="1572" y="97"/>
                    <a:pt x="1571" y="95"/>
                    <a:pt x="1570" y="93"/>
                  </a:cubicBezTo>
                  <a:cubicBezTo>
                    <a:pt x="1571" y="96"/>
                    <a:pt x="1572" y="98"/>
                    <a:pt x="1572" y="100"/>
                  </a:cubicBezTo>
                  <a:close/>
                  <a:moveTo>
                    <a:pt x="1812" y="81"/>
                  </a:moveTo>
                  <a:cubicBezTo>
                    <a:pt x="1810" y="75"/>
                    <a:pt x="1808" y="70"/>
                    <a:pt x="1806" y="67"/>
                  </a:cubicBezTo>
                  <a:cubicBezTo>
                    <a:pt x="1806" y="67"/>
                    <a:pt x="1809" y="72"/>
                    <a:pt x="1812" y="81"/>
                  </a:cubicBezTo>
                  <a:close/>
                  <a:moveTo>
                    <a:pt x="1850" y="13"/>
                  </a:moveTo>
                  <a:cubicBezTo>
                    <a:pt x="1850" y="12"/>
                    <a:pt x="1850" y="12"/>
                    <a:pt x="1850" y="12"/>
                  </a:cubicBezTo>
                  <a:cubicBezTo>
                    <a:pt x="1850" y="12"/>
                    <a:pt x="1850" y="13"/>
                    <a:pt x="1850" y="13"/>
                  </a:cubicBezTo>
                  <a:close/>
                  <a:moveTo>
                    <a:pt x="1974" y="100"/>
                  </a:moveTo>
                  <a:cubicBezTo>
                    <a:pt x="1975" y="98"/>
                    <a:pt x="1975" y="96"/>
                    <a:pt x="1976" y="93"/>
                  </a:cubicBezTo>
                  <a:cubicBezTo>
                    <a:pt x="1975" y="95"/>
                    <a:pt x="1975" y="97"/>
                    <a:pt x="1974" y="100"/>
                  </a:cubicBezTo>
                  <a:close/>
                  <a:moveTo>
                    <a:pt x="2660" y="105"/>
                  </a:moveTo>
                  <a:cubicBezTo>
                    <a:pt x="2660" y="103"/>
                    <a:pt x="2660" y="101"/>
                    <a:pt x="2659" y="99"/>
                  </a:cubicBezTo>
                  <a:cubicBezTo>
                    <a:pt x="2659" y="101"/>
                    <a:pt x="2660" y="103"/>
                    <a:pt x="2660" y="105"/>
                  </a:cubicBezTo>
                  <a:close/>
                  <a:moveTo>
                    <a:pt x="2371" y="66"/>
                  </a:moveTo>
                  <a:cubicBezTo>
                    <a:pt x="2371" y="63"/>
                    <a:pt x="2371" y="61"/>
                    <a:pt x="2372" y="59"/>
                  </a:cubicBezTo>
                  <a:cubicBezTo>
                    <a:pt x="2372" y="59"/>
                    <a:pt x="2371" y="62"/>
                    <a:pt x="2371" y="66"/>
                  </a:cubicBezTo>
                  <a:close/>
                  <a:moveTo>
                    <a:pt x="2380" y="100"/>
                  </a:moveTo>
                  <a:cubicBezTo>
                    <a:pt x="2380" y="97"/>
                    <a:pt x="2379" y="95"/>
                    <a:pt x="2379" y="93"/>
                  </a:cubicBezTo>
                  <a:cubicBezTo>
                    <a:pt x="2379" y="96"/>
                    <a:pt x="2380" y="98"/>
                    <a:pt x="2380" y="100"/>
                  </a:cubicBezTo>
                  <a:close/>
                  <a:moveTo>
                    <a:pt x="2413" y="68"/>
                  </a:moveTo>
                  <a:cubicBezTo>
                    <a:pt x="2413" y="65"/>
                    <a:pt x="2412" y="64"/>
                    <a:pt x="2412" y="64"/>
                  </a:cubicBezTo>
                  <a:cubicBezTo>
                    <a:pt x="2412" y="64"/>
                    <a:pt x="2413" y="66"/>
                    <a:pt x="2413" y="68"/>
                  </a:cubicBezTo>
                  <a:close/>
                  <a:moveTo>
                    <a:pt x="2486" y="61"/>
                  </a:moveTo>
                  <a:cubicBezTo>
                    <a:pt x="2486" y="55"/>
                    <a:pt x="2485" y="49"/>
                    <a:pt x="2484" y="44"/>
                  </a:cubicBezTo>
                  <a:cubicBezTo>
                    <a:pt x="2484" y="44"/>
                    <a:pt x="2485" y="51"/>
                    <a:pt x="2486" y="61"/>
                  </a:cubicBezTo>
                  <a:close/>
                  <a:moveTo>
                    <a:pt x="2562" y="68"/>
                  </a:moveTo>
                  <a:cubicBezTo>
                    <a:pt x="2562" y="68"/>
                    <a:pt x="2562" y="71"/>
                    <a:pt x="2562" y="75"/>
                  </a:cubicBezTo>
                  <a:cubicBezTo>
                    <a:pt x="2562" y="72"/>
                    <a:pt x="2562" y="70"/>
                    <a:pt x="2562" y="68"/>
                  </a:cubicBezTo>
                  <a:close/>
                  <a:moveTo>
                    <a:pt x="2197" y="44"/>
                  </a:moveTo>
                  <a:cubicBezTo>
                    <a:pt x="2197" y="43"/>
                    <a:pt x="2197" y="41"/>
                    <a:pt x="2197" y="40"/>
                  </a:cubicBezTo>
                  <a:cubicBezTo>
                    <a:pt x="2197" y="40"/>
                    <a:pt x="2197" y="42"/>
                    <a:pt x="2197" y="44"/>
                  </a:cubicBezTo>
                  <a:close/>
                  <a:moveTo>
                    <a:pt x="2125" y="83"/>
                  </a:moveTo>
                  <a:cubicBezTo>
                    <a:pt x="2124" y="81"/>
                    <a:pt x="2123" y="79"/>
                    <a:pt x="2122" y="78"/>
                  </a:cubicBezTo>
                  <a:cubicBezTo>
                    <a:pt x="2123" y="79"/>
                    <a:pt x="2124" y="81"/>
                    <a:pt x="2125" y="83"/>
                  </a:cubicBezTo>
                  <a:close/>
                  <a:moveTo>
                    <a:pt x="2569" y="62"/>
                  </a:moveTo>
                  <a:cubicBezTo>
                    <a:pt x="2569" y="61"/>
                    <a:pt x="2569" y="60"/>
                    <a:pt x="2569" y="60"/>
                  </a:cubicBezTo>
                  <a:cubicBezTo>
                    <a:pt x="2569" y="60"/>
                    <a:pt x="2569" y="61"/>
                    <a:pt x="2569" y="62"/>
                  </a:cubicBezTo>
                  <a:close/>
                  <a:moveTo>
                    <a:pt x="2158" y="52"/>
                  </a:moveTo>
                  <a:cubicBezTo>
                    <a:pt x="2158" y="50"/>
                    <a:pt x="2158" y="49"/>
                    <a:pt x="2158" y="49"/>
                  </a:cubicBezTo>
                  <a:cubicBezTo>
                    <a:pt x="2158" y="50"/>
                    <a:pt x="2158" y="51"/>
                    <a:pt x="2158" y="52"/>
                  </a:cubicBezTo>
                  <a:close/>
                  <a:moveTo>
                    <a:pt x="2143" y="33"/>
                  </a:moveTo>
                  <a:cubicBezTo>
                    <a:pt x="2143" y="30"/>
                    <a:pt x="2143" y="28"/>
                    <a:pt x="2142" y="25"/>
                  </a:cubicBezTo>
                  <a:cubicBezTo>
                    <a:pt x="2142" y="25"/>
                    <a:pt x="2143" y="28"/>
                    <a:pt x="2143" y="33"/>
                  </a:cubicBezTo>
                  <a:close/>
                  <a:moveTo>
                    <a:pt x="2441" y="67"/>
                  </a:moveTo>
                  <a:cubicBezTo>
                    <a:pt x="2442" y="66"/>
                    <a:pt x="2442" y="65"/>
                    <a:pt x="2441" y="64"/>
                  </a:cubicBezTo>
                  <a:cubicBezTo>
                    <a:pt x="2441" y="64"/>
                    <a:pt x="2441" y="65"/>
                    <a:pt x="2441" y="67"/>
                  </a:cubicBezTo>
                  <a:close/>
                  <a:moveTo>
                    <a:pt x="130" y="68"/>
                  </a:moveTo>
                  <a:cubicBezTo>
                    <a:pt x="130" y="66"/>
                    <a:pt x="130" y="65"/>
                    <a:pt x="130" y="64"/>
                  </a:cubicBezTo>
                  <a:cubicBezTo>
                    <a:pt x="130" y="64"/>
                    <a:pt x="130" y="65"/>
                    <a:pt x="130" y="68"/>
                  </a:cubicBezTo>
                  <a:close/>
                  <a:moveTo>
                    <a:pt x="360" y="52"/>
                  </a:moveTo>
                  <a:cubicBezTo>
                    <a:pt x="360" y="50"/>
                    <a:pt x="360" y="49"/>
                    <a:pt x="360" y="49"/>
                  </a:cubicBezTo>
                  <a:cubicBezTo>
                    <a:pt x="360" y="50"/>
                    <a:pt x="360" y="51"/>
                    <a:pt x="360" y="52"/>
                  </a:cubicBezTo>
                  <a:close/>
                  <a:moveTo>
                    <a:pt x="345" y="33"/>
                  </a:moveTo>
                  <a:cubicBezTo>
                    <a:pt x="345" y="30"/>
                    <a:pt x="345" y="28"/>
                    <a:pt x="344" y="25"/>
                  </a:cubicBezTo>
                  <a:cubicBezTo>
                    <a:pt x="344" y="25"/>
                    <a:pt x="345" y="28"/>
                    <a:pt x="345" y="33"/>
                  </a:cubicBezTo>
                  <a:close/>
                  <a:moveTo>
                    <a:pt x="327" y="83"/>
                  </a:moveTo>
                  <a:cubicBezTo>
                    <a:pt x="326" y="81"/>
                    <a:pt x="325" y="79"/>
                    <a:pt x="324" y="78"/>
                  </a:cubicBezTo>
                  <a:cubicBezTo>
                    <a:pt x="325" y="79"/>
                    <a:pt x="326" y="81"/>
                    <a:pt x="327" y="83"/>
                  </a:cubicBezTo>
                  <a:close/>
                  <a:moveTo>
                    <a:pt x="399" y="44"/>
                  </a:moveTo>
                  <a:cubicBezTo>
                    <a:pt x="399" y="43"/>
                    <a:pt x="399" y="41"/>
                    <a:pt x="399" y="40"/>
                  </a:cubicBezTo>
                  <a:cubicBezTo>
                    <a:pt x="399" y="40"/>
                    <a:pt x="399" y="42"/>
                    <a:pt x="399" y="44"/>
                  </a:cubicBezTo>
                  <a:close/>
                  <a:moveTo>
                    <a:pt x="176" y="100"/>
                  </a:moveTo>
                  <a:cubicBezTo>
                    <a:pt x="177" y="98"/>
                    <a:pt x="177" y="96"/>
                    <a:pt x="178" y="93"/>
                  </a:cubicBezTo>
                  <a:cubicBezTo>
                    <a:pt x="177" y="95"/>
                    <a:pt x="177" y="97"/>
                    <a:pt x="176" y="100"/>
                  </a:cubicBezTo>
                  <a:close/>
                  <a:moveTo>
                    <a:pt x="573" y="66"/>
                  </a:moveTo>
                  <a:cubicBezTo>
                    <a:pt x="573" y="63"/>
                    <a:pt x="574" y="61"/>
                    <a:pt x="574" y="59"/>
                  </a:cubicBezTo>
                  <a:cubicBezTo>
                    <a:pt x="574" y="59"/>
                    <a:pt x="573" y="62"/>
                    <a:pt x="573" y="66"/>
                  </a:cubicBezTo>
                  <a:close/>
                  <a:moveTo>
                    <a:pt x="14" y="81"/>
                  </a:moveTo>
                  <a:cubicBezTo>
                    <a:pt x="12" y="75"/>
                    <a:pt x="10" y="70"/>
                    <a:pt x="9" y="67"/>
                  </a:cubicBezTo>
                  <a:cubicBezTo>
                    <a:pt x="9" y="67"/>
                    <a:pt x="11" y="72"/>
                    <a:pt x="14" y="81"/>
                  </a:cubicBezTo>
                  <a:close/>
                  <a:moveTo>
                    <a:pt x="52" y="13"/>
                  </a:moveTo>
                  <a:cubicBezTo>
                    <a:pt x="52" y="12"/>
                    <a:pt x="52" y="12"/>
                    <a:pt x="52" y="12"/>
                  </a:cubicBezTo>
                  <a:cubicBezTo>
                    <a:pt x="52" y="12"/>
                    <a:pt x="52" y="13"/>
                    <a:pt x="52" y="13"/>
                  </a:cubicBezTo>
                  <a:close/>
                  <a:moveTo>
                    <a:pt x="583" y="100"/>
                  </a:moveTo>
                  <a:cubicBezTo>
                    <a:pt x="582" y="97"/>
                    <a:pt x="582" y="95"/>
                    <a:pt x="581" y="93"/>
                  </a:cubicBezTo>
                  <a:cubicBezTo>
                    <a:pt x="581" y="96"/>
                    <a:pt x="582" y="98"/>
                    <a:pt x="583" y="100"/>
                  </a:cubicBezTo>
                  <a:close/>
                  <a:moveTo>
                    <a:pt x="2668" y="65"/>
                  </a:moveTo>
                  <a:cubicBezTo>
                    <a:pt x="2668" y="64"/>
                    <a:pt x="2668" y="63"/>
                    <a:pt x="2668" y="63"/>
                  </a:cubicBezTo>
                  <a:cubicBezTo>
                    <a:pt x="2668" y="63"/>
                    <a:pt x="2668" y="64"/>
                    <a:pt x="2668" y="65"/>
                  </a:cubicBezTo>
                  <a:close/>
                  <a:moveTo>
                    <a:pt x="109" y="90"/>
                  </a:moveTo>
                  <a:cubicBezTo>
                    <a:pt x="109" y="89"/>
                    <a:pt x="108" y="87"/>
                    <a:pt x="107" y="86"/>
                  </a:cubicBezTo>
                  <a:cubicBezTo>
                    <a:pt x="108" y="87"/>
                    <a:pt x="109" y="89"/>
                    <a:pt x="109" y="90"/>
                  </a:cubicBezTo>
                  <a:close/>
                  <a:moveTo>
                    <a:pt x="174" y="61"/>
                  </a:moveTo>
                  <a:cubicBezTo>
                    <a:pt x="174" y="55"/>
                    <a:pt x="174" y="49"/>
                    <a:pt x="172" y="44"/>
                  </a:cubicBezTo>
                  <a:cubicBezTo>
                    <a:pt x="172" y="44"/>
                    <a:pt x="173" y="51"/>
                    <a:pt x="174" y="61"/>
                  </a:cubicBezTo>
                  <a:close/>
                  <a:moveTo>
                    <a:pt x="615" y="68"/>
                  </a:moveTo>
                  <a:cubicBezTo>
                    <a:pt x="615" y="65"/>
                    <a:pt x="614" y="64"/>
                    <a:pt x="614" y="64"/>
                  </a:cubicBezTo>
                  <a:cubicBezTo>
                    <a:pt x="614" y="64"/>
                    <a:pt x="615" y="66"/>
                    <a:pt x="615" y="68"/>
                  </a:cubicBezTo>
                  <a:close/>
                  <a:moveTo>
                    <a:pt x="922" y="54"/>
                  </a:moveTo>
                  <a:cubicBezTo>
                    <a:pt x="922" y="53"/>
                    <a:pt x="922" y="52"/>
                    <a:pt x="922" y="52"/>
                  </a:cubicBezTo>
                  <a:cubicBezTo>
                    <a:pt x="922" y="53"/>
                    <a:pt x="922" y="53"/>
                    <a:pt x="922" y="54"/>
                  </a:cubicBezTo>
                  <a:close/>
                  <a:moveTo>
                    <a:pt x="870" y="65"/>
                  </a:moveTo>
                  <a:cubicBezTo>
                    <a:pt x="870" y="64"/>
                    <a:pt x="870" y="63"/>
                    <a:pt x="870" y="63"/>
                  </a:cubicBezTo>
                  <a:cubicBezTo>
                    <a:pt x="870" y="63"/>
                    <a:pt x="870" y="64"/>
                    <a:pt x="870" y="65"/>
                  </a:cubicBezTo>
                  <a:close/>
                  <a:moveTo>
                    <a:pt x="874" y="52"/>
                  </a:moveTo>
                  <a:cubicBezTo>
                    <a:pt x="874" y="50"/>
                    <a:pt x="874" y="49"/>
                    <a:pt x="874" y="49"/>
                  </a:cubicBezTo>
                  <a:cubicBezTo>
                    <a:pt x="874" y="50"/>
                    <a:pt x="874" y="51"/>
                    <a:pt x="874" y="52"/>
                  </a:cubicBezTo>
                  <a:close/>
                  <a:moveTo>
                    <a:pt x="918" y="90"/>
                  </a:moveTo>
                  <a:cubicBezTo>
                    <a:pt x="917" y="89"/>
                    <a:pt x="916" y="87"/>
                    <a:pt x="915" y="86"/>
                  </a:cubicBezTo>
                  <a:cubicBezTo>
                    <a:pt x="916" y="87"/>
                    <a:pt x="917" y="89"/>
                    <a:pt x="918" y="90"/>
                  </a:cubicBezTo>
                  <a:close/>
                  <a:moveTo>
                    <a:pt x="1037" y="54"/>
                  </a:moveTo>
                  <a:cubicBezTo>
                    <a:pt x="1037" y="54"/>
                    <a:pt x="1037" y="65"/>
                    <a:pt x="1036" y="84"/>
                  </a:cubicBezTo>
                  <a:cubicBezTo>
                    <a:pt x="1038" y="72"/>
                    <a:pt x="1039" y="60"/>
                    <a:pt x="1037" y="54"/>
                  </a:cubicBezTo>
                  <a:close/>
                  <a:moveTo>
                    <a:pt x="998" y="47"/>
                  </a:moveTo>
                  <a:cubicBezTo>
                    <a:pt x="997" y="39"/>
                    <a:pt x="997" y="33"/>
                    <a:pt x="996" y="30"/>
                  </a:cubicBezTo>
                  <a:cubicBezTo>
                    <a:pt x="996" y="30"/>
                    <a:pt x="996" y="37"/>
                    <a:pt x="998" y="47"/>
                  </a:cubicBezTo>
                  <a:close/>
                  <a:moveTo>
                    <a:pt x="688" y="61"/>
                  </a:moveTo>
                  <a:cubicBezTo>
                    <a:pt x="688" y="55"/>
                    <a:pt x="687" y="49"/>
                    <a:pt x="686" y="44"/>
                  </a:cubicBezTo>
                  <a:cubicBezTo>
                    <a:pt x="686" y="44"/>
                    <a:pt x="687" y="51"/>
                    <a:pt x="688" y="61"/>
                  </a:cubicBezTo>
                  <a:close/>
                  <a:moveTo>
                    <a:pt x="862" y="105"/>
                  </a:moveTo>
                  <a:cubicBezTo>
                    <a:pt x="862" y="103"/>
                    <a:pt x="862" y="101"/>
                    <a:pt x="861" y="99"/>
                  </a:cubicBezTo>
                  <a:cubicBezTo>
                    <a:pt x="861" y="101"/>
                    <a:pt x="862" y="103"/>
                    <a:pt x="862" y="105"/>
                  </a:cubicBezTo>
                  <a:close/>
                  <a:moveTo>
                    <a:pt x="644" y="67"/>
                  </a:moveTo>
                  <a:cubicBezTo>
                    <a:pt x="644" y="66"/>
                    <a:pt x="644" y="65"/>
                    <a:pt x="644" y="64"/>
                  </a:cubicBezTo>
                  <a:cubicBezTo>
                    <a:pt x="644" y="64"/>
                    <a:pt x="644" y="65"/>
                    <a:pt x="644" y="67"/>
                  </a:cubicBezTo>
                  <a:close/>
                  <a:moveTo>
                    <a:pt x="1092" y="106"/>
                  </a:moveTo>
                  <a:cubicBezTo>
                    <a:pt x="1092" y="103"/>
                    <a:pt x="1092" y="100"/>
                    <a:pt x="1091" y="96"/>
                  </a:cubicBezTo>
                  <a:cubicBezTo>
                    <a:pt x="1091" y="99"/>
                    <a:pt x="1092" y="103"/>
                    <a:pt x="1092" y="106"/>
                  </a:cubicBezTo>
                  <a:close/>
                  <a:moveTo>
                    <a:pt x="764" y="68"/>
                  </a:moveTo>
                  <a:cubicBezTo>
                    <a:pt x="764" y="68"/>
                    <a:pt x="764" y="71"/>
                    <a:pt x="764" y="75"/>
                  </a:cubicBezTo>
                  <a:cubicBezTo>
                    <a:pt x="764" y="72"/>
                    <a:pt x="764" y="70"/>
                    <a:pt x="764" y="68"/>
                  </a:cubicBezTo>
                  <a:close/>
                  <a:moveTo>
                    <a:pt x="771" y="62"/>
                  </a:moveTo>
                  <a:cubicBezTo>
                    <a:pt x="771" y="61"/>
                    <a:pt x="771" y="60"/>
                    <a:pt x="771" y="60"/>
                  </a:cubicBezTo>
                  <a:cubicBezTo>
                    <a:pt x="771" y="60"/>
                    <a:pt x="771" y="61"/>
                    <a:pt x="771" y="62"/>
                  </a:cubicBezTo>
                  <a:close/>
                  <a:moveTo>
                    <a:pt x="4239" y="67"/>
                  </a:moveTo>
                  <a:cubicBezTo>
                    <a:pt x="4239" y="66"/>
                    <a:pt x="4240" y="65"/>
                    <a:pt x="4239" y="64"/>
                  </a:cubicBezTo>
                  <a:cubicBezTo>
                    <a:pt x="4239" y="64"/>
                    <a:pt x="4239" y="65"/>
                    <a:pt x="4239" y="67"/>
                  </a:cubicBezTo>
                  <a:close/>
                  <a:moveTo>
                    <a:pt x="4593" y="47"/>
                  </a:moveTo>
                  <a:cubicBezTo>
                    <a:pt x="4593" y="39"/>
                    <a:pt x="4593" y="33"/>
                    <a:pt x="4591" y="30"/>
                  </a:cubicBezTo>
                  <a:cubicBezTo>
                    <a:pt x="4591" y="30"/>
                    <a:pt x="4592" y="37"/>
                    <a:pt x="4593" y="47"/>
                  </a:cubicBezTo>
                  <a:close/>
                  <a:moveTo>
                    <a:pt x="4518" y="54"/>
                  </a:moveTo>
                  <a:cubicBezTo>
                    <a:pt x="4518" y="53"/>
                    <a:pt x="4517" y="52"/>
                    <a:pt x="4517" y="52"/>
                  </a:cubicBezTo>
                  <a:cubicBezTo>
                    <a:pt x="4518" y="53"/>
                    <a:pt x="4518" y="53"/>
                    <a:pt x="4518" y="54"/>
                  </a:cubicBezTo>
                  <a:close/>
                  <a:moveTo>
                    <a:pt x="4633" y="54"/>
                  </a:moveTo>
                  <a:cubicBezTo>
                    <a:pt x="4633" y="54"/>
                    <a:pt x="4633" y="65"/>
                    <a:pt x="4632" y="84"/>
                  </a:cubicBezTo>
                  <a:cubicBezTo>
                    <a:pt x="4634" y="72"/>
                    <a:pt x="4635" y="60"/>
                    <a:pt x="4633" y="54"/>
                  </a:cubicBezTo>
                  <a:close/>
                  <a:moveTo>
                    <a:pt x="4513" y="90"/>
                  </a:moveTo>
                  <a:cubicBezTo>
                    <a:pt x="4513" y="89"/>
                    <a:pt x="4512" y="87"/>
                    <a:pt x="4511" y="86"/>
                  </a:cubicBezTo>
                  <a:cubicBezTo>
                    <a:pt x="4512" y="87"/>
                    <a:pt x="4513" y="89"/>
                    <a:pt x="4513" y="90"/>
                  </a:cubicBezTo>
                  <a:close/>
                  <a:moveTo>
                    <a:pt x="4688" y="106"/>
                  </a:moveTo>
                  <a:cubicBezTo>
                    <a:pt x="4688" y="103"/>
                    <a:pt x="4687" y="100"/>
                    <a:pt x="4687" y="96"/>
                  </a:cubicBezTo>
                  <a:cubicBezTo>
                    <a:pt x="4687" y="99"/>
                    <a:pt x="4688" y="103"/>
                    <a:pt x="4688" y="106"/>
                  </a:cubicBezTo>
                  <a:close/>
                  <a:moveTo>
                    <a:pt x="886" y="106"/>
                  </a:moveTo>
                  <a:cubicBezTo>
                    <a:pt x="886" y="103"/>
                    <a:pt x="885" y="101"/>
                    <a:pt x="885" y="99"/>
                  </a:cubicBezTo>
                  <a:cubicBezTo>
                    <a:pt x="885" y="101"/>
                    <a:pt x="885" y="103"/>
                    <a:pt x="886" y="106"/>
                  </a:cubicBezTo>
                  <a:close/>
                  <a:moveTo>
                    <a:pt x="4284" y="61"/>
                  </a:moveTo>
                  <a:cubicBezTo>
                    <a:pt x="4284" y="55"/>
                    <a:pt x="4283" y="49"/>
                    <a:pt x="4282" y="44"/>
                  </a:cubicBezTo>
                  <a:cubicBezTo>
                    <a:pt x="4282" y="44"/>
                    <a:pt x="4283" y="51"/>
                    <a:pt x="4284" y="61"/>
                  </a:cubicBezTo>
                  <a:close/>
                  <a:moveTo>
                    <a:pt x="4367" y="62"/>
                  </a:moveTo>
                  <a:cubicBezTo>
                    <a:pt x="4367" y="61"/>
                    <a:pt x="4367" y="60"/>
                    <a:pt x="4367" y="60"/>
                  </a:cubicBezTo>
                  <a:cubicBezTo>
                    <a:pt x="4367" y="60"/>
                    <a:pt x="4367" y="61"/>
                    <a:pt x="4367" y="62"/>
                  </a:cubicBezTo>
                  <a:close/>
                  <a:moveTo>
                    <a:pt x="4470" y="52"/>
                  </a:moveTo>
                  <a:cubicBezTo>
                    <a:pt x="4470" y="50"/>
                    <a:pt x="4470" y="49"/>
                    <a:pt x="4470" y="49"/>
                  </a:cubicBezTo>
                  <a:cubicBezTo>
                    <a:pt x="4470" y="50"/>
                    <a:pt x="4470" y="51"/>
                    <a:pt x="4470" y="52"/>
                  </a:cubicBezTo>
                  <a:close/>
                  <a:moveTo>
                    <a:pt x="4360" y="68"/>
                  </a:moveTo>
                  <a:cubicBezTo>
                    <a:pt x="4360" y="68"/>
                    <a:pt x="4360" y="71"/>
                    <a:pt x="4360" y="75"/>
                  </a:cubicBezTo>
                  <a:cubicBezTo>
                    <a:pt x="4360" y="72"/>
                    <a:pt x="4360" y="70"/>
                    <a:pt x="4360" y="68"/>
                  </a:cubicBezTo>
                  <a:close/>
                  <a:moveTo>
                    <a:pt x="4748" y="85"/>
                  </a:moveTo>
                  <a:cubicBezTo>
                    <a:pt x="4748" y="84"/>
                    <a:pt x="4748" y="84"/>
                    <a:pt x="4747" y="83"/>
                  </a:cubicBezTo>
                  <a:cubicBezTo>
                    <a:pt x="4748" y="84"/>
                    <a:pt x="4748" y="84"/>
                    <a:pt x="4748" y="85"/>
                  </a:cubicBezTo>
                  <a:close/>
                  <a:moveTo>
                    <a:pt x="4748" y="85"/>
                  </a:moveTo>
                  <a:cubicBezTo>
                    <a:pt x="4750" y="92"/>
                    <a:pt x="4750" y="108"/>
                    <a:pt x="4750" y="115"/>
                  </a:cubicBezTo>
                  <a:cubicBezTo>
                    <a:pt x="4750" y="127"/>
                    <a:pt x="4750" y="138"/>
                    <a:pt x="4752" y="150"/>
                  </a:cubicBezTo>
                  <a:cubicBezTo>
                    <a:pt x="4743" y="126"/>
                    <a:pt x="4740" y="99"/>
                    <a:pt x="4733" y="74"/>
                  </a:cubicBezTo>
                  <a:cubicBezTo>
                    <a:pt x="4736" y="91"/>
                    <a:pt x="4732" y="110"/>
                    <a:pt x="4732" y="128"/>
                  </a:cubicBezTo>
                  <a:cubicBezTo>
                    <a:pt x="4732" y="132"/>
                    <a:pt x="4733" y="136"/>
                    <a:pt x="4733" y="140"/>
                  </a:cubicBezTo>
                  <a:cubicBezTo>
                    <a:pt x="4733" y="145"/>
                    <a:pt x="4734" y="149"/>
                    <a:pt x="4735" y="154"/>
                  </a:cubicBezTo>
                  <a:cubicBezTo>
                    <a:pt x="4734" y="149"/>
                    <a:pt x="4733" y="145"/>
                    <a:pt x="4733" y="140"/>
                  </a:cubicBezTo>
                  <a:cubicBezTo>
                    <a:pt x="4730" y="120"/>
                    <a:pt x="4727" y="99"/>
                    <a:pt x="4722" y="80"/>
                  </a:cubicBezTo>
                  <a:cubicBezTo>
                    <a:pt x="4724" y="102"/>
                    <a:pt x="4714" y="126"/>
                    <a:pt x="4714" y="149"/>
                  </a:cubicBezTo>
                  <a:cubicBezTo>
                    <a:pt x="4714" y="156"/>
                    <a:pt x="4714" y="156"/>
                    <a:pt x="4714" y="156"/>
                  </a:cubicBezTo>
                  <a:cubicBezTo>
                    <a:pt x="4710" y="147"/>
                    <a:pt x="4710" y="132"/>
                    <a:pt x="4710" y="122"/>
                  </a:cubicBezTo>
                  <a:cubicBezTo>
                    <a:pt x="4710" y="100"/>
                    <a:pt x="4712" y="79"/>
                    <a:pt x="4711" y="57"/>
                  </a:cubicBezTo>
                  <a:cubicBezTo>
                    <a:pt x="4708" y="62"/>
                    <a:pt x="4707" y="112"/>
                    <a:pt x="4707" y="120"/>
                  </a:cubicBezTo>
                  <a:cubicBezTo>
                    <a:pt x="4707" y="133"/>
                    <a:pt x="4708" y="146"/>
                    <a:pt x="4711" y="159"/>
                  </a:cubicBezTo>
                  <a:cubicBezTo>
                    <a:pt x="4706" y="135"/>
                    <a:pt x="4700" y="108"/>
                    <a:pt x="4688" y="85"/>
                  </a:cubicBezTo>
                  <a:cubicBezTo>
                    <a:pt x="4699" y="106"/>
                    <a:pt x="4694" y="132"/>
                    <a:pt x="4701" y="154"/>
                  </a:cubicBezTo>
                  <a:cubicBezTo>
                    <a:pt x="4693" y="142"/>
                    <a:pt x="4691" y="122"/>
                    <a:pt x="4688" y="106"/>
                  </a:cubicBezTo>
                  <a:cubicBezTo>
                    <a:pt x="4690" y="120"/>
                    <a:pt x="4688" y="134"/>
                    <a:pt x="4690" y="148"/>
                  </a:cubicBezTo>
                  <a:cubicBezTo>
                    <a:pt x="4691" y="151"/>
                    <a:pt x="4692" y="153"/>
                    <a:pt x="4692" y="155"/>
                  </a:cubicBezTo>
                  <a:cubicBezTo>
                    <a:pt x="4691" y="153"/>
                    <a:pt x="4691" y="151"/>
                    <a:pt x="4690" y="148"/>
                  </a:cubicBezTo>
                  <a:cubicBezTo>
                    <a:pt x="4685" y="128"/>
                    <a:pt x="4673" y="75"/>
                    <a:pt x="4661" y="68"/>
                  </a:cubicBezTo>
                  <a:cubicBezTo>
                    <a:pt x="4678" y="90"/>
                    <a:pt x="4676" y="127"/>
                    <a:pt x="4680" y="153"/>
                  </a:cubicBezTo>
                  <a:cubicBezTo>
                    <a:pt x="4676" y="134"/>
                    <a:pt x="4669" y="113"/>
                    <a:pt x="4660" y="95"/>
                  </a:cubicBezTo>
                  <a:cubicBezTo>
                    <a:pt x="4667" y="115"/>
                    <a:pt x="4666" y="136"/>
                    <a:pt x="4675" y="155"/>
                  </a:cubicBezTo>
                  <a:cubicBezTo>
                    <a:pt x="4662" y="144"/>
                    <a:pt x="4655" y="117"/>
                    <a:pt x="4651" y="102"/>
                  </a:cubicBezTo>
                  <a:cubicBezTo>
                    <a:pt x="4651" y="120"/>
                    <a:pt x="4656" y="143"/>
                    <a:pt x="4667" y="158"/>
                  </a:cubicBezTo>
                  <a:cubicBezTo>
                    <a:pt x="4653" y="144"/>
                    <a:pt x="4648" y="103"/>
                    <a:pt x="4643" y="85"/>
                  </a:cubicBezTo>
                  <a:cubicBezTo>
                    <a:pt x="4642" y="88"/>
                    <a:pt x="4642" y="91"/>
                    <a:pt x="4642" y="94"/>
                  </a:cubicBezTo>
                  <a:cubicBezTo>
                    <a:pt x="4642" y="113"/>
                    <a:pt x="4647" y="142"/>
                    <a:pt x="4659" y="159"/>
                  </a:cubicBezTo>
                  <a:cubicBezTo>
                    <a:pt x="4645" y="143"/>
                    <a:pt x="4640" y="123"/>
                    <a:pt x="4634" y="104"/>
                  </a:cubicBezTo>
                  <a:cubicBezTo>
                    <a:pt x="4638" y="122"/>
                    <a:pt x="4638" y="140"/>
                    <a:pt x="4647" y="158"/>
                  </a:cubicBezTo>
                  <a:cubicBezTo>
                    <a:pt x="4637" y="147"/>
                    <a:pt x="4632" y="132"/>
                    <a:pt x="4628" y="117"/>
                  </a:cubicBezTo>
                  <a:cubicBezTo>
                    <a:pt x="4630" y="105"/>
                    <a:pt x="4631" y="93"/>
                    <a:pt x="4632" y="84"/>
                  </a:cubicBezTo>
                  <a:cubicBezTo>
                    <a:pt x="4630" y="92"/>
                    <a:pt x="4628" y="101"/>
                    <a:pt x="4626" y="109"/>
                  </a:cubicBezTo>
                  <a:cubicBezTo>
                    <a:pt x="4625" y="102"/>
                    <a:pt x="4623" y="95"/>
                    <a:pt x="4621" y="89"/>
                  </a:cubicBezTo>
                  <a:cubicBezTo>
                    <a:pt x="4624" y="64"/>
                    <a:pt x="4628" y="40"/>
                    <a:pt x="4628" y="40"/>
                  </a:cubicBezTo>
                  <a:cubicBezTo>
                    <a:pt x="4623" y="51"/>
                    <a:pt x="4618" y="77"/>
                    <a:pt x="4615" y="100"/>
                  </a:cubicBezTo>
                  <a:cubicBezTo>
                    <a:pt x="4613" y="95"/>
                    <a:pt x="4610" y="90"/>
                    <a:pt x="4609" y="86"/>
                  </a:cubicBezTo>
                  <a:cubicBezTo>
                    <a:pt x="4608" y="70"/>
                    <a:pt x="4606" y="58"/>
                    <a:pt x="4606" y="60"/>
                  </a:cubicBezTo>
                  <a:cubicBezTo>
                    <a:pt x="4606" y="61"/>
                    <a:pt x="4606" y="69"/>
                    <a:pt x="4605" y="80"/>
                  </a:cubicBezTo>
                  <a:cubicBezTo>
                    <a:pt x="4604" y="79"/>
                    <a:pt x="4604" y="78"/>
                    <a:pt x="4603" y="78"/>
                  </a:cubicBezTo>
                  <a:cubicBezTo>
                    <a:pt x="4604" y="79"/>
                    <a:pt x="4604" y="80"/>
                    <a:pt x="4605" y="81"/>
                  </a:cubicBezTo>
                  <a:cubicBezTo>
                    <a:pt x="4604" y="87"/>
                    <a:pt x="4604" y="95"/>
                    <a:pt x="4603" y="102"/>
                  </a:cubicBezTo>
                  <a:cubicBezTo>
                    <a:pt x="4603" y="102"/>
                    <a:pt x="4603" y="102"/>
                    <a:pt x="4603" y="102"/>
                  </a:cubicBezTo>
                  <a:cubicBezTo>
                    <a:pt x="4603" y="103"/>
                    <a:pt x="4603" y="103"/>
                    <a:pt x="4603" y="103"/>
                  </a:cubicBezTo>
                  <a:cubicBezTo>
                    <a:pt x="4602" y="113"/>
                    <a:pt x="4602" y="123"/>
                    <a:pt x="4601" y="130"/>
                  </a:cubicBezTo>
                  <a:cubicBezTo>
                    <a:pt x="4601" y="130"/>
                    <a:pt x="4600" y="129"/>
                    <a:pt x="4600" y="128"/>
                  </a:cubicBezTo>
                  <a:cubicBezTo>
                    <a:pt x="4600" y="107"/>
                    <a:pt x="4596" y="69"/>
                    <a:pt x="4593" y="47"/>
                  </a:cubicBezTo>
                  <a:cubicBezTo>
                    <a:pt x="4594" y="64"/>
                    <a:pt x="4593" y="87"/>
                    <a:pt x="4592" y="107"/>
                  </a:cubicBezTo>
                  <a:cubicBezTo>
                    <a:pt x="4591" y="105"/>
                    <a:pt x="4590" y="104"/>
                    <a:pt x="4589" y="102"/>
                  </a:cubicBezTo>
                  <a:cubicBezTo>
                    <a:pt x="4590" y="104"/>
                    <a:pt x="4591" y="106"/>
                    <a:pt x="4591" y="107"/>
                  </a:cubicBezTo>
                  <a:cubicBezTo>
                    <a:pt x="4591" y="114"/>
                    <a:pt x="4591" y="121"/>
                    <a:pt x="4590" y="126"/>
                  </a:cubicBezTo>
                  <a:cubicBezTo>
                    <a:pt x="4590" y="125"/>
                    <a:pt x="4589" y="123"/>
                    <a:pt x="4589" y="122"/>
                  </a:cubicBezTo>
                  <a:cubicBezTo>
                    <a:pt x="4588" y="93"/>
                    <a:pt x="4584" y="46"/>
                    <a:pt x="4584" y="46"/>
                  </a:cubicBezTo>
                  <a:cubicBezTo>
                    <a:pt x="4583" y="65"/>
                    <a:pt x="4577" y="142"/>
                    <a:pt x="4577" y="142"/>
                  </a:cubicBezTo>
                  <a:cubicBezTo>
                    <a:pt x="4571" y="106"/>
                    <a:pt x="4578" y="0"/>
                    <a:pt x="4578" y="0"/>
                  </a:cubicBezTo>
                  <a:cubicBezTo>
                    <a:pt x="4572" y="16"/>
                    <a:pt x="4566" y="131"/>
                    <a:pt x="4566" y="131"/>
                  </a:cubicBezTo>
                  <a:cubicBezTo>
                    <a:pt x="4564" y="36"/>
                    <a:pt x="4560" y="32"/>
                    <a:pt x="4560" y="32"/>
                  </a:cubicBezTo>
                  <a:cubicBezTo>
                    <a:pt x="4562" y="43"/>
                    <a:pt x="4559" y="76"/>
                    <a:pt x="4556" y="103"/>
                  </a:cubicBezTo>
                  <a:cubicBezTo>
                    <a:pt x="4555" y="102"/>
                    <a:pt x="4554" y="100"/>
                    <a:pt x="4553" y="99"/>
                  </a:cubicBezTo>
                  <a:cubicBezTo>
                    <a:pt x="4554" y="101"/>
                    <a:pt x="4555" y="103"/>
                    <a:pt x="4556" y="104"/>
                  </a:cubicBezTo>
                  <a:cubicBezTo>
                    <a:pt x="4555" y="112"/>
                    <a:pt x="4554" y="120"/>
                    <a:pt x="4553" y="126"/>
                  </a:cubicBezTo>
                  <a:cubicBezTo>
                    <a:pt x="4553" y="124"/>
                    <a:pt x="4553" y="123"/>
                    <a:pt x="4553" y="122"/>
                  </a:cubicBezTo>
                  <a:cubicBezTo>
                    <a:pt x="4553" y="94"/>
                    <a:pt x="4552" y="48"/>
                    <a:pt x="4552" y="48"/>
                  </a:cubicBezTo>
                  <a:cubicBezTo>
                    <a:pt x="4551" y="55"/>
                    <a:pt x="4548" y="82"/>
                    <a:pt x="4545" y="106"/>
                  </a:cubicBezTo>
                  <a:cubicBezTo>
                    <a:pt x="4544" y="104"/>
                    <a:pt x="4543" y="102"/>
                    <a:pt x="4543" y="100"/>
                  </a:cubicBezTo>
                  <a:cubicBezTo>
                    <a:pt x="4546" y="60"/>
                    <a:pt x="4550" y="9"/>
                    <a:pt x="4550" y="9"/>
                  </a:cubicBezTo>
                  <a:cubicBezTo>
                    <a:pt x="4545" y="23"/>
                    <a:pt x="4538" y="83"/>
                    <a:pt x="4535" y="117"/>
                  </a:cubicBezTo>
                  <a:cubicBezTo>
                    <a:pt x="4534" y="114"/>
                    <a:pt x="4533" y="111"/>
                    <a:pt x="4532" y="108"/>
                  </a:cubicBezTo>
                  <a:cubicBezTo>
                    <a:pt x="4532" y="90"/>
                    <a:pt x="4530" y="72"/>
                    <a:pt x="4530" y="72"/>
                  </a:cubicBezTo>
                  <a:cubicBezTo>
                    <a:pt x="4530" y="76"/>
                    <a:pt x="4530" y="84"/>
                    <a:pt x="4529" y="94"/>
                  </a:cubicBezTo>
                  <a:cubicBezTo>
                    <a:pt x="4528" y="91"/>
                    <a:pt x="4526" y="88"/>
                    <a:pt x="4525" y="84"/>
                  </a:cubicBezTo>
                  <a:cubicBezTo>
                    <a:pt x="4526" y="88"/>
                    <a:pt x="4528" y="92"/>
                    <a:pt x="4528" y="96"/>
                  </a:cubicBezTo>
                  <a:cubicBezTo>
                    <a:pt x="4528" y="99"/>
                    <a:pt x="4528" y="103"/>
                    <a:pt x="4527" y="107"/>
                  </a:cubicBezTo>
                  <a:cubicBezTo>
                    <a:pt x="4527" y="106"/>
                    <a:pt x="4527" y="106"/>
                    <a:pt x="4527" y="105"/>
                  </a:cubicBezTo>
                  <a:cubicBezTo>
                    <a:pt x="4526" y="107"/>
                    <a:pt x="4526" y="112"/>
                    <a:pt x="4526" y="116"/>
                  </a:cubicBezTo>
                  <a:cubicBezTo>
                    <a:pt x="4525" y="121"/>
                    <a:pt x="4525" y="126"/>
                    <a:pt x="4524" y="130"/>
                  </a:cubicBezTo>
                  <a:cubicBezTo>
                    <a:pt x="4524" y="129"/>
                    <a:pt x="4524" y="128"/>
                    <a:pt x="4524" y="127"/>
                  </a:cubicBezTo>
                  <a:cubicBezTo>
                    <a:pt x="4524" y="101"/>
                    <a:pt x="4519" y="63"/>
                    <a:pt x="4518" y="54"/>
                  </a:cubicBezTo>
                  <a:cubicBezTo>
                    <a:pt x="4518" y="61"/>
                    <a:pt x="4517" y="79"/>
                    <a:pt x="4516" y="96"/>
                  </a:cubicBezTo>
                  <a:cubicBezTo>
                    <a:pt x="4515" y="94"/>
                    <a:pt x="4514" y="92"/>
                    <a:pt x="4513" y="90"/>
                  </a:cubicBezTo>
                  <a:cubicBezTo>
                    <a:pt x="4514" y="93"/>
                    <a:pt x="4515" y="95"/>
                    <a:pt x="4516" y="97"/>
                  </a:cubicBezTo>
                  <a:cubicBezTo>
                    <a:pt x="4514" y="118"/>
                    <a:pt x="4511" y="137"/>
                    <a:pt x="4511" y="137"/>
                  </a:cubicBezTo>
                  <a:cubicBezTo>
                    <a:pt x="4511" y="136"/>
                    <a:pt x="4511" y="134"/>
                    <a:pt x="4511" y="133"/>
                  </a:cubicBezTo>
                  <a:cubicBezTo>
                    <a:pt x="4511" y="125"/>
                    <a:pt x="4511" y="118"/>
                    <a:pt x="4510" y="110"/>
                  </a:cubicBezTo>
                  <a:cubicBezTo>
                    <a:pt x="4509" y="76"/>
                    <a:pt x="4508" y="40"/>
                    <a:pt x="4508" y="40"/>
                  </a:cubicBezTo>
                  <a:cubicBezTo>
                    <a:pt x="4508" y="49"/>
                    <a:pt x="4503" y="79"/>
                    <a:pt x="4499" y="104"/>
                  </a:cubicBezTo>
                  <a:cubicBezTo>
                    <a:pt x="4499" y="99"/>
                    <a:pt x="4498" y="95"/>
                    <a:pt x="4497" y="90"/>
                  </a:cubicBezTo>
                  <a:cubicBezTo>
                    <a:pt x="4498" y="67"/>
                    <a:pt x="4499" y="45"/>
                    <a:pt x="4499" y="45"/>
                  </a:cubicBezTo>
                  <a:cubicBezTo>
                    <a:pt x="4499" y="53"/>
                    <a:pt x="4493" y="75"/>
                    <a:pt x="4486" y="96"/>
                  </a:cubicBezTo>
                  <a:cubicBezTo>
                    <a:pt x="4485" y="93"/>
                    <a:pt x="4484" y="89"/>
                    <a:pt x="4482" y="85"/>
                  </a:cubicBezTo>
                  <a:cubicBezTo>
                    <a:pt x="4489" y="51"/>
                    <a:pt x="4497" y="17"/>
                    <a:pt x="4497" y="17"/>
                  </a:cubicBezTo>
                  <a:cubicBezTo>
                    <a:pt x="4492" y="24"/>
                    <a:pt x="4477" y="95"/>
                    <a:pt x="4470" y="130"/>
                  </a:cubicBezTo>
                  <a:cubicBezTo>
                    <a:pt x="4470" y="130"/>
                    <a:pt x="4470" y="130"/>
                    <a:pt x="4470" y="130"/>
                  </a:cubicBezTo>
                  <a:cubicBezTo>
                    <a:pt x="4474" y="100"/>
                    <a:pt x="4471" y="63"/>
                    <a:pt x="4470" y="52"/>
                  </a:cubicBezTo>
                  <a:cubicBezTo>
                    <a:pt x="4472" y="72"/>
                    <a:pt x="4466" y="109"/>
                    <a:pt x="4462" y="128"/>
                  </a:cubicBezTo>
                  <a:cubicBezTo>
                    <a:pt x="4462" y="126"/>
                    <a:pt x="4462" y="123"/>
                    <a:pt x="4461" y="120"/>
                  </a:cubicBezTo>
                  <a:cubicBezTo>
                    <a:pt x="4463" y="99"/>
                    <a:pt x="4465" y="71"/>
                    <a:pt x="4466" y="65"/>
                  </a:cubicBezTo>
                  <a:cubicBezTo>
                    <a:pt x="4465" y="71"/>
                    <a:pt x="4462" y="89"/>
                    <a:pt x="4458" y="105"/>
                  </a:cubicBezTo>
                  <a:cubicBezTo>
                    <a:pt x="4458" y="105"/>
                    <a:pt x="4458" y="105"/>
                    <a:pt x="4458" y="105"/>
                  </a:cubicBezTo>
                  <a:cubicBezTo>
                    <a:pt x="4458" y="105"/>
                    <a:pt x="4458" y="105"/>
                    <a:pt x="4458" y="105"/>
                  </a:cubicBezTo>
                  <a:cubicBezTo>
                    <a:pt x="4454" y="125"/>
                    <a:pt x="4451" y="143"/>
                    <a:pt x="4451" y="143"/>
                  </a:cubicBezTo>
                  <a:cubicBezTo>
                    <a:pt x="4461" y="38"/>
                    <a:pt x="4454" y="25"/>
                    <a:pt x="4454" y="25"/>
                  </a:cubicBezTo>
                  <a:cubicBezTo>
                    <a:pt x="4457" y="42"/>
                    <a:pt x="4454" y="72"/>
                    <a:pt x="4449" y="96"/>
                  </a:cubicBezTo>
                  <a:cubicBezTo>
                    <a:pt x="4448" y="89"/>
                    <a:pt x="4446" y="80"/>
                    <a:pt x="4443" y="73"/>
                  </a:cubicBezTo>
                  <a:cubicBezTo>
                    <a:pt x="4442" y="65"/>
                    <a:pt x="4442" y="60"/>
                    <a:pt x="4442" y="60"/>
                  </a:cubicBezTo>
                  <a:cubicBezTo>
                    <a:pt x="4442" y="63"/>
                    <a:pt x="4442" y="67"/>
                    <a:pt x="4441" y="71"/>
                  </a:cubicBezTo>
                  <a:cubicBezTo>
                    <a:pt x="4440" y="69"/>
                    <a:pt x="4439" y="67"/>
                    <a:pt x="4437" y="65"/>
                  </a:cubicBezTo>
                  <a:cubicBezTo>
                    <a:pt x="4439" y="67"/>
                    <a:pt x="4440" y="70"/>
                    <a:pt x="4441" y="73"/>
                  </a:cubicBezTo>
                  <a:cubicBezTo>
                    <a:pt x="4441" y="82"/>
                    <a:pt x="4440" y="92"/>
                    <a:pt x="4438" y="101"/>
                  </a:cubicBezTo>
                  <a:cubicBezTo>
                    <a:pt x="4438" y="95"/>
                    <a:pt x="4435" y="88"/>
                    <a:pt x="4430" y="83"/>
                  </a:cubicBezTo>
                  <a:cubicBezTo>
                    <a:pt x="4430" y="74"/>
                    <a:pt x="4431" y="68"/>
                    <a:pt x="4431" y="68"/>
                  </a:cubicBezTo>
                  <a:cubicBezTo>
                    <a:pt x="4430" y="72"/>
                    <a:pt x="4429" y="76"/>
                    <a:pt x="4428" y="81"/>
                  </a:cubicBezTo>
                  <a:cubicBezTo>
                    <a:pt x="4428" y="81"/>
                    <a:pt x="4427" y="81"/>
                    <a:pt x="4427" y="80"/>
                  </a:cubicBezTo>
                  <a:cubicBezTo>
                    <a:pt x="4427" y="81"/>
                    <a:pt x="4428" y="81"/>
                    <a:pt x="4428" y="82"/>
                  </a:cubicBezTo>
                  <a:cubicBezTo>
                    <a:pt x="4425" y="101"/>
                    <a:pt x="4424" y="130"/>
                    <a:pt x="4424" y="142"/>
                  </a:cubicBezTo>
                  <a:cubicBezTo>
                    <a:pt x="4424" y="143"/>
                    <a:pt x="4423" y="144"/>
                    <a:pt x="4423" y="144"/>
                  </a:cubicBezTo>
                  <a:cubicBezTo>
                    <a:pt x="4422" y="141"/>
                    <a:pt x="4422" y="136"/>
                    <a:pt x="4422" y="131"/>
                  </a:cubicBezTo>
                  <a:cubicBezTo>
                    <a:pt x="4423" y="121"/>
                    <a:pt x="4425" y="112"/>
                    <a:pt x="4426" y="103"/>
                  </a:cubicBezTo>
                  <a:cubicBezTo>
                    <a:pt x="4425" y="108"/>
                    <a:pt x="4424" y="112"/>
                    <a:pt x="4423" y="117"/>
                  </a:cubicBezTo>
                  <a:cubicBezTo>
                    <a:pt x="4424" y="85"/>
                    <a:pt x="4430" y="45"/>
                    <a:pt x="4430" y="45"/>
                  </a:cubicBezTo>
                  <a:cubicBezTo>
                    <a:pt x="4423" y="60"/>
                    <a:pt x="4418" y="95"/>
                    <a:pt x="4416" y="120"/>
                  </a:cubicBezTo>
                  <a:cubicBezTo>
                    <a:pt x="4416" y="123"/>
                    <a:pt x="4415" y="125"/>
                    <a:pt x="4414" y="127"/>
                  </a:cubicBezTo>
                  <a:cubicBezTo>
                    <a:pt x="4413" y="103"/>
                    <a:pt x="4413" y="70"/>
                    <a:pt x="4413" y="70"/>
                  </a:cubicBezTo>
                  <a:cubicBezTo>
                    <a:pt x="4413" y="72"/>
                    <a:pt x="4413" y="76"/>
                    <a:pt x="4412" y="81"/>
                  </a:cubicBezTo>
                  <a:cubicBezTo>
                    <a:pt x="4411" y="73"/>
                    <a:pt x="4409" y="66"/>
                    <a:pt x="4406" y="60"/>
                  </a:cubicBezTo>
                  <a:cubicBezTo>
                    <a:pt x="4407" y="52"/>
                    <a:pt x="4407" y="46"/>
                    <a:pt x="4407" y="46"/>
                  </a:cubicBezTo>
                  <a:cubicBezTo>
                    <a:pt x="4405" y="51"/>
                    <a:pt x="4403" y="64"/>
                    <a:pt x="4402" y="79"/>
                  </a:cubicBezTo>
                  <a:cubicBezTo>
                    <a:pt x="4401" y="77"/>
                    <a:pt x="4401" y="75"/>
                    <a:pt x="4400" y="74"/>
                  </a:cubicBezTo>
                  <a:cubicBezTo>
                    <a:pt x="4399" y="83"/>
                    <a:pt x="4399" y="92"/>
                    <a:pt x="4399" y="102"/>
                  </a:cubicBezTo>
                  <a:cubicBezTo>
                    <a:pt x="4399" y="108"/>
                    <a:pt x="4398" y="115"/>
                    <a:pt x="4397" y="121"/>
                  </a:cubicBezTo>
                  <a:cubicBezTo>
                    <a:pt x="4397" y="123"/>
                    <a:pt x="4396" y="125"/>
                    <a:pt x="4396" y="127"/>
                  </a:cubicBezTo>
                  <a:cubicBezTo>
                    <a:pt x="4396" y="35"/>
                    <a:pt x="4394" y="34"/>
                    <a:pt x="4394" y="34"/>
                  </a:cubicBezTo>
                  <a:cubicBezTo>
                    <a:pt x="4396" y="49"/>
                    <a:pt x="4392" y="77"/>
                    <a:pt x="4388" y="102"/>
                  </a:cubicBezTo>
                  <a:cubicBezTo>
                    <a:pt x="4387" y="94"/>
                    <a:pt x="4385" y="85"/>
                    <a:pt x="4381" y="76"/>
                  </a:cubicBezTo>
                  <a:cubicBezTo>
                    <a:pt x="4382" y="70"/>
                    <a:pt x="4382" y="66"/>
                    <a:pt x="4382" y="66"/>
                  </a:cubicBezTo>
                  <a:cubicBezTo>
                    <a:pt x="4382" y="68"/>
                    <a:pt x="4381" y="71"/>
                    <a:pt x="4380" y="74"/>
                  </a:cubicBezTo>
                  <a:cubicBezTo>
                    <a:pt x="4380" y="73"/>
                    <a:pt x="4379" y="72"/>
                    <a:pt x="4378" y="71"/>
                  </a:cubicBezTo>
                  <a:cubicBezTo>
                    <a:pt x="4379" y="73"/>
                    <a:pt x="4379" y="74"/>
                    <a:pt x="4380" y="76"/>
                  </a:cubicBezTo>
                  <a:cubicBezTo>
                    <a:pt x="4378" y="83"/>
                    <a:pt x="4376" y="93"/>
                    <a:pt x="4374" y="103"/>
                  </a:cubicBezTo>
                  <a:cubicBezTo>
                    <a:pt x="4374" y="98"/>
                    <a:pt x="4373" y="94"/>
                    <a:pt x="4372" y="89"/>
                  </a:cubicBezTo>
                  <a:cubicBezTo>
                    <a:pt x="4373" y="96"/>
                    <a:pt x="4371" y="104"/>
                    <a:pt x="4369" y="112"/>
                  </a:cubicBezTo>
                  <a:cubicBezTo>
                    <a:pt x="4369" y="92"/>
                    <a:pt x="4368" y="70"/>
                    <a:pt x="4367" y="62"/>
                  </a:cubicBezTo>
                  <a:cubicBezTo>
                    <a:pt x="4367" y="67"/>
                    <a:pt x="4367" y="74"/>
                    <a:pt x="4367" y="82"/>
                  </a:cubicBezTo>
                  <a:cubicBezTo>
                    <a:pt x="4365" y="87"/>
                    <a:pt x="4362" y="94"/>
                    <a:pt x="4360" y="101"/>
                  </a:cubicBezTo>
                  <a:cubicBezTo>
                    <a:pt x="4360" y="91"/>
                    <a:pt x="4360" y="82"/>
                    <a:pt x="4360" y="75"/>
                  </a:cubicBezTo>
                  <a:cubicBezTo>
                    <a:pt x="4359" y="86"/>
                    <a:pt x="4357" y="102"/>
                    <a:pt x="4355" y="116"/>
                  </a:cubicBezTo>
                  <a:cubicBezTo>
                    <a:pt x="4353" y="123"/>
                    <a:pt x="4351" y="130"/>
                    <a:pt x="4349" y="136"/>
                  </a:cubicBezTo>
                  <a:cubicBezTo>
                    <a:pt x="4349" y="118"/>
                    <a:pt x="4352" y="89"/>
                    <a:pt x="4352" y="89"/>
                  </a:cubicBezTo>
                  <a:cubicBezTo>
                    <a:pt x="4351" y="93"/>
                    <a:pt x="4349" y="99"/>
                    <a:pt x="4347" y="106"/>
                  </a:cubicBezTo>
                  <a:cubicBezTo>
                    <a:pt x="4347" y="104"/>
                    <a:pt x="4347" y="101"/>
                    <a:pt x="4346" y="99"/>
                  </a:cubicBezTo>
                  <a:cubicBezTo>
                    <a:pt x="4346" y="96"/>
                    <a:pt x="4346" y="96"/>
                    <a:pt x="4346" y="96"/>
                  </a:cubicBezTo>
                  <a:cubicBezTo>
                    <a:pt x="4345" y="95"/>
                    <a:pt x="4345" y="95"/>
                    <a:pt x="4345" y="95"/>
                  </a:cubicBezTo>
                  <a:cubicBezTo>
                    <a:pt x="4345" y="104"/>
                    <a:pt x="4343" y="113"/>
                    <a:pt x="4341" y="122"/>
                  </a:cubicBezTo>
                  <a:cubicBezTo>
                    <a:pt x="4339" y="127"/>
                    <a:pt x="4338" y="131"/>
                    <a:pt x="4336" y="134"/>
                  </a:cubicBezTo>
                  <a:cubicBezTo>
                    <a:pt x="4336" y="130"/>
                    <a:pt x="4336" y="126"/>
                    <a:pt x="4336" y="122"/>
                  </a:cubicBezTo>
                  <a:cubicBezTo>
                    <a:pt x="4340" y="102"/>
                    <a:pt x="4347" y="76"/>
                    <a:pt x="4347" y="76"/>
                  </a:cubicBezTo>
                  <a:cubicBezTo>
                    <a:pt x="4342" y="82"/>
                    <a:pt x="4337" y="94"/>
                    <a:pt x="4333" y="105"/>
                  </a:cubicBezTo>
                  <a:cubicBezTo>
                    <a:pt x="4332" y="102"/>
                    <a:pt x="4331" y="98"/>
                    <a:pt x="4330" y="95"/>
                  </a:cubicBezTo>
                  <a:cubicBezTo>
                    <a:pt x="4331" y="74"/>
                    <a:pt x="4327" y="62"/>
                    <a:pt x="4327" y="62"/>
                  </a:cubicBezTo>
                  <a:cubicBezTo>
                    <a:pt x="4329" y="69"/>
                    <a:pt x="4329" y="78"/>
                    <a:pt x="4328" y="88"/>
                  </a:cubicBezTo>
                  <a:cubicBezTo>
                    <a:pt x="4325" y="83"/>
                    <a:pt x="4322" y="78"/>
                    <a:pt x="4318" y="73"/>
                  </a:cubicBezTo>
                  <a:cubicBezTo>
                    <a:pt x="4322" y="80"/>
                    <a:pt x="4325" y="92"/>
                    <a:pt x="4326" y="102"/>
                  </a:cubicBezTo>
                  <a:cubicBezTo>
                    <a:pt x="4325" y="108"/>
                    <a:pt x="4324" y="115"/>
                    <a:pt x="4323" y="120"/>
                  </a:cubicBezTo>
                  <a:cubicBezTo>
                    <a:pt x="4322" y="113"/>
                    <a:pt x="4321" y="106"/>
                    <a:pt x="4319" y="100"/>
                  </a:cubicBezTo>
                  <a:cubicBezTo>
                    <a:pt x="4320" y="89"/>
                    <a:pt x="4320" y="82"/>
                    <a:pt x="4320" y="82"/>
                  </a:cubicBezTo>
                  <a:cubicBezTo>
                    <a:pt x="4319" y="98"/>
                    <a:pt x="4319" y="98"/>
                    <a:pt x="4319" y="98"/>
                  </a:cubicBezTo>
                  <a:cubicBezTo>
                    <a:pt x="4318" y="94"/>
                    <a:pt x="4317" y="91"/>
                    <a:pt x="4315" y="88"/>
                  </a:cubicBezTo>
                  <a:cubicBezTo>
                    <a:pt x="4315" y="73"/>
                    <a:pt x="4314" y="60"/>
                    <a:pt x="4314" y="60"/>
                  </a:cubicBezTo>
                  <a:cubicBezTo>
                    <a:pt x="4314" y="72"/>
                    <a:pt x="4311" y="90"/>
                    <a:pt x="4311" y="90"/>
                  </a:cubicBezTo>
                  <a:cubicBezTo>
                    <a:pt x="4309" y="84"/>
                    <a:pt x="4309" y="64"/>
                    <a:pt x="4309" y="64"/>
                  </a:cubicBezTo>
                  <a:cubicBezTo>
                    <a:pt x="4309" y="68"/>
                    <a:pt x="4308" y="83"/>
                    <a:pt x="4306" y="98"/>
                  </a:cubicBezTo>
                  <a:cubicBezTo>
                    <a:pt x="4306" y="96"/>
                    <a:pt x="4305" y="95"/>
                    <a:pt x="4305" y="93"/>
                  </a:cubicBezTo>
                  <a:cubicBezTo>
                    <a:pt x="4304" y="88"/>
                    <a:pt x="4302" y="82"/>
                    <a:pt x="4300" y="76"/>
                  </a:cubicBezTo>
                  <a:cubicBezTo>
                    <a:pt x="4300" y="57"/>
                    <a:pt x="4300" y="42"/>
                    <a:pt x="4300" y="42"/>
                  </a:cubicBezTo>
                  <a:cubicBezTo>
                    <a:pt x="4300" y="49"/>
                    <a:pt x="4300" y="59"/>
                    <a:pt x="4299" y="70"/>
                  </a:cubicBezTo>
                  <a:cubicBezTo>
                    <a:pt x="4296" y="64"/>
                    <a:pt x="4294" y="57"/>
                    <a:pt x="4291" y="51"/>
                  </a:cubicBezTo>
                  <a:cubicBezTo>
                    <a:pt x="4290" y="52"/>
                    <a:pt x="4290" y="54"/>
                    <a:pt x="4290" y="55"/>
                  </a:cubicBezTo>
                  <a:cubicBezTo>
                    <a:pt x="4293" y="65"/>
                    <a:pt x="4296" y="74"/>
                    <a:pt x="4297" y="82"/>
                  </a:cubicBezTo>
                  <a:cubicBezTo>
                    <a:pt x="4297" y="88"/>
                    <a:pt x="4296" y="94"/>
                    <a:pt x="4295" y="100"/>
                  </a:cubicBezTo>
                  <a:cubicBezTo>
                    <a:pt x="4294" y="96"/>
                    <a:pt x="4293" y="92"/>
                    <a:pt x="4292" y="88"/>
                  </a:cubicBezTo>
                  <a:cubicBezTo>
                    <a:pt x="4293" y="78"/>
                    <a:pt x="4294" y="70"/>
                    <a:pt x="4294" y="70"/>
                  </a:cubicBezTo>
                  <a:cubicBezTo>
                    <a:pt x="4293" y="72"/>
                    <a:pt x="4292" y="78"/>
                    <a:pt x="4291" y="85"/>
                  </a:cubicBezTo>
                  <a:cubicBezTo>
                    <a:pt x="4289" y="82"/>
                    <a:pt x="4287" y="79"/>
                    <a:pt x="4285" y="76"/>
                  </a:cubicBezTo>
                  <a:cubicBezTo>
                    <a:pt x="4284" y="71"/>
                    <a:pt x="4284" y="66"/>
                    <a:pt x="4284" y="61"/>
                  </a:cubicBezTo>
                  <a:cubicBezTo>
                    <a:pt x="4283" y="73"/>
                    <a:pt x="4281" y="87"/>
                    <a:pt x="4279" y="101"/>
                  </a:cubicBezTo>
                  <a:cubicBezTo>
                    <a:pt x="4277" y="95"/>
                    <a:pt x="4275" y="90"/>
                    <a:pt x="4273" y="86"/>
                  </a:cubicBezTo>
                  <a:cubicBezTo>
                    <a:pt x="4274" y="73"/>
                    <a:pt x="4274" y="64"/>
                    <a:pt x="4274" y="64"/>
                  </a:cubicBezTo>
                  <a:cubicBezTo>
                    <a:pt x="4274" y="71"/>
                    <a:pt x="4272" y="82"/>
                    <a:pt x="4270" y="95"/>
                  </a:cubicBezTo>
                  <a:cubicBezTo>
                    <a:pt x="4268" y="87"/>
                    <a:pt x="4266" y="79"/>
                    <a:pt x="4262" y="71"/>
                  </a:cubicBezTo>
                  <a:cubicBezTo>
                    <a:pt x="4264" y="49"/>
                    <a:pt x="4265" y="30"/>
                    <a:pt x="4265" y="30"/>
                  </a:cubicBezTo>
                  <a:cubicBezTo>
                    <a:pt x="4263" y="35"/>
                    <a:pt x="4261" y="49"/>
                    <a:pt x="4259" y="65"/>
                  </a:cubicBezTo>
                  <a:cubicBezTo>
                    <a:pt x="4258" y="62"/>
                    <a:pt x="4256" y="59"/>
                    <a:pt x="4254" y="56"/>
                  </a:cubicBezTo>
                  <a:cubicBezTo>
                    <a:pt x="4254" y="63"/>
                    <a:pt x="4256" y="70"/>
                    <a:pt x="4258" y="78"/>
                  </a:cubicBezTo>
                  <a:cubicBezTo>
                    <a:pt x="4257" y="87"/>
                    <a:pt x="4256" y="97"/>
                    <a:pt x="4255" y="106"/>
                  </a:cubicBezTo>
                  <a:cubicBezTo>
                    <a:pt x="4255" y="105"/>
                    <a:pt x="4255" y="104"/>
                    <a:pt x="4254" y="103"/>
                  </a:cubicBezTo>
                  <a:cubicBezTo>
                    <a:pt x="4255" y="104"/>
                    <a:pt x="4255" y="106"/>
                    <a:pt x="4255" y="109"/>
                  </a:cubicBezTo>
                  <a:cubicBezTo>
                    <a:pt x="4254" y="120"/>
                    <a:pt x="4253" y="131"/>
                    <a:pt x="4253" y="138"/>
                  </a:cubicBezTo>
                  <a:cubicBezTo>
                    <a:pt x="4253" y="137"/>
                    <a:pt x="4252" y="135"/>
                    <a:pt x="4252" y="134"/>
                  </a:cubicBezTo>
                  <a:cubicBezTo>
                    <a:pt x="4251" y="99"/>
                    <a:pt x="4245" y="41"/>
                    <a:pt x="4245" y="41"/>
                  </a:cubicBezTo>
                  <a:cubicBezTo>
                    <a:pt x="4247" y="58"/>
                    <a:pt x="4246" y="86"/>
                    <a:pt x="4244" y="108"/>
                  </a:cubicBezTo>
                  <a:cubicBezTo>
                    <a:pt x="4242" y="105"/>
                    <a:pt x="4241" y="102"/>
                    <a:pt x="4239" y="99"/>
                  </a:cubicBezTo>
                  <a:cubicBezTo>
                    <a:pt x="4239" y="86"/>
                    <a:pt x="4239" y="73"/>
                    <a:pt x="4239" y="67"/>
                  </a:cubicBezTo>
                  <a:cubicBezTo>
                    <a:pt x="4239" y="75"/>
                    <a:pt x="4238" y="85"/>
                    <a:pt x="4237" y="94"/>
                  </a:cubicBezTo>
                  <a:cubicBezTo>
                    <a:pt x="4236" y="92"/>
                    <a:pt x="4235" y="91"/>
                    <a:pt x="4234" y="89"/>
                  </a:cubicBezTo>
                  <a:cubicBezTo>
                    <a:pt x="4235" y="91"/>
                    <a:pt x="4236" y="94"/>
                    <a:pt x="4236" y="97"/>
                  </a:cubicBezTo>
                  <a:cubicBezTo>
                    <a:pt x="4235" y="103"/>
                    <a:pt x="4234" y="110"/>
                    <a:pt x="4232" y="116"/>
                  </a:cubicBezTo>
                  <a:cubicBezTo>
                    <a:pt x="4231" y="110"/>
                    <a:pt x="4230" y="105"/>
                    <a:pt x="4228" y="101"/>
                  </a:cubicBezTo>
                  <a:cubicBezTo>
                    <a:pt x="4229" y="91"/>
                    <a:pt x="4230" y="83"/>
                    <a:pt x="4230" y="83"/>
                  </a:cubicBezTo>
                  <a:cubicBezTo>
                    <a:pt x="4230" y="86"/>
                    <a:pt x="4229" y="92"/>
                    <a:pt x="4227" y="98"/>
                  </a:cubicBezTo>
                  <a:cubicBezTo>
                    <a:pt x="4226" y="94"/>
                    <a:pt x="4225" y="91"/>
                    <a:pt x="4224" y="89"/>
                  </a:cubicBezTo>
                  <a:cubicBezTo>
                    <a:pt x="4225" y="74"/>
                    <a:pt x="4226" y="62"/>
                    <a:pt x="4226" y="62"/>
                  </a:cubicBezTo>
                  <a:cubicBezTo>
                    <a:pt x="4225" y="65"/>
                    <a:pt x="4224" y="75"/>
                    <a:pt x="4222" y="87"/>
                  </a:cubicBezTo>
                  <a:cubicBezTo>
                    <a:pt x="4220" y="83"/>
                    <a:pt x="4218" y="81"/>
                    <a:pt x="4215" y="78"/>
                  </a:cubicBezTo>
                  <a:cubicBezTo>
                    <a:pt x="4218" y="81"/>
                    <a:pt x="4220" y="84"/>
                    <a:pt x="4222" y="89"/>
                  </a:cubicBezTo>
                  <a:cubicBezTo>
                    <a:pt x="4221" y="96"/>
                    <a:pt x="4220" y="105"/>
                    <a:pt x="4219" y="113"/>
                  </a:cubicBezTo>
                  <a:cubicBezTo>
                    <a:pt x="4218" y="108"/>
                    <a:pt x="4217" y="104"/>
                    <a:pt x="4215" y="100"/>
                  </a:cubicBezTo>
                  <a:cubicBezTo>
                    <a:pt x="4214" y="86"/>
                    <a:pt x="4212" y="74"/>
                    <a:pt x="4211" y="68"/>
                  </a:cubicBezTo>
                  <a:cubicBezTo>
                    <a:pt x="4211" y="71"/>
                    <a:pt x="4212" y="76"/>
                    <a:pt x="4211" y="86"/>
                  </a:cubicBezTo>
                  <a:cubicBezTo>
                    <a:pt x="4211" y="87"/>
                    <a:pt x="4211" y="88"/>
                    <a:pt x="4211" y="90"/>
                  </a:cubicBezTo>
                  <a:cubicBezTo>
                    <a:pt x="4210" y="87"/>
                    <a:pt x="4208" y="84"/>
                    <a:pt x="4206" y="81"/>
                  </a:cubicBezTo>
                  <a:cubicBezTo>
                    <a:pt x="4209" y="85"/>
                    <a:pt x="4210" y="91"/>
                    <a:pt x="4210" y="96"/>
                  </a:cubicBezTo>
                  <a:cubicBezTo>
                    <a:pt x="4209" y="105"/>
                    <a:pt x="4207" y="115"/>
                    <a:pt x="4205" y="124"/>
                  </a:cubicBezTo>
                  <a:cubicBezTo>
                    <a:pt x="4205" y="113"/>
                    <a:pt x="4204" y="102"/>
                    <a:pt x="4202" y="91"/>
                  </a:cubicBezTo>
                  <a:cubicBezTo>
                    <a:pt x="4202" y="77"/>
                    <a:pt x="4202" y="77"/>
                    <a:pt x="4202" y="77"/>
                  </a:cubicBezTo>
                  <a:cubicBezTo>
                    <a:pt x="4205" y="35"/>
                    <a:pt x="4198" y="19"/>
                    <a:pt x="4198" y="19"/>
                  </a:cubicBezTo>
                  <a:cubicBezTo>
                    <a:pt x="4198" y="19"/>
                    <a:pt x="4201" y="31"/>
                    <a:pt x="4200" y="54"/>
                  </a:cubicBezTo>
                  <a:cubicBezTo>
                    <a:pt x="4199" y="59"/>
                    <a:pt x="4199" y="68"/>
                    <a:pt x="4197" y="78"/>
                  </a:cubicBezTo>
                  <a:cubicBezTo>
                    <a:pt x="4195" y="72"/>
                    <a:pt x="4192" y="66"/>
                    <a:pt x="4188" y="60"/>
                  </a:cubicBezTo>
                  <a:cubicBezTo>
                    <a:pt x="4188" y="61"/>
                    <a:pt x="4188" y="61"/>
                    <a:pt x="4188" y="61"/>
                  </a:cubicBezTo>
                  <a:cubicBezTo>
                    <a:pt x="4188" y="62"/>
                    <a:pt x="4188" y="63"/>
                    <a:pt x="4188" y="64"/>
                  </a:cubicBezTo>
                  <a:cubicBezTo>
                    <a:pt x="4186" y="44"/>
                    <a:pt x="4179" y="40"/>
                    <a:pt x="4179" y="40"/>
                  </a:cubicBezTo>
                  <a:cubicBezTo>
                    <a:pt x="4179" y="40"/>
                    <a:pt x="4185" y="44"/>
                    <a:pt x="4185" y="70"/>
                  </a:cubicBezTo>
                  <a:cubicBezTo>
                    <a:pt x="4185" y="76"/>
                    <a:pt x="4184" y="85"/>
                    <a:pt x="4182" y="94"/>
                  </a:cubicBezTo>
                  <a:cubicBezTo>
                    <a:pt x="4180" y="90"/>
                    <a:pt x="4177" y="86"/>
                    <a:pt x="4174" y="83"/>
                  </a:cubicBezTo>
                  <a:cubicBezTo>
                    <a:pt x="4177" y="87"/>
                    <a:pt x="4180" y="92"/>
                    <a:pt x="4182" y="97"/>
                  </a:cubicBezTo>
                  <a:cubicBezTo>
                    <a:pt x="4181" y="100"/>
                    <a:pt x="4181" y="103"/>
                    <a:pt x="4180" y="106"/>
                  </a:cubicBezTo>
                  <a:cubicBezTo>
                    <a:pt x="4179" y="104"/>
                    <a:pt x="4179" y="102"/>
                    <a:pt x="4178" y="100"/>
                  </a:cubicBezTo>
                  <a:cubicBezTo>
                    <a:pt x="4179" y="102"/>
                    <a:pt x="4179" y="105"/>
                    <a:pt x="4180" y="108"/>
                  </a:cubicBezTo>
                  <a:cubicBezTo>
                    <a:pt x="4179" y="111"/>
                    <a:pt x="4178" y="114"/>
                    <a:pt x="4177" y="117"/>
                  </a:cubicBezTo>
                  <a:cubicBezTo>
                    <a:pt x="4176" y="113"/>
                    <a:pt x="4174" y="108"/>
                    <a:pt x="4172" y="104"/>
                  </a:cubicBezTo>
                  <a:cubicBezTo>
                    <a:pt x="4173" y="87"/>
                    <a:pt x="4174" y="71"/>
                    <a:pt x="4174" y="71"/>
                  </a:cubicBezTo>
                  <a:cubicBezTo>
                    <a:pt x="4173" y="73"/>
                    <a:pt x="4171" y="84"/>
                    <a:pt x="4169" y="97"/>
                  </a:cubicBezTo>
                  <a:cubicBezTo>
                    <a:pt x="4168" y="95"/>
                    <a:pt x="4167" y="93"/>
                    <a:pt x="4166" y="92"/>
                  </a:cubicBezTo>
                  <a:cubicBezTo>
                    <a:pt x="4167" y="81"/>
                    <a:pt x="4168" y="72"/>
                    <a:pt x="4169" y="66"/>
                  </a:cubicBezTo>
                  <a:cubicBezTo>
                    <a:pt x="4168" y="73"/>
                    <a:pt x="4167" y="81"/>
                    <a:pt x="4165" y="90"/>
                  </a:cubicBezTo>
                  <a:cubicBezTo>
                    <a:pt x="4164" y="88"/>
                    <a:pt x="4162" y="86"/>
                    <a:pt x="4160" y="83"/>
                  </a:cubicBezTo>
                  <a:cubicBezTo>
                    <a:pt x="4164" y="26"/>
                    <a:pt x="4162" y="12"/>
                    <a:pt x="4162" y="12"/>
                  </a:cubicBezTo>
                  <a:cubicBezTo>
                    <a:pt x="4162" y="12"/>
                    <a:pt x="4162" y="18"/>
                    <a:pt x="4159" y="56"/>
                  </a:cubicBezTo>
                  <a:cubicBezTo>
                    <a:pt x="4158" y="64"/>
                    <a:pt x="4157" y="71"/>
                    <a:pt x="4156" y="78"/>
                  </a:cubicBezTo>
                  <a:cubicBezTo>
                    <a:pt x="4154" y="76"/>
                    <a:pt x="4151" y="73"/>
                    <a:pt x="4149" y="71"/>
                  </a:cubicBezTo>
                  <a:cubicBezTo>
                    <a:pt x="4150" y="48"/>
                    <a:pt x="4151" y="31"/>
                    <a:pt x="4151" y="31"/>
                  </a:cubicBezTo>
                  <a:cubicBezTo>
                    <a:pt x="4149" y="37"/>
                    <a:pt x="4147" y="52"/>
                    <a:pt x="4146" y="68"/>
                  </a:cubicBezTo>
                  <a:cubicBezTo>
                    <a:pt x="4144" y="66"/>
                    <a:pt x="4142" y="65"/>
                    <a:pt x="4140" y="63"/>
                  </a:cubicBezTo>
                  <a:cubicBezTo>
                    <a:pt x="4142" y="65"/>
                    <a:pt x="4144" y="67"/>
                    <a:pt x="4146" y="69"/>
                  </a:cubicBezTo>
                  <a:cubicBezTo>
                    <a:pt x="4145" y="82"/>
                    <a:pt x="4145" y="96"/>
                    <a:pt x="4144" y="109"/>
                  </a:cubicBezTo>
                  <a:cubicBezTo>
                    <a:pt x="4143" y="104"/>
                    <a:pt x="4141" y="99"/>
                    <a:pt x="4140" y="96"/>
                  </a:cubicBezTo>
                  <a:cubicBezTo>
                    <a:pt x="4141" y="104"/>
                    <a:pt x="4142" y="112"/>
                    <a:pt x="4144" y="120"/>
                  </a:cubicBezTo>
                  <a:cubicBezTo>
                    <a:pt x="4144" y="123"/>
                    <a:pt x="4144" y="126"/>
                    <a:pt x="4144" y="128"/>
                  </a:cubicBezTo>
                  <a:cubicBezTo>
                    <a:pt x="4143" y="125"/>
                    <a:pt x="4141" y="122"/>
                    <a:pt x="4140" y="118"/>
                  </a:cubicBezTo>
                  <a:cubicBezTo>
                    <a:pt x="4135" y="80"/>
                    <a:pt x="4128" y="28"/>
                    <a:pt x="4128" y="28"/>
                  </a:cubicBezTo>
                  <a:cubicBezTo>
                    <a:pt x="4128" y="39"/>
                    <a:pt x="4126" y="72"/>
                    <a:pt x="4124" y="100"/>
                  </a:cubicBezTo>
                  <a:cubicBezTo>
                    <a:pt x="4124" y="98"/>
                    <a:pt x="4123" y="97"/>
                    <a:pt x="4122" y="96"/>
                  </a:cubicBezTo>
                  <a:cubicBezTo>
                    <a:pt x="4123" y="97"/>
                    <a:pt x="4124" y="99"/>
                    <a:pt x="4124" y="100"/>
                  </a:cubicBezTo>
                  <a:cubicBezTo>
                    <a:pt x="4124" y="110"/>
                    <a:pt x="4123" y="120"/>
                    <a:pt x="4122" y="128"/>
                  </a:cubicBezTo>
                  <a:cubicBezTo>
                    <a:pt x="4122" y="128"/>
                    <a:pt x="4122" y="127"/>
                    <a:pt x="4122" y="127"/>
                  </a:cubicBezTo>
                  <a:cubicBezTo>
                    <a:pt x="4122" y="109"/>
                    <a:pt x="4120" y="87"/>
                    <a:pt x="4119" y="71"/>
                  </a:cubicBezTo>
                  <a:cubicBezTo>
                    <a:pt x="4120" y="68"/>
                    <a:pt x="4121" y="66"/>
                    <a:pt x="4122" y="64"/>
                  </a:cubicBezTo>
                  <a:cubicBezTo>
                    <a:pt x="4121" y="65"/>
                    <a:pt x="4120" y="67"/>
                    <a:pt x="4118" y="69"/>
                  </a:cubicBezTo>
                  <a:cubicBezTo>
                    <a:pt x="4118" y="61"/>
                    <a:pt x="4117" y="55"/>
                    <a:pt x="4117" y="53"/>
                  </a:cubicBezTo>
                  <a:cubicBezTo>
                    <a:pt x="4117" y="52"/>
                    <a:pt x="4118" y="52"/>
                    <a:pt x="4118" y="51"/>
                  </a:cubicBezTo>
                  <a:cubicBezTo>
                    <a:pt x="4118" y="51"/>
                    <a:pt x="4117" y="52"/>
                    <a:pt x="4117" y="52"/>
                  </a:cubicBezTo>
                  <a:cubicBezTo>
                    <a:pt x="4117" y="52"/>
                    <a:pt x="4117" y="52"/>
                    <a:pt x="4117" y="52"/>
                  </a:cubicBezTo>
                  <a:cubicBezTo>
                    <a:pt x="4117" y="52"/>
                    <a:pt x="4117" y="52"/>
                    <a:pt x="4117" y="52"/>
                  </a:cubicBezTo>
                  <a:cubicBezTo>
                    <a:pt x="4115" y="54"/>
                    <a:pt x="4113" y="56"/>
                    <a:pt x="4111" y="57"/>
                  </a:cubicBezTo>
                  <a:cubicBezTo>
                    <a:pt x="4112" y="54"/>
                    <a:pt x="4112" y="52"/>
                    <a:pt x="4112" y="50"/>
                  </a:cubicBezTo>
                  <a:cubicBezTo>
                    <a:pt x="4116" y="46"/>
                    <a:pt x="4119" y="42"/>
                    <a:pt x="4123" y="38"/>
                  </a:cubicBezTo>
                  <a:cubicBezTo>
                    <a:pt x="4119" y="41"/>
                    <a:pt x="4116" y="44"/>
                    <a:pt x="4113" y="47"/>
                  </a:cubicBezTo>
                  <a:cubicBezTo>
                    <a:pt x="4113" y="43"/>
                    <a:pt x="4114" y="40"/>
                    <a:pt x="4114" y="40"/>
                  </a:cubicBezTo>
                  <a:cubicBezTo>
                    <a:pt x="4113" y="43"/>
                    <a:pt x="4111" y="46"/>
                    <a:pt x="4110" y="50"/>
                  </a:cubicBezTo>
                  <a:cubicBezTo>
                    <a:pt x="4103" y="58"/>
                    <a:pt x="4098" y="66"/>
                    <a:pt x="4094" y="75"/>
                  </a:cubicBezTo>
                  <a:cubicBezTo>
                    <a:pt x="4093" y="70"/>
                    <a:pt x="4093" y="66"/>
                    <a:pt x="4093" y="63"/>
                  </a:cubicBezTo>
                  <a:cubicBezTo>
                    <a:pt x="4096" y="57"/>
                    <a:pt x="4099" y="50"/>
                    <a:pt x="4103" y="42"/>
                  </a:cubicBezTo>
                  <a:cubicBezTo>
                    <a:pt x="4094" y="52"/>
                    <a:pt x="4088" y="61"/>
                    <a:pt x="4084" y="71"/>
                  </a:cubicBezTo>
                  <a:cubicBezTo>
                    <a:pt x="4083" y="70"/>
                    <a:pt x="4082" y="70"/>
                    <a:pt x="4082" y="69"/>
                  </a:cubicBezTo>
                  <a:cubicBezTo>
                    <a:pt x="4082" y="68"/>
                    <a:pt x="4082" y="67"/>
                    <a:pt x="4081" y="65"/>
                  </a:cubicBezTo>
                  <a:cubicBezTo>
                    <a:pt x="4088" y="53"/>
                    <a:pt x="4096" y="41"/>
                    <a:pt x="4107" y="25"/>
                  </a:cubicBezTo>
                  <a:cubicBezTo>
                    <a:pt x="4096" y="40"/>
                    <a:pt x="4088" y="51"/>
                    <a:pt x="4081" y="64"/>
                  </a:cubicBezTo>
                  <a:cubicBezTo>
                    <a:pt x="4079" y="45"/>
                    <a:pt x="4077" y="30"/>
                    <a:pt x="4077" y="30"/>
                  </a:cubicBezTo>
                  <a:cubicBezTo>
                    <a:pt x="4078" y="35"/>
                    <a:pt x="4078" y="49"/>
                    <a:pt x="4078" y="65"/>
                  </a:cubicBezTo>
                  <a:cubicBezTo>
                    <a:pt x="4078" y="65"/>
                    <a:pt x="4077" y="65"/>
                    <a:pt x="4077" y="65"/>
                  </a:cubicBezTo>
                  <a:cubicBezTo>
                    <a:pt x="4077" y="65"/>
                    <a:pt x="4078" y="65"/>
                    <a:pt x="4078" y="65"/>
                  </a:cubicBezTo>
                  <a:cubicBezTo>
                    <a:pt x="4078" y="67"/>
                    <a:pt x="4078" y="69"/>
                    <a:pt x="4077" y="71"/>
                  </a:cubicBezTo>
                  <a:cubicBezTo>
                    <a:pt x="4076" y="74"/>
                    <a:pt x="4075" y="78"/>
                    <a:pt x="4074" y="81"/>
                  </a:cubicBezTo>
                  <a:cubicBezTo>
                    <a:pt x="4075" y="78"/>
                    <a:pt x="4076" y="76"/>
                    <a:pt x="4077" y="73"/>
                  </a:cubicBezTo>
                  <a:cubicBezTo>
                    <a:pt x="4077" y="79"/>
                    <a:pt x="4077" y="85"/>
                    <a:pt x="4077" y="91"/>
                  </a:cubicBezTo>
                  <a:cubicBezTo>
                    <a:pt x="4076" y="93"/>
                    <a:pt x="4076" y="95"/>
                    <a:pt x="4076" y="97"/>
                  </a:cubicBezTo>
                  <a:cubicBezTo>
                    <a:pt x="4075" y="96"/>
                    <a:pt x="4074" y="95"/>
                    <a:pt x="4074" y="94"/>
                  </a:cubicBezTo>
                  <a:cubicBezTo>
                    <a:pt x="4073" y="91"/>
                    <a:pt x="4073" y="88"/>
                    <a:pt x="4073" y="85"/>
                  </a:cubicBezTo>
                  <a:cubicBezTo>
                    <a:pt x="4073" y="83"/>
                    <a:pt x="4074" y="82"/>
                    <a:pt x="4074" y="81"/>
                  </a:cubicBezTo>
                  <a:cubicBezTo>
                    <a:pt x="4074" y="82"/>
                    <a:pt x="4073" y="83"/>
                    <a:pt x="4073" y="84"/>
                  </a:cubicBezTo>
                  <a:cubicBezTo>
                    <a:pt x="4072" y="72"/>
                    <a:pt x="4071" y="62"/>
                    <a:pt x="4071" y="55"/>
                  </a:cubicBezTo>
                  <a:cubicBezTo>
                    <a:pt x="4072" y="54"/>
                    <a:pt x="4073" y="53"/>
                    <a:pt x="4075" y="52"/>
                  </a:cubicBezTo>
                  <a:cubicBezTo>
                    <a:pt x="4073" y="53"/>
                    <a:pt x="4072" y="54"/>
                    <a:pt x="4071" y="54"/>
                  </a:cubicBezTo>
                  <a:cubicBezTo>
                    <a:pt x="4071" y="49"/>
                    <a:pt x="4070" y="46"/>
                    <a:pt x="4070" y="46"/>
                  </a:cubicBezTo>
                  <a:cubicBezTo>
                    <a:pt x="4070" y="48"/>
                    <a:pt x="4070" y="51"/>
                    <a:pt x="4070" y="55"/>
                  </a:cubicBezTo>
                  <a:cubicBezTo>
                    <a:pt x="4067" y="57"/>
                    <a:pt x="4064" y="59"/>
                    <a:pt x="4061" y="62"/>
                  </a:cubicBezTo>
                  <a:cubicBezTo>
                    <a:pt x="4061" y="58"/>
                    <a:pt x="4061" y="54"/>
                    <a:pt x="4061" y="50"/>
                  </a:cubicBezTo>
                  <a:cubicBezTo>
                    <a:pt x="4065" y="45"/>
                    <a:pt x="4070" y="40"/>
                    <a:pt x="4075" y="34"/>
                  </a:cubicBezTo>
                  <a:cubicBezTo>
                    <a:pt x="4070" y="39"/>
                    <a:pt x="4065" y="44"/>
                    <a:pt x="4061" y="48"/>
                  </a:cubicBezTo>
                  <a:cubicBezTo>
                    <a:pt x="4062" y="21"/>
                    <a:pt x="4064" y="0"/>
                    <a:pt x="4064" y="0"/>
                  </a:cubicBezTo>
                  <a:cubicBezTo>
                    <a:pt x="4060" y="10"/>
                    <a:pt x="4058" y="35"/>
                    <a:pt x="4057" y="53"/>
                  </a:cubicBezTo>
                  <a:cubicBezTo>
                    <a:pt x="4056" y="54"/>
                    <a:pt x="4055" y="55"/>
                    <a:pt x="4055" y="56"/>
                  </a:cubicBezTo>
                  <a:cubicBezTo>
                    <a:pt x="4053" y="44"/>
                    <a:pt x="4050" y="33"/>
                    <a:pt x="4050" y="33"/>
                  </a:cubicBezTo>
                  <a:cubicBezTo>
                    <a:pt x="4051" y="39"/>
                    <a:pt x="4051" y="49"/>
                    <a:pt x="4050" y="62"/>
                  </a:cubicBezTo>
                  <a:cubicBezTo>
                    <a:pt x="4048" y="63"/>
                    <a:pt x="4047" y="65"/>
                    <a:pt x="4046" y="67"/>
                  </a:cubicBezTo>
                  <a:cubicBezTo>
                    <a:pt x="4045" y="65"/>
                    <a:pt x="4044" y="63"/>
                    <a:pt x="4043" y="62"/>
                  </a:cubicBezTo>
                  <a:cubicBezTo>
                    <a:pt x="4043" y="63"/>
                    <a:pt x="4044" y="65"/>
                    <a:pt x="4045" y="68"/>
                  </a:cubicBezTo>
                  <a:cubicBezTo>
                    <a:pt x="4042" y="72"/>
                    <a:pt x="4040" y="75"/>
                    <a:pt x="4039" y="78"/>
                  </a:cubicBezTo>
                  <a:cubicBezTo>
                    <a:pt x="4038" y="61"/>
                    <a:pt x="4038" y="48"/>
                    <a:pt x="4038" y="48"/>
                  </a:cubicBezTo>
                  <a:cubicBezTo>
                    <a:pt x="4037" y="52"/>
                    <a:pt x="4036" y="65"/>
                    <a:pt x="4034" y="80"/>
                  </a:cubicBezTo>
                  <a:cubicBezTo>
                    <a:pt x="4033" y="82"/>
                    <a:pt x="4033" y="85"/>
                    <a:pt x="4032" y="87"/>
                  </a:cubicBezTo>
                  <a:cubicBezTo>
                    <a:pt x="4031" y="86"/>
                    <a:pt x="4031" y="86"/>
                    <a:pt x="4030" y="85"/>
                  </a:cubicBezTo>
                  <a:cubicBezTo>
                    <a:pt x="4033" y="48"/>
                    <a:pt x="4036" y="9"/>
                    <a:pt x="4036" y="9"/>
                  </a:cubicBezTo>
                  <a:cubicBezTo>
                    <a:pt x="4032" y="20"/>
                    <a:pt x="4028" y="57"/>
                    <a:pt x="4024" y="89"/>
                  </a:cubicBezTo>
                  <a:cubicBezTo>
                    <a:pt x="4023" y="91"/>
                    <a:pt x="4022" y="92"/>
                    <a:pt x="4022" y="93"/>
                  </a:cubicBezTo>
                  <a:cubicBezTo>
                    <a:pt x="4021" y="92"/>
                    <a:pt x="4020" y="90"/>
                    <a:pt x="4019" y="89"/>
                  </a:cubicBezTo>
                  <a:cubicBezTo>
                    <a:pt x="4022" y="72"/>
                    <a:pt x="4025" y="55"/>
                    <a:pt x="4025" y="37"/>
                  </a:cubicBezTo>
                  <a:cubicBezTo>
                    <a:pt x="4025" y="34"/>
                    <a:pt x="4025" y="30"/>
                    <a:pt x="4025" y="26"/>
                  </a:cubicBezTo>
                  <a:cubicBezTo>
                    <a:pt x="4018" y="45"/>
                    <a:pt x="4017" y="66"/>
                    <a:pt x="4013" y="86"/>
                  </a:cubicBezTo>
                  <a:cubicBezTo>
                    <a:pt x="4012" y="85"/>
                    <a:pt x="4012" y="84"/>
                    <a:pt x="4011" y="84"/>
                  </a:cubicBezTo>
                  <a:cubicBezTo>
                    <a:pt x="4012" y="84"/>
                    <a:pt x="4012" y="85"/>
                    <a:pt x="4013" y="86"/>
                  </a:cubicBezTo>
                  <a:cubicBezTo>
                    <a:pt x="4012" y="88"/>
                    <a:pt x="4012" y="90"/>
                    <a:pt x="4012" y="92"/>
                  </a:cubicBezTo>
                  <a:cubicBezTo>
                    <a:pt x="4011" y="94"/>
                    <a:pt x="4011" y="96"/>
                    <a:pt x="4010" y="98"/>
                  </a:cubicBezTo>
                  <a:cubicBezTo>
                    <a:pt x="4010" y="97"/>
                    <a:pt x="4009" y="96"/>
                    <a:pt x="4008" y="94"/>
                  </a:cubicBezTo>
                  <a:cubicBezTo>
                    <a:pt x="4008" y="86"/>
                    <a:pt x="4007" y="78"/>
                    <a:pt x="4006" y="72"/>
                  </a:cubicBezTo>
                  <a:cubicBezTo>
                    <a:pt x="4009" y="67"/>
                    <a:pt x="4013" y="63"/>
                    <a:pt x="4017" y="59"/>
                  </a:cubicBezTo>
                  <a:cubicBezTo>
                    <a:pt x="4013" y="62"/>
                    <a:pt x="4009" y="66"/>
                    <a:pt x="4006" y="70"/>
                  </a:cubicBezTo>
                  <a:cubicBezTo>
                    <a:pt x="4005" y="64"/>
                    <a:pt x="4005" y="60"/>
                    <a:pt x="4004" y="57"/>
                  </a:cubicBezTo>
                  <a:cubicBezTo>
                    <a:pt x="4005" y="54"/>
                    <a:pt x="4007" y="52"/>
                    <a:pt x="4008" y="50"/>
                  </a:cubicBezTo>
                  <a:cubicBezTo>
                    <a:pt x="4007" y="51"/>
                    <a:pt x="4005" y="53"/>
                    <a:pt x="4004" y="54"/>
                  </a:cubicBezTo>
                  <a:cubicBezTo>
                    <a:pt x="4004" y="53"/>
                    <a:pt x="4004" y="52"/>
                    <a:pt x="4004" y="52"/>
                  </a:cubicBezTo>
                  <a:cubicBezTo>
                    <a:pt x="4004" y="53"/>
                    <a:pt x="4004" y="54"/>
                    <a:pt x="4004" y="54"/>
                  </a:cubicBezTo>
                  <a:cubicBezTo>
                    <a:pt x="4002" y="56"/>
                    <a:pt x="4000" y="58"/>
                    <a:pt x="3998" y="60"/>
                  </a:cubicBezTo>
                  <a:cubicBezTo>
                    <a:pt x="3997" y="54"/>
                    <a:pt x="3996" y="48"/>
                    <a:pt x="3995" y="44"/>
                  </a:cubicBezTo>
                  <a:cubicBezTo>
                    <a:pt x="3996" y="49"/>
                    <a:pt x="3995" y="56"/>
                    <a:pt x="3994" y="64"/>
                  </a:cubicBezTo>
                  <a:cubicBezTo>
                    <a:pt x="3993" y="66"/>
                    <a:pt x="3992" y="68"/>
                    <a:pt x="3991" y="69"/>
                  </a:cubicBezTo>
                  <a:cubicBezTo>
                    <a:pt x="3989" y="67"/>
                    <a:pt x="3988" y="66"/>
                    <a:pt x="3986" y="64"/>
                  </a:cubicBezTo>
                  <a:cubicBezTo>
                    <a:pt x="3988" y="66"/>
                    <a:pt x="3989" y="67"/>
                    <a:pt x="3991" y="69"/>
                  </a:cubicBezTo>
                  <a:cubicBezTo>
                    <a:pt x="3989" y="71"/>
                    <a:pt x="3988" y="73"/>
                    <a:pt x="3987" y="75"/>
                  </a:cubicBezTo>
                  <a:cubicBezTo>
                    <a:pt x="3987" y="75"/>
                    <a:pt x="3987" y="75"/>
                    <a:pt x="3987" y="75"/>
                  </a:cubicBezTo>
                  <a:cubicBezTo>
                    <a:pt x="3987" y="75"/>
                    <a:pt x="3987" y="75"/>
                    <a:pt x="3987" y="75"/>
                  </a:cubicBezTo>
                  <a:cubicBezTo>
                    <a:pt x="3986" y="76"/>
                    <a:pt x="3985" y="77"/>
                    <a:pt x="3984" y="79"/>
                  </a:cubicBezTo>
                  <a:cubicBezTo>
                    <a:pt x="3984" y="79"/>
                    <a:pt x="3984" y="79"/>
                    <a:pt x="3984" y="79"/>
                  </a:cubicBezTo>
                  <a:cubicBezTo>
                    <a:pt x="3985" y="60"/>
                    <a:pt x="3985" y="45"/>
                    <a:pt x="3985" y="45"/>
                  </a:cubicBezTo>
                  <a:cubicBezTo>
                    <a:pt x="3985" y="50"/>
                    <a:pt x="3983" y="61"/>
                    <a:pt x="3980" y="73"/>
                  </a:cubicBezTo>
                  <a:cubicBezTo>
                    <a:pt x="3979" y="73"/>
                    <a:pt x="3979" y="73"/>
                    <a:pt x="3978" y="72"/>
                  </a:cubicBezTo>
                  <a:cubicBezTo>
                    <a:pt x="3979" y="70"/>
                    <a:pt x="3979" y="68"/>
                    <a:pt x="3979" y="66"/>
                  </a:cubicBezTo>
                  <a:cubicBezTo>
                    <a:pt x="3979" y="65"/>
                    <a:pt x="3979" y="65"/>
                    <a:pt x="3980" y="65"/>
                  </a:cubicBezTo>
                  <a:cubicBezTo>
                    <a:pt x="3979" y="65"/>
                    <a:pt x="3979" y="65"/>
                    <a:pt x="3979" y="66"/>
                  </a:cubicBezTo>
                  <a:cubicBezTo>
                    <a:pt x="3979" y="64"/>
                    <a:pt x="3979" y="63"/>
                    <a:pt x="3979" y="61"/>
                  </a:cubicBezTo>
                  <a:cubicBezTo>
                    <a:pt x="3979" y="55"/>
                    <a:pt x="3979" y="49"/>
                    <a:pt x="3978" y="42"/>
                  </a:cubicBezTo>
                  <a:cubicBezTo>
                    <a:pt x="3981" y="27"/>
                    <a:pt x="3983" y="17"/>
                    <a:pt x="3983" y="17"/>
                  </a:cubicBezTo>
                  <a:cubicBezTo>
                    <a:pt x="3980" y="22"/>
                    <a:pt x="3973" y="49"/>
                    <a:pt x="3967" y="78"/>
                  </a:cubicBezTo>
                  <a:cubicBezTo>
                    <a:pt x="3967" y="78"/>
                    <a:pt x="3967" y="79"/>
                    <a:pt x="3966" y="79"/>
                  </a:cubicBezTo>
                  <a:cubicBezTo>
                    <a:pt x="3965" y="76"/>
                    <a:pt x="3962" y="72"/>
                    <a:pt x="3960" y="69"/>
                  </a:cubicBezTo>
                  <a:cubicBezTo>
                    <a:pt x="3961" y="67"/>
                    <a:pt x="3963" y="66"/>
                    <a:pt x="3965" y="64"/>
                  </a:cubicBezTo>
                  <a:cubicBezTo>
                    <a:pt x="3963" y="66"/>
                    <a:pt x="3961" y="67"/>
                    <a:pt x="3960" y="69"/>
                  </a:cubicBezTo>
                  <a:cubicBezTo>
                    <a:pt x="3959" y="68"/>
                    <a:pt x="3958" y="67"/>
                    <a:pt x="3957" y="66"/>
                  </a:cubicBezTo>
                  <a:cubicBezTo>
                    <a:pt x="3957" y="60"/>
                    <a:pt x="3956" y="55"/>
                    <a:pt x="3956" y="52"/>
                  </a:cubicBezTo>
                  <a:cubicBezTo>
                    <a:pt x="3956" y="56"/>
                    <a:pt x="3956" y="60"/>
                    <a:pt x="3956" y="64"/>
                  </a:cubicBezTo>
                  <a:cubicBezTo>
                    <a:pt x="3952" y="60"/>
                    <a:pt x="3948" y="55"/>
                    <a:pt x="3943" y="50"/>
                  </a:cubicBezTo>
                  <a:cubicBezTo>
                    <a:pt x="3945" y="55"/>
                    <a:pt x="3949" y="60"/>
                    <a:pt x="3952" y="65"/>
                  </a:cubicBezTo>
                  <a:cubicBezTo>
                    <a:pt x="3951" y="68"/>
                    <a:pt x="3951" y="71"/>
                    <a:pt x="3950" y="76"/>
                  </a:cubicBezTo>
                  <a:cubicBezTo>
                    <a:pt x="3948" y="74"/>
                    <a:pt x="3946" y="71"/>
                    <a:pt x="3943" y="68"/>
                  </a:cubicBezTo>
                  <a:cubicBezTo>
                    <a:pt x="3943" y="54"/>
                    <a:pt x="3942" y="41"/>
                    <a:pt x="3941" y="33"/>
                  </a:cubicBezTo>
                  <a:cubicBezTo>
                    <a:pt x="3942" y="42"/>
                    <a:pt x="3941" y="53"/>
                    <a:pt x="3940" y="65"/>
                  </a:cubicBezTo>
                  <a:cubicBezTo>
                    <a:pt x="3938" y="63"/>
                    <a:pt x="3936" y="61"/>
                    <a:pt x="3934" y="59"/>
                  </a:cubicBezTo>
                  <a:cubicBezTo>
                    <a:pt x="3936" y="61"/>
                    <a:pt x="3938" y="63"/>
                    <a:pt x="3940" y="65"/>
                  </a:cubicBezTo>
                  <a:cubicBezTo>
                    <a:pt x="3939" y="72"/>
                    <a:pt x="3938" y="80"/>
                    <a:pt x="3937" y="87"/>
                  </a:cubicBezTo>
                  <a:cubicBezTo>
                    <a:pt x="3937" y="87"/>
                    <a:pt x="3937" y="87"/>
                    <a:pt x="3937" y="87"/>
                  </a:cubicBezTo>
                  <a:cubicBezTo>
                    <a:pt x="3936" y="85"/>
                    <a:pt x="3936" y="84"/>
                    <a:pt x="3935" y="83"/>
                  </a:cubicBezTo>
                  <a:cubicBezTo>
                    <a:pt x="3936" y="82"/>
                    <a:pt x="3936" y="82"/>
                    <a:pt x="3936" y="81"/>
                  </a:cubicBezTo>
                  <a:cubicBezTo>
                    <a:pt x="3936" y="82"/>
                    <a:pt x="3936" y="82"/>
                    <a:pt x="3935" y="83"/>
                  </a:cubicBezTo>
                  <a:cubicBezTo>
                    <a:pt x="3935" y="81"/>
                    <a:pt x="3934" y="79"/>
                    <a:pt x="3933" y="77"/>
                  </a:cubicBezTo>
                  <a:cubicBezTo>
                    <a:pt x="3934" y="79"/>
                    <a:pt x="3934" y="81"/>
                    <a:pt x="3935" y="83"/>
                  </a:cubicBezTo>
                  <a:cubicBezTo>
                    <a:pt x="3934" y="85"/>
                    <a:pt x="3933" y="86"/>
                    <a:pt x="3932" y="88"/>
                  </a:cubicBezTo>
                  <a:cubicBezTo>
                    <a:pt x="3933" y="86"/>
                    <a:pt x="3934" y="85"/>
                    <a:pt x="3935" y="83"/>
                  </a:cubicBezTo>
                  <a:cubicBezTo>
                    <a:pt x="3935" y="85"/>
                    <a:pt x="3936" y="86"/>
                    <a:pt x="3936" y="88"/>
                  </a:cubicBezTo>
                  <a:cubicBezTo>
                    <a:pt x="3934" y="91"/>
                    <a:pt x="3933" y="95"/>
                    <a:pt x="3931" y="98"/>
                  </a:cubicBezTo>
                  <a:cubicBezTo>
                    <a:pt x="3931" y="97"/>
                    <a:pt x="3931" y="97"/>
                    <a:pt x="3930" y="97"/>
                  </a:cubicBezTo>
                  <a:cubicBezTo>
                    <a:pt x="3930" y="95"/>
                    <a:pt x="3930" y="94"/>
                    <a:pt x="3930" y="93"/>
                  </a:cubicBezTo>
                  <a:cubicBezTo>
                    <a:pt x="3930" y="91"/>
                    <a:pt x="3931" y="89"/>
                    <a:pt x="3932" y="88"/>
                  </a:cubicBezTo>
                  <a:cubicBezTo>
                    <a:pt x="3931" y="89"/>
                    <a:pt x="3930" y="91"/>
                    <a:pt x="3929" y="92"/>
                  </a:cubicBezTo>
                  <a:cubicBezTo>
                    <a:pt x="3929" y="92"/>
                    <a:pt x="3929" y="91"/>
                    <a:pt x="3929" y="91"/>
                  </a:cubicBezTo>
                  <a:cubicBezTo>
                    <a:pt x="3929" y="74"/>
                    <a:pt x="3928" y="60"/>
                    <a:pt x="3928" y="60"/>
                  </a:cubicBezTo>
                  <a:cubicBezTo>
                    <a:pt x="3928" y="65"/>
                    <a:pt x="3927" y="73"/>
                    <a:pt x="3927" y="81"/>
                  </a:cubicBezTo>
                  <a:cubicBezTo>
                    <a:pt x="3926" y="79"/>
                    <a:pt x="3926" y="76"/>
                    <a:pt x="3925" y="74"/>
                  </a:cubicBezTo>
                  <a:cubicBezTo>
                    <a:pt x="3926" y="79"/>
                    <a:pt x="3926" y="83"/>
                    <a:pt x="3926" y="88"/>
                  </a:cubicBezTo>
                  <a:cubicBezTo>
                    <a:pt x="3925" y="86"/>
                    <a:pt x="3924" y="84"/>
                    <a:pt x="3923" y="83"/>
                  </a:cubicBezTo>
                  <a:cubicBezTo>
                    <a:pt x="3924" y="85"/>
                    <a:pt x="3925" y="87"/>
                    <a:pt x="3926" y="89"/>
                  </a:cubicBezTo>
                  <a:cubicBezTo>
                    <a:pt x="3926" y="89"/>
                    <a:pt x="3926" y="89"/>
                    <a:pt x="3926" y="89"/>
                  </a:cubicBezTo>
                  <a:cubicBezTo>
                    <a:pt x="3926" y="93"/>
                    <a:pt x="3925" y="97"/>
                    <a:pt x="3925" y="101"/>
                  </a:cubicBezTo>
                  <a:cubicBezTo>
                    <a:pt x="3924" y="103"/>
                    <a:pt x="3923" y="104"/>
                    <a:pt x="3923" y="106"/>
                  </a:cubicBezTo>
                  <a:cubicBezTo>
                    <a:pt x="3921" y="100"/>
                    <a:pt x="3920" y="95"/>
                    <a:pt x="3918" y="90"/>
                  </a:cubicBezTo>
                  <a:cubicBezTo>
                    <a:pt x="3919" y="88"/>
                    <a:pt x="3921" y="85"/>
                    <a:pt x="3922" y="83"/>
                  </a:cubicBezTo>
                  <a:cubicBezTo>
                    <a:pt x="3921" y="85"/>
                    <a:pt x="3919" y="87"/>
                    <a:pt x="3917" y="89"/>
                  </a:cubicBezTo>
                  <a:cubicBezTo>
                    <a:pt x="3917" y="88"/>
                    <a:pt x="3916" y="87"/>
                    <a:pt x="3916" y="87"/>
                  </a:cubicBezTo>
                  <a:cubicBezTo>
                    <a:pt x="3916" y="76"/>
                    <a:pt x="3917" y="68"/>
                    <a:pt x="3917" y="68"/>
                  </a:cubicBezTo>
                  <a:cubicBezTo>
                    <a:pt x="3916" y="72"/>
                    <a:pt x="3915" y="77"/>
                    <a:pt x="3914" y="82"/>
                  </a:cubicBezTo>
                  <a:cubicBezTo>
                    <a:pt x="3914" y="81"/>
                    <a:pt x="3914" y="80"/>
                    <a:pt x="3914" y="80"/>
                  </a:cubicBezTo>
                  <a:cubicBezTo>
                    <a:pt x="3914" y="80"/>
                    <a:pt x="3914" y="81"/>
                    <a:pt x="3914" y="82"/>
                  </a:cubicBezTo>
                  <a:cubicBezTo>
                    <a:pt x="3913" y="80"/>
                    <a:pt x="3912" y="78"/>
                    <a:pt x="3910" y="75"/>
                  </a:cubicBezTo>
                  <a:cubicBezTo>
                    <a:pt x="3911" y="65"/>
                    <a:pt x="3912" y="56"/>
                    <a:pt x="3913" y="48"/>
                  </a:cubicBezTo>
                  <a:cubicBezTo>
                    <a:pt x="3912" y="55"/>
                    <a:pt x="3910" y="64"/>
                    <a:pt x="3909" y="73"/>
                  </a:cubicBezTo>
                  <a:cubicBezTo>
                    <a:pt x="3907" y="70"/>
                    <a:pt x="3905" y="67"/>
                    <a:pt x="3903" y="64"/>
                  </a:cubicBezTo>
                  <a:cubicBezTo>
                    <a:pt x="3903" y="62"/>
                    <a:pt x="3903" y="59"/>
                    <a:pt x="3903" y="57"/>
                  </a:cubicBezTo>
                  <a:cubicBezTo>
                    <a:pt x="3902" y="58"/>
                    <a:pt x="3902" y="60"/>
                    <a:pt x="3901" y="62"/>
                  </a:cubicBezTo>
                  <a:cubicBezTo>
                    <a:pt x="3899" y="59"/>
                    <a:pt x="3896" y="55"/>
                    <a:pt x="3893" y="52"/>
                  </a:cubicBezTo>
                  <a:cubicBezTo>
                    <a:pt x="3893" y="48"/>
                    <a:pt x="3893" y="46"/>
                    <a:pt x="3893" y="46"/>
                  </a:cubicBezTo>
                  <a:cubicBezTo>
                    <a:pt x="3893" y="48"/>
                    <a:pt x="3893" y="49"/>
                    <a:pt x="3892" y="51"/>
                  </a:cubicBezTo>
                  <a:cubicBezTo>
                    <a:pt x="3889" y="47"/>
                    <a:pt x="3885" y="43"/>
                    <a:pt x="3881" y="39"/>
                  </a:cubicBezTo>
                  <a:cubicBezTo>
                    <a:pt x="3881" y="37"/>
                    <a:pt x="3881" y="35"/>
                    <a:pt x="3880" y="34"/>
                  </a:cubicBezTo>
                  <a:cubicBezTo>
                    <a:pt x="3880" y="34"/>
                    <a:pt x="3881" y="36"/>
                    <a:pt x="3881" y="39"/>
                  </a:cubicBezTo>
                  <a:cubicBezTo>
                    <a:pt x="3879" y="37"/>
                    <a:pt x="3878" y="36"/>
                    <a:pt x="3876" y="34"/>
                  </a:cubicBezTo>
                  <a:cubicBezTo>
                    <a:pt x="3878" y="36"/>
                    <a:pt x="3879" y="38"/>
                    <a:pt x="3881" y="40"/>
                  </a:cubicBezTo>
                  <a:cubicBezTo>
                    <a:pt x="3881" y="40"/>
                    <a:pt x="3881" y="40"/>
                    <a:pt x="3881" y="41"/>
                  </a:cubicBezTo>
                  <a:cubicBezTo>
                    <a:pt x="3881" y="40"/>
                    <a:pt x="3881" y="40"/>
                    <a:pt x="3881" y="40"/>
                  </a:cubicBezTo>
                  <a:cubicBezTo>
                    <a:pt x="3885" y="45"/>
                    <a:pt x="3888" y="49"/>
                    <a:pt x="3892" y="53"/>
                  </a:cubicBezTo>
                  <a:cubicBezTo>
                    <a:pt x="3891" y="55"/>
                    <a:pt x="3890" y="59"/>
                    <a:pt x="3890" y="62"/>
                  </a:cubicBezTo>
                  <a:cubicBezTo>
                    <a:pt x="3887" y="60"/>
                    <a:pt x="3885" y="58"/>
                    <a:pt x="3882" y="56"/>
                  </a:cubicBezTo>
                  <a:cubicBezTo>
                    <a:pt x="3881" y="50"/>
                    <a:pt x="3881" y="44"/>
                    <a:pt x="3881" y="41"/>
                  </a:cubicBezTo>
                  <a:cubicBezTo>
                    <a:pt x="3881" y="45"/>
                    <a:pt x="3881" y="50"/>
                    <a:pt x="3880" y="55"/>
                  </a:cubicBezTo>
                  <a:cubicBezTo>
                    <a:pt x="3879" y="54"/>
                    <a:pt x="3878" y="53"/>
                    <a:pt x="3876" y="52"/>
                  </a:cubicBezTo>
                  <a:cubicBezTo>
                    <a:pt x="3878" y="53"/>
                    <a:pt x="3879" y="54"/>
                    <a:pt x="3880" y="55"/>
                  </a:cubicBezTo>
                  <a:cubicBezTo>
                    <a:pt x="3880" y="64"/>
                    <a:pt x="3879" y="73"/>
                    <a:pt x="3877" y="83"/>
                  </a:cubicBezTo>
                  <a:cubicBezTo>
                    <a:pt x="3877" y="82"/>
                    <a:pt x="3877" y="81"/>
                    <a:pt x="3877" y="81"/>
                  </a:cubicBezTo>
                  <a:cubicBezTo>
                    <a:pt x="3877" y="82"/>
                    <a:pt x="3877" y="82"/>
                    <a:pt x="3877" y="83"/>
                  </a:cubicBezTo>
                  <a:cubicBezTo>
                    <a:pt x="3876" y="88"/>
                    <a:pt x="3876" y="92"/>
                    <a:pt x="3875" y="97"/>
                  </a:cubicBezTo>
                  <a:cubicBezTo>
                    <a:pt x="3873" y="89"/>
                    <a:pt x="3871" y="81"/>
                    <a:pt x="3868" y="73"/>
                  </a:cubicBezTo>
                  <a:cubicBezTo>
                    <a:pt x="3868" y="72"/>
                    <a:pt x="3868" y="71"/>
                    <a:pt x="3868" y="71"/>
                  </a:cubicBezTo>
                  <a:cubicBezTo>
                    <a:pt x="3869" y="70"/>
                    <a:pt x="3870" y="69"/>
                    <a:pt x="3871" y="68"/>
                  </a:cubicBezTo>
                  <a:cubicBezTo>
                    <a:pt x="3873" y="72"/>
                    <a:pt x="3875" y="76"/>
                    <a:pt x="3877" y="81"/>
                  </a:cubicBezTo>
                  <a:cubicBezTo>
                    <a:pt x="3875" y="76"/>
                    <a:pt x="3873" y="72"/>
                    <a:pt x="3871" y="67"/>
                  </a:cubicBezTo>
                  <a:cubicBezTo>
                    <a:pt x="3872" y="67"/>
                    <a:pt x="3872" y="66"/>
                    <a:pt x="3873" y="65"/>
                  </a:cubicBezTo>
                  <a:cubicBezTo>
                    <a:pt x="3872" y="66"/>
                    <a:pt x="3872" y="66"/>
                    <a:pt x="3871" y="67"/>
                  </a:cubicBezTo>
                  <a:cubicBezTo>
                    <a:pt x="3865" y="54"/>
                    <a:pt x="3855" y="41"/>
                    <a:pt x="3843" y="25"/>
                  </a:cubicBezTo>
                  <a:cubicBezTo>
                    <a:pt x="3855" y="42"/>
                    <a:pt x="3864" y="55"/>
                    <a:pt x="3870" y="68"/>
                  </a:cubicBezTo>
                  <a:cubicBezTo>
                    <a:pt x="3870" y="68"/>
                    <a:pt x="3869" y="69"/>
                    <a:pt x="3868" y="70"/>
                  </a:cubicBezTo>
                  <a:cubicBezTo>
                    <a:pt x="3868" y="68"/>
                    <a:pt x="3868" y="66"/>
                    <a:pt x="3868" y="66"/>
                  </a:cubicBezTo>
                  <a:cubicBezTo>
                    <a:pt x="3868" y="68"/>
                    <a:pt x="3868" y="69"/>
                    <a:pt x="3867" y="71"/>
                  </a:cubicBezTo>
                  <a:cubicBezTo>
                    <a:pt x="3867" y="71"/>
                    <a:pt x="3867" y="71"/>
                    <a:pt x="3867" y="71"/>
                  </a:cubicBezTo>
                  <a:cubicBezTo>
                    <a:pt x="3863" y="61"/>
                    <a:pt x="3856" y="52"/>
                    <a:pt x="3847" y="42"/>
                  </a:cubicBezTo>
                  <a:cubicBezTo>
                    <a:pt x="3854" y="55"/>
                    <a:pt x="3859" y="65"/>
                    <a:pt x="3863" y="75"/>
                  </a:cubicBezTo>
                  <a:cubicBezTo>
                    <a:pt x="3862" y="76"/>
                    <a:pt x="3861" y="77"/>
                    <a:pt x="3860" y="77"/>
                  </a:cubicBezTo>
                  <a:cubicBezTo>
                    <a:pt x="3858" y="73"/>
                    <a:pt x="3856" y="70"/>
                    <a:pt x="3854" y="68"/>
                  </a:cubicBezTo>
                  <a:cubicBezTo>
                    <a:pt x="3853" y="63"/>
                    <a:pt x="3853" y="60"/>
                    <a:pt x="3853" y="60"/>
                  </a:cubicBezTo>
                  <a:cubicBezTo>
                    <a:pt x="3853" y="62"/>
                    <a:pt x="3853" y="64"/>
                    <a:pt x="3853" y="67"/>
                  </a:cubicBezTo>
                  <a:cubicBezTo>
                    <a:pt x="3847" y="57"/>
                    <a:pt x="3839" y="47"/>
                    <a:pt x="3828" y="38"/>
                  </a:cubicBezTo>
                  <a:cubicBezTo>
                    <a:pt x="3838" y="49"/>
                    <a:pt x="3846" y="60"/>
                    <a:pt x="3852" y="71"/>
                  </a:cubicBezTo>
                  <a:cubicBezTo>
                    <a:pt x="3852" y="75"/>
                    <a:pt x="3852" y="80"/>
                    <a:pt x="3851" y="85"/>
                  </a:cubicBezTo>
                  <a:cubicBezTo>
                    <a:pt x="3851" y="84"/>
                    <a:pt x="3851" y="83"/>
                    <a:pt x="3850" y="83"/>
                  </a:cubicBezTo>
                  <a:cubicBezTo>
                    <a:pt x="3850" y="84"/>
                    <a:pt x="3851" y="85"/>
                    <a:pt x="3851" y="86"/>
                  </a:cubicBezTo>
                  <a:cubicBezTo>
                    <a:pt x="3851" y="87"/>
                    <a:pt x="3851" y="88"/>
                    <a:pt x="3851" y="89"/>
                  </a:cubicBezTo>
                  <a:cubicBezTo>
                    <a:pt x="3849" y="92"/>
                    <a:pt x="3848" y="94"/>
                    <a:pt x="3846" y="97"/>
                  </a:cubicBezTo>
                  <a:cubicBezTo>
                    <a:pt x="3846" y="93"/>
                    <a:pt x="3846" y="90"/>
                    <a:pt x="3846" y="87"/>
                  </a:cubicBezTo>
                  <a:cubicBezTo>
                    <a:pt x="3847" y="84"/>
                    <a:pt x="3848" y="82"/>
                    <a:pt x="3848" y="80"/>
                  </a:cubicBezTo>
                  <a:cubicBezTo>
                    <a:pt x="3849" y="81"/>
                    <a:pt x="3849" y="82"/>
                    <a:pt x="3850" y="83"/>
                  </a:cubicBezTo>
                  <a:cubicBezTo>
                    <a:pt x="3849" y="81"/>
                    <a:pt x="3849" y="80"/>
                    <a:pt x="3848" y="79"/>
                  </a:cubicBezTo>
                  <a:cubicBezTo>
                    <a:pt x="3849" y="79"/>
                    <a:pt x="3849" y="78"/>
                    <a:pt x="3849" y="77"/>
                  </a:cubicBezTo>
                  <a:cubicBezTo>
                    <a:pt x="3849" y="77"/>
                    <a:pt x="3848" y="78"/>
                    <a:pt x="3848" y="79"/>
                  </a:cubicBezTo>
                  <a:cubicBezTo>
                    <a:pt x="3847" y="77"/>
                    <a:pt x="3847" y="76"/>
                    <a:pt x="3846" y="75"/>
                  </a:cubicBezTo>
                  <a:cubicBezTo>
                    <a:pt x="3847" y="77"/>
                    <a:pt x="3847" y="78"/>
                    <a:pt x="3848" y="79"/>
                  </a:cubicBezTo>
                  <a:cubicBezTo>
                    <a:pt x="3847" y="80"/>
                    <a:pt x="3846" y="81"/>
                    <a:pt x="3846" y="82"/>
                  </a:cubicBezTo>
                  <a:cubicBezTo>
                    <a:pt x="3846" y="73"/>
                    <a:pt x="3846" y="68"/>
                    <a:pt x="3846" y="68"/>
                  </a:cubicBezTo>
                  <a:cubicBezTo>
                    <a:pt x="3845" y="72"/>
                    <a:pt x="3845" y="78"/>
                    <a:pt x="3844" y="85"/>
                  </a:cubicBezTo>
                  <a:cubicBezTo>
                    <a:pt x="3841" y="90"/>
                    <a:pt x="3839" y="94"/>
                    <a:pt x="3838" y="99"/>
                  </a:cubicBezTo>
                  <a:cubicBezTo>
                    <a:pt x="3837" y="98"/>
                    <a:pt x="3837" y="97"/>
                    <a:pt x="3837" y="96"/>
                  </a:cubicBezTo>
                  <a:cubicBezTo>
                    <a:pt x="3837" y="92"/>
                    <a:pt x="3838" y="89"/>
                    <a:pt x="3838" y="89"/>
                  </a:cubicBezTo>
                  <a:cubicBezTo>
                    <a:pt x="3838" y="91"/>
                    <a:pt x="3837" y="92"/>
                    <a:pt x="3837" y="94"/>
                  </a:cubicBezTo>
                  <a:cubicBezTo>
                    <a:pt x="3836" y="91"/>
                    <a:pt x="3835" y="88"/>
                    <a:pt x="3835" y="85"/>
                  </a:cubicBezTo>
                  <a:cubicBezTo>
                    <a:pt x="3834" y="88"/>
                    <a:pt x="3834" y="91"/>
                    <a:pt x="3834" y="94"/>
                  </a:cubicBezTo>
                  <a:cubicBezTo>
                    <a:pt x="3834" y="97"/>
                    <a:pt x="3834" y="100"/>
                    <a:pt x="3834" y="103"/>
                  </a:cubicBezTo>
                  <a:cubicBezTo>
                    <a:pt x="3833" y="107"/>
                    <a:pt x="3831" y="112"/>
                    <a:pt x="3830" y="116"/>
                  </a:cubicBezTo>
                  <a:cubicBezTo>
                    <a:pt x="3828" y="112"/>
                    <a:pt x="3827" y="108"/>
                    <a:pt x="3826" y="104"/>
                  </a:cubicBezTo>
                  <a:cubicBezTo>
                    <a:pt x="3827" y="109"/>
                    <a:pt x="3828" y="115"/>
                    <a:pt x="3828" y="120"/>
                  </a:cubicBezTo>
                  <a:cubicBezTo>
                    <a:pt x="3827" y="124"/>
                    <a:pt x="3825" y="127"/>
                    <a:pt x="3824" y="130"/>
                  </a:cubicBezTo>
                  <a:cubicBezTo>
                    <a:pt x="3823" y="128"/>
                    <a:pt x="3822" y="126"/>
                    <a:pt x="3822" y="123"/>
                  </a:cubicBezTo>
                  <a:cubicBezTo>
                    <a:pt x="3823" y="115"/>
                    <a:pt x="3825" y="106"/>
                    <a:pt x="3827" y="98"/>
                  </a:cubicBezTo>
                  <a:cubicBezTo>
                    <a:pt x="3828" y="98"/>
                    <a:pt x="3828" y="97"/>
                    <a:pt x="3828" y="96"/>
                  </a:cubicBezTo>
                  <a:cubicBezTo>
                    <a:pt x="3828" y="96"/>
                    <a:pt x="3828" y="97"/>
                    <a:pt x="3827" y="97"/>
                  </a:cubicBezTo>
                  <a:cubicBezTo>
                    <a:pt x="3830" y="86"/>
                    <a:pt x="3833" y="76"/>
                    <a:pt x="3833" y="76"/>
                  </a:cubicBezTo>
                  <a:cubicBezTo>
                    <a:pt x="3828" y="83"/>
                    <a:pt x="3822" y="96"/>
                    <a:pt x="3818" y="109"/>
                  </a:cubicBezTo>
                  <a:cubicBezTo>
                    <a:pt x="3818" y="107"/>
                    <a:pt x="3817" y="106"/>
                    <a:pt x="3817" y="104"/>
                  </a:cubicBezTo>
                  <a:cubicBezTo>
                    <a:pt x="3819" y="97"/>
                    <a:pt x="3822" y="90"/>
                    <a:pt x="3825" y="84"/>
                  </a:cubicBezTo>
                  <a:cubicBezTo>
                    <a:pt x="3822" y="90"/>
                    <a:pt x="3819" y="96"/>
                    <a:pt x="3817" y="102"/>
                  </a:cubicBezTo>
                  <a:cubicBezTo>
                    <a:pt x="3816" y="102"/>
                    <a:pt x="3816" y="101"/>
                    <a:pt x="3816" y="101"/>
                  </a:cubicBezTo>
                  <a:cubicBezTo>
                    <a:pt x="3818" y="77"/>
                    <a:pt x="3814" y="62"/>
                    <a:pt x="3814" y="62"/>
                  </a:cubicBezTo>
                  <a:cubicBezTo>
                    <a:pt x="3815" y="69"/>
                    <a:pt x="3815" y="80"/>
                    <a:pt x="3813" y="91"/>
                  </a:cubicBezTo>
                  <a:cubicBezTo>
                    <a:pt x="3813" y="89"/>
                    <a:pt x="3813" y="88"/>
                    <a:pt x="3812" y="87"/>
                  </a:cubicBezTo>
                  <a:cubicBezTo>
                    <a:pt x="3812" y="88"/>
                    <a:pt x="3812" y="88"/>
                    <a:pt x="3812" y="88"/>
                  </a:cubicBezTo>
                  <a:cubicBezTo>
                    <a:pt x="3812" y="90"/>
                    <a:pt x="3812" y="93"/>
                    <a:pt x="3813" y="96"/>
                  </a:cubicBezTo>
                  <a:cubicBezTo>
                    <a:pt x="3812" y="101"/>
                    <a:pt x="3812" y="105"/>
                    <a:pt x="3811" y="110"/>
                  </a:cubicBezTo>
                  <a:cubicBezTo>
                    <a:pt x="3810" y="109"/>
                    <a:pt x="3810" y="107"/>
                    <a:pt x="3809" y="106"/>
                  </a:cubicBezTo>
                  <a:cubicBezTo>
                    <a:pt x="3810" y="103"/>
                    <a:pt x="3810" y="99"/>
                    <a:pt x="3811" y="96"/>
                  </a:cubicBezTo>
                  <a:cubicBezTo>
                    <a:pt x="3810" y="98"/>
                    <a:pt x="3809" y="100"/>
                    <a:pt x="3808" y="103"/>
                  </a:cubicBezTo>
                  <a:cubicBezTo>
                    <a:pt x="3807" y="101"/>
                    <a:pt x="3806" y="99"/>
                    <a:pt x="3806" y="98"/>
                  </a:cubicBezTo>
                  <a:cubicBezTo>
                    <a:pt x="3806" y="89"/>
                    <a:pt x="3807" y="82"/>
                    <a:pt x="3807" y="82"/>
                  </a:cubicBezTo>
                  <a:cubicBezTo>
                    <a:pt x="3805" y="97"/>
                    <a:pt x="3805" y="97"/>
                    <a:pt x="3805" y="97"/>
                  </a:cubicBezTo>
                  <a:cubicBezTo>
                    <a:pt x="3804" y="94"/>
                    <a:pt x="3803" y="92"/>
                    <a:pt x="3802" y="90"/>
                  </a:cubicBezTo>
                  <a:cubicBezTo>
                    <a:pt x="3802" y="90"/>
                    <a:pt x="3802" y="90"/>
                    <a:pt x="3802" y="90"/>
                  </a:cubicBezTo>
                  <a:cubicBezTo>
                    <a:pt x="3802" y="90"/>
                    <a:pt x="3802" y="90"/>
                    <a:pt x="3802" y="90"/>
                  </a:cubicBezTo>
                  <a:cubicBezTo>
                    <a:pt x="3802" y="89"/>
                    <a:pt x="3802" y="89"/>
                    <a:pt x="3801" y="88"/>
                  </a:cubicBezTo>
                  <a:cubicBezTo>
                    <a:pt x="3801" y="83"/>
                    <a:pt x="3801" y="78"/>
                    <a:pt x="3801" y="73"/>
                  </a:cubicBezTo>
                  <a:cubicBezTo>
                    <a:pt x="3804" y="70"/>
                    <a:pt x="3807" y="66"/>
                    <a:pt x="3810" y="63"/>
                  </a:cubicBezTo>
                  <a:cubicBezTo>
                    <a:pt x="3807" y="66"/>
                    <a:pt x="3804" y="69"/>
                    <a:pt x="3801" y="71"/>
                  </a:cubicBezTo>
                  <a:cubicBezTo>
                    <a:pt x="3801" y="65"/>
                    <a:pt x="3800" y="60"/>
                    <a:pt x="3800" y="60"/>
                  </a:cubicBezTo>
                  <a:cubicBezTo>
                    <a:pt x="3800" y="64"/>
                    <a:pt x="3800" y="68"/>
                    <a:pt x="3800" y="72"/>
                  </a:cubicBezTo>
                  <a:cubicBezTo>
                    <a:pt x="3798" y="74"/>
                    <a:pt x="3797" y="75"/>
                    <a:pt x="3796" y="77"/>
                  </a:cubicBezTo>
                  <a:cubicBezTo>
                    <a:pt x="3795" y="70"/>
                    <a:pt x="3795" y="64"/>
                    <a:pt x="3795" y="64"/>
                  </a:cubicBezTo>
                  <a:cubicBezTo>
                    <a:pt x="3795" y="66"/>
                    <a:pt x="3795" y="71"/>
                    <a:pt x="3794" y="78"/>
                  </a:cubicBezTo>
                  <a:cubicBezTo>
                    <a:pt x="3791" y="81"/>
                    <a:pt x="3789" y="85"/>
                    <a:pt x="3787" y="88"/>
                  </a:cubicBezTo>
                  <a:cubicBezTo>
                    <a:pt x="3787" y="64"/>
                    <a:pt x="3786" y="42"/>
                    <a:pt x="3786" y="42"/>
                  </a:cubicBezTo>
                  <a:cubicBezTo>
                    <a:pt x="3787" y="55"/>
                    <a:pt x="3784" y="77"/>
                    <a:pt x="3782" y="96"/>
                  </a:cubicBezTo>
                  <a:cubicBezTo>
                    <a:pt x="3780" y="100"/>
                    <a:pt x="3778" y="104"/>
                    <a:pt x="3777" y="107"/>
                  </a:cubicBezTo>
                  <a:cubicBezTo>
                    <a:pt x="3776" y="107"/>
                    <a:pt x="3776" y="106"/>
                    <a:pt x="3776" y="106"/>
                  </a:cubicBezTo>
                  <a:cubicBezTo>
                    <a:pt x="3777" y="87"/>
                    <a:pt x="3780" y="70"/>
                    <a:pt x="3780" y="70"/>
                  </a:cubicBezTo>
                  <a:cubicBezTo>
                    <a:pt x="3778" y="74"/>
                    <a:pt x="3775" y="98"/>
                    <a:pt x="3773" y="117"/>
                  </a:cubicBezTo>
                  <a:cubicBezTo>
                    <a:pt x="3773" y="118"/>
                    <a:pt x="3773" y="119"/>
                    <a:pt x="3773" y="120"/>
                  </a:cubicBezTo>
                  <a:cubicBezTo>
                    <a:pt x="3773" y="119"/>
                    <a:pt x="3773" y="119"/>
                    <a:pt x="3773" y="118"/>
                  </a:cubicBezTo>
                  <a:cubicBezTo>
                    <a:pt x="3773" y="119"/>
                    <a:pt x="3773" y="119"/>
                    <a:pt x="3773" y="120"/>
                  </a:cubicBezTo>
                  <a:cubicBezTo>
                    <a:pt x="3772" y="121"/>
                    <a:pt x="3772" y="121"/>
                    <a:pt x="3772" y="122"/>
                  </a:cubicBezTo>
                  <a:cubicBezTo>
                    <a:pt x="3772" y="115"/>
                    <a:pt x="3772" y="108"/>
                    <a:pt x="3772" y="101"/>
                  </a:cubicBezTo>
                  <a:cubicBezTo>
                    <a:pt x="3772" y="101"/>
                    <a:pt x="3772" y="100"/>
                    <a:pt x="3772" y="100"/>
                  </a:cubicBezTo>
                  <a:cubicBezTo>
                    <a:pt x="3772" y="100"/>
                    <a:pt x="3772" y="101"/>
                    <a:pt x="3772" y="101"/>
                  </a:cubicBezTo>
                  <a:cubicBezTo>
                    <a:pt x="3772" y="98"/>
                    <a:pt x="3772" y="94"/>
                    <a:pt x="3771" y="91"/>
                  </a:cubicBezTo>
                  <a:cubicBezTo>
                    <a:pt x="3773" y="88"/>
                    <a:pt x="3775" y="85"/>
                    <a:pt x="3777" y="83"/>
                  </a:cubicBezTo>
                  <a:cubicBezTo>
                    <a:pt x="3775" y="85"/>
                    <a:pt x="3773" y="87"/>
                    <a:pt x="3771" y="90"/>
                  </a:cubicBezTo>
                  <a:cubicBezTo>
                    <a:pt x="3771" y="79"/>
                    <a:pt x="3770" y="69"/>
                    <a:pt x="3770" y="61"/>
                  </a:cubicBezTo>
                  <a:cubicBezTo>
                    <a:pt x="3769" y="73"/>
                    <a:pt x="3767" y="87"/>
                    <a:pt x="3765" y="100"/>
                  </a:cubicBezTo>
                  <a:cubicBezTo>
                    <a:pt x="3761" y="107"/>
                    <a:pt x="3758" y="115"/>
                    <a:pt x="3756" y="123"/>
                  </a:cubicBezTo>
                  <a:cubicBezTo>
                    <a:pt x="3757" y="109"/>
                    <a:pt x="3758" y="92"/>
                    <a:pt x="3759" y="80"/>
                  </a:cubicBezTo>
                  <a:cubicBezTo>
                    <a:pt x="3761" y="73"/>
                    <a:pt x="3762" y="67"/>
                    <a:pt x="3762" y="61"/>
                  </a:cubicBezTo>
                  <a:cubicBezTo>
                    <a:pt x="3762" y="60"/>
                    <a:pt x="3762" y="60"/>
                    <a:pt x="3762" y="60"/>
                  </a:cubicBezTo>
                  <a:cubicBezTo>
                    <a:pt x="3753" y="75"/>
                    <a:pt x="3749" y="88"/>
                    <a:pt x="3747" y="102"/>
                  </a:cubicBezTo>
                  <a:cubicBezTo>
                    <a:pt x="3747" y="102"/>
                    <a:pt x="3747" y="101"/>
                    <a:pt x="3747" y="101"/>
                  </a:cubicBezTo>
                  <a:cubicBezTo>
                    <a:pt x="3748" y="68"/>
                    <a:pt x="3751" y="30"/>
                    <a:pt x="3751" y="30"/>
                  </a:cubicBezTo>
                  <a:cubicBezTo>
                    <a:pt x="3748" y="38"/>
                    <a:pt x="3746" y="60"/>
                    <a:pt x="3743" y="83"/>
                  </a:cubicBezTo>
                  <a:cubicBezTo>
                    <a:pt x="3741" y="87"/>
                    <a:pt x="3738" y="92"/>
                    <a:pt x="3736" y="97"/>
                  </a:cubicBezTo>
                  <a:cubicBezTo>
                    <a:pt x="3736" y="91"/>
                    <a:pt x="3735" y="85"/>
                    <a:pt x="3735" y="79"/>
                  </a:cubicBezTo>
                  <a:cubicBezTo>
                    <a:pt x="3735" y="78"/>
                    <a:pt x="3735" y="78"/>
                    <a:pt x="3736" y="78"/>
                  </a:cubicBezTo>
                  <a:cubicBezTo>
                    <a:pt x="3735" y="78"/>
                    <a:pt x="3735" y="78"/>
                    <a:pt x="3735" y="78"/>
                  </a:cubicBezTo>
                  <a:cubicBezTo>
                    <a:pt x="3733" y="58"/>
                    <a:pt x="3732" y="41"/>
                    <a:pt x="3732" y="41"/>
                  </a:cubicBezTo>
                  <a:cubicBezTo>
                    <a:pt x="3733" y="52"/>
                    <a:pt x="3733" y="67"/>
                    <a:pt x="3732" y="82"/>
                  </a:cubicBezTo>
                  <a:cubicBezTo>
                    <a:pt x="3730" y="84"/>
                    <a:pt x="3728" y="87"/>
                    <a:pt x="3726" y="92"/>
                  </a:cubicBezTo>
                  <a:cubicBezTo>
                    <a:pt x="3725" y="82"/>
                    <a:pt x="3726" y="72"/>
                    <a:pt x="3726" y="68"/>
                  </a:cubicBezTo>
                  <a:cubicBezTo>
                    <a:pt x="3725" y="77"/>
                    <a:pt x="3724" y="88"/>
                    <a:pt x="3722" y="99"/>
                  </a:cubicBezTo>
                  <a:cubicBezTo>
                    <a:pt x="3720" y="94"/>
                    <a:pt x="3719" y="89"/>
                    <a:pt x="3717" y="84"/>
                  </a:cubicBezTo>
                  <a:cubicBezTo>
                    <a:pt x="3719" y="90"/>
                    <a:pt x="3720" y="96"/>
                    <a:pt x="3721" y="101"/>
                  </a:cubicBezTo>
                  <a:cubicBezTo>
                    <a:pt x="3721" y="105"/>
                    <a:pt x="3720" y="109"/>
                    <a:pt x="3719" y="113"/>
                  </a:cubicBezTo>
                  <a:cubicBezTo>
                    <a:pt x="3719" y="110"/>
                    <a:pt x="3719" y="108"/>
                    <a:pt x="3719" y="105"/>
                  </a:cubicBezTo>
                  <a:cubicBezTo>
                    <a:pt x="3718" y="108"/>
                    <a:pt x="3718" y="115"/>
                    <a:pt x="3718" y="119"/>
                  </a:cubicBezTo>
                  <a:cubicBezTo>
                    <a:pt x="3717" y="120"/>
                    <a:pt x="3717" y="122"/>
                    <a:pt x="3717" y="124"/>
                  </a:cubicBezTo>
                  <a:cubicBezTo>
                    <a:pt x="3716" y="125"/>
                    <a:pt x="3716" y="127"/>
                    <a:pt x="3716" y="128"/>
                  </a:cubicBezTo>
                  <a:cubicBezTo>
                    <a:pt x="3715" y="124"/>
                    <a:pt x="3714" y="120"/>
                    <a:pt x="3713" y="116"/>
                  </a:cubicBezTo>
                  <a:cubicBezTo>
                    <a:pt x="3714" y="108"/>
                    <a:pt x="3714" y="100"/>
                    <a:pt x="3715" y="94"/>
                  </a:cubicBezTo>
                  <a:cubicBezTo>
                    <a:pt x="3716" y="92"/>
                    <a:pt x="3716" y="91"/>
                    <a:pt x="3717" y="89"/>
                  </a:cubicBezTo>
                  <a:cubicBezTo>
                    <a:pt x="3716" y="90"/>
                    <a:pt x="3716" y="91"/>
                    <a:pt x="3715" y="92"/>
                  </a:cubicBezTo>
                  <a:cubicBezTo>
                    <a:pt x="3716" y="87"/>
                    <a:pt x="3716" y="83"/>
                    <a:pt x="3716" y="83"/>
                  </a:cubicBezTo>
                  <a:cubicBezTo>
                    <a:pt x="3716" y="85"/>
                    <a:pt x="3715" y="89"/>
                    <a:pt x="3714" y="93"/>
                  </a:cubicBezTo>
                  <a:cubicBezTo>
                    <a:pt x="3713" y="96"/>
                    <a:pt x="3711" y="99"/>
                    <a:pt x="3710" y="102"/>
                  </a:cubicBezTo>
                  <a:cubicBezTo>
                    <a:pt x="3709" y="101"/>
                    <a:pt x="3709" y="100"/>
                    <a:pt x="3709" y="99"/>
                  </a:cubicBezTo>
                  <a:cubicBezTo>
                    <a:pt x="3711" y="80"/>
                    <a:pt x="3713" y="62"/>
                    <a:pt x="3713" y="62"/>
                  </a:cubicBezTo>
                  <a:cubicBezTo>
                    <a:pt x="3711" y="66"/>
                    <a:pt x="3709" y="80"/>
                    <a:pt x="3707" y="95"/>
                  </a:cubicBezTo>
                  <a:cubicBezTo>
                    <a:pt x="3707" y="94"/>
                    <a:pt x="3706" y="92"/>
                    <a:pt x="3705" y="90"/>
                  </a:cubicBezTo>
                  <a:cubicBezTo>
                    <a:pt x="3706" y="92"/>
                    <a:pt x="3707" y="94"/>
                    <a:pt x="3707" y="96"/>
                  </a:cubicBezTo>
                  <a:cubicBezTo>
                    <a:pt x="3707" y="101"/>
                    <a:pt x="3706" y="106"/>
                    <a:pt x="3706" y="110"/>
                  </a:cubicBezTo>
                  <a:cubicBezTo>
                    <a:pt x="3705" y="113"/>
                    <a:pt x="3704" y="116"/>
                    <a:pt x="3703" y="118"/>
                  </a:cubicBezTo>
                  <a:cubicBezTo>
                    <a:pt x="3701" y="94"/>
                    <a:pt x="3696" y="64"/>
                    <a:pt x="3696" y="64"/>
                  </a:cubicBezTo>
                  <a:cubicBezTo>
                    <a:pt x="3696" y="64"/>
                    <a:pt x="3696" y="73"/>
                    <a:pt x="3697" y="82"/>
                  </a:cubicBezTo>
                  <a:cubicBezTo>
                    <a:pt x="3698" y="88"/>
                    <a:pt x="3697" y="98"/>
                    <a:pt x="3695" y="108"/>
                  </a:cubicBezTo>
                  <a:cubicBezTo>
                    <a:pt x="3694" y="111"/>
                    <a:pt x="3693" y="114"/>
                    <a:pt x="3692" y="117"/>
                  </a:cubicBezTo>
                  <a:cubicBezTo>
                    <a:pt x="3692" y="108"/>
                    <a:pt x="3691" y="99"/>
                    <a:pt x="3689" y="90"/>
                  </a:cubicBezTo>
                  <a:cubicBezTo>
                    <a:pt x="3692" y="78"/>
                    <a:pt x="3697" y="66"/>
                    <a:pt x="3696" y="56"/>
                  </a:cubicBezTo>
                  <a:cubicBezTo>
                    <a:pt x="3693" y="62"/>
                    <a:pt x="3690" y="67"/>
                    <a:pt x="3688" y="72"/>
                  </a:cubicBezTo>
                  <a:cubicBezTo>
                    <a:pt x="3691" y="34"/>
                    <a:pt x="3684" y="19"/>
                    <a:pt x="3684" y="19"/>
                  </a:cubicBezTo>
                  <a:cubicBezTo>
                    <a:pt x="3684" y="19"/>
                    <a:pt x="3687" y="31"/>
                    <a:pt x="3686" y="54"/>
                  </a:cubicBezTo>
                  <a:cubicBezTo>
                    <a:pt x="3685" y="61"/>
                    <a:pt x="3684" y="74"/>
                    <a:pt x="3682" y="88"/>
                  </a:cubicBezTo>
                  <a:cubicBezTo>
                    <a:pt x="3681" y="92"/>
                    <a:pt x="3680" y="97"/>
                    <a:pt x="3680" y="101"/>
                  </a:cubicBezTo>
                  <a:cubicBezTo>
                    <a:pt x="3679" y="98"/>
                    <a:pt x="3678" y="95"/>
                    <a:pt x="3676" y="91"/>
                  </a:cubicBezTo>
                  <a:cubicBezTo>
                    <a:pt x="3677" y="89"/>
                    <a:pt x="3677" y="87"/>
                    <a:pt x="3678" y="85"/>
                  </a:cubicBezTo>
                  <a:cubicBezTo>
                    <a:pt x="3677" y="87"/>
                    <a:pt x="3677" y="88"/>
                    <a:pt x="3676" y="90"/>
                  </a:cubicBezTo>
                  <a:cubicBezTo>
                    <a:pt x="3676" y="89"/>
                    <a:pt x="3675" y="88"/>
                    <a:pt x="3675" y="87"/>
                  </a:cubicBezTo>
                  <a:cubicBezTo>
                    <a:pt x="3675" y="83"/>
                    <a:pt x="3675" y="78"/>
                    <a:pt x="3675" y="74"/>
                  </a:cubicBezTo>
                  <a:cubicBezTo>
                    <a:pt x="3675" y="46"/>
                    <a:pt x="3665" y="40"/>
                    <a:pt x="3665" y="40"/>
                  </a:cubicBezTo>
                  <a:cubicBezTo>
                    <a:pt x="3665" y="40"/>
                    <a:pt x="3671" y="44"/>
                    <a:pt x="3671" y="70"/>
                  </a:cubicBezTo>
                  <a:cubicBezTo>
                    <a:pt x="3671" y="84"/>
                    <a:pt x="3666" y="108"/>
                    <a:pt x="3661" y="125"/>
                  </a:cubicBezTo>
                  <a:cubicBezTo>
                    <a:pt x="3661" y="123"/>
                    <a:pt x="3661" y="120"/>
                    <a:pt x="3660" y="118"/>
                  </a:cubicBezTo>
                  <a:cubicBezTo>
                    <a:pt x="3661" y="111"/>
                    <a:pt x="3662" y="105"/>
                    <a:pt x="3662" y="98"/>
                  </a:cubicBezTo>
                  <a:cubicBezTo>
                    <a:pt x="3661" y="101"/>
                    <a:pt x="3660" y="104"/>
                    <a:pt x="3660" y="107"/>
                  </a:cubicBezTo>
                  <a:cubicBezTo>
                    <a:pt x="3660" y="107"/>
                    <a:pt x="3660" y="106"/>
                    <a:pt x="3660" y="106"/>
                  </a:cubicBezTo>
                  <a:cubicBezTo>
                    <a:pt x="3660" y="97"/>
                    <a:pt x="3661" y="83"/>
                    <a:pt x="3667" y="75"/>
                  </a:cubicBezTo>
                  <a:cubicBezTo>
                    <a:pt x="3664" y="77"/>
                    <a:pt x="3661" y="82"/>
                    <a:pt x="3659" y="87"/>
                  </a:cubicBezTo>
                  <a:cubicBezTo>
                    <a:pt x="3660" y="78"/>
                    <a:pt x="3660" y="71"/>
                    <a:pt x="3660" y="71"/>
                  </a:cubicBezTo>
                  <a:cubicBezTo>
                    <a:pt x="3659" y="75"/>
                    <a:pt x="3656" y="97"/>
                    <a:pt x="3652" y="116"/>
                  </a:cubicBezTo>
                  <a:cubicBezTo>
                    <a:pt x="3652" y="114"/>
                    <a:pt x="3652" y="112"/>
                    <a:pt x="3651" y="110"/>
                  </a:cubicBezTo>
                  <a:cubicBezTo>
                    <a:pt x="3652" y="99"/>
                    <a:pt x="3653" y="87"/>
                    <a:pt x="3654" y="78"/>
                  </a:cubicBezTo>
                  <a:cubicBezTo>
                    <a:pt x="3656" y="71"/>
                    <a:pt x="3658" y="63"/>
                    <a:pt x="3660" y="55"/>
                  </a:cubicBezTo>
                  <a:cubicBezTo>
                    <a:pt x="3660" y="54"/>
                    <a:pt x="3660" y="52"/>
                    <a:pt x="3660" y="51"/>
                  </a:cubicBezTo>
                  <a:cubicBezTo>
                    <a:pt x="3658" y="54"/>
                    <a:pt x="3657" y="57"/>
                    <a:pt x="3656" y="60"/>
                  </a:cubicBezTo>
                  <a:cubicBezTo>
                    <a:pt x="3656" y="60"/>
                    <a:pt x="3656" y="59"/>
                    <a:pt x="3656" y="59"/>
                  </a:cubicBezTo>
                  <a:cubicBezTo>
                    <a:pt x="3656" y="60"/>
                    <a:pt x="3656" y="60"/>
                    <a:pt x="3656" y="60"/>
                  </a:cubicBezTo>
                  <a:cubicBezTo>
                    <a:pt x="3652" y="70"/>
                    <a:pt x="3649" y="80"/>
                    <a:pt x="3646" y="89"/>
                  </a:cubicBezTo>
                  <a:cubicBezTo>
                    <a:pt x="3652" y="30"/>
                    <a:pt x="3649" y="15"/>
                    <a:pt x="3648" y="13"/>
                  </a:cubicBezTo>
                  <a:cubicBezTo>
                    <a:pt x="3648" y="15"/>
                    <a:pt x="3649" y="22"/>
                    <a:pt x="3645" y="56"/>
                  </a:cubicBezTo>
                  <a:cubicBezTo>
                    <a:pt x="3643" y="68"/>
                    <a:pt x="3642" y="80"/>
                    <a:pt x="3640" y="91"/>
                  </a:cubicBezTo>
                  <a:cubicBezTo>
                    <a:pt x="3639" y="85"/>
                    <a:pt x="3637" y="79"/>
                    <a:pt x="3635" y="74"/>
                  </a:cubicBezTo>
                  <a:cubicBezTo>
                    <a:pt x="3636" y="51"/>
                    <a:pt x="3637" y="31"/>
                    <a:pt x="3637" y="31"/>
                  </a:cubicBezTo>
                  <a:cubicBezTo>
                    <a:pt x="3635" y="38"/>
                    <a:pt x="3633" y="53"/>
                    <a:pt x="3632" y="69"/>
                  </a:cubicBezTo>
                  <a:cubicBezTo>
                    <a:pt x="3631" y="68"/>
                    <a:pt x="3630" y="67"/>
                    <a:pt x="3629" y="65"/>
                  </a:cubicBezTo>
                  <a:cubicBezTo>
                    <a:pt x="3630" y="67"/>
                    <a:pt x="3631" y="69"/>
                    <a:pt x="3632" y="71"/>
                  </a:cubicBezTo>
                  <a:cubicBezTo>
                    <a:pt x="3632" y="71"/>
                    <a:pt x="3632" y="72"/>
                    <a:pt x="3632" y="73"/>
                  </a:cubicBezTo>
                  <a:cubicBezTo>
                    <a:pt x="3629" y="77"/>
                    <a:pt x="3626" y="81"/>
                    <a:pt x="3624" y="86"/>
                  </a:cubicBezTo>
                  <a:cubicBezTo>
                    <a:pt x="3623" y="85"/>
                    <a:pt x="3623" y="84"/>
                    <a:pt x="3622" y="83"/>
                  </a:cubicBezTo>
                  <a:cubicBezTo>
                    <a:pt x="3619" y="61"/>
                    <a:pt x="3617" y="38"/>
                    <a:pt x="3614" y="28"/>
                  </a:cubicBezTo>
                  <a:cubicBezTo>
                    <a:pt x="3614" y="28"/>
                    <a:pt x="3617" y="54"/>
                    <a:pt x="3621" y="83"/>
                  </a:cubicBezTo>
                  <a:cubicBezTo>
                    <a:pt x="3620" y="82"/>
                    <a:pt x="3619" y="81"/>
                    <a:pt x="3618" y="80"/>
                  </a:cubicBezTo>
                  <a:cubicBezTo>
                    <a:pt x="3620" y="81"/>
                    <a:pt x="3621" y="82"/>
                    <a:pt x="3622" y="84"/>
                  </a:cubicBezTo>
                  <a:cubicBezTo>
                    <a:pt x="3622" y="85"/>
                    <a:pt x="3622" y="86"/>
                    <a:pt x="3622" y="88"/>
                  </a:cubicBezTo>
                  <a:cubicBezTo>
                    <a:pt x="3622" y="86"/>
                    <a:pt x="3622" y="85"/>
                    <a:pt x="3622" y="84"/>
                  </a:cubicBezTo>
                  <a:cubicBezTo>
                    <a:pt x="3622" y="85"/>
                    <a:pt x="3623" y="86"/>
                    <a:pt x="3624" y="87"/>
                  </a:cubicBezTo>
                  <a:cubicBezTo>
                    <a:pt x="3623" y="88"/>
                    <a:pt x="3623" y="89"/>
                    <a:pt x="3622" y="90"/>
                  </a:cubicBezTo>
                  <a:cubicBezTo>
                    <a:pt x="3622" y="89"/>
                    <a:pt x="3622" y="88"/>
                    <a:pt x="3622" y="88"/>
                  </a:cubicBezTo>
                  <a:cubicBezTo>
                    <a:pt x="3622" y="88"/>
                    <a:pt x="3622" y="89"/>
                    <a:pt x="3622" y="90"/>
                  </a:cubicBezTo>
                  <a:cubicBezTo>
                    <a:pt x="3620" y="95"/>
                    <a:pt x="3619" y="100"/>
                    <a:pt x="3617" y="105"/>
                  </a:cubicBezTo>
                  <a:cubicBezTo>
                    <a:pt x="3617" y="105"/>
                    <a:pt x="3617" y="105"/>
                    <a:pt x="3617" y="105"/>
                  </a:cubicBezTo>
                  <a:cubicBezTo>
                    <a:pt x="3617" y="104"/>
                    <a:pt x="3617" y="104"/>
                    <a:pt x="3617" y="103"/>
                  </a:cubicBezTo>
                  <a:cubicBezTo>
                    <a:pt x="3617" y="104"/>
                    <a:pt x="3617" y="104"/>
                    <a:pt x="3617" y="105"/>
                  </a:cubicBezTo>
                  <a:cubicBezTo>
                    <a:pt x="3614" y="95"/>
                    <a:pt x="3612" y="87"/>
                    <a:pt x="3610" y="81"/>
                  </a:cubicBezTo>
                  <a:cubicBezTo>
                    <a:pt x="3611" y="85"/>
                    <a:pt x="3612" y="90"/>
                    <a:pt x="3613" y="95"/>
                  </a:cubicBezTo>
                  <a:cubicBezTo>
                    <a:pt x="3613" y="100"/>
                    <a:pt x="3612" y="104"/>
                    <a:pt x="3611" y="109"/>
                  </a:cubicBezTo>
                  <a:cubicBezTo>
                    <a:pt x="3612" y="104"/>
                    <a:pt x="3613" y="100"/>
                    <a:pt x="3613" y="95"/>
                  </a:cubicBezTo>
                  <a:cubicBezTo>
                    <a:pt x="3614" y="100"/>
                    <a:pt x="3615" y="105"/>
                    <a:pt x="3616" y="110"/>
                  </a:cubicBezTo>
                  <a:cubicBezTo>
                    <a:pt x="3616" y="110"/>
                    <a:pt x="3616" y="111"/>
                    <a:pt x="3616" y="111"/>
                  </a:cubicBezTo>
                  <a:cubicBezTo>
                    <a:pt x="3615" y="116"/>
                    <a:pt x="3613" y="122"/>
                    <a:pt x="3610" y="127"/>
                  </a:cubicBezTo>
                  <a:cubicBezTo>
                    <a:pt x="3610" y="125"/>
                    <a:pt x="3609" y="123"/>
                    <a:pt x="3609" y="120"/>
                  </a:cubicBezTo>
                  <a:cubicBezTo>
                    <a:pt x="3610" y="117"/>
                    <a:pt x="3611" y="113"/>
                    <a:pt x="3611" y="109"/>
                  </a:cubicBezTo>
                  <a:cubicBezTo>
                    <a:pt x="3611" y="112"/>
                    <a:pt x="3610" y="116"/>
                    <a:pt x="3609" y="119"/>
                  </a:cubicBezTo>
                  <a:cubicBezTo>
                    <a:pt x="3607" y="111"/>
                    <a:pt x="3605" y="103"/>
                    <a:pt x="3605" y="95"/>
                  </a:cubicBezTo>
                  <a:cubicBezTo>
                    <a:pt x="3605" y="96"/>
                    <a:pt x="3605" y="96"/>
                    <a:pt x="3605" y="96"/>
                  </a:cubicBezTo>
                  <a:cubicBezTo>
                    <a:pt x="3605" y="98"/>
                    <a:pt x="3605" y="98"/>
                    <a:pt x="3605" y="98"/>
                  </a:cubicBezTo>
                  <a:cubicBezTo>
                    <a:pt x="3605" y="97"/>
                    <a:pt x="3605" y="96"/>
                    <a:pt x="3605" y="95"/>
                  </a:cubicBezTo>
                  <a:cubicBezTo>
                    <a:pt x="3605" y="84"/>
                    <a:pt x="3603" y="69"/>
                    <a:pt x="3597" y="60"/>
                  </a:cubicBezTo>
                  <a:cubicBezTo>
                    <a:pt x="3601" y="70"/>
                    <a:pt x="3603" y="82"/>
                    <a:pt x="3603" y="93"/>
                  </a:cubicBezTo>
                  <a:cubicBezTo>
                    <a:pt x="3603" y="101"/>
                    <a:pt x="3601" y="109"/>
                    <a:pt x="3599" y="116"/>
                  </a:cubicBezTo>
                  <a:cubicBezTo>
                    <a:pt x="3597" y="115"/>
                    <a:pt x="3597" y="117"/>
                    <a:pt x="3598" y="120"/>
                  </a:cubicBezTo>
                  <a:cubicBezTo>
                    <a:pt x="3598" y="121"/>
                    <a:pt x="3597" y="121"/>
                    <a:pt x="3597" y="122"/>
                  </a:cubicBezTo>
                  <a:cubicBezTo>
                    <a:pt x="3596" y="119"/>
                    <a:pt x="3595" y="115"/>
                    <a:pt x="3594" y="112"/>
                  </a:cubicBezTo>
                  <a:cubicBezTo>
                    <a:pt x="3595" y="107"/>
                    <a:pt x="3595" y="103"/>
                    <a:pt x="3595" y="98"/>
                  </a:cubicBezTo>
                  <a:cubicBezTo>
                    <a:pt x="3595" y="90"/>
                    <a:pt x="3594" y="82"/>
                    <a:pt x="3592" y="74"/>
                  </a:cubicBezTo>
                  <a:cubicBezTo>
                    <a:pt x="3591" y="83"/>
                    <a:pt x="3591" y="93"/>
                    <a:pt x="3591" y="102"/>
                  </a:cubicBezTo>
                  <a:cubicBezTo>
                    <a:pt x="3588" y="94"/>
                    <a:pt x="3585" y="86"/>
                    <a:pt x="3583" y="81"/>
                  </a:cubicBezTo>
                  <a:cubicBezTo>
                    <a:pt x="3583" y="86"/>
                    <a:pt x="3583" y="86"/>
                    <a:pt x="3583" y="86"/>
                  </a:cubicBezTo>
                  <a:cubicBezTo>
                    <a:pt x="3583" y="97"/>
                    <a:pt x="3586" y="108"/>
                    <a:pt x="3590" y="118"/>
                  </a:cubicBezTo>
                  <a:cubicBezTo>
                    <a:pt x="3589" y="119"/>
                    <a:pt x="3589" y="120"/>
                    <a:pt x="3589" y="121"/>
                  </a:cubicBezTo>
                  <a:cubicBezTo>
                    <a:pt x="3589" y="123"/>
                    <a:pt x="3588" y="126"/>
                    <a:pt x="3587" y="128"/>
                  </a:cubicBezTo>
                  <a:cubicBezTo>
                    <a:pt x="3584" y="121"/>
                    <a:pt x="3582" y="113"/>
                    <a:pt x="3580" y="106"/>
                  </a:cubicBezTo>
                  <a:cubicBezTo>
                    <a:pt x="3580" y="101"/>
                    <a:pt x="3579" y="96"/>
                    <a:pt x="3578" y="92"/>
                  </a:cubicBezTo>
                  <a:cubicBezTo>
                    <a:pt x="3578" y="91"/>
                    <a:pt x="3578" y="90"/>
                    <a:pt x="3578" y="89"/>
                  </a:cubicBezTo>
                  <a:cubicBezTo>
                    <a:pt x="3578" y="90"/>
                    <a:pt x="3578" y="90"/>
                    <a:pt x="3578" y="91"/>
                  </a:cubicBezTo>
                  <a:cubicBezTo>
                    <a:pt x="3577" y="85"/>
                    <a:pt x="3575" y="79"/>
                    <a:pt x="3572" y="73"/>
                  </a:cubicBezTo>
                  <a:cubicBezTo>
                    <a:pt x="3572" y="72"/>
                    <a:pt x="3572" y="72"/>
                    <a:pt x="3572" y="71"/>
                  </a:cubicBezTo>
                  <a:cubicBezTo>
                    <a:pt x="3572" y="71"/>
                    <a:pt x="3571" y="72"/>
                    <a:pt x="3571" y="73"/>
                  </a:cubicBezTo>
                  <a:cubicBezTo>
                    <a:pt x="3571" y="72"/>
                    <a:pt x="3571" y="71"/>
                    <a:pt x="3570" y="71"/>
                  </a:cubicBezTo>
                  <a:cubicBezTo>
                    <a:pt x="3570" y="72"/>
                    <a:pt x="3571" y="73"/>
                    <a:pt x="3571" y="73"/>
                  </a:cubicBezTo>
                  <a:cubicBezTo>
                    <a:pt x="3568" y="79"/>
                    <a:pt x="3566" y="85"/>
                    <a:pt x="3564" y="91"/>
                  </a:cubicBezTo>
                  <a:cubicBezTo>
                    <a:pt x="3564" y="90"/>
                    <a:pt x="3564" y="90"/>
                    <a:pt x="3564" y="89"/>
                  </a:cubicBezTo>
                  <a:cubicBezTo>
                    <a:pt x="3564" y="90"/>
                    <a:pt x="3564" y="91"/>
                    <a:pt x="3564" y="92"/>
                  </a:cubicBezTo>
                  <a:cubicBezTo>
                    <a:pt x="3563" y="96"/>
                    <a:pt x="3563" y="101"/>
                    <a:pt x="3562" y="106"/>
                  </a:cubicBezTo>
                  <a:cubicBezTo>
                    <a:pt x="3561" y="113"/>
                    <a:pt x="3558" y="121"/>
                    <a:pt x="3555" y="128"/>
                  </a:cubicBezTo>
                  <a:cubicBezTo>
                    <a:pt x="3554" y="126"/>
                    <a:pt x="3554" y="123"/>
                    <a:pt x="3553" y="121"/>
                  </a:cubicBezTo>
                  <a:cubicBezTo>
                    <a:pt x="3553" y="120"/>
                    <a:pt x="3553" y="119"/>
                    <a:pt x="3553" y="118"/>
                  </a:cubicBezTo>
                  <a:cubicBezTo>
                    <a:pt x="3556" y="108"/>
                    <a:pt x="3559" y="97"/>
                    <a:pt x="3559" y="86"/>
                  </a:cubicBezTo>
                  <a:cubicBezTo>
                    <a:pt x="3559" y="81"/>
                    <a:pt x="3559" y="81"/>
                    <a:pt x="3559" y="81"/>
                  </a:cubicBezTo>
                  <a:cubicBezTo>
                    <a:pt x="3557" y="86"/>
                    <a:pt x="3554" y="94"/>
                    <a:pt x="3551" y="102"/>
                  </a:cubicBezTo>
                  <a:cubicBezTo>
                    <a:pt x="3551" y="93"/>
                    <a:pt x="3551" y="83"/>
                    <a:pt x="3550" y="74"/>
                  </a:cubicBezTo>
                  <a:cubicBezTo>
                    <a:pt x="3548" y="82"/>
                    <a:pt x="3547" y="90"/>
                    <a:pt x="3547" y="98"/>
                  </a:cubicBezTo>
                  <a:cubicBezTo>
                    <a:pt x="3547" y="103"/>
                    <a:pt x="3548" y="107"/>
                    <a:pt x="3548" y="112"/>
                  </a:cubicBezTo>
                  <a:cubicBezTo>
                    <a:pt x="3547" y="115"/>
                    <a:pt x="3546" y="119"/>
                    <a:pt x="3545" y="122"/>
                  </a:cubicBezTo>
                  <a:cubicBezTo>
                    <a:pt x="3542" y="112"/>
                    <a:pt x="3539" y="103"/>
                    <a:pt x="3539" y="93"/>
                  </a:cubicBezTo>
                  <a:cubicBezTo>
                    <a:pt x="3539" y="82"/>
                    <a:pt x="3541" y="70"/>
                    <a:pt x="3545" y="60"/>
                  </a:cubicBezTo>
                  <a:cubicBezTo>
                    <a:pt x="3540" y="69"/>
                    <a:pt x="3538" y="84"/>
                    <a:pt x="3538" y="95"/>
                  </a:cubicBezTo>
                  <a:cubicBezTo>
                    <a:pt x="3538" y="96"/>
                    <a:pt x="3538" y="97"/>
                    <a:pt x="3538" y="98"/>
                  </a:cubicBezTo>
                  <a:cubicBezTo>
                    <a:pt x="3537" y="96"/>
                    <a:pt x="3537" y="96"/>
                    <a:pt x="3537" y="96"/>
                  </a:cubicBezTo>
                  <a:cubicBezTo>
                    <a:pt x="3537" y="95"/>
                    <a:pt x="3537" y="95"/>
                    <a:pt x="3537" y="95"/>
                  </a:cubicBezTo>
                  <a:cubicBezTo>
                    <a:pt x="3537" y="103"/>
                    <a:pt x="3536" y="111"/>
                    <a:pt x="3534" y="119"/>
                  </a:cubicBezTo>
                  <a:cubicBezTo>
                    <a:pt x="3533" y="116"/>
                    <a:pt x="3532" y="112"/>
                    <a:pt x="3531" y="109"/>
                  </a:cubicBezTo>
                  <a:cubicBezTo>
                    <a:pt x="3532" y="113"/>
                    <a:pt x="3533" y="117"/>
                    <a:pt x="3533" y="120"/>
                  </a:cubicBezTo>
                  <a:cubicBezTo>
                    <a:pt x="3533" y="123"/>
                    <a:pt x="3532" y="125"/>
                    <a:pt x="3532" y="127"/>
                  </a:cubicBezTo>
                  <a:cubicBezTo>
                    <a:pt x="3530" y="122"/>
                    <a:pt x="3528" y="116"/>
                    <a:pt x="3526" y="111"/>
                  </a:cubicBezTo>
                  <a:cubicBezTo>
                    <a:pt x="3526" y="109"/>
                    <a:pt x="3526" y="108"/>
                    <a:pt x="3525" y="107"/>
                  </a:cubicBezTo>
                  <a:cubicBezTo>
                    <a:pt x="3525" y="106"/>
                    <a:pt x="3525" y="104"/>
                    <a:pt x="3525" y="103"/>
                  </a:cubicBezTo>
                  <a:cubicBezTo>
                    <a:pt x="3525" y="104"/>
                    <a:pt x="3525" y="105"/>
                    <a:pt x="3525" y="105"/>
                  </a:cubicBezTo>
                  <a:cubicBezTo>
                    <a:pt x="3524" y="99"/>
                    <a:pt x="3522" y="93"/>
                    <a:pt x="3519" y="87"/>
                  </a:cubicBezTo>
                  <a:cubicBezTo>
                    <a:pt x="3520" y="84"/>
                    <a:pt x="3522" y="82"/>
                    <a:pt x="3524" y="80"/>
                  </a:cubicBezTo>
                  <a:cubicBezTo>
                    <a:pt x="3522" y="82"/>
                    <a:pt x="3520" y="84"/>
                    <a:pt x="3518" y="86"/>
                  </a:cubicBezTo>
                  <a:cubicBezTo>
                    <a:pt x="3516" y="81"/>
                    <a:pt x="3513" y="77"/>
                    <a:pt x="3510" y="73"/>
                  </a:cubicBezTo>
                  <a:cubicBezTo>
                    <a:pt x="3513" y="77"/>
                    <a:pt x="3515" y="83"/>
                    <a:pt x="3516" y="90"/>
                  </a:cubicBezTo>
                  <a:cubicBezTo>
                    <a:pt x="3514" y="94"/>
                    <a:pt x="3512" y="99"/>
                    <a:pt x="3512" y="103"/>
                  </a:cubicBezTo>
                  <a:cubicBezTo>
                    <a:pt x="3510" y="97"/>
                    <a:pt x="3508" y="91"/>
                    <a:pt x="3506" y="85"/>
                  </a:cubicBezTo>
                  <a:cubicBezTo>
                    <a:pt x="3508" y="91"/>
                    <a:pt x="3508" y="97"/>
                    <a:pt x="3508" y="103"/>
                  </a:cubicBezTo>
                  <a:cubicBezTo>
                    <a:pt x="3508" y="108"/>
                    <a:pt x="3507" y="114"/>
                    <a:pt x="3507" y="119"/>
                  </a:cubicBezTo>
                  <a:cubicBezTo>
                    <a:pt x="3505" y="111"/>
                    <a:pt x="3504" y="104"/>
                    <a:pt x="3504" y="96"/>
                  </a:cubicBezTo>
                  <a:cubicBezTo>
                    <a:pt x="3504" y="87"/>
                    <a:pt x="3508" y="73"/>
                    <a:pt x="3513" y="65"/>
                  </a:cubicBezTo>
                  <a:cubicBezTo>
                    <a:pt x="3504" y="76"/>
                    <a:pt x="3500" y="96"/>
                    <a:pt x="3500" y="108"/>
                  </a:cubicBezTo>
                  <a:cubicBezTo>
                    <a:pt x="3500" y="119"/>
                    <a:pt x="3503" y="130"/>
                    <a:pt x="3503" y="141"/>
                  </a:cubicBezTo>
                  <a:cubicBezTo>
                    <a:pt x="3503" y="146"/>
                    <a:pt x="3503" y="150"/>
                    <a:pt x="3502" y="154"/>
                  </a:cubicBezTo>
                  <a:cubicBezTo>
                    <a:pt x="3496" y="135"/>
                    <a:pt x="3501" y="113"/>
                    <a:pt x="3497" y="93"/>
                  </a:cubicBezTo>
                  <a:cubicBezTo>
                    <a:pt x="3494" y="79"/>
                    <a:pt x="3489" y="64"/>
                    <a:pt x="3483" y="51"/>
                  </a:cubicBezTo>
                  <a:cubicBezTo>
                    <a:pt x="3482" y="52"/>
                    <a:pt x="3482" y="54"/>
                    <a:pt x="3482" y="55"/>
                  </a:cubicBezTo>
                  <a:cubicBezTo>
                    <a:pt x="3489" y="76"/>
                    <a:pt x="3491" y="92"/>
                    <a:pt x="3492" y="105"/>
                  </a:cubicBezTo>
                  <a:cubicBezTo>
                    <a:pt x="3491" y="109"/>
                    <a:pt x="3490" y="114"/>
                    <a:pt x="3490" y="118"/>
                  </a:cubicBezTo>
                  <a:cubicBezTo>
                    <a:pt x="3488" y="101"/>
                    <a:pt x="3484" y="82"/>
                    <a:pt x="3475" y="75"/>
                  </a:cubicBezTo>
                  <a:cubicBezTo>
                    <a:pt x="3481" y="83"/>
                    <a:pt x="3483" y="97"/>
                    <a:pt x="3483" y="106"/>
                  </a:cubicBezTo>
                  <a:cubicBezTo>
                    <a:pt x="3483" y="106"/>
                    <a:pt x="3483" y="107"/>
                    <a:pt x="3483" y="107"/>
                  </a:cubicBezTo>
                  <a:cubicBezTo>
                    <a:pt x="3482" y="104"/>
                    <a:pt x="3481" y="101"/>
                    <a:pt x="3481" y="98"/>
                  </a:cubicBezTo>
                  <a:cubicBezTo>
                    <a:pt x="3481" y="105"/>
                    <a:pt x="3481" y="111"/>
                    <a:pt x="3482" y="118"/>
                  </a:cubicBezTo>
                  <a:cubicBezTo>
                    <a:pt x="3482" y="122"/>
                    <a:pt x="3481" y="126"/>
                    <a:pt x="3480" y="130"/>
                  </a:cubicBezTo>
                  <a:cubicBezTo>
                    <a:pt x="3479" y="124"/>
                    <a:pt x="3477" y="118"/>
                    <a:pt x="3476" y="113"/>
                  </a:cubicBezTo>
                  <a:cubicBezTo>
                    <a:pt x="3477" y="121"/>
                    <a:pt x="3479" y="128"/>
                    <a:pt x="3479" y="136"/>
                  </a:cubicBezTo>
                  <a:cubicBezTo>
                    <a:pt x="3478" y="140"/>
                    <a:pt x="3477" y="144"/>
                    <a:pt x="3477" y="148"/>
                  </a:cubicBezTo>
                  <a:cubicBezTo>
                    <a:pt x="3477" y="147"/>
                    <a:pt x="3476" y="147"/>
                    <a:pt x="3476" y="146"/>
                  </a:cubicBezTo>
                  <a:cubicBezTo>
                    <a:pt x="3477" y="129"/>
                    <a:pt x="3474" y="106"/>
                    <a:pt x="3467" y="91"/>
                  </a:cubicBezTo>
                  <a:cubicBezTo>
                    <a:pt x="3468" y="88"/>
                    <a:pt x="3468" y="85"/>
                    <a:pt x="3470" y="83"/>
                  </a:cubicBezTo>
                  <a:cubicBezTo>
                    <a:pt x="3468" y="85"/>
                    <a:pt x="3467" y="88"/>
                    <a:pt x="3466" y="90"/>
                  </a:cubicBezTo>
                  <a:cubicBezTo>
                    <a:pt x="3466" y="88"/>
                    <a:pt x="3465" y="87"/>
                    <a:pt x="3464" y="85"/>
                  </a:cubicBezTo>
                  <a:cubicBezTo>
                    <a:pt x="3465" y="87"/>
                    <a:pt x="3466" y="89"/>
                    <a:pt x="3466" y="91"/>
                  </a:cubicBezTo>
                  <a:cubicBezTo>
                    <a:pt x="3465" y="95"/>
                    <a:pt x="3464" y="98"/>
                    <a:pt x="3463" y="101"/>
                  </a:cubicBezTo>
                  <a:cubicBezTo>
                    <a:pt x="3461" y="94"/>
                    <a:pt x="3460" y="87"/>
                    <a:pt x="3457" y="79"/>
                  </a:cubicBezTo>
                  <a:cubicBezTo>
                    <a:pt x="3457" y="78"/>
                    <a:pt x="3457" y="76"/>
                    <a:pt x="3457" y="75"/>
                  </a:cubicBezTo>
                  <a:cubicBezTo>
                    <a:pt x="3457" y="76"/>
                    <a:pt x="3457" y="77"/>
                    <a:pt x="3456" y="78"/>
                  </a:cubicBezTo>
                  <a:cubicBezTo>
                    <a:pt x="3454" y="71"/>
                    <a:pt x="3450" y="64"/>
                    <a:pt x="3446" y="56"/>
                  </a:cubicBezTo>
                  <a:cubicBezTo>
                    <a:pt x="3446" y="66"/>
                    <a:pt x="3450" y="78"/>
                    <a:pt x="3453" y="90"/>
                  </a:cubicBezTo>
                  <a:cubicBezTo>
                    <a:pt x="3451" y="99"/>
                    <a:pt x="3451" y="108"/>
                    <a:pt x="3450" y="117"/>
                  </a:cubicBezTo>
                  <a:cubicBezTo>
                    <a:pt x="3449" y="112"/>
                    <a:pt x="3447" y="107"/>
                    <a:pt x="3446" y="103"/>
                  </a:cubicBezTo>
                  <a:cubicBezTo>
                    <a:pt x="3448" y="109"/>
                    <a:pt x="3446" y="132"/>
                    <a:pt x="3446" y="140"/>
                  </a:cubicBezTo>
                  <a:cubicBezTo>
                    <a:pt x="3446" y="144"/>
                    <a:pt x="3446" y="147"/>
                    <a:pt x="3446" y="151"/>
                  </a:cubicBezTo>
                  <a:cubicBezTo>
                    <a:pt x="3446" y="151"/>
                    <a:pt x="3446" y="151"/>
                    <a:pt x="3446" y="151"/>
                  </a:cubicBezTo>
                  <a:cubicBezTo>
                    <a:pt x="3446" y="144"/>
                    <a:pt x="3445" y="137"/>
                    <a:pt x="3443" y="129"/>
                  </a:cubicBezTo>
                  <a:cubicBezTo>
                    <a:pt x="3441" y="119"/>
                    <a:pt x="3440" y="110"/>
                    <a:pt x="3441" y="100"/>
                  </a:cubicBezTo>
                  <a:cubicBezTo>
                    <a:pt x="3440" y="107"/>
                    <a:pt x="3440" y="113"/>
                    <a:pt x="3440" y="119"/>
                  </a:cubicBezTo>
                  <a:cubicBezTo>
                    <a:pt x="3438" y="114"/>
                    <a:pt x="3436" y="108"/>
                    <a:pt x="3434" y="103"/>
                  </a:cubicBezTo>
                  <a:cubicBezTo>
                    <a:pt x="3434" y="99"/>
                    <a:pt x="3435" y="95"/>
                    <a:pt x="3437" y="90"/>
                  </a:cubicBezTo>
                  <a:cubicBezTo>
                    <a:pt x="3435" y="94"/>
                    <a:pt x="3434" y="98"/>
                    <a:pt x="3433" y="102"/>
                  </a:cubicBezTo>
                  <a:cubicBezTo>
                    <a:pt x="3430" y="97"/>
                    <a:pt x="3428" y="93"/>
                    <a:pt x="3425" y="89"/>
                  </a:cubicBezTo>
                  <a:cubicBezTo>
                    <a:pt x="3428" y="93"/>
                    <a:pt x="3428" y="99"/>
                    <a:pt x="3428" y="103"/>
                  </a:cubicBezTo>
                  <a:cubicBezTo>
                    <a:pt x="3428" y="104"/>
                    <a:pt x="3429" y="109"/>
                    <a:pt x="3429" y="115"/>
                  </a:cubicBezTo>
                  <a:cubicBezTo>
                    <a:pt x="3428" y="120"/>
                    <a:pt x="3427" y="124"/>
                    <a:pt x="3427" y="129"/>
                  </a:cubicBezTo>
                  <a:cubicBezTo>
                    <a:pt x="3426" y="125"/>
                    <a:pt x="3425" y="122"/>
                    <a:pt x="3425" y="119"/>
                  </a:cubicBezTo>
                  <a:cubicBezTo>
                    <a:pt x="3425" y="115"/>
                    <a:pt x="3425" y="108"/>
                    <a:pt x="3424" y="105"/>
                  </a:cubicBezTo>
                  <a:cubicBezTo>
                    <a:pt x="3423" y="108"/>
                    <a:pt x="3423" y="110"/>
                    <a:pt x="3423" y="113"/>
                  </a:cubicBezTo>
                  <a:cubicBezTo>
                    <a:pt x="3422" y="109"/>
                    <a:pt x="3421" y="106"/>
                    <a:pt x="3421" y="103"/>
                  </a:cubicBezTo>
                  <a:cubicBezTo>
                    <a:pt x="3422" y="97"/>
                    <a:pt x="3423" y="90"/>
                    <a:pt x="3426" y="84"/>
                  </a:cubicBezTo>
                  <a:cubicBezTo>
                    <a:pt x="3423" y="90"/>
                    <a:pt x="3421" y="95"/>
                    <a:pt x="3420" y="101"/>
                  </a:cubicBezTo>
                  <a:cubicBezTo>
                    <a:pt x="3415" y="86"/>
                    <a:pt x="3412" y="83"/>
                    <a:pt x="3407" y="78"/>
                  </a:cubicBezTo>
                  <a:cubicBezTo>
                    <a:pt x="3414" y="84"/>
                    <a:pt x="3417" y="97"/>
                    <a:pt x="3418" y="107"/>
                  </a:cubicBezTo>
                  <a:cubicBezTo>
                    <a:pt x="3417" y="114"/>
                    <a:pt x="3415" y="120"/>
                    <a:pt x="3414" y="126"/>
                  </a:cubicBezTo>
                  <a:cubicBezTo>
                    <a:pt x="3413" y="121"/>
                    <a:pt x="3412" y="115"/>
                    <a:pt x="3410" y="109"/>
                  </a:cubicBezTo>
                  <a:cubicBezTo>
                    <a:pt x="3411" y="106"/>
                    <a:pt x="3411" y="103"/>
                    <a:pt x="3412" y="100"/>
                  </a:cubicBezTo>
                  <a:cubicBezTo>
                    <a:pt x="3411" y="102"/>
                    <a:pt x="3411" y="104"/>
                    <a:pt x="3410" y="108"/>
                  </a:cubicBezTo>
                  <a:cubicBezTo>
                    <a:pt x="3409" y="106"/>
                    <a:pt x="3408" y="103"/>
                    <a:pt x="3408" y="101"/>
                  </a:cubicBezTo>
                  <a:cubicBezTo>
                    <a:pt x="3408" y="100"/>
                    <a:pt x="3408" y="99"/>
                    <a:pt x="3409" y="98"/>
                  </a:cubicBezTo>
                  <a:cubicBezTo>
                    <a:pt x="3408" y="99"/>
                    <a:pt x="3408" y="100"/>
                    <a:pt x="3408" y="101"/>
                  </a:cubicBezTo>
                  <a:cubicBezTo>
                    <a:pt x="3405" y="94"/>
                    <a:pt x="3402" y="87"/>
                    <a:pt x="3398" y="81"/>
                  </a:cubicBezTo>
                  <a:cubicBezTo>
                    <a:pt x="3402" y="88"/>
                    <a:pt x="3403" y="99"/>
                    <a:pt x="3403" y="106"/>
                  </a:cubicBezTo>
                  <a:cubicBezTo>
                    <a:pt x="3403" y="111"/>
                    <a:pt x="3402" y="115"/>
                    <a:pt x="3402" y="120"/>
                  </a:cubicBezTo>
                  <a:cubicBezTo>
                    <a:pt x="3400" y="126"/>
                    <a:pt x="3398" y="133"/>
                    <a:pt x="3397" y="139"/>
                  </a:cubicBezTo>
                  <a:cubicBezTo>
                    <a:pt x="3397" y="135"/>
                    <a:pt x="3397" y="135"/>
                    <a:pt x="3397" y="135"/>
                  </a:cubicBezTo>
                  <a:cubicBezTo>
                    <a:pt x="3398" y="127"/>
                    <a:pt x="3398" y="120"/>
                    <a:pt x="3399" y="113"/>
                  </a:cubicBezTo>
                  <a:cubicBezTo>
                    <a:pt x="3398" y="117"/>
                    <a:pt x="3398" y="123"/>
                    <a:pt x="3397" y="129"/>
                  </a:cubicBezTo>
                  <a:cubicBezTo>
                    <a:pt x="3397" y="120"/>
                    <a:pt x="3397" y="111"/>
                    <a:pt x="3395" y="103"/>
                  </a:cubicBezTo>
                  <a:cubicBezTo>
                    <a:pt x="3396" y="101"/>
                    <a:pt x="3397" y="100"/>
                    <a:pt x="3397" y="99"/>
                  </a:cubicBezTo>
                  <a:cubicBezTo>
                    <a:pt x="3397" y="100"/>
                    <a:pt x="3396" y="101"/>
                    <a:pt x="3395" y="102"/>
                  </a:cubicBezTo>
                  <a:cubicBezTo>
                    <a:pt x="3393" y="88"/>
                    <a:pt x="3389" y="75"/>
                    <a:pt x="3380" y="60"/>
                  </a:cubicBezTo>
                  <a:cubicBezTo>
                    <a:pt x="3380" y="61"/>
                    <a:pt x="3380" y="61"/>
                    <a:pt x="3380" y="61"/>
                  </a:cubicBezTo>
                  <a:cubicBezTo>
                    <a:pt x="3380" y="76"/>
                    <a:pt x="3390" y="94"/>
                    <a:pt x="3390" y="111"/>
                  </a:cubicBezTo>
                  <a:cubicBezTo>
                    <a:pt x="3389" y="115"/>
                    <a:pt x="3388" y="120"/>
                    <a:pt x="3387" y="125"/>
                  </a:cubicBezTo>
                  <a:cubicBezTo>
                    <a:pt x="3383" y="109"/>
                    <a:pt x="3376" y="94"/>
                    <a:pt x="3365" y="83"/>
                  </a:cubicBezTo>
                  <a:cubicBezTo>
                    <a:pt x="3372" y="90"/>
                    <a:pt x="3376" y="101"/>
                    <a:pt x="3378" y="111"/>
                  </a:cubicBezTo>
                  <a:cubicBezTo>
                    <a:pt x="3377" y="111"/>
                    <a:pt x="3377" y="110"/>
                    <a:pt x="3377" y="109"/>
                  </a:cubicBezTo>
                  <a:cubicBezTo>
                    <a:pt x="3377" y="117"/>
                    <a:pt x="3378" y="126"/>
                    <a:pt x="3378" y="134"/>
                  </a:cubicBezTo>
                  <a:cubicBezTo>
                    <a:pt x="3378" y="136"/>
                    <a:pt x="3378" y="138"/>
                    <a:pt x="3378" y="140"/>
                  </a:cubicBezTo>
                  <a:cubicBezTo>
                    <a:pt x="3375" y="127"/>
                    <a:pt x="3374" y="113"/>
                    <a:pt x="3370" y="100"/>
                  </a:cubicBezTo>
                  <a:cubicBezTo>
                    <a:pt x="3372" y="109"/>
                    <a:pt x="3372" y="123"/>
                    <a:pt x="3372" y="135"/>
                  </a:cubicBezTo>
                  <a:cubicBezTo>
                    <a:pt x="3373" y="138"/>
                    <a:pt x="3373" y="141"/>
                    <a:pt x="3373" y="144"/>
                  </a:cubicBezTo>
                  <a:cubicBezTo>
                    <a:pt x="3373" y="143"/>
                    <a:pt x="3373" y="142"/>
                    <a:pt x="3373" y="142"/>
                  </a:cubicBezTo>
                  <a:cubicBezTo>
                    <a:pt x="3372" y="139"/>
                    <a:pt x="3372" y="137"/>
                    <a:pt x="3372" y="135"/>
                  </a:cubicBezTo>
                  <a:cubicBezTo>
                    <a:pt x="3372" y="130"/>
                    <a:pt x="3371" y="125"/>
                    <a:pt x="3370" y="120"/>
                  </a:cubicBezTo>
                  <a:cubicBezTo>
                    <a:pt x="3370" y="119"/>
                    <a:pt x="3370" y="119"/>
                    <a:pt x="3370" y="118"/>
                  </a:cubicBezTo>
                  <a:cubicBezTo>
                    <a:pt x="3370" y="119"/>
                    <a:pt x="3370" y="119"/>
                    <a:pt x="3370" y="120"/>
                  </a:cubicBezTo>
                  <a:cubicBezTo>
                    <a:pt x="3369" y="116"/>
                    <a:pt x="3367" y="112"/>
                    <a:pt x="3366" y="108"/>
                  </a:cubicBezTo>
                  <a:cubicBezTo>
                    <a:pt x="3366" y="106"/>
                    <a:pt x="3367" y="105"/>
                    <a:pt x="3368" y="103"/>
                  </a:cubicBezTo>
                  <a:cubicBezTo>
                    <a:pt x="3367" y="105"/>
                    <a:pt x="3366" y="106"/>
                    <a:pt x="3366" y="107"/>
                  </a:cubicBezTo>
                  <a:cubicBezTo>
                    <a:pt x="3359" y="91"/>
                    <a:pt x="3349" y="76"/>
                    <a:pt x="3332" y="63"/>
                  </a:cubicBezTo>
                  <a:cubicBezTo>
                    <a:pt x="3338" y="68"/>
                    <a:pt x="3342" y="74"/>
                    <a:pt x="3346" y="79"/>
                  </a:cubicBezTo>
                  <a:cubicBezTo>
                    <a:pt x="3345" y="81"/>
                    <a:pt x="3343" y="85"/>
                    <a:pt x="3340" y="90"/>
                  </a:cubicBezTo>
                  <a:cubicBezTo>
                    <a:pt x="3340" y="90"/>
                    <a:pt x="3340" y="90"/>
                    <a:pt x="3340" y="90"/>
                  </a:cubicBezTo>
                  <a:cubicBezTo>
                    <a:pt x="3340" y="90"/>
                    <a:pt x="3340" y="90"/>
                    <a:pt x="3340" y="90"/>
                  </a:cubicBezTo>
                  <a:cubicBezTo>
                    <a:pt x="3338" y="94"/>
                    <a:pt x="3336" y="98"/>
                    <a:pt x="3334" y="103"/>
                  </a:cubicBezTo>
                  <a:cubicBezTo>
                    <a:pt x="3333" y="100"/>
                    <a:pt x="3333" y="98"/>
                    <a:pt x="3332" y="96"/>
                  </a:cubicBezTo>
                  <a:cubicBezTo>
                    <a:pt x="3332" y="99"/>
                    <a:pt x="3333" y="103"/>
                    <a:pt x="3333" y="106"/>
                  </a:cubicBezTo>
                  <a:cubicBezTo>
                    <a:pt x="3332" y="108"/>
                    <a:pt x="3331" y="111"/>
                    <a:pt x="3330" y="113"/>
                  </a:cubicBezTo>
                  <a:cubicBezTo>
                    <a:pt x="3329" y="111"/>
                    <a:pt x="3329" y="109"/>
                    <a:pt x="3328" y="107"/>
                  </a:cubicBezTo>
                  <a:cubicBezTo>
                    <a:pt x="3329" y="100"/>
                    <a:pt x="3330" y="93"/>
                    <a:pt x="3330" y="88"/>
                  </a:cubicBezTo>
                  <a:cubicBezTo>
                    <a:pt x="3330" y="87"/>
                    <a:pt x="3330" y="87"/>
                    <a:pt x="3330" y="87"/>
                  </a:cubicBezTo>
                  <a:cubicBezTo>
                    <a:pt x="3328" y="92"/>
                    <a:pt x="3327" y="97"/>
                    <a:pt x="3326" y="102"/>
                  </a:cubicBezTo>
                  <a:cubicBezTo>
                    <a:pt x="3323" y="96"/>
                    <a:pt x="3321" y="90"/>
                    <a:pt x="3318" y="84"/>
                  </a:cubicBezTo>
                  <a:cubicBezTo>
                    <a:pt x="3321" y="90"/>
                    <a:pt x="3323" y="97"/>
                    <a:pt x="3325" y="104"/>
                  </a:cubicBezTo>
                  <a:cubicBezTo>
                    <a:pt x="3324" y="108"/>
                    <a:pt x="3324" y="111"/>
                    <a:pt x="3323" y="115"/>
                  </a:cubicBezTo>
                  <a:cubicBezTo>
                    <a:pt x="3321" y="110"/>
                    <a:pt x="3319" y="106"/>
                    <a:pt x="3317" y="102"/>
                  </a:cubicBezTo>
                  <a:cubicBezTo>
                    <a:pt x="3319" y="107"/>
                    <a:pt x="3320" y="114"/>
                    <a:pt x="3321" y="121"/>
                  </a:cubicBezTo>
                  <a:cubicBezTo>
                    <a:pt x="3320" y="126"/>
                    <a:pt x="3318" y="131"/>
                    <a:pt x="3317" y="135"/>
                  </a:cubicBezTo>
                  <a:cubicBezTo>
                    <a:pt x="3315" y="132"/>
                    <a:pt x="3314" y="129"/>
                    <a:pt x="3313" y="125"/>
                  </a:cubicBezTo>
                  <a:cubicBezTo>
                    <a:pt x="3314" y="118"/>
                    <a:pt x="3315" y="111"/>
                    <a:pt x="3316" y="104"/>
                  </a:cubicBezTo>
                  <a:cubicBezTo>
                    <a:pt x="3315" y="109"/>
                    <a:pt x="3313" y="114"/>
                    <a:pt x="3311" y="120"/>
                  </a:cubicBezTo>
                  <a:cubicBezTo>
                    <a:pt x="3310" y="115"/>
                    <a:pt x="3309" y="111"/>
                    <a:pt x="3308" y="107"/>
                  </a:cubicBezTo>
                  <a:cubicBezTo>
                    <a:pt x="3308" y="103"/>
                    <a:pt x="3309" y="98"/>
                    <a:pt x="3309" y="94"/>
                  </a:cubicBezTo>
                  <a:cubicBezTo>
                    <a:pt x="3309" y="91"/>
                    <a:pt x="3308" y="88"/>
                    <a:pt x="3308" y="85"/>
                  </a:cubicBezTo>
                  <a:cubicBezTo>
                    <a:pt x="3307" y="89"/>
                    <a:pt x="3306" y="93"/>
                    <a:pt x="3305" y="99"/>
                  </a:cubicBezTo>
                  <a:cubicBezTo>
                    <a:pt x="3302" y="91"/>
                    <a:pt x="3298" y="84"/>
                    <a:pt x="3293" y="77"/>
                  </a:cubicBezTo>
                  <a:cubicBezTo>
                    <a:pt x="3296" y="86"/>
                    <a:pt x="3300" y="95"/>
                    <a:pt x="3303" y="104"/>
                  </a:cubicBezTo>
                  <a:cubicBezTo>
                    <a:pt x="3303" y="106"/>
                    <a:pt x="3303" y="107"/>
                    <a:pt x="3303" y="109"/>
                  </a:cubicBezTo>
                  <a:cubicBezTo>
                    <a:pt x="3302" y="107"/>
                    <a:pt x="3301" y="105"/>
                    <a:pt x="3300" y="103"/>
                  </a:cubicBezTo>
                  <a:cubicBezTo>
                    <a:pt x="3300" y="103"/>
                    <a:pt x="3300" y="102"/>
                    <a:pt x="3300" y="102"/>
                  </a:cubicBezTo>
                  <a:cubicBezTo>
                    <a:pt x="3300" y="102"/>
                    <a:pt x="3300" y="103"/>
                    <a:pt x="3300" y="103"/>
                  </a:cubicBezTo>
                  <a:cubicBezTo>
                    <a:pt x="3295" y="94"/>
                    <a:pt x="3290" y="86"/>
                    <a:pt x="3283" y="79"/>
                  </a:cubicBezTo>
                  <a:cubicBezTo>
                    <a:pt x="3285" y="75"/>
                    <a:pt x="3287" y="71"/>
                    <a:pt x="3289" y="68"/>
                  </a:cubicBezTo>
                  <a:cubicBezTo>
                    <a:pt x="3287" y="69"/>
                    <a:pt x="3284" y="73"/>
                    <a:pt x="3282" y="77"/>
                  </a:cubicBezTo>
                  <a:cubicBezTo>
                    <a:pt x="3278" y="73"/>
                    <a:pt x="3274" y="69"/>
                    <a:pt x="3269" y="65"/>
                  </a:cubicBezTo>
                  <a:cubicBezTo>
                    <a:pt x="3274" y="70"/>
                    <a:pt x="3278" y="75"/>
                    <a:pt x="3281" y="79"/>
                  </a:cubicBezTo>
                  <a:cubicBezTo>
                    <a:pt x="3278" y="86"/>
                    <a:pt x="3275" y="96"/>
                    <a:pt x="3272" y="105"/>
                  </a:cubicBezTo>
                  <a:cubicBezTo>
                    <a:pt x="3269" y="99"/>
                    <a:pt x="3265" y="94"/>
                    <a:pt x="3262" y="88"/>
                  </a:cubicBezTo>
                  <a:cubicBezTo>
                    <a:pt x="3262" y="87"/>
                    <a:pt x="3262" y="86"/>
                    <a:pt x="3263" y="85"/>
                  </a:cubicBezTo>
                  <a:cubicBezTo>
                    <a:pt x="3262" y="86"/>
                    <a:pt x="3262" y="87"/>
                    <a:pt x="3262" y="88"/>
                  </a:cubicBezTo>
                  <a:cubicBezTo>
                    <a:pt x="3261" y="87"/>
                    <a:pt x="3260" y="86"/>
                    <a:pt x="3259" y="85"/>
                  </a:cubicBezTo>
                  <a:cubicBezTo>
                    <a:pt x="3260" y="86"/>
                    <a:pt x="3261" y="87"/>
                    <a:pt x="3261" y="88"/>
                  </a:cubicBezTo>
                  <a:cubicBezTo>
                    <a:pt x="3260" y="91"/>
                    <a:pt x="3259" y="93"/>
                    <a:pt x="3258" y="95"/>
                  </a:cubicBezTo>
                  <a:cubicBezTo>
                    <a:pt x="3257" y="94"/>
                    <a:pt x="3257" y="92"/>
                    <a:pt x="3256" y="91"/>
                  </a:cubicBezTo>
                  <a:cubicBezTo>
                    <a:pt x="3257" y="92"/>
                    <a:pt x="3257" y="94"/>
                    <a:pt x="3258" y="95"/>
                  </a:cubicBezTo>
                  <a:cubicBezTo>
                    <a:pt x="3254" y="103"/>
                    <a:pt x="3251" y="112"/>
                    <a:pt x="3249" y="121"/>
                  </a:cubicBezTo>
                  <a:cubicBezTo>
                    <a:pt x="3248" y="112"/>
                    <a:pt x="3247" y="103"/>
                    <a:pt x="3247" y="97"/>
                  </a:cubicBezTo>
                  <a:cubicBezTo>
                    <a:pt x="3245" y="100"/>
                    <a:pt x="3244" y="105"/>
                    <a:pt x="3243" y="110"/>
                  </a:cubicBezTo>
                  <a:cubicBezTo>
                    <a:pt x="3243" y="92"/>
                    <a:pt x="3242" y="61"/>
                    <a:pt x="3240" y="57"/>
                  </a:cubicBezTo>
                  <a:cubicBezTo>
                    <a:pt x="3239" y="79"/>
                    <a:pt x="3240" y="100"/>
                    <a:pt x="3240" y="122"/>
                  </a:cubicBezTo>
                  <a:cubicBezTo>
                    <a:pt x="3240" y="123"/>
                    <a:pt x="3240" y="124"/>
                    <a:pt x="3240" y="125"/>
                  </a:cubicBezTo>
                  <a:cubicBezTo>
                    <a:pt x="3238" y="114"/>
                    <a:pt x="3234" y="103"/>
                    <a:pt x="3229" y="94"/>
                  </a:cubicBezTo>
                  <a:cubicBezTo>
                    <a:pt x="3228" y="89"/>
                    <a:pt x="3228" y="84"/>
                    <a:pt x="3229" y="80"/>
                  </a:cubicBezTo>
                  <a:cubicBezTo>
                    <a:pt x="3228" y="83"/>
                    <a:pt x="3227" y="87"/>
                    <a:pt x="3226" y="90"/>
                  </a:cubicBezTo>
                  <a:cubicBezTo>
                    <a:pt x="3224" y="88"/>
                    <a:pt x="3222" y="85"/>
                    <a:pt x="3220" y="83"/>
                  </a:cubicBezTo>
                  <a:cubicBezTo>
                    <a:pt x="3222" y="86"/>
                    <a:pt x="3224" y="89"/>
                    <a:pt x="3226" y="92"/>
                  </a:cubicBezTo>
                  <a:cubicBezTo>
                    <a:pt x="3225" y="96"/>
                    <a:pt x="3224" y="100"/>
                    <a:pt x="3224" y="103"/>
                  </a:cubicBezTo>
                  <a:cubicBezTo>
                    <a:pt x="3223" y="102"/>
                    <a:pt x="3223" y="101"/>
                    <a:pt x="3223" y="100"/>
                  </a:cubicBezTo>
                  <a:cubicBezTo>
                    <a:pt x="3223" y="101"/>
                    <a:pt x="3223" y="102"/>
                    <a:pt x="3224" y="104"/>
                  </a:cubicBezTo>
                  <a:cubicBezTo>
                    <a:pt x="3223" y="106"/>
                    <a:pt x="3223" y="109"/>
                    <a:pt x="3222" y="111"/>
                  </a:cubicBezTo>
                  <a:cubicBezTo>
                    <a:pt x="3220" y="107"/>
                    <a:pt x="3219" y="103"/>
                    <a:pt x="3217" y="99"/>
                  </a:cubicBezTo>
                  <a:cubicBezTo>
                    <a:pt x="3216" y="91"/>
                    <a:pt x="3216" y="82"/>
                    <a:pt x="3217" y="74"/>
                  </a:cubicBezTo>
                  <a:cubicBezTo>
                    <a:pt x="3216" y="80"/>
                    <a:pt x="3214" y="86"/>
                    <a:pt x="3213" y="92"/>
                  </a:cubicBezTo>
                  <a:cubicBezTo>
                    <a:pt x="3212" y="91"/>
                    <a:pt x="3211" y="89"/>
                    <a:pt x="3210" y="88"/>
                  </a:cubicBezTo>
                  <a:cubicBezTo>
                    <a:pt x="3211" y="89"/>
                    <a:pt x="3212" y="91"/>
                    <a:pt x="3213" y="93"/>
                  </a:cubicBezTo>
                  <a:cubicBezTo>
                    <a:pt x="3212" y="95"/>
                    <a:pt x="3212" y="97"/>
                    <a:pt x="3212" y="98"/>
                  </a:cubicBezTo>
                  <a:cubicBezTo>
                    <a:pt x="3209" y="93"/>
                    <a:pt x="3207" y="88"/>
                    <a:pt x="3203" y="84"/>
                  </a:cubicBezTo>
                  <a:cubicBezTo>
                    <a:pt x="3206" y="88"/>
                    <a:pt x="3208" y="95"/>
                    <a:pt x="3211" y="103"/>
                  </a:cubicBezTo>
                  <a:cubicBezTo>
                    <a:pt x="3210" y="106"/>
                    <a:pt x="3209" y="110"/>
                    <a:pt x="3209" y="113"/>
                  </a:cubicBezTo>
                  <a:cubicBezTo>
                    <a:pt x="3206" y="108"/>
                    <a:pt x="3204" y="102"/>
                    <a:pt x="3201" y="96"/>
                  </a:cubicBezTo>
                  <a:cubicBezTo>
                    <a:pt x="3201" y="91"/>
                    <a:pt x="3202" y="86"/>
                    <a:pt x="3203" y="83"/>
                  </a:cubicBezTo>
                  <a:cubicBezTo>
                    <a:pt x="3202" y="87"/>
                    <a:pt x="3201" y="90"/>
                    <a:pt x="3199" y="93"/>
                  </a:cubicBezTo>
                  <a:cubicBezTo>
                    <a:pt x="3194" y="83"/>
                    <a:pt x="3187" y="74"/>
                    <a:pt x="3178" y="64"/>
                  </a:cubicBezTo>
                  <a:cubicBezTo>
                    <a:pt x="3187" y="74"/>
                    <a:pt x="3193" y="86"/>
                    <a:pt x="3198" y="97"/>
                  </a:cubicBezTo>
                  <a:cubicBezTo>
                    <a:pt x="3197" y="99"/>
                    <a:pt x="3197" y="101"/>
                    <a:pt x="3196" y="103"/>
                  </a:cubicBezTo>
                  <a:cubicBezTo>
                    <a:pt x="3195" y="98"/>
                    <a:pt x="3194" y="93"/>
                    <a:pt x="3192" y="88"/>
                  </a:cubicBezTo>
                  <a:cubicBezTo>
                    <a:pt x="3192" y="91"/>
                    <a:pt x="3193" y="98"/>
                    <a:pt x="3195" y="106"/>
                  </a:cubicBezTo>
                  <a:cubicBezTo>
                    <a:pt x="3195" y="108"/>
                    <a:pt x="3194" y="109"/>
                    <a:pt x="3194" y="110"/>
                  </a:cubicBezTo>
                  <a:cubicBezTo>
                    <a:pt x="3188" y="97"/>
                    <a:pt x="3181" y="83"/>
                    <a:pt x="3170" y="72"/>
                  </a:cubicBezTo>
                  <a:cubicBezTo>
                    <a:pt x="3168" y="61"/>
                    <a:pt x="3166" y="51"/>
                    <a:pt x="3164" y="41"/>
                  </a:cubicBezTo>
                  <a:cubicBezTo>
                    <a:pt x="3164" y="48"/>
                    <a:pt x="3164" y="55"/>
                    <a:pt x="3164" y="61"/>
                  </a:cubicBezTo>
                  <a:cubicBezTo>
                    <a:pt x="3164" y="63"/>
                    <a:pt x="3164" y="64"/>
                    <a:pt x="3164" y="66"/>
                  </a:cubicBezTo>
                  <a:cubicBezTo>
                    <a:pt x="3163" y="65"/>
                    <a:pt x="3163" y="65"/>
                    <a:pt x="3163" y="65"/>
                  </a:cubicBezTo>
                  <a:cubicBezTo>
                    <a:pt x="3163" y="65"/>
                    <a:pt x="3163" y="65"/>
                    <a:pt x="3164" y="66"/>
                  </a:cubicBezTo>
                  <a:cubicBezTo>
                    <a:pt x="3164" y="75"/>
                    <a:pt x="3165" y="85"/>
                    <a:pt x="3165" y="94"/>
                  </a:cubicBezTo>
                  <a:cubicBezTo>
                    <a:pt x="3163" y="88"/>
                    <a:pt x="3160" y="81"/>
                    <a:pt x="3156" y="75"/>
                  </a:cubicBezTo>
                  <a:cubicBezTo>
                    <a:pt x="3156" y="75"/>
                    <a:pt x="3156" y="75"/>
                    <a:pt x="3156" y="75"/>
                  </a:cubicBezTo>
                  <a:cubicBezTo>
                    <a:pt x="3156" y="75"/>
                    <a:pt x="3156" y="75"/>
                    <a:pt x="3156" y="75"/>
                  </a:cubicBezTo>
                  <a:cubicBezTo>
                    <a:pt x="3151" y="67"/>
                    <a:pt x="3144" y="59"/>
                    <a:pt x="3134" y="50"/>
                  </a:cubicBezTo>
                  <a:cubicBezTo>
                    <a:pt x="3137" y="54"/>
                    <a:pt x="3139" y="58"/>
                    <a:pt x="3141" y="61"/>
                  </a:cubicBezTo>
                  <a:cubicBezTo>
                    <a:pt x="3140" y="64"/>
                    <a:pt x="3140" y="68"/>
                    <a:pt x="3139" y="73"/>
                  </a:cubicBezTo>
                  <a:cubicBezTo>
                    <a:pt x="3137" y="70"/>
                    <a:pt x="3134" y="67"/>
                    <a:pt x="3132" y="65"/>
                  </a:cubicBezTo>
                  <a:cubicBezTo>
                    <a:pt x="3132" y="64"/>
                    <a:pt x="3132" y="64"/>
                    <a:pt x="3132" y="64"/>
                  </a:cubicBezTo>
                  <a:cubicBezTo>
                    <a:pt x="3132" y="64"/>
                    <a:pt x="3132" y="64"/>
                    <a:pt x="3131" y="64"/>
                  </a:cubicBezTo>
                  <a:cubicBezTo>
                    <a:pt x="3130" y="62"/>
                    <a:pt x="3128" y="61"/>
                    <a:pt x="3126" y="59"/>
                  </a:cubicBezTo>
                  <a:cubicBezTo>
                    <a:pt x="3128" y="61"/>
                    <a:pt x="3129" y="63"/>
                    <a:pt x="3131" y="65"/>
                  </a:cubicBezTo>
                  <a:cubicBezTo>
                    <a:pt x="3130" y="67"/>
                    <a:pt x="3128" y="69"/>
                    <a:pt x="3127" y="72"/>
                  </a:cubicBezTo>
                  <a:cubicBezTo>
                    <a:pt x="3126" y="66"/>
                    <a:pt x="3126" y="61"/>
                    <a:pt x="3125" y="56"/>
                  </a:cubicBezTo>
                  <a:cubicBezTo>
                    <a:pt x="3126" y="54"/>
                    <a:pt x="3127" y="53"/>
                    <a:pt x="3128" y="51"/>
                  </a:cubicBezTo>
                  <a:cubicBezTo>
                    <a:pt x="3127" y="52"/>
                    <a:pt x="3126" y="53"/>
                    <a:pt x="3124" y="55"/>
                  </a:cubicBezTo>
                  <a:cubicBezTo>
                    <a:pt x="3123" y="45"/>
                    <a:pt x="3121" y="35"/>
                    <a:pt x="3118" y="26"/>
                  </a:cubicBezTo>
                  <a:cubicBezTo>
                    <a:pt x="3117" y="30"/>
                    <a:pt x="3117" y="34"/>
                    <a:pt x="3117" y="37"/>
                  </a:cubicBezTo>
                  <a:cubicBezTo>
                    <a:pt x="3117" y="45"/>
                    <a:pt x="3118" y="53"/>
                    <a:pt x="3119" y="60"/>
                  </a:cubicBezTo>
                  <a:cubicBezTo>
                    <a:pt x="3115" y="64"/>
                    <a:pt x="3111" y="69"/>
                    <a:pt x="3106" y="74"/>
                  </a:cubicBezTo>
                  <a:cubicBezTo>
                    <a:pt x="3106" y="72"/>
                    <a:pt x="3105" y="70"/>
                    <a:pt x="3104" y="67"/>
                  </a:cubicBezTo>
                  <a:cubicBezTo>
                    <a:pt x="3104" y="70"/>
                    <a:pt x="3105" y="73"/>
                    <a:pt x="3105" y="76"/>
                  </a:cubicBezTo>
                  <a:cubicBezTo>
                    <a:pt x="3104" y="77"/>
                    <a:pt x="3104" y="77"/>
                    <a:pt x="3104" y="78"/>
                  </a:cubicBezTo>
                  <a:cubicBezTo>
                    <a:pt x="3102" y="75"/>
                    <a:pt x="3100" y="72"/>
                    <a:pt x="3098" y="68"/>
                  </a:cubicBezTo>
                  <a:cubicBezTo>
                    <a:pt x="3098" y="65"/>
                    <a:pt x="3099" y="63"/>
                    <a:pt x="3099" y="62"/>
                  </a:cubicBezTo>
                  <a:cubicBezTo>
                    <a:pt x="3098" y="63"/>
                    <a:pt x="3097" y="65"/>
                    <a:pt x="3096" y="67"/>
                  </a:cubicBezTo>
                  <a:cubicBezTo>
                    <a:pt x="3090" y="57"/>
                    <a:pt x="3081" y="47"/>
                    <a:pt x="3068" y="34"/>
                  </a:cubicBezTo>
                  <a:cubicBezTo>
                    <a:pt x="3081" y="49"/>
                    <a:pt x="3089" y="60"/>
                    <a:pt x="3096" y="69"/>
                  </a:cubicBezTo>
                  <a:cubicBezTo>
                    <a:pt x="3095" y="72"/>
                    <a:pt x="3094" y="75"/>
                    <a:pt x="3094" y="79"/>
                  </a:cubicBezTo>
                  <a:cubicBezTo>
                    <a:pt x="3088" y="68"/>
                    <a:pt x="3080" y="58"/>
                    <a:pt x="3068" y="52"/>
                  </a:cubicBezTo>
                  <a:cubicBezTo>
                    <a:pt x="3082" y="60"/>
                    <a:pt x="3089" y="72"/>
                    <a:pt x="3094" y="84"/>
                  </a:cubicBezTo>
                  <a:cubicBezTo>
                    <a:pt x="3094" y="86"/>
                    <a:pt x="3094" y="89"/>
                    <a:pt x="3094" y="91"/>
                  </a:cubicBezTo>
                  <a:cubicBezTo>
                    <a:pt x="3092" y="94"/>
                    <a:pt x="3090" y="97"/>
                    <a:pt x="3088" y="100"/>
                  </a:cubicBezTo>
                  <a:cubicBezTo>
                    <a:pt x="3087" y="96"/>
                    <a:pt x="3087" y="93"/>
                    <a:pt x="3086" y="90"/>
                  </a:cubicBezTo>
                  <a:cubicBezTo>
                    <a:pt x="3087" y="93"/>
                    <a:pt x="3087" y="97"/>
                    <a:pt x="3087" y="101"/>
                  </a:cubicBezTo>
                  <a:cubicBezTo>
                    <a:pt x="3086" y="102"/>
                    <a:pt x="3085" y="104"/>
                    <a:pt x="3085" y="105"/>
                  </a:cubicBezTo>
                  <a:cubicBezTo>
                    <a:pt x="3084" y="104"/>
                    <a:pt x="3084" y="103"/>
                    <a:pt x="3083" y="102"/>
                  </a:cubicBezTo>
                  <a:cubicBezTo>
                    <a:pt x="3082" y="97"/>
                    <a:pt x="3081" y="93"/>
                    <a:pt x="3080" y="88"/>
                  </a:cubicBezTo>
                  <a:cubicBezTo>
                    <a:pt x="3081" y="83"/>
                    <a:pt x="3082" y="79"/>
                    <a:pt x="3082" y="75"/>
                  </a:cubicBezTo>
                  <a:cubicBezTo>
                    <a:pt x="3081" y="78"/>
                    <a:pt x="3080" y="80"/>
                    <a:pt x="3079" y="82"/>
                  </a:cubicBezTo>
                  <a:cubicBezTo>
                    <a:pt x="3078" y="81"/>
                    <a:pt x="3078" y="80"/>
                    <a:pt x="3078" y="79"/>
                  </a:cubicBezTo>
                  <a:cubicBezTo>
                    <a:pt x="3078" y="80"/>
                    <a:pt x="3078" y="82"/>
                    <a:pt x="3078" y="83"/>
                  </a:cubicBezTo>
                  <a:cubicBezTo>
                    <a:pt x="3078" y="84"/>
                    <a:pt x="3077" y="86"/>
                    <a:pt x="3076" y="87"/>
                  </a:cubicBezTo>
                  <a:cubicBezTo>
                    <a:pt x="3074" y="83"/>
                    <a:pt x="3073" y="79"/>
                    <a:pt x="3071" y="75"/>
                  </a:cubicBezTo>
                  <a:cubicBezTo>
                    <a:pt x="3071" y="80"/>
                    <a:pt x="3072" y="86"/>
                    <a:pt x="3073" y="93"/>
                  </a:cubicBezTo>
                  <a:cubicBezTo>
                    <a:pt x="3073" y="94"/>
                    <a:pt x="3073" y="94"/>
                    <a:pt x="3073" y="94"/>
                  </a:cubicBezTo>
                  <a:cubicBezTo>
                    <a:pt x="3072" y="90"/>
                    <a:pt x="3070" y="85"/>
                    <a:pt x="3068" y="81"/>
                  </a:cubicBezTo>
                  <a:cubicBezTo>
                    <a:pt x="3070" y="86"/>
                    <a:pt x="3071" y="91"/>
                    <a:pt x="3072" y="97"/>
                  </a:cubicBezTo>
                  <a:cubicBezTo>
                    <a:pt x="3070" y="100"/>
                    <a:pt x="3069" y="102"/>
                    <a:pt x="3068" y="105"/>
                  </a:cubicBezTo>
                  <a:cubicBezTo>
                    <a:pt x="3065" y="83"/>
                    <a:pt x="3059" y="63"/>
                    <a:pt x="3039" y="42"/>
                  </a:cubicBezTo>
                  <a:cubicBezTo>
                    <a:pt x="3047" y="58"/>
                    <a:pt x="3053" y="70"/>
                    <a:pt x="3057" y="81"/>
                  </a:cubicBezTo>
                  <a:cubicBezTo>
                    <a:pt x="3057" y="83"/>
                    <a:pt x="3057" y="86"/>
                    <a:pt x="3057" y="89"/>
                  </a:cubicBezTo>
                  <a:cubicBezTo>
                    <a:pt x="3055" y="86"/>
                    <a:pt x="3053" y="84"/>
                    <a:pt x="3052" y="81"/>
                  </a:cubicBezTo>
                  <a:cubicBezTo>
                    <a:pt x="3051" y="79"/>
                    <a:pt x="3049" y="76"/>
                    <a:pt x="3048" y="73"/>
                  </a:cubicBezTo>
                  <a:cubicBezTo>
                    <a:pt x="3048" y="71"/>
                    <a:pt x="3048" y="69"/>
                    <a:pt x="3048" y="67"/>
                  </a:cubicBezTo>
                  <a:cubicBezTo>
                    <a:pt x="3048" y="69"/>
                    <a:pt x="3047" y="70"/>
                    <a:pt x="3047" y="72"/>
                  </a:cubicBezTo>
                  <a:cubicBezTo>
                    <a:pt x="3044" y="66"/>
                    <a:pt x="3040" y="59"/>
                    <a:pt x="3035" y="53"/>
                  </a:cubicBezTo>
                  <a:cubicBezTo>
                    <a:pt x="3035" y="48"/>
                    <a:pt x="3035" y="42"/>
                    <a:pt x="3035" y="37"/>
                  </a:cubicBezTo>
                  <a:cubicBezTo>
                    <a:pt x="3035" y="34"/>
                    <a:pt x="3035" y="30"/>
                    <a:pt x="3035" y="26"/>
                  </a:cubicBezTo>
                  <a:cubicBezTo>
                    <a:pt x="3032" y="33"/>
                    <a:pt x="3031" y="40"/>
                    <a:pt x="3029" y="47"/>
                  </a:cubicBezTo>
                  <a:cubicBezTo>
                    <a:pt x="3026" y="44"/>
                    <a:pt x="3023" y="41"/>
                    <a:pt x="3020" y="38"/>
                  </a:cubicBezTo>
                  <a:cubicBezTo>
                    <a:pt x="3023" y="41"/>
                    <a:pt x="3026" y="45"/>
                    <a:pt x="3029" y="49"/>
                  </a:cubicBezTo>
                  <a:cubicBezTo>
                    <a:pt x="3029" y="51"/>
                    <a:pt x="3028" y="53"/>
                    <a:pt x="3028" y="55"/>
                  </a:cubicBezTo>
                  <a:cubicBezTo>
                    <a:pt x="3027" y="53"/>
                    <a:pt x="3025" y="52"/>
                    <a:pt x="3024" y="51"/>
                  </a:cubicBezTo>
                  <a:cubicBezTo>
                    <a:pt x="3025" y="53"/>
                    <a:pt x="3027" y="54"/>
                    <a:pt x="3028" y="56"/>
                  </a:cubicBezTo>
                  <a:cubicBezTo>
                    <a:pt x="3027" y="61"/>
                    <a:pt x="3026" y="66"/>
                    <a:pt x="3026" y="72"/>
                  </a:cubicBezTo>
                  <a:cubicBezTo>
                    <a:pt x="3024" y="69"/>
                    <a:pt x="3022" y="66"/>
                    <a:pt x="3021" y="64"/>
                  </a:cubicBezTo>
                  <a:cubicBezTo>
                    <a:pt x="3021" y="66"/>
                    <a:pt x="3023" y="70"/>
                    <a:pt x="3025" y="74"/>
                  </a:cubicBezTo>
                  <a:cubicBezTo>
                    <a:pt x="3024" y="80"/>
                    <a:pt x="3023" y="86"/>
                    <a:pt x="3022" y="92"/>
                  </a:cubicBezTo>
                  <a:cubicBezTo>
                    <a:pt x="3018" y="109"/>
                    <a:pt x="3014" y="126"/>
                    <a:pt x="3012" y="143"/>
                  </a:cubicBezTo>
                  <a:cubicBezTo>
                    <a:pt x="3013" y="126"/>
                    <a:pt x="3014" y="109"/>
                    <a:pt x="3014" y="91"/>
                  </a:cubicBezTo>
                  <a:cubicBezTo>
                    <a:pt x="3014" y="87"/>
                    <a:pt x="3014" y="61"/>
                    <a:pt x="3010" y="59"/>
                  </a:cubicBezTo>
                  <a:cubicBezTo>
                    <a:pt x="3015" y="76"/>
                    <a:pt x="3001" y="122"/>
                    <a:pt x="2998" y="146"/>
                  </a:cubicBezTo>
                  <a:cubicBezTo>
                    <a:pt x="2998" y="148"/>
                    <a:pt x="2998" y="150"/>
                    <a:pt x="2997" y="152"/>
                  </a:cubicBezTo>
                  <a:cubicBezTo>
                    <a:pt x="2997" y="150"/>
                    <a:pt x="2998" y="148"/>
                    <a:pt x="2998" y="146"/>
                  </a:cubicBezTo>
                  <a:cubicBezTo>
                    <a:pt x="3000" y="123"/>
                    <a:pt x="2998" y="98"/>
                    <a:pt x="2997" y="75"/>
                  </a:cubicBezTo>
                  <a:cubicBezTo>
                    <a:pt x="2994" y="97"/>
                    <a:pt x="2986" y="119"/>
                    <a:pt x="2986" y="141"/>
                  </a:cubicBezTo>
                  <a:cubicBezTo>
                    <a:pt x="2986" y="146"/>
                    <a:pt x="2986" y="152"/>
                    <a:pt x="2987" y="158"/>
                  </a:cubicBezTo>
                  <a:cubicBezTo>
                    <a:pt x="2985" y="150"/>
                    <a:pt x="2985" y="140"/>
                    <a:pt x="2985" y="133"/>
                  </a:cubicBezTo>
                  <a:cubicBezTo>
                    <a:pt x="2985" y="109"/>
                    <a:pt x="2989" y="85"/>
                    <a:pt x="2989" y="61"/>
                  </a:cubicBezTo>
                  <a:cubicBezTo>
                    <a:pt x="2989" y="55"/>
                    <a:pt x="2989" y="48"/>
                    <a:pt x="2988" y="41"/>
                  </a:cubicBezTo>
                  <a:cubicBezTo>
                    <a:pt x="2981" y="71"/>
                    <a:pt x="2977" y="110"/>
                    <a:pt x="2977" y="140"/>
                  </a:cubicBezTo>
                  <a:cubicBezTo>
                    <a:pt x="2977" y="145"/>
                    <a:pt x="2977" y="149"/>
                    <a:pt x="2977" y="153"/>
                  </a:cubicBezTo>
                  <a:cubicBezTo>
                    <a:pt x="2976" y="135"/>
                    <a:pt x="2972" y="116"/>
                    <a:pt x="2968" y="98"/>
                  </a:cubicBezTo>
                  <a:cubicBezTo>
                    <a:pt x="2970" y="110"/>
                    <a:pt x="2966" y="124"/>
                    <a:pt x="2966" y="136"/>
                  </a:cubicBezTo>
                  <a:cubicBezTo>
                    <a:pt x="2966" y="140"/>
                    <a:pt x="2966" y="143"/>
                    <a:pt x="2966" y="147"/>
                  </a:cubicBezTo>
                  <a:cubicBezTo>
                    <a:pt x="2963" y="125"/>
                    <a:pt x="2958" y="103"/>
                    <a:pt x="2949" y="83"/>
                  </a:cubicBezTo>
                  <a:cubicBezTo>
                    <a:pt x="2952" y="90"/>
                    <a:pt x="2952" y="108"/>
                    <a:pt x="2952" y="115"/>
                  </a:cubicBezTo>
                  <a:cubicBezTo>
                    <a:pt x="2952" y="127"/>
                    <a:pt x="2952" y="138"/>
                    <a:pt x="2954" y="150"/>
                  </a:cubicBezTo>
                  <a:cubicBezTo>
                    <a:pt x="2945" y="126"/>
                    <a:pt x="2942" y="99"/>
                    <a:pt x="2935" y="74"/>
                  </a:cubicBezTo>
                  <a:cubicBezTo>
                    <a:pt x="2938" y="91"/>
                    <a:pt x="2934" y="110"/>
                    <a:pt x="2934" y="128"/>
                  </a:cubicBezTo>
                  <a:cubicBezTo>
                    <a:pt x="2934" y="132"/>
                    <a:pt x="2935" y="136"/>
                    <a:pt x="2935" y="140"/>
                  </a:cubicBezTo>
                  <a:cubicBezTo>
                    <a:pt x="2935" y="145"/>
                    <a:pt x="2936" y="149"/>
                    <a:pt x="2937" y="154"/>
                  </a:cubicBezTo>
                  <a:cubicBezTo>
                    <a:pt x="2936" y="149"/>
                    <a:pt x="2935" y="145"/>
                    <a:pt x="2935" y="140"/>
                  </a:cubicBezTo>
                  <a:cubicBezTo>
                    <a:pt x="2932" y="120"/>
                    <a:pt x="2929" y="99"/>
                    <a:pt x="2924" y="80"/>
                  </a:cubicBezTo>
                  <a:cubicBezTo>
                    <a:pt x="2926" y="102"/>
                    <a:pt x="2916" y="126"/>
                    <a:pt x="2916" y="149"/>
                  </a:cubicBezTo>
                  <a:cubicBezTo>
                    <a:pt x="2916" y="156"/>
                    <a:pt x="2916" y="156"/>
                    <a:pt x="2916" y="156"/>
                  </a:cubicBezTo>
                  <a:cubicBezTo>
                    <a:pt x="2912" y="147"/>
                    <a:pt x="2912" y="132"/>
                    <a:pt x="2912" y="122"/>
                  </a:cubicBezTo>
                  <a:cubicBezTo>
                    <a:pt x="2912" y="100"/>
                    <a:pt x="2914" y="79"/>
                    <a:pt x="2913" y="57"/>
                  </a:cubicBezTo>
                  <a:cubicBezTo>
                    <a:pt x="2910" y="62"/>
                    <a:pt x="2909" y="112"/>
                    <a:pt x="2909" y="120"/>
                  </a:cubicBezTo>
                  <a:cubicBezTo>
                    <a:pt x="2909" y="133"/>
                    <a:pt x="2910" y="146"/>
                    <a:pt x="2913" y="159"/>
                  </a:cubicBezTo>
                  <a:cubicBezTo>
                    <a:pt x="2908" y="135"/>
                    <a:pt x="2902" y="108"/>
                    <a:pt x="2890" y="85"/>
                  </a:cubicBezTo>
                  <a:cubicBezTo>
                    <a:pt x="2901" y="106"/>
                    <a:pt x="2896" y="132"/>
                    <a:pt x="2903" y="154"/>
                  </a:cubicBezTo>
                  <a:cubicBezTo>
                    <a:pt x="2895" y="142"/>
                    <a:pt x="2893" y="122"/>
                    <a:pt x="2890" y="106"/>
                  </a:cubicBezTo>
                  <a:cubicBezTo>
                    <a:pt x="2892" y="120"/>
                    <a:pt x="2890" y="134"/>
                    <a:pt x="2892" y="148"/>
                  </a:cubicBezTo>
                  <a:cubicBezTo>
                    <a:pt x="2893" y="151"/>
                    <a:pt x="2894" y="153"/>
                    <a:pt x="2894" y="155"/>
                  </a:cubicBezTo>
                  <a:cubicBezTo>
                    <a:pt x="2893" y="153"/>
                    <a:pt x="2893" y="151"/>
                    <a:pt x="2892" y="148"/>
                  </a:cubicBezTo>
                  <a:cubicBezTo>
                    <a:pt x="2887" y="128"/>
                    <a:pt x="2875" y="75"/>
                    <a:pt x="2863" y="68"/>
                  </a:cubicBezTo>
                  <a:cubicBezTo>
                    <a:pt x="2880" y="90"/>
                    <a:pt x="2878" y="127"/>
                    <a:pt x="2882" y="153"/>
                  </a:cubicBezTo>
                  <a:cubicBezTo>
                    <a:pt x="2878" y="134"/>
                    <a:pt x="2871" y="113"/>
                    <a:pt x="2862" y="95"/>
                  </a:cubicBezTo>
                  <a:cubicBezTo>
                    <a:pt x="2869" y="115"/>
                    <a:pt x="2868" y="136"/>
                    <a:pt x="2877" y="155"/>
                  </a:cubicBezTo>
                  <a:cubicBezTo>
                    <a:pt x="2864" y="144"/>
                    <a:pt x="2857" y="117"/>
                    <a:pt x="2853" y="102"/>
                  </a:cubicBezTo>
                  <a:cubicBezTo>
                    <a:pt x="2853" y="120"/>
                    <a:pt x="2858" y="143"/>
                    <a:pt x="2869" y="158"/>
                  </a:cubicBezTo>
                  <a:cubicBezTo>
                    <a:pt x="2855" y="144"/>
                    <a:pt x="2850" y="103"/>
                    <a:pt x="2845" y="85"/>
                  </a:cubicBezTo>
                  <a:cubicBezTo>
                    <a:pt x="2844" y="88"/>
                    <a:pt x="2844" y="91"/>
                    <a:pt x="2844" y="94"/>
                  </a:cubicBezTo>
                  <a:cubicBezTo>
                    <a:pt x="2844" y="113"/>
                    <a:pt x="2849" y="142"/>
                    <a:pt x="2861" y="159"/>
                  </a:cubicBezTo>
                  <a:cubicBezTo>
                    <a:pt x="2847" y="143"/>
                    <a:pt x="2842" y="123"/>
                    <a:pt x="2836" y="104"/>
                  </a:cubicBezTo>
                  <a:cubicBezTo>
                    <a:pt x="2840" y="122"/>
                    <a:pt x="2840" y="140"/>
                    <a:pt x="2849" y="158"/>
                  </a:cubicBezTo>
                  <a:cubicBezTo>
                    <a:pt x="2839" y="147"/>
                    <a:pt x="2834" y="132"/>
                    <a:pt x="2830" y="117"/>
                  </a:cubicBezTo>
                  <a:cubicBezTo>
                    <a:pt x="2832" y="105"/>
                    <a:pt x="2833" y="93"/>
                    <a:pt x="2834" y="84"/>
                  </a:cubicBezTo>
                  <a:cubicBezTo>
                    <a:pt x="2832" y="92"/>
                    <a:pt x="2830" y="101"/>
                    <a:pt x="2828" y="109"/>
                  </a:cubicBezTo>
                  <a:cubicBezTo>
                    <a:pt x="2827" y="102"/>
                    <a:pt x="2825" y="95"/>
                    <a:pt x="2823" y="89"/>
                  </a:cubicBezTo>
                  <a:cubicBezTo>
                    <a:pt x="2826" y="64"/>
                    <a:pt x="2830" y="40"/>
                    <a:pt x="2830" y="40"/>
                  </a:cubicBezTo>
                  <a:cubicBezTo>
                    <a:pt x="2825" y="51"/>
                    <a:pt x="2820" y="77"/>
                    <a:pt x="2817" y="100"/>
                  </a:cubicBezTo>
                  <a:cubicBezTo>
                    <a:pt x="2815" y="95"/>
                    <a:pt x="2812" y="90"/>
                    <a:pt x="2811" y="86"/>
                  </a:cubicBezTo>
                  <a:cubicBezTo>
                    <a:pt x="2810" y="70"/>
                    <a:pt x="2808" y="58"/>
                    <a:pt x="2808" y="60"/>
                  </a:cubicBezTo>
                  <a:cubicBezTo>
                    <a:pt x="2808" y="61"/>
                    <a:pt x="2808" y="69"/>
                    <a:pt x="2807" y="80"/>
                  </a:cubicBezTo>
                  <a:cubicBezTo>
                    <a:pt x="2806" y="79"/>
                    <a:pt x="2806" y="78"/>
                    <a:pt x="2805" y="78"/>
                  </a:cubicBezTo>
                  <a:cubicBezTo>
                    <a:pt x="2806" y="79"/>
                    <a:pt x="2806" y="80"/>
                    <a:pt x="2807" y="81"/>
                  </a:cubicBezTo>
                  <a:cubicBezTo>
                    <a:pt x="2806" y="87"/>
                    <a:pt x="2806" y="95"/>
                    <a:pt x="2805" y="102"/>
                  </a:cubicBezTo>
                  <a:cubicBezTo>
                    <a:pt x="2805" y="102"/>
                    <a:pt x="2805" y="102"/>
                    <a:pt x="2805" y="102"/>
                  </a:cubicBezTo>
                  <a:cubicBezTo>
                    <a:pt x="2805" y="103"/>
                    <a:pt x="2805" y="103"/>
                    <a:pt x="2805" y="103"/>
                  </a:cubicBezTo>
                  <a:cubicBezTo>
                    <a:pt x="2804" y="113"/>
                    <a:pt x="2804" y="123"/>
                    <a:pt x="2803" y="130"/>
                  </a:cubicBezTo>
                  <a:cubicBezTo>
                    <a:pt x="2803" y="130"/>
                    <a:pt x="2802" y="129"/>
                    <a:pt x="2802" y="128"/>
                  </a:cubicBezTo>
                  <a:cubicBezTo>
                    <a:pt x="2802" y="107"/>
                    <a:pt x="2798" y="69"/>
                    <a:pt x="2795" y="47"/>
                  </a:cubicBezTo>
                  <a:cubicBezTo>
                    <a:pt x="2796" y="64"/>
                    <a:pt x="2795" y="87"/>
                    <a:pt x="2794" y="107"/>
                  </a:cubicBezTo>
                  <a:cubicBezTo>
                    <a:pt x="2793" y="105"/>
                    <a:pt x="2792" y="104"/>
                    <a:pt x="2791" y="102"/>
                  </a:cubicBezTo>
                  <a:cubicBezTo>
                    <a:pt x="2792" y="104"/>
                    <a:pt x="2793" y="106"/>
                    <a:pt x="2793" y="107"/>
                  </a:cubicBezTo>
                  <a:cubicBezTo>
                    <a:pt x="2793" y="114"/>
                    <a:pt x="2793" y="121"/>
                    <a:pt x="2792" y="126"/>
                  </a:cubicBezTo>
                  <a:cubicBezTo>
                    <a:pt x="2792" y="125"/>
                    <a:pt x="2791" y="123"/>
                    <a:pt x="2791" y="122"/>
                  </a:cubicBezTo>
                  <a:cubicBezTo>
                    <a:pt x="2790" y="93"/>
                    <a:pt x="2786" y="46"/>
                    <a:pt x="2786" y="46"/>
                  </a:cubicBezTo>
                  <a:cubicBezTo>
                    <a:pt x="2785" y="65"/>
                    <a:pt x="2779" y="142"/>
                    <a:pt x="2779" y="142"/>
                  </a:cubicBezTo>
                  <a:cubicBezTo>
                    <a:pt x="2773" y="106"/>
                    <a:pt x="2780" y="0"/>
                    <a:pt x="2780" y="0"/>
                  </a:cubicBezTo>
                  <a:cubicBezTo>
                    <a:pt x="2774" y="16"/>
                    <a:pt x="2768" y="131"/>
                    <a:pt x="2768" y="131"/>
                  </a:cubicBezTo>
                  <a:cubicBezTo>
                    <a:pt x="2766" y="36"/>
                    <a:pt x="2762" y="32"/>
                    <a:pt x="2762" y="32"/>
                  </a:cubicBezTo>
                  <a:cubicBezTo>
                    <a:pt x="2764" y="43"/>
                    <a:pt x="2761" y="76"/>
                    <a:pt x="2758" y="103"/>
                  </a:cubicBezTo>
                  <a:cubicBezTo>
                    <a:pt x="2757" y="102"/>
                    <a:pt x="2756" y="100"/>
                    <a:pt x="2755" y="99"/>
                  </a:cubicBezTo>
                  <a:cubicBezTo>
                    <a:pt x="2756" y="101"/>
                    <a:pt x="2757" y="103"/>
                    <a:pt x="2758" y="104"/>
                  </a:cubicBezTo>
                  <a:cubicBezTo>
                    <a:pt x="2757" y="112"/>
                    <a:pt x="2756" y="120"/>
                    <a:pt x="2755" y="126"/>
                  </a:cubicBezTo>
                  <a:cubicBezTo>
                    <a:pt x="2755" y="124"/>
                    <a:pt x="2755" y="123"/>
                    <a:pt x="2755" y="122"/>
                  </a:cubicBezTo>
                  <a:cubicBezTo>
                    <a:pt x="2755" y="94"/>
                    <a:pt x="2754" y="48"/>
                    <a:pt x="2754" y="48"/>
                  </a:cubicBezTo>
                  <a:cubicBezTo>
                    <a:pt x="2753" y="55"/>
                    <a:pt x="2750" y="82"/>
                    <a:pt x="2747" y="106"/>
                  </a:cubicBezTo>
                  <a:cubicBezTo>
                    <a:pt x="2746" y="104"/>
                    <a:pt x="2745" y="102"/>
                    <a:pt x="2745" y="100"/>
                  </a:cubicBezTo>
                  <a:cubicBezTo>
                    <a:pt x="2748" y="60"/>
                    <a:pt x="2752" y="9"/>
                    <a:pt x="2752" y="9"/>
                  </a:cubicBezTo>
                  <a:cubicBezTo>
                    <a:pt x="2747" y="23"/>
                    <a:pt x="2740" y="83"/>
                    <a:pt x="2737" y="117"/>
                  </a:cubicBezTo>
                  <a:cubicBezTo>
                    <a:pt x="2736" y="114"/>
                    <a:pt x="2735" y="111"/>
                    <a:pt x="2734" y="108"/>
                  </a:cubicBezTo>
                  <a:cubicBezTo>
                    <a:pt x="2734" y="90"/>
                    <a:pt x="2732" y="72"/>
                    <a:pt x="2732" y="72"/>
                  </a:cubicBezTo>
                  <a:cubicBezTo>
                    <a:pt x="2732" y="76"/>
                    <a:pt x="2732" y="84"/>
                    <a:pt x="2731" y="94"/>
                  </a:cubicBezTo>
                  <a:cubicBezTo>
                    <a:pt x="2730" y="91"/>
                    <a:pt x="2728" y="88"/>
                    <a:pt x="2727" y="84"/>
                  </a:cubicBezTo>
                  <a:cubicBezTo>
                    <a:pt x="2728" y="88"/>
                    <a:pt x="2730" y="92"/>
                    <a:pt x="2730" y="96"/>
                  </a:cubicBezTo>
                  <a:cubicBezTo>
                    <a:pt x="2730" y="99"/>
                    <a:pt x="2730" y="103"/>
                    <a:pt x="2729" y="107"/>
                  </a:cubicBezTo>
                  <a:cubicBezTo>
                    <a:pt x="2729" y="106"/>
                    <a:pt x="2729" y="106"/>
                    <a:pt x="2729" y="105"/>
                  </a:cubicBezTo>
                  <a:cubicBezTo>
                    <a:pt x="2728" y="107"/>
                    <a:pt x="2728" y="112"/>
                    <a:pt x="2728" y="116"/>
                  </a:cubicBezTo>
                  <a:cubicBezTo>
                    <a:pt x="2727" y="121"/>
                    <a:pt x="2727" y="126"/>
                    <a:pt x="2726" y="130"/>
                  </a:cubicBezTo>
                  <a:cubicBezTo>
                    <a:pt x="2726" y="129"/>
                    <a:pt x="2726" y="128"/>
                    <a:pt x="2726" y="127"/>
                  </a:cubicBezTo>
                  <a:cubicBezTo>
                    <a:pt x="2726" y="101"/>
                    <a:pt x="2721" y="63"/>
                    <a:pt x="2720" y="54"/>
                  </a:cubicBezTo>
                  <a:cubicBezTo>
                    <a:pt x="2720" y="61"/>
                    <a:pt x="2719" y="79"/>
                    <a:pt x="2718" y="96"/>
                  </a:cubicBezTo>
                  <a:cubicBezTo>
                    <a:pt x="2717" y="94"/>
                    <a:pt x="2716" y="92"/>
                    <a:pt x="2715" y="90"/>
                  </a:cubicBezTo>
                  <a:cubicBezTo>
                    <a:pt x="2716" y="93"/>
                    <a:pt x="2717" y="95"/>
                    <a:pt x="2718" y="97"/>
                  </a:cubicBezTo>
                  <a:cubicBezTo>
                    <a:pt x="2716" y="118"/>
                    <a:pt x="2714" y="137"/>
                    <a:pt x="2714" y="137"/>
                  </a:cubicBezTo>
                  <a:cubicBezTo>
                    <a:pt x="2713" y="136"/>
                    <a:pt x="2713" y="134"/>
                    <a:pt x="2713" y="133"/>
                  </a:cubicBezTo>
                  <a:cubicBezTo>
                    <a:pt x="2713" y="125"/>
                    <a:pt x="2713" y="118"/>
                    <a:pt x="2712" y="110"/>
                  </a:cubicBezTo>
                  <a:cubicBezTo>
                    <a:pt x="2711" y="76"/>
                    <a:pt x="2710" y="40"/>
                    <a:pt x="2710" y="40"/>
                  </a:cubicBezTo>
                  <a:cubicBezTo>
                    <a:pt x="2710" y="49"/>
                    <a:pt x="2705" y="79"/>
                    <a:pt x="2701" y="104"/>
                  </a:cubicBezTo>
                  <a:cubicBezTo>
                    <a:pt x="2701" y="99"/>
                    <a:pt x="2700" y="95"/>
                    <a:pt x="2699" y="90"/>
                  </a:cubicBezTo>
                  <a:cubicBezTo>
                    <a:pt x="2700" y="67"/>
                    <a:pt x="2701" y="45"/>
                    <a:pt x="2701" y="45"/>
                  </a:cubicBezTo>
                  <a:cubicBezTo>
                    <a:pt x="2701" y="53"/>
                    <a:pt x="2695" y="75"/>
                    <a:pt x="2688" y="96"/>
                  </a:cubicBezTo>
                  <a:cubicBezTo>
                    <a:pt x="2687" y="93"/>
                    <a:pt x="2686" y="89"/>
                    <a:pt x="2684" y="85"/>
                  </a:cubicBezTo>
                  <a:cubicBezTo>
                    <a:pt x="2691" y="51"/>
                    <a:pt x="2699" y="17"/>
                    <a:pt x="2699" y="17"/>
                  </a:cubicBezTo>
                  <a:cubicBezTo>
                    <a:pt x="2694" y="24"/>
                    <a:pt x="2679" y="95"/>
                    <a:pt x="2672" y="130"/>
                  </a:cubicBezTo>
                  <a:cubicBezTo>
                    <a:pt x="2672" y="130"/>
                    <a:pt x="2672" y="130"/>
                    <a:pt x="2672" y="130"/>
                  </a:cubicBezTo>
                  <a:cubicBezTo>
                    <a:pt x="2676" y="100"/>
                    <a:pt x="2673" y="63"/>
                    <a:pt x="2672" y="52"/>
                  </a:cubicBezTo>
                  <a:cubicBezTo>
                    <a:pt x="2674" y="72"/>
                    <a:pt x="2668" y="109"/>
                    <a:pt x="2664" y="128"/>
                  </a:cubicBezTo>
                  <a:cubicBezTo>
                    <a:pt x="2664" y="126"/>
                    <a:pt x="2664" y="123"/>
                    <a:pt x="2663" y="120"/>
                  </a:cubicBezTo>
                  <a:cubicBezTo>
                    <a:pt x="2665" y="99"/>
                    <a:pt x="2667" y="71"/>
                    <a:pt x="2668" y="65"/>
                  </a:cubicBezTo>
                  <a:cubicBezTo>
                    <a:pt x="2667" y="71"/>
                    <a:pt x="2664" y="89"/>
                    <a:pt x="2660" y="105"/>
                  </a:cubicBezTo>
                  <a:cubicBezTo>
                    <a:pt x="2660" y="105"/>
                    <a:pt x="2660" y="105"/>
                    <a:pt x="2660" y="105"/>
                  </a:cubicBezTo>
                  <a:cubicBezTo>
                    <a:pt x="2660" y="105"/>
                    <a:pt x="2660" y="105"/>
                    <a:pt x="2660" y="105"/>
                  </a:cubicBezTo>
                  <a:cubicBezTo>
                    <a:pt x="2656" y="125"/>
                    <a:pt x="2653" y="143"/>
                    <a:pt x="2653" y="143"/>
                  </a:cubicBezTo>
                  <a:cubicBezTo>
                    <a:pt x="2663" y="38"/>
                    <a:pt x="2656" y="25"/>
                    <a:pt x="2656" y="25"/>
                  </a:cubicBezTo>
                  <a:cubicBezTo>
                    <a:pt x="2659" y="42"/>
                    <a:pt x="2656" y="72"/>
                    <a:pt x="2651" y="96"/>
                  </a:cubicBezTo>
                  <a:cubicBezTo>
                    <a:pt x="2650" y="89"/>
                    <a:pt x="2648" y="80"/>
                    <a:pt x="2645" y="73"/>
                  </a:cubicBezTo>
                  <a:cubicBezTo>
                    <a:pt x="2644" y="65"/>
                    <a:pt x="2644" y="60"/>
                    <a:pt x="2644" y="60"/>
                  </a:cubicBezTo>
                  <a:cubicBezTo>
                    <a:pt x="2644" y="63"/>
                    <a:pt x="2644" y="67"/>
                    <a:pt x="2643" y="71"/>
                  </a:cubicBezTo>
                  <a:cubicBezTo>
                    <a:pt x="2642" y="69"/>
                    <a:pt x="2641" y="67"/>
                    <a:pt x="2639" y="65"/>
                  </a:cubicBezTo>
                  <a:cubicBezTo>
                    <a:pt x="2641" y="67"/>
                    <a:pt x="2642" y="70"/>
                    <a:pt x="2643" y="73"/>
                  </a:cubicBezTo>
                  <a:cubicBezTo>
                    <a:pt x="2643" y="82"/>
                    <a:pt x="2642" y="92"/>
                    <a:pt x="2640" y="101"/>
                  </a:cubicBezTo>
                  <a:cubicBezTo>
                    <a:pt x="2640" y="95"/>
                    <a:pt x="2637" y="88"/>
                    <a:pt x="2632" y="83"/>
                  </a:cubicBezTo>
                  <a:cubicBezTo>
                    <a:pt x="2632" y="74"/>
                    <a:pt x="2633" y="68"/>
                    <a:pt x="2633" y="68"/>
                  </a:cubicBezTo>
                  <a:cubicBezTo>
                    <a:pt x="2632" y="72"/>
                    <a:pt x="2631" y="76"/>
                    <a:pt x="2630" y="81"/>
                  </a:cubicBezTo>
                  <a:cubicBezTo>
                    <a:pt x="2630" y="81"/>
                    <a:pt x="2629" y="81"/>
                    <a:pt x="2629" y="80"/>
                  </a:cubicBezTo>
                  <a:cubicBezTo>
                    <a:pt x="2629" y="81"/>
                    <a:pt x="2630" y="81"/>
                    <a:pt x="2630" y="82"/>
                  </a:cubicBezTo>
                  <a:cubicBezTo>
                    <a:pt x="2627" y="101"/>
                    <a:pt x="2626" y="130"/>
                    <a:pt x="2626" y="142"/>
                  </a:cubicBezTo>
                  <a:cubicBezTo>
                    <a:pt x="2626" y="143"/>
                    <a:pt x="2625" y="144"/>
                    <a:pt x="2625" y="144"/>
                  </a:cubicBezTo>
                  <a:cubicBezTo>
                    <a:pt x="2624" y="141"/>
                    <a:pt x="2624" y="136"/>
                    <a:pt x="2624" y="131"/>
                  </a:cubicBezTo>
                  <a:cubicBezTo>
                    <a:pt x="2625" y="121"/>
                    <a:pt x="2627" y="112"/>
                    <a:pt x="2628" y="103"/>
                  </a:cubicBezTo>
                  <a:cubicBezTo>
                    <a:pt x="2627" y="108"/>
                    <a:pt x="2626" y="112"/>
                    <a:pt x="2625" y="117"/>
                  </a:cubicBezTo>
                  <a:cubicBezTo>
                    <a:pt x="2626" y="85"/>
                    <a:pt x="2632" y="45"/>
                    <a:pt x="2632" y="45"/>
                  </a:cubicBezTo>
                  <a:cubicBezTo>
                    <a:pt x="2625" y="60"/>
                    <a:pt x="2620" y="95"/>
                    <a:pt x="2618" y="120"/>
                  </a:cubicBezTo>
                  <a:cubicBezTo>
                    <a:pt x="2618" y="123"/>
                    <a:pt x="2617" y="125"/>
                    <a:pt x="2616" y="127"/>
                  </a:cubicBezTo>
                  <a:cubicBezTo>
                    <a:pt x="2616" y="103"/>
                    <a:pt x="2615" y="70"/>
                    <a:pt x="2615" y="70"/>
                  </a:cubicBezTo>
                  <a:cubicBezTo>
                    <a:pt x="2615" y="72"/>
                    <a:pt x="2615" y="76"/>
                    <a:pt x="2614" y="81"/>
                  </a:cubicBezTo>
                  <a:cubicBezTo>
                    <a:pt x="2613" y="73"/>
                    <a:pt x="2611" y="66"/>
                    <a:pt x="2608" y="60"/>
                  </a:cubicBezTo>
                  <a:cubicBezTo>
                    <a:pt x="2609" y="52"/>
                    <a:pt x="2609" y="46"/>
                    <a:pt x="2609" y="46"/>
                  </a:cubicBezTo>
                  <a:cubicBezTo>
                    <a:pt x="2607" y="51"/>
                    <a:pt x="2605" y="64"/>
                    <a:pt x="2604" y="79"/>
                  </a:cubicBezTo>
                  <a:cubicBezTo>
                    <a:pt x="2603" y="77"/>
                    <a:pt x="2603" y="75"/>
                    <a:pt x="2602" y="74"/>
                  </a:cubicBezTo>
                  <a:cubicBezTo>
                    <a:pt x="2601" y="83"/>
                    <a:pt x="2601" y="92"/>
                    <a:pt x="2601" y="102"/>
                  </a:cubicBezTo>
                  <a:cubicBezTo>
                    <a:pt x="2601" y="108"/>
                    <a:pt x="2600" y="115"/>
                    <a:pt x="2599" y="121"/>
                  </a:cubicBezTo>
                  <a:cubicBezTo>
                    <a:pt x="2599" y="123"/>
                    <a:pt x="2599" y="125"/>
                    <a:pt x="2598" y="127"/>
                  </a:cubicBezTo>
                  <a:cubicBezTo>
                    <a:pt x="2598" y="35"/>
                    <a:pt x="2596" y="34"/>
                    <a:pt x="2596" y="34"/>
                  </a:cubicBezTo>
                  <a:cubicBezTo>
                    <a:pt x="2598" y="49"/>
                    <a:pt x="2594" y="77"/>
                    <a:pt x="2590" y="102"/>
                  </a:cubicBezTo>
                  <a:cubicBezTo>
                    <a:pt x="2589" y="94"/>
                    <a:pt x="2587" y="85"/>
                    <a:pt x="2583" y="76"/>
                  </a:cubicBezTo>
                  <a:cubicBezTo>
                    <a:pt x="2584" y="70"/>
                    <a:pt x="2584" y="66"/>
                    <a:pt x="2584" y="66"/>
                  </a:cubicBezTo>
                  <a:cubicBezTo>
                    <a:pt x="2584" y="68"/>
                    <a:pt x="2583" y="71"/>
                    <a:pt x="2582" y="74"/>
                  </a:cubicBezTo>
                  <a:cubicBezTo>
                    <a:pt x="2582" y="73"/>
                    <a:pt x="2581" y="72"/>
                    <a:pt x="2580" y="71"/>
                  </a:cubicBezTo>
                  <a:cubicBezTo>
                    <a:pt x="2581" y="73"/>
                    <a:pt x="2581" y="74"/>
                    <a:pt x="2582" y="76"/>
                  </a:cubicBezTo>
                  <a:cubicBezTo>
                    <a:pt x="2580" y="83"/>
                    <a:pt x="2578" y="93"/>
                    <a:pt x="2577" y="103"/>
                  </a:cubicBezTo>
                  <a:cubicBezTo>
                    <a:pt x="2576" y="98"/>
                    <a:pt x="2575" y="94"/>
                    <a:pt x="2574" y="89"/>
                  </a:cubicBezTo>
                  <a:cubicBezTo>
                    <a:pt x="2575" y="96"/>
                    <a:pt x="2573" y="104"/>
                    <a:pt x="2571" y="112"/>
                  </a:cubicBezTo>
                  <a:cubicBezTo>
                    <a:pt x="2571" y="92"/>
                    <a:pt x="2570" y="70"/>
                    <a:pt x="2569" y="62"/>
                  </a:cubicBezTo>
                  <a:cubicBezTo>
                    <a:pt x="2569" y="67"/>
                    <a:pt x="2569" y="74"/>
                    <a:pt x="2569" y="82"/>
                  </a:cubicBezTo>
                  <a:cubicBezTo>
                    <a:pt x="2567" y="87"/>
                    <a:pt x="2564" y="94"/>
                    <a:pt x="2562" y="101"/>
                  </a:cubicBezTo>
                  <a:cubicBezTo>
                    <a:pt x="2562" y="91"/>
                    <a:pt x="2562" y="82"/>
                    <a:pt x="2562" y="75"/>
                  </a:cubicBezTo>
                  <a:cubicBezTo>
                    <a:pt x="2561" y="86"/>
                    <a:pt x="2559" y="102"/>
                    <a:pt x="2557" y="116"/>
                  </a:cubicBezTo>
                  <a:cubicBezTo>
                    <a:pt x="2555" y="123"/>
                    <a:pt x="2553" y="130"/>
                    <a:pt x="2551" y="136"/>
                  </a:cubicBezTo>
                  <a:cubicBezTo>
                    <a:pt x="2551" y="118"/>
                    <a:pt x="2554" y="89"/>
                    <a:pt x="2554" y="89"/>
                  </a:cubicBezTo>
                  <a:cubicBezTo>
                    <a:pt x="2553" y="93"/>
                    <a:pt x="2552" y="99"/>
                    <a:pt x="2549" y="106"/>
                  </a:cubicBezTo>
                  <a:cubicBezTo>
                    <a:pt x="2549" y="104"/>
                    <a:pt x="2549" y="101"/>
                    <a:pt x="2548" y="99"/>
                  </a:cubicBezTo>
                  <a:cubicBezTo>
                    <a:pt x="2548" y="96"/>
                    <a:pt x="2548" y="96"/>
                    <a:pt x="2548" y="96"/>
                  </a:cubicBezTo>
                  <a:cubicBezTo>
                    <a:pt x="2547" y="95"/>
                    <a:pt x="2547" y="95"/>
                    <a:pt x="2547" y="95"/>
                  </a:cubicBezTo>
                  <a:cubicBezTo>
                    <a:pt x="2547" y="104"/>
                    <a:pt x="2545" y="113"/>
                    <a:pt x="2543" y="122"/>
                  </a:cubicBezTo>
                  <a:cubicBezTo>
                    <a:pt x="2541" y="127"/>
                    <a:pt x="2540" y="131"/>
                    <a:pt x="2538" y="134"/>
                  </a:cubicBezTo>
                  <a:cubicBezTo>
                    <a:pt x="2538" y="130"/>
                    <a:pt x="2538" y="126"/>
                    <a:pt x="2538" y="122"/>
                  </a:cubicBezTo>
                  <a:cubicBezTo>
                    <a:pt x="2542" y="102"/>
                    <a:pt x="2549" y="76"/>
                    <a:pt x="2549" y="76"/>
                  </a:cubicBezTo>
                  <a:cubicBezTo>
                    <a:pt x="2544" y="82"/>
                    <a:pt x="2539" y="94"/>
                    <a:pt x="2535" y="105"/>
                  </a:cubicBezTo>
                  <a:cubicBezTo>
                    <a:pt x="2535" y="102"/>
                    <a:pt x="2534" y="98"/>
                    <a:pt x="2532" y="95"/>
                  </a:cubicBezTo>
                  <a:cubicBezTo>
                    <a:pt x="2533" y="74"/>
                    <a:pt x="2529" y="62"/>
                    <a:pt x="2529" y="62"/>
                  </a:cubicBezTo>
                  <a:cubicBezTo>
                    <a:pt x="2531" y="69"/>
                    <a:pt x="2531" y="78"/>
                    <a:pt x="2530" y="88"/>
                  </a:cubicBezTo>
                  <a:cubicBezTo>
                    <a:pt x="2527" y="83"/>
                    <a:pt x="2524" y="78"/>
                    <a:pt x="2520" y="73"/>
                  </a:cubicBezTo>
                  <a:cubicBezTo>
                    <a:pt x="2524" y="80"/>
                    <a:pt x="2527" y="92"/>
                    <a:pt x="2528" y="102"/>
                  </a:cubicBezTo>
                  <a:cubicBezTo>
                    <a:pt x="2527" y="108"/>
                    <a:pt x="2526" y="115"/>
                    <a:pt x="2525" y="120"/>
                  </a:cubicBezTo>
                  <a:cubicBezTo>
                    <a:pt x="2524" y="113"/>
                    <a:pt x="2523" y="106"/>
                    <a:pt x="2521" y="100"/>
                  </a:cubicBezTo>
                  <a:cubicBezTo>
                    <a:pt x="2522" y="89"/>
                    <a:pt x="2522" y="82"/>
                    <a:pt x="2522" y="82"/>
                  </a:cubicBezTo>
                  <a:cubicBezTo>
                    <a:pt x="2521" y="98"/>
                    <a:pt x="2521" y="98"/>
                    <a:pt x="2521" y="98"/>
                  </a:cubicBezTo>
                  <a:cubicBezTo>
                    <a:pt x="2520" y="94"/>
                    <a:pt x="2519" y="91"/>
                    <a:pt x="2517" y="88"/>
                  </a:cubicBezTo>
                  <a:cubicBezTo>
                    <a:pt x="2517" y="73"/>
                    <a:pt x="2516" y="60"/>
                    <a:pt x="2516" y="60"/>
                  </a:cubicBezTo>
                  <a:cubicBezTo>
                    <a:pt x="2516" y="72"/>
                    <a:pt x="2513" y="90"/>
                    <a:pt x="2513" y="90"/>
                  </a:cubicBezTo>
                  <a:cubicBezTo>
                    <a:pt x="2511" y="84"/>
                    <a:pt x="2511" y="64"/>
                    <a:pt x="2511" y="64"/>
                  </a:cubicBezTo>
                  <a:cubicBezTo>
                    <a:pt x="2511" y="68"/>
                    <a:pt x="2510" y="83"/>
                    <a:pt x="2508" y="98"/>
                  </a:cubicBezTo>
                  <a:cubicBezTo>
                    <a:pt x="2508" y="96"/>
                    <a:pt x="2507" y="95"/>
                    <a:pt x="2507" y="93"/>
                  </a:cubicBezTo>
                  <a:cubicBezTo>
                    <a:pt x="2506" y="88"/>
                    <a:pt x="2504" y="82"/>
                    <a:pt x="2502" y="76"/>
                  </a:cubicBezTo>
                  <a:cubicBezTo>
                    <a:pt x="2502" y="57"/>
                    <a:pt x="2502" y="42"/>
                    <a:pt x="2502" y="42"/>
                  </a:cubicBezTo>
                  <a:cubicBezTo>
                    <a:pt x="2502" y="49"/>
                    <a:pt x="2502" y="59"/>
                    <a:pt x="2501" y="70"/>
                  </a:cubicBezTo>
                  <a:cubicBezTo>
                    <a:pt x="2498" y="64"/>
                    <a:pt x="2496" y="57"/>
                    <a:pt x="2493" y="51"/>
                  </a:cubicBezTo>
                  <a:cubicBezTo>
                    <a:pt x="2492" y="52"/>
                    <a:pt x="2492" y="54"/>
                    <a:pt x="2492" y="55"/>
                  </a:cubicBezTo>
                  <a:cubicBezTo>
                    <a:pt x="2496" y="65"/>
                    <a:pt x="2498" y="74"/>
                    <a:pt x="2499" y="82"/>
                  </a:cubicBezTo>
                  <a:cubicBezTo>
                    <a:pt x="2499" y="88"/>
                    <a:pt x="2498" y="94"/>
                    <a:pt x="2497" y="100"/>
                  </a:cubicBezTo>
                  <a:cubicBezTo>
                    <a:pt x="2496" y="96"/>
                    <a:pt x="2495" y="92"/>
                    <a:pt x="2494" y="88"/>
                  </a:cubicBezTo>
                  <a:cubicBezTo>
                    <a:pt x="2495" y="78"/>
                    <a:pt x="2496" y="70"/>
                    <a:pt x="2496" y="70"/>
                  </a:cubicBezTo>
                  <a:cubicBezTo>
                    <a:pt x="2495" y="72"/>
                    <a:pt x="2494" y="78"/>
                    <a:pt x="2493" y="85"/>
                  </a:cubicBezTo>
                  <a:cubicBezTo>
                    <a:pt x="2491" y="82"/>
                    <a:pt x="2489" y="79"/>
                    <a:pt x="2487" y="76"/>
                  </a:cubicBezTo>
                  <a:cubicBezTo>
                    <a:pt x="2486" y="71"/>
                    <a:pt x="2486" y="66"/>
                    <a:pt x="2486" y="61"/>
                  </a:cubicBezTo>
                  <a:cubicBezTo>
                    <a:pt x="2485" y="73"/>
                    <a:pt x="2483" y="87"/>
                    <a:pt x="2481" y="101"/>
                  </a:cubicBezTo>
                  <a:cubicBezTo>
                    <a:pt x="2479" y="95"/>
                    <a:pt x="2477" y="90"/>
                    <a:pt x="2475" y="86"/>
                  </a:cubicBezTo>
                  <a:cubicBezTo>
                    <a:pt x="2476" y="73"/>
                    <a:pt x="2476" y="64"/>
                    <a:pt x="2476" y="64"/>
                  </a:cubicBezTo>
                  <a:cubicBezTo>
                    <a:pt x="2476" y="71"/>
                    <a:pt x="2474" y="82"/>
                    <a:pt x="2472" y="95"/>
                  </a:cubicBezTo>
                  <a:cubicBezTo>
                    <a:pt x="2470" y="87"/>
                    <a:pt x="2468" y="79"/>
                    <a:pt x="2464" y="71"/>
                  </a:cubicBezTo>
                  <a:cubicBezTo>
                    <a:pt x="2466" y="49"/>
                    <a:pt x="2467" y="30"/>
                    <a:pt x="2467" y="30"/>
                  </a:cubicBezTo>
                  <a:cubicBezTo>
                    <a:pt x="2465" y="35"/>
                    <a:pt x="2463" y="49"/>
                    <a:pt x="2461" y="65"/>
                  </a:cubicBezTo>
                  <a:cubicBezTo>
                    <a:pt x="2460" y="62"/>
                    <a:pt x="2458" y="59"/>
                    <a:pt x="2456" y="56"/>
                  </a:cubicBezTo>
                  <a:cubicBezTo>
                    <a:pt x="2456" y="63"/>
                    <a:pt x="2458" y="70"/>
                    <a:pt x="2460" y="78"/>
                  </a:cubicBezTo>
                  <a:cubicBezTo>
                    <a:pt x="2459" y="87"/>
                    <a:pt x="2458" y="97"/>
                    <a:pt x="2457" y="106"/>
                  </a:cubicBezTo>
                  <a:cubicBezTo>
                    <a:pt x="2457" y="105"/>
                    <a:pt x="2457" y="104"/>
                    <a:pt x="2456" y="103"/>
                  </a:cubicBezTo>
                  <a:cubicBezTo>
                    <a:pt x="2457" y="104"/>
                    <a:pt x="2457" y="106"/>
                    <a:pt x="2457" y="109"/>
                  </a:cubicBezTo>
                  <a:cubicBezTo>
                    <a:pt x="2456" y="120"/>
                    <a:pt x="2455" y="131"/>
                    <a:pt x="2455" y="138"/>
                  </a:cubicBezTo>
                  <a:cubicBezTo>
                    <a:pt x="2455" y="137"/>
                    <a:pt x="2454" y="135"/>
                    <a:pt x="2454" y="134"/>
                  </a:cubicBezTo>
                  <a:cubicBezTo>
                    <a:pt x="2453" y="99"/>
                    <a:pt x="2448" y="41"/>
                    <a:pt x="2448" y="41"/>
                  </a:cubicBezTo>
                  <a:cubicBezTo>
                    <a:pt x="2449" y="58"/>
                    <a:pt x="2448" y="86"/>
                    <a:pt x="2446" y="108"/>
                  </a:cubicBezTo>
                  <a:cubicBezTo>
                    <a:pt x="2444" y="105"/>
                    <a:pt x="2443" y="102"/>
                    <a:pt x="2441" y="99"/>
                  </a:cubicBezTo>
                  <a:cubicBezTo>
                    <a:pt x="2441" y="86"/>
                    <a:pt x="2441" y="73"/>
                    <a:pt x="2441" y="67"/>
                  </a:cubicBezTo>
                  <a:cubicBezTo>
                    <a:pt x="2441" y="75"/>
                    <a:pt x="2440" y="85"/>
                    <a:pt x="2439" y="94"/>
                  </a:cubicBezTo>
                  <a:cubicBezTo>
                    <a:pt x="2438" y="92"/>
                    <a:pt x="2437" y="91"/>
                    <a:pt x="2436" y="89"/>
                  </a:cubicBezTo>
                  <a:cubicBezTo>
                    <a:pt x="2437" y="91"/>
                    <a:pt x="2438" y="94"/>
                    <a:pt x="2438" y="97"/>
                  </a:cubicBezTo>
                  <a:cubicBezTo>
                    <a:pt x="2437" y="104"/>
                    <a:pt x="2436" y="110"/>
                    <a:pt x="2434" y="116"/>
                  </a:cubicBezTo>
                  <a:cubicBezTo>
                    <a:pt x="2433" y="110"/>
                    <a:pt x="2432" y="105"/>
                    <a:pt x="2430" y="101"/>
                  </a:cubicBezTo>
                  <a:cubicBezTo>
                    <a:pt x="2431" y="91"/>
                    <a:pt x="2432" y="83"/>
                    <a:pt x="2432" y="83"/>
                  </a:cubicBezTo>
                  <a:cubicBezTo>
                    <a:pt x="2432" y="86"/>
                    <a:pt x="2431" y="92"/>
                    <a:pt x="2429" y="98"/>
                  </a:cubicBezTo>
                  <a:cubicBezTo>
                    <a:pt x="2428" y="94"/>
                    <a:pt x="2427" y="91"/>
                    <a:pt x="2426" y="89"/>
                  </a:cubicBezTo>
                  <a:cubicBezTo>
                    <a:pt x="2427" y="74"/>
                    <a:pt x="2428" y="62"/>
                    <a:pt x="2428" y="62"/>
                  </a:cubicBezTo>
                  <a:cubicBezTo>
                    <a:pt x="2427" y="65"/>
                    <a:pt x="2426" y="75"/>
                    <a:pt x="2424" y="87"/>
                  </a:cubicBezTo>
                  <a:cubicBezTo>
                    <a:pt x="2422" y="83"/>
                    <a:pt x="2420" y="81"/>
                    <a:pt x="2417" y="78"/>
                  </a:cubicBezTo>
                  <a:cubicBezTo>
                    <a:pt x="2420" y="81"/>
                    <a:pt x="2422" y="84"/>
                    <a:pt x="2424" y="89"/>
                  </a:cubicBezTo>
                  <a:cubicBezTo>
                    <a:pt x="2423" y="96"/>
                    <a:pt x="2422" y="105"/>
                    <a:pt x="2421" y="113"/>
                  </a:cubicBezTo>
                  <a:cubicBezTo>
                    <a:pt x="2420" y="108"/>
                    <a:pt x="2419" y="104"/>
                    <a:pt x="2417" y="100"/>
                  </a:cubicBezTo>
                  <a:cubicBezTo>
                    <a:pt x="2416" y="86"/>
                    <a:pt x="2414" y="74"/>
                    <a:pt x="2413" y="68"/>
                  </a:cubicBezTo>
                  <a:cubicBezTo>
                    <a:pt x="2413" y="71"/>
                    <a:pt x="2414" y="76"/>
                    <a:pt x="2413" y="86"/>
                  </a:cubicBezTo>
                  <a:cubicBezTo>
                    <a:pt x="2413" y="87"/>
                    <a:pt x="2413" y="88"/>
                    <a:pt x="2413" y="90"/>
                  </a:cubicBezTo>
                  <a:cubicBezTo>
                    <a:pt x="2412" y="87"/>
                    <a:pt x="2410" y="84"/>
                    <a:pt x="2408" y="81"/>
                  </a:cubicBezTo>
                  <a:cubicBezTo>
                    <a:pt x="2411" y="85"/>
                    <a:pt x="2412" y="91"/>
                    <a:pt x="2412" y="96"/>
                  </a:cubicBezTo>
                  <a:cubicBezTo>
                    <a:pt x="2411" y="105"/>
                    <a:pt x="2409" y="115"/>
                    <a:pt x="2407" y="124"/>
                  </a:cubicBezTo>
                  <a:cubicBezTo>
                    <a:pt x="2407" y="113"/>
                    <a:pt x="2406" y="102"/>
                    <a:pt x="2404" y="91"/>
                  </a:cubicBezTo>
                  <a:cubicBezTo>
                    <a:pt x="2404" y="77"/>
                    <a:pt x="2404" y="77"/>
                    <a:pt x="2404" y="77"/>
                  </a:cubicBezTo>
                  <a:cubicBezTo>
                    <a:pt x="2407" y="35"/>
                    <a:pt x="2400" y="19"/>
                    <a:pt x="2400" y="19"/>
                  </a:cubicBezTo>
                  <a:cubicBezTo>
                    <a:pt x="2400" y="19"/>
                    <a:pt x="2403" y="31"/>
                    <a:pt x="2402" y="54"/>
                  </a:cubicBezTo>
                  <a:cubicBezTo>
                    <a:pt x="2401" y="59"/>
                    <a:pt x="2401" y="68"/>
                    <a:pt x="2400" y="78"/>
                  </a:cubicBezTo>
                  <a:cubicBezTo>
                    <a:pt x="2397" y="72"/>
                    <a:pt x="2394" y="66"/>
                    <a:pt x="2390" y="60"/>
                  </a:cubicBezTo>
                  <a:cubicBezTo>
                    <a:pt x="2390" y="61"/>
                    <a:pt x="2390" y="61"/>
                    <a:pt x="2390" y="61"/>
                  </a:cubicBezTo>
                  <a:cubicBezTo>
                    <a:pt x="2390" y="62"/>
                    <a:pt x="2390" y="63"/>
                    <a:pt x="2390" y="64"/>
                  </a:cubicBezTo>
                  <a:cubicBezTo>
                    <a:pt x="2388" y="44"/>
                    <a:pt x="2381" y="40"/>
                    <a:pt x="2381" y="40"/>
                  </a:cubicBezTo>
                  <a:cubicBezTo>
                    <a:pt x="2381" y="40"/>
                    <a:pt x="2387" y="44"/>
                    <a:pt x="2387" y="70"/>
                  </a:cubicBezTo>
                  <a:cubicBezTo>
                    <a:pt x="2387" y="76"/>
                    <a:pt x="2386" y="85"/>
                    <a:pt x="2384" y="94"/>
                  </a:cubicBezTo>
                  <a:cubicBezTo>
                    <a:pt x="2382" y="90"/>
                    <a:pt x="2379" y="86"/>
                    <a:pt x="2376" y="83"/>
                  </a:cubicBezTo>
                  <a:cubicBezTo>
                    <a:pt x="2379" y="87"/>
                    <a:pt x="2382" y="92"/>
                    <a:pt x="2384" y="97"/>
                  </a:cubicBezTo>
                  <a:cubicBezTo>
                    <a:pt x="2383" y="100"/>
                    <a:pt x="2383" y="103"/>
                    <a:pt x="2382" y="106"/>
                  </a:cubicBezTo>
                  <a:cubicBezTo>
                    <a:pt x="2381" y="104"/>
                    <a:pt x="2381" y="102"/>
                    <a:pt x="2380" y="100"/>
                  </a:cubicBezTo>
                  <a:cubicBezTo>
                    <a:pt x="2381" y="102"/>
                    <a:pt x="2381" y="105"/>
                    <a:pt x="2382" y="108"/>
                  </a:cubicBezTo>
                  <a:cubicBezTo>
                    <a:pt x="2381" y="111"/>
                    <a:pt x="2380" y="114"/>
                    <a:pt x="2379" y="117"/>
                  </a:cubicBezTo>
                  <a:cubicBezTo>
                    <a:pt x="2378" y="113"/>
                    <a:pt x="2376" y="108"/>
                    <a:pt x="2374" y="104"/>
                  </a:cubicBezTo>
                  <a:cubicBezTo>
                    <a:pt x="2375" y="87"/>
                    <a:pt x="2376" y="71"/>
                    <a:pt x="2376" y="71"/>
                  </a:cubicBezTo>
                  <a:cubicBezTo>
                    <a:pt x="2375" y="73"/>
                    <a:pt x="2373" y="84"/>
                    <a:pt x="2371" y="97"/>
                  </a:cubicBezTo>
                  <a:cubicBezTo>
                    <a:pt x="2370" y="95"/>
                    <a:pt x="2369" y="93"/>
                    <a:pt x="2368" y="92"/>
                  </a:cubicBezTo>
                  <a:cubicBezTo>
                    <a:pt x="2369" y="81"/>
                    <a:pt x="2370" y="72"/>
                    <a:pt x="2371" y="66"/>
                  </a:cubicBezTo>
                  <a:cubicBezTo>
                    <a:pt x="2370" y="73"/>
                    <a:pt x="2369" y="81"/>
                    <a:pt x="2367" y="90"/>
                  </a:cubicBezTo>
                  <a:cubicBezTo>
                    <a:pt x="2366" y="88"/>
                    <a:pt x="2364" y="86"/>
                    <a:pt x="2362" y="83"/>
                  </a:cubicBezTo>
                  <a:cubicBezTo>
                    <a:pt x="2366" y="26"/>
                    <a:pt x="2364" y="12"/>
                    <a:pt x="2364" y="12"/>
                  </a:cubicBezTo>
                  <a:cubicBezTo>
                    <a:pt x="2364" y="12"/>
                    <a:pt x="2364" y="18"/>
                    <a:pt x="2361" y="56"/>
                  </a:cubicBezTo>
                  <a:cubicBezTo>
                    <a:pt x="2360" y="64"/>
                    <a:pt x="2359" y="71"/>
                    <a:pt x="2358" y="78"/>
                  </a:cubicBezTo>
                  <a:cubicBezTo>
                    <a:pt x="2356" y="76"/>
                    <a:pt x="2353" y="73"/>
                    <a:pt x="2351" y="71"/>
                  </a:cubicBezTo>
                  <a:cubicBezTo>
                    <a:pt x="2352" y="48"/>
                    <a:pt x="2353" y="31"/>
                    <a:pt x="2353" y="31"/>
                  </a:cubicBezTo>
                  <a:cubicBezTo>
                    <a:pt x="2351" y="37"/>
                    <a:pt x="2349" y="52"/>
                    <a:pt x="2348" y="68"/>
                  </a:cubicBezTo>
                  <a:cubicBezTo>
                    <a:pt x="2346" y="66"/>
                    <a:pt x="2344" y="65"/>
                    <a:pt x="2342" y="63"/>
                  </a:cubicBezTo>
                  <a:cubicBezTo>
                    <a:pt x="2344" y="65"/>
                    <a:pt x="2346" y="67"/>
                    <a:pt x="2348" y="69"/>
                  </a:cubicBezTo>
                  <a:cubicBezTo>
                    <a:pt x="2347" y="82"/>
                    <a:pt x="2347" y="96"/>
                    <a:pt x="2346" y="109"/>
                  </a:cubicBezTo>
                  <a:cubicBezTo>
                    <a:pt x="2345" y="104"/>
                    <a:pt x="2343" y="99"/>
                    <a:pt x="2342" y="96"/>
                  </a:cubicBezTo>
                  <a:cubicBezTo>
                    <a:pt x="2343" y="104"/>
                    <a:pt x="2344" y="112"/>
                    <a:pt x="2346" y="120"/>
                  </a:cubicBezTo>
                  <a:cubicBezTo>
                    <a:pt x="2346" y="123"/>
                    <a:pt x="2346" y="126"/>
                    <a:pt x="2346" y="128"/>
                  </a:cubicBezTo>
                  <a:cubicBezTo>
                    <a:pt x="2345" y="125"/>
                    <a:pt x="2343" y="122"/>
                    <a:pt x="2342" y="118"/>
                  </a:cubicBezTo>
                  <a:cubicBezTo>
                    <a:pt x="2337" y="80"/>
                    <a:pt x="2330" y="28"/>
                    <a:pt x="2330" y="28"/>
                  </a:cubicBezTo>
                  <a:cubicBezTo>
                    <a:pt x="2330" y="39"/>
                    <a:pt x="2328" y="72"/>
                    <a:pt x="2326" y="100"/>
                  </a:cubicBezTo>
                  <a:cubicBezTo>
                    <a:pt x="2326" y="98"/>
                    <a:pt x="2325" y="97"/>
                    <a:pt x="2324" y="96"/>
                  </a:cubicBezTo>
                  <a:cubicBezTo>
                    <a:pt x="2325" y="97"/>
                    <a:pt x="2326" y="99"/>
                    <a:pt x="2326" y="100"/>
                  </a:cubicBezTo>
                  <a:cubicBezTo>
                    <a:pt x="2326" y="110"/>
                    <a:pt x="2325" y="120"/>
                    <a:pt x="2324" y="128"/>
                  </a:cubicBezTo>
                  <a:cubicBezTo>
                    <a:pt x="2324" y="128"/>
                    <a:pt x="2324" y="127"/>
                    <a:pt x="2324" y="127"/>
                  </a:cubicBezTo>
                  <a:cubicBezTo>
                    <a:pt x="2324" y="109"/>
                    <a:pt x="2322" y="87"/>
                    <a:pt x="2321" y="71"/>
                  </a:cubicBezTo>
                  <a:cubicBezTo>
                    <a:pt x="2322" y="68"/>
                    <a:pt x="2323" y="66"/>
                    <a:pt x="2324" y="64"/>
                  </a:cubicBezTo>
                  <a:cubicBezTo>
                    <a:pt x="2323" y="65"/>
                    <a:pt x="2322" y="67"/>
                    <a:pt x="2320" y="69"/>
                  </a:cubicBezTo>
                  <a:cubicBezTo>
                    <a:pt x="2320" y="61"/>
                    <a:pt x="2319" y="55"/>
                    <a:pt x="2319" y="53"/>
                  </a:cubicBezTo>
                  <a:cubicBezTo>
                    <a:pt x="2319" y="52"/>
                    <a:pt x="2320" y="52"/>
                    <a:pt x="2320" y="51"/>
                  </a:cubicBezTo>
                  <a:cubicBezTo>
                    <a:pt x="2320" y="51"/>
                    <a:pt x="2319" y="52"/>
                    <a:pt x="2319" y="52"/>
                  </a:cubicBezTo>
                  <a:cubicBezTo>
                    <a:pt x="2319" y="52"/>
                    <a:pt x="2319" y="52"/>
                    <a:pt x="2319" y="52"/>
                  </a:cubicBezTo>
                  <a:cubicBezTo>
                    <a:pt x="2319" y="52"/>
                    <a:pt x="2319" y="52"/>
                    <a:pt x="2319" y="52"/>
                  </a:cubicBezTo>
                  <a:cubicBezTo>
                    <a:pt x="2317" y="54"/>
                    <a:pt x="2315" y="56"/>
                    <a:pt x="2313" y="57"/>
                  </a:cubicBezTo>
                  <a:cubicBezTo>
                    <a:pt x="2314" y="54"/>
                    <a:pt x="2314" y="52"/>
                    <a:pt x="2314" y="50"/>
                  </a:cubicBezTo>
                  <a:cubicBezTo>
                    <a:pt x="2318" y="46"/>
                    <a:pt x="2321" y="42"/>
                    <a:pt x="2325" y="38"/>
                  </a:cubicBezTo>
                  <a:cubicBezTo>
                    <a:pt x="2321" y="41"/>
                    <a:pt x="2318" y="44"/>
                    <a:pt x="2315" y="47"/>
                  </a:cubicBezTo>
                  <a:cubicBezTo>
                    <a:pt x="2315" y="43"/>
                    <a:pt x="2316" y="40"/>
                    <a:pt x="2316" y="40"/>
                  </a:cubicBezTo>
                  <a:cubicBezTo>
                    <a:pt x="2315" y="43"/>
                    <a:pt x="2313" y="46"/>
                    <a:pt x="2312" y="50"/>
                  </a:cubicBezTo>
                  <a:cubicBezTo>
                    <a:pt x="2305" y="58"/>
                    <a:pt x="2300" y="66"/>
                    <a:pt x="2296" y="75"/>
                  </a:cubicBezTo>
                  <a:cubicBezTo>
                    <a:pt x="2295" y="70"/>
                    <a:pt x="2295" y="66"/>
                    <a:pt x="2295" y="63"/>
                  </a:cubicBezTo>
                  <a:cubicBezTo>
                    <a:pt x="2298" y="57"/>
                    <a:pt x="2301" y="50"/>
                    <a:pt x="2305" y="42"/>
                  </a:cubicBezTo>
                  <a:cubicBezTo>
                    <a:pt x="2296" y="52"/>
                    <a:pt x="2290" y="61"/>
                    <a:pt x="2286" y="71"/>
                  </a:cubicBezTo>
                  <a:cubicBezTo>
                    <a:pt x="2285" y="70"/>
                    <a:pt x="2284" y="70"/>
                    <a:pt x="2284" y="69"/>
                  </a:cubicBezTo>
                  <a:cubicBezTo>
                    <a:pt x="2284" y="68"/>
                    <a:pt x="2284" y="67"/>
                    <a:pt x="2283" y="65"/>
                  </a:cubicBezTo>
                  <a:cubicBezTo>
                    <a:pt x="2290" y="53"/>
                    <a:pt x="2298" y="41"/>
                    <a:pt x="2309" y="25"/>
                  </a:cubicBezTo>
                  <a:cubicBezTo>
                    <a:pt x="2298" y="40"/>
                    <a:pt x="2290" y="51"/>
                    <a:pt x="2283" y="63"/>
                  </a:cubicBezTo>
                  <a:cubicBezTo>
                    <a:pt x="2281" y="45"/>
                    <a:pt x="2279" y="30"/>
                    <a:pt x="2279" y="30"/>
                  </a:cubicBezTo>
                  <a:cubicBezTo>
                    <a:pt x="2280" y="35"/>
                    <a:pt x="2280" y="49"/>
                    <a:pt x="2280" y="65"/>
                  </a:cubicBezTo>
                  <a:cubicBezTo>
                    <a:pt x="2280" y="65"/>
                    <a:pt x="2279" y="65"/>
                    <a:pt x="2279" y="65"/>
                  </a:cubicBezTo>
                  <a:cubicBezTo>
                    <a:pt x="2279" y="65"/>
                    <a:pt x="2280" y="65"/>
                    <a:pt x="2280" y="65"/>
                  </a:cubicBezTo>
                  <a:cubicBezTo>
                    <a:pt x="2280" y="67"/>
                    <a:pt x="2280" y="69"/>
                    <a:pt x="2279" y="71"/>
                  </a:cubicBezTo>
                  <a:cubicBezTo>
                    <a:pt x="2278" y="74"/>
                    <a:pt x="2277" y="78"/>
                    <a:pt x="2276" y="81"/>
                  </a:cubicBezTo>
                  <a:cubicBezTo>
                    <a:pt x="2277" y="78"/>
                    <a:pt x="2278" y="76"/>
                    <a:pt x="2279" y="73"/>
                  </a:cubicBezTo>
                  <a:cubicBezTo>
                    <a:pt x="2279" y="79"/>
                    <a:pt x="2279" y="85"/>
                    <a:pt x="2279" y="91"/>
                  </a:cubicBezTo>
                  <a:cubicBezTo>
                    <a:pt x="2278" y="93"/>
                    <a:pt x="2278" y="95"/>
                    <a:pt x="2278" y="97"/>
                  </a:cubicBezTo>
                  <a:cubicBezTo>
                    <a:pt x="2277" y="96"/>
                    <a:pt x="2276" y="95"/>
                    <a:pt x="2276" y="94"/>
                  </a:cubicBezTo>
                  <a:cubicBezTo>
                    <a:pt x="2275" y="91"/>
                    <a:pt x="2275" y="88"/>
                    <a:pt x="2275" y="85"/>
                  </a:cubicBezTo>
                  <a:cubicBezTo>
                    <a:pt x="2275" y="83"/>
                    <a:pt x="2276" y="82"/>
                    <a:pt x="2276" y="81"/>
                  </a:cubicBezTo>
                  <a:cubicBezTo>
                    <a:pt x="2276" y="82"/>
                    <a:pt x="2275" y="83"/>
                    <a:pt x="2275" y="84"/>
                  </a:cubicBezTo>
                  <a:cubicBezTo>
                    <a:pt x="2274" y="72"/>
                    <a:pt x="2273" y="62"/>
                    <a:pt x="2273" y="55"/>
                  </a:cubicBezTo>
                  <a:cubicBezTo>
                    <a:pt x="2274" y="54"/>
                    <a:pt x="2275" y="53"/>
                    <a:pt x="2277" y="52"/>
                  </a:cubicBezTo>
                  <a:cubicBezTo>
                    <a:pt x="2275" y="53"/>
                    <a:pt x="2274" y="54"/>
                    <a:pt x="2273" y="54"/>
                  </a:cubicBezTo>
                  <a:cubicBezTo>
                    <a:pt x="2273" y="49"/>
                    <a:pt x="2272" y="46"/>
                    <a:pt x="2272" y="46"/>
                  </a:cubicBezTo>
                  <a:cubicBezTo>
                    <a:pt x="2272" y="48"/>
                    <a:pt x="2272" y="51"/>
                    <a:pt x="2272" y="55"/>
                  </a:cubicBezTo>
                  <a:cubicBezTo>
                    <a:pt x="2269" y="57"/>
                    <a:pt x="2266" y="59"/>
                    <a:pt x="2263" y="62"/>
                  </a:cubicBezTo>
                  <a:cubicBezTo>
                    <a:pt x="2263" y="58"/>
                    <a:pt x="2263" y="54"/>
                    <a:pt x="2263" y="50"/>
                  </a:cubicBezTo>
                  <a:cubicBezTo>
                    <a:pt x="2267" y="45"/>
                    <a:pt x="2272" y="40"/>
                    <a:pt x="2277" y="34"/>
                  </a:cubicBezTo>
                  <a:cubicBezTo>
                    <a:pt x="2272" y="39"/>
                    <a:pt x="2267" y="44"/>
                    <a:pt x="2263" y="48"/>
                  </a:cubicBezTo>
                  <a:cubicBezTo>
                    <a:pt x="2265" y="21"/>
                    <a:pt x="2266" y="0"/>
                    <a:pt x="2266" y="0"/>
                  </a:cubicBezTo>
                  <a:cubicBezTo>
                    <a:pt x="2262" y="10"/>
                    <a:pt x="2260" y="35"/>
                    <a:pt x="2259" y="53"/>
                  </a:cubicBezTo>
                  <a:cubicBezTo>
                    <a:pt x="2258" y="54"/>
                    <a:pt x="2257" y="55"/>
                    <a:pt x="2257" y="56"/>
                  </a:cubicBezTo>
                  <a:cubicBezTo>
                    <a:pt x="2255" y="44"/>
                    <a:pt x="2252" y="33"/>
                    <a:pt x="2252" y="33"/>
                  </a:cubicBezTo>
                  <a:cubicBezTo>
                    <a:pt x="2253" y="39"/>
                    <a:pt x="2253" y="49"/>
                    <a:pt x="2252" y="62"/>
                  </a:cubicBezTo>
                  <a:cubicBezTo>
                    <a:pt x="2250" y="63"/>
                    <a:pt x="2249" y="65"/>
                    <a:pt x="2248" y="67"/>
                  </a:cubicBezTo>
                  <a:cubicBezTo>
                    <a:pt x="2247" y="65"/>
                    <a:pt x="2246" y="63"/>
                    <a:pt x="2245" y="62"/>
                  </a:cubicBezTo>
                  <a:cubicBezTo>
                    <a:pt x="2245" y="63"/>
                    <a:pt x="2246" y="65"/>
                    <a:pt x="2247" y="68"/>
                  </a:cubicBezTo>
                  <a:cubicBezTo>
                    <a:pt x="2244" y="72"/>
                    <a:pt x="2242" y="75"/>
                    <a:pt x="2241" y="78"/>
                  </a:cubicBezTo>
                  <a:cubicBezTo>
                    <a:pt x="2240" y="61"/>
                    <a:pt x="2240" y="48"/>
                    <a:pt x="2240" y="48"/>
                  </a:cubicBezTo>
                  <a:cubicBezTo>
                    <a:pt x="2239" y="52"/>
                    <a:pt x="2238" y="65"/>
                    <a:pt x="2236" y="80"/>
                  </a:cubicBezTo>
                  <a:cubicBezTo>
                    <a:pt x="2235" y="82"/>
                    <a:pt x="2235" y="85"/>
                    <a:pt x="2234" y="87"/>
                  </a:cubicBezTo>
                  <a:cubicBezTo>
                    <a:pt x="2233" y="86"/>
                    <a:pt x="2233" y="86"/>
                    <a:pt x="2232" y="85"/>
                  </a:cubicBezTo>
                  <a:cubicBezTo>
                    <a:pt x="2235" y="48"/>
                    <a:pt x="2238" y="9"/>
                    <a:pt x="2238" y="9"/>
                  </a:cubicBezTo>
                  <a:cubicBezTo>
                    <a:pt x="2234" y="20"/>
                    <a:pt x="2230" y="57"/>
                    <a:pt x="2226" y="89"/>
                  </a:cubicBezTo>
                  <a:cubicBezTo>
                    <a:pt x="2225" y="91"/>
                    <a:pt x="2224" y="92"/>
                    <a:pt x="2224" y="93"/>
                  </a:cubicBezTo>
                  <a:cubicBezTo>
                    <a:pt x="2223" y="92"/>
                    <a:pt x="2222" y="90"/>
                    <a:pt x="2221" y="89"/>
                  </a:cubicBezTo>
                  <a:cubicBezTo>
                    <a:pt x="2224" y="72"/>
                    <a:pt x="2227" y="55"/>
                    <a:pt x="2227" y="37"/>
                  </a:cubicBezTo>
                  <a:cubicBezTo>
                    <a:pt x="2227" y="34"/>
                    <a:pt x="2227" y="30"/>
                    <a:pt x="2227" y="26"/>
                  </a:cubicBezTo>
                  <a:cubicBezTo>
                    <a:pt x="2220" y="45"/>
                    <a:pt x="2219" y="66"/>
                    <a:pt x="2215" y="86"/>
                  </a:cubicBezTo>
                  <a:cubicBezTo>
                    <a:pt x="2214" y="85"/>
                    <a:pt x="2214" y="84"/>
                    <a:pt x="2214" y="84"/>
                  </a:cubicBezTo>
                  <a:cubicBezTo>
                    <a:pt x="2214" y="84"/>
                    <a:pt x="2214" y="85"/>
                    <a:pt x="2215" y="86"/>
                  </a:cubicBezTo>
                  <a:cubicBezTo>
                    <a:pt x="2214" y="88"/>
                    <a:pt x="2214" y="90"/>
                    <a:pt x="2214" y="92"/>
                  </a:cubicBezTo>
                  <a:cubicBezTo>
                    <a:pt x="2213" y="94"/>
                    <a:pt x="2213" y="96"/>
                    <a:pt x="2212" y="98"/>
                  </a:cubicBezTo>
                  <a:cubicBezTo>
                    <a:pt x="2212" y="97"/>
                    <a:pt x="2211" y="96"/>
                    <a:pt x="2210" y="95"/>
                  </a:cubicBezTo>
                  <a:cubicBezTo>
                    <a:pt x="2210" y="86"/>
                    <a:pt x="2209" y="78"/>
                    <a:pt x="2208" y="72"/>
                  </a:cubicBezTo>
                  <a:cubicBezTo>
                    <a:pt x="2211" y="67"/>
                    <a:pt x="2215" y="63"/>
                    <a:pt x="2219" y="59"/>
                  </a:cubicBezTo>
                  <a:cubicBezTo>
                    <a:pt x="2215" y="62"/>
                    <a:pt x="2211" y="66"/>
                    <a:pt x="2208" y="70"/>
                  </a:cubicBezTo>
                  <a:cubicBezTo>
                    <a:pt x="2207" y="64"/>
                    <a:pt x="2207" y="60"/>
                    <a:pt x="2206" y="57"/>
                  </a:cubicBezTo>
                  <a:cubicBezTo>
                    <a:pt x="2207" y="54"/>
                    <a:pt x="2209" y="52"/>
                    <a:pt x="2210" y="50"/>
                  </a:cubicBezTo>
                  <a:cubicBezTo>
                    <a:pt x="2209" y="51"/>
                    <a:pt x="2207" y="53"/>
                    <a:pt x="2206" y="54"/>
                  </a:cubicBezTo>
                  <a:cubicBezTo>
                    <a:pt x="2206" y="53"/>
                    <a:pt x="2206" y="52"/>
                    <a:pt x="2206" y="52"/>
                  </a:cubicBezTo>
                  <a:cubicBezTo>
                    <a:pt x="2206" y="53"/>
                    <a:pt x="2206" y="54"/>
                    <a:pt x="2206" y="54"/>
                  </a:cubicBezTo>
                  <a:cubicBezTo>
                    <a:pt x="2204" y="56"/>
                    <a:pt x="2202" y="58"/>
                    <a:pt x="2200" y="60"/>
                  </a:cubicBezTo>
                  <a:cubicBezTo>
                    <a:pt x="2199" y="54"/>
                    <a:pt x="2198" y="48"/>
                    <a:pt x="2197" y="44"/>
                  </a:cubicBezTo>
                  <a:cubicBezTo>
                    <a:pt x="2198" y="49"/>
                    <a:pt x="2197" y="56"/>
                    <a:pt x="2196" y="64"/>
                  </a:cubicBezTo>
                  <a:cubicBezTo>
                    <a:pt x="2195" y="66"/>
                    <a:pt x="2194" y="68"/>
                    <a:pt x="2193" y="69"/>
                  </a:cubicBezTo>
                  <a:cubicBezTo>
                    <a:pt x="2191" y="67"/>
                    <a:pt x="2190" y="66"/>
                    <a:pt x="2188" y="64"/>
                  </a:cubicBezTo>
                  <a:cubicBezTo>
                    <a:pt x="2190" y="66"/>
                    <a:pt x="2191" y="67"/>
                    <a:pt x="2193" y="69"/>
                  </a:cubicBezTo>
                  <a:cubicBezTo>
                    <a:pt x="2191" y="71"/>
                    <a:pt x="2190" y="73"/>
                    <a:pt x="2189" y="75"/>
                  </a:cubicBezTo>
                  <a:cubicBezTo>
                    <a:pt x="2189" y="75"/>
                    <a:pt x="2189" y="75"/>
                    <a:pt x="2189" y="75"/>
                  </a:cubicBezTo>
                  <a:cubicBezTo>
                    <a:pt x="2189" y="75"/>
                    <a:pt x="2189" y="75"/>
                    <a:pt x="2189" y="75"/>
                  </a:cubicBezTo>
                  <a:cubicBezTo>
                    <a:pt x="2188" y="76"/>
                    <a:pt x="2187" y="77"/>
                    <a:pt x="2186" y="79"/>
                  </a:cubicBezTo>
                  <a:cubicBezTo>
                    <a:pt x="2186" y="79"/>
                    <a:pt x="2186" y="79"/>
                    <a:pt x="2186" y="79"/>
                  </a:cubicBezTo>
                  <a:cubicBezTo>
                    <a:pt x="2187" y="60"/>
                    <a:pt x="2187" y="45"/>
                    <a:pt x="2187" y="45"/>
                  </a:cubicBezTo>
                  <a:cubicBezTo>
                    <a:pt x="2187" y="50"/>
                    <a:pt x="2185" y="61"/>
                    <a:pt x="2182" y="73"/>
                  </a:cubicBezTo>
                  <a:cubicBezTo>
                    <a:pt x="2181" y="73"/>
                    <a:pt x="2181" y="73"/>
                    <a:pt x="2180" y="72"/>
                  </a:cubicBezTo>
                  <a:cubicBezTo>
                    <a:pt x="2181" y="70"/>
                    <a:pt x="2181" y="68"/>
                    <a:pt x="2181" y="66"/>
                  </a:cubicBezTo>
                  <a:cubicBezTo>
                    <a:pt x="2181" y="65"/>
                    <a:pt x="2181" y="65"/>
                    <a:pt x="2182" y="65"/>
                  </a:cubicBezTo>
                  <a:cubicBezTo>
                    <a:pt x="2181" y="65"/>
                    <a:pt x="2181" y="65"/>
                    <a:pt x="2181" y="66"/>
                  </a:cubicBezTo>
                  <a:cubicBezTo>
                    <a:pt x="2181" y="64"/>
                    <a:pt x="2181" y="63"/>
                    <a:pt x="2181" y="61"/>
                  </a:cubicBezTo>
                  <a:cubicBezTo>
                    <a:pt x="2181" y="55"/>
                    <a:pt x="2181" y="49"/>
                    <a:pt x="2180" y="42"/>
                  </a:cubicBezTo>
                  <a:cubicBezTo>
                    <a:pt x="2183" y="27"/>
                    <a:pt x="2185" y="17"/>
                    <a:pt x="2185" y="17"/>
                  </a:cubicBezTo>
                  <a:cubicBezTo>
                    <a:pt x="2182" y="22"/>
                    <a:pt x="2175" y="49"/>
                    <a:pt x="2169" y="78"/>
                  </a:cubicBezTo>
                  <a:cubicBezTo>
                    <a:pt x="2169" y="78"/>
                    <a:pt x="2169" y="78"/>
                    <a:pt x="2168" y="79"/>
                  </a:cubicBezTo>
                  <a:cubicBezTo>
                    <a:pt x="2167" y="76"/>
                    <a:pt x="2164" y="72"/>
                    <a:pt x="2162" y="69"/>
                  </a:cubicBezTo>
                  <a:cubicBezTo>
                    <a:pt x="2163" y="67"/>
                    <a:pt x="2165" y="66"/>
                    <a:pt x="2167" y="64"/>
                  </a:cubicBezTo>
                  <a:cubicBezTo>
                    <a:pt x="2165" y="66"/>
                    <a:pt x="2163" y="67"/>
                    <a:pt x="2162" y="69"/>
                  </a:cubicBezTo>
                  <a:cubicBezTo>
                    <a:pt x="2161" y="68"/>
                    <a:pt x="2160" y="67"/>
                    <a:pt x="2159" y="66"/>
                  </a:cubicBezTo>
                  <a:cubicBezTo>
                    <a:pt x="2159" y="60"/>
                    <a:pt x="2158" y="55"/>
                    <a:pt x="2158" y="52"/>
                  </a:cubicBezTo>
                  <a:cubicBezTo>
                    <a:pt x="2158" y="56"/>
                    <a:pt x="2158" y="60"/>
                    <a:pt x="2158" y="64"/>
                  </a:cubicBezTo>
                  <a:cubicBezTo>
                    <a:pt x="2154" y="60"/>
                    <a:pt x="2150" y="55"/>
                    <a:pt x="2145" y="50"/>
                  </a:cubicBezTo>
                  <a:cubicBezTo>
                    <a:pt x="2148" y="55"/>
                    <a:pt x="2151" y="60"/>
                    <a:pt x="2154" y="65"/>
                  </a:cubicBezTo>
                  <a:cubicBezTo>
                    <a:pt x="2153" y="68"/>
                    <a:pt x="2153" y="71"/>
                    <a:pt x="2152" y="76"/>
                  </a:cubicBezTo>
                  <a:cubicBezTo>
                    <a:pt x="2150" y="74"/>
                    <a:pt x="2148" y="71"/>
                    <a:pt x="2145" y="68"/>
                  </a:cubicBezTo>
                  <a:cubicBezTo>
                    <a:pt x="2145" y="54"/>
                    <a:pt x="2144" y="41"/>
                    <a:pt x="2143" y="33"/>
                  </a:cubicBezTo>
                  <a:cubicBezTo>
                    <a:pt x="2144" y="42"/>
                    <a:pt x="2143" y="53"/>
                    <a:pt x="2142" y="65"/>
                  </a:cubicBezTo>
                  <a:cubicBezTo>
                    <a:pt x="2140" y="63"/>
                    <a:pt x="2138" y="61"/>
                    <a:pt x="2136" y="59"/>
                  </a:cubicBezTo>
                  <a:cubicBezTo>
                    <a:pt x="2138" y="61"/>
                    <a:pt x="2140" y="63"/>
                    <a:pt x="2142" y="65"/>
                  </a:cubicBezTo>
                  <a:cubicBezTo>
                    <a:pt x="2141" y="72"/>
                    <a:pt x="2140" y="80"/>
                    <a:pt x="2139" y="87"/>
                  </a:cubicBezTo>
                  <a:cubicBezTo>
                    <a:pt x="2139" y="87"/>
                    <a:pt x="2139" y="87"/>
                    <a:pt x="2139" y="87"/>
                  </a:cubicBezTo>
                  <a:cubicBezTo>
                    <a:pt x="2138" y="85"/>
                    <a:pt x="2138" y="84"/>
                    <a:pt x="2137" y="83"/>
                  </a:cubicBezTo>
                  <a:cubicBezTo>
                    <a:pt x="2138" y="82"/>
                    <a:pt x="2138" y="82"/>
                    <a:pt x="2138" y="81"/>
                  </a:cubicBezTo>
                  <a:cubicBezTo>
                    <a:pt x="2138" y="82"/>
                    <a:pt x="2138" y="82"/>
                    <a:pt x="2137" y="83"/>
                  </a:cubicBezTo>
                  <a:cubicBezTo>
                    <a:pt x="2137" y="81"/>
                    <a:pt x="2136" y="79"/>
                    <a:pt x="2135" y="77"/>
                  </a:cubicBezTo>
                  <a:cubicBezTo>
                    <a:pt x="2136" y="79"/>
                    <a:pt x="2136" y="81"/>
                    <a:pt x="2137" y="83"/>
                  </a:cubicBezTo>
                  <a:cubicBezTo>
                    <a:pt x="2136" y="85"/>
                    <a:pt x="2135" y="86"/>
                    <a:pt x="2134" y="88"/>
                  </a:cubicBezTo>
                  <a:cubicBezTo>
                    <a:pt x="2135" y="86"/>
                    <a:pt x="2136" y="85"/>
                    <a:pt x="2137" y="83"/>
                  </a:cubicBezTo>
                  <a:cubicBezTo>
                    <a:pt x="2137" y="85"/>
                    <a:pt x="2138" y="86"/>
                    <a:pt x="2138" y="88"/>
                  </a:cubicBezTo>
                  <a:cubicBezTo>
                    <a:pt x="2136" y="91"/>
                    <a:pt x="2135" y="95"/>
                    <a:pt x="2133" y="98"/>
                  </a:cubicBezTo>
                  <a:cubicBezTo>
                    <a:pt x="2133" y="97"/>
                    <a:pt x="2133" y="97"/>
                    <a:pt x="2132" y="97"/>
                  </a:cubicBezTo>
                  <a:cubicBezTo>
                    <a:pt x="2132" y="95"/>
                    <a:pt x="2132" y="94"/>
                    <a:pt x="2132" y="93"/>
                  </a:cubicBezTo>
                  <a:cubicBezTo>
                    <a:pt x="2132" y="91"/>
                    <a:pt x="2133" y="89"/>
                    <a:pt x="2134" y="88"/>
                  </a:cubicBezTo>
                  <a:cubicBezTo>
                    <a:pt x="2133" y="89"/>
                    <a:pt x="2132" y="91"/>
                    <a:pt x="2131" y="92"/>
                  </a:cubicBezTo>
                  <a:cubicBezTo>
                    <a:pt x="2131" y="92"/>
                    <a:pt x="2131" y="91"/>
                    <a:pt x="2131" y="91"/>
                  </a:cubicBezTo>
                  <a:cubicBezTo>
                    <a:pt x="2131" y="74"/>
                    <a:pt x="2130" y="60"/>
                    <a:pt x="2130" y="60"/>
                  </a:cubicBezTo>
                  <a:cubicBezTo>
                    <a:pt x="2130" y="65"/>
                    <a:pt x="2130" y="73"/>
                    <a:pt x="2129" y="81"/>
                  </a:cubicBezTo>
                  <a:cubicBezTo>
                    <a:pt x="2128" y="79"/>
                    <a:pt x="2128" y="76"/>
                    <a:pt x="2127" y="74"/>
                  </a:cubicBezTo>
                  <a:cubicBezTo>
                    <a:pt x="2128" y="79"/>
                    <a:pt x="2128" y="83"/>
                    <a:pt x="2128" y="88"/>
                  </a:cubicBezTo>
                  <a:cubicBezTo>
                    <a:pt x="2127" y="86"/>
                    <a:pt x="2126" y="84"/>
                    <a:pt x="2125" y="83"/>
                  </a:cubicBezTo>
                  <a:cubicBezTo>
                    <a:pt x="2126" y="85"/>
                    <a:pt x="2127" y="87"/>
                    <a:pt x="2128" y="89"/>
                  </a:cubicBezTo>
                  <a:cubicBezTo>
                    <a:pt x="2128" y="89"/>
                    <a:pt x="2128" y="89"/>
                    <a:pt x="2128" y="89"/>
                  </a:cubicBezTo>
                  <a:cubicBezTo>
                    <a:pt x="2128" y="93"/>
                    <a:pt x="2127" y="97"/>
                    <a:pt x="2127" y="101"/>
                  </a:cubicBezTo>
                  <a:cubicBezTo>
                    <a:pt x="2126" y="103"/>
                    <a:pt x="2125" y="104"/>
                    <a:pt x="2125" y="106"/>
                  </a:cubicBezTo>
                  <a:cubicBezTo>
                    <a:pt x="2123" y="100"/>
                    <a:pt x="2122" y="95"/>
                    <a:pt x="2120" y="90"/>
                  </a:cubicBezTo>
                  <a:cubicBezTo>
                    <a:pt x="2121" y="88"/>
                    <a:pt x="2123" y="85"/>
                    <a:pt x="2124" y="83"/>
                  </a:cubicBezTo>
                  <a:cubicBezTo>
                    <a:pt x="2123" y="85"/>
                    <a:pt x="2121" y="87"/>
                    <a:pt x="2119" y="89"/>
                  </a:cubicBezTo>
                  <a:cubicBezTo>
                    <a:pt x="2119" y="88"/>
                    <a:pt x="2118" y="87"/>
                    <a:pt x="2118" y="87"/>
                  </a:cubicBezTo>
                  <a:cubicBezTo>
                    <a:pt x="2118" y="76"/>
                    <a:pt x="2119" y="68"/>
                    <a:pt x="2119" y="68"/>
                  </a:cubicBezTo>
                  <a:cubicBezTo>
                    <a:pt x="2118" y="72"/>
                    <a:pt x="2117" y="77"/>
                    <a:pt x="2116" y="82"/>
                  </a:cubicBezTo>
                  <a:cubicBezTo>
                    <a:pt x="2116" y="81"/>
                    <a:pt x="2116" y="80"/>
                    <a:pt x="2116" y="80"/>
                  </a:cubicBezTo>
                  <a:cubicBezTo>
                    <a:pt x="2116" y="80"/>
                    <a:pt x="2116" y="81"/>
                    <a:pt x="2116" y="82"/>
                  </a:cubicBezTo>
                  <a:cubicBezTo>
                    <a:pt x="2115" y="80"/>
                    <a:pt x="2114" y="78"/>
                    <a:pt x="2112" y="75"/>
                  </a:cubicBezTo>
                  <a:cubicBezTo>
                    <a:pt x="2113" y="65"/>
                    <a:pt x="2114" y="56"/>
                    <a:pt x="2115" y="48"/>
                  </a:cubicBezTo>
                  <a:cubicBezTo>
                    <a:pt x="2114" y="55"/>
                    <a:pt x="2112" y="64"/>
                    <a:pt x="2111" y="73"/>
                  </a:cubicBezTo>
                  <a:cubicBezTo>
                    <a:pt x="2109" y="70"/>
                    <a:pt x="2107" y="67"/>
                    <a:pt x="2105" y="64"/>
                  </a:cubicBezTo>
                  <a:cubicBezTo>
                    <a:pt x="2105" y="62"/>
                    <a:pt x="2105" y="59"/>
                    <a:pt x="2105" y="57"/>
                  </a:cubicBezTo>
                  <a:cubicBezTo>
                    <a:pt x="2104" y="58"/>
                    <a:pt x="2104" y="60"/>
                    <a:pt x="2103" y="62"/>
                  </a:cubicBezTo>
                  <a:cubicBezTo>
                    <a:pt x="2101" y="59"/>
                    <a:pt x="2098" y="55"/>
                    <a:pt x="2095" y="52"/>
                  </a:cubicBezTo>
                  <a:cubicBezTo>
                    <a:pt x="2095" y="48"/>
                    <a:pt x="2095" y="46"/>
                    <a:pt x="2095" y="46"/>
                  </a:cubicBezTo>
                  <a:cubicBezTo>
                    <a:pt x="2095" y="48"/>
                    <a:pt x="2095" y="49"/>
                    <a:pt x="2094" y="51"/>
                  </a:cubicBezTo>
                  <a:cubicBezTo>
                    <a:pt x="2091" y="47"/>
                    <a:pt x="2087" y="43"/>
                    <a:pt x="2083" y="39"/>
                  </a:cubicBezTo>
                  <a:cubicBezTo>
                    <a:pt x="2083" y="37"/>
                    <a:pt x="2083" y="35"/>
                    <a:pt x="2082" y="34"/>
                  </a:cubicBezTo>
                  <a:cubicBezTo>
                    <a:pt x="2082" y="34"/>
                    <a:pt x="2083" y="36"/>
                    <a:pt x="2083" y="39"/>
                  </a:cubicBezTo>
                  <a:cubicBezTo>
                    <a:pt x="2081" y="37"/>
                    <a:pt x="2080" y="36"/>
                    <a:pt x="2078" y="34"/>
                  </a:cubicBezTo>
                  <a:cubicBezTo>
                    <a:pt x="2080" y="36"/>
                    <a:pt x="2081" y="38"/>
                    <a:pt x="2083" y="40"/>
                  </a:cubicBezTo>
                  <a:cubicBezTo>
                    <a:pt x="2083" y="40"/>
                    <a:pt x="2083" y="40"/>
                    <a:pt x="2083" y="41"/>
                  </a:cubicBezTo>
                  <a:cubicBezTo>
                    <a:pt x="2083" y="40"/>
                    <a:pt x="2083" y="40"/>
                    <a:pt x="2083" y="40"/>
                  </a:cubicBezTo>
                  <a:cubicBezTo>
                    <a:pt x="2087" y="45"/>
                    <a:pt x="2090" y="49"/>
                    <a:pt x="2094" y="53"/>
                  </a:cubicBezTo>
                  <a:cubicBezTo>
                    <a:pt x="2093" y="55"/>
                    <a:pt x="2092" y="59"/>
                    <a:pt x="2092" y="62"/>
                  </a:cubicBezTo>
                  <a:cubicBezTo>
                    <a:pt x="2089" y="60"/>
                    <a:pt x="2087" y="58"/>
                    <a:pt x="2084" y="56"/>
                  </a:cubicBezTo>
                  <a:cubicBezTo>
                    <a:pt x="2083" y="50"/>
                    <a:pt x="2083" y="44"/>
                    <a:pt x="2083" y="41"/>
                  </a:cubicBezTo>
                  <a:cubicBezTo>
                    <a:pt x="2083" y="45"/>
                    <a:pt x="2083" y="50"/>
                    <a:pt x="2082" y="55"/>
                  </a:cubicBezTo>
                  <a:cubicBezTo>
                    <a:pt x="2081" y="54"/>
                    <a:pt x="2080" y="53"/>
                    <a:pt x="2078" y="52"/>
                  </a:cubicBezTo>
                  <a:cubicBezTo>
                    <a:pt x="2080" y="53"/>
                    <a:pt x="2081" y="54"/>
                    <a:pt x="2082" y="55"/>
                  </a:cubicBezTo>
                  <a:cubicBezTo>
                    <a:pt x="2082" y="64"/>
                    <a:pt x="2081" y="73"/>
                    <a:pt x="2079" y="83"/>
                  </a:cubicBezTo>
                  <a:cubicBezTo>
                    <a:pt x="2079" y="82"/>
                    <a:pt x="2079" y="81"/>
                    <a:pt x="2079" y="81"/>
                  </a:cubicBezTo>
                  <a:cubicBezTo>
                    <a:pt x="2079" y="82"/>
                    <a:pt x="2079" y="82"/>
                    <a:pt x="2079" y="83"/>
                  </a:cubicBezTo>
                  <a:cubicBezTo>
                    <a:pt x="2078" y="88"/>
                    <a:pt x="2078" y="92"/>
                    <a:pt x="2077" y="97"/>
                  </a:cubicBezTo>
                  <a:cubicBezTo>
                    <a:pt x="2075" y="89"/>
                    <a:pt x="2073" y="81"/>
                    <a:pt x="2070" y="73"/>
                  </a:cubicBezTo>
                  <a:cubicBezTo>
                    <a:pt x="2070" y="72"/>
                    <a:pt x="2070" y="71"/>
                    <a:pt x="2070" y="71"/>
                  </a:cubicBezTo>
                  <a:cubicBezTo>
                    <a:pt x="2071" y="70"/>
                    <a:pt x="2072" y="69"/>
                    <a:pt x="2073" y="68"/>
                  </a:cubicBezTo>
                  <a:cubicBezTo>
                    <a:pt x="2075" y="72"/>
                    <a:pt x="2077" y="76"/>
                    <a:pt x="2079" y="81"/>
                  </a:cubicBezTo>
                  <a:cubicBezTo>
                    <a:pt x="2077" y="76"/>
                    <a:pt x="2075" y="72"/>
                    <a:pt x="2073" y="67"/>
                  </a:cubicBezTo>
                  <a:cubicBezTo>
                    <a:pt x="2074" y="67"/>
                    <a:pt x="2074" y="66"/>
                    <a:pt x="2075" y="65"/>
                  </a:cubicBezTo>
                  <a:cubicBezTo>
                    <a:pt x="2074" y="66"/>
                    <a:pt x="2074" y="66"/>
                    <a:pt x="2073" y="67"/>
                  </a:cubicBezTo>
                  <a:cubicBezTo>
                    <a:pt x="2067" y="54"/>
                    <a:pt x="2057" y="41"/>
                    <a:pt x="2045" y="25"/>
                  </a:cubicBezTo>
                  <a:cubicBezTo>
                    <a:pt x="2057" y="42"/>
                    <a:pt x="2066" y="55"/>
                    <a:pt x="2072" y="68"/>
                  </a:cubicBezTo>
                  <a:cubicBezTo>
                    <a:pt x="2072" y="68"/>
                    <a:pt x="2071" y="69"/>
                    <a:pt x="2070" y="70"/>
                  </a:cubicBezTo>
                  <a:cubicBezTo>
                    <a:pt x="2070" y="68"/>
                    <a:pt x="2070" y="66"/>
                    <a:pt x="2070" y="66"/>
                  </a:cubicBezTo>
                  <a:cubicBezTo>
                    <a:pt x="2070" y="68"/>
                    <a:pt x="2070" y="69"/>
                    <a:pt x="2069" y="71"/>
                  </a:cubicBezTo>
                  <a:cubicBezTo>
                    <a:pt x="2069" y="71"/>
                    <a:pt x="2069" y="71"/>
                    <a:pt x="2069" y="71"/>
                  </a:cubicBezTo>
                  <a:cubicBezTo>
                    <a:pt x="2065" y="61"/>
                    <a:pt x="2058" y="52"/>
                    <a:pt x="2049" y="42"/>
                  </a:cubicBezTo>
                  <a:cubicBezTo>
                    <a:pt x="2056" y="55"/>
                    <a:pt x="2061" y="65"/>
                    <a:pt x="2065" y="75"/>
                  </a:cubicBezTo>
                  <a:cubicBezTo>
                    <a:pt x="2064" y="76"/>
                    <a:pt x="2063" y="77"/>
                    <a:pt x="2062" y="77"/>
                  </a:cubicBezTo>
                  <a:cubicBezTo>
                    <a:pt x="2060" y="73"/>
                    <a:pt x="2058" y="70"/>
                    <a:pt x="2056" y="68"/>
                  </a:cubicBezTo>
                  <a:cubicBezTo>
                    <a:pt x="2055" y="63"/>
                    <a:pt x="2055" y="60"/>
                    <a:pt x="2055" y="60"/>
                  </a:cubicBezTo>
                  <a:cubicBezTo>
                    <a:pt x="2055" y="61"/>
                    <a:pt x="2055" y="64"/>
                    <a:pt x="2055" y="67"/>
                  </a:cubicBezTo>
                  <a:cubicBezTo>
                    <a:pt x="2049" y="57"/>
                    <a:pt x="2041" y="47"/>
                    <a:pt x="2030" y="38"/>
                  </a:cubicBezTo>
                  <a:cubicBezTo>
                    <a:pt x="2040" y="49"/>
                    <a:pt x="2048" y="60"/>
                    <a:pt x="2054" y="71"/>
                  </a:cubicBezTo>
                  <a:cubicBezTo>
                    <a:pt x="2054" y="75"/>
                    <a:pt x="2054" y="80"/>
                    <a:pt x="2053" y="85"/>
                  </a:cubicBezTo>
                  <a:cubicBezTo>
                    <a:pt x="2053" y="84"/>
                    <a:pt x="2053" y="84"/>
                    <a:pt x="2052" y="83"/>
                  </a:cubicBezTo>
                  <a:cubicBezTo>
                    <a:pt x="2052" y="84"/>
                    <a:pt x="2053" y="85"/>
                    <a:pt x="2053" y="86"/>
                  </a:cubicBezTo>
                  <a:cubicBezTo>
                    <a:pt x="2053" y="87"/>
                    <a:pt x="2053" y="88"/>
                    <a:pt x="2053" y="89"/>
                  </a:cubicBezTo>
                  <a:cubicBezTo>
                    <a:pt x="2051" y="92"/>
                    <a:pt x="2050" y="94"/>
                    <a:pt x="2048" y="97"/>
                  </a:cubicBezTo>
                  <a:cubicBezTo>
                    <a:pt x="2048" y="93"/>
                    <a:pt x="2048" y="90"/>
                    <a:pt x="2048" y="87"/>
                  </a:cubicBezTo>
                  <a:cubicBezTo>
                    <a:pt x="2049" y="84"/>
                    <a:pt x="2050" y="82"/>
                    <a:pt x="2050" y="80"/>
                  </a:cubicBezTo>
                  <a:cubicBezTo>
                    <a:pt x="2051" y="81"/>
                    <a:pt x="2051" y="82"/>
                    <a:pt x="2052" y="83"/>
                  </a:cubicBezTo>
                  <a:cubicBezTo>
                    <a:pt x="2052" y="81"/>
                    <a:pt x="2051" y="80"/>
                    <a:pt x="2050" y="79"/>
                  </a:cubicBezTo>
                  <a:cubicBezTo>
                    <a:pt x="2051" y="79"/>
                    <a:pt x="2051" y="78"/>
                    <a:pt x="2051" y="77"/>
                  </a:cubicBezTo>
                  <a:cubicBezTo>
                    <a:pt x="2051" y="77"/>
                    <a:pt x="2050" y="78"/>
                    <a:pt x="2050" y="79"/>
                  </a:cubicBezTo>
                  <a:cubicBezTo>
                    <a:pt x="2049" y="77"/>
                    <a:pt x="2049" y="76"/>
                    <a:pt x="2048" y="75"/>
                  </a:cubicBezTo>
                  <a:cubicBezTo>
                    <a:pt x="2049" y="77"/>
                    <a:pt x="2049" y="78"/>
                    <a:pt x="2050" y="79"/>
                  </a:cubicBezTo>
                  <a:cubicBezTo>
                    <a:pt x="2049" y="80"/>
                    <a:pt x="2048" y="81"/>
                    <a:pt x="2048" y="82"/>
                  </a:cubicBezTo>
                  <a:cubicBezTo>
                    <a:pt x="2048" y="73"/>
                    <a:pt x="2048" y="68"/>
                    <a:pt x="2048" y="68"/>
                  </a:cubicBezTo>
                  <a:cubicBezTo>
                    <a:pt x="2047" y="72"/>
                    <a:pt x="2047" y="78"/>
                    <a:pt x="2046" y="85"/>
                  </a:cubicBezTo>
                  <a:cubicBezTo>
                    <a:pt x="2043" y="90"/>
                    <a:pt x="2041" y="94"/>
                    <a:pt x="2040" y="99"/>
                  </a:cubicBezTo>
                  <a:cubicBezTo>
                    <a:pt x="2040" y="98"/>
                    <a:pt x="2039" y="97"/>
                    <a:pt x="2039" y="96"/>
                  </a:cubicBezTo>
                  <a:cubicBezTo>
                    <a:pt x="2039" y="92"/>
                    <a:pt x="2040" y="89"/>
                    <a:pt x="2040" y="89"/>
                  </a:cubicBezTo>
                  <a:cubicBezTo>
                    <a:pt x="2040" y="91"/>
                    <a:pt x="2039" y="92"/>
                    <a:pt x="2039" y="94"/>
                  </a:cubicBezTo>
                  <a:cubicBezTo>
                    <a:pt x="2038" y="91"/>
                    <a:pt x="2037" y="88"/>
                    <a:pt x="2037" y="85"/>
                  </a:cubicBezTo>
                  <a:cubicBezTo>
                    <a:pt x="2036" y="88"/>
                    <a:pt x="2036" y="91"/>
                    <a:pt x="2036" y="94"/>
                  </a:cubicBezTo>
                  <a:cubicBezTo>
                    <a:pt x="2036" y="97"/>
                    <a:pt x="2036" y="100"/>
                    <a:pt x="2036" y="103"/>
                  </a:cubicBezTo>
                  <a:cubicBezTo>
                    <a:pt x="2035" y="107"/>
                    <a:pt x="2033" y="112"/>
                    <a:pt x="2032" y="116"/>
                  </a:cubicBezTo>
                  <a:cubicBezTo>
                    <a:pt x="2030" y="112"/>
                    <a:pt x="2029" y="108"/>
                    <a:pt x="2028" y="104"/>
                  </a:cubicBezTo>
                  <a:cubicBezTo>
                    <a:pt x="2029" y="109"/>
                    <a:pt x="2030" y="115"/>
                    <a:pt x="2030" y="120"/>
                  </a:cubicBezTo>
                  <a:cubicBezTo>
                    <a:pt x="2029" y="124"/>
                    <a:pt x="2027" y="127"/>
                    <a:pt x="2026" y="130"/>
                  </a:cubicBezTo>
                  <a:cubicBezTo>
                    <a:pt x="2025" y="128"/>
                    <a:pt x="2024" y="126"/>
                    <a:pt x="2024" y="123"/>
                  </a:cubicBezTo>
                  <a:cubicBezTo>
                    <a:pt x="2025" y="115"/>
                    <a:pt x="2027" y="106"/>
                    <a:pt x="2029" y="98"/>
                  </a:cubicBezTo>
                  <a:cubicBezTo>
                    <a:pt x="2030" y="98"/>
                    <a:pt x="2030" y="97"/>
                    <a:pt x="2030" y="96"/>
                  </a:cubicBezTo>
                  <a:cubicBezTo>
                    <a:pt x="2030" y="96"/>
                    <a:pt x="2030" y="97"/>
                    <a:pt x="2029" y="97"/>
                  </a:cubicBezTo>
                  <a:cubicBezTo>
                    <a:pt x="2032" y="86"/>
                    <a:pt x="2035" y="76"/>
                    <a:pt x="2035" y="76"/>
                  </a:cubicBezTo>
                  <a:cubicBezTo>
                    <a:pt x="2030" y="83"/>
                    <a:pt x="2024" y="96"/>
                    <a:pt x="2020" y="109"/>
                  </a:cubicBezTo>
                  <a:cubicBezTo>
                    <a:pt x="2020" y="107"/>
                    <a:pt x="2019" y="106"/>
                    <a:pt x="2019" y="104"/>
                  </a:cubicBezTo>
                  <a:cubicBezTo>
                    <a:pt x="2021" y="97"/>
                    <a:pt x="2024" y="90"/>
                    <a:pt x="2027" y="84"/>
                  </a:cubicBezTo>
                  <a:cubicBezTo>
                    <a:pt x="2024" y="90"/>
                    <a:pt x="2021" y="96"/>
                    <a:pt x="2019" y="102"/>
                  </a:cubicBezTo>
                  <a:cubicBezTo>
                    <a:pt x="2018" y="102"/>
                    <a:pt x="2018" y="101"/>
                    <a:pt x="2018" y="101"/>
                  </a:cubicBezTo>
                  <a:cubicBezTo>
                    <a:pt x="2020" y="77"/>
                    <a:pt x="2016" y="62"/>
                    <a:pt x="2016" y="62"/>
                  </a:cubicBezTo>
                  <a:cubicBezTo>
                    <a:pt x="2017" y="69"/>
                    <a:pt x="2017" y="80"/>
                    <a:pt x="2015" y="91"/>
                  </a:cubicBezTo>
                  <a:cubicBezTo>
                    <a:pt x="2015" y="89"/>
                    <a:pt x="2015" y="88"/>
                    <a:pt x="2014" y="87"/>
                  </a:cubicBezTo>
                  <a:cubicBezTo>
                    <a:pt x="2014" y="88"/>
                    <a:pt x="2014" y="88"/>
                    <a:pt x="2014" y="88"/>
                  </a:cubicBezTo>
                  <a:cubicBezTo>
                    <a:pt x="2014" y="90"/>
                    <a:pt x="2014" y="93"/>
                    <a:pt x="2015" y="96"/>
                  </a:cubicBezTo>
                  <a:cubicBezTo>
                    <a:pt x="2014" y="101"/>
                    <a:pt x="2014" y="105"/>
                    <a:pt x="2013" y="110"/>
                  </a:cubicBezTo>
                  <a:cubicBezTo>
                    <a:pt x="2012" y="109"/>
                    <a:pt x="2012" y="107"/>
                    <a:pt x="2011" y="106"/>
                  </a:cubicBezTo>
                  <a:cubicBezTo>
                    <a:pt x="2012" y="103"/>
                    <a:pt x="2012" y="99"/>
                    <a:pt x="2013" y="96"/>
                  </a:cubicBezTo>
                  <a:cubicBezTo>
                    <a:pt x="2012" y="98"/>
                    <a:pt x="2011" y="100"/>
                    <a:pt x="2010" y="103"/>
                  </a:cubicBezTo>
                  <a:cubicBezTo>
                    <a:pt x="2009" y="101"/>
                    <a:pt x="2008" y="99"/>
                    <a:pt x="2008" y="98"/>
                  </a:cubicBezTo>
                  <a:cubicBezTo>
                    <a:pt x="2008" y="89"/>
                    <a:pt x="2009" y="82"/>
                    <a:pt x="2009" y="82"/>
                  </a:cubicBezTo>
                  <a:cubicBezTo>
                    <a:pt x="2007" y="97"/>
                    <a:pt x="2007" y="97"/>
                    <a:pt x="2007" y="97"/>
                  </a:cubicBezTo>
                  <a:cubicBezTo>
                    <a:pt x="2006" y="94"/>
                    <a:pt x="2005" y="92"/>
                    <a:pt x="2004" y="90"/>
                  </a:cubicBezTo>
                  <a:cubicBezTo>
                    <a:pt x="2004" y="90"/>
                    <a:pt x="2004" y="90"/>
                    <a:pt x="2004" y="90"/>
                  </a:cubicBezTo>
                  <a:cubicBezTo>
                    <a:pt x="2004" y="90"/>
                    <a:pt x="2004" y="90"/>
                    <a:pt x="2004" y="90"/>
                  </a:cubicBezTo>
                  <a:cubicBezTo>
                    <a:pt x="2004" y="89"/>
                    <a:pt x="2004" y="89"/>
                    <a:pt x="2003" y="88"/>
                  </a:cubicBezTo>
                  <a:cubicBezTo>
                    <a:pt x="2003" y="83"/>
                    <a:pt x="2003" y="78"/>
                    <a:pt x="2003" y="73"/>
                  </a:cubicBezTo>
                  <a:cubicBezTo>
                    <a:pt x="2006" y="70"/>
                    <a:pt x="2009" y="66"/>
                    <a:pt x="2012" y="63"/>
                  </a:cubicBezTo>
                  <a:cubicBezTo>
                    <a:pt x="2009" y="66"/>
                    <a:pt x="2006" y="69"/>
                    <a:pt x="2003" y="71"/>
                  </a:cubicBezTo>
                  <a:cubicBezTo>
                    <a:pt x="2003" y="65"/>
                    <a:pt x="2002" y="60"/>
                    <a:pt x="2002" y="60"/>
                  </a:cubicBezTo>
                  <a:cubicBezTo>
                    <a:pt x="2002" y="64"/>
                    <a:pt x="2002" y="68"/>
                    <a:pt x="2002" y="72"/>
                  </a:cubicBezTo>
                  <a:cubicBezTo>
                    <a:pt x="2000" y="74"/>
                    <a:pt x="1999" y="75"/>
                    <a:pt x="1998" y="77"/>
                  </a:cubicBezTo>
                  <a:cubicBezTo>
                    <a:pt x="1997" y="70"/>
                    <a:pt x="1997" y="64"/>
                    <a:pt x="1997" y="64"/>
                  </a:cubicBezTo>
                  <a:cubicBezTo>
                    <a:pt x="1997" y="66"/>
                    <a:pt x="1997" y="71"/>
                    <a:pt x="1996" y="78"/>
                  </a:cubicBezTo>
                  <a:cubicBezTo>
                    <a:pt x="1993" y="81"/>
                    <a:pt x="1991" y="85"/>
                    <a:pt x="1989" y="88"/>
                  </a:cubicBezTo>
                  <a:cubicBezTo>
                    <a:pt x="1989" y="64"/>
                    <a:pt x="1988" y="42"/>
                    <a:pt x="1988" y="42"/>
                  </a:cubicBezTo>
                  <a:cubicBezTo>
                    <a:pt x="1989" y="55"/>
                    <a:pt x="1986" y="77"/>
                    <a:pt x="1984" y="96"/>
                  </a:cubicBezTo>
                  <a:cubicBezTo>
                    <a:pt x="1982" y="100"/>
                    <a:pt x="1980" y="104"/>
                    <a:pt x="1979" y="107"/>
                  </a:cubicBezTo>
                  <a:cubicBezTo>
                    <a:pt x="1978" y="107"/>
                    <a:pt x="1978" y="106"/>
                    <a:pt x="1978" y="106"/>
                  </a:cubicBezTo>
                  <a:cubicBezTo>
                    <a:pt x="1979" y="87"/>
                    <a:pt x="1982" y="70"/>
                    <a:pt x="1982" y="70"/>
                  </a:cubicBezTo>
                  <a:cubicBezTo>
                    <a:pt x="1980" y="74"/>
                    <a:pt x="1977" y="98"/>
                    <a:pt x="1975" y="117"/>
                  </a:cubicBezTo>
                  <a:cubicBezTo>
                    <a:pt x="1975" y="118"/>
                    <a:pt x="1975" y="119"/>
                    <a:pt x="1975" y="120"/>
                  </a:cubicBezTo>
                  <a:cubicBezTo>
                    <a:pt x="1975" y="119"/>
                    <a:pt x="1975" y="119"/>
                    <a:pt x="1975" y="118"/>
                  </a:cubicBezTo>
                  <a:cubicBezTo>
                    <a:pt x="1975" y="119"/>
                    <a:pt x="1975" y="119"/>
                    <a:pt x="1975" y="120"/>
                  </a:cubicBezTo>
                  <a:cubicBezTo>
                    <a:pt x="1974" y="121"/>
                    <a:pt x="1974" y="121"/>
                    <a:pt x="1974" y="122"/>
                  </a:cubicBezTo>
                  <a:cubicBezTo>
                    <a:pt x="1974" y="115"/>
                    <a:pt x="1974" y="108"/>
                    <a:pt x="1974" y="101"/>
                  </a:cubicBezTo>
                  <a:cubicBezTo>
                    <a:pt x="1974" y="101"/>
                    <a:pt x="1974" y="100"/>
                    <a:pt x="1974" y="100"/>
                  </a:cubicBezTo>
                  <a:cubicBezTo>
                    <a:pt x="1974" y="100"/>
                    <a:pt x="1974" y="101"/>
                    <a:pt x="1974" y="101"/>
                  </a:cubicBezTo>
                  <a:cubicBezTo>
                    <a:pt x="1974" y="98"/>
                    <a:pt x="1974" y="94"/>
                    <a:pt x="1973" y="91"/>
                  </a:cubicBezTo>
                  <a:cubicBezTo>
                    <a:pt x="1975" y="88"/>
                    <a:pt x="1977" y="85"/>
                    <a:pt x="1979" y="83"/>
                  </a:cubicBezTo>
                  <a:cubicBezTo>
                    <a:pt x="1977" y="85"/>
                    <a:pt x="1975" y="87"/>
                    <a:pt x="1973" y="90"/>
                  </a:cubicBezTo>
                  <a:cubicBezTo>
                    <a:pt x="1973" y="79"/>
                    <a:pt x="1972" y="69"/>
                    <a:pt x="1972" y="61"/>
                  </a:cubicBezTo>
                  <a:cubicBezTo>
                    <a:pt x="1971" y="73"/>
                    <a:pt x="1969" y="87"/>
                    <a:pt x="1967" y="100"/>
                  </a:cubicBezTo>
                  <a:cubicBezTo>
                    <a:pt x="1963" y="107"/>
                    <a:pt x="1960" y="115"/>
                    <a:pt x="1958" y="123"/>
                  </a:cubicBezTo>
                  <a:cubicBezTo>
                    <a:pt x="1959" y="109"/>
                    <a:pt x="1960" y="92"/>
                    <a:pt x="1961" y="80"/>
                  </a:cubicBezTo>
                  <a:cubicBezTo>
                    <a:pt x="1963" y="73"/>
                    <a:pt x="1964" y="67"/>
                    <a:pt x="1964" y="61"/>
                  </a:cubicBezTo>
                  <a:cubicBezTo>
                    <a:pt x="1964" y="60"/>
                    <a:pt x="1964" y="60"/>
                    <a:pt x="1964" y="60"/>
                  </a:cubicBezTo>
                  <a:cubicBezTo>
                    <a:pt x="1955" y="75"/>
                    <a:pt x="1951" y="88"/>
                    <a:pt x="1949" y="102"/>
                  </a:cubicBezTo>
                  <a:cubicBezTo>
                    <a:pt x="1949" y="102"/>
                    <a:pt x="1949" y="101"/>
                    <a:pt x="1949" y="101"/>
                  </a:cubicBezTo>
                  <a:cubicBezTo>
                    <a:pt x="1950" y="68"/>
                    <a:pt x="1953" y="30"/>
                    <a:pt x="1953" y="30"/>
                  </a:cubicBezTo>
                  <a:cubicBezTo>
                    <a:pt x="1951" y="38"/>
                    <a:pt x="1948" y="60"/>
                    <a:pt x="1946" y="83"/>
                  </a:cubicBezTo>
                  <a:cubicBezTo>
                    <a:pt x="1943" y="87"/>
                    <a:pt x="1940" y="92"/>
                    <a:pt x="1938" y="97"/>
                  </a:cubicBezTo>
                  <a:cubicBezTo>
                    <a:pt x="1938" y="91"/>
                    <a:pt x="1937" y="85"/>
                    <a:pt x="1937" y="79"/>
                  </a:cubicBezTo>
                  <a:cubicBezTo>
                    <a:pt x="1937" y="78"/>
                    <a:pt x="1937" y="78"/>
                    <a:pt x="1938" y="78"/>
                  </a:cubicBezTo>
                  <a:cubicBezTo>
                    <a:pt x="1937" y="78"/>
                    <a:pt x="1937" y="78"/>
                    <a:pt x="1937" y="78"/>
                  </a:cubicBezTo>
                  <a:cubicBezTo>
                    <a:pt x="1935" y="58"/>
                    <a:pt x="1934" y="41"/>
                    <a:pt x="1934" y="41"/>
                  </a:cubicBezTo>
                  <a:cubicBezTo>
                    <a:pt x="1935" y="52"/>
                    <a:pt x="1935" y="67"/>
                    <a:pt x="1934" y="82"/>
                  </a:cubicBezTo>
                  <a:cubicBezTo>
                    <a:pt x="1932" y="84"/>
                    <a:pt x="1930" y="87"/>
                    <a:pt x="1928" y="92"/>
                  </a:cubicBezTo>
                  <a:cubicBezTo>
                    <a:pt x="1927" y="82"/>
                    <a:pt x="1928" y="72"/>
                    <a:pt x="1928" y="68"/>
                  </a:cubicBezTo>
                  <a:cubicBezTo>
                    <a:pt x="1927" y="77"/>
                    <a:pt x="1926" y="88"/>
                    <a:pt x="1924" y="99"/>
                  </a:cubicBezTo>
                  <a:cubicBezTo>
                    <a:pt x="1922" y="94"/>
                    <a:pt x="1921" y="89"/>
                    <a:pt x="1919" y="84"/>
                  </a:cubicBezTo>
                  <a:cubicBezTo>
                    <a:pt x="1921" y="90"/>
                    <a:pt x="1922" y="96"/>
                    <a:pt x="1923" y="101"/>
                  </a:cubicBezTo>
                  <a:cubicBezTo>
                    <a:pt x="1923" y="105"/>
                    <a:pt x="1922" y="109"/>
                    <a:pt x="1921" y="113"/>
                  </a:cubicBezTo>
                  <a:cubicBezTo>
                    <a:pt x="1921" y="110"/>
                    <a:pt x="1921" y="108"/>
                    <a:pt x="1921" y="105"/>
                  </a:cubicBezTo>
                  <a:cubicBezTo>
                    <a:pt x="1920" y="108"/>
                    <a:pt x="1920" y="115"/>
                    <a:pt x="1920" y="119"/>
                  </a:cubicBezTo>
                  <a:cubicBezTo>
                    <a:pt x="1919" y="120"/>
                    <a:pt x="1919" y="122"/>
                    <a:pt x="1919" y="124"/>
                  </a:cubicBezTo>
                  <a:cubicBezTo>
                    <a:pt x="1918" y="125"/>
                    <a:pt x="1918" y="127"/>
                    <a:pt x="1918" y="128"/>
                  </a:cubicBezTo>
                  <a:cubicBezTo>
                    <a:pt x="1917" y="124"/>
                    <a:pt x="1916" y="120"/>
                    <a:pt x="1915" y="116"/>
                  </a:cubicBezTo>
                  <a:cubicBezTo>
                    <a:pt x="1916" y="108"/>
                    <a:pt x="1917" y="100"/>
                    <a:pt x="1917" y="94"/>
                  </a:cubicBezTo>
                  <a:cubicBezTo>
                    <a:pt x="1918" y="92"/>
                    <a:pt x="1918" y="91"/>
                    <a:pt x="1919" y="89"/>
                  </a:cubicBezTo>
                  <a:cubicBezTo>
                    <a:pt x="1918" y="90"/>
                    <a:pt x="1918" y="91"/>
                    <a:pt x="1917" y="92"/>
                  </a:cubicBezTo>
                  <a:cubicBezTo>
                    <a:pt x="1918" y="87"/>
                    <a:pt x="1918" y="83"/>
                    <a:pt x="1918" y="83"/>
                  </a:cubicBezTo>
                  <a:cubicBezTo>
                    <a:pt x="1918" y="85"/>
                    <a:pt x="1917" y="89"/>
                    <a:pt x="1916" y="93"/>
                  </a:cubicBezTo>
                  <a:cubicBezTo>
                    <a:pt x="1915" y="96"/>
                    <a:pt x="1913" y="99"/>
                    <a:pt x="1912" y="102"/>
                  </a:cubicBezTo>
                  <a:cubicBezTo>
                    <a:pt x="1911" y="101"/>
                    <a:pt x="1911" y="100"/>
                    <a:pt x="1911" y="99"/>
                  </a:cubicBezTo>
                  <a:cubicBezTo>
                    <a:pt x="1913" y="80"/>
                    <a:pt x="1915" y="62"/>
                    <a:pt x="1915" y="62"/>
                  </a:cubicBezTo>
                  <a:cubicBezTo>
                    <a:pt x="1913" y="66"/>
                    <a:pt x="1911" y="80"/>
                    <a:pt x="1909" y="95"/>
                  </a:cubicBezTo>
                  <a:cubicBezTo>
                    <a:pt x="1909" y="94"/>
                    <a:pt x="1908" y="92"/>
                    <a:pt x="1907" y="90"/>
                  </a:cubicBezTo>
                  <a:cubicBezTo>
                    <a:pt x="1908" y="92"/>
                    <a:pt x="1909" y="94"/>
                    <a:pt x="1909" y="96"/>
                  </a:cubicBezTo>
                  <a:cubicBezTo>
                    <a:pt x="1909" y="101"/>
                    <a:pt x="1908" y="106"/>
                    <a:pt x="1908" y="110"/>
                  </a:cubicBezTo>
                  <a:cubicBezTo>
                    <a:pt x="1907" y="113"/>
                    <a:pt x="1906" y="116"/>
                    <a:pt x="1905" y="118"/>
                  </a:cubicBezTo>
                  <a:cubicBezTo>
                    <a:pt x="1903" y="94"/>
                    <a:pt x="1898" y="64"/>
                    <a:pt x="1898" y="64"/>
                  </a:cubicBezTo>
                  <a:cubicBezTo>
                    <a:pt x="1898" y="64"/>
                    <a:pt x="1898" y="73"/>
                    <a:pt x="1899" y="82"/>
                  </a:cubicBezTo>
                  <a:cubicBezTo>
                    <a:pt x="1900" y="88"/>
                    <a:pt x="1899" y="98"/>
                    <a:pt x="1897" y="108"/>
                  </a:cubicBezTo>
                  <a:cubicBezTo>
                    <a:pt x="1896" y="111"/>
                    <a:pt x="1895" y="114"/>
                    <a:pt x="1894" y="117"/>
                  </a:cubicBezTo>
                  <a:cubicBezTo>
                    <a:pt x="1894" y="108"/>
                    <a:pt x="1893" y="99"/>
                    <a:pt x="1891" y="90"/>
                  </a:cubicBezTo>
                  <a:cubicBezTo>
                    <a:pt x="1894" y="78"/>
                    <a:pt x="1899" y="66"/>
                    <a:pt x="1898" y="56"/>
                  </a:cubicBezTo>
                  <a:cubicBezTo>
                    <a:pt x="1895" y="62"/>
                    <a:pt x="1892" y="67"/>
                    <a:pt x="1890" y="72"/>
                  </a:cubicBezTo>
                  <a:cubicBezTo>
                    <a:pt x="1893" y="34"/>
                    <a:pt x="1886" y="19"/>
                    <a:pt x="1886" y="19"/>
                  </a:cubicBezTo>
                  <a:cubicBezTo>
                    <a:pt x="1886" y="19"/>
                    <a:pt x="1889" y="31"/>
                    <a:pt x="1888" y="54"/>
                  </a:cubicBezTo>
                  <a:cubicBezTo>
                    <a:pt x="1887" y="61"/>
                    <a:pt x="1886" y="74"/>
                    <a:pt x="1885" y="88"/>
                  </a:cubicBezTo>
                  <a:cubicBezTo>
                    <a:pt x="1883" y="92"/>
                    <a:pt x="1882" y="97"/>
                    <a:pt x="1882" y="101"/>
                  </a:cubicBezTo>
                  <a:cubicBezTo>
                    <a:pt x="1881" y="98"/>
                    <a:pt x="1880" y="95"/>
                    <a:pt x="1878" y="91"/>
                  </a:cubicBezTo>
                  <a:cubicBezTo>
                    <a:pt x="1879" y="89"/>
                    <a:pt x="1879" y="87"/>
                    <a:pt x="1880" y="85"/>
                  </a:cubicBezTo>
                  <a:cubicBezTo>
                    <a:pt x="1879" y="87"/>
                    <a:pt x="1879" y="88"/>
                    <a:pt x="1878" y="90"/>
                  </a:cubicBezTo>
                  <a:cubicBezTo>
                    <a:pt x="1878" y="89"/>
                    <a:pt x="1877" y="88"/>
                    <a:pt x="1877" y="87"/>
                  </a:cubicBezTo>
                  <a:cubicBezTo>
                    <a:pt x="1877" y="83"/>
                    <a:pt x="1877" y="78"/>
                    <a:pt x="1877" y="74"/>
                  </a:cubicBezTo>
                  <a:cubicBezTo>
                    <a:pt x="1877" y="46"/>
                    <a:pt x="1867" y="40"/>
                    <a:pt x="1867" y="40"/>
                  </a:cubicBezTo>
                  <a:cubicBezTo>
                    <a:pt x="1867" y="40"/>
                    <a:pt x="1873" y="44"/>
                    <a:pt x="1873" y="70"/>
                  </a:cubicBezTo>
                  <a:cubicBezTo>
                    <a:pt x="1873" y="84"/>
                    <a:pt x="1868" y="108"/>
                    <a:pt x="1863" y="125"/>
                  </a:cubicBezTo>
                  <a:cubicBezTo>
                    <a:pt x="1863" y="123"/>
                    <a:pt x="1863" y="120"/>
                    <a:pt x="1862" y="118"/>
                  </a:cubicBezTo>
                  <a:cubicBezTo>
                    <a:pt x="1863" y="111"/>
                    <a:pt x="1864" y="105"/>
                    <a:pt x="1864" y="98"/>
                  </a:cubicBezTo>
                  <a:cubicBezTo>
                    <a:pt x="1863" y="101"/>
                    <a:pt x="1862" y="104"/>
                    <a:pt x="1862" y="107"/>
                  </a:cubicBezTo>
                  <a:cubicBezTo>
                    <a:pt x="1862" y="107"/>
                    <a:pt x="1862" y="106"/>
                    <a:pt x="1862" y="106"/>
                  </a:cubicBezTo>
                  <a:cubicBezTo>
                    <a:pt x="1862" y="97"/>
                    <a:pt x="1863" y="83"/>
                    <a:pt x="1869" y="75"/>
                  </a:cubicBezTo>
                  <a:cubicBezTo>
                    <a:pt x="1866" y="77"/>
                    <a:pt x="1863" y="82"/>
                    <a:pt x="1861" y="87"/>
                  </a:cubicBezTo>
                  <a:cubicBezTo>
                    <a:pt x="1862" y="78"/>
                    <a:pt x="1862" y="71"/>
                    <a:pt x="1862" y="71"/>
                  </a:cubicBezTo>
                  <a:cubicBezTo>
                    <a:pt x="1861" y="75"/>
                    <a:pt x="1858" y="97"/>
                    <a:pt x="1854" y="116"/>
                  </a:cubicBezTo>
                  <a:cubicBezTo>
                    <a:pt x="1854" y="114"/>
                    <a:pt x="1854" y="112"/>
                    <a:pt x="1853" y="110"/>
                  </a:cubicBezTo>
                  <a:cubicBezTo>
                    <a:pt x="1854" y="99"/>
                    <a:pt x="1855" y="87"/>
                    <a:pt x="1856" y="78"/>
                  </a:cubicBezTo>
                  <a:cubicBezTo>
                    <a:pt x="1858" y="71"/>
                    <a:pt x="1860" y="63"/>
                    <a:pt x="1862" y="55"/>
                  </a:cubicBezTo>
                  <a:cubicBezTo>
                    <a:pt x="1862" y="54"/>
                    <a:pt x="1862" y="52"/>
                    <a:pt x="1862" y="51"/>
                  </a:cubicBezTo>
                  <a:cubicBezTo>
                    <a:pt x="1860" y="54"/>
                    <a:pt x="1859" y="57"/>
                    <a:pt x="1858" y="60"/>
                  </a:cubicBezTo>
                  <a:cubicBezTo>
                    <a:pt x="1858" y="60"/>
                    <a:pt x="1858" y="59"/>
                    <a:pt x="1858" y="59"/>
                  </a:cubicBezTo>
                  <a:cubicBezTo>
                    <a:pt x="1858" y="60"/>
                    <a:pt x="1858" y="60"/>
                    <a:pt x="1858" y="60"/>
                  </a:cubicBezTo>
                  <a:cubicBezTo>
                    <a:pt x="1854" y="70"/>
                    <a:pt x="1851" y="80"/>
                    <a:pt x="1848" y="89"/>
                  </a:cubicBezTo>
                  <a:cubicBezTo>
                    <a:pt x="1854" y="30"/>
                    <a:pt x="1851" y="15"/>
                    <a:pt x="1850" y="13"/>
                  </a:cubicBezTo>
                  <a:cubicBezTo>
                    <a:pt x="1850" y="15"/>
                    <a:pt x="1851" y="22"/>
                    <a:pt x="1847" y="56"/>
                  </a:cubicBezTo>
                  <a:cubicBezTo>
                    <a:pt x="1845" y="68"/>
                    <a:pt x="1844" y="80"/>
                    <a:pt x="1842" y="91"/>
                  </a:cubicBezTo>
                  <a:cubicBezTo>
                    <a:pt x="1841" y="85"/>
                    <a:pt x="1839" y="79"/>
                    <a:pt x="1837" y="74"/>
                  </a:cubicBezTo>
                  <a:cubicBezTo>
                    <a:pt x="1838" y="51"/>
                    <a:pt x="1839" y="31"/>
                    <a:pt x="1839" y="31"/>
                  </a:cubicBezTo>
                  <a:cubicBezTo>
                    <a:pt x="1837" y="38"/>
                    <a:pt x="1835" y="53"/>
                    <a:pt x="1834" y="69"/>
                  </a:cubicBezTo>
                  <a:cubicBezTo>
                    <a:pt x="1833" y="68"/>
                    <a:pt x="1832" y="67"/>
                    <a:pt x="1831" y="65"/>
                  </a:cubicBezTo>
                  <a:cubicBezTo>
                    <a:pt x="1832" y="67"/>
                    <a:pt x="1833" y="69"/>
                    <a:pt x="1834" y="71"/>
                  </a:cubicBezTo>
                  <a:cubicBezTo>
                    <a:pt x="1834" y="71"/>
                    <a:pt x="1834" y="72"/>
                    <a:pt x="1834" y="73"/>
                  </a:cubicBezTo>
                  <a:cubicBezTo>
                    <a:pt x="1831" y="77"/>
                    <a:pt x="1828" y="81"/>
                    <a:pt x="1826" y="86"/>
                  </a:cubicBezTo>
                  <a:cubicBezTo>
                    <a:pt x="1825" y="85"/>
                    <a:pt x="1825" y="84"/>
                    <a:pt x="1824" y="83"/>
                  </a:cubicBezTo>
                  <a:cubicBezTo>
                    <a:pt x="1822" y="61"/>
                    <a:pt x="1819" y="38"/>
                    <a:pt x="1816" y="28"/>
                  </a:cubicBezTo>
                  <a:cubicBezTo>
                    <a:pt x="1816" y="28"/>
                    <a:pt x="1820" y="54"/>
                    <a:pt x="1823" y="83"/>
                  </a:cubicBezTo>
                  <a:cubicBezTo>
                    <a:pt x="1822" y="82"/>
                    <a:pt x="1821" y="81"/>
                    <a:pt x="1820" y="80"/>
                  </a:cubicBezTo>
                  <a:cubicBezTo>
                    <a:pt x="1822" y="81"/>
                    <a:pt x="1823" y="82"/>
                    <a:pt x="1824" y="84"/>
                  </a:cubicBezTo>
                  <a:cubicBezTo>
                    <a:pt x="1824" y="85"/>
                    <a:pt x="1824" y="86"/>
                    <a:pt x="1824" y="88"/>
                  </a:cubicBezTo>
                  <a:cubicBezTo>
                    <a:pt x="1824" y="86"/>
                    <a:pt x="1824" y="85"/>
                    <a:pt x="1824" y="84"/>
                  </a:cubicBezTo>
                  <a:cubicBezTo>
                    <a:pt x="1824" y="85"/>
                    <a:pt x="1825" y="86"/>
                    <a:pt x="1826" y="87"/>
                  </a:cubicBezTo>
                  <a:cubicBezTo>
                    <a:pt x="1825" y="88"/>
                    <a:pt x="1825" y="89"/>
                    <a:pt x="1824" y="90"/>
                  </a:cubicBezTo>
                  <a:cubicBezTo>
                    <a:pt x="1824" y="88"/>
                    <a:pt x="1824" y="88"/>
                    <a:pt x="1824" y="88"/>
                  </a:cubicBezTo>
                  <a:cubicBezTo>
                    <a:pt x="1824" y="88"/>
                    <a:pt x="1824" y="89"/>
                    <a:pt x="1824" y="90"/>
                  </a:cubicBezTo>
                  <a:cubicBezTo>
                    <a:pt x="1822" y="95"/>
                    <a:pt x="1821" y="100"/>
                    <a:pt x="1819" y="105"/>
                  </a:cubicBezTo>
                  <a:cubicBezTo>
                    <a:pt x="1819" y="105"/>
                    <a:pt x="1819" y="105"/>
                    <a:pt x="1819" y="105"/>
                  </a:cubicBezTo>
                  <a:cubicBezTo>
                    <a:pt x="1819" y="104"/>
                    <a:pt x="1819" y="104"/>
                    <a:pt x="1819" y="103"/>
                  </a:cubicBezTo>
                  <a:cubicBezTo>
                    <a:pt x="1819" y="104"/>
                    <a:pt x="1819" y="104"/>
                    <a:pt x="1819" y="105"/>
                  </a:cubicBezTo>
                  <a:cubicBezTo>
                    <a:pt x="1816" y="95"/>
                    <a:pt x="1814" y="87"/>
                    <a:pt x="1812" y="81"/>
                  </a:cubicBezTo>
                  <a:cubicBezTo>
                    <a:pt x="1813" y="85"/>
                    <a:pt x="1814" y="90"/>
                    <a:pt x="1815" y="95"/>
                  </a:cubicBezTo>
                  <a:cubicBezTo>
                    <a:pt x="1815" y="100"/>
                    <a:pt x="1814" y="104"/>
                    <a:pt x="1813" y="109"/>
                  </a:cubicBezTo>
                  <a:cubicBezTo>
                    <a:pt x="1814" y="104"/>
                    <a:pt x="1815" y="100"/>
                    <a:pt x="1815" y="95"/>
                  </a:cubicBezTo>
                  <a:cubicBezTo>
                    <a:pt x="1816" y="100"/>
                    <a:pt x="1817" y="105"/>
                    <a:pt x="1818" y="110"/>
                  </a:cubicBezTo>
                  <a:cubicBezTo>
                    <a:pt x="1818" y="110"/>
                    <a:pt x="1818" y="111"/>
                    <a:pt x="1818" y="111"/>
                  </a:cubicBezTo>
                  <a:cubicBezTo>
                    <a:pt x="1817" y="116"/>
                    <a:pt x="1815" y="122"/>
                    <a:pt x="1812" y="127"/>
                  </a:cubicBezTo>
                  <a:cubicBezTo>
                    <a:pt x="1812" y="125"/>
                    <a:pt x="1811" y="123"/>
                    <a:pt x="1811" y="120"/>
                  </a:cubicBezTo>
                  <a:cubicBezTo>
                    <a:pt x="1812" y="117"/>
                    <a:pt x="1813" y="113"/>
                    <a:pt x="1813" y="109"/>
                  </a:cubicBezTo>
                  <a:cubicBezTo>
                    <a:pt x="1813" y="112"/>
                    <a:pt x="1812" y="116"/>
                    <a:pt x="1811" y="119"/>
                  </a:cubicBezTo>
                  <a:cubicBezTo>
                    <a:pt x="1809" y="111"/>
                    <a:pt x="1807" y="103"/>
                    <a:pt x="1807" y="95"/>
                  </a:cubicBezTo>
                  <a:cubicBezTo>
                    <a:pt x="1807" y="96"/>
                    <a:pt x="1807" y="96"/>
                    <a:pt x="1807" y="96"/>
                  </a:cubicBezTo>
                  <a:cubicBezTo>
                    <a:pt x="1807" y="98"/>
                    <a:pt x="1807" y="98"/>
                    <a:pt x="1807" y="98"/>
                  </a:cubicBezTo>
                  <a:cubicBezTo>
                    <a:pt x="1807" y="97"/>
                    <a:pt x="1807" y="96"/>
                    <a:pt x="1807" y="95"/>
                  </a:cubicBezTo>
                  <a:cubicBezTo>
                    <a:pt x="1807" y="84"/>
                    <a:pt x="1805" y="69"/>
                    <a:pt x="1799" y="60"/>
                  </a:cubicBezTo>
                  <a:cubicBezTo>
                    <a:pt x="1803" y="70"/>
                    <a:pt x="1805" y="82"/>
                    <a:pt x="1805" y="93"/>
                  </a:cubicBezTo>
                  <a:cubicBezTo>
                    <a:pt x="1805" y="101"/>
                    <a:pt x="1803" y="109"/>
                    <a:pt x="1801" y="116"/>
                  </a:cubicBezTo>
                  <a:cubicBezTo>
                    <a:pt x="1799" y="115"/>
                    <a:pt x="1799" y="117"/>
                    <a:pt x="1800" y="120"/>
                  </a:cubicBezTo>
                  <a:cubicBezTo>
                    <a:pt x="1800" y="121"/>
                    <a:pt x="1799" y="121"/>
                    <a:pt x="1799" y="122"/>
                  </a:cubicBezTo>
                  <a:cubicBezTo>
                    <a:pt x="1798" y="119"/>
                    <a:pt x="1797" y="115"/>
                    <a:pt x="1796" y="112"/>
                  </a:cubicBezTo>
                  <a:cubicBezTo>
                    <a:pt x="1797" y="107"/>
                    <a:pt x="1797" y="103"/>
                    <a:pt x="1797" y="98"/>
                  </a:cubicBezTo>
                  <a:cubicBezTo>
                    <a:pt x="1797" y="90"/>
                    <a:pt x="1796" y="82"/>
                    <a:pt x="1794" y="74"/>
                  </a:cubicBezTo>
                  <a:cubicBezTo>
                    <a:pt x="1793" y="83"/>
                    <a:pt x="1793" y="93"/>
                    <a:pt x="1793" y="102"/>
                  </a:cubicBezTo>
                  <a:cubicBezTo>
                    <a:pt x="1790" y="94"/>
                    <a:pt x="1787" y="86"/>
                    <a:pt x="1785" y="81"/>
                  </a:cubicBezTo>
                  <a:cubicBezTo>
                    <a:pt x="1785" y="86"/>
                    <a:pt x="1785" y="86"/>
                    <a:pt x="1785" y="86"/>
                  </a:cubicBezTo>
                  <a:cubicBezTo>
                    <a:pt x="1785" y="97"/>
                    <a:pt x="1788" y="108"/>
                    <a:pt x="1792" y="118"/>
                  </a:cubicBezTo>
                  <a:cubicBezTo>
                    <a:pt x="1791" y="119"/>
                    <a:pt x="1791" y="120"/>
                    <a:pt x="1791" y="121"/>
                  </a:cubicBezTo>
                  <a:cubicBezTo>
                    <a:pt x="1791" y="123"/>
                    <a:pt x="1790" y="126"/>
                    <a:pt x="1789" y="128"/>
                  </a:cubicBezTo>
                  <a:cubicBezTo>
                    <a:pt x="1786" y="121"/>
                    <a:pt x="1784" y="113"/>
                    <a:pt x="1782" y="106"/>
                  </a:cubicBezTo>
                  <a:cubicBezTo>
                    <a:pt x="1782" y="101"/>
                    <a:pt x="1781" y="96"/>
                    <a:pt x="1780" y="92"/>
                  </a:cubicBezTo>
                  <a:cubicBezTo>
                    <a:pt x="1780" y="91"/>
                    <a:pt x="1780" y="90"/>
                    <a:pt x="1780" y="89"/>
                  </a:cubicBezTo>
                  <a:cubicBezTo>
                    <a:pt x="1780" y="90"/>
                    <a:pt x="1780" y="90"/>
                    <a:pt x="1780" y="91"/>
                  </a:cubicBezTo>
                  <a:cubicBezTo>
                    <a:pt x="1779" y="85"/>
                    <a:pt x="1777" y="79"/>
                    <a:pt x="1774" y="73"/>
                  </a:cubicBezTo>
                  <a:cubicBezTo>
                    <a:pt x="1774" y="73"/>
                    <a:pt x="1774" y="72"/>
                    <a:pt x="1774" y="71"/>
                  </a:cubicBezTo>
                  <a:cubicBezTo>
                    <a:pt x="1774" y="71"/>
                    <a:pt x="1773" y="72"/>
                    <a:pt x="1773" y="73"/>
                  </a:cubicBezTo>
                  <a:cubicBezTo>
                    <a:pt x="1773" y="72"/>
                    <a:pt x="1773" y="71"/>
                    <a:pt x="1772" y="71"/>
                  </a:cubicBezTo>
                  <a:cubicBezTo>
                    <a:pt x="1772" y="72"/>
                    <a:pt x="1773" y="73"/>
                    <a:pt x="1773" y="73"/>
                  </a:cubicBezTo>
                  <a:cubicBezTo>
                    <a:pt x="1770" y="79"/>
                    <a:pt x="1768" y="85"/>
                    <a:pt x="1766" y="91"/>
                  </a:cubicBezTo>
                  <a:cubicBezTo>
                    <a:pt x="1766" y="90"/>
                    <a:pt x="1766" y="90"/>
                    <a:pt x="1766" y="89"/>
                  </a:cubicBezTo>
                  <a:cubicBezTo>
                    <a:pt x="1766" y="90"/>
                    <a:pt x="1766" y="91"/>
                    <a:pt x="1766" y="92"/>
                  </a:cubicBezTo>
                  <a:cubicBezTo>
                    <a:pt x="1765" y="96"/>
                    <a:pt x="1765" y="101"/>
                    <a:pt x="1764" y="106"/>
                  </a:cubicBezTo>
                  <a:cubicBezTo>
                    <a:pt x="1763" y="113"/>
                    <a:pt x="1760" y="121"/>
                    <a:pt x="1757" y="128"/>
                  </a:cubicBezTo>
                  <a:cubicBezTo>
                    <a:pt x="1756" y="126"/>
                    <a:pt x="1756" y="123"/>
                    <a:pt x="1755" y="121"/>
                  </a:cubicBezTo>
                  <a:cubicBezTo>
                    <a:pt x="1755" y="120"/>
                    <a:pt x="1755" y="119"/>
                    <a:pt x="1755" y="118"/>
                  </a:cubicBezTo>
                  <a:cubicBezTo>
                    <a:pt x="1758" y="108"/>
                    <a:pt x="1761" y="97"/>
                    <a:pt x="1761" y="86"/>
                  </a:cubicBezTo>
                  <a:cubicBezTo>
                    <a:pt x="1761" y="81"/>
                    <a:pt x="1761" y="81"/>
                    <a:pt x="1761" y="81"/>
                  </a:cubicBezTo>
                  <a:cubicBezTo>
                    <a:pt x="1759" y="86"/>
                    <a:pt x="1756" y="94"/>
                    <a:pt x="1753" y="102"/>
                  </a:cubicBezTo>
                  <a:cubicBezTo>
                    <a:pt x="1753" y="93"/>
                    <a:pt x="1754" y="83"/>
                    <a:pt x="1752" y="74"/>
                  </a:cubicBezTo>
                  <a:cubicBezTo>
                    <a:pt x="1750" y="82"/>
                    <a:pt x="1749" y="90"/>
                    <a:pt x="1749" y="98"/>
                  </a:cubicBezTo>
                  <a:cubicBezTo>
                    <a:pt x="1749" y="103"/>
                    <a:pt x="1750" y="107"/>
                    <a:pt x="1750" y="112"/>
                  </a:cubicBezTo>
                  <a:cubicBezTo>
                    <a:pt x="1749" y="115"/>
                    <a:pt x="1748" y="119"/>
                    <a:pt x="1747" y="122"/>
                  </a:cubicBezTo>
                  <a:cubicBezTo>
                    <a:pt x="1744" y="112"/>
                    <a:pt x="1741" y="103"/>
                    <a:pt x="1741" y="93"/>
                  </a:cubicBezTo>
                  <a:cubicBezTo>
                    <a:pt x="1741" y="82"/>
                    <a:pt x="1743" y="70"/>
                    <a:pt x="1747" y="60"/>
                  </a:cubicBezTo>
                  <a:cubicBezTo>
                    <a:pt x="1742" y="69"/>
                    <a:pt x="1740" y="84"/>
                    <a:pt x="1740" y="95"/>
                  </a:cubicBezTo>
                  <a:cubicBezTo>
                    <a:pt x="1740" y="96"/>
                    <a:pt x="1740" y="97"/>
                    <a:pt x="1740" y="98"/>
                  </a:cubicBezTo>
                  <a:cubicBezTo>
                    <a:pt x="1739" y="96"/>
                    <a:pt x="1739" y="96"/>
                    <a:pt x="1739" y="96"/>
                  </a:cubicBezTo>
                  <a:cubicBezTo>
                    <a:pt x="1739" y="95"/>
                    <a:pt x="1739" y="95"/>
                    <a:pt x="1739" y="95"/>
                  </a:cubicBezTo>
                  <a:cubicBezTo>
                    <a:pt x="1739" y="103"/>
                    <a:pt x="1738" y="111"/>
                    <a:pt x="1736" y="119"/>
                  </a:cubicBezTo>
                  <a:cubicBezTo>
                    <a:pt x="1735" y="116"/>
                    <a:pt x="1734" y="112"/>
                    <a:pt x="1733" y="109"/>
                  </a:cubicBezTo>
                  <a:cubicBezTo>
                    <a:pt x="1734" y="113"/>
                    <a:pt x="1735" y="117"/>
                    <a:pt x="1735" y="120"/>
                  </a:cubicBezTo>
                  <a:cubicBezTo>
                    <a:pt x="1735" y="123"/>
                    <a:pt x="1734" y="125"/>
                    <a:pt x="1734" y="127"/>
                  </a:cubicBezTo>
                  <a:cubicBezTo>
                    <a:pt x="1732" y="122"/>
                    <a:pt x="1730" y="116"/>
                    <a:pt x="1728" y="111"/>
                  </a:cubicBezTo>
                  <a:cubicBezTo>
                    <a:pt x="1728" y="109"/>
                    <a:pt x="1728" y="108"/>
                    <a:pt x="1727" y="107"/>
                  </a:cubicBezTo>
                  <a:cubicBezTo>
                    <a:pt x="1727" y="106"/>
                    <a:pt x="1727" y="104"/>
                    <a:pt x="1727" y="103"/>
                  </a:cubicBezTo>
                  <a:cubicBezTo>
                    <a:pt x="1727" y="104"/>
                    <a:pt x="1727" y="105"/>
                    <a:pt x="1727" y="105"/>
                  </a:cubicBezTo>
                  <a:cubicBezTo>
                    <a:pt x="1726" y="99"/>
                    <a:pt x="1724" y="93"/>
                    <a:pt x="1721" y="87"/>
                  </a:cubicBezTo>
                  <a:cubicBezTo>
                    <a:pt x="1722" y="84"/>
                    <a:pt x="1724" y="82"/>
                    <a:pt x="1726" y="80"/>
                  </a:cubicBezTo>
                  <a:cubicBezTo>
                    <a:pt x="1724" y="82"/>
                    <a:pt x="1722" y="84"/>
                    <a:pt x="1720" y="86"/>
                  </a:cubicBezTo>
                  <a:cubicBezTo>
                    <a:pt x="1718" y="81"/>
                    <a:pt x="1715" y="77"/>
                    <a:pt x="1712" y="73"/>
                  </a:cubicBezTo>
                  <a:cubicBezTo>
                    <a:pt x="1715" y="77"/>
                    <a:pt x="1717" y="83"/>
                    <a:pt x="1718" y="90"/>
                  </a:cubicBezTo>
                  <a:cubicBezTo>
                    <a:pt x="1716" y="94"/>
                    <a:pt x="1714" y="99"/>
                    <a:pt x="1714" y="103"/>
                  </a:cubicBezTo>
                  <a:cubicBezTo>
                    <a:pt x="1712" y="97"/>
                    <a:pt x="1710" y="91"/>
                    <a:pt x="1708" y="85"/>
                  </a:cubicBezTo>
                  <a:cubicBezTo>
                    <a:pt x="1710" y="91"/>
                    <a:pt x="1710" y="97"/>
                    <a:pt x="1710" y="103"/>
                  </a:cubicBezTo>
                  <a:cubicBezTo>
                    <a:pt x="1710" y="108"/>
                    <a:pt x="1709" y="114"/>
                    <a:pt x="1709" y="119"/>
                  </a:cubicBezTo>
                  <a:cubicBezTo>
                    <a:pt x="1707" y="111"/>
                    <a:pt x="1706" y="104"/>
                    <a:pt x="1706" y="96"/>
                  </a:cubicBezTo>
                  <a:cubicBezTo>
                    <a:pt x="1706" y="87"/>
                    <a:pt x="1710" y="73"/>
                    <a:pt x="1715" y="65"/>
                  </a:cubicBezTo>
                  <a:cubicBezTo>
                    <a:pt x="1706" y="76"/>
                    <a:pt x="1702" y="96"/>
                    <a:pt x="1702" y="108"/>
                  </a:cubicBezTo>
                  <a:cubicBezTo>
                    <a:pt x="1702" y="119"/>
                    <a:pt x="1705" y="130"/>
                    <a:pt x="1705" y="141"/>
                  </a:cubicBezTo>
                  <a:cubicBezTo>
                    <a:pt x="1705" y="146"/>
                    <a:pt x="1705" y="150"/>
                    <a:pt x="1704" y="154"/>
                  </a:cubicBezTo>
                  <a:cubicBezTo>
                    <a:pt x="1698" y="135"/>
                    <a:pt x="1703" y="113"/>
                    <a:pt x="1699" y="93"/>
                  </a:cubicBezTo>
                  <a:cubicBezTo>
                    <a:pt x="1696" y="79"/>
                    <a:pt x="1691" y="64"/>
                    <a:pt x="1685" y="51"/>
                  </a:cubicBezTo>
                  <a:cubicBezTo>
                    <a:pt x="1684" y="52"/>
                    <a:pt x="1684" y="54"/>
                    <a:pt x="1684" y="55"/>
                  </a:cubicBezTo>
                  <a:cubicBezTo>
                    <a:pt x="1691" y="76"/>
                    <a:pt x="1693" y="92"/>
                    <a:pt x="1694" y="105"/>
                  </a:cubicBezTo>
                  <a:cubicBezTo>
                    <a:pt x="1693" y="109"/>
                    <a:pt x="1692" y="114"/>
                    <a:pt x="1692" y="118"/>
                  </a:cubicBezTo>
                  <a:cubicBezTo>
                    <a:pt x="1690" y="101"/>
                    <a:pt x="1686" y="82"/>
                    <a:pt x="1677" y="75"/>
                  </a:cubicBezTo>
                  <a:cubicBezTo>
                    <a:pt x="1683" y="83"/>
                    <a:pt x="1685" y="97"/>
                    <a:pt x="1685" y="106"/>
                  </a:cubicBezTo>
                  <a:cubicBezTo>
                    <a:pt x="1685" y="106"/>
                    <a:pt x="1685" y="107"/>
                    <a:pt x="1685" y="107"/>
                  </a:cubicBezTo>
                  <a:cubicBezTo>
                    <a:pt x="1684" y="104"/>
                    <a:pt x="1683" y="101"/>
                    <a:pt x="1683" y="98"/>
                  </a:cubicBezTo>
                  <a:cubicBezTo>
                    <a:pt x="1683" y="105"/>
                    <a:pt x="1683" y="111"/>
                    <a:pt x="1684" y="118"/>
                  </a:cubicBezTo>
                  <a:cubicBezTo>
                    <a:pt x="1684" y="122"/>
                    <a:pt x="1683" y="126"/>
                    <a:pt x="1682" y="130"/>
                  </a:cubicBezTo>
                  <a:cubicBezTo>
                    <a:pt x="1681" y="124"/>
                    <a:pt x="1679" y="118"/>
                    <a:pt x="1678" y="113"/>
                  </a:cubicBezTo>
                  <a:cubicBezTo>
                    <a:pt x="1679" y="121"/>
                    <a:pt x="1681" y="128"/>
                    <a:pt x="1681" y="136"/>
                  </a:cubicBezTo>
                  <a:cubicBezTo>
                    <a:pt x="1680" y="140"/>
                    <a:pt x="1679" y="144"/>
                    <a:pt x="1679" y="148"/>
                  </a:cubicBezTo>
                  <a:cubicBezTo>
                    <a:pt x="1679" y="147"/>
                    <a:pt x="1678" y="147"/>
                    <a:pt x="1678" y="146"/>
                  </a:cubicBezTo>
                  <a:cubicBezTo>
                    <a:pt x="1679" y="129"/>
                    <a:pt x="1676" y="106"/>
                    <a:pt x="1669" y="91"/>
                  </a:cubicBezTo>
                  <a:cubicBezTo>
                    <a:pt x="1670" y="88"/>
                    <a:pt x="1670" y="85"/>
                    <a:pt x="1672" y="83"/>
                  </a:cubicBezTo>
                  <a:cubicBezTo>
                    <a:pt x="1670" y="85"/>
                    <a:pt x="1669" y="88"/>
                    <a:pt x="1668" y="90"/>
                  </a:cubicBezTo>
                  <a:cubicBezTo>
                    <a:pt x="1668" y="88"/>
                    <a:pt x="1667" y="87"/>
                    <a:pt x="1666" y="85"/>
                  </a:cubicBezTo>
                  <a:cubicBezTo>
                    <a:pt x="1667" y="87"/>
                    <a:pt x="1668" y="89"/>
                    <a:pt x="1668" y="91"/>
                  </a:cubicBezTo>
                  <a:cubicBezTo>
                    <a:pt x="1667" y="95"/>
                    <a:pt x="1666" y="98"/>
                    <a:pt x="1665" y="101"/>
                  </a:cubicBezTo>
                  <a:cubicBezTo>
                    <a:pt x="1664" y="94"/>
                    <a:pt x="1662" y="87"/>
                    <a:pt x="1659" y="79"/>
                  </a:cubicBezTo>
                  <a:cubicBezTo>
                    <a:pt x="1659" y="78"/>
                    <a:pt x="1659" y="76"/>
                    <a:pt x="1659" y="75"/>
                  </a:cubicBezTo>
                  <a:cubicBezTo>
                    <a:pt x="1659" y="76"/>
                    <a:pt x="1659" y="77"/>
                    <a:pt x="1658" y="78"/>
                  </a:cubicBezTo>
                  <a:cubicBezTo>
                    <a:pt x="1656" y="71"/>
                    <a:pt x="1653" y="64"/>
                    <a:pt x="1648" y="56"/>
                  </a:cubicBezTo>
                  <a:cubicBezTo>
                    <a:pt x="1648" y="66"/>
                    <a:pt x="1652" y="78"/>
                    <a:pt x="1655" y="90"/>
                  </a:cubicBezTo>
                  <a:cubicBezTo>
                    <a:pt x="1653" y="99"/>
                    <a:pt x="1653" y="108"/>
                    <a:pt x="1652" y="117"/>
                  </a:cubicBezTo>
                  <a:cubicBezTo>
                    <a:pt x="1651" y="112"/>
                    <a:pt x="1649" y="107"/>
                    <a:pt x="1648" y="103"/>
                  </a:cubicBezTo>
                  <a:cubicBezTo>
                    <a:pt x="1650" y="109"/>
                    <a:pt x="1648" y="132"/>
                    <a:pt x="1648" y="140"/>
                  </a:cubicBezTo>
                  <a:cubicBezTo>
                    <a:pt x="1648" y="144"/>
                    <a:pt x="1648" y="147"/>
                    <a:pt x="1648" y="151"/>
                  </a:cubicBezTo>
                  <a:cubicBezTo>
                    <a:pt x="1648" y="151"/>
                    <a:pt x="1648" y="151"/>
                    <a:pt x="1648" y="151"/>
                  </a:cubicBezTo>
                  <a:cubicBezTo>
                    <a:pt x="1648" y="144"/>
                    <a:pt x="1647" y="137"/>
                    <a:pt x="1645" y="129"/>
                  </a:cubicBezTo>
                  <a:cubicBezTo>
                    <a:pt x="1643" y="119"/>
                    <a:pt x="1642" y="110"/>
                    <a:pt x="1643" y="100"/>
                  </a:cubicBezTo>
                  <a:cubicBezTo>
                    <a:pt x="1642" y="107"/>
                    <a:pt x="1642" y="113"/>
                    <a:pt x="1642" y="119"/>
                  </a:cubicBezTo>
                  <a:cubicBezTo>
                    <a:pt x="1640" y="114"/>
                    <a:pt x="1638" y="108"/>
                    <a:pt x="1636" y="103"/>
                  </a:cubicBezTo>
                  <a:cubicBezTo>
                    <a:pt x="1636" y="99"/>
                    <a:pt x="1637" y="95"/>
                    <a:pt x="1639" y="90"/>
                  </a:cubicBezTo>
                  <a:cubicBezTo>
                    <a:pt x="1637" y="94"/>
                    <a:pt x="1636" y="98"/>
                    <a:pt x="1635" y="102"/>
                  </a:cubicBezTo>
                  <a:cubicBezTo>
                    <a:pt x="1632" y="97"/>
                    <a:pt x="1630" y="93"/>
                    <a:pt x="1627" y="89"/>
                  </a:cubicBezTo>
                  <a:cubicBezTo>
                    <a:pt x="1630" y="93"/>
                    <a:pt x="1630" y="99"/>
                    <a:pt x="1630" y="103"/>
                  </a:cubicBezTo>
                  <a:cubicBezTo>
                    <a:pt x="1630" y="104"/>
                    <a:pt x="1631" y="109"/>
                    <a:pt x="1631" y="115"/>
                  </a:cubicBezTo>
                  <a:cubicBezTo>
                    <a:pt x="1630" y="120"/>
                    <a:pt x="1630" y="124"/>
                    <a:pt x="1629" y="129"/>
                  </a:cubicBezTo>
                  <a:cubicBezTo>
                    <a:pt x="1628" y="125"/>
                    <a:pt x="1627" y="122"/>
                    <a:pt x="1627" y="119"/>
                  </a:cubicBezTo>
                  <a:cubicBezTo>
                    <a:pt x="1627" y="115"/>
                    <a:pt x="1627" y="108"/>
                    <a:pt x="1626" y="105"/>
                  </a:cubicBezTo>
                  <a:cubicBezTo>
                    <a:pt x="1625" y="108"/>
                    <a:pt x="1625" y="110"/>
                    <a:pt x="1625" y="113"/>
                  </a:cubicBezTo>
                  <a:cubicBezTo>
                    <a:pt x="1624" y="109"/>
                    <a:pt x="1623" y="106"/>
                    <a:pt x="1623" y="103"/>
                  </a:cubicBezTo>
                  <a:cubicBezTo>
                    <a:pt x="1624" y="97"/>
                    <a:pt x="1625" y="90"/>
                    <a:pt x="1628" y="84"/>
                  </a:cubicBezTo>
                  <a:cubicBezTo>
                    <a:pt x="1625" y="90"/>
                    <a:pt x="1623" y="95"/>
                    <a:pt x="1622" y="101"/>
                  </a:cubicBezTo>
                  <a:cubicBezTo>
                    <a:pt x="1617" y="86"/>
                    <a:pt x="1614" y="83"/>
                    <a:pt x="1609" y="78"/>
                  </a:cubicBezTo>
                  <a:cubicBezTo>
                    <a:pt x="1616" y="84"/>
                    <a:pt x="1619" y="97"/>
                    <a:pt x="1620" y="107"/>
                  </a:cubicBezTo>
                  <a:cubicBezTo>
                    <a:pt x="1619" y="114"/>
                    <a:pt x="1617" y="120"/>
                    <a:pt x="1616" y="126"/>
                  </a:cubicBezTo>
                  <a:cubicBezTo>
                    <a:pt x="1615" y="121"/>
                    <a:pt x="1614" y="115"/>
                    <a:pt x="1612" y="109"/>
                  </a:cubicBezTo>
                  <a:cubicBezTo>
                    <a:pt x="1613" y="106"/>
                    <a:pt x="1613" y="103"/>
                    <a:pt x="1614" y="100"/>
                  </a:cubicBezTo>
                  <a:cubicBezTo>
                    <a:pt x="1613" y="102"/>
                    <a:pt x="1613" y="104"/>
                    <a:pt x="1612" y="108"/>
                  </a:cubicBezTo>
                  <a:cubicBezTo>
                    <a:pt x="1611" y="106"/>
                    <a:pt x="1610" y="103"/>
                    <a:pt x="1610" y="101"/>
                  </a:cubicBezTo>
                  <a:cubicBezTo>
                    <a:pt x="1610" y="100"/>
                    <a:pt x="1610" y="99"/>
                    <a:pt x="1611" y="98"/>
                  </a:cubicBezTo>
                  <a:cubicBezTo>
                    <a:pt x="1610" y="99"/>
                    <a:pt x="1610" y="100"/>
                    <a:pt x="1610" y="101"/>
                  </a:cubicBezTo>
                  <a:cubicBezTo>
                    <a:pt x="1607" y="94"/>
                    <a:pt x="1604" y="87"/>
                    <a:pt x="1600" y="81"/>
                  </a:cubicBezTo>
                  <a:cubicBezTo>
                    <a:pt x="1604" y="88"/>
                    <a:pt x="1605" y="99"/>
                    <a:pt x="1605" y="106"/>
                  </a:cubicBezTo>
                  <a:cubicBezTo>
                    <a:pt x="1605" y="111"/>
                    <a:pt x="1604" y="115"/>
                    <a:pt x="1604" y="120"/>
                  </a:cubicBezTo>
                  <a:cubicBezTo>
                    <a:pt x="1602" y="126"/>
                    <a:pt x="1600" y="133"/>
                    <a:pt x="1599" y="139"/>
                  </a:cubicBezTo>
                  <a:cubicBezTo>
                    <a:pt x="1599" y="137"/>
                    <a:pt x="1599" y="136"/>
                    <a:pt x="1599" y="135"/>
                  </a:cubicBezTo>
                  <a:cubicBezTo>
                    <a:pt x="1600" y="127"/>
                    <a:pt x="1600" y="120"/>
                    <a:pt x="1601" y="113"/>
                  </a:cubicBezTo>
                  <a:cubicBezTo>
                    <a:pt x="1600" y="117"/>
                    <a:pt x="1600" y="123"/>
                    <a:pt x="1599" y="129"/>
                  </a:cubicBezTo>
                  <a:cubicBezTo>
                    <a:pt x="1599" y="120"/>
                    <a:pt x="1599" y="111"/>
                    <a:pt x="1597" y="103"/>
                  </a:cubicBezTo>
                  <a:cubicBezTo>
                    <a:pt x="1598" y="101"/>
                    <a:pt x="1599" y="100"/>
                    <a:pt x="1599" y="99"/>
                  </a:cubicBezTo>
                  <a:cubicBezTo>
                    <a:pt x="1599" y="100"/>
                    <a:pt x="1598" y="101"/>
                    <a:pt x="1597" y="102"/>
                  </a:cubicBezTo>
                  <a:cubicBezTo>
                    <a:pt x="1595" y="88"/>
                    <a:pt x="1591" y="75"/>
                    <a:pt x="1582" y="60"/>
                  </a:cubicBezTo>
                  <a:cubicBezTo>
                    <a:pt x="1582" y="61"/>
                    <a:pt x="1582" y="61"/>
                    <a:pt x="1582" y="61"/>
                  </a:cubicBezTo>
                  <a:cubicBezTo>
                    <a:pt x="1582" y="76"/>
                    <a:pt x="1592" y="94"/>
                    <a:pt x="1592" y="111"/>
                  </a:cubicBezTo>
                  <a:cubicBezTo>
                    <a:pt x="1591" y="115"/>
                    <a:pt x="1590" y="120"/>
                    <a:pt x="1589" y="125"/>
                  </a:cubicBezTo>
                  <a:cubicBezTo>
                    <a:pt x="1585" y="109"/>
                    <a:pt x="1578" y="94"/>
                    <a:pt x="1567" y="83"/>
                  </a:cubicBezTo>
                  <a:cubicBezTo>
                    <a:pt x="1574" y="90"/>
                    <a:pt x="1578" y="101"/>
                    <a:pt x="1580" y="111"/>
                  </a:cubicBezTo>
                  <a:cubicBezTo>
                    <a:pt x="1579" y="111"/>
                    <a:pt x="1579" y="110"/>
                    <a:pt x="1579" y="109"/>
                  </a:cubicBezTo>
                  <a:cubicBezTo>
                    <a:pt x="1579" y="117"/>
                    <a:pt x="1580" y="126"/>
                    <a:pt x="1580" y="134"/>
                  </a:cubicBezTo>
                  <a:cubicBezTo>
                    <a:pt x="1580" y="136"/>
                    <a:pt x="1580" y="138"/>
                    <a:pt x="1580" y="140"/>
                  </a:cubicBezTo>
                  <a:cubicBezTo>
                    <a:pt x="1577" y="127"/>
                    <a:pt x="1576" y="113"/>
                    <a:pt x="1572" y="100"/>
                  </a:cubicBezTo>
                  <a:cubicBezTo>
                    <a:pt x="1574" y="109"/>
                    <a:pt x="1574" y="123"/>
                    <a:pt x="1574" y="135"/>
                  </a:cubicBezTo>
                  <a:cubicBezTo>
                    <a:pt x="1575" y="138"/>
                    <a:pt x="1575" y="141"/>
                    <a:pt x="1575" y="144"/>
                  </a:cubicBezTo>
                  <a:cubicBezTo>
                    <a:pt x="1575" y="143"/>
                    <a:pt x="1575" y="142"/>
                    <a:pt x="1575" y="142"/>
                  </a:cubicBezTo>
                  <a:cubicBezTo>
                    <a:pt x="1574" y="139"/>
                    <a:pt x="1574" y="137"/>
                    <a:pt x="1574" y="135"/>
                  </a:cubicBezTo>
                  <a:cubicBezTo>
                    <a:pt x="1574" y="130"/>
                    <a:pt x="1573" y="125"/>
                    <a:pt x="1572" y="120"/>
                  </a:cubicBezTo>
                  <a:cubicBezTo>
                    <a:pt x="1572" y="119"/>
                    <a:pt x="1572" y="119"/>
                    <a:pt x="1572" y="118"/>
                  </a:cubicBezTo>
                  <a:cubicBezTo>
                    <a:pt x="1572" y="119"/>
                    <a:pt x="1572" y="119"/>
                    <a:pt x="1572" y="120"/>
                  </a:cubicBezTo>
                  <a:cubicBezTo>
                    <a:pt x="1571" y="116"/>
                    <a:pt x="1569" y="112"/>
                    <a:pt x="1568" y="108"/>
                  </a:cubicBezTo>
                  <a:cubicBezTo>
                    <a:pt x="1569" y="106"/>
                    <a:pt x="1569" y="105"/>
                    <a:pt x="1570" y="103"/>
                  </a:cubicBezTo>
                  <a:cubicBezTo>
                    <a:pt x="1569" y="105"/>
                    <a:pt x="1568" y="106"/>
                    <a:pt x="1568" y="107"/>
                  </a:cubicBezTo>
                  <a:cubicBezTo>
                    <a:pt x="1561" y="91"/>
                    <a:pt x="1551" y="76"/>
                    <a:pt x="1534" y="63"/>
                  </a:cubicBezTo>
                  <a:cubicBezTo>
                    <a:pt x="1540" y="68"/>
                    <a:pt x="1544" y="74"/>
                    <a:pt x="1548" y="79"/>
                  </a:cubicBezTo>
                  <a:cubicBezTo>
                    <a:pt x="1547" y="81"/>
                    <a:pt x="1545" y="85"/>
                    <a:pt x="1542" y="90"/>
                  </a:cubicBezTo>
                  <a:cubicBezTo>
                    <a:pt x="1542" y="90"/>
                    <a:pt x="1542" y="90"/>
                    <a:pt x="1542" y="90"/>
                  </a:cubicBezTo>
                  <a:cubicBezTo>
                    <a:pt x="1542" y="90"/>
                    <a:pt x="1542" y="90"/>
                    <a:pt x="1542" y="90"/>
                  </a:cubicBezTo>
                  <a:cubicBezTo>
                    <a:pt x="1540" y="94"/>
                    <a:pt x="1538" y="98"/>
                    <a:pt x="1536" y="103"/>
                  </a:cubicBezTo>
                  <a:cubicBezTo>
                    <a:pt x="1535" y="100"/>
                    <a:pt x="1535" y="98"/>
                    <a:pt x="1534" y="96"/>
                  </a:cubicBezTo>
                  <a:cubicBezTo>
                    <a:pt x="1534" y="99"/>
                    <a:pt x="1535" y="103"/>
                    <a:pt x="1535" y="106"/>
                  </a:cubicBezTo>
                  <a:cubicBezTo>
                    <a:pt x="1534" y="108"/>
                    <a:pt x="1533" y="111"/>
                    <a:pt x="1532" y="113"/>
                  </a:cubicBezTo>
                  <a:cubicBezTo>
                    <a:pt x="1531" y="111"/>
                    <a:pt x="1531" y="109"/>
                    <a:pt x="1530" y="107"/>
                  </a:cubicBezTo>
                  <a:cubicBezTo>
                    <a:pt x="1531" y="100"/>
                    <a:pt x="1532" y="93"/>
                    <a:pt x="1532" y="88"/>
                  </a:cubicBezTo>
                  <a:cubicBezTo>
                    <a:pt x="1532" y="87"/>
                    <a:pt x="1532" y="87"/>
                    <a:pt x="1532" y="87"/>
                  </a:cubicBezTo>
                  <a:cubicBezTo>
                    <a:pt x="1530" y="92"/>
                    <a:pt x="1529" y="97"/>
                    <a:pt x="1528" y="102"/>
                  </a:cubicBezTo>
                  <a:cubicBezTo>
                    <a:pt x="1525" y="96"/>
                    <a:pt x="1523" y="90"/>
                    <a:pt x="1520" y="84"/>
                  </a:cubicBezTo>
                  <a:cubicBezTo>
                    <a:pt x="1523" y="90"/>
                    <a:pt x="1525" y="97"/>
                    <a:pt x="1527" y="104"/>
                  </a:cubicBezTo>
                  <a:cubicBezTo>
                    <a:pt x="1526" y="108"/>
                    <a:pt x="1526" y="111"/>
                    <a:pt x="1525" y="115"/>
                  </a:cubicBezTo>
                  <a:cubicBezTo>
                    <a:pt x="1523" y="110"/>
                    <a:pt x="1521" y="106"/>
                    <a:pt x="1519" y="102"/>
                  </a:cubicBezTo>
                  <a:cubicBezTo>
                    <a:pt x="1521" y="107"/>
                    <a:pt x="1522" y="114"/>
                    <a:pt x="1523" y="121"/>
                  </a:cubicBezTo>
                  <a:cubicBezTo>
                    <a:pt x="1522" y="126"/>
                    <a:pt x="1520" y="131"/>
                    <a:pt x="1519" y="135"/>
                  </a:cubicBezTo>
                  <a:cubicBezTo>
                    <a:pt x="1517" y="132"/>
                    <a:pt x="1516" y="129"/>
                    <a:pt x="1515" y="125"/>
                  </a:cubicBezTo>
                  <a:cubicBezTo>
                    <a:pt x="1516" y="118"/>
                    <a:pt x="1517" y="111"/>
                    <a:pt x="1518" y="104"/>
                  </a:cubicBezTo>
                  <a:cubicBezTo>
                    <a:pt x="1517" y="109"/>
                    <a:pt x="1515" y="114"/>
                    <a:pt x="1513" y="120"/>
                  </a:cubicBezTo>
                  <a:cubicBezTo>
                    <a:pt x="1512" y="115"/>
                    <a:pt x="1511" y="111"/>
                    <a:pt x="1510" y="107"/>
                  </a:cubicBezTo>
                  <a:cubicBezTo>
                    <a:pt x="1510" y="103"/>
                    <a:pt x="1511" y="98"/>
                    <a:pt x="1511" y="94"/>
                  </a:cubicBezTo>
                  <a:cubicBezTo>
                    <a:pt x="1511" y="91"/>
                    <a:pt x="1510" y="88"/>
                    <a:pt x="1510" y="85"/>
                  </a:cubicBezTo>
                  <a:cubicBezTo>
                    <a:pt x="1509" y="89"/>
                    <a:pt x="1508" y="93"/>
                    <a:pt x="1507" y="99"/>
                  </a:cubicBezTo>
                  <a:cubicBezTo>
                    <a:pt x="1504" y="91"/>
                    <a:pt x="1500" y="84"/>
                    <a:pt x="1495" y="77"/>
                  </a:cubicBezTo>
                  <a:cubicBezTo>
                    <a:pt x="1498" y="86"/>
                    <a:pt x="1502" y="95"/>
                    <a:pt x="1505" y="104"/>
                  </a:cubicBezTo>
                  <a:cubicBezTo>
                    <a:pt x="1505" y="106"/>
                    <a:pt x="1505" y="107"/>
                    <a:pt x="1505" y="109"/>
                  </a:cubicBezTo>
                  <a:cubicBezTo>
                    <a:pt x="1504" y="107"/>
                    <a:pt x="1503" y="105"/>
                    <a:pt x="1502" y="103"/>
                  </a:cubicBezTo>
                  <a:cubicBezTo>
                    <a:pt x="1502" y="103"/>
                    <a:pt x="1502" y="102"/>
                    <a:pt x="1502" y="102"/>
                  </a:cubicBezTo>
                  <a:cubicBezTo>
                    <a:pt x="1502" y="102"/>
                    <a:pt x="1502" y="103"/>
                    <a:pt x="1502" y="103"/>
                  </a:cubicBezTo>
                  <a:cubicBezTo>
                    <a:pt x="1497" y="94"/>
                    <a:pt x="1492" y="86"/>
                    <a:pt x="1485" y="79"/>
                  </a:cubicBezTo>
                  <a:cubicBezTo>
                    <a:pt x="1487" y="75"/>
                    <a:pt x="1489" y="71"/>
                    <a:pt x="1491" y="68"/>
                  </a:cubicBezTo>
                  <a:cubicBezTo>
                    <a:pt x="1489" y="69"/>
                    <a:pt x="1486" y="73"/>
                    <a:pt x="1484" y="77"/>
                  </a:cubicBezTo>
                  <a:cubicBezTo>
                    <a:pt x="1480" y="73"/>
                    <a:pt x="1476" y="69"/>
                    <a:pt x="1471" y="65"/>
                  </a:cubicBezTo>
                  <a:cubicBezTo>
                    <a:pt x="1476" y="70"/>
                    <a:pt x="1480" y="75"/>
                    <a:pt x="1483" y="79"/>
                  </a:cubicBezTo>
                  <a:cubicBezTo>
                    <a:pt x="1480" y="86"/>
                    <a:pt x="1477" y="96"/>
                    <a:pt x="1474" y="105"/>
                  </a:cubicBezTo>
                  <a:cubicBezTo>
                    <a:pt x="1471" y="99"/>
                    <a:pt x="1467" y="94"/>
                    <a:pt x="1464" y="88"/>
                  </a:cubicBezTo>
                  <a:cubicBezTo>
                    <a:pt x="1464" y="87"/>
                    <a:pt x="1464" y="86"/>
                    <a:pt x="1465" y="85"/>
                  </a:cubicBezTo>
                  <a:cubicBezTo>
                    <a:pt x="1464" y="86"/>
                    <a:pt x="1464" y="87"/>
                    <a:pt x="1464" y="88"/>
                  </a:cubicBezTo>
                  <a:cubicBezTo>
                    <a:pt x="1463" y="87"/>
                    <a:pt x="1462" y="86"/>
                    <a:pt x="1461" y="85"/>
                  </a:cubicBezTo>
                  <a:cubicBezTo>
                    <a:pt x="1462" y="86"/>
                    <a:pt x="1463" y="87"/>
                    <a:pt x="1463" y="88"/>
                  </a:cubicBezTo>
                  <a:cubicBezTo>
                    <a:pt x="1462" y="91"/>
                    <a:pt x="1461" y="93"/>
                    <a:pt x="1460" y="95"/>
                  </a:cubicBezTo>
                  <a:cubicBezTo>
                    <a:pt x="1459" y="94"/>
                    <a:pt x="1459" y="92"/>
                    <a:pt x="1458" y="91"/>
                  </a:cubicBezTo>
                  <a:cubicBezTo>
                    <a:pt x="1459" y="92"/>
                    <a:pt x="1459" y="94"/>
                    <a:pt x="1460" y="95"/>
                  </a:cubicBezTo>
                  <a:cubicBezTo>
                    <a:pt x="1456" y="103"/>
                    <a:pt x="1453" y="112"/>
                    <a:pt x="1451" y="121"/>
                  </a:cubicBezTo>
                  <a:cubicBezTo>
                    <a:pt x="1450" y="112"/>
                    <a:pt x="1449" y="103"/>
                    <a:pt x="1449" y="97"/>
                  </a:cubicBezTo>
                  <a:cubicBezTo>
                    <a:pt x="1447" y="100"/>
                    <a:pt x="1446" y="105"/>
                    <a:pt x="1445" y="110"/>
                  </a:cubicBezTo>
                  <a:cubicBezTo>
                    <a:pt x="1445" y="92"/>
                    <a:pt x="1444" y="61"/>
                    <a:pt x="1442" y="57"/>
                  </a:cubicBezTo>
                  <a:cubicBezTo>
                    <a:pt x="1441" y="79"/>
                    <a:pt x="1442" y="100"/>
                    <a:pt x="1442" y="122"/>
                  </a:cubicBezTo>
                  <a:cubicBezTo>
                    <a:pt x="1442" y="123"/>
                    <a:pt x="1442" y="124"/>
                    <a:pt x="1442" y="125"/>
                  </a:cubicBezTo>
                  <a:cubicBezTo>
                    <a:pt x="1440" y="114"/>
                    <a:pt x="1436" y="103"/>
                    <a:pt x="1431" y="94"/>
                  </a:cubicBezTo>
                  <a:cubicBezTo>
                    <a:pt x="1430" y="89"/>
                    <a:pt x="1430" y="84"/>
                    <a:pt x="1431" y="80"/>
                  </a:cubicBezTo>
                  <a:cubicBezTo>
                    <a:pt x="1430" y="83"/>
                    <a:pt x="1429" y="87"/>
                    <a:pt x="1428" y="90"/>
                  </a:cubicBezTo>
                  <a:cubicBezTo>
                    <a:pt x="1426" y="88"/>
                    <a:pt x="1424" y="85"/>
                    <a:pt x="1422" y="83"/>
                  </a:cubicBezTo>
                  <a:cubicBezTo>
                    <a:pt x="1424" y="86"/>
                    <a:pt x="1426" y="89"/>
                    <a:pt x="1428" y="92"/>
                  </a:cubicBezTo>
                  <a:cubicBezTo>
                    <a:pt x="1427" y="96"/>
                    <a:pt x="1426" y="100"/>
                    <a:pt x="1426" y="103"/>
                  </a:cubicBezTo>
                  <a:cubicBezTo>
                    <a:pt x="1425" y="102"/>
                    <a:pt x="1425" y="101"/>
                    <a:pt x="1425" y="100"/>
                  </a:cubicBezTo>
                  <a:cubicBezTo>
                    <a:pt x="1425" y="101"/>
                    <a:pt x="1425" y="102"/>
                    <a:pt x="1426" y="104"/>
                  </a:cubicBezTo>
                  <a:cubicBezTo>
                    <a:pt x="1425" y="106"/>
                    <a:pt x="1425" y="109"/>
                    <a:pt x="1424" y="111"/>
                  </a:cubicBezTo>
                  <a:cubicBezTo>
                    <a:pt x="1422" y="107"/>
                    <a:pt x="1421" y="103"/>
                    <a:pt x="1419" y="99"/>
                  </a:cubicBezTo>
                  <a:cubicBezTo>
                    <a:pt x="1418" y="91"/>
                    <a:pt x="1418" y="82"/>
                    <a:pt x="1419" y="74"/>
                  </a:cubicBezTo>
                  <a:cubicBezTo>
                    <a:pt x="1418" y="80"/>
                    <a:pt x="1416" y="86"/>
                    <a:pt x="1415" y="92"/>
                  </a:cubicBezTo>
                  <a:cubicBezTo>
                    <a:pt x="1414" y="91"/>
                    <a:pt x="1413" y="89"/>
                    <a:pt x="1412" y="88"/>
                  </a:cubicBezTo>
                  <a:cubicBezTo>
                    <a:pt x="1413" y="89"/>
                    <a:pt x="1414" y="91"/>
                    <a:pt x="1415" y="93"/>
                  </a:cubicBezTo>
                  <a:cubicBezTo>
                    <a:pt x="1414" y="95"/>
                    <a:pt x="1414" y="97"/>
                    <a:pt x="1414" y="98"/>
                  </a:cubicBezTo>
                  <a:cubicBezTo>
                    <a:pt x="1411" y="93"/>
                    <a:pt x="1409" y="88"/>
                    <a:pt x="1405" y="84"/>
                  </a:cubicBezTo>
                  <a:cubicBezTo>
                    <a:pt x="1408" y="88"/>
                    <a:pt x="1410" y="95"/>
                    <a:pt x="1413" y="103"/>
                  </a:cubicBezTo>
                  <a:cubicBezTo>
                    <a:pt x="1412" y="106"/>
                    <a:pt x="1411" y="110"/>
                    <a:pt x="1411" y="113"/>
                  </a:cubicBezTo>
                  <a:cubicBezTo>
                    <a:pt x="1408" y="108"/>
                    <a:pt x="1406" y="102"/>
                    <a:pt x="1403" y="96"/>
                  </a:cubicBezTo>
                  <a:cubicBezTo>
                    <a:pt x="1403" y="91"/>
                    <a:pt x="1404" y="86"/>
                    <a:pt x="1405" y="83"/>
                  </a:cubicBezTo>
                  <a:cubicBezTo>
                    <a:pt x="1404" y="87"/>
                    <a:pt x="1403" y="90"/>
                    <a:pt x="1401" y="93"/>
                  </a:cubicBezTo>
                  <a:cubicBezTo>
                    <a:pt x="1396" y="83"/>
                    <a:pt x="1389" y="74"/>
                    <a:pt x="1380" y="64"/>
                  </a:cubicBezTo>
                  <a:cubicBezTo>
                    <a:pt x="1389" y="74"/>
                    <a:pt x="1395" y="86"/>
                    <a:pt x="1400" y="97"/>
                  </a:cubicBezTo>
                  <a:cubicBezTo>
                    <a:pt x="1399" y="99"/>
                    <a:pt x="1399" y="101"/>
                    <a:pt x="1398" y="103"/>
                  </a:cubicBezTo>
                  <a:cubicBezTo>
                    <a:pt x="1397" y="98"/>
                    <a:pt x="1396" y="93"/>
                    <a:pt x="1394" y="88"/>
                  </a:cubicBezTo>
                  <a:cubicBezTo>
                    <a:pt x="1394" y="91"/>
                    <a:pt x="1395" y="98"/>
                    <a:pt x="1397" y="106"/>
                  </a:cubicBezTo>
                  <a:cubicBezTo>
                    <a:pt x="1397" y="108"/>
                    <a:pt x="1396" y="109"/>
                    <a:pt x="1396" y="110"/>
                  </a:cubicBezTo>
                  <a:cubicBezTo>
                    <a:pt x="1390" y="97"/>
                    <a:pt x="1383" y="83"/>
                    <a:pt x="1372" y="72"/>
                  </a:cubicBezTo>
                  <a:cubicBezTo>
                    <a:pt x="1370" y="61"/>
                    <a:pt x="1368" y="51"/>
                    <a:pt x="1366" y="41"/>
                  </a:cubicBezTo>
                  <a:cubicBezTo>
                    <a:pt x="1366" y="48"/>
                    <a:pt x="1366" y="55"/>
                    <a:pt x="1366" y="61"/>
                  </a:cubicBezTo>
                  <a:cubicBezTo>
                    <a:pt x="1366" y="63"/>
                    <a:pt x="1366" y="64"/>
                    <a:pt x="1366" y="66"/>
                  </a:cubicBezTo>
                  <a:cubicBezTo>
                    <a:pt x="1365" y="65"/>
                    <a:pt x="1365" y="65"/>
                    <a:pt x="1365" y="65"/>
                  </a:cubicBezTo>
                  <a:cubicBezTo>
                    <a:pt x="1365" y="65"/>
                    <a:pt x="1365" y="65"/>
                    <a:pt x="1366" y="66"/>
                  </a:cubicBezTo>
                  <a:cubicBezTo>
                    <a:pt x="1366" y="75"/>
                    <a:pt x="1367" y="85"/>
                    <a:pt x="1367" y="94"/>
                  </a:cubicBezTo>
                  <a:cubicBezTo>
                    <a:pt x="1365" y="88"/>
                    <a:pt x="1362" y="81"/>
                    <a:pt x="1358" y="75"/>
                  </a:cubicBezTo>
                  <a:cubicBezTo>
                    <a:pt x="1358" y="75"/>
                    <a:pt x="1358" y="75"/>
                    <a:pt x="1358" y="75"/>
                  </a:cubicBezTo>
                  <a:cubicBezTo>
                    <a:pt x="1358" y="75"/>
                    <a:pt x="1358" y="75"/>
                    <a:pt x="1358" y="75"/>
                  </a:cubicBezTo>
                  <a:cubicBezTo>
                    <a:pt x="1353" y="67"/>
                    <a:pt x="1346" y="59"/>
                    <a:pt x="1336" y="50"/>
                  </a:cubicBezTo>
                  <a:cubicBezTo>
                    <a:pt x="1339" y="54"/>
                    <a:pt x="1341" y="58"/>
                    <a:pt x="1343" y="61"/>
                  </a:cubicBezTo>
                  <a:cubicBezTo>
                    <a:pt x="1342" y="64"/>
                    <a:pt x="1342" y="68"/>
                    <a:pt x="1341" y="73"/>
                  </a:cubicBezTo>
                  <a:cubicBezTo>
                    <a:pt x="1339" y="70"/>
                    <a:pt x="1336" y="67"/>
                    <a:pt x="1334" y="65"/>
                  </a:cubicBezTo>
                  <a:cubicBezTo>
                    <a:pt x="1334" y="64"/>
                    <a:pt x="1334" y="64"/>
                    <a:pt x="1334" y="64"/>
                  </a:cubicBezTo>
                  <a:cubicBezTo>
                    <a:pt x="1334" y="64"/>
                    <a:pt x="1334" y="64"/>
                    <a:pt x="1334" y="64"/>
                  </a:cubicBezTo>
                  <a:cubicBezTo>
                    <a:pt x="1332" y="62"/>
                    <a:pt x="1330" y="61"/>
                    <a:pt x="1328" y="59"/>
                  </a:cubicBezTo>
                  <a:cubicBezTo>
                    <a:pt x="1330" y="61"/>
                    <a:pt x="1332" y="63"/>
                    <a:pt x="1333" y="65"/>
                  </a:cubicBezTo>
                  <a:cubicBezTo>
                    <a:pt x="1332" y="67"/>
                    <a:pt x="1330" y="69"/>
                    <a:pt x="1329" y="72"/>
                  </a:cubicBezTo>
                  <a:cubicBezTo>
                    <a:pt x="1328" y="67"/>
                    <a:pt x="1328" y="61"/>
                    <a:pt x="1327" y="56"/>
                  </a:cubicBezTo>
                  <a:cubicBezTo>
                    <a:pt x="1328" y="54"/>
                    <a:pt x="1329" y="53"/>
                    <a:pt x="1330" y="51"/>
                  </a:cubicBezTo>
                  <a:cubicBezTo>
                    <a:pt x="1329" y="52"/>
                    <a:pt x="1328" y="53"/>
                    <a:pt x="1327" y="55"/>
                  </a:cubicBezTo>
                  <a:cubicBezTo>
                    <a:pt x="1325" y="45"/>
                    <a:pt x="1323" y="35"/>
                    <a:pt x="1320" y="26"/>
                  </a:cubicBezTo>
                  <a:cubicBezTo>
                    <a:pt x="1319" y="30"/>
                    <a:pt x="1319" y="34"/>
                    <a:pt x="1319" y="37"/>
                  </a:cubicBezTo>
                  <a:cubicBezTo>
                    <a:pt x="1319" y="45"/>
                    <a:pt x="1320" y="53"/>
                    <a:pt x="1321" y="60"/>
                  </a:cubicBezTo>
                  <a:cubicBezTo>
                    <a:pt x="1317" y="65"/>
                    <a:pt x="1313" y="69"/>
                    <a:pt x="1308" y="75"/>
                  </a:cubicBezTo>
                  <a:cubicBezTo>
                    <a:pt x="1308" y="72"/>
                    <a:pt x="1307" y="70"/>
                    <a:pt x="1306" y="67"/>
                  </a:cubicBezTo>
                  <a:cubicBezTo>
                    <a:pt x="1306" y="70"/>
                    <a:pt x="1307" y="73"/>
                    <a:pt x="1307" y="76"/>
                  </a:cubicBezTo>
                  <a:cubicBezTo>
                    <a:pt x="1306" y="77"/>
                    <a:pt x="1306" y="78"/>
                    <a:pt x="1306" y="78"/>
                  </a:cubicBezTo>
                  <a:cubicBezTo>
                    <a:pt x="1304" y="75"/>
                    <a:pt x="1302" y="72"/>
                    <a:pt x="1300" y="68"/>
                  </a:cubicBezTo>
                  <a:cubicBezTo>
                    <a:pt x="1300" y="65"/>
                    <a:pt x="1301" y="63"/>
                    <a:pt x="1301" y="62"/>
                  </a:cubicBezTo>
                  <a:cubicBezTo>
                    <a:pt x="1300" y="63"/>
                    <a:pt x="1299" y="65"/>
                    <a:pt x="1298" y="67"/>
                  </a:cubicBezTo>
                  <a:cubicBezTo>
                    <a:pt x="1292" y="57"/>
                    <a:pt x="1283" y="47"/>
                    <a:pt x="1270" y="34"/>
                  </a:cubicBezTo>
                  <a:cubicBezTo>
                    <a:pt x="1283" y="49"/>
                    <a:pt x="1291" y="60"/>
                    <a:pt x="1298" y="69"/>
                  </a:cubicBezTo>
                  <a:cubicBezTo>
                    <a:pt x="1297" y="72"/>
                    <a:pt x="1296" y="75"/>
                    <a:pt x="1296" y="79"/>
                  </a:cubicBezTo>
                  <a:cubicBezTo>
                    <a:pt x="1290" y="68"/>
                    <a:pt x="1282" y="58"/>
                    <a:pt x="1270" y="52"/>
                  </a:cubicBezTo>
                  <a:cubicBezTo>
                    <a:pt x="1284" y="60"/>
                    <a:pt x="1291" y="72"/>
                    <a:pt x="1296" y="84"/>
                  </a:cubicBezTo>
                  <a:cubicBezTo>
                    <a:pt x="1296" y="86"/>
                    <a:pt x="1296" y="89"/>
                    <a:pt x="1296" y="92"/>
                  </a:cubicBezTo>
                  <a:cubicBezTo>
                    <a:pt x="1294" y="94"/>
                    <a:pt x="1292" y="97"/>
                    <a:pt x="1290" y="100"/>
                  </a:cubicBezTo>
                  <a:cubicBezTo>
                    <a:pt x="1289" y="96"/>
                    <a:pt x="1289" y="93"/>
                    <a:pt x="1288" y="90"/>
                  </a:cubicBezTo>
                  <a:cubicBezTo>
                    <a:pt x="1289" y="93"/>
                    <a:pt x="1289" y="97"/>
                    <a:pt x="1289" y="101"/>
                  </a:cubicBezTo>
                  <a:cubicBezTo>
                    <a:pt x="1288" y="102"/>
                    <a:pt x="1288" y="104"/>
                    <a:pt x="1287" y="105"/>
                  </a:cubicBezTo>
                  <a:cubicBezTo>
                    <a:pt x="1286" y="104"/>
                    <a:pt x="1286" y="103"/>
                    <a:pt x="1285" y="102"/>
                  </a:cubicBezTo>
                  <a:cubicBezTo>
                    <a:pt x="1284" y="97"/>
                    <a:pt x="1283" y="93"/>
                    <a:pt x="1282" y="88"/>
                  </a:cubicBezTo>
                  <a:cubicBezTo>
                    <a:pt x="1283" y="84"/>
                    <a:pt x="1284" y="79"/>
                    <a:pt x="1284" y="75"/>
                  </a:cubicBezTo>
                  <a:cubicBezTo>
                    <a:pt x="1283" y="78"/>
                    <a:pt x="1282" y="80"/>
                    <a:pt x="1281" y="83"/>
                  </a:cubicBezTo>
                  <a:cubicBezTo>
                    <a:pt x="1280" y="81"/>
                    <a:pt x="1280" y="80"/>
                    <a:pt x="1280" y="79"/>
                  </a:cubicBezTo>
                  <a:cubicBezTo>
                    <a:pt x="1280" y="81"/>
                    <a:pt x="1280" y="82"/>
                    <a:pt x="1280" y="83"/>
                  </a:cubicBezTo>
                  <a:cubicBezTo>
                    <a:pt x="1280" y="84"/>
                    <a:pt x="1279" y="86"/>
                    <a:pt x="1278" y="87"/>
                  </a:cubicBezTo>
                  <a:cubicBezTo>
                    <a:pt x="1276" y="83"/>
                    <a:pt x="1275" y="79"/>
                    <a:pt x="1273" y="75"/>
                  </a:cubicBezTo>
                  <a:cubicBezTo>
                    <a:pt x="1273" y="80"/>
                    <a:pt x="1274" y="86"/>
                    <a:pt x="1276" y="93"/>
                  </a:cubicBezTo>
                  <a:cubicBezTo>
                    <a:pt x="1275" y="94"/>
                    <a:pt x="1275" y="94"/>
                    <a:pt x="1275" y="95"/>
                  </a:cubicBezTo>
                  <a:cubicBezTo>
                    <a:pt x="1274" y="90"/>
                    <a:pt x="1272" y="85"/>
                    <a:pt x="1270" y="81"/>
                  </a:cubicBezTo>
                  <a:cubicBezTo>
                    <a:pt x="1272" y="86"/>
                    <a:pt x="1273" y="91"/>
                    <a:pt x="1274" y="97"/>
                  </a:cubicBezTo>
                  <a:cubicBezTo>
                    <a:pt x="1272" y="100"/>
                    <a:pt x="1271" y="103"/>
                    <a:pt x="1270" y="105"/>
                  </a:cubicBezTo>
                  <a:cubicBezTo>
                    <a:pt x="1267" y="84"/>
                    <a:pt x="1261" y="63"/>
                    <a:pt x="1241" y="42"/>
                  </a:cubicBezTo>
                  <a:cubicBezTo>
                    <a:pt x="1249" y="58"/>
                    <a:pt x="1255" y="70"/>
                    <a:pt x="1259" y="81"/>
                  </a:cubicBezTo>
                  <a:cubicBezTo>
                    <a:pt x="1259" y="84"/>
                    <a:pt x="1259" y="86"/>
                    <a:pt x="1259" y="89"/>
                  </a:cubicBezTo>
                  <a:cubicBezTo>
                    <a:pt x="1257" y="86"/>
                    <a:pt x="1256" y="84"/>
                    <a:pt x="1254" y="81"/>
                  </a:cubicBezTo>
                  <a:cubicBezTo>
                    <a:pt x="1253" y="79"/>
                    <a:pt x="1251" y="76"/>
                    <a:pt x="1250" y="74"/>
                  </a:cubicBezTo>
                  <a:cubicBezTo>
                    <a:pt x="1250" y="72"/>
                    <a:pt x="1250" y="69"/>
                    <a:pt x="1250" y="67"/>
                  </a:cubicBezTo>
                  <a:cubicBezTo>
                    <a:pt x="1250" y="69"/>
                    <a:pt x="1250" y="70"/>
                    <a:pt x="1249" y="72"/>
                  </a:cubicBezTo>
                  <a:cubicBezTo>
                    <a:pt x="1246" y="66"/>
                    <a:pt x="1242" y="59"/>
                    <a:pt x="1237" y="53"/>
                  </a:cubicBezTo>
                  <a:cubicBezTo>
                    <a:pt x="1237" y="48"/>
                    <a:pt x="1237" y="42"/>
                    <a:pt x="1237" y="37"/>
                  </a:cubicBezTo>
                  <a:cubicBezTo>
                    <a:pt x="1237" y="34"/>
                    <a:pt x="1237" y="30"/>
                    <a:pt x="1237" y="26"/>
                  </a:cubicBezTo>
                  <a:cubicBezTo>
                    <a:pt x="1235" y="33"/>
                    <a:pt x="1233" y="40"/>
                    <a:pt x="1232" y="47"/>
                  </a:cubicBezTo>
                  <a:cubicBezTo>
                    <a:pt x="1229" y="44"/>
                    <a:pt x="1225" y="41"/>
                    <a:pt x="1222" y="38"/>
                  </a:cubicBezTo>
                  <a:cubicBezTo>
                    <a:pt x="1225" y="41"/>
                    <a:pt x="1228" y="45"/>
                    <a:pt x="1231" y="49"/>
                  </a:cubicBezTo>
                  <a:cubicBezTo>
                    <a:pt x="1231" y="51"/>
                    <a:pt x="1231" y="53"/>
                    <a:pt x="1230" y="55"/>
                  </a:cubicBezTo>
                  <a:cubicBezTo>
                    <a:pt x="1229" y="53"/>
                    <a:pt x="1228" y="52"/>
                    <a:pt x="1226" y="51"/>
                  </a:cubicBezTo>
                  <a:cubicBezTo>
                    <a:pt x="1227" y="53"/>
                    <a:pt x="1229" y="54"/>
                    <a:pt x="1230" y="56"/>
                  </a:cubicBezTo>
                  <a:cubicBezTo>
                    <a:pt x="1229" y="61"/>
                    <a:pt x="1228" y="67"/>
                    <a:pt x="1228" y="72"/>
                  </a:cubicBezTo>
                  <a:cubicBezTo>
                    <a:pt x="1226" y="69"/>
                    <a:pt x="1224" y="66"/>
                    <a:pt x="1223" y="64"/>
                  </a:cubicBezTo>
                  <a:cubicBezTo>
                    <a:pt x="1223" y="67"/>
                    <a:pt x="1225" y="70"/>
                    <a:pt x="1227" y="74"/>
                  </a:cubicBezTo>
                  <a:cubicBezTo>
                    <a:pt x="1226" y="81"/>
                    <a:pt x="1225" y="87"/>
                    <a:pt x="1224" y="92"/>
                  </a:cubicBezTo>
                  <a:cubicBezTo>
                    <a:pt x="1220" y="109"/>
                    <a:pt x="1216" y="126"/>
                    <a:pt x="1214" y="143"/>
                  </a:cubicBezTo>
                  <a:cubicBezTo>
                    <a:pt x="1215" y="126"/>
                    <a:pt x="1216" y="109"/>
                    <a:pt x="1216" y="91"/>
                  </a:cubicBezTo>
                  <a:cubicBezTo>
                    <a:pt x="1216" y="87"/>
                    <a:pt x="1216" y="61"/>
                    <a:pt x="1212" y="59"/>
                  </a:cubicBezTo>
                  <a:cubicBezTo>
                    <a:pt x="1217" y="76"/>
                    <a:pt x="1203" y="122"/>
                    <a:pt x="1200" y="146"/>
                  </a:cubicBezTo>
                  <a:cubicBezTo>
                    <a:pt x="1200" y="148"/>
                    <a:pt x="1200" y="150"/>
                    <a:pt x="1200" y="152"/>
                  </a:cubicBezTo>
                  <a:cubicBezTo>
                    <a:pt x="1200" y="150"/>
                    <a:pt x="1200" y="148"/>
                    <a:pt x="1200" y="146"/>
                  </a:cubicBezTo>
                  <a:cubicBezTo>
                    <a:pt x="1202" y="123"/>
                    <a:pt x="1201" y="97"/>
                    <a:pt x="1199" y="75"/>
                  </a:cubicBezTo>
                  <a:cubicBezTo>
                    <a:pt x="1196" y="97"/>
                    <a:pt x="1188" y="119"/>
                    <a:pt x="1188" y="141"/>
                  </a:cubicBezTo>
                  <a:cubicBezTo>
                    <a:pt x="1188" y="146"/>
                    <a:pt x="1189" y="152"/>
                    <a:pt x="1189" y="158"/>
                  </a:cubicBezTo>
                  <a:cubicBezTo>
                    <a:pt x="1187" y="150"/>
                    <a:pt x="1187" y="140"/>
                    <a:pt x="1187" y="133"/>
                  </a:cubicBezTo>
                  <a:cubicBezTo>
                    <a:pt x="1187" y="109"/>
                    <a:pt x="1191" y="85"/>
                    <a:pt x="1191" y="61"/>
                  </a:cubicBezTo>
                  <a:cubicBezTo>
                    <a:pt x="1191" y="55"/>
                    <a:pt x="1191" y="48"/>
                    <a:pt x="1191" y="41"/>
                  </a:cubicBezTo>
                  <a:cubicBezTo>
                    <a:pt x="1183" y="71"/>
                    <a:pt x="1179" y="110"/>
                    <a:pt x="1179" y="140"/>
                  </a:cubicBezTo>
                  <a:cubicBezTo>
                    <a:pt x="1179" y="145"/>
                    <a:pt x="1179" y="149"/>
                    <a:pt x="1180" y="153"/>
                  </a:cubicBezTo>
                  <a:cubicBezTo>
                    <a:pt x="1179" y="135"/>
                    <a:pt x="1174" y="116"/>
                    <a:pt x="1170" y="98"/>
                  </a:cubicBezTo>
                  <a:cubicBezTo>
                    <a:pt x="1172" y="110"/>
                    <a:pt x="1168" y="124"/>
                    <a:pt x="1168" y="136"/>
                  </a:cubicBezTo>
                  <a:cubicBezTo>
                    <a:pt x="1168" y="140"/>
                    <a:pt x="1168" y="143"/>
                    <a:pt x="1168" y="147"/>
                  </a:cubicBezTo>
                  <a:cubicBezTo>
                    <a:pt x="1165" y="125"/>
                    <a:pt x="1160" y="103"/>
                    <a:pt x="1151" y="83"/>
                  </a:cubicBezTo>
                  <a:cubicBezTo>
                    <a:pt x="1154" y="90"/>
                    <a:pt x="1154" y="108"/>
                    <a:pt x="1154" y="115"/>
                  </a:cubicBezTo>
                  <a:cubicBezTo>
                    <a:pt x="1154" y="127"/>
                    <a:pt x="1154" y="138"/>
                    <a:pt x="1156" y="150"/>
                  </a:cubicBezTo>
                  <a:cubicBezTo>
                    <a:pt x="1147" y="126"/>
                    <a:pt x="1144" y="99"/>
                    <a:pt x="1137" y="74"/>
                  </a:cubicBezTo>
                  <a:cubicBezTo>
                    <a:pt x="1140" y="91"/>
                    <a:pt x="1137" y="110"/>
                    <a:pt x="1137" y="128"/>
                  </a:cubicBezTo>
                  <a:cubicBezTo>
                    <a:pt x="1137" y="132"/>
                    <a:pt x="1137" y="136"/>
                    <a:pt x="1137" y="140"/>
                  </a:cubicBezTo>
                  <a:cubicBezTo>
                    <a:pt x="1138" y="145"/>
                    <a:pt x="1138" y="149"/>
                    <a:pt x="1139" y="154"/>
                  </a:cubicBezTo>
                  <a:cubicBezTo>
                    <a:pt x="1138" y="149"/>
                    <a:pt x="1137" y="145"/>
                    <a:pt x="1137" y="140"/>
                  </a:cubicBezTo>
                  <a:cubicBezTo>
                    <a:pt x="1134" y="120"/>
                    <a:pt x="1131" y="99"/>
                    <a:pt x="1126" y="80"/>
                  </a:cubicBezTo>
                  <a:cubicBezTo>
                    <a:pt x="1128" y="102"/>
                    <a:pt x="1118" y="126"/>
                    <a:pt x="1118" y="149"/>
                  </a:cubicBezTo>
                  <a:cubicBezTo>
                    <a:pt x="1118" y="156"/>
                    <a:pt x="1118" y="156"/>
                    <a:pt x="1118" y="156"/>
                  </a:cubicBezTo>
                  <a:cubicBezTo>
                    <a:pt x="1114" y="147"/>
                    <a:pt x="1114" y="132"/>
                    <a:pt x="1114" y="122"/>
                  </a:cubicBezTo>
                  <a:cubicBezTo>
                    <a:pt x="1114" y="100"/>
                    <a:pt x="1116" y="79"/>
                    <a:pt x="1115" y="57"/>
                  </a:cubicBezTo>
                  <a:cubicBezTo>
                    <a:pt x="1112" y="62"/>
                    <a:pt x="1111" y="112"/>
                    <a:pt x="1111" y="120"/>
                  </a:cubicBezTo>
                  <a:cubicBezTo>
                    <a:pt x="1111" y="133"/>
                    <a:pt x="1112" y="146"/>
                    <a:pt x="1115" y="159"/>
                  </a:cubicBezTo>
                  <a:cubicBezTo>
                    <a:pt x="1110" y="135"/>
                    <a:pt x="1104" y="108"/>
                    <a:pt x="1092" y="85"/>
                  </a:cubicBezTo>
                  <a:cubicBezTo>
                    <a:pt x="1103" y="106"/>
                    <a:pt x="1098" y="132"/>
                    <a:pt x="1105" y="154"/>
                  </a:cubicBezTo>
                  <a:cubicBezTo>
                    <a:pt x="1097" y="142"/>
                    <a:pt x="1095" y="122"/>
                    <a:pt x="1092" y="106"/>
                  </a:cubicBezTo>
                  <a:cubicBezTo>
                    <a:pt x="1094" y="120"/>
                    <a:pt x="1092" y="134"/>
                    <a:pt x="1094" y="148"/>
                  </a:cubicBezTo>
                  <a:cubicBezTo>
                    <a:pt x="1095" y="151"/>
                    <a:pt x="1096" y="153"/>
                    <a:pt x="1096" y="155"/>
                  </a:cubicBezTo>
                  <a:cubicBezTo>
                    <a:pt x="1095" y="153"/>
                    <a:pt x="1095" y="151"/>
                    <a:pt x="1094" y="148"/>
                  </a:cubicBezTo>
                  <a:cubicBezTo>
                    <a:pt x="1090" y="127"/>
                    <a:pt x="1077" y="75"/>
                    <a:pt x="1066" y="68"/>
                  </a:cubicBezTo>
                  <a:cubicBezTo>
                    <a:pt x="1083" y="90"/>
                    <a:pt x="1080" y="127"/>
                    <a:pt x="1085" y="153"/>
                  </a:cubicBezTo>
                  <a:cubicBezTo>
                    <a:pt x="1080" y="134"/>
                    <a:pt x="1073" y="113"/>
                    <a:pt x="1064" y="95"/>
                  </a:cubicBezTo>
                  <a:cubicBezTo>
                    <a:pt x="1071" y="115"/>
                    <a:pt x="1070" y="136"/>
                    <a:pt x="1079" y="155"/>
                  </a:cubicBezTo>
                  <a:cubicBezTo>
                    <a:pt x="1066" y="144"/>
                    <a:pt x="1059" y="117"/>
                    <a:pt x="1055" y="102"/>
                  </a:cubicBezTo>
                  <a:cubicBezTo>
                    <a:pt x="1056" y="120"/>
                    <a:pt x="1060" y="143"/>
                    <a:pt x="1071" y="158"/>
                  </a:cubicBezTo>
                  <a:cubicBezTo>
                    <a:pt x="1057" y="144"/>
                    <a:pt x="1052" y="103"/>
                    <a:pt x="1047" y="85"/>
                  </a:cubicBezTo>
                  <a:cubicBezTo>
                    <a:pt x="1046" y="88"/>
                    <a:pt x="1046" y="91"/>
                    <a:pt x="1046" y="94"/>
                  </a:cubicBezTo>
                  <a:cubicBezTo>
                    <a:pt x="1046" y="113"/>
                    <a:pt x="1052" y="142"/>
                    <a:pt x="1063" y="159"/>
                  </a:cubicBezTo>
                  <a:cubicBezTo>
                    <a:pt x="1050" y="143"/>
                    <a:pt x="1044" y="123"/>
                    <a:pt x="1038" y="104"/>
                  </a:cubicBezTo>
                  <a:cubicBezTo>
                    <a:pt x="1042" y="122"/>
                    <a:pt x="1042" y="140"/>
                    <a:pt x="1051" y="158"/>
                  </a:cubicBezTo>
                  <a:cubicBezTo>
                    <a:pt x="1041" y="147"/>
                    <a:pt x="1037" y="132"/>
                    <a:pt x="1033" y="117"/>
                  </a:cubicBezTo>
                  <a:cubicBezTo>
                    <a:pt x="1034" y="105"/>
                    <a:pt x="1035" y="93"/>
                    <a:pt x="1036" y="84"/>
                  </a:cubicBezTo>
                  <a:cubicBezTo>
                    <a:pt x="1034" y="92"/>
                    <a:pt x="1033" y="101"/>
                    <a:pt x="1031" y="109"/>
                  </a:cubicBezTo>
                  <a:cubicBezTo>
                    <a:pt x="1029" y="102"/>
                    <a:pt x="1027" y="95"/>
                    <a:pt x="1025" y="89"/>
                  </a:cubicBezTo>
                  <a:cubicBezTo>
                    <a:pt x="1028" y="64"/>
                    <a:pt x="1032" y="40"/>
                    <a:pt x="1032" y="40"/>
                  </a:cubicBezTo>
                  <a:cubicBezTo>
                    <a:pt x="1027" y="51"/>
                    <a:pt x="1022" y="77"/>
                    <a:pt x="1019" y="100"/>
                  </a:cubicBezTo>
                  <a:cubicBezTo>
                    <a:pt x="1017" y="95"/>
                    <a:pt x="1015" y="90"/>
                    <a:pt x="1013" y="86"/>
                  </a:cubicBezTo>
                  <a:cubicBezTo>
                    <a:pt x="1012" y="70"/>
                    <a:pt x="1011" y="58"/>
                    <a:pt x="1011" y="60"/>
                  </a:cubicBezTo>
                  <a:cubicBezTo>
                    <a:pt x="1011" y="61"/>
                    <a:pt x="1010" y="69"/>
                    <a:pt x="1009" y="80"/>
                  </a:cubicBezTo>
                  <a:cubicBezTo>
                    <a:pt x="1008" y="79"/>
                    <a:pt x="1008" y="78"/>
                    <a:pt x="1007" y="78"/>
                  </a:cubicBezTo>
                  <a:cubicBezTo>
                    <a:pt x="1008" y="79"/>
                    <a:pt x="1008" y="80"/>
                    <a:pt x="1009" y="81"/>
                  </a:cubicBezTo>
                  <a:cubicBezTo>
                    <a:pt x="1009" y="87"/>
                    <a:pt x="1008" y="95"/>
                    <a:pt x="1007" y="102"/>
                  </a:cubicBezTo>
                  <a:cubicBezTo>
                    <a:pt x="1007" y="102"/>
                    <a:pt x="1007" y="102"/>
                    <a:pt x="1007" y="102"/>
                  </a:cubicBezTo>
                  <a:cubicBezTo>
                    <a:pt x="1007" y="103"/>
                    <a:pt x="1007" y="103"/>
                    <a:pt x="1007" y="103"/>
                  </a:cubicBezTo>
                  <a:cubicBezTo>
                    <a:pt x="1006" y="113"/>
                    <a:pt x="1006" y="123"/>
                    <a:pt x="1005" y="130"/>
                  </a:cubicBezTo>
                  <a:cubicBezTo>
                    <a:pt x="1005" y="130"/>
                    <a:pt x="1005" y="129"/>
                    <a:pt x="1004" y="128"/>
                  </a:cubicBezTo>
                  <a:cubicBezTo>
                    <a:pt x="1004" y="107"/>
                    <a:pt x="1000" y="69"/>
                    <a:pt x="998" y="47"/>
                  </a:cubicBezTo>
                  <a:cubicBezTo>
                    <a:pt x="998" y="64"/>
                    <a:pt x="997" y="87"/>
                    <a:pt x="996" y="107"/>
                  </a:cubicBezTo>
                  <a:cubicBezTo>
                    <a:pt x="995" y="105"/>
                    <a:pt x="994" y="104"/>
                    <a:pt x="994" y="102"/>
                  </a:cubicBezTo>
                  <a:cubicBezTo>
                    <a:pt x="994" y="104"/>
                    <a:pt x="995" y="106"/>
                    <a:pt x="996" y="107"/>
                  </a:cubicBezTo>
                  <a:cubicBezTo>
                    <a:pt x="995" y="114"/>
                    <a:pt x="995" y="121"/>
                    <a:pt x="994" y="126"/>
                  </a:cubicBezTo>
                  <a:cubicBezTo>
                    <a:pt x="994" y="125"/>
                    <a:pt x="993" y="123"/>
                    <a:pt x="993" y="122"/>
                  </a:cubicBezTo>
                  <a:cubicBezTo>
                    <a:pt x="992" y="93"/>
                    <a:pt x="988" y="46"/>
                    <a:pt x="988" y="46"/>
                  </a:cubicBezTo>
                  <a:cubicBezTo>
                    <a:pt x="988" y="65"/>
                    <a:pt x="981" y="142"/>
                    <a:pt x="981" y="142"/>
                  </a:cubicBezTo>
                  <a:cubicBezTo>
                    <a:pt x="975" y="106"/>
                    <a:pt x="982" y="0"/>
                    <a:pt x="982" y="0"/>
                  </a:cubicBezTo>
                  <a:cubicBezTo>
                    <a:pt x="976" y="16"/>
                    <a:pt x="970" y="131"/>
                    <a:pt x="970" y="131"/>
                  </a:cubicBezTo>
                  <a:cubicBezTo>
                    <a:pt x="968" y="36"/>
                    <a:pt x="964" y="32"/>
                    <a:pt x="964" y="32"/>
                  </a:cubicBezTo>
                  <a:cubicBezTo>
                    <a:pt x="966" y="43"/>
                    <a:pt x="963" y="76"/>
                    <a:pt x="960" y="103"/>
                  </a:cubicBezTo>
                  <a:cubicBezTo>
                    <a:pt x="959" y="102"/>
                    <a:pt x="958" y="100"/>
                    <a:pt x="957" y="99"/>
                  </a:cubicBezTo>
                  <a:cubicBezTo>
                    <a:pt x="958" y="101"/>
                    <a:pt x="959" y="103"/>
                    <a:pt x="960" y="104"/>
                  </a:cubicBezTo>
                  <a:cubicBezTo>
                    <a:pt x="959" y="112"/>
                    <a:pt x="958" y="120"/>
                    <a:pt x="957" y="126"/>
                  </a:cubicBezTo>
                  <a:cubicBezTo>
                    <a:pt x="957" y="124"/>
                    <a:pt x="957" y="123"/>
                    <a:pt x="957" y="122"/>
                  </a:cubicBezTo>
                  <a:cubicBezTo>
                    <a:pt x="958" y="94"/>
                    <a:pt x="956" y="48"/>
                    <a:pt x="956" y="48"/>
                  </a:cubicBezTo>
                  <a:cubicBezTo>
                    <a:pt x="955" y="55"/>
                    <a:pt x="952" y="82"/>
                    <a:pt x="949" y="106"/>
                  </a:cubicBezTo>
                  <a:cubicBezTo>
                    <a:pt x="948" y="104"/>
                    <a:pt x="948" y="102"/>
                    <a:pt x="947" y="100"/>
                  </a:cubicBezTo>
                  <a:cubicBezTo>
                    <a:pt x="950" y="60"/>
                    <a:pt x="954" y="9"/>
                    <a:pt x="954" y="9"/>
                  </a:cubicBezTo>
                  <a:cubicBezTo>
                    <a:pt x="949" y="23"/>
                    <a:pt x="942" y="83"/>
                    <a:pt x="939" y="117"/>
                  </a:cubicBezTo>
                  <a:cubicBezTo>
                    <a:pt x="938" y="114"/>
                    <a:pt x="937" y="111"/>
                    <a:pt x="937" y="108"/>
                  </a:cubicBezTo>
                  <a:cubicBezTo>
                    <a:pt x="936" y="90"/>
                    <a:pt x="934" y="72"/>
                    <a:pt x="934" y="72"/>
                  </a:cubicBezTo>
                  <a:cubicBezTo>
                    <a:pt x="935" y="76"/>
                    <a:pt x="934" y="84"/>
                    <a:pt x="933" y="94"/>
                  </a:cubicBezTo>
                  <a:cubicBezTo>
                    <a:pt x="932" y="91"/>
                    <a:pt x="930" y="88"/>
                    <a:pt x="929" y="84"/>
                  </a:cubicBezTo>
                  <a:cubicBezTo>
                    <a:pt x="931" y="88"/>
                    <a:pt x="932" y="92"/>
                    <a:pt x="933" y="96"/>
                  </a:cubicBezTo>
                  <a:cubicBezTo>
                    <a:pt x="932" y="99"/>
                    <a:pt x="932" y="103"/>
                    <a:pt x="931" y="107"/>
                  </a:cubicBezTo>
                  <a:cubicBezTo>
                    <a:pt x="931" y="106"/>
                    <a:pt x="931" y="106"/>
                    <a:pt x="931" y="105"/>
                  </a:cubicBezTo>
                  <a:cubicBezTo>
                    <a:pt x="930" y="107"/>
                    <a:pt x="930" y="112"/>
                    <a:pt x="930" y="116"/>
                  </a:cubicBezTo>
                  <a:cubicBezTo>
                    <a:pt x="929" y="121"/>
                    <a:pt x="929" y="126"/>
                    <a:pt x="928" y="130"/>
                  </a:cubicBezTo>
                  <a:cubicBezTo>
                    <a:pt x="928" y="129"/>
                    <a:pt x="928" y="128"/>
                    <a:pt x="928" y="127"/>
                  </a:cubicBezTo>
                  <a:cubicBezTo>
                    <a:pt x="928" y="101"/>
                    <a:pt x="923" y="63"/>
                    <a:pt x="922" y="54"/>
                  </a:cubicBezTo>
                  <a:cubicBezTo>
                    <a:pt x="923" y="61"/>
                    <a:pt x="921" y="79"/>
                    <a:pt x="920" y="96"/>
                  </a:cubicBezTo>
                  <a:cubicBezTo>
                    <a:pt x="919" y="94"/>
                    <a:pt x="918" y="92"/>
                    <a:pt x="918" y="90"/>
                  </a:cubicBezTo>
                  <a:cubicBezTo>
                    <a:pt x="918" y="92"/>
                    <a:pt x="919" y="95"/>
                    <a:pt x="920" y="97"/>
                  </a:cubicBezTo>
                  <a:cubicBezTo>
                    <a:pt x="918" y="118"/>
                    <a:pt x="916" y="137"/>
                    <a:pt x="916" y="137"/>
                  </a:cubicBezTo>
                  <a:cubicBezTo>
                    <a:pt x="916" y="136"/>
                    <a:pt x="916" y="134"/>
                    <a:pt x="915" y="133"/>
                  </a:cubicBezTo>
                  <a:cubicBezTo>
                    <a:pt x="915" y="125"/>
                    <a:pt x="915" y="118"/>
                    <a:pt x="915" y="110"/>
                  </a:cubicBezTo>
                  <a:cubicBezTo>
                    <a:pt x="913" y="76"/>
                    <a:pt x="913" y="40"/>
                    <a:pt x="913" y="40"/>
                  </a:cubicBezTo>
                  <a:cubicBezTo>
                    <a:pt x="912" y="49"/>
                    <a:pt x="908" y="79"/>
                    <a:pt x="903" y="104"/>
                  </a:cubicBezTo>
                  <a:cubicBezTo>
                    <a:pt x="903" y="99"/>
                    <a:pt x="902" y="95"/>
                    <a:pt x="902" y="90"/>
                  </a:cubicBezTo>
                  <a:cubicBezTo>
                    <a:pt x="903" y="67"/>
                    <a:pt x="903" y="45"/>
                    <a:pt x="903" y="45"/>
                  </a:cubicBezTo>
                  <a:cubicBezTo>
                    <a:pt x="903" y="53"/>
                    <a:pt x="897" y="75"/>
                    <a:pt x="891" y="96"/>
                  </a:cubicBezTo>
                  <a:cubicBezTo>
                    <a:pt x="889" y="93"/>
                    <a:pt x="888" y="89"/>
                    <a:pt x="886" y="85"/>
                  </a:cubicBezTo>
                  <a:cubicBezTo>
                    <a:pt x="893" y="51"/>
                    <a:pt x="901" y="17"/>
                    <a:pt x="901" y="17"/>
                  </a:cubicBezTo>
                  <a:cubicBezTo>
                    <a:pt x="896" y="24"/>
                    <a:pt x="881" y="95"/>
                    <a:pt x="874" y="130"/>
                  </a:cubicBezTo>
                  <a:cubicBezTo>
                    <a:pt x="874" y="130"/>
                    <a:pt x="874" y="130"/>
                    <a:pt x="874" y="130"/>
                  </a:cubicBezTo>
                  <a:cubicBezTo>
                    <a:pt x="878" y="100"/>
                    <a:pt x="875" y="63"/>
                    <a:pt x="874" y="52"/>
                  </a:cubicBezTo>
                  <a:cubicBezTo>
                    <a:pt x="876" y="72"/>
                    <a:pt x="870" y="109"/>
                    <a:pt x="866" y="128"/>
                  </a:cubicBezTo>
                  <a:cubicBezTo>
                    <a:pt x="866" y="126"/>
                    <a:pt x="866" y="123"/>
                    <a:pt x="865" y="120"/>
                  </a:cubicBezTo>
                  <a:cubicBezTo>
                    <a:pt x="867" y="99"/>
                    <a:pt x="869" y="71"/>
                    <a:pt x="870" y="65"/>
                  </a:cubicBezTo>
                  <a:cubicBezTo>
                    <a:pt x="869" y="71"/>
                    <a:pt x="866" y="89"/>
                    <a:pt x="862" y="105"/>
                  </a:cubicBezTo>
                  <a:cubicBezTo>
                    <a:pt x="862" y="105"/>
                    <a:pt x="862" y="105"/>
                    <a:pt x="862" y="105"/>
                  </a:cubicBezTo>
                  <a:cubicBezTo>
                    <a:pt x="862" y="105"/>
                    <a:pt x="862" y="105"/>
                    <a:pt x="862" y="105"/>
                  </a:cubicBezTo>
                  <a:cubicBezTo>
                    <a:pt x="859" y="125"/>
                    <a:pt x="855" y="143"/>
                    <a:pt x="855" y="143"/>
                  </a:cubicBezTo>
                  <a:cubicBezTo>
                    <a:pt x="865" y="38"/>
                    <a:pt x="858" y="25"/>
                    <a:pt x="858" y="25"/>
                  </a:cubicBezTo>
                  <a:cubicBezTo>
                    <a:pt x="861" y="42"/>
                    <a:pt x="858" y="72"/>
                    <a:pt x="853" y="96"/>
                  </a:cubicBezTo>
                  <a:cubicBezTo>
                    <a:pt x="852" y="89"/>
                    <a:pt x="850" y="80"/>
                    <a:pt x="847" y="73"/>
                  </a:cubicBezTo>
                  <a:cubicBezTo>
                    <a:pt x="846" y="65"/>
                    <a:pt x="846" y="60"/>
                    <a:pt x="846" y="60"/>
                  </a:cubicBezTo>
                  <a:cubicBezTo>
                    <a:pt x="846" y="63"/>
                    <a:pt x="846" y="67"/>
                    <a:pt x="846" y="71"/>
                  </a:cubicBezTo>
                  <a:cubicBezTo>
                    <a:pt x="844" y="69"/>
                    <a:pt x="843" y="67"/>
                    <a:pt x="842" y="65"/>
                  </a:cubicBezTo>
                  <a:cubicBezTo>
                    <a:pt x="843" y="67"/>
                    <a:pt x="844" y="70"/>
                    <a:pt x="845" y="73"/>
                  </a:cubicBezTo>
                  <a:cubicBezTo>
                    <a:pt x="845" y="82"/>
                    <a:pt x="844" y="92"/>
                    <a:pt x="843" y="101"/>
                  </a:cubicBezTo>
                  <a:cubicBezTo>
                    <a:pt x="842" y="95"/>
                    <a:pt x="839" y="88"/>
                    <a:pt x="834" y="83"/>
                  </a:cubicBezTo>
                  <a:cubicBezTo>
                    <a:pt x="834" y="74"/>
                    <a:pt x="835" y="68"/>
                    <a:pt x="835" y="68"/>
                  </a:cubicBezTo>
                  <a:cubicBezTo>
                    <a:pt x="834" y="72"/>
                    <a:pt x="833" y="76"/>
                    <a:pt x="832" y="81"/>
                  </a:cubicBezTo>
                  <a:cubicBezTo>
                    <a:pt x="832" y="81"/>
                    <a:pt x="831" y="81"/>
                    <a:pt x="831" y="80"/>
                  </a:cubicBezTo>
                  <a:cubicBezTo>
                    <a:pt x="831" y="81"/>
                    <a:pt x="832" y="81"/>
                    <a:pt x="832" y="82"/>
                  </a:cubicBezTo>
                  <a:cubicBezTo>
                    <a:pt x="830" y="101"/>
                    <a:pt x="828" y="130"/>
                    <a:pt x="828" y="142"/>
                  </a:cubicBezTo>
                  <a:cubicBezTo>
                    <a:pt x="828" y="143"/>
                    <a:pt x="827" y="144"/>
                    <a:pt x="827" y="144"/>
                  </a:cubicBezTo>
                  <a:cubicBezTo>
                    <a:pt x="827" y="140"/>
                    <a:pt x="826" y="136"/>
                    <a:pt x="826" y="131"/>
                  </a:cubicBezTo>
                  <a:cubicBezTo>
                    <a:pt x="828" y="121"/>
                    <a:pt x="829" y="112"/>
                    <a:pt x="830" y="103"/>
                  </a:cubicBezTo>
                  <a:cubicBezTo>
                    <a:pt x="829" y="108"/>
                    <a:pt x="828" y="112"/>
                    <a:pt x="827" y="117"/>
                  </a:cubicBezTo>
                  <a:cubicBezTo>
                    <a:pt x="828" y="85"/>
                    <a:pt x="834" y="45"/>
                    <a:pt x="834" y="45"/>
                  </a:cubicBezTo>
                  <a:cubicBezTo>
                    <a:pt x="827" y="60"/>
                    <a:pt x="823" y="95"/>
                    <a:pt x="820" y="120"/>
                  </a:cubicBezTo>
                  <a:cubicBezTo>
                    <a:pt x="820" y="123"/>
                    <a:pt x="819" y="125"/>
                    <a:pt x="818" y="127"/>
                  </a:cubicBezTo>
                  <a:cubicBezTo>
                    <a:pt x="818" y="103"/>
                    <a:pt x="818" y="70"/>
                    <a:pt x="818" y="70"/>
                  </a:cubicBezTo>
                  <a:cubicBezTo>
                    <a:pt x="817" y="72"/>
                    <a:pt x="817" y="76"/>
                    <a:pt x="816" y="81"/>
                  </a:cubicBezTo>
                  <a:cubicBezTo>
                    <a:pt x="815" y="73"/>
                    <a:pt x="813" y="66"/>
                    <a:pt x="810" y="60"/>
                  </a:cubicBezTo>
                  <a:cubicBezTo>
                    <a:pt x="811" y="52"/>
                    <a:pt x="812" y="46"/>
                    <a:pt x="812" y="46"/>
                  </a:cubicBezTo>
                  <a:cubicBezTo>
                    <a:pt x="809" y="51"/>
                    <a:pt x="807" y="64"/>
                    <a:pt x="806" y="79"/>
                  </a:cubicBezTo>
                  <a:cubicBezTo>
                    <a:pt x="805" y="77"/>
                    <a:pt x="805" y="75"/>
                    <a:pt x="805" y="74"/>
                  </a:cubicBezTo>
                  <a:cubicBezTo>
                    <a:pt x="803" y="83"/>
                    <a:pt x="803" y="92"/>
                    <a:pt x="803" y="102"/>
                  </a:cubicBezTo>
                  <a:cubicBezTo>
                    <a:pt x="803" y="108"/>
                    <a:pt x="802" y="115"/>
                    <a:pt x="802" y="121"/>
                  </a:cubicBezTo>
                  <a:cubicBezTo>
                    <a:pt x="801" y="123"/>
                    <a:pt x="801" y="125"/>
                    <a:pt x="800" y="127"/>
                  </a:cubicBezTo>
                  <a:cubicBezTo>
                    <a:pt x="801" y="35"/>
                    <a:pt x="798" y="34"/>
                    <a:pt x="798" y="34"/>
                  </a:cubicBezTo>
                  <a:cubicBezTo>
                    <a:pt x="800" y="49"/>
                    <a:pt x="796" y="77"/>
                    <a:pt x="792" y="102"/>
                  </a:cubicBezTo>
                  <a:cubicBezTo>
                    <a:pt x="791" y="94"/>
                    <a:pt x="790" y="85"/>
                    <a:pt x="785" y="76"/>
                  </a:cubicBezTo>
                  <a:cubicBezTo>
                    <a:pt x="786" y="70"/>
                    <a:pt x="786" y="66"/>
                    <a:pt x="786" y="66"/>
                  </a:cubicBezTo>
                  <a:cubicBezTo>
                    <a:pt x="786" y="68"/>
                    <a:pt x="785" y="71"/>
                    <a:pt x="784" y="74"/>
                  </a:cubicBezTo>
                  <a:cubicBezTo>
                    <a:pt x="784" y="73"/>
                    <a:pt x="783" y="72"/>
                    <a:pt x="783" y="71"/>
                  </a:cubicBezTo>
                  <a:cubicBezTo>
                    <a:pt x="783" y="73"/>
                    <a:pt x="784" y="74"/>
                    <a:pt x="784" y="76"/>
                  </a:cubicBezTo>
                  <a:cubicBezTo>
                    <a:pt x="782" y="83"/>
                    <a:pt x="780" y="93"/>
                    <a:pt x="779" y="103"/>
                  </a:cubicBezTo>
                  <a:cubicBezTo>
                    <a:pt x="778" y="98"/>
                    <a:pt x="778" y="94"/>
                    <a:pt x="776" y="89"/>
                  </a:cubicBezTo>
                  <a:cubicBezTo>
                    <a:pt x="777" y="96"/>
                    <a:pt x="776" y="104"/>
                    <a:pt x="773" y="112"/>
                  </a:cubicBezTo>
                  <a:cubicBezTo>
                    <a:pt x="773" y="92"/>
                    <a:pt x="772" y="70"/>
                    <a:pt x="771" y="62"/>
                  </a:cubicBezTo>
                  <a:cubicBezTo>
                    <a:pt x="772" y="67"/>
                    <a:pt x="771" y="74"/>
                    <a:pt x="771" y="82"/>
                  </a:cubicBezTo>
                  <a:cubicBezTo>
                    <a:pt x="769" y="87"/>
                    <a:pt x="767" y="94"/>
                    <a:pt x="764" y="101"/>
                  </a:cubicBezTo>
                  <a:cubicBezTo>
                    <a:pt x="764" y="91"/>
                    <a:pt x="764" y="82"/>
                    <a:pt x="764" y="75"/>
                  </a:cubicBezTo>
                  <a:cubicBezTo>
                    <a:pt x="763" y="86"/>
                    <a:pt x="761" y="102"/>
                    <a:pt x="759" y="116"/>
                  </a:cubicBezTo>
                  <a:cubicBezTo>
                    <a:pt x="757" y="123"/>
                    <a:pt x="755" y="130"/>
                    <a:pt x="753" y="136"/>
                  </a:cubicBezTo>
                  <a:cubicBezTo>
                    <a:pt x="753" y="118"/>
                    <a:pt x="756" y="89"/>
                    <a:pt x="756" y="89"/>
                  </a:cubicBezTo>
                  <a:cubicBezTo>
                    <a:pt x="755" y="93"/>
                    <a:pt x="754" y="99"/>
                    <a:pt x="751" y="106"/>
                  </a:cubicBezTo>
                  <a:cubicBezTo>
                    <a:pt x="751" y="104"/>
                    <a:pt x="751" y="101"/>
                    <a:pt x="750" y="99"/>
                  </a:cubicBezTo>
                  <a:cubicBezTo>
                    <a:pt x="750" y="96"/>
                    <a:pt x="750" y="96"/>
                    <a:pt x="750" y="96"/>
                  </a:cubicBezTo>
                  <a:cubicBezTo>
                    <a:pt x="749" y="95"/>
                    <a:pt x="749" y="95"/>
                    <a:pt x="749" y="95"/>
                  </a:cubicBezTo>
                  <a:cubicBezTo>
                    <a:pt x="749" y="104"/>
                    <a:pt x="747" y="113"/>
                    <a:pt x="745" y="122"/>
                  </a:cubicBezTo>
                  <a:cubicBezTo>
                    <a:pt x="744" y="127"/>
                    <a:pt x="742" y="131"/>
                    <a:pt x="741" y="134"/>
                  </a:cubicBezTo>
                  <a:cubicBezTo>
                    <a:pt x="741" y="130"/>
                    <a:pt x="740" y="126"/>
                    <a:pt x="740" y="122"/>
                  </a:cubicBezTo>
                  <a:cubicBezTo>
                    <a:pt x="744" y="102"/>
                    <a:pt x="751" y="76"/>
                    <a:pt x="751" y="76"/>
                  </a:cubicBezTo>
                  <a:cubicBezTo>
                    <a:pt x="746" y="82"/>
                    <a:pt x="742" y="94"/>
                    <a:pt x="737" y="105"/>
                  </a:cubicBezTo>
                  <a:cubicBezTo>
                    <a:pt x="737" y="102"/>
                    <a:pt x="736" y="98"/>
                    <a:pt x="734" y="95"/>
                  </a:cubicBezTo>
                  <a:cubicBezTo>
                    <a:pt x="735" y="74"/>
                    <a:pt x="732" y="62"/>
                    <a:pt x="732" y="62"/>
                  </a:cubicBezTo>
                  <a:cubicBezTo>
                    <a:pt x="733" y="69"/>
                    <a:pt x="733" y="78"/>
                    <a:pt x="732" y="88"/>
                  </a:cubicBezTo>
                  <a:cubicBezTo>
                    <a:pt x="729" y="83"/>
                    <a:pt x="726" y="78"/>
                    <a:pt x="722" y="73"/>
                  </a:cubicBezTo>
                  <a:cubicBezTo>
                    <a:pt x="727" y="80"/>
                    <a:pt x="729" y="92"/>
                    <a:pt x="730" y="102"/>
                  </a:cubicBezTo>
                  <a:cubicBezTo>
                    <a:pt x="729" y="108"/>
                    <a:pt x="728" y="115"/>
                    <a:pt x="727" y="120"/>
                  </a:cubicBezTo>
                  <a:cubicBezTo>
                    <a:pt x="726" y="113"/>
                    <a:pt x="725" y="106"/>
                    <a:pt x="723" y="100"/>
                  </a:cubicBezTo>
                  <a:cubicBezTo>
                    <a:pt x="724" y="89"/>
                    <a:pt x="725" y="82"/>
                    <a:pt x="725" y="82"/>
                  </a:cubicBezTo>
                  <a:cubicBezTo>
                    <a:pt x="723" y="98"/>
                    <a:pt x="723" y="98"/>
                    <a:pt x="723" y="98"/>
                  </a:cubicBezTo>
                  <a:cubicBezTo>
                    <a:pt x="722" y="94"/>
                    <a:pt x="721" y="91"/>
                    <a:pt x="719" y="88"/>
                  </a:cubicBezTo>
                  <a:cubicBezTo>
                    <a:pt x="719" y="73"/>
                    <a:pt x="719" y="60"/>
                    <a:pt x="719" y="60"/>
                  </a:cubicBezTo>
                  <a:cubicBezTo>
                    <a:pt x="719" y="72"/>
                    <a:pt x="716" y="90"/>
                    <a:pt x="716" y="90"/>
                  </a:cubicBezTo>
                  <a:cubicBezTo>
                    <a:pt x="714" y="84"/>
                    <a:pt x="714" y="64"/>
                    <a:pt x="714" y="64"/>
                  </a:cubicBezTo>
                  <a:cubicBezTo>
                    <a:pt x="714" y="68"/>
                    <a:pt x="712" y="83"/>
                    <a:pt x="710" y="98"/>
                  </a:cubicBezTo>
                  <a:cubicBezTo>
                    <a:pt x="710" y="96"/>
                    <a:pt x="710" y="95"/>
                    <a:pt x="709" y="93"/>
                  </a:cubicBezTo>
                  <a:cubicBezTo>
                    <a:pt x="708" y="88"/>
                    <a:pt x="706" y="82"/>
                    <a:pt x="705" y="76"/>
                  </a:cubicBezTo>
                  <a:cubicBezTo>
                    <a:pt x="705" y="57"/>
                    <a:pt x="704" y="42"/>
                    <a:pt x="704" y="42"/>
                  </a:cubicBezTo>
                  <a:cubicBezTo>
                    <a:pt x="705" y="49"/>
                    <a:pt x="704" y="59"/>
                    <a:pt x="703" y="70"/>
                  </a:cubicBezTo>
                  <a:cubicBezTo>
                    <a:pt x="701" y="64"/>
                    <a:pt x="698" y="57"/>
                    <a:pt x="695" y="51"/>
                  </a:cubicBezTo>
                  <a:cubicBezTo>
                    <a:pt x="695" y="52"/>
                    <a:pt x="694" y="54"/>
                    <a:pt x="694" y="55"/>
                  </a:cubicBezTo>
                  <a:cubicBezTo>
                    <a:pt x="698" y="65"/>
                    <a:pt x="700" y="74"/>
                    <a:pt x="702" y="82"/>
                  </a:cubicBezTo>
                  <a:cubicBezTo>
                    <a:pt x="701" y="88"/>
                    <a:pt x="700" y="94"/>
                    <a:pt x="699" y="100"/>
                  </a:cubicBezTo>
                  <a:cubicBezTo>
                    <a:pt x="698" y="96"/>
                    <a:pt x="697" y="92"/>
                    <a:pt x="696" y="88"/>
                  </a:cubicBezTo>
                  <a:cubicBezTo>
                    <a:pt x="697" y="78"/>
                    <a:pt x="698" y="70"/>
                    <a:pt x="698" y="70"/>
                  </a:cubicBezTo>
                  <a:cubicBezTo>
                    <a:pt x="697" y="72"/>
                    <a:pt x="696" y="78"/>
                    <a:pt x="695" y="85"/>
                  </a:cubicBezTo>
                  <a:cubicBezTo>
                    <a:pt x="693" y="82"/>
                    <a:pt x="691" y="79"/>
                    <a:pt x="689" y="76"/>
                  </a:cubicBezTo>
                  <a:cubicBezTo>
                    <a:pt x="688" y="71"/>
                    <a:pt x="688" y="66"/>
                    <a:pt x="688" y="61"/>
                  </a:cubicBezTo>
                  <a:cubicBezTo>
                    <a:pt x="688" y="73"/>
                    <a:pt x="685" y="88"/>
                    <a:pt x="683" y="101"/>
                  </a:cubicBezTo>
                  <a:cubicBezTo>
                    <a:pt x="681" y="95"/>
                    <a:pt x="679" y="90"/>
                    <a:pt x="677" y="86"/>
                  </a:cubicBezTo>
                  <a:cubicBezTo>
                    <a:pt x="678" y="73"/>
                    <a:pt x="678" y="64"/>
                    <a:pt x="678" y="64"/>
                  </a:cubicBezTo>
                  <a:cubicBezTo>
                    <a:pt x="678" y="71"/>
                    <a:pt x="676" y="82"/>
                    <a:pt x="674" y="95"/>
                  </a:cubicBezTo>
                  <a:cubicBezTo>
                    <a:pt x="672" y="87"/>
                    <a:pt x="670" y="79"/>
                    <a:pt x="666" y="71"/>
                  </a:cubicBezTo>
                  <a:cubicBezTo>
                    <a:pt x="668" y="49"/>
                    <a:pt x="669" y="30"/>
                    <a:pt x="669" y="30"/>
                  </a:cubicBezTo>
                  <a:cubicBezTo>
                    <a:pt x="667" y="35"/>
                    <a:pt x="665" y="49"/>
                    <a:pt x="663" y="65"/>
                  </a:cubicBezTo>
                  <a:cubicBezTo>
                    <a:pt x="662" y="62"/>
                    <a:pt x="660" y="59"/>
                    <a:pt x="658" y="56"/>
                  </a:cubicBezTo>
                  <a:cubicBezTo>
                    <a:pt x="658" y="63"/>
                    <a:pt x="660" y="70"/>
                    <a:pt x="662" y="78"/>
                  </a:cubicBezTo>
                  <a:cubicBezTo>
                    <a:pt x="661" y="87"/>
                    <a:pt x="660" y="97"/>
                    <a:pt x="659" y="106"/>
                  </a:cubicBezTo>
                  <a:cubicBezTo>
                    <a:pt x="659" y="105"/>
                    <a:pt x="659" y="104"/>
                    <a:pt x="658" y="103"/>
                  </a:cubicBezTo>
                  <a:cubicBezTo>
                    <a:pt x="659" y="104"/>
                    <a:pt x="659" y="106"/>
                    <a:pt x="659" y="109"/>
                  </a:cubicBezTo>
                  <a:cubicBezTo>
                    <a:pt x="658" y="120"/>
                    <a:pt x="657" y="131"/>
                    <a:pt x="657" y="138"/>
                  </a:cubicBezTo>
                  <a:cubicBezTo>
                    <a:pt x="657" y="137"/>
                    <a:pt x="656" y="135"/>
                    <a:pt x="656" y="134"/>
                  </a:cubicBezTo>
                  <a:cubicBezTo>
                    <a:pt x="655" y="99"/>
                    <a:pt x="650" y="41"/>
                    <a:pt x="650" y="41"/>
                  </a:cubicBezTo>
                  <a:cubicBezTo>
                    <a:pt x="652" y="58"/>
                    <a:pt x="650" y="86"/>
                    <a:pt x="648" y="108"/>
                  </a:cubicBezTo>
                  <a:cubicBezTo>
                    <a:pt x="647" y="105"/>
                    <a:pt x="645" y="102"/>
                    <a:pt x="644" y="99"/>
                  </a:cubicBezTo>
                  <a:cubicBezTo>
                    <a:pt x="644" y="86"/>
                    <a:pt x="644" y="73"/>
                    <a:pt x="644" y="67"/>
                  </a:cubicBezTo>
                  <a:cubicBezTo>
                    <a:pt x="643" y="75"/>
                    <a:pt x="642" y="85"/>
                    <a:pt x="641" y="94"/>
                  </a:cubicBezTo>
                  <a:cubicBezTo>
                    <a:pt x="640" y="92"/>
                    <a:pt x="639" y="91"/>
                    <a:pt x="638" y="89"/>
                  </a:cubicBezTo>
                  <a:cubicBezTo>
                    <a:pt x="639" y="91"/>
                    <a:pt x="640" y="94"/>
                    <a:pt x="640" y="97"/>
                  </a:cubicBezTo>
                  <a:cubicBezTo>
                    <a:pt x="639" y="104"/>
                    <a:pt x="638" y="110"/>
                    <a:pt x="636" y="116"/>
                  </a:cubicBezTo>
                  <a:cubicBezTo>
                    <a:pt x="635" y="110"/>
                    <a:pt x="634" y="105"/>
                    <a:pt x="632" y="101"/>
                  </a:cubicBezTo>
                  <a:cubicBezTo>
                    <a:pt x="633" y="91"/>
                    <a:pt x="634" y="83"/>
                    <a:pt x="634" y="83"/>
                  </a:cubicBezTo>
                  <a:cubicBezTo>
                    <a:pt x="634" y="86"/>
                    <a:pt x="633" y="92"/>
                    <a:pt x="631" y="98"/>
                  </a:cubicBezTo>
                  <a:cubicBezTo>
                    <a:pt x="630" y="94"/>
                    <a:pt x="629" y="91"/>
                    <a:pt x="628" y="89"/>
                  </a:cubicBezTo>
                  <a:cubicBezTo>
                    <a:pt x="629" y="74"/>
                    <a:pt x="631" y="62"/>
                    <a:pt x="631" y="62"/>
                  </a:cubicBezTo>
                  <a:cubicBezTo>
                    <a:pt x="629" y="65"/>
                    <a:pt x="628" y="75"/>
                    <a:pt x="626" y="87"/>
                  </a:cubicBezTo>
                  <a:cubicBezTo>
                    <a:pt x="624" y="83"/>
                    <a:pt x="622" y="81"/>
                    <a:pt x="619" y="78"/>
                  </a:cubicBezTo>
                  <a:cubicBezTo>
                    <a:pt x="622" y="81"/>
                    <a:pt x="624" y="84"/>
                    <a:pt x="626" y="89"/>
                  </a:cubicBezTo>
                  <a:cubicBezTo>
                    <a:pt x="625" y="96"/>
                    <a:pt x="624" y="105"/>
                    <a:pt x="623" y="113"/>
                  </a:cubicBezTo>
                  <a:cubicBezTo>
                    <a:pt x="622" y="108"/>
                    <a:pt x="621" y="104"/>
                    <a:pt x="619" y="100"/>
                  </a:cubicBezTo>
                  <a:cubicBezTo>
                    <a:pt x="618" y="86"/>
                    <a:pt x="616" y="73"/>
                    <a:pt x="615" y="68"/>
                  </a:cubicBezTo>
                  <a:cubicBezTo>
                    <a:pt x="615" y="71"/>
                    <a:pt x="616" y="76"/>
                    <a:pt x="615" y="86"/>
                  </a:cubicBezTo>
                  <a:cubicBezTo>
                    <a:pt x="615" y="87"/>
                    <a:pt x="615" y="88"/>
                    <a:pt x="615" y="90"/>
                  </a:cubicBezTo>
                  <a:cubicBezTo>
                    <a:pt x="614" y="87"/>
                    <a:pt x="612" y="84"/>
                    <a:pt x="610" y="81"/>
                  </a:cubicBezTo>
                  <a:cubicBezTo>
                    <a:pt x="613" y="85"/>
                    <a:pt x="614" y="91"/>
                    <a:pt x="614" y="96"/>
                  </a:cubicBezTo>
                  <a:cubicBezTo>
                    <a:pt x="613" y="105"/>
                    <a:pt x="611" y="115"/>
                    <a:pt x="609" y="124"/>
                  </a:cubicBezTo>
                  <a:cubicBezTo>
                    <a:pt x="609" y="113"/>
                    <a:pt x="608" y="102"/>
                    <a:pt x="606" y="91"/>
                  </a:cubicBezTo>
                  <a:cubicBezTo>
                    <a:pt x="606" y="77"/>
                    <a:pt x="606" y="77"/>
                    <a:pt x="606" y="77"/>
                  </a:cubicBezTo>
                  <a:cubicBezTo>
                    <a:pt x="609" y="35"/>
                    <a:pt x="602" y="19"/>
                    <a:pt x="602" y="19"/>
                  </a:cubicBezTo>
                  <a:cubicBezTo>
                    <a:pt x="602" y="19"/>
                    <a:pt x="605" y="31"/>
                    <a:pt x="604" y="54"/>
                  </a:cubicBezTo>
                  <a:cubicBezTo>
                    <a:pt x="604" y="59"/>
                    <a:pt x="603" y="68"/>
                    <a:pt x="602" y="78"/>
                  </a:cubicBezTo>
                  <a:cubicBezTo>
                    <a:pt x="599" y="72"/>
                    <a:pt x="596" y="66"/>
                    <a:pt x="592" y="60"/>
                  </a:cubicBezTo>
                  <a:cubicBezTo>
                    <a:pt x="592" y="61"/>
                    <a:pt x="592" y="61"/>
                    <a:pt x="592" y="61"/>
                  </a:cubicBezTo>
                  <a:cubicBezTo>
                    <a:pt x="592" y="62"/>
                    <a:pt x="592" y="63"/>
                    <a:pt x="592" y="64"/>
                  </a:cubicBezTo>
                  <a:cubicBezTo>
                    <a:pt x="591" y="44"/>
                    <a:pt x="583" y="40"/>
                    <a:pt x="583" y="40"/>
                  </a:cubicBezTo>
                  <a:cubicBezTo>
                    <a:pt x="583" y="40"/>
                    <a:pt x="589" y="44"/>
                    <a:pt x="589" y="70"/>
                  </a:cubicBezTo>
                  <a:cubicBezTo>
                    <a:pt x="589" y="76"/>
                    <a:pt x="588" y="85"/>
                    <a:pt x="586" y="94"/>
                  </a:cubicBezTo>
                  <a:cubicBezTo>
                    <a:pt x="584" y="90"/>
                    <a:pt x="581" y="86"/>
                    <a:pt x="578" y="83"/>
                  </a:cubicBezTo>
                  <a:cubicBezTo>
                    <a:pt x="581" y="87"/>
                    <a:pt x="584" y="92"/>
                    <a:pt x="586" y="97"/>
                  </a:cubicBezTo>
                  <a:cubicBezTo>
                    <a:pt x="585" y="100"/>
                    <a:pt x="585" y="103"/>
                    <a:pt x="584" y="106"/>
                  </a:cubicBezTo>
                  <a:cubicBezTo>
                    <a:pt x="584" y="104"/>
                    <a:pt x="583" y="102"/>
                    <a:pt x="583" y="100"/>
                  </a:cubicBezTo>
                  <a:cubicBezTo>
                    <a:pt x="583" y="102"/>
                    <a:pt x="583" y="105"/>
                    <a:pt x="584" y="108"/>
                  </a:cubicBezTo>
                  <a:cubicBezTo>
                    <a:pt x="583" y="111"/>
                    <a:pt x="582" y="114"/>
                    <a:pt x="581" y="117"/>
                  </a:cubicBezTo>
                  <a:cubicBezTo>
                    <a:pt x="580" y="113"/>
                    <a:pt x="579" y="108"/>
                    <a:pt x="577" y="104"/>
                  </a:cubicBezTo>
                  <a:cubicBezTo>
                    <a:pt x="577" y="87"/>
                    <a:pt x="578" y="71"/>
                    <a:pt x="578" y="71"/>
                  </a:cubicBezTo>
                  <a:cubicBezTo>
                    <a:pt x="578" y="73"/>
                    <a:pt x="576" y="84"/>
                    <a:pt x="573" y="97"/>
                  </a:cubicBezTo>
                  <a:cubicBezTo>
                    <a:pt x="572" y="95"/>
                    <a:pt x="571" y="93"/>
                    <a:pt x="570" y="92"/>
                  </a:cubicBezTo>
                  <a:cubicBezTo>
                    <a:pt x="571" y="81"/>
                    <a:pt x="572" y="72"/>
                    <a:pt x="573" y="66"/>
                  </a:cubicBezTo>
                  <a:cubicBezTo>
                    <a:pt x="572" y="73"/>
                    <a:pt x="571" y="81"/>
                    <a:pt x="569" y="90"/>
                  </a:cubicBezTo>
                  <a:cubicBezTo>
                    <a:pt x="568" y="88"/>
                    <a:pt x="566" y="86"/>
                    <a:pt x="565" y="83"/>
                  </a:cubicBezTo>
                  <a:cubicBezTo>
                    <a:pt x="568" y="26"/>
                    <a:pt x="566" y="12"/>
                    <a:pt x="566" y="12"/>
                  </a:cubicBezTo>
                  <a:cubicBezTo>
                    <a:pt x="566" y="12"/>
                    <a:pt x="566" y="18"/>
                    <a:pt x="563" y="56"/>
                  </a:cubicBezTo>
                  <a:cubicBezTo>
                    <a:pt x="562" y="64"/>
                    <a:pt x="561" y="71"/>
                    <a:pt x="560" y="78"/>
                  </a:cubicBezTo>
                  <a:cubicBezTo>
                    <a:pt x="558" y="76"/>
                    <a:pt x="556" y="73"/>
                    <a:pt x="553" y="71"/>
                  </a:cubicBezTo>
                  <a:cubicBezTo>
                    <a:pt x="554" y="48"/>
                    <a:pt x="555" y="31"/>
                    <a:pt x="555" y="31"/>
                  </a:cubicBezTo>
                  <a:cubicBezTo>
                    <a:pt x="553" y="37"/>
                    <a:pt x="551" y="52"/>
                    <a:pt x="550" y="68"/>
                  </a:cubicBezTo>
                  <a:cubicBezTo>
                    <a:pt x="548" y="66"/>
                    <a:pt x="546" y="65"/>
                    <a:pt x="544" y="63"/>
                  </a:cubicBezTo>
                  <a:cubicBezTo>
                    <a:pt x="547" y="65"/>
                    <a:pt x="548" y="67"/>
                    <a:pt x="550" y="69"/>
                  </a:cubicBezTo>
                  <a:cubicBezTo>
                    <a:pt x="549" y="82"/>
                    <a:pt x="549" y="96"/>
                    <a:pt x="548" y="109"/>
                  </a:cubicBezTo>
                  <a:cubicBezTo>
                    <a:pt x="547" y="104"/>
                    <a:pt x="545" y="99"/>
                    <a:pt x="544" y="96"/>
                  </a:cubicBezTo>
                  <a:cubicBezTo>
                    <a:pt x="545" y="104"/>
                    <a:pt x="546" y="112"/>
                    <a:pt x="548" y="120"/>
                  </a:cubicBezTo>
                  <a:cubicBezTo>
                    <a:pt x="548" y="123"/>
                    <a:pt x="548" y="126"/>
                    <a:pt x="548" y="128"/>
                  </a:cubicBezTo>
                  <a:cubicBezTo>
                    <a:pt x="547" y="125"/>
                    <a:pt x="545" y="122"/>
                    <a:pt x="544" y="118"/>
                  </a:cubicBezTo>
                  <a:cubicBezTo>
                    <a:pt x="539" y="80"/>
                    <a:pt x="532" y="28"/>
                    <a:pt x="532" y="28"/>
                  </a:cubicBezTo>
                  <a:cubicBezTo>
                    <a:pt x="532" y="39"/>
                    <a:pt x="530" y="72"/>
                    <a:pt x="528" y="100"/>
                  </a:cubicBezTo>
                  <a:cubicBezTo>
                    <a:pt x="528" y="98"/>
                    <a:pt x="527" y="97"/>
                    <a:pt x="526" y="96"/>
                  </a:cubicBezTo>
                  <a:cubicBezTo>
                    <a:pt x="527" y="97"/>
                    <a:pt x="528" y="99"/>
                    <a:pt x="528" y="100"/>
                  </a:cubicBezTo>
                  <a:cubicBezTo>
                    <a:pt x="528" y="110"/>
                    <a:pt x="527" y="120"/>
                    <a:pt x="526" y="128"/>
                  </a:cubicBezTo>
                  <a:cubicBezTo>
                    <a:pt x="526" y="128"/>
                    <a:pt x="526" y="127"/>
                    <a:pt x="526" y="127"/>
                  </a:cubicBezTo>
                  <a:cubicBezTo>
                    <a:pt x="526" y="109"/>
                    <a:pt x="524" y="87"/>
                    <a:pt x="523" y="71"/>
                  </a:cubicBezTo>
                  <a:cubicBezTo>
                    <a:pt x="524" y="68"/>
                    <a:pt x="525" y="66"/>
                    <a:pt x="526" y="64"/>
                  </a:cubicBezTo>
                  <a:cubicBezTo>
                    <a:pt x="525" y="65"/>
                    <a:pt x="524" y="67"/>
                    <a:pt x="523" y="69"/>
                  </a:cubicBezTo>
                  <a:cubicBezTo>
                    <a:pt x="522" y="61"/>
                    <a:pt x="521" y="55"/>
                    <a:pt x="521" y="53"/>
                  </a:cubicBezTo>
                  <a:cubicBezTo>
                    <a:pt x="521" y="52"/>
                    <a:pt x="522" y="52"/>
                    <a:pt x="522" y="51"/>
                  </a:cubicBezTo>
                  <a:cubicBezTo>
                    <a:pt x="522" y="51"/>
                    <a:pt x="521" y="52"/>
                    <a:pt x="521" y="52"/>
                  </a:cubicBezTo>
                  <a:cubicBezTo>
                    <a:pt x="521" y="52"/>
                    <a:pt x="521" y="52"/>
                    <a:pt x="521" y="52"/>
                  </a:cubicBezTo>
                  <a:cubicBezTo>
                    <a:pt x="521" y="52"/>
                    <a:pt x="521" y="52"/>
                    <a:pt x="521" y="52"/>
                  </a:cubicBezTo>
                  <a:cubicBezTo>
                    <a:pt x="519" y="54"/>
                    <a:pt x="517" y="56"/>
                    <a:pt x="516" y="57"/>
                  </a:cubicBezTo>
                  <a:cubicBezTo>
                    <a:pt x="516" y="54"/>
                    <a:pt x="516" y="52"/>
                    <a:pt x="517" y="50"/>
                  </a:cubicBezTo>
                  <a:cubicBezTo>
                    <a:pt x="520" y="46"/>
                    <a:pt x="523" y="42"/>
                    <a:pt x="527" y="38"/>
                  </a:cubicBezTo>
                  <a:cubicBezTo>
                    <a:pt x="523" y="41"/>
                    <a:pt x="520" y="44"/>
                    <a:pt x="517" y="47"/>
                  </a:cubicBezTo>
                  <a:cubicBezTo>
                    <a:pt x="517" y="43"/>
                    <a:pt x="518" y="40"/>
                    <a:pt x="518" y="40"/>
                  </a:cubicBezTo>
                  <a:cubicBezTo>
                    <a:pt x="517" y="43"/>
                    <a:pt x="516" y="46"/>
                    <a:pt x="515" y="50"/>
                  </a:cubicBezTo>
                  <a:cubicBezTo>
                    <a:pt x="507" y="58"/>
                    <a:pt x="502" y="66"/>
                    <a:pt x="498" y="75"/>
                  </a:cubicBezTo>
                  <a:cubicBezTo>
                    <a:pt x="498" y="70"/>
                    <a:pt x="497" y="66"/>
                    <a:pt x="497" y="63"/>
                  </a:cubicBezTo>
                  <a:cubicBezTo>
                    <a:pt x="500" y="57"/>
                    <a:pt x="503" y="50"/>
                    <a:pt x="507" y="42"/>
                  </a:cubicBezTo>
                  <a:cubicBezTo>
                    <a:pt x="498" y="52"/>
                    <a:pt x="492" y="61"/>
                    <a:pt x="488" y="71"/>
                  </a:cubicBezTo>
                  <a:cubicBezTo>
                    <a:pt x="487" y="70"/>
                    <a:pt x="487" y="70"/>
                    <a:pt x="486" y="69"/>
                  </a:cubicBezTo>
                  <a:cubicBezTo>
                    <a:pt x="486" y="68"/>
                    <a:pt x="486" y="67"/>
                    <a:pt x="486" y="65"/>
                  </a:cubicBezTo>
                  <a:cubicBezTo>
                    <a:pt x="492" y="53"/>
                    <a:pt x="500" y="41"/>
                    <a:pt x="511" y="25"/>
                  </a:cubicBezTo>
                  <a:cubicBezTo>
                    <a:pt x="500" y="40"/>
                    <a:pt x="492" y="51"/>
                    <a:pt x="485" y="63"/>
                  </a:cubicBezTo>
                  <a:cubicBezTo>
                    <a:pt x="483" y="45"/>
                    <a:pt x="482" y="30"/>
                    <a:pt x="482" y="30"/>
                  </a:cubicBezTo>
                  <a:cubicBezTo>
                    <a:pt x="482" y="35"/>
                    <a:pt x="482" y="49"/>
                    <a:pt x="482" y="65"/>
                  </a:cubicBezTo>
                  <a:cubicBezTo>
                    <a:pt x="482" y="65"/>
                    <a:pt x="482" y="65"/>
                    <a:pt x="482" y="65"/>
                  </a:cubicBezTo>
                  <a:cubicBezTo>
                    <a:pt x="482" y="65"/>
                    <a:pt x="482" y="65"/>
                    <a:pt x="482" y="65"/>
                  </a:cubicBezTo>
                  <a:cubicBezTo>
                    <a:pt x="482" y="67"/>
                    <a:pt x="482" y="69"/>
                    <a:pt x="482" y="71"/>
                  </a:cubicBezTo>
                  <a:cubicBezTo>
                    <a:pt x="480" y="74"/>
                    <a:pt x="479" y="78"/>
                    <a:pt x="478" y="81"/>
                  </a:cubicBezTo>
                  <a:cubicBezTo>
                    <a:pt x="479" y="78"/>
                    <a:pt x="480" y="76"/>
                    <a:pt x="482" y="73"/>
                  </a:cubicBezTo>
                  <a:cubicBezTo>
                    <a:pt x="481" y="79"/>
                    <a:pt x="481" y="85"/>
                    <a:pt x="481" y="91"/>
                  </a:cubicBezTo>
                  <a:cubicBezTo>
                    <a:pt x="481" y="93"/>
                    <a:pt x="480" y="95"/>
                    <a:pt x="480" y="97"/>
                  </a:cubicBezTo>
                  <a:cubicBezTo>
                    <a:pt x="479" y="96"/>
                    <a:pt x="478" y="95"/>
                    <a:pt x="478" y="94"/>
                  </a:cubicBezTo>
                  <a:cubicBezTo>
                    <a:pt x="478" y="91"/>
                    <a:pt x="477" y="88"/>
                    <a:pt x="477" y="85"/>
                  </a:cubicBezTo>
                  <a:cubicBezTo>
                    <a:pt x="477" y="83"/>
                    <a:pt x="478" y="82"/>
                    <a:pt x="478" y="81"/>
                  </a:cubicBezTo>
                  <a:cubicBezTo>
                    <a:pt x="478" y="82"/>
                    <a:pt x="477" y="83"/>
                    <a:pt x="477" y="84"/>
                  </a:cubicBezTo>
                  <a:cubicBezTo>
                    <a:pt x="476" y="72"/>
                    <a:pt x="476" y="62"/>
                    <a:pt x="475" y="55"/>
                  </a:cubicBezTo>
                  <a:cubicBezTo>
                    <a:pt x="476" y="54"/>
                    <a:pt x="477" y="53"/>
                    <a:pt x="479" y="52"/>
                  </a:cubicBezTo>
                  <a:cubicBezTo>
                    <a:pt x="477" y="53"/>
                    <a:pt x="476" y="54"/>
                    <a:pt x="475" y="54"/>
                  </a:cubicBezTo>
                  <a:cubicBezTo>
                    <a:pt x="475" y="49"/>
                    <a:pt x="475" y="46"/>
                    <a:pt x="475" y="46"/>
                  </a:cubicBezTo>
                  <a:cubicBezTo>
                    <a:pt x="475" y="48"/>
                    <a:pt x="474" y="51"/>
                    <a:pt x="474" y="55"/>
                  </a:cubicBezTo>
                  <a:cubicBezTo>
                    <a:pt x="471" y="57"/>
                    <a:pt x="468" y="59"/>
                    <a:pt x="465" y="62"/>
                  </a:cubicBezTo>
                  <a:cubicBezTo>
                    <a:pt x="465" y="58"/>
                    <a:pt x="465" y="54"/>
                    <a:pt x="466" y="50"/>
                  </a:cubicBezTo>
                  <a:cubicBezTo>
                    <a:pt x="469" y="45"/>
                    <a:pt x="474" y="40"/>
                    <a:pt x="479" y="34"/>
                  </a:cubicBezTo>
                  <a:cubicBezTo>
                    <a:pt x="474" y="39"/>
                    <a:pt x="470" y="44"/>
                    <a:pt x="466" y="48"/>
                  </a:cubicBezTo>
                  <a:cubicBezTo>
                    <a:pt x="467" y="21"/>
                    <a:pt x="468" y="0"/>
                    <a:pt x="468" y="0"/>
                  </a:cubicBezTo>
                  <a:cubicBezTo>
                    <a:pt x="464" y="10"/>
                    <a:pt x="462" y="35"/>
                    <a:pt x="461" y="53"/>
                  </a:cubicBezTo>
                  <a:cubicBezTo>
                    <a:pt x="460" y="54"/>
                    <a:pt x="459" y="55"/>
                    <a:pt x="459" y="56"/>
                  </a:cubicBezTo>
                  <a:cubicBezTo>
                    <a:pt x="457" y="44"/>
                    <a:pt x="454" y="33"/>
                    <a:pt x="454" y="33"/>
                  </a:cubicBezTo>
                  <a:cubicBezTo>
                    <a:pt x="456" y="39"/>
                    <a:pt x="455" y="49"/>
                    <a:pt x="454" y="62"/>
                  </a:cubicBezTo>
                  <a:cubicBezTo>
                    <a:pt x="452" y="63"/>
                    <a:pt x="451" y="65"/>
                    <a:pt x="450" y="67"/>
                  </a:cubicBezTo>
                  <a:cubicBezTo>
                    <a:pt x="449" y="65"/>
                    <a:pt x="448" y="63"/>
                    <a:pt x="447" y="62"/>
                  </a:cubicBezTo>
                  <a:cubicBezTo>
                    <a:pt x="447" y="63"/>
                    <a:pt x="448" y="65"/>
                    <a:pt x="449" y="68"/>
                  </a:cubicBezTo>
                  <a:cubicBezTo>
                    <a:pt x="447" y="72"/>
                    <a:pt x="445" y="75"/>
                    <a:pt x="443" y="78"/>
                  </a:cubicBezTo>
                  <a:cubicBezTo>
                    <a:pt x="442" y="61"/>
                    <a:pt x="442" y="48"/>
                    <a:pt x="442" y="48"/>
                  </a:cubicBezTo>
                  <a:cubicBezTo>
                    <a:pt x="442" y="52"/>
                    <a:pt x="440" y="65"/>
                    <a:pt x="438" y="80"/>
                  </a:cubicBezTo>
                  <a:cubicBezTo>
                    <a:pt x="438" y="82"/>
                    <a:pt x="437" y="85"/>
                    <a:pt x="436" y="87"/>
                  </a:cubicBezTo>
                  <a:cubicBezTo>
                    <a:pt x="435" y="86"/>
                    <a:pt x="435" y="86"/>
                    <a:pt x="434" y="85"/>
                  </a:cubicBezTo>
                  <a:cubicBezTo>
                    <a:pt x="437" y="48"/>
                    <a:pt x="440" y="9"/>
                    <a:pt x="440" y="9"/>
                  </a:cubicBezTo>
                  <a:cubicBezTo>
                    <a:pt x="436" y="20"/>
                    <a:pt x="432" y="57"/>
                    <a:pt x="428" y="89"/>
                  </a:cubicBezTo>
                  <a:cubicBezTo>
                    <a:pt x="427" y="91"/>
                    <a:pt x="427" y="92"/>
                    <a:pt x="426" y="93"/>
                  </a:cubicBezTo>
                  <a:cubicBezTo>
                    <a:pt x="425" y="92"/>
                    <a:pt x="424" y="90"/>
                    <a:pt x="423" y="89"/>
                  </a:cubicBezTo>
                  <a:cubicBezTo>
                    <a:pt x="426" y="72"/>
                    <a:pt x="429" y="55"/>
                    <a:pt x="429" y="37"/>
                  </a:cubicBezTo>
                  <a:cubicBezTo>
                    <a:pt x="429" y="34"/>
                    <a:pt x="429" y="30"/>
                    <a:pt x="429" y="26"/>
                  </a:cubicBezTo>
                  <a:cubicBezTo>
                    <a:pt x="422" y="45"/>
                    <a:pt x="421" y="66"/>
                    <a:pt x="417" y="86"/>
                  </a:cubicBezTo>
                  <a:cubicBezTo>
                    <a:pt x="417" y="85"/>
                    <a:pt x="416" y="84"/>
                    <a:pt x="416" y="84"/>
                  </a:cubicBezTo>
                  <a:cubicBezTo>
                    <a:pt x="416" y="84"/>
                    <a:pt x="417" y="85"/>
                    <a:pt x="417" y="86"/>
                  </a:cubicBezTo>
                  <a:cubicBezTo>
                    <a:pt x="417" y="88"/>
                    <a:pt x="416" y="90"/>
                    <a:pt x="416" y="92"/>
                  </a:cubicBezTo>
                  <a:cubicBezTo>
                    <a:pt x="415" y="94"/>
                    <a:pt x="415" y="96"/>
                    <a:pt x="414" y="98"/>
                  </a:cubicBezTo>
                  <a:cubicBezTo>
                    <a:pt x="414" y="97"/>
                    <a:pt x="413" y="96"/>
                    <a:pt x="412" y="95"/>
                  </a:cubicBezTo>
                  <a:cubicBezTo>
                    <a:pt x="412" y="86"/>
                    <a:pt x="411" y="78"/>
                    <a:pt x="410" y="72"/>
                  </a:cubicBezTo>
                  <a:cubicBezTo>
                    <a:pt x="413" y="67"/>
                    <a:pt x="417" y="63"/>
                    <a:pt x="421" y="59"/>
                  </a:cubicBezTo>
                  <a:cubicBezTo>
                    <a:pt x="417" y="62"/>
                    <a:pt x="413" y="66"/>
                    <a:pt x="410" y="70"/>
                  </a:cubicBezTo>
                  <a:cubicBezTo>
                    <a:pt x="409" y="64"/>
                    <a:pt x="409" y="60"/>
                    <a:pt x="408" y="57"/>
                  </a:cubicBezTo>
                  <a:cubicBezTo>
                    <a:pt x="410" y="54"/>
                    <a:pt x="411" y="52"/>
                    <a:pt x="412" y="50"/>
                  </a:cubicBezTo>
                  <a:cubicBezTo>
                    <a:pt x="411" y="51"/>
                    <a:pt x="409" y="53"/>
                    <a:pt x="408" y="54"/>
                  </a:cubicBezTo>
                  <a:cubicBezTo>
                    <a:pt x="408" y="53"/>
                    <a:pt x="408" y="52"/>
                    <a:pt x="408" y="52"/>
                  </a:cubicBezTo>
                  <a:cubicBezTo>
                    <a:pt x="408" y="53"/>
                    <a:pt x="408" y="54"/>
                    <a:pt x="408" y="54"/>
                  </a:cubicBezTo>
                  <a:cubicBezTo>
                    <a:pt x="406" y="56"/>
                    <a:pt x="404" y="58"/>
                    <a:pt x="402" y="60"/>
                  </a:cubicBezTo>
                  <a:cubicBezTo>
                    <a:pt x="401" y="54"/>
                    <a:pt x="400" y="48"/>
                    <a:pt x="399" y="44"/>
                  </a:cubicBezTo>
                  <a:cubicBezTo>
                    <a:pt x="400" y="49"/>
                    <a:pt x="399" y="56"/>
                    <a:pt x="398" y="64"/>
                  </a:cubicBezTo>
                  <a:cubicBezTo>
                    <a:pt x="397" y="66"/>
                    <a:pt x="396" y="68"/>
                    <a:pt x="395" y="69"/>
                  </a:cubicBezTo>
                  <a:cubicBezTo>
                    <a:pt x="393" y="67"/>
                    <a:pt x="392" y="66"/>
                    <a:pt x="390" y="64"/>
                  </a:cubicBezTo>
                  <a:cubicBezTo>
                    <a:pt x="392" y="66"/>
                    <a:pt x="393" y="67"/>
                    <a:pt x="395" y="69"/>
                  </a:cubicBezTo>
                  <a:cubicBezTo>
                    <a:pt x="393" y="71"/>
                    <a:pt x="392" y="73"/>
                    <a:pt x="391" y="75"/>
                  </a:cubicBezTo>
                  <a:cubicBezTo>
                    <a:pt x="391" y="75"/>
                    <a:pt x="391" y="75"/>
                    <a:pt x="391" y="75"/>
                  </a:cubicBezTo>
                  <a:cubicBezTo>
                    <a:pt x="391" y="75"/>
                    <a:pt x="391" y="75"/>
                    <a:pt x="391" y="75"/>
                  </a:cubicBezTo>
                  <a:cubicBezTo>
                    <a:pt x="390" y="76"/>
                    <a:pt x="389" y="77"/>
                    <a:pt x="388" y="79"/>
                  </a:cubicBezTo>
                  <a:cubicBezTo>
                    <a:pt x="388" y="79"/>
                    <a:pt x="388" y="79"/>
                    <a:pt x="388" y="79"/>
                  </a:cubicBezTo>
                  <a:cubicBezTo>
                    <a:pt x="389" y="60"/>
                    <a:pt x="389" y="45"/>
                    <a:pt x="389" y="45"/>
                  </a:cubicBezTo>
                  <a:cubicBezTo>
                    <a:pt x="389" y="50"/>
                    <a:pt x="387" y="61"/>
                    <a:pt x="384" y="73"/>
                  </a:cubicBezTo>
                  <a:cubicBezTo>
                    <a:pt x="383" y="73"/>
                    <a:pt x="383" y="73"/>
                    <a:pt x="383" y="72"/>
                  </a:cubicBezTo>
                  <a:cubicBezTo>
                    <a:pt x="383" y="70"/>
                    <a:pt x="383" y="68"/>
                    <a:pt x="383" y="66"/>
                  </a:cubicBezTo>
                  <a:cubicBezTo>
                    <a:pt x="383" y="65"/>
                    <a:pt x="383" y="65"/>
                    <a:pt x="384" y="65"/>
                  </a:cubicBezTo>
                  <a:cubicBezTo>
                    <a:pt x="383" y="65"/>
                    <a:pt x="383" y="65"/>
                    <a:pt x="383" y="66"/>
                  </a:cubicBezTo>
                  <a:cubicBezTo>
                    <a:pt x="383" y="64"/>
                    <a:pt x="383" y="63"/>
                    <a:pt x="383" y="61"/>
                  </a:cubicBezTo>
                  <a:cubicBezTo>
                    <a:pt x="383" y="55"/>
                    <a:pt x="383" y="49"/>
                    <a:pt x="382" y="42"/>
                  </a:cubicBezTo>
                  <a:cubicBezTo>
                    <a:pt x="385" y="27"/>
                    <a:pt x="387" y="17"/>
                    <a:pt x="387" y="17"/>
                  </a:cubicBezTo>
                  <a:cubicBezTo>
                    <a:pt x="384" y="22"/>
                    <a:pt x="377" y="49"/>
                    <a:pt x="371" y="78"/>
                  </a:cubicBezTo>
                  <a:cubicBezTo>
                    <a:pt x="371" y="78"/>
                    <a:pt x="371" y="79"/>
                    <a:pt x="371" y="79"/>
                  </a:cubicBezTo>
                  <a:cubicBezTo>
                    <a:pt x="369" y="76"/>
                    <a:pt x="367" y="72"/>
                    <a:pt x="364" y="69"/>
                  </a:cubicBezTo>
                  <a:cubicBezTo>
                    <a:pt x="366" y="67"/>
                    <a:pt x="367" y="66"/>
                    <a:pt x="369" y="64"/>
                  </a:cubicBezTo>
                  <a:cubicBezTo>
                    <a:pt x="367" y="66"/>
                    <a:pt x="365" y="67"/>
                    <a:pt x="364" y="69"/>
                  </a:cubicBezTo>
                  <a:cubicBezTo>
                    <a:pt x="363" y="68"/>
                    <a:pt x="362" y="67"/>
                    <a:pt x="361" y="66"/>
                  </a:cubicBezTo>
                  <a:cubicBezTo>
                    <a:pt x="361" y="60"/>
                    <a:pt x="361" y="55"/>
                    <a:pt x="360" y="52"/>
                  </a:cubicBezTo>
                  <a:cubicBezTo>
                    <a:pt x="361" y="56"/>
                    <a:pt x="361" y="60"/>
                    <a:pt x="360" y="64"/>
                  </a:cubicBezTo>
                  <a:cubicBezTo>
                    <a:pt x="357" y="60"/>
                    <a:pt x="352" y="55"/>
                    <a:pt x="347" y="50"/>
                  </a:cubicBezTo>
                  <a:cubicBezTo>
                    <a:pt x="350" y="55"/>
                    <a:pt x="353" y="60"/>
                    <a:pt x="356" y="65"/>
                  </a:cubicBezTo>
                  <a:cubicBezTo>
                    <a:pt x="355" y="68"/>
                    <a:pt x="355" y="71"/>
                    <a:pt x="354" y="76"/>
                  </a:cubicBezTo>
                  <a:cubicBezTo>
                    <a:pt x="352" y="74"/>
                    <a:pt x="350" y="71"/>
                    <a:pt x="348" y="68"/>
                  </a:cubicBezTo>
                  <a:cubicBezTo>
                    <a:pt x="347" y="54"/>
                    <a:pt x="346" y="41"/>
                    <a:pt x="345" y="33"/>
                  </a:cubicBezTo>
                  <a:cubicBezTo>
                    <a:pt x="346" y="42"/>
                    <a:pt x="345" y="53"/>
                    <a:pt x="344" y="65"/>
                  </a:cubicBezTo>
                  <a:cubicBezTo>
                    <a:pt x="342" y="63"/>
                    <a:pt x="340" y="61"/>
                    <a:pt x="338" y="59"/>
                  </a:cubicBezTo>
                  <a:cubicBezTo>
                    <a:pt x="340" y="61"/>
                    <a:pt x="342" y="63"/>
                    <a:pt x="344" y="65"/>
                  </a:cubicBezTo>
                  <a:cubicBezTo>
                    <a:pt x="343" y="72"/>
                    <a:pt x="342" y="80"/>
                    <a:pt x="341" y="87"/>
                  </a:cubicBezTo>
                  <a:cubicBezTo>
                    <a:pt x="341" y="87"/>
                    <a:pt x="341" y="87"/>
                    <a:pt x="341" y="87"/>
                  </a:cubicBezTo>
                  <a:cubicBezTo>
                    <a:pt x="341" y="85"/>
                    <a:pt x="340" y="84"/>
                    <a:pt x="340" y="83"/>
                  </a:cubicBezTo>
                  <a:cubicBezTo>
                    <a:pt x="340" y="82"/>
                    <a:pt x="340" y="82"/>
                    <a:pt x="340" y="81"/>
                  </a:cubicBezTo>
                  <a:cubicBezTo>
                    <a:pt x="340" y="82"/>
                    <a:pt x="340" y="82"/>
                    <a:pt x="340" y="83"/>
                  </a:cubicBezTo>
                  <a:cubicBezTo>
                    <a:pt x="339" y="81"/>
                    <a:pt x="338" y="79"/>
                    <a:pt x="337" y="77"/>
                  </a:cubicBezTo>
                  <a:cubicBezTo>
                    <a:pt x="338" y="79"/>
                    <a:pt x="339" y="81"/>
                    <a:pt x="339" y="83"/>
                  </a:cubicBezTo>
                  <a:cubicBezTo>
                    <a:pt x="338" y="85"/>
                    <a:pt x="337" y="86"/>
                    <a:pt x="336" y="88"/>
                  </a:cubicBezTo>
                  <a:cubicBezTo>
                    <a:pt x="337" y="86"/>
                    <a:pt x="338" y="85"/>
                    <a:pt x="339" y="83"/>
                  </a:cubicBezTo>
                  <a:cubicBezTo>
                    <a:pt x="340" y="85"/>
                    <a:pt x="340" y="86"/>
                    <a:pt x="340" y="88"/>
                  </a:cubicBezTo>
                  <a:cubicBezTo>
                    <a:pt x="338" y="91"/>
                    <a:pt x="337" y="95"/>
                    <a:pt x="335" y="98"/>
                  </a:cubicBezTo>
                  <a:cubicBezTo>
                    <a:pt x="335" y="97"/>
                    <a:pt x="335" y="97"/>
                    <a:pt x="334" y="97"/>
                  </a:cubicBezTo>
                  <a:cubicBezTo>
                    <a:pt x="334" y="95"/>
                    <a:pt x="334" y="94"/>
                    <a:pt x="334" y="93"/>
                  </a:cubicBezTo>
                  <a:cubicBezTo>
                    <a:pt x="334" y="91"/>
                    <a:pt x="335" y="89"/>
                    <a:pt x="336" y="88"/>
                  </a:cubicBezTo>
                  <a:cubicBezTo>
                    <a:pt x="335" y="89"/>
                    <a:pt x="334" y="91"/>
                    <a:pt x="334" y="92"/>
                  </a:cubicBezTo>
                  <a:cubicBezTo>
                    <a:pt x="333" y="92"/>
                    <a:pt x="333" y="91"/>
                    <a:pt x="333" y="91"/>
                  </a:cubicBezTo>
                  <a:cubicBezTo>
                    <a:pt x="333" y="74"/>
                    <a:pt x="332" y="60"/>
                    <a:pt x="332" y="60"/>
                  </a:cubicBezTo>
                  <a:cubicBezTo>
                    <a:pt x="332" y="65"/>
                    <a:pt x="332" y="73"/>
                    <a:pt x="331" y="81"/>
                  </a:cubicBezTo>
                  <a:cubicBezTo>
                    <a:pt x="330" y="79"/>
                    <a:pt x="330" y="76"/>
                    <a:pt x="329" y="74"/>
                  </a:cubicBezTo>
                  <a:cubicBezTo>
                    <a:pt x="330" y="79"/>
                    <a:pt x="330" y="83"/>
                    <a:pt x="330" y="88"/>
                  </a:cubicBezTo>
                  <a:cubicBezTo>
                    <a:pt x="329" y="86"/>
                    <a:pt x="328" y="84"/>
                    <a:pt x="327" y="83"/>
                  </a:cubicBezTo>
                  <a:cubicBezTo>
                    <a:pt x="328" y="85"/>
                    <a:pt x="329" y="87"/>
                    <a:pt x="330" y="89"/>
                  </a:cubicBezTo>
                  <a:cubicBezTo>
                    <a:pt x="330" y="89"/>
                    <a:pt x="330" y="89"/>
                    <a:pt x="330" y="89"/>
                  </a:cubicBezTo>
                  <a:cubicBezTo>
                    <a:pt x="330" y="93"/>
                    <a:pt x="329" y="97"/>
                    <a:pt x="329" y="101"/>
                  </a:cubicBezTo>
                  <a:cubicBezTo>
                    <a:pt x="328" y="103"/>
                    <a:pt x="327" y="104"/>
                    <a:pt x="327" y="106"/>
                  </a:cubicBezTo>
                  <a:cubicBezTo>
                    <a:pt x="325" y="100"/>
                    <a:pt x="324" y="95"/>
                    <a:pt x="322" y="90"/>
                  </a:cubicBezTo>
                  <a:cubicBezTo>
                    <a:pt x="323" y="88"/>
                    <a:pt x="325" y="85"/>
                    <a:pt x="327" y="83"/>
                  </a:cubicBezTo>
                  <a:cubicBezTo>
                    <a:pt x="325" y="85"/>
                    <a:pt x="323" y="87"/>
                    <a:pt x="321" y="89"/>
                  </a:cubicBezTo>
                  <a:cubicBezTo>
                    <a:pt x="321" y="88"/>
                    <a:pt x="321" y="87"/>
                    <a:pt x="320" y="87"/>
                  </a:cubicBezTo>
                  <a:cubicBezTo>
                    <a:pt x="320" y="76"/>
                    <a:pt x="321" y="68"/>
                    <a:pt x="321" y="68"/>
                  </a:cubicBezTo>
                  <a:cubicBezTo>
                    <a:pt x="320" y="72"/>
                    <a:pt x="319" y="77"/>
                    <a:pt x="318" y="82"/>
                  </a:cubicBezTo>
                  <a:cubicBezTo>
                    <a:pt x="318" y="81"/>
                    <a:pt x="318" y="80"/>
                    <a:pt x="318" y="80"/>
                  </a:cubicBezTo>
                  <a:cubicBezTo>
                    <a:pt x="318" y="80"/>
                    <a:pt x="318" y="81"/>
                    <a:pt x="318" y="82"/>
                  </a:cubicBezTo>
                  <a:cubicBezTo>
                    <a:pt x="317" y="80"/>
                    <a:pt x="316" y="78"/>
                    <a:pt x="314" y="75"/>
                  </a:cubicBezTo>
                  <a:cubicBezTo>
                    <a:pt x="315" y="65"/>
                    <a:pt x="316" y="56"/>
                    <a:pt x="317" y="48"/>
                  </a:cubicBezTo>
                  <a:cubicBezTo>
                    <a:pt x="316" y="55"/>
                    <a:pt x="315" y="64"/>
                    <a:pt x="313" y="73"/>
                  </a:cubicBezTo>
                  <a:cubicBezTo>
                    <a:pt x="311" y="70"/>
                    <a:pt x="309" y="67"/>
                    <a:pt x="307" y="64"/>
                  </a:cubicBezTo>
                  <a:cubicBezTo>
                    <a:pt x="307" y="62"/>
                    <a:pt x="307" y="59"/>
                    <a:pt x="307" y="57"/>
                  </a:cubicBezTo>
                  <a:cubicBezTo>
                    <a:pt x="306" y="58"/>
                    <a:pt x="306" y="60"/>
                    <a:pt x="305" y="62"/>
                  </a:cubicBezTo>
                  <a:cubicBezTo>
                    <a:pt x="303" y="59"/>
                    <a:pt x="300" y="55"/>
                    <a:pt x="297" y="52"/>
                  </a:cubicBezTo>
                  <a:cubicBezTo>
                    <a:pt x="297" y="48"/>
                    <a:pt x="298" y="46"/>
                    <a:pt x="298" y="46"/>
                  </a:cubicBezTo>
                  <a:cubicBezTo>
                    <a:pt x="297" y="48"/>
                    <a:pt x="297" y="49"/>
                    <a:pt x="296" y="51"/>
                  </a:cubicBezTo>
                  <a:cubicBezTo>
                    <a:pt x="293" y="47"/>
                    <a:pt x="289" y="43"/>
                    <a:pt x="285" y="39"/>
                  </a:cubicBezTo>
                  <a:cubicBezTo>
                    <a:pt x="285" y="37"/>
                    <a:pt x="285" y="35"/>
                    <a:pt x="285" y="34"/>
                  </a:cubicBezTo>
                  <a:cubicBezTo>
                    <a:pt x="285" y="34"/>
                    <a:pt x="285" y="36"/>
                    <a:pt x="285" y="39"/>
                  </a:cubicBezTo>
                  <a:cubicBezTo>
                    <a:pt x="283" y="37"/>
                    <a:pt x="282" y="36"/>
                    <a:pt x="280" y="34"/>
                  </a:cubicBezTo>
                  <a:cubicBezTo>
                    <a:pt x="282" y="36"/>
                    <a:pt x="283" y="38"/>
                    <a:pt x="285" y="40"/>
                  </a:cubicBezTo>
                  <a:cubicBezTo>
                    <a:pt x="285" y="40"/>
                    <a:pt x="285" y="40"/>
                    <a:pt x="285" y="41"/>
                  </a:cubicBezTo>
                  <a:cubicBezTo>
                    <a:pt x="285" y="40"/>
                    <a:pt x="285" y="40"/>
                    <a:pt x="285" y="40"/>
                  </a:cubicBezTo>
                  <a:cubicBezTo>
                    <a:pt x="289" y="45"/>
                    <a:pt x="293" y="49"/>
                    <a:pt x="296" y="53"/>
                  </a:cubicBezTo>
                  <a:cubicBezTo>
                    <a:pt x="295" y="55"/>
                    <a:pt x="295" y="59"/>
                    <a:pt x="294" y="62"/>
                  </a:cubicBezTo>
                  <a:cubicBezTo>
                    <a:pt x="292" y="60"/>
                    <a:pt x="289" y="58"/>
                    <a:pt x="286" y="56"/>
                  </a:cubicBezTo>
                  <a:cubicBezTo>
                    <a:pt x="285" y="50"/>
                    <a:pt x="285" y="44"/>
                    <a:pt x="285" y="41"/>
                  </a:cubicBezTo>
                  <a:cubicBezTo>
                    <a:pt x="285" y="45"/>
                    <a:pt x="285" y="50"/>
                    <a:pt x="284" y="55"/>
                  </a:cubicBezTo>
                  <a:cubicBezTo>
                    <a:pt x="283" y="54"/>
                    <a:pt x="282" y="53"/>
                    <a:pt x="280" y="52"/>
                  </a:cubicBezTo>
                  <a:cubicBezTo>
                    <a:pt x="282" y="53"/>
                    <a:pt x="283" y="54"/>
                    <a:pt x="284" y="55"/>
                  </a:cubicBezTo>
                  <a:cubicBezTo>
                    <a:pt x="284" y="64"/>
                    <a:pt x="283" y="73"/>
                    <a:pt x="281" y="83"/>
                  </a:cubicBezTo>
                  <a:cubicBezTo>
                    <a:pt x="281" y="82"/>
                    <a:pt x="281" y="81"/>
                    <a:pt x="281" y="81"/>
                  </a:cubicBezTo>
                  <a:cubicBezTo>
                    <a:pt x="281" y="82"/>
                    <a:pt x="281" y="82"/>
                    <a:pt x="281" y="83"/>
                  </a:cubicBezTo>
                  <a:cubicBezTo>
                    <a:pt x="281" y="88"/>
                    <a:pt x="280" y="92"/>
                    <a:pt x="279" y="97"/>
                  </a:cubicBezTo>
                  <a:cubicBezTo>
                    <a:pt x="278" y="89"/>
                    <a:pt x="275" y="81"/>
                    <a:pt x="272" y="73"/>
                  </a:cubicBezTo>
                  <a:cubicBezTo>
                    <a:pt x="272" y="72"/>
                    <a:pt x="272" y="71"/>
                    <a:pt x="272" y="71"/>
                  </a:cubicBezTo>
                  <a:cubicBezTo>
                    <a:pt x="273" y="70"/>
                    <a:pt x="274" y="69"/>
                    <a:pt x="275" y="68"/>
                  </a:cubicBezTo>
                  <a:cubicBezTo>
                    <a:pt x="277" y="72"/>
                    <a:pt x="279" y="76"/>
                    <a:pt x="281" y="81"/>
                  </a:cubicBezTo>
                  <a:cubicBezTo>
                    <a:pt x="279" y="76"/>
                    <a:pt x="278" y="72"/>
                    <a:pt x="275" y="67"/>
                  </a:cubicBezTo>
                  <a:cubicBezTo>
                    <a:pt x="276" y="67"/>
                    <a:pt x="277" y="66"/>
                    <a:pt x="277" y="65"/>
                  </a:cubicBezTo>
                  <a:cubicBezTo>
                    <a:pt x="277" y="66"/>
                    <a:pt x="276" y="66"/>
                    <a:pt x="275" y="67"/>
                  </a:cubicBezTo>
                  <a:cubicBezTo>
                    <a:pt x="269" y="54"/>
                    <a:pt x="259" y="41"/>
                    <a:pt x="247" y="25"/>
                  </a:cubicBezTo>
                  <a:cubicBezTo>
                    <a:pt x="259" y="42"/>
                    <a:pt x="268" y="55"/>
                    <a:pt x="275" y="68"/>
                  </a:cubicBezTo>
                  <a:cubicBezTo>
                    <a:pt x="274" y="68"/>
                    <a:pt x="273" y="69"/>
                    <a:pt x="272" y="70"/>
                  </a:cubicBezTo>
                  <a:cubicBezTo>
                    <a:pt x="272" y="68"/>
                    <a:pt x="272" y="66"/>
                    <a:pt x="272" y="66"/>
                  </a:cubicBezTo>
                  <a:cubicBezTo>
                    <a:pt x="272" y="68"/>
                    <a:pt x="272" y="69"/>
                    <a:pt x="271" y="71"/>
                  </a:cubicBezTo>
                  <a:cubicBezTo>
                    <a:pt x="271" y="71"/>
                    <a:pt x="271" y="71"/>
                    <a:pt x="271" y="71"/>
                  </a:cubicBezTo>
                  <a:cubicBezTo>
                    <a:pt x="267" y="61"/>
                    <a:pt x="260" y="52"/>
                    <a:pt x="251" y="42"/>
                  </a:cubicBezTo>
                  <a:cubicBezTo>
                    <a:pt x="258" y="55"/>
                    <a:pt x="263" y="65"/>
                    <a:pt x="267" y="75"/>
                  </a:cubicBezTo>
                  <a:cubicBezTo>
                    <a:pt x="266" y="76"/>
                    <a:pt x="265" y="77"/>
                    <a:pt x="264" y="77"/>
                  </a:cubicBezTo>
                  <a:cubicBezTo>
                    <a:pt x="262" y="73"/>
                    <a:pt x="260" y="70"/>
                    <a:pt x="258" y="68"/>
                  </a:cubicBezTo>
                  <a:cubicBezTo>
                    <a:pt x="258" y="63"/>
                    <a:pt x="257" y="60"/>
                    <a:pt x="257" y="60"/>
                  </a:cubicBezTo>
                  <a:cubicBezTo>
                    <a:pt x="257" y="62"/>
                    <a:pt x="257" y="64"/>
                    <a:pt x="257" y="67"/>
                  </a:cubicBezTo>
                  <a:cubicBezTo>
                    <a:pt x="251" y="57"/>
                    <a:pt x="243" y="47"/>
                    <a:pt x="232" y="38"/>
                  </a:cubicBezTo>
                  <a:cubicBezTo>
                    <a:pt x="243" y="49"/>
                    <a:pt x="251" y="60"/>
                    <a:pt x="257" y="71"/>
                  </a:cubicBezTo>
                  <a:cubicBezTo>
                    <a:pt x="256" y="75"/>
                    <a:pt x="256" y="80"/>
                    <a:pt x="256" y="85"/>
                  </a:cubicBezTo>
                  <a:cubicBezTo>
                    <a:pt x="255" y="84"/>
                    <a:pt x="255" y="84"/>
                    <a:pt x="254" y="83"/>
                  </a:cubicBezTo>
                  <a:cubicBezTo>
                    <a:pt x="255" y="84"/>
                    <a:pt x="255" y="85"/>
                    <a:pt x="256" y="86"/>
                  </a:cubicBezTo>
                  <a:cubicBezTo>
                    <a:pt x="255" y="87"/>
                    <a:pt x="255" y="88"/>
                    <a:pt x="255" y="89"/>
                  </a:cubicBezTo>
                  <a:cubicBezTo>
                    <a:pt x="253" y="92"/>
                    <a:pt x="252" y="94"/>
                    <a:pt x="250" y="97"/>
                  </a:cubicBezTo>
                  <a:cubicBezTo>
                    <a:pt x="250" y="93"/>
                    <a:pt x="250" y="90"/>
                    <a:pt x="250" y="87"/>
                  </a:cubicBezTo>
                  <a:cubicBezTo>
                    <a:pt x="251" y="84"/>
                    <a:pt x="252" y="82"/>
                    <a:pt x="253" y="80"/>
                  </a:cubicBezTo>
                  <a:cubicBezTo>
                    <a:pt x="253" y="81"/>
                    <a:pt x="254" y="82"/>
                    <a:pt x="254" y="83"/>
                  </a:cubicBezTo>
                  <a:cubicBezTo>
                    <a:pt x="254" y="81"/>
                    <a:pt x="253" y="80"/>
                    <a:pt x="253" y="79"/>
                  </a:cubicBezTo>
                  <a:cubicBezTo>
                    <a:pt x="253" y="79"/>
                    <a:pt x="253" y="78"/>
                    <a:pt x="254" y="77"/>
                  </a:cubicBezTo>
                  <a:cubicBezTo>
                    <a:pt x="253" y="77"/>
                    <a:pt x="253" y="78"/>
                    <a:pt x="252" y="79"/>
                  </a:cubicBezTo>
                  <a:cubicBezTo>
                    <a:pt x="251" y="77"/>
                    <a:pt x="251" y="76"/>
                    <a:pt x="250" y="75"/>
                  </a:cubicBezTo>
                  <a:cubicBezTo>
                    <a:pt x="251" y="77"/>
                    <a:pt x="251" y="78"/>
                    <a:pt x="252" y="79"/>
                  </a:cubicBezTo>
                  <a:cubicBezTo>
                    <a:pt x="251" y="80"/>
                    <a:pt x="251" y="81"/>
                    <a:pt x="250" y="82"/>
                  </a:cubicBezTo>
                  <a:cubicBezTo>
                    <a:pt x="250" y="73"/>
                    <a:pt x="250" y="68"/>
                    <a:pt x="250" y="68"/>
                  </a:cubicBezTo>
                  <a:cubicBezTo>
                    <a:pt x="250" y="72"/>
                    <a:pt x="249" y="78"/>
                    <a:pt x="248" y="85"/>
                  </a:cubicBezTo>
                  <a:cubicBezTo>
                    <a:pt x="246" y="90"/>
                    <a:pt x="244" y="94"/>
                    <a:pt x="242" y="99"/>
                  </a:cubicBezTo>
                  <a:cubicBezTo>
                    <a:pt x="242" y="98"/>
                    <a:pt x="241" y="97"/>
                    <a:pt x="241" y="96"/>
                  </a:cubicBezTo>
                  <a:cubicBezTo>
                    <a:pt x="242" y="92"/>
                    <a:pt x="242" y="89"/>
                    <a:pt x="242" y="89"/>
                  </a:cubicBezTo>
                  <a:cubicBezTo>
                    <a:pt x="242" y="91"/>
                    <a:pt x="241" y="92"/>
                    <a:pt x="241" y="94"/>
                  </a:cubicBezTo>
                  <a:cubicBezTo>
                    <a:pt x="240" y="91"/>
                    <a:pt x="239" y="88"/>
                    <a:pt x="239" y="85"/>
                  </a:cubicBezTo>
                  <a:cubicBezTo>
                    <a:pt x="238" y="88"/>
                    <a:pt x="238" y="91"/>
                    <a:pt x="238" y="94"/>
                  </a:cubicBezTo>
                  <a:cubicBezTo>
                    <a:pt x="238" y="97"/>
                    <a:pt x="238" y="100"/>
                    <a:pt x="238" y="103"/>
                  </a:cubicBezTo>
                  <a:cubicBezTo>
                    <a:pt x="237" y="107"/>
                    <a:pt x="236" y="112"/>
                    <a:pt x="234" y="116"/>
                  </a:cubicBezTo>
                  <a:cubicBezTo>
                    <a:pt x="233" y="112"/>
                    <a:pt x="231" y="108"/>
                    <a:pt x="230" y="104"/>
                  </a:cubicBezTo>
                  <a:cubicBezTo>
                    <a:pt x="231" y="109"/>
                    <a:pt x="232" y="115"/>
                    <a:pt x="233" y="120"/>
                  </a:cubicBezTo>
                  <a:cubicBezTo>
                    <a:pt x="231" y="124"/>
                    <a:pt x="230" y="127"/>
                    <a:pt x="228" y="130"/>
                  </a:cubicBezTo>
                  <a:cubicBezTo>
                    <a:pt x="227" y="128"/>
                    <a:pt x="227" y="126"/>
                    <a:pt x="226" y="123"/>
                  </a:cubicBezTo>
                  <a:cubicBezTo>
                    <a:pt x="227" y="115"/>
                    <a:pt x="229" y="106"/>
                    <a:pt x="231" y="99"/>
                  </a:cubicBezTo>
                  <a:cubicBezTo>
                    <a:pt x="232" y="98"/>
                    <a:pt x="232" y="97"/>
                    <a:pt x="232" y="96"/>
                  </a:cubicBezTo>
                  <a:cubicBezTo>
                    <a:pt x="232" y="96"/>
                    <a:pt x="232" y="97"/>
                    <a:pt x="232" y="97"/>
                  </a:cubicBezTo>
                  <a:cubicBezTo>
                    <a:pt x="234" y="86"/>
                    <a:pt x="237" y="76"/>
                    <a:pt x="237" y="76"/>
                  </a:cubicBezTo>
                  <a:cubicBezTo>
                    <a:pt x="232" y="83"/>
                    <a:pt x="227" y="96"/>
                    <a:pt x="222" y="109"/>
                  </a:cubicBezTo>
                  <a:cubicBezTo>
                    <a:pt x="222" y="107"/>
                    <a:pt x="222" y="106"/>
                    <a:pt x="221" y="104"/>
                  </a:cubicBezTo>
                  <a:cubicBezTo>
                    <a:pt x="223" y="97"/>
                    <a:pt x="226" y="90"/>
                    <a:pt x="229" y="84"/>
                  </a:cubicBezTo>
                  <a:cubicBezTo>
                    <a:pt x="226" y="90"/>
                    <a:pt x="223" y="96"/>
                    <a:pt x="221" y="102"/>
                  </a:cubicBezTo>
                  <a:cubicBezTo>
                    <a:pt x="221" y="102"/>
                    <a:pt x="220" y="101"/>
                    <a:pt x="220" y="101"/>
                  </a:cubicBezTo>
                  <a:cubicBezTo>
                    <a:pt x="222" y="77"/>
                    <a:pt x="218" y="62"/>
                    <a:pt x="218" y="62"/>
                  </a:cubicBezTo>
                  <a:cubicBezTo>
                    <a:pt x="219" y="69"/>
                    <a:pt x="219" y="80"/>
                    <a:pt x="218" y="91"/>
                  </a:cubicBezTo>
                  <a:cubicBezTo>
                    <a:pt x="217" y="89"/>
                    <a:pt x="217" y="88"/>
                    <a:pt x="216" y="87"/>
                  </a:cubicBezTo>
                  <a:cubicBezTo>
                    <a:pt x="216" y="88"/>
                    <a:pt x="216" y="88"/>
                    <a:pt x="216" y="88"/>
                  </a:cubicBezTo>
                  <a:cubicBezTo>
                    <a:pt x="216" y="90"/>
                    <a:pt x="217" y="93"/>
                    <a:pt x="217" y="96"/>
                  </a:cubicBezTo>
                  <a:cubicBezTo>
                    <a:pt x="216" y="101"/>
                    <a:pt x="216" y="105"/>
                    <a:pt x="215" y="110"/>
                  </a:cubicBezTo>
                  <a:cubicBezTo>
                    <a:pt x="214" y="109"/>
                    <a:pt x="214" y="107"/>
                    <a:pt x="213" y="106"/>
                  </a:cubicBezTo>
                  <a:cubicBezTo>
                    <a:pt x="214" y="103"/>
                    <a:pt x="214" y="99"/>
                    <a:pt x="215" y="96"/>
                  </a:cubicBezTo>
                  <a:cubicBezTo>
                    <a:pt x="214" y="98"/>
                    <a:pt x="213" y="100"/>
                    <a:pt x="212" y="103"/>
                  </a:cubicBezTo>
                  <a:cubicBezTo>
                    <a:pt x="211" y="101"/>
                    <a:pt x="210" y="99"/>
                    <a:pt x="210" y="98"/>
                  </a:cubicBezTo>
                  <a:cubicBezTo>
                    <a:pt x="210" y="89"/>
                    <a:pt x="211" y="82"/>
                    <a:pt x="211" y="82"/>
                  </a:cubicBezTo>
                  <a:cubicBezTo>
                    <a:pt x="209" y="97"/>
                    <a:pt x="209" y="97"/>
                    <a:pt x="209" y="97"/>
                  </a:cubicBezTo>
                  <a:cubicBezTo>
                    <a:pt x="208" y="94"/>
                    <a:pt x="207" y="92"/>
                    <a:pt x="206" y="90"/>
                  </a:cubicBezTo>
                  <a:cubicBezTo>
                    <a:pt x="206" y="90"/>
                    <a:pt x="206" y="90"/>
                    <a:pt x="206" y="90"/>
                  </a:cubicBezTo>
                  <a:cubicBezTo>
                    <a:pt x="206" y="90"/>
                    <a:pt x="206" y="90"/>
                    <a:pt x="206" y="90"/>
                  </a:cubicBezTo>
                  <a:cubicBezTo>
                    <a:pt x="206" y="89"/>
                    <a:pt x="206" y="89"/>
                    <a:pt x="205" y="88"/>
                  </a:cubicBezTo>
                  <a:cubicBezTo>
                    <a:pt x="205" y="83"/>
                    <a:pt x="205" y="78"/>
                    <a:pt x="205" y="73"/>
                  </a:cubicBezTo>
                  <a:cubicBezTo>
                    <a:pt x="208" y="70"/>
                    <a:pt x="211" y="66"/>
                    <a:pt x="214" y="63"/>
                  </a:cubicBezTo>
                  <a:cubicBezTo>
                    <a:pt x="211" y="66"/>
                    <a:pt x="208" y="69"/>
                    <a:pt x="205" y="71"/>
                  </a:cubicBezTo>
                  <a:cubicBezTo>
                    <a:pt x="205" y="65"/>
                    <a:pt x="205" y="60"/>
                    <a:pt x="205" y="60"/>
                  </a:cubicBezTo>
                  <a:cubicBezTo>
                    <a:pt x="205" y="64"/>
                    <a:pt x="204" y="68"/>
                    <a:pt x="204" y="72"/>
                  </a:cubicBezTo>
                  <a:cubicBezTo>
                    <a:pt x="203" y="74"/>
                    <a:pt x="201" y="75"/>
                    <a:pt x="200" y="77"/>
                  </a:cubicBezTo>
                  <a:cubicBezTo>
                    <a:pt x="200" y="70"/>
                    <a:pt x="200" y="64"/>
                    <a:pt x="200" y="64"/>
                  </a:cubicBezTo>
                  <a:cubicBezTo>
                    <a:pt x="200" y="66"/>
                    <a:pt x="199" y="71"/>
                    <a:pt x="198" y="78"/>
                  </a:cubicBezTo>
                  <a:cubicBezTo>
                    <a:pt x="196" y="81"/>
                    <a:pt x="193" y="85"/>
                    <a:pt x="191" y="88"/>
                  </a:cubicBezTo>
                  <a:cubicBezTo>
                    <a:pt x="191" y="64"/>
                    <a:pt x="191" y="42"/>
                    <a:pt x="191" y="42"/>
                  </a:cubicBezTo>
                  <a:cubicBezTo>
                    <a:pt x="191" y="55"/>
                    <a:pt x="188" y="77"/>
                    <a:pt x="186" y="96"/>
                  </a:cubicBezTo>
                  <a:cubicBezTo>
                    <a:pt x="184" y="100"/>
                    <a:pt x="182" y="104"/>
                    <a:pt x="181" y="107"/>
                  </a:cubicBezTo>
                  <a:cubicBezTo>
                    <a:pt x="181" y="107"/>
                    <a:pt x="180" y="106"/>
                    <a:pt x="180" y="106"/>
                  </a:cubicBezTo>
                  <a:cubicBezTo>
                    <a:pt x="182" y="87"/>
                    <a:pt x="184" y="70"/>
                    <a:pt x="184" y="70"/>
                  </a:cubicBezTo>
                  <a:cubicBezTo>
                    <a:pt x="182" y="74"/>
                    <a:pt x="179" y="98"/>
                    <a:pt x="177" y="118"/>
                  </a:cubicBezTo>
                  <a:cubicBezTo>
                    <a:pt x="177" y="118"/>
                    <a:pt x="177" y="119"/>
                    <a:pt x="177" y="120"/>
                  </a:cubicBezTo>
                  <a:cubicBezTo>
                    <a:pt x="177" y="119"/>
                    <a:pt x="177" y="119"/>
                    <a:pt x="177" y="118"/>
                  </a:cubicBezTo>
                  <a:cubicBezTo>
                    <a:pt x="177" y="119"/>
                    <a:pt x="177" y="119"/>
                    <a:pt x="177" y="120"/>
                  </a:cubicBezTo>
                  <a:cubicBezTo>
                    <a:pt x="177" y="121"/>
                    <a:pt x="176" y="121"/>
                    <a:pt x="176" y="122"/>
                  </a:cubicBezTo>
                  <a:cubicBezTo>
                    <a:pt x="176" y="115"/>
                    <a:pt x="176" y="108"/>
                    <a:pt x="176" y="101"/>
                  </a:cubicBezTo>
                  <a:cubicBezTo>
                    <a:pt x="176" y="101"/>
                    <a:pt x="176" y="100"/>
                    <a:pt x="176" y="100"/>
                  </a:cubicBezTo>
                  <a:cubicBezTo>
                    <a:pt x="176" y="100"/>
                    <a:pt x="176" y="101"/>
                    <a:pt x="176" y="101"/>
                  </a:cubicBezTo>
                  <a:cubicBezTo>
                    <a:pt x="176" y="98"/>
                    <a:pt x="176" y="94"/>
                    <a:pt x="176" y="91"/>
                  </a:cubicBezTo>
                  <a:cubicBezTo>
                    <a:pt x="177" y="88"/>
                    <a:pt x="179" y="85"/>
                    <a:pt x="181" y="83"/>
                  </a:cubicBezTo>
                  <a:cubicBezTo>
                    <a:pt x="179" y="85"/>
                    <a:pt x="177" y="87"/>
                    <a:pt x="176" y="90"/>
                  </a:cubicBezTo>
                  <a:cubicBezTo>
                    <a:pt x="175" y="79"/>
                    <a:pt x="174" y="69"/>
                    <a:pt x="174" y="61"/>
                  </a:cubicBezTo>
                  <a:cubicBezTo>
                    <a:pt x="174" y="73"/>
                    <a:pt x="172" y="87"/>
                    <a:pt x="169" y="100"/>
                  </a:cubicBezTo>
                  <a:cubicBezTo>
                    <a:pt x="165" y="107"/>
                    <a:pt x="162" y="115"/>
                    <a:pt x="160" y="123"/>
                  </a:cubicBezTo>
                  <a:cubicBezTo>
                    <a:pt x="161" y="109"/>
                    <a:pt x="162" y="92"/>
                    <a:pt x="163" y="80"/>
                  </a:cubicBezTo>
                  <a:cubicBezTo>
                    <a:pt x="165" y="73"/>
                    <a:pt x="167" y="67"/>
                    <a:pt x="167" y="61"/>
                  </a:cubicBezTo>
                  <a:cubicBezTo>
                    <a:pt x="166" y="60"/>
                    <a:pt x="166" y="60"/>
                    <a:pt x="166" y="60"/>
                  </a:cubicBezTo>
                  <a:cubicBezTo>
                    <a:pt x="157" y="75"/>
                    <a:pt x="153" y="88"/>
                    <a:pt x="151" y="102"/>
                  </a:cubicBezTo>
                  <a:cubicBezTo>
                    <a:pt x="151" y="102"/>
                    <a:pt x="151" y="101"/>
                    <a:pt x="151" y="101"/>
                  </a:cubicBezTo>
                  <a:cubicBezTo>
                    <a:pt x="152" y="68"/>
                    <a:pt x="155" y="30"/>
                    <a:pt x="155" y="30"/>
                  </a:cubicBezTo>
                  <a:cubicBezTo>
                    <a:pt x="153" y="38"/>
                    <a:pt x="150" y="60"/>
                    <a:pt x="148" y="83"/>
                  </a:cubicBezTo>
                  <a:cubicBezTo>
                    <a:pt x="145" y="87"/>
                    <a:pt x="143" y="92"/>
                    <a:pt x="140" y="97"/>
                  </a:cubicBezTo>
                  <a:cubicBezTo>
                    <a:pt x="140" y="91"/>
                    <a:pt x="139" y="85"/>
                    <a:pt x="139" y="79"/>
                  </a:cubicBezTo>
                  <a:cubicBezTo>
                    <a:pt x="139" y="78"/>
                    <a:pt x="139" y="78"/>
                    <a:pt x="140" y="78"/>
                  </a:cubicBezTo>
                  <a:cubicBezTo>
                    <a:pt x="139" y="78"/>
                    <a:pt x="139" y="78"/>
                    <a:pt x="139" y="78"/>
                  </a:cubicBezTo>
                  <a:cubicBezTo>
                    <a:pt x="137" y="58"/>
                    <a:pt x="136" y="41"/>
                    <a:pt x="136" y="41"/>
                  </a:cubicBezTo>
                  <a:cubicBezTo>
                    <a:pt x="137" y="52"/>
                    <a:pt x="137" y="67"/>
                    <a:pt x="136" y="82"/>
                  </a:cubicBezTo>
                  <a:cubicBezTo>
                    <a:pt x="134" y="84"/>
                    <a:pt x="132" y="87"/>
                    <a:pt x="130" y="92"/>
                  </a:cubicBezTo>
                  <a:cubicBezTo>
                    <a:pt x="130" y="82"/>
                    <a:pt x="130" y="72"/>
                    <a:pt x="130" y="68"/>
                  </a:cubicBezTo>
                  <a:cubicBezTo>
                    <a:pt x="129" y="77"/>
                    <a:pt x="128" y="88"/>
                    <a:pt x="126" y="99"/>
                  </a:cubicBezTo>
                  <a:cubicBezTo>
                    <a:pt x="125" y="94"/>
                    <a:pt x="123" y="89"/>
                    <a:pt x="121" y="84"/>
                  </a:cubicBezTo>
                  <a:cubicBezTo>
                    <a:pt x="123" y="90"/>
                    <a:pt x="125" y="96"/>
                    <a:pt x="126" y="101"/>
                  </a:cubicBezTo>
                  <a:cubicBezTo>
                    <a:pt x="125" y="105"/>
                    <a:pt x="124" y="109"/>
                    <a:pt x="123" y="113"/>
                  </a:cubicBezTo>
                  <a:cubicBezTo>
                    <a:pt x="123" y="110"/>
                    <a:pt x="123" y="108"/>
                    <a:pt x="123" y="105"/>
                  </a:cubicBezTo>
                  <a:cubicBezTo>
                    <a:pt x="122" y="108"/>
                    <a:pt x="122" y="115"/>
                    <a:pt x="122" y="119"/>
                  </a:cubicBezTo>
                  <a:cubicBezTo>
                    <a:pt x="122" y="120"/>
                    <a:pt x="121" y="122"/>
                    <a:pt x="121" y="124"/>
                  </a:cubicBezTo>
                  <a:cubicBezTo>
                    <a:pt x="120" y="125"/>
                    <a:pt x="120" y="127"/>
                    <a:pt x="120" y="128"/>
                  </a:cubicBezTo>
                  <a:cubicBezTo>
                    <a:pt x="119" y="124"/>
                    <a:pt x="118" y="120"/>
                    <a:pt x="117" y="116"/>
                  </a:cubicBezTo>
                  <a:cubicBezTo>
                    <a:pt x="118" y="108"/>
                    <a:pt x="119" y="100"/>
                    <a:pt x="119" y="94"/>
                  </a:cubicBezTo>
                  <a:cubicBezTo>
                    <a:pt x="120" y="92"/>
                    <a:pt x="120" y="91"/>
                    <a:pt x="121" y="89"/>
                  </a:cubicBezTo>
                  <a:cubicBezTo>
                    <a:pt x="121" y="90"/>
                    <a:pt x="120" y="91"/>
                    <a:pt x="119" y="92"/>
                  </a:cubicBezTo>
                  <a:cubicBezTo>
                    <a:pt x="120" y="87"/>
                    <a:pt x="120" y="83"/>
                    <a:pt x="120" y="83"/>
                  </a:cubicBezTo>
                  <a:cubicBezTo>
                    <a:pt x="120" y="85"/>
                    <a:pt x="119" y="89"/>
                    <a:pt x="118" y="93"/>
                  </a:cubicBezTo>
                  <a:cubicBezTo>
                    <a:pt x="117" y="96"/>
                    <a:pt x="115" y="99"/>
                    <a:pt x="114" y="102"/>
                  </a:cubicBezTo>
                  <a:cubicBezTo>
                    <a:pt x="113" y="101"/>
                    <a:pt x="113" y="100"/>
                    <a:pt x="113" y="99"/>
                  </a:cubicBezTo>
                  <a:cubicBezTo>
                    <a:pt x="115" y="80"/>
                    <a:pt x="117" y="62"/>
                    <a:pt x="117" y="62"/>
                  </a:cubicBezTo>
                  <a:cubicBezTo>
                    <a:pt x="115" y="66"/>
                    <a:pt x="113" y="80"/>
                    <a:pt x="111" y="95"/>
                  </a:cubicBezTo>
                  <a:cubicBezTo>
                    <a:pt x="111" y="94"/>
                    <a:pt x="110" y="92"/>
                    <a:pt x="109" y="90"/>
                  </a:cubicBezTo>
                  <a:cubicBezTo>
                    <a:pt x="110" y="92"/>
                    <a:pt x="111" y="94"/>
                    <a:pt x="111" y="96"/>
                  </a:cubicBezTo>
                  <a:cubicBezTo>
                    <a:pt x="111" y="101"/>
                    <a:pt x="110" y="106"/>
                    <a:pt x="110" y="110"/>
                  </a:cubicBezTo>
                  <a:cubicBezTo>
                    <a:pt x="109" y="113"/>
                    <a:pt x="108" y="116"/>
                    <a:pt x="107" y="118"/>
                  </a:cubicBezTo>
                  <a:cubicBezTo>
                    <a:pt x="106" y="94"/>
                    <a:pt x="101" y="64"/>
                    <a:pt x="101" y="64"/>
                  </a:cubicBezTo>
                  <a:cubicBezTo>
                    <a:pt x="101" y="64"/>
                    <a:pt x="101" y="73"/>
                    <a:pt x="101" y="82"/>
                  </a:cubicBezTo>
                  <a:cubicBezTo>
                    <a:pt x="102" y="88"/>
                    <a:pt x="101" y="98"/>
                    <a:pt x="99" y="108"/>
                  </a:cubicBezTo>
                  <a:cubicBezTo>
                    <a:pt x="98" y="111"/>
                    <a:pt x="97" y="114"/>
                    <a:pt x="96" y="117"/>
                  </a:cubicBezTo>
                  <a:cubicBezTo>
                    <a:pt x="96" y="108"/>
                    <a:pt x="95" y="99"/>
                    <a:pt x="93" y="90"/>
                  </a:cubicBezTo>
                  <a:cubicBezTo>
                    <a:pt x="97" y="78"/>
                    <a:pt x="101" y="66"/>
                    <a:pt x="100" y="56"/>
                  </a:cubicBezTo>
                  <a:cubicBezTo>
                    <a:pt x="97" y="62"/>
                    <a:pt x="95" y="67"/>
                    <a:pt x="92" y="72"/>
                  </a:cubicBezTo>
                  <a:cubicBezTo>
                    <a:pt x="95" y="34"/>
                    <a:pt x="88" y="19"/>
                    <a:pt x="88" y="19"/>
                  </a:cubicBezTo>
                  <a:cubicBezTo>
                    <a:pt x="88" y="19"/>
                    <a:pt x="92" y="31"/>
                    <a:pt x="90" y="54"/>
                  </a:cubicBezTo>
                  <a:cubicBezTo>
                    <a:pt x="89" y="61"/>
                    <a:pt x="88" y="74"/>
                    <a:pt x="87" y="88"/>
                  </a:cubicBezTo>
                  <a:cubicBezTo>
                    <a:pt x="85" y="92"/>
                    <a:pt x="85" y="97"/>
                    <a:pt x="84" y="101"/>
                  </a:cubicBezTo>
                  <a:cubicBezTo>
                    <a:pt x="83" y="98"/>
                    <a:pt x="82" y="95"/>
                    <a:pt x="81" y="91"/>
                  </a:cubicBezTo>
                  <a:cubicBezTo>
                    <a:pt x="81" y="89"/>
                    <a:pt x="81" y="87"/>
                    <a:pt x="82" y="85"/>
                  </a:cubicBezTo>
                  <a:cubicBezTo>
                    <a:pt x="81" y="87"/>
                    <a:pt x="81" y="88"/>
                    <a:pt x="80" y="90"/>
                  </a:cubicBezTo>
                  <a:cubicBezTo>
                    <a:pt x="80" y="89"/>
                    <a:pt x="79" y="88"/>
                    <a:pt x="79" y="87"/>
                  </a:cubicBezTo>
                  <a:cubicBezTo>
                    <a:pt x="79" y="83"/>
                    <a:pt x="79" y="78"/>
                    <a:pt x="79" y="74"/>
                  </a:cubicBezTo>
                  <a:cubicBezTo>
                    <a:pt x="79" y="46"/>
                    <a:pt x="69" y="40"/>
                    <a:pt x="69" y="40"/>
                  </a:cubicBezTo>
                  <a:cubicBezTo>
                    <a:pt x="69" y="40"/>
                    <a:pt x="75" y="44"/>
                    <a:pt x="75" y="70"/>
                  </a:cubicBezTo>
                  <a:cubicBezTo>
                    <a:pt x="75" y="84"/>
                    <a:pt x="70" y="108"/>
                    <a:pt x="65" y="125"/>
                  </a:cubicBezTo>
                  <a:cubicBezTo>
                    <a:pt x="65" y="123"/>
                    <a:pt x="65" y="120"/>
                    <a:pt x="64" y="118"/>
                  </a:cubicBezTo>
                  <a:cubicBezTo>
                    <a:pt x="65" y="111"/>
                    <a:pt x="66" y="105"/>
                    <a:pt x="66" y="98"/>
                  </a:cubicBezTo>
                  <a:cubicBezTo>
                    <a:pt x="65" y="101"/>
                    <a:pt x="64" y="104"/>
                    <a:pt x="64" y="107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4" y="97"/>
                    <a:pt x="65" y="83"/>
                    <a:pt x="72" y="75"/>
                  </a:cubicBezTo>
                  <a:cubicBezTo>
                    <a:pt x="68" y="77"/>
                    <a:pt x="65" y="82"/>
                    <a:pt x="63" y="87"/>
                  </a:cubicBezTo>
                  <a:cubicBezTo>
                    <a:pt x="64" y="78"/>
                    <a:pt x="64" y="71"/>
                    <a:pt x="64" y="71"/>
                  </a:cubicBezTo>
                  <a:cubicBezTo>
                    <a:pt x="64" y="75"/>
                    <a:pt x="60" y="97"/>
                    <a:pt x="56" y="116"/>
                  </a:cubicBezTo>
                  <a:cubicBezTo>
                    <a:pt x="56" y="114"/>
                    <a:pt x="56" y="112"/>
                    <a:pt x="55" y="110"/>
                  </a:cubicBezTo>
                  <a:cubicBezTo>
                    <a:pt x="56" y="99"/>
                    <a:pt x="57" y="87"/>
                    <a:pt x="58" y="78"/>
                  </a:cubicBezTo>
                  <a:cubicBezTo>
                    <a:pt x="60" y="71"/>
                    <a:pt x="62" y="63"/>
                    <a:pt x="65" y="55"/>
                  </a:cubicBezTo>
                  <a:cubicBezTo>
                    <a:pt x="65" y="54"/>
                    <a:pt x="64" y="52"/>
                    <a:pt x="64" y="51"/>
                  </a:cubicBezTo>
                  <a:cubicBezTo>
                    <a:pt x="62" y="54"/>
                    <a:pt x="61" y="57"/>
                    <a:pt x="60" y="60"/>
                  </a:cubicBezTo>
                  <a:cubicBezTo>
                    <a:pt x="60" y="60"/>
                    <a:pt x="60" y="59"/>
                    <a:pt x="60" y="59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56" y="70"/>
                    <a:pt x="53" y="80"/>
                    <a:pt x="51" y="89"/>
                  </a:cubicBezTo>
                  <a:cubicBezTo>
                    <a:pt x="56" y="30"/>
                    <a:pt x="53" y="15"/>
                    <a:pt x="52" y="13"/>
                  </a:cubicBezTo>
                  <a:cubicBezTo>
                    <a:pt x="52" y="15"/>
                    <a:pt x="53" y="22"/>
                    <a:pt x="49" y="56"/>
                  </a:cubicBezTo>
                  <a:cubicBezTo>
                    <a:pt x="47" y="68"/>
                    <a:pt x="46" y="80"/>
                    <a:pt x="44" y="91"/>
                  </a:cubicBezTo>
                  <a:cubicBezTo>
                    <a:pt x="43" y="85"/>
                    <a:pt x="41" y="79"/>
                    <a:pt x="39" y="74"/>
                  </a:cubicBezTo>
                  <a:cubicBezTo>
                    <a:pt x="40" y="51"/>
                    <a:pt x="41" y="31"/>
                    <a:pt x="41" y="31"/>
                  </a:cubicBezTo>
                  <a:cubicBezTo>
                    <a:pt x="39" y="38"/>
                    <a:pt x="38" y="53"/>
                    <a:pt x="36" y="69"/>
                  </a:cubicBezTo>
                  <a:cubicBezTo>
                    <a:pt x="35" y="68"/>
                    <a:pt x="34" y="67"/>
                    <a:pt x="33" y="65"/>
                  </a:cubicBezTo>
                  <a:cubicBezTo>
                    <a:pt x="34" y="67"/>
                    <a:pt x="35" y="69"/>
                    <a:pt x="36" y="71"/>
                  </a:cubicBezTo>
                  <a:cubicBezTo>
                    <a:pt x="36" y="71"/>
                    <a:pt x="36" y="72"/>
                    <a:pt x="36" y="73"/>
                  </a:cubicBezTo>
                  <a:cubicBezTo>
                    <a:pt x="33" y="77"/>
                    <a:pt x="31" y="81"/>
                    <a:pt x="28" y="86"/>
                  </a:cubicBezTo>
                  <a:cubicBezTo>
                    <a:pt x="28" y="85"/>
                    <a:pt x="27" y="84"/>
                    <a:pt x="26" y="83"/>
                  </a:cubicBezTo>
                  <a:cubicBezTo>
                    <a:pt x="24" y="61"/>
                    <a:pt x="21" y="38"/>
                    <a:pt x="18" y="28"/>
                  </a:cubicBezTo>
                  <a:cubicBezTo>
                    <a:pt x="18" y="28"/>
                    <a:pt x="22" y="54"/>
                    <a:pt x="26" y="83"/>
                  </a:cubicBezTo>
                  <a:cubicBezTo>
                    <a:pt x="25" y="82"/>
                    <a:pt x="24" y="81"/>
                    <a:pt x="22" y="80"/>
                  </a:cubicBezTo>
                  <a:cubicBezTo>
                    <a:pt x="24" y="81"/>
                    <a:pt x="25" y="82"/>
                    <a:pt x="26" y="84"/>
                  </a:cubicBezTo>
                  <a:cubicBezTo>
                    <a:pt x="26" y="85"/>
                    <a:pt x="26" y="86"/>
                    <a:pt x="26" y="88"/>
                  </a:cubicBezTo>
                  <a:cubicBezTo>
                    <a:pt x="26" y="86"/>
                    <a:pt x="26" y="85"/>
                    <a:pt x="26" y="84"/>
                  </a:cubicBezTo>
                  <a:cubicBezTo>
                    <a:pt x="27" y="85"/>
                    <a:pt x="27" y="86"/>
                    <a:pt x="28" y="87"/>
                  </a:cubicBezTo>
                  <a:cubicBezTo>
                    <a:pt x="27" y="88"/>
                    <a:pt x="27" y="89"/>
                    <a:pt x="26" y="90"/>
                  </a:cubicBezTo>
                  <a:cubicBezTo>
                    <a:pt x="26" y="89"/>
                    <a:pt x="26" y="88"/>
                    <a:pt x="26" y="88"/>
                  </a:cubicBezTo>
                  <a:cubicBezTo>
                    <a:pt x="26" y="88"/>
                    <a:pt x="26" y="89"/>
                    <a:pt x="26" y="90"/>
                  </a:cubicBezTo>
                  <a:cubicBezTo>
                    <a:pt x="24" y="95"/>
                    <a:pt x="23" y="100"/>
                    <a:pt x="21" y="105"/>
                  </a:cubicBezTo>
                  <a:cubicBezTo>
                    <a:pt x="21" y="105"/>
                    <a:pt x="21" y="105"/>
                    <a:pt x="21" y="105"/>
                  </a:cubicBezTo>
                  <a:cubicBezTo>
                    <a:pt x="21" y="104"/>
                    <a:pt x="22" y="104"/>
                    <a:pt x="22" y="103"/>
                  </a:cubicBezTo>
                  <a:cubicBezTo>
                    <a:pt x="22" y="104"/>
                    <a:pt x="21" y="104"/>
                    <a:pt x="21" y="105"/>
                  </a:cubicBezTo>
                  <a:cubicBezTo>
                    <a:pt x="19" y="95"/>
                    <a:pt x="16" y="87"/>
                    <a:pt x="14" y="81"/>
                  </a:cubicBezTo>
                  <a:cubicBezTo>
                    <a:pt x="15" y="85"/>
                    <a:pt x="16" y="90"/>
                    <a:pt x="17" y="95"/>
                  </a:cubicBezTo>
                  <a:cubicBezTo>
                    <a:pt x="17" y="100"/>
                    <a:pt x="16" y="104"/>
                    <a:pt x="15" y="109"/>
                  </a:cubicBezTo>
                  <a:cubicBezTo>
                    <a:pt x="17" y="104"/>
                    <a:pt x="17" y="100"/>
                    <a:pt x="17" y="95"/>
                  </a:cubicBezTo>
                  <a:cubicBezTo>
                    <a:pt x="18" y="100"/>
                    <a:pt x="19" y="105"/>
                    <a:pt x="20" y="110"/>
                  </a:cubicBezTo>
                  <a:cubicBezTo>
                    <a:pt x="20" y="110"/>
                    <a:pt x="20" y="111"/>
                    <a:pt x="20" y="111"/>
                  </a:cubicBezTo>
                  <a:cubicBezTo>
                    <a:pt x="19" y="116"/>
                    <a:pt x="17" y="122"/>
                    <a:pt x="15" y="127"/>
                  </a:cubicBezTo>
                  <a:cubicBezTo>
                    <a:pt x="14" y="125"/>
                    <a:pt x="14" y="123"/>
                    <a:pt x="13" y="120"/>
                  </a:cubicBezTo>
                  <a:cubicBezTo>
                    <a:pt x="14" y="117"/>
                    <a:pt x="15" y="113"/>
                    <a:pt x="15" y="109"/>
                  </a:cubicBezTo>
                  <a:cubicBezTo>
                    <a:pt x="15" y="112"/>
                    <a:pt x="14" y="116"/>
                    <a:pt x="13" y="119"/>
                  </a:cubicBezTo>
                  <a:cubicBezTo>
                    <a:pt x="11" y="111"/>
                    <a:pt x="10" y="103"/>
                    <a:pt x="10" y="95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9" y="97"/>
                    <a:pt x="9" y="96"/>
                    <a:pt x="9" y="95"/>
                  </a:cubicBezTo>
                  <a:cubicBezTo>
                    <a:pt x="9" y="84"/>
                    <a:pt x="7" y="69"/>
                    <a:pt x="1" y="60"/>
                  </a:cubicBezTo>
                  <a:cubicBezTo>
                    <a:pt x="6" y="70"/>
                    <a:pt x="7" y="82"/>
                    <a:pt x="7" y="93"/>
                  </a:cubicBezTo>
                  <a:cubicBezTo>
                    <a:pt x="7" y="101"/>
                    <a:pt x="5" y="109"/>
                    <a:pt x="3" y="116"/>
                  </a:cubicBezTo>
                  <a:cubicBezTo>
                    <a:pt x="1" y="115"/>
                    <a:pt x="1" y="117"/>
                    <a:pt x="2" y="120"/>
                  </a:cubicBezTo>
                  <a:cubicBezTo>
                    <a:pt x="2" y="121"/>
                    <a:pt x="2" y="121"/>
                    <a:pt x="1" y="122"/>
                  </a:cubicBezTo>
                  <a:cubicBezTo>
                    <a:pt x="1" y="121"/>
                    <a:pt x="1" y="120"/>
                    <a:pt x="0" y="119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90" y="166"/>
                    <a:pt x="179" y="166"/>
                    <a:pt x="269" y="166"/>
                  </a:cubicBezTo>
                  <a:cubicBezTo>
                    <a:pt x="269" y="166"/>
                    <a:pt x="269" y="166"/>
                    <a:pt x="269" y="166"/>
                  </a:cubicBezTo>
                  <a:cubicBezTo>
                    <a:pt x="306" y="166"/>
                    <a:pt x="342" y="166"/>
                    <a:pt x="379" y="166"/>
                  </a:cubicBezTo>
                  <a:cubicBezTo>
                    <a:pt x="416" y="166"/>
                    <a:pt x="453" y="166"/>
                    <a:pt x="490" y="166"/>
                  </a:cubicBezTo>
                  <a:cubicBezTo>
                    <a:pt x="490" y="166"/>
                    <a:pt x="490" y="166"/>
                    <a:pt x="490" y="166"/>
                  </a:cubicBezTo>
                  <a:cubicBezTo>
                    <a:pt x="746" y="166"/>
                    <a:pt x="1002" y="166"/>
                    <a:pt x="1258" y="166"/>
                  </a:cubicBezTo>
                  <a:cubicBezTo>
                    <a:pt x="1258" y="166"/>
                    <a:pt x="1258" y="166"/>
                    <a:pt x="1258" y="166"/>
                  </a:cubicBezTo>
                  <a:cubicBezTo>
                    <a:pt x="1430" y="166"/>
                    <a:pt x="1602" y="166"/>
                    <a:pt x="1773" y="166"/>
                  </a:cubicBezTo>
                  <a:cubicBezTo>
                    <a:pt x="1871" y="166"/>
                    <a:pt x="1969" y="166"/>
                    <a:pt x="2066" y="166"/>
                  </a:cubicBezTo>
                  <a:cubicBezTo>
                    <a:pt x="2066" y="166"/>
                    <a:pt x="2066" y="166"/>
                    <a:pt x="2066" y="166"/>
                  </a:cubicBezTo>
                  <a:cubicBezTo>
                    <a:pt x="2103" y="166"/>
                    <a:pt x="2140" y="166"/>
                    <a:pt x="2177" y="166"/>
                  </a:cubicBezTo>
                  <a:cubicBezTo>
                    <a:pt x="2214" y="166"/>
                    <a:pt x="2251" y="166"/>
                    <a:pt x="2288" y="166"/>
                  </a:cubicBezTo>
                  <a:cubicBezTo>
                    <a:pt x="2288" y="166"/>
                    <a:pt x="2288" y="166"/>
                    <a:pt x="2288" y="166"/>
                  </a:cubicBezTo>
                  <a:cubicBezTo>
                    <a:pt x="2544" y="166"/>
                    <a:pt x="2800" y="166"/>
                    <a:pt x="3056" y="166"/>
                  </a:cubicBezTo>
                  <a:cubicBezTo>
                    <a:pt x="3056" y="166"/>
                    <a:pt x="3056" y="166"/>
                    <a:pt x="3056" y="166"/>
                  </a:cubicBezTo>
                  <a:cubicBezTo>
                    <a:pt x="3228" y="166"/>
                    <a:pt x="3400" y="166"/>
                    <a:pt x="3571" y="166"/>
                  </a:cubicBezTo>
                  <a:cubicBezTo>
                    <a:pt x="3669" y="166"/>
                    <a:pt x="3767" y="166"/>
                    <a:pt x="3864" y="166"/>
                  </a:cubicBezTo>
                  <a:cubicBezTo>
                    <a:pt x="3864" y="166"/>
                    <a:pt x="3864" y="166"/>
                    <a:pt x="3864" y="166"/>
                  </a:cubicBezTo>
                  <a:cubicBezTo>
                    <a:pt x="3901" y="166"/>
                    <a:pt x="3938" y="166"/>
                    <a:pt x="3975" y="166"/>
                  </a:cubicBezTo>
                  <a:cubicBezTo>
                    <a:pt x="4012" y="166"/>
                    <a:pt x="4049" y="166"/>
                    <a:pt x="4086" y="166"/>
                  </a:cubicBezTo>
                  <a:cubicBezTo>
                    <a:pt x="4086" y="166"/>
                    <a:pt x="4086" y="166"/>
                    <a:pt x="4086" y="166"/>
                  </a:cubicBezTo>
                  <a:cubicBezTo>
                    <a:pt x="4312" y="166"/>
                    <a:pt x="4537" y="166"/>
                    <a:pt x="4763" y="166"/>
                  </a:cubicBezTo>
                  <a:cubicBezTo>
                    <a:pt x="4763" y="137"/>
                    <a:pt x="4763" y="137"/>
                    <a:pt x="4763" y="137"/>
                  </a:cubicBezTo>
                  <a:cubicBezTo>
                    <a:pt x="4760" y="119"/>
                    <a:pt x="4755" y="101"/>
                    <a:pt x="4748" y="85"/>
                  </a:cubicBezTo>
                  <a:close/>
                  <a:moveTo>
                    <a:pt x="1" y="154"/>
                  </a:moveTo>
                  <a:cubicBezTo>
                    <a:pt x="1" y="154"/>
                    <a:pt x="1" y="154"/>
                    <a:pt x="1" y="154"/>
                  </a:cubicBezTo>
                  <a:cubicBezTo>
                    <a:pt x="1" y="152"/>
                    <a:pt x="2" y="151"/>
                    <a:pt x="2" y="150"/>
                  </a:cubicBezTo>
                  <a:cubicBezTo>
                    <a:pt x="2" y="150"/>
                    <a:pt x="2" y="151"/>
                    <a:pt x="2" y="151"/>
                  </a:cubicBezTo>
                  <a:cubicBezTo>
                    <a:pt x="2" y="152"/>
                    <a:pt x="1" y="153"/>
                    <a:pt x="1" y="154"/>
                  </a:cubicBezTo>
                  <a:close/>
                  <a:moveTo>
                    <a:pt x="7" y="119"/>
                  </a:moveTo>
                  <a:cubicBezTo>
                    <a:pt x="7" y="120"/>
                    <a:pt x="7" y="120"/>
                    <a:pt x="7" y="120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7" y="120"/>
                    <a:pt x="7" y="120"/>
                    <a:pt x="7" y="119"/>
                  </a:cubicBezTo>
                  <a:close/>
                  <a:moveTo>
                    <a:pt x="6" y="138"/>
                  </a:moveTo>
                  <a:cubicBezTo>
                    <a:pt x="6" y="137"/>
                    <a:pt x="5" y="135"/>
                    <a:pt x="5" y="134"/>
                  </a:cubicBezTo>
                  <a:cubicBezTo>
                    <a:pt x="5" y="134"/>
                    <a:pt x="5" y="134"/>
                    <a:pt x="5" y="133"/>
                  </a:cubicBezTo>
                  <a:cubicBezTo>
                    <a:pt x="5" y="134"/>
                    <a:pt x="6" y="135"/>
                    <a:pt x="6" y="137"/>
                  </a:cubicBezTo>
                  <a:cubicBezTo>
                    <a:pt x="6" y="137"/>
                    <a:pt x="6" y="138"/>
                    <a:pt x="6" y="138"/>
                  </a:cubicBezTo>
                  <a:close/>
                  <a:moveTo>
                    <a:pt x="5" y="133"/>
                  </a:moveTo>
                  <a:cubicBezTo>
                    <a:pt x="5" y="132"/>
                    <a:pt x="5" y="131"/>
                    <a:pt x="6" y="130"/>
                  </a:cubicBezTo>
                  <a:cubicBezTo>
                    <a:pt x="6" y="131"/>
                    <a:pt x="7" y="133"/>
                    <a:pt x="7" y="134"/>
                  </a:cubicBezTo>
                  <a:cubicBezTo>
                    <a:pt x="7" y="135"/>
                    <a:pt x="7" y="135"/>
                    <a:pt x="7" y="136"/>
                  </a:cubicBezTo>
                  <a:cubicBezTo>
                    <a:pt x="6" y="134"/>
                    <a:pt x="5" y="133"/>
                    <a:pt x="5" y="133"/>
                  </a:cubicBezTo>
                  <a:close/>
                  <a:moveTo>
                    <a:pt x="8" y="145"/>
                  </a:moveTo>
                  <a:cubicBezTo>
                    <a:pt x="8" y="144"/>
                    <a:pt x="7" y="143"/>
                    <a:pt x="7" y="143"/>
                  </a:cubicBezTo>
                  <a:cubicBezTo>
                    <a:pt x="8" y="142"/>
                    <a:pt x="8" y="141"/>
                    <a:pt x="8" y="140"/>
                  </a:cubicBezTo>
                  <a:cubicBezTo>
                    <a:pt x="8" y="140"/>
                    <a:pt x="8" y="140"/>
                    <a:pt x="8" y="140"/>
                  </a:cubicBezTo>
                  <a:cubicBezTo>
                    <a:pt x="8" y="141"/>
                    <a:pt x="8" y="142"/>
                    <a:pt x="8" y="143"/>
                  </a:cubicBezTo>
                  <a:cubicBezTo>
                    <a:pt x="8" y="143"/>
                    <a:pt x="8" y="144"/>
                    <a:pt x="8" y="145"/>
                  </a:cubicBezTo>
                  <a:close/>
                  <a:moveTo>
                    <a:pt x="18" y="134"/>
                  </a:moveTo>
                  <a:cubicBezTo>
                    <a:pt x="18" y="134"/>
                    <a:pt x="18" y="133"/>
                    <a:pt x="18" y="133"/>
                  </a:cubicBezTo>
                  <a:cubicBezTo>
                    <a:pt x="18" y="132"/>
                    <a:pt x="18" y="130"/>
                    <a:pt x="18" y="129"/>
                  </a:cubicBezTo>
                  <a:cubicBezTo>
                    <a:pt x="18" y="130"/>
                    <a:pt x="18" y="132"/>
                    <a:pt x="18" y="134"/>
                  </a:cubicBezTo>
                  <a:close/>
                  <a:moveTo>
                    <a:pt x="28" y="120"/>
                  </a:moveTo>
                  <a:cubicBezTo>
                    <a:pt x="28" y="117"/>
                    <a:pt x="28" y="115"/>
                    <a:pt x="28" y="112"/>
                  </a:cubicBezTo>
                  <a:cubicBezTo>
                    <a:pt x="28" y="111"/>
                    <a:pt x="28" y="111"/>
                    <a:pt x="28" y="110"/>
                  </a:cubicBezTo>
                  <a:cubicBezTo>
                    <a:pt x="28" y="114"/>
                    <a:pt x="29" y="116"/>
                    <a:pt x="29" y="119"/>
                  </a:cubicBezTo>
                  <a:cubicBezTo>
                    <a:pt x="29" y="119"/>
                    <a:pt x="29" y="120"/>
                    <a:pt x="28" y="120"/>
                  </a:cubicBezTo>
                  <a:close/>
                  <a:moveTo>
                    <a:pt x="30" y="115"/>
                  </a:moveTo>
                  <a:cubicBezTo>
                    <a:pt x="29" y="112"/>
                    <a:pt x="29" y="108"/>
                    <a:pt x="28" y="104"/>
                  </a:cubicBezTo>
                  <a:cubicBezTo>
                    <a:pt x="29" y="101"/>
                    <a:pt x="29" y="97"/>
                    <a:pt x="30" y="93"/>
                  </a:cubicBezTo>
                  <a:cubicBezTo>
                    <a:pt x="31" y="98"/>
                    <a:pt x="32" y="102"/>
                    <a:pt x="32" y="104"/>
                  </a:cubicBezTo>
                  <a:cubicBezTo>
                    <a:pt x="32" y="108"/>
                    <a:pt x="31" y="111"/>
                    <a:pt x="30" y="115"/>
                  </a:cubicBezTo>
                  <a:close/>
                  <a:moveTo>
                    <a:pt x="35" y="102"/>
                  </a:moveTo>
                  <a:cubicBezTo>
                    <a:pt x="35" y="102"/>
                    <a:pt x="35" y="102"/>
                    <a:pt x="35" y="103"/>
                  </a:cubicBezTo>
                  <a:cubicBezTo>
                    <a:pt x="34" y="99"/>
                    <a:pt x="33" y="94"/>
                    <a:pt x="31" y="90"/>
                  </a:cubicBezTo>
                  <a:cubicBezTo>
                    <a:pt x="32" y="84"/>
                    <a:pt x="34" y="78"/>
                    <a:pt x="36" y="73"/>
                  </a:cubicBezTo>
                  <a:cubicBezTo>
                    <a:pt x="36" y="83"/>
                    <a:pt x="35" y="93"/>
                    <a:pt x="35" y="102"/>
                  </a:cubicBezTo>
                  <a:close/>
                  <a:moveTo>
                    <a:pt x="41" y="111"/>
                  </a:moveTo>
                  <a:cubicBezTo>
                    <a:pt x="41" y="111"/>
                    <a:pt x="41" y="111"/>
                    <a:pt x="41" y="111"/>
                  </a:cubicBezTo>
                  <a:cubicBezTo>
                    <a:pt x="41" y="114"/>
                    <a:pt x="40" y="116"/>
                    <a:pt x="40" y="119"/>
                  </a:cubicBezTo>
                  <a:cubicBezTo>
                    <a:pt x="39" y="114"/>
                    <a:pt x="39" y="108"/>
                    <a:pt x="39" y="103"/>
                  </a:cubicBezTo>
                  <a:cubicBezTo>
                    <a:pt x="39" y="97"/>
                    <a:pt x="39" y="91"/>
                    <a:pt x="41" y="85"/>
                  </a:cubicBezTo>
                  <a:cubicBezTo>
                    <a:pt x="40" y="87"/>
                    <a:pt x="39" y="89"/>
                    <a:pt x="38" y="92"/>
                  </a:cubicBezTo>
                  <a:cubicBezTo>
                    <a:pt x="38" y="87"/>
                    <a:pt x="39" y="82"/>
                    <a:pt x="39" y="77"/>
                  </a:cubicBezTo>
                  <a:cubicBezTo>
                    <a:pt x="41" y="83"/>
                    <a:pt x="43" y="90"/>
                    <a:pt x="43" y="96"/>
                  </a:cubicBezTo>
                  <a:cubicBezTo>
                    <a:pt x="43" y="101"/>
                    <a:pt x="42" y="106"/>
                    <a:pt x="41" y="111"/>
                  </a:cubicBezTo>
                  <a:close/>
                  <a:moveTo>
                    <a:pt x="48" y="127"/>
                  </a:moveTo>
                  <a:cubicBezTo>
                    <a:pt x="47" y="132"/>
                    <a:pt x="46" y="134"/>
                    <a:pt x="46" y="134"/>
                  </a:cubicBezTo>
                  <a:cubicBezTo>
                    <a:pt x="47" y="129"/>
                    <a:pt x="47" y="125"/>
                    <a:pt x="48" y="120"/>
                  </a:cubicBezTo>
                  <a:cubicBezTo>
                    <a:pt x="48" y="123"/>
                    <a:pt x="48" y="125"/>
                    <a:pt x="48" y="127"/>
                  </a:cubicBezTo>
                  <a:close/>
                  <a:moveTo>
                    <a:pt x="79" y="92"/>
                  </a:moveTo>
                  <a:cubicBezTo>
                    <a:pt x="79" y="91"/>
                    <a:pt x="79" y="90"/>
                    <a:pt x="79" y="89"/>
                  </a:cubicBezTo>
                  <a:cubicBezTo>
                    <a:pt x="79" y="89"/>
                    <a:pt x="79" y="90"/>
                    <a:pt x="80" y="91"/>
                  </a:cubicBezTo>
                  <a:cubicBezTo>
                    <a:pt x="79" y="91"/>
                    <a:pt x="79" y="92"/>
                    <a:pt x="79" y="92"/>
                  </a:cubicBezTo>
                  <a:close/>
                  <a:moveTo>
                    <a:pt x="82" y="130"/>
                  </a:moveTo>
                  <a:cubicBezTo>
                    <a:pt x="81" y="132"/>
                    <a:pt x="81" y="134"/>
                    <a:pt x="81" y="136"/>
                  </a:cubicBezTo>
                  <a:cubicBezTo>
                    <a:pt x="80" y="127"/>
                    <a:pt x="80" y="119"/>
                    <a:pt x="80" y="110"/>
                  </a:cubicBezTo>
                  <a:cubicBezTo>
                    <a:pt x="80" y="105"/>
                    <a:pt x="80" y="99"/>
                    <a:pt x="80" y="93"/>
                  </a:cubicBezTo>
                  <a:cubicBezTo>
                    <a:pt x="82" y="99"/>
                    <a:pt x="82" y="104"/>
                    <a:pt x="83" y="109"/>
                  </a:cubicBezTo>
                  <a:cubicBezTo>
                    <a:pt x="82" y="116"/>
                    <a:pt x="82" y="123"/>
                    <a:pt x="82" y="130"/>
                  </a:cubicBezTo>
                  <a:close/>
                  <a:moveTo>
                    <a:pt x="91" y="140"/>
                  </a:moveTo>
                  <a:cubicBezTo>
                    <a:pt x="91" y="140"/>
                    <a:pt x="91" y="139"/>
                    <a:pt x="91" y="139"/>
                  </a:cubicBezTo>
                  <a:cubicBezTo>
                    <a:pt x="92" y="100"/>
                    <a:pt x="92" y="100"/>
                    <a:pt x="92" y="100"/>
                  </a:cubicBezTo>
                  <a:cubicBezTo>
                    <a:pt x="92" y="106"/>
                    <a:pt x="93" y="113"/>
                    <a:pt x="93" y="119"/>
                  </a:cubicBezTo>
                  <a:cubicBezTo>
                    <a:pt x="93" y="122"/>
                    <a:pt x="93" y="126"/>
                    <a:pt x="93" y="129"/>
                  </a:cubicBezTo>
                  <a:cubicBezTo>
                    <a:pt x="92" y="133"/>
                    <a:pt x="92" y="136"/>
                    <a:pt x="91" y="140"/>
                  </a:cubicBezTo>
                  <a:close/>
                  <a:moveTo>
                    <a:pt x="112" y="105"/>
                  </a:moveTo>
                  <a:cubicBezTo>
                    <a:pt x="112" y="104"/>
                    <a:pt x="112" y="102"/>
                    <a:pt x="112" y="101"/>
                  </a:cubicBezTo>
                  <a:cubicBezTo>
                    <a:pt x="113" y="102"/>
                    <a:pt x="113" y="103"/>
                    <a:pt x="113" y="103"/>
                  </a:cubicBezTo>
                  <a:cubicBezTo>
                    <a:pt x="113" y="104"/>
                    <a:pt x="112" y="105"/>
                    <a:pt x="112" y="105"/>
                  </a:cubicBezTo>
                  <a:close/>
                  <a:moveTo>
                    <a:pt x="135" y="101"/>
                  </a:moveTo>
                  <a:cubicBezTo>
                    <a:pt x="135" y="101"/>
                    <a:pt x="135" y="101"/>
                    <a:pt x="134" y="100"/>
                  </a:cubicBezTo>
                  <a:cubicBezTo>
                    <a:pt x="135" y="101"/>
                    <a:pt x="135" y="101"/>
                    <a:pt x="135" y="101"/>
                  </a:cubicBezTo>
                  <a:cubicBezTo>
                    <a:pt x="134" y="111"/>
                    <a:pt x="133" y="119"/>
                    <a:pt x="132" y="126"/>
                  </a:cubicBezTo>
                  <a:cubicBezTo>
                    <a:pt x="131" y="122"/>
                    <a:pt x="131" y="118"/>
                    <a:pt x="130" y="114"/>
                  </a:cubicBezTo>
                  <a:cubicBezTo>
                    <a:pt x="130" y="109"/>
                    <a:pt x="130" y="103"/>
                    <a:pt x="130" y="98"/>
                  </a:cubicBezTo>
                  <a:cubicBezTo>
                    <a:pt x="131" y="92"/>
                    <a:pt x="133" y="87"/>
                    <a:pt x="136" y="82"/>
                  </a:cubicBezTo>
                  <a:cubicBezTo>
                    <a:pt x="136" y="89"/>
                    <a:pt x="135" y="95"/>
                    <a:pt x="135" y="101"/>
                  </a:cubicBezTo>
                  <a:close/>
                  <a:moveTo>
                    <a:pt x="145" y="117"/>
                  </a:moveTo>
                  <a:cubicBezTo>
                    <a:pt x="144" y="114"/>
                    <a:pt x="144" y="110"/>
                    <a:pt x="144" y="106"/>
                  </a:cubicBezTo>
                  <a:cubicBezTo>
                    <a:pt x="144" y="99"/>
                    <a:pt x="144" y="90"/>
                    <a:pt x="148" y="83"/>
                  </a:cubicBezTo>
                  <a:cubicBezTo>
                    <a:pt x="146" y="95"/>
                    <a:pt x="145" y="107"/>
                    <a:pt x="145" y="117"/>
                  </a:cubicBezTo>
                  <a:close/>
                  <a:moveTo>
                    <a:pt x="150" y="108"/>
                  </a:moveTo>
                  <a:cubicBezTo>
                    <a:pt x="150" y="106"/>
                    <a:pt x="151" y="104"/>
                    <a:pt x="151" y="102"/>
                  </a:cubicBezTo>
                  <a:cubicBezTo>
                    <a:pt x="151" y="102"/>
                    <a:pt x="151" y="102"/>
                    <a:pt x="151" y="103"/>
                  </a:cubicBezTo>
                  <a:cubicBezTo>
                    <a:pt x="151" y="104"/>
                    <a:pt x="151" y="106"/>
                    <a:pt x="150" y="108"/>
                  </a:cubicBezTo>
                  <a:close/>
                  <a:moveTo>
                    <a:pt x="156" y="111"/>
                  </a:moveTo>
                  <a:cubicBezTo>
                    <a:pt x="156" y="103"/>
                    <a:pt x="159" y="95"/>
                    <a:pt x="161" y="87"/>
                  </a:cubicBezTo>
                  <a:cubicBezTo>
                    <a:pt x="160" y="95"/>
                    <a:pt x="158" y="104"/>
                    <a:pt x="157" y="113"/>
                  </a:cubicBezTo>
                  <a:cubicBezTo>
                    <a:pt x="156" y="112"/>
                    <a:pt x="156" y="112"/>
                    <a:pt x="156" y="111"/>
                  </a:cubicBezTo>
                  <a:close/>
                  <a:moveTo>
                    <a:pt x="180" y="110"/>
                  </a:moveTo>
                  <a:cubicBezTo>
                    <a:pt x="180" y="109"/>
                    <a:pt x="180" y="108"/>
                    <a:pt x="180" y="107"/>
                  </a:cubicBezTo>
                  <a:cubicBezTo>
                    <a:pt x="180" y="107"/>
                    <a:pt x="180" y="108"/>
                    <a:pt x="180" y="108"/>
                  </a:cubicBezTo>
                  <a:cubicBezTo>
                    <a:pt x="180" y="109"/>
                    <a:pt x="180" y="109"/>
                    <a:pt x="180" y="110"/>
                  </a:cubicBezTo>
                  <a:close/>
                  <a:moveTo>
                    <a:pt x="191" y="125"/>
                  </a:moveTo>
                  <a:cubicBezTo>
                    <a:pt x="191" y="123"/>
                    <a:pt x="191" y="122"/>
                    <a:pt x="191" y="120"/>
                  </a:cubicBezTo>
                  <a:cubicBezTo>
                    <a:pt x="191" y="121"/>
                    <a:pt x="191" y="122"/>
                    <a:pt x="191" y="123"/>
                  </a:cubicBezTo>
                  <a:cubicBezTo>
                    <a:pt x="191" y="123"/>
                    <a:pt x="191" y="124"/>
                    <a:pt x="191" y="125"/>
                  </a:cubicBezTo>
                  <a:close/>
                  <a:moveTo>
                    <a:pt x="194" y="115"/>
                  </a:moveTo>
                  <a:cubicBezTo>
                    <a:pt x="194" y="117"/>
                    <a:pt x="193" y="118"/>
                    <a:pt x="193" y="119"/>
                  </a:cubicBezTo>
                  <a:cubicBezTo>
                    <a:pt x="192" y="118"/>
                    <a:pt x="191" y="116"/>
                    <a:pt x="191" y="114"/>
                  </a:cubicBezTo>
                  <a:cubicBezTo>
                    <a:pt x="191" y="110"/>
                    <a:pt x="191" y="105"/>
                    <a:pt x="191" y="100"/>
                  </a:cubicBezTo>
                  <a:cubicBezTo>
                    <a:pt x="193" y="94"/>
                    <a:pt x="195" y="89"/>
                    <a:pt x="198" y="84"/>
                  </a:cubicBezTo>
                  <a:cubicBezTo>
                    <a:pt x="197" y="93"/>
                    <a:pt x="195" y="105"/>
                    <a:pt x="194" y="115"/>
                  </a:cubicBezTo>
                  <a:close/>
                  <a:moveTo>
                    <a:pt x="202" y="90"/>
                  </a:moveTo>
                  <a:cubicBezTo>
                    <a:pt x="201" y="88"/>
                    <a:pt x="200" y="84"/>
                    <a:pt x="200" y="80"/>
                  </a:cubicBezTo>
                  <a:cubicBezTo>
                    <a:pt x="200" y="80"/>
                    <a:pt x="200" y="80"/>
                    <a:pt x="200" y="80"/>
                  </a:cubicBezTo>
                  <a:cubicBezTo>
                    <a:pt x="201" y="81"/>
                    <a:pt x="202" y="83"/>
                    <a:pt x="203" y="84"/>
                  </a:cubicBezTo>
                  <a:cubicBezTo>
                    <a:pt x="202" y="88"/>
                    <a:pt x="202" y="90"/>
                    <a:pt x="202" y="90"/>
                  </a:cubicBezTo>
                  <a:close/>
                  <a:moveTo>
                    <a:pt x="203" y="83"/>
                  </a:moveTo>
                  <a:cubicBezTo>
                    <a:pt x="202" y="81"/>
                    <a:pt x="201" y="80"/>
                    <a:pt x="201" y="79"/>
                  </a:cubicBezTo>
                  <a:cubicBezTo>
                    <a:pt x="202" y="78"/>
                    <a:pt x="203" y="76"/>
                    <a:pt x="204" y="75"/>
                  </a:cubicBezTo>
                  <a:cubicBezTo>
                    <a:pt x="203" y="78"/>
                    <a:pt x="203" y="81"/>
                    <a:pt x="203" y="83"/>
                  </a:cubicBezTo>
                  <a:close/>
                  <a:moveTo>
                    <a:pt x="209" y="104"/>
                  </a:moveTo>
                  <a:cubicBezTo>
                    <a:pt x="210" y="105"/>
                    <a:pt x="210" y="107"/>
                    <a:pt x="210" y="109"/>
                  </a:cubicBezTo>
                  <a:cubicBezTo>
                    <a:pt x="210" y="111"/>
                    <a:pt x="209" y="112"/>
                    <a:pt x="209" y="114"/>
                  </a:cubicBezTo>
                  <a:cubicBezTo>
                    <a:pt x="209" y="110"/>
                    <a:pt x="209" y="107"/>
                    <a:pt x="209" y="104"/>
                  </a:cubicBezTo>
                  <a:close/>
                  <a:moveTo>
                    <a:pt x="205" y="91"/>
                  </a:moveTo>
                  <a:cubicBezTo>
                    <a:pt x="206" y="91"/>
                    <a:pt x="206" y="91"/>
                    <a:pt x="206" y="91"/>
                  </a:cubicBezTo>
                  <a:cubicBezTo>
                    <a:pt x="206" y="91"/>
                    <a:pt x="206" y="91"/>
                    <a:pt x="205" y="91"/>
                  </a:cubicBezTo>
                  <a:close/>
                  <a:moveTo>
                    <a:pt x="206" y="124"/>
                  </a:moveTo>
                  <a:cubicBezTo>
                    <a:pt x="206" y="114"/>
                    <a:pt x="206" y="102"/>
                    <a:pt x="205" y="91"/>
                  </a:cubicBezTo>
                  <a:cubicBezTo>
                    <a:pt x="206" y="91"/>
                    <a:pt x="206" y="91"/>
                    <a:pt x="206" y="91"/>
                  </a:cubicBezTo>
                  <a:cubicBezTo>
                    <a:pt x="207" y="94"/>
                    <a:pt x="208" y="98"/>
                    <a:pt x="209" y="101"/>
                  </a:cubicBezTo>
                  <a:cubicBezTo>
                    <a:pt x="207" y="120"/>
                    <a:pt x="207" y="120"/>
                    <a:pt x="207" y="120"/>
                  </a:cubicBezTo>
                  <a:cubicBezTo>
                    <a:pt x="206" y="121"/>
                    <a:pt x="206" y="122"/>
                    <a:pt x="206" y="124"/>
                  </a:cubicBezTo>
                  <a:close/>
                  <a:moveTo>
                    <a:pt x="208" y="136"/>
                  </a:moveTo>
                  <a:cubicBezTo>
                    <a:pt x="208" y="134"/>
                    <a:pt x="208" y="133"/>
                    <a:pt x="208" y="131"/>
                  </a:cubicBezTo>
                  <a:cubicBezTo>
                    <a:pt x="209" y="126"/>
                    <a:pt x="211" y="121"/>
                    <a:pt x="212" y="116"/>
                  </a:cubicBezTo>
                  <a:cubicBezTo>
                    <a:pt x="212" y="118"/>
                    <a:pt x="212" y="121"/>
                    <a:pt x="213" y="123"/>
                  </a:cubicBezTo>
                  <a:cubicBezTo>
                    <a:pt x="213" y="124"/>
                    <a:pt x="212" y="124"/>
                    <a:pt x="212" y="124"/>
                  </a:cubicBezTo>
                  <a:cubicBezTo>
                    <a:pt x="211" y="128"/>
                    <a:pt x="210" y="132"/>
                    <a:pt x="208" y="136"/>
                  </a:cubicBezTo>
                  <a:close/>
                  <a:moveTo>
                    <a:pt x="212" y="141"/>
                  </a:moveTo>
                  <a:cubicBezTo>
                    <a:pt x="212" y="141"/>
                    <a:pt x="213" y="141"/>
                    <a:pt x="213" y="140"/>
                  </a:cubicBezTo>
                  <a:cubicBezTo>
                    <a:pt x="213" y="139"/>
                    <a:pt x="213" y="137"/>
                    <a:pt x="214" y="135"/>
                  </a:cubicBezTo>
                  <a:cubicBezTo>
                    <a:pt x="214" y="135"/>
                    <a:pt x="214" y="135"/>
                    <a:pt x="214" y="135"/>
                  </a:cubicBezTo>
                  <a:cubicBezTo>
                    <a:pt x="214" y="137"/>
                    <a:pt x="213" y="139"/>
                    <a:pt x="212" y="141"/>
                  </a:cubicBezTo>
                  <a:close/>
                  <a:moveTo>
                    <a:pt x="219" y="119"/>
                  </a:moveTo>
                  <a:cubicBezTo>
                    <a:pt x="219" y="119"/>
                    <a:pt x="218" y="118"/>
                    <a:pt x="218" y="118"/>
                  </a:cubicBezTo>
                  <a:cubicBezTo>
                    <a:pt x="218" y="116"/>
                    <a:pt x="219" y="115"/>
                    <a:pt x="219" y="113"/>
                  </a:cubicBezTo>
                  <a:cubicBezTo>
                    <a:pt x="219" y="112"/>
                    <a:pt x="219" y="112"/>
                    <a:pt x="219" y="111"/>
                  </a:cubicBezTo>
                  <a:cubicBezTo>
                    <a:pt x="220" y="112"/>
                    <a:pt x="220" y="113"/>
                    <a:pt x="220" y="115"/>
                  </a:cubicBezTo>
                  <a:cubicBezTo>
                    <a:pt x="220" y="116"/>
                    <a:pt x="219" y="118"/>
                    <a:pt x="219" y="119"/>
                  </a:cubicBezTo>
                  <a:close/>
                  <a:moveTo>
                    <a:pt x="226" y="136"/>
                  </a:moveTo>
                  <a:cubicBezTo>
                    <a:pt x="225" y="135"/>
                    <a:pt x="225" y="134"/>
                    <a:pt x="224" y="133"/>
                  </a:cubicBezTo>
                  <a:cubicBezTo>
                    <a:pt x="224" y="132"/>
                    <a:pt x="224" y="132"/>
                    <a:pt x="224" y="131"/>
                  </a:cubicBezTo>
                  <a:cubicBezTo>
                    <a:pt x="225" y="133"/>
                    <a:pt x="225" y="134"/>
                    <a:pt x="226" y="136"/>
                  </a:cubicBezTo>
                  <a:cubicBezTo>
                    <a:pt x="226" y="136"/>
                    <a:pt x="226" y="136"/>
                    <a:pt x="226" y="136"/>
                  </a:cubicBezTo>
                  <a:close/>
                  <a:moveTo>
                    <a:pt x="240" y="118"/>
                  </a:moveTo>
                  <a:cubicBezTo>
                    <a:pt x="240" y="118"/>
                    <a:pt x="240" y="117"/>
                    <a:pt x="240" y="117"/>
                  </a:cubicBezTo>
                  <a:cubicBezTo>
                    <a:pt x="240" y="117"/>
                    <a:pt x="240" y="117"/>
                    <a:pt x="240" y="117"/>
                  </a:cubicBezTo>
                  <a:cubicBezTo>
                    <a:pt x="240" y="118"/>
                    <a:pt x="240" y="118"/>
                    <a:pt x="240" y="118"/>
                  </a:cubicBezTo>
                  <a:close/>
                  <a:moveTo>
                    <a:pt x="246" y="105"/>
                  </a:moveTo>
                  <a:cubicBezTo>
                    <a:pt x="245" y="106"/>
                    <a:pt x="244" y="107"/>
                    <a:pt x="244" y="109"/>
                  </a:cubicBezTo>
                  <a:cubicBezTo>
                    <a:pt x="244" y="107"/>
                    <a:pt x="243" y="106"/>
                    <a:pt x="243" y="104"/>
                  </a:cubicBezTo>
                  <a:cubicBezTo>
                    <a:pt x="244" y="101"/>
                    <a:pt x="246" y="98"/>
                    <a:pt x="247" y="94"/>
                  </a:cubicBezTo>
                  <a:cubicBezTo>
                    <a:pt x="247" y="98"/>
                    <a:pt x="246" y="101"/>
                    <a:pt x="246" y="105"/>
                  </a:cubicBezTo>
                  <a:close/>
                  <a:moveTo>
                    <a:pt x="252" y="138"/>
                  </a:moveTo>
                  <a:cubicBezTo>
                    <a:pt x="251" y="137"/>
                    <a:pt x="251" y="136"/>
                    <a:pt x="251" y="135"/>
                  </a:cubicBezTo>
                  <a:cubicBezTo>
                    <a:pt x="251" y="133"/>
                    <a:pt x="251" y="131"/>
                    <a:pt x="251" y="129"/>
                  </a:cubicBezTo>
                  <a:cubicBezTo>
                    <a:pt x="251" y="131"/>
                    <a:pt x="251" y="133"/>
                    <a:pt x="252" y="134"/>
                  </a:cubicBezTo>
                  <a:cubicBezTo>
                    <a:pt x="252" y="135"/>
                    <a:pt x="252" y="137"/>
                    <a:pt x="252" y="138"/>
                  </a:cubicBezTo>
                  <a:close/>
                  <a:moveTo>
                    <a:pt x="253" y="123"/>
                  </a:moveTo>
                  <a:cubicBezTo>
                    <a:pt x="252" y="121"/>
                    <a:pt x="251" y="118"/>
                    <a:pt x="251" y="116"/>
                  </a:cubicBezTo>
                  <a:cubicBezTo>
                    <a:pt x="252" y="112"/>
                    <a:pt x="253" y="107"/>
                    <a:pt x="254" y="103"/>
                  </a:cubicBezTo>
                  <a:cubicBezTo>
                    <a:pt x="254" y="110"/>
                    <a:pt x="253" y="117"/>
                    <a:pt x="253" y="123"/>
                  </a:cubicBezTo>
                  <a:close/>
                  <a:moveTo>
                    <a:pt x="258" y="69"/>
                  </a:moveTo>
                  <a:cubicBezTo>
                    <a:pt x="260" y="72"/>
                    <a:pt x="262" y="75"/>
                    <a:pt x="264" y="79"/>
                  </a:cubicBezTo>
                  <a:cubicBezTo>
                    <a:pt x="263" y="79"/>
                    <a:pt x="263" y="79"/>
                    <a:pt x="263" y="79"/>
                  </a:cubicBezTo>
                  <a:cubicBezTo>
                    <a:pt x="262" y="76"/>
                    <a:pt x="260" y="72"/>
                    <a:pt x="258" y="69"/>
                  </a:cubicBezTo>
                  <a:cubicBezTo>
                    <a:pt x="258" y="69"/>
                    <a:pt x="258" y="69"/>
                    <a:pt x="258" y="69"/>
                  </a:cubicBezTo>
                  <a:close/>
                  <a:moveTo>
                    <a:pt x="258" y="74"/>
                  </a:moveTo>
                  <a:cubicBezTo>
                    <a:pt x="259" y="76"/>
                    <a:pt x="260" y="79"/>
                    <a:pt x="261" y="81"/>
                  </a:cubicBezTo>
                  <a:cubicBezTo>
                    <a:pt x="260" y="82"/>
                    <a:pt x="259" y="83"/>
                    <a:pt x="259" y="85"/>
                  </a:cubicBezTo>
                  <a:cubicBezTo>
                    <a:pt x="258" y="81"/>
                    <a:pt x="258" y="77"/>
                    <a:pt x="258" y="74"/>
                  </a:cubicBezTo>
                  <a:close/>
                  <a:moveTo>
                    <a:pt x="259" y="120"/>
                  </a:moveTo>
                  <a:cubicBezTo>
                    <a:pt x="259" y="115"/>
                    <a:pt x="259" y="111"/>
                    <a:pt x="259" y="106"/>
                  </a:cubicBezTo>
                  <a:cubicBezTo>
                    <a:pt x="260" y="109"/>
                    <a:pt x="260" y="112"/>
                    <a:pt x="261" y="114"/>
                  </a:cubicBezTo>
                  <a:cubicBezTo>
                    <a:pt x="260" y="116"/>
                    <a:pt x="260" y="118"/>
                    <a:pt x="259" y="120"/>
                  </a:cubicBezTo>
                  <a:close/>
                  <a:moveTo>
                    <a:pt x="262" y="109"/>
                  </a:moveTo>
                  <a:cubicBezTo>
                    <a:pt x="261" y="107"/>
                    <a:pt x="260" y="104"/>
                    <a:pt x="259" y="102"/>
                  </a:cubicBezTo>
                  <a:cubicBezTo>
                    <a:pt x="259" y="99"/>
                    <a:pt x="259" y="97"/>
                    <a:pt x="259" y="94"/>
                  </a:cubicBezTo>
                  <a:cubicBezTo>
                    <a:pt x="260" y="98"/>
                    <a:pt x="262" y="102"/>
                    <a:pt x="263" y="107"/>
                  </a:cubicBezTo>
                  <a:cubicBezTo>
                    <a:pt x="263" y="108"/>
                    <a:pt x="262" y="108"/>
                    <a:pt x="262" y="109"/>
                  </a:cubicBezTo>
                  <a:close/>
                  <a:moveTo>
                    <a:pt x="266" y="96"/>
                  </a:moveTo>
                  <a:cubicBezTo>
                    <a:pt x="265" y="98"/>
                    <a:pt x="264" y="101"/>
                    <a:pt x="264" y="104"/>
                  </a:cubicBezTo>
                  <a:cubicBezTo>
                    <a:pt x="262" y="100"/>
                    <a:pt x="261" y="96"/>
                    <a:pt x="259" y="92"/>
                  </a:cubicBezTo>
                  <a:cubicBezTo>
                    <a:pt x="259" y="92"/>
                    <a:pt x="259" y="92"/>
                    <a:pt x="259" y="92"/>
                  </a:cubicBezTo>
                  <a:cubicBezTo>
                    <a:pt x="260" y="89"/>
                    <a:pt x="261" y="86"/>
                    <a:pt x="263" y="84"/>
                  </a:cubicBezTo>
                  <a:cubicBezTo>
                    <a:pt x="264" y="87"/>
                    <a:pt x="265" y="90"/>
                    <a:pt x="266" y="93"/>
                  </a:cubicBezTo>
                  <a:cubicBezTo>
                    <a:pt x="266" y="94"/>
                    <a:pt x="266" y="95"/>
                    <a:pt x="266" y="96"/>
                  </a:cubicBezTo>
                  <a:close/>
                  <a:moveTo>
                    <a:pt x="267" y="90"/>
                  </a:moveTo>
                  <a:cubicBezTo>
                    <a:pt x="266" y="87"/>
                    <a:pt x="265" y="84"/>
                    <a:pt x="264" y="82"/>
                  </a:cubicBezTo>
                  <a:cubicBezTo>
                    <a:pt x="264" y="81"/>
                    <a:pt x="264" y="81"/>
                    <a:pt x="265" y="81"/>
                  </a:cubicBezTo>
                  <a:cubicBezTo>
                    <a:pt x="266" y="83"/>
                    <a:pt x="267" y="86"/>
                    <a:pt x="267" y="89"/>
                  </a:cubicBezTo>
                  <a:cubicBezTo>
                    <a:pt x="267" y="89"/>
                    <a:pt x="267" y="89"/>
                    <a:pt x="267" y="90"/>
                  </a:cubicBezTo>
                  <a:close/>
                  <a:moveTo>
                    <a:pt x="265" y="79"/>
                  </a:moveTo>
                  <a:cubicBezTo>
                    <a:pt x="266" y="78"/>
                    <a:pt x="267" y="77"/>
                    <a:pt x="268" y="76"/>
                  </a:cubicBezTo>
                  <a:cubicBezTo>
                    <a:pt x="268" y="78"/>
                    <a:pt x="269" y="79"/>
                    <a:pt x="269" y="80"/>
                  </a:cubicBezTo>
                  <a:cubicBezTo>
                    <a:pt x="269" y="82"/>
                    <a:pt x="268" y="84"/>
                    <a:pt x="268" y="85"/>
                  </a:cubicBezTo>
                  <a:cubicBezTo>
                    <a:pt x="267" y="83"/>
                    <a:pt x="266" y="81"/>
                    <a:pt x="265" y="79"/>
                  </a:cubicBezTo>
                  <a:close/>
                  <a:moveTo>
                    <a:pt x="268" y="116"/>
                  </a:moveTo>
                  <a:cubicBezTo>
                    <a:pt x="269" y="111"/>
                    <a:pt x="269" y="106"/>
                    <a:pt x="269" y="102"/>
                  </a:cubicBezTo>
                  <a:cubicBezTo>
                    <a:pt x="270" y="105"/>
                    <a:pt x="271" y="108"/>
                    <a:pt x="272" y="111"/>
                  </a:cubicBezTo>
                  <a:cubicBezTo>
                    <a:pt x="271" y="113"/>
                    <a:pt x="270" y="116"/>
                    <a:pt x="269" y="118"/>
                  </a:cubicBezTo>
                  <a:cubicBezTo>
                    <a:pt x="269" y="117"/>
                    <a:pt x="268" y="117"/>
                    <a:pt x="268" y="116"/>
                  </a:cubicBezTo>
                  <a:close/>
                  <a:moveTo>
                    <a:pt x="273" y="130"/>
                  </a:moveTo>
                  <a:cubicBezTo>
                    <a:pt x="272" y="128"/>
                    <a:pt x="272" y="127"/>
                    <a:pt x="271" y="125"/>
                  </a:cubicBezTo>
                  <a:cubicBezTo>
                    <a:pt x="272" y="123"/>
                    <a:pt x="272" y="122"/>
                    <a:pt x="273" y="120"/>
                  </a:cubicBezTo>
                  <a:cubicBezTo>
                    <a:pt x="273" y="122"/>
                    <a:pt x="273" y="124"/>
                    <a:pt x="274" y="127"/>
                  </a:cubicBezTo>
                  <a:cubicBezTo>
                    <a:pt x="273" y="128"/>
                    <a:pt x="273" y="129"/>
                    <a:pt x="273" y="130"/>
                  </a:cubicBezTo>
                  <a:close/>
                  <a:moveTo>
                    <a:pt x="275" y="105"/>
                  </a:moveTo>
                  <a:cubicBezTo>
                    <a:pt x="273" y="100"/>
                    <a:pt x="272" y="95"/>
                    <a:pt x="270" y="91"/>
                  </a:cubicBezTo>
                  <a:cubicBezTo>
                    <a:pt x="270" y="89"/>
                    <a:pt x="270" y="87"/>
                    <a:pt x="271" y="85"/>
                  </a:cubicBezTo>
                  <a:cubicBezTo>
                    <a:pt x="273" y="91"/>
                    <a:pt x="274" y="97"/>
                    <a:pt x="276" y="103"/>
                  </a:cubicBezTo>
                  <a:cubicBezTo>
                    <a:pt x="275" y="104"/>
                    <a:pt x="275" y="105"/>
                    <a:pt x="275" y="105"/>
                  </a:cubicBezTo>
                  <a:close/>
                  <a:moveTo>
                    <a:pt x="277" y="111"/>
                  </a:moveTo>
                  <a:cubicBezTo>
                    <a:pt x="276" y="110"/>
                    <a:pt x="276" y="110"/>
                    <a:pt x="276" y="109"/>
                  </a:cubicBezTo>
                  <a:cubicBezTo>
                    <a:pt x="276" y="109"/>
                    <a:pt x="276" y="108"/>
                    <a:pt x="277" y="107"/>
                  </a:cubicBezTo>
                  <a:cubicBezTo>
                    <a:pt x="277" y="108"/>
                    <a:pt x="277" y="109"/>
                    <a:pt x="277" y="109"/>
                  </a:cubicBezTo>
                  <a:cubicBezTo>
                    <a:pt x="277" y="110"/>
                    <a:pt x="277" y="110"/>
                    <a:pt x="277" y="111"/>
                  </a:cubicBezTo>
                  <a:close/>
                  <a:moveTo>
                    <a:pt x="287" y="94"/>
                  </a:moveTo>
                  <a:cubicBezTo>
                    <a:pt x="287" y="95"/>
                    <a:pt x="288" y="95"/>
                    <a:pt x="288" y="96"/>
                  </a:cubicBezTo>
                  <a:cubicBezTo>
                    <a:pt x="288" y="97"/>
                    <a:pt x="287" y="97"/>
                    <a:pt x="287" y="98"/>
                  </a:cubicBezTo>
                  <a:cubicBezTo>
                    <a:pt x="287" y="96"/>
                    <a:pt x="287" y="95"/>
                    <a:pt x="287" y="94"/>
                  </a:cubicBezTo>
                  <a:close/>
                  <a:moveTo>
                    <a:pt x="289" y="109"/>
                  </a:moveTo>
                  <a:cubicBezTo>
                    <a:pt x="288" y="106"/>
                    <a:pt x="288" y="104"/>
                    <a:pt x="287" y="102"/>
                  </a:cubicBezTo>
                  <a:cubicBezTo>
                    <a:pt x="287" y="101"/>
                    <a:pt x="287" y="99"/>
                    <a:pt x="287" y="98"/>
                  </a:cubicBezTo>
                  <a:cubicBezTo>
                    <a:pt x="287" y="98"/>
                    <a:pt x="288" y="97"/>
                    <a:pt x="288" y="97"/>
                  </a:cubicBezTo>
                  <a:cubicBezTo>
                    <a:pt x="288" y="98"/>
                    <a:pt x="289" y="100"/>
                    <a:pt x="289" y="102"/>
                  </a:cubicBezTo>
                  <a:cubicBezTo>
                    <a:pt x="289" y="104"/>
                    <a:pt x="289" y="107"/>
                    <a:pt x="289" y="109"/>
                  </a:cubicBezTo>
                  <a:close/>
                  <a:moveTo>
                    <a:pt x="291" y="84"/>
                  </a:moveTo>
                  <a:cubicBezTo>
                    <a:pt x="291" y="89"/>
                    <a:pt x="290" y="94"/>
                    <a:pt x="290" y="98"/>
                  </a:cubicBezTo>
                  <a:cubicBezTo>
                    <a:pt x="289" y="97"/>
                    <a:pt x="289" y="96"/>
                    <a:pt x="288" y="95"/>
                  </a:cubicBezTo>
                  <a:cubicBezTo>
                    <a:pt x="289" y="94"/>
                    <a:pt x="290" y="92"/>
                    <a:pt x="290" y="91"/>
                  </a:cubicBezTo>
                  <a:cubicBezTo>
                    <a:pt x="290" y="92"/>
                    <a:pt x="289" y="94"/>
                    <a:pt x="288" y="95"/>
                  </a:cubicBezTo>
                  <a:cubicBezTo>
                    <a:pt x="288" y="94"/>
                    <a:pt x="287" y="93"/>
                    <a:pt x="287" y="92"/>
                  </a:cubicBezTo>
                  <a:cubicBezTo>
                    <a:pt x="287" y="90"/>
                    <a:pt x="287" y="88"/>
                    <a:pt x="287" y="85"/>
                  </a:cubicBezTo>
                  <a:cubicBezTo>
                    <a:pt x="287" y="85"/>
                    <a:pt x="287" y="85"/>
                    <a:pt x="287" y="85"/>
                  </a:cubicBezTo>
                  <a:cubicBezTo>
                    <a:pt x="287" y="85"/>
                    <a:pt x="287" y="85"/>
                    <a:pt x="287" y="85"/>
                  </a:cubicBezTo>
                  <a:cubicBezTo>
                    <a:pt x="287" y="75"/>
                    <a:pt x="286" y="65"/>
                    <a:pt x="286" y="56"/>
                  </a:cubicBezTo>
                  <a:cubicBezTo>
                    <a:pt x="289" y="58"/>
                    <a:pt x="292" y="61"/>
                    <a:pt x="294" y="63"/>
                  </a:cubicBezTo>
                  <a:cubicBezTo>
                    <a:pt x="293" y="69"/>
                    <a:pt x="292" y="76"/>
                    <a:pt x="291" y="84"/>
                  </a:cubicBezTo>
                  <a:cubicBezTo>
                    <a:pt x="291" y="82"/>
                    <a:pt x="290" y="81"/>
                    <a:pt x="290" y="79"/>
                  </a:cubicBezTo>
                  <a:cubicBezTo>
                    <a:pt x="290" y="81"/>
                    <a:pt x="291" y="83"/>
                    <a:pt x="291" y="84"/>
                  </a:cubicBezTo>
                  <a:close/>
                  <a:moveTo>
                    <a:pt x="293" y="139"/>
                  </a:moveTo>
                  <a:cubicBezTo>
                    <a:pt x="292" y="134"/>
                    <a:pt x="292" y="128"/>
                    <a:pt x="292" y="121"/>
                  </a:cubicBezTo>
                  <a:cubicBezTo>
                    <a:pt x="292" y="125"/>
                    <a:pt x="293" y="129"/>
                    <a:pt x="293" y="133"/>
                  </a:cubicBezTo>
                  <a:cubicBezTo>
                    <a:pt x="293" y="135"/>
                    <a:pt x="293" y="137"/>
                    <a:pt x="293" y="139"/>
                  </a:cubicBezTo>
                  <a:close/>
                  <a:moveTo>
                    <a:pt x="292" y="104"/>
                  </a:moveTo>
                  <a:cubicBezTo>
                    <a:pt x="292" y="102"/>
                    <a:pt x="293" y="99"/>
                    <a:pt x="293" y="96"/>
                  </a:cubicBezTo>
                  <a:cubicBezTo>
                    <a:pt x="293" y="100"/>
                    <a:pt x="293" y="104"/>
                    <a:pt x="293" y="107"/>
                  </a:cubicBezTo>
                  <a:cubicBezTo>
                    <a:pt x="293" y="106"/>
                    <a:pt x="293" y="105"/>
                    <a:pt x="292" y="104"/>
                  </a:cubicBezTo>
                  <a:close/>
                  <a:moveTo>
                    <a:pt x="304" y="85"/>
                  </a:moveTo>
                  <a:cubicBezTo>
                    <a:pt x="303" y="90"/>
                    <a:pt x="303" y="96"/>
                    <a:pt x="302" y="103"/>
                  </a:cubicBezTo>
                  <a:cubicBezTo>
                    <a:pt x="301" y="101"/>
                    <a:pt x="301" y="100"/>
                    <a:pt x="300" y="99"/>
                  </a:cubicBezTo>
                  <a:cubicBezTo>
                    <a:pt x="300" y="96"/>
                    <a:pt x="299" y="93"/>
                    <a:pt x="298" y="90"/>
                  </a:cubicBezTo>
                  <a:cubicBezTo>
                    <a:pt x="299" y="93"/>
                    <a:pt x="299" y="96"/>
                    <a:pt x="299" y="99"/>
                  </a:cubicBezTo>
                  <a:cubicBezTo>
                    <a:pt x="299" y="104"/>
                    <a:pt x="299" y="112"/>
                    <a:pt x="298" y="120"/>
                  </a:cubicBezTo>
                  <a:cubicBezTo>
                    <a:pt x="297" y="110"/>
                    <a:pt x="295" y="100"/>
                    <a:pt x="293" y="91"/>
                  </a:cubicBezTo>
                  <a:cubicBezTo>
                    <a:pt x="294" y="81"/>
                    <a:pt x="295" y="72"/>
                    <a:pt x="295" y="65"/>
                  </a:cubicBezTo>
                  <a:cubicBezTo>
                    <a:pt x="299" y="69"/>
                    <a:pt x="302" y="74"/>
                    <a:pt x="304" y="79"/>
                  </a:cubicBezTo>
                  <a:cubicBezTo>
                    <a:pt x="304" y="81"/>
                    <a:pt x="304" y="83"/>
                    <a:pt x="304" y="85"/>
                  </a:cubicBezTo>
                  <a:close/>
                  <a:moveTo>
                    <a:pt x="304" y="75"/>
                  </a:moveTo>
                  <a:cubicBezTo>
                    <a:pt x="304" y="75"/>
                    <a:pt x="304" y="75"/>
                    <a:pt x="304" y="75"/>
                  </a:cubicBezTo>
                  <a:cubicBezTo>
                    <a:pt x="304" y="73"/>
                    <a:pt x="304" y="72"/>
                    <a:pt x="304" y="70"/>
                  </a:cubicBezTo>
                  <a:cubicBezTo>
                    <a:pt x="304" y="70"/>
                    <a:pt x="304" y="72"/>
                    <a:pt x="304" y="75"/>
                  </a:cubicBezTo>
                  <a:cubicBezTo>
                    <a:pt x="301" y="71"/>
                    <a:pt x="299" y="67"/>
                    <a:pt x="296" y="64"/>
                  </a:cubicBezTo>
                  <a:cubicBezTo>
                    <a:pt x="296" y="60"/>
                    <a:pt x="296" y="57"/>
                    <a:pt x="297" y="54"/>
                  </a:cubicBezTo>
                  <a:cubicBezTo>
                    <a:pt x="300" y="58"/>
                    <a:pt x="303" y="62"/>
                    <a:pt x="305" y="65"/>
                  </a:cubicBezTo>
                  <a:cubicBezTo>
                    <a:pt x="305" y="68"/>
                    <a:pt x="305" y="71"/>
                    <a:pt x="304" y="75"/>
                  </a:cubicBezTo>
                  <a:close/>
                  <a:moveTo>
                    <a:pt x="308" y="117"/>
                  </a:moveTo>
                  <a:cubicBezTo>
                    <a:pt x="307" y="119"/>
                    <a:pt x="307" y="122"/>
                    <a:pt x="306" y="125"/>
                  </a:cubicBezTo>
                  <a:cubicBezTo>
                    <a:pt x="306" y="124"/>
                    <a:pt x="306" y="123"/>
                    <a:pt x="306" y="122"/>
                  </a:cubicBezTo>
                  <a:cubicBezTo>
                    <a:pt x="306" y="110"/>
                    <a:pt x="307" y="98"/>
                    <a:pt x="307" y="87"/>
                  </a:cubicBezTo>
                  <a:cubicBezTo>
                    <a:pt x="308" y="92"/>
                    <a:pt x="309" y="98"/>
                    <a:pt x="310" y="103"/>
                  </a:cubicBezTo>
                  <a:cubicBezTo>
                    <a:pt x="309" y="108"/>
                    <a:pt x="309" y="112"/>
                    <a:pt x="308" y="117"/>
                  </a:cubicBezTo>
                  <a:close/>
                  <a:moveTo>
                    <a:pt x="311" y="89"/>
                  </a:moveTo>
                  <a:cubicBezTo>
                    <a:pt x="310" y="86"/>
                    <a:pt x="309" y="83"/>
                    <a:pt x="307" y="80"/>
                  </a:cubicBezTo>
                  <a:cubicBezTo>
                    <a:pt x="307" y="76"/>
                    <a:pt x="307" y="72"/>
                    <a:pt x="307" y="68"/>
                  </a:cubicBezTo>
                  <a:cubicBezTo>
                    <a:pt x="309" y="71"/>
                    <a:pt x="311" y="74"/>
                    <a:pt x="313" y="78"/>
                  </a:cubicBezTo>
                  <a:cubicBezTo>
                    <a:pt x="312" y="81"/>
                    <a:pt x="312" y="85"/>
                    <a:pt x="311" y="89"/>
                  </a:cubicBezTo>
                  <a:close/>
                  <a:moveTo>
                    <a:pt x="317" y="96"/>
                  </a:moveTo>
                  <a:cubicBezTo>
                    <a:pt x="316" y="97"/>
                    <a:pt x="315" y="98"/>
                    <a:pt x="315" y="99"/>
                  </a:cubicBezTo>
                  <a:cubicBezTo>
                    <a:pt x="314" y="98"/>
                    <a:pt x="314" y="97"/>
                    <a:pt x="314" y="96"/>
                  </a:cubicBezTo>
                  <a:cubicBezTo>
                    <a:pt x="314" y="91"/>
                    <a:pt x="314" y="86"/>
                    <a:pt x="314" y="80"/>
                  </a:cubicBezTo>
                  <a:cubicBezTo>
                    <a:pt x="315" y="83"/>
                    <a:pt x="317" y="86"/>
                    <a:pt x="317" y="88"/>
                  </a:cubicBezTo>
                  <a:cubicBezTo>
                    <a:pt x="317" y="91"/>
                    <a:pt x="317" y="93"/>
                    <a:pt x="317" y="96"/>
                  </a:cubicBezTo>
                  <a:close/>
                  <a:moveTo>
                    <a:pt x="338" y="105"/>
                  </a:moveTo>
                  <a:cubicBezTo>
                    <a:pt x="338" y="103"/>
                    <a:pt x="337" y="102"/>
                    <a:pt x="336" y="101"/>
                  </a:cubicBezTo>
                  <a:cubicBezTo>
                    <a:pt x="338" y="96"/>
                    <a:pt x="339" y="92"/>
                    <a:pt x="341" y="89"/>
                  </a:cubicBezTo>
                  <a:cubicBezTo>
                    <a:pt x="341" y="89"/>
                    <a:pt x="341" y="89"/>
                    <a:pt x="341" y="90"/>
                  </a:cubicBezTo>
                  <a:cubicBezTo>
                    <a:pt x="340" y="95"/>
                    <a:pt x="339" y="100"/>
                    <a:pt x="338" y="105"/>
                  </a:cubicBezTo>
                  <a:close/>
                  <a:moveTo>
                    <a:pt x="354" y="81"/>
                  </a:moveTo>
                  <a:cubicBezTo>
                    <a:pt x="355" y="81"/>
                    <a:pt x="355" y="81"/>
                    <a:pt x="355" y="81"/>
                  </a:cubicBezTo>
                  <a:cubicBezTo>
                    <a:pt x="355" y="81"/>
                    <a:pt x="355" y="81"/>
                    <a:pt x="354" y="81"/>
                  </a:cubicBezTo>
                  <a:cubicBezTo>
                    <a:pt x="354" y="81"/>
                    <a:pt x="354" y="81"/>
                    <a:pt x="354" y="81"/>
                  </a:cubicBezTo>
                  <a:close/>
                  <a:moveTo>
                    <a:pt x="354" y="88"/>
                  </a:moveTo>
                  <a:cubicBezTo>
                    <a:pt x="354" y="89"/>
                    <a:pt x="354" y="89"/>
                    <a:pt x="354" y="89"/>
                  </a:cubicBezTo>
                  <a:cubicBezTo>
                    <a:pt x="354" y="90"/>
                    <a:pt x="354" y="91"/>
                    <a:pt x="354" y="91"/>
                  </a:cubicBezTo>
                  <a:cubicBezTo>
                    <a:pt x="354" y="90"/>
                    <a:pt x="354" y="89"/>
                    <a:pt x="354" y="88"/>
                  </a:cubicBezTo>
                  <a:close/>
                  <a:moveTo>
                    <a:pt x="345" y="122"/>
                  </a:moveTo>
                  <a:cubicBezTo>
                    <a:pt x="345" y="122"/>
                    <a:pt x="345" y="123"/>
                    <a:pt x="345" y="123"/>
                  </a:cubicBezTo>
                  <a:cubicBezTo>
                    <a:pt x="345" y="123"/>
                    <a:pt x="345" y="123"/>
                    <a:pt x="345" y="123"/>
                  </a:cubicBezTo>
                  <a:cubicBezTo>
                    <a:pt x="345" y="123"/>
                    <a:pt x="345" y="122"/>
                    <a:pt x="345" y="122"/>
                  </a:cubicBezTo>
                  <a:cubicBezTo>
                    <a:pt x="345" y="120"/>
                    <a:pt x="346" y="118"/>
                    <a:pt x="346" y="115"/>
                  </a:cubicBezTo>
                  <a:cubicBezTo>
                    <a:pt x="346" y="115"/>
                    <a:pt x="346" y="115"/>
                    <a:pt x="346" y="115"/>
                  </a:cubicBezTo>
                  <a:cubicBezTo>
                    <a:pt x="346" y="116"/>
                    <a:pt x="346" y="117"/>
                    <a:pt x="346" y="118"/>
                  </a:cubicBezTo>
                  <a:cubicBezTo>
                    <a:pt x="346" y="119"/>
                    <a:pt x="345" y="121"/>
                    <a:pt x="345" y="122"/>
                  </a:cubicBezTo>
                  <a:close/>
                  <a:moveTo>
                    <a:pt x="348" y="70"/>
                  </a:moveTo>
                  <a:cubicBezTo>
                    <a:pt x="350" y="73"/>
                    <a:pt x="352" y="76"/>
                    <a:pt x="354" y="79"/>
                  </a:cubicBezTo>
                  <a:cubicBezTo>
                    <a:pt x="353" y="81"/>
                    <a:pt x="353" y="82"/>
                    <a:pt x="353" y="84"/>
                  </a:cubicBezTo>
                  <a:cubicBezTo>
                    <a:pt x="353" y="84"/>
                    <a:pt x="353" y="84"/>
                    <a:pt x="352" y="84"/>
                  </a:cubicBezTo>
                  <a:cubicBezTo>
                    <a:pt x="352" y="82"/>
                    <a:pt x="351" y="81"/>
                    <a:pt x="350" y="79"/>
                  </a:cubicBezTo>
                  <a:cubicBezTo>
                    <a:pt x="351" y="81"/>
                    <a:pt x="352" y="83"/>
                    <a:pt x="352" y="84"/>
                  </a:cubicBezTo>
                  <a:cubicBezTo>
                    <a:pt x="351" y="87"/>
                    <a:pt x="349" y="90"/>
                    <a:pt x="348" y="93"/>
                  </a:cubicBezTo>
                  <a:cubicBezTo>
                    <a:pt x="348" y="85"/>
                    <a:pt x="348" y="77"/>
                    <a:pt x="348" y="70"/>
                  </a:cubicBezTo>
                  <a:close/>
                  <a:moveTo>
                    <a:pt x="350" y="98"/>
                  </a:moveTo>
                  <a:cubicBezTo>
                    <a:pt x="350" y="98"/>
                    <a:pt x="350" y="97"/>
                    <a:pt x="350" y="96"/>
                  </a:cubicBezTo>
                  <a:cubicBezTo>
                    <a:pt x="350" y="97"/>
                    <a:pt x="350" y="98"/>
                    <a:pt x="350" y="98"/>
                  </a:cubicBezTo>
                  <a:cubicBezTo>
                    <a:pt x="350" y="99"/>
                    <a:pt x="350" y="100"/>
                    <a:pt x="350" y="100"/>
                  </a:cubicBezTo>
                  <a:cubicBezTo>
                    <a:pt x="349" y="99"/>
                    <a:pt x="349" y="98"/>
                    <a:pt x="349" y="97"/>
                  </a:cubicBezTo>
                  <a:cubicBezTo>
                    <a:pt x="349" y="95"/>
                    <a:pt x="350" y="93"/>
                    <a:pt x="351" y="90"/>
                  </a:cubicBezTo>
                  <a:cubicBezTo>
                    <a:pt x="351" y="93"/>
                    <a:pt x="350" y="96"/>
                    <a:pt x="350" y="98"/>
                  </a:cubicBezTo>
                  <a:close/>
                  <a:moveTo>
                    <a:pt x="357" y="100"/>
                  </a:moveTo>
                  <a:cubicBezTo>
                    <a:pt x="355" y="104"/>
                    <a:pt x="354" y="107"/>
                    <a:pt x="353" y="110"/>
                  </a:cubicBezTo>
                  <a:cubicBezTo>
                    <a:pt x="352" y="110"/>
                    <a:pt x="352" y="109"/>
                    <a:pt x="352" y="109"/>
                  </a:cubicBezTo>
                  <a:cubicBezTo>
                    <a:pt x="352" y="106"/>
                    <a:pt x="353" y="102"/>
                    <a:pt x="353" y="99"/>
                  </a:cubicBezTo>
                  <a:cubicBezTo>
                    <a:pt x="354" y="95"/>
                    <a:pt x="354" y="92"/>
                    <a:pt x="354" y="90"/>
                  </a:cubicBezTo>
                  <a:cubicBezTo>
                    <a:pt x="355" y="93"/>
                    <a:pt x="356" y="96"/>
                    <a:pt x="357" y="100"/>
                  </a:cubicBezTo>
                  <a:cubicBezTo>
                    <a:pt x="357" y="100"/>
                    <a:pt x="357" y="100"/>
                    <a:pt x="357" y="100"/>
                  </a:cubicBezTo>
                  <a:close/>
                  <a:moveTo>
                    <a:pt x="357" y="97"/>
                  </a:moveTo>
                  <a:cubicBezTo>
                    <a:pt x="356" y="95"/>
                    <a:pt x="355" y="92"/>
                    <a:pt x="354" y="89"/>
                  </a:cubicBezTo>
                  <a:cubicBezTo>
                    <a:pt x="354" y="89"/>
                    <a:pt x="354" y="89"/>
                    <a:pt x="354" y="88"/>
                  </a:cubicBezTo>
                  <a:cubicBezTo>
                    <a:pt x="354" y="89"/>
                    <a:pt x="354" y="89"/>
                    <a:pt x="354" y="89"/>
                  </a:cubicBezTo>
                  <a:cubicBezTo>
                    <a:pt x="354" y="89"/>
                    <a:pt x="354" y="88"/>
                    <a:pt x="354" y="88"/>
                  </a:cubicBezTo>
                  <a:cubicBezTo>
                    <a:pt x="354" y="87"/>
                    <a:pt x="354" y="86"/>
                    <a:pt x="354" y="85"/>
                  </a:cubicBezTo>
                  <a:cubicBezTo>
                    <a:pt x="355" y="84"/>
                    <a:pt x="355" y="83"/>
                    <a:pt x="355" y="82"/>
                  </a:cubicBezTo>
                  <a:cubicBezTo>
                    <a:pt x="357" y="84"/>
                    <a:pt x="358" y="86"/>
                    <a:pt x="358" y="88"/>
                  </a:cubicBezTo>
                  <a:cubicBezTo>
                    <a:pt x="358" y="91"/>
                    <a:pt x="358" y="94"/>
                    <a:pt x="357" y="97"/>
                  </a:cubicBezTo>
                  <a:close/>
                  <a:moveTo>
                    <a:pt x="360" y="135"/>
                  </a:moveTo>
                  <a:cubicBezTo>
                    <a:pt x="359" y="136"/>
                    <a:pt x="359" y="137"/>
                    <a:pt x="359" y="138"/>
                  </a:cubicBezTo>
                  <a:cubicBezTo>
                    <a:pt x="359" y="137"/>
                    <a:pt x="359" y="136"/>
                    <a:pt x="360" y="135"/>
                  </a:cubicBezTo>
                  <a:cubicBezTo>
                    <a:pt x="360" y="135"/>
                    <a:pt x="360" y="135"/>
                    <a:pt x="360" y="135"/>
                  </a:cubicBezTo>
                  <a:close/>
                  <a:moveTo>
                    <a:pt x="359" y="83"/>
                  </a:moveTo>
                  <a:cubicBezTo>
                    <a:pt x="358" y="82"/>
                    <a:pt x="358" y="81"/>
                    <a:pt x="357" y="80"/>
                  </a:cubicBezTo>
                  <a:cubicBezTo>
                    <a:pt x="358" y="78"/>
                    <a:pt x="359" y="77"/>
                    <a:pt x="360" y="75"/>
                  </a:cubicBezTo>
                  <a:cubicBezTo>
                    <a:pt x="360" y="78"/>
                    <a:pt x="359" y="81"/>
                    <a:pt x="359" y="83"/>
                  </a:cubicBezTo>
                  <a:close/>
                  <a:moveTo>
                    <a:pt x="360" y="74"/>
                  </a:moveTo>
                  <a:cubicBezTo>
                    <a:pt x="359" y="76"/>
                    <a:pt x="357" y="77"/>
                    <a:pt x="356" y="79"/>
                  </a:cubicBezTo>
                  <a:cubicBezTo>
                    <a:pt x="356" y="78"/>
                    <a:pt x="355" y="78"/>
                    <a:pt x="355" y="77"/>
                  </a:cubicBezTo>
                  <a:cubicBezTo>
                    <a:pt x="355" y="72"/>
                    <a:pt x="356" y="67"/>
                    <a:pt x="356" y="65"/>
                  </a:cubicBezTo>
                  <a:cubicBezTo>
                    <a:pt x="357" y="67"/>
                    <a:pt x="359" y="70"/>
                    <a:pt x="360" y="72"/>
                  </a:cubicBezTo>
                  <a:cubicBezTo>
                    <a:pt x="360" y="73"/>
                    <a:pt x="360" y="73"/>
                    <a:pt x="360" y="74"/>
                  </a:cubicBezTo>
                  <a:close/>
                  <a:moveTo>
                    <a:pt x="362" y="75"/>
                  </a:moveTo>
                  <a:cubicBezTo>
                    <a:pt x="364" y="78"/>
                    <a:pt x="365" y="81"/>
                    <a:pt x="367" y="84"/>
                  </a:cubicBezTo>
                  <a:cubicBezTo>
                    <a:pt x="365" y="86"/>
                    <a:pt x="364" y="88"/>
                    <a:pt x="363" y="90"/>
                  </a:cubicBezTo>
                  <a:cubicBezTo>
                    <a:pt x="363" y="89"/>
                    <a:pt x="362" y="89"/>
                    <a:pt x="362" y="89"/>
                  </a:cubicBezTo>
                  <a:cubicBezTo>
                    <a:pt x="362" y="84"/>
                    <a:pt x="362" y="79"/>
                    <a:pt x="362" y="75"/>
                  </a:cubicBezTo>
                  <a:close/>
                  <a:moveTo>
                    <a:pt x="364" y="110"/>
                  </a:moveTo>
                  <a:cubicBezTo>
                    <a:pt x="364" y="107"/>
                    <a:pt x="363" y="104"/>
                    <a:pt x="362" y="101"/>
                  </a:cubicBezTo>
                  <a:cubicBezTo>
                    <a:pt x="362" y="101"/>
                    <a:pt x="362" y="100"/>
                    <a:pt x="362" y="100"/>
                  </a:cubicBezTo>
                  <a:cubicBezTo>
                    <a:pt x="362" y="100"/>
                    <a:pt x="363" y="99"/>
                    <a:pt x="363" y="99"/>
                  </a:cubicBezTo>
                  <a:cubicBezTo>
                    <a:pt x="364" y="101"/>
                    <a:pt x="365" y="104"/>
                    <a:pt x="365" y="106"/>
                  </a:cubicBezTo>
                  <a:cubicBezTo>
                    <a:pt x="365" y="108"/>
                    <a:pt x="365" y="109"/>
                    <a:pt x="364" y="110"/>
                  </a:cubicBezTo>
                  <a:close/>
                  <a:moveTo>
                    <a:pt x="365" y="93"/>
                  </a:moveTo>
                  <a:cubicBezTo>
                    <a:pt x="366" y="91"/>
                    <a:pt x="367" y="88"/>
                    <a:pt x="368" y="86"/>
                  </a:cubicBezTo>
                  <a:cubicBezTo>
                    <a:pt x="368" y="87"/>
                    <a:pt x="369" y="87"/>
                    <a:pt x="369" y="88"/>
                  </a:cubicBezTo>
                  <a:cubicBezTo>
                    <a:pt x="368" y="91"/>
                    <a:pt x="368" y="94"/>
                    <a:pt x="367" y="97"/>
                  </a:cubicBezTo>
                  <a:cubicBezTo>
                    <a:pt x="366" y="96"/>
                    <a:pt x="366" y="95"/>
                    <a:pt x="365" y="93"/>
                  </a:cubicBezTo>
                  <a:close/>
                  <a:moveTo>
                    <a:pt x="368" y="130"/>
                  </a:moveTo>
                  <a:cubicBezTo>
                    <a:pt x="368" y="129"/>
                    <a:pt x="368" y="128"/>
                    <a:pt x="368" y="126"/>
                  </a:cubicBezTo>
                  <a:cubicBezTo>
                    <a:pt x="368" y="124"/>
                    <a:pt x="368" y="121"/>
                    <a:pt x="369" y="119"/>
                  </a:cubicBezTo>
                  <a:cubicBezTo>
                    <a:pt x="369" y="120"/>
                    <a:pt x="370" y="122"/>
                    <a:pt x="370" y="124"/>
                  </a:cubicBezTo>
                  <a:cubicBezTo>
                    <a:pt x="369" y="126"/>
                    <a:pt x="369" y="128"/>
                    <a:pt x="368" y="130"/>
                  </a:cubicBezTo>
                  <a:close/>
                  <a:moveTo>
                    <a:pt x="372" y="108"/>
                  </a:moveTo>
                  <a:cubicBezTo>
                    <a:pt x="372" y="107"/>
                    <a:pt x="371" y="106"/>
                    <a:pt x="371" y="105"/>
                  </a:cubicBezTo>
                  <a:cubicBezTo>
                    <a:pt x="372" y="102"/>
                    <a:pt x="372" y="99"/>
                    <a:pt x="373" y="96"/>
                  </a:cubicBezTo>
                  <a:cubicBezTo>
                    <a:pt x="373" y="96"/>
                    <a:pt x="373" y="97"/>
                    <a:pt x="373" y="97"/>
                  </a:cubicBezTo>
                  <a:cubicBezTo>
                    <a:pt x="373" y="101"/>
                    <a:pt x="373" y="105"/>
                    <a:pt x="372" y="108"/>
                  </a:cubicBezTo>
                  <a:close/>
                  <a:moveTo>
                    <a:pt x="374" y="86"/>
                  </a:moveTo>
                  <a:cubicBezTo>
                    <a:pt x="374" y="86"/>
                    <a:pt x="374" y="86"/>
                    <a:pt x="374" y="86"/>
                  </a:cubicBezTo>
                  <a:cubicBezTo>
                    <a:pt x="375" y="85"/>
                    <a:pt x="375" y="84"/>
                    <a:pt x="375" y="83"/>
                  </a:cubicBezTo>
                  <a:cubicBezTo>
                    <a:pt x="375" y="84"/>
                    <a:pt x="375" y="85"/>
                    <a:pt x="374" y="86"/>
                  </a:cubicBezTo>
                  <a:close/>
                  <a:moveTo>
                    <a:pt x="382" y="80"/>
                  </a:moveTo>
                  <a:cubicBezTo>
                    <a:pt x="382" y="77"/>
                    <a:pt x="382" y="75"/>
                    <a:pt x="383" y="73"/>
                  </a:cubicBezTo>
                  <a:cubicBezTo>
                    <a:pt x="383" y="73"/>
                    <a:pt x="383" y="74"/>
                    <a:pt x="384" y="74"/>
                  </a:cubicBezTo>
                  <a:cubicBezTo>
                    <a:pt x="383" y="76"/>
                    <a:pt x="383" y="78"/>
                    <a:pt x="382" y="80"/>
                  </a:cubicBezTo>
                  <a:close/>
                  <a:moveTo>
                    <a:pt x="394" y="93"/>
                  </a:moveTo>
                  <a:cubicBezTo>
                    <a:pt x="393" y="95"/>
                    <a:pt x="393" y="96"/>
                    <a:pt x="392" y="97"/>
                  </a:cubicBezTo>
                  <a:cubicBezTo>
                    <a:pt x="392" y="94"/>
                    <a:pt x="392" y="91"/>
                    <a:pt x="392" y="88"/>
                  </a:cubicBezTo>
                  <a:cubicBezTo>
                    <a:pt x="392" y="89"/>
                    <a:pt x="393" y="91"/>
                    <a:pt x="394" y="93"/>
                  </a:cubicBezTo>
                  <a:close/>
                  <a:moveTo>
                    <a:pt x="395" y="88"/>
                  </a:moveTo>
                  <a:cubicBezTo>
                    <a:pt x="394" y="86"/>
                    <a:pt x="393" y="85"/>
                    <a:pt x="392" y="84"/>
                  </a:cubicBezTo>
                  <a:cubicBezTo>
                    <a:pt x="394" y="81"/>
                    <a:pt x="395" y="78"/>
                    <a:pt x="397" y="75"/>
                  </a:cubicBezTo>
                  <a:cubicBezTo>
                    <a:pt x="396" y="79"/>
                    <a:pt x="396" y="84"/>
                    <a:pt x="395" y="88"/>
                  </a:cubicBezTo>
                  <a:close/>
                  <a:moveTo>
                    <a:pt x="404" y="77"/>
                  </a:moveTo>
                  <a:cubicBezTo>
                    <a:pt x="404" y="77"/>
                    <a:pt x="404" y="77"/>
                    <a:pt x="404" y="77"/>
                  </a:cubicBezTo>
                  <a:cubicBezTo>
                    <a:pt x="404" y="74"/>
                    <a:pt x="403" y="70"/>
                    <a:pt x="403" y="66"/>
                  </a:cubicBezTo>
                  <a:cubicBezTo>
                    <a:pt x="403" y="65"/>
                    <a:pt x="404" y="64"/>
                    <a:pt x="404" y="63"/>
                  </a:cubicBezTo>
                  <a:cubicBezTo>
                    <a:pt x="405" y="67"/>
                    <a:pt x="405" y="72"/>
                    <a:pt x="404" y="77"/>
                  </a:cubicBezTo>
                  <a:close/>
                  <a:moveTo>
                    <a:pt x="407" y="72"/>
                  </a:moveTo>
                  <a:cubicBezTo>
                    <a:pt x="407" y="67"/>
                    <a:pt x="406" y="64"/>
                    <a:pt x="405" y="61"/>
                  </a:cubicBezTo>
                  <a:cubicBezTo>
                    <a:pt x="406" y="60"/>
                    <a:pt x="407" y="58"/>
                    <a:pt x="408" y="57"/>
                  </a:cubicBezTo>
                  <a:cubicBezTo>
                    <a:pt x="409" y="62"/>
                    <a:pt x="408" y="67"/>
                    <a:pt x="407" y="72"/>
                  </a:cubicBezTo>
                  <a:close/>
                  <a:moveTo>
                    <a:pt x="423" y="89"/>
                  </a:moveTo>
                  <a:cubicBezTo>
                    <a:pt x="424" y="91"/>
                    <a:pt x="425" y="92"/>
                    <a:pt x="426" y="94"/>
                  </a:cubicBezTo>
                  <a:cubicBezTo>
                    <a:pt x="425" y="95"/>
                    <a:pt x="424" y="97"/>
                    <a:pt x="424" y="98"/>
                  </a:cubicBezTo>
                  <a:cubicBezTo>
                    <a:pt x="423" y="97"/>
                    <a:pt x="423" y="96"/>
                    <a:pt x="422" y="95"/>
                  </a:cubicBezTo>
                  <a:cubicBezTo>
                    <a:pt x="423" y="93"/>
                    <a:pt x="423" y="91"/>
                    <a:pt x="423" y="89"/>
                  </a:cubicBezTo>
                  <a:close/>
                  <a:moveTo>
                    <a:pt x="422" y="101"/>
                  </a:moveTo>
                  <a:cubicBezTo>
                    <a:pt x="422" y="101"/>
                    <a:pt x="422" y="100"/>
                    <a:pt x="422" y="100"/>
                  </a:cubicBezTo>
                  <a:cubicBezTo>
                    <a:pt x="422" y="100"/>
                    <a:pt x="422" y="101"/>
                    <a:pt x="423" y="101"/>
                  </a:cubicBezTo>
                  <a:cubicBezTo>
                    <a:pt x="422" y="101"/>
                    <a:pt x="422" y="101"/>
                    <a:pt x="422" y="101"/>
                  </a:cubicBezTo>
                  <a:close/>
                  <a:moveTo>
                    <a:pt x="424" y="122"/>
                  </a:moveTo>
                  <a:cubicBezTo>
                    <a:pt x="424" y="121"/>
                    <a:pt x="424" y="120"/>
                    <a:pt x="423" y="119"/>
                  </a:cubicBezTo>
                  <a:cubicBezTo>
                    <a:pt x="423" y="117"/>
                    <a:pt x="423" y="115"/>
                    <a:pt x="423" y="112"/>
                  </a:cubicBezTo>
                  <a:cubicBezTo>
                    <a:pt x="423" y="110"/>
                    <a:pt x="424" y="108"/>
                    <a:pt x="424" y="106"/>
                  </a:cubicBezTo>
                  <a:cubicBezTo>
                    <a:pt x="424" y="108"/>
                    <a:pt x="425" y="110"/>
                    <a:pt x="425" y="112"/>
                  </a:cubicBezTo>
                  <a:cubicBezTo>
                    <a:pt x="425" y="115"/>
                    <a:pt x="425" y="119"/>
                    <a:pt x="424" y="122"/>
                  </a:cubicBezTo>
                  <a:close/>
                  <a:moveTo>
                    <a:pt x="426" y="103"/>
                  </a:moveTo>
                  <a:cubicBezTo>
                    <a:pt x="426" y="102"/>
                    <a:pt x="425" y="101"/>
                    <a:pt x="425" y="100"/>
                  </a:cubicBezTo>
                  <a:cubicBezTo>
                    <a:pt x="425" y="99"/>
                    <a:pt x="426" y="97"/>
                    <a:pt x="426" y="96"/>
                  </a:cubicBezTo>
                  <a:cubicBezTo>
                    <a:pt x="426" y="97"/>
                    <a:pt x="427" y="97"/>
                    <a:pt x="427" y="98"/>
                  </a:cubicBezTo>
                  <a:cubicBezTo>
                    <a:pt x="427" y="100"/>
                    <a:pt x="427" y="101"/>
                    <a:pt x="426" y="103"/>
                  </a:cubicBezTo>
                  <a:close/>
                  <a:moveTo>
                    <a:pt x="427" y="96"/>
                  </a:moveTo>
                  <a:cubicBezTo>
                    <a:pt x="427" y="95"/>
                    <a:pt x="427" y="95"/>
                    <a:pt x="427" y="95"/>
                  </a:cubicBezTo>
                  <a:cubicBezTo>
                    <a:pt x="427" y="93"/>
                    <a:pt x="427" y="92"/>
                    <a:pt x="428" y="91"/>
                  </a:cubicBezTo>
                  <a:cubicBezTo>
                    <a:pt x="428" y="93"/>
                    <a:pt x="427" y="94"/>
                    <a:pt x="427" y="96"/>
                  </a:cubicBezTo>
                  <a:close/>
                  <a:moveTo>
                    <a:pt x="433" y="95"/>
                  </a:moveTo>
                  <a:cubicBezTo>
                    <a:pt x="434" y="92"/>
                    <a:pt x="434" y="89"/>
                    <a:pt x="434" y="86"/>
                  </a:cubicBezTo>
                  <a:cubicBezTo>
                    <a:pt x="435" y="86"/>
                    <a:pt x="435" y="87"/>
                    <a:pt x="436" y="88"/>
                  </a:cubicBezTo>
                  <a:cubicBezTo>
                    <a:pt x="435" y="90"/>
                    <a:pt x="434" y="92"/>
                    <a:pt x="433" y="95"/>
                  </a:cubicBezTo>
                  <a:close/>
                  <a:moveTo>
                    <a:pt x="444" y="99"/>
                  </a:moveTo>
                  <a:cubicBezTo>
                    <a:pt x="444" y="99"/>
                    <a:pt x="443" y="98"/>
                    <a:pt x="443" y="97"/>
                  </a:cubicBezTo>
                  <a:cubicBezTo>
                    <a:pt x="443" y="93"/>
                    <a:pt x="443" y="89"/>
                    <a:pt x="443" y="84"/>
                  </a:cubicBezTo>
                  <a:cubicBezTo>
                    <a:pt x="445" y="80"/>
                    <a:pt x="447" y="76"/>
                    <a:pt x="450" y="72"/>
                  </a:cubicBezTo>
                  <a:cubicBezTo>
                    <a:pt x="450" y="74"/>
                    <a:pt x="450" y="78"/>
                    <a:pt x="451" y="82"/>
                  </a:cubicBezTo>
                  <a:cubicBezTo>
                    <a:pt x="448" y="88"/>
                    <a:pt x="446" y="93"/>
                    <a:pt x="444" y="99"/>
                  </a:cubicBezTo>
                  <a:close/>
                  <a:moveTo>
                    <a:pt x="452" y="75"/>
                  </a:moveTo>
                  <a:cubicBezTo>
                    <a:pt x="452" y="73"/>
                    <a:pt x="451" y="71"/>
                    <a:pt x="451" y="69"/>
                  </a:cubicBezTo>
                  <a:cubicBezTo>
                    <a:pt x="452" y="68"/>
                    <a:pt x="453" y="67"/>
                    <a:pt x="453" y="66"/>
                  </a:cubicBezTo>
                  <a:cubicBezTo>
                    <a:pt x="453" y="69"/>
                    <a:pt x="453" y="72"/>
                    <a:pt x="452" y="75"/>
                  </a:cubicBezTo>
                  <a:close/>
                  <a:moveTo>
                    <a:pt x="460" y="72"/>
                  </a:moveTo>
                  <a:cubicBezTo>
                    <a:pt x="460" y="71"/>
                    <a:pt x="460" y="70"/>
                    <a:pt x="460" y="70"/>
                  </a:cubicBezTo>
                  <a:cubicBezTo>
                    <a:pt x="460" y="69"/>
                    <a:pt x="460" y="69"/>
                    <a:pt x="460" y="69"/>
                  </a:cubicBezTo>
                  <a:cubicBezTo>
                    <a:pt x="460" y="71"/>
                    <a:pt x="460" y="72"/>
                    <a:pt x="460" y="72"/>
                  </a:cubicBezTo>
                  <a:close/>
                  <a:moveTo>
                    <a:pt x="460" y="67"/>
                  </a:moveTo>
                  <a:cubicBezTo>
                    <a:pt x="460" y="67"/>
                    <a:pt x="460" y="68"/>
                    <a:pt x="460" y="68"/>
                  </a:cubicBezTo>
                  <a:cubicBezTo>
                    <a:pt x="460" y="65"/>
                    <a:pt x="459" y="61"/>
                    <a:pt x="459" y="58"/>
                  </a:cubicBezTo>
                  <a:cubicBezTo>
                    <a:pt x="460" y="57"/>
                    <a:pt x="460" y="56"/>
                    <a:pt x="461" y="56"/>
                  </a:cubicBezTo>
                  <a:cubicBezTo>
                    <a:pt x="461" y="60"/>
                    <a:pt x="460" y="64"/>
                    <a:pt x="460" y="67"/>
                  </a:cubicBezTo>
                  <a:close/>
                  <a:moveTo>
                    <a:pt x="468" y="123"/>
                  </a:moveTo>
                  <a:cubicBezTo>
                    <a:pt x="467" y="124"/>
                    <a:pt x="466" y="126"/>
                    <a:pt x="466" y="127"/>
                  </a:cubicBezTo>
                  <a:cubicBezTo>
                    <a:pt x="466" y="124"/>
                    <a:pt x="466" y="122"/>
                    <a:pt x="466" y="119"/>
                  </a:cubicBezTo>
                  <a:cubicBezTo>
                    <a:pt x="467" y="116"/>
                    <a:pt x="468" y="112"/>
                    <a:pt x="469" y="109"/>
                  </a:cubicBezTo>
                  <a:cubicBezTo>
                    <a:pt x="469" y="111"/>
                    <a:pt x="469" y="112"/>
                    <a:pt x="469" y="114"/>
                  </a:cubicBezTo>
                  <a:cubicBezTo>
                    <a:pt x="469" y="117"/>
                    <a:pt x="468" y="120"/>
                    <a:pt x="468" y="123"/>
                  </a:cubicBezTo>
                  <a:close/>
                  <a:moveTo>
                    <a:pt x="470" y="110"/>
                  </a:moveTo>
                  <a:cubicBezTo>
                    <a:pt x="470" y="111"/>
                    <a:pt x="470" y="112"/>
                    <a:pt x="470" y="112"/>
                  </a:cubicBezTo>
                  <a:cubicBezTo>
                    <a:pt x="469" y="111"/>
                    <a:pt x="469" y="110"/>
                    <a:pt x="469" y="109"/>
                  </a:cubicBezTo>
                  <a:cubicBezTo>
                    <a:pt x="469" y="107"/>
                    <a:pt x="470" y="105"/>
                    <a:pt x="471" y="102"/>
                  </a:cubicBezTo>
                  <a:cubicBezTo>
                    <a:pt x="470" y="105"/>
                    <a:pt x="470" y="108"/>
                    <a:pt x="470" y="110"/>
                  </a:cubicBezTo>
                  <a:close/>
                  <a:moveTo>
                    <a:pt x="472" y="83"/>
                  </a:moveTo>
                  <a:cubicBezTo>
                    <a:pt x="472" y="83"/>
                    <a:pt x="472" y="84"/>
                    <a:pt x="471" y="85"/>
                  </a:cubicBezTo>
                  <a:cubicBezTo>
                    <a:pt x="470" y="87"/>
                    <a:pt x="470" y="89"/>
                    <a:pt x="469" y="91"/>
                  </a:cubicBezTo>
                  <a:cubicBezTo>
                    <a:pt x="468" y="91"/>
                    <a:pt x="468" y="91"/>
                    <a:pt x="468" y="91"/>
                  </a:cubicBezTo>
                  <a:cubicBezTo>
                    <a:pt x="468" y="91"/>
                    <a:pt x="468" y="91"/>
                    <a:pt x="469" y="91"/>
                  </a:cubicBezTo>
                  <a:cubicBezTo>
                    <a:pt x="468" y="92"/>
                    <a:pt x="467" y="94"/>
                    <a:pt x="466" y="96"/>
                  </a:cubicBezTo>
                  <a:cubicBezTo>
                    <a:pt x="467" y="90"/>
                    <a:pt x="467" y="85"/>
                    <a:pt x="469" y="79"/>
                  </a:cubicBezTo>
                  <a:cubicBezTo>
                    <a:pt x="467" y="85"/>
                    <a:pt x="466" y="90"/>
                    <a:pt x="465" y="95"/>
                  </a:cubicBezTo>
                  <a:cubicBezTo>
                    <a:pt x="465" y="85"/>
                    <a:pt x="465" y="74"/>
                    <a:pt x="465" y="63"/>
                  </a:cubicBezTo>
                  <a:cubicBezTo>
                    <a:pt x="468" y="60"/>
                    <a:pt x="471" y="58"/>
                    <a:pt x="474" y="55"/>
                  </a:cubicBezTo>
                  <a:cubicBezTo>
                    <a:pt x="474" y="62"/>
                    <a:pt x="473" y="72"/>
                    <a:pt x="472" y="83"/>
                  </a:cubicBezTo>
                  <a:close/>
                  <a:moveTo>
                    <a:pt x="478" y="105"/>
                  </a:moveTo>
                  <a:cubicBezTo>
                    <a:pt x="478" y="102"/>
                    <a:pt x="478" y="99"/>
                    <a:pt x="478" y="96"/>
                  </a:cubicBezTo>
                  <a:cubicBezTo>
                    <a:pt x="478" y="97"/>
                    <a:pt x="479" y="99"/>
                    <a:pt x="479" y="100"/>
                  </a:cubicBezTo>
                  <a:cubicBezTo>
                    <a:pt x="479" y="102"/>
                    <a:pt x="479" y="103"/>
                    <a:pt x="478" y="105"/>
                  </a:cubicBezTo>
                  <a:cubicBezTo>
                    <a:pt x="478" y="105"/>
                    <a:pt x="478" y="105"/>
                    <a:pt x="478" y="105"/>
                  </a:cubicBezTo>
                  <a:close/>
                  <a:moveTo>
                    <a:pt x="480" y="130"/>
                  </a:moveTo>
                  <a:cubicBezTo>
                    <a:pt x="480" y="130"/>
                    <a:pt x="479" y="130"/>
                    <a:pt x="479" y="130"/>
                  </a:cubicBezTo>
                  <a:cubicBezTo>
                    <a:pt x="479" y="129"/>
                    <a:pt x="479" y="128"/>
                    <a:pt x="479" y="127"/>
                  </a:cubicBezTo>
                  <a:cubicBezTo>
                    <a:pt x="479" y="128"/>
                    <a:pt x="480" y="128"/>
                    <a:pt x="480" y="129"/>
                  </a:cubicBezTo>
                  <a:cubicBezTo>
                    <a:pt x="480" y="129"/>
                    <a:pt x="480" y="130"/>
                    <a:pt x="480" y="130"/>
                  </a:cubicBezTo>
                  <a:close/>
                  <a:moveTo>
                    <a:pt x="486" y="74"/>
                  </a:moveTo>
                  <a:cubicBezTo>
                    <a:pt x="486" y="73"/>
                    <a:pt x="486" y="71"/>
                    <a:pt x="486" y="70"/>
                  </a:cubicBezTo>
                  <a:cubicBezTo>
                    <a:pt x="487" y="70"/>
                    <a:pt x="487" y="71"/>
                    <a:pt x="487" y="72"/>
                  </a:cubicBezTo>
                  <a:cubicBezTo>
                    <a:pt x="487" y="72"/>
                    <a:pt x="487" y="73"/>
                    <a:pt x="486" y="74"/>
                  </a:cubicBezTo>
                  <a:close/>
                  <a:moveTo>
                    <a:pt x="490" y="139"/>
                  </a:moveTo>
                  <a:cubicBezTo>
                    <a:pt x="490" y="140"/>
                    <a:pt x="490" y="141"/>
                    <a:pt x="490" y="142"/>
                  </a:cubicBezTo>
                  <a:cubicBezTo>
                    <a:pt x="490" y="142"/>
                    <a:pt x="490" y="141"/>
                    <a:pt x="490" y="139"/>
                  </a:cubicBezTo>
                  <a:cubicBezTo>
                    <a:pt x="490" y="138"/>
                    <a:pt x="490" y="137"/>
                    <a:pt x="491" y="136"/>
                  </a:cubicBezTo>
                  <a:cubicBezTo>
                    <a:pt x="491" y="137"/>
                    <a:pt x="491" y="137"/>
                    <a:pt x="491" y="137"/>
                  </a:cubicBezTo>
                  <a:cubicBezTo>
                    <a:pt x="491" y="138"/>
                    <a:pt x="490" y="139"/>
                    <a:pt x="490" y="139"/>
                  </a:cubicBezTo>
                  <a:close/>
                  <a:moveTo>
                    <a:pt x="492" y="122"/>
                  </a:moveTo>
                  <a:cubicBezTo>
                    <a:pt x="492" y="122"/>
                    <a:pt x="492" y="122"/>
                    <a:pt x="492" y="122"/>
                  </a:cubicBezTo>
                  <a:cubicBezTo>
                    <a:pt x="492" y="121"/>
                    <a:pt x="492" y="121"/>
                    <a:pt x="492" y="121"/>
                  </a:cubicBezTo>
                  <a:cubicBezTo>
                    <a:pt x="492" y="121"/>
                    <a:pt x="492" y="122"/>
                    <a:pt x="492" y="122"/>
                  </a:cubicBezTo>
                  <a:close/>
                  <a:moveTo>
                    <a:pt x="493" y="110"/>
                  </a:moveTo>
                  <a:cubicBezTo>
                    <a:pt x="492" y="112"/>
                    <a:pt x="491" y="114"/>
                    <a:pt x="491" y="116"/>
                  </a:cubicBezTo>
                  <a:cubicBezTo>
                    <a:pt x="490" y="116"/>
                    <a:pt x="490" y="117"/>
                    <a:pt x="490" y="117"/>
                  </a:cubicBezTo>
                  <a:cubicBezTo>
                    <a:pt x="490" y="113"/>
                    <a:pt x="489" y="108"/>
                    <a:pt x="489" y="104"/>
                  </a:cubicBezTo>
                  <a:cubicBezTo>
                    <a:pt x="490" y="101"/>
                    <a:pt x="491" y="98"/>
                    <a:pt x="492" y="96"/>
                  </a:cubicBezTo>
                  <a:cubicBezTo>
                    <a:pt x="492" y="95"/>
                    <a:pt x="492" y="95"/>
                    <a:pt x="492" y="95"/>
                  </a:cubicBezTo>
                  <a:cubicBezTo>
                    <a:pt x="492" y="98"/>
                    <a:pt x="493" y="101"/>
                    <a:pt x="493" y="104"/>
                  </a:cubicBezTo>
                  <a:cubicBezTo>
                    <a:pt x="493" y="106"/>
                    <a:pt x="493" y="108"/>
                    <a:pt x="493" y="110"/>
                  </a:cubicBezTo>
                  <a:close/>
                  <a:moveTo>
                    <a:pt x="494" y="99"/>
                  </a:moveTo>
                  <a:cubicBezTo>
                    <a:pt x="493" y="97"/>
                    <a:pt x="493" y="96"/>
                    <a:pt x="492" y="94"/>
                  </a:cubicBezTo>
                  <a:cubicBezTo>
                    <a:pt x="493" y="93"/>
                    <a:pt x="494" y="92"/>
                    <a:pt x="494" y="91"/>
                  </a:cubicBezTo>
                  <a:cubicBezTo>
                    <a:pt x="494" y="94"/>
                    <a:pt x="494" y="96"/>
                    <a:pt x="494" y="99"/>
                  </a:cubicBezTo>
                  <a:close/>
                  <a:moveTo>
                    <a:pt x="488" y="91"/>
                  </a:moveTo>
                  <a:cubicBezTo>
                    <a:pt x="488" y="89"/>
                    <a:pt x="488" y="88"/>
                    <a:pt x="488" y="87"/>
                  </a:cubicBezTo>
                  <a:cubicBezTo>
                    <a:pt x="489" y="83"/>
                    <a:pt x="490" y="80"/>
                    <a:pt x="491" y="76"/>
                  </a:cubicBezTo>
                  <a:cubicBezTo>
                    <a:pt x="493" y="78"/>
                    <a:pt x="494" y="80"/>
                    <a:pt x="495" y="82"/>
                  </a:cubicBezTo>
                  <a:cubicBezTo>
                    <a:pt x="492" y="85"/>
                    <a:pt x="490" y="88"/>
                    <a:pt x="488" y="91"/>
                  </a:cubicBezTo>
                  <a:close/>
                  <a:moveTo>
                    <a:pt x="495" y="79"/>
                  </a:moveTo>
                  <a:cubicBezTo>
                    <a:pt x="494" y="77"/>
                    <a:pt x="493" y="76"/>
                    <a:pt x="492" y="75"/>
                  </a:cubicBezTo>
                  <a:cubicBezTo>
                    <a:pt x="493" y="72"/>
                    <a:pt x="495" y="68"/>
                    <a:pt x="496" y="65"/>
                  </a:cubicBezTo>
                  <a:cubicBezTo>
                    <a:pt x="496" y="68"/>
                    <a:pt x="496" y="73"/>
                    <a:pt x="495" y="79"/>
                  </a:cubicBezTo>
                  <a:close/>
                  <a:moveTo>
                    <a:pt x="514" y="54"/>
                  </a:moveTo>
                  <a:cubicBezTo>
                    <a:pt x="513" y="56"/>
                    <a:pt x="512" y="58"/>
                    <a:pt x="512" y="61"/>
                  </a:cubicBezTo>
                  <a:cubicBezTo>
                    <a:pt x="508" y="65"/>
                    <a:pt x="505" y="69"/>
                    <a:pt x="501" y="74"/>
                  </a:cubicBezTo>
                  <a:cubicBezTo>
                    <a:pt x="504" y="67"/>
                    <a:pt x="509" y="60"/>
                    <a:pt x="514" y="54"/>
                  </a:cubicBezTo>
                  <a:close/>
                  <a:moveTo>
                    <a:pt x="499" y="89"/>
                  </a:moveTo>
                  <a:cubicBezTo>
                    <a:pt x="499" y="90"/>
                    <a:pt x="500" y="91"/>
                    <a:pt x="500" y="92"/>
                  </a:cubicBezTo>
                  <a:cubicBezTo>
                    <a:pt x="500" y="92"/>
                    <a:pt x="500" y="93"/>
                    <a:pt x="499" y="94"/>
                  </a:cubicBezTo>
                  <a:cubicBezTo>
                    <a:pt x="499" y="92"/>
                    <a:pt x="499" y="91"/>
                    <a:pt x="499" y="89"/>
                  </a:cubicBezTo>
                  <a:close/>
                  <a:moveTo>
                    <a:pt x="502" y="127"/>
                  </a:moveTo>
                  <a:cubicBezTo>
                    <a:pt x="501" y="125"/>
                    <a:pt x="501" y="124"/>
                    <a:pt x="500" y="122"/>
                  </a:cubicBezTo>
                  <a:cubicBezTo>
                    <a:pt x="500" y="117"/>
                    <a:pt x="500" y="111"/>
                    <a:pt x="500" y="105"/>
                  </a:cubicBezTo>
                  <a:cubicBezTo>
                    <a:pt x="501" y="104"/>
                    <a:pt x="502" y="102"/>
                    <a:pt x="503" y="101"/>
                  </a:cubicBezTo>
                  <a:cubicBezTo>
                    <a:pt x="502" y="102"/>
                    <a:pt x="501" y="103"/>
                    <a:pt x="500" y="105"/>
                  </a:cubicBezTo>
                  <a:cubicBezTo>
                    <a:pt x="500" y="102"/>
                    <a:pt x="499" y="99"/>
                    <a:pt x="499" y="96"/>
                  </a:cubicBezTo>
                  <a:cubicBezTo>
                    <a:pt x="500" y="95"/>
                    <a:pt x="500" y="94"/>
                    <a:pt x="501" y="93"/>
                  </a:cubicBezTo>
                  <a:cubicBezTo>
                    <a:pt x="502" y="95"/>
                    <a:pt x="503" y="97"/>
                    <a:pt x="503" y="100"/>
                  </a:cubicBezTo>
                  <a:cubicBezTo>
                    <a:pt x="503" y="100"/>
                    <a:pt x="503" y="100"/>
                    <a:pt x="503" y="101"/>
                  </a:cubicBezTo>
                  <a:cubicBezTo>
                    <a:pt x="503" y="101"/>
                    <a:pt x="503" y="100"/>
                    <a:pt x="503" y="100"/>
                  </a:cubicBezTo>
                  <a:cubicBezTo>
                    <a:pt x="504" y="101"/>
                    <a:pt x="504" y="102"/>
                    <a:pt x="505" y="103"/>
                  </a:cubicBezTo>
                  <a:cubicBezTo>
                    <a:pt x="503" y="112"/>
                    <a:pt x="502" y="120"/>
                    <a:pt x="502" y="127"/>
                  </a:cubicBezTo>
                  <a:close/>
                  <a:moveTo>
                    <a:pt x="503" y="87"/>
                  </a:moveTo>
                  <a:cubicBezTo>
                    <a:pt x="503" y="86"/>
                    <a:pt x="504" y="84"/>
                    <a:pt x="505" y="83"/>
                  </a:cubicBezTo>
                  <a:cubicBezTo>
                    <a:pt x="504" y="84"/>
                    <a:pt x="503" y="86"/>
                    <a:pt x="502" y="87"/>
                  </a:cubicBezTo>
                  <a:cubicBezTo>
                    <a:pt x="501" y="86"/>
                    <a:pt x="500" y="85"/>
                    <a:pt x="499" y="83"/>
                  </a:cubicBezTo>
                  <a:cubicBezTo>
                    <a:pt x="503" y="78"/>
                    <a:pt x="507" y="72"/>
                    <a:pt x="511" y="67"/>
                  </a:cubicBezTo>
                  <a:cubicBezTo>
                    <a:pt x="510" y="72"/>
                    <a:pt x="509" y="76"/>
                    <a:pt x="508" y="81"/>
                  </a:cubicBezTo>
                  <a:cubicBezTo>
                    <a:pt x="508" y="80"/>
                    <a:pt x="507" y="79"/>
                    <a:pt x="507" y="79"/>
                  </a:cubicBezTo>
                  <a:cubicBezTo>
                    <a:pt x="507" y="78"/>
                    <a:pt x="508" y="77"/>
                    <a:pt x="509" y="75"/>
                  </a:cubicBezTo>
                  <a:cubicBezTo>
                    <a:pt x="508" y="76"/>
                    <a:pt x="507" y="77"/>
                    <a:pt x="507" y="79"/>
                  </a:cubicBezTo>
                  <a:cubicBezTo>
                    <a:pt x="506" y="78"/>
                    <a:pt x="506" y="77"/>
                    <a:pt x="505" y="77"/>
                  </a:cubicBezTo>
                  <a:cubicBezTo>
                    <a:pt x="506" y="78"/>
                    <a:pt x="506" y="79"/>
                    <a:pt x="506" y="79"/>
                  </a:cubicBezTo>
                  <a:cubicBezTo>
                    <a:pt x="506" y="80"/>
                    <a:pt x="505" y="81"/>
                    <a:pt x="505" y="83"/>
                  </a:cubicBezTo>
                  <a:cubicBezTo>
                    <a:pt x="505" y="82"/>
                    <a:pt x="506" y="81"/>
                    <a:pt x="506" y="80"/>
                  </a:cubicBezTo>
                  <a:cubicBezTo>
                    <a:pt x="507" y="81"/>
                    <a:pt x="507" y="82"/>
                    <a:pt x="508" y="84"/>
                  </a:cubicBezTo>
                  <a:cubicBezTo>
                    <a:pt x="507" y="87"/>
                    <a:pt x="507" y="90"/>
                    <a:pt x="506" y="93"/>
                  </a:cubicBezTo>
                  <a:cubicBezTo>
                    <a:pt x="505" y="91"/>
                    <a:pt x="504" y="89"/>
                    <a:pt x="503" y="87"/>
                  </a:cubicBezTo>
                  <a:close/>
                  <a:moveTo>
                    <a:pt x="508" y="144"/>
                  </a:moveTo>
                  <a:cubicBezTo>
                    <a:pt x="507" y="144"/>
                    <a:pt x="507" y="143"/>
                    <a:pt x="507" y="143"/>
                  </a:cubicBezTo>
                  <a:cubicBezTo>
                    <a:pt x="507" y="140"/>
                    <a:pt x="507" y="136"/>
                    <a:pt x="508" y="131"/>
                  </a:cubicBezTo>
                  <a:cubicBezTo>
                    <a:pt x="509" y="128"/>
                    <a:pt x="509" y="126"/>
                    <a:pt x="509" y="125"/>
                  </a:cubicBezTo>
                  <a:cubicBezTo>
                    <a:pt x="509" y="125"/>
                    <a:pt x="509" y="124"/>
                    <a:pt x="509" y="124"/>
                  </a:cubicBezTo>
                  <a:cubicBezTo>
                    <a:pt x="509" y="124"/>
                    <a:pt x="508" y="124"/>
                    <a:pt x="508" y="124"/>
                  </a:cubicBezTo>
                  <a:cubicBezTo>
                    <a:pt x="508" y="122"/>
                    <a:pt x="508" y="120"/>
                    <a:pt x="509" y="118"/>
                  </a:cubicBezTo>
                  <a:cubicBezTo>
                    <a:pt x="509" y="121"/>
                    <a:pt x="510" y="125"/>
                    <a:pt x="510" y="128"/>
                  </a:cubicBezTo>
                  <a:cubicBezTo>
                    <a:pt x="509" y="136"/>
                    <a:pt x="508" y="141"/>
                    <a:pt x="508" y="144"/>
                  </a:cubicBezTo>
                  <a:close/>
                  <a:moveTo>
                    <a:pt x="514" y="107"/>
                  </a:moveTo>
                  <a:cubicBezTo>
                    <a:pt x="513" y="105"/>
                    <a:pt x="512" y="102"/>
                    <a:pt x="510" y="100"/>
                  </a:cubicBezTo>
                  <a:cubicBezTo>
                    <a:pt x="511" y="97"/>
                    <a:pt x="511" y="95"/>
                    <a:pt x="511" y="93"/>
                  </a:cubicBezTo>
                  <a:cubicBezTo>
                    <a:pt x="512" y="96"/>
                    <a:pt x="514" y="99"/>
                    <a:pt x="515" y="102"/>
                  </a:cubicBezTo>
                  <a:cubicBezTo>
                    <a:pt x="515" y="104"/>
                    <a:pt x="514" y="105"/>
                    <a:pt x="514" y="107"/>
                  </a:cubicBezTo>
                  <a:close/>
                  <a:moveTo>
                    <a:pt x="515" y="159"/>
                  </a:moveTo>
                  <a:cubicBezTo>
                    <a:pt x="516" y="159"/>
                    <a:pt x="516" y="159"/>
                    <a:pt x="516" y="159"/>
                  </a:cubicBezTo>
                  <a:cubicBezTo>
                    <a:pt x="516" y="159"/>
                    <a:pt x="516" y="159"/>
                    <a:pt x="516" y="159"/>
                  </a:cubicBezTo>
                  <a:cubicBezTo>
                    <a:pt x="516" y="159"/>
                    <a:pt x="515" y="159"/>
                    <a:pt x="515" y="159"/>
                  </a:cubicBezTo>
                  <a:close/>
                  <a:moveTo>
                    <a:pt x="516" y="96"/>
                  </a:moveTo>
                  <a:cubicBezTo>
                    <a:pt x="515" y="93"/>
                    <a:pt x="514" y="91"/>
                    <a:pt x="512" y="88"/>
                  </a:cubicBezTo>
                  <a:cubicBezTo>
                    <a:pt x="515" y="85"/>
                    <a:pt x="517" y="82"/>
                    <a:pt x="518" y="79"/>
                  </a:cubicBezTo>
                  <a:cubicBezTo>
                    <a:pt x="518" y="84"/>
                    <a:pt x="517" y="90"/>
                    <a:pt x="516" y="96"/>
                  </a:cubicBezTo>
                  <a:close/>
                  <a:moveTo>
                    <a:pt x="519" y="75"/>
                  </a:moveTo>
                  <a:cubicBezTo>
                    <a:pt x="517" y="78"/>
                    <a:pt x="514" y="82"/>
                    <a:pt x="512" y="86"/>
                  </a:cubicBezTo>
                  <a:cubicBezTo>
                    <a:pt x="513" y="77"/>
                    <a:pt x="514" y="68"/>
                    <a:pt x="515" y="61"/>
                  </a:cubicBezTo>
                  <a:cubicBezTo>
                    <a:pt x="517" y="58"/>
                    <a:pt x="519" y="55"/>
                    <a:pt x="521" y="53"/>
                  </a:cubicBezTo>
                  <a:cubicBezTo>
                    <a:pt x="521" y="58"/>
                    <a:pt x="520" y="66"/>
                    <a:pt x="519" y="75"/>
                  </a:cubicBezTo>
                  <a:close/>
                  <a:moveTo>
                    <a:pt x="526" y="139"/>
                  </a:moveTo>
                  <a:cubicBezTo>
                    <a:pt x="526" y="139"/>
                    <a:pt x="526" y="139"/>
                    <a:pt x="526" y="139"/>
                  </a:cubicBezTo>
                  <a:cubicBezTo>
                    <a:pt x="526" y="138"/>
                    <a:pt x="526" y="138"/>
                    <a:pt x="526" y="138"/>
                  </a:cubicBezTo>
                  <a:cubicBezTo>
                    <a:pt x="526" y="138"/>
                    <a:pt x="526" y="138"/>
                    <a:pt x="526" y="138"/>
                  </a:cubicBezTo>
                  <a:cubicBezTo>
                    <a:pt x="526" y="139"/>
                    <a:pt x="526" y="139"/>
                    <a:pt x="526" y="139"/>
                  </a:cubicBezTo>
                  <a:close/>
                  <a:moveTo>
                    <a:pt x="551" y="137"/>
                  </a:moveTo>
                  <a:cubicBezTo>
                    <a:pt x="551" y="136"/>
                    <a:pt x="550" y="135"/>
                    <a:pt x="550" y="133"/>
                  </a:cubicBezTo>
                  <a:cubicBezTo>
                    <a:pt x="550" y="132"/>
                    <a:pt x="550" y="130"/>
                    <a:pt x="550" y="128"/>
                  </a:cubicBezTo>
                  <a:cubicBezTo>
                    <a:pt x="551" y="131"/>
                    <a:pt x="551" y="133"/>
                    <a:pt x="552" y="135"/>
                  </a:cubicBezTo>
                  <a:cubicBezTo>
                    <a:pt x="552" y="136"/>
                    <a:pt x="552" y="137"/>
                    <a:pt x="551" y="137"/>
                  </a:cubicBezTo>
                  <a:close/>
                  <a:moveTo>
                    <a:pt x="558" y="99"/>
                  </a:moveTo>
                  <a:cubicBezTo>
                    <a:pt x="556" y="95"/>
                    <a:pt x="554" y="92"/>
                    <a:pt x="552" y="90"/>
                  </a:cubicBezTo>
                  <a:cubicBezTo>
                    <a:pt x="554" y="93"/>
                    <a:pt x="556" y="97"/>
                    <a:pt x="557" y="101"/>
                  </a:cubicBezTo>
                  <a:cubicBezTo>
                    <a:pt x="556" y="110"/>
                    <a:pt x="555" y="118"/>
                    <a:pt x="554" y="125"/>
                  </a:cubicBezTo>
                  <a:cubicBezTo>
                    <a:pt x="553" y="122"/>
                    <a:pt x="552" y="119"/>
                    <a:pt x="551" y="116"/>
                  </a:cubicBezTo>
                  <a:cubicBezTo>
                    <a:pt x="551" y="102"/>
                    <a:pt x="552" y="86"/>
                    <a:pt x="553" y="72"/>
                  </a:cubicBezTo>
                  <a:cubicBezTo>
                    <a:pt x="556" y="75"/>
                    <a:pt x="558" y="79"/>
                    <a:pt x="560" y="82"/>
                  </a:cubicBezTo>
                  <a:cubicBezTo>
                    <a:pt x="559" y="88"/>
                    <a:pt x="558" y="93"/>
                    <a:pt x="558" y="99"/>
                  </a:cubicBezTo>
                  <a:close/>
                  <a:moveTo>
                    <a:pt x="561" y="142"/>
                  </a:moveTo>
                  <a:cubicBezTo>
                    <a:pt x="561" y="134"/>
                    <a:pt x="562" y="127"/>
                    <a:pt x="562" y="121"/>
                  </a:cubicBezTo>
                  <a:cubicBezTo>
                    <a:pt x="563" y="123"/>
                    <a:pt x="563" y="125"/>
                    <a:pt x="563" y="127"/>
                  </a:cubicBezTo>
                  <a:cubicBezTo>
                    <a:pt x="562" y="136"/>
                    <a:pt x="561" y="142"/>
                    <a:pt x="561" y="142"/>
                  </a:cubicBezTo>
                  <a:close/>
                  <a:moveTo>
                    <a:pt x="564" y="144"/>
                  </a:moveTo>
                  <a:cubicBezTo>
                    <a:pt x="564" y="142"/>
                    <a:pt x="564" y="140"/>
                    <a:pt x="565" y="137"/>
                  </a:cubicBezTo>
                  <a:cubicBezTo>
                    <a:pt x="565" y="138"/>
                    <a:pt x="565" y="138"/>
                    <a:pt x="565" y="138"/>
                  </a:cubicBezTo>
                  <a:cubicBezTo>
                    <a:pt x="564" y="142"/>
                    <a:pt x="564" y="144"/>
                    <a:pt x="564" y="144"/>
                  </a:cubicBezTo>
                  <a:close/>
                  <a:moveTo>
                    <a:pt x="563" y="110"/>
                  </a:moveTo>
                  <a:cubicBezTo>
                    <a:pt x="563" y="103"/>
                    <a:pt x="564" y="96"/>
                    <a:pt x="564" y="90"/>
                  </a:cubicBezTo>
                  <a:cubicBezTo>
                    <a:pt x="566" y="93"/>
                    <a:pt x="567" y="96"/>
                    <a:pt x="568" y="99"/>
                  </a:cubicBezTo>
                  <a:cubicBezTo>
                    <a:pt x="567" y="105"/>
                    <a:pt x="566" y="111"/>
                    <a:pt x="565" y="116"/>
                  </a:cubicBezTo>
                  <a:cubicBezTo>
                    <a:pt x="564" y="114"/>
                    <a:pt x="564" y="112"/>
                    <a:pt x="563" y="110"/>
                  </a:cubicBezTo>
                  <a:close/>
                  <a:moveTo>
                    <a:pt x="568" y="124"/>
                  </a:moveTo>
                  <a:cubicBezTo>
                    <a:pt x="568" y="123"/>
                    <a:pt x="567" y="122"/>
                    <a:pt x="567" y="121"/>
                  </a:cubicBezTo>
                  <a:cubicBezTo>
                    <a:pt x="568" y="115"/>
                    <a:pt x="568" y="109"/>
                    <a:pt x="569" y="103"/>
                  </a:cubicBezTo>
                  <a:cubicBezTo>
                    <a:pt x="570" y="105"/>
                    <a:pt x="570" y="107"/>
                    <a:pt x="571" y="109"/>
                  </a:cubicBezTo>
                  <a:cubicBezTo>
                    <a:pt x="570" y="114"/>
                    <a:pt x="569" y="119"/>
                    <a:pt x="568" y="124"/>
                  </a:cubicBezTo>
                  <a:close/>
                  <a:moveTo>
                    <a:pt x="574" y="146"/>
                  </a:moveTo>
                  <a:cubicBezTo>
                    <a:pt x="574" y="145"/>
                    <a:pt x="574" y="145"/>
                    <a:pt x="574" y="145"/>
                  </a:cubicBezTo>
                  <a:cubicBezTo>
                    <a:pt x="574" y="144"/>
                    <a:pt x="574" y="143"/>
                    <a:pt x="574" y="142"/>
                  </a:cubicBezTo>
                  <a:cubicBezTo>
                    <a:pt x="574" y="142"/>
                    <a:pt x="574" y="143"/>
                    <a:pt x="574" y="144"/>
                  </a:cubicBezTo>
                  <a:cubicBezTo>
                    <a:pt x="574" y="145"/>
                    <a:pt x="574" y="145"/>
                    <a:pt x="574" y="146"/>
                  </a:cubicBezTo>
                  <a:close/>
                  <a:moveTo>
                    <a:pt x="597" y="118"/>
                  </a:moveTo>
                  <a:cubicBezTo>
                    <a:pt x="596" y="114"/>
                    <a:pt x="595" y="111"/>
                    <a:pt x="593" y="107"/>
                  </a:cubicBezTo>
                  <a:cubicBezTo>
                    <a:pt x="593" y="96"/>
                    <a:pt x="593" y="84"/>
                    <a:pt x="593" y="74"/>
                  </a:cubicBezTo>
                  <a:cubicBezTo>
                    <a:pt x="593" y="70"/>
                    <a:pt x="593" y="67"/>
                    <a:pt x="592" y="65"/>
                  </a:cubicBezTo>
                  <a:cubicBezTo>
                    <a:pt x="593" y="74"/>
                    <a:pt x="597" y="84"/>
                    <a:pt x="600" y="94"/>
                  </a:cubicBezTo>
                  <a:cubicBezTo>
                    <a:pt x="599" y="102"/>
                    <a:pt x="598" y="110"/>
                    <a:pt x="597" y="118"/>
                  </a:cubicBezTo>
                  <a:close/>
                  <a:moveTo>
                    <a:pt x="626" y="124"/>
                  </a:moveTo>
                  <a:cubicBezTo>
                    <a:pt x="626" y="122"/>
                    <a:pt x="625" y="120"/>
                    <a:pt x="625" y="117"/>
                  </a:cubicBezTo>
                  <a:cubicBezTo>
                    <a:pt x="626" y="109"/>
                    <a:pt x="627" y="100"/>
                    <a:pt x="627" y="92"/>
                  </a:cubicBezTo>
                  <a:cubicBezTo>
                    <a:pt x="629" y="96"/>
                    <a:pt x="630" y="100"/>
                    <a:pt x="630" y="104"/>
                  </a:cubicBezTo>
                  <a:cubicBezTo>
                    <a:pt x="629" y="111"/>
                    <a:pt x="627" y="118"/>
                    <a:pt x="626" y="124"/>
                  </a:cubicBezTo>
                  <a:close/>
                  <a:moveTo>
                    <a:pt x="667" y="133"/>
                  </a:moveTo>
                  <a:cubicBezTo>
                    <a:pt x="666" y="130"/>
                    <a:pt x="665" y="126"/>
                    <a:pt x="664" y="122"/>
                  </a:cubicBezTo>
                  <a:cubicBezTo>
                    <a:pt x="664" y="112"/>
                    <a:pt x="665" y="100"/>
                    <a:pt x="665" y="88"/>
                  </a:cubicBezTo>
                  <a:cubicBezTo>
                    <a:pt x="667" y="96"/>
                    <a:pt x="669" y="104"/>
                    <a:pt x="670" y="111"/>
                  </a:cubicBezTo>
                  <a:cubicBezTo>
                    <a:pt x="670" y="117"/>
                    <a:pt x="670" y="117"/>
                    <a:pt x="670" y="117"/>
                  </a:cubicBezTo>
                  <a:cubicBezTo>
                    <a:pt x="668" y="123"/>
                    <a:pt x="667" y="129"/>
                    <a:pt x="667" y="133"/>
                  </a:cubicBezTo>
                  <a:close/>
                  <a:moveTo>
                    <a:pt x="679" y="110"/>
                  </a:moveTo>
                  <a:cubicBezTo>
                    <a:pt x="679" y="113"/>
                    <a:pt x="679" y="116"/>
                    <a:pt x="679" y="119"/>
                  </a:cubicBezTo>
                  <a:cubicBezTo>
                    <a:pt x="678" y="122"/>
                    <a:pt x="678" y="124"/>
                    <a:pt x="677" y="127"/>
                  </a:cubicBezTo>
                  <a:cubicBezTo>
                    <a:pt x="677" y="119"/>
                    <a:pt x="676" y="111"/>
                    <a:pt x="675" y="104"/>
                  </a:cubicBezTo>
                  <a:cubicBezTo>
                    <a:pt x="676" y="98"/>
                    <a:pt x="676" y="91"/>
                    <a:pt x="677" y="86"/>
                  </a:cubicBezTo>
                  <a:cubicBezTo>
                    <a:pt x="679" y="93"/>
                    <a:pt x="679" y="102"/>
                    <a:pt x="679" y="110"/>
                  </a:cubicBezTo>
                  <a:close/>
                  <a:moveTo>
                    <a:pt x="689" y="142"/>
                  </a:moveTo>
                  <a:cubicBezTo>
                    <a:pt x="689" y="142"/>
                    <a:pt x="689" y="141"/>
                    <a:pt x="690" y="138"/>
                  </a:cubicBezTo>
                  <a:cubicBezTo>
                    <a:pt x="691" y="120"/>
                    <a:pt x="690" y="96"/>
                    <a:pt x="689" y="77"/>
                  </a:cubicBezTo>
                  <a:cubicBezTo>
                    <a:pt x="691" y="81"/>
                    <a:pt x="693" y="86"/>
                    <a:pt x="694" y="92"/>
                  </a:cubicBezTo>
                  <a:cubicBezTo>
                    <a:pt x="692" y="108"/>
                    <a:pt x="690" y="129"/>
                    <a:pt x="690" y="138"/>
                  </a:cubicBezTo>
                  <a:cubicBezTo>
                    <a:pt x="690" y="139"/>
                    <a:pt x="689" y="141"/>
                    <a:pt x="689" y="142"/>
                  </a:cubicBezTo>
                  <a:close/>
                  <a:moveTo>
                    <a:pt x="693" y="129"/>
                  </a:moveTo>
                  <a:cubicBezTo>
                    <a:pt x="693" y="119"/>
                    <a:pt x="694" y="107"/>
                    <a:pt x="695" y="97"/>
                  </a:cubicBezTo>
                  <a:cubicBezTo>
                    <a:pt x="695" y="100"/>
                    <a:pt x="695" y="103"/>
                    <a:pt x="695" y="106"/>
                  </a:cubicBezTo>
                  <a:cubicBezTo>
                    <a:pt x="695" y="114"/>
                    <a:pt x="694" y="121"/>
                    <a:pt x="693" y="129"/>
                  </a:cubicBezTo>
                  <a:close/>
                  <a:moveTo>
                    <a:pt x="705" y="125"/>
                  </a:moveTo>
                  <a:cubicBezTo>
                    <a:pt x="705" y="120"/>
                    <a:pt x="705" y="113"/>
                    <a:pt x="705" y="107"/>
                  </a:cubicBezTo>
                  <a:cubicBezTo>
                    <a:pt x="705" y="114"/>
                    <a:pt x="705" y="120"/>
                    <a:pt x="705" y="125"/>
                  </a:cubicBezTo>
                  <a:close/>
                  <a:moveTo>
                    <a:pt x="720" y="112"/>
                  </a:moveTo>
                  <a:cubicBezTo>
                    <a:pt x="720" y="105"/>
                    <a:pt x="720" y="98"/>
                    <a:pt x="719" y="91"/>
                  </a:cubicBezTo>
                  <a:cubicBezTo>
                    <a:pt x="720" y="95"/>
                    <a:pt x="720" y="99"/>
                    <a:pt x="720" y="103"/>
                  </a:cubicBezTo>
                  <a:cubicBezTo>
                    <a:pt x="720" y="106"/>
                    <a:pt x="720" y="109"/>
                    <a:pt x="720" y="112"/>
                  </a:cubicBezTo>
                  <a:close/>
                  <a:moveTo>
                    <a:pt x="730" y="129"/>
                  </a:moveTo>
                  <a:cubicBezTo>
                    <a:pt x="730" y="129"/>
                    <a:pt x="730" y="129"/>
                    <a:pt x="730" y="130"/>
                  </a:cubicBezTo>
                  <a:cubicBezTo>
                    <a:pt x="729" y="132"/>
                    <a:pt x="728" y="134"/>
                    <a:pt x="728" y="137"/>
                  </a:cubicBezTo>
                  <a:cubicBezTo>
                    <a:pt x="728" y="136"/>
                    <a:pt x="728" y="136"/>
                    <a:pt x="728" y="136"/>
                  </a:cubicBezTo>
                  <a:cubicBezTo>
                    <a:pt x="728" y="134"/>
                    <a:pt x="729" y="132"/>
                    <a:pt x="730" y="130"/>
                  </a:cubicBezTo>
                  <a:cubicBezTo>
                    <a:pt x="730" y="129"/>
                    <a:pt x="730" y="129"/>
                    <a:pt x="730" y="129"/>
                  </a:cubicBezTo>
                  <a:cubicBezTo>
                    <a:pt x="730" y="129"/>
                    <a:pt x="730" y="129"/>
                    <a:pt x="730" y="129"/>
                  </a:cubicBezTo>
                  <a:close/>
                  <a:moveTo>
                    <a:pt x="767" y="130"/>
                  </a:moveTo>
                  <a:cubicBezTo>
                    <a:pt x="766" y="132"/>
                    <a:pt x="765" y="134"/>
                    <a:pt x="765" y="136"/>
                  </a:cubicBezTo>
                  <a:cubicBezTo>
                    <a:pt x="764" y="131"/>
                    <a:pt x="764" y="126"/>
                    <a:pt x="764" y="121"/>
                  </a:cubicBezTo>
                  <a:cubicBezTo>
                    <a:pt x="766" y="115"/>
                    <a:pt x="768" y="110"/>
                    <a:pt x="769" y="104"/>
                  </a:cubicBezTo>
                  <a:cubicBezTo>
                    <a:pt x="768" y="114"/>
                    <a:pt x="767" y="123"/>
                    <a:pt x="767" y="130"/>
                  </a:cubicBezTo>
                  <a:close/>
                  <a:moveTo>
                    <a:pt x="782" y="124"/>
                  </a:moveTo>
                  <a:cubicBezTo>
                    <a:pt x="782" y="110"/>
                    <a:pt x="784" y="94"/>
                    <a:pt x="785" y="83"/>
                  </a:cubicBezTo>
                  <a:cubicBezTo>
                    <a:pt x="785" y="87"/>
                    <a:pt x="785" y="91"/>
                    <a:pt x="785" y="95"/>
                  </a:cubicBezTo>
                  <a:cubicBezTo>
                    <a:pt x="785" y="105"/>
                    <a:pt x="784" y="114"/>
                    <a:pt x="782" y="124"/>
                  </a:cubicBezTo>
                  <a:close/>
                  <a:moveTo>
                    <a:pt x="799" y="160"/>
                  </a:moveTo>
                  <a:cubicBezTo>
                    <a:pt x="799" y="159"/>
                    <a:pt x="799" y="159"/>
                    <a:pt x="799" y="159"/>
                  </a:cubicBezTo>
                  <a:cubicBezTo>
                    <a:pt x="799" y="159"/>
                    <a:pt x="799" y="159"/>
                    <a:pt x="799" y="159"/>
                  </a:cubicBezTo>
                  <a:cubicBezTo>
                    <a:pt x="799" y="159"/>
                    <a:pt x="799" y="159"/>
                    <a:pt x="799" y="160"/>
                  </a:cubicBezTo>
                  <a:close/>
                  <a:moveTo>
                    <a:pt x="811" y="116"/>
                  </a:moveTo>
                  <a:cubicBezTo>
                    <a:pt x="810" y="121"/>
                    <a:pt x="808" y="127"/>
                    <a:pt x="806" y="132"/>
                  </a:cubicBezTo>
                  <a:cubicBezTo>
                    <a:pt x="806" y="127"/>
                    <a:pt x="806" y="121"/>
                    <a:pt x="806" y="115"/>
                  </a:cubicBezTo>
                  <a:cubicBezTo>
                    <a:pt x="807" y="110"/>
                    <a:pt x="808" y="104"/>
                    <a:pt x="808" y="98"/>
                  </a:cubicBezTo>
                  <a:cubicBezTo>
                    <a:pt x="808" y="95"/>
                    <a:pt x="807" y="92"/>
                    <a:pt x="807" y="89"/>
                  </a:cubicBezTo>
                  <a:cubicBezTo>
                    <a:pt x="808" y="78"/>
                    <a:pt x="809" y="68"/>
                    <a:pt x="810" y="60"/>
                  </a:cubicBezTo>
                  <a:cubicBezTo>
                    <a:pt x="813" y="68"/>
                    <a:pt x="815" y="78"/>
                    <a:pt x="815" y="87"/>
                  </a:cubicBezTo>
                  <a:cubicBezTo>
                    <a:pt x="814" y="95"/>
                    <a:pt x="813" y="106"/>
                    <a:pt x="811" y="116"/>
                  </a:cubicBezTo>
                  <a:close/>
                  <a:moveTo>
                    <a:pt x="819" y="136"/>
                  </a:moveTo>
                  <a:cubicBezTo>
                    <a:pt x="819" y="137"/>
                    <a:pt x="819" y="138"/>
                    <a:pt x="818" y="139"/>
                  </a:cubicBezTo>
                  <a:cubicBezTo>
                    <a:pt x="818" y="137"/>
                    <a:pt x="818" y="135"/>
                    <a:pt x="818" y="133"/>
                  </a:cubicBezTo>
                  <a:cubicBezTo>
                    <a:pt x="819" y="130"/>
                    <a:pt x="819" y="128"/>
                    <a:pt x="820" y="125"/>
                  </a:cubicBezTo>
                  <a:cubicBezTo>
                    <a:pt x="820" y="129"/>
                    <a:pt x="819" y="133"/>
                    <a:pt x="819" y="136"/>
                  </a:cubicBezTo>
                  <a:close/>
                  <a:moveTo>
                    <a:pt x="835" y="126"/>
                  </a:moveTo>
                  <a:cubicBezTo>
                    <a:pt x="834" y="113"/>
                    <a:pt x="834" y="96"/>
                    <a:pt x="834" y="84"/>
                  </a:cubicBezTo>
                  <a:cubicBezTo>
                    <a:pt x="838" y="90"/>
                    <a:pt x="840" y="100"/>
                    <a:pt x="840" y="104"/>
                  </a:cubicBezTo>
                  <a:cubicBezTo>
                    <a:pt x="840" y="110"/>
                    <a:pt x="838" y="118"/>
                    <a:pt x="835" y="126"/>
                  </a:cubicBezTo>
                  <a:close/>
                  <a:moveTo>
                    <a:pt x="846" y="128"/>
                  </a:moveTo>
                  <a:cubicBezTo>
                    <a:pt x="848" y="113"/>
                    <a:pt x="847" y="91"/>
                    <a:pt x="847" y="76"/>
                  </a:cubicBezTo>
                  <a:cubicBezTo>
                    <a:pt x="849" y="83"/>
                    <a:pt x="851" y="90"/>
                    <a:pt x="851" y="96"/>
                  </a:cubicBezTo>
                  <a:cubicBezTo>
                    <a:pt x="851" y="107"/>
                    <a:pt x="849" y="117"/>
                    <a:pt x="846" y="128"/>
                  </a:cubicBezTo>
                  <a:close/>
                  <a:moveTo>
                    <a:pt x="886" y="112"/>
                  </a:moveTo>
                  <a:cubicBezTo>
                    <a:pt x="886" y="110"/>
                    <a:pt x="886" y="108"/>
                    <a:pt x="886" y="106"/>
                  </a:cubicBezTo>
                  <a:cubicBezTo>
                    <a:pt x="886" y="108"/>
                    <a:pt x="885" y="112"/>
                    <a:pt x="885" y="115"/>
                  </a:cubicBezTo>
                  <a:cubicBezTo>
                    <a:pt x="880" y="131"/>
                    <a:pt x="876" y="144"/>
                    <a:pt x="876" y="144"/>
                  </a:cubicBezTo>
                  <a:cubicBezTo>
                    <a:pt x="877" y="133"/>
                    <a:pt x="881" y="110"/>
                    <a:pt x="886" y="86"/>
                  </a:cubicBezTo>
                  <a:cubicBezTo>
                    <a:pt x="888" y="90"/>
                    <a:pt x="889" y="95"/>
                    <a:pt x="890" y="99"/>
                  </a:cubicBezTo>
                  <a:cubicBezTo>
                    <a:pt x="888" y="103"/>
                    <a:pt x="887" y="108"/>
                    <a:pt x="886" y="112"/>
                  </a:cubicBezTo>
                  <a:close/>
                  <a:moveTo>
                    <a:pt x="899" y="133"/>
                  </a:moveTo>
                  <a:cubicBezTo>
                    <a:pt x="899" y="133"/>
                    <a:pt x="899" y="134"/>
                    <a:pt x="898" y="134"/>
                  </a:cubicBezTo>
                  <a:cubicBezTo>
                    <a:pt x="898" y="134"/>
                    <a:pt x="898" y="134"/>
                    <a:pt x="898" y="134"/>
                  </a:cubicBezTo>
                  <a:cubicBezTo>
                    <a:pt x="898" y="134"/>
                    <a:pt x="899" y="133"/>
                    <a:pt x="899" y="133"/>
                  </a:cubicBezTo>
                  <a:cubicBezTo>
                    <a:pt x="899" y="126"/>
                    <a:pt x="900" y="117"/>
                    <a:pt x="901" y="107"/>
                  </a:cubicBezTo>
                  <a:cubicBezTo>
                    <a:pt x="901" y="110"/>
                    <a:pt x="901" y="114"/>
                    <a:pt x="901" y="117"/>
                  </a:cubicBezTo>
                  <a:cubicBezTo>
                    <a:pt x="900" y="123"/>
                    <a:pt x="899" y="129"/>
                    <a:pt x="899" y="133"/>
                  </a:cubicBezTo>
                  <a:close/>
                  <a:moveTo>
                    <a:pt x="903" y="159"/>
                  </a:moveTo>
                  <a:cubicBezTo>
                    <a:pt x="903" y="159"/>
                    <a:pt x="903" y="159"/>
                    <a:pt x="903" y="159"/>
                  </a:cubicBezTo>
                  <a:cubicBezTo>
                    <a:pt x="903" y="159"/>
                    <a:pt x="903" y="159"/>
                    <a:pt x="903" y="159"/>
                  </a:cubicBezTo>
                  <a:cubicBezTo>
                    <a:pt x="903" y="159"/>
                    <a:pt x="903" y="159"/>
                    <a:pt x="903" y="159"/>
                  </a:cubicBezTo>
                  <a:close/>
                  <a:moveTo>
                    <a:pt x="944" y="143"/>
                  </a:moveTo>
                  <a:cubicBezTo>
                    <a:pt x="944" y="142"/>
                    <a:pt x="944" y="142"/>
                    <a:pt x="944" y="141"/>
                  </a:cubicBezTo>
                  <a:cubicBezTo>
                    <a:pt x="944" y="135"/>
                    <a:pt x="945" y="127"/>
                    <a:pt x="946" y="117"/>
                  </a:cubicBezTo>
                  <a:cubicBezTo>
                    <a:pt x="946" y="121"/>
                    <a:pt x="946" y="125"/>
                    <a:pt x="946" y="129"/>
                  </a:cubicBezTo>
                  <a:cubicBezTo>
                    <a:pt x="945" y="135"/>
                    <a:pt x="945" y="139"/>
                    <a:pt x="944" y="143"/>
                  </a:cubicBezTo>
                  <a:close/>
                  <a:moveTo>
                    <a:pt x="948" y="117"/>
                  </a:moveTo>
                  <a:cubicBezTo>
                    <a:pt x="947" y="115"/>
                    <a:pt x="947" y="113"/>
                    <a:pt x="946" y="111"/>
                  </a:cubicBezTo>
                  <a:cubicBezTo>
                    <a:pt x="946" y="108"/>
                    <a:pt x="947" y="104"/>
                    <a:pt x="947" y="100"/>
                  </a:cubicBezTo>
                  <a:cubicBezTo>
                    <a:pt x="948" y="103"/>
                    <a:pt x="948" y="106"/>
                    <a:pt x="949" y="108"/>
                  </a:cubicBezTo>
                  <a:cubicBezTo>
                    <a:pt x="948" y="111"/>
                    <a:pt x="948" y="114"/>
                    <a:pt x="948" y="117"/>
                  </a:cubicBezTo>
                  <a:close/>
                  <a:moveTo>
                    <a:pt x="956" y="133"/>
                  </a:moveTo>
                  <a:cubicBezTo>
                    <a:pt x="956" y="133"/>
                    <a:pt x="956" y="133"/>
                    <a:pt x="956" y="133"/>
                  </a:cubicBezTo>
                  <a:cubicBezTo>
                    <a:pt x="957" y="130"/>
                    <a:pt x="957" y="127"/>
                    <a:pt x="957" y="124"/>
                  </a:cubicBezTo>
                  <a:cubicBezTo>
                    <a:pt x="957" y="125"/>
                    <a:pt x="957" y="126"/>
                    <a:pt x="957" y="128"/>
                  </a:cubicBezTo>
                  <a:cubicBezTo>
                    <a:pt x="957" y="130"/>
                    <a:pt x="957" y="131"/>
                    <a:pt x="956" y="133"/>
                  </a:cubicBezTo>
                  <a:close/>
                  <a:moveTo>
                    <a:pt x="993" y="142"/>
                  </a:moveTo>
                  <a:cubicBezTo>
                    <a:pt x="993" y="139"/>
                    <a:pt x="993" y="134"/>
                    <a:pt x="993" y="128"/>
                  </a:cubicBezTo>
                  <a:cubicBezTo>
                    <a:pt x="993" y="130"/>
                    <a:pt x="994" y="132"/>
                    <a:pt x="994" y="133"/>
                  </a:cubicBezTo>
                  <a:cubicBezTo>
                    <a:pt x="993" y="139"/>
                    <a:pt x="993" y="142"/>
                    <a:pt x="993" y="142"/>
                  </a:cubicBezTo>
                  <a:close/>
                  <a:moveTo>
                    <a:pt x="1015" y="135"/>
                  </a:moveTo>
                  <a:cubicBezTo>
                    <a:pt x="1014" y="134"/>
                    <a:pt x="1014" y="134"/>
                    <a:pt x="1014" y="133"/>
                  </a:cubicBezTo>
                  <a:cubicBezTo>
                    <a:pt x="1014" y="121"/>
                    <a:pt x="1014" y="103"/>
                    <a:pt x="1013" y="88"/>
                  </a:cubicBezTo>
                  <a:cubicBezTo>
                    <a:pt x="1015" y="94"/>
                    <a:pt x="1017" y="100"/>
                    <a:pt x="1018" y="106"/>
                  </a:cubicBezTo>
                  <a:cubicBezTo>
                    <a:pt x="1017" y="118"/>
                    <a:pt x="1015" y="128"/>
                    <a:pt x="1015" y="135"/>
                  </a:cubicBezTo>
                  <a:close/>
                  <a:moveTo>
                    <a:pt x="1021" y="145"/>
                  </a:moveTo>
                  <a:cubicBezTo>
                    <a:pt x="1021" y="141"/>
                    <a:pt x="1021" y="136"/>
                    <a:pt x="1022" y="129"/>
                  </a:cubicBezTo>
                  <a:cubicBezTo>
                    <a:pt x="1022" y="133"/>
                    <a:pt x="1022" y="136"/>
                    <a:pt x="1023" y="139"/>
                  </a:cubicBezTo>
                  <a:cubicBezTo>
                    <a:pt x="1022" y="143"/>
                    <a:pt x="1021" y="145"/>
                    <a:pt x="1021" y="145"/>
                  </a:cubicBezTo>
                  <a:close/>
                  <a:moveTo>
                    <a:pt x="1027" y="159"/>
                  </a:moveTo>
                  <a:cubicBezTo>
                    <a:pt x="1027" y="159"/>
                    <a:pt x="1027" y="159"/>
                    <a:pt x="1027" y="159"/>
                  </a:cubicBezTo>
                  <a:cubicBezTo>
                    <a:pt x="1027" y="159"/>
                    <a:pt x="1027" y="158"/>
                    <a:pt x="1027" y="158"/>
                  </a:cubicBezTo>
                  <a:cubicBezTo>
                    <a:pt x="1027" y="159"/>
                    <a:pt x="1028" y="160"/>
                    <a:pt x="1028" y="160"/>
                  </a:cubicBezTo>
                  <a:cubicBezTo>
                    <a:pt x="1028" y="160"/>
                    <a:pt x="1027" y="159"/>
                    <a:pt x="1027" y="159"/>
                  </a:cubicBezTo>
                  <a:close/>
                  <a:moveTo>
                    <a:pt x="1028" y="121"/>
                  </a:moveTo>
                  <a:cubicBezTo>
                    <a:pt x="1026" y="117"/>
                    <a:pt x="1025" y="114"/>
                    <a:pt x="1023" y="110"/>
                  </a:cubicBezTo>
                  <a:cubicBezTo>
                    <a:pt x="1024" y="105"/>
                    <a:pt x="1024" y="99"/>
                    <a:pt x="1025" y="94"/>
                  </a:cubicBezTo>
                  <a:cubicBezTo>
                    <a:pt x="1026" y="100"/>
                    <a:pt x="1027" y="108"/>
                    <a:pt x="1029" y="116"/>
                  </a:cubicBezTo>
                  <a:cubicBezTo>
                    <a:pt x="1029" y="118"/>
                    <a:pt x="1028" y="119"/>
                    <a:pt x="1028" y="121"/>
                  </a:cubicBezTo>
                  <a:close/>
                  <a:moveTo>
                    <a:pt x="1036" y="142"/>
                  </a:moveTo>
                  <a:cubicBezTo>
                    <a:pt x="1035" y="138"/>
                    <a:pt x="1033" y="134"/>
                    <a:pt x="1031" y="129"/>
                  </a:cubicBezTo>
                  <a:cubicBezTo>
                    <a:pt x="1031" y="129"/>
                    <a:pt x="1031" y="128"/>
                    <a:pt x="1032" y="127"/>
                  </a:cubicBezTo>
                  <a:cubicBezTo>
                    <a:pt x="1033" y="132"/>
                    <a:pt x="1035" y="137"/>
                    <a:pt x="1036" y="142"/>
                  </a:cubicBezTo>
                  <a:cubicBezTo>
                    <a:pt x="1039" y="149"/>
                    <a:pt x="1041" y="153"/>
                    <a:pt x="1041" y="155"/>
                  </a:cubicBezTo>
                  <a:cubicBezTo>
                    <a:pt x="1040" y="151"/>
                    <a:pt x="1038" y="147"/>
                    <a:pt x="1036" y="142"/>
                  </a:cubicBezTo>
                  <a:close/>
                  <a:moveTo>
                    <a:pt x="1261" y="88"/>
                  </a:moveTo>
                  <a:cubicBezTo>
                    <a:pt x="1262" y="90"/>
                    <a:pt x="1263" y="93"/>
                    <a:pt x="1263" y="95"/>
                  </a:cubicBezTo>
                  <a:cubicBezTo>
                    <a:pt x="1263" y="94"/>
                    <a:pt x="1262" y="93"/>
                    <a:pt x="1261" y="92"/>
                  </a:cubicBezTo>
                  <a:cubicBezTo>
                    <a:pt x="1261" y="90"/>
                    <a:pt x="1261" y="89"/>
                    <a:pt x="1261" y="88"/>
                  </a:cubicBezTo>
                  <a:close/>
                  <a:moveTo>
                    <a:pt x="1249" y="84"/>
                  </a:moveTo>
                  <a:cubicBezTo>
                    <a:pt x="1252" y="88"/>
                    <a:pt x="1254" y="92"/>
                    <a:pt x="1257" y="96"/>
                  </a:cubicBezTo>
                  <a:cubicBezTo>
                    <a:pt x="1257" y="97"/>
                    <a:pt x="1258" y="99"/>
                    <a:pt x="1258" y="100"/>
                  </a:cubicBezTo>
                  <a:cubicBezTo>
                    <a:pt x="1258" y="104"/>
                    <a:pt x="1257" y="108"/>
                    <a:pt x="1256" y="112"/>
                  </a:cubicBezTo>
                  <a:cubicBezTo>
                    <a:pt x="1254" y="105"/>
                    <a:pt x="1251" y="98"/>
                    <a:pt x="1248" y="92"/>
                  </a:cubicBezTo>
                  <a:cubicBezTo>
                    <a:pt x="1249" y="89"/>
                    <a:pt x="1249" y="86"/>
                    <a:pt x="1249" y="84"/>
                  </a:cubicBezTo>
                  <a:close/>
                  <a:moveTo>
                    <a:pt x="1254" y="111"/>
                  </a:moveTo>
                  <a:cubicBezTo>
                    <a:pt x="1251" y="108"/>
                    <a:pt x="1249" y="105"/>
                    <a:pt x="1247" y="102"/>
                  </a:cubicBezTo>
                  <a:cubicBezTo>
                    <a:pt x="1247" y="99"/>
                    <a:pt x="1248" y="96"/>
                    <a:pt x="1248" y="93"/>
                  </a:cubicBezTo>
                  <a:cubicBezTo>
                    <a:pt x="1250" y="99"/>
                    <a:pt x="1252" y="105"/>
                    <a:pt x="1254" y="111"/>
                  </a:cubicBezTo>
                  <a:close/>
                  <a:moveTo>
                    <a:pt x="1236" y="56"/>
                  </a:moveTo>
                  <a:cubicBezTo>
                    <a:pt x="1241" y="62"/>
                    <a:pt x="1244" y="68"/>
                    <a:pt x="1248" y="74"/>
                  </a:cubicBezTo>
                  <a:cubicBezTo>
                    <a:pt x="1244" y="69"/>
                    <a:pt x="1240" y="64"/>
                    <a:pt x="1236" y="60"/>
                  </a:cubicBezTo>
                  <a:cubicBezTo>
                    <a:pt x="1236" y="59"/>
                    <a:pt x="1236" y="57"/>
                    <a:pt x="1236" y="56"/>
                  </a:cubicBezTo>
                  <a:close/>
                  <a:moveTo>
                    <a:pt x="1235" y="64"/>
                  </a:moveTo>
                  <a:cubicBezTo>
                    <a:pt x="1239" y="69"/>
                    <a:pt x="1243" y="74"/>
                    <a:pt x="1247" y="80"/>
                  </a:cubicBezTo>
                  <a:cubicBezTo>
                    <a:pt x="1246" y="82"/>
                    <a:pt x="1245" y="83"/>
                    <a:pt x="1245" y="85"/>
                  </a:cubicBezTo>
                  <a:cubicBezTo>
                    <a:pt x="1245" y="84"/>
                    <a:pt x="1244" y="83"/>
                    <a:pt x="1244" y="83"/>
                  </a:cubicBezTo>
                  <a:cubicBezTo>
                    <a:pt x="1244" y="83"/>
                    <a:pt x="1245" y="84"/>
                    <a:pt x="1245" y="85"/>
                  </a:cubicBezTo>
                  <a:cubicBezTo>
                    <a:pt x="1244" y="88"/>
                    <a:pt x="1243" y="91"/>
                    <a:pt x="1242" y="94"/>
                  </a:cubicBezTo>
                  <a:cubicBezTo>
                    <a:pt x="1239" y="90"/>
                    <a:pt x="1236" y="85"/>
                    <a:pt x="1233" y="80"/>
                  </a:cubicBezTo>
                  <a:cubicBezTo>
                    <a:pt x="1234" y="75"/>
                    <a:pt x="1235" y="69"/>
                    <a:pt x="1235" y="64"/>
                  </a:cubicBezTo>
                  <a:close/>
                  <a:moveTo>
                    <a:pt x="1226" y="139"/>
                  </a:moveTo>
                  <a:cubicBezTo>
                    <a:pt x="1226" y="120"/>
                    <a:pt x="1229" y="101"/>
                    <a:pt x="1233" y="83"/>
                  </a:cubicBezTo>
                  <a:cubicBezTo>
                    <a:pt x="1235" y="87"/>
                    <a:pt x="1238" y="91"/>
                    <a:pt x="1241" y="95"/>
                  </a:cubicBezTo>
                  <a:cubicBezTo>
                    <a:pt x="1235" y="114"/>
                    <a:pt x="1229" y="133"/>
                    <a:pt x="1227" y="152"/>
                  </a:cubicBezTo>
                  <a:cubicBezTo>
                    <a:pt x="1226" y="148"/>
                    <a:pt x="1226" y="143"/>
                    <a:pt x="1226" y="139"/>
                  </a:cubicBezTo>
                  <a:close/>
                  <a:moveTo>
                    <a:pt x="1245" y="143"/>
                  </a:moveTo>
                  <a:cubicBezTo>
                    <a:pt x="1245" y="142"/>
                    <a:pt x="1244" y="141"/>
                    <a:pt x="1243" y="140"/>
                  </a:cubicBezTo>
                  <a:cubicBezTo>
                    <a:pt x="1244" y="141"/>
                    <a:pt x="1244" y="143"/>
                    <a:pt x="1245" y="144"/>
                  </a:cubicBezTo>
                  <a:cubicBezTo>
                    <a:pt x="1243" y="147"/>
                    <a:pt x="1242" y="149"/>
                    <a:pt x="1241" y="152"/>
                  </a:cubicBezTo>
                  <a:cubicBezTo>
                    <a:pt x="1241" y="146"/>
                    <a:pt x="1242" y="141"/>
                    <a:pt x="1243" y="135"/>
                  </a:cubicBezTo>
                  <a:cubicBezTo>
                    <a:pt x="1244" y="137"/>
                    <a:pt x="1245" y="139"/>
                    <a:pt x="1246" y="142"/>
                  </a:cubicBezTo>
                  <a:cubicBezTo>
                    <a:pt x="1246" y="142"/>
                    <a:pt x="1246" y="142"/>
                    <a:pt x="1245" y="143"/>
                  </a:cubicBezTo>
                  <a:close/>
                  <a:moveTo>
                    <a:pt x="1244" y="127"/>
                  </a:moveTo>
                  <a:cubicBezTo>
                    <a:pt x="1245" y="119"/>
                    <a:pt x="1246" y="111"/>
                    <a:pt x="1247" y="103"/>
                  </a:cubicBezTo>
                  <a:cubicBezTo>
                    <a:pt x="1250" y="107"/>
                    <a:pt x="1253" y="112"/>
                    <a:pt x="1255" y="116"/>
                  </a:cubicBezTo>
                  <a:cubicBezTo>
                    <a:pt x="1254" y="122"/>
                    <a:pt x="1252" y="127"/>
                    <a:pt x="1250" y="133"/>
                  </a:cubicBezTo>
                  <a:cubicBezTo>
                    <a:pt x="1248" y="131"/>
                    <a:pt x="1246" y="128"/>
                    <a:pt x="1244" y="127"/>
                  </a:cubicBezTo>
                  <a:close/>
                  <a:moveTo>
                    <a:pt x="1256" y="140"/>
                  </a:moveTo>
                  <a:cubicBezTo>
                    <a:pt x="1256" y="140"/>
                    <a:pt x="1255" y="140"/>
                    <a:pt x="1255" y="140"/>
                  </a:cubicBezTo>
                  <a:cubicBezTo>
                    <a:pt x="1256" y="135"/>
                    <a:pt x="1257" y="130"/>
                    <a:pt x="1258" y="125"/>
                  </a:cubicBezTo>
                  <a:cubicBezTo>
                    <a:pt x="1258" y="127"/>
                    <a:pt x="1259" y="129"/>
                    <a:pt x="1259" y="130"/>
                  </a:cubicBezTo>
                  <a:cubicBezTo>
                    <a:pt x="1258" y="134"/>
                    <a:pt x="1257" y="137"/>
                    <a:pt x="1256" y="140"/>
                  </a:cubicBezTo>
                  <a:close/>
                  <a:moveTo>
                    <a:pt x="1262" y="122"/>
                  </a:moveTo>
                  <a:cubicBezTo>
                    <a:pt x="1261" y="120"/>
                    <a:pt x="1260" y="119"/>
                    <a:pt x="1259" y="117"/>
                  </a:cubicBezTo>
                  <a:cubicBezTo>
                    <a:pt x="1259" y="114"/>
                    <a:pt x="1260" y="110"/>
                    <a:pt x="1260" y="107"/>
                  </a:cubicBezTo>
                  <a:cubicBezTo>
                    <a:pt x="1261" y="111"/>
                    <a:pt x="1262" y="115"/>
                    <a:pt x="1263" y="120"/>
                  </a:cubicBezTo>
                  <a:cubicBezTo>
                    <a:pt x="1263" y="120"/>
                    <a:pt x="1263" y="121"/>
                    <a:pt x="1262" y="122"/>
                  </a:cubicBezTo>
                  <a:close/>
                  <a:moveTo>
                    <a:pt x="1264" y="151"/>
                  </a:moveTo>
                  <a:cubicBezTo>
                    <a:pt x="1264" y="151"/>
                    <a:pt x="1264" y="151"/>
                    <a:pt x="1264" y="151"/>
                  </a:cubicBezTo>
                  <a:cubicBezTo>
                    <a:pt x="1264" y="150"/>
                    <a:pt x="1264" y="150"/>
                    <a:pt x="1264" y="149"/>
                  </a:cubicBezTo>
                  <a:cubicBezTo>
                    <a:pt x="1264" y="149"/>
                    <a:pt x="1264" y="149"/>
                    <a:pt x="1264" y="149"/>
                  </a:cubicBezTo>
                  <a:cubicBezTo>
                    <a:pt x="1264" y="150"/>
                    <a:pt x="1264" y="150"/>
                    <a:pt x="1264" y="151"/>
                  </a:cubicBezTo>
                  <a:close/>
                  <a:moveTo>
                    <a:pt x="1264" y="118"/>
                  </a:moveTo>
                  <a:cubicBezTo>
                    <a:pt x="1263" y="112"/>
                    <a:pt x="1262" y="107"/>
                    <a:pt x="1261" y="102"/>
                  </a:cubicBezTo>
                  <a:cubicBezTo>
                    <a:pt x="1261" y="102"/>
                    <a:pt x="1261" y="102"/>
                    <a:pt x="1261" y="101"/>
                  </a:cubicBezTo>
                  <a:cubicBezTo>
                    <a:pt x="1263" y="105"/>
                    <a:pt x="1265" y="108"/>
                    <a:pt x="1267" y="112"/>
                  </a:cubicBezTo>
                  <a:cubicBezTo>
                    <a:pt x="1266" y="113"/>
                    <a:pt x="1265" y="115"/>
                    <a:pt x="1265" y="116"/>
                  </a:cubicBezTo>
                  <a:cubicBezTo>
                    <a:pt x="1265" y="117"/>
                    <a:pt x="1264" y="117"/>
                    <a:pt x="1264" y="118"/>
                  </a:cubicBezTo>
                  <a:close/>
                  <a:moveTo>
                    <a:pt x="1267" y="143"/>
                  </a:moveTo>
                  <a:cubicBezTo>
                    <a:pt x="1267" y="143"/>
                    <a:pt x="1266" y="142"/>
                    <a:pt x="1266" y="142"/>
                  </a:cubicBezTo>
                  <a:cubicBezTo>
                    <a:pt x="1267" y="141"/>
                    <a:pt x="1267" y="141"/>
                    <a:pt x="1267" y="140"/>
                  </a:cubicBezTo>
                  <a:cubicBezTo>
                    <a:pt x="1267" y="141"/>
                    <a:pt x="1267" y="141"/>
                    <a:pt x="1267" y="142"/>
                  </a:cubicBezTo>
                  <a:cubicBezTo>
                    <a:pt x="1267" y="142"/>
                    <a:pt x="1267" y="142"/>
                    <a:pt x="1267" y="143"/>
                  </a:cubicBezTo>
                  <a:close/>
                  <a:moveTo>
                    <a:pt x="1272" y="151"/>
                  </a:moveTo>
                  <a:cubicBezTo>
                    <a:pt x="1272" y="151"/>
                    <a:pt x="1272" y="151"/>
                    <a:pt x="1272" y="151"/>
                  </a:cubicBezTo>
                  <a:cubicBezTo>
                    <a:pt x="1272" y="151"/>
                    <a:pt x="1272" y="152"/>
                    <a:pt x="1272" y="152"/>
                  </a:cubicBezTo>
                  <a:cubicBezTo>
                    <a:pt x="1272" y="152"/>
                    <a:pt x="1272" y="152"/>
                    <a:pt x="1272" y="151"/>
                  </a:cubicBezTo>
                  <a:close/>
                  <a:moveTo>
                    <a:pt x="1274" y="126"/>
                  </a:moveTo>
                  <a:cubicBezTo>
                    <a:pt x="1274" y="128"/>
                    <a:pt x="1273" y="129"/>
                    <a:pt x="1272" y="131"/>
                  </a:cubicBezTo>
                  <a:cubicBezTo>
                    <a:pt x="1272" y="129"/>
                    <a:pt x="1272" y="127"/>
                    <a:pt x="1272" y="125"/>
                  </a:cubicBezTo>
                  <a:cubicBezTo>
                    <a:pt x="1272" y="124"/>
                    <a:pt x="1272" y="123"/>
                    <a:pt x="1273" y="122"/>
                  </a:cubicBezTo>
                  <a:cubicBezTo>
                    <a:pt x="1273" y="123"/>
                    <a:pt x="1274" y="124"/>
                    <a:pt x="1274" y="125"/>
                  </a:cubicBezTo>
                  <a:lnTo>
                    <a:pt x="1274" y="126"/>
                  </a:lnTo>
                  <a:close/>
                  <a:moveTo>
                    <a:pt x="1282" y="91"/>
                  </a:moveTo>
                  <a:cubicBezTo>
                    <a:pt x="1282" y="93"/>
                    <a:pt x="1282" y="94"/>
                    <a:pt x="1282" y="96"/>
                  </a:cubicBezTo>
                  <a:cubicBezTo>
                    <a:pt x="1282" y="95"/>
                    <a:pt x="1282" y="94"/>
                    <a:pt x="1281" y="93"/>
                  </a:cubicBezTo>
                  <a:cubicBezTo>
                    <a:pt x="1281" y="93"/>
                    <a:pt x="1282" y="92"/>
                    <a:pt x="1282" y="91"/>
                  </a:cubicBezTo>
                  <a:close/>
                  <a:moveTo>
                    <a:pt x="1280" y="117"/>
                  </a:moveTo>
                  <a:cubicBezTo>
                    <a:pt x="1279" y="113"/>
                    <a:pt x="1278" y="110"/>
                    <a:pt x="1278" y="106"/>
                  </a:cubicBezTo>
                  <a:cubicBezTo>
                    <a:pt x="1278" y="106"/>
                    <a:pt x="1278" y="105"/>
                    <a:pt x="1278" y="104"/>
                  </a:cubicBezTo>
                  <a:cubicBezTo>
                    <a:pt x="1279" y="107"/>
                    <a:pt x="1280" y="111"/>
                    <a:pt x="1281" y="114"/>
                  </a:cubicBezTo>
                  <a:cubicBezTo>
                    <a:pt x="1281" y="115"/>
                    <a:pt x="1280" y="116"/>
                    <a:pt x="1280" y="117"/>
                  </a:cubicBezTo>
                  <a:close/>
                  <a:moveTo>
                    <a:pt x="1283" y="127"/>
                  </a:moveTo>
                  <a:cubicBezTo>
                    <a:pt x="1282" y="127"/>
                    <a:pt x="1282" y="126"/>
                    <a:pt x="1282" y="126"/>
                  </a:cubicBezTo>
                  <a:cubicBezTo>
                    <a:pt x="1282" y="125"/>
                    <a:pt x="1282" y="125"/>
                    <a:pt x="1283" y="124"/>
                  </a:cubicBezTo>
                  <a:cubicBezTo>
                    <a:pt x="1283" y="125"/>
                    <a:pt x="1283" y="126"/>
                    <a:pt x="1283" y="127"/>
                  </a:cubicBezTo>
                  <a:close/>
                  <a:moveTo>
                    <a:pt x="1289" y="141"/>
                  </a:moveTo>
                  <a:cubicBezTo>
                    <a:pt x="1289" y="140"/>
                    <a:pt x="1289" y="140"/>
                    <a:pt x="1289" y="140"/>
                  </a:cubicBezTo>
                  <a:cubicBezTo>
                    <a:pt x="1289" y="139"/>
                    <a:pt x="1289" y="139"/>
                    <a:pt x="1289" y="139"/>
                  </a:cubicBezTo>
                  <a:cubicBezTo>
                    <a:pt x="1289" y="139"/>
                    <a:pt x="1289" y="140"/>
                    <a:pt x="1289" y="141"/>
                  </a:cubicBezTo>
                  <a:close/>
                  <a:moveTo>
                    <a:pt x="1321" y="64"/>
                  </a:moveTo>
                  <a:cubicBezTo>
                    <a:pt x="1322" y="69"/>
                    <a:pt x="1323" y="75"/>
                    <a:pt x="1324" y="80"/>
                  </a:cubicBezTo>
                  <a:cubicBezTo>
                    <a:pt x="1322" y="83"/>
                    <a:pt x="1321" y="85"/>
                    <a:pt x="1319" y="87"/>
                  </a:cubicBezTo>
                  <a:cubicBezTo>
                    <a:pt x="1319" y="86"/>
                    <a:pt x="1318" y="84"/>
                    <a:pt x="1317" y="83"/>
                  </a:cubicBezTo>
                  <a:cubicBezTo>
                    <a:pt x="1318" y="84"/>
                    <a:pt x="1319" y="86"/>
                    <a:pt x="1319" y="87"/>
                  </a:cubicBezTo>
                  <a:cubicBezTo>
                    <a:pt x="1318" y="90"/>
                    <a:pt x="1316" y="92"/>
                    <a:pt x="1315" y="94"/>
                  </a:cubicBezTo>
                  <a:cubicBezTo>
                    <a:pt x="1313" y="89"/>
                    <a:pt x="1312" y="85"/>
                    <a:pt x="1310" y="80"/>
                  </a:cubicBezTo>
                  <a:cubicBezTo>
                    <a:pt x="1314" y="74"/>
                    <a:pt x="1318" y="69"/>
                    <a:pt x="1321" y="64"/>
                  </a:cubicBezTo>
                  <a:close/>
                  <a:moveTo>
                    <a:pt x="1292" y="108"/>
                  </a:moveTo>
                  <a:cubicBezTo>
                    <a:pt x="1293" y="106"/>
                    <a:pt x="1295" y="104"/>
                    <a:pt x="1296" y="101"/>
                  </a:cubicBezTo>
                  <a:cubicBezTo>
                    <a:pt x="1296" y="107"/>
                    <a:pt x="1297" y="112"/>
                    <a:pt x="1298" y="117"/>
                  </a:cubicBezTo>
                  <a:cubicBezTo>
                    <a:pt x="1297" y="119"/>
                    <a:pt x="1295" y="120"/>
                    <a:pt x="1294" y="122"/>
                  </a:cubicBezTo>
                  <a:cubicBezTo>
                    <a:pt x="1294" y="117"/>
                    <a:pt x="1293" y="113"/>
                    <a:pt x="1292" y="108"/>
                  </a:cubicBezTo>
                  <a:close/>
                  <a:moveTo>
                    <a:pt x="1299" y="134"/>
                  </a:moveTo>
                  <a:cubicBezTo>
                    <a:pt x="1298" y="131"/>
                    <a:pt x="1297" y="128"/>
                    <a:pt x="1296" y="126"/>
                  </a:cubicBezTo>
                  <a:cubicBezTo>
                    <a:pt x="1297" y="125"/>
                    <a:pt x="1298" y="123"/>
                    <a:pt x="1298" y="122"/>
                  </a:cubicBezTo>
                  <a:cubicBezTo>
                    <a:pt x="1299" y="124"/>
                    <a:pt x="1299" y="125"/>
                    <a:pt x="1299" y="127"/>
                  </a:cubicBezTo>
                  <a:cubicBezTo>
                    <a:pt x="1299" y="129"/>
                    <a:pt x="1299" y="131"/>
                    <a:pt x="1299" y="134"/>
                  </a:cubicBezTo>
                  <a:close/>
                  <a:moveTo>
                    <a:pt x="1298" y="98"/>
                  </a:moveTo>
                  <a:cubicBezTo>
                    <a:pt x="1298" y="98"/>
                    <a:pt x="1298" y="98"/>
                    <a:pt x="1299" y="97"/>
                  </a:cubicBezTo>
                  <a:cubicBezTo>
                    <a:pt x="1299" y="101"/>
                    <a:pt x="1299" y="105"/>
                    <a:pt x="1299" y="108"/>
                  </a:cubicBezTo>
                  <a:cubicBezTo>
                    <a:pt x="1299" y="105"/>
                    <a:pt x="1298" y="101"/>
                    <a:pt x="1298" y="98"/>
                  </a:cubicBezTo>
                  <a:close/>
                  <a:moveTo>
                    <a:pt x="1298" y="82"/>
                  </a:moveTo>
                  <a:cubicBezTo>
                    <a:pt x="1298" y="78"/>
                    <a:pt x="1298" y="74"/>
                    <a:pt x="1299" y="72"/>
                  </a:cubicBezTo>
                  <a:cubicBezTo>
                    <a:pt x="1301" y="75"/>
                    <a:pt x="1302" y="78"/>
                    <a:pt x="1304" y="80"/>
                  </a:cubicBezTo>
                  <a:cubicBezTo>
                    <a:pt x="1302" y="82"/>
                    <a:pt x="1301" y="84"/>
                    <a:pt x="1299" y="86"/>
                  </a:cubicBezTo>
                  <a:cubicBezTo>
                    <a:pt x="1299" y="85"/>
                    <a:pt x="1298" y="83"/>
                    <a:pt x="1298" y="82"/>
                  </a:cubicBezTo>
                  <a:close/>
                  <a:moveTo>
                    <a:pt x="1302" y="92"/>
                  </a:moveTo>
                  <a:cubicBezTo>
                    <a:pt x="1303" y="90"/>
                    <a:pt x="1305" y="88"/>
                    <a:pt x="1306" y="86"/>
                  </a:cubicBezTo>
                  <a:cubicBezTo>
                    <a:pt x="1307" y="88"/>
                    <a:pt x="1308" y="91"/>
                    <a:pt x="1309" y="93"/>
                  </a:cubicBezTo>
                  <a:cubicBezTo>
                    <a:pt x="1309" y="96"/>
                    <a:pt x="1309" y="99"/>
                    <a:pt x="1310" y="102"/>
                  </a:cubicBezTo>
                  <a:cubicBezTo>
                    <a:pt x="1309" y="104"/>
                    <a:pt x="1308" y="105"/>
                    <a:pt x="1306" y="106"/>
                  </a:cubicBezTo>
                  <a:cubicBezTo>
                    <a:pt x="1305" y="102"/>
                    <a:pt x="1304" y="97"/>
                    <a:pt x="1302" y="92"/>
                  </a:cubicBezTo>
                  <a:close/>
                  <a:moveTo>
                    <a:pt x="1307" y="108"/>
                  </a:moveTo>
                  <a:cubicBezTo>
                    <a:pt x="1308" y="106"/>
                    <a:pt x="1309" y="104"/>
                    <a:pt x="1310" y="103"/>
                  </a:cubicBezTo>
                  <a:cubicBezTo>
                    <a:pt x="1312" y="118"/>
                    <a:pt x="1314" y="133"/>
                    <a:pt x="1316" y="149"/>
                  </a:cubicBezTo>
                  <a:cubicBezTo>
                    <a:pt x="1313" y="137"/>
                    <a:pt x="1311" y="122"/>
                    <a:pt x="1307" y="108"/>
                  </a:cubicBezTo>
                  <a:close/>
                  <a:moveTo>
                    <a:pt x="1315" y="95"/>
                  </a:moveTo>
                  <a:cubicBezTo>
                    <a:pt x="1317" y="93"/>
                    <a:pt x="1318" y="91"/>
                    <a:pt x="1320" y="89"/>
                  </a:cubicBezTo>
                  <a:cubicBezTo>
                    <a:pt x="1326" y="103"/>
                    <a:pt x="1327" y="120"/>
                    <a:pt x="1327" y="136"/>
                  </a:cubicBezTo>
                  <a:cubicBezTo>
                    <a:pt x="1324" y="122"/>
                    <a:pt x="1320" y="109"/>
                    <a:pt x="1315" y="95"/>
                  </a:cubicBezTo>
                  <a:close/>
                  <a:moveTo>
                    <a:pt x="1320" y="89"/>
                  </a:moveTo>
                  <a:cubicBezTo>
                    <a:pt x="1322" y="87"/>
                    <a:pt x="1323" y="85"/>
                    <a:pt x="1324" y="83"/>
                  </a:cubicBezTo>
                  <a:cubicBezTo>
                    <a:pt x="1325" y="90"/>
                    <a:pt x="1327" y="98"/>
                    <a:pt x="1328" y="105"/>
                  </a:cubicBezTo>
                  <a:cubicBezTo>
                    <a:pt x="1325" y="99"/>
                    <a:pt x="1323" y="94"/>
                    <a:pt x="1320" y="89"/>
                  </a:cubicBezTo>
                  <a:close/>
                  <a:moveTo>
                    <a:pt x="1333" y="92"/>
                  </a:moveTo>
                  <a:cubicBezTo>
                    <a:pt x="1331" y="87"/>
                    <a:pt x="1330" y="81"/>
                    <a:pt x="1329" y="74"/>
                  </a:cubicBezTo>
                  <a:cubicBezTo>
                    <a:pt x="1331" y="71"/>
                    <a:pt x="1333" y="68"/>
                    <a:pt x="1334" y="65"/>
                  </a:cubicBezTo>
                  <a:cubicBezTo>
                    <a:pt x="1336" y="69"/>
                    <a:pt x="1339" y="72"/>
                    <a:pt x="1341" y="75"/>
                  </a:cubicBezTo>
                  <a:cubicBezTo>
                    <a:pt x="1341" y="77"/>
                    <a:pt x="1341" y="79"/>
                    <a:pt x="1341" y="81"/>
                  </a:cubicBezTo>
                  <a:cubicBezTo>
                    <a:pt x="1340" y="80"/>
                    <a:pt x="1340" y="80"/>
                    <a:pt x="1339" y="79"/>
                  </a:cubicBezTo>
                  <a:cubicBezTo>
                    <a:pt x="1340" y="80"/>
                    <a:pt x="1340" y="81"/>
                    <a:pt x="1341" y="81"/>
                  </a:cubicBezTo>
                  <a:cubicBezTo>
                    <a:pt x="1340" y="86"/>
                    <a:pt x="1340" y="90"/>
                    <a:pt x="1340" y="91"/>
                  </a:cubicBezTo>
                  <a:cubicBezTo>
                    <a:pt x="1340" y="95"/>
                    <a:pt x="1340" y="100"/>
                    <a:pt x="1341" y="104"/>
                  </a:cubicBezTo>
                  <a:cubicBezTo>
                    <a:pt x="1340" y="101"/>
                    <a:pt x="1340" y="99"/>
                    <a:pt x="1339" y="96"/>
                  </a:cubicBezTo>
                  <a:cubicBezTo>
                    <a:pt x="1340" y="100"/>
                    <a:pt x="1340" y="104"/>
                    <a:pt x="1341" y="108"/>
                  </a:cubicBezTo>
                  <a:cubicBezTo>
                    <a:pt x="1341" y="120"/>
                    <a:pt x="1342" y="132"/>
                    <a:pt x="1342" y="143"/>
                  </a:cubicBezTo>
                  <a:cubicBezTo>
                    <a:pt x="1340" y="126"/>
                    <a:pt x="1337" y="109"/>
                    <a:pt x="1333" y="92"/>
                  </a:cubicBezTo>
                  <a:close/>
                  <a:moveTo>
                    <a:pt x="1356" y="125"/>
                  </a:moveTo>
                  <a:cubicBezTo>
                    <a:pt x="1353" y="116"/>
                    <a:pt x="1351" y="108"/>
                    <a:pt x="1348" y="99"/>
                  </a:cubicBezTo>
                  <a:cubicBezTo>
                    <a:pt x="1346" y="93"/>
                    <a:pt x="1345" y="87"/>
                    <a:pt x="1345" y="82"/>
                  </a:cubicBezTo>
                  <a:cubicBezTo>
                    <a:pt x="1350" y="91"/>
                    <a:pt x="1353" y="100"/>
                    <a:pt x="1356" y="109"/>
                  </a:cubicBezTo>
                  <a:cubicBezTo>
                    <a:pt x="1356" y="114"/>
                    <a:pt x="1356" y="120"/>
                    <a:pt x="1356" y="125"/>
                  </a:cubicBezTo>
                  <a:close/>
                  <a:moveTo>
                    <a:pt x="1356" y="97"/>
                  </a:moveTo>
                  <a:cubicBezTo>
                    <a:pt x="1353" y="90"/>
                    <a:pt x="1349" y="83"/>
                    <a:pt x="1344" y="77"/>
                  </a:cubicBezTo>
                  <a:cubicBezTo>
                    <a:pt x="1344" y="72"/>
                    <a:pt x="1343" y="67"/>
                    <a:pt x="1344" y="63"/>
                  </a:cubicBezTo>
                  <a:cubicBezTo>
                    <a:pt x="1349" y="70"/>
                    <a:pt x="1353" y="77"/>
                    <a:pt x="1357" y="85"/>
                  </a:cubicBezTo>
                  <a:cubicBezTo>
                    <a:pt x="1357" y="89"/>
                    <a:pt x="1357" y="93"/>
                    <a:pt x="1356" y="97"/>
                  </a:cubicBezTo>
                  <a:close/>
                  <a:moveTo>
                    <a:pt x="1366" y="119"/>
                  </a:moveTo>
                  <a:cubicBezTo>
                    <a:pt x="1365" y="110"/>
                    <a:pt x="1363" y="102"/>
                    <a:pt x="1361" y="93"/>
                  </a:cubicBezTo>
                  <a:cubicBezTo>
                    <a:pt x="1363" y="98"/>
                    <a:pt x="1366" y="104"/>
                    <a:pt x="1367" y="109"/>
                  </a:cubicBezTo>
                  <a:cubicBezTo>
                    <a:pt x="1368" y="112"/>
                    <a:pt x="1368" y="114"/>
                    <a:pt x="1369" y="116"/>
                  </a:cubicBezTo>
                  <a:cubicBezTo>
                    <a:pt x="1369" y="120"/>
                    <a:pt x="1369" y="124"/>
                    <a:pt x="1369" y="127"/>
                  </a:cubicBezTo>
                  <a:cubicBezTo>
                    <a:pt x="1368" y="125"/>
                    <a:pt x="1367" y="122"/>
                    <a:pt x="1366" y="119"/>
                  </a:cubicBezTo>
                  <a:close/>
                  <a:moveTo>
                    <a:pt x="1377" y="151"/>
                  </a:moveTo>
                  <a:cubicBezTo>
                    <a:pt x="1377" y="151"/>
                    <a:pt x="1377" y="151"/>
                    <a:pt x="1377" y="151"/>
                  </a:cubicBezTo>
                  <a:cubicBezTo>
                    <a:pt x="1377" y="151"/>
                    <a:pt x="1377" y="150"/>
                    <a:pt x="1377" y="150"/>
                  </a:cubicBezTo>
                  <a:cubicBezTo>
                    <a:pt x="1377" y="150"/>
                    <a:pt x="1377" y="150"/>
                    <a:pt x="1377" y="150"/>
                  </a:cubicBezTo>
                  <a:cubicBezTo>
                    <a:pt x="1377" y="151"/>
                    <a:pt x="1377" y="151"/>
                    <a:pt x="1377" y="151"/>
                  </a:cubicBezTo>
                  <a:close/>
                  <a:moveTo>
                    <a:pt x="1383" y="114"/>
                  </a:moveTo>
                  <a:cubicBezTo>
                    <a:pt x="1381" y="105"/>
                    <a:pt x="1378" y="96"/>
                    <a:pt x="1374" y="88"/>
                  </a:cubicBezTo>
                  <a:cubicBezTo>
                    <a:pt x="1378" y="97"/>
                    <a:pt x="1380" y="110"/>
                    <a:pt x="1382" y="122"/>
                  </a:cubicBezTo>
                  <a:cubicBezTo>
                    <a:pt x="1381" y="127"/>
                    <a:pt x="1380" y="132"/>
                    <a:pt x="1379" y="136"/>
                  </a:cubicBezTo>
                  <a:cubicBezTo>
                    <a:pt x="1378" y="134"/>
                    <a:pt x="1378" y="133"/>
                    <a:pt x="1377" y="131"/>
                  </a:cubicBezTo>
                  <a:cubicBezTo>
                    <a:pt x="1377" y="117"/>
                    <a:pt x="1376" y="102"/>
                    <a:pt x="1374" y="87"/>
                  </a:cubicBezTo>
                  <a:cubicBezTo>
                    <a:pt x="1374" y="87"/>
                    <a:pt x="1374" y="88"/>
                    <a:pt x="1374" y="88"/>
                  </a:cubicBezTo>
                  <a:cubicBezTo>
                    <a:pt x="1374" y="88"/>
                    <a:pt x="1374" y="87"/>
                    <a:pt x="1374" y="87"/>
                  </a:cubicBezTo>
                  <a:cubicBezTo>
                    <a:pt x="1373" y="82"/>
                    <a:pt x="1373" y="78"/>
                    <a:pt x="1372" y="73"/>
                  </a:cubicBezTo>
                  <a:cubicBezTo>
                    <a:pt x="1379" y="81"/>
                    <a:pt x="1383" y="91"/>
                    <a:pt x="1386" y="101"/>
                  </a:cubicBezTo>
                  <a:cubicBezTo>
                    <a:pt x="1385" y="105"/>
                    <a:pt x="1384" y="109"/>
                    <a:pt x="1383" y="114"/>
                  </a:cubicBezTo>
                  <a:close/>
                  <a:moveTo>
                    <a:pt x="1390" y="138"/>
                  </a:moveTo>
                  <a:cubicBezTo>
                    <a:pt x="1389" y="137"/>
                    <a:pt x="1389" y="136"/>
                    <a:pt x="1389" y="135"/>
                  </a:cubicBezTo>
                  <a:cubicBezTo>
                    <a:pt x="1389" y="124"/>
                    <a:pt x="1385" y="112"/>
                    <a:pt x="1386" y="101"/>
                  </a:cubicBezTo>
                  <a:cubicBezTo>
                    <a:pt x="1389" y="110"/>
                    <a:pt x="1391" y="119"/>
                    <a:pt x="1392" y="128"/>
                  </a:cubicBezTo>
                  <a:cubicBezTo>
                    <a:pt x="1391" y="132"/>
                    <a:pt x="1390" y="135"/>
                    <a:pt x="1390" y="138"/>
                  </a:cubicBezTo>
                  <a:close/>
                  <a:moveTo>
                    <a:pt x="1405" y="136"/>
                  </a:moveTo>
                  <a:cubicBezTo>
                    <a:pt x="1405" y="135"/>
                    <a:pt x="1404" y="134"/>
                    <a:pt x="1404" y="133"/>
                  </a:cubicBezTo>
                  <a:cubicBezTo>
                    <a:pt x="1403" y="131"/>
                    <a:pt x="1403" y="129"/>
                    <a:pt x="1402" y="128"/>
                  </a:cubicBezTo>
                  <a:cubicBezTo>
                    <a:pt x="1402" y="127"/>
                    <a:pt x="1402" y="127"/>
                    <a:pt x="1402" y="127"/>
                  </a:cubicBezTo>
                  <a:cubicBezTo>
                    <a:pt x="1403" y="129"/>
                    <a:pt x="1403" y="131"/>
                    <a:pt x="1404" y="133"/>
                  </a:cubicBezTo>
                  <a:cubicBezTo>
                    <a:pt x="1404" y="134"/>
                    <a:pt x="1405" y="135"/>
                    <a:pt x="1405" y="136"/>
                  </a:cubicBezTo>
                  <a:cubicBezTo>
                    <a:pt x="1405" y="136"/>
                    <a:pt x="1405" y="136"/>
                    <a:pt x="1405" y="136"/>
                  </a:cubicBezTo>
                  <a:close/>
                  <a:moveTo>
                    <a:pt x="1406" y="133"/>
                  </a:moveTo>
                  <a:cubicBezTo>
                    <a:pt x="1405" y="129"/>
                    <a:pt x="1404" y="125"/>
                    <a:pt x="1402" y="120"/>
                  </a:cubicBezTo>
                  <a:cubicBezTo>
                    <a:pt x="1402" y="119"/>
                    <a:pt x="1402" y="117"/>
                    <a:pt x="1402" y="115"/>
                  </a:cubicBezTo>
                  <a:cubicBezTo>
                    <a:pt x="1402" y="112"/>
                    <a:pt x="1402" y="109"/>
                    <a:pt x="1403" y="105"/>
                  </a:cubicBezTo>
                  <a:cubicBezTo>
                    <a:pt x="1405" y="112"/>
                    <a:pt x="1406" y="119"/>
                    <a:pt x="1408" y="126"/>
                  </a:cubicBezTo>
                  <a:cubicBezTo>
                    <a:pt x="1407" y="128"/>
                    <a:pt x="1407" y="130"/>
                    <a:pt x="1406" y="133"/>
                  </a:cubicBezTo>
                  <a:close/>
                  <a:moveTo>
                    <a:pt x="1420" y="139"/>
                  </a:moveTo>
                  <a:cubicBezTo>
                    <a:pt x="1420" y="139"/>
                    <a:pt x="1420" y="139"/>
                    <a:pt x="1420" y="139"/>
                  </a:cubicBezTo>
                  <a:cubicBezTo>
                    <a:pt x="1420" y="137"/>
                    <a:pt x="1420" y="135"/>
                    <a:pt x="1420" y="133"/>
                  </a:cubicBezTo>
                  <a:cubicBezTo>
                    <a:pt x="1420" y="134"/>
                    <a:pt x="1420" y="134"/>
                    <a:pt x="1420" y="135"/>
                  </a:cubicBezTo>
                  <a:cubicBezTo>
                    <a:pt x="1420" y="136"/>
                    <a:pt x="1420" y="138"/>
                    <a:pt x="1420" y="139"/>
                  </a:cubicBezTo>
                  <a:close/>
                  <a:moveTo>
                    <a:pt x="1441" y="150"/>
                  </a:moveTo>
                  <a:cubicBezTo>
                    <a:pt x="1440" y="148"/>
                    <a:pt x="1439" y="147"/>
                    <a:pt x="1439" y="146"/>
                  </a:cubicBezTo>
                  <a:cubicBezTo>
                    <a:pt x="1438" y="131"/>
                    <a:pt x="1434" y="116"/>
                    <a:pt x="1432" y="101"/>
                  </a:cubicBezTo>
                  <a:cubicBezTo>
                    <a:pt x="1437" y="115"/>
                    <a:pt x="1439" y="132"/>
                    <a:pt x="1441" y="146"/>
                  </a:cubicBezTo>
                  <a:cubicBezTo>
                    <a:pt x="1441" y="147"/>
                    <a:pt x="1441" y="148"/>
                    <a:pt x="1441" y="150"/>
                  </a:cubicBezTo>
                  <a:close/>
                  <a:moveTo>
                    <a:pt x="1445" y="143"/>
                  </a:moveTo>
                  <a:cubicBezTo>
                    <a:pt x="1445" y="142"/>
                    <a:pt x="1445" y="141"/>
                    <a:pt x="1445" y="140"/>
                  </a:cubicBezTo>
                  <a:cubicBezTo>
                    <a:pt x="1445" y="139"/>
                    <a:pt x="1445" y="139"/>
                    <a:pt x="1445" y="139"/>
                  </a:cubicBezTo>
                  <a:cubicBezTo>
                    <a:pt x="1445" y="140"/>
                    <a:pt x="1445" y="141"/>
                    <a:pt x="1445" y="142"/>
                  </a:cubicBezTo>
                  <a:cubicBezTo>
                    <a:pt x="1445" y="142"/>
                    <a:pt x="1445" y="143"/>
                    <a:pt x="1445" y="143"/>
                  </a:cubicBezTo>
                  <a:close/>
                  <a:moveTo>
                    <a:pt x="1458" y="139"/>
                  </a:moveTo>
                  <a:cubicBezTo>
                    <a:pt x="1457" y="142"/>
                    <a:pt x="1456" y="145"/>
                    <a:pt x="1455" y="147"/>
                  </a:cubicBezTo>
                  <a:cubicBezTo>
                    <a:pt x="1455" y="146"/>
                    <a:pt x="1454" y="145"/>
                    <a:pt x="1454" y="144"/>
                  </a:cubicBezTo>
                  <a:cubicBezTo>
                    <a:pt x="1456" y="132"/>
                    <a:pt x="1456" y="120"/>
                    <a:pt x="1458" y="108"/>
                  </a:cubicBezTo>
                  <a:cubicBezTo>
                    <a:pt x="1460" y="116"/>
                    <a:pt x="1459" y="128"/>
                    <a:pt x="1458" y="139"/>
                  </a:cubicBezTo>
                  <a:close/>
                  <a:moveTo>
                    <a:pt x="1458" y="108"/>
                  </a:moveTo>
                  <a:cubicBezTo>
                    <a:pt x="1459" y="104"/>
                    <a:pt x="1459" y="100"/>
                    <a:pt x="1461" y="97"/>
                  </a:cubicBezTo>
                  <a:cubicBezTo>
                    <a:pt x="1462" y="100"/>
                    <a:pt x="1463" y="103"/>
                    <a:pt x="1464" y="107"/>
                  </a:cubicBezTo>
                  <a:cubicBezTo>
                    <a:pt x="1463" y="112"/>
                    <a:pt x="1463" y="117"/>
                    <a:pt x="1462" y="122"/>
                  </a:cubicBezTo>
                  <a:cubicBezTo>
                    <a:pt x="1460" y="116"/>
                    <a:pt x="1459" y="111"/>
                    <a:pt x="1458" y="108"/>
                  </a:cubicBezTo>
                  <a:close/>
                  <a:moveTo>
                    <a:pt x="1466" y="134"/>
                  </a:moveTo>
                  <a:cubicBezTo>
                    <a:pt x="1465" y="132"/>
                    <a:pt x="1464" y="130"/>
                    <a:pt x="1464" y="128"/>
                  </a:cubicBezTo>
                  <a:cubicBezTo>
                    <a:pt x="1464" y="121"/>
                    <a:pt x="1464" y="114"/>
                    <a:pt x="1464" y="107"/>
                  </a:cubicBezTo>
                  <a:cubicBezTo>
                    <a:pt x="1466" y="113"/>
                    <a:pt x="1467" y="118"/>
                    <a:pt x="1468" y="124"/>
                  </a:cubicBezTo>
                  <a:cubicBezTo>
                    <a:pt x="1467" y="128"/>
                    <a:pt x="1466" y="131"/>
                    <a:pt x="1466" y="134"/>
                  </a:cubicBezTo>
                  <a:close/>
                  <a:moveTo>
                    <a:pt x="1470" y="118"/>
                  </a:moveTo>
                  <a:cubicBezTo>
                    <a:pt x="1468" y="114"/>
                    <a:pt x="1466" y="109"/>
                    <a:pt x="1464" y="105"/>
                  </a:cubicBezTo>
                  <a:cubicBezTo>
                    <a:pt x="1465" y="102"/>
                    <a:pt x="1465" y="99"/>
                    <a:pt x="1466" y="96"/>
                  </a:cubicBezTo>
                  <a:cubicBezTo>
                    <a:pt x="1465" y="99"/>
                    <a:pt x="1465" y="102"/>
                    <a:pt x="1464" y="105"/>
                  </a:cubicBezTo>
                  <a:cubicBezTo>
                    <a:pt x="1463" y="102"/>
                    <a:pt x="1462" y="99"/>
                    <a:pt x="1461" y="96"/>
                  </a:cubicBezTo>
                  <a:cubicBezTo>
                    <a:pt x="1461" y="94"/>
                    <a:pt x="1462" y="91"/>
                    <a:pt x="1463" y="89"/>
                  </a:cubicBezTo>
                  <a:cubicBezTo>
                    <a:pt x="1467" y="95"/>
                    <a:pt x="1470" y="102"/>
                    <a:pt x="1472" y="109"/>
                  </a:cubicBezTo>
                  <a:cubicBezTo>
                    <a:pt x="1472" y="112"/>
                    <a:pt x="1471" y="115"/>
                    <a:pt x="1470" y="118"/>
                  </a:cubicBezTo>
                  <a:close/>
                  <a:moveTo>
                    <a:pt x="1473" y="151"/>
                  </a:moveTo>
                  <a:cubicBezTo>
                    <a:pt x="1473" y="151"/>
                    <a:pt x="1473" y="151"/>
                    <a:pt x="1472" y="151"/>
                  </a:cubicBezTo>
                  <a:cubicBezTo>
                    <a:pt x="1473" y="150"/>
                    <a:pt x="1473" y="148"/>
                    <a:pt x="1473" y="147"/>
                  </a:cubicBezTo>
                  <a:cubicBezTo>
                    <a:pt x="1473" y="147"/>
                    <a:pt x="1473" y="148"/>
                    <a:pt x="1473" y="148"/>
                  </a:cubicBezTo>
                  <a:cubicBezTo>
                    <a:pt x="1473" y="149"/>
                    <a:pt x="1473" y="150"/>
                    <a:pt x="1473" y="151"/>
                  </a:cubicBezTo>
                  <a:close/>
                  <a:moveTo>
                    <a:pt x="1477" y="136"/>
                  </a:moveTo>
                  <a:cubicBezTo>
                    <a:pt x="1476" y="134"/>
                    <a:pt x="1475" y="132"/>
                    <a:pt x="1475" y="130"/>
                  </a:cubicBezTo>
                  <a:cubicBezTo>
                    <a:pt x="1475" y="127"/>
                    <a:pt x="1475" y="123"/>
                    <a:pt x="1476" y="120"/>
                  </a:cubicBezTo>
                  <a:cubicBezTo>
                    <a:pt x="1477" y="123"/>
                    <a:pt x="1478" y="127"/>
                    <a:pt x="1479" y="130"/>
                  </a:cubicBezTo>
                  <a:cubicBezTo>
                    <a:pt x="1478" y="132"/>
                    <a:pt x="1477" y="134"/>
                    <a:pt x="1477" y="136"/>
                  </a:cubicBezTo>
                  <a:close/>
                  <a:moveTo>
                    <a:pt x="1483" y="150"/>
                  </a:moveTo>
                  <a:cubicBezTo>
                    <a:pt x="1483" y="149"/>
                    <a:pt x="1482" y="147"/>
                    <a:pt x="1481" y="146"/>
                  </a:cubicBezTo>
                  <a:cubicBezTo>
                    <a:pt x="1482" y="145"/>
                    <a:pt x="1482" y="145"/>
                    <a:pt x="1482" y="144"/>
                  </a:cubicBezTo>
                  <a:cubicBezTo>
                    <a:pt x="1483" y="146"/>
                    <a:pt x="1483" y="147"/>
                    <a:pt x="1484" y="149"/>
                  </a:cubicBezTo>
                  <a:cubicBezTo>
                    <a:pt x="1484" y="149"/>
                    <a:pt x="1483" y="149"/>
                    <a:pt x="1483" y="150"/>
                  </a:cubicBezTo>
                  <a:close/>
                  <a:moveTo>
                    <a:pt x="1481" y="122"/>
                  </a:moveTo>
                  <a:cubicBezTo>
                    <a:pt x="1480" y="118"/>
                    <a:pt x="1478" y="115"/>
                    <a:pt x="1477" y="111"/>
                  </a:cubicBezTo>
                  <a:cubicBezTo>
                    <a:pt x="1478" y="101"/>
                    <a:pt x="1480" y="90"/>
                    <a:pt x="1484" y="81"/>
                  </a:cubicBezTo>
                  <a:cubicBezTo>
                    <a:pt x="1487" y="86"/>
                    <a:pt x="1490" y="91"/>
                    <a:pt x="1492" y="97"/>
                  </a:cubicBezTo>
                  <a:cubicBezTo>
                    <a:pt x="1490" y="101"/>
                    <a:pt x="1488" y="105"/>
                    <a:pt x="1486" y="109"/>
                  </a:cubicBezTo>
                  <a:cubicBezTo>
                    <a:pt x="1484" y="102"/>
                    <a:pt x="1483" y="96"/>
                    <a:pt x="1481" y="91"/>
                  </a:cubicBezTo>
                  <a:cubicBezTo>
                    <a:pt x="1482" y="99"/>
                    <a:pt x="1483" y="106"/>
                    <a:pt x="1484" y="114"/>
                  </a:cubicBezTo>
                  <a:cubicBezTo>
                    <a:pt x="1483" y="117"/>
                    <a:pt x="1482" y="119"/>
                    <a:pt x="1481" y="122"/>
                  </a:cubicBezTo>
                  <a:close/>
                  <a:moveTo>
                    <a:pt x="1488" y="141"/>
                  </a:moveTo>
                  <a:cubicBezTo>
                    <a:pt x="1487" y="138"/>
                    <a:pt x="1486" y="135"/>
                    <a:pt x="1485" y="131"/>
                  </a:cubicBezTo>
                  <a:cubicBezTo>
                    <a:pt x="1485" y="129"/>
                    <a:pt x="1486" y="127"/>
                    <a:pt x="1486" y="124"/>
                  </a:cubicBezTo>
                  <a:cubicBezTo>
                    <a:pt x="1487" y="130"/>
                    <a:pt x="1488" y="135"/>
                    <a:pt x="1489" y="140"/>
                  </a:cubicBezTo>
                  <a:cubicBezTo>
                    <a:pt x="1489" y="140"/>
                    <a:pt x="1489" y="141"/>
                    <a:pt x="1488" y="141"/>
                  </a:cubicBezTo>
                  <a:close/>
                  <a:moveTo>
                    <a:pt x="1491" y="150"/>
                  </a:moveTo>
                  <a:cubicBezTo>
                    <a:pt x="1491" y="150"/>
                    <a:pt x="1491" y="149"/>
                    <a:pt x="1491" y="149"/>
                  </a:cubicBezTo>
                  <a:cubicBezTo>
                    <a:pt x="1491" y="149"/>
                    <a:pt x="1491" y="149"/>
                    <a:pt x="1491" y="149"/>
                  </a:cubicBezTo>
                  <a:cubicBezTo>
                    <a:pt x="1491" y="149"/>
                    <a:pt x="1491" y="150"/>
                    <a:pt x="1491" y="150"/>
                  </a:cubicBezTo>
                  <a:cubicBezTo>
                    <a:pt x="1491" y="150"/>
                    <a:pt x="1491" y="150"/>
                    <a:pt x="1491" y="150"/>
                  </a:cubicBezTo>
                  <a:close/>
                  <a:moveTo>
                    <a:pt x="1488" y="114"/>
                  </a:moveTo>
                  <a:cubicBezTo>
                    <a:pt x="1489" y="108"/>
                    <a:pt x="1490" y="103"/>
                    <a:pt x="1492" y="97"/>
                  </a:cubicBezTo>
                  <a:cubicBezTo>
                    <a:pt x="1494" y="103"/>
                    <a:pt x="1496" y="110"/>
                    <a:pt x="1498" y="116"/>
                  </a:cubicBezTo>
                  <a:cubicBezTo>
                    <a:pt x="1496" y="121"/>
                    <a:pt x="1495" y="126"/>
                    <a:pt x="1493" y="131"/>
                  </a:cubicBezTo>
                  <a:cubicBezTo>
                    <a:pt x="1491" y="126"/>
                    <a:pt x="1489" y="120"/>
                    <a:pt x="1488" y="114"/>
                  </a:cubicBezTo>
                  <a:close/>
                  <a:moveTo>
                    <a:pt x="1495" y="139"/>
                  </a:moveTo>
                  <a:cubicBezTo>
                    <a:pt x="1497" y="134"/>
                    <a:pt x="1498" y="129"/>
                    <a:pt x="1499" y="124"/>
                  </a:cubicBezTo>
                  <a:cubicBezTo>
                    <a:pt x="1500" y="125"/>
                    <a:pt x="1500" y="126"/>
                    <a:pt x="1500" y="128"/>
                  </a:cubicBezTo>
                  <a:cubicBezTo>
                    <a:pt x="1499" y="132"/>
                    <a:pt x="1497" y="136"/>
                    <a:pt x="1496" y="141"/>
                  </a:cubicBezTo>
                  <a:cubicBezTo>
                    <a:pt x="1496" y="140"/>
                    <a:pt x="1495" y="139"/>
                    <a:pt x="1495" y="139"/>
                  </a:cubicBezTo>
                  <a:close/>
                  <a:moveTo>
                    <a:pt x="1500" y="150"/>
                  </a:moveTo>
                  <a:cubicBezTo>
                    <a:pt x="1500" y="150"/>
                    <a:pt x="1499" y="149"/>
                    <a:pt x="1499" y="149"/>
                  </a:cubicBezTo>
                  <a:cubicBezTo>
                    <a:pt x="1500" y="147"/>
                    <a:pt x="1501" y="144"/>
                    <a:pt x="1502" y="141"/>
                  </a:cubicBezTo>
                  <a:cubicBezTo>
                    <a:pt x="1502" y="143"/>
                    <a:pt x="1503" y="144"/>
                    <a:pt x="1503" y="145"/>
                  </a:cubicBezTo>
                  <a:cubicBezTo>
                    <a:pt x="1502" y="147"/>
                    <a:pt x="1501" y="149"/>
                    <a:pt x="1500" y="150"/>
                  </a:cubicBezTo>
                  <a:close/>
                  <a:moveTo>
                    <a:pt x="1511" y="126"/>
                  </a:moveTo>
                  <a:cubicBezTo>
                    <a:pt x="1510" y="123"/>
                    <a:pt x="1509" y="120"/>
                    <a:pt x="1508" y="117"/>
                  </a:cubicBezTo>
                  <a:cubicBezTo>
                    <a:pt x="1509" y="116"/>
                    <a:pt x="1509" y="115"/>
                    <a:pt x="1509" y="114"/>
                  </a:cubicBezTo>
                  <a:cubicBezTo>
                    <a:pt x="1509" y="116"/>
                    <a:pt x="1510" y="117"/>
                    <a:pt x="1510" y="119"/>
                  </a:cubicBezTo>
                  <a:cubicBezTo>
                    <a:pt x="1511" y="121"/>
                    <a:pt x="1511" y="123"/>
                    <a:pt x="1512" y="125"/>
                  </a:cubicBezTo>
                  <a:cubicBezTo>
                    <a:pt x="1512" y="125"/>
                    <a:pt x="1511" y="125"/>
                    <a:pt x="1511" y="126"/>
                  </a:cubicBezTo>
                  <a:close/>
                  <a:moveTo>
                    <a:pt x="1516" y="142"/>
                  </a:moveTo>
                  <a:cubicBezTo>
                    <a:pt x="1515" y="139"/>
                    <a:pt x="1515" y="136"/>
                    <a:pt x="1514" y="133"/>
                  </a:cubicBezTo>
                  <a:cubicBezTo>
                    <a:pt x="1514" y="133"/>
                    <a:pt x="1514" y="133"/>
                    <a:pt x="1514" y="133"/>
                  </a:cubicBezTo>
                  <a:cubicBezTo>
                    <a:pt x="1515" y="136"/>
                    <a:pt x="1516" y="138"/>
                    <a:pt x="1516" y="141"/>
                  </a:cubicBezTo>
                  <a:cubicBezTo>
                    <a:pt x="1516" y="141"/>
                    <a:pt x="1516" y="141"/>
                    <a:pt x="1516" y="142"/>
                  </a:cubicBezTo>
                  <a:close/>
                  <a:moveTo>
                    <a:pt x="1518" y="148"/>
                  </a:moveTo>
                  <a:cubicBezTo>
                    <a:pt x="1518" y="148"/>
                    <a:pt x="1518" y="148"/>
                    <a:pt x="1518" y="148"/>
                  </a:cubicBezTo>
                  <a:cubicBezTo>
                    <a:pt x="1518" y="148"/>
                    <a:pt x="1518" y="148"/>
                    <a:pt x="1518" y="148"/>
                  </a:cubicBezTo>
                  <a:cubicBezTo>
                    <a:pt x="1518" y="148"/>
                    <a:pt x="1518" y="148"/>
                    <a:pt x="1518" y="148"/>
                  </a:cubicBezTo>
                  <a:cubicBezTo>
                    <a:pt x="1518" y="148"/>
                    <a:pt x="1518" y="148"/>
                    <a:pt x="1518" y="148"/>
                  </a:cubicBezTo>
                  <a:close/>
                  <a:moveTo>
                    <a:pt x="1521" y="141"/>
                  </a:moveTo>
                  <a:cubicBezTo>
                    <a:pt x="1521" y="141"/>
                    <a:pt x="1521" y="141"/>
                    <a:pt x="1521" y="141"/>
                  </a:cubicBezTo>
                  <a:cubicBezTo>
                    <a:pt x="1522" y="137"/>
                    <a:pt x="1523" y="133"/>
                    <a:pt x="1525" y="129"/>
                  </a:cubicBezTo>
                  <a:cubicBezTo>
                    <a:pt x="1525" y="129"/>
                    <a:pt x="1525" y="130"/>
                    <a:pt x="1525" y="131"/>
                  </a:cubicBezTo>
                  <a:cubicBezTo>
                    <a:pt x="1523" y="135"/>
                    <a:pt x="1522" y="138"/>
                    <a:pt x="1521" y="141"/>
                  </a:cubicBezTo>
                  <a:close/>
                  <a:moveTo>
                    <a:pt x="1528" y="122"/>
                  </a:moveTo>
                  <a:cubicBezTo>
                    <a:pt x="1528" y="121"/>
                    <a:pt x="1527" y="120"/>
                    <a:pt x="1527" y="119"/>
                  </a:cubicBezTo>
                  <a:cubicBezTo>
                    <a:pt x="1528" y="117"/>
                    <a:pt x="1528" y="114"/>
                    <a:pt x="1529" y="111"/>
                  </a:cubicBezTo>
                  <a:cubicBezTo>
                    <a:pt x="1530" y="113"/>
                    <a:pt x="1530" y="115"/>
                    <a:pt x="1531" y="117"/>
                  </a:cubicBezTo>
                  <a:cubicBezTo>
                    <a:pt x="1530" y="119"/>
                    <a:pt x="1529" y="121"/>
                    <a:pt x="1528" y="122"/>
                  </a:cubicBezTo>
                  <a:close/>
                  <a:moveTo>
                    <a:pt x="1538" y="147"/>
                  </a:moveTo>
                  <a:cubicBezTo>
                    <a:pt x="1537" y="145"/>
                    <a:pt x="1537" y="144"/>
                    <a:pt x="1536" y="142"/>
                  </a:cubicBezTo>
                  <a:cubicBezTo>
                    <a:pt x="1536" y="140"/>
                    <a:pt x="1535" y="138"/>
                    <a:pt x="1534" y="136"/>
                  </a:cubicBezTo>
                  <a:cubicBezTo>
                    <a:pt x="1534" y="136"/>
                    <a:pt x="1534" y="135"/>
                    <a:pt x="1534" y="134"/>
                  </a:cubicBezTo>
                  <a:cubicBezTo>
                    <a:pt x="1535" y="137"/>
                    <a:pt x="1536" y="139"/>
                    <a:pt x="1536" y="142"/>
                  </a:cubicBezTo>
                  <a:cubicBezTo>
                    <a:pt x="1537" y="143"/>
                    <a:pt x="1537" y="145"/>
                    <a:pt x="1538" y="147"/>
                  </a:cubicBezTo>
                  <a:cubicBezTo>
                    <a:pt x="1538" y="147"/>
                    <a:pt x="1538" y="147"/>
                    <a:pt x="1538" y="147"/>
                  </a:cubicBezTo>
                  <a:close/>
                  <a:moveTo>
                    <a:pt x="1541" y="138"/>
                  </a:moveTo>
                  <a:cubicBezTo>
                    <a:pt x="1539" y="133"/>
                    <a:pt x="1538" y="128"/>
                    <a:pt x="1536" y="124"/>
                  </a:cubicBezTo>
                  <a:cubicBezTo>
                    <a:pt x="1536" y="121"/>
                    <a:pt x="1537" y="118"/>
                    <a:pt x="1537" y="116"/>
                  </a:cubicBezTo>
                  <a:cubicBezTo>
                    <a:pt x="1538" y="123"/>
                    <a:pt x="1540" y="129"/>
                    <a:pt x="1542" y="136"/>
                  </a:cubicBezTo>
                  <a:cubicBezTo>
                    <a:pt x="1542" y="137"/>
                    <a:pt x="1541" y="137"/>
                    <a:pt x="1541" y="138"/>
                  </a:cubicBezTo>
                  <a:close/>
                  <a:moveTo>
                    <a:pt x="1538" y="109"/>
                  </a:moveTo>
                  <a:cubicBezTo>
                    <a:pt x="1539" y="103"/>
                    <a:pt x="1541" y="97"/>
                    <a:pt x="1543" y="91"/>
                  </a:cubicBezTo>
                  <a:cubicBezTo>
                    <a:pt x="1545" y="96"/>
                    <a:pt x="1547" y="101"/>
                    <a:pt x="1549" y="106"/>
                  </a:cubicBezTo>
                  <a:cubicBezTo>
                    <a:pt x="1547" y="112"/>
                    <a:pt x="1546" y="120"/>
                    <a:pt x="1544" y="127"/>
                  </a:cubicBezTo>
                  <a:cubicBezTo>
                    <a:pt x="1542" y="121"/>
                    <a:pt x="1540" y="115"/>
                    <a:pt x="1538" y="109"/>
                  </a:cubicBezTo>
                  <a:close/>
                  <a:moveTo>
                    <a:pt x="1545" y="148"/>
                  </a:moveTo>
                  <a:cubicBezTo>
                    <a:pt x="1545" y="147"/>
                    <a:pt x="1545" y="147"/>
                    <a:pt x="1545" y="147"/>
                  </a:cubicBezTo>
                  <a:cubicBezTo>
                    <a:pt x="1545" y="147"/>
                    <a:pt x="1545" y="147"/>
                    <a:pt x="1545" y="147"/>
                  </a:cubicBezTo>
                  <a:cubicBezTo>
                    <a:pt x="1545" y="147"/>
                    <a:pt x="1545" y="147"/>
                    <a:pt x="1545" y="147"/>
                  </a:cubicBezTo>
                  <a:cubicBezTo>
                    <a:pt x="1545" y="147"/>
                    <a:pt x="1545" y="148"/>
                    <a:pt x="1545" y="148"/>
                  </a:cubicBezTo>
                  <a:close/>
                  <a:moveTo>
                    <a:pt x="1547" y="136"/>
                  </a:moveTo>
                  <a:cubicBezTo>
                    <a:pt x="1549" y="127"/>
                    <a:pt x="1549" y="118"/>
                    <a:pt x="1549" y="109"/>
                  </a:cubicBezTo>
                  <a:cubicBezTo>
                    <a:pt x="1551" y="115"/>
                    <a:pt x="1552" y="121"/>
                    <a:pt x="1553" y="127"/>
                  </a:cubicBezTo>
                  <a:cubicBezTo>
                    <a:pt x="1551" y="131"/>
                    <a:pt x="1550" y="135"/>
                    <a:pt x="1549" y="139"/>
                  </a:cubicBezTo>
                  <a:cubicBezTo>
                    <a:pt x="1548" y="138"/>
                    <a:pt x="1548" y="137"/>
                    <a:pt x="1547" y="136"/>
                  </a:cubicBezTo>
                  <a:close/>
                  <a:moveTo>
                    <a:pt x="1554" y="148"/>
                  </a:moveTo>
                  <a:cubicBezTo>
                    <a:pt x="1553" y="148"/>
                    <a:pt x="1553" y="147"/>
                    <a:pt x="1552" y="146"/>
                  </a:cubicBezTo>
                  <a:cubicBezTo>
                    <a:pt x="1553" y="143"/>
                    <a:pt x="1554" y="140"/>
                    <a:pt x="1554" y="137"/>
                  </a:cubicBezTo>
                  <a:cubicBezTo>
                    <a:pt x="1555" y="140"/>
                    <a:pt x="1555" y="142"/>
                    <a:pt x="1556" y="144"/>
                  </a:cubicBezTo>
                  <a:cubicBezTo>
                    <a:pt x="1555" y="146"/>
                    <a:pt x="1554" y="147"/>
                    <a:pt x="1554" y="148"/>
                  </a:cubicBezTo>
                  <a:close/>
                  <a:moveTo>
                    <a:pt x="1549" y="103"/>
                  </a:moveTo>
                  <a:cubicBezTo>
                    <a:pt x="1549" y="102"/>
                    <a:pt x="1549" y="102"/>
                    <a:pt x="1549" y="102"/>
                  </a:cubicBezTo>
                  <a:cubicBezTo>
                    <a:pt x="1549" y="102"/>
                    <a:pt x="1549" y="103"/>
                    <a:pt x="1549" y="103"/>
                  </a:cubicBezTo>
                  <a:cubicBezTo>
                    <a:pt x="1547" y="98"/>
                    <a:pt x="1545" y="94"/>
                    <a:pt x="1543" y="91"/>
                  </a:cubicBezTo>
                  <a:cubicBezTo>
                    <a:pt x="1544" y="87"/>
                    <a:pt x="1546" y="83"/>
                    <a:pt x="1548" y="80"/>
                  </a:cubicBezTo>
                  <a:cubicBezTo>
                    <a:pt x="1554" y="89"/>
                    <a:pt x="1558" y="99"/>
                    <a:pt x="1560" y="109"/>
                  </a:cubicBezTo>
                  <a:cubicBezTo>
                    <a:pt x="1559" y="112"/>
                    <a:pt x="1557" y="116"/>
                    <a:pt x="1556" y="119"/>
                  </a:cubicBezTo>
                  <a:cubicBezTo>
                    <a:pt x="1554" y="114"/>
                    <a:pt x="1552" y="108"/>
                    <a:pt x="1549" y="103"/>
                  </a:cubicBezTo>
                  <a:close/>
                  <a:moveTo>
                    <a:pt x="1557" y="123"/>
                  </a:moveTo>
                  <a:cubicBezTo>
                    <a:pt x="1558" y="118"/>
                    <a:pt x="1559" y="114"/>
                    <a:pt x="1560" y="110"/>
                  </a:cubicBezTo>
                  <a:cubicBezTo>
                    <a:pt x="1561" y="115"/>
                    <a:pt x="1562" y="120"/>
                    <a:pt x="1563" y="125"/>
                  </a:cubicBezTo>
                  <a:cubicBezTo>
                    <a:pt x="1562" y="128"/>
                    <a:pt x="1561" y="130"/>
                    <a:pt x="1560" y="133"/>
                  </a:cubicBezTo>
                  <a:cubicBezTo>
                    <a:pt x="1559" y="129"/>
                    <a:pt x="1558" y="126"/>
                    <a:pt x="1557" y="123"/>
                  </a:cubicBezTo>
                  <a:close/>
                  <a:moveTo>
                    <a:pt x="1564" y="150"/>
                  </a:moveTo>
                  <a:cubicBezTo>
                    <a:pt x="1564" y="147"/>
                    <a:pt x="1563" y="144"/>
                    <a:pt x="1562" y="140"/>
                  </a:cubicBezTo>
                  <a:cubicBezTo>
                    <a:pt x="1563" y="137"/>
                    <a:pt x="1563" y="135"/>
                    <a:pt x="1563" y="132"/>
                  </a:cubicBezTo>
                  <a:cubicBezTo>
                    <a:pt x="1564" y="137"/>
                    <a:pt x="1564" y="143"/>
                    <a:pt x="1564" y="149"/>
                  </a:cubicBezTo>
                  <a:cubicBezTo>
                    <a:pt x="1564" y="150"/>
                    <a:pt x="1564" y="150"/>
                    <a:pt x="1564" y="150"/>
                  </a:cubicBezTo>
                  <a:close/>
                  <a:moveTo>
                    <a:pt x="1593" y="152"/>
                  </a:moveTo>
                  <a:cubicBezTo>
                    <a:pt x="1593" y="148"/>
                    <a:pt x="1593" y="145"/>
                    <a:pt x="1592" y="141"/>
                  </a:cubicBezTo>
                  <a:cubicBezTo>
                    <a:pt x="1592" y="136"/>
                    <a:pt x="1593" y="131"/>
                    <a:pt x="1593" y="125"/>
                  </a:cubicBezTo>
                  <a:cubicBezTo>
                    <a:pt x="1593" y="134"/>
                    <a:pt x="1593" y="142"/>
                    <a:pt x="1593" y="151"/>
                  </a:cubicBezTo>
                  <a:cubicBezTo>
                    <a:pt x="1593" y="151"/>
                    <a:pt x="1593" y="151"/>
                    <a:pt x="1593" y="152"/>
                  </a:cubicBezTo>
                  <a:close/>
                  <a:moveTo>
                    <a:pt x="1659" y="128"/>
                  </a:moveTo>
                  <a:cubicBezTo>
                    <a:pt x="1659" y="132"/>
                    <a:pt x="1658" y="136"/>
                    <a:pt x="1657" y="140"/>
                  </a:cubicBezTo>
                  <a:cubicBezTo>
                    <a:pt x="1657" y="136"/>
                    <a:pt x="1656" y="133"/>
                    <a:pt x="1655" y="129"/>
                  </a:cubicBezTo>
                  <a:cubicBezTo>
                    <a:pt x="1655" y="126"/>
                    <a:pt x="1655" y="122"/>
                    <a:pt x="1655" y="119"/>
                  </a:cubicBezTo>
                  <a:cubicBezTo>
                    <a:pt x="1655" y="112"/>
                    <a:pt x="1656" y="104"/>
                    <a:pt x="1657" y="97"/>
                  </a:cubicBezTo>
                  <a:cubicBezTo>
                    <a:pt x="1658" y="102"/>
                    <a:pt x="1659" y="107"/>
                    <a:pt x="1659" y="111"/>
                  </a:cubicBezTo>
                  <a:cubicBezTo>
                    <a:pt x="1659" y="122"/>
                    <a:pt x="1659" y="122"/>
                    <a:pt x="1659" y="122"/>
                  </a:cubicBezTo>
                  <a:cubicBezTo>
                    <a:pt x="1659" y="124"/>
                    <a:pt x="1659" y="126"/>
                    <a:pt x="1659" y="128"/>
                  </a:cubicBezTo>
                  <a:close/>
                  <a:moveTo>
                    <a:pt x="1667" y="151"/>
                  </a:moveTo>
                  <a:cubicBezTo>
                    <a:pt x="1667" y="152"/>
                    <a:pt x="1667" y="152"/>
                    <a:pt x="1667" y="152"/>
                  </a:cubicBezTo>
                  <a:cubicBezTo>
                    <a:pt x="1667" y="152"/>
                    <a:pt x="1667" y="152"/>
                    <a:pt x="1667" y="152"/>
                  </a:cubicBezTo>
                  <a:cubicBezTo>
                    <a:pt x="1667" y="136"/>
                    <a:pt x="1667" y="123"/>
                    <a:pt x="1666" y="109"/>
                  </a:cubicBezTo>
                  <a:cubicBezTo>
                    <a:pt x="1666" y="104"/>
                    <a:pt x="1667" y="99"/>
                    <a:pt x="1668" y="93"/>
                  </a:cubicBezTo>
                  <a:cubicBezTo>
                    <a:pt x="1669" y="99"/>
                    <a:pt x="1669" y="105"/>
                    <a:pt x="1669" y="110"/>
                  </a:cubicBezTo>
                  <a:cubicBezTo>
                    <a:pt x="1669" y="124"/>
                    <a:pt x="1667" y="138"/>
                    <a:pt x="1667" y="151"/>
                  </a:cubicBezTo>
                  <a:close/>
                  <a:moveTo>
                    <a:pt x="1694" y="110"/>
                  </a:moveTo>
                  <a:cubicBezTo>
                    <a:pt x="1694" y="109"/>
                    <a:pt x="1694" y="107"/>
                    <a:pt x="1694" y="106"/>
                  </a:cubicBezTo>
                  <a:cubicBezTo>
                    <a:pt x="1694" y="110"/>
                    <a:pt x="1695" y="113"/>
                    <a:pt x="1695" y="116"/>
                  </a:cubicBezTo>
                  <a:cubicBezTo>
                    <a:pt x="1694" y="114"/>
                    <a:pt x="1694" y="112"/>
                    <a:pt x="1694" y="110"/>
                  </a:cubicBezTo>
                  <a:close/>
                  <a:moveTo>
                    <a:pt x="1720" y="120"/>
                  </a:moveTo>
                  <a:cubicBezTo>
                    <a:pt x="1718" y="114"/>
                    <a:pt x="1717" y="109"/>
                    <a:pt x="1717" y="104"/>
                  </a:cubicBezTo>
                  <a:cubicBezTo>
                    <a:pt x="1717" y="102"/>
                    <a:pt x="1717" y="98"/>
                    <a:pt x="1719" y="93"/>
                  </a:cubicBezTo>
                  <a:cubicBezTo>
                    <a:pt x="1720" y="100"/>
                    <a:pt x="1720" y="107"/>
                    <a:pt x="1720" y="112"/>
                  </a:cubicBezTo>
                  <a:cubicBezTo>
                    <a:pt x="1720" y="115"/>
                    <a:pt x="1720" y="117"/>
                    <a:pt x="1720" y="120"/>
                  </a:cubicBezTo>
                  <a:close/>
                  <a:moveTo>
                    <a:pt x="1730" y="145"/>
                  </a:moveTo>
                  <a:cubicBezTo>
                    <a:pt x="1730" y="145"/>
                    <a:pt x="1730" y="145"/>
                    <a:pt x="1730" y="144"/>
                  </a:cubicBezTo>
                  <a:cubicBezTo>
                    <a:pt x="1730" y="139"/>
                    <a:pt x="1730" y="134"/>
                    <a:pt x="1730" y="129"/>
                  </a:cubicBezTo>
                  <a:cubicBezTo>
                    <a:pt x="1731" y="132"/>
                    <a:pt x="1731" y="135"/>
                    <a:pt x="1731" y="137"/>
                  </a:cubicBezTo>
                  <a:cubicBezTo>
                    <a:pt x="1731" y="140"/>
                    <a:pt x="1730" y="142"/>
                    <a:pt x="1730" y="145"/>
                  </a:cubicBezTo>
                  <a:close/>
                  <a:moveTo>
                    <a:pt x="1741" y="145"/>
                  </a:moveTo>
                  <a:cubicBezTo>
                    <a:pt x="1741" y="144"/>
                    <a:pt x="1740" y="143"/>
                    <a:pt x="1740" y="143"/>
                  </a:cubicBezTo>
                  <a:cubicBezTo>
                    <a:pt x="1740" y="142"/>
                    <a:pt x="1740" y="141"/>
                    <a:pt x="1740" y="140"/>
                  </a:cubicBezTo>
                  <a:cubicBezTo>
                    <a:pt x="1741" y="141"/>
                    <a:pt x="1741" y="142"/>
                    <a:pt x="1741" y="143"/>
                  </a:cubicBezTo>
                  <a:cubicBezTo>
                    <a:pt x="1741" y="143"/>
                    <a:pt x="1741" y="144"/>
                    <a:pt x="1741" y="145"/>
                  </a:cubicBezTo>
                  <a:close/>
                  <a:moveTo>
                    <a:pt x="1742" y="138"/>
                  </a:moveTo>
                  <a:cubicBezTo>
                    <a:pt x="1742" y="136"/>
                    <a:pt x="1741" y="135"/>
                    <a:pt x="1741" y="133"/>
                  </a:cubicBezTo>
                  <a:cubicBezTo>
                    <a:pt x="1741" y="129"/>
                    <a:pt x="1741" y="124"/>
                    <a:pt x="1741" y="119"/>
                  </a:cubicBezTo>
                  <a:cubicBezTo>
                    <a:pt x="1742" y="124"/>
                    <a:pt x="1743" y="129"/>
                    <a:pt x="1744" y="134"/>
                  </a:cubicBezTo>
                  <a:cubicBezTo>
                    <a:pt x="1743" y="135"/>
                    <a:pt x="1743" y="137"/>
                    <a:pt x="1742" y="138"/>
                  </a:cubicBezTo>
                  <a:close/>
                  <a:moveTo>
                    <a:pt x="1747" y="154"/>
                  </a:moveTo>
                  <a:cubicBezTo>
                    <a:pt x="1747" y="153"/>
                    <a:pt x="1747" y="152"/>
                    <a:pt x="1747" y="151"/>
                  </a:cubicBezTo>
                  <a:cubicBezTo>
                    <a:pt x="1747" y="151"/>
                    <a:pt x="1747" y="150"/>
                    <a:pt x="1747" y="150"/>
                  </a:cubicBezTo>
                  <a:cubicBezTo>
                    <a:pt x="1747" y="151"/>
                    <a:pt x="1747" y="152"/>
                    <a:pt x="1747" y="154"/>
                  </a:cubicBezTo>
                  <a:cubicBezTo>
                    <a:pt x="1747" y="154"/>
                    <a:pt x="1747" y="154"/>
                    <a:pt x="1747" y="154"/>
                  </a:cubicBezTo>
                  <a:close/>
                  <a:moveTo>
                    <a:pt x="1753" y="139"/>
                  </a:moveTo>
                  <a:cubicBezTo>
                    <a:pt x="1752" y="136"/>
                    <a:pt x="1751" y="134"/>
                    <a:pt x="1751" y="132"/>
                  </a:cubicBezTo>
                  <a:cubicBezTo>
                    <a:pt x="1751" y="129"/>
                    <a:pt x="1752" y="127"/>
                    <a:pt x="1753" y="125"/>
                  </a:cubicBezTo>
                  <a:cubicBezTo>
                    <a:pt x="1753" y="128"/>
                    <a:pt x="1754" y="131"/>
                    <a:pt x="1755" y="134"/>
                  </a:cubicBezTo>
                  <a:cubicBezTo>
                    <a:pt x="1754" y="136"/>
                    <a:pt x="1754" y="137"/>
                    <a:pt x="1753" y="139"/>
                  </a:cubicBezTo>
                  <a:close/>
                  <a:moveTo>
                    <a:pt x="1773" y="114"/>
                  </a:moveTo>
                  <a:cubicBezTo>
                    <a:pt x="1772" y="108"/>
                    <a:pt x="1771" y="101"/>
                    <a:pt x="1771" y="95"/>
                  </a:cubicBezTo>
                  <a:cubicBezTo>
                    <a:pt x="1771" y="88"/>
                    <a:pt x="1772" y="81"/>
                    <a:pt x="1773" y="75"/>
                  </a:cubicBezTo>
                  <a:cubicBezTo>
                    <a:pt x="1775" y="81"/>
                    <a:pt x="1775" y="88"/>
                    <a:pt x="1775" y="95"/>
                  </a:cubicBezTo>
                  <a:cubicBezTo>
                    <a:pt x="1775" y="101"/>
                    <a:pt x="1774" y="108"/>
                    <a:pt x="1773" y="114"/>
                  </a:cubicBezTo>
                  <a:close/>
                  <a:moveTo>
                    <a:pt x="1793" y="139"/>
                  </a:moveTo>
                  <a:cubicBezTo>
                    <a:pt x="1793" y="137"/>
                    <a:pt x="1792" y="136"/>
                    <a:pt x="1792" y="134"/>
                  </a:cubicBezTo>
                  <a:cubicBezTo>
                    <a:pt x="1792" y="131"/>
                    <a:pt x="1793" y="128"/>
                    <a:pt x="1794" y="125"/>
                  </a:cubicBezTo>
                  <a:cubicBezTo>
                    <a:pt x="1794" y="127"/>
                    <a:pt x="1795" y="129"/>
                    <a:pt x="1796" y="132"/>
                  </a:cubicBezTo>
                  <a:cubicBezTo>
                    <a:pt x="1795" y="134"/>
                    <a:pt x="1794" y="136"/>
                    <a:pt x="1793" y="139"/>
                  </a:cubicBezTo>
                  <a:close/>
                  <a:moveTo>
                    <a:pt x="1799" y="154"/>
                  </a:moveTo>
                  <a:cubicBezTo>
                    <a:pt x="1799" y="154"/>
                    <a:pt x="1799" y="154"/>
                    <a:pt x="1799" y="154"/>
                  </a:cubicBezTo>
                  <a:cubicBezTo>
                    <a:pt x="1799" y="152"/>
                    <a:pt x="1799" y="151"/>
                    <a:pt x="1800" y="150"/>
                  </a:cubicBezTo>
                  <a:cubicBezTo>
                    <a:pt x="1800" y="150"/>
                    <a:pt x="1800" y="151"/>
                    <a:pt x="1800" y="151"/>
                  </a:cubicBezTo>
                  <a:cubicBezTo>
                    <a:pt x="1799" y="152"/>
                    <a:pt x="1799" y="153"/>
                    <a:pt x="1799" y="154"/>
                  </a:cubicBezTo>
                  <a:close/>
                  <a:moveTo>
                    <a:pt x="1805" y="119"/>
                  </a:moveTo>
                  <a:cubicBezTo>
                    <a:pt x="1805" y="120"/>
                    <a:pt x="1805" y="120"/>
                    <a:pt x="1805" y="120"/>
                  </a:cubicBezTo>
                  <a:cubicBezTo>
                    <a:pt x="1805" y="120"/>
                    <a:pt x="1805" y="120"/>
                    <a:pt x="1805" y="120"/>
                  </a:cubicBezTo>
                  <a:cubicBezTo>
                    <a:pt x="1805" y="120"/>
                    <a:pt x="1805" y="120"/>
                    <a:pt x="1805" y="119"/>
                  </a:cubicBezTo>
                  <a:close/>
                  <a:moveTo>
                    <a:pt x="1804" y="138"/>
                  </a:moveTo>
                  <a:cubicBezTo>
                    <a:pt x="1804" y="137"/>
                    <a:pt x="1803" y="135"/>
                    <a:pt x="1803" y="134"/>
                  </a:cubicBezTo>
                  <a:cubicBezTo>
                    <a:pt x="1803" y="134"/>
                    <a:pt x="1803" y="134"/>
                    <a:pt x="1803" y="133"/>
                  </a:cubicBezTo>
                  <a:cubicBezTo>
                    <a:pt x="1803" y="134"/>
                    <a:pt x="1804" y="135"/>
                    <a:pt x="1804" y="137"/>
                  </a:cubicBezTo>
                  <a:cubicBezTo>
                    <a:pt x="1804" y="137"/>
                    <a:pt x="1804" y="138"/>
                    <a:pt x="1804" y="138"/>
                  </a:cubicBezTo>
                  <a:close/>
                  <a:moveTo>
                    <a:pt x="1803" y="133"/>
                  </a:moveTo>
                  <a:cubicBezTo>
                    <a:pt x="1803" y="132"/>
                    <a:pt x="1803" y="131"/>
                    <a:pt x="1803" y="130"/>
                  </a:cubicBezTo>
                  <a:cubicBezTo>
                    <a:pt x="1804" y="131"/>
                    <a:pt x="1805" y="133"/>
                    <a:pt x="1805" y="134"/>
                  </a:cubicBezTo>
                  <a:cubicBezTo>
                    <a:pt x="1805" y="135"/>
                    <a:pt x="1805" y="135"/>
                    <a:pt x="1805" y="136"/>
                  </a:cubicBezTo>
                  <a:cubicBezTo>
                    <a:pt x="1804" y="134"/>
                    <a:pt x="1803" y="133"/>
                    <a:pt x="1803" y="133"/>
                  </a:cubicBezTo>
                  <a:close/>
                  <a:moveTo>
                    <a:pt x="1806" y="145"/>
                  </a:moveTo>
                  <a:cubicBezTo>
                    <a:pt x="1805" y="144"/>
                    <a:pt x="1805" y="143"/>
                    <a:pt x="1805" y="143"/>
                  </a:cubicBezTo>
                  <a:cubicBezTo>
                    <a:pt x="1805" y="142"/>
                    <a:pt x="1806" y="141"/>
                    <a:pt x="1806" y="140"/>
                  </a:cubicBezTo>
                  <a:cubicBezTo>
                    <a:pt x="1806" y="140"/>
                    <a:pt x="1806" y="140"/>
                    <a:pt x="1806" y="140"/>
                  </a:cubicBezTo>
                  <a:cubicBezTo>
                    <a:pt x="1806" y="141"/>
                    <a:pt x="1806" y="142"/>
                    <a:pt x="1806" y="143"/>
                  </a:cubicBezTo>
                  <a:cubicBezTo>
                    <a:pt x="1806" y="143"/>
                    <a:pt x="1806" y="144"/>
                    <a:pt x="1806" y="145"/>
                  </a:cubicBezTo>
                  <a:close/>
                  <a:moveTo>
                    <a:pt x="1816" y="134"/>
                  </a:moveTo>
                  <a:cubicBezTo>
                    <a:pt x="1816" y="134"/>
                    <a:pt x="1816" y="133"/>
                    <a:pt x="1816" y="133"/>
                  </a:cubicBezTo>
                  <a:cubicBezTo>
                    <a:pt x="1816" y="132"/>
                    <a:pt x="1816" y="130"/>
                    <a:pt x="1816" y="129"/>
                  </a:cubicBezTo>
                  <a:cubicBezTo>
                    <a:pt x="1816" y="130"/>
                    <a:pt x="1816" y="132"/>
                    <a:pt x="1816" y="134"/>
                  </a:cubicBezTo>
                  <a:close/>
                  <a:moveTo>
                    <a:pt x="1826" y="120"/>
                  </a:moveTo>
                  <a:cubicBezTo>
                    <a:pt x="1826" y="117"/>
                    <a:pt x="1826" y="115"/>
                    <a:pt x="1826" y="112"/>
                  </a:cubicBezTo>
                  <a:cubicBezTo>
                    <a:pt x="1826" y="111"/>
                    <a:pt x="1826" y="111"/>
                    <a:pt x="1826" y="110"/>
                  </a:cubicBezTo>
                  <a:cubicBezTo>
                    <a:pt x="1826" y="113"/>
                    <a:pt x="1826" y="116"/>
                    <a:pt x="1827" y="119"/>
                  </a:cubicBezTo>
                  <a:cubicBezTo>
                    <a:pt x="1827" y="119"/>
                    <a:pt x="1826" y="120"/>
                    <a:pt x="1826" y="120"/>
                  </a:cubicBezTo>
                  <a:close/>
                  <a:moveTo>
                    <a:pt x="1828" y="115"/>
                  </a:moveTo>
                  <a:cubicBezTo>
                    <a:pt x="1827" y="112"/>
                    <a:pt x="1827" y="108"/>
                    <a:pt x="1826" y="104"/>
                  </a:cubicBezTo>
                  <a:cubicBezTo>
                    <a:pt x="1827" y="101"/>
                    <a:pt x="1827" y="97"/>
                    <a:pt x="1828" y="93"/>
                  </a:cubicBezTo>
                  <a:cubicBezTo>
                    <a:pt x="1829" y="98"/>
                    <a:pt x="1829" y="102"/>
                    <a:pt x="1829" y="104"/>
                  </a:cubicBezTo>
                  <a:cubicBezTo>
                    <a:pt x="1829" y="108"/>
                    <a:pt x="1829" y="111"/>
                    <a:pt x="1828" y="115"/>
                  </a:cubicBezTo>
                  <a:close/>
                  <a:moveTo>
                    <a:pt x="1833" y="102"/>
                  </a:moveTo>
                  <a:cubicBezTo>
                    <a:pt x="1833" y="102"/>
                    <a:pt x="1833" y="102"/>
                    <a:pt x="1832" y="103"/>
                  </a:cubicBezTo>
                  <a:cubicBezTo>
                    <a:pt x="1832" y="99"/>
                    <a:pt x="1831" y="94"/>
                    <a:pt x="1828" y="90"/>
                  </a:cubicBezTo>
                  <a:cubicBezTo>
                    <a:pt x="1830" y="84"/>
                    <a:pt x="1832" y="78"/>
                    <a:pt x="1834" y="73"/>
                  </a:cubicBezTo>
                  <a:cubicBezTo>
                    <a:pt x="1833" y="83"/>
                    <a:pt x="1833" y="93"/>
                    <a:pt x="1833" y="102"/>
                  </a:cubicBezTo>
                  <a:close/>
                  <a:moveTo>
                    <a:pt x="1839" y="111"/>
                  </a:moveTo>
                  <a:cubicBezTo>
                    <a:pt x="1839" y="111"/>
                    <a:pt x="1839" y="111"/>
                    <a:pt x="1839" y="111"/>
                  </a:cubicBezTo>
                  <a:cubicBezTo>
                    <a:pt x="1839" y="114"/>
                    <a:pt x="1838" y="116"/>
                    <a:pt x="1838" y="119"/>
                  </a:cubicBezTo>
                  <a:cubicBezTo>
                    <a:pt x="1837" y="114"/>
                    <a:pt x="1837" y="108"/>
                    <a:pt x="1837" y="103"/>
                  </a:cubicBezTo>
                  <a:cubicBezTo>
                    <a:pt x="1837" y="97"/>
                    <a:pt x="1837" y="91"/>
                    <a:pt x="1839" y="85"/>
                  </a:cubicBezTo>
                  <a:cubicBezTo>
                    <a:pt x="1838" y="87"/>
                    <a:pt x="1837" y="89"/>
                    <a:pt x="1836" y="92"/>
                  </a:cubicBezTo>
                  <a:cubicBezTo>
                    <a:pt x="1836" y="87"/>
                    <a:pt x="1836" y="82"/>
                    <a:pt x="1837" y="77"/>
                  </a:cubicBezTo>
                  <a:cubicBezTo>
                    <a:pt x="1839" y="83"/>
                    <a:pt x="1840" y="90"/>
                    <a:pt x="1840" y="96"/>
                  </a:cubicBezTo>
                  <a:cubicBezTo>
                    <a:pt x="1840" y="101"/>
                    <a:pt x="1840" y="106"/>
                    <a:pt x="1839" y="111"/>
                  </a:cubicBezTo>
                  <a:close/>
                  <a:moveTo>
                    <a:pt x="1845" y="127"/>
                  </a:moveTo>
                  <a:cubicBezTo>
                    <a:pt x="1844" y="132"/>
                    <a:pt x="1844" y="134"/>
                    <a:pt x="1844" y="134"/>
                  </a:cubicBezTo>
                  <a:cubicBezTo>
                    <a:pt x="1844" y="129"/>
                    <a:pt x="1845" y="125"/>
                    <a:pt x="1845" y="120"/>
                  </a:cubicBezTo>
                  <a:cubicBezTo>
                    <a:pt x="1845" y="123"/>
                    <a:pt x="1845" y="125"/>
                    <a:pt x="1845" y="127"/>
                  </a:cubicBezTo>
                  <a:close/>
                  <a:moveTo>
                    <a:pt x="1877" y="92"/>
                  </a:moveTo>
                  <a:cubicBezTo>
                    <a:pt x="1877" y="91"/>
                    <a:pt x="1877" y="90"/>
                    <a:pt x="1877" y="89"/>
                  </a:cubicBezTo>
                  <a:cubicBezTo>
                    <a:pt x="1877" y="89"/>
                    <a:pt x="1877" y="90"/>
                    <a:pt x="1877" y="91"/>
                  </a:cubicBezTo>
                  <a:cubicBezTo>
                    <a:pt x="1877" y="91"/>
                    <a:pt x="1877" y="92"/>
                    <a:pt x="1877" y="92"/>
                  </a:cubicBezTo>
                  <a:close/>
                  <a:moveTo>
                    <a:pt x="1880" y="130"/>
                  </a:moveTo>
                  <a:cubicBezTo>
                    <a:pt x="1879" y="132"/>
                    <a:pt x="1879" y="134"/>
                    <a:pt x="1879" y="136"/>
                  </a:cubicBezTo>
                  <a:cubicBezTo>
                    <a:pt x="1878" y="127"/>
                    <a:pt x="1877" y="119"/>
                    <a:pt x="1877" y="110"/>
                  </a:cubicBezTo>
                  <a:cubicBezTo>
                    <a:pt x="1877" y="105"/>
                    <a:pt x="1877" y="99"/>
                    <a:pt x="1878" y="93"/>
                  </a:cubicBezTo>
                  <a:cubicBezTo>
                    <a:pt x="1879" y="99"/>
                    <a:pt x="1880" y="104"/>
                    <a:pt x="1881" y="109"/>
                  </a:cubicBezTo>
                  <a:cubicBezTo>
                    <a:pt x="1880" y="116"/>
                    <a:pt x="1880" y="123"/>
                    <a:pt x="1880" y="130"/>
                  </a:cubicBezTo>
                  <a:close/>
                  <a:moveTo>
                    <a:pt x="1889" y="140"/>
                  </a:moveTo>
                  <a:cubicBezTo>
                    <a:pt x="1889" y="140"/>
                    <a:pt x="1889" y="139"/>
                    <a:pt x="1889" y="139"/>
                  </a:cubicBezTo>
                  <a:cubicBezTo>
                    <a:pt x="1890" y="100"/>
                    <a:pt x="1890" y="100"/>
                    <a:pt x="1890" y="100"/>
                  </a:cubicBezTo>
                  <a:cubicBezTo>
                    <a:pt x="1890" y="106"/>
                    <a:pt x="1891" y="113"/>
                    <a:pt x="1891" y="119"/>
                  </a:cubicBezTo>
                  <a:cubicBezTo>
                    <a:pt x="1891" y="122"/>
                    <a:pt x="1891" y="126"/>
                    <a:pt x="1891" y="129"/>
                  </a:cubicBezTo>
                  <a:cubicBezTo>
                    <a:pt x="1890" y="133"/>
                    <a:pt x="1890" y="136"/>
                    <a:pt x="1889" y="140"/>
                  </a:cubicBezTo>
                  <a:close/>
                  <a:moveTo>
                    <a:pt x="1910" y="105"/>
                  </a:moveTo>
                  <a:cubicBezTo>
                    <a:pt x="1910" y="104"/>
                    <a:pt x="1910" y="102"/>
                    <a:pt x="1910" y="101"/>
                  </a:cubicBezTo>
                  <a:cubicBezTo>
                    <a:pt x="1910" y="102"/>
                    <a:pt x="1911" y="103"/>
                    <a:pt x="1911" y="103"/>
                  </a:cubicBezTo>
                  <a:cubicBezTo>
                    <a:pt x="1910" y="104"/>
                    <a:pt x="1910" y="105"/>
                    <a:pt x="1910" y="105"/>
                  </a:cubicBezTo>
                  <a:close/>
                  <a:moveTo>
                    <a:pt x="1933" y="101"/>
                  </a:moveTo>
                  <a:cubicBezTo>
                    <a:pt x="1932" y="101"/>
                    <a:pt x="1932" y="101"/>
                    <a:pt x="1932" y="100"/>
                  </a:cubicBezTo>
                  <a:cubicBezTo>
                    <a:pt x="1932" y="101"/>
                    <a:pt x="1932" y="101"/>
                    <a:pt x="1933" y="101"/>
                  </a:cubicBezTo>
                  <a:cubicBezTo>
                    <a:pt x="1932" y="111"/>
                    <a:pt x="1931" y="119"/>
                    <a:pt x="1930" y="126"/>
                  </a:cubicBezTo>
                  <a:cubicBezTo>
                    <a:pt x="1929" y="122"/>
                    <a:pt x="1929" y="118"/>
                    <a:pt x="1928" y="114"/>
                  </a:cubicBezTo>
                  <a:cubicBezTo>
                    <a:pt x="1928" y="109"/>
                    <a:pt x="1928" y="103"/>
                    <a:pt x="1928" y="98"/>
                  </a:cubicBezTo>
                  <a:cubicBezTo>
                    <a:pt x="1929" y="92"/>
                    <a:pt x="1931" y="87"/>
                    <a:pt x="1934" y="82"/>
                  </a:cubicBezTo>
                  <a:cubicBezTo>
                    <a:pt x="1933" y="89"/>
                    <a:pt x="1933" y="95"/>
                    <a:pt x="1933" y="101"/>
                  </a:cubicBezTo>
                  <a:close/>
                  <a:moveTo>
                    <a:pt x="1942" y="117"/>
                  </a:moveTo>
                  <a:cubicBezTo>
                    <a:pt x="1942" y="114"/>
                    <a:pt x="1942" y="110"/>
                    <a:pt x="1942" y="106"/>
                  </a:cubicBezTo>
                  <a:cubicBezTo>
                    <a:pt x="1942" y="99"/>
                    <a:pt x="1942" y="90"/>
                    <a:pt x="1945" y="83"/>
                  </a:cubicBezTo>
                  <a:cubicBezTo>
                    <a:pt x="1944" y="95"/>
                    <a:pt x="1943" y="107"/>
                    <a:pt x="1942" y="117"/>
                  </a:cubicBezTo>
                  <a:close/>
                  <a:moveTo>
                    <a:pt x="1948" y="108"/>
                  </a:moveTo>
                  <a:cubicBezTo>
                    <a:pt x="1948" y="106"/>
                    <a:pt x="1948" y="104"/>
                    <a:pt x="1949" y="102"/>
                  </a:cubicBezTo>
                  <a:cubicBezTo>
                    <a:pt x="1949" y="102"/>
                    <a:pt x="1949" y="102"/>
                    <a:pt x="1949" y="103"/>
                  </a:cubicBezTo>
                  <a:cubicBezTo>
                    <a:pt x="1949" y="104"/>
                    <a:pt x="1948" y="106"/>
                    <a:pt x="1948" y="108"/>
                  </a:cubicBezTo>
                  <a:close/>
                  <a:moveTo>
                    <a:pt x="1954" y="111"/>
                  </a:moveTo>
                  <a:cubicBezTo>
                    <a:pt x="1954" y="103"/>
                    <a:pt x="1957" y="95"/>
                    <a:pt x="1959" y="87"/>
                  </a:cubicBezTo>
                  <a:cubicBezTo>
                    <a:pt x="1958" y="95"/>
                    <a:pt x="1956" y="104"/>
                    <a:pt x="1954" y="113"/>
                  </a:cubicBezTo>
                  <a:cubicBezTo>
                    <a:pt x="1954" y="112"/>
                    <a:pt x="1954" y="112"/>
                    <a:pt x="1954" y="111"/>
                  </a:cubicBezTo>
                  <a:close/>
                  <a:moveTo>
                    <a:pt x="1978" y="110"/>
                  </a:moveTo>
                  <a:cubicBezTo>
                    <a:pt x="1978" y="109"/>
                    <a:pt x="1978" y="108"/>
                    <a:pt x="1978" y="107"/>
                  </a:cubicBezTo>
                  <a:cubicBezTo>
                    <a:pt x="1978" y="107"/>
                    <a:pt x="1978" y="108"/>
                    <a:pt x="1978" y="108"/>
                  </a:cubicBezTo>
                  <a:cubicBezTo>
                    <a:pt x="1978" y="109"/>
                    <a:pt x="1978" y="109"/>
                    <a:pt x="1978" y="110"/>
                  </a:cubicBezTo>
                  <a:close/>
                  <a:moveTo>
                    <a:pt x="1989" y="125"/>
                  </a:moveTo>
                  <a:cubicBezTo>
                    <a:pt x="1989" y="123"/>
                    <a:pt x="1989" y="122"/>
                    <a:pt x="1989" y="120"/>
                  </a:cubicBezTo>
                  <a:cubicBezTo>
                    <a:pt x="1989" y="121"/>
                    <a:pt x="1989" y="122"/>
                    <a:pt x="1989" y="123"/>
                  </a:cubicBezTo>
                  <a:cubicBezTo>
                    <a:pt x="1989" y="123"/>
                    <a:pt x="1989" y="124"/>
                    <a:pt x="1989" y="125"/>
                  </a:cubicBezTo>
                  <a:close/>
                  <a:moveTo>
                    <a:pt x="1992" y="115"/>
                  </a:moveTo>
                  <a:cubicBezTo>
                    <a:pt x="1991" y="117"/>
                    <a:pt x="1991" y="118"/>
                    <a:pt x="1990" y="119"/>
                  </a:cubicBezTo>
                  <a:cubicBezTo>
                    <a:pt x="1990" y="118"/>
                    <a:pt x="1989" y="116"/>
                    <a:pt x="1989" y="114"/>
                  </a:cubicBezTo>
                  <a:cubicBezTo>
                    <a:pt x="1989" y="110"/>
                    <a:pt x="1989" y="105"/>
                    <a:pt x="1989" y="100"/>
                  </a:cubicBezTo>
                  <a:cubicBezTo>
                    <a:pt x="1990" y="94"/>
                    <a:pt x="1993" y="89"/>
                    <a:pt x="1996" y="84"/>
                  </a:cubicBezTo>
                  <a:cubicBezTo>
                    <a:pt x="1995" y="93"/>
                    <a:pt x="1993" y="105"/>
                    <a:pt x="1992" y="115"/>
                  </a:cubicBezTo>
                  <a:close/>
                  <a:moveTo>
                    <a:pt x="1999" y="90"/>
                  </a:moveTo>
                  <a:cubicBezTo>
                    <a:pt x="1999" y="88"/>
                    <a:pt x="1998" y="84"/>
                    <a:pt x="1998" y="80"/>
                  </a:cubicBezTo>
                  <a:cubicBezTo>
                    <a:pt x="1998" y="80"/>
                    <a:pt x="1998" y="80"/>
                    <a:pt x="1998" y="80"/>
                  </a:cubicBezTo>
                  <a:cubicBezTo>
                    <a:pt x="1999" y="81"/>
                    <a:pt x="2000" y="83"/>
                    <a:pt x="2000" y="84"/>
                  </a:cubicBezTo>
                  <a:cubicBezTo>
                    <a:pt x="2000" y="88"/>
                    <a:pt x="1999" y="90"/>
                    <a:pt x="1999" y="90"/>
                  </a:cubicBezTo>
                  <a:close/>
                  <a:moveTo>
                    <a:pt x="2001" y="83"/>
                  </a:moveTo>
                  <a:cubicBezTo>
                    <a:pt x="2000" y="81"/>
                    <a:pt x="1999" y="80"/>
                    <a:pt x="1998" y="79"/>
                  </a:cubicBezTo>
                  <a:cubicBezTo>
                    <a:pt x="1999" y="78"/>
                    <a:pt x="2000" y="76"/>
                    <a:pt x="2002" y="75"/>
                  </a:cubicBezTo>
                  <a:cubicBezTo>
                    <a:pt x="2001" y="78"/>
                    <a:pt x="2001" y="81"/>
                    <a:pt x="2001" y="83"/>
                  </a:cubicBezTo>
                  <a:close/>
                  <a:moveTo>
                    <a:pt x="2007" y="104"/>
                  </a:moveTo>
                  <a:cubicBezTo>
                    <a:pt x="2008" y="105"/>
                    <a:pt x="2008" y="107"/>
                    <a:pt x="2008" y="109"/>
                  </a:cubicBezTo>
                  <a:cubicBezTo>
                    <a:pt x="2008" y="111"/>
                    <a:pt x="2007" y="112"/>
                    <a:pt x="2007" y="114"/>
                  </a:cubicBezTo>
                  <a:cubicBezTo>
                    <a:pt x="2007" y="110"/>
                    <a:pt x="2007" y="107"/>
                    <a:pt x="2007" y="104"/>
                  </a:cubicBezTo>
                  <a:close/>
                  <a:moveTo>
                    <a:pt x="2003" y="91"/>
                  </a:moveTo>
                  <a:cubicBezTo>
                    <a:pt x="2003" y="91"/>
                    <a:pt x="2003" y="91"/>
                    <a:pt x="2003" y="91"/>
                  </a:cubicBezTo>
                  <a:cubicBezTo>
                    <a:pt x="2003" y="91"/>
                    <a:pt x="2003" y="91"/>
                    <a:pt x="2003" y="91"/>
                  </a:cubicBezTo>
                  <a:close/>
                  <a:moveTo>
                    <a:pt x="2003" y="124"/>
                  </a:moveTo>
                  <a:cubicBezTo>
                    <a:pt x="2004" y="114"/>
                    <a:pt x="2004" y="102"/>
                    <a:pt x="2003" y="91"/>
                  </a:cubicBezTo>
                  <a:cubicBezTo>
                    <a:pt x="2003" y="91"/>
                    <a:pt x="2003" y="91"/>
                    <a:pt x="2003" y="91"/>
                  </a:cubicBezTo>
                  <a:cubicBezTo>
                    <a:pt x="2005" y="94"/>
                    <a:pt x="2006" y="98"/>
                    <a:pt x="2007" y="101"/>
                  </a:cubicBezTo>
                  <a:cubicBezTo>
                    <a:pt x="2005" y="120"/>
                    <a:pt x="2005" y="120"/>
                    <a:pt x="2005" y="120"/>
                  </a:cubicBezTo>
                  <a:cubicBezTo>
                    <a:pt x="2004" y="121"/>
                    <a:pt x="2004" y="122"/>
                    <a:pt x="2003" y="124"/>
                  </a:cubicBezTo>
                  <a:close/>
                  <a:moveTo>
                    <a:pt x="2006" y="136"/>
                  </a:moveTo>
                  <a:cubicBezTo>
                    <a:pt x="2006" y="134"/>
                    <a:pt x="2006" y="133"/>
                    <a:pt x="2006" y="131"/>
                  </a:cubicBezTo>
                  <a:cubicBezTo>
                    <a:pt x="2007" y="126"/>
                    <a:pt x="2008" y="121"/>
                    <a:pt x="2009" y="116"/>
                  </a:cubicBezTo>
                  <a:cubicBezTo>
                    <a:pt x="2010" y="118"/>
                    <a:pt x="2010" y="121"/>
                    <a:pt x="2010" y="123"/>
                  </a:cubicBezTo>
                  <a:cubicBezTo>
                    <a:pt x="2010" y="124"/>
                    <a:pt x="2010" y="124"/>
                    <a:pt x="2010" y="124"/>
                  </a:cubicBezTo>
                  <a:cubicBezTo>
                    <a:pt x="2009" y="128"/>
                    <a:pt x="2007" y="132"/>
                    <a:pt x="2006" y="136"/>
                  </a:cubicBezTo>
                  <a:close/>
                  <a:moveTo>
                    <a:pt x="2010" y="141"/>
                  </a:moveTo>
                  <a:cubicBezTo>
                    <a:pt x="2010" y="141"/>
                    <a:pt x="2010" y="141"/>
                    <a:pt x="2010" y="141"/>
                  </a:cubicBezTo>
                  <a:cubicBezTo>
                    <a:pt x="2011" y="139"/>
                    <a:pt x="2011" y="137"/>
                    <a:pt x="2012" y="135"/>
                  </a:cubicBezTo>
                  <a:cubicBezTo>
                    <a:pt x="2012" y="135"/>
                    <a:pt x="2012" y="135"/>
                    <a:pt x="2012" y="135"/>
                  </a:cubicBezTo>
                  <a:cubicBezTo>
                    <a:pt x="2012" y="137"/>
                    <a:pt x="2011" y="139"/>
                    <a:pt x="2010" y="141"/>
                  </a:cubicBezTo>
                  <a:close/>
                  <a:moveTo>
                    <a:pt x="2017" y="119"/>
                  </a:moveTo>
                  <a:cubicBezTo>
                    <a:pt x="2016" y="119"/>
                    <a:pt x="2016" y="118"/>
                    <a:pt x="2016" y="118"/>
                  </a:cubicBezTo>
                  <a:cubicBezTo>
                    <a:pt x="2016" y="116"/>
                    <a:pt x="2017" y="115"/>
                    <a:pt x="2017" y="113"/>
                  </a:cubicBezTo>
                  <a:cubicBezTo>
                    <a:pt x="2017" y="112"/>
                    <a:pt x="2017" y="112"/>
                    <a:pt x="2017" y="111"/>
                  </a:cubicBezTo>
                  <a:cubicBezTo>
                    <a:pt x="2018" y="112"/>
                    <a:pt x="2018" y="113"/>
                    <a:pt x="2018" y="115"/>
                  </a:cubicBezTo>
                  <a:cubicBezTo>
                    <a:pt x="2018" y="116"/>
                    <a:pt x="2017" y="118"/>
                    <a:pt x="2017" y="119"/>
                  </a:cubicBezTo>
                  <a:close/>
                  <a:moveTo>
                    <a:pt x="2024" y="136"/>
                  </a:moveTo>
                  <a:cubicBezTo>
                    <a:pt x="2023" y="135"/>
                    <a:pt x="2023" y="134"/>
                    <a:pt x="2022" y="133"/>
                  </a:cubicBezTo>
                  <a:cubicBezTo>
                    <a:pt x="2022" y="132"/>
                    <a:pt x="2022" y="132"/>
                    <a:pt x="2022" y="131"/>
                  </a:cubicBezTo>
                  <a:cubicBezTo>
                    <a:pt x="2023" y="133"/>
                    <a:pt x="2023" y="134"/>
                    <a:pt x="2024" y="136"/>
                  </a:cubicBezTo>
                  <a:cubicBezTo>
                    <a:pt x="2024" y="136"/>
                    <a:pt x="2024" y="136"/>
                    <a:pt x="2024" y="136"/>
                  </a:cubicBezTo>
                  <a:close/>
                  <a:moveTo>
                    <a:pt x="2038" y="118"/>
                  </a:moveTo>
                  <a:cubicBezTo>
                    <a:pt x="2038" y="118"/>
                    <a:pt x="2038" y="117"/>
                    <a:pt x="2038" y="117"/>
                  </a:cubicBezTo>
                  <a:cubicBezTo>
                    <a:pt x="2038" y="117"/>
                    <a:pt x="2038" y="117"/>
                    <a:pt x="2038" y="117"/>
                  </a:cubicBezTo>
                  <a:cubicBezTo>
                    <a:pt x="2038" y="118"/>
                    <a:pt x="2038" y="118"/>
                    <a:pt x="2038" y="118"/>
                  </a:cubicBezTo>
                  <a:close/>
                  <a:moveTo>
                    <a:pt x="2044" y="105"/>
                  </a:moveTo>
                  <a:cubicBezTo>
                    <a:pt x="2043" y="106"/>
                    <a:pt x="2042" y="107"/>
                    <a:pt x="2042" y="109"/>
                  </a:cubicBezTo>
                  <a:cubicBezTo>
                    <a:pt x="2041" y="107"/>
                    <a:pt x="2041" y="106"/>
                    <a:pt x="2041" y="104"/>
                  </a:cubicBezTo>
                  <a:cubicBezTo>
                    <a:pt x="2042" y="101"/>
                    <a:pt x="2044" y="98"/>
                    <a:pt x="2045" y="94"/>
                  </a:cubicBezTo>
                  <a:cubicBezTo>
                    <a:pt x="2044" y="98"/>
                    <a:pt x="2044" y="101"/>
                    <a:pt x="2044" y="105"/>
                  </a:cubicBezTo>
                  <a:close/>
                  <a:moveTo>
                    <a:pt x="2049" y="138"/>
                  </a:moveTo>
                  <a:cubicBezTo>
                    <a:pt x="2049" y="137"/>
                    <a:pt x="2049" y="136"/>
                    <a:pt x="2048" y="135"/>
                  </a:cubicBezTo>
                  <a:cubicBezTo>
                    <a:pt x="2048" y="133"/>
                    <a:pt x="2048" y="131"/>
                    <a:pt x="2048" y="129"/>
                  </a:cubicBezTo>
                  <a:cubicBezTo>
                    <a:pt x="2049" y="131"/>
                    <a:pt x="2049" y="133"/>
                    <a:pt x="2050" y="134"/>
                  </a:cubicBezTo>
                  <a:cubicBezTo>
                    <a:pt x="2050" y="135"/>
                    <a:pt x="2050" y="137"/>
                    <a:pt x="2049" y="138"/>
                  </a:cubicBezTo>
                  <a:close/>
                  <a:moveTo>
                    <a:pt x="2051" y="123"/>
                  </a:moveTo>
                  <a:cubicBezTo>
                    <a:pt x="2050" y="121"/>
                    <a:pt x="2049" y="118"/>
                    <a:pt x="2049" y="116"/>
                  </a:cubicBezTo>
                  <a:cubicBezTo>
                    <a:pt x="2050" y="112"/>
                    <a:pt x="2051" y="107"/>
                    <a:pt x="2052" y="103"/>
                  </a:cubicBezTo>
                  <a:cubicBezTo>
                    <a:pt x="2052" y="110"/>
                    <a:pt x="2051" y="117"/>
                    <a:pt x="2051" y="123"/>
                  </a:cubicBezTo>
                  <a:close/>
                  <a:moveTo>
                    <a:pt x="2056" y="69"/>
                  </a:moveTo>
                  <a:cubicBezTo>
                    <a:pt x="2058" y="72"/>
                    <a:pt x="2060" y="75"/>
                    <a:pt x="2061" y="79"/>
                  </a:cubicBezTo>
                  <a:cubicBezTo>
                    <a:pt x="2061" y="79"/>
                    <a:pt x="2061" y="79"/>
                    <a:pt x="2061" y="79"/>
                  </a:cubicBezTo>
                  <a:cubicBezTo>
                    <a:pt x="2059" y="76"/>
                    <a:pt x="2058" y="72"/>
                    <a:pt x="2056" y="69"/>
                  </a:cubicBezTo>
                  <a:cubicBezTo>
                    <a:pt x="2056" y="69"/>
                    <a:pt x="2056" y="69"/>
                    <a:pt x="2056" y="69"/>
                  </a:cubicBezTo>
                  <a:close/>
                  <a:moveTo>
                    <a:pt x="2056" y="74"/>
                  </a:moveTo>
                  <a:cubicBezTo>
                    <a:pt x="2057" y="76"/>
                    <a:pt x="2058" y="79"/>
                    <a:pt x="2059" y="81"/>
                  </a:cubicBezTo>
                  <a:cubicBezTo>
                    <a:pt x="2058" y="82"/>
                    <a:pt x="2057" y="83"/>
                    <a:pt x="2056" y="85"/>
                  </a:cubicBezTo>
                  <a:cubicBezTo>
                    <a:pt x="2056" y="81"/>
                    <a:pt x="2056" y="77"/>
                    <a:pt x="2056" y="74"/>
                  </a:cubicBezTo>
                  <a:close/>
                  <a:moveTo>
                    <a:pt x="2057" y="120"/>
                  </a:moveTo>
                  <a:cubicBezTo>
                    <a:pt x="2057" y="115"/>
                    <a:pt x="2057" y="111"/>
                    <a:pt x="2057" y="106"/>
                  </a:cubicBezTo>
                  <a:cubicBezTo>
                    <a:pt x="2058" y="109"/>
                    <a:pt x="2058" y="112"/>
                    <a:pt x="2059" y="114"/>
                  </a:cubicBezTo>
                  <a:cubicBezTo>
                    <a:pt x="2058" y="116"/>
                    <a:pt x="2058" y="118"/>
                    <a:pt x="2057" y="120"/>
                  </a:cubicBezTo>
                  <a:close/>
                  <a:moveTo>
                    <a:pt x="2060" y="109"/>
                  </a:moveTo>
                  <a:cubicBezTo>
                    <a:pt x="2059" y="107"/>
                    <a:pt x="2058" y="104"/>
                    <a:pt x="2057" y="102"/>
                  </a:cubicBezTo>
                  <a:cubicBezTo>
                    <a:pt x="2057" y="99"/>
                    <a:pt x="2057" y="97"/>
                    <a:pt x="2057" y="94"/>
                  </a:cubicBezTo>
                  <a:cubicBezTo>
                    <a:pt x="2058" y="98"/>
                    <a:pt x="2059" y="102"/>
                    <a:pt x="2061" y="107"/>
                  </a:cubicBezTo>
                  <a:cubicBezTo>
                    <a:pt x="2061" y="108"/>
                    <a:pt x="2060" y="108"/>
                    <a:pt x="2060" y="109"/>
                  </a:cubicBezTo>
                  <a:close/>
                  <a:moveTo>
                    <a:pt x="2064" y="96"/>
                  </a:moveTo>
                  <a:cubicBezTo>
                    <a:pt x="2063" y="98"/>
                    <a:pt x="2062" y="101"/>
                    <a:pt x="2062" y="104"/>
                  </a:cubicBezTo>
                  <a:cubicBezTo>
                    <a:pt x="2060" y="100"/>
                    <a:pt x="2058" y="96"/>
                    <a:pt x="2057" y="92"/>
                  </a:cubicBezTo>
                  <a:cubicBezTo>
                    <a:pt x="2057" y="92"/>
                    <a:pt x="2057" y="92"/>
                    <a:pt x="2057" y="92"/>
                  </a:cubicBezTo>
                  <a:cubicBezTo>
                    <a:pt x="2058" y="89"/>
                    <a:pt x="2059" y="86"/>
                    <a:pt x="2061" y="84"/>
                  </a:cubicBezTo>
                  <a:cubicBezTo>
                    <a:pt x="2062" y="87"/>
                    <a:pt x="2063" y="90"/>
                    <a:pt x="2064" y="93"/>
                  </a:cubicBezTo>
                  <a:cubicBezTo>
                    <a:pt x="2064" y="94"/>
                    <a:pt x="2064" y="95"/>
                    <a:pt x="2064" y="96"/>
                  </a:cubicBezTo>
                  <a:close/>
                  <a:moveTo>
                    <a:pt x="2065" y="90"/>
                  </a:moveTo>
                  <a:cubicBezTo>
                    <a:pt x="2064" y="87"/>
                    <a:pt x="2063" y="84"/>
                    <a:pt x="2062" y="82"/>
                  </a:cubicBezTo>
                  <a:cubicBezTo>
                    <a:pt x="2062" y="81"/>
                    <a:pt x="2062" y="81"/>
                    <a:pt x="2062" y="81"/>
                  </a:cubicBezTo>
                  <a:cubicBezTo>
                    <a:pt x="2063" y="83"/>
                    <a:pt x="2064" y="86"/>
                    <a:pt x="2065" y="89"/>
                  </a:cubicBezTo>
                  <a:cubicBezTo>
                    <a:pt x="2065" y="89"/>
                    <a:pt x="2065" y="89"/>
                    <a:pt x="2065" y="90"/>
                  </a:cubicBezTo>
                  <a:close/>
                  <a:moveTo>
                    <a:pt x="2063" y="79"/>
                  </a:moveTo>
                  <a:cubicBezTo>
                    <a:pt x="2064" y="78"/>
                    <a:pt x="2065" y="77"/>
                    <a:pt x="2065" y="77"/>
                  </a:cubicBezTo>
                  <a:cubicBezTo>
                    <a:pt x="2066" y="78"/>
                    <a:pt x="2066" y="79"/>
                    <a:pt x="2067" y="80"/>
                  </a:cubicBezTo>
                  <a:cubicBezTo>
                    <a:pt x="2067" y="82"/>
                    <a:pt x="2066" y="84"/>
                    <a:pt x="2066" y="85"/>
                  </a:cubicBezTo>
                  <a:cubicBezTo>
                    <a:pt x="2065" y="83"/>
                    <a:pt x="2064" y="81"/>
                    <a:pt x="2063" y="79"/>
                  </a:cubicBezTo>
                  <a:close/>
                  <a:moveTo>
                    <a:pt x="2066" y="116"/>
                  </a:moveTo>
                  <a:cubicBezTo>
                    <a:pt x="2066" y="111"/>
                    <a:pt x="2067" y="106"/>
                    <a:pt x="2067" y="102"/>
                  </a:cubicBezTo>
                  <a:cubicBezTo>
                    <a:pt x="2068" y="105"/>
                    <a:pt x="2069" y="108"/>
                    <a:pt x="2070" y="111"/>
                  </a:cubicBezTo>
                  <a:cubicBezTo>
                    <a:pt x="2069" y="113"/>
                    <a:pt x="2068" y="116"/>
                    <a:pt x="2067" y="118"/>
                  </a:cubicBezTo>
                  <a:cubicBezTo>
                    <a:pt x="2067" y="117"/>
                    <a:pt x="2066" y="117"/>
                    <a:pt x="2066" y="116"/>
                  </a:cubicBezTo>
                  <a:close/>
                  <a:moveTo>
                    <a:pt x="2071" y="130"/>
                  </a:moveTo>
                  <a:cubicBezTo>
                    <a:pt x="2070" y="128"/>
                    <a:pt x="2070" y="127"/>
                    <a:pt x="2069" y="125"/>
                  </a:cubicBezTo>
                  <a:cubicBezTo>
                    <a:pt x="2070" y="123"/>
                    <a:pt x="2070" y="122"/>
                    <a:pt x="2071" y="120"/>
                  </a:cubicBezTo>
                  <a:cubicBezTo>
                    <a:pt x="2071" y="122"/>
                    <a:pt x="2071" y="124"/>
                    <a:pt x="2071" y="127"/>
                  </a:cubicBezTo>
                  <a:cubicBezTo>
                    <a:pt x="2071" y="128"/>
                    <a:pt x="2071" y="129"/>
                    <a:pt x="2071" y="130"/>
                  </a:cubicBezTo>
                  <a:close/>
                  <a:moveTo>
                    <a:pt x="2073" y="105"/>
                  </a:moveTo>
                  <a:cubicBezTo>
                    <a:pt x="2071" y="100"/>
                    <a:pt x="2070" y="95"/>
                    <a:pt x="2068" y="91"/>
                  </a:cubicBezTo>
                  <a:cubicBezTo>
                    <a:pt x="2068" y="89"/>
                    <a:pt x="2068" y="87"/>
                    <a:pt x="2069" y="85"/>
                  </a:cubicBezTo>
                  <a:cubicBezTo>
                    <a:pt x="2071" y="91"/>
                    <a:pt x="2072" y="97"/>
                    <a:pt x="2074" y="103"/>
                  </a:cubicBezTo>
                  <a:cubicBezTo>
                    <a:pt x="2073" y="104"/>
                    <a:pt x="2073" y="105"/>
                    <a:pt x="2073" y="105"/>
                  </a:cubicBezTo>
                  <a:close/>
                  <a:moveTo>
                    <a:pt x="2074" y="111"/>
                  </a:moveTo>
                  <a:cubicBezTo>
                    <a:pt x="2074" y="110"/>
                    <a:pt x="2074" y="110"/>
                    <a:pt x="2074" y="109"/>
                  </a:cubicBezTo>
                  <a:cubicBezTo>
                    <a:pt x="2074" y="109"/>
                    <a:pt x="2074" y="108"/>
                    <a:pt x="2075" y="107"/>
                  </a:cubicBezTo>
                  <a:cubicBezTo>
                    <a:pt x="2075" y="108"/>
                    <a:pt x="2075" y="109"/>
                    <a:pt x="2075" y="109"/>
                  </a:cubicBezTo>
                  <a:cubicBezTo>
                    <a:pt x="2075" y="110"/>
                    <a:pt x="2075" y="110"/>
                    <a:pt x="2074" y="111"/>
                  </a:cubicBezTo>
                  <a:close/>
                  <a:moveTo>
                    <a:pt x="2085" y="94"/>
                  </a:moveTo>
                  <a:cubicBezTo>
                    <a:pt x="2085" y="95"/>
                    <a:pt x="2085" y="95"/>
                    <a:pt x="2086" y="96"/>
                  </a:cubicBezTo>
                  <a:cubicBezTo>
                    <a:pt x="2085" y="97"/>
                    <a:pt x="2085" y="97"/>
                    <a:pt x="2085" y="98"/>
                  </a:cubicBezTo>
                  <a:cubicBezTo>
                    <a:pt x="2085" y="96"/>
                    <a:pt x="2085" y="95"/>
                    <a:pt x="2085" y="94"/>
                  </a:cubicBezTo>
                  <a:close/>
                  <a:moveTo>
                    <a:pt x="2087" y="109"/>
                  </a:moveTo>
                  <a:cubicBezTo>
                    <a:pt x="2086" y="106"/>
                    <a:pt x="2086" y="104"/>
                    <a:pt x="2085" y="102"/>
                  </a:cubicBezTo>
                  <a:cubicBezTo>
                    <a:pt x="2085" y="101"/>
                    <a:pt x="2085" y="99"/>
                    <a:pt x="2085" y="98"/>
                  </a:cubicBezTo>
                  <a:cubicBezTo>
                    <a:pt x="2085" y="98"/>
                    <a:pt x="2086" y="97"/>
                    <a:pt x="2086" y="97"/>
                  </a:cubicBezTo>
                  <a:cubicBezTo>
                    <a:pt x="2086" y="98"/>
                    <a:pt x="2087" y="100"/>
                    <a:pt x="2087" y="102"/>
                  </a:cubicBezTo>
                  <a:cubicBezTo>
                    <a:pt x="2087" y="104"/>
                    <a:pt x="2087" y="107"/>
                    <a:pt x="2087" y="109"/>
                  </a:cubicBezTo>
                  <a:close/>
                  <a:moveTo>
                    <a:pt x="2089" y="84"/>
                  </a:moveTo>
                  <a:cubicBezTo>
                    <a:pt x="2089" y="89"/>
                    <a:pt x="2088" y="94"/>
                    <a:pt x="2088" y="98"/>
                  </a:cubicBezTo>
                  <a:cubicBezTo>
                    <a:pt x="2087" y="97"/>
                    <a:pt x="2087" y="96"/>
                    <a:pt x="2086" y="95"/>
                  </a:cubicBezTo>
                  <a:cubicBezTo>
                    <a:pt x="2087" y="94"/>
                    <a:pt x="2088" y="92"/>
                    <a:pt x="2088" y="91"/>
                  </a:cubicBezTo>
                  <a:cubicBezTo>
                    <a:pt x="2088" y="92"/>
                    <a:pt x="2087" y="94"/>
                    <a:pt x="2086" y="95"/>
                  </a:cubicBezTo>
                  <a:cubicBezTo>
                    <a:pt x="2086" y="94"/>
                    <a:pt x="2085" y="93"/>
                    <a:pt x="2085" y="92"/>
                  </a:cubicBezTo>
                  <a:cubicBezTo>
                    <a:pt x="2085" y="90"/>
                    <a:pt x="2085" y="88"/>
                    <a:pt x="2085" y="85"/>
                  </a:cubicBezTo>
                  <a:cubicBezTo>
                    <a:pt x="2085" y="85"/>
                    <a:pt x="2085" y="85"/>
                    <a:pt x="2085" y="85"/>
                  </a:cubicBezTo>
                  <a:cubicBezTo>
                    <a:pt x="2085" y="85"/>
                    <a:pt x="2085" y="85"/>
                    <a:pt x="2085" y="85"/>
                  </a:cubicBezTo>
                  <a:cubicBezTo>
                    <a:pt x="2084" y="75"/>
                    <a:pt x="2084" y="65"/>
                    <a:pt x="2084" y="56"/>
                  </a:cubicBezTo>
                  <a:cubicBezTo>
                    <a:pt x="2087" y="58"/>
                    <a:pt x="2089" y="61"/>
                    <a:pt x="2092" y="63"/>
                  </a:cubicBezTo>
                  <a:cubicBezTo>
                    <a:pt x="2091" y="69"/>
                    <a:pt x="2090" y="76"/>
                    <a:pt x="2089" y="84"/>
                  </a:cubicBezTo>
                  <a:cubicBezTo>
                    <a:pt x="2089" y="82"/>
                    <a:pt x="2088" y="81"/>
                    <a:pt x="2088" y="79"/>
                  </a:cubicBezTo>
                  <a:cubicBezTo>
                    <a:pt x="2088" y="81"/>
                    <a:pt x="2089" y="83"/>
                    <a:pt x="2089" y="84"/>
                  </a:cubicBezTo>
                  <a:close/>
                  <a:moveTo>
                    <a:pt x="2090" y="139"/>
                  </a:moveTo>
                  <a:cubicBezTo>
                    <a:pt x="2090" y="134"/>
                    <a:pt x="2090" y="128"/>
                    <a:pt x="2090" y="121"/>
                  </a:cubicBezTo>
                  <a:cubicBezTo>
                    <a:pt x="2090" y="125"/>
                    <a:pt x="2090" y="129"/>
                    <a:pt x="2091" y="133"/>
                  </a:cubicBezTo>
                  <a:cubicBezTo>
                    <a:pt x="2091" y="135"/>
                    <a:pt x="2091" y="137"/>
                    <a:pt x="2090" y="139"/>
                  </a:cubicBezTo>
                  <a:close/>
                  <a:moveTo>
                    <a:pt x="2090" y="104"/>
                  </a:moveTo>
                  <a:cubicBezTo>
                    <a:pt x="2090" y="102"/>
                    <a:pt x="2090" y="99"/>
                    <a:pt x="2091" y="96"/>
                  </a:cubicBezTo>
                  <a:cubicBezTo>
                    <a:pt x="2091" y="100"/>
                    <a:pt x="2091" y="104"/>
                    <a:pt x="2091" y="107"/>
                  </a:cubicBezTo>
                  <a:cubicBezTo>
                    <a:pt x="2091" y="106"/>
                    <a:pt x="2091" y="105"/>
                    <a:pt x="2090" y="104"/>
                  </a:cubicBezTo>
                  <a:close/>
                  <a:moveTo>
                    <a:pt x="2102" y="85"/>
                  </a:moveTo>
                  <a:cubicBezTo>
                    <a:pt x="2101" y="90"/>
                    <a:pt x="2100" y="96"/>
                    <a:pt x="2099" y="103"/>
                  </a:cubicBezTo>
                  <a:cubicBezTo>
                    <a:pt x="2099" y="101"/>
                    <a:pt x="2099" y="100"/>
                    <a:pt x="2098" y="99"/>
                  </a:cubicBezTo>
                  <a:cubicBezTo>
                    <a:pt x="2098" y="96"/>
                    <a:pt x="2097" y="93"/>
                    <a:pt x="2096" y="90"/>
                  </a:cubicBezTo>
                  <a:cubicBezTo>
                    <a:pt x="2097" y="93"/>
                    <a:pt x="2097" y="96"/>
                    <a:pt x="2097" y="99"/>
                  </a:cubicBezTo>
                  <a:cubicBezTo>
                    <a:pt x="2097" y="104"/>
                    <a:pt x="2096" y="112"/>
                    <a:pt x="2096" y="120"/>
                  </a:cubicBezTo>
                  <a:cubicBezTo>
                    <a:pt x="2095" y="110"/>
                    <a:pt x="2093" y="100"/>
                    <a:pt x="2091" y="91"/>
                  </a:cubicBezTo>
                  <a:cubicBezTo>
                    <a:pt x="2092" y="81"/>
                    <a:pt x="2093" y="72"/>
                    <a:pt x="2093" y="65"/>
                  </a:cubicBezTo>
                  <a:cubicBezTo>
                    <a:pt x="2097" y="69"/>
                    <a:pt x="2100" y="74"/>
                    <a:pt x="2102" y="79"/>
                  </a:cubicBezTo>
                  <a:cubicBezTo>
                    <a:pt x="2102" y="81"/>
                    <a:pt x="2102" y="83"/>
                    <a:pt x="2102" y="85"/>
                  </a:cubicBezTo>
                  <a:close/>
                  <a:moveTo>
                    <a:pt x="2102" y="75"/>
                  </a:moveTo>
                  <a:cubicBezTo>
                    <a:pt x="2102" y="75"/>
                    <a:pt x="2102" y="75"/>
                    <a:pt x="2102" y="75"/>
                  </a:cubicBezTo>
                  <a:cubicBezTo>
                    <a:pt x="2102" y="73"/>
                    <a:pt x="2102" y="72"/>
                    <a:pt x="2101" y="70"/>
                  </a:cubicBezTo>
                  <a:cubicBezTo>
                    <a:pt x="2101" y="70"/>
                    <a:pt x="2102" y="72"/>
                    <a:pt x="2102" y="75"/>
                  </a:cubicBezTo>
                  <a:cubicBezTo>
                    <a:pt x="2099" y="71"/>
                    <a:pt x="2097" y="67"/>
                    <a:pt x="2093" y="64"/>
                  </a:cubicBezTo>
                  <a:cubicBezTo>
                    <a:pt x="2094" y="60"/>
                    <a:pt x="2094" y="57"/>
                    <a:pt x="2095" y="54"/>
                  </a:cubicBezTo>
                  <a:cubicBezTo>
                    <a:pt x="2098" y="58"/>
                    <a:pt x="2101" y="62"/>
                    <a:pt x="2103" y="65"/>
                  </a:cubicBezTo>
                  <a:cubicBezTo>
                    <a:pt x="2103" y="68"/>
                    <a:pt x="2102" y="71"/>
                    <a:pt x="2102" y="75"/>
                  </a:cubicBezTo>
                  <a:close/>
                  <a:moveTo>
                    <a:pt x="2106" y="117"/>
                  </a:moveTo>
                  <a:cubicBezTo>
                    <a:pt x="2105" y="120"/>
                    <a:pt x="2104" y="122"/>
                    <a:pt x="2104" y="125"/>
                  </a:cubicBezTo>
                  <a:cubicBezTo>
                    <a:pt x="2104" y="124"/>
                    <a:pt x="2104" y="123"/>
                    <a:pt x="2104" y="122"/>
                  </a:cubicBezTo>
                  <a:cubicBezTo>
                    <a:pt x="2104" y="110"/>
                    <a:pt x="2104" y="98"/>
                    <a:pt x="2105" y="87"/>
                  </a:cubicBezTo>
                  <a:cubicBezTo>
                    <a:pt x="2106" y="92"/>
                    <a:pt x="2107" y="98"/>
                    <a:pt x="2108" y="103"/>
                  </a:cubicBezTo>
                  <a:cubicBezTo>
                    <a:pt x="2107" y="108"/>
                    <a:pt x="2106" y="112"/>
                    <a:pt x="2106" y="117"/>
                  </a:cubicBezTo>
                  <a:close/>
                  <a:moveTo>
                    <a:pt x="2109" y="89"/>
                  </a:moveTo>
                  <a:cubicBezTo>
                    <a:pt x="2108" y="86"/>
                    <a:pt x="2106" y="83"/>
                    <a:pt x="2105" y="80"/>
                  </a:cubicBezTo>
                  <a:cubicBezTo>
                    <a:pt x="2105" y="76"/>
                    <a:pt x="2105" y="72"/>
                    <a:pt x="2105" y="68"/>
                  </a:cubicBezTo>
                  <a:cubicBezTo>
                    <a:pt x="2107" y="71"/>
                    <a:pt x="2109" y="74"/>
                    <a:pt x="2111" y="78"/>
                  </a:cubicBezTo>
                  <a:cubicBezTo>
                    <a:pt x="2110" y="81"/>
                    <a:pt x="2110" y="85"/>
                    <a:pt x="2109" y="89"/>
                  </a:cubicBezTo>
                  <a:close/>
                  <a:moveTo>
                    <a:pt x="2114" y="96"/>
                  </a:moveTo>
                  <a:cubicBezTo>
                    <a:pt x="2114" y="97"/>
                    <a:pt x="2113" y="98"/>
                    <a:pt x="2113" y="99"/>
                  </a:cubicBezTo>
                  <a:cubicBezTo>
                    <a:pt x="2112" y="98"/>
                    <a:pt x="2112" y="97"/>
                    <a:pt x="2112" y="96"/>
                  </a:cubicBezTo>
                  <a:cubicBezTo>
                    <a:pt x="2112" y="91"/>
                    <a:pt x="2112" y="86"/>
                    <a:pt x="2112" y="80"/>
                  </a:cubicBezTo>
                  <a:cubicBezTo>
                    <a:pt x="2113" y="83"/>
                    <a:pt x="2114" y="86"/>
                    <a:pt x="2115" y="88"/>
                  </a:cubicBezTo>
                  <a:cubicBezTo>
                    <a:pt x="2115" y="91"/>
                    <a:pt x="2115" y="93"/>
                    <a:pt x="2114" y="96"/>
                  </a:cubicBezTo>
                  <a:close/>
                  <a:moveTo>
                    <a:pt x="2136" y="105"/>
                  </a:moveTo>
                  <a:cubicBezTo>
                    <a:pt x="2135" y="103"/>
                    <a:pt x="2135" y="102"/>
                    <a:pt x="2134" y="101"/>
                  </a:cubicBezTo>
                  <a:cubicBezTo>
                    <a:pt x="2136" y="96"/>
                    <a:pt x="2137" y="92"/>
                    <a:pt x="2138" y="89"/>
                  </a:cubicBezTo>
                  <a:cubicBezTo>
                    <a:pt x="2138" y="89"/>
                    <a:pt x="2139" y="89"/>
                    <a:pt x="2139" y="90"/>
                  </a:cubicBezTo>
                  <a:cubicBezTo>
                    <a:pt x="2138" y="95"/>
                    <a:pt x="2137" y="100"/>
                    <a:pt x="2136" y="105"/>
                  </a:cubicBezTo>
                  <a:close/>
                  <a:moveTo>
                    <a:pt x="2152" y="81"/>
                  </a:moveTo>
                  <a:cubicBezTo>
                    <a:pt x="2152" y="81"/>
                    <a:pt x="2153" y="81"/>
                    <a:pt x="2153" y="81"/>
                  </a:cubicBezTo>
                  <a:cubicBezTo>
                    <a:pt x="2152" y="81"/>
                    <a:pt x="2152" y="81"/>
                    <a:pt x="2152" y="81"/>
                  </a:cubicBezTo>
                  <a:cubicBezTo>
                    <a:pt x="2152" y="81"/>
                    <a:pt x="2152" y="81"/>
                    <a:pt x="2152" y="81"/>
                  </a:cubicBezTo>
                  <a:close/>
                  <a:moveTo>
                    <a:pt x="2152" y="88"/>
                  </a:moveTo>
                  <a:cubicBezTo>
                    <a:pt x="2152" y="89"/>
                    <a:pt x="2152" y="89"/>
                    <a:pt x="2152" y="89"/>
                  </a:cubicBezTo>
                  <a:cubicBezTo>
                    <a:pt x="2152" y="90"/>
                    <a:pt x="2152" y="91"/>
                    <a:pt x="2152" y="91"/>
                  </a:cubicBezTo>
                  <a:cubicBezTo>
                    <a:pt x="2152" y="90"/>
                    <a:pt x="2152" y="89"/>
                    <a:pt x="2152" y="88"/>
                  </a:cubicBezTo>
                  <a:close/>
                  <a:moveTo>
                    <a:pt x="2143" y="122"/>
                  </a:moveTo>
                  <a:cubicBezTo>
                    <a:pt x="2143" y="122"/>
                    <a:pt x="2143" y="123"/>
                    <a:pt x="2143" y="123"/>
                  </a:cubicBezTo>
                  <a:cubicBezTo>
                    <a:pt x="2143" y="123"/>
                    <a:pt x="2143" y="123"/>
                    <a:pt x="2143" y="123"/>
                  </a:cubicBezTo>
                  <a:cubicBezTo>
                    <a:pt x="2143" y="123"/>
                    <a:pt x="2143" y="122"/>
                    <a:pt x="2143" y="122"/>
                  </a:cubicBezTo>
                  <a:cubicBezTo>
                    <a:pt x="2143" y="120"/>
                    <a:pt x="2144" y="118"/>
                    <a:pt x="2144" y="115"/>
                  </a:cubicBezTo>
                  <a:cubicBezTo>
                    <a:pt x="2144" y="115"/>
                    <a:pt x="2144" y="115"/>
                    <a:pt x="2144" y="115"/>
                  </a:cubicBezTo>
                  <a:cubicBezTo>
                    <a:pt x="2144" y="116"/>
                    <a:pt x="2144" y="117"/>
                    <a:pt x="2144" y="118"/>
                  </a:cubicBezTo>
                  <a:cubicBezTo>
                    <a:pt x="2144" y="119"/>
                    <a:pt x="2143" y="121"/>
                    <a:pt x="2143" y="122"/>
                  </a:cubicBezTo>
                  <a:close/>
                  <a:moveTo>
                    <a:pt x="2145" y="70"/>
                  </a:moveTo>
                  <a:cubicBezTo>
                    <a:pt x="2148" y="73"/>
                    <a:pt x="2150" y="76"/>
                    <a:pt x="2151" y="79"/>
                  </a:cubicBezTo>
                  <a:cubicBezTo>
                    <a:pt x="2151" y="81"/>
                    <a:pt x="2151" y="82"/>
                    <a:pt x="2150" y="84"/>
                  </a:cubicBezTo>
                  <a:cubicBezTo>
                    <a:pt x="2150" y="84"/>
                    <a:pt x="2150" y="84"/>
                    <a:pt x="2150" y="84"/>
                  </a:cubicBezTo>
                  <a:cubicBezTo>
                    <a:pt x="2150" y="82"/>
                    <a:pt x="2149" y="81"/>
                    <a:pt x="2148" y="79"/>
                  </a:cubicBezTo>
                  <a:cubicBezTo>
                    <a:pt x="2149" y="81"/>
                    <a:pt x="2149" y="83"/>
                    <a:pt x="2150" y="84"/>
                  </a:cubicBezTo>
                  <a:cubicBezTo>
                    <a:pt x="2149" y="87"/>
                    <a:pt x="2147" y="90"/>
                    <a:pt x="2145" y="93"/>
                  </a:cubicBezTo>
                  <a:cubicBezTo>
                    <a:pt x="2146" y="85"/>
                    <a:pt x="2146" y="77"/>
                    <a:pt x="2145" y="70"/>
                  </a:cubicBezTo>
                  <a:close/>
                  <a:moveTo>
                    <a:pt x="2148" y="98"/>
                  </a:moveTo>
                  <a:cubicBezTo>
                    <a:pt x="2148" y="98"/>
                    <a:pt x="2148" y="97"/>
                    <a:pt x="2147" y="96"/>
                  </a:cubicBezTo>
                  <a:cubicBezTo>
                    <a:pt x="2148" y="97"/>
                    <a:pt x="2148" y="98"/>
                    <a:pt x="2148" y="98"/>
                  </a:cubicBezTo>
                  <a:cubicBezTo>
                    <a:pt x="2148" y="99"/>
                    <a:pt x="2148" y="100"/>
                    <a:pt x="2147" y="100"/>
                  </a:cubicBezTo>
                  <a:cubicBezTo>
                    <a:pt x="2147" y="99"/>
                    <a:pt x="2147" y="98"/>
                    <a:pt x="2146" y="97"/>
                  </a:cubicBezTo>
                  <a:cubicBezTo>
                    <a:pt x="2147" y="95"/>
                    <a:pt x="2148" y="93"/>
                    <a:pt x="2149" y="90"/>
                  </a:cubicBezTo>
                  <a:cubicBezTo>
                    <a:pt x="2149" y="93"/>
                    <a:pt x="2148" y="96"/>
                    <a:pt x="2148" y="98"/>
                  </a:cubicBezTo>
                  <a:close/>
                  <a:moveTo>
                    <a:pt x="2155" y="100"/>
                  </a:moveTo>
                  <a:cubicBezTo>
                    <a:pt x="2153" y="104"/>
                    <a:pt x="2152" y="107"/>
                    <a:pt x="2150" y="110"/>
                  </a:cubicBezTo>
                  <a:cubicBezTo>
                    <a:pt x="2150" y="110"/>
                    <a:pt x="2150" y="109"/>
                    <a:pt x="2150" y="109"/>
                  </a:cubicBezTo>
                  <a:cubicBezTo>
                    <a:pt x="2150" y="106"/>
                    <a:pt x="2151" y="102"/>
                    <a:pt x="2151" y="99"/>
                  </a:cubicBezTo>
                  <a:cubicBezTo>
                    <a:pt x="2152" y="95"/>
                    <a:pt x="2152" y="92"/>
                    <a:pt x="2152" y="90"/>
                  </a:cubicBezTo>
                  <a:cubicBezTo>
                    <a:pt x="2153" y="93"/>
                    <a:pt x="2154" y="96"/>
                    <a:pt x="2155" y="100"/>
                  </a:cubicBezTo>
                  <a:cubicBezTo>
                    <a:pt x="2155" y="100"/>
                    <a:pt x="2155" y="100"/>
                    <a:pt x="2155" y="100"/>
                  </a:cubicBezTo>
                  <a:close/>
                  <a:moveTo>
                    <a:pt x="2155" y="97"/>
                  </a:moveTo>
                  <a:cubicBezTo>
                    <a:pt x="2154" y="95"/>
                    <a:pt x="2153" y="92"/>
                    <a:pt x="2152" y="89"/>
                  </a:cubicBezTo>
                  <a:cubicBezTo>
                    <a:pt x="2152" y="89"/>
                    <a:pt x="2152" y="89"/>
                    <a:pt x="2152" y="88"/>
                  </a:cubicBezTo>
                  <a:cubicBezTo>
                    <a:pt x="2152" y="89"/>
                    <a:pt x="2152" y="89"/>
                    <a:pt x="2152" y="89"/>
                  </a:cubicBezTo>
                  <a:cubicBezTo>
                    <a:pt x="2152" y="89"/>
                    <a:pt x="2152" y="88"/>
                    <a:pt x="2152" y="88"/>
                  </a:cubicBezTo>
                  <a:cubicBezTo>
                    <a:pt x="2152" y="87"/>
                    <a:pt x="2152" y="86"/>
                    <a:pt x="2152" y="85"/>
                  </a:cubicBezTo>
                  <a:cubicBezTo>
                    <a:pt x="2152" y="84"/>
                    <a:pt x="2153" y="83"/>
                    <a:pt x="2153" y="82"/>
                  </a:cubicBezTo>
                  <a:cubicBezTo>
                    <a:pt x="2154" y="84"/>
                    <a:pt x="2155" y="86"/>
                    <a:pt x="2156" y="88"/>
                  </a:cubicBezTo>
                  <a:cubicBezTo>
                    <a:pt x="2156" y="91"/>
                    <a:pt x="2156" y="94"/>
                    <a:pt x="2155" y="97"/>
                  </a:cubicBezTo>
                  <a:close/>
                  <a:moveTo>
                    <a:pt x="2157" y="135"/>
                  </a:moveTo>
                  <a:cubicBezTo>
                    <a:pt x="2157" y="136"/>
                    <a:pt x="2157" y="137"/>
                    <a:pt x="2157" y="138"/>
                  </a:cubicBezTo>
                  <a:cubicBezTo>
                    <a:pt x="2157" y="137"/>
                    <a:pt x="2157" y="136"/>
                    <a:pt x="2157" y="135"/>
                  </a:cubicBezTo>
                  <a:cubicBezTo>
                    <a:pt x="2157" y="135"/>
                    <a:pt x="2157" y="135"/>
                    <a:pt x="2157" y="135"/>
                  </a:cubicBezTo>
                  <a:close/>
                  <a:moveTo>
                    <a:pt x="2157" y="83"/>
                  </a:moveTo>
                  <a:cubicBezTo>
                    <a:pt x="2156" y="82"/>
                    <a:pt x="2155" y="81"/>
                    <a:pt x="2155" y="80"/>
                  </a:cubicBezTo>
                  <a:cubicBezTo>
                    <a:pt x="2156" y="78"/>
                    <a:pt x="2157" y="77"/>
                    <a:pt x="2158" y="75"/>
                  </a:cubicBezTo>
                  <a:cubicBezTo>
                    <a:pt x="2157" y="78"/>
                    <a:pt x="2157" y="81"/>
                    <a:pt x="2157" y="83"/>
                  </a:cubicBezTo>
                  <a:close/>
                  <a:moveTo>
                    <a:pt x="2158" y="74"/>
                  </a:moveTo>
                  <a:cubicBezTo>
                    <a:pt x="2156" y="76"/>
                    <a:pt x="2155" y="77"/>
                    <a:pt x="2154" y="79"/>
                  </a:cubicBezTo>
                  <a:cubicBezTo>
                    <a:pt x="2153" y="78"/>
                    <a:pt x="2153" y="78"/>
                    <a:pt x="2153" y="77"/>
                  </a:cubicBezTo>
                  <a:cubicBezTo>
                    <a:pt x="2153" y="72"/>
                    <a:pt x="2153" y="67"/>
                    <a:pt x="2154" y="65"/>
                  </a:cubicBezTo>
                  <a:cubicBezTo>
                    <a:pt x="2155" y="67"/>
                    <a:pt x="2156" y="70"/>
                    <a:pt x="2158" y="72"/>
                  </a:cubicBezTo>
                  <a:cubicBezTo>
                    <a:pt x="2158" y="73"/>
                    <a:pt x="2158" y="73"/>
                    <a:pt x="2158" y="74"/>
                  </a:cubicBezTo>
                  <a:close/>
                  <a:moveTo>
                    <a:pt x="2160" y="75"/>
                  </a:moveTo>
                  <a:cubicBezTo>
                    <a:pt x="2161" y="78"/>
                    <a:pt x="2163" y="81"/>
                    <a:pt x="2165" y="84"/>
                  </a:cubicBezTo>
                  <a:cubicBezTo>
                    <a:pt x="2163" y="86"/>
                    <a:pt x="2162" y="88"/>
                    <a:pt x="2161" y="90"/>
                  </a:cubicBezTo>
                  <a:cubicBezTo>
                    <a:pt x="2161" y="89"/>
                    <a:pt x="2160" y="89"/>
                    <a:pt x="2160" y="89"/>
                  </a:cubicBezTo>
                  <a:cubicBezTo>
                    <a:pt x="2160" y="84"/>
                    <a:pt x="2160" y="79"/>
                    <a:pt x="2160" y="75"/>
                  </a:cubicBezTo>
                  <a:close/>
                  <a:moveTo>
                    <a:pt x="2162" y="110"/>
                  </a:moveTo>
                  <a:cubicBezTo>
                    <a:pt x="2162" y="107"/>
                    <a:pt x="2161" y="104"/>
                    <a:pt x="2160" y="101"/>
                  </a:cubicBezTo>
                  <a:cubicBezTo>
                    <a:pt x="2160" y="101"/>
                    <a:pt x="2160" y="100"/>
                    <a:pt x="2160" y="100"/>
                  </a:cubicBezTo>
                  <a:cubicBezTo>
                    <a:pt x="2160" y="100"/>
                    <a:pt x="2161" y="99"/>
                    <a:pt x="2161" y="99"/>
                  </a:cubicBezTo>
                  <a:cubicBezTo>
                    <a:pt x="2162" y="101"/>
                    <a:pt x="2162" y="104"/>
                    <a:pt x="2163" y="106"/>
                  </a:cubicBezTo>
                  <a:cubicBezTo>
                    <a:pt x="2163" y="108"/>
                    <a:pt x="2163" y="109"/>
                    <a:pt x="2162" y="110"/>
                  </a:cubicBezTo>
                  <a:close/>
                  <a:moveTo>
                    <a:pt x="2163" y="93"/>
                  </a:moveTo>
                  <a:cubicBezTo>
                    <a:pt x="2164" y="91"/>
                    <a:pt x="2165" y="88"/>
                    <a:pt x="2166" y="86"/>
                  </a:cubicBezTo>
                  <a:cubicBezTo>
                    <a:pt x="2166" y="87"/>
                    <a:pt x="2167" y="87"/>
                    <a:pt x="2167" y="88"/>
                  </a:cubicBezTo>
                  <a:cubicBezTo>
                    <a:pt x="2166" y="91"/>
                    <a:pt x="2166" y="94"/>
                    <a:pt x="2165" y="97"/>
                  </a:cubicBezTo>
                  <a:cubicBezTo>
                    <a:pt x="2164" y="96"/>
                    <a:pt x="2163" y="95"/>
                    <a:pt x="2163" y="93"/>
                  </a:cubicBezTo>
                  <a:close/>
                  <a:moveTo>
                    <a:pt x="2166" y="130"/>
                  </a:moveTo>
                  <a:cubicBezTo>
                    <a:pt x="2166" y="129"/>
                    <a:pt x="2166" y="128"/>
                    <a:pt x="2166" y="126"/>
                  </a:cubicBezTo>
                  <a:cubicBezTo>
                    <a:pt x="2166" y="124"/>
                    <a:pt x="2166" y="121"/>
                    <a:pt x="2167" y="119"/>
                  </a:cubicBezTo>
                  <a:cubicBezTo>
                    <a:pt x="2167" y="120"/>
                    <a:pt x="2168" y="122"/>
                    <a:pt x="2168" y="124"/>
                  </a:cubicBezTo>
                  <a:cubicBezTo>
                    <a:pt x="2167" y="126"/>
                    <a:pt x="2167" y="128"/>
                    <a:pt x="2166" y="130"/>
                  </a:cubicBezTo>
                  <a:close/>
                  <a:moveTo>
                    <a:pt x="2170" y="108"/>
                  </a:moveTo>
                  <a:cubicBezTo>
                    <a:pt x="2170" y="107"/>
                    <a:pt x="2169" y="106"/>
                    <a:pt x="2169" y="105"/>
                  </a:cubicBezTo>
                  <a:cubicBezTo>
                    <a:pt x="2169" y="102"/>
                    <a:pt x="2170" y="99"/>
                    <a:pt x="2171" y="96"/>
                  </a:cubicBezTo>
                  <a:cubicBezTo>
                    <a:pt x="2171" y="96"/>
                    <a:pt x="2171" y="97"/>
                    <a:pt x="2171" y="97"/>
                  </a:cubicBezTo>
                  <a:cubicBezTo>
                    <a:pt x="2171" y="101"/>
                    <a:pt x="2170" y="105"/>
                    <a:pt x="2170" y="108"/>
                  </a:cubicBezTo>
                  <a:close/>
                  <a:moveTo>
                    <a:pt x="2172" y="86"/>
                  </a:moveTo>
                  <a:cubicBezTo>
                    <a:pt x="2172" y="86"/>
                    <a:pt x="2172" y="86"/>
                    <a:pt x="2172" y="86"/>
                  </a:cubicBezTo>
                  <a:cubicBezTo>
                    <a:pt x="2172" y="85"/>
                    <a:pt x="2173" y="84"/>
                    <a:pt x="2173" y="83"/>
                  </a:cubicBezTo>
                  <a:cubicBezTo>
                    <a:pt x="2173" y="84"/>
                    <a:pt x="2172" y="85"/>
                    <a:pt x="2172" y="86"/>
                  </a:cubicBezTo>
                  <a:close/>
                  <a:moveTo>
                    <a:pt x="2180" y="80"/>
                  </a:moveTo>
                  <a:cubicBezTo>
                    <a:pt x="2180" y="77"/>
                    <a:pt x="2180" y="75"/>
                    <a:pt x="2180" y="73"/>
                  </a:cubicBezTo>
                  <a:cubicBezTo>
                    <a:pt x="2181" y="73"/>
                    <a:pt x="2181" y="74"/>
                    <a:pt x="2181" y="74"/>
                  </a:cubicBezTo>
                  <a:cubicBezTo>
                    <a:pt x="2181" y="76"/>
                    <a:pt x="2181" y="78"/>
                    <a:pt x="2180" y="80"/>
                  </a:cubicBezTo>
                  <a:close/>
                  <a:moveTo>
                    <a:pt x="2192" y="93"/>
                  </a:moveTo>
                  <a:cubicBezTo>
                    <a:pt x="2191" y="95"/>
                    <a:pt x="2191" y="96"/>
                    <a:pt x="2190" y="97"/>
                  </a:cubicBezTo>
                  <a:cubicBezTo>
                    <a:pt x="2190" y="94"/>
                    <a:pt x="2190" y="91"/>
                    <a:pt x="2189" y="88"/>
                  </a:cubicBezTo>
                  <a:cubicBezTo>
                    <a:pt x="2190" y="89"/>
                    <a:pt x="2191" y="91"/>
                    <a:pt x="2192" y="93"/>
                  </a:cubicBezTo>
                  <a:cubicBezTo>
                    <a:pt x="2192" y="93"/>
                    <a:pt x="2192" y="93"/>
                    <a:pt x="2192" y="93"/>
                  </a:cubicBezTo>
                  <a:close/>
                  <a:moveTo>
                    <a:pt x="2193" y="88"/>
                  </a:moveTo>
                  <a:cubicBezTo>
                    <a:pt x="2192" y="86"/>
                    <a:pt x="2191" y="85"/>
                    <a:pt x="2190" y="84"/>
                  </a:cubicBezTo>
                  <a:cubicBezTo>
                    <a:pt x="2191" y="81"/>
                    <a:pt x="2193" y="78"/>
                    <a:pt x="2195" y="75"/>
                  </a:cubicBezTo>
                  <a:cubicBezTo>
                    <a:pt x="2194" y="79"/>
                    <a:pt x="2193" y="84"/>
                    <a:pt x="2193" y="88"/>
                  </a:cubicBezTo>
                  <a:close/>
                  <a:moveTo>
                    <a:pt x="2202" y="77"/>
                  </a:moveTo>
                  <a:cubicBezTo>
                    <a:pt x="2202" y="77"/>
                    <a:pt x="2202" y="77"/>
                    <a:pt x="2202" y="77"/>
                  </a:cubicBezTo>
                  <a:cubicBezTo>
                    <a:pt x="2202" y="74"/>
                    <a:pt x="2201" y="70"/>
                    <a:pt x="2201" y="66"/>
                  </a:cubicBezTo>
                  <a:cubicBezTo>
                    <a:pt x="2201" y="65"/>
                    <a:pt x="2202" y="64"/>
                    <a:pt x="2202" y="63"/>
                  </a:cubicBezTo>
                  <a:cubicBezTo>
                    <a:pt x="2203" y="67"/>
                    <a:pt x="2203" y="72"/>
                    <a:pt x="2202" y="77"/>
                  </a:cubicBezTo>
                  <a:close/>
                  <a:moveTo>
                    <a:pt x="2205" y="72"/>
                  </a:moveTo>
                  <a:cubicBezTo>
                    <a:pt x="2205" y="67"/>
                    <a:pt x="2204" y="64"/>
                    <a:pt x="2203" y="61"/>
                  </a:cubicBezTo>
                  <a:cubicBezTo>
                    <a:pt x="2204" y="60"/>
                    <a:pt x="2205" y="58"/>
                    <a:pt x="2206" y="57"/>
                  </a:cubicBezTo>
                  <a:cubicBezTo>
                    <a:pt x="2206" y="62"/>
                    <a:pt x="2206" y="67"/>
                    <a:pt x="2205" y="72"/>
                  </a:cubicBezTo>
                  <a:close/>
                  <a:moveTo>
                    <a:pt x="2221" y="89"/>
                  </a:moveTo>
                  <a:cubicBezTo>
                    <a:pt x="2222" y="91"/>
                    <a:pt x="2223" y="92"/>
                    <a:pt x="2223" y="94"/>
                  </a:cubicBezTo>
                  <a:cubicBezTo>
                    <a:pt x="2223" y="95"/>
                    <a:pt x="2222" y="97"/>
                    <a:pt x="2222" y="98"/>
                  </a:cubicBezTo>
                  <a:cubicBezTo>
                    <a:pt x="2221" y="97"/>
                    <a:pt x="2221" y="96"/>
                    <a:pt x="2220" y="95"/>
                  </a:cubicBezTo>
                  <a:cubicBezTo>
                    <a:pt x="2220" y="93"/>
                    <a:pt x="2221" y="91"/>
                    <a:pt x="2221" y="89"/>
                  </a:cubicBezTo>
                  <a:close/>
                  <a:moveTo>
                    <a:pt x="2220" y="101"/>
                  </a:moveTo>
                  <a:cubicBezTo>
                    <a:pt x="2220" y="101"/>
                    <a:pt x="2220" y="100"/>
                    <a:pt x="2220" y="100"/>
                  </a:cubicBezTo>
                  <a:cubicBezTo>
                    <a:pt x="2220" y="100"/>
                    <a:pt x="2220" y="101"/>
                    <a:pt x="2220" y="101"/>
                  </a:cubicBezTo>
                  <a:cubicBezTo>
                    <a:pt x="2220" y="101"/>
                    <a:pt x="2220" y="101"/>
                    <a:pt x="2220" y="101"/>
                  </a:cubicBezTo>
                  <a:close/>
                  <a:moveTo>
                    <a:pt x="2222" y="122"/>
                  </a:moveTo>
                  <a:cubicBezTo>
                    <a:pt x="2222" y="121"/>
                    <a:pt x="2221" y="120"/>
                    <a:pt x="2221" y="119"/>
                  </a:cubicBezTo>
                  <a:cubicBezTo>
                    <a:pt x="2221" y="117"/>
                    <a:pt x="2221" y="115"/>
                    <a:pt x="2221" y="112"/>
                  </a:cubicBezTo>
                  <a:cubicBezTo>
                    <a:pt x="2221" y="110"/>
                    <a:pt x="2221" y="108"/>
                    <a:pt x="2222" y="106"/>
                  </a:cubicBezTo>
                  <a:cubicBezTo>
                    <a:pt x="2222" y="108"/>
                    <a:pt x="2223" y="110"/>
                    <a:pt x="2223" y="112"/>
                  </a:cubicBezTo>
                  <a:cubicBezTo>
                    <a:pt x="2223" y="115"/>
                    <a:pt x="2223" y="119"/>
                    <a:pt x="2222" y="122"/>
                  </a:cubicBezTo>
                  <a:close/>
                  <a:moveTo>
                    <a:pt x="2224" y="103"/>
                  </a:moveTo>
                  <a:cubicBezTo>
                    <a:pt x="2224" y="102"/>
                    <a:pt x="2223" y="101"/>
                    <a:pt x="2223" y="100"/>
                  </a:cubicBezTo>
                  <a:cubicBezTo>
                    <a:pt x="2223" y="99"/>
                    <a:pt x="2224" y="97"/>
                    <a:pt x="2224" y="96"/>
                  </a:cubicBezTo>
                  <a:cubicBezTo>
                    <a:pt x="2224" y="97"/>
                    <a:pt x="2225" y="97"/>
                    <a:pt x="2225" y="98"/>
                  </a:cubicBezTo>
                  <a:cubicBezTo>
                    <a:pt x="2225" y="100"/>
                    <a:pt x="2224" y="101"/>
                    <a:pt x="2224" y="103"/>
                  </a:cubicBezTo>
                  <a:close/>
                  <a:moveTo>
                    <a:pt x="2225" y="96"/>
                  </a:moveTo>
                  <a:cubicBezTo>
                    <a:pt x="2225" y="95"/>
                    <a:pt x="2225" y="95"/>
                    <a:pt x="2224" y="95"/>
                  </a:cubicBezTo>
                  <a:cubicBezTo>
                    <a:pt x="2225" y="93"/>
                    <a:pt x="2225" y="92"/>
                    <a:pt x="2226" y="91"/>
                  </a:cubicBezTo>
                  <a:cubicBezTo>
                    <a:pt x="2225" y="93"/>
                    <a:pt x="2225" y="94"/>
                    <a:pt x="2225" y="96"/>
                  </a:cubicBezTo>
                  <a:close/>
                  <a:moveTo>
                    <a:pt x="2231" y="95"/>
                  </a:moveTo>
                  <a:cubicBezTo>
                    <a:pt x="2231" y="92"/>
                    <a:pt x="2232" y="89"/>
                    <a:pt x="2232" y="86"/>
                  </a:cubicBezTo>
                  <a:cubicBezTo>
                    <a:pt x="2232" y="86"/>
                    <a:pt x="2233" y="87"/>
                    <a:pt x="2233" y="88"/>
                  </a:cubicBezTo>
                  <a:cubicBezTo>
                    <a:pt x="2233" y="90"/>
                    <a:pt x="2232" y="92"/>
                    <a:pt x="2231" y="95"/>
                  </a:cubicBezTo>
                  <a:close/>
                  <a:moveTo>
                    <a:pt x="2242" y="99"/>
                  </a:moveTo>
                  <a:cubicBezTo>
                    <a:pt x="2242" y="99"/>
                    <a:pt x="2241" y="98"/>
                    <a:pt x="2241" y="97"/>
                  </a:cubicBezTo>
                  <a:cubicBezTo>
                    <a:pt x="2241" y="93"/>
                    <a:pt x="2241" y="89"/>
                    <a:pt x="2241" y="84"/>
                  </a:cubicBezTo>
                  <a:cubicBezTo>
                    <a:pt x="2242" y="80"/>
                    <a:pt x="2245" y="76"/>
                    <a:pt x="2247" y="72"/>
                  </a:cubicBezTo>
                  <a:cubicBezTo>
                    <a:pt x="2248" y="74"/>
                    <a:pt x="2248" y="78"/>
                    <a:pt x="2249" y="82"/>
                  </a:cubicBezTo>
                  <a:cubicBezTo>
                    <a:pt x="2246" y="88"/>
                    <a:pt x="2244" y="93"/>
                    <a:pt x="2242" y="99"/>
                  </a:cubicBezTo>
                  <a:close/>
                  <a:moveTo>
                    <a:pt x="2250" y="75"/>
                  </a:moveTo>
                  <a:cubicBezTo>
                    <a:pt x="2250" y="73"/>
                    <a:pt x="2249" y="71"/>
                    <a:pt x="2249" y="69"/>
                  </a:cubicBezTo>
                  <a:cubicBezTo>
                    <a:pt x="2250" y="68"/>
                    <a:pt x="2250" y="67"/>
                    <a:pt x="2251" y="66"/>
                  </a:cubicBezTo>
                  <a:cubicBezTo>
                    <a:pt x="2251" y="69"/>
                    <a:pt x="2250" y="72"/>
                    <a:pt x="2250" y="75"/>
                  </a:cubicBezTo>
                  <a:close/>
                  <a:moveTo>
                    <a:pt x="2258" y="72"/>
                  </a:moveTo>
                  <a:cubicBezTo>
                    <a:pt x="2258" y="71"/>
                    <a:pt x="2258" y="70"/>
                    <a:pt x="2258" y="70"/>
                  </a:cubicBezTo>
                  <a:cubicBezTo>
                    <a:pt x="2258" y="69"/>
                    <a:pt x="2258" y="69"/>
                    <a:pt x="2258" y="69"/>
                  </a:cubicBezTo>
                  <a:cubicBezTo>
                    <a:pt x="2258" y="71"/>
                    <a:pt x="2258" y="72"/>
                    <a:pt x="2258" y="72"/>
                  </a:cubicBezTo>
                  <a:close/>
                  <a:moveTo>
                    <a:pt x="2258" y="67"/>
                  </a:moveTo>
                  <a:cubicBezTo>
                    <a:pt x="2258" y="67"/>
                    <a:pt x="2258" y="68"/>
                    <a:pt x="2258" y="68"/>
                  </a:cubicBezTo>
                  <a:cubicBezTo>
                    <a:pt x="2258" y="65"/>
                    <a:pt x="2257" y="61"/>
                    <a:pt x="2257" y="58"/>
                  </a:cubicBezTo>
                  <a:cubicBezTo>
                    <a:pt x="2257" y="57"/>
                    <a:pt x="2258" y="56"/>
                    <a:pt x="2259" y="56"/>
                  </a:cubicBezTo>
                  <a:cubicBezTo>
                    <a:pt x="2258" y="60"/>
                    <a:pt x="2258" y="64"/>
                    <a:pt x="2258" y="67"/>
                  </a:cubicBezTo>
                  <a:close/>
                  <a:moveTo>
                    <a:pt x="2266" y="123"/>
                  </a:moveTo>
                  <a:cubicBezTo>
                    <a:pt x="2265" y="124"/>
                    <a:pt x="2264" y="126"/>
                    <a:pt x="2264" y="127"/>
                  </a:cubicBezTo>
                  <a:cubicBezTo>
                    <a:pt x="2264" y="124"/>
                    <a:pt x="2264" y="122"/>
                    <a:pt x="2264" y="119"/>
                  </a:cubicBezTo>
                  <a:cubicBezTo>
                    <a:pt x="2265" y="116"/>
                    <a:pt x="2266" y="112"/>
                    <a:pt x="2267" y="109"/>
                  </a:cubicBezTo>
                  <a:cubicBezTo>
                    <a:pt x="2267" y="111"/>
                    <a:pt x="2267" y="112"/>
                    <a:pt x="2267" y="114"/>
                  </a:cubicBezTo>
                  <a:cubicBezTo>
                    <a:pt x="2267" y="117"/>
                    <a:pt x="2266" y="120"/>
                    <a:pt x="2266" y="123"/>
                  </a:cubicBezTo>
                  <a:close/>
                  <a:moveTo>
                    <a:pt x="2268" y="110"/>
                  </a:moveTo>
                  <a:cubicBezTo>
                    <a:pt x="2268" y="111"/>
                    <a:pt x="2268" y="112"/>
                    <a:pt x="2267" y="112"/>
                  </a:cubicBezTo>
                  <a:cubicBezTo>
                    <a:pt x="2267" y="111"/>
                    <a:pt x="2267" y="110"/>
                    <a:pt x="2267" y="109"/>
                  </a:cubicBezTo>
                  <a:cubicBezTo>
                    <a:pt x="2267" y="107"/>
                    <a:pt x="2268" y="105"/>
                    <a:pt x="2268" y="102"/>
                  </a:cubicBezTo>
                  <a:cubicBezTo>
                    <a:pt x="2268" y="105"/>
                    <a:pt x="2268" y="107"/>
                    <a:pt x="2268" y="110"/>
                  </a:cubicBezTo>
                  <a:close/>
                  <a:moveTo>
                    <a:pt x="2270" y="83"/>
                  </a:moveTo>
                  <a:cubicBezTo>
                    <a:pt x="2270" y="83"/>
                    <a:pt x="2270" y="84"/>
                    <a:pt x="2269" y="85"/>
                  </a:cubicBezTo>
                  <a:cubicBezTo>
                    <a:pt x="2268" y="87"/>
                    <a:pt x="2267" y="89"/>
                    <a:pt x="2266" y="91"/>
                  </a:cubicBezTo>
                  <a:cubicBezTo>
                    <a:pt x="2266" y="91"/>
                    <a:pt x="2266" y="91"/>
                    <a:pt x="2266" y="91"/>
                  </a:cubicBezTo>
                  <a:cubicBezTo>
                    <a:pt x="2266" y="91"/>
                    <a:pt x="2266" y="91"/>
                    <a:pt x="2266" y="91"/>
                  </a:cubicBezTo>
                  <a:cubicBezTo>
                    <a:pt x="2266" y="92"/>
                    <a:pt x="2265" y="94"/>
                    <a:pt x="2264" y="96"/>
                  </a:cubicBezTo>
                  <a:cubicBezTo>
                    <a:pt x="2264" y="90"/>
                    <a:pt x="2265" y="85"/>
                    <a:pt x="2267" y="79"/>
                  </a:cubicBezTo>
                  <a:cubicBezTo>
                    <a:pt x="2265" y="85"/>
                    <a:pt x="2264" y="90"/>
                    <a:pt x="2262" y="95"/>
                  </a:cubicBezTo>
                  <a:cubicBezTo>
                    <a:pt x="2262" y="85"/>
                    <a:pt x="2263" y="74"/>
                    <a:pt x="2263" y="63"/>
                  </a:cubicBezTo>
                  <a:cubicBezTo>
                    <a:pt x="2266" y="60"/>
                    <a:pt x="2269" y="58"/>
                    <a:pt x="2272" y="55"/>
                  </a:cubicBezTo>
                  <a:cubicBezTo>
                    <a:pt x="2272" y="62"/>
                    <a:pt x="2271" y="72"/>
                    <a:pt x="2270" y="83"/>
                  </a:cubicBezTo>
                  <a:close/>
                  <a:moveTo>
                    <a:pt x="2276" y="105"/>
                  </a:moveTo>
                  <a:cubicBezTo>
                    <a:pt x="2276" y="102"/>
                    <a:pt x="2276" y="99"/>
                    <a:pt x="2276" y="96"/>
                  </a:cubicBezTo>
                  <a:cubicBezTo>
                    <a:pt x="2276" y="97"/>
                    <a:pt x="2277" y="99"/>
                    <a:pt x="2277" y="100"/>
                  </a:cubicBezTo>
                  <a:cubicBezTo>
                    <a:pt x="2277" y="102"/>
                    <a:pt x="2277" y="103"/>
                    <a:pt x="2276" y="105"/>
                  </a:cubicBezTo>
                  <a:cubicBezTo>
                    <a:pt x="2276" y="105"/>
                    <a:pt x="2276" y="105"/>
                    <a:pt x="2276" y="105"/>
                  </a:cubicBezTo>
                  <a:close/>
                  <a:moveTo>
                    <a:pt x="2277" y="130"/>
                  </a:moveTo>
                  <a:cubicBezTo>
                    <a:pt x="2277" y="130"/>
                    <a:pt x="2277" y="130"/>
                    <a:pt x="2277" y="130"/>
                  </a:cubicBezTo>
                  <a:cubicBezTo>
                    <a:pt x="2277" y="129"/>
                    <a:pt x="2277" y="128"/>
                    <a:pt x="2277" y="127"/>
                  </a:cubicBezTo>
                  <a:cubicBezTo>
                    <a:pt x="2277" y="128"/>
                    <a:pt x="2277" y="128"/>
                    <a:pt x="2278" y="129"/>
                  </a:cubicBezTo>
                  <a:cubicBezTo>
                    <a:pt x="2277" y="129"/>
                    <a:pt x="2277" y="130"/>
                    <a:pt x="2277" y="130"/>
                  </a:cubicBezTo>
                  <a:close/>
                  <a:moveTo>
                    <a:pt x="2284" y="74"/>
                  </a:moveTo>
                  <a:cubicBezTo>
                    <a:pt x="2284" y="73"/>
                    <a:pt x="2284" y="71"/>
                    <a:pt x="2284" y="70"/>
                  </a:cubicBezTo>
                  <a:cubicBezTo>
                    <a:pt x="2284" y="70"/>
                    <a:pt x="2285" y="71"/>
                    <a:pt x="2285" y="72"/>
                  </a:cubicBezTo>
                  <a:cubicBezTo>
                    <a:pt x="2285" y="72"/>
                    <a:pt x="2285" y="73"/>
                    <a:pt x="2284" y="74"/>
                  </a:cubicBezTo>
                  <a:close/>
                  <a:moveTo>
                    <a:pt x="2288" y="139"/>
                  </a:moveTo>
                  <a:cubicBezTo>
                    <a:pt x="2288" y="140"/>
                    <a:pt x="2288" y="141"/>
                    <a:pt x="2288" y="142"/>
                  </a:cubicBezTo>
                  <a:cubicBezTo>
                    <a:pt x="2288" y="142"/>
                    <a:pt x="2288" y="141"/>
                    <a:pt x="2288" y="139"/>
                  </a:cubicBezTo>
                  <a:cubicBezTo>
                    <a:pt x="2288" y="138"/>
                    <a:pt x="2288" y="137"/>
                    <a:pt x="2288" y="136"/>
                  </a:cubicBezTo>
                  <a:cubicBezTo>
                    <a:pt x="2288" y="137"/>
                    <a:pt x="2288" y="137"/>
                    <a:pt x="2288" y="137"/>
                  </a:cubicBezTo>
                  <a:cubicBezTo>
                    <a:pt x="2288" y="138"/>
                    <a:pt x="2288" y="139"/>
                    <a:pt x="2288" y="139"/>
                  </a:cubicBezTo>
                  <a:close/>
                  <a:moveTo>
                    <a:pt x="2290" y="122"/>
                  </a:moveTo>
                  <a:cubicBezTo>
                    <a:pt x="2290" y="122"/>
                    <a:pt x="2290" y="122"/>
                    <a:pt x="2290" y="122"/>
                  </a:cubicBezTo>
                  <a:cubicBezTo>
                    <a:pt x="2290" y="121"/>
                    <a:pt x="2290" y="121"/>
                    <a:pt x="2290" y="121"/>
                  </a:cubicBezTo>
                  <a:cubicBezTo>
                    <a:pt x="2290" y="121"/>
                    <a:pt x="2290" y="122"/>
                    <a:pt x="2290" y="122"/>
                  </a:cubicBezTo>
                  <a:close/>
                  <a:moveTo>
                    <a:pt x="2291" y="110"/>
                  </a:moveTo>
                  <a:cubicBezTo>
                    <a:pt x="2290" y="112"/>
                    <a:pt x="2289" y="114"/>
                    <a:pt x="2288" y="116"/>
                  </a:cubicBezTo>
                  <a:cubicBezTo>
                    <a:pt x="2288" y="116"/>
                    <a:pt x="2288" y="117"/>
                    <a:pt x="2288" y="117"/>
                  </a:cubicBezTo>
                  <a:cubicBezTo>
                    <a:pt x="2288" y="113"/>
                    <a:pt x="2287" y="108"/>
                    <a:pt x="2287" y="104"/>
                  </a:cubicBezTo>
                  <a:cubicBezTo>
                    <a:pt x="2288" y="101"/>
                    <a:pt x="2288" y="98"/>
                    <a:pt x="2289" y="96"/>
                  </a:cubicBezTo>
                  <a:cubicBezTo>
                    <a:pt x="2290" y="95"/>
                    <a:pt x="2290" y="95"/>
                    <a:pt x="2290" y="95"/>
                  </a:cubicBezTo>
                  <a:cubicBezTo>
                    <a:pt x="2290" y="98"/>
                    <a:pt x="2291" y="101"/>
                    <a:pt x="2291" y="104"/>
                  </a:cubicBezTo>
                  <a:cubicBezTo>
                    <a:pt x="2291" y="106"/>
                    <a:pt x="2291" y="108"/>
                    <a:pt x="2291" y="110"/>
                  </a:cubicBezTo>
                  <a:close/>
                  <a:moveTo>
                    <a:pt x="2292" y="99"/>
                  </a:moveTo>
                  <a:cubicBezTo>
                    <a:pt x="2291" y="97"/>
                    <a:pt x="2291" y="96"/>
                    <a:pt x="2290" y="94"/>
                  </a:cubicBezTo>
                  <a:cubicBezTo>
                    <a:pt x="2291" y="93"/>
                    <a:pt x="2292" y="92"/>
                    <a:pt x="2292" y="91"/>
                  </a:cubicBezTo>
                  <a:cubicBezTo>
                    <a:pt x="2292" y="94"/>
                    <a:pt x="2292" y="96"/>
                    <a:pt x="2292" y="99"/>
                  </a:cubicBezTo>
                  <a:close/>
                  <a:moveTo>
                    <a:pt x="2286" y="91"/>
                  </a:moveTo>
                  <a:cubicBezTo>
                    <a:pt x="2286" y="89"/>
                    <a:pt x="2286" y="88"/>
                    <a:pt x="2285" y="87"/>
                  </a:cubicBezTo>
                  <a:cubicBezTo>
                    <a:pt x="2287" y="83"/>
                    <a:pt x="2288" y="80"/>
                    <a:pt x="2289" y="76"/>
                  </a:cubicBezTo>
                  <a:cubicBezTo>
                    <a:pt x="2290" y="78"/>
                    <a:pt x="2292" y="80"/>
                    <a:pt x="2293" y="82"/>
                  </a:cubicBezTo>
                  <a:cubicBezTo>
                    <a:pt x="2290" y="85"/>
                    <a:pt x="2288" y="88"/>
                    <a:pt x="2286" y="91"/>
                  </a:cubicBezTo>
                  <a:close/>
                  <a:moveTo>
                    <a:pt x="2293" y="79"/>
                  </a:moveTo>
                  <a:cubicBezTo>
                    <a:pt x="2292" y="77"/>
                    <a:pt x="2291" y="76"/>
                    <a:pt x="2290" y="75"/>
                  </a:cubicBezTo>
                  <a:cubicBezTo>
                    <a:pt x="2291" y="72"/>
                    <a:pt x="2293" y="68"/>
                    <a:pt x="2294" y="65"/>
                  </a:cubicBezTo>
                  <a:cubicBezTo>
                    <a:pt x="2294" y="68"/>
                    <a:pt x="2294" y="73"/>
                    <a:pt x="2293" y="79"/>
                  </a:cubicBezTo>
                  <a:close/>
                  <a:moveTo>
                    <a:pt x="2311" y="54"/>
                  </a:moveTo>
                  <a:cubicBezTo>
                    <a:pt x="2311" y="56"/>
                    <a:pt x="2310" y="58"/>
                    <a:pt x="2310" y="61"/>
                  </a:cubicBezTo>
                  <a:cubicBezTo>
                    <a:pt x="2306" y="65"/>
                    <a:pt x="2302" y="69"/>
                    <a:pt x="2299" y="74"/>
                  </a:cubicBezTo>
                  <a:cubicBezTo>
                    <a:pt x="2302" y="67"/>
                    <a:pt x="2306" y="60"/>
                    <a:pt x="2311" y="54"/>
                  </a:cubicBezTo>
                  <a:close/>
                  <a:moveTo>
                    <a:pt x="2297" y="89"/>
                  </a:moveTo>
                  <a:cubicBezTo>
                    <a:pt x="2297" y="90"/>
                    <a:pt x="2298" y="91"/>
                    <a:pt x="2298" y="92"/>
                  </a:cubicBezTo>
                  <a:cubicBezTo>
                    <a:pt x="2298" y="92"/>
                    <a:pt x="2297" y="93"/>
                    <a:pt x="2297" y="94"/>
                  </a:cubicBezTo>
                  <a:cubicBezTo>
                    <a:pt x="2297" y="92"/>
                    <a:pt x="2297" y="91"/>
                    <a:pt x="2297" y="89"/>
                  </a:cubicBezTo>
                  <a:close/>
                  <a:moveTo>
                    <a:pt x="2299" y="127"/>
                  </a:moveTo>
                  <a:cubicBezTo>
                    <a:pt x="2299" y="125"/>
                    <a:pt x="2299" y="124"/>
                    <a:pt x="2298" y="122"/>
                  </a:cubicBezTo>
                  <a:cubicBezTo>
                    <a:pt x="2298" y="117"/>
                    <a:pt x="2298" y="111"/>
                    <a:pt x="2298" y="105"/>
                  </a:cubicBezTo>
                  <a:cubicBezTo>
                    <a:pt x="2299" y="104"/>
                    <a:pt x="2299" y="102"/>
                    <a:pt x="2300" y="101"/>
                  </a:cubicBezTo>
                  <a:cubicBezTo>
                    <a:pt x="2299" y="102"/>
                    <a:pt x="2299" y="103"/>
                    <a:pt x="2298" y="105"/>
                  </a:cubicBezTo>
                  <a:cubicBezTo>
                    <a:pt x="2297" y="102"/>
                    <a:pt x="2297" y="99"/>
                    <a:pt x="2297" y="96"/>
                  </a:cubicBezTo>
                  <a:cubicBezTo>
                    <a:pt x="2298" y="95"/>
                    <a:pt x="2298" y="94"/>
                    <a:pt x="2298" y="93"/>
                  </a:cubicBezTo>
                  <a:cubicBezTo>
                    <a:pt x="2299" y="95"/>
                    <a:pt x="2300" y="97"/>
                    <a:pt x="2301" y="100"/>
                  </a:cubicBezTo>
                  <a:cubicBezTo>
                    <a:pt x="2301" y="100"/>
                    <a:pt x="2301" y="100"/>
                    <a:pt x="2300" y="101"/>
                  </a:cubicBezTo>
                  <a:cubicBezTo>
                    <a:pt x="2301" y="101"/>
                    <a:pt x="2301" y="100"/>
                    <a:pt x="2301" y="100"/>
                  </a:cubicBezTo>
                  <a:cubicBezTo>
                    <a:pt x="2302" y="101"/>
                    <a:pt x="2302" y="102"/>
                    <a:pt x="2303" y="103"/>
                  </a:cubicBezTo>
                  <a:cubicBezTo>
                    <a:pt x="2301" y="112"/>
                    <a:pt x="2300" y="120"/>
                    <a:pt x="2299" y="127"/>
                  </a:cubicBezTo>
                  <a:close/>
                  <a:moveTo>
                    <a:pt x="2300" y="87"/>
                  </a:moveTo>
                  <a:cubicBezTo>
                    <a:pt x="2301" y="86"/>
                    <a:pt x="2302" y="84"/>
                    <a:pt x="2303" y="83"/>
                  </a:cubicBezTo>
                  <a:cubicBezTo>
                    <a:pt x="2302" y="84"/>
                    <a:pt x="2301" y="86"/>
                    <a:pt x="2300" y="87"/>
                  </a:cubicBezTo>
                  <a:cubicBezTo>
                    <a:pt x="2299" y="86"/>
                    <a:pt x="2298" y="85"/>
                    <a:pt x="2297" y="83"/>
                  </a:cubicBezTo>
                  <a:cubicBezTo>
                    <a:pt x="2301" y="78"/>
                    <a:pt x="2305" y="72"/>
                    <a:pt x="2308" y="67"/>
                  </a:cubicBezTo>
                  <a:cubicBezTo>
                    <a:pt x="2308" y="72"/>
                    <a:pt x="2307" y="76"/>
                    <a:pt x="2306" y="81"/>
                  </a:cubicBezTo>
                  <a:cubicBezTo>
                    <a:pt x="2306" y="80"/>
                    <a:pt x="2305" y="79"/>
                    <a:pt x="2305" y="79"/>
                  </a:cubicBezTo>
                  <a:cubicBezTo>
                    <a:pt x="2305" y="78"/>
                    <a:pt x="2306" y="77"/>
                    <a:pt x="2307" y="75"/>
                  </a:cubicBezTo>
                  <a:cubicBezTo>
                    <a:pt x="2306" y="76"/>
                    <a:pt x="2305" y="77"/>
                    <a:pt x="2305" y="79"/>
                  </a:cubicBezTo>
                  <a:cubicBezTo>
                    <a:pt x="2304" y="78"/>
                    <a:pt x="2304" y="77"/>
                    <a:pt x="2303" y="77"/>
                  </a:cubicBezTo>
                  <a:cubicBezTo>
                    <a:pt x="2303" y="78"/>
                    <a:pt x="2304" y="79"/>
                    <a:pt x="2304" y="79"/>
                  </a:cubicBezTo>
                  <a:cubicBezTo>
                    <a:pt x="2304" y="80"/>
                    <a:pt x="2303" y="81"/>
                    <a:pt x="2303" y="83"/>
                  </a:cubicBezTo>
                  <a:cubicBezTo>
                    <a:pt x="2303" y="82"/>
                    <a:pt x="2304" y="81"/>
                    <a:pt x="2304" y="80"/>
                  </a:cubicBezTo>
                  <a:cubicBezTo>
                    <a:pt x="2305" y="81"/>
                    <a:pt x="2305" y="82"/>
                    <a:pt x="2306" y="84"/>
                  </a:cubicBezTo>
                  <a:cubicBezTo>
                    <a:pt x="2305" y="87"/>
                    <a:pt x="2305" y="90"/>
                    <a:pt x="2304" y="93"/>
                  </a:cubicBezTo>
                  <a:cubicBezTo>
                    <a:pt x="2303" y="91"/>
                    <a:pt x="2302" y="89"/>
                    <a:pt x="2300" y="87"/>
                  </a:cubicBezTo>
                  <a:close/>
                  <a:moveTo>
                    <a:pt x="2305" y="144"/>
                  </a:moveTo>
                  <a:cubicBezTo>
                    <a:pt x="2305" y="144"/>
                    <a:pt x="2305" y="143"/>
                    <a:pt x="2305" y="143"/>
                  </a:cubicBezTo>
                  <a:cubicBezTo>
                    <a:pt x="2305" y="140"/>
                    <a:pt x="2305" y="136"/>
                    <a:pt x="2305" y="131"/>
                  </a:cubicBezTo>
                  <a:cubicBezTo>
                    <a:pt x="2306" y="128"/>
                    <a:pt x="2307" y="126"/>
                    <a:pt x="2307" y="125"/>
                  </a:cubicBezTo>
                  <a:cubicBezTo>
                    <a:pt x="2307" y="125"/>
                    <a:pt x="2307" y="124"/>
                    <a:pt x="2307" y="124"/>
                  </a:cubicBezTo>
                  <a:cubicBezTo>
                    <a:pt x="2306" y="124"/>
                    <a:pt x="2306" y="124"/>
                    <a:pt x="2306" y="124"/>
                  </a:cubicBezTo>
                  <a:cubicBezTo>
                    <a:pt x="2306" y="122"/>
                    <a:pt x="2306" y="120"/>
                    <a:pt x="2306" y="118"/>
                  </a:cubicBezTo>
                  <a:cubicBezTo>
                    <a:pt x="2307" y="121"/>
                    <a:pt x="2308" y="125"/>
                    <a:pt x="2308" y="128"/>
                  </a:cubicBezTo>
                  <a:cubicBezTo>
                    <a:pt x="2307" y="136"/>
                    <a:pt x="2306" y="141"/>
                    <a:pt x="2305" y="144"/>
                  </a:cubicBezTo>
                  <a:close/>
                  <a:moveTo>
                    <a:pt x="2312" y="107"/>
                  </a:moveTo>
                  <a:cubicBezTo>
                    <a:pt x="2311" y="105"/>
                    <a:pt x="2310" y="102"/>
                    <a:pt x="2308" y="100"/>
                  </a:cubicBezTo>
                  <a:cubicBezTo>
                    <a:pt x="2309" y="97"/>
                    <a:pt x="2309" y="95"/>
                    <a:pt x="2309" y="93"/>
                  </a:cubicBezTo>
                  <a:cubicBezTo>
                    <a:pt x="2310" y="96"/>
                    <a:pt x="2312" y="99"/>
                    <a:pt x="2313" y="102"/>
                  </a:cubicBezTo>
                  <a:cubicBezTo>
                    <a:pt x="2313" y="104"/>
                    <a:pt x="2312" y="105"/>
                    <a:pt x="2312" y="107"/>
                  </a:cubicBezTo>
                  <a:close/>
                  <a:moveTo>
                    <a:pt x="2313" y="159"/>
                  </a:moveTo>
                  <a:cubicBezTo>
                    <a:pt x="2313" y="159"/>
                    <a:pt x="2313" y="159"/>
                    <a:pt x="2313" y="159"/>
                  </a:cubicBezTo>
                  <a:cubicBezTo>
                    <a:pt x="2313" y="159"/>
                    <a:pt x="2313" y="159"/>
                    <a:pt x="2314" y="159"/>
                  </a:cubicBezTo>
                  <a:cubicBezTo>
                    <a:pt x="2313" y="159"/>
                    <a:pt x="2313" y="159"/>
                    <a:pt x="2313" y="159"/>
                  </a:cubicBezTo>
                  <a:close/>
                  <a:moveTo>
                    <a:pt x="2314" y="96"/>
                  </a:moveTo>
                  <a:cubicBezTo>
                    <a:pt x="2313" y="93"/>
                    <a:pt x="2311" y="91"/>
                    <a:pt x="2310" y="88"/>
                  </a:cubicBezTo>
                  <a:cubicBezTo>
                    <a:pt x="2312" y="85"/>
                    <a:pt x="2314" y="82"/>
                    <a:pt x="2316" y="79"/>
                  </a:cubicBezTo>
                  <a:cubicBezTo>
                    <a:pt x="2316" y="84"/>
                    <a:pt x="2315" y="90"/>
                    <a:pt x="2314" y="96"/>
                  </a:cubicBezTo>
                  <a:close/>
                  <a:moveTo>
                    <a:pt x="2317" y="75"/>
                  </a:moveTo>
                  <a:cubicBezTo>
                    <a:pt x="2315" y="78"/>
                    <a:pt x="2312" y="82"/>
                    <a:pt x="2310" y="86"/>
                  </a:cubicBezTo>
                  <a:cubicBezTo>
                    <a:pt x="2311" y="77"/>
                    <a:pt x="2312" y="68"/>
                    <a:pt x="2313" y="61"/>
                  </a:cubicBezTo>
                  <a:cubicBezTo>
                    <a:pt x="2315" y="58"/>
                    <a:pt x="2317" y="55"/>
                    <a:pt x="2319" y="53"/>
                  </a:cubicBezTo>
                  <a:cubicBezTo>
                    <a:pt x="2319" y="58"/>
                    <a:pt x="2318" y="66"/>
                    <a:pt x="2317" y="75"/>
                  </a:cubicBezTo>
                  <a:close/>
                  <a:moveTo>
                    <a:pt x="2324" y="139"/>
                  </a:moveTo>
                  <a:cubicBezTo>
                    <a:pt x="2324" y="139"/>
                    <a:pt x="2324" y="139"/>
                    <a:pt x="2323" y="139"/>
                  </a:cubicBezTo>
                  <a:cubicBezTo>
                    <a:pt x="2323" y="138"/>
                    <a:pt x="2323" y="138"/>
                    <a:pt x="2324" y="138"/>
                  </a:cubicBezTo>
                  <a:cubicBezTo>
                    <a:pt x="2324" y="138"/>
                    <a:pt x="2324" y="138"/>
                    <a:pt x="2324" y="138"/>
                  </a:cubicBezTo>
                  <a:cubicBezTo>
                    <a:pt x="2324" y="139"/>
                    <a:pt x="2324" y="139"/>
                    <a:pt x="2324" y="139"/>
                  </a:cubicBezTo>
                  <a:close/>
                  <a:moveTo>
                    <a:pt x="2349" y="137"/>
                  </a:moveTo>
                  <a:cubicBezTo>
                    <a:pt x="2349" y="136"/>
                    <a:pt x="2348" y="135"/>
                    <a:pt x="2348" y="133"/>
                  </a:cubicBezTo>
                  <a:cubicBezTo>
                    <a:pt x="2348" y="132"/>
                    <a:pt x="2348" y="130"/>
                    <a:pt x="2348" y="128"/>
                  </a:cubicBezTo>
                  <a:cubicBezTo>
                    <a:pt x="2348" y="131"/>
                    <a:pt x="2349" y="133"/>
                    <a:pt x="2350" y="135"/>
                  </a:cubicBezTo>
                  <a:cubicBezTo>
                    <a:pt x="2350" y="136"/>
                    <a:pt x="2349" y="137"/>
                    <a:pt x="2349" y="137"/>
                  </a:cubicBezTo>
                  <a:close/>
                  <a:moveTo>
                    <a:pt x="2355" y="99"/>
                  </a:moveTo>
                  <a:cubicBezTo>
                    <a:pt x="2354" y="95"/>
                    <a:pt x="2352" y="92"/>
                    <a:pt x="2350" y="90"/>
                  </a:cubicBezTo>
                  <a:cubicBezTo>
                    <a:pt x="2352" y="93"/>
                    <a:pt x="2354" y="97"/>
                    <a:pt x="2355" y="101"/>
                  </a:cubicBezTo>
                  <a:cubicBezTo>
                    <a:pt x="2354" y="110"/>
                    <a:pt x="2353" y="118"/>
                    <a:pt x="2351" y="125"/>
                  </a:cubicBezTo>
                  <a:cubicBezTo>
                    <a:pt x="2350" y="122"/>
                    <a:pt x="2349" y="119"/>
                    <a:pt x="2349" y="116"/>
                  </a:cubicBezTo>
                  <a:cubicBezTo>
                    <a:pt x="2349" y="102"/>
                    <a:pt x="2350" y="86"/>
                    <a:pt x="2351" y="72"/>
                  </a:cubicBezTo>
                  <a:cubicBezTo>
                    <a:pt x="2353" y="75"/>
                    <a:pt x="2356" y="79"/>
                    <a:pt x="2358" y="82"/>
                  </a:cubicBezTo>
                  <a:cubicBezTo>
                    <a:pt x="2357" y="88"/>
                    <a:pt x="2356" y="93"/>
                    <a:pt x="2355" y="99"/>
                  </a:cubicBezTo>
                  <a:close/>
                  <a:moveTo>
                    <a:pt x="2358" y="142"/>
                  </a:moveTo>
                  <a:cubicBezTo>
                    <a:pt x="2359" y="134"/>
                    <a:pt x="2360" y="127"/>
                    <a:pt x="2360" y="121"/>
                  </a:cubicBezTo>
                  <a:cubicBezTo>
                    <a:pt x="2360" y="123"/>
                    <a:pt x="2361" y="125"/>
                    <a:pt x="2361" y="127"/>
                  </a:cubicBezTo>
                  <a:cubicBezTo>
                    <a:pt x="2360" y="136"/>
                    <a:pt x="2358" y="142"/>
                    <a:pt x="2358" y="142"/>
                  </a:cubicBezTo>
                  <a:close/>
                  <a:moveTo>
                    <a:pt x="2362" y="144"/>
                  </a:moveTo>
                  <a:cubicBezTo>
                    <a:pt x="2362" y="142"/>
                    <a:pt x="2362" y="140"/>
                    <a:pt x="2363" y="137"/>
                  </a:cubicBezTo>
                  <a:cubicBezTo>
                    <a:pt x="2363" y="138"/>
                    <a:pt x="2363" y="138"/>
                    <a:pt x="2363" y="138"/>
                  </a:cubicBezTo>
                  <a:cubicBezTo>
                    <a:pt x="2362" y="142"/>
                    <a:pt x="2362" y="144"/>
                    <a:pt x="2362" y="144"/>
                  </a:cubicBezTo>
                  <a:close/>
                  <a:moveTo>
                    <a:pt x="2361" y="110"/>
                  </a:moveTo>
                  <a:cubicBezTo>
                    <a:pt x="2361" y="103"/>
                    <a:pt x="2362" y="96"/>
                    <a:pt x="2362" y="90"/>
                  </a:cubicBezTo>
                  <a:cubicBezTo>
                    <a:pt x="2364" y="93"/>
                    <a:pt x="2365" y="96"/>
                    <a:pt x="2366" y="99"/>
                  </a:cubicBezTo>
                  <a:cubicBezTo>
                    <a:pt x="2365" y="105"/>
                    <a:pt x="2364" y="111"/>
                    <a:pt x="2363" y="116"/>
                  </a:cubicBezTo>
                  <a:cubicBezTo>
                    <a:pt x="2362" y="114"/>
                    <a:pt x="2362" y="112"/>
                    <a:pt x="2361" y="110"/>
                  </a:cubicBezTo>
                  <a:close/>
                  <a:moveTo>
                    <a:pt x="2366" y="124"/>
                  </a:moveTo>
                  <a:cubicBezTo>
                    <a:pt x="2365" y="123"/>
                    <a:pt x="2365" y="122"/>
                    <a:pt x="2365" y="121"/>
                  </a:cubicBezTo>
                  <a:cubicBezTo>
                    <a:pt x="2365" y="115"/>
                    <a:pt x="2366" y="109"/>
                    <a:pt x="2367" y="103"/>
                  </a:cubicBezTo>
                  <a:cubicBezTo>
                    <a:pt x="2368" y="105"/>
                    <a:pt x="2368" y="107"/>
                    <a:pt x="2369" y="109"/>
                  </a:cubicBezTo>
                  <a:cubicBezTo>
                    <a:pt x="2368" y="114"/>
                    <a:pt x="2367" y="119"/>
                    <a:pt x="2366" y="124"/>
                  </a:cubicBezTo>
                  <a:close/>
                  <a:moveTo>
                    <a:pt x="2371" y="146"/>
                  </a:moveTo>
                  <a:cubicBezTo>
                    <a:pt x="2371" y="145"/>
                    <a:pt x="2371" y="145"/>
                    <a:pt x="2371" y="145"/>
                  </a:cubicBezTo>
                  <a:cubicBezTo>
                    <a:pt x="2372" y="144"/>
                    <a:pt x="2372" y="143"/>
                    <a:pt x="2372" y="141"/>
                  </a:cubicBezTo>
                  <a:cubicBezTo>
                    <a:pt x="2372" y="142"/>
                    <a:pt x="2372" y="143"/>
                    <a:pt x="2372" y="144"/>
                  </a:cubicBezTo>
                  <a:cubicBezTo>
                    <a:pt x="2372" y="145"/>
                    <a:pt x="2372" y="145"/>
                    <a:pt x="2371" y="146"/>
                  </a:cubicBezTo>
                  <a:close/>
                  <a:moveTo>
                    <a:pt x="2395" y="118"/>
                  </a:moveTo>
                  <a:cubicBezTo>
                    <a:pt x="2394" y="114"/>
                    <a:pt x="2392" y="111"/>
                    <a:pt x="2391" y="107"/>
                  </a:cubicBezTo>
                  <a:cubicBezTo>
                    <a:pt x="2391" y="96"/>
                    <a:pt x="2391" y="84"/>
                    <a:pt x="2391" y="74"/>
                  </a:cubicBezTo>
                  <a:cubicBezTo>
                    <a:pt x="2391" y="70"/>
                    <a:pt x="2391" y="67"/>
                    <a:pt x="2390" y="65"/>
                  </a:cubicBezTo>
                  <a:cubicBezTo>
                    <a:pt x="2391" y="74"/>
                    <a:pt x="2395" y="84"/>
                    <a:pt x="2398" y="94"/>
                  </a:cubicBezTo>
                  <a:cubicBezTo>
                    <a:pt x="2397" y="102"/>
                    <a:pt x="2396" y="110"/>
                    <a:pt x="2395" y="118"/>
                  </a:cubicBezTo>
                  <a:close/>
                  <a:moveTo>
                    <a:pt x="2424" y="124"/>
                  </a:moveTo>
                  <a:cubicBezTo>
                    <a:pt x="2423" y="122"/>
                    <a:pt x="2423" y="120"/>
                    <a:pt x="2422" y="117"/>
                  </a:cubicBezTo>
                  <a:cubicBezTo>
                    <a:pt x="2423" y="109"/>
                    <a:pt x="2424" y="100"/>
                    <a:pt x="2425" y="92"/>
                  </a:cubicBezTo>
                  <a:cubicBezTo>
                    <a:pt x="2427" y="96"/>
                    <a:pt x="2428" y="100"/>
                    <a:pt x="2428" y="104"/>
                  </a:cubicBezTo>
                  <a:cubicBezTo>
                    <a:pt x="2427" y="111"/>
                    <a:pt x="2425" y="118"/>
                    <a:pt x="2424" y="124"/>
                  </a:cubicBezTo>
                  <a:close/>
                  <a:moveTo>
                    <a:pt x="2464" y="133"/>
                  </a:moveTo>
                  <a:cubicBezTo>
                    <a:pt x="2464" y="130"/>
                    <a:pt x="2463" y="126"/>
                    <a:pt x="2462" y="122"/>
                  </a:cubicBezTo>
                  <a:cubicBezTo>
                    <a:pt x="2462" y="112"/>
                    <a:pt x="2462" y="100"/>
                    <a:pt x="2463" y="88"/>
                  </a:cubicBezTo>
                  <a:cubicBezTo>
                    <a:pt x="2465" y="96"/>
                    <a:pt x="2467" y="104"/>
                    <a:pt x="2467" y="111"/>
                  </a:cubicBezTo>
                  <a:cubicBezTo>
                    <a:pt x="2468" y="117"/>
                    <a:pt x="2468" y="117"/>
                    <a:pt x="2468" y="117"/>
                  </a:cubicBezTo>
                  <a:cubicBezTo>
                    <a:pt x="2466" y="123"/>
                    <a:pt x="2465" y="129"/>
                    <a:pt x="2464" y="133"/>
                  </a:cubicBezTo>
                  <a:close/>
                  <a:moveTo>
                    <a:pt x="2477" y="110"/>
                  </a:moveTo>
                  <a:cubicBezTo>
                    <a:pt x="2477" y="113"/>
                    <a:pt x="2477" y="116"/>
                    <a:pt x="2477" y="119"/>
                  </a:cubicBezTo>
                  <a:cubicBezTo>
                    <a:pt x="2476" y="122"/>
                    <a:pt x="2476" y="124"/>
                    <a:pt x="2475" y="127"/>
                  </a:cubicBezTo>
                  <a:cubicBezTo>
                    <a:pt x="2475" y="119"/>
                    <a:pt x="2474" y="111"/>
                    <a:pt x="2473" y="104"/>
                  </a:cubicBezTo>
                  <a:cubicBezTo>
                    <a:pt x="2474" y="98"/>
                    <a:pt x="2474" y="91"/>
                    <a:pt x="2475" y="86"/>
                  </a:cubicBezTo>
                  <a:cubicBezTo>
                    <a:pt x="2477" y="93"/>
                    <a:pt x="2477" y="102"/>
                    <a:pt x="2477" y="110"/>
                  </a:cubicBezTo>
                  <a:close/>
                  <a:moveTo>
                    <a:pt x="2487" y="142"/>
                  </a:moveTo>
                  <a:cubicBezTo>
                    <a:pt x="2487" y="142"/>
                    <a:pt x="2487" y="141"/>
                    <a:pt x="2488" y="138"/>
                  </a:cubicBezTo>
                  <a:cubicBezTo>
                    <a:pt x="2489" y="120"/>
                    <a:pt x="2488" y="96"/>
                    <a:pt x="2487" y="77"/>
                  </a:cubicBezTo>
                  <a:cubicBezTo>
                    <a:pt x="2489" y="81"/>
                    <a:pt x="2491" y="86"/>
                    <a:pt x="2492" y="92"/>
                  </a:cubicBezTo>
                  <a:cubicBezTo>
                    <a:pt x="2490" y="108"/>
                    <a:pt x="2488" y="129"/>
                    <a:pt x="2488" y="138"/>
                  </a:cubicBezTo>
                  <a:cubicBezTo>
                    <a:pt x="2487" y="139"/>
                    <a:pt x="2487" y="141"/>
                    <a:pt x="2487" y="142"/>
                  </a:cubicBezTo>
                  <a:close/>
                  <a:moveTo>
                    <a:pt x="2491" y="129"/>
                  </a:moveTo>
                  <a:cubicBezTo>
                    <a:pt x="2491" y="119"/>
                    <a:pt x="2492" y="107"/>
                    <a:pt x="2493" y="97"/>
                  </a:cubicBezTo>
                  <a:cubicBezTo>
                    <a:pt x="2493" y="100"/>
                    <a:pt x="2493" y="103"/>
                    <a:pt x="2493" y="106"/>
                  </a:cubicBezTo>
                  <a:cubicBezTo>
                    <a:pt x="2493" y="114"/>
                    <a:pt x="2492" y="121"/>
                    <a:pt x="2491" y="129"/>
                  </a:cubicBezTo>
                  <a:close/>
                  <a:moveTo>
                    <a:pt x="2502" y="125"/>
                  </a:moveTo>
                  <a:cubicBezTo>
                    <a:pt x="2503" y="120"/>
                    <a:pt x="2503" y="113"/>
                    <a:pt x="2503" y="107"/>
                  </a:cubicBezTo>
                  <a:cubicBezTo>
                    <a:pt x="2503" y="114"/>
                    <a:pt x="2503" y="120"/>
                    <a:pt x="2502" y="125"/>
                  </a:cubicBezTo>
                  <a:close/>
                  <a:moveTo>
                    <a:pt x="2517" y="112"/>
                  </a:moveTo>
                  <a:cubicBezTo>
                    <a:pt x="2517" y="105"/>
                    <a:pt x="2517" y="98"/>
                    <a:pt x="2517" y="91"/>
                  </a:cubicBezTo>
                  <a:cubicBezTo>
                    <a:pt x="2518" y="95"/>
                    <a:pt x="2518" y="99"/>
                    <a:pt x="2518" y="103"/>
                  </a:cubicBezTo>
                  <a:cubicBezTo>
                    <a:pt x="2518" y="106"/>
                    <a:pt x="2518" y="109"/>
                    <a:pt x="2517" y="112"/>
                  </a:cubicBezTo>
                  <a:close/>
                  <a:moveTo>
                    <a:pt x="2528" y="129"/>
                  </a:moveTo>
                  <a:cubicBezTo>
                    <a:pt x="2528" y="129"/>
                    <a:pt x="2528" y="129"/>
                    <a:pt x="2527" y="130"/>
                  </a:cubicBezTo>
                  <a:cubicBezTo>
                    <a:pt x="2527" y="132"/>
                    <a:pt x="2526" y="134"/>
                    <a:pt x="2526" y="137"/>
                  </a:cubicBezTo>
                  <a:cubicBezTo>
                    <a:pt x="2526" y="136"/>
                    <a:pt x="2526" y="136"/>
                    <a:pt x="2526" y="136"/>
                  </a:cubicBezTo>
                  <a:cubicBezTo>
                    <a:pt x="2526" y="134"/>
                    <a:pt x="2527" y="132"/>
                    <a:pt x="2527" y="130"/>
                  </a:cubicBezTo>
                  <a:cubicBezTo>
                    <a:pt x="2528" y="129"/>
                    <a:pt x="2528" y="129"/>
                    <a:pt x="2528" y="129"/>
                  </a:cubicBezTo>
                  <a:cubicBezTo>
                    <a:pt x="2528" y="129"/>
                    <a:pt x="2528" y="129"/>
                    <a:pt x="2528" y="129"/>
                  </a:cubicBezTo>
                  <a:close/>
                  <a:moveTo>
                    <a:pt x="2564" y="130"/>
                  </a:moveTo>
                  <a:cubicBezTo>
                    <a:pt x="2564" y="132"/>
                    <a:pt x="2563" y="134"/>
                    <a:pt x="2562" y="136"/>
                  </a:cubicBezTo>
                  <a:cubicBezTo>
                    <a:pt x="2562" y="131"/>
                    <a:pt x="2562" y="126"/>
                    <a:pt x="2562" y="121"/>
                  </a:cubicBezTo>
                  <a:cubicBezTo>
                    <a:pt x="2564" y="115"/>
                    <a:pt x="2566" y="110"/>
                    <a:pt x="2567" y="104"/>
                  </a:cubicBezTo>
                  <a:cubicBezTo>
                    <a:pt x="2566" y="114"/>
                    <a:pt x="2565" y="123"/>
                    <a:pt x="2564" y="130"/>
                  </a:cubicBezTo>
                  <a:close/>
                  <a:moveTo>
                    <a:pt x="2580" y="124"/>
                  </a:moveTo>
                  <a:cubicBezTo>
                    <a:pt x="2580" y="110"/>
                    <a:pt x="2582" y="94"/>
                    <a:pt x="2583" y="83"/>
                  </a:cubicBezTo>
                  <a:cubicBezTo>
                    <a:pt x="2583" y="87"/>
                    <a:pt x="2583" y="91"/>
                    <a:pt x="2583" y="95"/>
                  </a:cubicBezTo>
                  <a:cubicBezTo>
                    <a:pt x="2583" y="105"/>
                    <a:pt x="2582" y="114"/>
                    <a:pt x="2580" y="124"/>
                  </a:cubicBezTo>
                  <a:close/>
                  <a:moveTo>
                    <a:pt x="2596" y="160"/>
                  </a:moveTo>
                  <a:cubicBezTo>
                    <a:pt x="2596" y="159"/>
                    <a:pt x="2597" y="159"/>
                    <a:pt x="2597" y="159"/>
                  </a:cubicBezTo>
                  <a:cubicBezTo>
                    <a:pt x="2597" y="159"/>
                    <a:pt x="2597" y="159"/>
                    <a:pt x="2597" y="159"/>
                  </a:cubicBezTo>
                  <a:cubicBezTo>
                    <a:pt x="2597" y="159"/>
                    <a:pt x="2597" y="159"/>
                    <a:pt x="2596" y="160"/>
                  </a:cubicBezTo>
                  <a:close/>
                  <a:moveTo>
                    <a:pt x="2609" y="116"/>
                  </a:moveTo>
                  <a:cubicBezTo>
                    <a:pt x="2608" y="121"/>
                    <a:pt x="2606" y="127"/>
                    <a:pt x="2604" y="132"/>
                  </a:cubicBezTo>
                  <a:cubicBezTo>
                    <a:pt x="2604" y="127"/>
                    <a:pt x="2604" y="121"/>
                    <a:pt x="2604" y="115"/>
                  </a:cubicBezTo>
                  <a:cubicBezTo>
                    <a:pt x="2605" y="110"/>
                    <a:pt x="2605" y="104"/>
                    <a:pt x="2605" y="98"/>
                  </a:cubicBezTo>
                  <a:cubicBezTo>
                    <a:pt x="2605" y="95"/>
                    <a:pt x="2605" y="92"/>
                    <a:pt x="2605" y="89"/>
                  </a:cubicBezTo>
                  <a:cubicBezTo>
                    <a:pt x="2606" y="78"/>
                    <a:pt x="2607" y="68"/>
                    <a:pt x="2608" y="60"/>
                  </a:cubicBezTo>
                  <a:cubicBezTo>
                    <a:pt x="2611" y="68"/>
                    <a:pt x="2613" y="78"/>
                    <a:pt x="2613" y="87"/>
                  </a:cubicBezTo>
                  <a:cubicBezTo>
                    <a:pt x="2612" y="95"/>
                    <a:pt x="2611" y="106"/>
                    <a:pt x="2609" y="116"/>
                  </a:cubicBezTo>
                  <a:close/>
                  <a:moveTo>
                    <a:pt x="2617" y="136"/>
                  </a:moveTo>
                  <a:cubicBezTo>
                    <a:pt x="2617" y="137"/>
                    <a:pt x="2616" y="138"/>
                    <a:pt x="2616" y="139"/>
                  </a:cubicBezTo>
                  <a:cubicBezTo>
                    <a:pt x="2616" y="137"/>
                    <a:pt x="2616" y="135"/>
                    <a:pt x="2616" y="133"/>
                  </a:cubicBezTo>
                  <a:cubicBezTo>
                    <a:pt x="2617" y="130"/>
                    <a:pt x="2617" y="128"/>
                    <a:pt x="2618" y="125"/>
                  </a:cubicBezTo>
                  <a:cubicBezTo>
                    <a:pt x="2618" y="129"/>
                    <a:pt x="2617" y="133"/>
                    <a:pt x="2617" y="136"/>
                  </a:cubicBezTo>
                  <a:close/>
                  <a:moveTo>
                    <a:pt x="2633" y="126"/>
                  </a:moveTo>
                  <a:cubicBezTo>
                    <a:pt x="2632" y="113"/>
                    <a:pt x="2632" y="96"/>
                    <a:pt x="2632" y="84"/>
                  </a:cubicBezTo>
                  <a:cubicBezTo>
                    <a:pt x="2636" y="90"/>
                    <a:pt x="2638" y="100"/>
                    <a:pt x="2638" y="104"/>
                  </a:cubicBezTo>
                  <a:cubicBezTo>
                    <a:pt x="2638" y="110"/>
                    <a:pt x="2635" y="118"/>
                    <a:pt x="2633" y="126"/>
                  </a:cubicBezTo>
                  <a:close/>
                  <a:moveTo>
                    <a:pt x="2644" y="128"/>
                  </a:moveTo>
                  <a:cubicBezTo>
                    <a:pt x="2645" y="113"/>
                    <a:pt x="2645" y="91"/>
                    <a:pt x="2645" y="76"/>
                  </a:cubicBezTo>
                  <a:cubicBezTo>
                    <a:pt x="2647" y="83"/>
                    <a:pt x="2649" y="90"/>
                    <a:pt x="2649" y="96"/>
                  </a:cubicBezTo>
                  <a:cubicBezTo>
                    <a:pt x="2649" y="107"/>
                    <a:pt x="2646" y="117"/>
                    <a:pt x="2644" y="128"/>
                  </a:cubicBezTo>
                  <a:close/>
                  <a:moveTo>
                    <a:pt x="2684" y="112"/>
                  </a:moveTo>
                  <a:cubicBezTo>
                    <a:pt x="2684" y="110"/>
                    <a:pt x="2684" y="108"/>
                    <a:pt x="2683" y="105"/>
                  </a:cubicBezTo>
                  <a:cubicBezTo>
                    <a:pt x="2684" y="108"/>
                    <a:pt x="2683" y="112"/>
                    <a:pt x="2683" y="115"/>
                  </a:cubicBezTo>
                  <a:cubicBezTo>
                    <a:pt x="2678" y="131"/>
                    <a:pt x="2674" y="144"/>
                    <a:pt x="2674" y="144"/>
                  </a:cubicBezTo>
                  <a:cubicBezTo>
                    <a:pt x="2675" y="133"/>
                    <a:pt x="2679" y="110"/>
                    <a:pt x="2684" y="86"/>
                  </a:cubicBezTo>
                  <a:cubicBezTo>
                    <a:pt x="2686" y="90"/>
                    <a:pt x="2687" y="95"/>
                    <a:pt x="2688" y="99"/>
                  </a:cubicBezTo>
                  <a:cubicBezTo>
                    <a:pt x="2686" y="103"/>
                    <a:pt x="2685" y="108"/>
                    <a:pt x="2684" y="112"/>
                  </a:cubicBezTo>
                  <a:close/>
                  <a:moveTo>
                    <a:pt x="2696" y="133"/>
                  </a:moveTo>
                  <a:cubicBezTo>
                    <a:pt x="2696" y="133"/>
                    <a:pt x="2696" y="134"/>
                    <a:pt x="2696" y="134"/>
                  </a:cubicBezTo>
                  <a:cubicBezTo>
                    <a:pt x="2696" y="134"/>
                    <a:pt x="2696" y="134"/>
                    <a:pt x="2696" y="134"/>
                  </a:cubicBezTo>
                  <a:cubicBezTo>
                    <a:pt x="2696" y="134"/>
                    <a:pt x="2696" y="133"/>
                    <a:pt x="2696" y="133"/>
                  </a:cubicBezTo>
                  <a:cubicBezTo>
                    <a:pt x="2697" y="126"/>
                    <a:pt x="2698" y="117"/>
                    <a:pt x="2699" y="107"/>
                  </a:cubicBezTo>
                  <a:cubicBezTo>
                    <a:pt x="2699" y="110"/>
                    <a:pt x="2699" y="114"/>
                    <a:pt x="2699" y="117"/>
                  </a:cubicBezTo>
                  <a:cubicBezTo>
                    <a:pt x="2698" y="123"/>
                    <a:pt x="2697" y="129"/>
                    <a:pt x="2696" y="133"/>
                  </a:cubicBezTo>
                  <a:close/>
                  <a:moveTo>
                    <a:pt x="2701" y="159"/>
                  </a:moveTo>
                  <a:cubicBezTo>
                    <a:pt x="2701" y="159"/>
                    <a:pt x="2701" y="159"/>
                    <a:pt x="2701" y="159"/>
                  </a:cubicBezTo>
                  <a:cubicBezTo>
                    <a:pt x="2701" y="159"/>
                    <a:pt x="2701" y="159"/>
                    <a:pt x="2701" y="159"/>
                  </a:cubicBezTo>
                  <a:cubicBezTo>
                    <a:pt x="2701" y="159"/>
                    <a:pt x="2701" y="159"/>
                    <a:pt x="2701" y="159"/>
                  </a:cubicBezTo>
                  <a:close/>
                  <a:moveTo>
                    <a:pt x="2742" y="143"/>
                  </a:moveTo>
                  <a:cubicBezTo>
                    <a:pt x="2742" y="142"/>
                    <a:pt x="2742" y="142"/>
                    <a:pt x="2742" y="141"/>
                  </a:cubicBezTo>
                  <a:cubicBezTo>
                    <a:pt x="2742" y="135"/>
                    <a:pt x="2743" y="127"/>
                    <a:pt x="2743" y="117"/>
                  </a:cubicBezTo>
                  <a:cubicBezTo>
                    <a:pt x="2744" y="121"/>
                    <a:pt x="2744" y="125"/>
                    <a:pt x="2744" y="129"/>
                  </a:cubicBezTo>
                  <a:cubicBezTo>
                    <a:pt x="2743" y="135"/>
                    <a:pt x="2743" y="139"/>
                    <a:pt x="2742" y="143"/>
                  </a:cubicBezTo>
                  <a:close/>
                  <a:moveTo>
                    <a:pt x="2746" y="117"/>
                  </a:moveTo>
                  <a:cubicBezTo>
                    <a:pt x="2745" y="115"/>
                    <a:pt x="2744" y="113"/>
                    <a:pt x="2744" y="111"/>
                  </a:cubicBezTo>
                  <a:cubicBezTo>
                    <a:pt x="2744" y="108"/>
                    <a:pt x="2744" y="104"/>
                    <a:pt x="2745" y="100"/>
                  </a:cubicBezTo>
                  <a:cubicBezTo>
                    <a:pt x="2746" y="103"/>
                    <a:pt x="2746" y="106"/>
                    <a:pt x="2747" y="108"/>
                  </a:cubicBezTo>
                  <a:cubicBezTo>
                    <a:pt x="2746" y="111"/>
                    <a:pt x="2746" y="114"/>
                    <a:pt x="2746" y="117"/>
                  </a:cubicBezTo>
                  <a:close/>
                  <a:moveTo>
                    <a:pt x="2754" y="133"/>
                  </a:moveTo>
                  <a:cubicBezTo>
                    <a:pt x="2754" y="133"/>
                    <a:pt x="2754" y="133"/>
                    <a:pt x="2754" y="133"/>
                  </a:cubicBezTo>
                  <a:cubicBezTo>
                    <a:pt x="2754" y="130"/>
                    <a:pt x="2755" y="127"/>
                    <a:pt x="2755" y="124"/>
                  </a:cubicBezTo>
                  <a:cubicBezTo>
                    <a:pt x="2755" y="125"/>
                    <a:pt x="2755" y="126"/>
                    <a:pt x="2755" y="128"/>
                  </a:cubicBezTo>
                  <a:cubicBezTo>
                    <a:pt x="2755" y="130"/>
                    <a:pt x="2754" y="131"/>
                    <a:pt x="2754" y="133"/>
                  </a:cubicBezTo>
                  <a:close/>
                  <a:moveTo>
                    <a:pt x="2791" y="142"/>
                  </a:moveTo>
                  <a:cubicBezTo>
                    <a:pt x="2791" y="139"/>
                    <a:pt x="2791" y="134"/>
                    <a:pt x="2791" y="128"/>
                  </a:cubicBezTo>
                  <a:cubicBezTo>
                    <a:pt x="2791" y="130"/>
                    <a:pt x="2791" y="132"/>
                    <a:pt x="2792" y="133"/>
                  </a:cubicBezTo>
                  <a:cubicBezTo>
                    <a:pt x="2791" y="139"/>
                    <a:pt x="2791" y="142"/>
                    <a:pt x="2791" y="142"/>
                  </a:cubicBezTo>
                  <a:close/>
                  <a:moveTo>
                    <a:pt x="2812" y="135"/>
                  </a:moveTo>
                  <a:cubicBezTo>
                    <a:pt x="2812" y="134"/>
                    <a:pt x="2812" y="134"/>
                    <a:pt x="2812" y="133"/>
                  </a:cubicBezTo>
                  <a:cubicBezTo>
                    <a:pt x="2812" y="121"/>
                    <a:pt x="2812" y="103"/>
                    <a:pt x="2811" y="88"/>
                  </a:cubicBezTo>
                  <a:cubicBezTo>
                    <a:pt x="2813" y="94"/>
                    <a:pt x="2815" y="100"/>
                    <a:pt x="2816" y="106"/>
                  </a:cubicBezTo>
                  <a:cubicBezTo>
                    <a:pt x="2814" y="118"/>
                    <a:pt x="2813" y="128"/>
                    <a:pt x="2812" y="135"/>
                  </a:cubicBezTo>
                  <a:close/>
                  <a:moveTo>
                    <a:pt x="2819" y="145"/>
                  </a:moveTo>
                  <a:cubicBezTo>
                    <a:pt x="2819" y="141"/>
                    <a:pt x="2819" y="136"/>
                    <a:pt x="2819" y="129"/>
                  </a:cubicBezTo>
                  <a:cubicBezTo>
                    <a:pt x="2820" y="133"/>
                    <a:pt x="2820" y="136"/>
                    <a:pt x="2821" y="139"/>
                  </a:cubicBezTo>
                  <a:cubicBezTo>
                    <a:pt x="2820" y="143"/>
                    <a:pt x="2819" y="145"/>
                    <a:pt x="2819" y="145"/>
                  </a:cubicBezTo>
                  <a:close/>
                  <a:moveTo>
                    <a:pt x="2824" y="159"/>
                  </a:moveTo>
                  <a:cubicBezTo>
                    <a:pt x="2825" y="159"/>
                    <a:pt x="2825" y="159"/>
                    <a:pt x="2825" y="159"/>
                  </a:cubicBezTo>
                  <a:cubicBezTo>
                    <a:pt x="2825" y="159"/>
                    <a:pt x="2825" y="158"/>
                    <a:pt x="2825" y="158"/>
                  </a:cubicBezTo>
                  <a:cubicBezTo>
                    <a:pt x="2825" y="159"/>
                    <a:pt x="2826" y="160"/>
                    <a:pt x="2826" y="160"/>
                  </a:cubicBezTo>
                  <a:cubicBezTo>
                    <a:pt x="2825" y="160"/>
                    <a:pt x="2825" y="159"/>
                    <a:pt x="2824" y="159"/>
                  </a:cubicBezTo>
                  <a:close/>
                  <a:moveTo>
                    <a:pt x="2826" y="121"/>
                  </a:moveTo>
                  <a:cubicBezTo>
                    <a:pt x="2824" y="117"/>
                    <a:pt x="2823" y="114"/>
                    <a:pt x="2821" y="110"/>
                  </a:cubicBezTo>
                  <a:cubicBezTo>
                    <a:pt x="2822" y="105"/>
                    <a:pt x="2822" y="99"/>
                    <a:pt x="2823" y="94"/>
                  </a:cubicBezTo>
                  <a:cubicBezTo>
                    <a:pt x="2823" y="100"/>
                    <a:pt x="2825" y="108"/>
                    <a:pt x="2827" y="116"/>
                  </a:cubicBezTo>
                  <a:cubicBezTo>
                    <a:pt x="2826" y="118"/>
                    <a:pt x="2826" y="119"/>
                    <a:pt x="2826" y="121"/>
                  </a:cubicBezTo>
                  <a:close/>
                  <a:moveTo>
                    <a:pt x="2834" y="142"/>
                  </a:moveTo>
                  <a:cubicBezTo>
                    <a:pt x="2833" y="138"/>
                    <a:pt x="2831" y="134"/>
                    <a:pt x="2829" y="129"/>
                  </a:cubicBezTo>
                  <a:cubicBezTo>
                    <a:pt x="2829" y="129"/>
                    <a:pt x="2829" y="128"/>
                    <a:pt x="2829" y="127"/>
                  </a:cubicBezTo>
                  <a:cubicBezTo>
                    <a:pt x="2831" y="132"/>
                    <a:pt x="2832" y="137"/>
                    <a:pt x="2834" y="142"/>
                  </a:cubicBezTo>
                  <a:cubicBezTo>
                    <a:pt x="2837" y="149"/>
                    <a:pt x="2839" y="153"/>
                    <a:pt x="2839" y="155"/>
                  </a:cubicBezTo>
                  <a:cubicBezTo>
                    <a:pt x="2837" y="151"/>
                    <a:pt x="2836" y="147"/>
                    <a:pt x="2834" y="142"/>
                  </a:cubicBezTo>
                  <a:close/>
                  <a:moveTo>
                    <a:pt x="3059" y="87"/>
                  </a:moveTo>
                  <a:cubicBezTo>
                    <a:pt x="3060" y="90"/>
                    <a:pt x="3061" y="92"/>
                    <a:pt x="3061" y="95"/>
                  </a:cubicBezTo>
                  <a:cubicBezTo>
                    <a:pt x="3061" y="94"/>
                    <a:pt x="3060" y="93"/>
                    <a:pt x="3059" y="92"/>
                  </a:cubicBezTo>
                  <a:cubicBezTo>
                    <a:pt x="3059" y="90"/>
                    <a:pt x="3059" y="89"/>
                    <a:pt x="3059" y="87"/>
                  </a:cubicBezTo>
                  <a:close/>
                  <a:moveTo>
                    <a:pt x="3047" y="84"/>
                  </a:moveTo>
                  <a:cubicBezTo>
                    <a:pt x="3050" y="87"/>
                    <a:pt x="3052" y="92"/>
                    <a:pt x="3055" y="96"/>
                  </a:cubicBezTo>
                  <a:cubicBezTo>
                    <a:pt x="3055" y="97"/>
                    <a:pt x="3056" y="99"/>
                    <a:pt x="3056" y="100"/>
                  </a:cubicBezTo>
                  <a:cubicBezTo>
                    <a:pt x="3056" y="104"/>
                    <a:pt x="3055" y="108"/>
                    <a:pt x="3054" y="112"/>
                  </a:cubicBezTo>
                  <a:cubicBezTo>
                    <a:pt x="3052" y="105"/>
                    <a:pt x="3049" y="98"/>
                    <a:pt x="3046" y="91"/>
                  </a:cubicBezTo>
                  <a:cubicBezTo>
                    <a:pt x="3046" y="89"/>
                    <a:pt x="3047" y="86"/>
                    <a:pt x="3047" y="84"/>
                  </a:cubicBezTo>
                  <a:close/>
                  <a:moveTo>
                    <a:pt x="3052" y="111"/>
                  </a:moveTo>
                  <a:cubicBezTo>
                    <a:pt x="3049" y="108"/>
                    <a:pt x="3047" y="105"/>
                    <a:pt x="3045" y="102"/>
                  </a:cubicBezTo>
                  <a:cubicBezTo>
                    <a:pt x="3045" y="99"/>
                    <a:pt x="3046" y="96"/>
                    <a:pt x="3046" y="93"/>
                  </a:cubicBezTo>
                  <a:cubicBezTo>
                    <a:pt x="3048" y="98"/>
                    <a:pt x="3050" y="105"/>
                    <a:pt x="3052" y="111"/>
                  </a:cubicBezTo>
                  <a:close/>
                  <a:moveTo>
                    <a:pt x="3034" y="56"/>
                  </a:moveTo>
                  <a:cubicBezTo>
                    <a:pt x="3039" y="62"/>
                    <a:pt x="3042" y="68"/>
                    <a:pt x="3045" y="74"/>
                  </a:cubicBezTo>
                  <a:cubicBezTo>
                    <a:pt x="3042" y="69"/>
                    <a:pt x="3038" y="64"/>
                    <a:pt x="3034" y="60"/>
                  </a:cubicBezTo>
                  <a:cubicBezTo>
                    <a:pt x="3034" y="59"/>
                    <a:pt x="3034" y="57"/>
                    <a:pt x="3034" y="56"/>
                  </a:cubicBezTo>
                  <a:close/>
                  <a:moveTo>
                    <a:pt x="3033" y="64"/>
                  </a:moveTo>
                  <a:cubicBezTo>
                    <a:pt x="3037" y="69"/>
                    <a:pt x="3041" y="74"/>
                    <a:pt x="3044" y="80"/>
                  </a:cubicBezTo>
                  <a:cubicBezTo>
                    <a:pt x="3044" y="81"/>
                    <a:pt x="3043" y="83"/>
                    <a:pt x="3043" y="85"/>
                  </a:cubicBezTo>
                  <a:cubicBezTo>
                    <a:pt x="3042" y="84"/>
                    <a:pt x="3042" y="83"/>
                    <a:pt x="3042" y="83"/>
                  </a:cubicBezTo>
                  <a:cubicBezTo>
                    <a:pt x="3042" y="83"/>
                    <a:pt x="3042" y="84"/>
                    <a:pt x="3043" y="85"/>
                  </a:cubicBezTo>
                  <a:cubicBezTo>
                    <a:pt x="3042" y="88"/>
                    <a:pt x="3041" y="91"/>
                    <a:pt x="3040" y="94"/>
                  </a:cubicBezTo>
                  <a:cubicBezTo>
                    <a:pt x="3037" y="89"/>
                    <a:pt x="3034" y="85"/>
                    <a:pt x="3031" y="80"/>
                  </a:cubicBezTo>
                  <a:cubicBezTo>
                    <a:pt x="3032" y="75"/>
                    <a:pt x="3033" y="69"/>
                    <a:pt x="3033" y="64"/>
                  </a:cubicBezTo>
                  <a:close/>
                  <a:moveTo>
                    <a:pt x="3024" y="139"/>
                  </a:moveTo>
                  <a:cubicBezTo>
                    <a:pt x="3024" y="120"/>
                    <a:pt x="3027" y="101"/>
                    <a:pt x="3030" y="83"/>
                  </a:cubicBezTo>
                  <a:cubicBezTo>
                    <a:pt x="3033" y="87"/>
                    <a:pt x="3036" y="91"/>
                    <a:pt x="3039" y="95"/>
                  </a:cubicBezTo>
                  <a:cubicBezTo>
                    <a:pt x="3033" y="114"/>
                    <a:pt x="3027" y="133"/>
                    <a:pt x="3025" y="152"/>
                  </a:cubicBezTo>
                  <a:cubicBezTo>
                    <a:pt x="3024" y="148"/>
                    <a:pt x="3024" y="143"/>
                    <a:pt x="3024" y="139"/>
                  </a:cubicBezTo>
                  <a:close/>
                  <a:moveTo>
                    <a:pt x="3043" y="143"/>
                  </a:moveTo>
                  <a:cubicBezTo>
                    <a:pt x="3043" y="142"/>
                    <a:pt x="3042" y="141"/>
                    <a:pt x="3041" y="140"/>
                  </a:cubicBezTo>
                  <a:cubicBezTo>
                    <a:pt x="3042" y="141"/>
                    <a:pt x="3042" y="143"/>
                    <a:pt x="3043" y="144"/>
                  </a:cubicBezTo>
                  <a:cubicBezTo>
                    <a:pt x="3041" y="146"/>
                    <a:pt x="3040" y="149"/>
                    <a:pt x="3038" y="152"/>
                  </a:cubicBezTo>
                  <a:cubicBezTo>
                    <a:pt x="3039" y="146"/>
                    <a:pt x="3040" y="140"/>
                    <a:pt x="3041" y="135"/>
                  </a:cubicBezTo>
                  <a:cubicBezTo>
                    <a:pt x="3042" y="137"/>
                    <a:pt x="3043" y="139"/>
                    <a:pt x="3044" y="142"/>
                  </a:cubicBezTo>
                  <a:cubicBezTo>
                    <a:pt x="3044" y="142"/>
                    <a:pt x="3043" y="142"/>
                    <a:pt x="3043" y="143"/>
                  </a:cubicBezTo>
                  <a:close/>
                  <a:moveTo>
                    <a:pt x="3042" y="126"/>
                  </a:moveTo>
                  <a:cubicBezTo>
                    <a:pt x="3043" y="118"/>
                    <a:pt x="3044" y="110"/>
                    <a:pt x="3045" y="102"/>
                  </a:cubicBezTo>
                  <a:cubicBezTo>
                    <a:pt x="3048" y="107"/>
                    <a:pt x="3051" y="112"/>
                    <a:pt x="3053" y="116"/>
                  </a:cubicBezTo>
                  <a:cubicBezTo>
                    <a:pt x="3052" y="122"/>
                    <a:pt x="3050" y="127"/>
                    <a:pt x="3048" y="133"/>
                  </a:cubicBezTo>
                  <a:cubicBezTo>
                    <a:pt x="3045" y="130"/>
                    <a:pt x="3043" y="128"/>
                    <a:pt x="3042" y="126"/>
                  </a:cubicBezTo>
                  <a:close/>
                  <a:moveTo>
                    <a:pt x="3054" y="140"/>
                  </a:moveTo>
                  <a:cubicBezTo>
                    <a:pt x="3053" y="140"/>
                    <a:pt x="3053" y="140"/>
                    <a:pt x="3053" y="140"/>
                  </a:cubicBezTo>
                  <a:cubicBezTo>
                    <a:pt x="3054" y="135"/>
                    <a:pt x="3055" y="130"/>
                    <a:pt x="3056" y="125"/>
                  </a:cubicBezTo>
                  <a:cubicBezTo>
                    <a:pt x="3056" y="127"/>
                    <a:pt x="3057" y="128"/>
                    <a:pt x="3057" y="130"/>
                  </a:cubicBezTo>
                  <a:cubicBezTo>
                    <a:pt x="3056" y="133"/>
                    <a:pt x="3055" y="137"/>
                    <a:pt x="3054" y="140"/>
                  </a:cubicBezTo>
                  <a:close/>
                  <a:moveTo>
                    <a:pt x="3060" y="122"/>
                  </a:moveTo>
                  <a:cubicBezTo>
                    <a:pt x="3059" y="120"/>
                    <a:pt x="3058" y="119"/>
                    <a:pt x="3057" y="117"/>
                  </a:cubicBezTo>
                  <a:cubicBezTo>
                    <a:pt x="3057" y="114"/>
                    <a:pt x="3058" y="110"/>
                    <a:pt x="3058" y="106"/>
                  </a:cubicBezTo>
                  <a:cubicBezTo>
                    <a:pt x="3059" y="111"/>
                    <a:pt x="3060" y="115"/>
                    <a:pt x="3061" y="120"/>
                  </a:cubicBezTo>
                  <a:cubicBezTo>
                    <a:pt x="3061" y="120"/>
                    <a:pt x="3061" y="121"/>
                    <a:pt x="3060" y="122"/>
                  </a:cubicBezTo>
                  <a:close/>
                  <a:moveTo>
                    <a:pt x="3062" y="151"/>
                  </a:moveTo>
                  <a:cubicBezTo>
                    <a:pt x="3061" y="151"/>
                    <a:pt x="3061" y="151"/>
                    <a:pt x="3061" y="151"/>
                  </a:cubicBezTo>
                  <a:cubicBezTo>
                    <a:pt x="3062" y="150"/>
                    <a:pt x="3062" y="150"/>
                    <a:pt x="3062" y="149"/>
                  </a:cubicBezTo>
                  <a:cubicBezTo>
                    <a:pt x="3062" y="149"/>
                    <a:pt x="3062" y="149"/>
                    <a:pt x="3062" y="149"/>
                  </a:cubicBezTo>
                  <a:cubicBezTo>
                    <a:pt x="3062" y="150"/>
                    <a:pt x="3062" y="150"/>
                    <a:pt x="3062" y="151"/>
                  </a:cubicBezTo>
                  <a:close/>
                  <a:moveTo>
                    <a:pt x="3062" y="117"/>
                  </a:moveTo>
                  <a:cubicBezTo>
                    <a:pt x="3061" y="112"/>
                    <a:pt x="3060" y="107"/>
                    <a:pt x="3058" y="102"/>
                  </a:cubicBezTo>
                  <a:cubicBezTo>
                    <a:pt x="3058" y="102"/>
                    <a:pt x="3059" y="101"/>
                    <a:pt x="3059" y="101"/>
                  </a:cubicBezTo>
                  <a:cubicBezTo>
                    <a:pt x="3061" y="105"/>
                    <a:pt x="3063" y="108"/>
                    <a:pt x="3065" y="112"/>
                  </a:cubicBezTo>
                  <a:cubicBezTo>
                    <a:pt x="3064" y="113"/>
                    <a:pt x="3063" y="115"/>
                    <a:pt x="3063" y="116"/>
                  </a:cubicBezTo>
                  <a:cubicBezTo>
                    <a:pt x="3062" y="117"/>
                    <a:pt x="3062" y="117"/>
                    <a:pt x="3062" y="117"/>
                  </a:cubicBezTo>
                  <a:close/>
                  <a:moveTo>
                    <a:pt x="3065" y="143"/>
                  </a:moveTo>
                  <a:cubicBezTo>
                    <a:pt x="3064" y="142"/>
                    <a:pt x="3064" y="142"/>
                    <a:pt x="3064" y="142"/>
                  </a:cubicBezTo>
                  <a:cubicBezTo>
                    <a:pt x="3064" y="141"/>
                    <a:pt x="3065" y="141"/>
                    <a:pt x="3065" y="140"/>
                  </a:cubicBezTo>
                  <a:cubicBezTo>
                    <a:pt x="3065" y="140"/>
                    <a:pt x="3065" y="141"/>
                    <a:pt x="3065" y="141"/>
                  </a:cubicBezTo>
                  <a:cubicBezTo>
                    <a:pt x="3065" y="142"/>
                    <a:pt x="3065" y="142"/>
                    <a:pt x="3065" y="143"/>
                  </a:cubicBezTo>
                  <a:close/>
                  <a:moveTo>
                    <a:pt x="3068" y="131"/>
                  </a:moveTo>
                  <a:cubicBezTo>
                    <a:pt x="3068" y="131"/>
                    <a:pt x="3068" y="131"/>
                    <a:pt x="3068" y="131"/>
                  </a:cubicBezTo>
                  <a:cubicBezTo>
                    <a:pt x="3068" y="131"/>
                    <a:pt x="3068" y="131"/>
                    <a:pt x="3068" y="131"/>
                  </a:cubicBezTo>
                  <a:cubicBezTo>
                    <a:pt x="3068" y="131"/>
                    <a:pt x="3068" y="131"/>
                    <a:pt x="3068" y="131"/>
                  </a:cubicBezTo>
                  <a:close/>
                  <a:moveTo>
                    <a:pt x="3070" y="151"/>
                  </a:moveTo>
                  <a:cubicBezTo>
                    <a:pt x="3070" y="151"/>
                    <a:pt x="3070" y="151"/>
                    <a:pt x="3070" y="151"/>
                  </a:cubicBezTo>
                  <a:cubicBezTo>
                    <a:pt x="3070" y="151"/>
                    <a:pt x="3070" y="151"/>
                    <a:pt x="3070" y="152"/>
                  </a:cubicBezTo>
                  <a:cubicBezTo>
                    <a:pt x="3070" y="152"/>
                    <a:pt x="3070" y="151"/>
                    <a:pt x="3070" y="151"/>
                  </a:cubicBezTo>
                  <a:close/>
                  <a:moveTo>
                    <a:pt x="3072" y="126"/>
                  </a:moveTo>
                  <a:cubicBezTo>
                    <a:pt x="3072" y="128"/>
                    <a:pt x="3071" y="129"/>
                    <a:pt x="3070" y="131"/>
                  </a:cubicBezTo>
                  <a:cubicBezTo>
                    <a:pt x="3070" y="129"/>
                    <a:pt x="3070" y="127"/>
                    <a:pt x="3070" y="125"/>
                  </a:cubicBezTo>
                  <a:cubicBezTo>
                    <a:pt x="3070" y="124"/>
                    <a:pt x="3070" y="123"/>
                    <a:pt x="3071" y="122"/>
                  </a:cubicBezTo>
                  <a:cubicBezTo>
                    <a:pt x="3071" y="123"/>
                    <a:pt x="3072" y="124"/>
                    <a:pt x="3072" y="125"/>
                  </a:cubicBezTo>
                  <a:lnTo>
                    <a:pt x="3072" y="126"/>
                  </a:lnTo>
                  <a:close/>
                  <a:moveTo>
                    <a:pt x="3080" y="91"/>
                  </a:moveTo>
                  <a:cubicBezTo>
                    <a:pt x="3080" y="92"/>
                    <a:pt x="3080" y="94"/>
                    <a:pt x="3080" y="96"/>
                  </a:cubicBezTo>
                  <a:cubicBezTo>
                    <a:pt x="3080" y="95"/>
                    <a:pt x="3080" y="94"/>
                    <a:pt x="3079" y="93"/>
                  </a:cubicBezTo>
                  <a:cubicBezTo>
                    <a:pt x="3079" y="92"/>
                    <a:pt x="3079" y="91"/>
                    <a:pt x="3080" y="91"/>
                  </a:cubicBezTo>
                  <a:close/>
                  <a:moveTo>
                    <a:pt x="3078" y="117"/>
                  </a:moveTo>
                  <a:cubicBezTo>
                    <a:pt x="3077" y="113"/>
                    <a:pt x="3076" y="109"/>
                    <a:pt x="3076" y="106"/>
                  </a:cubicBezTo>
                  <a:cubicBezTo>
                    <a:pt x="3076" y="105"/>
                    <a:pt x="3076" y="105"/>
                    <a:pt x="3076" y="104"/>
                  </a:cubicBezTo>
                  <a:cubicBezTo>
                    <a:pt x="3077" y="107"/>
                    <a:pt x="3078" y="111"/>
                    <a:pt x="3079" y="114"/>
                  </a:cubicBezTo>
                  <a:cubicBezTo>
                    <a:pt x="3079" y="115"/>
                    <a:pt x="3078" y="116"/>
                    <a:pt x="3078" y="117"/>
                  </a:cubicBezTo>
                  <a:close/>
                  <a:moveTo>
                    <a:pt x="3081" y="127"/>
                  </a:moveTo>
                  <a:cubicBezTo>
                    <a:pt x="3080" y="127"/>
                    <a:pt x="3080" y="126"/>
                    <a:pt x="3080" y="126"/>
                  </a:cubicBezTo>
                  <a:cubicBezTo>
                    <a:pt x="3080" y="125"/>
                    <a:pt x="3080" y="125"/>
                    <a:pt x="3081" y="124"/>
                  </a:cubicBezTo>
                  <a:cubicBezTo>
                    <a:pt x="3081" y="125"/>
                    <a:pt x="3081" y="126"/>
                    <a:pt x="3081" y="127"/>
                  </a:cubicBezTo>
                  <a:close/>
                  <a:moveTo>
                    <a:pt x="3087" y="141"/>
                  </a:moveTo>
                  <a:cubicBezTo>
                    <a:pt x="3087" y="140"/>
                    <a:pt x="3087" y="140"/>
                    <a:pt x="3087" y="140"/>
                  </a:cubicBezTo>
                  <a:cubicBezTo>
                    <a:pt x="3087" y="140"/>
                    <a:pt x="3087" y="140"/>
                    <a:pt x="3087" y="140"/>
                  </a:cubicBezTo>
                  <a:cubicBezTo>
                    <a:pt x="3087" y="139"/>
                    <a:pt x="3087" y="139"/>
                    <a:pt x="3087" y="139"/>
                  </a:cubicBezTo>
                  <a:cubicBezTo>
                    <a:pt x="3087" y="139"/>
                    <a:pt x="3087" y="140"/>
                    <a:pt x="3087" y="141"/>
                  </a:cubicBezTo>
                  <a:close/>
                  <a:moveTo>
                    <a:pt x="3119" y="64"/>
                  </a:moveTo>
                  <a:cubicBezTo>
                    <a:pt x="3120" y="69"/>
                    <a:pt x="3121" y="75"/>
                    <a:pt x="3122" y="80"/>
                  </a:cubicBezTo>
                  <a:cubicBezTo>
                    <a:pt x="3120" y="82"/>
                    <a:pt x="3119" y="85"/>
                    <a:pt x="3117" y="87"/>
                  </a:cubicBezTo>
                  <a:cubicBezTo>
                    <a:pt x="3117" y="86"/>
                    <a:pt x="3116" y="84"/>
                    <a:pt x="3115" y="83"/>
                  </a:cubicBezTo>
                  <a:cubicBezTo>
                    <a:pt x="3116" y="84"/>
                    <a:pt x="3117" y="86"/>
                    <a:pt x="3117" y="87"/>
                  </a:cubicBezTo>
                  <a:cubicBezTo>
                    <a:pt x="3116" y="90"/>
                    <a:pt x="3114" y="92"/>
                    <a:pt x="3113" y="94"/>
                  </a:cubicBezTo>
                  <a:cubicBezTo>
                    <a:pt x="3111" y="89"/>
                    <a:pt x="3110" y="85"/>
                    <a:pt x="3108" y="80"/>
                  </a:cubicBezTo>
                  <a:cubicBezTo>
                    <a:pt x="3112" y="74"/>
                    <a:pt x="3116" y="69"/>
                    <a:pt x="3119" y="64"/>
                  </a:cubicBezTo>
                  <a:close/>
                  <a:moveTo>
                    <a:pt x="3097" y="72"/>
                  </a:moveTo>
                  <a:cubicBezTo>
                    <a:pt x="3099" y="75"/>
                    <a:pt x="3100" y="77"/>
                    <a:pt x="3102" y="80"/>
                  </a:cubicBezTo>
                  <a:cubicBezTo>
                    <a:pt x="3100" y="82"/>
                    <a:pt x="3099" y="84"/>
                    <a:pt x="3097" y="86"/>
                  </a:cubicBezTo>
                  <a:cubicBezTo>
                    <a:pt x="3097" y="85"/>
                    <a:pt x="3096" y="83"/>
                    <a:pt x="3096" y="82"/>
                  </a:cubicBezTo>
                  <a:cubicBezTo>
                    <a:pt x="3096" y="78"/>
                    <a:pt x="3096" y="74"/>
                    <a:pt x="3097" y="72"/>
                  </a:cubicBezTo>
                  <a:close/>
                  <a:moveTo>
                    <a:pt x="3090" y="108"/>
                  </a:moveTo>
                  <a:cubicBezTo>
                    <a:pt x="3091" y="106"/>
                    <a:pt x="3093" y="104"/>
                    <a:pt x="3094" y="101"/>
                  </a:cubicBezTo>
                  <a:cubicBezTo>
                    <a:pt x="3094" y="106"/>
                    <a:pt x="3095" y="112"/>
                    <a:pt x="3096" y="117"/>
                  </a:cubicBezTo>
                  <a:cubicBezTo>
                    <a:pt x="3095" y="119"/>
                    <a:pt x="3093" y="120"/>
                    <a:pt x="3092" y="122"/>
                  </a:cubicBezTo>
                  <a:cubicBezTo>
                    <a:pt x="3092" y="117"/>
                    <a:pt x="3091" y="113"/>
                    <a:pt x="3090" y="108"/>
                  </a:cubicBezTo>
                  <a:close/>
                  <a:moveTo>
                    <a:pt x="3097" y="134"/>
                  </a:moveTo>
                  <a:cubicBezTo>
                    <a:pt x="3096" y="131"/>
                    <a:pt x="3095" y="128"/>
                    <a:pt x="3094" y="126"/>
                  </a:cubicBezTo>
                  <a:cubicBezTo>
                    <a:pt x="3095" y="124"/>
                    <a:pt x="3095" y="123"/>
                    <a:pt x="3096" y="122"/>
                  </a:cubicBezTo>
                  <a:cubicBezTo>
                    <a:pt x="3097" y="123"/>
                    <a:pt x="3097" y="125"/>
                    <a:pt x="3097" y="127"/>
                  </a:cubicBezTo>
                  <a:cubicBezTo>
                    <a:pt x="3097" y="129"/>
                    <a:pt x="3097" y="131"/>
                    <a:pt x="3097" y="134"/>
                  </a:cubicBezTo>
                  <a:close/>
                  <a:moveTo>
                    <a:pt x="3096" y="98"/>
                  </a:moveTo>
                  <a:cubicBezTo>
                    <a:pt x="3096" y="98"/>
                    <a:pt x="3096" y="97"/>
                    <a:pt x="3097" y="97"/>
                  </a:cubicBezTo>
                  <a:cubicBezTo>
                    <a:pt x="3097" y="101"/>
                    <a:pt x="3097" y="105"/>
                    <a:pt x="3097" y="108"/>
                  </a:cubicBezTo>
                  <a:cubicBezTo>
                    <a:pt x="3097" y="105"/>
                    <a:pt x="3096" y="101"/>
                    <a:pt x="3096" y="98"/>
                  </a:cubicBezTo>
                  <a:close/>
                  <a:moveTo>
                    <a:pt x="3100" y="92"/>
                  </a:moveTo>
                  <a:cubicBezTo>
                    <a:pt x="3101" y="90"/>
                    <a:pt x="3103" y="88"/>
                    <a:pt x="3104" y="86"/>
                  </a:cubicBezTo>
                  <a:cubicBezTo>
                    <a:pt x="3105" y="88"/>
                    <a:pt x="3106" y="91"/>
                    <a:pt x="3107" y="93"/>
                  </a:cubicBezTo>
                  <a:cubicBezTo>
                    <a:pt x="3107" y="96"/>
                    <a:pt x="3107" y="99"/>
                    <a:pt x="3108" y="102"/>
                  </a:cubicBezTo>
                  <a:cubicBezTo>
                    <a:pt x="3107" y="104"/>
                    <a:pt x="3106" y="105"/>
                    <a:pt x="3104" y="106"/>
                  </a:cubicBezTo>
                  <a:cubicBezTo>
                    <a:pt x="3103" y="102"/>
                    <a:pt x="3102" y="97"/>
                    <a:pt x="3100" y="92"/>
                  </a:cubicBezTo>
                  <a:close/>
                  <a:moveTo>
                    <a:pt x="3105" y="107"/>
                  </a:moveTo>
                  <a:cubicBezTo>
                    <a:pt x="3106" y="106"/>
                    <a:pt x="3107" y="104"/>
                    <a:pt x="3108" y="102"/>
                  </a:cubicBezTo>
                  <a:cubicBezTo>
                    <a:pt x="3110" y="118"/>
                    <a:pt x="3112" y="133"/>
                    <a:pt x="3114" y="149"/>
                  </a:cubicBezTo>
                  <a:cubicBezTo>
                    <a:pt x="3111" y="137"/>
                    <a:pt x="3108" y="122"/>
                    <a:pt x="3105" y="107"/>
                  </a:cubicBezTo>
                  <a:close/>
                  <a:moveTo>
                    <a:pt x="3113" y="95"/>
                  </a:moveTo>
                  <a:cubicBezTo>
                    <a:pt x="3115" y="93"/>
                    <a:pt x="3116" y="91"/>
                    <a:pt x="3118" y="89"/>
                  </a:cubicBezTo>
                  <a:cubicBezTo>
                    <a:pt x="3124" y="103"/>
                    <a:pt x="3125" y="120"/>
                    <a:pt x="3125" y="136"/>
                  </a:cubicBezTo>
                  <a:cubicBezTo>
                    <a:pt x="3122" y="122"/>
                    <a:pt x="3118" y="109"/>
                    <a:pt x="3113" y="95"/>
                  </a:cubicBezTo>
                  <a:close/>
                  <a:moveTo>
                    <a:pt x="3118" y="88"/>
                  </a:moveTo>
                  <a:cubicBezTo>
                    <a:pt x="3120" y="86"/>
                    <a:pt x="3121" y="85"/>
                    <a:pt x="3122" y="83"/>
                  </a:cubicBezTo>
                  <a:cubicBezTo>
                    <a:pt x="3123" y="90"/>
                    <a:pt x="3125" y="98"/>
                    <a:pt x="3126" y="105"/>
                  </a:cubicBezTo>
                  <a:cubicBezTo>
                    <a:pt x="3123" y="99"/>
                    <a:pt x="3121" y="93"/>
                    <a:pt x="3118" y="88"/>
                  </a:cubicBezTo>
                  <a:close/>
                  <a:moveTo>
                    <a:pt x="3131" y="92"/>
                  </a:moveTo>
                  <a:cubicBezTo>
                    <a:pt x="3129" y="86"/>
                    <a:pt x="3128" y="80"/>
                    <a:pt x="3127" y="74"/>
                  </a:cubicBezTo>
                  <a:cubicBezTo>
                    <a:pt x="3129" y="71"/>
                    <a:pt x="3131" y="68"/>
                    <a:pt x="3132" y="65"/>
                  </a:cubicBezTo>
                  <a:cubicBezTo>
                    <a:pt x="3134" y="69"/>
                    <a:pt x="3137" y="72"/>
                    <a:pt x="3139" y="75"/>
                  </a:cubicBezTo>
                  <a:cubicBezTo>
                    <a:pt x="3139" y="77"/>
                    <a:pt x="3139" y="79"/>
                    <a:pt x="3139" y="81"/>
                  </a:cubicBezTo>
                  <a:cubicBezTo>
                    <a:pt x="3138" y="80"/>
                    <a:pt x="3138" y="80"/>
                    <a:pt x="3137" y="79"/>
                  </a:cubicBezTo>
                  <a:cubicBezTo>
                    <a:pt x="3138" y="80"/>
                    <a:pt x="3138" y="81"/>
                    <a:pt x="3139" y="81"/>
                  </a:cubicBezTo>
                  <a:cubicBezTo>
                    <a:pt x="3138" y="86"/>
                    <a:pt x="3138" y="90"/>
                    <a:pt x="3138" y="91"/>
                  </a:cubicBezTo>
                  <a:cubicBezTo>
                    <a:pt x="3138" y="95"/>
                    <a:pt x="3138" y="100"/>
                    <a:pt x="3139" y="104"/>
                  </a:cubicBezTo>
                  <a:cubicBezTo>
                    <a:pt x="3138" y="101"/>
                    <a:pt x="3138" y="99"/>
                    <a:pt x="3137" y="96"/>
                  </a:cubicBezTo>
                  <a:cubicBezTo>
                    <a:pt x="3138" y="100"/>
                    <a:pt x="3138" y="104"/>
                    <a:pt x="3139" y="108"/>
                  </a:cubicBezTo>
                  <a:cubicBezTo>
                    <a:pt x="3139" y="120"/>
                    <a:pt x="3140" y="132"/>
                    <a:pt x="3140" y="143"/>
                  </a:cubicBezTo>
                  <a:cubicBezTo>
                    <a:pt x="3138" y="126"/>
                    <a:pt x="3135" y="109"/>
                    <a:pt x="3131" y="92"/>
                  </a:cubicBezTo>
                  <a:close/>
                  <a:moveTo>
                    <a:pt x="3154" y="125"/>
                  </a:moveTo>
                  <a:cubicBezTo>
                    <a:pt x="3151" y="116"/>
                    <a:pt x="3149" y="108"/>
                    <a:pt x="3146" y="99"/>
                  </a:cubicBezTo>
                  <a:cubicBezTo>
                    <a:pt x="3144" y="93"/>
                    <a:pt x="3143" y="87"/>
                    <a:pt x="3143" y="82"/>
                  </a:cubicBezTo>
                  <a:cubicBezTo>
                    <a:pt x="3148" y="91"/>
                    <a:pt x="3151" y="100"/>
                    <a:pt x="3154" y="109"/>
                  </a:cubicBezTo>
                  <a:cubicBezTo>
                    <a:pt x="3154" y="114"/>
                    <a:pt x="3154" y="120"/>
                    <a:pt x="3154" y="125"/>
                  </a:cubicBezTo>
                  <a:close/>
                  <a:moveTo>
                    <a:pt x="3154" y="97"/>
                  </a:moveTo>
                  <a:cubicBezTo>
                    <a:pt x="3151" y="90"/>
                    <a:pt x="3147" y="83"/>
                    <a:pt x="3142" y="77"/>
                  </a:cubicBezTo>
                  <a:cubicBezTo>
                    <a:pt x="3142" y="72"/>
                    <a:pt x="3141" y="67"/>
                    <a:pt x="3142" y="63"/>
                  </a:cubicBezTo>
                  <a:cubicBezTo>
                    <a:pt x="3147" y="70"/>
                    <a:pt x="3151" y="77"/>
                    <a:pt x="3155" y="85"/>
                  </a:cubicBezTo>
                  <a:cubicBezTo>
                    <a:pt x="3155" y="89"/>
                    <a:pt x="3155" y="93"/>
                    <a:pt x="3154" y="97"/>
                  </a:cubicBezTo>
                  <a:close/>
                  <a:moveTo>
                    <a:pt x="3164" y="119"/>
                  </a:moveTo>
                  <a:cubicBezTo>
                    <a:pt x="3163" y="110"/>
                    <a:pt x="3161" y="102"/>
                    <a:pt x="3159" y="93"/>
                  </a:cubicBezTo>
                  <a:cubicBezTo>
                    <a:pt x="3161" y="98"/>
                    <a:pt x="3164" y="104"/>
                    <a:pt x="3165" y="109"/>
                  </a:cubicBezTo>
                  <a:cubicBezTo>
                    <a:pt x="3166" y="112"/>
                    <a:pt x="3166" y="114"/>
                    <a:pt x="3167" y="116"/>
                  </a:cubicBezTo>
                  <a:cubicBezTo>
                    <a:pt x="3167" y="120"/>
                    <a:pt x="3167" y="124"/>
                    <a:pt x="3167" y="127"/>
                  </a:cubicBezTo>
                  <a:cubicBezTo>
                    <a:pt x="3166" y="125"/>
                    <a:pt x="3165" y="122"/>
                    <a:pt x="3164" y="119"/>
                  </a:cubicBezTo>
                  <a:close/>
                  <a:moveTo>
                    <a:pt x="3175" y="151"/>
                  </a:moveTo>
                  <a:cubicBezTo>
                    <a:pt x="3175" y="151"/>
                    <a:pt x="3175" y="151"/>
                    <a:pt x="3175" y="151"/>
                  </a:cubicBezTo>
                  <a:cubicBezTo>
                    <a:pt x="3175" y="151"/>
                    <a:pt x="3175" y="150"/>
                    <a:pt x="3175" y="150"/>
                  </a:cubicBezTo>
                  <a:cubicBezTo>
                    <a:pt x="3175" y="150"/>
                    <a:pt x="3175" y="150"/>
                    <a:pt x="3175" y="150"/>
                  </a:cubicBezTo>
                  <a:cubicBezTo>
                    <a:pt x="3175" y="151"/>
                    <a:pt x="3175" y="151"/>
                    <a:pt x="3175" y="151"/>
                  </a:cubicBezTo>
                  <a:close/>
                  <a:moveTo>
                    <a:pt x="3181" y="114"/>
                  </a:moveTo>
                  <a:cubicBezTo>
                    <a:pt x="3179" y="105"/>
                    <a:pt x="3176" y="96"/>
                    <a:pt x="3172" y="88"/>
                  </a:cubicBezTo>
                  <a:cubicBezTo>
                    <a:pt x="3176" y="97"/>
                    <a:pt x="3178" y="110"/>
                    <a:pt x="3180" y="122"/>
                  </a:cubicBezTo>
                  <a:cubicBezTo>
                    <a:pt x="3179" y="127"/>
                    <a:pt x="3178" y="132"/>
                    <a:pt x="3177" y="136"/>
                  </a:cubicBezTo>
                  <a:cubicBezTo>
                    <a:pt x="3176" y="134"/>
                    <a:pt x="3176" y="133"/>
                    <a:pt x="3175" y="131"/>
                  </a:cubicBezTo>
                  <a:cubicBezTo>
                    <a:pt x="3175" y="117"/>
                    <a:pt x="3174" y="102"/>
                    <a:pt x="3172" y="87"/>
                  </a:cubicBezTo>
                  <a:cubicBezTo>
                    <a:pt x="3172" y="87"/>
                    <a:pt x="3172" y="88"/>
                    <a:pt x="3172" y="88"/>
                  </a:cubicBezTo>
                  <a:cubicBezTo>
                    <a:pt x="3172" y="88"/>
                    <a:pt x="3172" y="87"/>
                    <a:pt x="3172" y="87"/>
                  </a:cubicBezTo>
                  <a:cubicBezTo>
                    <a:pt x="3171" y="82"/>
                    <a:pt x="3171" y="78"/>
                    <a:pt x="3170" y="73"/>
                  </a:cubicBezTo>
                  <a:cubicBezTo>
                    <a:pt x="3177" y="81"/>
                    <a:pt x="3181" y="91"/>
                    <a:pt x="3184" y="101"/>
                  </a:cubicBezTo>
                  <a:cubicBezTo>
                    <a:pt x="3183" y="105"/>
                    <a:pt x="3182" y="109"/>
                    <a:pt x="3181" y="114"/>
                  </a:cubicBezTo>
                  <a:close/>
                  <a:moveTo>
                    <a:pt x="3188" y="139"/>
                  </a:moveTo>
                  <a:cubicBezTo>
                    <a:pt x="3187" y="137"/>
                    <a:pt x="3187" y="136"/>
                    <a:pt x="3187" y="135"/>
                  </a:cubicBezTo>
                  <a:cubicBezTo>
                    <a:pt x="3187" y="124"/>
                    <a:pt x="3183" y="112"/>
                    <a:pt x="3184" y="101"/>
                  </a:cubicBezTo>
                  <a:cubicBezTo>
                    <a:pt x="3187" y="110"/>
                    <a:pt x="3189" y="119"/>
                    <a:pt x="3190" y="128"/>
                  </a:cubicBezTo>
                  <a:cubicBezTo>
                    <a:pt x="3189" y="132"/>
                    <a:pt x="3188" y="135"/>
                    <a:pt x="3188" y="139"/>
                  </a:cubicBezTo>
                  <a:close/>
                  <a:moveTo>
                    <a:pt x="3203" y="136"/>
                  </a:moveTo>
                  <a:cubicBezTo>
                    <a:pt x="3203" y="135"/>
                    <a:pt x="3202" y="134"/>
                    <a:pt x="3202" y="133"/>
                  </a:cubicBezTo>
                  <a:cubicBezTo>
                    <a:pt x="3201" y="131"/>
                    <a:pt x="3201" y="129"/>
                    <a:pt x="3200" y="128"/>
                  </a:cubicBezTo>
                  <a:cubicBezTo>
                    <a:pt x="3200" y="127"/>
                    <a:pt x="3200" y="127"/>
                    <a:pt x="3200" y="127"/>
                  </a:cubicBezTo>
                  <a:cubicBezTo>
                    <a:pt x="3201" y="129"/>
                    <a:pt x="3201" y="131"/>
                    <a:pt x="3202" y="133"/>
                  </a:cubicBezTo>
                  <a:cubicBezTo>
                    <a:pt x="3202" y="134"/>
                    <a:pt x="3203" y="135"/>
                    <a:pt x="3203" y="136"/>
                  </a:cubicBezTo>
                  <a:cubicBezTo>
                    <a:pt x="3203" y="136"/>
                    <a:pt x="3203" y="136"/>
                    <a:pt x="3203" y="136"/>
                  </a:cubicBezTo>
                  <a:close/>
                  <a:moveTo>
                    <a:pt x="3204" y="133"/>
                  </a:moveTo>
                  <a:cubicBezTo>
                    <a:pt x="3203" y="129"/>
                    <a:pt x="3202" y="125"/>
                    <a:pt x="3200" y="120"/>
                  </a:cubicBezTo>
                  <a:cubicBezTo>
                    <a:pt x="3200" y="119"/>
                    <a:pt x="3200" y="117"/>
                    <a:pt x="3200" y="115"/>
                  </a:cubicBezTo>
                  <a:cubicBezTo>
                    <a:pt x="3200" y="112"/>
                    <a:pt x="3200" y="109"/>
                    <a:pt x="3201" y="105"/>
                  </a:cubicBezTo>
                  <a:cubicBezTo>
                    <a:pt x="3203" y="112"/>
                    <a:pt x="3204" y="119"/>
                    <a:pt x="3206" y="126"/>
                  </a:cubicBezTo>
                  <a:cubicBezTo>
                    <a:pt x="3205" y="128"/>
                    <a:pt x="3205" y="130"/>
                    <a:pt x="3204" y="133"/>
                  </a:cubicBezTo>
                  <a:close/>
                  <a:moveTo>
                    <a:pt x="3218" y="139"/>
                  </a:moveTo>
                  <a:cubicBezTo>
                    <a:pt x="3218" y="139"/>
                    <a:pt x="3218" y="139"/>
                    <a:pt x="3218" y="139"/>
                  </a:cubicBezTo>
                  <a:cubicBezTo>
                    <a:pt x="3218" y="137"/>
                    <a:pt x="3218" y="135"/>
                    <a:pt x="3218" y="133"/>
                  </a:cubicBezTo>
                  <a:cubicBezTo>
                    <a:pt x="3218" y="134"/>
                    <a:pt x="3218" y="134"/>
                    <a:pt x="3218" y="135"/>
                  </a:cubicBezTo>
                  <a:cubicBezTo>
                    <a:pt x="3218" y="136"/>
                    <a:pt x="3218" y="138"/>
                    <a:pt x="3218" y="139"/>
                  </a:cubicBezTo>
                  <a:close/>
                  <a:moveTo>
                    <a:pt x="3239" y="150"/>
                  </a:moveTo>
                  <a:cubicBezTo>
                    <a:pt x="3238" y="148"/>
                    <a:pt x="3237" y="147"/>
                    <a:pt x="3237" y="146"/>
                  </a:cubicBezTo>
                  <a:cubicBezTo>
                    <a:pt x="3236" y="131"/>
                    <a:pt x="3232" y="116"/>
                    <a:pt x="3230" y="101"/>
                  </a:cubicBezTo>
                  <a:cubicBezTo>
                    <a:pt x="3235" y="115"/>
                    <a:pt x="3237" y="132"/>
                    <a:pt x="3239" y="146"/>
                  </a:cubicBezTo>
                  <a:cubicBezTo>
                    <a:pt x="3239" y="147"/>
                    <a:pt x="3239" y="148"/>
                    <a:pt x="3239" y="150"/>
                  </a:cubicBezTo>
                  <a:close/>
                  <a:moveTo>
                    <a:pt x="3243" y="143"/>
                  </a:moveTo>
                  <a:cubicBezTo>
                    <a:pt x="3243" y="142"/>
                    <a:pt x="3243" y="141"/>
                    <a:pt x="3243" y="140"/>
                  </a:cubicBezTo>
                  <a:cubicBezTo>
                    <a:pt x="3243" y="139"/>
                    <a:pt x="3243" y="139"/>
                    <a:pt x="3243" y="139"/>
                  </a:cubicBezTo>
                  <a:cubicBezTo>
                    <a:pt x="3243" y="140"/>
                    <a:pt x="3243" y="141"/>
                    <a:pt x="3243" y="142"/>
                  </a:cubicBezTo>
                  <a:cubicBezTo>
                    <a:pt x="3243" y="142"/>
                    <a:pt x="3243" y="143"/>
                    <a:pt x="3243" y="143"/>
                  </a:cubicBezTo>
                  <a:close/>
                  <a:moveTo>
                    <a:pt x="3256" y="139"/>
                  </a:moveTo>
                  <a:cubicBezTo>
                    <a:pt x="3255" y="142"/>
                    <a:pt x="3254" y="145"/>
                    <a:pt x="3253" y="147"/>
                  </a:cubicBezTo>
                  <a:cubicBezTo>
                    <a:pt x="3253" y="146"/>
                    <a:pt x="3252" y="145"/>
                    <a:pt x="3252" y="144"/>
                  </a:cubicBezTo>
                  <a:cubicBezTo>
                    <a:pt x="3254" y="132"/>
                    <a:pt x="3254" y="120"/>
                    <a:pt x="3256" y="108"/>
                  </a:cubicBezTo>
                  <a:cubicBezTo>
                    <a:pt x="3257" y="104"/>
                    <a:pt x="3257" y="100"/>
                    <a:pt x="3259" y="97"/>
                  </a:cubicBezTo>
                  <a:cubicBezTo>
                    <a:pt x="3260" y="100"/>
                    <a:pt x="3261" y="103"/>
                    <a:pt x="3262" y="107"/>
                  </a:cubicBezTo>
                  <a:cubicBezTo>
                    <a:pt x="3261" y="112"/>
                    <a:pt x="3261" y="117"/>
                    <a:pt x="3260" y="122"/>
                  </a:cubicBezTo>
                  <a:cubicBezTo>
                    <a:pt x="3258" y="116"/>
                    <a:pt x="3257" y="111"/>
                    <a:pt x="3256" y="108"/>
                  </a:cubicBezTo>
                  <a:cubicBezTo>
                    <a:pt x="3258" y="116"/>
                    <a:pt x="3257" y="128"/>
                    <a:pt x="3256" y="139"/>
                  </a:cubicBezTo>
                  <a:close/>
                  <a:moveTo>
                    <a:pt x="3264" y="134"/>
                  </a:moveTo>
                  <a:cubicBezTo>
                    <a:pt x="3263" y="132"/>
                    <a:pt x="3262" y="130"/>
                    <a:pt x="3262" y="128"/>
                  </a:cubicBezTo>
                  <a:cubicBezTo>
                    <a:pt x="3262" y="121"/>
                    <a:pt x="3262" y="114"/>
                    <a:pt x="3262" y="107"/>
                  </a:cubicBezTo>
                  <a:cubicBezTo>
                    <a:pt x="3264" y="113"/>
                    <a:pt x="3265" y="118"/>
                    <a:pt x="3266" y="124"/>
                  </a:cubicBezTo>
                  <a:cubicBezTo>
                    <a:pt x="3265" y="128"/>
                    <a:pt x="3264" y="131"/>
                    <a:pt x="3264" y="134"/>
                  </a:cubicBezTo>
                  <a:close/>
                  <a:moveTo>
                    <a:pt x="3268" y="118"/>
                  </a:moveTo>
                  <a:cubicBezTo>
                    <a:pt x="3266" y="114"/>
                    <a:pt x="3264" y="109"/>
                    <a:pt x="3262" y="105"/>
                  </a:cubicBezTo>
                  <a:cubicBezTo>
                    <a:pt x="3263" y="102"/>
                    <a:pt x="3263" y="99"/>
                    <a:pt x="3264" y="96"/>
                  </a:cubicBezTo>
                  <a:cubicBezTo>
                    <a:pt x="3263" y="99"/>
                    <a:pt x="3263" y="102"/>
                    <a:pt x="3262" y="105"/>
                  </a:cubicBezTo>
                  <a:cubicBezTo>
                    <a:pt x="3261" y="102"/>
                    <a:pt x="3260" y="99"/>
                    <a:pt x="3259" y="96"/>
                  </a:cubicBezTo>
                  <a:cubicBezTo>
                    <a:pt x="3259" y="94"/>
                    <a:pt x="3260" y="91"/>
                    <a:pt x="3261" y="89"/>
                  </a:cubicBezTo>
                  <a:cubicBezTo>
                    <a:pt x="3265" y="95"/>
                    <a:pt x="3268" y="102"/>
                    <a:pt x="3270" y="109"/>
                  </a:cubicBezTo>
                  <a:cubicBezTo>
                    <a:pt x="3270" y="112"/>
                    <a:pt x="3269" y="115"/>
                    <a:pt x="3268" y="118"/>
                  </a:cubicBezTo>
                  <a:close/>
                  <a:moveTo>
                    <a:pt x="3271" y="151"/>
                  </a:moveTo>
                  <a:cubicBezTo>
                    <a:pt x="3271" y="151"/>
                    <a:pt x="3271" y="151"/>
                    <a:pt x="3270" y="151"/>
                  </a:cubicBezTo>
                  <a:cubicBezTo>
                    <a:pt x="3271" y="150"/>
                    <a:pt x="3271" y="148"/>
                    <a:pt x="3271" y="147"/>
                  </a:cubicBezTo>
                  <a:cubicBezTo>
                    <a:pt x="3271" y="147"/>
                    <a:pt x="3271" y="148"/>
                    <a:pt x="3271" y="148"/>
                  </a:cubicBezTo>
                  <a:cubicBezTo>
                    <a:pt x="3271" y="149"/>
                    <a:pt x="3271" y="150"/>
                    <a:pt x="3271" y="151"/>
                  </a:cubicBezTo>
                  <a:close/>
                  <a:moveTo>
                    <a:pt x="3275" y="136"/>
                  </a:moveTo>
                  <a:cubicBezTo>
                    <a:pt x="3274" y="134"/>
                    <a:pt x="3273" y="132"/>
                    <a:pt x="3273" y="130"/>
                  </a:cubicBezTo>
                  <a:cubicBezTo>
                    <a:pt x="3273" y="127"/>
                    <a:pt x="3273" y="123"/>
                    <a:pt x="3274" y="120"/>
                  </a:cubicBezTo>
                  <a:cubicBezTo>
                    <a:pt x="3275" y="123"/>
                    <a:pt x="3276" y="127"/>
                    <a:pt x="3276" y="130"/>
                  </a:cubicBezTo>
                  <a:cubicBezTo>
                    <a:pt x="3276" y="132"/>
                    <a:pt x="3275" y="134"/>
                    <a:pt x="3275" y="136"/>
                  </a:cubicBezTo>
                  <a:close/>
                  <a:moveTo>
                    <a:pt x="3281" y="150"/>
                  </a:moveTo>
                  <a:cubicBezTo>
                    <a:pt x="3281" y="149"/>
                    <a:pt x="3280" y="147"/>
                    <a:pt x="3279" y="146"/>
                  </a:cubicBezTo>
                  <a:cubicBezTo>
                    <a:pt x="3280" y="145"/>
                    <a:pt x="3280" y="145"/>
                    <a:pt x="3280" y="144"/>
                  </a:cubicBezTo>
                  <a:cubicBezTo>
                    <a:pt x="3281" y="146"/>
                    <a:pt x="3281" y="147"/>
                    <a:pt x="3282" y="149"/>
                  </a:cubicBezTo>
                  <a:cubicBezTo>
                    <a:pt x="3281" y="149"/>
                    <a:pt x="3281" y="149"/>
                    <a:pt x="3281" y="150"/>
                  </a:cubicBezTo>
                  <a:close/>
                  <a:moveTo>
                    <a:pt x="3279" y="122"/>
                  </a:moveTo>
                  <a:cubicBezTo>
                    <a:pt x="3278" y="118"/>
                    <a:pt x="3276" y="115"/>
                    <a:pt x="3275" y="111"/>
                  </a:cubicBezTo>
                  <a:cubicBezTo>
                    <a:pt x="3276" y="101"/>
                    <a:pt x="3278" y="90"/>
                    <a:pt x="3282" y="81"/>
                  </a:cubicBezTo>
                  <a:cubicBezTo>
                    <a:pt x="3285" y="86"/>
                    <a:pt x="3288" y="91"/>
                    <a:pt x="3290" y="97"/>
                  </a:cubicBezTo>
                  <a:cubicBezTo>
                    <a:pt x="3288" y="101"/>
                    <a:pt x="3286" y="105"/>
                    <a:pt x="3284" y="109"/>
                  </a:cubicBezTo>
                  <a:cubicBezTo>
                    <a:pt x="3282" y="102"/>
                    <a:pt x="3281" y="96"/>
                    <a:pt x="3279" y="91"/>
                  </a:cubicBezTo>
                  <a:cubicBezTo>
                    <a:pt x="3280" y="99"/>
                    <a:pt x="3281" y="106"/>
                    <a:pt x="3282" y="114"/>
                  </a:cubicBezTo>
                  <a:cubicBezTo>
                    <a:pt x="3281" y="117"/>
                    <a:pt x="3280" y="119"/>
                    <a:pt x="3279" y="122"/>
                  </a:cubicBezTo>
                  <a:close/>
                  <a:moveTo>
                    <a:pt x="3286" y="141"/>
                  </a:moveTo>
                  <a:cubicBezTo>
                    <a:pt x="3285" y="138"/>
                    <a:pt x="3284" y="135"/>
                    <a:pt x="3283" y="131"/>
                  </a:cubicBezTo>
                  <a:cubicBezTo>
                    <a:pt x="3283" y="129"/>
                    <a:pt x="3284" y="127"/>
                    <a:pt x="3284" y="124"/>
                  </a:cubicBezTo>
                  <a:cubicBezTo>
                    <a:pt x="3285" y="130"/>
                    <a:pt x="3286" y="135"/>
                    <a:pt x="3287" y="140"/>
                  </a:cubicBezTo>
                  <a:cubicBezTo>
                    <a:pt x="3287" y="140"/>
                    <a:pt x="3287" y="141"/>
                    <a:pt x="3286" y="141"/>
                  </a:cubicBezTo>
                  <a:close/>
                  <a:moveTo>
                    <a:pt x="3289" y="150"/>
                  </a:moveTo>
                  <a:cubicBezTo>
                    <a:pt x="3289" y="150"/>
                    <a:pt x="3289" y="149"/>
                    <a:pt x="3289" y="149"/>
                  </a:cubicBezTo>
                  <a:cubicBezTo>
                    <a:pt x="3289" y="149"/>
                    <a:pt x="3289" y="149"/>
                    <a:pt x="3289" y="149"/>
                  </a:cubicBezTo>
                  <a:cubicBezTo>
                    <a:pt x="3289" y="149"/>
                    <a:pt x="3289" y="150"/>
                    <a:pt x="3289" y="150"/>
                  </a:cubicBezTo>
                  <a:cubicBezTo>
                    <a:pt x="3289" y="150"/>
                    <a:pt x="3289" y="150"/>
                    <a:pt x="3289" y="150"/>
                  </a:cubicBezTo>
                  <a:close/>
                  <a:moveTo>
                    <a:pt x="3286" y="114"/>
                  </a:moveTo>
                  <a:cubicBezTo>
                    <a:pt x="3287" y="108"/>
                    <a:pt x="3288" y="103"/>
                    <a:pt x="3290" y="97"/>
                  </a:cubicBezTo>
                  <a:cubicBezTo>
                    <a:pt x="3292" y="103"/>
                    <a:pt x="3294" y="110"/>
                    <a:pt x="3296" y="116"/>
                  </a:cubicBezTo>
                  <a:cubicBezTo>
                    <a:pt x="3294" y="121"/>
                    <a:pt x="3293" y="126"/>
                    <a:pt x="3291" y="131"/>
                  </a:cubicBezTo>
                  <a:cubicBezTo>
                    <a:pt x="3289" y="126"/>
                    <a:pt x="3287" y="120"/>
                    <a:pt x="3286" y="114"/>
                  </a:cubicBezTo>
                  <a:close/>
                  <a:moveTo>
                    <a:pt x="3293" y="139"/>
                  </a:moveTo>
                  <a:cubicBezTo>
                    <a:pt x="3295" y="134"/>
                    <a:pt x="3296" y="129"/>
                    <a:pt x="3297" y="124"/>
                  </a:cubicBezTo>
                  <a:cubicBezTo>
                    <a:pt x="3298" y="125"/>
                    <a:pt x="3298" y="126"/>
                    <a:pt x="3298" y="128"/>
                  </a:cubicBezTo>
                  <a:cubicBezTo>
                    <a:pt x="3297" y="132"/>
                    <a:pt x="3295" y="136"/>
                    <a:pt x="3294" y="141"/>
                  </a:cubicBezTo>
                  <a:cubicBezTo>
                    <a:pt x="3294" y="140"/>
                    <a:pt x="3293" y="139"/>
                    <a:pt x="3293" y="139"/>
                  </a:cubicBezTo>
                  <a:close/>
                  <a:moveTo>
                    <a:pt x="3298" y="150"/>
                  </a:moveTo>
                  <a:cubicBezTo>
                    <a:pt x="3298" y="150"/>
                    <a:pt x="3297" y="149"/>
                    <a:pt x="3297" y="149"/>
                  </a:cubicBezTo>
                  <a:cubicBezTo>
                    <a:pt x="3298" y="147"/>
                    <a:pt x="3299" y="144"/>
                    <a:pt x="3300" y="141"/>
                  </a:cubicBezTo>
                  <a:cubicBezTo>
                    <a:pt x="3300" y="143"/>
                    <a:pt x="3301" y="144"/>
                    <a:pt x="3301" y="145"/>
                  </a:cubicBezTo>
                  <a:cubicBezTo>
                    <a:pt x="3300" y="147"/>
                    <a:pt x="3299" y="149"/>
                    <a:pt x="3298" y="150"/>
                  </a:cubicBezTo>
                  <a:close/>
                  <a:moveTo>
                    <a:pt x="3309" y="126"/>
                  </a:moveTo>
                  <a:cubicBezTo>
                    <a:pt x="3308" y="123"/>
                    <a:pt x="3307" y="120"/>
                    <a:pt x="3306" y="117"/>
                  </a:cubicBezTo>
                  <a:cubicBezTo>
                    <a:pt x="3307" y="116"/>
                    <a:pt x="3307" y="115"/>
                    <a:pt x="3307" y="114"/>
                  </a:cubicBezTo>
                  <a:cubicBezTo>
                    <a:pt x="3307" y="116"/>
                    <a:pt x="3308" y="117"/>
                    <a:pt x="3308" y="119"/>
                  </a:cubicBezTo>
                  <a:cubicBezTo>
                    <a:pt x="3309" y="121"/>
                    <a:pt x="3309" y="123"/>
                    <a:pt x="3310" y="125"/>
                  </a:cubicBezTo>
                  <a:cubicBezTo>
                    <a:pt x="3309" y="125"/>
                    <a:pt x="3309" y="125"/>
                    <a:pt x="3309" y="126"/>
                  </a:cubicBezTo>
                  <a:close/>
                  <a:moveTo>
                    <a:pt x="3314" y="142"/>
                  </a:moveTo>
                  <a:cubicBezTo>
                    <a:pt x="3313" y="139"/>
                    <a:pt x="3313" y="136"/>
                    <a:pt x="3312" y="133"/>
                  </a:cubicBezTo>
                  <a:cubicBezTo>
                    <a:pt x="3312" y="133"/>
                    <a:pt x="3312" y="133"/>
                    <a:pt x="3312" y="133"/>
                  </a:cubicBezTo>
                  <a:cubicBezTo>
                    <a:pt x="3313" y="136"/>
                    <a:pt x="3313" y="138"/>
                    <a:pt x="3314" y="141"/>
                  </a:cubicBezTo>
                  <a:cubicBezTo>
                    <a:pt x="3314" y="141"/>
                    <a:pt x="3314" y="141"/>
                    <a:pt x="3314" y="142"/>
                  </a:cubicBezTo>
                  <a:close/>
                  <a:moveTo>
                    <a:pt x="3316" y="148"/>
                  </a:moveTo>
                  <a:cubicBezTo>
                    <a:pt x="3316" y="148"/>
                    <a:pt x="3316" y="148"/>
                    <a:pt x="3316" y="148"/>
                  </a:cubicBezTo>
                  <a:cubicBezTo>
                    <a:pt x="3316" y="148"/>
                    <a:pt x="3316" y="148"/>
                    <a:pt x="3316" y="148"/>
                  </a:cubicBezTo>
                  <a:cubicBezTo>
                    <a:pt x="3316" y="148"/>
                    <a:pt x="3316" y="148"/>
                    <a:pt x="3316" y="148"/>
                  </a:cubicBezTo>
                  <a:cubicBezTo>
                    <a:pt x="3316" y="148"/>
                    <a:pt x="3316" y="148"/>
                    <a:pt x="3316" y="148"/>
                  </a:cubicBezTo>
                  <a:close/>
                  <a:moveTo>
                    <a:pt x="3319" y="141"/>
                  </a:moveTo>
                  <a:cubicBezTo>
                    <a:pt x="3319" y="141"/>
                    <a:pt x="3319" y="141"/>
                    <a:pt x="3319" y="141"/>
                  </a:cubicBezTo>
                  <a:cubicBezTo>
                    <a:pt x="3320" y="137"/>
                    <a:pt x="3321" y="133"/>
                    <a:pt x="3323" y="129"/>
                  </a:cubicBezTo>
                  <a:cubicBezTo>
                    <a:pt x="3323" y="129"/>
                    <a:pt x="3323" y="130"/>
                    <a:pt x="3323" y="131"/>
                  </a:cubicBezTo>
                  <a:cubicBezTo>
                    <a:pt x="3321" y="135"/>
                    <a:pt x="3320" y="138"/>
                    <a:pt x="3319" y="141"/>
                  </a:cubicBezTo>
                  <a:close/>
                  <a:moveTo>
                    <a:pt x="3326" y="122"/>
                  </a:moveTo>
                  <a:cubicBezTo>
                    <a:pt x="3326" y="121"/>
                    <a:pt x="3325" y="120"/>
                    <a:pt x="3325" y="119"/>
                  </a:cubicBezTo>
                  <a:cubicBezTo>
                    <a:pt x="3326" y="117"/>
                    <a:pt x="3326" y="114"/>
                    <a:pt x="3327" y="111"/>
                  </a:cubicBezTo>
                  <a:cubicBezTo>
                    <a:pt x="3328" y="113"/>
                    <a:pt x="3328" y="115"/>
                    <a:pt x="3329" y="117"/>
                  </a:cubicBezTo>
                  <a:cubicBezTo>
                    <a:pt x="3328" y="119"/>
                    <a:pt x="3327" y="121"/>
                    <a:pt x="3326" y="122"/>
                  </a:cubicBezTo>
                  <a:close/>
                  <a:moveTo>
                    <a:pt x="3336" y="147"/>
                  </a:moveTo>
                  <a:cubicBezTo>
                    <a:pt x="3335" y="145"/>
                    <a:pt x="3335" y="144"/>
                    <a:pt x="3334" y="142"/>
                  </a:cubicBezTo>
                  <a:cubicBezTo>
                    <a:pt x="3334" y="140"/>
                    <a:pt x="3333" y="138"/>
                    <a:pt x="3332" y="136"/>
                  </a:cubicBezTo>
                  <a:cubicBezTo>
                    <a:pt x="3332" y="136"/>
                    <a:pt x="3332" y="135"/>
                    <a:pt x="3332" y="134"/>
                  </a:cubicBezTo>
                  <a:cubicBezTo>
                    <a:pt x="3333" y="137"/>
                    <a:pt x="3334" y="139"/>
                    <a:pt x="3334" y="142"/>
                  </a:cubicBezTo>
                  <a:cubicBezTo>
                    <a:pt x="3335" y="144"/>
                    <a:pt x="3335" y="145"/>
                    <a:pt x="3336" y="147"/>
                  </a:cubicBezTo>
                  <a:close/>
                  <a:moveTo>
                    <a:pt x="3339" y="138"/>
                  </a:moveTo>
                  <a:cubicBezTo>
                    <a:pt x="3337" y="133"/>
                    <a:pt x="3336" y="128"/>
                    <a:pt x="3334" y="124"/>
                  </a:cubicBezTo>
                  <a:cubicBezTo>
                    <a:pt x="3334" y="121"/>
                    <a:pt x="3335" y="118"/>
                    <a:pt x="3335" y="116"/>
                  </a:cubicBezTo>
                  <a:cubicBezTo>
                    <a:pt x="3336" y="123"/>
                    <a:pt x="3338" y="129"/>
                    <a:pt x="3340" y="136"/>
                  </a:cubicBezTo>
                  <a:cubicBezTo>
                    <a:pt x="3340" y="137"/>
                    <a:pt x="3339" y="137"/>
                    <a:pt x="3339" y="138"/>
                  </a:cubicBezTo>
                  <a:close/>
                  <a:moveTo>
                    <a:pt x="3336" y="109"/>
                  </a:moveTo>
                  <a:cubicBezTo>
                    <a:pt x="3337" y="103"/>
                    <a:pt x="3339" y="97"/>
                    <a:pt x="3341" y="91"/>
                  </a:cubicBezTo>
                  <a:cubicBezTo>
                    <a:pt x="3343" y="96"/>
                    <a:pt x="3345" y="101"/>
                    <a:pt x="3347" y="106"/>
                  </a:cubicBezTo>
                  <a:cubicBezTo>
                    <a:pt x="3345" y="112"/>
                    <a:pt x="3344" y="120"/>
                    <a:pt x="3342" y="127"/>
                  </a:cubicBezTo>
                  <a:cubicBezTo>
                    <a:pt x="3340" y="121"/>
                    <a:pt x="3338" y="115"/>
                    <a:pt x="3336" y="109"/>
                  </a:cubicBezTo>
                  <a:close/>
                  <a:moveTo>
                    <a:pt x="3343" y="148"/>
                  </a:moveTo>
                  <a:cubicBezTo>
                    <a:pt x="3343" y="147"/>
                    <a:pt x="3343" y="147"/>
                    <a:pt x="3343" y="147"/>
                  </a:cubicBezTo>
                  <a:cubicBezTo>
                    <a:pt x="3343" y="147"/>
                    <a:pt x="3343" y="147"/>
                    <a:pt x="3343" y="147"/>
                  </a:cubicBezTo>
                  <a:cubicBezTo>
                    <a:pt x="3343" y="147"/>
                    <a:pt x="3343" y="147"/>
                    <a:pt x="3343" y="147"/>
                  </a:cubicBezTo>
                  <a:cubicBezTo>
                    <a:pt x="3343" y="147"/>
                    <a:pt x="3343" y="148"/>
                    <a:pt x="3343" y="148"/>
                  </a:cubicBezTo>
                  <a:close/>
                  <a:moveTo>
                    <a:pt x="3345" y="136"/>
                  </a:moveTo>
                  <a:cubicBezTo>
                    <a:pt x="3347" y="127"/>
                    <a:pt x="3347" y="118"/>
                    <a:pt x="3347" y="109"/>
                  </a:cubicBezTo>
                  <a:cubicBezTo>
                    <a:pt x="3349" y="115"/>
                    <a:pt x="3350" y="121"/>
                    <a:pt x="3351" y="127"/>
                  </a:cubicBezTo>
                  <a:cubicBezTo>
                    <a:pt x="3349" y="131"/>
                    <a:pt x="3348" y="135"/>
                    <a:pt x="3347" y="139"/>
                  </a:cubicBezTo>
                  <a:cubicBezTo>
                    <a:pt x="3346" y="138"/>
                    <a:pt x="3346" y="137"/>
                    <a:pt x="3345" y="136"/>
                  </a:cubicBezTo>
                  <a:close/>
                  <a:moveTo>
                    <a:pt x="3352" y="148"/>
                  </a:moveTo>
                  <a:cubicBezTo>
                    <a:pt x="3351" y="148"/>
                    <a:pt x="3351" y="147"/>
                    <a:pt x="3350" y="146"/>
                  </a:cubicBezTo>
                  <a:cubicBezTo>
                    <a:pt x="3351" y="143"/>
                    <a:pt x="3352" y="140"/>
                    <a:pt x="3352" y="137"/>
                  </a:cubicBezTo>
                  <a:cubicBezTo>
                    <a:pt x="3353" y="140"/>
                    <a:pt x="3353" y="142"/>
                    <a:pt x="3354" y="144"/>
                  </a:cubicBezTo>
                  <a:cubicBezTo>
                    <a:pt x="3353" y="146"/>
                    <a:pt x="3352" y="147"/>
                    <a:pt x="3352" y="148"/>
                  </a:cubicBezTo>
                  <a:close/>
                  <a:moveTo>
                    <a:pt x="3347" y="103"/>
                  </a:moveTo>
                  <a:cubicBezTo>
                    <a:pt x="3347" y="102"/>
                    <a:pt x="3347" y="102"/>
                    <a:pt x="3347" y="102"/>
                  </a:cubicBezTo>
                  <a:cubicBezTo>
                    <a:pt x="3347" y="102"/>
                    <a:pt x="3347" y="103"/>
                    <a:pt x="3347" y="103"/>
                  </a:cubicBezTo>
                  <a:cubicBezTo>
                    <a:pt x="3345" y="98"/>
                    <a:pt x="3343" y="94"/>
                    <a:pt x="3341" y="91"/>
                  </a:cubicBezTo>
                  <a:cubicBezTo>
                    <a:pt x="3342" y="87"/>
                    <a:pt x="3344" y="83"/>
                    <a:pt x="3346" y="80"/>
                  </a:cubicBezTo>
                  <a:cubicBezTo>
                    <a:pt x="3352" y="89"/>
                    <a:pt x="3356" y="99"/>
                    <a:pt x="3358" y="109"/>
                  </a:cubicBezTo>
                  <a:cubicBezTo>
                    <a:pt x="3357" y="112"/>
                    <a:pt x="3355" y="116"/>
                    <a:pt x="3354" y="119"/>
                  </a:cubicBezTo>
                  <a:cubicBezTo>
                    <a:pt x="3352" y="114"/>
                    <a:pt x="3350" y="108"/>
                    <a:pt x="3347" y="103"/>
                  </a:cubicBezTo>
                  <a:close/>
                  <a:moveTo>
                    <a:pt x="3355" y="123"/>
                  </a:moveTo>
                  <a:cubicBezTo>
                    <a:pt x="3356" y="118"/>
                    <a:pt x="3357" y="114"/>
                    <a:pt x="3358" y="110"/>
                  </a:cubicBezTo>
                  <a:cubicBezTo>
                    <a:pt x="3359" y="115"/>
                    <a:pt x="3360" y="120"/>
                    <a:pt x="3361" y="125"/>
                  </a:cubicBezTo>
                  <a:cubicBezTo>
                    <a:pt x="3360" y="128"/>
                    <a:pt x="3359" y="130"/>
                    <a:pt x="3358" y="133"/>
                  </a:cubicBezTo>
                  <a:cubicBezTo>
                    <a:pt x="3357" y="129"/>
                    <a:pt x="3356" y="126"/>
                    <a:pt x="3355" y="123"/>
                  </a:cubicBezTo>
                  <a:close/>
                  <a:moveTo>
                    <a:pt x="3362" y="150"/>
                  </a:moveTo>
                  <a:cubicBezTo>
                    <a:pt x="3362" y="147"/>
                    <a:pt x="3361" y="144"/>
                    <a:pt x="3360" y="140"/>
                  </a:cubicBezTo>
                  <a:cubicBezTo>
                    <a:pt x="3361" y="137"/>
                    <a:pt x="3361" y="135"/>
                    <a:pt x="3361" y="132"/>
                  </a:cubicBezTo>
                  <a:cubicBezTo>
                    <a:pt x="3362" y="137"/>
                    <a:pt x="3362" y="143"/>
                    <a:pt x="3362" y="149"/>
                  </a:cubicBezTo>
                  <a:cubicBezTo>
                    <a:pt x="3362" y="150"/>
                    <a:pt x="3362" y="150"/>
                    <a:pt x="3362" y="150"/>
                  </a:cubicBezTo>
                  <a:close/>
                  <a:moveTo>
                    <a:pt x="3391" y="152"/>
                  </a:moveTo>
                  <a:cubicBezTo>
                    <a:pt x="3391" y="148"/>
                    <a:pt x="3391" y="145"/>
                    <a:pt x="3390" y="141"/>
                  </a:cubicBezTo>
                  <a:cubicBezTo>
                    <a:pt x="3390" y="136"/>
                    <a:pt x="3391" y="131"/>
                    <a:pt x="3391" y="125"/>
                  </a:cubicBezTo>
                  <a:cubicBezTo>
                    <a:pt x="3391" y="134"/>
                    <a:pt x="3391" y="142"/>
                    <a:pt x="3391" y="151"/>
                  </a:cubicBezTo>
                  <a:cubicBezTo>
                    <a:pt x="3391" y="151"/>
                    <a:pt x="3391" y="151"/>
                    <a:pt x="3391" y="152"/>
                  </a:cubicBezTo>
                  <a:close/>
                  <a:moveTo>
                    <a:pt x="3457" y="128"/>
                  </a:moveTo>
                  <a:cubicBezTo>
                    <a:pt x="3457" y="132"/>
                    <a:pt x="3456" y="136"/>
                    <a:pt x="3455" y="140"/>
                  </a:cubicBezTo>
                  <a:cubicBezTo>
                    <a:pt x="3455" y="136"/>
                    <a:pt x="3454" y="133"/>
                    <a:pt x="3453" y="129"/>
                  </a:cubicBezTo>
                  <a:cubicBezTo>
                    <a:pt x="3453" y="126"/>
                    <a:pt x="3453" y="122"/>
                    <a:pt x="3453" y="119"/>
                  </a:cubicBezTo>
                  <a:cubicBezTo>
                    <a:pt x="3453" y="112"/>
                    <a:pt x="3454" y="104"/>
                    <a:pt x="3455" y="97"/>
                  </a:cubicBezTo>
                  <a:cubicBezTo>
                    <a:pt x="3456" y="102"/>
                    <a:pt x="3457" y="107"/>
                    <a:pt x="3457" y="111"/>
                  </a:cubicBezTo>
                  <a:cubicBezTo>
                    <a:pt x="3457" y="122"/>
                    <a:pt x="3457" y="122"/>
                    <a:pt x="3457" y="122"/>
                  </a:cubicBezTo>
                  <a:cubicBezTo>
                    <a:pt x="3457" y="124"/>
                    <a:pt x="3457" y="126"/>
                    <a:pt x="3457" y="128"/>
                  </a:cubicBezTo>
                  <a:close/>
                  <a:moveTo>
                    <a:pt x="3465" y="151"/>
                  </a:moveTo>
                  <a:cubicBezTo>
                    <a:pt x="3465" y="152"/>
                    <a:pt x="3465" y="152"/>
                    <a:pt x="3465" y="152"/>
                  </a:cubicBezTo>
                  <a:cubicBezTo>
                    <a:pt x="3465" y="152"/>
                    <a:pt x="3465" y="152"/>
                    <a:pt x="3465" y="152"/>
                  </a:cubicBezTo>
                  <a:cubicBezTo>
                    <a:pt x="3465" y="136"/>
                    <a:pt x="3465" y="123"/>
                    <a:pt x="3464" y="109"/>
                  </a:cubicBezTo>
                  <a:cubicBezTo>
                    <a:pt x="3464" y="104"/>
                    <a:pt x="3465" y="99"/>
                    <a:pt x="3466" y="93"/>
                  </a:cubicBezTo>
                  <a:cubicBezTo>
                    <a:pt x="3467" y="99"/>
                    <a:pt x="3467" y="105"/>
                    <a:pt x="3467" y="110"/>
                  </a:cubicBezTo>
                  <a:cubicBezTo>
                    <a:pt x="3467" y="124"/>
                    <a:pt x="3465" y="138"/>
                    <a:pt x="3465" y="151"/>
                  </a:cubicBezTo>
                  <a:close/>
                  <a:moveTo>
                    <a:pt x="3492" y="110"/>
                  </a:moveTo>
                  <a:cubicBezTo>
                    <a:pt x="3492" y="109"/>
                    <a:pt x="3492" y="107"/>
                    <a:pt x="3492" y="106"/>
                  </a:cubicBezTo>
                  <a:cubicBezTo>
                    <a:pt x="3492" y="110"/>
                    <a:pt x="3493" y="113"/>
                    <a:pt x="3492" y="116"/>
                  </a:cubicBezTo>
                  <a:cubicBezTo>
                    <a:pt x="3492" y="114"/>
                    <a:pt x="3492" y="112"/>
                    <a:pt x="3492" y="110"/>
                  </a:cubicBezTo>
                  <a:close/>
                  <a:moveTo>
                    <a:pt x="3518" y="120"/>
                  </a:moveTo>
                  <a:cubicBezTo>
                    <a:pt x="3516" y="114"/>
                    <a:pt x="3515" y="109"/>
                    <a:pt x="3515" y="104"/>
                  </a:cubicBezTo>
                  <a:cubicBezTo>
                    <a:pt x="3515" y="102"/>
                    <a:pt x="3515" y="98"/>
                    <a:pt x="3517" y="93"/>
                  </a:cubicBezTo>
                  <a:cubicBezTo>
                    <a:pt x="3518" y="100"/>
                    <a:pt x="3518" y="107"/>
                    <a:pt x="3518" y="112"/>
                  </a:cubicBezTo>
                  <a:cubicBezTo>
                    <a:pt x="3518" y="115"/>
                    <a:pt x="3518" y="117"/>
                    <a:pt x="3518" y="120"/>
                  </a:cubicBezTo>
                  <a:close/>
                  <a:moveTo>
                    <a:pt x="3528" y="145"/>
                  </a:moveTo>
                  <a:cubicBezTo>
                    <a:pt x="3528" y="145"/>
                    <a:pt x="3528" y="144"/>
                    <a:pt x="3528" y="144"/>
                  </a:cubicBezTo>
                  <a:cubicBezTo>
                    <a:pt x="3528" y="139"/>
                    <a:pt x="3528" y="134"/>
                    <a:pt x="3528" y="129"/>
                  </a:cubicBezTo>
                  <a:cubicBezTo>
                    <a:pt x="3529" y="132"/>
                    <a:pt x="3529" y="134"/>
                    <a:pt x="3529" y="137"/>
                  </a:cubicBezTo>
                  <a:cubicBezTo>
                    <a:pt x="3529" y="140"/>
                    <a:pt x="3528" y="142"/>
                    <a:pt x="3528" y="145"/>
                  </a:cubicBezTo>
                  <a:close/>
                  <a:moveTo>
                    <a:pt x="3539" y="145"/>
                  </a:moveTo>
                  <a:cubicBezTo>
                    <a:pt x="3539" y="144"/>
                    <a:pt x="3538" y="143"/>
                    <a:pt x="3538" y="143"/>
                  </a:cubicBezTo>
                  <a:cubicBezTo>
                    <a:pt x="3538" y="142"/>
                    <a:pt x="3538" y="141"/>
                    <a:pt x="3538" y="140"/>
                  </a:cubicBezTo>
                  <a:cubicBezTo>
                    <a:pt x="3539" y="141"/>
                    <a:pt x="3539" y="142"/>
                    <a:pt x="3539" y="143"/>
                  </a:cubicBezTo>
                  <a:cubicBezTo>
                    <a:pt x="3539" y="143"/>
                    <a:pt x="3539" y="144"/>
                    <a:pt x="3539" y="145"/>
                  </a:cubicBezTo>
                  <a:close/>
                  <a:moveTo>
                    <a:pt x="3540" y="138"/>
                  </a:moveTo>
                  <a:cubicBezTo>
                    <a:pt x="3540" y="136"/>
                    <a:pt x="3539" y="135"/>
                    <a:pt x="3539" y="133"/>
                  </a:cubicBezTo>
                  <a:cubicBezTo>
                    <a:pt x="3539" y="129"/>
                    <a:pt x="3539" y="124"/>
                    <a:pt x="3539" y="119"/>
                  </a:cubicBezTo>
                  <a:cubicBezTo>
                    <a:pt x="3540" y="124"/>
                    <a:pt x="3541" y="129"/>
                    <a:pt x="3542" y="134"/>
                  </a:cubicBezTo>
                  <a:cubicBezTo>
                    <a:pt x="3541" y="135"/>
                    <a:pt x="3541" y="137"/>
                    <a:pt x="3540" y="138"/>
                  </a:cubicBezTo>
                  <a:close/>
                  <a:moveTo>
                    <a:pt x="3545" y="154"/>
                  </a:moveTo>
                  <a:cubicBezTo>
                    <a:pt x="3545" y="153"/>
                    <a:pt x="3545" y="152"/>
                    <a:pt x="3545" y="151"/>
                  </a:cubicBezTo>
                  <a:cubicBezTo>
                    <a:pt x="3545" y="151"/>
                    <a:pt x="3545" y="150"/>
                    <a:pt x="3545" y="150"/>
                  </a:cubicBezTo>
                  <a:cubicBezTo>
                    <a:pt x="3545" y="151"/>
                    <a:pt x="3545" y="152"/>
                    <a:pt x="3545" y="154"/>
                  </a:cubicBezTo>
                  <a:close/>
                  <a:moveTo>
                    <a:pt x="3551" y="139"/>
                  </a:moveTo>
                  <a:cubicBezTo>
                    <a:pt x="3550" y="136"/>
                    <a:pt x="3549" y="134"/>
                    <a:pt x="3548" y="132"/>
                  </a:cubicBezTo>
                  <a:cubicBezTo>
                    <a:pt x="3549" y="129"/>
                    <a:pt x="3550" y="127"/>
                    <a:pt x="3551" y="125"/>
                  </a:cubicBezTo>
                  <a:cubicBezTo>
                    <a:pt x="3551" y="128"/>
                    <a:pt x="3552" y="131"/>
                    <a:pt x="3553" y="134"/>
                  </a:cubicBezTo>
                  <a:cubicBezTo>
                    <a:pt x="3552" y="136"/>
                    <a:pt x="3552" y="137"/>
                    <a:pt x="3551" y="139"/>
                  </a:cubicBezTo>
                  <a:close/>
                  <a:moveTo>
                    <a:pt x="3571" y="114"/>
                  </a:moveTo>
                  <a:cubicBezTo>
                    <a:pt x="3570" y="108"/>
                    <a:pt x="3569" y="101"/>
                    <a:pt x="3569" y="95"/>
                  </a:cubicBezTo>
                  <a:cubicBezTo>
                    <a:pt x="3569" y="88"/>
                    <a:pt x="3570" y="81"/>
                    <a:pt x="3571" y="75"/>
                  </a:cubicBezTo>
                  <a:cubicBezTo>
                    <a:pt x="3573" y="81"/>
                    <a:pt x="3573" y="88"/>
                    <a:pt x="3573" y="95"/>
                  </a:cubicBezTo>
                  <a:cubicBezTo>
                    <a:pt x="3573" y="101"/>
                    <a:pt x="3572" y="108"/>
                    <a:pt x="3571" y="114"/>
                  </a:cubicBezTo>
                  <a:close/>
                  <a:moveTo>
                    <a:pt x="3591" y="139"/>
                  </a:moveTo>
                  <a:cubicBezTo>
                    <a:pt x="3591" y="137"/>
                    <a:pt x="3590" y="136"/>
                    <a:pt x="3590" y="134"/>
                  </a:cubicBezTo>
                  <a:cubicBezTo>
                    <a:pt x="3590" y="131"/>
                    <a:pt x="3591" y="128"/>
                    <a:pt x="3592" y="125"/>
                  </a:cubicBezTo>
                  <a:cubicBezTo>
                    <a:pt x="3592" y="127"/>
                    <a:pt x="3593" y="129"/>
                    <a:pt x="3594" y="132"/>
                  </a:cubicBezTo>
                  <a:cubicBezTo>
                    <a:pt x="3593" y="134"/>
                    <a:pt x="3592" y="136"/>
                    <a:pt x="3591" y="139"/>
                  </a:cubicBezTo>
                  <a:close/>
                  <a:moveTo>
                    <a:pt x="3597" y="154"/>
                  </a:moveTo>
                  <a:cubicBezTo>
                    <a:pt x="3597" y="154"/>
                    <a:pt x="3597" y="154"/>
                    <a:pt x="3597" y="154"/>
                  </a:cubicBezTo>
                  <a:cubicBezTo>
                    <a:pt x="3597" y="152"/>
                    <a:pt x="3597" y="151"/>
                    <a:pt x="3598" y="150"/>
                  </a:cubicBezTo>
                  <a:cubicBezTo>
                    <a:pt x="3598" y="150"/>
                    <a:pt x="3598" y="151"/>
                    <a:pt x="3598" y="151"/>
                  </a:cubicBezTo>
                  <a:cubicBezTo>
                    <a:pt x="3597" y="152"/>
                    <a:pt x="3597" y="153"/>
                    <a:pt x="3597" y="154"/>
                  </a:cubicBezTo>
                  <a:close/>
                  <a:moveTo>
                    <a:pt x="3603" y="119"/>
                  </a:moveTo>
                  <a:cubicBezTo>
                    <a:pt x="3603" y="120"/>
                    <a:pt x="3603" y="120"/>
                    <a:pt x="3603" y="120"/>
                  </a:cubicBezTo>
                  <a:cubicBezTo>
                    <a:pt x="3603" y="120"/>
                    <a:pt x="3603" y="120"/>
                    <a:pt x="3603" y="120"/>
                  </a:cubicBezTo>
                  <a:cubicBezTo>
                    <a:pt x="3603" y="120"/>
                    <a:pt x="3603" y="120"/>
                    <a:pt x="3603" y="119"/>
                  </a:cubicBezTo>
                  <a:close/>
                  <a:moveTo>
                    <a:pt x="3602" y="138"/>
                  </a:moveTo>
                  <a:cubicBezTo>
                    <a:pt x="3601" y="137"/>
                    <a:pt x="3601" y="135"/>
                    <a:pt x="3601" y="134"/>
                  </a:cubicBezTo>
                  <a:cubicBezTo>
                    <a:pt x="3601" y="134"/>
                    <a:pt x="3601" y="134"/>
                    <a:pt x="3601" y="134"/>
                  </a:cubicBezTo>
                  <a:cubicBezTo>
                    <a:pt x="3601" y="134"/>
                    <a:pt x="3602" y="135"/>
                    <a:pt x="3602" y="137"/>
                  </a:cubicBezTo>
                  <a:cubicBezTo>
                    <a:pt x="3602" y="137"/>
                    <a:pt x="3602" y="138"/>
                    <a:pt x="3602" y="138"/>
                  </a:cubicBezTo>
                  <a:close/>
                  <a:moveTo>
                    <a:pt x="3601" y="133"/>
                  </a:moveTo>
                  <a:cubicBezTo>
                    <a:pt x="3601" y="132"/>
                    <a:pt x="3601" y="131"/>
                    <a:pt x="3601" y="130"/>
                  </a:cubicBezTo>
                  <a:cubicBezTo>
                    <a:pt x="3602" y="131"/>
                    <a:pt x="3603" y="133"/>
                    <a:pt x="3603" y="134"/>
                  </a:cubicBezTo>
                  <a:cubicBezTo>
                    <a:pt x="3603" y="135"/>
                    <a:pt x="3603" y="135"/>
                    <a:pt x="3603" y="136"/>
                  </a:cubicBezTo>
                  <a:cubicBezTo>
                    <a:pt x="3602" y="134"/>
                    <a:pt x="3601" y="133"/>
                    <a:pt x="3601" y="133"/>
                  </a:cubicBezTo>
                  <a:close/>
                  <a:moveTo>
                    <a:pt x="3604" y="145"/>
                  </a:moveTo>
                  <a:cubicBezTo>
                    <a:pt x="3603" y="144"/>
                    <a:pt x="3603" y="143"/>
                    <a:pt x="3603" y="143"/>
                  </a:cubicBezTo>
                  <a:cubicBezTo>
                    <a:pt x="3603" y="142"/>
                    <a:pt x="3604" y="141"/>
                    <a:pt x="3604" y="140"/>
                  </a:cubicBezTo>
                  <a:cubicBezTo>
                    <a:pt x="3604" y="140"/>
                    <a:pt x="3604" y="140"/>
                    <a:pt x="3604" y="140"/>
                  </a:cubicBezTo>
                  <a:cubicBezTo>
                    <a:pt x="3604" y="141"/>
                    <a:pt x="3604" y="142"/>
                    <a:pt x="3604" y="143"/>
                  </a:cubicBezTo>
                  <a:cubicBezTo>
                    <a:pt x="3604" y="143"/>
                    <a:pt x="3604" y="144"/>
                    <a:pt x="3604" y="145"/>
                  </a:cubicBezTo>
                  <a:close/>
                  <a:moveTo>
                    <a:pt x="3614" y="134"/>
                  </a:moveTo>
                  <a:cubicBezTo>
                    <a:pt x="3614" y="134"/>
                    <a:pt x="3614" y="133"/>
                    <a:pt x="3614" y="133"/>
                  </a:cubicBezTo>
                  <a:cubicBezTo>
                    <a:pt x="3614" y="132"/>
                    <a:pt x="3614" y="130"/>
                    <a:pt x="3614" y="129"/>
                  </a:cubicBezTo>
                  <a:cubicBezTo>
                    <a:pt x="3614" y="130"/>
                    <a:pt x="3614" y="132"/>
                    <a:pt x="3614" y="134"/>
                  </a:cubicBezTo>
                  <a:close/>
                  <a:moveTo>
                    <a:pt x="3624" y="120"/>
                  </a:moveTo>
                  <a:cubicBezTo>
                    <a:pt x="3624" y="117"/>
                    <a:pt x="3624" y="115"/>
                    <a:pt x="3624" y="112"/>
                  </a:cubicBezTo>
                  <a:cubicBezTo>
                    <a:pt x="3624" y="111"/>
                    <a:pt x="3624" y="111"/>
                    <a:pt x="3624" y="110"/>
                  </a:cubicBezTo>
                  <a:cubicBezTo>
                    <a:pt x="3624" y="113"/>
                    <a:pt x="3624" y="116"/>
                    <a:pt x="3625" y="119"/>
                  </a:cubicBezTo>
                  <a:cubicBezTo>
                    <a:pt x="3625" y="119"/>
                    <a:pt x="3624" y="120"/>
                    <a:pt x="3624" y="120"/>
                  </a:cubicBezTo>
                  <a:close/>
                  <a:moveTo>
                    <a:pt x="3626" y="115"/>
                  </a:moveTo>
                  <a:cubicBezTo>
                    <a:pt x="3625" y="112"/>
                    <a:pt x="3625" y="108"/>
                    <a:pt x="3624" y="104"/>
                  </a:cubicBezTo>
                  <a:cubicBezTo>
                    <a:pt x="3625" y="101"/>
                    <a:pt x="3625" y="97"/>
                    <a:pt x="3626" y="93"/>
                  </a:cubicBezTo>
                  <a:cubicBezTo>
                    <a:pt x="3627" y="98"/>
                    <a:pt x="3627" y="102"/>
                    <a:pt x="3627" y="104"/>
                  </a:cubicBezTo>
                  <a:cubicBezTo>
                    <a:pt x="3627" y="108"/>
                    <a:pt x="3627" y="111"/>
                    <a:pt x="3626" y="115"/>
                  </a:cubicBezTo>
                  <a:close/>
                  <a:moveTo>
                    <a:pt x="3631" y="102"/>
                  </a:moveTo>
                  <a:cubicBezTo>
                    <a:pt x="3631" y="102"/>
                    <a:pt x="3631" y="102"/>
                    <a:pt x="3630" y="103"/>
                  </a:cubicBezTo>
                  <a:cubicBezTo>
                    <a:pt x="3630" y="99"/>
                    <a:pt x="3629" y="94"/>
                    <a:pt x="3626" y="90"/>
                  </a:cubicBezTo>
                  <a:cubicBezTo>
                    <a:pt x="3628" y="84"/>
                    <a:pt x="3630" y="78"/>
                    <a:pt x="3632" y="73"/>
                  </a:cubicBezTo>
                  <a:cubicBezTo>
                    <a:pt x="3631" y="83"/>
                    <a:pt x="3631" y="93"/>
                    <a:pt x="3631" y="102"/>
                  </a:cubicBezTo>
                  <a:close/>
                  <a:moveTo>
                    <a:pt x="3637" y="110"/>
                  </a:moveTo>
                  <a:cubicBezTo>
                    <a:pt x="3637" y="111"/>
                    <a:pt x="3637" y="111"/>
                    <a:pt x="3637" y="111"/>
                  </a:cubicBezTo>
                  <a:cubicBezTo>
                    <a:pt x="3637" y="114"/>
                    <a:pt x="3636" y="116"/>
                    <a:pt x="3636" y="119"/>
                  </a:cubicBezTo>
                  <a:cubicBezTo>
                    <a:pt x="3635" y="114"/>
                    <a:pt x="3635" y="108"/>
                    <a:pt x="3635" y="103"/>
                  </a:cubicBezTo>
                  <a:cubicBezTo>
                    <a:pt x="3635" y="97"/>
                    <a:pt x="3635" y="91"/>
                    <a:pt x="3637" y="85"/>
                  </a:cubicBezTo>
                  <a:cubicBezTo>
                    <a:pt x="3636" y="87"/>
                    <a:pt x="3635" y="89"/>
                    <a:pt x="3634" y="92"/>
                  </a:cubicBezTo>
                  <a:cubicBezTo>
                    <a:pt x="3634" y="87"/>
                    <a:pt x="3634" y="82"/>
                    <a:pt x="3635" y="77"/>
                  </a:cubicBezTo>
                  <a:cubicBezTo>
                    <a:pt x="3637" y="83"/>
                    <a:pt x="3638" y="90"/>
                    <a:pt x="3638" y="96"/>
                  </a:cubicBezTo>
                  <a:cubicBezTo>
                    <a:pt x="3638" y="101"/>
                    <a:pt x="3638" y="106"/>
                    <a:pt x="3637" y="110"/>
                  </a:cubicBezTo>
                  <a:close/>
                  <a:moveTo>
                    <a:pt x="3643" y="127"/>
                  </a:moveTo>
                  <a:cubicBezTo>
                    <a:pt x="3642" y="132"/>
                    <a:pt x="3642" y="134"/>
                    <a:pt x="3642" y="134"/>
                  </a:cubicBezTo>
                  <a:cubicBezTo>
                    <a:pt x="3642" y="129"/>
                    <a:pt x="3643" y="125"/>
                    <a:pt x="3643" y="120"/>
                  </a:cubicBezTo>
                  <a:cubicBezTo>
                    <a:pt x="3643" y="123"/>
                    <a:pt x="3643" y="125"/>
                    <a:pt x="3643" y="127"/>
                  </a:cubicBezTo>
                  <a:close/>
                  <a:moveTo>
                    <a:pt x="3675" y="92"/>
                  </a:moveTo>
                  <a:cubicBezTo>
                    <a:pt x="3675" y="91"/>
                    <a:pt x="3675" y="90"/>
                    <a:pt x="3675" y="89"/>
                  </a:cubicBezTo>
                  <a:cubicBezTo>
                    <a:pt x="3675" y="89"/>
                    <a:pt x="3675" y="90"/>
                    <a:pt x="3675" y="91"/>
                  </a:cubicBezTo>
                  <a:cubicBezTo>
                    <a:pt x="3675" y="91"/>
                    <a:pt x="3675" y="92"/>
                    <a:pt x="3675" y="92"/>
                  </a:cubicBezTo>
                  <a:close/>
                  <a:moveTo>
                    <a:pt x="3677" y="130"/>
                  </a:moveTo>
                  <a:cubicBezTo>
                    <a:pt x="3677" y="132"/>
                    <a:pt x="3677" y="134"/>
                    <a:pt x="3677" y="136"/>
                  </a:cubicBezTo>
                  <a:cubicBezTo>
                    <a:pt x="3676" y="127"/>
                    <a:pt x="3675" y="119"/>
                    <a:pt x="3675" y="110"/>
                  </a:cubicBezTo>
                  <a:cubicBezTo>
                    <a:pt x="3675" y="105"/>
                    <a:pt x="3675" y="99"/>
                    <a:pt x="3676" y="93"/>
                  </a:cubicBezTo>
                  <a:cubicBezTo>
                    <a:pt x="3677" y="99"/>
                    <a:pt x="3678" y="104"/>
                    <a:pt x="3679" y="109"/>
                  </a:cubicBezTo>
                  <a:cubicBezTo>
                    <a:pt x="3678" y="116"/>
                    <a:pt x="3678" y="123"/>
                    <a:pt x="3677" y="130"/>
                  </a:cubicBezTo>
                  <a:close/>
                  <a:moveTo>
                    <a:pt x="3687" y="140"/>
                  </a:moveTo>
                  <a:cubicBezTo>
                    <a:pt x="3687" y="140"/>
                    <a:pt x="3687" y="139"/>
                    <a:pt x="3687" y="139"/>
                  </a:cubicBezTo>
                  <a:cubicBezTo>
                    <a:pt x="3688" y="100"/>
                    <a:pt x="3688" y="100"/>
                    <a:pt x="3688" y="100"/>
                  </a:cubicBezTo>
                  <a:cubicBezTo>
                    <a:pt x="3688" y="106"/>
                    <a:pt x="3689" y="113"/>
                    <a:pt x="3689" y="119"/>
                  </a:cubicBezTo>
                  <a:cubicBezTo>
                    <a:pt x="3689" y="122"/>
                    <a:pt x="3689" y="126"/>
                    <a:pt x="3689" y="129"/>
                  </a:cubicBezTo>
                  <a:cubicBezTo>
                    <a:pt x="3688" y="133"/>
                    <a:pt x="3688" y="136"/>
                    <a:pt x="3687" y="140"/>
                  </a:cubicBezTo>
                  <a:close/>
                  <a:moveTo>
                    <a:pt x="3708" y="105"/>
                  </a:moveTo>
                  <a:cubicBezTo>
                    <a:pt x="3708" y="104"/>
                    <a:pt x="3708" y="102"/>
                    <a:pt x="3708" y="101"/>
                  </a:cubicBezTo>
                  <a:cubicBezTo>
                    <a:pt x="3708" y="102"/>
                    <a:pt x="3709" y="103"/>
                    <a:pt x="3709" y="103"/>
                  </a:cubicBezTo>
                  <a:cubicBezTo>
                    <a:pt x="3708" y="104"/>
                    <a:pt x="3708" y="105"/>
                    <a:pt x="3708" y="105"/>
                  </a:cubicBezTo>
                  <a:close/>
                  <a:moveTo>
                    <a:pt x="3731" y="101"/>
                  </a:moveTo>
                  <a:cubicBezTo>
                    <a:pt x="3730" y="101"/>
                    <a:pt x="3730" y="101"/>
                    <a:pt x="3730" y="100"/>
                  </a:cubicBezTo>
                  <a:cubicBezTo>
                    <a:pt x="3730" y="101"/>
                    <a:pt x="3730" y="101"/>
                    <a:pt x="3731" y="101"/>
                  </a:cubicBezTo>
                  <a:cubicBezTo>
                    <a:pt x="3730" y="111"/>
                    <a:pt x="3729" y="119"/>
                    <a:pt x="3728" y="126"/>
                  </a:cubicBezTo>
                  <a:cubicBezTo>
                    <a:pt x="3727" y="122"/>
                    <a:pt x="3727" y="118"/>
                    <a:pt x="3726" y="114"/>
                  </a:cubicBezTo>
                  <a:cubicBezTo>
                    <a:pt x="3726" y="109"/>
                    <a:pt x="3726" y="103"/>
                    <a:pt x="3726" y="98"/>
                  </a:cubicBezTo>
                  <a:cubicBezTo>
                    <a:pt x="3727" y="92"/>
                    <a:pt x="3729" y="87"/>
                    <a:pt x="3732" y="82"/>
                  </a:cubicBezTo>
                  <a:cubicBezTo>
                    <a:pt x="3731" y="89"/>
                    <a:pt x="3731" y="95"/>
                    <a:pt x="3731" y="101"/>
                  </a:cubicBezTo>
                  <a:close/>
                  <a:moveTo>
                    <a:pt x="3740" y="117"/>
                  </a:moveTo>
                  <a:cubicBezTo>
                    <a:pt x="3740" y="114"/>
                    <a:pt x="3740" y="110"/>
                    <a:pt x="3740" y="106"/>
                  </a:cubicBezTo>
                  <a:cubicBezTo>
                    <a:pt x="3740" y="99"/>
                    <a:pt x="3740" y="90"/>
                    <a:pt x="3743" y="83"/>
                  </a:cubicBezTo>
                  <a:cubicBezTo>
                    <a:pt x="3742" y="95"/>
                    <a:pt x="3741" y="107"/>
                    <a:pt x="3740" y="117"/>
                  </a:cubicBezTo>
                  <a:close/>
                  <a:moveTo>
                    <a:pt x="3746" y="108"/>
                  </a:moveTo>
                  <a:cubicBezTo>
                    <a:pt x="3746" y="106"/>
                    <a:pt x="3746" y="104"/>
                    <a:pt x="3746" y="102"/>
                  </a:cubicBezTo>
                  <a:cubicBezTo>
                    <a:pt x="3747" y="102"/>
                    <a:pt x="3747" y="102"/>
                    <a:pt x="3747" y="103"/>
                  </a:cubicBezTo>
                  <a:cubicBezTo>
                    <a:pt x="3747" y="104"/>
                    <a:pt x="3746" y="106"/>
                    <a:pt x="3746" y="108"/>
                  </a:cubicBezTo>
                  <a:close/>
                  <a:moveTo>
                    <a:pt x="3752" y="111"/>
                  </a:moveTo>
                  <a:cubicBezTo>
                    <a:pt x="3752" y="103"/>
                    <a:pt x="3755" y="95"/>
                    <a:pt x="3757" y="87"/>
                  </a:cubicBezTo>
                  <a:cubicBezTo>
                    <a:pt x="3756" y="95"/>
                    <a:pt x="3754" y="104"/>
                    <a:pt x="3752" y="113"/>
                  </a:cubicBezTo>
                  <a:cubicBezTo>
                    <a:pt x="3752" y="112"/>
                    <a:pt x="3752" y="112"/>
                    <a:pt x="3752" y="111"/>
                  </a:cubicBezTo>
                  <a:close/>
                  <a:moveTo>
                    <a:pt x="3776" y="110"/>
                  </a:moveTo>
                  <a:cubicBezTo>
                    <a:pt x="3776" y="109"/>
                    <a:pt x="3776" y="108"/>
                    <a:pt x="3776" y="107"/>
                  </a:cubicBezTo>
                  <a:cubicBezTo>
                    <a:pt x="3776" y="107"/>
                    <a:pt x="3776" y="108"/>
                    <a:pt x="3776" y="108"/>
                  </a:cubicBezTo>
                  <a:cubicBezTo>
                    <a:pt x="3776" y="109"/>
                    <a:pt x="3776" y="109"/>
                    <a:pt x="3776" y="110"/>
                  </a:cubicBezTo>
                  <a:close/>
                  <a:moveTo>
                    <a:pt x="3787" y="125"/>
                  </a:moveTo>
                  <a:cubicBezTo>
                    <a:pt x="3787" y="123"/>
                    <a:pt x="3787" y="122"/>
                    <a:pt x="3787" y="120"/>
                  </a:cubicBezTo>
                  <a:cubicBezTo>
                    <a:pt x="3787" y="121"/>
                    <a:pt x="3787" y="122"/>
                    <a:pt x="3787" y="123"/>
                  </a:cubicBezTo>
                  <a:cubicBezTo>
                    <a:pt x="3787" y="123"/>
                    <a:pt x="3787" y="124"/>
                    <a:pt x="3787" y="125"/>
                  </a:cubicBezTo>
                  <a:close/>
                  <a:moveTo>
                    <a:pt x="3790" y="115"/>
                  </a:moveTo>
                  <a:cubicBezTo>
                    <a:pt x="3789" y="117"/>
                    <a:pt x="3789" y="118"/>
                    <a:pt x="3788" y="119"/>
                  </a:cubicBezTo>
                  <a:cubicBezTo>
                    <a:pt x="3788" y="118"/>
                    <a:pt x="3787" y="116"/>
                    <a:pt x="3787" y="114"/>
                  </a:cubicBezTo>
                  <a:cubicBezTo>
                    <a:pt x="3787" y="110"/>
                    <a:pt x="3787" y="105"/>
                    <a:pt x="3787" y="100"/>
                  </a:cubicBezTo>
                  <a:cubicBezTo>
                    <a:pt x="3788" y="94"/>
                    <a:pt x="3791" y="89"/>
                    <a:pt x="3794" y="84"/>
                  </a:cubicBezTo>
                  <a:cubicBezTo>
                    <a:pt x="3793" y="93"/>
                    <a:pt x="3791" y="105"/>
                    <a:pt x="3790" y="115"/>
                  </a:cubicBezTo>
                  <a:close/>
                  <a:moveTo>
                    <a:pt x="3797" y="90"/>
                  </a:moveTo>
                  <a:cubicBezTo>
                    <a:pt x="3797" y="88"/>
                    <a:pt x="3796" y="84"/>
                    <a:pt x="3796" y="80"/>
                  </a:cubicBezTo>
                  <a:cubicBezTo>
                    <a:pt x="3796" y="80"/>
                    <a:pt x="3796" y="80"/>
                    <a:pt x="3796" y="80"/>
                  </a:cubicBezTo>
                  <a:cubicBezTo>
                    <a:pt x="3797" y="81"/>
                    <a:pt x="3798" y="83"/>
                    <a:pt x="3798" y="84"/>
                  </a:cubicBezTo>
                  <a:cubicBezTo>
                    <a:pt x="3798" y="88"/>
                    <a:pt x="3797" y="90"/>
                    <a:pt x="3797" y="90"/>
                  </a:cubicBezTo>
                  <a:close/>
                  <a:moveTo>
                    <a:pt x="3799" y="83"/>
                  </a:moveTo>
                  <a:cubicBezTo>
                    <a:pt x="3798" y="81"/>
                    <a:pt x="3797" y="80"/>
                    <a:pt x="3796" y="79"/>
                  </a:cubicBezTo>
                  <a:cubicBezTo>
                    <a:pt x="3797" y="78"/>
                    <a:pt x="3798" y="76"/>
                    <a:pt x="3800" y="75"/>
                  </a:cubicBezTo>
                  <a:cubicBezTo>
                    <a:pt x="3799" y="78"/>
                    <a:pt x="3799" y="81"/>
                    <a:pt x="3799" y="83"/>
                  </a:cubicBezTo>
                  <a:close/>
                  <a:moveTo>
                    <a:pt x="3805" y="104"/>
                  </a:moveTo>
                  <a:cubicBezTo>
                    <a:pt x="3806" y="105"/>
                    <a:pt x="3806" y="107"/>
                    <a:pt x="3806" y="109"/>
                  </a:cubicBezTo>
                  <a:cubicBezTo>
                    <a:pt x="3806" y="111"/>
                    <a:pt x="3805" y="112"/>
                    <a:pt x="3805" y="114"/>
                  </a:cubicBezTo>
                  <a:cubicBezTo>
                    <a:pt x="3805" y="110"/>
                    <a:pt x="3805" y="107"/>
                    <a:pt x="3805" y="104"/>
                  </a:cubicBezTo>
                  <a:close/>
                  <a:moveTo>
                    <a:pt x="3801" y="91"/>
                  </a:moveTo>
                  <a:cubicBezTo>
                    <a:pt x="3801" y="91"/>
                    <a:pt x="3801" y="91"/>
                    <a:pt x="3801" y="91"/>
                  </a:cubicBezTo>
                  <a:cubicBezTo>
                    <a:pt x="3801" y="91"/>
                    <a:pt x="3801" y="91"/>
                    <a:pt x="3801" y="91"/>
                  </a:cubicBezTo>
                  <a:cubicBezTo>
                    <a:pt x="3801" y="91"/>
                    <a:pt x="3801" y="91"/>
                    <a:pt x="3801" y="91"/>
                  </a:cubicBezTo>
                  <a:close/>
                  <a:moveTo>
                    <a:pt x="3801" y="124"/>
                  </a:moveTo>
                  <a:cubicBezTo>
                    <a:pt x="3802" y="114"/>
                    <a:pt x="3802" y="102"/>
                    <a:pt x="3801" y="91"/>
                  </a:cubicBezTo>
                  <a:cubicBezTo>
                    <a:pt x="3801" y="91"/>
                    <a:pt x="3801" y="91"/>
                    <a:pt x="3801" y="91"/>
                  </a:cubicBezTo>
                  <a:cubicBezTo>
                    <a:pt x="3803" y="94"/>
                    <a:pt x="3804" y="98"/>
                    <a:pt x="3805" y="101"/>
                  </a:cubicBezTo>
                  <a:cubicBezTo>
                    <a:pt x="3803" y="120"/>
                    <a:pt x="3803" y="120"/>
                    <a:pt x="3803" y="120"/>
                  </a:cubicBezTo>
                  <a:cubicBezTo>
                    <a:pt x="3802" y="121"/>
                    <a:pt x="3802" y="122"/>
                    <a:pt x="3801" y="124"/>
                  </a:cubicBezTo>
                  <a:close/>
                  <a:moveTo>
                    <a:pt x="3804" y="136"/>
                  </a:moveTo>
                  <a:cubicBezTo>
                    <a:pt x="3804" y="134"/>
                    <a:pt x="3804" y="133"/>
                    <a:pt x="3804" y="131"/>
                  </a:cubicBezTo>
                  <a:cubicBezTo>
                    <a:pt x="3805" y="126"/>
                    <a:pt x="3806" y="121"/>
                    <a:pt x="3807" y="116"/>
                  </a:cubicBezTo>
                  <a:cubicBezTo>
                    <a:pt x="3808" y="118"/>
                    <a:pt x="3808" y="121"/>
                    <a:pt x="3808" y="123"/>
                  </a:cubicBezTo>
                  <a:cubicBezTo>
                    <a:pt x="3808" y="124"/>
                    <a:pt x="3808" y="124"/>
                    <a:pt x="3808" y="124"/>
                  </a:cubicBezTo>
                  <a:cubicBezTo>
                    <a:pt x="3807" y="128"/>
                    <a:pt x="3805" y="132"/>
                    <a:pt x="3804" y="136"/>
                  </a:cubicBezTo>
                  <a:close/>
                  <a:moveTo>
                    <a:pt x="3808" y="141"/>
                  </a:moveTo>
                  <a:cubicBezTo>
                    <a:pt x="3808" y="141"/>
                    <a:pt x="3808" y="141"/>
                    <a:pt x="3808" y="141"/>
                  </a:cubicBezTo>
                  <a:cubicBezTo>
                    <a:pt x="3809" y="139"/>
                    <a:pt x="3809" y="137"/>
                    <a:pt x="3810" y="135"/>
                  </a:cubicBezTo>
                  <a:cubicBezTo>
                    <a:pt x="3810" y="135"/>
                    <a:pt x="3810" y="135"/>
                    <a:pt x="3810" y="135"/>
                  </a:cubicBezTo>
                  <a:cubicBezTo>
                    <a:pt x="3810" y="137"/>
                    <a:pt x="3809" y="139"/>
                    <a:pt x="3808" y="141"/>
                  </a:cubicBezTo>
                  <a:close/>
                  <a:moveTo>
                    <a:pt x="3815" y="119"/>
                  </a:moveTo>
                  <a:cubicBezTo>
                    <a:pt x="3814" y="119"/>
                    <a:pt x="3814" y="118"/>
                    <a:pt x="3814" y="118"/>
                  </a:cubicBezTo>
                  <a:cubicBezTo>
                    <a:pt x="3814" y="116"/>
                    <a:pt x="3815" y="115"/>
                    <a:pt x="3815" y="113"/>
                  </a:cubicBezTo>
                  <a:cubicBezTo>
                    <a:pt x="3815" y="112"/>
                    <a:pt x="3815" y="112"/>
                    <a:pt x="3815" y="111"/>
                  </a:cubicBezTo>
                  <a:cubicBezTo>
                    <a:pt x="3816" y="112"/>
                    <a:pt x="3816" y="113"/>
                    <a:pt x="3816" y="115"/>
                  </a:cubicBezTo>
                  <a:cubicBezTo>
                    <a:pt x="3816" y="116"/>
                    <a:pt x="3815" y="118"/>
                    <a:pt x="3815" y="119"/>
                  </a:cubicBezTo>
                  <a:close/>
                  <a:moveTo>
                    <a:pt x="3822" y="136"/>
                  </a:moveTo>
                  <a:cubicBezTo>
                    <a:pt x="3821" y="135"/>
                    <a:pt x="3821" y="134"/>
                    <a:pt x="3820" y="133"/>
                  </a:cubicBezTo>
                  <a:cubicBezTo>
                    <a:pt x="3820" y="132"/>
                    <a:pt x="3820" y="132"/>
                    <a:pt x="3820" y="131"/>
                  </a:cubicBezTo>
                  <a:cubicBezTo>
                    <a:pt x="3821" y="133"/>
                    <a:pt x="3821" y="134"/>
                    <a:pt x="3822" y="136"/>
                  </a:cubicBezTo>
                  <a:cubicBezTo>
                    <a:pt x="3822" y="136"/>
                    <a:pt x="3822" y="136"/>
                    <a:pt x="3822" y="136"/>
                  </a:cubicBezTo>
                  <a:close/>
                  <a:moveTo>
                    <a:pt x="3836" y="118"/>
                  </a:moveTo>
                  <a:cubicBezTo>
                    <a:pt x="3836" y="117"/>
                    <a:pt x="3836" y="117"/>
                    <a:pt x="3836" y="117"/>
                  </a:cubicBezTo>
                  <a:cubicBezTo>
                    <a:pt x="3836" y="117"/>
                    <a:pt x="3836" y="117"/>
                    <a:pt x="3836" y="117"/>
                  </a:cubicBezTo>
                  <a:cubicBezTo>
                    <a:pt x="3836" y="118"/>
                    <a:pt x="3836" y="118"/>
                    <a:pt x="3836" y="118"/>
                  </a:cubicBezTo>
                  <a:close/>
                  <a:moveTo>
                    <a:pt x="3842" y="105"/>
                  </a:moveTo>
                  <a:cubicBezTo>
                    <a:pt x="3841" y="106"/>
                    <a:pt x="3840" y="107"/>
                    <a:pt x="3840" y="109"/>
                  </a:cubicBezTo>
                  <a:cubicBezTo>
                    <a:pt x="3839" y="107"/>
                    <a:pt x="3839" y="106"/>
                    <a:pt x="3839" y="104"/>
                  </a:cubicBezTo>
                  <a:cubicBezTo>
                    <a:pt x="3840" y="101"/>
                    <a:pt x="3841" y="98"/>
                    <a:pt x="3843" y="94"/>
                  </a:cubicBezTo>
                  <a:cubicBezTo>
                    <a:pt x="3842" y="98"/>
                    <a:pt x="3842" y="101"/>
                    <a:pt x="3842" y="105"/>
                  </a:cubicBezTo>
                  <a:close/>
                  <a:moveTo>
                    <a:pt x="3847" y="138"/>
                  </a:moveTo>
                  <a:cubicBezTo>
                    <a:pt x="3847" y="137"/>
                    <a:pt x="3847" y="136"/>
                    <a:pt x="3846" y="135"/>
                  </a:cubicBezTo>
                  <a:cubicBezTo>
                    <a:pt x="3846" y="133"/>
                    <a:pt x="3846" y="131"/>
                    <a:pt x="3846" y="129"/>
                  </a:cubicBezTo>
                  <a:cubicBezTo>
                    <a:pt x="3847" y="131"/>
                    <a:pt x="3847" y="133"/>
                    <a:pt x="3848" y="134"/>
                  </a:cubicBezTo>
                  <a:cubicBezTo>
                    <a:pt x="3848" y="135"/>
                    <a:pt x="3848" y="137"/>
                    <a:pt x="3847" y="138"/>
                  </a:cubicBezTo>
                  <a:close/>
                  <a:moveTo>
                    <a:pt x="3849" y="123"/>
                  </a:moveTo>
                  <a:cubicBezTo>
                    <a:pt x="3848" y="121"/>
                    <a:pt x="3847" y="118"/>
                    <a:pt x="3847" y="116"/>
                  </a:cubicBezTo>
                  <a:cubicBezTo>
                    <a:pt x="3848" y="112"/>
                    <a:pt x="3849" y="107"/>
                    <a:pt x="3850" y="103"/>
                  </a:cubicBezTo>
                  <a:cubicBezTo>
                    <a:pt x="3850" y="110"/>
                    <a:pt x="3849" y="117"/>
                    <a:pt x="3849" y="123"/>
                  </a:cubicBezTo>
                  <a:close/>
                  <a:moveTo>
                    <a:pt x="3854" y="69"/>
                  </a:moveTo>
                  <a:cubicBezTo>
                    <a:pt x="3856" y="72"/>
                    <a:pt x="3858" y="75"/>
                    <a:pt x="3859" y="79"/>
                  </a:cubicBezTo>
                  <a:cubicBezTo>
                    <a:pt x="3859" y="79"/>
                    <a:pt x="3859" y="79"/>
                    <a:pt x="3859" y="79"/>
                  </a:cubicBezTo>
                  <a:cubicBezTo>
                    <a:pt x="3857" y="76"/>
                    <a:pt x="3856" y="72"/>
                    <a:pt x="3854" y="69"/>
                  </a:cubicBezTo>
                  <a:cubicBezTo>
                    <a:pt x="3854" y="69"/>
                    <a:pt x="3854" y="69"/>
                    <a:pt x="3854" y="69"/>
                  </a:cubicBezTo>
                  <a:close/>
                  <a:moveTo>
                    <a:pt x="3854" y="74"/>
                  </a:moveTo>
                  <a:cubicBezTo>
                    <a:pt x="3855" y="76"/>
                    <a:pt x="3856" y="79"/>
                    <a:pt x="3857" y="81"/>
                  </a:cubicBezTo>
                  <a:cubicBezTo>
                    <a:pt x="3856" y="82"/>
                    <a:pt x="3855" y="83"/>
                    <a:pt x="3854" y="85"/>
                  </a:cubicBezTo>
                  <a:cubicBezTo>
                    <a:pt x="3854" y="81"/>
                    <a:pt x="3854" y="77"/>
                    <a:pt x="3854" y="74"/>
                  </a:cubicBezTo>
                  <a:close/>
                  <a:moveTo>
                    <a:pt x="3855" y="120"/>
                  </a:moveTo>
                  <a:cubicBezTo>
                    <a:pt x="3855" y="115"/>
                    <a:pt x="3855" y="111"/>
                    <a:pt x="3855" y="106"/>
                  </a:cubicBezTo>
                  <a:cubicBezTo>
                    <a:pt x="3856" y="109"/>
                    <a:pt x="3856" y="112"/>
                    <a:pt x="3857" y="114"/>
                  </a:cubicBezTo>
                  <a:cubicBezTo>
                    <a:pt x="3856" y="116"/>
                    <a:pt x="3856" y="118"/>
                    <a:pt x="3855" y="120"/>
                  </a:cubicBezTo>
                  <a:close/>
                  <a:moveTo>
                    <a:pt x="3858" y="109"/>
                  </a:moveTo>
                  <a:cubicBezTo>
                    <a:pt x="3857" y="107"/>
                    <a:pt x="3856" y="104"/>
                    <a:pt x="3855" y="102"/>
                  </a:cubicBezTo>
                  <a:cubicBezTo>
                    <a:pt x="3855" y="99"/>
                    <a:pt x="3855" y="97"/>
                    <a:pt x="3855" y="94"/>
                  </a:cubicBezTo>
                  <a:cubicBezTo>
                    <a:pt x="3856" y="98"/>
                    <a:pt x="3857" y="102"/>
                    <a:pt x="3859" y="107"/>
                  </a:cubicBezTo>
                  <a:cubicBezTo>
                    <a:pt x="3859" y="108"/>
                    <a:pt x="3858" y="108"/>
                    <a:pt x="3858" y="109"/>
                  </a:cubicBezTo>
                  <a:close/>
                  <a:moveTo>
                    <a:pt x="3862" y="96"/>
                  </a:moveTo>
                  <a:cubicBezTo>
                    <a:pt x="3861" y="98"/>
                    <a:pt x="3860" y="101"/>
                    <a:pt x="3860" y="104"/>
                  </a:cubicBezTo>
                  <a:cubicBezTo>
                    <a:pt x="3858" y="100"/>
                    <a:pt x="3856" y="96"/>
                    <a:pt x="3855" y="92"/>
                  </a:cubicBezTo>
                  <a:cubicBezTo>
                    <a:pt x="3855" y="92"/>
                    <a:pt x="3855" y="92"/>
                    <a:pt x="3855" y="92"/>
                  </a:cubicBezTo>
                  <a:cubicBezTo>
                    <a:pt x="3856" y="89"/>
                    <a:pt x="3857" y="86"/>
                    <a:pt x="3859" y="84"/>
                  </a:cubicBezTo>
                  <a:cubicBezTo>
                    <a:pt x="3860" y="87"/>
                    <a:pt x="3861" y="90"/>
                    <a:pt x="3862" y="93"/>
                  </a:cubicBezTo>
                  <a:cubicBezTo>
                    <a:pt x="3862" y="94"/>
                    <a:pt x="3862" y="95"/>
                    <a:pt x="3862" y="96"/>
                  </a:cubicBezTo>
                  <a:close/>
                  <a:moveTo>
                    <a:pt x="3863" y="90"/>
                  </a:moveTo>
                  <a:cubicBezTo>
                    <a:pt x="3862" y="87"/>
                    <a:pt x="3861" y="84"/>
                    <a:pt x="3860" y="82"/>
                  </a:cubicBezTo>
                  <a:cubicBezTo>
                    <a:pt x="3860" y="81"/>
                    <a:pt x="3860" y="81"/>
                    <a:pt x="3860" y="81"/>
                  </a:cubicBezTo>
                  <a:cubicBezTo>
                    <a:pt x="3861" y="83"/>
                    <a:pt x="3862" y="86"/>
                    <a:pt x="3863" y="89"/>
                  </a:cubicBezTo>
                  <a:cubicBezTo>
                    <a:pt x="3863" y="89"/>
                    <a:pt x="3863" y="89"/>
                    <a:pt x="3863" y="90"/>
                  </a:cubicBezTo>
                  <a:close/>
                  <a:moveTo>
                    <a:pt x="3861" y="79"/>
                  </a:moveTo>
                  <a:cubicBezTo>
                    <a:pt x="3862" y="78"/>
                    <a:pt x="3863" y="77"/>
                    <a:pt x="3863" y="76"/>
                  </a:cubicBezTo>
                  <a:cubicBezTo>
                    <a:pt x="3864" y="78"/>
                    <a:pt x="3864" y="79"/>
                    <a:pt x="3865" y="80"/>
                  </a:cubicBezTo>
                  <a:cubicBezTo>
                    <a:pt x="3865" y="82"/>
                    <a:pt x="3864" y="84"/>
                    <a:pt x="3864" y="85"/>
                  </a:cubicBezTo>
                  <a:cubicBezTo>
                    <a:pt x="3863" y="83"/>
                    <a:pt x="3862" y="81"/>
                    <a:pt x="3861" y="79"/>
                  </a:cubicBezTo>
                  <a:close/>
                  <a:moveTo>
                    <a:pt x="3864" y="116"/>
                  </a:moveTo>
                  <a:cubicBezTo>
                    <a:pt x="3864" y="111"/>
                    <a:pt x="3865" y="106"/>
                    <a:pt x="3865" y="102"/>
                  </a:cubicBezTo>
                  <a:cubicBezTo>
                    <a:pt x="3866" y="105"/>
                    <a:pt x="3867" y="108"/>
                    <a:pt x="3868" y="111"/>
                  </a:cubicBezTo>
                  <a:cubicBezTo>
                    <a:pt x="3867" y="113"/>
                    <a:pt x="3866" y="116"/>
                    <a:pt x="3865" y="118"/>
                  </a:cubicBezTo>
                  <a:cubicBezTo>
                    <a:pt x="3865" y="117"/>
                    <a:pt x="3864" y="117"/>
                    <a:pt x="3864" y="116"/>
                  </a:cubicBezTo>
                  <a:close/>
                  <a:moveTo>
                    <a:pt x="3869" y="130"/>
                  </a:moveTo>
                  <a:cubicBezTo>
                    <a:pt x="3868" y="128"/>
                    <a:pt x="3868" y="127"/>
                    <a:pt x="3867" y="125"/>
                  </a:cubicBezTo>
                  <a:cubicBezTo>
                    <a:pt x="3868" y="123"/>
                    <a:pt x="3868" y="122"/>
                    <a:pt x="3869" y="120"/>
                  </a:cubicBezTo>
                  <a:cubicBezTo>
                    <a:pt x="3869" y="122"/>
                    <a:pt x="3869" y="124"/>
                    <a:pt x="3869" y="127"/>
                  </a:cubicBezTo>
                  <a:cubicBezTo>
                    <a:pt x="3869" y="128"/>
                    <a:pt x="3869" y="129"/>
                    <a:pt x="3869" y="130"/>
                  </a:cubicBezTo>
                  <a:close/>
                  <a:moveTo>
                    <a:pt x="3871" y="105"/>
                  </a:moveTo>
                  <a:cubicBezTo>
                    <a:pt x="3869" y="100"/>
                    <a:pt x="3868" y="95"/>
                    <a:pt x="3866" y="91"/>
                  </a:cubicBezTo>
                  <a:cubicBezTo>
                    <a:pt x="3866" y="89"/>
                    <a:pt x="3866" y="87"/>
                    <a:pt x="3866" y="85"/>
                  </a:cubicBezTo>
                  <a:cubicBezTo>
                    <a:pt x="3869" y="91"/>
                    <a:pt x="3870" y="97"/>
                    <a:pt x="3872" y="103"/>
                  </a:cubicBezTo>
                  <a:cubicBezTo>
                    <a:pt x="3871" y="104"/>
                    <a:pt x="3871" y="105"/>
                    <a:pt x="3871" y="105"/>
                  </a:cubicBezTo>
                  <a:close/>
                  <a:moveTo>
                    <a:pt x="3872" y="111"/>
                  </a:moveTo>
                  <a:cubicBezTo>
                    <a:pt x="3872" y="110"/>
                    <a:pt x="3872" y="110"/>
                    <a:pt x="3872" y="109"/>
                  </a:cubicBezTo>
                  <a:cubicBezTo>
                    <a:pt x="3872" y="109"/>
                    <a:pt x="3872" y="108"/>
                    <a:pt x="3873" y="107"/>
                  </a:cubicBezTo>
                  <a:cubicBezTo>
                    <a:pt x="3873" y="108"/>
                    <a:pt x="3873" y="109"/>
                    <a:pt x="3873" y="109"/>
                  </a:cubicBezTo>
                  <a:cubicBezTo>
                    <a:pt x="3873" y="110"/>
                    <a:pt x="3873" y="110"/>
                    <a:pt x="3872" y="111"/>
                  </a:cubicBezTo>
                  <a:close/>
                  <a:moveTo>
                    <a:pt x="3883" y="94"/>
                  </a:moveTo>
                  <a:cubicBezTo>
                    <a:pt x="3883" y="95"/>
                    <a:pt x="3883" y="95"/>
                    <a:pt x="3884" y="96"/>
                  </a:cubicBezTo>
                  <a:cubicBezTo>
                    <a:pt x="3883" y="97"/>
                    <a:pt x="3883" y="97"/>
                    <a:pt x="3883" y="98"/>
                  </a:cubicBezTo>
                  <a:cubicBezTo>
                    <a:pt x="3883" y="96"/>
                    <a:pt x="3883" y="95"/>
                    <a:pt x="3883" y="94"/>
                  </a:cubicBezTo>
                  <a:close/>
                  <a:moveTo>
                    <a:pt x="3885" y="109"/>
                  </a:moveTo>
                  <a:cubicBezTo>
                    <a:pt x="3884" y="106"/>
                    <a:pt x="3884" y="104"/>
                    <a:pt x="3883" y="102"/>
                  </a:cubicBezTo>
                  <a:cubicBezTo>
                    <a:pt x="3883" y="101"/>
                    <a:pt x="3883" y="99"/>
                    <a:pt x="3883" y="98"/>
                  </a:cubicBezTo>
                  <a:cubicBezTo>
                    <a:pt x="3883" y="98"/>
                    <a:pt x="3884" y="97"/>
                    <a:pt x="3884" y="97"/>
                  </a:cubicBezTo>
                  <a:cubicBezTo>
                    <a:pt x="3884" y="98"/>
                    <a:pt x="3885" y="100"/>
                    <a:pt x="3885" y="102"/>
                  </a:cubicBezTo>
                  <a:cubicBezTo>
                    <a:pt x="3885" y="104"/>
                    <a:pt x="3885" y="107"/>
                    <a:pt x="3885" y="109"/>
                  </a:cubicBezTo>
                  <a:close/>
                  <a:moveTo>
                    <a:pt x="3887" y="84"/>
                  </a:moveTo>
                  <a:cubicBezTo>
                    <a:pt x="3886" y="89"/>
                    <a:pt x="3886" y="94"/>
                    <a:pt x="3886" y="98"/>
                  </a:cubicBezTo>
                  <a:cubicBezTo>
                    <a:pt x="3885" y="97"/>
                    <a:pt x="3885" y="96"/>
                    <a:pt x="3884" y="95"/>
                  </a:cubicBezTo>
                  <a:cubicBezTo>
                    <a:pt x="3885" y="94"/>
                    <a:pt x="3886" y="92"/>
                    <a:pt x="3886" y="91"/>
                  </a:cubicBezTo>
                  <a:cubicBezTo>
                    <a:pt x="3886" y="92"/>
                    <a:pt x="3885" y="94"/>
                    <a:pt x="3884" y="95"/>
                  </a:cubicBezTo>
                  <a:cubicBezTo>
                    <a:pt x="3884" y="94"/>
                    <a:pt x="3883" y="93"/>
                    <a:pt x="3883" y="92"/>
                  </a:cubicBezTo>
                  <a:cubicBezTo>
                    <a:pt x="3883" y="90"/>
                    <a:pt x="3883" y="88"/>
                    <a:pt x="3883" y="85"/>
                  </a:cubicBezTo>
                  <a:cubicBezTo>
                    <a:pt x="3883" y="85"/>
                    <a:pt x="3883" y="85"/>
                    <a:pt x="3883" y="85"/>
                  </a:cubicBezTo>
                  <a:cubicBezTo>
                    <a:pt x="3883" y="85"/>
                    <a:pt x="3883" y="85"/>
                    <a:pt x="3883" y="85"/>
                  </a:cubicBezTo>
                  <a:cubicBezTo>
                    <a:pt x="3882" y="75"/>
                    <a:pt x="3882" y="65"/>
                    <a:pt x="3882" y="56"/>
                  </a:cubicBezTo>
                  <a:cubicBezTo>
                    <a:pt x="3885" y="58"/>
                    <a:pt x="3887" y="61"/>
                    <a:pt x="3890" y="63"/>
                  </a:cubicBezTo>
                  <a:cubicBezTo>
                    <a:pt x="3889" y="69"/>
                    <a:pt x="3888" y="76"/>
                    <a:pt x="3887" y="84"/>
                  </a:cubicBezTo>
                  <a:cubicBezTo>
                    <a:pt x="3887" y="82"/>
                    <a:pt x="3886" y="81"/>
                    <a:pt x="3886" y="79"/>
                  </a:cubicBezTo>
                  <a:cubicBezTo>
                    <a:pt x="3886" y="81"/>
                    <a:pt x="3887" y="83"/>
                    <a:pt x="3887" y="84"/>
                  </a:cubicBezTo>
                  <a:close/>
                  <a:moveTo>
                    <a:pt x="3888" y="139"/>
                  </a:moveTo>
                  <a:cubicBezTo>
                    <a:pt x="3888" y="134"/>
                    <a:pt x="3888" y="128"/>
                    <a:pt x="3888" y="121"/>
                  </a:cubicBezTo>
                  <a:cubicBezTo>
                    <a:pt x="3888" y="125"/>
                    <a:pt x="3888" y="129"/>
                    <a:pt x="3889" y="133"/>
                  </a:cubicBezTo>
                  <a:cubicBezTo>
                    <a:pt x="3889" y="135"/>
                    <a:pt x="3889" y="137"/>
                    <a:pt x="3888" y="139"/>
                  </a:cubicBezTo>
                  <a:close/>
                  <a:moveTo>
                    <a:pt x="3888" y="104"/>
                  </a:moveTo>
                  <a:cubicBezTo>
                    <a:pt x="3888" y="102"/>
                    <a:pt x="3888" y="99"/>
                    <a:pt x="3889" y="96"/>
                  </a:cubicBezTo>
                  <a:cubicBezTo>
                    <a:pt x="3889" y="100"/>
                    <a:pt x="3889" y="104"/>
                    <a:pt x="3889" y="107"/>
                  </a:cubicBezTo>
                  <a:cubicBezTo>
                    <a:pt x="3889" y="106"/>
                    <a:pt x="3889" y="105"/>
                    <a:pt x="3888" y="104"/>
                  </a:cubicBezTo>
                  <a:close/>
                  <a:moveTo>
                    <a:pt x="3900" y="85"/>
                  </a:moveTo>
                  <a:cubicBezTo>
                    <a:pt x="3899" y="90"/>
                    <a:pt x="3898" y="96"/>
                    <a:pt x="3897" y="103"/>
                  </a:cubicBezTo>
                  <a:cubicBezTo>
                    <a:pt x="3897" y="101"/>
                    <a:pt x="3897" y="100"/>
                    <a:pt x="3896" y="99"/>
                  </a:cubicBezTo>
                  <a:cubicBezTo>
                    <a:pt x="3896" y="96"/>
                    <a:pt x="3895" y="93"/>
                    <a:pt x="3894" y="90"/>
                  </a:cubicBezTo>
                  <a:cubicBezTo>
                    <a:pt x="3895" y="93"/>
                    <a:pt x="3895" y="96"/>
                    <a:pt x="3895" y="99"/>
                  </a:cubicBezTo>
                  <a:cubicBezTo>
                    <a:pt x="3895" y="104"/>
                    <a:pt x="3894" y="112"/>
                    <a:pt x="3894" y="120"/>
                  </a:cubicBezTo>
                  <a:cubicBezTo>
                    <a:pt x="3893" y="110"/>
                    <a:pt x="3891" y="100"/>
                    <a:pt x="3889" y="91"/>
                  </a:cubicBezTo>
                  <a:cubicBezTo>
                    <a:pt x="3890" y="81"/>
                    <a:pt x="3891" y="72"/>
                    <a:pt x="3891" y="65"/>
                  </a:cubicBezTo>
                  <a:cubicBezTo>
                    <a:pt x="3895" y="69"/>
                    <a:pt x="3898" y="74"/>
                    <a:pt x="3900" y="79"/>
                  </a:cubicBezTo>
                  <a:cubicBezTo>
                    <a:pt x="3900" y="81"/>
                    <a:pt x="3900" y="83"/>
                    <a:pt x="3900" y="85"/>
                  </a:cubicBezTo>
                  <a:close/>
                  <a:moveTo>
                    <a:pt x="3900" y="75"/>
                  </a:moveTo>
                  <a:cubicBezTo>
                    <a:pt x="3900" y="75"/>
                    <a:pt x="3900" y="75"/>
                    <a:pt x="3900" y="75"/>
                  </a:cubicBezTo>
                  <a:cubicBezTo>
                    <a:pt x="3900" y="73"/>
                    <a:pt x="3900" y="72"/>
                    <a:pt x="3899" y="70"/>
                  </a:cubicBezTo>
                  <a:cubicBezTo>
                    <a:pt x="3899" y="70"/>
                    <a:pt x="3900" y="72"/>
                    <a:pt x="3900" y="75"/>
                  </a:cubicBezTo>
                  <a:cubicBezTo>
                    <a:pt x="3897" y="71"/>
                    <a:pt x="3895" y="67"/>
                    <a:pt x="3891" y="64"/>
                  </a:cubicBezTo>
                  <a:cubicBezTo>
                    <a:pt x="3892" y="60"/>
                    <a:pt x="3892" y="57"/>
                    <a:pt x="3893" y="54"/>
                  </a:cubicBezTo>
                  <a:cubicBezTo>
                    <a:pt x="3896" y="58"/>
                    <a:pt x="3899" y="62"/>
                    <a:pt x="3901" y="65"/>
                  </a:cubicBezTo>
                  <a:cubicBezTo>
                    <a:pt x="3901" y="68"/>
                    <a:pt x="3900" y="71"/>
                    <a:pt x="3900" y="75"/>
                  </a:cubicBezTo>
                  <a:close/>
                  <a:moveTo>
                    <a:pt x="3904" y="117"/>
                  </a:moveTo>
                  <a:cubicBezTo>
                    <a:pt x="3903" y="119"/>
                    <a:pt x="3902" y="122"/>
                    <a:pt x="3902" y="125"/>
                  </a:cubicBezTo>
                  <a:cubicBezTo>
                    <a:pt x="3902" y="124"/>
                    <a:pt x="3902" y="123"/>
                    <a:pt x="3902" y="122"/>
                  </a:cubicBezTo>
                  <a:cubicBezTo>
                    <a:pt x="3902" y="110"/>
                    <a:pt x="3902" y="98"/>
                    <a:pt x="3903" y="87"/>
                  </a:cubicBezTo>
                  <a:cubicBezTo>
                    <a:pt x="3904" y="92"/>
                    <a:pt x="3905" y="98"/>
                    <a:pt x="3906" y="103"/>
                  </a:cubicBezTo>
                  <a:cubicBezTo>
                    <a:pt x="3905" y="108"/>
                    <a:pt x="3904" y="112"/>
                    <a:pt x="3904" y="117"/>
                  </a:cubicBezTo>
                  <a:close/>
                  <a:moveTo>
                    <a:pt x="3907" y="89"/>
                  </a:moveTo>
                  <a:cubicBezTo>
                    <a:pt x="3906" y="86"/>
                    <a:pt x="3904" y="83"/>
                    <a:pt x="3903" y="80"/>
                  </a:cubicBezTo>
                  <a:cubicBezTo>
                    <a:pt x="3903" y="76"/>
                    <a:pt x="3903" y="72"/>
                    <a:pt x="3903" y="68"/>
                  </a:cubicBezTo>
                  <a:cubicBezTo>
                    <a:pt x="3905" y="71"/>
                    <a:pt x="3907" y="74"/>
                    <a:pt x="3909" y="78"/>
                  </a:cubicBezTo>
                  <a:cubicBezTo>
                    <a:pt x="3908" y="81"/>
                    <a:pt x="3908" y="85"/>
                    <a:pt x="3907" y="89"/>
                  </a:cubicBezTo>
                  <a:close/>
                  <a:moveTo>
                    <a:pt x="3912" y="96"/>
                  </a:moveTo>
                  <a:cubicBezTo>
                    <a:pt x="3912" y="97"/>
                    <a:pt x="3911" y="98"/>
                    <a:pt x="3911" y="99"/>
                  </a:cubicBezTo>
                  <a:cubicBezTo>
                    <a:pt x="3910" y="98"/>
                    <a:pt x="3910" y="97"/>
                    <a:pt x="3910" y="96"/>
                  </a:cubicBezTo>
                  <a:cubicBezTo>
                    <a:pt x="3910" y="91"/>
                    <a:pt x="3910" y="86"/>
                    <a:pt x="3910" y="80"/>
                  </a:cubicBezTo>
                  <a:cubicBezTo>
                    <a:pt x="3911" y="83"/>
                    <a:pt x="3912" y="86"/>
                    <a:pt x="3913" y="88"/>
                  </a:cubicBezTo>
                  <a:cubicBezTo>
                    <a:pt x="3913" y="91"/>
                    <a:pt x="3913" y="93"/>
                    <a:pt x="3912" y="96"/>
                  </a:cubicBezTo>
                  <a:close/>
                  <a:moveTo>
                    <a:pt x="3934" y="105"/>
                  </a:moveTo>
                  <a:cubicBezTo>
                    <a:pt x="3933" y="103"/>
                    <a:pt x="3933" y="102"/>
                    <a:pt x="3932" y="101"/>
                  </a:cubicBezTo>
                  <a:cubicBezTo>
                    <a:pt x="3934" y="96"/>
                    <a:pt x="3935" y="92"/>
                    <a:pt x="3936" y="89"/>
                  </a:cubicBezTo>
                  <a:cubicBezTo>
                    <a:pt x="3936" y="89"/>
                    <a:pt x="3937" y="89"/>
                    <a:pt x="3937" y="90"/>
                  </a:cubicBezTo>
                  <a:cubicBezTo>
                    <a:pt x="3936" y="95"/>
                    <a:pt x="3935" y="100"/>
                    <a:pt x="3934" y="105"/>
                  </a:cubicBezTo>
                  <a:close/>
                  <a:moveTo>
                    <a:pt x="3950" y="81"/>
                  </a:moveTo>
                  <a:cubicBezTo>
                    <a:pt x="3950" y="81"/>
                    <a:pt x="3950" y="81"/>
                    <a:pt x="3951" y="81"/>
                  </a:cubicBezTo>
                  <a:cubicBezTo>
                    <a:pt x="3950" y="81"/>
                    <a:pt x="3950" y="81"/>
                    <a:pt x="3950" y="81"/>
                  </a:cubicBezTo>
                  <a:cubicBezTo>
                    <a:pt x="3950" y="81"/>
                    <a:pt x="3950" y="81"/>
                    <a:pt x="3950" y="81"/>
                  </a:cubicBezTo>
                  <a:close/>
                  <a:moveTo>
                    <a:pt x="3950" y="88"/>
                  </a:moveTo>
                  <a:cubicBezTo>
                    <a:pt x="3950" y="89"/>
                    <a:pt x="3950" y="89"/>
                    <a:pt x="3950" y="89"/>
                  </a:cubicBezTo>
                  <a:cubicBezTo>
                    <a:pt x="3950" y="90"/>
                    <a:pt x="3950" y="91"/>
                    <a:pt x="3949" y="91"/>
                  </a:cubicBezTo>
                  <a:cubicBezTo>
                    <a:pt x="3950" y="90"/>
                    <a:pt x="3950" y="89"/>
                    <a:pt x="3950" y="88"/>
                  </a:cubicBezTo>
                  <a:close/>
                  <a:moveTo>
                    <a:pt x="3941" y="122"/>
                  </a:moveTo>
                  <a:cubicBezTo>
                    <a:pt x="3941" y="122"/>
                    <a:pt x="3941" y="123"/>
                    <a:pt x="3941" y="123"/>
                  </a:cubicBezTo>
                  <a:cubicBezTo>
                    <a:pt x="3941" y="123"/>
                    <a:pt x="3941" y="123"/>
                    <a:pt x="3941" y="123"/>
                  </a:cubicBezTo>
                  <a:cubicBezTo>
                    <a:pt x="3941" y="123"/>
                    <a:pt x="3941" y="122"/>
                    <a:pt x="3941" y="122"/>
                  </a:cubicBezTo>
                  <a:cubicBezTo>
                    <a:pt x="3941" y="120"/>
                    <a:pt x="3942" y="118"/>
                    <a:pt x="3942" y="115"/>
                  </a:cubicBezTo>
                  <a:cubicBezTo>
                    <a:pt x="3942" y="115"/>
                    <a:pt x="3942" y="115"/>
                    <a:pt x="3942" y="115"/>
                  </a:cubicBezTo>
                  <a:cubicBezTo>
                    <a:pt x="3942" y="116"/>
                    <a:pt x="3942" y="117"/>
                    <a:pt x="3942" y="118"/>
                  </a:cubicBezTo>
                  <a:cubicBezTo>
                    <a:pt x="3942" y="119"/>
                    <a:pt x="3941" y="121"/>
                    <a:pt x="3941" y="122"/>
                  </a:cubicBezTo>
                  <a:close/>
                  <a:moveTo>
                    <a:pt x="3943" y="70"/>
                  </a:moveTo>
                  <a:cubicBezTo>
                    <a:pt x="3946" y="73"/>
                    <a:pt x="3948" y="76"/>
                    <a:pt x="3949" y="79"/>
                  </a:cubicBezTo>
                  <a:cubicBezTo>
                    <a:pt x="3949" y="81"/>
                    <a:pt x="3949" y="82"/>
                    <a:pt x="3948" y="84"/>
                  </a:cubicBezTo>
                  <a:cubicBezTo>
                    <a:pt x="3948" y="84"/>
                    <a:pt x="3948" y="84"/>
                    <a:pt x="3948" y="84"/>
                  </a:cubicBezTo>
                  <a:cubicBezTo>
                    <a:pt x="3948" y="82"/>
                    <a:pt x="3947" y="81"/>
                    <a:pt x="3946" y="79"/>
                  </a:cubicBezTo>
                  <a:cubicBezTo>
                    <a:pt x="3947" y="81"/>
                    <a:pt x="3947" y="83"/>
                    <a:pt x="3948" y="84"/>
                  </a:cubicBezTo>
                  <a:cubicBezTo>
                    <a:pt x="3946" y="87"/>
                    <a:pt x="3945" y="90"/>
                    <a:pt x="3943" y="93"/>
                  </a:cubicBezTo>
                  <a:cubicBezTo>
                    <a:pt x="3944" y="85"/>
                    <a:pt x="3944" y="77"/>
                    <a:pt x="3943" y="70"/>
                  </a:cubicBezTo>
                  <a:close/>
                  <a:moveTo>
                    <a:pt x="3946" y="98"/>
                  </a:moveTo>
                  <a:cubicBezTo>
                    <a:pt x="3946" y="98"/>
                    <a:pt x="3946" y="97"/>
                    <a:pt x="3945" y="96"/>
                  </a:cubicBezTo>
                  <a:cubicBezTo>
                    <a:pt x="3946" y="97"/>
                    <a:pt x="3946" y="98"/>
                    <a:pt x="3946" y="98"/>
                  </a:cubicBezTo>
                  <a:cubicBezTo>
                    <a:pt x="3946" y="99"/>
                    <a:pt x="3946" y="100"/>
                    <a:pt x="3945" y="100"/>
                  </a:cubicBezTo>
                  <a:cubicBezTo>
                    <a:pt x="3945" y="99"/>
                    <a:pt x="3945" y="98"/>
                    <a:pt x="3944" y="97"/>
                  </a:cubicBezTo>
                  <a:cubicBezTo>
                    <a:pt x="3945" y="95"/>
                    <a:pt x="3946" y="93"/>
                    <a:pt x="3947" y="90"/>
                  </a:cubicBezTo>
                  <a:cubicBezTo>
                    <a:pt x="3947" y="93"/>
                    <a:pt x="3946" y="96"/>
                    <a:pt x="3946" y="98"/>
                  </a:cubicBezTo>
                  <a:close/>
                  <a:moveTo>
                    <a:pt x="3953" y="100"/>
                  </a:moveTo>
                  <a:cubicBezTo>
                    <a:pt x="3951" y="104"/>
                    <a:pt x="3950" y="107"/>
                    <a:pt x="3948" y="110"/>
                  </a:cubicBezTo>
                  <a:cubicBezTo>
                    <a:pt x="3948" y="110"/>
                    <a:pt x="3948" y="109"/>
                    <a:pt x="3948" y="109"/>
                  </a:cubicBezTo>
                  <a:cubicBezTo>
                    <a:pt x="3948" y="106"/>
                    <a:pt x="3949" y="102"/>
                    <a:pt x="3949" y="99"/>
                  </a:cubicBezTo>
                  <a:cubicBezTo>
                    <a:pt x="3950" y="95"/>
                    <a:pt x="3950" y="92"/>
                    <a:pt x="3950" y="90"/>
                  </a:cubicBezTo>
                  <a:cubicBezTo>
                    <a:pt x="3951" y="93"/>
                    <a:pt x="3952" y="96"/>
                    <a:pt x="3953" y="100"/>
                  </a:cubicBezTo>
                  <a:cubicBezTo>
                    <a:pt x="3953" y="100"/>
                    <a:pt x="3953" y="100"/>
                    <a:pt x="3953" y="100"/>
                  </a:cubicBezTo>
                  <a:close/>
                  <a:moveTo>
                    <a:pt x="3953" y="97"/>
                  </a:moveTo>
                  <a:cubicBezTo>
                    <a:pt x="3952" y="95"/>
                    <a:pt x="3951" y="92"/>
                    <a:pt x="3950" y="89"/>
                  </a:cubicBezTo>
                  <a:cubicBezTo>
                    <a:pt x="3950" y="89"/>
                    <a:pt x="3950" y="89"/>
                    <a:pt x="3950" y="88"/>
                  </a:cubicBezTo>
                  <a:cubicBezTo>
                    <a:pt x="3950" y="89"/>
                    <a:pt x="3950" y="89"/>
                    <a:pt x="3950" y="89"/>
                  </a:cubicBezTo>
                  <a:cubicBezTo>
                    <a:pt x="3950" y="89"/>
                    <a:pt x="3950" y="88"/>
                    <a:pt x="3950" y="88"/>
                  </a:cubicBezTo>
                  <a:cubicBezTo>
                    <a:pt x="3950" y="87"/>
                    <a:pt x="3950" y="86"/>
                    <a:pt x="3950" y="85"/>
                  </a:cubicBezTo>
                  <a:cubicBezTo>
                    <a:pt x="3950" y="84"/>
                    <a:pt x="3951" y="83"/>
                    <a:pt x="3951" y="82"/>
                  </a:cubicBezTo>
                  <a:cubicBezTo>
                    <a:pt x="3952" y="84"/>
                    <a:pt x="3953" y="86"/>
                    <a:pt x="3954" y="88"/>
                  </a:cubicBezTo>
                  <a:cubicBezTo>
                    <a:pt x="3954" y="91"/>
                    <a:pt x="3954" y="94"/>
                    <a:pt x="3953" y="97"/>
                  </a:cubicBezTo>
                  <a:close/>
                  <a:moveTo>
                    <a:pt x="3955" y="135"/>
                  </a:moveTo>
                  <a:cubicBezTo>
                    <a:pt x="3955" y="136"/>
                    <a:pt x="3955" y="137"/>
                    <a:pt x="3955" y="138"/>
                  </a:cubicBezTo>
                  <a:cubicBezTo>
                    <a:pt x="3955" y="137"/>
                    <a:pt x="3955" y="136"/>
                    <a:pt x="3955" y="135"/>
                  </a:cubicBezTo>
                  <a:cubicBezTo>
                    <a:pt x="3955" y="135"/>
                    <a:pt x="3955" y="135"/>
                    <a:pt x="3955" y="135"/>
                  </a:cubicBezTo>
                  <a:close/>
                  <a:moveTo>
                    <a:pt x="3955" y="83"/>
                  </a:moveTo>
                  <a:cubicBezTo>
                    <a:pt x="3954" y="82"/>
                    <a:pt x="3953" y="81"/>
                    <a:pt x="3953" y="80"/>
                  </a:cubicBezTo>
                  <a:cubicBezTo>
                    <a:pt x="3954" y="78"/>
                    <a:pt x="3955" y="77"/>
                    <a:pt x="3956" y="75"/>
                  </a:cubicBezTo>
                  <a:cubicBezTo>
                    <a:pt x="3955" y="78"/>
                    <a:pt x="3955" y="81"/>
                    <a:pt x="3955" y="83"/>
                  </a:cubicBezTo>
                  <a:close/>
                  <a:moveTo>
                    <a:pt x="3956" y="74"/>
                  </a:moveTo>
                  <a:cubicBezTo>
                    <a:pt x="3954" y="76"/>
                    <a:pt x="3953" y="77"/>
                    <a:pt x="3952" y="79"/>
                  </a:cubicBezTo>
                  <a:cubicBezTo>
                    <a:pt x="3951" y="78"/>
                    <a:pt x="3951" y="78"/>
                    <a:pt x="3951" y="77"/>
                  </a:cubicBezTo>
                  <a:cubicBezTo>
                    <a:pt x="3951" y="72"/>
                    <a:pt x="3951" y="67"/>
                    <a:pt x="3952" y="65"/>
                  </a:cubicBezTo>
                  <a:cubicBezTo>
                    <a:pt x="3953" y="67"/>
                    <a:pt x="3954" y="70"/>
                    <a:pt x="3956" y="72"/>
                  </a:cubicBezTo>
                  <a:cubicBezTo>
                    <a:pt x="3956" y="73"/>
                    <a:pt x="3956" y="73"/>
                    <a:pt x="3956" y="74"/>
                  </a:cubicBezTo>
                  <a:close/>
                  <a:moveTo>
                    <a:pt x="3958" y="75"/>
                  </a:moveTo>
                  <a:cubicBezTo>
                    <a:pt x="3959" y="78"/>
                    <a:pt x="3961" y="81"/>
                    <a:pt x="3963" y="84"/>
                  </a:cubicBezTo>
                  <a:cubicBezTo>
                    <a:pt x="3961" y="86"/>
                    <a:pt x="3960" y="88"/>
                    <a:pt x="3959" y="90"/>
                  </a:cubicBezTo>
                  <a:cubicBezTo>
                    <a:pt x="3959" y="89"/>
                    <a:pt x="3958" y="89"/>
                    <a:pt x="3958" y="89"/>
                  </a:cubicBezTo>
                  <a:cubicBezTo>
                    <a:pt x="3958" y="84"/>
                    <a:pt x="3958" y="79"/>
                    <a:pt x="3958" y="75"/>
                  </a:cubicBezTo>
                  <a:close/>
                  <a:moveTo>
                    <a:pt x="3960" y="110"/>
                  </a:moveTo>
                  <a:cubicBezTo>
                    <a:pt x="3960" y="107"/>
                    <a:pt x="3959" y="104"/>
                    <a:pt x="3958" y="101"/>
                  </a:cubicBezTo>
                  <a:cubicBezTo>
                    <a:pt x="3958" y="100"/>
                    <a:pt x="3958" y="100"/>
                    <a:pt x="3958" y="100"/>
                  </a:cubicBezTo>
                  <a:cubicBezTo>
                    <a:pt x="3958" y="100"/>
                    <a:pt x="3959" y="99"/>
                    <a:pt x="3959" y="99"/>
                  </a:cubicBezTo>
                  <a:cubicBezTo>
                    <a:pt x="3960" y="101"/>
                    <a:pt x="3960" y="104"/>
                    <a:pt x="3961" y="106"/>
                  </a:cubicBezTo>
                  <a:cubicBezTo>
                    <a:pt x="3961" y="108"/>
                    <a:pt x="3961" y="109"/>
                    <a:pt x="3960" y="110"/>
                  </a:cubicBezTo>
                  <a:close/>
                  <a:moveTo>
                    <a:pt x="3961" y="93"/>
                  </a:moveTo>
                  <a:cubicBezTo>
                    <a:pt x="3962" y="91"/>
                    <a:pt x="3963" y="88"/>
                    <a:pt x="3964" y="86"/>
                  </a:cubicBezTo>
                  <a:cubicBezTo>
                    <a:pt x="3964" y="87"/>
                    <a:pt x="3965" y="87"/>
                    <a:pt x="3965" y="88"/>
                  </a:cubicBezTo>
                  <a:cubicBezTo>
                    <a:pt x="3964" y="91"/>
                    <a:pt x="3964" y="94"/>
                    <a:pt x="3963" y="97"/>
                  </a:cubicBezTo>
                  <a:cubicBezTo>
                    <a:pt x="3962" y="96"/>
                    <a:pt x="3961" y="95"/>
                    <a:pt x="3961" y="93"/>
                  </a:cubicBezTo>
                  <a:close/>
                  <a:moveTo>
                    <a:pt x="3964" y="130"/>
                  </a:moveTo>
                  <a:cubicBezTo>
                    <a:pt x="3964" y="129"/>
                    <a:pt x="3964" y="128"/>
                    <a:pt x="3964" y="126"/>
                  </a:cubicBezTo>
                  <a:cubicBezTo>
                    <a:pt x="3964" y="124"/>
                    <a:pt x="3964" y="121"/>
                    <a:pt x="3965" y="119"/>
                  </a:cubicBezTo>
                  <a:cubicBezTo>
                    <a:pt x="3965" y="120"/>
                    <a:pt x="3966" y="122"/>
                    <a:pt x="3966" y="124"/>
                  </a:cubicBezTo>
                  <a:cubicBezTo>
                    <a:pt x="3965" y="126"/>
                    <a:pt x="3965" y="128"/>
                    <a:pt x="3964" y="130"/>
                  </a:cubicBezTo>
                  <a:close/>
                  <a:moveTo>
                    <a:pt x="3968" y="108"/>
                  </a:moveTo>
                  <a:cubicBezTo>
                    <a:pt x="3968" y="107"/>
                    <a:pt x="3967" y="106"/>
                    <a:pt x="3967" y="105"/>
                  </a:cubicBezTo>
                  <a:cubicBezTo>
                    <a:pt x="3967" y="102"/>
                    <a:pt x="3968" y="99"/>
                    <a:pt x="3969" y="96"/>
                  </a:cubicBezTo>
                  <a:cubicBezTo>
                    <a:pt x="3969" y="96"/>
                    <a:pt x="3969" y="97"/>
                    <a:pt x="3969" y="97"/>
                  </a:cubicBezTo>
                  <a:cubicBezTo>
                    <a:pt x="3969" y="101"/>
                    <a:pt x="3968" y="105"/>
                    <a:pt x="3968" y="108"/>
                  </a:cubicBezTo>
                  <a:close/>
                  <a:moveTo>
                    <a:pt x="3970" y="86"/>
                  </a:moveTo>
                  <a:cubicBezTo>
                    <a:pt x="3970" y="86"/>
                    <a:pt x="3970" y="86"/>
                    <a:pt x="3970" y="86"/>
                  </a:cubicBezTo>
                  <a:cubicBezTo>
                    <a:pt x="3970" y="85"/>
                    <a:pt x="3971" y="84"/>
                    <a:pt x="3971" y="83"/>
                  </a:cubicBezTo>
                  <a:cubicBezTo>
                    <a:pt x="3971" y="84"/>
                    <a:pt x="3970" y="85"/>
                    <a:pt x="3970" y="86"/>
                  </a:cubicBezTo>
                  <a:close/>
                  <a:moveTo>
                    <a:pt x="3978" y="80"/>
                  </a:moveTo>
                  <a:cubicBezTo>
                    <a:pt x="3978" y="77"/>
                    <a:pt x="3978" y="75"/>
                    <a:pt x="3978" y="73"/>
                  </a:cubicBezTo>
                  <a:cubicBezTo>
                    <a:pt x="3979" y="73"/>
                    <a:pt x="3979" y="74"/>
                    <a:pt x="3979" y="74"/>
                  </a:cubicBezTo>
                  <a:cubicBezTo>
                    <a:pt x="3979" y="76"/>
                    <a:pt x="3979" y="78"/>
                    <a:pt x="3978" y="80"/>
                  </a:cubicBezTo>
                  <a:close/>
                  <a:moveTo>
                    <a:pt x="3990" y="93"/>
                  </a:moveTo>
                  <a:cubicBezTo>
                    <a:pt x="3989" y="95"/>
                    <a:pt x="3989" y="96"/>
                    <a:pt x="3988" y="97"/>
                  </a:cubicBezTo>
                  <a:cubicBezTo>
                    <a:pt x="3988" y="94"/>
                    <a:pt x="3988" y="91"/>
                    <a:pt x="3987" y="88"/>
                  </a:cubicBezTo>
                  <a:cubicBezTo>
                    <a:pt x="3988" y="89"/>
                    <a:pt x="3989" y="91"/>
                    <a:pt x="3990" y="93"/>
                  </a:cubicBezTo>
                  <a:close/>
                  <a:moveTo>
                    <a:pt x="3991" y="88"/>
                  </a:moveTo>
                  <a:cubicBezTo>
                    <a:pt x="3990" y="86"/>
                    <a:pt x="3989" y="85"/>
                    <a:pt x="3988" y="84"/>
                  </a:cubicBezTo>
                  <a:cubicBezTo>
                    <a:pt x="3989" y="81"/>
                    <a:pt x="3991" y="78"/>
                    <a:pt x="3993" y="75"/>
                  </a:cubicBezTo>
                  <a:cubicBezTo>
                    <a:pt x="3992" y="79"/>
                    <a:pt x="3991" y="84"/>
                    <a:pt x="3991" y="88"/>
                  </a:cubicBezTo>
                  <a:close/>
                  <a:moveTo>
                    <a:pt x="4000" y="77"/>
                  </a:moveTo>
                  <a:cubicBezTo>
                    <a:pt x="4000" y="77"/>
                    <a:pt x="4000" y="77"/>
                    <a:pt x="4000" y="77"/>
                  </a:cubicBezTo>
                  <a:cubicBezTo>
                    <a:pt x="4000" y="74"/>
                    <a:pt x="3999" y="70"/>
                    <a:pt x="3999" y="66"/>
                  </a:cubicBezTo>
                  <a:cubicBezTo>
                    <a:pt x="3999" y="65"/>
                    <a:pt x="4000" y="64"/>
                    <a:pt x="4000" y="63"/>
                  </a:cubicBezTo>
                  <a:cubicBezTo>
                    <a:pt x="4001" y="67"/>
                    <a:pt x="4001" y="72"/>
                    <a:pt x="4000" y="77"/>
                  </a:cubicBezTo>
                  <a:close/>
                  <a:moveTo>
                    <a:pt x="4003" y="72"/>
                  </a:moveTo>
                  <a:cubicBezTo>
                    <a:pt x="4003" y="67"/>
                    <a:pt x="4002" y="64"/>
                    <a:pt x="4001" y="61"/>
                  </a:cubicBezTo>
                  <a:cubicBezTo>
                    <a:pt x="4002" y="60"/>
                    <a:pt x="4003" y="58"/>
                    <a:pt x="4004" y="57"/>
                  </a:cubicBezTo>
                  <a:cubicBezTo>
                    <a:pt x="4004" y="62"/>
                    <a:pt x="4004" y="67"/>
                    <a:pt x="4003" y="72"/>
                  </a:cubicBezTo>
                  <a:close/>
                  <a:moveTo>
                    <a:pt x="4019" y="89"/>
                  </a:moveTo>
                  <a:cubicBezTo>
                    <a:pt x="4020" y="91"/>
                    <a:pt x="4021" y="92"/>
                    <a:pt x="4021" y="94"/>
                  </a:cubicBezTo>
                  <a:cubicBezTo>
                    <a:pt x="4021" y="95"/>
                    <a:pt x="4020" y="97"/>
                    <a:pt x="4020" y="98"/>
                  </a:cubicBezTo>
                  <a:cubicBezTo>
                    <a:pt x="4019" y="97"/>
                    <a:pt x="4019" y="96"/>
                    <a:pt x="4018" y="95"/>
                  </a:cubicBezTo>
                  <a:cubicBezTo>
                    <a:pt x="4018" y="93"/>
                    <a:pt x="4019" y="91"/>
                    <a:pt x="4019" y="89"/>
                  </a:cubicBezTo>
                  <a:close/>
                  <a:moveTo>
                    <a:pt x="4018" y="101"/>
                  </a:moveTo>
                  <a:cubicBezTo>
                    <a:pt x="4018" y="101"/>
                    <a:pt x="4018" y="100"/>
                    <a:pt x="4018" y="100"/>
                  </a:cubicBezTo>
                  <a:cubicBezTo>
                    <a:pt x="4018" y="100"/>
                    <a:pt x="4018" y="101"/>
                    <a:pt x="4018" y="101"/>
                  </a:cubicBezTo>
                  <a:cubicBezTo>
                    <a:pt x="4018" y="101"/>
                    <a:pt x="4018" y="101"/>
                    <a:pt x="4018" y="101"/>
                  </a:cubicBezTo>
                  <a:close/>
                  <a:moveTo>
                    <a:pt x="4020" y="122"/>
                  </a:moveTo>
                  <a:cubicBezTo>
                    <a:pt x="4020" y="121"/>
                    <a:pt x="4019" y="120"/>
                    <a:pt x="4019" y="119"/>
                  </a:cubicBezTo>
                  <a:cubicBezTo>
                    <a:pt x="4019" y="117"/>
                    <a:pt x="4019" y="115"/>
                    <a:pt x="4019" y="112"/>
                  </a:cubicBezTo>
                  <a:cubicBezTo>
                    <a:pt x="4019" y="110"/>
                    <a:pt x="4019" y="108"/>
                    <a:pt x="4020" y="106"/>
                  </a:cubicBezTo>
                  <a:cubicBezTo>
                    <a:pt x="4020" y="108"/>
                    <a:pt x="4021" y="110"/>
                    <a:pt x="4021" y="112"/>
                  </a:cubicBezTo>
                  <a:cubicBezTo>
                    <a:pt x="4021" y="115"/>
                    <a:pt x="4021" y="119"/>
                    <a:pt x="4020" y="122"/>
                  </a:cubicBezTo>
                  <a:close/>
                  <a:moveTo>
                    <a:pt x="4022" y="103"/>
                  </a:moveTo>
                  <a:cubicBezTo>
                    <a:pt x="4022" y="102"/>
                    <a:pt x="4021" y="101"/>
                    <a:pt x="4021" y="100"/>
                  </a:cubicBezTo>
                  <a:cubicBezTo>
                    <a:pt x="4021" y="99"/>
                    <a:pt x="4022" y="97"/>
                    <a:pt x="4022" y="96"/>
                  </a:cubicBezTo>
                  <a:cubicBezTo>
                    <a:pt x="4022" y="97"/>
                    <a:pt x="4023" y="97"/>
                    <a:pt x="4023" y="98"/>
                  </a:cubicBezTo>
                  <a:cubicBezTo>
                    <a:pt x="4023" y="100"/>
                    <a:pt x="4022" y="101"/>
                    <a:pt x="4022" y="103"/>
                  </a:cubicBezTo>
                  <a:close/>
                  <a:moveTo>
                    <a:pt x="4023" y="96"/>
                  </a:moveTo>
                  <a:cubicBezTo>
                    <a:pt x="4023" y="95"/>
                    <a:pt x="4023" y="95"/>
                    <a:pt x="4022" y="95"/>
                  </a:cubicBezTo>
                  <a:cubicBezTo>
                    <a:pt x="4023" y="93"/>
                    <a:pt x="4023" y="92"/>
                    <a:pt x="4024" y="91"/>
                  </a:cubicBezTo>
                  <a:cubicBezTo>
                    <a:pt x="4023" y="93"/>
                    <a:pt x="4023" y="94"/>
                    <a:pt x="4023" y="96"/>
                  </a:cubicBezTo>
                  <a:close/>
                  <a:moveTo>
                    <a:pt x="4029" y="95"/>
                  </a:moveTo>
                  <a:cubicBezTo>
                    <a:pt x="4029" y="92"/>
                    <a:pt x="4030" y="89"/>
                    <a:pt x="4030" y="86"/>
                  </a:cubicBezTo>
                  <a:cubicBezTo>
                    <a:pt x="4030" y="86"/>
                    <a:pt x="4031" y="87"/>
                    <a:pt x="4031" y="88"/>
                  </a:cubicBezTo>
                  <a:cubicBezTo>
                    <a:pt x="4031" y="90"/>
                    <a:pt x="4030" y="92"/>
                    <a:pt x="4029" y="95"/>
                  </a:cubicBezTo>
                  <a:close/>
                  <a:moveTo>
                    <a:pt x="4040" y="99"/>
                  </a:moveTo>
                  <a:cubicBezTo>
                    <a:pt x="4040" y="99"/>
                    <a:pt x="4039" y="98"/>
                    <a:pt x="4039" y="97"/>
                  </a:cubicBezTo>
                  <a:cubicBezTo>
                    <a:pt x="4039" y="93"/>
                    <a:pt x="4039" y="89"/>
                    <a:pt x="4039" y="84"/>
                  </a:cubicBezTo>
                  <a:cubicBezTo>
                    <a:pt x="4040" y="80"/>
                    <a:pt x="4043" y="76"/>
                    <a:pt x="4045" y="72"/>
                  </a:cubicBezTo>
                  <a:cubicBezTo>
                    <a:pt x="4046" y="74"/>
                    <a:pt x="4046" y="78"/>
                    <a:pt x="4047" y="82"/>
                  </a:cubicBezTo>
                  <a:cubicBezTo>
                    <a:pt x="4044" y="88"/>
                    <a:pt x="4042" y="93"/>
                    <a:pt x="4040" y="99"/>
                  </a:cubicBezTo>
                  <a:close/>
                  <a:moveTo>
                    <a:pt x="4048" y="75"/>
                  </a:moveTo>
                  <a:cubicBezTo>
                    <a:pt x="4048" y="73"/>
                    <a:pt x="4047" y="71"/>
                    <a:pt x="4047" y="69"/>
                  </a:cubicBezTo>
                  <a:cubicBezTo>
                    <a:pt x="4048" y="68"/>
                    <a:pt x="4048" y="67"/>
                    <a:pt x="4049" y="66"/>
                  </a:cubicBezTo>
                  <a:cubicBezTo>
                    <a:pt x="4049" y="69"/>
                    <a:pt x="4048" y="72"/>
                    <a:pt x="4048" y="75"/>
                  </a:cubicBezTo>
                  <a:close/>
                  <a:moveTo>
                    <a:pt x="4056" y="72"/>
                  </a:moveTo>
                  <a:cubicBezTo>
                    <a:pt x="4056" y="71"/>
                    <a:pt x="4056" y="70"/>
                    <a:pt x="4056" y="70"/>
                  </a:cubicBezTo>
                  <a:cubicBezTo>
                    <a:pt x="4056" y="69"/>
                    <a:pt x="4056" y="69"/>
                    <a:pt x="4056" y="69"/>
                  </a:cubicBezTo>
                  <a:cubicBezTo>
                    <a:pt x="4056" y="71"/>
                    <a:pt x="4056" y="72"/>
                    <a:pt x="4056" y="72"/>
                  </a:cubicBezTo>
                  <a:close/>
                  <a:moveTo>
                    <a:pt x="4056" y="67"/>
                  </a:moveTo>
                  <a:cubicBezTo>
                    <a:pt x="4056" y="67"/>
                    <a:pt x="4056" y="68"/>
                    <a:pt x="4056" y="68"/>
                  </a:cubicBezTo>
                  <a:cubicBezTo>
                    <a:pt x="4056" y="65"/>
                    <a:pt x="4055" y="61"/>
                    <a:pt x="4055" y="58"/>
                  </a:cubicBezTo>
                  <a:cubicBezTo>
                    <a:pt x="4055" y="57"/>
                    <a:pt x="4056" y="56"/>
                    <a:pt x="4057" y="56"/>
                  </a:cubicBezTo>
                  <a:cubicBezTo>
                    <a:pt x="4056" y="60"/>
                    <a:pt x="4056" y="64"/>
                    <a:pt x="4056" y="67"/>
                  </a:cubicBezTo>
                  <a:close/>
                  <a:moveTo>
                    <a:pt x="4064" y="123"/>
                  </a:moveTo>
                  <a:cubicBezTo>
                    <a:pt x="4063" y="124"/>
                    <a:pt x="4062" y="126"/>
                    <a:pt x="4062" y="127"/>
                  </a:cubicBezTo>
                  <a:cubicBezTo>
                    <a:pt x="4062" y="124"/>
                    <a:pt x="4062" y="122"/>
                    <a:pt x="4061" y="119"/>
                  </a:cubicBezTo>
                  <a:cubicBezTo>
                    <a:pt x="4063" y="116"/>
                    <a:pt x="4064" y="112"/>
                    <a:pt x="4065" y="109"/>
                  </a:cubicBezTo>
                  <a:cubicBezTo>
                    <a:pt x="4065" y="111"/>
                    <a:pt x="4065" y="112"/>
                    <a:pt x="4065" y="114"/>
                  </a:cubicBezTo>
                  <a:cubicBezTo>
                    <a:pt x="4065" y="117"/>
                    <a:pt x="4064" y="120"/>
                    <a:pt x="4064" y="123"/>
                  </a:cubicBezTo>
                  <a:close/>
                  <a:moveTo>
                    <a:pt x="4066" y="110"/>
                  </a:moveTo>
                  <a:cubicBezTo>
                    <a:pt x="4066" y="111"/>
                    <a:pt x="4066" y="112"/>
                    <a:pt x="4065" y="112"/>
                  </a:cubicBezTo>
                  <a:cubicBezTo>
                    <a:pt x="4065" y="111"/>
                    <a:pt x="4065" y="110"/>
                    <a:pt x="4065" y="109"/>
                  </a:cubicBezTo>
                  <a:cubicBezTo>
                    <a:pt x="4065" y="107"/>
                    <a:pt x="4066" y="105"/>
                    <a:pt x="4066" y="102"/>
                  </a:cubicBezTo>
                  <a:cubicBezTo>
                    <a:pt x="4066" y="105"/>
                    <a:pt x="4066" y="108"/>
                    <a:pt x="4066" y="110"/>
                  </a:cubicBezTo>
                  <a:close/>
                  <a:moveTo>
                    <a:pt x="4068" y="83"/>
                  </a:moveTo>
                  <a:cubicBezTo>
                    <a:pt x="4068" y="83"/>
                    <a:pt x="4068" y="84"/>
                    <a:pt x="4067" y="85"/>
                  </a:cubicBezTo>
                  <a:cubicBezTo>
                    <a:pt x="4067" y="85"/>
                    <a:pt x="4067" y="85"/>
                    <a:pt x="4067" y="85"/>
                  </a:cubicBezTo>
                  <a:cubicBezTo>
                    <a:pt x="4067" y="85"/>
                    <a:pt x="4067" y="85"/>
                    <a:pt x="4067" y="85"/>
                  </a:cubicBezTo>
                  <a:cubicBezTo>
                    <a:pt x="4066" y="87"/>
                    <a:pt x="4065" y="89"/>
                    <a:pt x="4064" y="91"/>
                  </a:cubicBezTo>
                  <a:cubicBezTo>
                    <a:pt x="4064" y="91"/>
                    <a:pt x="4064" y="91"/>
                    <a:pt x="4064" y="91"/>
                  </a:cubicBezTo>
                  <a:cubicBezTo>
                    <a:pt x="4064" y="91"/>
                    <a:pt x="4064" y="91"/>
                    <a:pt x="4064" y="91"/>
                  </a:cubicBezTo>
                  <a:cubicBezTo>
                    <a:pt x="4064" y="92"/>
                    <a:pt x="4063" y="94"/>
                    <a:pt x="4062" y="96"/>
                  </a:cubicBezTo>
                  <a:cubicBezTo>
                    <a:pt x="4062" y="90"/>
                    <a:pt x="4063" y="85"/>
                    <a:pt x="4065" y="79"/>
                  </a:cubicBezTo>
                  <a:cubicBezTo>
                    <a:pt x="4063" y="85"/>
                    <a:pt x="4062" y="90"/>
                    <a:pt x="4060" y="95"/>
                  </a:cubicBezTo>
                  <a:cubicBezTo>
                    <a:pt x="4060" y="85"/>
                    <a:pt x="4061" y="74"/>
                    <a:pt x="4061" y="63"/>
                  </a:cubicBezTo>
                  <a:cubicBezTo>
                    <a:pt x="4064" y="60"/>
                    <a:pt x="4067" y="58"/>
                    <a:pt x="4070" y="55"/>
                  </a:cubicBezTo>
                  <a:cubicBezTo>
                    <a:pt x="4070" y="62"/>
                    <a:pt x="4069" y="72"/>
                    <a:pt x="4068" y="83"/>
                  </a:cubicBezTo>
                  <a:close/>
                  <a:moveTo>
                    <a:pt x="4074" y="105"/>
                  </a:moveTo>
                  <a:cubicBezTo>
                    <a:pt x="4074" y="102"/>
                    <a:pt x="4074" y="99"/>
                    <a:pt x="4074" y="96"/>
                  </a:cubicBezTo>
                  <a:cubicBezTo>
                    <a:pt x="4074" y="97"/>
                    <a:pt x="4075" y="99"/>
                    <a:pt x="4075" y="100"/>
                  </a:cubicBezTo>
                  <a:cubicBezTo>
                    <a:pt x="4075" y="102"/>
                    <a:pt x="4075" y="103"/>
                    <a:pt x="4074" y="105"/>
                  </a:cubicBezTo>
                  <a:cubicBezTo>
                    <a:pt x="4074" y="105"/>
                    <a:pt x="4074" y="105"/>
                    <a:pt x="4074" y="105"/>
                  </a:cubicBezTo>
                  <a:close/>
                  <a:moveTo>
                    <a:pt x="4075" y="130"/>
                  </a:moveTo>
                  <a:cubicBezTo>
                    <a:pt x="4075" y="130"/>
                    <a:pt x="4075" y="130"/>
                    <a:pt x="4075" y="130"/>
                  </a:cubicBezTo>
                  <a:cubicBezTo>
                    <a:pt x="4075" y="129"/>
                    <a:pt x="4075" y="128"/>
                    <a:pt x="4075" y="127"/>
                  </a:cubicBezTo>
                  <a:cubicBezTo>
                    <a:pt x="4075" y="128"/>
                    <a:pt x="4075" y="128"/>
                    <a:pt x="4076" y="129"/>
                  </a:cubicBezTo>
                  <a:cubicBezTo>
                    <a:pt x="4075" y="129"/>
                    <a:pt x="4075" y="130"/>
                    <a:pt x="4075" y="130"/>
                  </a:cubicBezTo>
                  <a:close/>
                  <a:moveTo>
                    <a:pt x="4082" y="74"/>
                  </a:moveTo>
                  <a:cubicBezTo>
                    <a:pt x="4082" y="73"/>
                    <a:pt x="4082" y="71"/>
                    <a:pt x="4082" y="70"/>
                  </a:cubicBezTo>
                  <a:cubicBezTo>
                    <a:pt x="4082" y="70"/>
                    <a:pt x="4083" y="71"/>
                    <a:pt x="4083" y="72"/>
                  </a:cubicBezTo>
                  <a:cubicBezTo>
                    <a:pt x="4083" y="72"/>
                    <a:pt x="4083" y="73"/>
                    <a:pt x="4082" y="74"/>
                  </a:cubicBezTo>
                  <a:close/>
                  <a:moveTo>
                    <a:pt x="4086" y="139"/>
                  </a:moveTo>
                  <a:cubicBezTo>
                    <a:pt x="4086" y="140"/>
                    <a:pt x="4086" y="141"/>
                    <a:pt x="4086" y="142"/>
                  </a:cubicBezTo>
                  <a:cubicBezTo>
                    <a:pt x="4086" y="142"/>
                    <a:pt x="4086" y="141"/>
                    <a:pt x="4086" y="139"/>
                  </a:cubicBezTo>
                  <a:cubicBezTo>
                    <a:pt x="4086" y="138"/>
                    <a:pt x="4086" y="137"/>
                    <a:pt x="4086" y="136"/>
                  </a:cubicBezTo>
                  <a:cubicBezTo>
                    <a:pt x="4086" y="137"/>
                    <a:pt x="4086" y="137"/>
                    <a:pt x="4086" y="137"/>
                  </a:cubicBezTo>
                  <a:cubicBezTo>
                    <a:pt x="4086" y="138"/>
                    <a:pt x="4086" y="139"/>
                    <a:pt x="4086" y="139"/>
                  </a:cubicBezTo>
                  <a:close/>
                  <a:moveTo>
                    <a:pt x="4088" y="122"/>
                  </a:moveTo>
                  <a:cubicBezTo>
                    <a:pt x="4088" y="122"/>
                    <a:pt x="4088" y="122"/>
                    <a:pt x="4087" y="122"/>
                  </a:cubicBezTo>
                  <a:cubicBezTo>
                    <a:pt x="4088" y="121"/>
                    <a:pt x="4088" y="121"/>
                    <a:pt x="4088" y="121"/>
                  </a:cubicBezTo>
                  <a:cubicBezTo>
                    <a:pt x="4088" y="121"/>
                    <a:pt x="4088" y="122"/>
                    <a:pt x="4088" y="122"/>
                  </a:cubicBezTo>
                  <a:close/>
                  <a:moveTo>
                    <a:pt x="4089" y="110"/>
                  </a:moveTo>
                  <a:cubicBezTo>
                    <a:pt x="4088" y="112"/>
                    <a:pt x="4087" y="114"/>
                    <a:pt x="4086" y="116"/>
                  </a:cubicBezTo>
                  <a:cubicBezTo>
                    <a:pt x="4086" y="116"/>
                    <a:pt x="4086" y="117"/>
                    <a:pt x="4086" y="117"/>
                  </a:cubicBezTo>
                  <a:cubicBezTo>
                    <a:pt x="4086" y="113"/>
                    <a:pt x="4085" y="108"/>
                    <a:pt x="4085" y="104"/>
                  </a:cubicBezTo>
                  <a:cubicBezTo>
                    <a:pt x="4086" y="101"/>
                    <a:pt x="4086" y="98"/>
                    <a:pt x="4087" y="96"/>
                  </a:cubicBezTo>
                  <a:cubicBezTo>
                    <a:pt x="4088" y="95"/>
                    <a:pt x="4088" y="95"/>
                    <a:pt x="4088" y="95"/>
                  </a:cubicBezTo>
                  <a:cubicBezTo>
                    <a:pt x="4088" y="98"/>
                    <a:pt x="4089" y="101"/>
                    <a:pt x="4089" y="104"/>
                  </a:cubicBezTo>
                  <a:cubicBezTo>
                    <a:pt x="4089" y="106"/>
                    <a:pt x="4089" y="108"/>
                    <a:pt x="4089" y="110"/>
                  </a:cubicBezTo>
                  <a:close/>
                  <a:moveTo>
                    <a:pt x="4090" y="99"/>
                  </a:moveTo>
                  <a:cubicBezTo>
                    <a:pt x="4089" y="97"/>
                    <a:pt x="4089" y="96"/>
                    <a:pt x="4088" y="94"/>
                  </a:cubicBezTo>
                  <a:cubicBezTo>
                    <a:pt x="4089" y="93"/>
                    <a:pt x="4090" y="92"/>
                    <a:pt x="4090" y="91"/>
                  </a:cubicBezTo>
                  <a:cubicBezTo>
                    <a:pt x="4090" y="94"/>
                    <a:pt x="4090" y="96"/>
                    <a:pt x="4090" y="99"/>
                  </a:cubicBezTo>
                  <a:close/>
                  <a:moveTo>
                    <a:pt x="4084" y="91"/>
                  </a:moveTo>
                  <a:cubicBezTo>
                    <a:pt x="4084" y="89"/>
                    <a:pt x="4084" y="88"/>
                    <a:pt x="4083" y="87"/>
                  </a:cubicBezTo>
                  <a:cubicBezTo>
                    <a:pt x="4085" y="83"/>
                    <a:pt x="4086" y="80"/>
                    <a:pt x="4087" y="76"/>
                  </a:cubicBezTo>
                  <a:cubicBezTo>
                    <a:pt x="4088" y="78"/>
                    <a:pt x="4090" y="80"/>
                    <a:pt x="4091" y="82"/>
                  </a:cubicBezTo>
                  <a:cubicBezTo>
                    <a:pt x="4088" y="85"/>
                    <a:pt x="4086" y="88"/>
                    <a:pt x="4084" y="91"/>
                  </a:cubicBezTo>
                  <a:close/>
                  <a:moveTo>
                    <a:pt x="4091" y="79"/>
                  </a:moveTo>
                  <a:cubicBezTo>
                    <a:pt x="4090" y="77"/>
                    <a:pt x="4089" y="76"/>
                    <a:pt x="4088" y="75"/>
                  </a:cubicBezTo>
                  <a:cubicBezTo>
                    <a:pt x="4089" y="72"/>
                    <a:pt x="4091" y="68"/>
                    <a:pt x="4092" y="65"/>
                  </a:cubicBezTo>
                  <a:cubicBezTo>
                    <a:pt x="4092" y="68"/>
                    <a:pt x="4092" y="73"/>
                    <a:pt x="4091" y="79"/>
                  </a:cubicBezTo>
                  <a:close/>
                  <a:moveTo>
                    <a:pt x="4109" y="54"/>
                  </a:moveTo>
                  <a:cubicBezTo>
                    <a:pt x="4109" y="56"/>
                    <a:pt x="4108" y="58"/>
                    <a:pt x="4108" y="61"/>
                  </a:cubicBezTo>
                  <a:cubicBezTo>
                    <a:pt x="4104" y="65"/>
                    <a:pt x="4100" y="69"/>
                    <a:pt x="4097" y="74"/>
                  </a:cubicBezTo>
                  <a:cubicBezTo>
                    <a:pt x="4100" y="67"/>
                    <a:pt x="4104" y="60"/>
                    <a:pt x="4109" y="54"/>
                  </a:cubicBezTo>
                  <a:close/>
                  <a:moveTo>
                    <a:pt x="4095" y="89"/>
                  </a:moveTo>
                  <a:cubicBezTo>
                    <a:pt x="4095" y="90"/>
                    <a:pt x="4096" y="91"/>
                    <a:pt x="4096" y="92"/>
                  </a:cubicBezTo>
                  <a:cubicBezTo>
                    <a:pt x="4096" y="92"/>
                    <a:pt x="4095" y="93"/>
                    <a:pt x="4095" y="94"/>
                  </a:cubicBezTo>
                  <a:cubicBezTo>
                    <a:pt x="4095" y="92"/>
                    <a:pt x="4095" y="91"/>
                    <a:pt x="4095" y="89"/>
                  </a:cubicBezTo>
                  <a:close/>
                  <a:moveTo>
                    <a:pt x="4097" y="127"/>
                  </a:moveTo>
                  <a:cubicBezTo>
                    <a:pt x="4097" y="125"/>
                    <a:pt x="4097" y="124"/>
                    <a:pt x="4096" y="122"/>
                  </a:cubicBezTo>
                  <a:cubicBezTo>
                    <a:pt x="4096" y="117"/>
                    <a:pt x="4096" y="111"/>
                    <a:pt x="4096" y="105"/>
                  </a:cubicBezTo>
                  <a:cubicBezTo>
                    <a:pt x="4097" y="104"/>
                    <a:pt x="4097" y="102"/>
                    <a:pt x="4098" y="101"/>
                  </a:cubicBezTo>
                  <a:cubicBezTo>
                    <a:pt x="4097" y="102"/>
                    <a:pt x="4097" y="103"/>
                    <a:pt x="4096" y="105"/>
                  </a:cubicBezTo>
                  <a:cubicBezTo>
                    <a:pt x="4095" y="102"/>
                    <a:pt x="4095" y="99"/>
                    <a:pt x="4095" y="96"/>
                  </a:cubicBezTo>
                  <a:cubicBezTo>
                    <a:pt x="4096" y="95"/>
                    <a:pt x="4096" y="94"/>
                    <a:pt x="4096" y="93"/>
                  </a:cubicBezTo>
                  <a:cubicBezTo>
                    <a:pt x="4097" y="95"/>
                    <a:pt x="4098" y="97"/>
                    <a:pt x="4099" y="100"/>
                  </a:cubicBezTo>
                  <a:cubicBezTo>
                    <a:pt x="4099" y="100"/>
                    <a:pt x="4099" y="100"/>
                    <a:pt x="4098" y="101"/>
                  </a:cubicBezTo>
                  <a:cubicBezTo>
                    <a:pt x="4099" y="100"/>
                    <a:pt x="4099" y="100"/>
                    <a:pt x="4099" y="100"/>
                  </a:cubicBezTo>
                  <a:cubicBezTo>
                    <a:pt x="4100" y="101"/>
                    <a:pt x="4100" y="102"/>
                    <a:pt x="4101" y="103"/>
                  </a:cubicBezTo>
                  <a:cubicBezTo>
                    <a:pt x="4099" y="112"/>
                    <a:pt x="4098" y="120"/>
                    <a:pt x="4097" y="127"/>
                  </a:cubicBezTo>
                  <a:close/>
                  <a:moveTo>
                    <a:pt x="4098" y="87"/>
                  </a:moveTo>
                  <a:cubicBezTo>
                    <a:pt x="4099" y="86"/>
                    <a:pt x="4100" y="84"/>
                    <a:pt x="4101" y="83"/>
                  </a:cubicBezTo>
                  <a:cubicBezTo>
                    <a:pt x="4100" y="84"/>
                    <a:pt x="4099" y="86"/>
                    <a:pt x="4098" y="87"/>
                  </a:cubicBezTo>
                  <a:cubicBezTo>
                    <a:pt x="4097" y="86"/>
                    <a:pt x="4096" y="85"/>
                    <a:pt x="4095" y="83"/>
                  </a:cubicBezTo>
                  <a:cubicBezTo>
                    <a:pt x="4099" y="78"/>
                    <a:pt x="4103" y="72"/>
                    <a:pt x="4106" y="67"/>
                  </a:cubicBezTo>
                  <a:cubicBezTo>
                    <a:pt x="4106" y="72"/>
                    <a:pt x="4105" y="76"/>
                    <a:pt x="4104" y="81"/>
                  </a:cubicBezTo>
                  <a:cubicBezTo>
                    <a:pt x="4104" y="80"/>
                    <a:pt x="4103" y="79"/>
                    <a:pt x="4103" y="79"/>
                  </a:cubicBezTo>
                  <a:cubicBezTo>
                    <a:pt x="4103" y="78"/>
                    <a:pt x="4104" y="77"/>
                    <a:pt x="4105" y="75"/>
                  </a:cubicBezTo>
                  <a:cubicBezTo>
                    <a:pt x="4104" y="76"/>
                    <a:pt x="4103" y="77"/>
                    <a:pt x="4103" y="79"/>
                  </a:cubicBezTo>
                  <a:cubicBezTo>
                    <a:pt x="4102" y="78"/>
                    <a:pt x="4102" y="77"/>
                    <a:pt x="4101" y="77"/>
                  </a:cubicBezTo>
                  <a:cubicBezTo>
                    <a:pt x="4101" y="78"/>
                    <a:pt x="4102" y="79"/>
                    <a:pt x="4102" y="79"/>
                  </a:cubicBezTo>
                  <a:cubicBezTo>
                    <a:pt x="4102" y="80"/>
                    <a:pt x="4101" y="81"/>
                    <a:pt x="4101" y="83"/>
                  </a:cubicBezTo>
                  <a:cubicBezTo>
                    <a:pt x="4101" y="82"/>
                    <a:pt x="4102" y="81"/>
                    <a:pt x="4102" y="80"/>
                  </a:cubicBezTo>
                  <a:cubicBezTo>
                    <a:pt x="4103" y="81"/>
                    <a:pt x="4103" y="82"/>
                    <a:pt x="4104" y="84"/>
                  </a:cubicBezTo>
                  <a:cubicBezTo>
                    <a:pt x="4103" y="87"/>
                    <a:pt x="4103" y="90"/>
                    <a:pt x="4102" y="93"/>
                  </a:cubicBezTo>
                  <a:cubicBezTo>
                    <a:pt x="4101" y="91"/>
                    <a:pt x="4100" y="89"/>
                    <a:pt x="4098" y="87"/>
                  </a:cubicBezTo>
                  <a:close/>
                  <a:moveTo>
                    <a:pt x="4103" y="144"/>
                  </a:moveTo>
                  <a:cubicBezTo>
                    <a:pt x="4103" y="144"/>
                    <a:pt x="4103" y="143"/>
                    <a:pt x="4103" y="143"/>
                  </a:cubicBezTo>
                  <a:cubicBezTo>
                    <a:pt x="4103" y="140"/>
                    <a:pt x="4103" y="136"/>
                    <a:pt x="4103" y="131"/>
                  </a:cubicBezTo>
                  <a:cubicBezTo>
                    <a:pt x="4104" y="128"/>
                    <a:pt x="4105" y="126"/>
                    <a:pt x="4105" y="125"/>
                  </a:cubicBezTo>
                  <a:cubicBezTo>
                    <a:pt x="4105" y="125"/>
                    <a:pt x="4105" y="124"/>
                    <a:pt x="4105" y="124"/>
                  </a:cubicBezTo>
                  <a:cubicBezTo>
                    <a:pt x="4104" y="124"/>
                    <a:pt x="4104" y="124"/>
                    <a:pt x="4104" y="124"/>
                  </a:cubicBezTo>
                  <a:cubicBezTo>
                    <a:pt x="4104" y="122"/>
                    <a:pt x="4104" y="120"/>
                    <a:pt x="4104" y="118"/>
                  </a:cubicBezTo>
                  <a:cubicBezTo>
                    <a:pt x="4105" y="121"/>
                    <a:pt x="4106" y="125"/>
                    <a:pt x="4106" y="128"/>
                  </a:cubicBezTo>
                  <a:cubicBezTo>
                    <a:pt x="4105" y="136"/>
                    <a:pt x="4104" y="141"/>
                    <a:pt x="4103" y="144"/>
                  </a:cubicBezTo>
                  <a:close/>
                  <a:moveTo>
                    <a:pt x="4110" y="107"/>
                  </a:moveTo>
                  <a:cubicBezTo>
                    <a:pt x="4109" y="105"/>
                    <a:pt x="4108" y="102"/>
                    <a:pt x="4106" y="100"/>
                  </a:cubicBezTo>
                  <a:cubicBezTo>
                    <a:pt x="4107" y="97"/>
                    <a:pt x="4107" y="95"/>
                    <a:pt x="4107" y="93"/>
                  </a:cubicBezTo>
                  <a:cubicBezTo>
                    <a:pt x="4108" y="96"/>
                    <a:pt x="4110" y="99"/>
                    <a:pt x="4111" y="102"/>
                  </a:cubicBezTo>
                  <a:cubicBezTo>
                    <a:pt x="4111" y="104"/>
                    <a:pt x="4110" y="105"/>
                    <a:pt x="4110" y="107"/>
                  </a:cubicBezTo>
                  <a:close/>
                  <a:moveTo>
                    <a:pt x="4111" y="159"/>
                  </a:moveTo>
                  <a:cubicBezTo>
                    <a:pt x="4111" y="159"/>
                    <a:pt x="4111" y="159"/>
                    <a:pt x="4111" y="159"/>
                  </a:cubicBezTo>
                  <a:cubicBezTo>
                    <a:pt x="4111" y="159"/>
                    <a:pt x="4111" y="159"/>
                    <a:pt x="4112" y="159"/>
                  </a:cubicBezTo>
                  <a:cubicBezTo>
                    <a:pt x="4111" y="159"/>
                    <a:pt x="4111" y="159"/>
                    <a:pt x="4111" y="159"/>
                  </a:cubicBezTo>
                  <a:close/>
                  <a:moveTo>
                    <a:pt x="4112" y="96"/>
                  </a:moveTo>
                  <a:cubicBezTo>
                    <a:pt x="4111" y="93"/>
                    <a:pt x="4109" y="91"/>
                    <a:pt x="4108" y="88"/>
                  </a:cubicBezTo>
                  <a:cubicBezTo>
                    <a:pt x="4110" y="85"/>
                    <a:pt x="4112" y="82"/>
                    <a:pt x="4114" y="79"/>
                  </a:cubicBezTo>
                  <a:cubicBezTo>
                    <a:pt x="4114" y="84"/>
                    <a:pt x="4113" y="90"/>
                    <a:pt x="4112" y="96"/>
                  </a:cubicBezTo>
                  <a:close/>
                  <a:moveTo>
                    <a:pt x="4115" y="75"/>
                  </a:moveTo>
                  <a:cubicBezTo>
                    <a:pt x="4113" y="78"/>
                    <a:pt x="4110" y="82"/>
                    <a:pt x="4108" y="86"/>
                  </a:cubicBezTo>
                  <a:cubicBezTo>
                    <a:pt x="4109" y="77"/>
                    <a:pt x="4110" y="68"/>
                    <a:pt x="4111" y="61"/>
                  </a:cubicBezTo>
                  <a:cubicBezTo>
                    <a:pt x="4113" y="58"/>
                    <a:pt x="4115" y="55"/>
                    <a:pt x="4117" y="53"/>
                  </a:cubicBezTo>
                  <a:cubicBezTo>
                    <a:pt x="4117" y="58"/>
                    <a:pt x="4116" y="66"/>
                    <a:pt x="4115" y="75"/>
                  </a:cubicBezTo>
                  <a:close/>
                  <a:moveTo>
                    <a:pt x="4122" y="139"/>
                  </a:moveTo>
                  <a:cubicBezTo>
                    <a:pt x="4122" y="139"/>
                    <a:pt x="4121" y="139"/>
                    <a:pt x="4121" y="139"/>
                  </a:cubicBezTo>
                  <a:cubicBezTo>
                    <a:pt x="4121" y="138"/>
                    <a:pt x="4121" y="138"/>
                    <a:pt x="4122" y="138"/>
                  </a:cubicBezTo>
                  <a:cubicBezTo>
                    <a:pt x="4122" y="138"/>
                    <a:pt x="4122" y="138"/>
                    <a:pt x="4122" y="138"/>
                  </a:cubicBezTo>
                  <a:cubicBezTo>
                    <a:pt x="4122" y="139"/>
                    <a:pt x="4122" y="139"/>
                    <a:pt x="4122" y="139"/>
                  </a:cubicBezTo>
                  <a:close/>
                  <a:moveTo>
                    <a:pt x="4147" y="137"/>
                  </a:moveTo>
                  <a:cubicBezTo>
                    <a:pt x="4147" y="136"/>
                    <a:pt x="4146" y="135"/>
                    <a:pt x="4146" y="133"/>
                  </a:cubicBezTo>
                  <a:cubicBezTo>
                    <a:pt x="4146" y="132"/>
                    <a:pt x="4146" y="130"/>
                    <a:pt x="4146" y="128"/>
                  </a:cubicBezTo>
                  <a:cubicBezTo>
                    <a:pt x="4146" y="131"/>
                    <a:pt x="4147" y="133"/>
                    <a:pt x="4148" y="135"/>
                  </a:cubicBezTo>
                  <a:cubicBezTo>
                    <a:pt x="4148" y="136"/>
                    <a:pt x="4147" y="137"/>
                    <a:pt x="4147" y="137"/>
                  </a:cubicBezTo>
                  <a:close/>
                  <a:moveTo>
                    <a:pt x="4153" y="99"/>
                  </a:moveTo>
                  <a:cubicBezTo>
                    <a:pt x="4152" y="95"/>
                    <a:pt x="4150" y="92"/>
                    <a:pt x="4148" y="90"/>
                  </a:cubicBezTo>
                  <a:cubicBezTo>
                    <a:pt x="4150" y="93"/>
                    <a:pt x="4152" y="97"/>
                    <a:pt x="4153" y="101"/>
                  </a:cubicBezTo>
                  <a:cubicBezTo>
                    <a:pt x="4152" y="110"/>
                    <a:pt x="4151" y="118"/>
                    <a:pt x="4149" y="125"/>
                  </a:cubicBezTo>
                  <a:cubicBezTo>
                    <a:pt x="4148" y="122"/>
                    <a:pt x="4147" y="119"/>
                    <a:pt x="4147" y="116"/>
                  </a:cubicBezTo>
                  <a:cubicBezTo>
                    <a:pt x="4147" y="102"/>
                    <a:pt x="4148" y="86"/>
                    <a:pt x="4149" y="72"/>
                  </a:cubicBezTo>
                  <a:cubicBezTo>
                    <a:pt x="4151" y="75"/>
                    <a:pt x="4154" y="79"/>
                    <a:pt x="4156" y="82"/>
                  </a:cubicBezTo>
                  <a:cubicBezTo>
                    <a:pt x="4155" y="88"/>
                    <a:pt x="4154" y="93"/>
                    <a:pt x="4153" y="99"/>
                  </a:cubicBezTo>
                  <a:close/>
                  <a:moveTo>
                    <a:pt x="4156" y="142"/>
                  </a:moveTo>
                  <a:cubicBezTo>
                    <a:pt x="4157" y="134"/>
                    <a:pt x="4158" y="127"/>
                    <a:pt x="4158" y="121"/>
                  </a:cubicBezTo>
                  <a:cubicBezTo>
                    <a:pt x="4158" y="123"/>
                    <a:pt x="4159" y="125"/>
                    <a:pt x="4159" y="127"/>
                  </a:cubicBezTo>
                  <a:cubicBezTo>
                    <a:pt x="4158" y="136"/>
                    <a:pt x="4156" y="142"/>
                    <a:pt x="4156" y="142"/>
                  </a:cubicBezTo>
                  <a:close/>
                  <a:moveTo>
                    <a:pt x="4160" y="144"/>
                  </a:moveTo>
                  <a:cubicBezTo>
                    <a:pt x="4160" y="142"/>
                    <a:pt x="4160" y="140"/>
                    <a:pt x="4161" y="137"/>
                  </a:cubicBezTo>
                  <a:cubicBezTo>
                    <a:pt x="4161" y="138"/>
                    <a:pt x="4161" y="138"/>
                    <a:pt x="4161" y="138"/>
                  </a:cubicBezTo>
                  <a:cubicBezTo>
                    <a:pt x="4160" y="142"/>
                    <a:pt x="4160" y="144"/>
                    <a:pt x="4160" y="144"/>
                  </a:cubicBezTo>
                  <a:close/>
                  <a:moveTo>
                    <a:pt x="4159" y="110"/>
                  </a:moveTo>
                  <a:cubicBezTo>
                    <a:pt x="4159" y="103"/>
                    <a:pt x="4160" y="96"/>
                    <a:pt x="4160" y="90"/>
                  </a:cubicBezTo>
                  <a:cubicBezTo>
                    <a:pt x="4162" y="93"/>
                    <a:pt x="4163" y="96"/>
                    <a:pt x="4164" y="99"/>
                  </a:cubicBezTo>
                  <a:cubicBezTo>
                    <a:pt x="4163" y="105"/>
                    <a:pt x="4162" y="111"/>
                    <a:pt x="4161" y="116"/>
                  </a:cubicBezTo>
                  <a:cubicBezTo>
                    <a:pt x="4160" y="114"/>
                    <a:pt x="4159" y="112"/>
                    <a:pt x="4159" y="110"/>
                  </a:cubicBezTo>
                  <a:close/>
                  <a:moveTo>
                    <a:pt x="4164" y="124"/>
                  </a:moveTo>
                  <a:cubicBezTo>
                    <a:pt x="4163" y="123"/>
                    <a:pt x="4163" y="122"/>
                    <a:pt x="4163" y="121"/>
                  </a:cubicBezTo>
                  <a:cubicBezTo>
                    <a:pt x="4163" y="115"/>
                    <a:pt x="4164" y="109"/>
                    <a:pt x="4165" y="103"/>
                  </a:cubicBezTo>
                  <a:cubicBezTo>
                    <a:pt x="4165" y="105"/>
                    <a:pt x="4166" y="107"/>
                    <a:pt x="4167" y="109"/>
                  </a:cubicBezTo>
                  <a:cubicBezTo>
                    <a:pt x="4166" y="114"/>
                    <a:pt x="4165" y="119"/>
                    <a:pt x="4164" y="124"/>
                  </a:cubicBezTo>
                  <a:close/>
                  <a:moveTo>
                    <a:pt x="4169" y="146"/>
                  </a:moveTo>
                  <a:cubicBezTo>
                    <a:pt x="4169" y="145"/>
                    <a:pt x="4169" y="145"/>
                    <a:pt x="4169" y="145"/>
                  </a:cubicBezTo>
                  <a:cubicBezTo>
                    <a:pt x="4170" y="144"/>
                    <a:pt x="4170" y="143"/>
                    <a:pt x="4170" y="141"/>
                  </a:cubicBezTo>
                  <a:cubicBezTo>
                    <a:pt x="4170" y="142"/>
                    <a:pt x="4170" y="143"/>
                    <a:pt x="4170" y="144"/>
                  </a:cubicBezTo>
                  <a:cubicBezTo>
                    <a:pt x="4170" y="145"/>
                    <a:pt x="4170" y="145"/>
                    <a:pt x="4169" y="146"/>
                  </a:cubicBezTo>
                  <a:close/>
                  <a:moveTo>
                    <a:pt x="4193" y="118"/>
                  </a:moveTo>
                  <a:cubicBezTo>
                    <a:pt x="4192" y="114"/>
                    <a:pt x="4190" y="111"/>
                    <a:pt x="4189" y="107"/>
                  </a:cubicBezTo>
                  <a:cubicBezTo>
                    <a:pt x="4189" y="96"/>
                    <a:pt x="4189" y="84"/>
                    <a:pt x="4189" y="74"/>
                  </a:cubicBezTo>
                  <a:cubicBezTo>
                    <a:pt x="4189" y="70"/>
                    <a:pt x="4189" y="67"/>
                    <a:pt x="4188" y="65"/>
                  </a:cubicBezTo>
                  <a:cubicBezTo>
                    <a:pt x="4189" y="74"/>
                    <a:pt x="4193" y="84"/>
                    <a:pt x="4196" y="94"/>
                  </a:cubicBezTo>
                  <a:cubicBezTo>
                    <a:pt x="4195" y="102"/>
                    <a:pt x="4194" y="110"/>
                    <a:pt x="4193" y="118"/>
                  </a:cubicBezTo>
                  <a:close/>
                  <a:moveTo>
                    <a:pt x="4222" y="124"/>
                  </a:moveTo>
                  <a:cubicBezTo>
                    <a:pt x="4221" y="122"/>
                    <a:pt x="4221" y="120"/>
                    <a:pt x="4220" y="117"/>
                  </a:cubicBezTo>
                  <a:cubicBezTo>
                    <a:pt x="4221" y="109"/>
                    <a:pt x="4222" y="100"/>
                    <a:pt x="4223" y="92"/>
                  </a:cubicBezTo>
                  <a:cubicBezTo>
                    <a:pt x="4225" y="96"/>
                    <a:pt x="4226" y="100"/>
                    <a:pt x="4226" y="104"/>
                  </a:cubicBezTo>
                  <a:cubicBezTo>
                    <a:pt x="4225" y="111"/>
                    <a:pt x="4223" y="118"/>
                    <a:pt x="4222" y="124"/>
                  </a:cubicBezTo>
                  <a:close/>
                  <a:moveTo>
                    <a:pt x="4262" y="133"/>
                  </a:moveTo>
                  <a:cubicBezTo>
                    <a:pt x="4262" y="130"/>
                    <a:pt x="4261" y="126"/>
                    <a:pt x="4260" y="122"/>
                  </a:cubicBezTo>
                  <a:cubicBezTo>
                    <a:pt x="4260" y="112"/>
                    <a:pt x="4260" y="100"/>
                    <a:pt x="4261" y="88"/>
                  </a:cubicBezTo>
                  <a:cubicBezTo>
                    <a:pt x="4263" y="96"/>
                    <a:pt x="4265" y="104"/>
                    <a:pt x="4265" y="111"/>
                  </a:cubicBezTo>
                  <a:cubicBezTo>
                    <a:pt x="4266" y="117"/>
                    <a:pt x="4266" y="117"/>
                    <a:pt x="4266" y="117"/>
                  </a:cubicBezTo>
                  <a:cubicBezTo>
                    <a:pt x="4264" y="123"/>
                    <a:pt x="4263" y="129"/>
                    <a:pt x="4262" y="133"/>
                  </a:cubicBezTo>
                  <a:close/>
                  <a:moveTo>
                    <a:pt x="4275" y="110"/>
                  </a:moveTo>
                  <a:cubicBezTo>
                    <a:pt x="4275" y="113"/>
                    <a:pt x="4275" y="116"/>
                    <a:pt x="4275" y="119"/>
                  </a:cubicBezTo>
                  <a:cubicBezTo>
                    <a:pt x="4274" y="122"/>
                    <a:pt x="4274" y="124"/>
                    <a:pt x="4273" y="127"/>
                  </a:cubicBezTo>
                  <a:cubicBezTo>
                    <a:pt x="4273" y="119"/>
                    <a:pt x="4272" y="111"/>
                    <a:pt x="4271" y="104"/>
                  </a:cubicBezTo>
                  <a:cubicBezTo>
                    <a:pt x="4272" y="98"/>
                    <a:pt x="4272" y="91"/>
                    <a:pt x="4273" y="86"/>
                  </a:cubicBezTo>
                  <a:cubicBezTo>
                    <a:pt x="4275" y="93"/>
                    <a:pt x="4275" y="102"/>
                    <a:pt x="4275" y="110"/>
                  </a:cubicBezTo>
                  <a:close/>
                  <a:moveTo>
                    <a:pt x="4285" y="142"/>
                  </a:moveTo>
                  <a:cubicBezTo>
                    <a:pt x="4285" y="142"/>
                    <a:pt x="4285" y="141"/>
                    <a:pt x="4286" y="138"/>
                  </a:cubicBezTo>
                  <a:cubicBezTo>
                    <a:pt x="4287" y="120"/>
                    <a:pt x="4286" y="96"/>
                    <a:pt x="4285" y="77"/>
                  </a:cubicBezTo>
                  <a:cubicBezTo>
                    <a:pt x="4287" y="81"/>
                    <a:pt x="4289" y="86"/>
                    <a:pt x="4290" y="92"/>
                  </a:cubicBezTo>
                  <a:cubicBezTo>
                    <a:pt x="4288" y="108"/>
                    <a:pt x="4286" y="129"/>
                    <a:pt x="4286" y="138"/>
                  </a:cubicBezTo>
                  <a:cubicBezTo>
                    <a:pt x="4285" y="139"/>
                    <a:pt x="4285" y="141"/>
                    <a:pt x="4285" y="142"/>
                  </a:cubicBezTo>
                  <a:close/>
                  <a:moveTo>
                    <a:pt x="4289" y="129"/>
                  </a:moveTo>
                  <a:cubicBezTo>
                    <a:pt x="4289" y="119"/>
                    <a:pt x="4290" y="107"/>
                    <a:pt x="4291" y="97"/>
                  </a:cubicBezTo>
                  <a:cubicBezTo>
                    <a:pt x="4291" y="100"/>
                    <a:pt x="4291" y="103"/>
                    <a:pt x="4291" y="106"/>
                  </a:cubicBezTo>
                  <a:cubicBezTo>
                    <a:pt x="4291" y="114"/>
                    <a:pt x="4290" y="121"/>
                    <a:pt x="4289" y="129"/>
                  </a:cubicBezTo>
                  <a:close/>
                  <a:moveTo>
                    <a:pt x="4300" y="125"/>
                  </a:moveTo>
                  <a:cubicBezTo>
                    <a:pt x="4301" y="120"/>
                    <a:pt x="4301" y="113"/>
                    <a:pt x="4301" y="107"/>
                  </a:cubicBezTo>
                  <a:cubicBezTo>
                    <a:pt x="4301" y="114"/>
                    <a:pt x="4301" y="120"/>
                    <a:pt x="4300" y="125"/>
                  </a:cubicBezTo>
                  <a:close/>
                  <a:moveTo>
                    <a:pt x="4315" y="112"/>
                  </a:moveTo>
                  <a:cubicBezTo>
                    <a:pt x="4315" y="105"/>
                    <a:pt x="4315" y="98"/>
                    <a:pt x="4315" y="91"/>
                  </a:cubicBezTo>
                  <a:cubicBezTo>
                    <a:pt x="4316" y="95"/>
                    <a:pt x="4316" y="99"/>
                    <a:pt x="4316" y="103"/>
                  </a:cubicBezTo>
                  <a:cubicBezTo>
                    <a:pt x="4316" y="106"/>
                    <a:pt x="4316" y="109"/>
                    <a:pt x="4315" y="112"/>
                  </a:cubicBezTo>
                  <a:close/>
                  <a:moveTo>
                    <a:pt x="4326" y="129"/>
                  </a:moveTo>
                  <a:cubicBezTo>
                    <a:pt x="4326" y="129"/>
                    <a:pt x="4326" y="129"/>
                    <a:pt x="4325" y="130"/>
                  </a:cubicBezTo>
                  <a:cubicBezTo>
                    <a:pt x="4325" y="132"/>
                    <a:pt x="4324" y="134"/>
                    <a:pt x="4324" y="137"/>
                  </a:cubicBezTo>
                  <a:cubicBezTo>
                    <a:pt x="4324" y="136"/>
                    <a:pt x="4324" y="136"/>
                    <a:pt x="4324" y="136"/>
                  </a:cubicBezTo>
                  <a:cubicBezTo>
                    <a:pt x="4324" y="134"/>
                    <a:pt x="4325" y="132"/>
                    <a:pt x="4325" y="130"/>
                  </a:cubicBezTo>
                  <a:cubicBezTo>
                    <a:pt x="4326" y="129"/>
                    <a:pt x="4326" y="129"/>
                    <a:pt x="4326" y="129"/>
                  </a:cubicBezTo>
                  <a:cubicBezTo>
                    <a:pt x="4326" y="129"/>
                    <a:pt x="4326" y="129"/>
                    <a:pt x="4326" y="129"/>
                  </a:cubicBezTo>
                  <a:close/>
                  <a:moveTo>
                    <a:pt x="4362" y="130"/>
                  </a:moveTo>
                  <a:cubicBezTo>
                    <a:pt x="4362" y="132"/>
                    <a:pt x="4361" y="134"/>
                    <a:pt x="4360" y="136"/>
                  </a:cubicBezTo>
                  <a:cubicBezTo>
                    <a:pt x="4360" y="131"/>
                    <a:pt x="4360" y="126"/>
                    <a:pt x="4360" y="121"/>
                  </a:cubicBezTo>
                  <a:cubicBezTo>
                    <a:pt x="4362" y="115"/>
                    <a:pt x="4364" y="110"/>
                    <a:pt x="4365" y="104"/>
                  </a:cubicBezTo>
                  <a:cubicBezTo>
                    <a:pt x="4364" y="114"/>
                    <a:pt x="4363" y="123"/>
                    <a:pt x="4362" y="130"/>
                  </a:cubicBezTo>
                  <a:close/>
                  <a:moveTo>
                    <a:pt x="4378" y="124"/>
                  </a:moveTo>
                  <a:cubicBezTo>
                    <a:pt x="4378" y="110"/>
                    <a:pt x="4380" y="94"/>
                    <a:pt x="4381" y="83"/>
                  </a:cubicBezTo>
                  <a:cubicBezTo>
                    <a:pt x="4381" y="87"/>
                    <a:pt x="4381" y="91"/>
                    <a:pt x="4381" y="95"/>
                  </a:cubicBezTo>
                  <a:cubicBezTo>
                    <a:pt x="4381" y="105"/>
                    <a:pt x="4380" y="114"/>
                    <a:pt x="4378" y="124"/>
                  </a:cubicBezTo>
                  <a:close/>
                  <a:moveTo>
                    <a:pt x="4394" y="160"/>
                  </a:moveTo>
                  <a:cubicBezTo>
                    <a:pt x="4394" y="159"/>
                    <a:pt x="4395" y="159"/>
                    <a:pt x="4395" y="159"/>
                  </a:cubicBezTo>
                  <a:cubicBezTo>
                    <a:pt x="4395" y="159"/>
                    <a:pt x="4395" y="159"/>
                    <a:pt x="4395" y="159"/>
                  </a:cubicBezTo>
                  <a:cubicBezTo>
                    <a:pt x="4395" y="159"/>
                    <a:pt x="4395" y="159"/>
                    <a:pt x="4394" y="160"/>
                  </a:cubicBezTo>
                  <a:close/>
                  <a:moveTo>
                    <a:pt x="4407" y="116"/>
                  </a:moveTo>
                  <a:cubicBezTo>
                    <a:pt x="4406" y="121"/>
                    <a:pt x="4404" y="127"/>
                    <a:pt x="4402" y="132"/>
                  </a:cubicBezTo>
                  <a:cubicBezTo>
                    <a:pt x="4402" y="127"/>
                    <a:pt x="4402" y="121"/>
                    <a:pt x="4402" y="115"/>
                  </a:cubicBezTo>
                  <a:cubicBezTo>
                    <a:pt x="4403" y="110"/>
                    <a:pt x="4403" y="104"/>
                    <a:pt x="4403" y="98"/>
                  </a:cubicBezTo>
                  <a:cubicBezTo>
                    <a:pt x="4403" y="95"/>
                    <a:pt x="4403" y="92"/>
                    <a:pt x="4403" y="89"/>
                  </a:cubicBezTo>
                  <a:cubicBezTo>
                    <a:pt x="4404" y="78"/>
                    <a:pt x="4405" y="68"/>
                    <a:pt x="4406" y="60"/>
                  </a:cubicBezTo>
                  <a:cubicBezTo>
                    <a:pt x="4409" y="68"/>
                    <a:pt x="4411" y="78"/>
                    <a:pt x="4411" y="87"/>
                  </a:cubicBezTo>
                  <a:cubicBezTo>
                    <a:pt x="4410" y="95"/>
                    <a:pt x="4409" y="106"/>
                    <a:pt x="4407" y="116"/>
                  </a:cubicBezTo>
                  <a:close/>
                  <a:moveTo>
                    <a:pt x="4415" y="136"/>
                  </a:moveTo>
                  <a:cubicBezTo>
                    <a:pt x="4415" y="137"/>
                    <a:pt x="4414" y="138"/>
                    <a:pt x="4414" y="139"/>
                  </a:cubicBezTo>
                  <a:cubicBezTo>
                    <a:pt x="4414" y="137"/>
                    <a:pt x="4414" y="135"/>
                    <a:pt x="4414" y="133"/>
                  </a:cubicBezTo>
                  <a:cubicBezTo>
                    <a:pt x="4415" y="130"/>
                    <a:pt x="4415" y="128"/>
                    <a:pt x="4416" y="125"/>
                  </a:cubicBezTo>
                  <a:cubicBezTo>
                    <a:pt x="4416" y="129"/>
                    <a:pt x="4415" y="133"/>
                    <a:pt x="4415" y="136"/>
                  </a:cubicBezTo>
                  <a:close/>
                  <a:moveTo>
                    <a:pt x="4431" y="126"/>
                  </a:moveTo>
                  <a:cubicBezTo>
                    <a:pt x="4430" y="113"/>
                    <a:pt x="4430" y="96"/>
                    <a:pt x="4430" y="84"/>
                  </a:cubicBezTo>
                  <a:cubicBezTo>
                    <a:pt x="4434" y="90"/>
                    <a:pt x="4436" y="100"/>
                    <a:pt x="4436" y="104"/>
                  </a:cubicBezTo>
                  <a:cubicBezTo>
                    <a:pt x="4436" y="110"/>
                    <a:pt x="4433" y="118"/>
                    <a:pt x="4431" y="126"/>
                  </a:cubicBezTo>
                  <a:close/>
                  <a:moveTo>
                    <a:pt x="4442" y="128"/>
                  </a:moveTo>
                  <a:cubicBezTo>
                    <a:pt x="4443" y="113"/>
                    <a:pt x="4443" y="91"/>
                    <a:pt x="4443" y="76"/>
                  </a:cubicBezTo>
                  <a:cubicBezTo>
                    <a:pt x="4445" y="83"/>
                    <a:pt x="4447" y="90"/>
                    <a:pt x="4447" y="96"/>
                  </a:cubicBezTo>
                  <a:cubicBezTo>
                    <a:pt x="4447" y="107"/>
                    <a:pt x="4444" y="117"/>
                    <a:pt x="4442" y="128"/>
                  </a:cubicBezTo>
                  <a:close/>
                  <a:moveTo>
                    <a:pt x="4482" y="112"/>
                  </a:moveTo>
                  <a:cubicBezTo>
                    <a:pt x="4482" y="110"/>
                    <a:pt x="4482" y="108"/>
                    <a:pt x="4481" y="105"/>
                  </a:cubicBezTo>
                  <a:cubicBezTo>
                    <a:pt x="4482" y="108"/>
                    <a:pt x="4481" y="112"/>
                    <a:pt x="4481" y="115"/>
                  </a:cubicBezTo>
                  <a:cubicBezTo>
                    <a:pt x="4476" y="131"/>
                    <a:pt x="4472" y="144"/>
                    <a:pt x="4472" y="144"/>
                  </a:cubicBezTo>
                  <a:cubicBezTo>
                    <a:pt x="4473" y="133"/>
                    <a:pt x="4477" y="110"/>
                    <a:pt x="4482" y="86"/>
                  </a:cubicBezTo>
                  <a:cubicBezTo>
                    <a:pt x="4484" y="90"/>
                    <a:pt x="4485" y="95"/>
                    <a:pt x="4486" y="99"/>
                  </a:cubicBezTo>
                  <a:cubicBezTo>
                    <a:pt x="4484" y="103"/>
                    <a:pt x="4483" y="108"/>
                    <a:pt x="4482" y="112"/>
                  </a:cubicBezTo>
                  <a:close/>
                  <a:moveTo>
                    <a:pt x="4494" y="133"/>
                  </a:moveTo>
                  <a:cubicBezTo>
                    <a:pt x="4494" y="133"/>
                    <a:pt x="4494" y="134"/>
                    <a:pt x="4494" y="134"/>
                  </a:cubicBezTo>
                  <a:cubicBezTo>
                    <a:pt x="4494" y="134"/>
                    <a:pt x="4494" y="134"/>
                    <a:pt x="4494" y="134"/>
                  </a:cubicBezTo>
                  <a:cubicBezTo>
                    <a:pt x="4494" y="134"/>
                    <a:pt x="4494" y="133"/>
                    <a:pt x="4494" y="133"/>
                  </a:cubicBezTo>
                  <a:cubicBezTo>
                    <a:pt x="4495" y="126"/>
                    <a:pt x="4496" y="117"/>
                    <a:pt x="4497" y="107"/>
                  </a:cubicBezTo>
                  <a:cubicBezTo>
                    <a:pt x="4497" y="110"/>
                    <a:pt x="4497" y="114"/>
                    <a:pt x="4497" y="117"/>
                  </a:cubicBezTo>
                  <a:cubicBezTo>
                    <a:pt x="4496" y="123"/>
                    <a:pt x="4495" y="129"/>
                    <a:pt x="4494" y="133"/>
                  </a:cubicBezTo>
                  <a:close/>
                  <a:moveTo>
                    <a:pt x="4499" y="159"/>
                  </a:moveTo>
                  <a:cubicBezTo>
                    <a:pt x="4499" y="159"/>
                    <a:pt x="4499" y="159"/>
                    <a:pt x="4499" y="159"/>
                  </a:cubicBezTo>
                  <a:cubicBezTo>
                    <a:pt x="4499" y="159"/>
                    <a:pt x="4499" y="159"/>
                    <a:pt x="4499" y="159"/>
                  </a:cubicBezTo>
                  <a:cubicBezTo>
                    <a:pt x="4499" y="159"/>
                    <a:pt x="4499" y="159"/>
                    <a:pt x="4499" y="159"/>
                  </a:cubicBezTo>
                  <a:close/>
                  <a:moveTo>
                    <a:pt x="4540" y="143"/>
                  </a:moveTo>
                  <a:cubicBezTo>
                    <a:pt x="4540" y="142"/>
                    <a:pt x="4540" y="142"/>
                    <a:pt x="4540" y="141"/>
                  </a:cubicBezTo>
                  <a:cubicBezTo>
                    <a:pt x="4540" y="135"/>
                    <a:pt x="4541" y="127"/>
                    <a:pt x="4541" y="117"/>
                  </a:cubicBezTo>
                  <a:cubicBezTo>
                    <a:pt x="4542" y="121"/>
                    <a:pt x="4542" y="125"/>
                    <a:pt x="4542" y="129"/>
                  </a:cubicBezTo>
                  <a:cubicBezTo>
                    <a:pt x="4541" y="135"/>
                    <a:pt x="4541" y="139"/>
                    <a:pt x="4540" y="143"/>
                  </a:cubicBezTo>
                  <a:close/>
                  <a:moveTo>
                    <a:pt x="4544" y="117"/>
                  </a:moveTo>
                  <a:cubicBezTo>
                    <a:pt x="4543" y="115"/>
                    <a:pt x="4542" y="113"/>
                    <a:pt x="4542" y="111"/>
                  </a:cubicBezTo>
                  <a:cubicBezTo>
                    <a:pt x="4542" y="108"/>
                    <a:pt x="4542" y="104"/>
                    <a:pt x="4543" y="100"/>
                  </a:cubicBezTo>
                  <a:cubicBezTo>
                    <a:pt x="4544" y="103"/>
                    <a:pt x="4544" y="106"/>
                    <a:pt x="4545" y="108"/>
                  </a:cubicBezTo>
                  <a:cubicBezTo>
                    <a:pt x="4544" y="111"/>
                    <a:pt x="4544" y="114"/>
                    <a:pt x="4544" y="117"/>
                  </a:cubicBezTo>
                  <a:close/>
                  <a:moveTo>
                    <a:pt x="4552" y="133"/>
                  </a:moveTo>
                  <a:cubicBezTo>
                    <a:pt x="4552" y="133"/>
                    <a:pt x="4552" y="133"/>
                    <a:pt x="4552" y="133"/>
                  </a:cubicBezTo>
                  <a:cubicBezTo>
                    <a:pt x="4552" y="130"/>
                    <a:pt x="4553" y="127"/>
                    <a:pt x="4553" y="124"/>
                  </a:cubicBezTo>
                  <a:cubicBezTo>
                    <a:pt x="4553" y="125"/>
                    <a:pt x="4553" y="126"/>
                    <a:pt x="4553" y="128"/>
                  </a:cubicBezTo>
                  <a:cubicBezTo>
                    <a:pt x="4553" y="130"/>
                    <a:pt x="4552" y="131"/>
                    <a:pt x="4552" y="133"/>
                  </a:cubicBezTo>
                  <a:close/>
                  <a:moveTo>
                    <a:pt x="4589" y="142"/>
                  </a:moveTo>
                  <a:cubicBezTo>
                    <a:pt x="4589" y="139"/>
                    <a:pt x="4589" y="134"/>
                    <a:pt x="4589" y="128"/>
                  </a:cubicBezTo>
                  <a:cubicBezTo>
                    <a:pt x="4589" y="130"/>
                    <a:pt x="4589" y="132"/>
                    <a:pt x="4590" y="133"/>
                  </a:cubicBezTo>
                  <a:cubicBezTo>
                    <a:pt x="4589" y="139"/>
                    <a:pt x="4589" y="142"/>
                    <a:pt x="4589" y="142"/>
                  </a:cubicBezTo>
                  <a:close/>
                  <a:moveTo>
                    <a:pt x="4610" y="135"/>
                  </a:moveTo>
                  <a:cubicBezTo>
                    <a:pt x="4610" y="134"/>
                    <a:pt x="4610" y="134"/>
                    <a:pt x="4610" y="133"/>
                  </a:cubicBezTo>
                  <a:cubicBezTo>
                    <a:pt x="4610" y="121"/>
                    <a:pt x="4610" y="103"/>
                    <a:pt x="4609" y="88"/>
                  </a:cubicBezTo>
                  <a:cubicBezTo>
                    <a:pt x="4611" y="94"/>
                    <a:pt x="4613" y="100"/>
                    <a:pt x="4614" y="106"/>
                  </a:cubicBezTo>
                  <a:cubicBezTo>
                    <a:pt x="4612" y="118"/>
                    <a:pt x="4611" y="128"/>
                    <a:pt x="4610" y="135"/>
                  </a:cubicBezTo>
                  <a:close/>
                  <a:moveTo>
                    <a:pt x="4617" y="145"/>
                  </a:moveTo>
                  <a:cubicBezTo>
                    <a:pt x="4617" y="141"/>
                    <a:pt x="4617" y="136"/>
                    <a:pt x="4617" y="129"/>
                  </a:cubicBezTo>
                  <a:cubicBezTo>
                    <a:pt x="4618" y="133"/>
                    <a:pt x="4618" y="136"/>
                    <a:pt x="4619" y="139"/>
                  </a:cubicBezTo>
                  <a:cubicBezTo>
                    <a:pt x="4618" y="143"/>
                    <a:pt x="4617" y="145"/>
                    <a:pt x="4617" y="145"/>
                  </a:cubicBezTo>
                  <a:close/>
                  <a:moveTo>
                    <a:pt x="4622" y="159"/>
                  </a:moveTo>
                  <a:cubicBezTo>
                    <a:pt x="4623" y="159"/>
                    <a:pt x="4623" y="159"/>
                    <a:pt x="4623" y="159"/>
                  </a:cubicBezTo>
                  <a:cubicBezTo>
                    <a:pt x="4623" y="159"/>
                    <a:pt x="4623" y="158"/>
                    <a:pt x="4623" y="158"/>
                  </a:cubicBezTo>
                  <a:cubicBezTo>
                    <a:pt x="4623" y="159"/>
                    <a:pt x="4624" y="160"/>
                    <a:pt x="4624" y="160"/>
                  </a:cubicBezTo>
                  <a:cubicBezTo>
                    <a:pt x="4623" y="160"/>
                    <a:pt x="4623" y="159"/>
                    <a:pt x="4622" y="159"/>
                  </a:cubicBezTo>
                  <a:close/>
                  <a:moveTo>
                    <a:pt x="4624" y="121"/>
                  </a:moveTo>
                  <a:cubicBezTo>
                    <a:pt x="4622" y="117"/>
                    <a:pt x="4621" y="114"/>
                    <a:pt x="4619" y="110"/>
                  </a:cubicBezTo>
                  <a:cubicBezTo>
                    <a:pt x="4620" y="105"/>
                    <a:pt x="4620" y="99"/>
                    <a:pt x="4621" y="94"/>
                  </a:cubicBezTo>
                  <a:cubicBezTo>
                    <a:pt x="4621" y="100"/>
                    <a:pt x="4623" y="108"/>
                    <a:pt x="4625" y="116"/>
                  </a:cubicBezTo>
                  <a:cubicBezTo>
                    <a:pt x="4624" y="118"/>
                    <a:pt x="4624" y="119"/>
                    <a:pt x="4624" y="121"/>
                  </a:cubicBezTo>
                  <a:close/>
                  <a:moveTo>
                    <a:pt x="4632" y="142"/>
                  </a:moveTo>
                  <a:cubicBezTo>
                    <a:pt x="4631" y="138"/>
                    <a:pt x="4629" y="134"/>
                    <a:pt x="4627" y="129"/>
                  </a:cubicBezTo>
                  <a:cubicBezTo>
                    <a:pt x="4627" y="129"/>
                    <a:pt x="4627" y="128"/>
                    <a:pt x="4627" y="127"/>
                  </a:cubicBezTo>
                  <a:cubicBezTo>
                    <a:pt x="4629" y="132"/>
                    <a:pt x="4630" y="137"/>
                    <a:pt x="4632" y="142"/>
                  </a:cubicBezTo>
                  <a:cubicBezTo>
                    <a:pt x="4635" y="149"/>
                    <a:pt x="4636" y="153"/>
                    <a:pt x="4637" y="155"/>
                  </a:cubicBezTo>
                  <a:cubicBezTo>
                    <a:pt x="4635" y="151"/>
                    <a:pt x="4634" y="147"/>
                    <a:pt x="4632" y="142"/>
                  </a:cubicBezTo>
                  <a:close/>
                  <a:moveTo>
                    <a:pt x="4458" y="105"/>
                  </a:moveTo>
                  <a:cubicBezTo>
                    <a:pt x="4458" y="103"/>
                    <a:pt x="4458" y="101"/>
                    <a:pt x="4457" y="99"/>
                  </a:cubicBezTo>
                  <a:cubicBezTo>
                    <a:pt x="4457" y="101"/>
                    <a:pt x="4458" y="103"/>
                    <a:pt x="4458" y="105"/>
                  </a:cubicBezTo>
                  <a:close/>
                  <a:moveTo>
                    <a:pt x="4466" y="65"/>
                  </a:moveTo>
                  <a:cubicBezTo>
                    <a:pt x="4466" y="64"/>
                    <a:pt x="4466" y="63"/>
                    <a:pt x="4466" y="63"/>
                  </a:cubicBezTo>
                  <a:cubicBezTo>
                    <a:pt x="4466" y="63"/>
                    <a:pt x="4466" y="64"/>
                    <a:pt x="4466" y="65"/>
                  </a:cubicBezTo>
                  <a:close/>
                  <a:moveTo>
                    <a:pt x="4065" y="79"/>
                  </a:moveTo>
                  <a:cubicBezTo>
                    <a:pt x="4066" y="76"/>
                    <a:pt x="4067" y="73"/>
                    <a:pt x="4068" y="70"/>
                  </a:cubicBezTo>
                  <a:cubicBezTo>
                    <a:pt x="4067" y="73"/>
                    <a:pt x="4066" y="76"/>
                    <a:pt x="4065" y="79"/>
                  </a:cubicBezTo>
                  <a:close/>
                  <a:moveTo>
                    <a:pt x="3886" y="79"/>
                  </a:moveTo>
                  <a:cubicBezTo>
                    <a:pt x="3885" y="76"/>
                    <a:pt x="3884" y="73"/>
                    <a:pt x="3882" y="70"/>
                  </a:cubicBezTo>
                  <a:cubicBezTo>
                    <a:pt x="3884" y="73"/>
                    <a:pt x="3885" y="76"/>
                    <a:pt x="3886" y="79"/>
                  </a:cubicBezTo>
                  <a:close/>
                  <a:moveTo>
                    <a:pt x="2267" y="79"/>
                  </a:moveTo>
                  <a:cubicBezTo>
                    <a:pt x="2268" y="76"/>
                    <a:pt x="2269" y="73"/>
                    <a:pt x="2270" y="70"/>
                  </a:cubicBezTo>
                  <a:cubicBezTo>
                    <a:pt x="2269" y="73"/>
                    <a:pt x="2268" y="76"/>
                    <a:pt x="2267" y="79"/>
                  </a:cubicBezTo>
                  <a:close/>
                  <a:moveTo>
                    <a:pt x="3115" y="83"/>
                  </a:moveTo>
                  <a:cubicBezTo>
                    <a:pt x="3114" y="81"/>
                    <a:pt x="3113" y="79"/>
                    <a:pt x="3112" y="78"/>
                  </a:cubicBezTo>
                  <a:cubicBezTo>
                    <a:pt x="3113" y="79"/>
                    <a:pt x="3114" y="81"/>
                    <a:pt x="3115" y="83"/>
                  </a:cubicBezTo>
                  <a:close/>
                  <a:moveTo>
                    <a:pt x="290" y="79"/>
                  </a:moveTo>
                  <a:cubicBezTo>
                    <a:pt x="289" y="76"/>
                    <a:pt x="288" y="73"/>
                    <a:pt x="287" y="70"/>
                  </a:cubicBezTo>
                  <a:cubicBezTo>
                    <a:pt x="288" y="73"/>
                    <a:pt x="289" y="76"/>
                    <a:pt x="290" y="79"/>
                  </a:cubicBezTo>
                  <a:close/>
                  <a:moveTo>
                    <a:pt x="469" y="79"/>
                  </a:moveTo>
                  <a:cubicBezTo>
                    <a:pt x="470" y="76"/>
                    <a:pt x="471" y="73"/>
                    <a:pt x="472" y="70"/>
                  </a:cubicBezTo>
                  <a:cubicBezTo>
                    <a:pt x="471" y="73"/>
                    <a:pt x="470" y="76"/>
                    <a:pt x="469" y="79"/>
                  </a:cubicBezTo>
                  <a:close/>
                  <a:moveTo>
                    <a:pt x="1317" y="83"/>
                  </a:moveTo>
                  <a:cubicBezTo>
                    <a:pt x="1316" y="81"/>
                    <a:pt x="1315" y="79"/>
                    <a:pt x="1314" y="78"/>
                  </a:cubicBezTo>
                  <a:cubicBezTo>
                    <a:pt x="1315" y="79"/>
                    <a:pt x="1316" y="81"/>
                    <a:pt x="1317" y="83"/>
                  </a:cubicBezTo>
                  <a:close/>
                  <a:moveTo>
                    <a:pt x="3042" y="83"/>
                  </a:moveTo>
                  <a:cubicBezTo>
                    <a:pt x="3040" y="80"/>
                    <a:pt x="3039" y="77"/>
                    <a:pt x="3038" y="75"/>
                  </a:cubicBezTo>
                  <a:cubicBezTo>
                    <a:pt x="3039" y="78"/>
                    <a:pt x="3040" y="80"/>
                    <a:pt x="3042" y="83"/>
                  </a:cubicBezTo>
                  <a:close/>
                  <a:moveTo>
                    <a:pt x="2683" y="105"/>
                  </a:moveTo>
                  <a:cubicBezTo>
                    <a:pt x="2683" y="103"/>
                    <a:pt x="2683" y="101"/>
                    <a:pt x="2683" y="99"/>
                  </a:cubicBezTo>
                  <a:cubicBezTo>
                    <a:pt x="2683" y="101"/>
                    <a:pt x="2683" y="103"/>
                    <a:pt x="2683" y="105"/>
                  </a:cubicBezTo>
                  <a:close/>
                  <a:moveTo>
                    <a:pt x="2088" y="79"/>
                  </a:moveTo>
                  <a:cubicBezTo>
                    <a:pt x="2087" y="76"/>
                    <a:pt x="2086" y="73"/>
                    <a:pt x="2084" y="70"/>
                  </a:cubicBezTo>
                  <a:cubicBezTo>
                    <a:pt x="2086" y="73"/>
                    <a:pt x="2087" y="76"/>
                    <a:pt x="2088" y="79"/>
                  </a:cubicBezTo>
                  <a:close/>
                  <a:moveTo>
                    <a:pt x="4481" y="105"/>
                  </a:moveTo>
                  <a:cubicBezTo>
                    <a:pt x="4481" y="103"/>
                    <a:pt x="4481" y="101"/>
                    <a:pt x="4481" y="99"/>
                  </a:cubicBezTo>
                  <a:cubicBezTo>
                    <a:pt x="4481" y="101"/>
                    <a:pt x="4481" y="103"/>
                    <a:pt x="4481" y="105"/>
                  </a:cubicBezTo>
                  <a:close/>
                  <a:moveTo>
                    <a:pt x="1244" y="83"/>
                  </a:moveTo>
                  <a:cubicBezTo>
                    <a:pt x="1242" y="80"/>
                    <a:pt x="1241" y="77"/>
                    <a:pt x="1240" y="75"/>
                  </a:cubicBezTo>
                  <a:cubicBezTo>
                    <a:pt x="1241" y="78"/>
                    <a:pt x="1242" y="80"/>
                    <a:pt x="1244" y="83"/>
                  </a:cubicBezTo>
                  <a:close/>
                  <a:moveTo>
                    <a:pt x="3941" y="33"/>
                  </a:moveTo>
                  <a:cubicBezTo>
                    <a:pt x="3941" y="30"/>
                    <a:pt x="3941" y="28"/>
                    <a:pt x="3940" y="25"/>
                  </a:cubicBezTo>
                  <a:cubicBezTo>
                    <a:pt x="3940" y="25"/>
                    <a:pt x="3941" y="28"/>
                    <a:pt x="3941" y="33"/>
                  </a:cubicBezTo>
                  <a:close/>
                  <a:moveTo>
                    <a:pt x="3210" y="88"/>
                  </a:moveTo>
                  <a:cubicBezTo>
                    <a:pt x="3209" y="86"/>
                    <a:pt x="3208" y="83"/>
                    <a:pt x="3206" y="81"/>
                  </a:cubicBezTo>
                  <a:cubicBezTo>
                    <a:pt x="3207" y="83"/>
                    <a:pt x="3209" y="86"/>
                    <a:pt x="3210" y="88"/>
                  </a:cubicBezTo>
                  <a:close/>
                  <a:moveTo>
                    <a:pt x="3068" y="81"/>
                  </a:moveTo>
                  <a:cubicBezTo>
                    <a:pt x="3062" y="61"/>
                    <a:pt x="3051" y="46"/>
                    <a:pt x="3035" y="25"/>
                  </a:cubicBezTo>
                  <a:cubicBezTo>
                    <a:pt x="3051" y="48"/>
                    <a:pt x="3061" y="64"/>
                    <a:pt x="3068" y="81"/>
                  </a:cubicBezTo>
                  <a:close/>
                  <a:moveTo>
                    <a:pt x="3078" y="79"/>
                  </a:moveTo>
                  <a:cubicBezTo>
                    <a:pt x="3077" y="76"/>
                    <a:pt x="3076" y="73"/>
                    <a:pt x="3074" y="70"/>
                  </a:cubicBezTo>
                  <a:cubicBezTo>
                    <a:pt x="3075" y="73"/>
                    <a:pt x="3077" y="76"/>
                    <a:pt x="3078" y="79"/>
                  </a:cubicBezTo>
                  <a:close/>
                  <a:moveTo>
                    <a:pt x="3317" y="102"/>
                  </a:moveTo>
                  <a:cubicBezTo>
                    <a:pt x="3316" y="100"/>
                    <a:pt x="3315" y="97"/>
                    <a:pt x="3314" y="96"/>
                  </a:cubicBezTo>
                  <a:cubicBezTo>
                    <a:pt x="3315" y="98"/>
                    <a:pt x="3316" y="100"/>
                    <a:pt x="3317" y="102"/>
                  </a:cubicBezTo>
                  <a:close/>
                  <a:moveTo>
                    <a:pt x="3531" y="109"/>
                  </a:moveTo>
                  <a:cubicBezTo>
                    <a:pt x="3530" y="104"/>
                    <a:pt x="3530" y="99"/>
                    <a:pt x="3529" y="95"/>
                  </a:cubicBezTo>
                  <a:cubicBezTo>
                    <a:pt x="3529" y="99"/>
                    <a:pt x="3530" y="104"/>
                    <a:pt x="3531" y="109"/>
                  </a:cubicBezTo>
                  <a:close/>
                  <a:moveTo>
                    <a:pt x="3370" y="100"/>
                  </a:moveTo>
                  <a:cubicBezTo>
                    <a:pt x="3370" y="97"/>
                    <a:pt x="3369" y="95"/>
                    <a:pt x="3368" y="93"/>
                  </a:cubicBezTo>
                  <a:cubicBezTo>
                    <a:pt x="3369" y="96"/>
                    <a:pt x="3370" y="98"/>
                    <a:pt x="3370" y="100"/>
                  </a:cubicBezTo>
                  <a:close/>
                  <a:moveTo>
                    <a:pt x="3610" y="81"/>
                  </a:moveTo>
                  <a:cubicBezTo>
                    <a:pt x="3608" y="75"/>
                    <a:pt x="3606" y="70"/>
                    <a:pt x="3604" y="67"/>
                  </a:cubicBezTo>
                  <a:cubicBezTo>
                    <a:pt x="3604" y="67"/>
                    <a:pt x="3607" y="72"/>
                    <a:pt x="3610" y="81"/>
                  </a:cubicBezTo>
                  <a:close/>
                  <a:moveTo>
                    <a:pt x="2720" y="54"/>
                  </a:moveTo>
                  <a:cubicBezTo>
                    <a:pt x="2720" y="53"/>
                    <a:pt x="2719" y="52"/>
                    <a:pt x="2719" y="52"/>
                  </a:cubicBezTo>
                  <a:cubicBezTo>
                    <a:pt x="2720" y="53"/>
                    <a:pt x="2720" y="53"/>
                    <a:pt x="2720" y="54"/>
                  </a:cubicBezTo>
                  <a:close/>
                  <a:moveTo>
                    <a:pt x="2715" y="90"/>
                  </a:moveTo>
                  <a:cubicBezTo>
                    <a:pt x="2715" y="89"/>
                    <a:pt x="2714" y="87"/>
                    <a:pt x="2713" y="86"/>
                  </a:cubicBezTo>
                  <a:cubicBezTo>
                    <a:pt x="2714" y="87"/>
                    <a:pt x="2715" y="89"/>
                    <a:pt x="2715" y="90"/>
                  </a:cubicBezTo>
                  <a:close/>
                  <a:moveTo>
                    <a:pt x="2835" y="54"/>
                  </a:moveTo>
                  <a:cubicBezTo>
                    <a:pt x="2835" y="54"/>
                    <a:pt x="2835" y="65"/>
                    <a:pt x="2834" y="84"/>
                  </a:cubicBezTo>
                  <a:cubicBezTo>
                    <a:pt x="2836" y="72"/>
                    <a:pt x="2837" y="60"/>
                    <a:pt x="2835" y="54"/>
                  </a:cubicBezTo>
                  <a:close/>
                  <a:moveTo>
                    <a:pt x="2890" y="106"/>
                  </a:moveTo>
                  <a:cubicBezTo>
                    <a:pt x="2890" y="103"/>
                    <a:pt x="2889" y="100"/>
                    <a:pt x="2889" y="96"/>
                  </a:cubicBezTo>
                  <a:cubicBezTo>
                    <a:pt x="2889" y="99"/>
                    <a:pt x="2890" y="103"/>
                    <a:pt x="2890" y="106"/>
                  </a:cubicBezTo>
                  <a:close/>
                  <a:moveTo>
                    <a:pt x="2795" y="47"/>
                  </a:moveTo>
                  <a:cubicBezTo>
                    <a:pt x="2795" y="39"/>
                    <a:pt x="2795" y="33"/>
                    <a:pt x="2793" y="30"/>
                  </a:cubicBezTo>
                  <a:cubicBezTo>
                    <a:pt x="2793" y="30"/>
                    <a:pt x="2794" y="37"/>
                    <a:pt x="2795" y="47"/>
                  </a:cubicBezTo>
                  <a:close/>
                  <a:moveTo>
                    <a:pt x="3995" y="44"/>
                  </a:moveTo>
                  <a:cubicBezTo>
                    <a:pt x="3995" y="43"/>
                    <a:pt x="3995" y="41"/>
                    <a:pt x="3995" y="40"/>
                  </a:cubicBezTo>
                  <a:cubicBezTo>
                    <a:pt x="3995" y="40"/>
                    <a:pt x="3995" y="42"/>
                    <a:pt x="3995" y="44"/>
                  </a:cubicBezTo>
                  <a:close/>
                  <a:moveTo>
                    <a:pt x="4211" y="68"/>
                  </a:moveTo>
                  <a:cubicBezTo>
                    <a:pt x="4211" y="65"/>
                    <a:pt x="4210" y="64"/>
                    <a:pt x="4210" y="64"/>
                  </a:cubicBezTo>
                  <a:cubicBezTo>
                    <a:pt x="4210" y="64"/>
                    <a:pt x="4211" y="66"/>
                    <a:pt x="4211" y="68"/>
                  </a:cubicBezTo>
                  <a:close/>
                  <a:moveTo>
                    <a:pt x="3956" y="52"/>
                  </a:moveTo>
                  <a:cubicBezTo>
                    <a:pt x="3956" y="50"/>
                    <a:pt x="3956" y="49"/>
                    <a:pt x="3956" y="49"/>
                  </a:cubicBezTo>
                  <a:cubicBezTo>
                    <a:pt x="3956" y="50"/>
                    <a:pt x="3956" y="51"/>
                    <a:pt x="3956" y="52"/>
                  </a:cubicBezTo>
                  <a:close/>
                  <a:moveTo>
                    <a:pt x="2672" y="52"/>
                  </a:moveTo>
                  <a:cubicBezTo>
                    <a:pt x="2672" y="50"/>
                    <a:pt x="2672" y="49"/>
                    <a:pt x="2672" y="49"/>
                  </a:cubicBezTo>
                  <a:cubicBezTo>
                    <a:pt x="2672" y="50"/>
                    <a:pt x="2672" y="51"/>
                    <a:pt x="2672" y="52"/>
                  </a:cubicBezTo>
                  <a:close/>
                  <a:moveTo>
                    <a:pt x="4169" y="66"/>
                  </a:moveTo>
                  <a:cubicBezTo>
                    <a:pt x="4169" y="63"/>
                    <a:pt x="4169" y="61"/>
                    <a:pt x="4170" y="59"/>
                  </a:cubicBezTo>
                  <a:cubicBezTo>
                    <a:pt x="4170" y="59"/>
                    <a:pt x="4169" y="62"/>
                    <a:pt x="4169" y="66"/>
                  </a:cubicBezTo>
                  <a:close/>
                  <a:moveTo>
                    <a:pt x="4178" y="100"/>
                  </a:moveTo>
                  <a:cubicBezTo>
                    <a:pt x="4178" y="97"/>
                    <a:pt x="4177" y="95"/>
                    <a:pt x="4177" y="93"/>
                  </a:cubicBezTo>
                  <a:cubicBezTo>
                    <a:pt x="4177" y="96"/>
                    <a:pt x="4178" y="98"/>
                    <a:pt x="4178" y="100"/>
                  </a:cubicBezTo>
                  <a:close/>
                  <a:moveTo>
                    <a:pt x="3772" y="100"/>
                  </a:moveTo>
                  <a:cubicBezTo>
                    <a:pt x="3773" y="98"/>
                    <a:pt x="3773" y="96"/>
                    <a:pt x="3774" y="93"/>
                  </a:cubicBezTo>
                  <a:cubicBezTo>
                    <a:pt x="3773" y="95"/>
                    <a:pt x="3773" y="97"/>
                    <a:pt x="3772" y="100"/>
                  </a:cubicBezTo>
                  <a:close/>
                  <a:moveTo>
                    <a:pt x="3923" y="83"/>
                  </a:moveTo>
                  <a:cubicBezTo>
                    <a:pt x="3922" y="81"/>
                    <a:pt x="3921" y="79"/>
                    <a:pt x="3920" y="78"/>
                  </a:cubicBezTo>
                  <a:cubicBezTo>
                    <a:pt x="3921" y="79"/>
                    <a:pt x="3922" y="81"/>
                    <a:pt x="3923" y="83"/>
                  </a:cubicBezTo>
                  <a:close/>
                  <a:moveTo>
                    <a:pt x="3726" y="68"/>
                  </a:moveTo>
                  <a:cubicBezTo>
                    <a:pt x="3726" y="66"/>
                    <a:pt x="3726" y="65"/>
                    <a:pt x="3726" y="64"/>
                  </a:cubicBezTo>
                  <a:cubicBezTo>
                    <a:pt x="3726" y="64"/>
                    <a:pt x="3726" y="65"/>
                    <a:pt x="3726" y="68"/>
                  </a:cubicBezTo>
                  <a:close/>
                  <a:moveTo>
                    <a:pt x="3705" y="90"/>
                  </a:moveTo>
                  <a:cubicBezTo>
                    <a:pt x="3705" y="89"/>
                    <a:pt x="3704" y="87"/>
                    <a:pt x="3703" y="86"/>
                  </a:cubicBezTo>
                  <a:cubicBezTo>
                    <a:pt x="3704" y="87"/>
                    <a:pt x="3704" y="89"/>
                    <a:pt x="3705" y="90"/>
                  </a:cubicBezTo>
                  <a:close/>
                  <a:moveTo>
                    <a:pt x="3648" y="13"/>
                  </a:moveTo>
                  <a:cubicBezTo>
                    <a:pt x="3648" y="12"/>
                    <a:pt x="3648" y="12"/>
                    <a:pt x="3648" y="12"/>
                  </a:cubicBezTo>
                  <a:cubicBezTo>
                    <a:pt x="3648" y="12"/>
                    <a:pt x="3648" y="13"/>
                    <a:pt x="3648" y="13"/>
                  </a:cubicBezTo>
                  <a:close/>
                  <a:moveTo>
                    <a:pt x="3770" y="61"/>
                  </a:moveTo>
                  <a:cubicBezTo>
                    <a:pt x="3770" y="55"/>
                    <a:pt x="3769" y="49"/>
                    <a:pt x="3768" y="44"/>
                  </a:cubicBezTo>
                  <a:cubicBezTo>
                    <a:pt x="3768" y="44"/>
                    <a:pt x="3769" y="51"/>
                    <a:pt x="3770" y="61"/>
                  </a:cubicBezTo>
                  <a:close/>
                </a:path>
              </a:pathLst>
            </a:custGeom>
            <a:gradFill rotWithShape="1">
              <a:gsLst>
                <a:gs pos="0">
                  <a:srgbClr val="012109"/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781" name="Freeform 29">
              <a:extLst>
                <a:ext uri="{FF2B5EF4-FFF2-40B4-BE49-F238E27FC236}">
                  <a16:creationId xmlns:a16="http://schemas.microsoft.com/office/drawing/2014/main" id="{5A7AD81B-2F6F-4924-A183-1CEB336C23BE}"/>
                </a:ext>
              </a:extLst>
            </p:cNvPr>
            <p:cNvSpPr>
              <a:spLocks noEditPoints="1"/>
            </p:cNvSpPr>
            <p:nvPr/>
          </p:nvSpPr>
          <p:spPr bwMode="auto">
            <a:xfrm flipV="1">
              <a:off x="-113" y="2608"/>
              <a:ext cx="9532" cy="333"/>
            </a:xfrm>
            <a:custGeom>
              <a:avLst/>
              <a:gdLst>
                <a:gd name="T0" fmla="*/ 14 w 4763"/>
                <a:gd name="T1" fmla="*/ 81 h 166"/>
                <a:gd name="T2" fmla="*/ 4733 w 4763"/>
                <a:gd name="T3" fmla="*/ 140 h 166"/>
                <a:gd name="T4" fmla="*/ 4458 w 4763"/>
                <a:gd name="T5" fmla="*/ 105 h 166"/>
                <a:gd name="T6" fmla="*/ 4255 w 4763"/>
                <a:gd name="T7" fmla="*/ 109 h 166"/>
                <a:gd name="T8" fmla="*/ 4077 w 4763"/>
                <a:gd name="T9" fmla="*/ 71 h 166"/>
                <a:gd name="T10" fmla="*/ 3936 w 4763"/>
                <a:gd name="T11" fmla="*/ 88 h 166"/>
                <a:gd name="T12" fmla="*/ 3826 w 4763"/>
                <a:gd name="T13" fmla="*/ 104 h 166"/>
                <a:gd name="T14" fmla="*/ 3695 w 4763"/>
                <a:gd name="T15" fmla="*/ 108 h 166"/>
                <a:gd name="T16" fmla="*/ 3564 w 4763"/>
                <a:gd name="T17" fmla="*/ 89 h 166"/>
                <a:gd name="T18" fmla="*/ 3408 w 4763"/>
                <a:gd name="T19" fmla="*/ 101 h 166"/>
                <a:gd name="T20" fmla="*/ 3213 w 4763"/>
                <a:gd name="T21" fmla="*/ 93 h 166"/>
                <a:gd name="T22" fmla="*/ 2986 w 4763"/>
                <a:gd name="T23" fmla="*/ 141 h 166"/>
                <a:gd name="T24" fmla="*/ 2710 w 4763"/>
                <a:gd name="T25" fmla="*/ 40 h 166"/>
                <a:gd name="T26" fmla="*/ 2496 w 4763"/>
                <a:gd name="T27" fmla="*/ 70 h 166"/>
                <a:gd name="T28" fmla="*/ 2315 w 4763"/>
                <a:gd name="T29" fmla="*/ 47 h 166"/>
                <a:gd name="T30" fmla="*/ 2152 w 4763"/>
                <a:gd name="T31" fmla="*/ 76 h 166"/>
                <a:gd name="T32" fmla="*/ 2051 w 4763"/>
                <a:gd name="T33" fmla="*/ 77 h 166"/>
                <a:gd name="T34" fmla="*/ 1917 w 4763"/>
                <a:gd name="T35" fmla="*/ 94 h 166"/>
                <a:gd name="T36" fmla="*/ 1785 w 4763"/>
                <a:gd name="T37" fmla="*/ 81 h 166"/>
                <a:gd name="T38" fmla="*/ 1629 w 4763"/>
                <a:gd name="T39" fmla="*/ 129 h 166"/>
                <a:gd name="T40" fmla="*/ 1442 w 4763"/>
                <a:gd name="T41" fmla="*/ 122 h 166"/>
                <a:gd name="T42" fmla="*/ 1231 w 4763"/>
                <a:gd name="T43" fmla="*/ 49 h 166"/>
                <a:gd name="T44" fmla="*/ 933 w 4763"/>
                <a:gd name="T45" fmla="*/ 94 h 166"/>
                <a:gd name="T46" fmla="*/ 723 w 4763"/>
                <a:gd name="T47" fmla="*/ 98 h 166"/>
                <a:gd name="T48" fmla="*/ 526 w 4763"/>
                <a:gd name="T49" fmla="*/ 96 h 166"/>
                <a:gd name="T50" fmla="*/ 384 w 4763"/>
                <a:gd name="T51" fmla="*/ 65 h 166"/>
                <a:gd name="T52" fmla="*/ 264 w 4763"/>
                <a:gd name="T53" fmla="*/ 77 h 166"/>
                <a:gd name="T54" fmla="*/ 140 w 4763"/>
                <a:gd name="T55" fmla="*/ 78 h 166"/>
                <a:gd name="T56" fmla="*/ 15 w 4763"/>
                <a:gd name="T57" fmla="*/ 109 h 166"/>
                <a:gd name="T58" fmla="*/ 80 w 4763"/>
                <a:gd name="T59" fmla="*/ 91 h 166"/>
                <a:gd name="T60" fmla="*/ 240 w 4763"/>
                <a:gd name="T61" fmla="*/ 118 h 166"/>
                <a:gd name="T62" fmla="*/ 291 w 4763"/>
                <a:gd name="T63" fmla="*/ 84 h 166"/>
                <a:gd name="T64" fmla="*/ 360 w 4763"/>
                <a:gd name="T65" fmla="*/ 135 h 166"/>
                <a:gd name="T66" fmla="*/ 450 w 4763"/>
                <a:gd name="T67" fmla="*/ 72 h 166"/>
                <a:gd name="T68" fmla="*/ 499 w 4763"/>
                <a:gd name="T69" fmla="*/ 96 h 166"/>
                <a:gd name="T70" fmla="*/ 597 w 4763"/>
                <a:gd name="T71" fmla="*/ 118 h 166"/>
                <a:gd name="T72" fmla="*/ 946 w 4763"/>
                <a:gd name="T73" fmla="*/ 117 h 166"/>
                <a:gd name="T74" fmla="*/ 1264 w 4763"/>
                <a:gd name="T75" fmla="*/ 151 h 166"/>
                <a:gd name="T76" fmla="*/ 1339 w 4763"/>
                <a:gd name="T77" fmla="*/ 96 h 166"/>
                <a:gd name="T78" fmla="*/ 1473 w 4763"/>
                <a:gd name="T79" fmla="*/ 151 h 166"/>
                <a:gd name="T80" fmla="*/ 1547 w 4763"/>
                <a:gd name="T81" fmla="*/ 136 h 166"/>
                <a:gd name="T82" fmla="*/ 1805 w 4763"/>
                <a:gd name="T83" fmla="*/ 119 h 166"/>
                <a:gd name="T84" fmla="*/ 1989 w 4763"/>
                <a:gd name="T85" fmla="*/ 125 h 166"/>
                <a:gd name="T86" fmla="*/ 2062 w 4763"/>
                <a:gd name="T87" fmla="*/ 81 h 166"/>
                <a:gd name="T88" fmla="*/ 2134 w 4763"/>
                <a:gd name="T89" fmla="*/ 101 h 166"/>
                <a:gd name="T90" fmla="*/ 2180 w 4763"/>
                <a:gd name="T91" fmla="*/ 73 h 166"/>
                <a:gd name="T92" fmla="*/ 2277 w 4763"/>
                <a:gd name="T93" fmla="*/ 130 h 166"/>
                <a:gd name="T94" fmla="*/ 2314 w 4763"/>
                <a:gd name="T95" fmla="*/ 96 h 166"/>
                <a:gd name="T96" fmla="*/ 2562 w 4763"/>
                <a:gd name="T97" fmla="*/ 121 h 166"/>
                <a:gd name="T98" fmla="*/ 3059 w 4763"/>
                <a:gd name="T99" fmla="*/ 92 h 166"/>
                <a:gd name="T100" fmla="*/ 3087 w 4763"/>
                <a:gd name="T101" fmla="*/ 140 h 166"/>
                <a:gd name="T102" fmla="*/ 3190 w 4763"/>
                <a:gd name="T103" fmla="*/ 128 h 166"/>
                <a:gd name="T104" fmla="*/ 3297 w 4763"/>
                <a:gd name="T105" fmla="*/ 149 h 166"/>
                <a:gd name="T106" fmla="*/ 3466 w 4763"/>
                <a:gd name="T107" fmla="*/ 93 h 166"/>
                <a:gd name="T108" fmla="*/ 3635 w 4763"/>
                <a:gd name="T109" fmla="*/ 77 h 166"/>
                <a:gd name="T110" fmla="*/ 3814 w 4763"/>
                <a:gd name="T111" fmla="*/ 118 h 166"/>
                <a:gd name="T112" fmla="*/ 3886 w 4763"/>
                <a:gd name="T113" fmla="*/ 91 h 166"/>
                <a:gd name="T114" fmla="*/ 3953 w 4763"/>
                <a:gd name="T115" fmla="*/ 100 h 166"/>
                <a:gd name="T116" fmla="*/ 4022 w 4763"/>
                <a:gd name="T117" fmla="*/ 95 h 166"/>
                <a:gd name="T118" fmla="*/ 4108 w 4763"/>
                <a:gd name="T119" fmla="*/ 61 h 166"/>
                <a:gd name="T120" fmla="*/ 4167 w 4763"/>
                <a:gd name="T121" fmla="*/ 109 h 166"/>
                <a:gd name="T122" fmla="*/ 4494 w 4763"/>
                <a:gd name="T123" fmla="*/ 134 h 166"/>
                <a:gd name="T124" fmla="*/ 3941 w 4763"/>
                <a:gd name="T125" fmla="*/ 33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763" h="166">
                  <a:moveTo>
                    <a:pt x="1928" y="68"/>
                  </a:moveTo>
                  <a:cubicBezTo>
                    <a:pt x="1928" y="66"/>
                    <a:pt x="1928" y="65"/>
                    <a:pt x="1928" y="64"/>
                  </a:cubicBezTo>
                  <a:cubicBezTo>
                    <a:pt x="1928" y="65"/>
                    <a:pt x="1928" y="66"/>
                    <a:pt x="1928" y="68"/>
                  </a:cubicBezTo>
                  <a:close/>
                  <a:moveTo>
                    <a:pt x="1972" y="61"/>
                  </a:moveTo>
                  <a:cubicBezTo>
                    <a:pt x="1972" y="55"/>
                    <a:pt x="1971" y="49"/>
                    <a:pt x="1970" y="44"/>
                  </a:cubicBezTo>
                  <a:cubicBezTo>
                    <a:pt x="1970" y="44"/>
                    <a:pt x="1971" y="51"/>
                    <a:pt x="1972" y="61"/>
                  </a:cubicBezTo>
                  <a:close/>
                  <a:moveTo>
                    <a:pt x="1907" y="90"/>
                  </a:moveTo>
                  <a:cubicBezTo>
                    <a:pt x="1907" y="89"/>
                    <a:pt x="1906" y="87"/>
                    <a:pt x="1905" y="86"/>
                  </a:cubicBezTo>
                  <a:cubicBezTo>
                    <a:pt x="1906" y="87"/>
                    <a:pt x="1906" y="89"/>
                    <a:pt x="1907" y="90"/>
                  </a:cubicBezTo>
                  <a:close/>
                  <a:moveTo>
                    <a:pt x="1733" y="109"/>
                  </a:moveTo>
                  <a:cubicBezTo>
                    <a:pt x="1732" y="104"/>
                    <a:pt x="1732" y="99"/>
                    <a:pt x="1731" y="95"/>
                  </a:cubicBezTo>
                  <a:cubicBezTo>
                    <a:pt x="1731" y="99"/>
                    <a:pt x="1732" y="104"/>
                    <a:pt x="1733" y="109"/>
                  </a:cubicBezTo>
                  <a:close/>
                  <a:moveTo>
                    <a:pt x="1412" y="88"/>
                  </a:moveTo>
                  <a:cubicBezTo>
                    <a:pt x="1411" y="86"/>
                    <a:pt x="1410" y="83"/>
                    <a:pt x="1408" y="81"/>
                  </a:cubicBezTo>
                  <a:cubicBezTo>
                    <a:pt x="1409" y="83"/>
                    <a:pt x="1411" y="86"/>
                    <a:pt x="1412" y="88"/>
                  </a:cubicBezTo>
                  <a:close/>
                  <a:moveTo>
                    <a:pt x="1519" y="102"/>
                  </a:moveTo>
                  <a:cubicBezTo>
                    <a:pt x="1518" y="100"/>
                    <a:pt x="1517" y="97"/>
                    <a:pt x="1516" y="96"/>
                  </a:cubicBezTo>
                  <a:cubicBezTo>
                    <a:pt x="1517" y="98"/>
                    <a:pt x="1518" y="100"/>
                    <a:pt x="1519" y="102"/>
                  </a:cubicBezTo>
                  <a:close/>
                  <a:moveTo>
                    <a:pt x="1280" y="79"/>
                  </a:moveTo>
                  <a:cubicBezTo>
                    <a:pt x="1279" y="76"/>
                    <a:pt x="1278" y="73"/>
                    <a:pt x="1276" y="70"/>
                  </a:cubicBezTo>
                  <a:cubicBezTo>
                    <a:pt x="1278" y="73"/>
                    <a:pt x="1279" y="76"/>
                    <a:pt x="1280" y="79"/>
                  </a:cubicBezTo>
                  <a:close/>
                  <a:moveTo>
                    <a:pt x="1270" y="81"/>
                  </a:moveTo>
                  <a:cubicBezTo>
                    <a:pt x="1264" y="61"/>
                    <a:pt x="1253" y="46"/>
                    <a:pt x="1237" y="25"/>
                  </a:cubicBezTo>
                  <a:cubicBezTo>
                    <a:pt x="1253" y="48"/>
                    <a:pt x="1263" y="64"/>
                    <a:pt x="1270" y="81"/>
                  </a:cubicBezTo>
                  <a:close/>
                  <a:moveTo>
                    <a:pt x="1572" y="100"/>
                  </a:moveTo>
                  <a:cubicBezTo>
                    <a:pt x="1572" y="97"/>
                    <a:pt x="1571" y="95"/>
                    <a:pt x="1570" y="93"/>
                  </a:cubicBezTo>
                  <a:cubicBezTo>
                    <a:pt x="1571" y="96"/>
                    <a:pt x="1572" y="98"/>
                    <a:pt x="1572" y="100"/>
                  </a:cubicBezTo>
                  <a:close/>
                  <a:moveTo>
                    <a:pt x="1812" y="81"/>
                  </a:moveTo>
                  <a:cubicBezTo>
                    <a:pt x="1810" y="75"/>
                    <a:pt x="1808" y="70"/>
                    <a:pt x="1806" y="67"/>
                  </a:cubicBezTo>
                  <a:cubicBezTo>
                    <a:pt x="1806" y="67"/>
                    <a:pt x="1809" y="72"/>
                    <a:pt x="1812" y="81"/>
                  </a:cubicBezTo>
                  <a:close/>
                  <a:moveTo>
                    <a:pt x="1850" y="13"/>
                  </a:moveTo>
                  <a:cubicBezTo>
                    <a:pt x="1850" y="12"/>
                    <a:pt x="1850" y="12"/>
                    <a:pt x="1850" y="12"/>
                  </a:cubicBezTo>
                  <a:cubicBezTo>
                    <a:pt x="1850" y="12"/>
                    <a:pt x="1850" y="13"/>
                    <a:pt x="1850" y="13"/>
                  </a:cubicBezTo>
                  <a:close/>
                  <a:moveTo>
                    <a:pt x="1974" y="100"/>
                  </a:moveTo>
                  <a:cubicBezTo>
                    <a:pt x="1975" y="98"/>
                    <a:pt x="1975" y="96"/>
                    <a:pt x="1976" y="93"/>
                  </a:cubicBezTo>
                  <a:cubicBezTo>
                    <a:pt x="1975" y="95"/>
                    <a:pt x="1975" y="97"/>
                    <a:pt x="1974" y="100"/>
                  </a:cubicBezTo>
                  <a:close/>
                  <a:moveTo>
                    <a:pt x="2660" y="105"/>
                  </a:moveTo>
                  <a:cubicBezTo>
                    <a:pt x="2660" y="103"/>
                    <a:pt x="2660" y="101"/>
                    <a:pt x="2659" y="99"/>
                  </a:cubicBezTo>
                  <a:cubicBezTo>
                    <a:pt x="2659" y="101"/>
                    <a:pt x="2660" y="103"/>
                    <a:pt x="2660" y="105"/>
                  </a:cubicBezTo>
                  <a:close/>
                  <a:moveTo>
                    <a:pt x="2371" y="66"/>
                  </a:moveTo>
                  <a:cubicBezTo>
                    <a:pt x="2371" y="63"/>
                    <a:pt x="2371" y="61"/>
                    <a:pt x="2372" y="59"/>
                  </a:cubicBezTo>
                  <a:cubicBezTo>
                    <a:pt x="2372" y="59"/>
                    <a:pt x="2371" y="62"/>
                    <a:pt x="2371" y="66"/>
                  </a:cubicBezTo>
                  <a:close/>
                  <a:moveTo>
                    <a:pt x="2380" y="100"/>
                  </a:moveTo>
                  <a:cubicBezTo>
                    <a:pt x="2380" y="97"/>
                    <a:pt x="2379" y="95"/>
                    <a:pt x="2379" y="93"/>
                  </a:cubicBezTo>
                  <a:cubicBezTo>
                    <a:pt x="2379" y="96"/>
                    <a:pt x="2380" y="98"/>
                    <a:pt x="2380" y="100"/>
                  </a:cubicBezTo>
                  <a:close/>
                  <a:moveTo>
                    <a:pt x="2413" y="68"/>
                  </a:moveTo>
                  <a:cubicBezTo>
                    <a:pt x="2413" y="65"/>
                    <a:pt x="2412" y="64"/>
                    <a:pt x="2412" y="64"/>
                  </a:cubicBezTo>
                  <a:cubicBezTo>
                    <a:pt x="2412" y="64"/>
                    <a:pt x="2413" y="66"/>
                    <a:pt x="2413" y="68"/>
                  </a:cubicBezTo>
                  <a:close/>
                  <a:moveTo>
                    <a:pt x="2486" y="61"/>
                  </a:moveTo>
                  <a:cubicBezTo>
                    <a:pt x="2486" y="55"/>
                    <a:pt x="2485" y="49"/>
                    <a:pt x="2484" y="44"/>
                  </a:cubicBezTo>
                  <a:cubicBezTo>
                    <a:pt x="2484" y="44"/>
                    <a:pt x="2485" y="51"/>
                    <a:pt x="2486" y="61"/>
                  </a:cubicBezTo>
                  <a:close/>
                  <a:moveTo>
                    <a:pt x="2562" y="68"/>
                  </a:moveTo>
                  <a:cubicBezTo>
                    <a:pt x="2562" y="68"/>
                    <a:pt x="2562" y="71"/>
                    <a:pt x="2562" y="75"/>
                  </a:cubicBezTo>
                  <a:cubicBezTo>
                    <a:pt x="2562" y="72"/>
                    <a:pt x="2562" y="70"/>
                    <a:pt x="2562" y="68"/>
                  </a:cubicBezTo>
                  <a:close/>
                  <a:moveTo>
                    <a:pt x="2197" y="44"/>
                  </a:moveTo>
                  <a:cubicBezTo>
                    <a:pt x="2197" y="43"/>
                    <a:pt x="2197" y="41"/>
                    <a:pt x="2197" y="40"/>
                  </a:cubicBezTo>
                  <a:cubicBezTo>
                    <a:pt x="2197" y="40"/>
                    <a:pt x="2197" y="42"/>
                    <a:pt x="2197" y="44"/>
                  </a:cubicBezTo>
                  <a:close/>
                  <a:moveTo>
                    <a:pt x="2125" y="83"/>
                  </a:moveTo>
                  <a:cubicBezTo>
                    <a:pt x="2124" y="81"/>
                    <a:pt x="2123" y="79"/>
                    <a:pt x="2122" y="78"/>
                  </a:cubicBezTo>
                  <a:cubicBezTo>
                    <a:pt x="2123" y="79"/>
                    <a:pt x="2124" y="81"/>
                    <a:pt x="2125" y="83"/>
                  </a:cubicBezTo>
                  <a:close/>
                  <a:moveTo>
                    <a:pt x="2569" y="62"/>
                  </a:moveTo>
                  <a:cubicBezTo>
                    <a:pt x="2569" y="61"/>
                    <a:pt x="2569" y="60"/>
                    <a:pt x="2569" y="60"/>
                  </a:cubicBezTo>
                  <a:cubicBezTo>
                    <a:pt x="2569" y="60"/>
                    <a:pt x="2569" y="61"/>
                    <a:pt x="2569" y="62"/>
                  </a:cubicBezTo>
                  <a:close/>
                  <a:moveTo>
                    <a:pt x="2158" y="52"/>
                  </a:moveTo>
                  <a:cubicBezTo>
                    <a:pt x="2158" y="50"/>
                    <a:pt x="2158" y="49"/>
                    <a:pt x="2158" y="49"/>
                  </a:cubicBezTo>
                  <a:cubicBezTo>
                    <a:pt x="2158" y="50"/>
                    <a:pt x="2158" y="51"/>
                    <a:pt x="2158" y="52"/>
                  </a:cubicBezTo>
                  <a:close/>
                  <a:moveTo>
                    <a:pt x="2143" y="33"/>
                  </a:moveTo>
                  <a:cubicBezTo>
                    <a:pt x="2143" y="30"/>
                    <a:pt x="2143" y="28"/>
                    <a:pt x="2142" y="25"/>
                  </a:cubicBezTo>
                  <a:cubicBezTo>
                    <a:pt x="2142" y="25"/>
                    <a:pt x="2143" y="28"/>
                    <a:pt x="2143" y="33"/>
                  </a:cubicBezTo>
                  <a:close/>
                  <a:moveTo>
                    <a:pt x="2441" y="67"/>
                  </a:moveTo>
                  <a:cubicBezTo>
                    <a:pt x="2442" y="66"/>
                    <a:pt x="2442" y="65"/>
                    <a:pt x="2441" y="64"/>
                  </a:cubicBezTo>
                  <a:cubicBezTo>
                    <a:pt x="2441" y="64"/>
                    <a:pt x="2441" y="65"/>
                    <a:pt x="2441" y="67"/>
                  </a:cubicBezTo>
                  <a:close/>
                  <a:moveTo>
                    <a:pt x="130" y="68"/>
                  </a:moveTo>
                  <a:cubicBezTo>
                    <a:pt x="130" y="66"/>
                    <a:pt x="130" y="65"/>
                    <a:pt x="130" y="64"/>
                  </a:cubicBezTo>
                  <a:cubicBezTo>
                    <a:pt x="130" y="64"/>
                    <a:pt x="130" y="65"/>
                    <a:pt x="130" y="68"/>
                  </a:cubicBezTo>
                  <a:close/>
                  <a:moveTo>
                    <a:pt x="360" y="52"/>
                  </a:moveTo>
                  <a:cubicBezTo>
                    <a:pt x="360" y="50"/>
                    <a:pt x="360" y="49"/>
                    <a:pt x="360" y="49"/>
                  </a:cubicBezTo>
                  <a:cubicBezTo>
                    <a:pt x="360" y="50"/>
                    <a:pt x="360" y="51"/>
                    <a:pt x="360" y="52"/>
                  </a:cubicBezTo>
                  <a:close/>
                  <a:moveTo>
                    <a:pt x="345" y="33"/>
                  </a:moveTo>
                  <a:cubicBezTo>
                    <a:pt x="345" y="30"/>
                    <a:pt x="345" y="28"/>
                    <a:pt x="344" y="25"/>
                  </a:cubicBezTo>
                  <a:cubicBezTo>
                    <a:pt x="344" y="25"/>
                    <a:pt x="345" y="28"/>
                    <a:pt x="345" y="33"/>
                  </a:cubicBezTo>
                  <a:close/>
                  <a:moveTo>
                    <a:pt x="327" y="83"/>
                  </a:moveTo>
                  <a:cubicBezTo>
                    <a:pt x="326" y="81"/>
                    <a:pt x="325" y="79"/>
                    <a:pt x="324" y="78"/>
                  </a:cubicBezTo>
                  <a:cubicBezTo>
                    <a:pt x="325" y="79"/>
                    <a:pt x="326" y="81"/>
                    <a:pt x="327" y="83"/>
                  </a:cubicBezTo>
                  <a:close/>
                  <a:moveTo>
                    <a:pt x="399" y="44"/>
                  </a:moveTo>
                  <a:cubicBezTo>
                    <a:pt x="399" y="43"/>
                    <a:pt x="399" y="41"/>
                    <a:pt x="399" y="40"/>
                  </a:cubicBezTo>
                  <a:cubicBezTo>
                    <a:pt x="399" y="40"/>
                    <a:pt x="399" y="42"/>
                    <a:pt x="399" y="44"/>
                  </a:cubicBezTo>
                  <a:close/>
                  <a:moveTo>
                    <a:pt x="176" y="100"/>
                  </a:moveTo>
                  <a:cubicBezTo>
                    <a:pt x="177" y="98"/>
                    <a:pt x="177" y="96"/>
                    <a:pt x="178" y="93"/>
                  </a:cubicBezTo>
                  <a:cubicBezTo>
                    <a:pt x="177" y="95"/>
                    <a:pt x="177" y="97"/>
                    <a:pt x="176" y="100"/>
                  </a:cubicBezTo>
                  <a:close/>
                  <a:moveTo>
                    <a:pt x="573" y="66"/>
                  </a:moveTo>
                  <a:cubicBezTo>
                    <a:pt x="573" y="63"/>
                    <a:pt x="574" y="61"/>
                    <a:pt x="574" y="59"/>
                  </a:cubicBezTo>
                  <a:cubicBezTo>
                    <a:pt x="574" y="59"/>
                    <a:pt x="573" y="62"/>
                    <a:pt x="573" y="66"/>
                  </a:cubicBezTo>
                  <a:close/>
                  <a:moveTo>
                    <a:pt x="14" y="81"/>
                  </a:moveTo>
                  <a:cubicBezTo>
                    <a:pt x="12" y="75"/>
                    <a:pt x="10" y="70"/>
                    <a:pt x="9" y="67"/>
                  </a:cubicBezTo>
                  <a:cubicBezTo>
                    <a:pt x="9" y="67"/>
                    <a:pt x="11" y="72"/>
                    <a:pt x="14" y="81"/>
                  </a:cubicBezTo>
                  <a:close/>
                  <a:moveTo>
                    <a:pt x="52" y="13"/>
                  </a:moveTo>
                  <a:cubicBezTo>
                    <a:pt x="52" y="12"/>
                    <a:pt x="52" y="12"/>
                    <a:pt x="52" y="12"/>
                  </a:cubicBezTo>
                  <a:cubicBezTo>
                    <a:pt x="52" y="12"/>
                    <a:pt x="52" y="13"/>
                    <a:pt x="52" y="13"/>
                  </a:cubicBezTo>
                  <a:close/>
                  <a:moveTo>
                    <a:pt x="583" y="100"/>
                  </a:moveTo>
                  <a:cubicBezTo>
                    <a:pt x="582" y="97"/>
                    <a:pt x="582" y="95"/>
                    <a:pt x="581" y="93"/>
                  </a:cubicBezTo>
                  <a:cubicBezTo>
                    <a:pt x="581" y="96"/>
                    <a:pt x="582" y="98"/>
                    <a:pt x="583" y="100"/>
                  </a:cubicBezTo>
                  <a:close/>
                  <a:moveTo>
                    <a:pt x="2668" y="65"/>
                  </a:moveTo>
                  <a:cubicBezTo>
                    <a:pt x="2668" y="64"/>
                    <a:pt x="2668" y="63"/>
                    <a:pt x="2668" y="63"/>
                  </a:cubicBezTo>
                  <a:cubicBezTo>
                    <a:pt x="2668" y="63"/>
                    <a:pt x="2668" y="64"/>
                    <a:pt x="2668" y="65"/>
                  </a:cubicBezTo>
                  <a:close/>
                  <a:moveTo>
                    <a:pt x="109" y="90"/>
                  </a:moveTo>
                  <a:cubicBezTo>
                    <a:pt x="109" y="89"/>
                    <a:pt x="108" y="87"/>
                    <a:pt x="107" y="86"/>
                  </a:cubicBezTo>
                  <a:cubicBezTo>
                    <a:pt x="108" y="87"/>
                    <a:pt x="109" y="89"/>
                    <a:pt x="109" y="90"/>
                  </a:cubicBezTo>
                  <a:close/>
                  <a:moveTo>
                    <a:pt x="174" y="61"/>
                  </a:moveTo>
                  <a:cubicBezTo>
                    <a:pt x="174" y="55"/>
                    <a:pt x="174" y="49"/>
                    <a:pt x="172" y="44"/>
                  </a:cubicBezTo>
                  <a:cubicBezTo>
                    <a:pt x="172" y="44"/>
                    <a:pt x="173" y="51"/>
                    <a:pt x="174" y="61"/>
                  </a:cubicBezTo>
                  <a:close/>
                  <a:moveTo>
                    <a:pt x="615" y="68"/>
                  </a:moveTo>
                  <a:cubicBezTo>
                    <a:pt x="615" y="65"/>
                    <a:pt x="614" y="64"/>
                    <a:pt x="614" y="64"/>
                  </a:cubicBezTo>
                  <a:cubicBezTo>
                    <a:pt x="614" y="64"/>
                    <a:pt x="615" y="66"/>
                    <a:pt x="615" y="68"/>
                  </a:cubicBezTo>
                  <a:close/>
                  <a:moveTo>
                    <a:pt x="922" y="54"/>
                  </a:moveTo>
                  <a:cubicBezTo>
                    <a:pt x="922" y="53"/>
                    <a:pt x="922" y="52"/>
                    <a:pt x="922" y="52"/>
                  </a:cubicBezTo>
                  <a:cubicBezTo>
                    <a:pt x="922" y="53"/>
                    <a:pt x="922" y="53"/>
                    <a:pt x="922" y="54"/>
                  </a:cubicBezTo>
                  <a:close/>
                  <a:moveTo>
                    <a:pt x="870" y="65"/>
                  </a:moveTo>
                  <a:cubicBezTo>
                    <a:pt x="870" y="64"/>
                    <a:pt x="870" y="63"/>
                    <a:pt x="870" y="63"/>
                  </a:cubicBezTo>
                  <a:cubicBezTo>
                    <a:pt x="870" y="63"/>
                    <a:pt x="870" y="64"/>
                    <a:pt x="870" y="65"/>
                  </a:cubicBezTo>
                  <a:close/>
                  <a:moveTo>
                    <a:pt x="874" y="52"/>
                  </a:moveTo>
                  <a:cubicBezTo>
                    <a:pt x="874" y="50"/>
                    <a:pt x="874" y="49"/>
                    <a:pt x="874" y="49"/>
                  </a:cubicBezTo>
                  <a:cubicBezTo>
                    <a:pt x="874" y="50"/>
                    <a:pt x="874" y="51"/>
                    <a:pt x="874" y="52"/>
                  </a:cubicBezTo>
                  <a:close/>
                  <a:moveTo>
                    <a:pt x="918" y="90"/>
                  </a:moveTo>
                  <a:cubicBezTo>
                    <a:pt x="917" y="89"/>
                    <a:pt x="916" y="87"/>
                    <a:pt x="915" y="86"/>
                  </a:cubicBezTo>
                  <a:cubicBezTo>
                    <a:pt x="916" y="87"/>
                    <a:pt x="917" y="89"/>
                    <a:pt x="918" y="90"/>
                  </a:cubicBezTo>
                  <a:close/>
                  <a:moveTo>
                    <a:pt x="1037" y="54"/>
                  </a:moveTo>
                  <a:cubicBezTo>
                    <a:pt x="1037" y="54"/>
                    <a:pt x="1037" y="65"/>
                    <a:pt x="1036" y="84"/>
                  </a:cubicBezTo>
                  <a:cubicBezTo>
                    <a:pt x="1038" y="72"/>
                    <a:pt x="1039" y="60"/>
                    <a:pt x="1037" y="54"/>
                  </a:cubicBezTo>
                  <a:close/>
                  <a:moveTo>
                    <a:pt x="998" y="47"/>
                  </a:moveTo>
                  <a:cubicBezTo>
                    <a:pt x="997" y="39"/>
                    <a:pt x="997" y="33"/>
                    <a:pt x="996" y="30"/>
                  </a:cubicBezTo>
                  <a:cubicBezTo>
                    <a:pt x="996" y="30"/>
                    <a:pt x="996" y="37"/>
                    <a:pt x="998" y="47"/>
                  </a:cubicBezTo>
                  <a:close/>
                  <a:moveTo>
                    <a:pt x="688" y="61"/>
                  </a:moveTo>
                  <a:cubicBezTo>
                    <a:pt x="688" y="55"/>
                    <a:pt x="687" y="49"/>
                    <a:pt x="686" y="44"/>
                  </a:cubicBezTo>
                  <a:cubicBezTo>
                    <a:pt x="686" y="44"/>
                    <a:pt x="687" y="51"/>
                    <a:pt x="688" y="61"/>
                  </a:cubicBezTo>
                  <a:close/>
                  <a:moveTo>
                    <a:pt x="862" y="105"/>
                  </a:moveTo>
                  <a:cubicBezTo>
                    <a:pt x="862" y="103"/>
                    <a:pt x="862" y="101"/>
                    <a:pt x="861" y="99"/>
                  </a:cubicBezTo>
                  <a:cubicBezTo>
                    <a:pt x="861" y="101"/>
                    <a:pt x="862" y="103"/>
                    <a:pt x="862" y="105"/>
                  </a:cubicBezTo>
                  <a:close/>
                  <a:moveTo>
                    <a:pt x="644" y="67"/>
                  </a:moveTo>
                  <a:cubicBezTo>
                    <a:pt x="644" y="66"/>
                    <a:pt x="644" y="65"/>
                    <a:pt x="644" y="64"/>
                  </a:cubicBezTo>
                  <a:cubicBezTo>
                    <a:pt x="644" y="64"/>
                    <a:pt x="644" y="65"/>
                    <a:pt x="644" y="67"/>
                  </a:cubicBezTo>
                  <a:close/>
                  <a:moveTo>
                    <a:pt x="1092" y="106"/>
                  </a:moveTo>
                  <a:cubicBezTo>
                    <a:pt x="1092" y="103"/>
                    <a:pt x="1092" y="100"/>
                    <a:pt x="1091" y="96"/>
                  </a:cubicBezTo>
                  <a:cubicBezTo>
                    <a:pt x="1091" y="99"/>
                    <a:pt x="1092" y="103"/>
                    <a:pt x="1092" y="106"/>
                  </a:cubicBezTo>
                  <a:close/>
                  <a:moveTo>
                    <a:pt x="764" y="68"/>
                  </a:moveTo>
                  <a:cubicBezTo>
                    <a:pt x="764" y="68"/>
                    <a:pt x="764" y="71"/>
                    <a:pt x="764" y="75"/>
                  </a:cubicBezTo>
                  <a:cubicBezTo>
                    <a:pt x="764" y="72"/>
                    <a:pt x="764" y="70"/>
                    <a:pt x="764" y="68"/>
                  </a:cubicBezTo>
                  <a:close/>
                  <a:moveTo>
                    <a:pt x="771" y="62"/>
                  </a:moveTo>
                  <a:cubicBezTo>
                    <a:pt x="771" y="61"/>
                    <a:pt x="771" y="60"/>
                    <a:pt x="771" y="60"/>
                  </a:cubicBezTo>
                  <a:cubicBezTo>
                    <a:pt x="771" y="60"/>
                    <a:pt x="771" y="61"/>
                    <a:pt x="771" y="62"/>
                  </a:cubicBezTo>
                  <a:close/>
                  <a:moveTo>
                    <a:pt x="4239" y="67"/>
                  </a:moveTo>
                  <a:cubicBezTo>
                    <a:pt x="4239" y="66"/>
                    <a:pt x="4240" y="65"/>
                    <a:pt x="4239" y="64"/>
                  </a:cubicBezTo>
                  <a:cubicBezTo>
                    <a:pt x="4239" y="64"/>
                    <a:pt x="4239" y="65"/>
                    <a:pt x="4239" y="67"/>
                  </a:cubicBezTo>
                  <a:close/>
                  <a:moveTo>
                    <a:pt x="4593" y="47"/>
                  </a:moveTo>
                  <a:cubicBezTo>
                    <a:pt x="4593" y="39"/>
                    <a:pt x="4593" y="33"/>
                    <a:pt x="4591" y="30"/>
                  </a:cubicBezTo>
                  <a:cubicBezTo>
                    <a:pt x="4591" y="30"/>
                    <a:pt x="4592" y="37"/>
                    <a:pt x="4593" y="47"/>
                  </a:cubicBezTo>
                  <a:close/>
                  <a:moveTo>
                    <a:pt x="4518" y="54"/>
                  </a:moveTo>
                  <a:cubicBezTo>
                    <a:pt x="4518" y="53"/>
                    <a:pt x="4517" y="52"/>
                    <a:pt x="4517" y="52"/>
                  </a:cubicBezTo>
                  <a:cubicBezTo>
                    <a:pt x="4518" y="53"/>
                    <a:pt x="4518" y="53"/>
                    <a:pt x="4518" y="54"/>
                  </a:cubicBezTo>
                  <a:close/>
                  <a:moveTo>
                    <a:pt x="4633" y="54"/>
                  </a:moveTo>
                  <a:cubicBezTo>
                    <a:pt x="4633" y="54"/>
                    <a:pt x="4633" y="65"/>
                    <a:pt x="4632" y="84"/>
                  </a:cubicBezTo>
                  <a:cubicBezTo>
                    <a:pt x="4634" y="72"/>
                    <a:pt x="4635" y="60"/>
                    <a:pt x="4633" y="54"/>
                  </a:cubicBezTo>
                  <a:close/>
                  <a:moveTo>
                    <a:pt x="4513" y="90"/>
                  </a:moveTo>
                  <a:cubicBezTo>
                    <a:pt x="4513" y="89"/>
                    <a:pt x="4512" y="87"/>
                    <a:pt x="4511" y="86"/>
                  </a:cubicBezTo>
                  <a:cubicBezTo>
                    <a:pt x="4512" y="87"/>
                    <a:pt x="4513" y="89"/>
                    <a:pt x="4513" y="90"/>
                  </a:cubicBezTo>
                  <a:close/>
                  <a:moveTo>
                    <a:pt x="4688" y="106"/>
                  </a:moveTo>
                  <a:cubicBezTo>
                    <a:pt x="4688" y="103"/>
                    <a:pt x="4687" y="100"/>
                    <a:pt x="4687" y="96"/>
                  </a:cubicBezTo>
                  <a:cubicBezTo>
                    <a:pt x="4687" y="99"/>
                    <a:pt x="4688" y="103"/>
                    <a:pt x="4688" y="106"/>
                  </a:cubicBezTo>
                  <a:close/>
                  <a:moveTo>
                    <a:pt x="886" y="106"/>
                  </a:moveTo>
                  <a:cubicBezTo>
                    <a:pt x="886" y="103"/>
                    <a:pt x="885" y="101"/>
                    <a:pt x="885" y="99"/>
                  </a:cubicBezTo>
                  <a:cubicBezTo>
                    <a:pt x="885" y="101"/>
                    <a:pt x="885" y="103"/>
                    <a:pt x="886" y="106"/>
                  </a:cubicBezTo>
                  <a:close/>
                  <a:moveTo>
                    <a:pt x="4284" y="61"/>
                  </a:moveTo>
                  <a:cubicBezTo>
                    <a:pt x="4284" y="55"/>
                    <a:pt x="4283" y="49"/>
                    <a:pt x="4282" y="44"/>
                  </a:cubicBezTo>
                  <a:cubicBezTo>
                    <a:pt x="4282" y="44"/>
                    <a:pt x="4283" y="51"/>
                    <a:pt x="4284" y="61"/>
                  </a:cubicBezTo>
                  <a:close/>
                  <a:moveTo>
                    <a:pt x="4367" y="62"/>
                  </a:moveTo>
                  <a:cubicBezTo>
                    <a:pt x="4367" y="61"/>
                    <a:pt x="4367" y="60"/>
                    <a:pt x="4367" y="60"/>
                  </a:cubicBezTo>
                  <a:cubicBezTo>
                    <a:pt x="4367" y="60"/>
                    <a:pt x="4367" y="61"/>
                    <a:pt x="4367" y="62"/>
                  </a:cubicBezTo>
                  <a:close/>
                  <a:moveTo>
                    <a:pt x="4470" y="52"/>
                  </a:moveTo>
                  <a:cubicBezTo>
                    <a:pt x="4470" y="50"/>
                    <a:pt x="4470" y="49"/>
                    <a:pt x="4470" y="49"/>
                  </a:cubicBezTo>
                  <a:cubicBezTo>
                    <a:pt x="4470" y="50"/>
                    <a:pt x="4470" y="51"/>
                    <a:pt x="4470" y="52"/>
                  </a:cubicBezTo>
                  <a:close/>
                  <a:moveTo>
                    <a:pt x="4360" y="68"/>
                  </a:moveTo>
                  <a:cubicBezTo>
                    <a:pt x="4360" y="68"/>
                    <a:pt x="4360" y="71"/>
                    <a:pt x="4360" y="75"/>
                  </a:cubicBezTo>
                  <a:cubicBezTo>
                    <a:pt x="4360" y="72"/>
                    <a:pt x="4360" y="70"/>
                    <a:pt x="4360" y="68"/>
                  </a:cubicBezTo>
                  <a:close/>
                  <a:moveTo>
                    <a:pt x="4748" y="85"/>
                  </a:moveTo>
                  <a:cubicBezTo>
                    <a:pt x="4748" y="84"/>
                    <a:pt x="4748" y="84"/>
                    <a:pt x="4747" y="83"/>
                  </a:cubicBezTo>
                  <a:cubicBezTo>
                    <a:pt x="4748" y="84"/>
                    <a:pt x="4748" y="84"/>
                    <a:pt x="4748" y="85"/>
                  </a:cubicBezTo>
                  <a:close/>
                  <a:moveTo>
                    <a:pt x="4748" y="85"/>
                  </a:moveTo>
                  <a:cubicBezTo>
                    <a:pt x="4750" y="92"/>
                    <a:pt x="4750" y="108"/>
                    <a:pt x="4750" y="115"/>
                  </a:cubicBezTo>
                  <a:cubicBezTo>
                    <a:pt x="4750" y="127"/>
                    <a:pt x="4750" y="138"/>
                    <a:pt x="4752" y="150"/>
                  </a:cubicBezTo>
                  <a:cubicBezTo>
                    <a:pt x="4743" y="126"/>
                    <a:pt x="4740" y="99"/>
                    <a:pt x="4733" y="74"/>
                  </a:cubicBezTo>
                  <a:cubicBezTo>
                    <a:pt x="4736" y="91"/>
                    <a:pt x="4732" y="110"/>
                    <a:pt x="4732" y="128"/>
                  </a:cubicBezTo>
                  <a:cubicBezTo>
                    <a:pt x="4732" y="132"/>
                    <a:pt x="4733" y="136"/>
                    <a:pt x="4733" y="140"/>
                  </a:cubicBezTo>
                  <a:cubicBezTo>
                    <a:pt x="4733" y="145"/>
                    <a:pt x="4734" y="149"/>
                    <a:pt x="4735" y="154"/>
                  </a:cubicBezTo>
                  <a:cubicBezTo>
                    <a:pt x="4734" y="149"/>
                    <a:pt x="4733" y="145"/>
                    <a:pt x="4733" y="140"/>
                  </a:cubicBezTo>
                  <a:cubicBezTo>
                    <a:pt x="4730" y="120"/>
                    <a:pt x="4727" y="99"/>
                    <a:pt x="4722" y="80"/>
                  </a:cubicBezTo>
                  <a:cubicBezTo>
                    <a:pt x="4724" y="102"/>
                    <a:pt x="4714" y="126"/>
                    <a:pt x="4714" y="149"/>
                  </a:cubicBezTo>
                  <a:cubicBezTo>
                    <a:pt x="4714" y="156"/>
                    <a:pt x="4714" y="156"/>
                    <a:pt x="4714" y="156"/>
                  </a:cubicBezTo>
                  <a:cubicBezTo>
                    <a:pt x="4710" y="147"/>
                    <a:pt x="4710" y="132"/>
                    <a:pt x="4710" y="122"/>
                  </a:cubicBezTo>
                  <a:cubicBezTo>
                    <a:pt x="4710" y="100"/>
                    <a:pt x="4712" y="79"/>
                    <a:pt x="4711" y="57"/>
                  </a:cubicBezTo>
                  <a:cubicBezTo>
                    <a:pt x="4708" y="62"/>
                    <a:pt x="4707" y="112"/>
                    <a:pt x="4707" y="120"/>
                  </a:cubicBezTo>
                  <a:cubicBezTo>
                    <a:pt x="4707" y="133"/>
                    <a:pt x="4708" y="146"/>
                    <a:pt x="4711" y="159"/>
                  </a:cubicBezTo>
                  <a:cubicBezTo>
                    <a:pt x="4706" y="135"/>
                    <a:pt x="4700" y="108"/>
                    <a:pt x="4688" y="85"/>
                  </a:cubicBezTo>
                  <a:cubicBezTo>
                    <a:pt x="4699" y="106"/>
                    <a:pt x="4694" y="132"/>
                    <a:pt x="4701" y="154"/>
                  </a:cubicBezTo>
                  <a:cubicBezTo>
                    <a:pt x="4693" y="142"/>
                    <a:pt x="4691" y="122"/>
                    <a:pt x="4688" y="106"/>
                  </a:cubicBezTo>
                  <a:cubicBezTo>
                    <a:pt x="4690" y="120"/>
                    <a:pt x="4688" y="134"/>
                    <a:pt x="4690" y="148"/>
                  </a:cubicBezTo>
                  <a:cubicBezTo>
                    <a:pt x="4691" y="151"/>
                    <a:pt x="4692" y="153"/>
                    <a:pt x="4692" y="155"/>
                  </a:cubicBezTo>
                  <a:cubicBezTo>
                    <a:pt x="4691" y="153"/>
                    <a:pt x="4691" y="151"/>
                    <a:pt x="4690" y="148"/>
                  </a:cubicBezTo>
                  <a:cubicBezTo>
                    <a:pt x="4685" y="128"/>
                    <a:pt x="4673" y="75"/>
                    <a:pt x="4661" y="68"/>
                  </a:cubicBezTo>
                  <a:cubicBezTo>
                    <a:pt x="4678" y="90"/>
                    <a:pt x="4676" y="127"/>
                    <a:pt x="4680" y="153"/>
                  </a:cubicBezTo>
                  <a:cubicBezTo>
                    <a:pt x="4676" y="134"/>
                    <a:pt x="4669" y="113"/>
                    <a:pt x="4660" y="95"/>
                  </a:cubicBezTo>
                  <a:cubicBezTo>
                    <a:pt x="4667" y="115"/>
                    <a:pt x="4666" y="136"/>
                    <a:pt x="4675" y="155"/>
                  </a:cubicBezTo>
                  <a:cubicBezTo>
                    <a:pt x="4662" y="144"/>
                    <a:pt x="4655" y="117"/>
                    <a:pt x="4651" y="102"/>
                  </a:cubicBezTo>
                  <a:cubicBezTo>
                    <a:pt x="4651" y="120"/>
                    <a:pt x="4656" y="143"/>
                    <a:pt x="4667" y="158"/>
                  </a:cubicBezTo>
                  <a:cubicBezTo>
                    <a:pt x="4653" y="144"/>
                    <a:pt x="4648" y="103"/>
                    <a:pt x="4643" y="85"/>
                  </a:cubicBezTo>
                  <a:cubicBezTo>
                    <a:pt x="4642" y="88"/>
                    <a:pt x="4642" y="91"/>
                    <a:pt x="4642" y="94"/>
                  </a:cubicBezTo>
                  <a:cubicBezTo>
                    <a:pt x="4642" y="113"/>
                    <a:pt x="4647" y="142"/>
                    <a:pt x="4659" y="159"/>
                  </a:cubicBezTo>
                  <a:cubicBezTo>
                    <a:pt x="4645" y="143"/>
                    <a:pt x="4640" y="123"/>
                    <a:pt x="4634" y="104"/>
                  </a:cubicBezTo>
                  <a:cubicBezTo>
                    <a:pt x="4638" y="122"/>
                    <a:pt x="4638" y="140"/>
                    <a:pt x="4647" y="158"/>
                  </a:cubicBezTo>
                  <a:cubicBezTo>
                    <a:pt x="4637" y="147"/>
                    <a:pt x="4632" y="132"/>
                    <a:pt x="4628" y="117"/>
                  </a:cubicBezTo>
                  <a:cubicBezTo>
                    <a:pt x="4630" y="105"/>
                    <a:pt x="4631" y="93"/>
                    <a:pt x="4632" y="84"/>
                  </a:cubicBezTo>
                  <a:cubicBezTo>
                    <a:pt x="4630" y="92"/>
                    <a:pt x="4628" y="101"/>
                    <a:pt x="4626" y="109"/>
                  </a:cubicBezTo>
                  <a:cubicBezTo>
                    <a:pt x="4625" y="102"/>
                    <a:pt x="4623" y="95"/>
                    <a:pt x="4621" y="89"/>
                  </a:cubicBezTo>
                  <a:cubicBezTo>
                    <a:pt x="4624" y="64"/>
                    <a:pt x="4628" y="40"/>
                    <a:pt x="4628" y="40"/>
                  </a:cubicBezTo>
                  <a:cubicBezTo>
                    <a:pt x="4623" y="51"/>
                    <a:pt x="4618" y="77"/>
                    <a:pt x="4615" y="100"/>
                  </a:cubicBezTo>
                  <a:cubicBezTo>
                    <a:pt x="4613" y="95"/>
                    <a:pt x="4610" y="90"/>
                    <a:pt x="4609" y="86"/>
                  </a:cubicBezTo>
                  <a:cubicBezTo>
                    <a:pt x="4608" y="70"/>
                    <a:pt x="4606" y="58"/>
                    <a:pt x="4606" y="60"/>
                  </a:cubicBezTo>
                  <a:cubicBezTo>
                    <a:pt x="4606" y="61"/>
                    <a:pt x="4606" y="69"/>
                    <a:pt x="4605" y="80"/>
                  </a:cubicBezTo>
                  <a:cubicBezTo>
                    <a:pt x="4604" y="79"/>
                    <a:pt x="4604" y="78"/>
                    <a:pt x="4603" y="78"/>
                  </a:cubicBezTo>
                  <a:cubicBezTo>
                    <a:pt x="4604" y="79"/>
                    <a:pt x="4604" y="80"/>
                    <a:pt x="4605" y="81"/>
                  </a:cubicBezTo>
                  <a:cubicBezTo>
                    <a:pt x="4604" y="87"/>
                    <a:pt x="4604" y="95"/>
                    <a:pt x="4603" y="102"/>
                  </a:cubicBezTo>
                  <a:cubicBezTo>
                    <a:pt x="4603" y="102"/>
                    <a:pt x="4603" y="102"/>
                    <a:pt x="4603" y="102"/>
                  </a:cubicBezTo>
                  <a:cubicBezTo>
                    <a:pt x="4603" y="103"/>
                    <a:pt x="4603" y="103"/>
                    <a:pt x="4603" y="103"/>
                  </a:cubicBezTo>
                  <a:cubicBezTo>
                    <a:pt x="4602" y="113"/>
                    <a:pt x="4602" y="123"/>
                    <a:pt x="4601" y="130"/>
                  </a:cubicBezTo>
                  <a:cubicBezTo>
                    <a:pt x="4601" y="130"/>
                    <a:pt x="4600" y="129"/>
                    <a:pt x="4600" y="128"/>
                  </a:cubicBezTo>
                  <a:cubicBezTo>
                    <a:pt x="4600" y="107"/>
                    <a:pt x="4596" y="69"/>
                    <a:pt x="4593" y="47"/>
                  </a:cubicBezTo>
                  <a:cubicBezTo>
                    <a:pt x="4594" y="64"/>
                    <a:pt x="4593" y="87"/>
                    <a:pt x="4592" y="107"/>
                  </a:cubicBezTo>
                  <a:cubicBezTo>
                    <a:pt x="4591" y="105"/>
                    <a:pt x="4590" y="104"/>
                    <a:pt x="4589" y="102"/>
                  </a:cubicBezTo>
                  <a:cubicBezTo>
                    <a:pt x="4590" y="104"/>
                    <a:pt x="4591" y="106"/>
                    <a:pt x="4591" y="107"/>
                  </a:cubicBezTo>
                  <a:cubicBezTo>
                    <a:pt x="4591" y="114"/>
                    <a:pt x="4591" y="121"/>
                    <a:pt x="4590" y="126"/>
                  </a:cubicBezTo>
                  <a:cubicBezTo>
                    <a:pt x="4590" y="125"/>
                    <a:pt x="4589" y="123"/>
                    <a:pt x="4589" y="122"/>
                  </a:cubicBezTo>
                  <a:cubicBezTo>
                    <a:pt x="4588" y="93"/>
                    <a:pt x="4584" y="46"/>
                    <a:pt x="4584" y="46"/>
                  </a:cubicBezTo>
                  <a:cubicBezTo>
                    <a:pt x="4583" y="65"/>
                    <a:pt x="4577" y="142"/>
                    <a:pt x="4577" y="142"/>
                  </a:cubicBezTo>
                  <a:cubicBezTo>
                    <a:pt x="4571" y="106"/>
                    <a:pt x="4578" y="0"/>
                    <a:pt x="4578" y="0"/>
                  </a:cubicBezTo>
                  <a:cubicBezTo>
                    <a:pt x="4572" y="16"/>
                    <a:pt x="4566" y="131"/>
                    <a:pt x="4566" y="131"/>
                  </a:cubicBezTo>
                  <a:cubicBezTo>
                    <a:pt x="4564" y="36"/>
                    <a:pt x="4560" y="32"/>
                    <a:pt x="4560" y="32"/>
                  </a:cubicBezTo>
                  <a:cubicBezTo>
                    <a:pt x="4562" y="43"/>
                    <a:pt x="4559" y="76"/>
                    <a:pt x="4556" y="103"/>
                  </a:cubicBezTo>
                  <a:cubicBezTo>
                    <a:pt x="4555" y="102"/>
                    <a:pt x="4554" y="100"/>
                    <a:pt x="4553" y="99"/>
                  </a:cubicBezTo>
                  <a:cubicBezTo>
                    <a:pt x="4554" y="101"/>
                    <a:pt x="4555" y="103"/>
                    <a:pt x="4556" y="104"/>
                  </a:cubicBezTo>
                  <a:cubicBezTo>
                    <a:pt x="4555" y="112"/>
                    <a:pt x="4554" y="120"/>
                    <a:pt x="4553" y="126"/>
                  </a:cubicBezTo>
                  <a:cubicBezTo>
                    <a:pt x="4553" y="124"/>
                    <a:pt x="4553" y="123"/>
                    <a:pt x="4553" y="122"/>
                  </a:cubicBezTo>
                  <a:cubicBezTo>
                    <a:pt x="4553" y="94"/>
                    <a:pt x="4552" y="48"/>
                    <a:pt x="4552" y="48"/>
                  </a:cubicBezTo>
                  <a:cubicBezTo>
                    <a:pt x="4551" y="55"/>
                    <a:pt x="4548" y="82"/>
                    <a:pt x="4545" y="106"/>
                  </a:cubicBezTo>
                  <a:cubicBezTo>
                    <a:pt x="4544" y="104"/>
                    <a:pt x="4543" y="102"/>
                    <a:pt x="4543" y="100"/>
                  </a:cubicBezTo>
                  <a:cubicBezTo>
                    <a:pt x="4546" y="60"/>
                    <a:pt x="4550" y="9"/>
                    <a:pt x="4550" y="9"/>
                  </a:cubicBezTo>
                  <a:cubicBezTo>
                    <a:pt x="4545" y="23"/>
                    <a:pt x="4538" y="83"/>
                    <a:pt x="4535" y="117"/>
                  </a:cubicBezTo>
                  <a:cubicBezTo>
                    <a:pt x="4534" y="114"/>
                    <a:pt x="4533" y="111"/>
                    <a:pt x="4532" y="108"/>
                  </a:cubicBezTo>
                  <a:cubicBezTo>
                    <a:pt x="4532" y="90"/>
                    <a:pt x="4530" y="72"/>
                    <a:pt x="4530" y="72"/>
                  </a:cubicBezTo>
                  <a:cubicBezTo>
                    <a:pt x="4530" y="76"/>
                    <a:pt x="4530" y="84"/>
                    <a:pt x="4529" y="94"/>
                  </a:cubicBezTo>
                  <a:cubicBezTo>
                    <a:pt x="4528" y="91"/>
                    <a:pt x="4526" y="88"/>
                    <a:pt x="4525" y="84"/>
                  </a:cubicBezTo>
                  <a:cubicBezTo>
                    <a:pt x="4526" y="88"/>
                    <a:pt x="4528" y="92"/>
                    <a:pt x="4528" y="96"/>
                  </a:cubicBezTo>
                  <a:cubicBezTo>
                    <a:pt x="4528" y="99"/>
                    <a:pt x="4528" y="103"/>
                    <a:pt x="4527" y="107"/>
                  </a:cubicBezTo>
                  <a:cubicBezTo>
                    <a:pt x="4527" y="106"/>
                    <a:pt x="4527" y="106"/>
                    <a:pt x="4527" y="105"/>
                  </a:cubicBezTo>
                  <a:cubicBezTo>
                    <a:pt x="4526" y="107"/>
                    <a:pt x="4526" y="112"/>
                    <a:pt x="4526" y="116"/>
                  </a:cubicBezTo>
                  <a:cubicBezTo>
                    <a:pt x="4525" y="121"/>
                    <a:pt x="4525" y="126"/>
                    <a:pt x="4524" y="130"/>
                  </a:cubicBezTo>
                  <a:cubicBezTo>
                    <a:pt x="4524" y="129"/>
                    <a:pt x="4524" y="128"/>
                    <a:pt x="4524" y="127"/>
                  </a:cubicBezTo>
                  <a:cubicBezTo>
                    <a:pt x="4524" y="101"/>
                    <a:pt x="4519" y="63"/>
                    <a:pt x="4518" y="54"/>
                  </a:cubicBezTo>
                  <a:cubicBezTo>
                    <a:pt x="4518" y="61"/>
                    <a:pt x="4517" y="79"/>
                    <a:pt x="4516" y="96"/>
                  </a:cubicBezTo>
                  <a:cubicBezTo>
                    <a:pt x="4515" y="94"/>
                    <a:pt x="4514" y="92"/>
                    <a:pt x="4513" y="90"/>
                  </a:cubicBezTo>
                  <a:cubicBezTo>
                    <a:pt x="4514" y="93"/>
                    <a:pt x="4515" y="95"/>
                    <a:pt x="4516" y="97"/>
                  </a:cubicBezTo>
                  <a:cubicBezTo>
                    <a:pt x="4514" y="118"/>
                    <a:pt x="4511" y="137"/>
                    <a:pt x="4511" y="137"/>
                  </a:cubicBezTo>
                  <a:cubicBezTo>
                    <a:pt x="4511" y="136"/>
                    <a:pt x="4511" y="134"/>
                    <a:pt x="4511" y="133"/>
                  </a:cubicBezTo>
                  <a:cubicBezTo>
                    <a:pt x="4511" y="125"/>
                    <a:pt x="4511" y="118"/>
                    <a:pt x="4510" y="110"/>
                  </a:cubicBezTo>
                  <a:cubicBezTo>
                    <a:pt x="4509" y="76"/>
                    <a:pt x="4508" y="40"/>
                    <a:pt x="4508" y="40"/>
                  </a:cubicBezTo>
                  <a:cubicBezTo>
                    <a:pt x="4508" y="49"/>
                    <a:pt x="4503" y="79"/>
                    <a:pt x="4499" y="104"/>
                  </a:cubicBezTo>
                  <a:cubicBezTo>
                    <a:pt x="4499" y="99"/>
                    <a:pt x="4498" y="95"/>
                    <a:pt x="4497" y="90"/>
                  </a:cubicBezTo>
                  <a:cubicBezTo>
                    <a:pt x="4498" y="67"/>
                    <a:pt x="4499" y="45"/>
                    <a:pt x="4499" y="45"/>
                  </a:cubicBezTo>
                  <a:cubicBezTo>
                    <a:pt x="4499" y="53"/>
                    <a:pt x="4493" y="75"/>
                    <a:pt x="4486" y="96"/>
                  </a:cubicBezTo>
                  <a:cubicBezTo>
                    <a:pt x="4485" y="93"/>
                    <a:pt x="4484" y="89"/>
                    <a:pt x="4482" y="85"/>
                  </a:cubicBezTo>
                  <a:cubicBezTo>
                    <a:pt x="4489" y="51"/>
                    <a:pt x="4497" y="17"/>
                    <a:pt x="4497" y="17"/>
                  </a:cubicBezTo>
                  <a:cubicBezTo>
                    <a:pt x="4492" y="24"/>
                    <a:pt x="4477" y="95"/>
                    <a:pt x="4470" y="130"/>
                  </a:cubicBezTo>
                  <a:cubicBezTo>
                    <a:pt x="4470" y="130"/>
                    <a:pt x="4470" y="130"/>
                    <a:pt x="4470" y="130"/>
                  </a:cubicBezTo>
                  <a:cubicBezTo>
                    <a:pt x="4474" y="100"/>
                    <a:pt x="4471" y="63"/>
                    <a:pt x="4470" y="52"/>
                  </a:cubicBezTo>
                  <a:cubicBezTo>
                    <a:pt x="4472" y="72"/>
                    <a:pt x="4466" y="109"/>
                    <a:pt x="4462" y="128"/>
                  </a:cubicBezTo>
                  <a:cubicBezTo>
                    <a:pt x="4462" y="126"/>
                    <a:pt x="4462" y="123"/>
                    <a:pt x="4461" y="120"/>
                  </a:cubicBezTo>
                  <a:cubicBezTo>
                    <a:pt x="4463" y="99"/>
                    <a:pt x="4465" y="71"/>
                    <a:pt x="4466" y="65"/>
                  </a:cubicBezTo>
                  <a:cubicBezTo>
                    <a:pt x="4465" y="71"/>
                    <a:pt x="4462" y="89"/>
                    <a:pt x="4458" y="105"/>
                  </a:cubicBezTo>
                  <a:cubicBezTo>
                    <a:pt x="4458" y="105"/>
                    <a:pt x="4458" y="105"/>
                    <a:pt x="4458" y="105"/>
                  </a:cubicBezTo>
                  <a:cubicBezTo>
                    <a:pt x="4458" y="105"/>
                    <a:pt x="4458" y="105"/>
                    <a:pt x="4458" y="105"/>
                  </a:cubicBezTo>
                  <a:cubicBezTo>
                    <a:pt x="4454" y="125"/>
                    <a:pt x="4451" y="143"/>
                    <a:pt x="4451" y="143"/>
                  </a:cubicBezTo>
                  <a:cubicBezTo>
                    <a:pt x="4461" y="38"/>
                    <a:pt x="4454" y="25"/>
                    <a:pt x="4454" y="25"/>
                  </a:cubicBezTo>
                  <a:cubicBezTo>
                    <a:pt x="4457" y="42"/>
                    <a:pt x="4454" y="72"/>
                    <a:pt x="4449" y="96"/>
                  </a:cubicBezTo>
                  <a:cubicBezTo>
                    <a:pt x="4448" y="89"/>
                    <a:pt x="4446" y="80"/>
                    <a:pt x="4443" y="73"/>
                  </a:cubicBezTo>
                  <a:cubicBezTo>
                    <a:pt x="4442" y="65"/>
                    <a:pt x="4442" y="60"/>
                    <a:pt x="4442" y="60"/>
                  </a:cubicBezTo>
                  <a:cubicBezTo>
                    <a:pt x="4442" y="63"/>
                    <a:pt x="4442" y="67"/>
                    <a:pt x="4441" y="71"/>
                  </a:cubicBezTo>
                  <a:cubicBezTo>
                    <a:pt x="4440" y="69"/>
                    <a:pt x="4439" y="67"/>
                    <a:pt x="4437" y="65"/>
                  </a:cubicBezTo>
                  <a:cubicBezTo>
                    <a:pt x="4439" y="67"/>
                    <a:pt x="4440" y="70"/>
                    <a:pt x="4441" y="73"/>
                  </a:cubicBezTo>
                  <a:cubicBezTo>
                    <a:pt x="4441" y="82"/>
                    <a:pt x="4440" y="92"/>
                    <a:pt x="4438" y="101"/>
                  </a:cubicBezTo>
                  <a:cubicBezTo>
                    <a:pt x="4438" y="95"/>
                    <a:pt x="4435" y="88"/>
                    <a:pt x="4430" y="83"/>
                  </a:cubicBezTo>
                  <a:cubicBezTo>
                    <a:pt x="4430" y="74"/>
                    <a:pt x="4431" y="68"/>
                    <a:pt x="4431" y="68"/>
                  </a:cubicBezTo>
                  <a:cubicBezTo>
                    <a:pt x="4430" y="72"/>
                    <a:pt x="4429" y="76"/>
                    <a:pt x="4428" y="81"/>
                  </a:cubicBezTo>
                  <a:cubicBezTo>
                    <a:pt x="4428" y="81"/>
                    <a:pt x="4427" y="81"/>
                    <a:pt x="4427" y="80"/>
                  </a:cubicBezTo>
                  <a:cubicBezTo>
                    <a:pt x="4427" y="81"/>
                    <a:pt x="4428" y="81"/>
                    <a:pt x="4428" y="82"/>
                  </a:cubicBezTo>
                  <a:cubicBezTo>
                    <a:pt x="4425" y="101"/>
                    <a:pt x="4424" y="130"/>
                    <a:pt x="4424" y="142"/>
                  </a:cubicBezTo>
                  <a:cubicBezTo>
                    <a:pt x="4424" y="143"/>
                    <a:pt x="4423" y="144"/>
                    <a:pt x="4423" y="144"/>
                  </a:cubicBezTo>
                  <a:cubicBezTo>
                    <a:pt x="4422" y="141"/>
                    <a:pt x="4422" y="136"/>
                    <a:pt x="4422" y="131"/>
                  </a:cubicBezTo>
                  <a:cubicBezTo>
                    <a:pt x="4423" y="121"/>
                    <a:pt x="4425" y="112"/>
                    <a:pt x="4426" y="103"/>
                  </a:cubicBezTo>
                  <a:cubicBezTo>
                    <a:pt x="4425" y="108"/>
                    <a:pt x="4424" y="112"/>
                    <a:pt x="4423" y="117"/>
                  </a:cubicBezTo>
                  <a:cubicBezTo>
                    <a:pt x="4424" y="85"/>
                    <a:pt x="4430" y="45"/>
                    <a:pt x="4430" y="45"/>
                  </a:cubicBezTo>
                  <a:cubicBezTo>
                    <a:pt x="4423" y="60"/>
                    <a:pt x="4418" y="95"/>
                    <a:pt x="4416" y="120"/>
                  </a:cubicBezTo>
                  <a:cubicBezTo>
                    <a:pt x="4416" y="123"/>
                    <a:pt x="4415" y="125"/>
                    <a:pt x="4414" y="127"/>
                  </a:cubicBezTo>
                  <a:cubicBezTo>
                    <a:pt x="4413" y="103"/>
                    <a:pt x="4413" y="70"/>
                    <a:pt x="4413" y="70"/>
                  </a:cubicBezTo>
                  <a:cubicBezTo>
                    <a:pt x="4413" y="72"/>
                    <a:pt x="4413" y="76"/>
                    <a:pt x="4412" y="81"/>
                  </a:cubicBezTo>
                  <a:cubicBezTo>
                    <a:pt x="4411" y="73"/>
                    <a:pt x="4409" y="66"/>
                    <a:pt x="4406" y="60"/>
                  </a:cubicBezTo>
                  <a:cubicBezTo>
                    <a:pt x="4407" y="52"/>
                    <a:pt x="4407" y="46"/>
                    <a:pt x="4407" y="46"/>
                  </a:cubicBezTo>
                  <a:cubicBezTo>
                    <a:pt x="4405" y="51"/>
                    <a:pt x="4403" y="64"/>
                    <a:pt x="4402" y="79"/>
                  </a:cubicBezTo>
                  <a:cubicBezTo>
                    <a:pt x="4401" y="77"/>
                    <a:pt x="4401" y="75"/>
                    <a:pt x="4400" y="74"/>
                  </a:cubicBezTo>
                  <a:cubicBezTo>
                    <a:pt x="4399" y="83"/>
                    <a:pt x="4399" y="92"/>
                    <a:pt x="4399" y="102"/>
                  </a:cubicBezTo>
                  <a:cubicBezTo>
                    <a:pt x="4399" y="108"/>
                    <a:pt x="4398" y="115"/>
                    <a:pt x="4397" y="121"/>
                  </a:cubicBezTo>
                  <a:cubicBezTo>
                    <a:pt x="4397" y="123"/>
                    <a:pt x="4396" y="125"/>
                    <a:pt x="4396" y="127"/>
                  </a:cubicBezTo>
                  <a:cubicBezTo>
                    <a:pt x="4396" y="35"/>
                    <a:pt x="4394" y="34"/>
                    <a:pt x="4394" y="34"/>
                  </a:cubicBezTo>
                  <a:cubicBezTo>
                    <a:pt x="4396" y="49"/>
                    <a:pt x="4392" y="77"/>
                    <a:pt x="4388" y="102"/>
                  </a:cubicBezTo>
                  <a:cubicBezTo>
                    <a:pt x="4387" y="94"/>
                    <a:pt x="4385" y="85"/>
                    <a:pt x="4381" y="76"/>
                  </a:cubicBezTo>
                  <a:cubicBezTo>
                    <a:pt x="4382" y="70"/>
                    <a:pt x="4382" y="66"/>
                    <a:pt x="4382" y="66"/>
                  </a:cubicBezTo>
                  <a:cubicBezTo>
                    <a:pt x="4382" y="68"/>
                    <a:pt x="4381" y="71"/>
                    <a:pt x="4380" y="74"/>
                  </a:cubicBezTo>
                  <a:cubicBezTo>
                    <a:pt x="4380" y="73"/>
                    <a:pt x="4379" y="72"/>
                    <a:pt x="4378" y="71"/>
                  </a:cubicBezTo>
                  <a:cubicBezTo>
                    <a:pt x="4379" y="73"/>
                    <a:pt x="4379" y="74"/>
                    <a:pt x="4380" y="76"/>
                  </a:cubicBezTo>
                  <a:cubicBezTo>
                    <a:pt x="4378" y="83"/>
                    <a:pt x="4376" y="93"/>
                    <a:pt x="4374" y="103"/>
                  </a:cubicBezTo>
                  <a:cubicBezTo>
                    <a:pt x="4374" y="98"/>
                    <a:pt x="4373" y="94"/>
                    <a:pt x="4372" y="89"/>
                  </a:cubicBezTo>
                  <a:cubicBezTo>
                    <a:pt x="4373" y="96"/>
                    <a:pt x="4371" y="104"/>
                    <a:pt x="4369" y="112"/>
                  </a:cubicBezTo>
                  <a:cubicBezTo>
                    <a:pt x="4369" y="92"/>
                    <a:pt x="4368" y="70"/>
                    <a:pt x="4367" y="62"/>
                  </a:cubicBezTo>
                  <a:cubicBezTo>
                    <a:pt x="4367" y="67"/>
                    <a:pt x="4367" y="74"/>
                    <a:pt x="4367" y="82"/>
                  </a:cubicBezTo>
                  <a:cubicBezTo>
                    <a:pt x="4365" y="87"/>
                    <a:pt x="4362" y="94"/>
                    <a:pt x="4360" y="101"/>
                  </a:cubicBezTo>
                  <a:cubicBezTo>
                    <a:pt x="4360" y="91"/>
                    <a:pt x="4360" y="82"/>
                    <a:pt x="4360" y="75"/>
                  </a:cubicBezTo>
                  <a:cubicBezTo>
                    <a:pt x="4359" y="86"/>
                    <a:pt x="4357" y="102"/>
                    <a:pt x="4355" y="116"/>
                  </a:cubicBezTo>
                  <a:cubicBezTo>
                    <a:pt x="4353" y="123"/>
                    <a:pt x="4351" y="130"/>
                    <a:pt x="4349" y="136"/>
                  </a:cubicBezTo>
                  <a:cubicBezTo>
                    <a:pt x="4349" y="118"/>
                    <a:pt x="4352" y="89"/>
                    <a:pt x="4352" y="89"/>
                  </a:cubicBezTo>
                  <a:cubicBezTo>
                    <a:pt x="4351" y="93"/>
                    <a:pt x="4349" y="99"/>
                    <a:pt x="4347" y="106"/>
                  </a:cubicBezTo>
                  <a:cubicBezTo>
                    <a:pt x="4347" y="104"/>
                    <a:pt x="4347" y="101"/>
                    <a:pt x="4346" y="99"/>
                  </a:cubicBezTo>
                  <a:cubicBezTo>
                    <a:pt x="4346" y="96"/>
                    <a:pt x="4346" y="96"/>
                    <a:pt x="4346" y="96"/>
                  </a:cubicBezTo>
                  <a:cubicBezTo>
                    <a:pt x="4345" y="95"/>
                    <a:pt x="4345" y="95"/>
                    <a:pt x="4345" y="95"/>
                  </a:cubicBezTo>
                  <a:cubicBezTo>
                    <a:pt x="4345" y="104"/>
                    <a:pt x="4343" y="113"/>
                    <a:pt x="4341" y="122"/>
                  </a:cubicBezTo>
                  <a:cubicBezTo>
                    <a:pt x="4339" y="127"/>
                    <a:pt x="4338" y="131"/>
                    <a:pt x="4336" y="134"/>
                  </a:cubicBezTo>
                  <a:cubicBezTo>
                    <a:pt x="4336" y="130"/>
                    <a:pt x="4336" y="126"/>
                    <a:pt x="4336" y="122"/>
                  </a:cubicBezTo>
                  <a:cubicBezTo>
                    <a:pt x="4340" y="102"/>
                    <a:pt x="4347" y="76"/>
                    <a:pt x="4347" y="76"/>
                  </a:cubicBezTo>
                  <a:cubicBezTo>
                    <a:pt x="4342" y="82"/>
                    <a:pt x="4337" y="94"/>
                    <a:pt x="4333" y="105"/>
                  </a:cubicBezTo>
                  <a:cubicBezTo>
                    <a:pt x="4332" y="102"/>
                    <a:pt x="4331" y="98"/>
                    <a:pt x="4330" y="95"/>
                  </a:cubicBezTo>
                  <a:cubicBezTo>
                    <a:pt x="4331" y="74"/>
                    <a:pt x="4327" y="62"/>
                    <a:pt x="4327" y="62"/>
                  </a:cubicBezTo>
                  <a:cubicBezTo>
                    <a:pt x="4329" y="69"/>
                    <a:pt x="4329" y="78"/>
                    <a:pt x="4328" y="88"/>
                  </a:cubicBezTo>
                  <a:cubicBezTo>
                    <a:pt x="4325" y="83"/>
                    <a:pt x="4322" y="78"/>
                    <a:pt x="4318" y="73"/>
                  </a:cubicBezTo>
                  <a:cubicBezTo>
                    <a:pt x="4322" y="80"/>
                    <a:pt x="4325" y="92"/>
                    <a:pt x="4326" y="102"/>
                  </a:cubicBezTo>
                  <a:cubicBezTo>
                    <a:pt x="4325" y="108"/>
                    <a:pt x="4324" y="115"/>
                    <a:pt x="4323" y="120"/>
                  </a:cubicBezTo>
                  <a:cubicBezTo>
                    <a:pt x="4322" y="113"/>
                    <a:pt x="4321" y="106"/>
                    <a:pt x="4319" y="100"/>
                  </a:cubicBezTo>
                  <a:cubicBezTo>
                    <a:pt x="4320" y="89"/>
                    <a:pt x="4320" y="82"/>
                    <a:pt x="4320" y="82"/>
                  </a:cubicBezTo>
                  <a:cubicBezTo>
                    <a:pt x="4319" y="98"/>
                    <a:pt x="4319" y="98"/>
                    <a:pt x="4319" y="98"/>
                  </a:cubicBezTo>
                  <a:cubicBezTo>
                    <a:pt x="4318" y="94"/>
                    <a:pt x="4317" y="91"/>
                    <a:pt x="4315" y="88"/>
                  </a:cubicBezTo>
                  <a:cubicBezTo>
                    <a:pt x="4315" y="73"/>
                    <a:pt x="4314" y="60"/>
                    <a:pt x="4314" y="60"/>
                  </a:cubicBezTo>
                  <a:cubicBezTo>
                    <a:pt x="4314" y="72"/>
                    <a:pt x="4311" y="90"/>
                    <a:pt x="4311" y="90"/>
                  </a:cubicBezTo>
                  <a:cubicBezTo>
                    <a:pt x="4309" y="84"/>
                    <a:pt x="4309" y="64"/>
                    <a:pt x="4309" y="64"/>
                  </a:cubicBezTo>
                  <a:cubicBezTo>
                    <a:pt x="4309" y="68"/>
                    <a:pt x="4308" y="83"/>
                    <a:pt x="4306" y="98"/>
                  </a:cubicBezTo>
                  <a:cubicBezTo>
                    <a:pt x="4306" y="96"/>
                    <a:pt x="4305" y="95"/>
                    <a:pt x="4305" y="93"/>
                  </a:cubicBezTo>
                  <a:cubicBezTo>
                    <a:pt x="4304" y="88"/>
                    <a:pt x="4302" y="82"/>
                    <a:pt x="4300" y="76"/>
                  </a:cubicBezTo>
                  <a:cubicBezTo>
                    <a:pt x="4300" y="57"/>
                    <a:pt x="4300" y="42"/>
                    <a:pt x="4300" y="42"/>
                  </a:cubicBezTo>
                  <a:cubicBezTo>
                    <a:pt x="4300" y="49"/>
                    <a:pt x="4300" y="59"/>
                    <a:pt x="4299" y="70"/>
                  </a:cubicBezTo>
                  <a:cubicBezTo>
                    <a:pt x="4296" y="64"/>
                    <a:pt x="4294" y="57"/>
                    <a:pt x="4291" y="51"/>
                  </a:cubicBezTo>
                  <a:cubicBezTo>
                    <a:pt x="4290" y="52"/>
                    <a:pt x="4290" y="54"/>
                    <a:pt x="4290" y="55"/>
                  </a:cubicBezTo>
                  <a:cubicBezTo>
                    <a:pt x="4293" y="65"/>
                    <a:pt x="4296" y="74"/>
                    <a:pt x="4297" y="82"/>
                  </a:cubicBezTo>
                  <a:cubicBezTo>
                    <a:pt x="4297" y="88"/>
                    <a:pt x="4296" y="94"/>
                    <a:pt x="4295" y="100"/>
                  </a:cubicBezTo>
                  <a:cubicBezTo>
                    <a:pt x="4294" y="96"/>
                    <a:pt x="4293" y="92"/>
                    <a:pt x="4292" y="88"/>
                  </a:cubicBezTo>
                  <a:cubicBezTo>
                    <a:pt x="4293" y="78"/>
                    <a:pt x="4294" y="70"/>
                    <a:pt x="4294" y="70"/>
                  </a:cubicBezTo>
                  <a:cubicBezTo>
                    <a:pt x="4293" y="72"/>
                    <a:pt x="4292" y="78"/>
                    <a:pt x="4291" y="85"/>
                  </a:cubicBezTo>
                  <a:cubicBezTo>
                    <a:pt x="4289" y="82"/>
                    <a:pt x="4287" y="79"/>
                    <a:pt x="4285" y="76"/>
                  </a:cubicBezTo>
                  <a:cubicBezTo>
                    <a:pt x="4284" y="71"/>
                    <a:pt x="4284" y="66"/>
                    <a:pt x="4284" y="61"/>
                  </a:cubicBezTo>
                  <a:cubicBezTo>
                    <a:pt x="4283" y="73"/>
                    <a:pt x="4281" y="87"/>
                    <a:pt x="4279" y="101"/>
                  </a:cubicBezTo>
                  <a:cubicBezTo>
                    <a:pt x="4277" y="95"/>
                    <a:pt x="4275" y="90"/>
                    <a:pt x="4273" y="86"/>
                  </a:cubicBezTo>
                  <a:cubicBezTo>
                    <a:pt x="4274" y="73"/>
                    <a:pt x="4274" y="64"/>
                    <a:pt x="4274" y="64"/>
                  </a:cubicBezTo>
                  <a:cubicBezTo>
                    <a:pt x="4274" y="71"/>
                    <a:pt x="4272" y="82"/>
                    <a:pt x="4270" y="95"/>
                  </a:cubicBezTo>
                  <a:cubicBezTo>
                    <a:pt x="4268" y="87"/>
                    <a:pt x="4266" y="79"/>
                    <a:pt x="4262" y="71"/>
                  </a:cubicBezTo>
                  <a:cubicBezTo>
                    <a:pt x="4264" y="49"/>
                    <a:pt x="4265" y="30"/>
                    <a:pt x="4265" y="30"/>
                  </a:cubicBezTo>
                  <a:cubicBezTo>
                    <a:pt x="4263" y="35"/>
                    <a:pt x="4261" y="49"/>
                    <a:pt x="4259" y="65"/>
                  </a:cubicBezTo>
                  <a:cubicBezTo>
                    <a:pt x="4258" y="62"/>
                    <a:pt x="4256" y="59"/>
                    <a:pt x="4254" y="56"/>
                  </a:cubicBezTo>
                  <a:cubicBezTo>
                    <a:pt x="4254" y="63"/>
                    <a:pt x="4256" y="70"/>
                    <a:pt x="4258" y="78"/>
                  </a:cubicBezTo>
                  <a:cubicBezTo>
                    <a:pt x="4257" y="87"/>
                    <a:pt x="4256" y="97"/>
                    <a:pt x="4255" y="106"/>
                  </a:cubicBezTo>
                  <a:cubicBezTo>
                    <a:pt x="4255" y="105"/>
                    <a:pt x="4255" y="104"/>
                    <a:pt x="4254" y="103"/>
                  </a:cubicBezTo>
                  <a:cubicBezTo>
                    <a:pt x="4255" y="104"/>
                    <a:pt x="4255" y="106"/>
                    <a:pt x="4255" y="109"/>
                  </a:cubicBezTo>
                  <a:cubicBezTo>
                    <a:pt x="4254" y="120"/>
                    <a:pt x="4253" y="131"/>
                    <a:pt x="4253" y="138"/>
                  </a:cubicBezTo>
                  <a:cubicBezTo>
                    <a:pt x="4253" y="137"/>
                    <a:pt x="4252" y="135"/>
                    <a:pt x="4252" y="134"/>
                  </a:cubicBezTo>
                  <a:cubicBezTo>
                    <a:pt x="4251" y="99"/>
                    <a:pt x="4245" y="41"/>
                    <a:pt x="4245" y="41"/>
                  </a:cubicBezTo>
                  <a:cubicBezTo>
                    <a:pt x="4247" y="58"/>
                    <a:pt x="4246" y="86"/>
                    <a:pt x="4244" y="108"/>
                  </a:cubicBezTo>
                  <a:cubicBezTo>
                    <a:pt x="4242" y="105"/>
                    <a:pt x="4241" y="102"/>
                    <a:pt x="4239" y="99"/>
                  </a:cubicBezTo>
                  <a:cubicBezTo>
                    <a:pt x="4239" y="86"/>
                    <a:pt x="4239" y="73"/>
                    <a:pt x="4239" y="67"/>
                  </a:cubicBezTo>
                  <a:cubicBezTo>
                    <a:pt x="4239" y="75"/>
                    <a:pt x="4238" y="85"/>
                    <a:pt x="4237" y="94"/>
                  </a:cubicBezTo>
                  <a:cubicBezTo>
                    <a:pt x="4236" y="92"/>
                    <a:pt x="4235" y="91"/>
                    <a:pt x="4234" y="89"/>
                  </a:cubicBezTo>
                  <a:cubicBezTo>
                    <a:pt x="4235" y="91"/>
                    <a:pt x="4236" y="94"/>
                    <a:pt x="4236" y="97"/>
                  </a:cubicBezTo>
                  <a:cubicBezTo>
                    <a:pt x="4235" y="103"/>
                    <a:pt x="4234" y="110"/>
                    <a:pt x="4232" y="116"/>
                  </a:cubicBezTo>
                  <a:cubicBezTo>
                    <a:pt x="4231" y="110"/>
                    <a:pt x="4230" y="105"/>
                    <a:pt x="4228" y="101"/>
                  </a:cubicBezTo>
                  <a:cubicBezTo>
                    <a:pt x="4229" y="91"/>
                    <a:pt x="4230" y="83"/>
                    <a:pt x="4230" y="83"/>
                  </a:cubicBezTo>
                  <a:cubicBezTo>
                    <a:pt x="4230" y="86"/>
                    <a:pt x="4229" y="92"/>
                    <a:pt x="4227" y="98"/>
                  </a:cubicBezTo>
                  <a:cubicBezTo>
                    <a:pt x="4226" y="94"/>
                    <a:pt x="4225" y="91"/>
                    <a:pt x="4224" y="89"/>
                  </a:cubicBezTo>
                  <a:cubicBezTo>
                    <a:pt x="4225" y="74"/>
                    <a:pt x="4226" y="62"/>
                    <a:pt x="4226" y="62"/>
                  </a:cubicBezTo>
                  <a:cubicBezTo>
                    <a:pt x="4225" y="65"/>
                    <a:pt x="4224" y="75"/>
                    <a:pt x="4222" y="87"/>
                  </a:cubicBezTo>
                  <a:cubicBezTo>
                    <a:pt x="4220" y="83"/>
                    <a:pt x="4218" y="81"/>
                    <a:pt x="4215" y="78"/>
                  </a:cubicBezTo>
                  <a:cubicBezTo>
                    <a:pt x="4218" y="81"/>
                    <a:pt x="4220" y="84"/>
                    <a:pt x="4222" y="89"/>
                  </a:cubicBezTo>
                  <a:cubicBezTo>
                    <a:pt x="4221" y="96"/>
                    <a:pt x="4220" y="105"/>
                    <a:pt x="4219" y="113"/>
                  </a:cubicBezTo>
                  <a:cubicBezTo>
                    <a:pt x="4218" y="108"/>
                    <a:pt x="4217" y="104"/>
                    <a:pt x="4215" y="100"/>
                  </a:cubicBezTo>
                  <a:cubicBezTo>
                    <a:pt x="4214" y="86"/>
                    <a:pt x="4212" y="74"/>
                    <a:pt x="4211" y="68"/>
                  </a:cubicBezTo>
                  <a:cubicBezTo>
                    <a:pt x="4211" y="71"/>
                    <a:pt x="4212" y="76"/>
                    <a:pt x="4211" y="86"/>
                  </a:cubicBezTo>
                  <a:cubicBezTo>
                    <a:pt x="4211" y="87"/>
                    <a:pt x="4211" y="88"/>
                    <a:pt x="4211" y="90"/>
                  </a:cubicBezTo>
                  <a:cubicBezTo>
                    <a:pt x="4210" y="87"/>
                    <a:pt x="4208" y="84"/>
                    <a:pt x="4206" y="81"/>
                  </a:cubicBezTo>
                  <a:cubicBezTo>
                    <a:pt x="4209" y="85"/>
                    <a:pt x="4210" y="91"/>
                    <a:pt x="4210" y="96"/>
                  </a:cubicBezTo>
                  <a:cubicBezTo>
                    <a:pt x="4209" y="105"/>
                    <a:pt x="4207" y="115"/>
                    <a:pt x="4205" y="124"/>
                  </a:cubicBezTo>
                  <a:cubicBezTo>
                    <a:pt x="4205" y="113"/>
                    <a:pt x="4204" y="102"/>
                    <a:pt x="4202" y="91"/>
                  </a:cubicBezTo>
                  <a:cubicBezTo>
                    <a:pt x="4202" y="77"/>
                    <a:pt x="4202" y="77"/>
                    <a:pt x="4202" y="77"/>
                  </a:cubicBezTo>
                  <a:cubicBezTo>
                    <a:pt x="4205" y="35"/>
                    <a:pt x="4198" y="19"/>
                    <a:pt x="4198" y="19"/>
                  </a:cubicBezTo>
                  <a:cubicBezTo>
                    <a:pt x="4198" y="19"/>
                    <a:pt x="4201" y="31"/>
                    <a:pt x="4200" y="54"/>
                  </a:cubicBezTo>
                  <a:cubicBezTo>
                    <a:pt x="4199" y="59"/>
                    <a:pt x="4199" y="68"/>
                    <a:pt x="4197" y="78"/>
                  </a:cubicBezTo>
                  <a:cubicBezTo>
                    <a:pt x="4195" y="72"/>
                    <a:pt x="4192" y="66"/>
                    <a:pt x="4188" y="60"/>
                  </a:cubicBezTo>
                  <a:cubicBezTo>
                    <a:pt x="4188" y="61"/>
                    <a:pt x="4188" y="61"/>
                    <a:pt x="4188" y="61"/>
                  </a:cubicBezTo>
                  <a:cubicBezTo>
                    <a:pt x="4188" y="62"/>
                    <a:pt x="4188" y="63"/>
                    <a:pt x="4188" y="64"/>
                  </a:cubicBezTo>
                  <a:cubicBezTo>
                    <a:pt x="4186" y="44"/>
                    <a:pt x="4179" y="40"/>
                    <a:pt x="4179" y="40"/>
                  </a:cubicBezTo>
                  <a:cubicBezTo>
                    <a:pt x="4179" y="40"/>
                    <a:pt x="4185" y="44"/>
                    <a:pt x="4185" y="70"/>
                  </a:cubicBezTo>
                  <a:cubicBezTo>
                    <a:pt x="4185" y="76"/>
                    <a:pt x="4184" y="85"/>
                    <a:pt x="4182" y="94"/>
                  </a:cubicBezTo>
                  <a:cubicBezTo>
                    <a:pt x="4180" y="90"/>
                    <a:pt x="4177" y="86"/>
                    <a:pt x="4174" y="83"/>
                  </a:cubicBezTo>
                  <a:cubicBezTo>
                    <a:pt x="4177" y="87"/>
                    <a:pt x="4180" y="92"/>
                    <a:pt x="4182" y="97"/>
                  </a:cubicBezTo>
                  <a:cubicBezTo>
                    <a:pt x="4181" y="100"/>
                    <a:pt x="4181" y="103"/>
                    <a:pt x="4180" y="106"/>
                  </a:cubicBezTo>
                  <a:cubicBezTo>
                    <a:pt x="4179" y="104"/>
                    <a:pt x="4179" y="102"/>
                    <a:pt x="4178" y="100"/>
                  </a:cubicBezTo>
                  <a:cubicBezTo>
                    <a:pt x="4179" y="102"/>
                    <a:pt x="4179" y="105"/>
                    <a:pt x="4180" y="108"/>
                  </a:cubicBezTo>
                  <a:cubicBezTo>
                    <a:pt x="4179" y="111"/>
                    <a:pt x="4178" y="114"/>
                    <a:pt x="4177" y="117"/>
                  </a:cubicBezTo>
                  <a:cubicBezTo>
                    <a:pt x="4176" y="113"/>
                    <a:pt x="4174" y="108"/>
                    <a:pt x="4172" y="104"/>
                  </a:cubicBezTo>
                  <a:cubicBezTo>
                    <a:pt x="4173" y="87"/>
                    <a:pt x="4174" y="71"/>
                    <a:pt x="4174" y="71"/>
                  </a:cubicBezTo>
                  <a:cubicBezTo>
                    <a:pt x="4173" y="73"/>
                    <a:pt x="4171" y="84"/>
                    <a:pt x="4169" y="97"/>
                  </a:cubicBezTo>
                  <a:cubicBezTo>
                    <a:pt x="4168" y="95"/>
                    <a:pt x="4167" y="93"/>
                    <a:pt x="4166" y="92"/>
                  </a:cubicBezTo>
                  <a:cubicBezTo>
                    <a:pt x="4167" y="81"/>
                    <a:pt x="4168" y="72"/>
                    <a:pt x="4169" y="66"/>
                  </a:cubicBezTo>
                  <a:cubicBezTo>
                    <a:pt x="4168" y="73"/>
                    <a:pt x="4167" y="81"/>
                    <a:pt x="4165" y="90"/>
                  </a:cubicBezTo>
                  <a:cubicBezTo>
                    <a:pt x="4164" y="88"/>
                    <a:pt x="4162" y="86"/>
                    <a:pt x="4160" y="83"/>
                  </a:cubicBezTo>
                  <a:cubicBezTo>
                    <a:pt x="4164" y="26"/>
                    <a:pt x="4162" y="12"/>
                    <a:pt x="4162" y="12"/>
                  </a:cubicBezTo>
                  <a:cubicBezTo>
                    <a:pt x="4162" y="12"/>
                    <a:pt x="4162" y="18"/>
                    <a:pt x="4159" y="56"/>
                  </a:cubicBezTo>
                  <a:cubicBezTo>
                    <a:pt x="4158" y="64"/>
                    <a:pt x="4157" y="71"/>
                    <a:pt x="4156" y="78"/>
                  </a:cubicBezTo>
                  <a:cubicBezTo>
                    <a:pt x="4154" y="76"/>
                    <a:pt x="4151" y="73"/>
                    <a:pt x="4149" y="71"/>
                  </a:cubicBezTo>
                  <a:cubicBezTo>
                    <a:pt x="4150" y="48"/>
                    <a:pt x="4151" y="31"/>
                    <a:pt x="4151" y="31"/>
                  </a:cubicBezTo>
                  <a:cubicBezTo>
                    <a:pt x="4149" y="37"/>
                    <a:pt x="4147" y="52"/>
                    <a:pt x="4146" y="68"/>
                  </a:cubicBezTo>
                  <a:cubicBezTo>
                    <a:pt x="4144" y="66"/>
                    <a:pt x="4142" y="65"/>
                    <a:pt x="4140" y="63"/>
                  </a:cubicBezTo>
                  <a:cubicBezTo>
                    <a:pt x="4142" y="65"/>
                    <a:pt x="4144" y="67"/>
                    <a:pt x="4146" y="69"/>
                  </a:cubicBezTo>
                  <a:cubicBezTo>
                    <a:pt x="4145" y="82"/>
                    <a:pt x="4145" y="96"/>
                    <a:pt x="4144" y="109"/>
                  </a:cubicBezTo>
                  <a:cubicBezTo>
                    <a:pt x="4143" y="104"/>
                    <a:pt x="4141" y="99"/>
                    <a:pt x="4140" y="96"/>
                  </a:cubicBezTo>
                  <a:cubicBezTo>
                    <a:pt x="4141" y="104"/>
                    <a:pt x="4142" y="112"/>
                    <a:pt x="4144" y="120"/>
                  </a:cubicBezTo>
                  <a:cubicBezTo>
                    <a:pt x="4144" y="123"/>
                    <a:pt x="4144" y="126"/>
                    <a:pt x="4144" y="128"/>
                  </a:cubicBezTo>
                  <a:cubicBezTo>
                    <a:pt x="4143" y="125"/>
                    <a:pt x="4141" y="122"/>
                    <a:pt x="4140" y="118"/>
                  </a:cubicBezTo>
                  <a:cubicBezTo>
                    <a:pt x="4135" y="80"/>
                    <a:pt x="4128" y="28"/>
                    <a:pt x="4128" y="28"/>
                  </a:cubicBezTo>
                  <a:cubicBezTo>
                    <a:pt x="4128" y="39"/>
                    <a:pt x="4126" y="72"/>
                    <a:pt x="4124" y="100"/>
                  </a:cubicBezTo>
                  <a:cubicBezTo>
                    <a:pt x="4124" y="98"/>
                    <a:pt x="4123" y="97"/>
                    <a:pt x="4122" y="96"/>
                  </a:cubicBezTo>
                  <a:cubicBezTo>
                    <a:pt x="4123" y="97"/>
                    <a:pt x="4124" y="99"/>
                    <a:pt x="4124" y="100"/>
                  </a:cubicBezTo>
                  <a:cubicBezTo>
                    <a:pt x="4124" y="110"/>
                    <a:pt x="4123" y="120"/>
                    <a:pt x="4122" y="128"/>
                  </a:cubicBezTo>
                  <a:cubicBezTo>
                    <a:pt x="4122" y="128"/>
                    <a:pt x="4122" y="127"/>
                    <a:pt x="4122" y="127"/>
                  </a:cubicBezTo>
                  <a:cubicBezTo>
                    <a:pt x="4122" y="109"/>
                    <a:pt x="4120" y="87"/>
                    <a:pt x="4119" y="71"/>
                  </a:cubicBezTo>
                  <a:cubicBezTo>
                    <a:pt x="4120" y="68"/>
                    <a:pt x="4121" y="66"/>
                    <a:pt x="4122" y="64"/>
                  </a:cubicBezTo>
                  <a:cubicBezTo>
                    <a:pt x="4121" y="65"/>
                    <a:pt x="4120" y="67"/>
                    <a:pt x="4118" y="69"/>
                  </a:cubicBezTo>
                  <a:cubicBezTo>
                    <a:pt x="4118" y="61"/>
                    <a:pt x="4117" y="55"/>
                    <a:pt x="4117" y="53"/>
                  </a:cubicBezTo>
                  <a:cubicBezTo>
                    <a:pt x="4117" y="52"/>
                    <a:pt x="4118" y="52"/>
                    <a:pt x="4118" y="51"/>
                  </a:cubicBezTo>
                  <a:cubicBezTo>
                    <a:pt x="4118" y="51"/>
                    <a:pt x="4117" y="52"/>
                    <a:pt x="4117" y="52"/>
                  </a:cubicBezTo>
                  <a:cubicBezTo>
                    <a:pt x="4117" y="52"/>
                    <a:pt x="4117" y="52"/>
                    <a:pt x="4117" y="52"/>
                  </a:cubicBezTo>
                  <a:cubicBezTo>
                    <a:pt x="4117" y="52"/>
                    <a:pt x="4117" y="52"/>
                    <a:pt x="4117" y="52"/>
                  </a:cubicBezTo>
                  <a:cubicBezTo>
                    <a:pt x="4115" y="54"/>
                    <a:pt x="4113" y="56"/>
                    <a:pt x="4111" y="57"/>
                  </a:cubicBezTo>
                  <a:cubicBezTo>
                    <a:pt x="4112" y="54"/>
                    <a:pt x="4112" y="52"/>
                    <a:pt x="4112" y="50"/>
                  </a:cubicBezTo>
                  <a:cubicBezTo>
                    <a:pt x="4116" y="46"/>
                    <a:pt x="4119" y="42"/>
                    <a:pt x="4123" y="38"/>
                  </a:cubicBezTo>
                  <a:cubicBezTo>
                    <a:pt x="4119" y="41"/>
                    <a:pt x="4116" y="44"/>
                    <a:pt x="4113" y="47"/>
                  </a:cubicBezTo>
                  <a:cubicBezTo>
                    <a:pt x="4113" y="43"/>
                    <a:pt x="4114" y="40"/>
                    <a:pt x="4114" y="40"/>
                  </a:cubicBezTo>
                  <a:cubicBezTo>
                    <a:pt x="4113" y="43"/>
                    <a:pt x="4111" y="46"/>
                    <a:pt x="4110" y="50"/>
                  </a:cubicBezTo>
                  <a:cubicBezTo>
                    <a:pt x="4103" y="58"/>
                    <a:pt x="4098" y="66"/>
                    <a:pt x="4094" y="75"/>
                  </a:cubicBezTo>
                  <a:cubicBezTo>
                    <a:pt x="4093" y="70"/>
                    <a:pt x="4093" y="66"/>
                    <a:pt x="4093" y="63"/>
                  </a:cubicBezTo>
                  <a:cubicBezTo>
                    <a:pt x="4096" y="57"/>
                    <a:pt x="4099" y="50"/>
                    <a:pt x="4103" y="42"/>
                  </a:cubicBezTo>
                  <a:cubicBezTo>
                    <a:pt x="4094" y="52"/>
                    <a:pt x="4088" y="61"/>
                    <a:pt x="4084" y="71"/>
                  </a:cubicBezTo>
                  <a:cubicBezTo>
                    <a:pt x="4083" y="70"/>
                    <a:pt x="4082" y="70"/>
                    <a:pt x="4082" y="69"/>
                  </a:cubicBezTo>
                  <a:cubicBezTo>
                    <a:pt x="4082" y="68"/>
                    <a:pt x="4082" y="67"/>
                    <a:pt x="4081" y="65"/>
                  </a:cubicBezTo>
                  <a:cubicBezTo>
                    <a:pt x="4088" y="53"/>
                    <a:pt x="4096" y="41"/>
                    <a:pt x="4107" y="25"/>
                  </a:cubicBezTo>
                  <a:cubicBezTo>
                    <a:pt x="4096" y="40"/>
                    <a:pt x="4088" y="51"/>
                    <a:pt x="4081" y="64"/>
                  </a:cubicBezTo>
                  <a:cubicBezTo>
                    <a:pt x="4079" y="45"/>
                    <a:pt x="4077" y="30"/>
                    <a:pt x="4077" y="30"/>
                  </a:cubicBezTo>
                  <a:cubicBezTo>
                    <a:pt x="4078" y="35"/>
                    <a:pt x="4078" y="49"/>
                    <a:pt x="4078" y="65"/>
                  </a:cubicBezTo>
                  <a:cubicBezTo>
                    <a:pt x="4078" y="65"/>
                    <a:pt x="4077" y="65"/>
                    <a:pt x="4077" y="65"/>
                  </a:cubicBezTo>
                  <a:cubicBezTo>
                    <a:pt x="4077" y="65"/>
                    <a:pt x="4078" y="65"/>
                    <a:pt x="4078" y="65"/>
                  </a:cubicBezTo>
                  <a:cubicBezTo>
                    <a:pt x="4078" y="67"/>
                    <a:pt x="4078" y="69"/>
                    <a:pt x="4077" y="71"/>
                  </a:cubicBezTo>
                  <a:cubicBezTo>
                    <a:pt x="4076" y="74"/>
                    <a:pt x="4075" y="78"/>
                    <a:pt x="4074" y="81"/>
                  </a:cubicBezTo>
                  <a:cubicBezTo>
                    <a:pt x="4075" y="78"/>
                    <a:pt x="4076" y="76"/>
                    <a:pt x="4077" y="73"/>
                  </a:cubicBezTo>
                  <a:cubicBezTo>
                    <a:pt x="4077" y="79"/>
                    <a:pt x="4077" y="85"/>
                    <a:pt x="4077" y="91"/>
                  </a:cubicBezTo>
                  <a:cubicBezTo>
                    <a:pt x="4076" y="93"/>
                    <a:pt x="4076" y="95"/>
                    <a:pt x="4076" y="97"/>
                  </a:cubicBezTo>
                  <a:cubicBezTo>
                    <a:pt x="4075" y="96"/>
                    <a:pt x="4074" y="95"/>
                    <a:pt x="4074" y="94"/>
                  </a:cubicBezTo>
                  <a:cubicBezTo>
                    <a:pt x="4073" y="91"/>
                    <a:pt x="4073" y="88"/>
                    <a:pt x="4073" y="85"/>
                  </a:cubicBezTo>
                  <a:cubicBezTo>
                    <a:pt x="4073" y="83"/>
                    <a:pt x="4074" y="82"/>
                    <a:pt x="4074" y="81"/>
                  </a:cubicBezTo>
                  <a:cubicBezTo>
                    <a:pt x="4074" y="82"/>
                    <a:pt x="4073" y="83"/>
                    <a:pt x="4073" y="84"/>
                  </a:cubicBezTo>
                  <a:cubicBezTo>
                    <a:pt x="4072" y="72"/>
                    <a:pt x="4071" y="62"/>
                    <a:pt x="4071" y="55"/>
                  </a:cubicBezTo>
                  <a:cubicBezTo>
                    <a:pt x="4072" y="54"/>
                    <a:pt x="4073" y="53"/>
                    <a:pt x="4075" y="52"/>
                  </a:cubicBezTo>
                  <a:cubicBezTo>
                    <a:pt x="4073" y="53"/>
                    <a:pt x="4072" y="54"/>
                    <a:pt x="4071" y="54"/>
                  </a:cubicBezTo>
                  <a:cubicBezTo>
                    <a:pt x="4071" y="49"/>
                    <a:pt x="4070" y="46"/>
                    <a:pt x="4070" y="46"/>
                  </a:cubicBezTo>
                  <a:cubicBezTo>
                    <a:pt x="4070" y="48"/>
                    <a:pt x="4070" y="51"/>
                    <a:pt x="4070" y="55"/>
                  </a:cubicBezTo>
                  <a:cubicBezTo>
                    <a:pt x="4067" y="57"/>
                    <a:pt x="4064" y="59"/>
                    <a:pt x="4061" y="62"/>
                  </a:cubicBezTo>
                  <a:cubicBezTo>
                    <a:pt x="4061" y="58"/>
                    <a:pt x="4061" y="54"/>
                    <a:pt x="4061" y="50"/>
                  </a:cubicBezTo>
                  <a:cubicBezTo>
                    <a:pt x="4065" y="45"/>
                    <a:pt x="4070" y="40"/>
                    <a:pt x="4075" y="34"/>
                  </a:cubicBezTo>
                  <a:cubicBezTo>
                    <a:pt x="4070" y="39"/>
                    <a:pt x="4065" y="44"/>
                    <a:pt x="4061" y="48"/>
                  </a:cubicBezTo>
                  <a:cubicBezTo>
                    <a:pt x="4062" y="21"/>
                    <a:pt x="4064" y="0"/>
                    <a:pt x="4064" y="0"/>
                  </a:cubicBezTo>
                  <a:cubicBezTo>
                    <a:pt x="4060" y="10"/>
                    <a:pt x="4058" y="35"/>
                    <a:pt x="4057" y="53"/>
                  </a:cubicBezTo>
                  <a:cubicBezTo>
                    <a:pt x="4056" y="54"/>
                    <a:pt x="4055" y="55"/>
                    <a:pt x="4055" y="56"/>
                  </a:cubicBezTo>
                  <a:cubicBezTo>
                    <a:pt x="4053" y="44"/>
                    <a:pt x="4050" y="33"/>
                    <a:pt x="4050" y="33"/>
                  </a:cubicBezTo>
                  <a:cubicBezTo>
                    <a:pt x="4051" y="39"/>
                    <a:pt x="4051" y="49"/>
                    <a:pt x="4050" y="62"/>
                  </a:cubicBezTo>
                  <a:cubicBezTo>
                    <a:pt x="4048" y="63"/>
                    <a:pt x="4047" y="65"/>
                    <a:pt x="4046" y="67"/>
                  </a:cubicBezTo>
                  <a:cubicBezTo>
                    <a:pt x="4045" y="65"/>
                    <a:pt x="4044" y="63"/>
                    <a:pt x="4043" y="62"/>
                  </a:cubicBezTo>
                  <a:cubicBezTo>
                    <a:pt x="4043" y="63"/>
                    <a:pt x="4044" y="65"/>
                    <a:pt x="4045" y="68"/>
                  </a:cubicBezTo>
                  <a:cubicBezTo>
                    <a:pt x="4042" y="72"/>
                    <a:pt x="4040" y="75"/>
                    <a:pt x="4039" y="78"/>
                  </a:cubicBezTo>
                  <a:cubicBezTo>
                    <a:pt x="4038" y="61"/>
                    <a:pt x="4038" y="48"/>
                    <a:pt x="4038" y="48"/>
                  </a:cubicBezTo>
                  <a:cubicBezTo>
                    <a:pt x="4037" y="52"/>
                    <a:pt x="4036" y="65"/>
                    <a:pt x="4034" y="80"/>
                  </a:cubicBezTo>
                  <a:cubicBezTo>
                    <a:pt x="4033" y="82"/>
                    <a:pt x="4033" y="85"/>
                    <a:pt x="4032" y="87"/>
                  </a:cubicBezTo>
                  <a:cubicBezTo>
                    <a:pt x="4031" y="86"/>
                    <a:pt x="4031" y="86"/>
                    <a:pt x="4030" y="85"/>
                  </a:cubicBezTo>
                  <a:cubicBezTo>
                    <a:pt x="4033" y="48"/>
                    <a:pt x="4036" y="9"/>
                    <a:pt x="4036" y="9"/>
                  </a:cubicBezTo>
                  <a:cubicBezTo>
                    <a:pt x="4032" y="20"/>
                    <a:pt x="4028" y="57"/>
                    <a:pt x="4024" y="89"/>
                  </a:cubicBezTo>
                  <a:cubicBezTo>
                    <a:pt x="4023" y="91"/>
                    <a:pt x="4022" y="92"/>
                    <a:pt x="4022" y="93"/>
                  </a:cubicBezTo>
                  <a:cubicBezTo>
                    <a:pt x="4021" y="92"/>
                    <a:pt x="4020" y="90"/>
                    <a:pt x="4019" y="89"/>
                  </a:cubicBezTo>
                  <a:cubicBezTo>
                    <a:pt x="4022" y="72"/>
                    <a:pt x="4025" y="55"/>
                    <a:pt x="4025" y="37"/>
                  </a:cubicBezTo>
                  <a:cubicBezTo>
                    <a:pt x="4025" y="34"/>
                    <a:pt x="4025" y="30"/>
                    <a:pt x="4025" y="26"/>
                  </a:cubicBezTo>
                  <a:cubicBezTo>
                    <a:pt x="4018" y="45"/>
                    <a:pt x="4017" y="66"/>
                    <a:pt x="4013" y="86"/>
                  </a:cubicBezTo>
                  <a:cubicBezTo>
                    <a:pt x="4012" y="85"/>
                    <a:pt x="4012" y="84"/>
                    <a:pt x="4011" y="84"/>
                  </a:cubicBezTo>
                  <a:cubicBezTo>
                    <a:pt x="4012" y="84"/>
                    <a:pt x="4012" y="85"/>
                    <a:pt x="4013" y="86"/>
                  </a:cubicBezTo>
                  <a:cubicBezTo>
                    <a:pt x="4012" y="88"/>
                    <a:pt x="4012" y="90"/>
                    <a:pt x="4012" y="92"/>
                  </a:cubicBezTo>
                  <a:cubicBezTo>
                    <a:pt x="4011" y="94"/>
                    <a:pt x="4011" y="96"/>
                    <a:pt x="4010" y="98"/>
                  </a:cubicBezTo>
                  <a:cubicBezTo>
                    <a:pt x="4010" y="97"/>
                    <a:pt x="4009" y="96"/>
                    <a:pt x="4008" y="94"/>
                  </a:cubicBezTo>
                  <a:cubicBezTo>
                    <a:pt x="4008" y="86"/>
                    <a:pt x="4007" y="78"/>
                    <a:pt x="4006" y="72"/>
                  </a:cubicBezTo>
                  <a:cubicBezTo>
                    <a:pt x="4009" y="67"/>
                    <a:pt x="4013" y="63"/>
                    <a:pt x="4017" y="59"/>
                  </a:cubicBezTo>
                  <a:cubicBezTo>
                    <a:pt x="4013" y="62"/>
                    <a:pt x="4009" y="66"/>
                    <a:pt x="4006" y="70"/>
                  </a:cubicBezTo>
                  <a:cubicBezTo>
                    <a:pt x="4005" y="64"/>
                    <a:pt x="4005" y="60"/>
                    <a:pt x="4004" y="57"/>
                  </a:cubicBezTo>
                  <a:cubicBezTo>
                    <a:pt x="4005" y="54"/>
                    <a:pt x="4007" y="52"/>
                    <a:pt x="4008" y="50"/>
                  </a:cubicBezTo>
                  <a:cubicBezTo>
                    <a:pt x="4007" y="51"/>
                    <a:pt x="4005" y="53"/>
                    <a:pt x="4004" y="54"/>
                  </a:cubicBezTo>
                  <a:cubicBezTo>
                    <a:pt x="4004" y="53"/>
                    <a:pt x="4004" y="52"/>
                    <a:pt x="4004" y="52"/>
                  </a:cubicBezTo>
                  <a:cubicBezTo>
                    <a:pt x="4004" y="53"/>
                    <a:pt x="4004" y="54"/>
                    <a:pt x="4004" y="54"/>
                  </a:cubicBezTo>
                  <a:cubicBezTo>
                    <a:pt x="4002" y="56"/>
                    <a:pt x="4000" y="58"/>
                    <a:pt x="3998" y="60"/>
                  </a:cubicBezTo>
                  <a:cubicBezTo>
                    <a:pt x="3997" y="54"/>
                    <a:pt x="3996" y="48"/>
                    <a:pt x="3995" y="44"/>
                  </a:cubicBezTo>
                  <a:cubicBezTo>
                    <a:pt x="3996" y="49"/>
                    <a:pt x="3995" y="56"/>
                    <a:pt x="3994" y="64"/>
                  </a:cubicBezTo>
                  <a:cubicBezTo>
                    <a:pt x="3993" y="66"/>
                    <a:pt x="3992" y="68"/>
                    <a:pt x="3991" y="69"/>
                  </a:cubicBezTo>
                  <a:cubicBezTo>
                    <a:pt x="3989" y="67"/>
                    <a:pt x="3988" y="66"/>
                    <a:pt x="3986" y="64"/>
                  </a:cubicBezTo>
                  <a:cubicBezTo>
                    <a:pt x="3988" y="66"/>
                    <a:pt x="3989" y="67"/>
                    <a:pt x="3991" y="69"/>
                  </a:cubicBezTo>
                  <a:cubicBezTo>
                    <a:pt x="3989" y="71"/>
                    <a:pt x="3988" y="73"/>
                    <a:pt x="3987" y="75"/>
                  </a:cubicBezTo>
                  <a:cubicBezTo>
                    <a:pt x="3987" y="75"/>
                    <a:pt x="3987" y="75"/>
                    <a:pt x="3987" y="75"/>
                  </a:cubicBezTo>
                  <a:cubicBezTo>
                    <a:pt x="3987" y="75"/>
                    <a:pt x="3987" y="75"/>
                    <a:pt x="3987" y="75"/>
                  </a:cubicBezTo>
                  <a:cubicBezTo>
                    <a:pt x="3986" y="76"/>
                    <a:pt x="3985" y="77"/>
                    <a:pt x="3984" y="79"/>
                  </a:cubicBezTo>
                  <a:cubicBezTo>
                    <a:pt x="3984" y="79"/>
                    <a:pt x="3984" y="79"/>
                    <a:pt x="3984" y="79"/>
                  </a:cubicBezTo>
                  <a:cubicBezTo>
                    <a:pt x="3985" y="60"/>
                    <a:pt x="3985" y="45"/>
                    <a:pt x="3985" y="45"/>
                  </a:cubicBezTo>
                  <a:cubicBezTo>
                    <a:pt x="3985" y="50"/>
                    <a:pt x="3983" y="61"/>
                    <a:pt x="3980" y="73"/>
                  </a:cubicBezTo>
                  <a:cubicBezTo>
                    <a:pt x="3979" y="73"/>
                    <a:pt x="3979" y="73"/>
                    <a:pt x="3978" y="72"/>
                  </a:cubicBezTo>
                  <a:cubicBezTo>
                    <a:pt x="3979" y="70"/>
                    <a:pt x="3979" y="68"/>
                    <a:pt x="3979" y="66"/>
                  </a:cubicBezTo>
                  <a:cubicBezTo>
                    <a:pt x="3979" y="65"/>
                    <a:pt x="3979" y="65"/>
                    <a:pt x="3980" y="65"/>
                  </a:cubicBezTo>
                  <a:cubicBezTo>
                    <a:pt x="3979" y="65"/>
                    <a:pt x="3979" y="65"/>
                    <a:pt x="3979" y="66"/>
                  </a:cubicBezTo>
                  <a:cubicBezTo>
                    <a:pt x="3979" y="64"/>
                    <a:pt x="3979" y="63"/>
                    <a:pt x="3979" y="61"/>
                  </a:cubicBezTo>
                  <a:cubicBezTo>
                    <a:pt x="3979" y="55"/>
                    <a:pt x="3979" y="49"/>
                    <a:pt x="3978" y="42"/>
                  </a:cubicBezTo>
                  <a:cubicBezTo>
                    <a:pt x="3981" y="27"/>
                    <a:pt x="3983" y="17"/>
                    <a:pt x="3983" y="17"/>
                  </a:cubicBezTo>
                  <a:cubicBezTo>
                    <a:pt x="3980" y="22"/>
                    <a:pt x="3973" y="49"/>
                    <a:pt x="3967" y="78"/>
                  </a:cubicBezTo>
                  <a:cubicBezTo>
                    <a:pt x="3967" y="78"/>
                    <a:pt x="3967" y="79"/>
                    <a:pt x="3966" y="79"/>
                  </a:cubicBezTo>
                  <a:cubicBezTo>
                    <a:pt x="3965" y="76"/>
                    <a:pt x="3962" y="72"/>
                    <a:pt x="3960" y="69"/>
                  </a:cubicBezTo>
                  <a:cubicBezTo>
                    <a:pt x="3961" y="67"/>
                    <a:pt x="3963" y="66"/>
                    <a:pt x="3965" y="64"/>
                  </a:cubicBezTo>
                  <a:cubicBezTo>
                    <a:pt x="3963" y="66"/>
                    <a:pt x="3961" y="67"/>
                    <a:pt x="3960" y="69"/>
                  </a:cubicBezTo>
                  <a:cubicBezTo>
                    <a:pt x="3959" y="68"/>
                    <a:pt x="3958" y="67"/>
                    <a:pt x="3957" y="66"/>
                  </a:cubicBezTo>
                  <a:cubicBezTo>
                    <a:pt x="3957" y="60"/>
                    <a:pt x="3956" y="55"/>
                    <a:pt x="3956" y="52"/>
                  </a:cubicBezTo>
                  <a:cubicBezTo>
                    <a:pt x="3956" y="56"/>
                    <a:pt x="3956" y="60"/>
                    <a:pt x="3956" y="64"/>
                  </a:cubicBezTo>
                  <a:cubicBezTo>
                    <a:pt x="3952" y="60"/>
                    <a:pt x="3948" y="55"/>
                    <a:pt x="3943" y="50"/>
                  </a:cubicBezTo>
                  <a:cubicBezTo>
                    <a:pt x="3945" y="55"/>
                    <a:pt x="3949" y="60"/>
                    <a:pt x="3952" y="65"/>
                  </a:cubicBezTo>
                  <a:cubicBezTo>
                    <a:pt x="3951" y="68"/>
                    <a:pt x="3951" y="71"/>
                    <a:pt x="3950" y="76"/>
                  </a:cubicBezTo>
                  <a:cubicBezTo>
                    <a:pt x="3948" y="74"/>
                    <a:pt x="3946" y="71"/>
                    <a:pt x="3943" y="68"/>
                  </a:cubicBezTo>
                  <a:cubicBezTo>
                    <a:pt x="3943" y="54"/>
                    <a:pt x="3942" y="41"/>
                    <a:pt x="3941" y="33"/>
                  </a:cubicBezTo>
                  <a:cubicBezTo>
                    <a:pt x="3942" y="42"/>
                    <a:pt x="3941" y="53"/>
                    <a:pt x="3940" y="65"/>
                  </a:cubicBezTo>
                  <a:cubicBezTo>
                    <a:pt x="3938" y="63"/>
                    <a:pt x="3936" y="61"/>
                    <a:pt x="3934" y="59"/>
                  </a:cubicBezTo>
                  <a:cubicBezTo>
                    <a:pt x="3936" y="61"/>
                    <a:pt x="3938" y="63"/>
                    <a:pt x="3940" y="65"/>
                  </a:cubicBezTo>
                  <a:cubicBezTo>
                    <a:pt x="3939" y="72"/>
                    <a:pt x="3938" y="80"/>
                    <a:pt x="3937" y="87"/>
                  </a:cubicBezTo>
                  <a:cubicBezTo>
                    <a:pt x="3937" y="87"/>
                    <a:pt x="3937" y="87"/>
                    <a:pt x="3937" y="87"/>
                  </a:cubicBezTo>
                  <a:cubicBezTo>
                    <a:pt x="3936" y="85"/>
                    <a:pt x="3936" y="84"/>
                    <a:pt x="3935" y="83"/>
                  </a:cubicBezTo>
                  <a:cubicBezTo>
                    <a:pt x="3936" y="82"/>
                    <a:pt x="3936" y="82"/>
                    <a:pt x="3936" y="81"/>
                  </a:cubicBezTo>
                  <a:cubicBezTo>
                    <a:pt x="3936" y="82"/>
                    <a:pt x="3936" y="82"/>
                    <a:pt x="3935" y="83"/>
                  </a:cubicBezTo>
                  <a:cubicBezTo>
                    <a:pt x="3935" y="81"/>
                    <a:pt x="3934" y="79"/>
                    <a:pt x="3933" y="77"/>
                  </a:cubicBezTo>
                  <a:cubicBezTo>
                    <a:pt x="3934" y="79"/>
                    <a:pt x="3934" y="81"/>
                    <a:pt x="3935" y="83"/>
                  </a:cubicBezTo>
                  <a:cubicBezTo>
                    <a:pt x="3934" y="85"/>
                    <a:pt x="3933" y="86"/>
                    <a:pt x="3932" y="88"/>
                  </a:cubicBezTo>
                  <a:cubicBezTo>
                    <a:pt x="3933" y="86"/>
                    <a:pt x="3934" y="85"/>
                    <a:pt x="3935" y="83"/>
                  </a:cubicBezTo>
                  <a:cubicBezTo>
                    <a:pt x="3935" y="85"/>
                    <a:pt x="3936" y="86"/>
                    <a:pt x="3936" y="88"/>
                  </a:cubicBezTo>
                  <a:cubicBezTo>
                    <a:pt x="3934" y="91"/>
                    <a:pt x="3933" y="95"/>
                    <a:pt x="3931" y="98"/>
                  </a:cubicBezTo>
                  <a:cubicBezTo>
                    <a:pt x="3931" y="97"/>
                    <a:pt x="3931" y="97"/>
                    <a:pt x="3930" y="97"/>
                  </a:cubicBezTo>
                  <a:cubicBezTo>
                    <a:pt x="3930" y="95"/>
                    <a:pt x="3930" y="94"/>
                    <a:pt x="3930" y="93"/>
                  </a:cubicBezTo>
                  <a:cubicBezTo>
                    <a:pt x="3930" y="91"/>
                    <a:pt x="3931" y="89"/>
                    <a:pt x="3932" y="88"/>
                  </a:cubicBezTo>
                  <a:cubicBezTo>
                    <a:pt x="3931" y="89"/>
                    <a:pt x="3930" y="91"/>
                    <a:pt x="3929" y="92"/>
                  </a:cubicBezTo>
                  <a:cubicBezTo>
                    <a:pt x="3929" y="92"/>
                    <a:pt x="3929" y="91"/>
                    <a:pt x="3929" y="91"/>
                  </a:cubicBezTo>
                  <a:cubicBezTo>
                    <a:pt x="3929" y="74"/>
                    <a:pt x="3928" y="60"/>
                    <a:pt x="3928" y="60"/>
                  </a:cubicBezTo>
                  <a:cubicBezTo>
                    <a:pt x="3928" y="65"/>
                    <a:pt x="3927" y="73"/>
                    <a:pt x="3927" y="81"/>
                  </a:cubicBezTo>
                  <a:cubicBezTo>
                    <a:pt x="3926" y="79"/>
                    <a:pt x="3926" y="76"/>
                    <a:pt x="3925" y="74"/>
                  </a:cubicBezTo>
                  <a:cubicBezTo>
                    <a:pt x="3926" y="79"/>
                    <a:pt x="3926" y="83"/>
                    <a:pt x="3926" y="88"/>
                  </a:cubicBezTo>
                  <a:cubicBezTo>
                    <a:pt x="3925" y="86"/>
                    <a:pt x="3924" y="84"/>
                    <a:pt x="3923" y="83"/>
                  </a:cubicBezTo>
                  <a:cubicBezTo>
                    <a:pt x="3924" y="85"/>
                    <a:pt x="3925" y="87"/>
                    <a:pt x="3926" y="89"/>
                  </a:cubicBezTo>
                  <a:cubicBezTo>
                    <a:pt x="3926" y="89"/>
                    <a:pt x="3926" y="89"/>
                    <a:pt x="3926" y="89"/>
                  </a:cubicBezTo>
                  <a:cubicBezTo>
                    <a:pt x="3926" y="93"/>
                    <a:pt x="3925" y="97"/>
                    <a:pt x="3925" y="101"/>
                  </a:cubicBezTo>
                  <a:cubicBezTo>
                    <a:pt x="3924" y="103"/>
                    <a:pt x="3923" y="104"/>
                    <a:pt x="3923" y="106"/>
                  </a:cubicBezTo>
                  <a:cubicBezTo>
                    <a:pt x="3921" y="100"/>
                    <a:pt x="3920" y="95"/>
                    <a:pt x="3918" y="90"/>
                  </a:cubicBezTo>
                  <a:cubicBezTo>
                    <a:pt x="3919" y="88"/>
                    <a:pt x="3921" y="85"/>
                    <a:pt x="3922" y="83"/>
                  </a:cubicBezTo>
                  <a:cubicBezTo>
                    <a:pt x="3921" y="85"/>
                    <a:pt x="3919" y="87"/>
                    <a:pt x="3917" y="89"/>
                  </a:cubicBezTo>
                  <a:cubicBezTo>
                    <a:pt x="3917" y="88"/>
                    <a:pt x="3916" y="87"/>
                    <a:pt x="3916" y="87"/>
                  </a:cubicBezTo>
                  <a:cubicBezTo>
                    <a:pt x="3916" y="76"/>
                    <a:pt x="3917" y="68"/>
                    <a:pt x="3917" y="68"/>
                  </a:cubicBezTo>
                  <a:cubicBezTo>
                    <a:pt x="3916" y="72"/>
                    <a:pt x="3915" y="77"/>
                    <a:pt x="3914" y="82"/>
                  </a:cubicBezTo>
                  <a:cubicBezTo>
                    <a:pt x="3914" y="81"/>
                    <a:pt x="3914" y="80"/>
                    <a:pt x="3914" y="80"/>
                  </a:cubicBezTo>
                  <a:cubicBezTo>
                    <a:pt x="3914" y="80"/>
                    <a:pt x="3914" y="81"/>
                    <a:pt x="3914" y="82"/>
                  </a:cubicBezTo>
                  <a:cubicBezTo>
                    <a:pt x="3913" y="80"/>
                    <a:pt x="3912" y="78"/>
                    <a:pt x="3910" y="75"/>
                  </a:cubicBezTo>
                  <a:cubicBezTo>
                    <a:pt x="3911" y="65"/>
                    <a:pt x="3912" y="56"/>
                    <a:pt x="3913" y="48"/>
                  </a:cubicBezTo>
                  <a:cubicBezTo>
                    <a:pt x="3912" y="55"/>
                    <a:pt x="3910" y="64"/>
                    <a:pt x="3909" y="73"/>
                  </a:cubicBezTo>
                  <a:cubicBezTo>
                    <a:pt x="3907" y="70"/>
                    <a:pt x="3905" y="67"/>
                    <a:pt x="3903" y="64"/>
                  </a:cubicBezTo>
                  <a:cubicBezTo>
                    <a:pt x="3903" y="62"/>
                    <a:pt x="3903" y="59"/>
                    <a:pt x="3903" y="57"/>
                  </a:cubicBezTo>
                  <a:cubicBezTo>
                    <a:pt x="3902" y="58"/>
                    <a:pt x="3902" y="60"/>
                    <a:pt x="3901" y="62"/>
                  </a:cubicBezTo>
                  <a:cubicBezTo>
                    <a:pt x="3899" y="59"/>
                    <a:pt x="3896" y="55"/>
                    <a:pt x="3893" y="52"/>
                  </a:cubicBezTo>
                  <a:cubicBezTo>
                    <a:pt x="3893" y="48"/>
                    <a:pt x="3893" y="46"/>
                    <a:pt x="3893" y="46"/>
                  </a:cubicBezTo>
                  <a:cubicBezTo>
                    <a:pt x="3893" y="48"/>
                    <a:pt x="3893" y="49"/>
                    <a:pt x="3892" y="51"/>
                  </a:cubicBezTo>
                  <a:cubicBezTo>
                    <a:pt x="3889" y="47"/>
                    <a:pt x="3885" y="43"/>
                    <a:pt x="3881" y="39"/>
                  </a:cubicBezTo>
                  <a:cubicBezTo>
                    <a:pt x="3881" y="37"/>
                    <a:pt x="3881" y="35"/>
                    <a:pt x="3880" y="34"/>
                  </a:cubicBezTo>
                  <a:cubicBezTo>
                    <a:pt x="3880" y="34"/>
                    <a:pt x="3881" y="36"/>
                    <a:pt x="3881" y="39"/>
                  </a:cubicBezTo>
                  <a:cubicBezTo>
                    <a:pt x="3879" y="37"/>
                    <a:pt x="3878" y="36"/>
                    <a:pt x="3876" y="34"/>
                  </a:cubicBezTo>
                  <a:cubicBezTo>
                    <a:pt x="3878" y="36"/>
                    <a:pt x="3879" y="38"/>
                    <a:pt x="3881" y="40"/>
                  </a:cubicBezTo>
                  <a:cubicBezTo>
                    <a:pt x="3881" y="40"/>
                    <a:pt x="3881" y="40"/>
                    <a:pt x="3881" y="41"/>
                  </a:cubicBezTo>
                  <a:cubicBezTo>
                    <a:pt x="3881" y="40"/>
                    <a:pt x="3881" y="40"/>
                    <a:pt x="3881" y="40"/>
                  </a:cubicBezTo>
                  <a:cubicBezTo>
                    <a:pt x="3885" y="45"/>
                    <a:pt x="3888" y="49"/>
                    <a:pt x="3892" y="53"/>
                  </a:cubicBezTo>
                  <a:cubicBezTo>
                    <a:pt x="3891" y="55"/>
                    <a:pt x="3890" y="59"/>
                    <a:pt x="3890" y="62"/>
                  </a:cubicBezTo>
                  <a:cubicBezTo>
                    <a:pt x="3887" y="60"/>
                    <a:pt x="3885" y="58"/>
                    <a:pt x="3882" y="56"/>
                  </a:cubicBezTo>
                  <a:cubicBezTo>
                    <a:pt x="3881" y="50"/>
                    <a:pt x="3881" y="44"/>
                    <a:pt x="3881" y="41"/>
                  </a:cubicBezTo>
                  <a:cubicBezTo>
                    <a:pt x="3881" y="45"/>
                    <a:pt x="3881" y="50"/>
                    <a:pt x="3880" y="55"/>
                  </a:cubicBezTo>
                  <a:cubicBezTo>
                    <a:pt x="3879" y="54"/>
                    <a:pt x="3878" y="53"/>
                    <a:pt x="3876" y="52"/>
                  </a:cubicBezTo>
                  <a:cubicBezTo>
                    <a:pt x="3878" y="53"/>
                    <a:pt x="3879" y="54"/>
                    <a:pt x="3880" y="55"/>
                  </a:cubicBezTo>
                  <a:cubicBezTo>
                    <a:pt x="3880" y="64"/>
                    <a:pt x="3879" y="73"/>
                    <a:pt x="3877" y="83"/>
                  </a:cubicBezTo>
                  <a:cubicBezTo>
                    <a:pt x="3877" y="82"/>
                    <a:pt x="3877" y="81"/>
                    <a:pt x="3877" y="81"/>
                  </a:cubicBezTo>
                  <a:cubicBezTo>
                    <a:pt x="3877" y="82"/>
                    <a:pt x="3877" y="82"/>
                    <a:pt x="3877" y="83"/>
                  </a:cubicBezTo>
                  <a:cubicBezTo>
                    <a:pt x="3876" y="88"/>
                    <a:pt x="3876" y="92"/>
                    <a:pt x="3875" y="97"/>
                  </a:cubicBezTo>
                  <a:cubicBezTo>
                    <a:pt x="3873" y="89"/>
                    <a:pt x="3871" y="81"/>
                    <a:pt x="3868" y="73"/>
                  </a:cubicBezTo>
                  <a:cubicBezTo>
                    <a:pt x="3868" y="72"/>
                    <a:pt x="3868" y="71"/>
                    <a:pt x="3868" y="71"/>
                  </a:cubicBezTo>
                  <a:cubicBezTo>
                    <a:pt x="3869" y="70"/>
                    <a:pt x="3870" y="69"/>
                    <a:pt x="3871" y="68"/>
                  </a:cubicBezTo>
                  <a:cubicBezTo>
                    <a:pt x="3873" y="72"/>
                    <a:pt x="3875" y="76"/>
                    <a:pt x="3877" y="81"/>
                  </a:cubicBezTo>
                  <a:cubicBezTo>
                    <a:pt x="3875" y="76"/>
                    <a:pt x="3873" y="72"/>
                    <a:pt x="3871" y="67"/>
                  </a:cubicBezTo>
                  <a:cubicBezTo>
                    <a:pt x="3872" y="67"/>
                    <a:pt x="3872" y="66"/>
                    <a:pt x="3873" y="65"/>
                  </a:cubicBezTo>
                  <a:cubicBezTo>
                    <a:pt x="3872" y="66"/>
                    <a:pt x="3872" y="66"/>
                    <a:pt x="3871" y="67"/>
                  </a:cubicBezTo>
                  <a:cubicBezTo>
                    <a:pt x="3865" y="54"/>
                    <a:pt x="3855" y="41"/>
                    <a:pt x="3843" y="25"/>
                  </a:cubicBezTo>
                  <a:cubicBezTo>
                    <a:pt x="3855" y="42"/>
                    <a:pt x="3864" y="55"/>
                    <a:pt x="3870" y="68"/>
                  </a:cubicBezTo>
                  <a:cubicBezTo>
                    <a:pt x="3870" y="68"/>
                    <a:pt x="3869" y="69"/>
                    <a:pt x="3868" y="70"/>
                  </a:cubicBezTo>
                  <a:cubicBezTo>
                    <a:pt x="3868" y="68"/>
                    <a:pt x="3868" y="66"/>
                    <a:pt x="3868" y="66"/>
                  </a:cubicBezTo>
                  <a:cubicBezTo>
                    <a:pt x="3868" y="68"/>
                    <a:pt x="3868" y="69"/>
                    <a:pt x="3867" y="71"/>
                  </a:cubicBezTo>
                  <a:cubicBezTo>
                    <a:pt x="3867" y="71"/>
                    <a:pt x="3867" y="71"/>
                    <a:pt x="3867" y="71"/>
                  </a:cubicBezTo>
                  <a:cubicBezTo>
                    <a:pt x="3863" y="61"/>
                    <a:pt x="3856" y="52"/>
                    <a:pt x="3847" y="42"/>
                  </a:cubicBezTo>
                  <a:cubicBezTo>
                    <a:pt x="3854" y="55"/>
                    <a:pt x="3859" y="65"/>
                    <a:pt x="3863" y="75"/>
                  </a:cubicBezTo>
                  <a:cubicBezTo>
                    <a:pt x="3862" y="76"/>
                    <a:pt x="3861" y="77"/>
                    <a:pt x="3860" y="77"/>
                  </a:cubicBezTo>
                  <a:cubicBezTo>
                    <a:pt x="3858" y="73"/>
                    <a:pt x="3856" y="70"/>
                    <a:pt x="3854" y="68"/>
                  </a:cubicBezTo>
                  <a:cubicBezTo>
                    <a:pt x="3853" y="63"/>
                    <a:pt x="3853" y="60"/>
                    <a:pt x="3853" y="60"/>
                  </a:cubicBezTo>
                  <a:cubicBezTo>
                    <a:pt x="3853" y="62"/>
                    <a:pt x="3853" y="64"/>
                    <a:pt x="3853" y="67"/>
                  </a:cubicBezTo>
                  <a:cubicBezTo>
                    <a:pt x="3847" y="57"/>
                    <a:pt x="3839" y="47"/>
                    <a:pt x="3828" y="38"/>
                  </a:cubicBezTo>
                  <a:cubicBezTo>
                    <a:pt x="3838" y="49"/>
                    <a:pt x="3846" y="60"/>
                    <a:pt x="3852" y="71"/>
                  </a:cubicBezTo>
                  <a:cubicBezTo>
                    <a:pt x="3852" y="75"/>
                    <a:pt x="3852" y="80"/>
                    <a:pt x="3851" y="85"/>
                  </a:cubicBezTo>
                  <a:cubicBezTo>
                    <a:pt x="3851" y="84"/>
                    <a:pt x="3851" y="83"/>
                    <a:pt x="3850" y="83"/>
                  </a:cubicBezTo>
                  <a:cubicBezTo>
                    <a:pt x="3850" y="84"/>
                    <a:pt x="3851" y="85"/>
                    <a:pt x="3851" y="86"/>
                  </a:cubicBezTo>
                  <a:cubicBezTo>
                    <a:pt x="3851" y="87"/>
                    <a:pt x="3851" y="88"/>
                    <a:pt x="3851" y="89"/>
                  </a:cubicBezTo>
                  <a:cubicBezTo>
                    <a:pt x="3849" y="92"/>
                    <a:pt x="3848" y="94"/>
                    <a:pt x="3846" y="97"/>
                  </a:cubicBezTo>
                  <a:cubicBezTo>
                    <a:pt x="3846" y="93"/>
                    <a:pt x="3846" y="90"/>
                    <a:pt x="3846" y="87"/>
                  </a:cubicBezTo>
                  <a:cubicBezTo>
                    <a:pt x="3847" y="84"/>
                    <a:pt x="3848" y="82"/>
                    <a:pt x="3848" y="80"/>
                  </a:cubicBezTo>
                  <a:cubicBezTo>
                    <a:pt x="3849" y="81"/>
                    <a:pt x="3849" y="82"/>
                    <a:pt x="3850" y="83"/>
                  </a:cubicBezTo>
                  <a:cubicBezTo>
                    <a:pt x="3849" y="81"/>
                    <a:pt x="3849" y="80"/>
                    <a:pt x="3848" y="79"/>
                  </a:cubicBezTo>
                  <a:cubicBezTo>
                    <a:pt x="3849" y="79"/>
                    <a:pt x="3849" y="78"/>
                    <a:pt x="3849" y="77"/>
                  </a:cubicBezTo>
                  <a:cubicBezTo>
                    <a:pt x="3849" y="77"/>
                    <a:pt x="3848" y="78"/>
                    <a:pt x="3848" y="79"/>
                  </a:cubicBezTo>
                  <a:cubicBezTo>
                    <a:pt x="3847" y="77"/>
                    <a:pt x="3847" y="76"/>
                    <a:pt x="3846" y="75"/>
                  </a:cubicBezTo>
                  <a:cubicBezTo>
                    <a:pt x="3847" y="77"/>
                    <a:pt x="3847" y="78"/>
                    <a:pt x="3848" y="79"/>
                  </a:cubicBezTo>
                  <a:cubicBezTo>
                    <a:pt x="3847" y="80"/>
                    <a:pt x="3846" y="81"/>
                    <a:pt x="3846" y="82"/>
                  </a:cubicBezTo>
                  <a:cubicBezTo>
                    <a:pt x="3846" y="73"/>
                    <a:pt x="3846" y="68"/>
                    <a:pt x="3846" y="68"/>
                  </a:cubicBezTo>
                  <a:cubicBezTo>
                    <a:pt x="3845" y="72"/>
                    <a:pt x="3845" y="78"/>
                    <a:pt x="3844" y="85"/>
                  </a:cubicBezTo>
                  <a:cubicBezTo>
                    <a:pt x="3841" y="90"/>
                    <a:pt x="3839" y="94"/>
                    <a:pt x="3838" y="99"/>
                  </a:cubicBezTo>
                  <a:cubicBezTo>
                    <a:pt x="3837" y="98"/>
                    <a:pt x="3837" y="97"/>
                    <a:pt x="3837" y="96"/>
                  </a:cubicBezTo>
                  <a:cubicBezTo>
                    <a:pt x="3837" y="92"/>
                    <a:pt x="3838" y="89"/>
                    <a:pt x="3838" y="89"/>
                  </a:cubicBezTo>
                  <a:cubicBezTo>
                    <a:pt x="3838" y="91"/>
                    <a:pt x="3837" y="92"/>
                    <a:pt x="3837" y="94"/>
                  </a:cubicBezTo>
                  <a:cubicBezTo>
                    <a:pt x="3836" y="91"/>
                    <a:pt x="3835" y="88"/>
                    <a:pt x="3835" y="85"/>
                  </a:cubicBezTo>
                  <a:cubicBezTo>
                    <a:pt x="3834" y="88"/>
                    <a:pt x="3834" y="91"/>
                    <a:pt x="3834" y="94"/>
                  </a:cubicBezTo>
                  <a:cubicBezTo>
                    <a:pt x="3834" y="97"/>
                    <a:pt x="3834" y="100"/>
                    <a:pt x="3834" y="103"/>
                  </a:cubicBezTo>
                  <a:cubicBezTo>
                    <a:pt x="3833" y="107"/>
                    <a:pt x="3831" y="112"/>
                    <a:pt x="3830" y="116"/>
                  </a:cubicBezTo>
                  <a:cubicBezTo>
                    <a:pt x="3828" y="112"/>
                    <a:pt x="3827" y="108"/>
                    <a:pt x="3826" y="104"/>
                  </a:cubicBezTo>
                  <a:cubicBezTo>
                    <a:pt x="3827" y="109"/>
                    <a:pt x="3828" y="115"/>
                    <a:pt x="3828" y="120"/>
                  </a:cubicBezTo>
                  <a:cubicBezTo>
                    <a:pt x="3827" y="124"/>
                    <a:pt x="3825" y="127"/>
                    <a:pt x="3824" y="130"/>
                  </a:cubicBezTo>
                  <a:cubicBezTo>
                    <a:pt x="3823" y="128"/>
                    <a:pt x="3822" y="126"/>
                    <a:pt x="3822" y="123"/>
                  </a:cubicBezTo>
                  <a:cubicBezTo>
                    <a:pt x="3823" y="115"/>
                    <a:pt x="3825" y="106"/>
                    <a:pt x="3827" y="98"/>
                  </a:cubicBezTo>
                  <a:cubicBezTo>
                    <a:pt x="3828" y="98"/>
                    <a:pt x="3828" y="97"/>
                    <a:pt x="3828" y="96"/>
                  </a:cubicBezTo>
                  <a:cubicBezTo>
                    <a:pt x="3828" y="96"/>
                    <a:pt x="3828" y="97"/>
                    <a:pt x="3827" y="97"/>
                  </a:cubicBezTo>
                  <a:cubicBezTo>
                    <a:pt x="3830" y="86"/>
                    <a:pt x="3833" y="76"/>
                    <a:pt x="3833" y="76"/>
                  </a:cubicBezTo>
                  <a:cubicBezTo>
                    <a:pt x="3828" y="83"/>
                    <a:pt x="3822" y="96"/>
                    <a:pt x="3818" y="109"/>
                  </a:cubicBezTo>
                  <a:cubicBezTo>
                    <a:pt x="3818" y="107"/>
                    <a:pt x="3817" y="106"/>
                    <a:pt x="3817" y="104"/>
                  </a:cubicBezTo>
                  <a:cubicBezTo>
                    <a:pt x="3819" y="97"/>
                    <a:pt x="3822" y="90"/>
                    <a:pt x="3825" y="84"/>
                  </a:cubicBezTo>
                  <a:cubicBezTo>
                    <a:pt x="3822" y="90"/>
                    <a:pt x="3819" y="96"/>
                    <a:pt x="3817" y="102"/>
                  </a:cubicBezTo>
                  <a:cubicBezTo>
                    <a:pt x="3816" y="102"/>
                    <a:pt x="3816" y="101"/>
                    <a:pt x="3816" y="101"/>
                  </a:cubicBezTo>
                  <a:cubicBezTo>
                    <a:pt x="3818" y="77"/>
                    <a:pt x="3814" y="62"/>
                    <a:pt x="3814" y="62"/>
                  </a:cubicBezTo>
                  <a:cubicBezTo>
                    <a:pt x="3815" y="69"/>
                    <a:pt x="3815" y="80"/>
                    <a:pt x="3813" y="91"/>
                  </a:cubicBezTo>
                  <a:cubicBezTo>
                    <a:pt x="3813" y="89"/>
                    <a:pt x="3813" y="88"/>
                    <a:pt x="3812" y="87"/>
                  </a:cubicBezTo>
                  <a:cubicBezTo>
                    <a:pt x="3812" y="88"/>
                    <a:pt x="3812" y="88"/>
                    <a:pt x="3812" y="88"/>
                  </a:cubicBezTo>
                  <a:cubicBezTo>
                    <a:pt x="3812" y="90"/>
                    <a:pt x="3812" y="93"/>
                    <a:pt x="3813" y="96"/>
                  </a:cubicBezTo>
                  <a:cubicBezTo>
                    <a:pt x="3812" y="101"/>
                    <a:pt x="3812" y="105"/>
                    <a:pt x="3811" y="110"/>
                  </a:cubicBezTo>
                  <a:cubicBezTo>
                    <a:pt x="3810" y="109"/>
                    <a:pt x="3810" y="107"/>
                    <a:pt x="3809" y="106"/>
                  </a:cubicBezTo>
                  <a:cubicBezTo>
                    <a:pt x="3810" y="103"/>
                    <a:pt x="3810" y="99"/>
                    <a:pt x="3811" y="96"/>
                  </a:cubicBezTo>
                  <a:cubicBezTo>
                    <a:pt x="3810" y="98"/>
                    <a:pt x="3809" y="100"/>
                    <a:pt x="3808" y="103"/>
                  </a:cubicBezTo>
                  <a:cubicBezTo>
                    <a:pt x="3807" y="101"/>
                    <a:pt x="3806" y="99"/>
                    <a:pt x="3806" y="98"/>
                  </a:cubicBezTo>
                  <a:cubicBezTo>
                    <a:pt x="3806" y="89"/>
                    <a:pt x="3807" y="82"/>
                    <a:pt x="3807" y="82"/>
                  </a:cubicBezTo>
                  <a:cubicBezTo>
                    <a:pt x="3805" y="97"/>
                    <a:pt x="3805" y="97"/>
                    <a:pt x="3805" y="97"/>
                  </a:cubicBezTo>
                  <a:cubicBezTo>
                    <a:pt x="3804" y="94"/>
                    <a:pt x="3803" y="92"/>
                    <a:pt x="3802" y="90"/>
                  </a:cubicBezTo>
                  <a:cubicBezTo>
                    <a:pt x="3802" y="90"/>
                    <a:pt x="3802" y="90"/>
                    <a:pt x="3802" y="90"/>
                  </a:cubicBezTo>
                  <a:cubicBezTo>
                    <a:pt x="3802" y="90"/>
                    <a:pt x="3802" y="90"/>
                    <a:pt x="3802" y="90"/>
                  </a:cubicBezTo>
                  <a:cubicBezTo>
                    <a:pt x="3802" y="89"/>
                    <a:pt x="3802" y="89"/>
                    <a:pt x="3801" y="88"/>
                  </a:cubicBezTo>
                  <a:cubicBezTo>
                    <a:pt x="3801" y="83"/>
                    <a:pt x="3801" y="78"/>
                    <a:pt x="3801" y="73"/>
                  </a:cubicBezTo>
                  <a:cubicBezTo>
                    <a:pt x="3804" y="70"/>
                    <a:pt x="3807" y="66"/>
                    <a:pt x="3810" y="63"/>
                  </a:cubicBezTo>
                  <a:cubicBezTo>
                    <a:pt x="3807" y="66"/>
                    <a:pt x="3804" y="69"/>
                    <a:pt x="3801" y="71"/>
                  </a:cubicBezTo>
                  <a:cubicBezTo>
                    <a:pt x="3801" y="65"/>
                    <a:pt x="3800" y="60"/>
                    <a:pt x="3800" y="60"/>
                  </a:cubicBezTo>
                  <a:cubicBezTo>
                    <a:pt x="3800" y="64"/>
                    <a:pt x="3800" y="68"/>
                    <a:pt x="3800" y="72"/>
                  </a:cubicBezTo>
                  <a:cubicBezTo>
                    <a:pt x="3798" y="74"/>
                    <a:pt x="3797" y="75"/>
                    <a:pt x="3796" y="77"/>
                  </a:cubicBezTo>
                  <a:cubicBezTo>
                    <a:pt x="3795" y="70"/>
                    <a:pt x="3795" y="64"/>
                    <a:pt x="3795" y="64"/>
                  </a:cubicBezTo>
                  <a:cubicBezTo>
                    <a:pt x="3795" y="66"/>
                    <a:pt x="3795" y="71"/>
                    <a:pt x="3794" y="78"/>
                  </a:cubicBezTo>
                  <a:cubicBezTo>
                    <a:pt x="3791" y="81"/>
                    <a:pt x="3789" y="85"/>
                    <a:pt x="3787" y="88"/>
                  </a:cubicBezTo>
                  <a:cubicBezTo>
                    <a:pt x="3787" y="64"/>
                    <a:pt x="3786" y="42"/>
                    <a:pt x="3786" y="42"/>
                  </a:cubicBezTo>
                  <a:cubicBezTo>
                    <a:pt x="3787" y="55"/>
                    <a:pt x="3784" y="77"/>
                    <a:pt x="3782" y="96"/>
                  </a:cubicBezTo>
                  <a:cubicBezTo>
                    <a:pt x="3780" y="100"/>
                    <a:pt x="3778" y="104"/>
                    <a:pt x="3777" y="107"/>
                  </a:cubicBezTo>
                  <a:cubicBezTo>
                    <a:pt x="3776" y="107"/>
                    <a:pt x="3776" y="106"/>
                    <a:pt x="3776" y="106"/>
                  </a:cubicBezTo>
                  <a:cubicBezTo>
                    <a:pt x="3777" y="87"/>
                    <a:pt x="3780" y="70"/>
                    <a:pt x="3780" y="70"/>
                  </a:cubicBezTo>
                  <a:cubicBezTo>
                    <a:pt x="3778" y="74"/>
                    <a:pt x="3775" y="98"/>
                    <a:pt x="3773" y="117"/>
                  </a:cubicBezTo>
                  <a:cubicBezTo>
                    <a:pt x="3773" y="118"/>
                    <a:pt x="3773" y="119"/>
                    <a:pt x="3773" y="120"/>
                  </a:cubicBezTo>
                  <a:cubicBezTo>
                    <a:pt x="3773" y="119"/>
                    <a:pt x="3773" y="119"/>
                    <a:pt x="3773" y="118"/>
                  </a:cubicBezTo>
                  <a:cubicBezTo>
                    <a:pt x="3773" y="119"/>
                    <a:pt x="3773" y="119"/>
                    <a:pt x="3773" y="120"/>
                  </a:cubicBezTo>
                  <a:cubicBezTo>
                    <a:pt x="3772" y="121"/>
                    <a:pt x="3772" y="121"/>
                    <a:pt x="3772" y="122"/>
                  </a:cubicBezTo>
                  <a:cubicBezTo>
                    <a:pt x="3772" y="115"/>
                    <a:pt x="3772" y="108"/>
                    <a:pt x="3772" y="101"/>
                  </a:cubicBezTo>
                  <a:cubicBezTo>
                    <a:pt x="3772" y="101"/>
                    <a:pt x="3772" y="100"/>
                    <a:pt x="3772" y="100"/>
                  </a:cubicBezTo>
                  <a:cubicBezTo>
                    <a:pt x="3772" y="100"/>
                    <a:pt x="3772" y="101"/>
                    <a:pt x="3772" y="101"/>
                  </a:cubicBezTo>
                  <a:cubicBezTo>
                    <a:pt x="3772" y="98"/>
                    <a:pt x="3772" y="94"/>
                    <a:pt x="3771" y="91"/>
                  </a:cubicBezTo>
                  <a:cubicBezTo>
                    <a:pt x="3773" y="88"/>
                    <a:pt x="3775" y="85"/>
                    <a:pt x="3777" y="83"/>
                  </a:cubicBezTo>
                  <a:cubicBezTo>
                    <a:pt x="3775" y="85"/>
                    <a:pt x="3773" y="87"/>
                    <a:pt x="3771" y="90"/>
                  </a:cubicBezTo>
                  <a:cubicBezTo>
                    <a:pt x="3771" y="79"/>
                    <a:pt x="3770" y="69"/>
                    <a:pt x="3770" y="61"/>
                  </a:cubicBezTo>
                  <a:cubicBezTo>
                    <a:pt x="3769" y="73"/>
                    <a:pt x="3767" y="87"/>
                    <a:pt x="3765" y="100"/>
                  </a:cubicBezTo>
                  <a:cubicBezTo>
                    <a:pt x="3761" y="107"/>
                    <a:pt x="3758" y="115"/>
                    <a:pt x="3756" y="123"/>
                  </a:cubicBezTo>
                  <a:cubicBezTo>
                    <a:pt x="3757" y="109"/>
                    <a:pt x="3758" y="92"/>
                    <a:pt x="3759" y="80"/>
                  </a:cubicBezTo>
                  <a:cubicBezTo>
                    <a:pt x="3761" y="73"/>
                    <a:pt x="3762" y="67"/>
                    <a:pt x="3762" y="61"/>
                  </a:cubicBezTo>
                  <a:cubicBezTo>
                    <a:pt x="3762" y="60"/>
                    <a:pt x="3762" y="60"/>
                    <a:pt x="3762" y="60"/>
                  </a:cubicBezTo>
                  <a:cubicBezTo>
                    <a:pt x="3753" y="75"/>
                    <a:pt x="3749" y="88"/>
                    <a:pt x="3747" y="102"/>
                  </a:cubicBezTo>
                  <a:cubicBezTo>
                    <a:pt x="3747" y="102"/>
                    <a:pt x="3747" y="101"/>
                    <a:pt x="3747" y="101"/>
                  </a:cubicBezTo>
                  <a:cubicBezTo>
                    <a:pt x="3748" y="68"/>
                    <a:pt x="3751" y="30"/>
                    <a:pt x="3751" y="30"/>
                  </a:cubicBezTo>
                  <a:cubicBezTo>
                    <a:pt x="3748" y="38"/>
                    <a:pt x="3746" y="60"/>
                    <a:pt x="3743" y="83"/>
                  </a:cubicBezTo>
                  <a:cubicBezTo>
                    <a:pt x="3741" y="87"/>
                    <a:pt x="3738" y="92"/>
                    <a:pt x="3736" y="97"/>
                  </a:cubicBezTo>
                  <a:cubicBezTo>
                    <a:pt x="3736" y="91"/>
                    <a:pt x="3735" y="85"/>
                    <a:pt x="3735" y="79"/>
                  </a:cubicBezTo>
                  <a:cubicBezTo>
                    <a:pt x="3735" y="78"/>
                    <a:pt x="3735" y="78"/>
                    <a:pt x="3736" y="78"/>
                  </a:cubicBezTo>
                  <a:cubicBezTo>
                    <a:pt x="3735" y="78"/>
                    <a:pt x="3735" y="78"/>
                    <a:pt x="3735" y="78"/>
                  </a:cubicBezTo>
                  <a:cubicBezTo>
                    <a:pt x="3733" y="58"/>
                    <a:pt x="3732" y="41"/>
                    <a:pt x="3732" y="41"/>
                  </a:cubicBezTo>
                  <a:cubicBezTo>
                    <a:pt x="3733" y="52"/>
                    <a:pt x="3733" y="67"/>
                    <a:pt x="3732" y="82"/>
                  </a:cubicBezTo>
                  <a:cubicBezTo>
                    <a:pt x="3730" y="84"/>
                    <a:pt x="3728" y="87"/>
                    <a:pt x="3726" y="92"/>
                  </a:cubicBezTo>
                  <a:cubicBezTo>
                    <a:pt x="3725" y="82"/>
                    <a:pt x="3726" y="72"/>
                    <a:pt x="3726" y="68"/>
                  </a:cubicBezTo>
                  <a:cubicBezTo>
                    <a:pt x="3725" y="77"/>
                    <a:pt x="3724" y="88"/>
                    <a:pt x="3722" y="99"/>
                  </a:cubicBezTo>
                  <a:cubicBezTo>
                    <a:pt x="3720" y="94"/>
                    <a:pt x="3719" y="89"/>
                    <a:pt x="3717" y="84"/>
                  </a:cubicBezTo>
                  <a:cubicBezTo>
                    <a:pt x="3719" y="90"/>
                    <a:pt x="3720" y="96"/>
                    <a:pt x="3721" y="101"/>
                  </a:cubicBezTo>
                  <a:cubicBezTo>
                    <a:pt x="3721" y="105"/>
                    <a:pt x="3720" y="109"/>
                    <a:pt x="3719" y="113"/>
                  </a:cubicBezTo>
                  <a:cubicBezTo>
                    <a:pt x="3719" y="110"/>
                    <a:pt x="3719" y="108"/>
                    <a:pt x="3719" y="105"/>
                  </a:cubicBezTo>
                  <a:cubicBezTo>
                    <a:pt x="3718" y="108"/>
                    <a:pt x="3718" y="115"/>
                    <a:pt x="3718" y="119"/>
                  </a:cubicBezTo>
                  <a:cubicBezTo>
                    <a:pt x="3717" y="120"/>
                    <a:pt x="3717" y="122"/>
                    <a:pt x="3717" y="124"/>
                  </a:cubicBezTo>
                  <a:cubicBezTo>
                    <a:pt x="3716" y="125"/>
                    <a:pt x="3716" y="127"/>
                    <a:pt x="3716" y="128"/>
                  </a:cubicBezTo>
                  <a:cubicBezTo>
                    <a:pt x="3715" y="124"/>
                    <a:pt x="3714" y="120"/>
                    <a:pt x="3713" y="116"/>
                  </a:cubicBezTo>
                  <a:cubicBezTo>
                    <a:pt x="3714" y="108"/>
                    <a:pt x="3714" y="100"/>
                    <a:pt x="3715" y="94"/>
                  </a:cubicBezTo>
                  <a:cubicBezTo>
                    <a:pt x="3716" y="92"/>
                    <a:pt x="3716" y="91"/>
                    <a:pt x="3717" y="89"/>
                  </a:cubicBezTo>
                  <a:cubicBezTo>
                    <a:pt x="3716" y="90"/>
                    <a:pt x="3716" y="91"/>
                    <a:pt x="3715" y="92"/>
                  </a:cubicBezTo>
                  <a:cubicBezTo>
                    <a:pt x="3716" y="87"/>
                    <a:pt x="3716" y="83"/>
                    <a:pt x="3716" y="83"/>
                  </a:cubicBezTo>
                  <a:cubicBezTo>
                    <a:pt x="3716" y="85"/>
                    <a:pt x="3715" y="89"/>
                    <a:pt x="3714" y="93"/>
                  </a:cubicBezTo>
                  <a:cubicBezTo>
                    <a:pt x="3713" y="96"/>
                    <a:pt x="3711" y="99"/>
                    <a:pt x="3710" y="102"/>
                  </a:cubicBezTo>
                  <a:cubicBezTo>
                    <a:pt x="3709" y="101"/>
                    <a:pt x="3709" y="100"/>
                    <a:pt x="3709" y="99"/>
                  </a:cubicBezTo>
                  <a:cubicBezTo>
                    <a:pt x="3711" y="80"/>
                    <a:pt x="3713" y="62"/>
                    <a:pt x="3713" y="62"/>
                  </a:cubicBezTo>
                  <a:cubicBezTo>
                    <a:pt x="3711" y="66"/>
                    <a:pt x="3709" y="80"/>
                    <a:pt x="3707" y="95"/>
                  </a:cubicBezTo>
                  <a:cubicBezTo>
                    <a:pt x="3707" y="94"/>
                    <a:pt x="3706" y="92"/>
                    <a:pt x="3705" y="90"/>
                  </a:cubicBezTo>
                  <a:cubicBezTo>
                    <a:pt x="3706" y="92"/>
                    <a:pt x="3707" y="94"/>
                    <a:pt x="3707" y="96"/>
                  </a:cubicBezTo>
                  <a:cubicBezTo>
                    <a:pt x="3707" y="101"/>
                    <a:pt x="3706" y="106"/>
                    <a:pt x="3706" y="110"/>
                  </a:cubicBezTo>
                  <a:cubicBezTo>
                    <a:pt x="3705" y="113"/>
                    <a:pt x="3704" y="116"/>
                    <a:pt x="3703" y="118"/>
                  </a:cubicBezTo>
                  <a:cubicBezTo>
                    <a:pt x="3701" y="94"/>
                    <a:pt x="3696" y="64"/>
                    <a:pt x="3696" y="64"/>
                  </a:cubicBezTo>
                  <a:cubicBezTo>
                    <a:pt x="3696" y="64"/>
                    <a:pt x="3696" y="73"/>
                    <a:pt x="3697" y="82"/>
                  </a:cubicBezTo>
                  <a:cubicBezTo>
                    <a:pt x="3698" y="88"/>
                    <a:pt x="3697" y="98"/>
                    <a:pt x="3695" y="108"/>
                  </a:cubicBezTo>
                  <a:cubicBezTo>
                    <a:pt x="3694" y="111"/>
                    <a:pt x="3693" y="114"/>
                    <a:pt x="3692" y="117"/>
                  </a:cubicBezTo>
                  <a:cubicBezTo>
                    <a:pt x="3692" y="108"/>
                    <a:pt x="3691" y="99"/>
                    <a:pt x="3689" y="90"/>
                  </a:cubicBezTo>
                  <a:cubicBezTo>
                    <a:pt x="3692" y="78"/>
                    <a:pt x="3697" y="66"/>
                    <a:pt x="3696" y="56"/>
                  </a:cubicBezTo>
                  <a:cubicBezTo>
                    <a:pt x="3693" y="62"/>
                    <a:pt x="3690" y="67"/>
                    <a:pt x="3688" y="72"/>
                  </a:cubicBezTo>
                  <a:cubicBezTo>
                    <a:pt x="3691" y="34"/>
                    <a:pt x="3684" y="19"/>
                    <a:pt x="3684" y="19"/>
                  </a:cubicBezTo>
                  <a:cubicBezTo>
                    <a:pt x="3684" y="19"/>
                    <a:pt x="3687" y="31"/>
                    <a:pt x="3686" y="54"/>
                  </a:cubicBezTo>
                  <a:cubicBezTo>
                    <a:pt x="3685" y="61"/>
                    <a:pt x="3684" y="74"/>
                    <a:pt x="3682" y="88"/>
                  </a:cubicBezTo>
                  <a:cubicBezTo>
                    <a:pt x="3681" y="92"/>
                    <a:pt x="3680" y="97"/>
                    <a:pt x="3680" y="101"/>
                  </a:cubicBezTo>
                  <a:cubicBezTo>
                    <a:pt x="3679" y="98"/>
                    <a:pt x="3678" y="95"/>
                    <a:pt x="3676" y="91"/>
                  </a:cubicBezTo>
                  <a:cubicBezTo>
                    <a:pt x="3677" y="89"/>
                    <a:pt x="3677" y="87"/>
                    <a:pt x="3678" y="85"/>
                  </a:cubicBezTo>
                  <a:cubicBezTo>
                    <a:pt x="3677" y="87"/>
                    <a:pt x="3677" y="88"/>
                    <a:pt x="3676" y="90"/>
                  </a:cubicBezTo>
                  <a:cubicBezTo>
                    <a:pt x="3676" y="89"/>
                    <a:pt x="3675" y="88"/>
                    <a:pt x="3675" y="87"/>
                  </a:cubicBezTo>
                  <a:cubicBezTo>
                    <a:pt x="3675" y="83"/>
                    <a:pt x="3675" y="78"/>
                    <a:pt x="3675" y="74"/>
                  </a:cubicBezTo>
                  <a:cubicBezTo>
                    <a:pt x="3675" y="46"/>
                    <a:pt x="3665" y="40"/>
                    <a:pt x="3665" y="40"/>
                  </a:cubicBezTo>
                  <a:cubicBezTo>
                    <a:pt x="3665" y="40"/>
                    <a:pt x="3671" y="44"/>
                    <a:pt x="3671" y="70"/>
                  </a:cubicBezTo>
                  <a:cubicBezTo>
                    <a:pt x="3671" y="84"/>
                    <a:pt x="3666" y="108"/>
                    <a:pt x="3661" y="125"/>
                  </a:cubicBezTo>
                  <a:cubicBezTo>
                    <a:pt x="3661" y="123"/>
                    <a:pt x="3661" y="120"/>
                    <a:pt x="3660" y="118"/>
                  </a:cubicBezTo>
                  <a:cubicBezTo>
                    <a:pt x="3661" y="111"/>
                    <a:pt x="3662" y="105"/>
                    <a:pt x="3662" y="98"/>
                  </a:cubicBezTo>
                  <a:cubicBezTo>
                    <a:pt x="3661" y="101"/>
                    <a:pt x="3660" y="104"/>
                    <a:pt x="3660" y="107"/>
                  </a:cubicBezTo>
                  <a:cubicBezTo>
                    <a:pt x="3660" y="107"/>
                    <a:pt x="3660" y="106"/>
                    <a:pt x="3660" y="106"/>
                  </a:cubicBezTo>
                  <a:cubicBezTo>
                    <a:pt x="3660" y="97"/>
                    <a:pt x="3661" y="83"/>
                    <a:pt x="3667" y="75"/>
                  </a:cubicBezTo>
                  <a:cubicBezTo>
                    <a:pt x="3664" y="77"/>
                    <a:pt x="3661" y="82"/>
                    <a:pt x="3659" y="87"/>
                  </a:cubicBezTo>
                  <a:cubicBezTo>
                    <a:pt x="3660" y="78"/>
                    <a:pt x="3660" y="71"/>
                    <a:pt x="3660" y="71"/>
                  </a:cubicBezTo>
                  <a:cubicBezTo>
                    <a:pt x="3659" y="75"/>
                    <a:pt x="3656" y="97"/>
                    <a:pt x="3652" y="116"/>
                  </a:cubicBezTo>
                  <a:cubicBezTo>
                    <a:pt x="3652" y="114"/>
                    <a:pt x="3652" y="112"/>
                    <a:pt x="3651" y="110"/>
                  </a:cubicBezTo>
                  <a:cubicBezTo>
                    <a:pt x="3652" y="99"/>
                    <a:pt x="3653" y="87"/>
                    <a:pt x="3654" y="78"/>
                  </a:cubicBezTo>
                  <a:cubicBezTo>
                    <a:pt x="3656" y="71"/>
                    <a:pt x="3658" y="63"/>
                    <a:pt x="3660" y="55"/>
                  </a:cubicBezTo>
                  <a:cubicBezTo>
                    <a:pt x="3660" y="54"/>
                    <a:pt x="3660" y="52"/>
                    <a:pt x="3660" y="51"/>
                  </a:cubicBezTo>
                  <a:cubicBezTo>
                    <a:pt x="3658" y="54"/>
                    <a:pt x="3657" y="57"/>
                    <a:pt x="3656" y="60"/>
                  </a:cubicBezTo>
                  <a:cubicBezTo>
                    <a:pt x="3656" y="60"/>
                    <a:pt x="3656" y="59"/>
                    <a:pt x="3656" y="59"/>
                  </a:cubicBezTo>
                  <a:cubicBezTo>
                    <a:pt x="3656" y="60"/>
                    <a:pt x="3656" y="60"/>
                    <a:pt x="3656" y="60"/>
                  </a:cubicBezTo>
                  <a:cubicBezTo>
                    <a:pt x="3652" y="70"/>
                    <a:pt x="3649" y="80"/>
                    <a:pt x="3646" y="89"/>
                  </a:cubicBezTo>
                  <a:cubicBezTo>
                    <a:pt x="3652" y="30"/>
                    <a:pt x="3649" y="15"/>
                    <a:pt x="3648" y="13"/>
                  </a:cubicBezTo>
                  <a:cubicBezTo>
                    <a:pt x="3648" y="15"/>
                    <a:pt x="3649" y="22"/>
                    <a:pt x="3645" y="56"/>
                  </a:cubicBezTo>
                  <a:cubicBezTo>
                    <a:pt x="3643" y="68"/>
                    <a:pt x="3642" y="80"/>
                    <a:pt x="3640" y="91"/>
                  </a:cubicBezTo>
                  <a:cubicBezTo>
                    <a:pt x="3639" y="85"/>
                    <a:pt x="3637" y="79"/>
                    <a:pt x="3635" y="74"/>
                  </a:cubicBezTo>
                  <a:cubicBezTo>
                    <a:pt x="3636" y="51"/>
                    <a:pt x="3637" y="31"/>
                    <a:pt x="3637" y="31"/>
                  </a:cubicBezTo>
                  <a:cubicBezTo>
                    <a:pt x="3635" y="38"/>
                    <a:pt x="3633" y="53"/>
                    <a:pt x="3632" y="69"/>
                  </a:cubicBezTo>
                  <a:cubicBezTo>
                    <a:pt x="3631" y="68"/>
                    <a:pt x="3630" y="67"/>
                    <a:pt x="3629" y="65"/>
                  </a:cubicBezTo>
                  <a:cubicBezTo>
                    <a:pt x="3630" y="67"/>
                    <a:pt x="3631" y="69"/>
                    <a:pt x="3632" y="71"/>
                  </a:cubicBezTo>
                  <a:cubicBezTo>
                    <a:pt x="3632" y="71"/>
                    <a:pt x="3632" y="72"/>
                    <a:pt x="3632" y="73"/>
                  </a:cubicBezTo>
                  <a:cubicBezTo>
                    <a:pt x="3629" y="77"/>
                    <a:pt x="3626" y="81"/>
                    <a:pt x="3624" y="86"/>
                  </a:cubicBezTo>
                  <a:cubicBezTo>
                    <a:pt x="3623" y="85"/>
                    <a:pt x="3623" y="84"/>
                    <a:pt x="3622" y="83"/>
                  </a:cubicBezTo>
                  <a:cubicBezTo>
                    <a:pt x="3619" y="61"/>
                    <a:pt x="3617" y="38"/>
                    <a:pt x="3614" y="28"/>
                  </a:cubicBezTo>
                  <a:cubicBezTo>
                    <a:pt x="3614" y="28"/>
                    <a:pt x="3617" y="54"/>
                    <a:pt x="3621" y="83"/>
                  </a:cubicBezTo>
                  <a:cubicBezTo>
                    <a:pt x="3620" y="82"/>
                    <a:pt x="3619" y="81"/>
                    <a:pt x="3618" y="80"/>
                  </a:cubicBezTo>
                  <a:cubicBezTo>
                    <a:pt x="3620" y="81"/>
                    <a:pt x="3621" y="82"/>
                    <a:pt x="3622" y="84"/>
                  </a:cubicBezTo>
                  <a:cubicBezTo>
                    <a:pt x="3622" y="85"/>
                    <a:pt x="3622" y="86"/>
                    <a:pt x="3622" y="88"/>
                  </a:cubicBezTo>
                  <a:cubicBezTo>
                    <a:pt x="3622" y="86"/>
                    <a:pt x="3622" y="85"/>
                    <a:pt x="3622" y="84"/>
                  </a:cubicBezTo>
                  <a:cubicBezTo>
                    <a:pt x="3622" y="85"/>
                    <a:pt x="3623" y="86"/>
                    <a:pt x="3624" y="87"/>
                  </a:cubicBezTo>
                  <a:cubicBezTo>
                    <a:pt x="3623" y="88"/>
                    <a:pt x="3623" y="89"/>
                    <a:pt x="3622" y="90"/>
                  </a:cubicBezTo>
                  <a:cubicBezTo>
                    <a:pt x="3622" y="89"/>
                    <a:pt x="3622" y="88"/>
                    <a:pt x="3622" y="88"/>
                  </a:cubicBezTo>
                  <a:cubicBezTo>
                    <a:pt x="3622" y="88"/>
                    <a:pt x="3622" y="89"/>
                    <a:pt x="3622" y="90"/>
                  </a:cubicBezTo>
                  <a:cubicBezTo>
                    <a:pt x="3620" y="95"/>
                    <a:pt x="3619" y="100"/>
                    <a:pt x="3617" y="105"/>
                  </a:cubicBezTo>
                  <a:cubicBezTo>
                    <a:pt x="3617" y="105"/>
                    <a:pt x="3617" y="105"/>
                    <a:pt x="3617" y="105"/>
                  </a:cubicBezTo>
                  <a:cubicBezTo>
                    <a:pt x="3617" y="104"/>
                    <a:pt x="3617" y="104"/>
                    <a:pt x="3617" y="103"/>
                  </a:cubicBezTo>
                  <a:cubicBezTo>
                    <a:pt x="3617" y="104"/>
                    <a:pt x="3617" y="104"/>
                    <a:pt x="3617" y="105"/>
                  </a:cubicBezTo>
                  <a:cubicBezTo>
                    <a:pt x="3614" y="95"/>
                    <a:pt x="3612" y="87"/>
                    <a:pt x="3610" y="81"/>
                  </a:cubicBezTo>
                  <a:cubicBezTo>
                    <a:pt x="3611" y="85"/>
                    <a:pt x="3612" y="90"/>
                    <a:pt x="3613" y="95"/>
                  </a:cubicBezTo>
                  <a:cubicBezTo>
                    <a:pt x="3613" y="100"/>
                    <a:pt x="3612" y="104"/>
                    <a:pt x="3611" y="109"/>
                  </a:cubicBezTo>
                  <a:cubicBezTo>
                    <a:pt x="3612" y="104"/>
                    <a:pt x="3613" y="100"/>
                    <a:pt x="3613" y="95"/>
                  </a:cubicBezTo>
                  <a:cubicBezTo>
                    <a:pt x="3614" y="100"/>
                    <a:pt x="3615" y="105"/>
                    <a:pt x="3616" y="110"/>
                  </a:cubicBezTo>
                  <a:cubicBezTo>
                    <a:pt x="3616" y="110"/>
                    <a:pt x="3616" y="111"/>
                    <a:pt x="3616" y="111"/>
                  </a:cubicBezTo>
                  <a:cubicBezTo>
                    <a:pt x="3615" y="116"/>
                    <a:pt x="3613" y="122"/>
                    <a:pt x="3610" y="127"/>
                  </a:cubicBezTo>
                  <a:cubicBezTo>
                    <a:pt x="3610" y="125"/>
                    <a:pt x="3609" y="123"/>
                    <a:pt x="3609" y="120"/>
                  </a:cubicBezTo>
                  <a:cubicBezTo>
                    <a:pt x="3610" y="117"/>
                    <a:pt x="3611" y="113"/>
                    <a:pt x="3611" y="109"/>
                  </a:cubicBezTo>
                  <a:cubicBezTo>
                    <a:pt x="3611" y="112"/>
                    <a:pt x="3610" y="116"/>
                    <a:pt x="3609" y="119"/>
                  </a:cubicBezTo>
                  <a:cubicBezTo>
                    <a:pt x="3607" y="111"/>
                    <a:pt x="3605" y="103"/>
                    <a:pt x="3605" y="95"/>
                  </a:cubicBezTo>
                  <a:cubicBezTo>
                    <a:pt x="3605" y="96"/>
                    <a:pt x="3605" y="96"/>
                    <a:pt x="3605" y="96"/>
                  </a:cubicBezTo>
                  <a:cubicBezTo>
                    <a:pt x="3605" y="98"/>
                    <a:pt x="3605" y="98"/>
                    <a:pt x="3605" y="98"/>
                  </a:cubicBezTo>
                  <a:cubicBezTo>
                    <a:pt x="3605" y="97"/>
                    <a:pt x="3605" y="96"/>
                    <a:pt x="3605" y="95"/>
                  </a:cubicBezTo>
                  <a:cubicBezTo>
                    <a:pt x="3605" y="84"/>
                    <a:pt x="3603" y="69"/>
                    <a:pt x="3597" y="60"/>
                  </a:cubicBezTo>
                  <a:cubicBezTo>
                    <a:pt x="3601" y="70"/>
                    <a:pt x="3603" y="82"/>
                    <a:pt x="3603" y="93"/>
                  </a:cubicBezTo>
                  <a:cubicBezTo>
                    <a:pt x="3603" y="101"/>
                    <a:pt x="3601" y="109"/>
                    <a:pt x="3599" y="116"/>
                  </a:cubicBezTo>
                  <a:cubicBezTo>
                    <a:pt x="3597" y="115"/>
                    <a:pt x="3597" y="117"/>
                    <a:pt x="3598" y="120"/>
                  </a:cubicBezTo>
                  <a:cubicBezTo>
                    <a:pt x="3598" y="121"/>
                    <a:pt x="3597" y="121"/>
                    <a:pt x="3597" y="122"/>
                  </a:cubicBezTo>
                  <a:cubicBezTo>
                    <a:pt x="3596" y="119"/>
                    <a:pt x="3595" y="115"/>
                    <a:pt x="3594" y="112"/>
                  </a:cubicBezTo>
                  <a:cubicBezTo>
                    <a:pt x="3595" y="107"/>
                    <a:pt x="3595" y="103"/>
                    <a:pt x="3595" y="98"/>
                  </a:cubicBezTo>
                  <a:cubicBezTo>
                    <a:pt x="3595" y="90"/>
                    <a:pt x="3594" y="82"/>
                    <a:pt x="3592" y="74"/>
                  </a:cubicBezTo>
                  <a:cubicBezTo>
                    <a:pt x="3591" y="83"/>
                    <a:pt x="3591" y="93"/>
                    <a:pt x="3591" y="102"/>
                  </a:cubicBezTo>
                  <a:cubicBezTo>
                    <a:pt x="3588" y="94"/>
                    <a:pt x="3585" y="86"/>
                    <a:pt x="3583" y="81"/>
                  </a:cubicBezTo>
                  <a:cubicBezTo>
                    <a:pt x="3583" y="86"/>
                    <a:pt x="3583" y="86"/>
                    <a:pt x="3583" y="86"/>
                  </a:cubicBezTo>
                  <a:cubicBezTo>
                    <a:pt x="3583" y="97"/>
                    <a:pt x="3586" y="108"/>
                    <a:pt x="3590" y="118"/>
                  </a:cubicBezTo>
                  <a:cubicBezTo>
                    <a:pt x="3589" y="119"/>
                    <a:pt x="3589" y="120"/>
                    <a:pt x="3589" y="121"/>
                  </a:cubicBezTo>
                  <a:cubicBezTo>
                    <a:pt x="3589" y="123"/>
                    <a:pt x="3588" y="126"/>
                    <a:pt x="3587" y="128"/>
                  </a:cubicBezTo>
                  <a:cubicBezTo>
                    <a:pt x="3584" y="121"/>
                    <a:pt x="3582" y="113"/>
                    <a:pt x="3580" y="106"/>
                  </a:cubicBezTo>
                  <a:cubicBezTo>
                    <a:pt x="3580" y="101"/>
                    <a:pt x="3579" y="96"/>
                    <a:pt x="3578" y="92"/>
                  </a:cubicBezTo>
                  <a:cubicBezTo>
                    <a:pt x="3578" y="91"/>
                    <a:pt x="3578" y="90"/>
                    <a:pt x="3578" y="89"/>
                  </a:cubicBezTo>
                  <a:cubicBezTo>
                    <a:pt x="3578" y="90"/>
                    <a:pt x="3578" y="90"/>
                    <a:pt x="3578" y="91"/>
                  </a:cubicBezTo>
                  <a:cubicBezTo>
                    <a:pt x="3577" y="85"/>
                    <a:pt x="3575" y="79"/>
                    <a:pt x="3572" y="73"/>
                  </a:cubicBezTo>
                  <a:cubicBezTo>
                    <a:pt x="3572" y="72"/>
                    <a:pt x="3572" y="72"/>
                    <a:pt x="3572" y="71"/>
                  </a:cubicBezTo>
                  <a:cubicBezTo>
                    <a:pt x="3572" y="71"/>
                    <a:pt x="3571" y="72"/>
                    <a:pt x="3571" y="73"/>
                  </a:cubicBezTo>
                  <a:cubicBezTo>
                    <a:pt x="3571" y="72"/>
                    <a:pt x="3571" y="71"/>
                    <a:pt x="3570" y="71"/>
                  </a:cubicBezTo>
                  <a:cubicBezTo>
                    <a:pt x="3570" y="72"/>
                    <a:pt x="3571" y="73"/>
                    <a:pt x="3571" y="73"/>
                  </a:cubicBezTo>
                  <a:cubicBezTo>
                    <a:pt x="3568" y="79"/>
                    <a:pt x="3566" y="85"/>
                    <a:pt x="3564" y="91"/>
                  </a:cubicBezTo>
                  <a:cubicBezTo>
                    <a:pt x="3564" y="90"/>
                    <a:pt x="3564" y="90"/>
                    <a:pt x="3564" y="89"/>
                  </a:cubicBezTo>
                  <a:cubicBezTo>
                    <a:pt x="3564" y="90"/>
                    <a:pt x="3564" y="91"/>
                    <a:pt x="3564" y="92"/>
                  </a:cubicBezTo>
                  <a:cubicBezTo>
                    <a:pt x="3563" y="96"/>
                    <a:pt x="3563" y="101"/>
                    <a:pt x="3562" y="106"/>
                  </a:cubicBezTo>
                  <a:cubicBezTo>
                    <a:pt x="3561" y="113"/>
                    <a:pt x="3558" y="121"/>
                    <a:pt x="3555" y="128"/>
                  </a:cubicBezTo>
                  <a:cubicBezTo>
                    <a:pt x="3554" y="126"/>
                    <a:pt x="3554" y="123"/>
                    <a:pt x="3553" y="121"/>
                  </a:cubicBezTo>
                  <a:cubicBezTo>
                    <a:pt x="3553" y="120"/>
                    <a:pt x="3553" y="119"/>
                    <a:pt x="3553" y="118"/>
                  </a:cubicBezTo>
                  <a:cubicBezTo>
                    <a:pt x="3556" y="108"/>
                    <a:pt x="3559" y="97"/>
                    <a:pt x="3559" y="86"/>
                  </a:cubicBezTo>
                  <a:cubicBezTo>
                    <a:pt x="3559" y="81"/>
                    <a:pt x="3559" y="81"/>
                    <a:pt x="3559" y="81"/>
                  </a:cubicBezTo>
                  <a:cubicBezTo>
                    <a:pt x="3557" y="86"/>
                    <a:pt x="3554" y="94"/>
                    <a:pt x="3551" y="102"/>
                  </a:cubicBezTo>
                  <a:cubicBezTo>
                    <a:pt x="3551" y="93"/>
                    <a:pt x="3551" y="83"/>
                    <a:pt x="3550" y="74"/>
                  </a:cubicBezTo>
                  <a:cubicBezTo>
                    <a:pt x="3548" y="82"/>
                    <a:pt x="3547" y="90"/>
                    <a:pt x="3547" y="98"/>
                  </a:cubicBezTo>
                  <a:cubicBezTo>
                    <a:pt x="3547" y="103"/>
                    <a:pt x="3548" y="107"/>
                    <a:pt x="3548" y="112"/>
                  </a:cubicBezTo>
                  <a:cubicBezTo>
                    <a:pt x="3547" y="115"/>
                    <a:pt x="3546" y="119"/>
                    <a:pt x="3545" y="122"/>
                  </a:cubicBezTo>
                  <a:cubicBezTo>
                    <a:pt x="3542" y="112"/>
                    <a:pt x="3539" y="103"/>
                    <a:pt x="3539" y="93"/>
                  </a:cubicBezTo>
                  <a:cubicBezTo>
                    <a:pt x="3539" y="82"/>
                    <a:pt x="3541" y="70"/>
                    <a:pt x="3545" y="60"/>
                  </a:cubicBezTo>
                  <a:cubicBezTo>
                    <a:pt x="3540" y="69"/>
                    <a:pt x="3538" y="84"/>
                    <a:pt x="3538" y="95"/>
                  </a:cubicBezTo>
                  <a:cubicBezTo>
                    <a:pt x="3538" y="96"/>
                    <a:pt x="3538" y="97"/>
                    <a:pt x="3538" y="98"/>
                  </a:cubicBezTo>
                  <a:cubicBezTo>
                    <a:pt x="3537" y="96"/>
                    <a:pt x="3537" y="96"/>
                    <a:pt x="3537" y="96"/>
                  </a:cubicBezTo>
                  <a:cubicBezTo>
                    <a:pt x="3537" y="95"/>
                    <a:pt x="3537" y="95"/>
                    <a:pt x="3537" y="95"/>
                  </a:cubicBezTo>
                  <a:cubicBezTo>
                    <a:pt x="3537" y="103"/>
                    <a:pt x="3536" y="111"/>
                    <a:pt x="3534" y="119"/>
                  </a:cubicBezTo>
                  <a:cubicBezTo>
                    <a:pt x="3533" y="116"/>
                    <a:pt x="3532" y="112"/>
                    <a:pt x="3531" y="109"/>
                  </a:cubicBezTo>
                  <a:cubicBezTo>
                    <a:pt x="3532" y="113"/>
                    <a:pt x="3533" y="117"/>
                    <a:pt x="3533" y="120"/>
                  </a:cubicBezTo>
                  <a:cubicBezTo>
                    <a:pt x="3533" y="123"/>
                    <a:pt x="3532" y="125"/>
                    <a:pt x="3532" y="127"/>
                  </a:cubicBezTo>
                  <a:cubicBezTo>
                    <a:pt x="3530" y="122"/>
                    <a:pt x="3528" y="116"/>
                    <a:pt x="3526" y="111"/>
                  </a:cubicBezTo>
                  <a:cubicBezTo>
                    <a:pt x="3526" y="109"/>
                    <a:pt x="3526" y="108"/>
                    <a:pt x="3525" y="107"/>
                  </a:cubicBezTo>
                  <a:cubicBezTo>
                    <a:pt x="3525" y="106"/>
                    <a:pt x="3525" y="104"/>
                    <a:pt x="3525" y="103"/>
                  </a:cubicBezTo>
                  <a:cubicBezTo>
                    <a:pt x="3525" y="104"/>
                    <a:pt x="3525" y="105"/>
                    <a:pt x="3525" y="105"/>
                  </a:cubicBezTo>
                  <a:cubicBezTo>
                    <a:pt x="3524" y="99"/>
                    <a:pt x="3522" y="93"/>
                    <a:pt x="3519" y="87"/>
                  </a:cubicBezTo>
                  <a:cubicBezTo>
                    <a:pt x="3520" y="84"/>
                    <a:pt x="3522" y="82"/>
                    <a:pt x="3524" y="80"/>
                  </a:cubicBezTo>
                  <a:cubicBezTo>
                    <a:pt x="3522" y="82"/>
                    <a:pt x="3520" y="84"/>
                    <a:pt x="3518" y="86"/>
                  </a:cubicBezTo>
                  <a:cubicBezTo>
                    <a:pt x="3516" y="81"/>
                    <a:pt x="3513" y="77"/>
                    <a:pt x="3510" y="73"/>
                  </a:cubicBezTo>
                  <a:cubicBezTo>
                    <a:pt x="3513" y="77"/>
                    <a:pt x="3515" y="83"/>
                    <a:pt x="3516" y="90"/>
                  </a:cubicBezTo>
                  <a:cubicBezTo>
                    <a:pt x="3514" y="94"/>
                    <a:pt x="3512" y="99"/>
                    <a:pt x="3512" y="103"/>
                  </a:cubicBezTo>
                  <a:cubicBezTo>
                    <a:pt x="3510" y="97"/>
                    <a:pt x="3508" y="91"/>
                    <a:pt x="3506" y="85"/>
                  </a:cubicBezTo>
                  <a:cubicBezTo>
                    <a:pt x="3508" y="91"/>
                    <a:pt x="3508" y="97"/>
                    <a:pt x="3508" y="103"/>
                  </a:cubicBezTo>
                  <a:cubicBezTo>
                    <a:pt x="3508" y="108"/>
                    <a:pt x="3507" y="114"/>
                    <a:pt x="3507" y="119"/>
                  </a:cubicBezTo>
                  <a:cubicBezTo>
                    <a:pt x="3505" y="111"/>
                    <a:pt x="3504" y="104"/>
                    <a:pt x="3504" y="96"/>
                  </a:cubicBezTo>
                  <a:cubicBezTo>
                    <a:pt x="3504" y="87"/>
                    <a:pt x="3508" y="73"/>
                    <a:pt x="3513" y="65"/>
                  </a:cubicBezTo>
                  <a:cubicBezTo>
                    <a:pt x="3504" y="76"/>
                    <a:pt x="3500" y="96"/>
                    <a:pt x="3500" y="108"/>
                  </a:cubicBezTo>
                  <a:cubicBezTo>
                    <a:pt x="3500" y="119"/>
                    <a:pt x="3503" y="130"/>
                    <a:pt x="3503" y="141"/>
                  </a:cubicBezTo>
                  <a:cubicBezTo>
                    <a:pt x="3503" y="146"/>
                    <a:pt x="3503" y="150"/>
                    <a:pt x="3502" y="154"/>
                  </a:cubicBezTo>
                  <a:cubicBezTo>
                    <a:pt x="3496" y="135"/>
                    <a:pt x="3501" y="113"/>
                    <a:pt x="3497" y="93"/>
                  </a:cubicBezTo>
                  <a:cubicBezTo>
                    <a:pt x="3494" y="79"/>
                    <a:pt x="3489" y="64"/>
                    <a:pt x="3483" y="51"/>
                  </a:cubicBezTo>
                  <a:cubicBezTo>
                    <a:pt x="3482" y="52"/>
                    <a:pt x="3482" y="54"/>
                    <a:pt x="3482" y="55"/>
                  </a:cubicBezTo>
                  <a:cubicBezTo>
                    <a:pt x="3489" y="76"/>
                    <a:pt x="3491" y="92"/>
                    <a:pt x="3492" y="105"/>
                  </a:cubicBezTo>
                  <a:cubicBezTo>
                    <a:pt x="3491" y="109"/>
                    <a:pt x="3490" y="114"/>
                    <a:pt x="3490" y="118"/>
                  </a:cubicBezTo>
                  <a:cubicBezTo>
                    <a:pt x="3488" y="101"/>
                    <a:pt x="3484" y="82"/>
                    <a:pt x="3475" y="75"/>
                  </a:cubicBezTo>
                  <a:cubicBezTo>
                    <a:pt x="3481" y="83"/>
                    <a:pt x="3483" y="97"/>
                    <a:pt x="3483" y="106"/>
                  </a:cubicBezTo>
                  <a:cubicBezTo>
                    <a:pt x="3483" y="106"/>
                    <a:pt x="3483" y="107"/>
                    <a:pt x="3483" y="107"/>
                  </a:cubicBezTo>
                  <a:cubicBezTo>
                    <a:pt x="3482" y="104"/>
                    <a:pt x="3481" y="101"/>
                    <a:pt x="3481" y="98"/>
                  </a:cubicBezTo>
                  <a:cubicBezTo>
                    <a:pt x="3481" y="105"/>
                    <a:pt x="3481" y="111"/>
                    <a:pt x="3482" y="118"/>
                  </a:cubicBezTo>
                  <a:cubicBezTo>
                    <a:pt x="3482" y="122"/>
                    <a:pt x="3481" y="126"/>
                    <a:pt x="3480" y="130"/>
                  </a:cubicBezTo>
                  <a:cubicBezTo>
                    <a:pt x="3479" y="124"/>
                    <a:pt x="3477" y="118"/>
                    <a:pt x="3476" y="113"/>
                  </a:cubicBezTo>
                  <a:cubicBezTo>
                    <a:pt x="3477" y="121"/>
                    <a:pt x="3479" y="128"/>
                    <a:pt x="3479" y="136"/>
                  </a:cubicBezTo>
                  <a:cubicBezTo>
                    <a:pt x="3478" y="140"/>
                    <a:pt x="3477" y="144"/>
                    <a:pt x="3477" y="148"/>
                  </a:cubicBezTo>
                  <a:cubicBezTo>
                    <a:pt x="3477" y="147"/>
                    <a:pt x="3476" y="147"/>
                    <a:pt x="3476" y="146"/>
                  </a:cubicBezTo>
                  <a:cubicBezTo>
                    <a:pt x="3477" y="129"/>
                    <a:pt x="3474" y="106"/>
                    <a:pt x="3467" y="91"/>
                  </a:cubicBezTo>
                  <a:cubicBezTo>
                    <a:pt x="3468" y="88"/>
                    <a:pt x="3468" y="85"/>
                    <a:pt x="3470" y="83"/>
                  </a:cubicBezTo>
                  <a:cubicBezTo>
                    <a:pt x="3468" y="85"/>
                    <a:pt x="3467" y="88"/>
                    <a:pt x="3466" y="90"/>
                  </a:cubicBezTo>
                  <a:cubicBezTo>
                    <a:pt x="3466" y="88"/>
                    <a:pt x="3465" y="87"/>
                    <a:pt x="3464" y="85"/>
                  </a:cubicBezTo>
                  <a:cubicBezTo>
                    <a:pt x="3465" y="87"/>
                    <a:pt x="3466" y="89"/>
                    <a:pt x="3466" y="91"/>
                  </a:cubicBezTo>
                  <a:cubicBezTo>
                    <a:pt x="3465" y="95"/>
                    <a:pt x="3464" y="98"/>
                    <a:pt x="3463" y="101"/>
                  </a:cubicBezTo>
                  <a:cubicBezTo>
                    <a:pt x="3461" y="94"/>
                    <a:pt x="3460" y="87"/>
                    <a:pt x="3457" y="79"/>
                  </a:cubicBezTo>
                  <a:cubicBezTo>
                    <a:pt x="3457" y="78"/>
                    <a:pt x="3457" y="76"/>
                    <a:pt x="3457" y="75"/>
                  </a:cubicBezTo>
                  <a:cubicBezTo>
                    <a:pt x="3457" y="76"/>
                    <a:pt x="3457" y="77"/>
                    <a:pt x="3456" y="78"/>
                  </a:cubicBezTo>
                  <a:cubicBezTo>
                    <a:pt x="3454" y="71"/>
                    <a:pt x="3450" y="64"/>
                    <a:pt x="3446" y="56"/>
                  </a:cubicBezTo>
                  <a:cubicBezTo>
                    <a:pt x="3446" y="66"/>
                    <a:pt x="3450" y="78"/>
                    <a:pt x="3453" y="90"/>
                  </a:cubicBezTo>
                  <a:cubicBezTo>
                    <a:pt x="3451" y="99"/>
                    <a:pt x="3451" y="108"/>
                    <a:pt x="3450" y="117"/>
                  </a:cubicBezTo>
                  <a:cubicBezTo>
                    <a:pt x="3449" y="112"/>
                    <a:pt x="3447" y="107"/>
                    <a:pt x="3446" y="103"/>
                  </a:cubicBezTo>
                  <a:cubicBezTo>
                    <a:pt x="3448" y="109"/>
                    <a:pt x="3446" y="132"/>
                    <a:pt x="3446" y="140"/>
                  </a:cubicBezTo>
                  <a:cubicBezTo>
                    <a:pt x="3446" y="144"/>
                    <a:pt x="3446" y="147"/>
                    <a:pt x="3446" y="151"/>
                  </a:cubicBezTo>
                  <a:cubicBezTo>
                    <a:pt x="3446" y="151"/>
                    <a:pt x="3446" y="151"/>
                    <a:pt x="3446" y="151"/>
                  </a:cubicBezTo>
                  <a:cubicBezTo>
                    <a:pt x="3446" y="144"/>
                    <a:pt x="3445" y="137"/>
                    <a:pt x="3443" y="129"/>
                  </a:cubicBezTo>
                  <a:cubicBezTo>
                    <a:pt x="3441" y="119"/>
                    <a:pt x="3440" y="110"/>
                    <a:pt x="3441" y="100"/>
                  </a:cubicBezTo>
                  <a:cubicBezTo>
                    <a:pt x="3440" y="107"/>
                    <a:pt x="3440" y="113"/>
                    <a:pt x="3440" y="119"/>
                  </a:cubicBezTo>
                  <a:cubicBezTo>
                    <a:pt x="3438" y="114"/>
                    <a:pt x="3436" y="108"/>
                    <a:pt x="3434" y="103"/>
                  </a:cubicBezTo>
                  <a:cubicBezTo>
                    <a:pt x="3434" y="99"/>
                    <a:pt x="3435" y="95"/>
                    <a:pt x="3437" y="90"/>
                  </a:cubicBezTo>
                  <a:cubicBezTo>
                    <a:pt x="3435" y="94"/>
                    <a:pt x="3434" y="98"/>
                    <a:pt x="3433" y="102"/>
                  </a:cubicBezTo>
                  <a:cubicBezTo>
                    <a:pt x="3430" y="97"/>
                    <a:pt x="3428" y="93"/>
                    <a:pt x="3425" y="89"/>
                  </a:cubicBezTo>
                  <a:cubicBezTo>
                    <a:pt x="3428" y="93"/>
                    <a:pt x="3428" y="99"/>
                    <a:pt x="3428" y="103"/>
                  </a:cubicBezTo>
                  <a:cubicBezTo>
                    <a:pt x="3428" y="104"/>
                    <a:pt x="3429" y="109"/>
                    <a:pt x="3429" y="115"/>
                  </a:cubicBezTo>
                  <a:cubicBezTo>
                    <a:pt x="3428" y="120"/>
                    <a:pt x="3427" y="124"/>
                    <a:pt x="3427" y="129"/>
                  </a:cubicBezTo>
                  <a:cubicBezTo>
                    <a:pt x="3426" y="125"/>
                    <a:pt x="3425" y="122"/>
                    <a:pt x="3425" y="119"/>
                  </a:cubicBezTo>
                  <a:cubicBezTo>
                    <a:pt x="3425" y="115"/>
                    <a:pt x="3425" y="108"/>
                    <a:pt x="3424" y="105"/>
                  </a:cubicBezTo>
                  <a:cubicBezTo>
                    <a:pt x="3423" y="108"/>
                    <a:pt x="3423" y="110"/>
                    <a:pt x="3423" y="113"/>
                  </a:cubicBezTo>
                  <a:cubicBezTo>
                    <a:pt x="3422" y="109"/>
                    <a:pt x="3421" y="106"/>
                    <a:pt x="3421" y="103"/>
                  </a:cubicBezTo>
                  <a:cubicBezTo>
                    <a:pt x="3422" y="97"/>
                    <a:pt x="3423" y="90"/>
                    <a:pt x="3426" y="84"/>
                  </a:cubicBezTo>
                  <a:cubicBezTo>
                    <a:pt x="3423" y="90"/>
                    <a:pt x="3421" y="95"/>
                    <a:pt x="3420" y="101"/>
                  </a:cubicBezTo>
                  <a:cubicBezTo>
                    <a:pt x="3415" y="86"/>
                    <a:pt x="3412" y="83"/>
                    <a:pt x="3407" y="78"/>
                  </a:cubicBezTo>
                  <a:cubicBezTo>
                    <a:pt x="3414" y="84"/>
                    <a:pt x="3417" y="97"/>
                    <a:pt x="3418" y="107"/>
                  </a:cubicBezTo>
                  <a:cubicBezTo>
                    <a:pt x="3417" y="114"/>
                    <a:pt x="3415" y="120"/>
                    <a:pt x="3414" y="126"/>
                  </a:cubicBezTo>
                  <a:cubicBezTo>
                    <a:pt x="3413" y="121"/>
                    <a:pt x="3412" y="115"/>
                    <a:pt x="3410" y="109"/>
                  </a:cubicBezTo>
                  <a:cubicBezTo>
                    <a:pt x="3411" y="106"/>
                    <a:pt x="3411" y="103"/>
                    <a:pt x="3412" y="100"/>
                  </a:cubicBezTo>
                  <a:cubicBezTo>
                    <a:pt x="3411" y="102"/>
                    <a:pt x="3411" y="104"/>
                    <a:pt x="3410" y="108"/>
                  </a:cubicBezTo>
                  <a:cubicBezTo>
                    <a:pt x="3409" y="106"/>
                    <a:pt x="3408" y="103"/>
                    <a:pt x="3408" y="101"/>
                  </a:cubicBezTo>
                  <a:cubicBezTo>
                    <a:pt x="3408" y="100"/>
                    <a:pt x="3408" y="99"/>
                    <a:pt x="3409" y="98"/>
                  </a:cubicBezTo>
                  <a:cubicBezTo>
                    <a:pt x="3408" y="99"/>
                    <a:pt x="3408" y="100"/>
                    <a:pt x="3408" y="101"/>
                  </a:cubicBezTo>
                  <a:cubicBezTo>
                    <a:pt x="3405" y="94"/>
                    <a:pt x="3402" y="87"/>
                    <a:pt x="3398" y="81"/>
                  </a:cubicBezTo>
                  <a:cubicBezTo>
                    <a:pt x="3402" y="88"/>
                    <a:pt x="3403" y="99"/>
                    <a:pt x="3403" y="106"/>
                  </a:cubicBezTo>
                  <a:cubicBezTo>
                    <a:pt x="3403" y="111"/>
                    <a:pt x="3402" y="115"/>
                    <a:pt x="3402" y="120"/>
                  </a:cubicBezTo>
                  <a:cubicBezTo>
                    <a:pt x="3400" y="126"/>
                    <a:pt x="3398" y="133"/>
                    <a:pt x="3397" y="139"/>
                  </a:cubicBezTo>
                  <a:cubicBezTo>
                    <a:pt x="3397" y="135"/>
                    <a:pt x="3397" y="135"/>
                    <a:pt x="3397" y="135"/>
                  </a:cubicBezTo>
                  <a:cubicBezTo>
                    <a:pt x="3398" y="127"/>
                    <a:pt x="3398" y="120"/>
                    <a:pt x="3399" y="113"/>
                  </a:cubicBezTo>
                  <a:cubicBezTo>
                    <a:pt x="3398" y="117"/>
                    <a:pt x="3398" y="123"/>
                    <a:pt x="3397" y="129"/>
                  </a:cubicBezTo>
                  <a:cubicBezTo>
                    <a:pt x="3397" y="120"/>
                    <a:pt x="3397" y="111"/>
                    <a:pt x="3395" y="103"/>
                  </a:cubicBezTo>
                  <a:cubicBezTo>
                    <a:pt x="3396" y="101"/>
                    <a:pt x="3397" y="100"/>
                    <a:pt x="3397" y="99"/>
                  </a:cubicBezTo>
                  <a:cubicBezTo>
                    <a:pt x="3397" y="100"/>
                    <a:pt x="3396" y="101"/>
                    <a:pt x="3395" y="102"/>
                  </a:cubicBezTo>
                  <a:cubicBezTo>
                    <a:pt x="3393" y="88"/>
                    <a:pt x="3389" y="75"/>
                    <a:pt x="3380" y="60"/>
                  </a:cubicBezTo>
                  <a:cubicBezTo>
                    <a:pt x="3380" y="61"/>
                    <a:pt x="3380" y="61"/>
                    <a:pt x="3380" y="61"/>
                  </a:cubicBezTo>
                  <a:cubicBezTo>
                    <a:pt x="3380" y="76"/>
                    <a:pt x="3390" y="94"/>
                    <a:pt x="3390" y="111"/>
                  </a:cubicBezTo>
                  <a:cubicBezTo>
                    <a:pt x="3389" y="115"/>
                    <a:pt x="3388" y="120"/>
                    <a:pt x="3387" y="125"/>
                  </a:cubicBezTo>
                  <a:cubicBezTo>
                    <a:pt x="3383" y="109"/>
                    <a:pt x="3376" y="94"/>
                    <a:pt x="3365" y="83"/>
                  </a:cubicBezTo>
                  <a:cubicBezTo>
                    <a:pt x="3372" y="90"/>
                    <a:pt x="3376" y="101"/>
                    <a:pt x="3378" y="111"/>
                  </a:cubicBezTo>
                  <a:cubicBezTo>
                    <a:pt x="3377" y="111"/>
                    <a:pt x="3377" y="110"/>
                    <a:pt x="3377" y="109"/>
                  </a:cubicBezTo>
                  <a:cubicBezTo>
                    <a:pt x="3377" y="117"/>
                    <a:pt x="3378" y="126"/>
                    <a:pt x="3378" y="134"/>
                  </a:cubicBezTo>
                  <a:cubicBezTo>
                    <a:pt x="3378" y="136"/>
                    <a:pt x="3378" y="138"/>
                    <a:pt x="3378" y="140"/>
                  </a:cubicBezTo>
                  <a:cubicBezTo>
                    <a:pt x="3375" y="127"/>
                    <a:pt x="3374" y="113"/>
                    <a:pt x="3370" y="100"/>
                  </a:cubicBezTo>
                  <a:cubicBezTo>
                    <a:pt x="3372" y="109"/>
                    <a:pt x="3372" y="123"/>
                    <a:pt x="3372" y="135"/>
                  </a:cubicBezTo>
                  <a:cubicBezTo>
                    <a:pt x="3373" y="138"/>
                    <a:pt x="3373" y="141"/>
                    <a:pt x="3373" y="144"/>
                  </a:cubicBezTo>
                  <a:cubicBezTo>
                    <a:pt x="3373" y="143"/>
                    <a:pt x="3373" y="142"/>
                    <a:pt x="3373" y="142"/>
                  </a:cubicBezTo>
                  <a:cubicBezTo>
                    <a:pt x="3372" y="139"/>
                    <a:pt x="3372" y="137"/>
                    <a:pt x="3372" y="135"/>
                  </a:cubicBezTo>
                  <a:cubicBezTo>
                    <a:pt x="3372" y="130"/>
                    <a:pt x="3371" y="125"/>
                    <a:pt x="3370" y="120"/>
                  </a:cubicBezTo>
                  <a:cubicBezTo>
                    <a:pt x="3370" y="119"/>
                    <a:pt x="3370" y="119"/>
                    <a:pt x="3370" y="118"/>
                  </a:cubicBezTo>
                  <a:cubicBezTo>
                    <a:pt x="3370" y="119"/>
                    <a:pt x="3370" y="119"/>
                    <a:pt x="3370" y="120"/>
                  </a:cubicBezTo>
                  <a:cubicBezTo>
                    <a:pt x="3369" y="116"/>
                    <a:pt x="3367" y="112"/>
                    <a:pt x="3366" y="108"/>
                  </a:cubicBezTo>
                  <a:cubicBezTo>
                    <a:pt x="3366" y="106"/>
                    <a:pt x="3367" y="105"/>
                    <a:pt x="3368" y="103"/>
                  </a:cubicBezTo>
                  <a:cubicBezTo>
                    <a:pt x="3367" y="105"/>
                    <a:pt x="3366" y="106"/>
                    <a:pt x="3366" y="107"/>
                  </a:cubicBezTo>
                  <a:cubicBezTo>
                    <a:pt x="3359" y="91"/>
                    <a:pt x="3349" y="76"/>
                    <a:pt x="3332" y="63"/>
                  </a:cubicBezTo>
                  <a:cubicBezTo>
                    <a:pt x="3338" y="68"/>
                    <a:pt x="3342" y="74"/>
                    <a:pt x="3346" y="79"/>
                  </a:cubicBezTo>
                  <a:cubicBezTo>
                    <a:pt x="3345" y="81"/>
                    <a:pt x="3343" y="85"/>
                    <a:pt x="3340" y="90"/>
                  </a:cubicBezTo>
                  <a:cubicBezTo>
                    <a:pt x="3340" y="90"/>
                    <a:pt x="3340" y="90"/>
                    <a:pt x="3340" y="90"/>
                  </a:cubicBezTo>
                  <a:cubicBezTo>
                    <a:pt x="3340" y="90"/>
                    <a:pt x="3340" y="90"/>
                    <a:pt x="3340" y="90"/>
                  </a:cubicBezTo>
                  <a:cubicBezTo>
                    <a:pt x="3338" y="94"/>
                    <a:pt x="3336" y="98"/>
                    <a:pt x="3334" y="103"/>
                  </a:cubicBezTo>
                  <a:cubicBezTo>
                    <a:pt x="3333" y="100"/>
                    <a:pt x="3333" y="98"/>
                    <a:pt x="3332" y="96"/>
                  </a:cubicBezTo>
                  <a:cubicBezTo>
                    <a:pt x="3332" y="99"/>
                    <a:pt x="3333" y="103"/>
                    <a:pt x="3333" y="106"/>
                  </a:cubicBezTo>
                  <a:cubicBezTo>
                    <a:pt x="3332" y="108"/>
                    <a:pt x="3331" y="111"/>
                    <a:pt x="3330" y="113"/>
                  </a:cubicBezTo>
                  <a:cubicBezTo>
                    <a:pt x="3329" y="111"/>
                    <a:pt x="3329" y="109"/>
                    <a:pt x="3328" y="107"/>
                  </a:cubicBezTo>
                  <a:cubicBezTo>
                    <a:pt x="3329" y="100"/>
                    <a:pt x="3330" y="93"/>
                    <a:pt x="3330" y="88"/>
                  </a:cubicBezTo>
                  <a:cubicBezTo>
                    <a:pt x="3330" y="87"/>
                    <a:pt x="3330" y="87"/>
                    <a:pt x="3330" y="87"/>
                  </a:cubicBezTo>
                  <a:cubicBezTo>
                    <a:pt x="3328" y="92"/>
                    <a:pt x="3327" y="97"/>
                    <a:pt x="3326" y="102"/>
                  </a:cubicBezTo>
                  <a:cubicBezTo>
                    <a:pt x="3323" y="96"/>
                    <a:pt x="3321" y="90"/>
                    <a:pt x="3318" y="84"/>
                  </a:cubicBezTo>
                  <a:cubicBezTo>
                    <a:pt x="3321" y="90"/>
                    <a:pt x="3323" y="97"/>
                    <a:pt x="3325" y="104"/>
                  </a:cubicBezTo>
                  <a:cubicBezTo>
                    <a:pt x="3324" y="108"/>
                    <a:pt x="3324" y="111"/>
                    <a:pt x="3323" y="115"/>
                  </a:cubicBezTo>
                  <a:cubicBezTo>
                    <a:pt x="3321" y="110"/>
                    <a:pt x="3319" y="106"/>
                    <a:pt x="3317" y="102"/>
                  </a:cubicBezTo>
                  <a:cubicBezTo>
                    <a:pt x="3319" y="107"/>
                    <a:pt x="3320" y="114"/>
                    <a:pt x="3321" y="121"/>
                  </a:cubicBezTo>
                  <a:cubicBezTo>
                    <a:pt x="3320" y="126"/>
                    <a:pt x="3318" y="131"/>
                    <a:pt x="3317" y="135"/>
                  </a:cubicBezTo>
                  <a:cubicBezTo>
                    <a:pt x="3315" y="132"/>
                    <a:pt x="3314" y="129"/>
                    <a:pt x="3313" y="125"/>
                  </a:cubicBezTo>
                  <a:cubicBezTo>
                    <a:pt x="3314" y="118"/>
                    <a:pt x="3315" y="111"/>
                    <a:pt x="3316" y="104"/>
                  </a:cubicBezTo>
                  <a:cubicBezTo>
                    <a:pt x="3315" y="109"/>
                    <a:pt x="3313" y="114"/>
                    <a:pt x="3311" y="120"/>
                  </a:cubicBezTo>
                  <a:cubicBezTo>
                    <a:pt x="3310" y="115"/>
                    <a:pt x="3309" y="111"/>
                    <a:pt x="3308" y="107"/>
                  </a:cubicBezTo>
                  <a:cubicBezTo>
                    <a:pt x="3308" y="103"/>
                    <a:pt x="3309" y="98"/>
                    <a:pt x="3309" y="94"/>
                  </a:cubicBezTo>
                  <a:cubicBezTo>
                    <a:pt x="3309" y="91"/>
                    <a:pt x="3308" y="88"/>
                    <a:pt x="3308" y="85"/>
                  </a:cubicBezTo>
                  <a:cubicBezTo>
                    <a:pt x="3307" y="89"/>
                    <a:pt x="3306" y="93"/>
                    <a:pt x="3305" y="99"/>
                  </a:cubicBezTo>
                  <a:cubicBezTo>
                    <a:pt x="3302" y="91"/>
                    <a:pt x="3298" y="84"/>
                    <a:pt x="3293" y="77"/>
                  </a:cubicBezTo>
                  <a:cubicBezTo>
                    <a:pt x="3296" y="86"/>
                    <a:pt x="3300" y="95"/>
                    <a:pt x="3303" y="104"/>
                  </a:cubicBezTo>
                  <a:cubicBezTo>
                    <a:pt x="3303" y="106"/>
                    <a:pt x="3303" y="107"/>
                    <a:pt x="3303" y="109"/>
                  </a:cubicBezTo>
                  <a:cubicBezTo>
                    <a:pt x="3302" y="107"/>
                    <a:pt x="3301" y="105"/>
                    <a:pt x="3300" y="103"/>
                  </a:cubicBezTo>
                  <a:cubicBezTo>
                    <a:pt x="3300" y="103"/>
                    <a:pt x="3300" y="102"/>
                    <a:pt x="3300" y="102"/>
                  </a:cubicBezTo>
                  <a:cubicBezTo>
                    <a:pt x="3300" y="102"/>
                    <a:pt x="3300" y="103"/>
                    <a:pt x="3300" y="103"/>
                  </a:cubicBezTo>
                  <a:cubicBezTo>
                    <a:pt x="3295" y="94"/>
                    <a:pt x="3290" y="86"/>
                    <a:pt x="3283" y="79"/>
                  </a:cubicBezTo>
                  <a:cubicBezTo>
                    <a:pt x="3285" y="75"/>
                    <a:pt x="3287" y="71"/>
                    <a:pt x="3289" y="68"/>
                  </a:cubicBezTo>
                  <a:cubicBezTo>
                    <a:pt x="3287" y="69"/>
                    <a:pt x="3284" y="73"/>
                    <a:pt x="3282" y="77"/>
                  </a:cubicBezTo>
                  <a:cubicBezTo>
                    <a:pt x="3278" y="73"/>
                    <a:pt x="3274" y="69"/>
                    <a:pt x="3269" y="65"/>
                  </a:cubicBezTo>
                  <a:cubicBezTo>
                    <a:pt x="3274" y="70"/>
                    <a:pt x="3278" y="75"/>
                    <a:pt x="3281" y="79"/>
                  </a:cubicBezTo>
                  <a:cubicBezTo>
                    <a:pt x="3278" y="86"/>
                    <a:pt x="3275" y="96"/>
                    <a:pt x="3272" y="105"/>
                  </a:cubicBezTo>
                  <a:cubicBezTo>
                    <a:pt x="3269" y="99"/>
                    <a:pt x="3265" y="94"/>
                    <a:pt x="3262" y="88"/>
                  </a:cubicBezTo>
                  <a:cubicBezTo>
                    <a:pt x="3262" y="87"/>
                    <a:pt x="3262" y="86"/>
                    <a:pt x="3263" y="85"/>
                  </a:cubicBezTo>
                  <a:cubicBezTo>
                    <a:pt x="3262" y="86"/>
                    <a:pt x="3262" y="87"/>
                    <a:pt x="3262" y="88"/>
                  </a:cubicBezTo>
                  <a:cubicBezTo>
                    <a:pt x="3261" y="87"/>
                    <a:pt x="3260" y="86"/>
                    <a:pt x="3259" y="85"/>
                  </a:cubicBezTo>
                  <a:cubicBezTo>
                    <a:pt x="3260" y="86"/>
                    <a:pt x="3261" y="87"/>
                    <a:pt x="3261" y="88"/>
                  </a:cubicBezTo>
                  <a:cubicBezTo>
                    <a:pt x="3260" y="91"/>
                    <a:pt x="3259" y="93"/>
                    <a:pt x="3258" y="95"/>
                  </a:cubicBezTo>
                  <a:cubicBezTo>
                    <a:pt x="3257" y="94"/>
                    <a:pt x="3257" y="92"/>
                    <a:pt x="3256" y="91"/>
                  </a:cubicBezTo>
                  <a:cubicBezTo>
                    <a:pt x="3257" y="92"/>
                    <a:pt x="3257" y="94"/>
                    <a:pt x="3258" y="95"/>
                  </a:cubicBezTo>
                  <a:cubicBezTo>
                    <a:pt x="3254" y="103"/>
                    <a:pt x="3251" y="112"/>
                    <a:pt x="3249" y="121"/>
                  </a:cubicBezTo>
                  <a:cubicBezTo>
                    <a:pt x="3248" y="112"/>
                    <a:pt x="3247" y="103"/>
                    <a:pt x="3247" y="97"/>
                  </a:cubicBezTo>
                  <a:cubicBezTo>
                    <a:pt x="3245" y="100"/>
                    <a:pt x="3244" y="105"/>
                    <a:pt x="3243" y="110"/>
                  </a:cubicBezTo>
                  <a:cubicBezTo>
                    <a:pt x="3243" y="92"/>
                    <a:pt x="3242" y="61"/>
                    <a:pt x="3240" y="57"/>
                  </a:cubicBezTo>
                  <a:cubicBezTo>
                    <a:pt x="3239" y="79"/>
                    <a:pt x="3240" y="100"/>
                    <a:pt x="3240" y="122"/>
                  </a:cubicBezTo>
                  <a:cubicBezTo>
                    <a:pt x="3240" y="123"/>
                    <a:pt x="3240" y="124"/>
                    <a:pt x="3240" y="125"/>
                  </a:cubicBezTo>
                  <a:cubicBezTo>
                    <a:pt x="3238" y="114"/>
                    <a:pt x="3234" y="103"/>
                    <a:pt x="3229" y="94"/>
                  </a:cubicBezTo>
                  <a:cubicBezTo>
                    <a:pt x="3228" y="89"/>
                    <a:pt x="3228" y="84"/>
                    <a:pt x="3229" y="80"/>
                  </a:cubicBezTo>
                  <a:cubicBezTo>
                    <a:pt x="3228" y="83"/>
                    <a:pt x="3227" y="87"/>
                    <a:pt x="3226" y="90"/>
                  </a:cubicBezTo>
                  <a:cubicBezTo>
                    <a:pt x="3224" y="88"/>
                    <a:pt x="3222" y="85"/>
                    <a:pt x="3220" y="83"/>
                  </a:cubicBezTo>
                  <a:cubicBezTo>
                    <a:pt x="3222" y="86"/>
                    <a:pt x="3224" y="89"/>
                    <a:pt x="3226" y="92"/>
                  </a:cubicBezTo>
                  <a:cubicBezTo>
                    <a:pt x="3225" y="96"/>
                    <a:pt x="3224" y="100"/>
                    <a:pt x="3224" y="103"/>
                  </a:cubicBezTo>
                  <a:cubicBezTo>
                    <a:pt x="3223" y="102"/>
                    <a:pt x="3223" y="101"/>
                    <a:pt x="3223" y="100"/>
                  </a:cubicBezTo>
                  <a:cubicBezTo>
                    <a:pt x="3223" y="101"/>
                    <a:pt x="3223" y="102"/>
                    <a:pt x="3224" y="104"/>
                  </a:cubicBezTo>
                  <a:cubicBezTo>
                    <a:pt x="3223" y="106"/>
                    <a:pt x="3223" y="109"/>
                    <a:pt x="3222" y="111"/>
                  </a:cubicBezTo>
                  <a:cubicBezTo>
                    <a:pt x="3220" y="107"/>
                    <a:pt x="3219" y="103"/>
                    <a:pt x="3217" y="99"/>
                  </a:cubicBezTo>
                  <a:cubicBezTo>
                    <a:pt x="3216" y="91"/>
                    <a:pt x="3216" y="82"/>
                    <a:pt x="3217" y="74"/>
                  </a:cubicBezTo>
                  <a:cubicBezTo>
                    <a:pt x="3216" y="80"/>
                    <a:pt x="3214" y="86"/>
                    <a:pt x="3213" y="92"/>
                  </a:cubicBezTo>
                  <a:cubicBezTo>
                    <a:pt x="3212" y="91"/>
                    <a:pt x="3211" y="89"/>
                    <a:pt x="3210" y="88"/>
                  </a:cubicBezTo>
                  <a:cubicBezTo>
                    <a:pt x="3211" y="89"/>
                    <a:pt x="3212" y="91"/>
                    <a:pt x="3213" y="93"/>
                  </a:cubicBezTo>
                  <a:cubicBezTo>
                    <a:pt x="3212" y="95"/>
                    <a:pt x="3212" y="97"/>
                    <a:pt x="3212" y="98"/>
                  </a:cubicBezTo>
                  <a:cubicBezTo>
                    <a:pt x="3209" y="93"/>
                    <a:pt x="3207" y="88"/>
                    <a:pt x="3203" y="84"/>
                  </a:cubicBezTo>
                  <a:cubicBezTo>
                    <a:pt x="3206" y="88"/>
                    <a:pt x="3208" y="95"/>
                    <a:pt x="3211" y="103"/>
                  </a:cubicBezTo>
                  <a:cubicBezTo>
                    <a:pt x="3210" y="106"/>
                    <a:pt x="3209" y="110"/>
                    <a:pt x="3209" y="113"/>
                  </a:cubicBezTo>
                  <a:cubicBezTo>
                    <a:pt x="3206" y="108"/>
                    <a:pt x="3204" y="102"/>
                    <a:pt x="3201" y="96"/>
                  </a:cubicBezTo>
                  <a:cubicBezTo>
                    <a:pt x="3201" y="91"/>
                    <a:pt x="3202" y="86"/>
                    <a:pt x="3203" y="83"/>
                  </a:cubicBezTo>
                  <a:cubicBezTo>
                    <a:pt x="3202" y="87"/>
                    <a:pt x="3201" y="90"/>
                    <a:pt x="3199" y="93"/>
                  </a:cubicBezTo>
                  <a:cubicBezTo>
                    <a:pt x="3194" y="83"/>
                    <a:pt x="3187" y="74"/>
                    <a:pt x="3178" y="64"/>
                  </a:cubicBezTo>
                  <a:cubicBezTo>
                    <a:pt x="3187" y="74"/>
                    <a:pt x="3193" y="86"/>
                    <a:pt x="3198" y="97"/>
                  </a:cubicBezTo>
                  <a:cubicBezTo>
                    <a:pt x="3197" y="99"/>
                    <a:pt x="3197" y="101"/>
                    <a:pt x="3196" y="103"/>
                  </a:cubicBezTo>
                  <a:cubicBezTo>
                    <a:pt x="3195" y="98"/>
                    <a:pt x="3194" y="93"/>
                    <a:pt x="3192" y="88"/>
                  </a:cubicBezTo>
                  <a:cubicBezTo>
                    <a:pt x="3192" y="91"/>
                    <a:pt x="3193" y="98"/>
                    <a:pt x="3195" y="106"/>
                  </a:cubicBezTo>
                  <a:cubicBezTo>
                    <a:pt x="3195" y="108"/>
                    <a:pt x="3194" y="109"/>
                    <a:pt x="3194" y="110"/>
                  </a:cubicBezTo>
                  <a:cubicBezTo>
                    <a:pt x="3188" y="97"/>
                    <a:pt x="3181" y="83"/>
                    <a:pt x="3170" y="72"/>
                  </a:cubicBezTo>
                  <a:cubicBezTo>
                    <a:pt x="3168" y="61"/>
                    <a:pt x="3166" y="51"/>
                    <a:pt x="3164" y="41"/>
                  </a:cubicBezTo>
                  <a:cubicBezTo>
                    <a:pt x="3164" y="48"/>
                    <a:pt x="3164" y="55"/>
                    <a:pt x="3164" y="61"/>
                  </a:cubicBezTo>
                  <a:cubicBezTo>
                    <a:pt x="3164" y="63"/>
                    <a:pt x="3164" y="64"/>
                    <a:pt x="3164" y="66"/>
                  </a:cubicBezTo>
                  <a:cubicBezTo>
                    <a:pt x="3163" y="65"/>
                    <a:pt x="3163" y="65"/>
                    <a:pt x="3163" y="65"/>
                  </a:cubicBezTo>
                  <a:cubicBezTo>
                    <a:pt x="3163" y="65"/>
                    <a:pt x="3163" y="65"/>
                    <a:pt x="3164" y="66"/>
                  </a:cubicBezTo>
                  <a:cubicBezTo>
                    <a:pt x="3164" y="75"/>
                    <a:pt x="3165" y="85"/>
                    <a:pt x="3165" y="94"/>
                  </a:cubicBezTo>
                  <a:cubicBezTo>
                    <a:pt x="3163" y="88"/>
                    <a:pt x="3160" y="81"/>
                    <a:pt x="3156" y="75"/>
                  </a:cubicBezTo>
                  <a:cubicBezTo>
                    <a:pt x="3156" y="75"/>
                    <a:pt x="3156" y="75"/>
                    <a:pt x="3156" y="75"/>
                  </a:cubicBezTo>
                  <a:cubicBezTo>
                    <a:pt x="3156" y="75"/>
                    <a:pt x="3156" y="75"/>
                    <a:pt x="3156" y="75"/>
                  </a:cubicBezTo>
                  <a:cubicBezTo>
                    <a:pt x="3151" y="67"/>
                    <a:pt x="3144" y="59"/>
                    <a:pt x="3134" y="50"/>
                  </a:cubicBezTo>
                  <a:cubicBezTo>
                    <a:pt x="3137" y="54"/>
                    <a:pt x="3139" y="58"/>
                    <a:pt x="3141" y="61"/>
                  </a:cubicBezTo>
                  <a:cubicBezTo>
                    <a:pt x="3140" y="64"/>
                    <a:pt x="3140" y="68"/>
                    <a:pt x="3139" y="73"/>
                  </a:cubicBezTo>
                  <a:cubicBezTo>
                    <a:pt x="3137" y="70"/>
                    <a:pt x="3134" y="67"/>
                    <a:pt x="3132" y="65"/>
                  </a:cubicBezTo>
                  <a:cubicBezTo>
                    <a:pt x="3132" y="64"/>
                    <a:pt x="3132" y="64"/>
                    <a:pt x="3132" y="64"/>
                  </a:cubicBezTo>
                  <a:cubicBezTo>
                    <a:pt x="3132" y="64"/>
                    <a:pt x="3132" y="64"/>
                    <a:pt x="3131" y="64"/>
                  </a:cubicBezTo>
                  <a:cubicBezTo>
                    <a:pt x="3130" y="62"/>
                    <a:pt x="3128" y="61"/>
                    <a:pt x="3126" y="59"/>
                  </a:cubicBezTo>
                  <a:cubicBezTo>
                    <a:pt x="3128" y="61"/>
                    <a:pt x="3129" y="63"/>
                    <a:pt x="3131" y="65"/>
                  </a:cubicBezTo>
                  <a:cubicBezTo>
                    <a:pt x="3130" y="67"/>
                    <a:pt x="3128" y="69"/>
                    <a:pt x="3127" y="72"/>
                  </a:cubicBezTo>
                  <a:cubicBezTo>
                    <a:pt x="3126" y="66"/>
                    <a:pt x="3126" y="61"/>
                    <a:pt x="3125" y="56"/>
                  </a:cubicBezTo>
                  <a:cubicBezTo>
                    <a:pt x="3126" y="54"/>
                    <a:pt x="3127" y="53"/>
                    <a:pt x="3128" y="51"/>
                  </a:cubicBezTo>
                  <a:cubicBezTo>
                    <a:pt x="3127" y="52"/>
                    <a:pt x="3126" y="53"/>
                    <a:pt x="3124" y="55"/>
                  </a:cubicBezTo>
                  <a:cubicBezTo>
                    <a:pt x="3123" y="45"/>
                    <a:pt x="3121" y="35"/>
                    <a:pt x="3118" y="26"/>
                  </a:cubicBezTo>
                  <a:cubicBezTo>
                    <a:pt x="3117" y="30"/>
                    <a:pt x="3117" y="34"/>
                    <a:pt x="3117" y="37"/>
                  </a:cubicBezTo>
                  <a:cubicBezTo>
                    <a:pt x="3117" y="45"/>
                    <a:pt x="3118" y="53"/>
                    <a:pt x="3119" y="60"/>
                  </a:cubicBezTo>
                  <a:cubicBezTo>
                    <a:pt x="3115" y="64"/>
                    <a:pt x="3111" y="69"/>
                    <a:pt x="3106" y="74"/>
                  </a:cubicBezTo>
                  <a:cubicBezTo>
                    <a:pt x="3106" y="72"/>
                    <a:pt x="3105" y="70"/>
                    <a:pt x="3104" y="67"/>
                  </a:cubicBezTo>
                  <a:cubicBezTo>
                    <a:pt x="3104" y="70"/>
                    <a:pt x="3105" y="73"/>
                    <a:pt x="3105" y="76"/>
                  </a:cubicBezTo>
                  <a:cubicBezTo>
                    <a:pt x="3104" y="77"/>
                    <a:pt x="3104" y="77"/>
                    <a:pt x="3104" y="78"/>
                  </a:cubicBezTo>
                  <a:cubicBezTo>
                    <a:pt x="3102" y="75"/>
                    <a:pt x="3100" y="72"/>
                    <a:pt x="3098" y="68"/>
                  </a:cubicBezTo>
                  <a:cubicBezTo>
                    <a:pt x="3098" y="65"/>
                    <a:pt x="3099" y="63"/>
                    <a:pt x="3099" y="62"/>
                  </a:cubicBezTo>
                  <a:cubicBezTo>
                    <a:pt x="3098" y="63"/>
                    <a:pt x="3097" y="65"/>
                    <a:pt x="3096" y="67"/>
                  </a:cubicBezTo>
                  <a:cubicBezTo>
                    <a:pt x="3090" y="57"/>
                    <a:pt x="3081" y="47"/>
                    <a:pt x="3068" y="34"/>
                  </a:cubicBezTo>
                  <a:cubicBezTo>
                    <a:pt x="3081" y="49"/>
                    <a:pt x="3089" y="60"/>
                    <a:pt x="3096" y="69"/>
                  </a:cubicBezTo>
                  <a:cubicBezTo>
                    <a:pt x="3095" y="72"/>
                    <a:pt x="3094" y="75"/>
                    <a:pt x="3094" y="79"/>
                  </a:cubicBezTo>
                  <a:cubicBezTo>
                    <a:pt x="3088" y="68"/>
                    <a:pt x="3080" y="58"/>
                    <a:pt x="3068" y="52"/>
                  </a:cubicBezTo>
                  <a:cubicBezTo>
                    <a:pt x="3082" y="60"/>
                    <a:pt x="3089" y="72"/>
                    <a:pt x="3094" y="84"/>
                  </a:cubicBezTo>
                  <a:cubicBezTo>
                    <a:pt x="3094" y="86"/>
                    <a:pt x="3094" y="89"/>
                    <a:pt x="3094" y="91"/>
                  </a:cubicBezTo>
                  <a:cubicBezTo>
                    <a:pt x="3092" y="94"/>
                    <a:pt x="3090" y="97"/>
                    <a:pt x="3088" y="100"/>
                  </a:cubicBezTo>
                  <a:cubicBezTo>
                    <a:pt x="3087" y="96"/>
                    <a:pt x="3087" y="93"/>
                    <a:pt x="3086" y="90"/>
                  </a:cubicBezTo>
                  <a:cubicBezTo>
                    <a:pt x="3087" y="93"/>
                    <a:pt x="3087" y="97"/>
                    <a:pt x="3087" y="101"/>
                  </a:cubicBezTo>
                  <a:cubicBezTo>
                    <a:pt x="3086" y="102"/>
                    <a:pt x="3085" y="104"/>
                    <a:pt x="3085" y="105"/>
                  </a:cubicBezTo>
                  <a:cubicBezTo>
                    <a:pt x="3084" y="104"/>
                    <a:pt x="3084" y="103"/>
                    <a:pt x="3083" y="102"/>
                  </a:cubicBezTo>
                  <a:cubicBezTo>
                    <a:pt x="3082" y="97"/>
                    <a:pt x="3081" y="93"/>
                    <a:pt x="3080" y="88"/>
                  </a:cubicBezTo>
                  <a:cubicBezTo>
                    <a:pt x="3081" y="83"/>
                    <a:pt x="3082" y="79"/>
                    <a:pt x="3082" y="75"/>
                  </a:cubicBezTo>
                  <a:cubicBezTo>
                    <a:pt x="3081" y="78"/>
                    <a:pt x="3080" y="80"/>
                    <a:pt x="3079" y="82"/>
                  </a:cubicBezTo>
                  <a:cubicBezTo>
                    <a:pt x="3078" y="81"/>
                    <a:pt x="3078" y="80"/>
                    <a:pt x="3078" y="79"/>
                  </a:cubicBezTo>
                  <a:cubicBezTo>
                    <a:pt x="3078" y="80"/>
                    <a:pt x="3078" y="82"/>
                    <a:pt x="3078" y="83"/>
                  </a:cubicBezTo>
                  <a:cubicBezTo>
                    <a:pt x="3078" y="84"/>
                    <a:pt x="3077" y="86"/>
                    <a:pt x="3076" y="87"/>
                  </a:cubicBezTo>
                  <a:cubicBezTo>
                    <a:pt x="3074" y="83"/>
                    <a:pt x="3073" y="79"/>
                    <a:pt x="3071" y="75"/>
                  </a:cubicBezTo>
                  <a:cubicBezTo>
                    <a:pt x="3071" y="80"/>
                    <a:pt x="3072" y="86"/>
                    <a:pt x="3073" y="93"/>
                  </a:cubicBezTo>
                  <a:cubicBezTo>
                    <a:pt x="3073" y="94"/>
                    <a:pt x="3073" y="94"/>
                    <a:pt x="3073" y="94"/>
                  </a:cubicBezTo>
                  <a:cubicBezTo>
                    <a:pt x="3072" y="90"/>
                    <a:pt x="3070" y="85"/>
                    <a:pt x="3068" y="81"/>
                  </a:cubicBezTo>
                  <a:cubicBezTo>
                    <a:pt x="3070" y="86"/>
                    <a:pt x="3071" y="91"/>
                    <a:pt x="3072" y="97"/>
                  </a:cubicBezTo>
                  <a:cubicBezTo>
                    <a:pt x="3070" y="100"/>
                    <a:pt x="3069" y="102"/>
                    <a:pt x="3068" y="105"/>
                  </a:cubicBezTo>
                  <a:cubicBezTo>
                    <a:pt x="3065" y="83"/>
                    <a:pt x="3059" y="63"/>
                    <a:pt x="3039" y="42"/>
                  </a:cubicBezTo>
                  <a:cubicBezTo>
                    <a:pt x="3047" y="58"/>
                    <a:pt x="3053" y="70"/>
                    <a:pt x="3057" y="81"/>
                  </a:cubicBezTo>
                  <a:cubicBezTo>
                    <a:pt x="3057" y="83"/>
                    <a:pt x="3057" y="86"/>
                    <a:pt x="3057" y="89"/>
                  </a:cubicBezTo>
                  <a:cubicBezTo>
                    <a:pt x="3055" y="86"/>
                    <a:pt x="3053" y="84"/>
                    <a:pt x="3052" y="81"/>
                  </a:cubicBezTo>
                  <a:cubicBezTo>
                    <a:pt x="3051" y="79"/>
                    <a:pt x="3049" y="76"/>
                    <a:pt x="3048" y="73"/>
                  </a:cubicBezTo>
                  <a:cubicBezTo>
                    <a:pt x="3048" y="71"/>
                    <a:pt x="3048" y="69"/>
                    <a:pt x="3048" y="67"/>
                  </a:cubicBezTo>
                  <a:cubicBezTo>
                    <a:pt x="3048" y="69"/>
                    <a:pt x="3047" y="70"/>
                    <a:pt x="3047" y="72"/>
                  </a:cubicBezTo>
                  <a:cubicBezTo>
                    <a:pt x="3044" y="66"/>
                    <a:pt x="3040" y="59"/>
                    <a:pt x="3035" y="53"/>
                  </a:cubicBezTo>
                  <a:cubicBezTo>
                    <a:pt x="3035" y="48"/>
                    <a:pt x="3035" y="42"/>
                    <a:pt x="3035" y="37"/>
                  </a:cubicBezTo>
                  <a:cubicBezTo>
                    <a:pt x="3035" y="34"/>
                    <a:pt x="3035" y="30"/>
                    <a:pt x="3035" y="26"/>
                  </a:cubicBezTo>
                  <a:cubicBezTo>
                    <a:pt x="3032" y="33"/>
                    <a:pt x="3031" y="40"/>
                    <a:pt x="3029" y="47"/>
                  </a:cubicBezTo>
                  <a:cubicBezTo>
                    <a:pt x="3026" y="44"/>
                    <a:pt x="3023" y="41"/>
                    <a:pt x="3020" y="38"/>
                  </a:cubicBezTo>
                  <a:cubicBezTo>
                    <a:pt x="3023" y="41"/>
                    <a:pt x="3026" y="45"/>
                    <a:pt x="3029" y="49"/>
                  </a:cubicBezTo>
                  <a:cubicBezTo>
                    <a:pt x="3029" y="51"/>
                    <a:pt x="3028" y="53"/>
                    <a:pt x="3028" y="55"/>
                  </a:cubicBezTo>
                  <a:cubicBezTo>
                    <a:pt x="3027" y="53"/>
                    <a:pt x="3025" y="52"/>
                    <a:pt x="3024" y="51"/>
                  </a:cubicBezTo>
                  <a:cubicBezTo>
                    <a:pt x="3025" y="53"/>
                    <a:pt x="3027" y="54"/>
                    <a:pt x="3028" y="56"/>
                  </a:cubicBezTo>
                  <a:cubicBezTo>
                    <a:pt x="3027" y="61"/>
                    <a:pt x="3026" y="66"/>
                    <a:pt x="3026" y="72"/>
                  </a:cubicBezTo>
                  <a:cubicBezTo>
                    <a:pt x="3024" y="69"/>
                    <a:pt x="3022" y="66"/>
                    <a:pt x="3021" y="64"/>
                  </a:cubicBezTo>
                  <a:cubicBezTo>
                    <a:pt x="3021" y="66"/>
                    <a:pt x="3023" y="70"/>
                    <a:pt x="3025" y="74"/>
                  </a:cubicBezTo>
                  <a:cubicBezTo>
                    <a:pt x="3024" y="80"/>
                    <a:pt x="3023" y="86"/>
                    <a:pt x="3022" y="92"/>
                  </a:cubicBezTo>
                  <a:cubicBezTo>
                    <a:pt x="3018" y="109"/>
                    <a:pt x="3014" y="126"/>
                    <a:pt x="3012" y="143"/>
                  </a:cubicBezTo>
                  <a:cubicBezTo>
                    <a:pt x="3013" y="126"/>
                    <a:pt x="3014" y="109"/>
                    <a:pt x="3014" y="91"/>
                  </a:cubicBezTo>
                  <a:cubicBezTo>
                    <a:pt x="3014" y="87"/>
                    <a:pt x="3014" y="61"/>
                    <a:pt x="3010" y="59"/>
                  </a:cubicBezTo>
                  <a:cubicBezTo>
                    <a:pt x="3015" y="76"/>
                    <a:pt x="3001" y="122"/>
                    <a:pt x="2998" y="146"/>
                  </a:cubicBezTo>
                  <a:cubicBezTo>
                    <a:pt x="2998" y="148"/>
                    <a:pt x="2998" y="150"/>
                    <a:pt x="2997" y="152"/>
                  </a:cubicBezTo>
                  <a:cubicBezTo>
                    <a:pt x="2997" y="150"/>
                    <a:pt x="2998" y="148"/>
                    <a:pt x="2998" y="146"/>
                  </a:cubicBezTo>
                  <a:cubicBezTo>
                    <a:pt x="3000" y="123"/>
                    <a:pt x="2998" y="98"/>
                    <a:pt x="2997" y="75"/>
                  </a:cubicBezTo>
                  <a:cubicBezTo>
                    <a:pt x="2994" y="97"/>
                    <a:pt x="2986" y="119"/>
                    <a:pt x="2986" y="141"/>
                  </a:cubicBezTo>
                  <a:cubicBezTo>
                    <a:pt x="2986" y="146"/>
                    <a:pt x="2986" y="152"/>
                    <a:pt x="2987" y="158"/>
                  </a:cubicBezTo>
                  <a:cubicBezTo>
                    <a:pt x="2985" y="150"/>
                    <a:pt x="2985" y="140"/>
                    <a:pt x="2985" y="133"/>
                  </a:cubicBezTo>
                  <a:cubicBezTo>
                    <a:pt x="2985" y="109"/>
                    <a:pt x="2989" y="85"/>
                    <a:pt x="2989" y="61"/>
                  </a:cubicBezTo>
                  <a:cubicBezTo>
                    <a:pt x="2989" y="55"/>
                    <a:pt x="2989" y="48"/>
                    <a:pt x="2988" y="41"/>
                  </a:cubicBezTo>
                  <a:cubicBezTo>
                    <a:pt x="2981" y="71"/>
                    <a:pt x="2977" y="110"/>
                    <a:pt x="2977" y="140"/>
                  </a:cubicBezTo>
                  <a:cubicBezTo>
                    <a:pt x="2977" y="145"/>
                    <a:pt x="2977" y="149"/>
                    <a:pt x="2977" y="153"/>
                  </a:cubicBezTo>
                  <a:cubicBezTo>
                    <a:pt x="2976" y="135"/>
                    <a:pt x="2972" y="116"/>
                    <a:pt x="2968" y="98"/>
                  </a:cubicBezTo>
                  <a:cubicBezTo>
                    <a:pt x="2970" y="110"/>
                    <a:pt x="2966" y="124"/>
                    <a:pt x="2966" y="136"/>
                  </a:cubicBezTo>
                  <a:cubicBezTo>
                    <a:pt x="2966" y="140"/>
                    <a:pt x="2966" y="143"/>
                    <a:pt x="2966" y="147"/>
                  </a:cubicBezTo>
                  <a:cubicBezTo>
                    <a:pt x="2963" y="125"/>
                    <a:pt x="2958" y="103"/>
                    <a:pt x="2949" y="83"/>
                  </a:cubicBezTo>
                  <a:cubicBezTo>
                    <a:pt x="2952" y="90"/>
                    <a:pt x="2952" y="108"/>
                    <a:pt x="2952" y="115"/>
                  </a:cubicBezTo>
                  <a:cubicBezTo>
                    <a:pt x="2952" y="127"/>
                    <a:pt x="2952" y="138"/>
                    <a:pt x="2954" y="150"/>
                  </a:cubicBezTo>
                  <a:cubicBezTo>
                    <a:pt x="2945" y="126"/>
                    <a:pt x="2942" y="99"/>
                    <a:pt x="2935" y="74"/>
                  </a:cubicBezTo>
                  <a:cubicBezTo>
                    <a:pt x="2938" y="91"/>
                    <a:pt x="2934" y="110"/>
                    <a:pt x="2934" y="128"/>
                  </a:cubicBezTo>
                  <a:cubicBezTo>
                    <a:pt x="2934" y="132"/>
                    <a:pt x="2935" y="136"/>
                    <a:pt x="2935" y="140"/>
                  </a:cubicBezTo>
                  <a:cubicBezTo>
                    <a:pt x="2935" y="145"/>
                    <a:pt x="2936" y="149"/>
                    <a:pt x="2937" y="154"/>
                  </a:cubicBezTo>
                  <a:cubicBezTo>
                    <a:pt x="2936" y="149"/>
                    <a:pt x="2935" y="145"/>
                    <a:pt x="2935" y="140"/>
                  </a:cubicBezTo>
                  <a:cubicBezTo>
                    <a:pt x="2932" y="120"/>
                    <a:pt x="2929" y="99"/>
                    <a:pt x="2924" y="80"/>
                  </a:cubicBezTo>
                  <a:cubicBezTo>
                    <a:pt x="2926" y="102"/>
                    <a:pt x="2916" y="126"/>
                    <a:pt x="2916" y="149"/>
                  </a:cubicBezTo>
                  <a:cubicBezTo>
                    <a:pt x="2916" y="156"/>
                    <a:pt x="2916" y="156"/>
                    <a:pt x="2916" y="156"/>
                  </a:cubicBezTo>
                  <a:cubicBezTo>
                    <a:pt x="2912" y="147"/>
                    <a:pt x="2912" y="132"/>
                    <a:pt x="2912" y="122"/>
                  </a:cubicBezTo>
                  <a:cubicBezTo>
                    <a:pt x="2912" y="100"/>
                    <a:pt x="2914" y="79"/>
                    <a:pt x="2913" y="57"/>
                  </a:cubicBezTo>
                  <a:cubicBezTo>
                    <a:pt x="2910" y="62"/>
                    <a:pt x="2909" y="112"/>
                    <a:pt x="2909" y="120"/>
                  </a:cubicBezTo>
                  <a:cubicBezTo>
                    <a:pt x="2909" y="133"/>
                    <a:pt x="2910" y="146"/>
                    <a:pt x="2913" y="159"/>
                  </a:cubicBezTo>
                  <a:cubicBezTo>
                    <a:pt x="2908" y="135"/>
                    <a:pt x="2902" y="108"/>
                    <a:pt x="2890" y="85"/>
                  </a:cubicBezTo>
                  <a:cubicBezTo>
                    <a:pt x="2901" y="106"/>
                    <a:pt x="2896" y="132"/>
                    <a:pt x="2903" y="154"/>
                  </a:cubicBezTo>
                  <a:cubicBezTo>
                    <a:pt x="2895" y="142"/>
                    <a:pt x="2893" y="122"/>
                    <a:pt x="2890" y="106"/>
                  </a:cubicBezTo>
                  <a:cubicBezTo>
                    <a:pt x="2892" y="120"/>
                    <a:pt x="2890" y="134"/>
                    <a:pt x="2892" y="148"/>
                  </a:cubicBezTo>
                  <a:cubicBezTo>
                    <a:pt x="2893" y="151"/>
                    <a:pt x="2894" y="153"/>
                    <a:pt x="2894" y="155"/>
                  </a:cubicBezTo>
                  <a:cubicBezTo>
                    <a:pt x="2893" y="153"/>
                    <a:pt x="2893" y="151"/>
                    <a:pt x="2892" y="148"/>
                  </a:cubicBezTo>
                  <a:cubicBezTo>
                    <a:pt x="2887" y="128"/>
                    <a:pt x="2875" y="75"/>
                    <a:pt x="2863" y="68"/>
                  </a:cubicBezTo>
                  <a:cubicBezTo>
                    <a:pt x="2880" y="90"/>
                    <a:pt x="2878" y="127"/>
                    <a:pt x="2882" y="153"/>
                  </a:cubicBezTo>
                  <a:cubicBezTo>
                    <a:pt x="2878" y="134"/>
                    <a:pt x="2871" y="113"/>
                    <a:pt x="2862" y="95"/>
                  </a:cubicBezTo>
                  <a:cubicBezTo>
                    <a:pt x="2869" y="115"/>
                    <a:pt x="2868" y="136"/>
                    <a:pt x="2877" y="155"/>
                  </a:cubicBezTo>
                  <a:cubicBezTo>
                    <a:pt x="2864" y="144"/>
                    <a:pt x="2857" y="117"/>
                    <a:pt x="2853" y="102"/>
                  </a:cubicBezTo>
                  <a:cubicBezTo>
                    <a:pt x="2853" y="120"/>
                    <a:pt x="2858" y="143"/>
                    <a:pt x="2869" y="158"/>
                  </a:cubicBezTo>
                  <a:cubicBezTo>
                    <a:pt x="2855" y="144"/>
                    <a:pt x="2850" y="103"/>
                    <a:pt x="2845" y="85"/>
                  </a:cubicBezTo>
                  <a:cubicBezTo>
                    <a:pt x="2844" y="88"/>
                    <a:pt x="2844" y="91"/>
                    <a:pt x="2844" y="94"/>
                  </a:cubicBezTo>
                  <a:cubicBezTo>
                    <a:pt x="2844" y="113"/>
                    <a:pt x="2849" y="142"/>
                    <a:pt x="2861" y="159"/>
                  </a:cubicBezTo>
                  <a:cubicBezTo>
                    <a:pt x="2847" y="143"/>
                    <a:pt x="2842" y="123"/>
                    <a:pt x="2836" y="104"/>
                  </a:cubicBezTo>
                  <a:cubicBezTo>
                    <a:pt x="2840" y="122"/>
                    <a:pt x="2840" y="140"/>
                    <a:pt x="2849" y="158"/>
                  </a:cubicBezTo>
                  <a:cubicBezTo>
                    <a:pt x="2839" y="147"/>
                    <a:pt x="2834" y="132"/>
                    <a:pt x="2830" y="117"/>
                  </a:cubicBezTo>
                  <a:cubicBezTo>
                    <a:pt x="2832" y="105"/>
                    <a:pt x="2833" y="93"/>
                    <a:pt x="2834" y="84"/>
                  </a:cubicBezTo>
                  <a:cubicBezTo>
                    <a:pt x="2832" y="92"/>
                    <a:pt x="2830" y="101"/>
                    <a:pt x="2828" y="109"/>
                  </a:cubicBezTo>
                  <a:cubicBezTo>
                    <a:pt x="2827" y="102"/>
                    <a:pt x="2825" y="95"/>
                    <a:pt x="2823" y="89"/>
                  </a:cubicBezTo>
                  <a:cubicBezTo>
                    <a:pt x="2826" y="64"/>
                    <a:pt x="2830" y="40"/>
                    <a:pt x="2830" y="40"/>
                  </a:cubicBezTo>
                  <a:cubicBezTo>
                    <a:pt x="2825" y="51"/>
                    <a:pt x="2820" y="77"/>
                    <a:pt x="2817" y="100"/>
                  </a:cubicBezTo>
                  <a:cubicBezTo>
                    <a:pt x="2815" y="95"/>
                    <a:pt x="2812" y="90"/>
                    <a:pt x="2811" y="86"/>
                  </a:cubicBezTo>
                  <a:cubicBezTo>
                    <a:pt x="2810" y="70"/>
                    <a:pt x="2808" y="58"/>
                    <a:pt x="2808" y="60"/>
                  </a:cubicBezTo>
                  <a:cubicBezTo>
                    <a:pt x="2808" y="61"/>
                    <a:pt x="2808" y="69"/>
                    <a:pt x="2807" y="80"/>
                  </a:cubicBezTo>
                  <a:cubicBezTo>
                    <a:pt x="2806" y="79"/>
                    <a:pt x="2806" y="78"/>
                    <a:pt x="2805" y="78"/>
                  </a:cubicBezTo>
                  <a:cubicBezTo>
                    <a:pt x="2806" y="79"/>
                    <a:pt x="2806" y="80"/>
                    <a:pt x="2807" y="81"/>
                  </a:cubicBezTo>
                  <a:cubicBezTo>
                    <a:pt x="2806" y="87"/>
                    <a:pt x="2806" y="95"/>
                    <a:pt x="2805" y="102"/>
                  </a:cubicBezTo>
                  <a:cubicBezTo>
                    <a:pt x="2805" y="102"/>
                    <a:pt x="2805" y="102"/>
                    <a:pt x="2805" y="102"/>
                  </a:cubicBezTo>
                  <a:cubicBezTo>
                    <a:pt x="2805" y="103"/>
                    <a:pt x="2805" y="103"/>
                    <a:pt x="2805" y="103"/>
                  </a:cubicBezTo>
                  <a:cubicBezTo>
                    <a:pt x="2804" y="113"/>
                    <a:pt x="2804" y="123"/>
                    <a:pt x="2803" y="130"/>
                  </a:cubicBezTo>
                  <a:cubicBezTo>
                    <a:pt x="2803" y="130"/>
                    <a:pt x="2802" y="129"/>
                    <a:pt x="2802" y="128"/>
                  </a:cubicBezTo>
                  <a:cubicBezTo>
                    <a:pt x="2802" y="107"/>
                    <a:pt x="2798" y="69"/>
                    <a:pt x="2795" y="47"/>
                  </a:cubicBezTo>
                  <a:cubicBezTo>
                    <a:pt x="2796" y="64"/>
                    <a:pt x="2795" y="87"/>
                    <a:pt x="2794" y="107"/>
                  </a:cubicBezTo>
                  <a:cubicBezTo>
                    <a:pt x="2793" y="105"/>
                    <a:pt x="2792" y="104"/>
                    <a:pt x="2791" y="102"/>
                  </a:cubicBezTo>
                  <a:cubicBezTo>
                    <a:pt x="2792" y="104"/>
                    <a:pt x="2793" y="106"/>
                    <a:pt x="2793" y="107"/>
                  </a:cubicBezTo>
                  <a:cubicBezTo>
                    <a:pt x="2793" y="114"/>
                    <a:pt x="2793" y="121"/>
                    <a:pt x="2792" y="126"/>
                  </a:cubicBezTo>
                  <a:cubicBezTo>
                    <a:pt x="2792" y="125"/>
                    <a:pt x="2791" y="123"/>
                    <a:pt x="2791" y="122"/>
                  </a:cubicBezTo>
                  <a:cubicBezTo>
                    <a:pt x="2790" y="93"/>
                    <a:pt x="2786" y="46"/>
                    <a:pt x="2786" y="46"/>
                  </a:cubicBezTo>
                  <a:cubicBezTo>
                    <a:pt x="2785" y="65"/>
                    <a:pt x="2779" y="142"/>
                    <a:pt x="2779" y="142"/>
                  </a:cubicBezTo>
                  <a:cubicBezTo>
                    <a:pt x="2773" y="106"/>
                    <a:pt x="2780" y="0"/>
                    <a:pt x="2780" y="0"/>
                  </a:cubicBezTo>
                  <a:cubicBezTo>
                    <a:pt x="2774" y="16"/>
                    <a:pt x="2768" y="131"/>
                    <a:pt x="2768" y="131"/>
                  </a:cubicBezTo>
                  <a:cubicBezTo>
                    <a:pt x="2766" y="36"/>
                    <a:pt x="2762" y="32"/>
                    <a:pt x="2762" y="32"/>
                  </a:cubicBezTo>
                  <a:cubicBezTo>
                    <a:pt x="2764" y="43"/>
                    <a:pt x="2761" y="76"/>
                    <a:pt x="2758" y="103"/>
                  </a:cubicBezTo>
                  <a:cubicBezTo>
                    <a:pt x="2757" y="102"/>
                    <a:pt x="2756" y="100"/>
                    <a:pt x="2755" y="99"/>
                  </a:cubicBezTo>
                  <a:cubicBezTo>
                    <a:pt x="2756" y="101"/>
                    <a:pt x="2757" y="103"/>
                    <a:pt x="2758" y="104"/>
                  </a:cubicBezTo>
                  <a:cubicBezTo>
                    <a:pt x="2757" y="112"/>
                    <a:pt x="2756" y="120"/>
                    <a:pt x="2755" y="126"/>
                  </a:cubicBezTo>
                  <a:cubicBezTo>
                    <a:pt x="2755" y="124"/>
                    <a:pt x="2755" y="123"/>
                    <a:pt x="2755" y="122"/>
                  </a:cubicBezTo>
                  <a:cubicBezTo>
                    <a:pt x="2755" y="94"/>
                    <a:pt x="2754" y="48"/>
                    <a:pt x="2754" y="48"/>
                  </a:cubicBezTo>
                  <a:cubicBezTo>
                    <a:pt x="2753" y="55"/>
                    <a:pt x="2750" y="82"/>
                    <a:pt x="2747" y="106"/>
                  </a:cubicBezTo>
                  <a:cubicBezTo>
                    <a:pt x="2746" y="104"/>
                    <a:pt x="2745" y="102"/>
                    <a:pt x="2745" y="100"/>
                  </a:cubicBezTo>
                  <a:cubicBezTo>
                    <a:pt x="2748" y="60"/>
                    <a:pt x="2752" y="9"/>
                    <a:pt x="2752" y="9"/>
                  </a:cubicBezTo>
                  <a:cubicBezTo>
                    <a:pt x="2747" y="23"/>
                    <a:pt x="2740" y="83"/>
                    <a:pt x="2737" y="117"/>
                  </a:cubicBezTo>
                  <a:cubicBezTo>
                    <a:pt x="2736" y="114"/>
                    <a:pt x="2735" y="111"/>
                    <a:pt x="2734" y="108"/>
                  </a:cubicBezTo>
                  <a:cubicBezTo>
                    <a:pt x="2734" y="90"/>
                    <a:pt x="2732" y="72"/>
                    <a:pt x="2732" y="72"/>
                  </a:cubicBezTo>
                  <a:cubicBezTo>
                    <a:pt x="2732" y="76"/>
                    <a:pt x="2732" y="84"/>
                    <a:pt x="2731" y="94"/>
                  </a:cubicBezTo>
                  <a:cubicBezTo>
                    <a:pt x="2730" y="91"/>
                    <a:pt x="2728" y="88"/>
                    <a:pt x="2727" y="84"/>
                  </a:cubicBezTo>
                  <a:cubicBezTo>
                    <a:pt x="2728" y="88"/>
                    <a:pt x="2730" y="92"/>
                    <a:pt x="2730" y="96"/>
                  </a:cubicBezTo>
                  <a:cubicBezTo>
                    <a:pt x="2730" y="99"/>
                    <a:pt x="2730" y="103"/>
                    <a:pt x="2729" y="107"/>
                  </a:cubicBezTo>
                  <a:cubicBezTo>
                    <a:pt x="2729" y="106"/>
                    <a:pt x="2729" y="106"/>
                    <a:pt x="2729" y="105"/>
                  </a:cubicBezTo>
                  <a:cubicBezTo>
                    <a:pt x="2728" y="107"/>
                    <a:pt x="2728" y="112"/>
                    <a:pt x="2728" y="116"/>
                  </a:cubicBezTo>
                  <a:cubicBezTo>
                    <a:pt x="2727" y="121"/>
                    <a:pt x="2727" y="126"/>
                    <a:pt x="2726" y="130"/>
                  </a:cubicBezTo>
                  <a:cubicBezTo>
                    <a:pt x="2726" y="129"/>
                    <a:pt x="2726" y="128"/>
                    <a:pt x="2726" y="127"/>
                  </a:cubicBezTo>
                  <a:cubicBezTo>
                    <a:pt x="2726" y="101"/>
                    <a:pt x="2721" y="63"/>
                    <a:pt x="2720" y="54"/>
                  </a:cubicBezTo>
                  <a:cubicBezTo>
                    <a:pt x="2720" y="61"/>
                    <a:pt x="2719" y="79"/>
                    <a:pt x="2718" y="96"/>
                  </a:cubicBezTo>
                  <a:cubicBezTo>
                    <a:pt x="2717" y="94"/>
                    <a:pt x="2716" y="92"/>
                    <a:pt x="2715" y="90"/>
                  </a:cubicBezTo>
                  <a:cubicBezTo>
                    <a:pt x="2716" y="93"/>
                    <a:pt x="2717" y="95"/>
                    <a:pt x="2718" y="97"/>
                  </a:cubicBezTo>
                  <a:cubicBezTo>
                    <a:pt x="2716" y="118"/>
                    <a:pt x="2714" y="137"/>
                    <a:pt x="2714" y="137"/>
                  </a:cubicBezTo>
                  <a:cubicBezTo>
                    <a:pt x="2713" y="136"/>
                    <a:pt x="2713" y="134"/>
                    <a:pt x="2713" y="133"/>
                  </a:cubicBezTo>
                  <a:cubicBezTo>
                    <a:pt x="2713" y="125"/>
                    <a:pt x="2713" y="118"/>
                    <a:pt x="2712" y="110"/>
                  </a:cubicBezTo>
                  <a:cubicBezTo>
                    <a:pt x="2711" y="76"/>
                    <a:pt x="2710" y="40"/>
                    <a:pt x="2710" y="40"/>
                  </a:cubicBezTo>
                  <a:cubicBezTo>
                    <a:pt x="2710" y="49"/>
                    <a:pt x="2705" y="79"/>
                    <a:pt x="2701" y="104"/>
                  </a:cubicBezTo>
                  <a:cubicBezTo>
                    <a:pt x="2701" y="99"/>
                    <a:pt x="2700" y="95"/>
                    <a:pt x="2699" y="90"/>
                  </a:cubicBezTo>
                  <a:cubicBezTo>
                    <a:pt x="2700" y="67"/>
                    <a:pt x="2701" y="45"/>
                    <a:pt x="2701" y="45"/>
                  </a:cubicBezTo>
                  <a:cubicBezTo>
                    <a:pt x="2701" y="53"/>
                    <a:pt x="2695" y="75"/>
                    <a:pt x="2688" y="96"/>
                  </a:cubicBezTo>
                  <a:cubicBezTo>
                    <a:pt x="2687" y="93"/>
                    <a:pt x="2686" y="89"/>
                    <a:pt x="2684" y="85"/>
                  </a:cubicBezTo>
                  <a:cubicBezTo>
                    <a:pt x="2691" y="51"/>
                    <a:pt x="2699" y="17"/>
                    <a:pt x="2699" y="17"/>
                  </a:cubicBezTo>
                  <a:cubicBezTo>
                    <a:pt x="2694" y="24"/>
                    <a:pt x="2679" y="95"/>
                    <a:pt x="2672" y="130"/>
                  </a:cubicBezTo>
                  <a:cubicBezTo>
                    <a:pt x="2672" y="130"/>
                    <a:pt x="2672" y="130"/>
                    <a:pt x="2672" y="130"/>
                  </a:cubicBezTo>
                  <a:cubicBezTo>
                    <a:pt x="2676" y="100"/>
                    <a:pt x="2673" y="63"/>
                    <a:pt x="2672" y="52"/>
                  </a:cubicBezTo>
                  <a:cubicBezTo>
                    <a:pt x="2674" y="72"/>
                    <a:pt x="2668" y="109"/>
                    <a:pt x="2664" y="128"/>
                  </a:cubicBezTo>
                  <a:cubicBezTo>
                    <a:pt x="2664" y="126"/>
                    <a:pt x="2664" y="123"/>
                    <a:pt x="2663" y="120"/>
                  </a:cubicBezTo>
                  <a:cubicBezTo>
                    <a:pt x="2665" y="99"/>
                    <a:pt x="2667" y="71"/>
                    <a:pt x="2668" y="65"/>
                  </a:cubicBezTo>
                  <a:cubicBezTo>
                    <a:pt x="2667" y="71"/>
                    <a:pt x="2664" y="89"/>
                    <a:pt x="2660" y="105"/>
                  </a:cubicBezTo>
                  <a:cubicBezTo>
                    <a:pt x="2660" y="105"/>
                    <a:pt x="2660" y="105"/>
                    <a:pt x="2660" y="105"/>
                  </a:cubicBezTo>
                  <a:cubicBezTo>
                    <a:pt x="2660" y="105"/>
                    <a:pt x="2660" y="105"/>
                    <a:pt x="2660" y="105"/>
                  </a:cubicBezTo>
                  <a:cubicBezTo>
                    <a:pt x="2656" y="125"/>
                    <a:pt x="2653" y="143"/>
                    <a:pt x="2653" y="143"/>
                  </a:cubicBezTo>
                  <a:cubicBezTo>
                    <a:pt x="2663" y="38"/>
                    <a:pt x="2656" y="25"/>
                    <a:pt x="2656" y="25"/>
                  </a:cubicBezTo>
                  <a:cubicBezTo>
                    <a:pt x="2659" y="42"/>
                    <a:pt x="2656" y="72"/>
                    <a:pt x="2651" y="96"/>
                  </a:cubicBezTo>
                  <a:cubicBezTo>
                    <a:pt x="2650" y="89"/>
                    <a:pt x="2648" y="80"/>
                    <a:pt x="2645" y="73"/>
                  </a:cubicBezTo>
                  <a:cubicBezTo>
                    <a:pt x="2644" y="65"/>
                    <a:pt x="2644" y="60"/>
                    <a:pt x="2644" y="60"/>
                  </a:cubicBezTo>
                  <a:cubicBezTo>
                    <a:pt x="2644" y="63"/>
                    <a:pt x="2644" y="67"/>
                    <a:pt x="2643" y="71"/>
                  </a:cubicBezTo>
                  <a:cubicBezTo>
                    <a:pt x="2642" y="69"/>
                    <a:pt x="2641" y="67"/>
                    <a:pt x="2639" y="65"/>
                  </a:cubicBezTo>
                  <a:cubicBezTo>
                    <a:pt x="2641" y="67"/>
                    <a:pt x="2642" y="70"/>
                    <a:pt x="2643" y="73"/>
                  </a:cubicBezTo>
                  <a:cubicBezTo>
                    <a:pt x="2643" y="82"/>
                    <a:pt x="2642" y="92"/>
                    <a:pt x="2640" y="101"/>
                  </a:cubicBezTo>
                  <a:cubicBezTo>
                    <a:pt x="2640" y="95"/>
                    <a:pt x="2637" y="88"/>
                    <a:pt x="2632" y="83"/>
                  </a:cubicBezTo>
                  <a:cubicBezTo>
                    <a:pt x="2632" y="74"/>
                    <a:pt x="2633" y="68"/>
                    <a:pt x="2633" y="68"/>
                  </a:cubicBezTo>
                  <a:cubicBezTo>
                    <a:pt x="2632" y="72"/>
                    <a:pt x="2631" y="76"/>
                    <a:pt x="2630" y="81"/>
                  </a:cubicBezTo>
                  <a:cubicBezTo>
                    <a:pt x="2630" y="81"/>
                    <a:pt x="2629" y="81"/>
                    <a:pt x="2629" y="80"/>
                  </a:cubicBezTo>
                  <a:cubicBezTo>
                    <a:pt x="2629" y="81"/>
                    <a:pt x="2630" y="81"/>
                    <a:pt x="2630" y="82"/>
                  </a:cubicBezTo>
                  <a:cubicBezTo>
                    <a:pt x="2627" y="101"/>
                    <a:pt x="2626" y="130"/>
                    <a:pt x="2626" y="142"/>
                  </a:cubicBezTo>
                  <a:cubicBezTo>
                    <a:pt x="2626" y="143"/>
                    <a:pt x="2625" y="144"/>
                    <a:pt x="2625" y="144"/>
                  </a:cubicBezTo>
                  <a:cubicBezTo>
                    <a:pt x="2624" y="141"/>
                    <a:pt x="2624" y="136"/>
                    <a:pt x="2624" y="131"/>
                  </a:cubicBezTo>
                  <a:cubicBezTo>
                    <a:pt x="2625" y="121"/>
                    <a:pt x="2627" y="112"/>
                    <a:pt x="2628" y="103"/>
                  </a:cubicBezTo>
                  <a:cubicBezTo>
                    <a:pt x="2627" y="108"/>
                    <a:pt x="2626" y="112"/>
                    <a:pt x="2625" y="117"/>
                  </a:cubicBezTo>
                  <a:cubicBezTo>
                    <a:pt x="2626" y="85"/>
                    <a:pt x="2632" y="45"/>
                    <a:pt x="2632" y="45"/>
                  </a:cubicBezTo>
                  <a:cubicBezTo>
                    <a:pt x="2625" y="60"/>
                    <a:pt x="2620" y="95"/>
                    <a:pt x="2618" y="120"/>
                  </a:cubicBezTo>
                  <a:cubicBezTo>
                    <a:pt x="2618" y="123"/>
                    <a:pt x="2617" y="125"/>
                    <a:pt x="2616" y="127"/>
                  </a:cubicBezTo>
                  <a:cubicBezTo>
                    <a:pt x="2616" y="103"/>
                    <a:pt x="2615" y="70"/>
                    <a:pt x="2615" y="70"/>
                  </a:cubicBezTo>
                  <a:cubicBezTo>
                    <a:pt x="2615" y="72"/>
                    <a:pt x="2615" y="76"/>
                    <a:pt x="2614" y="81"/>
                  </a:cubicBezTo>
                  <a:cubicBezTo>
                    <a:pt x="2613" y="73"/>
                    <a:pt x="2611" y="66"/>
                    <a:pt x="2608" y="60"/>
                  </a:cubicBezTo>
                  <a:cubicBezTo>
                    <a:pt x="2609" y="52"/>
                    <a:pt x="2609" y="46"/>
                    <a:pt x="2609" y="46"/>
                  </a:cubicBezTo>
                  <a:cubicBezTo>
                    <a:pt x="2607" y="51"/>
                    <a:pt x="2605" y="64"/>
                    <a:pt x="2604" y="79"/>
                  </a:cubicBezTo>
                  <a:cubicBezTo>
                    <a:pt x="2603" y="77"/>
                    <a:pt x="2603" y="75"/>
                    <a:pt x="2602" y="74"/>
                  </a:cubicBezTo>
                  <a:cubicBezTo>
                    <a:pt x="2601" y="83"/>
                    <a:pt x="2601" y="92"/>
                    <a:pt x="2601" y="102"/>
                  </a:cubicBezTo>
                  <a:cubicBezTo>
                    <a:pt x="2601" y="108"/>
                    <a:pt x="2600" y="115"/>
                    <a:pt x="2599" y="121"/>
                  </a:cubicBezTo>
                  <a:cubicBezTo>
                    <a:pt x="2599" y="123"/>
                    <a:pt x="2599" y="125"/>
                    <a:pt x="2598" y="127"/>
                  </a:cubicBezTo>
                  <a:cubicBezTo>
                    <a:pt x="2598" y="35"/>
                    <a:pt x="2596" y="34"/>
                    <a:pt x="2596" y="34"/>
                  </a:cubicBezTo>
                  <a:cubicBezTo>
                    <a:pt x="2598" y="49"/>
                    <a:pt x="2594" y="77"/>
                    <a:pt x="2590" y="102"/>
                  </a:cubicBezTo>
                  <a:cubicBezTo>
                    <a:pt x="2589" y="94"/>
                    <a:pt x="2587" y="85"/>
                    <a:pt x="2583" y="76"/>
                  </a:cubicBezTo>
                  <a:cubicBezTo>
                    <a:pt x="2584" y="70"/>
                    <a:pt x="2584" y="66"/>
                    <a:pt x="2584" y="66"/>
                  </a:cubicBezTo>
                  <a:cubicBezTo>
                    <a:pt x="2584" y="68"/>
                    <a:pt x="2583" y="71"/>
                    <a:pt x="2582" y="74"/>
                  </a:cubicBezTo>
                  <a:cubicBezTo>
                    <a:pt x="2582" y="73"/>
                    <a:pt x="2581" y="72"/>
                    <a:pt x="2580" y="71"/>
                  </a:cubicBezTo>
                  <a:cubicBezTo>
                    <a:pt x="2581" y="73"/>
                    <a:pt x="2581" y="74"/>
                    <a:pt x="2582" y="76"/>
                  </a:cubicBezTo>
                  <a:cubicBezTo>
                    <a:pt x="2580" y="83"/>
                    <a:pt x="2578" y="93"/>
                    <a:pt x="2577" y="103"/>
                  </a:cubicBezTo>
                  <a:cubicBezTo>
                    <a:pt x="2576" y="98"/>
                    <a:pt x="2575" y="94"/>
                    <a:pt x="2574" y="89"/>
                  </a:cubicBezTo>
                  <a:cubicBezTo>
                    <a:pt x="2575" y="96"/>
                    <a:pt x="2573" y="104"/>
                    <a:pt x="2571" y="112"/>
                  </a:cubicBezTo>
                  <a:cubicBezTo>
                    <a:pt x="2571" y="92"/>
                    <a:pt x="2570" y="70"/>
                    <a:pt x="2569" y="62"/>
                  </a:cubicBezTo>
                  <a:cubicBezTo>
                    <a:pt x="2569" y="67"/>
                    <a:pt x="2569" y="74"/>
                    <a:pt x="2569" y="82"/>
                  </a:cubicBezTo>
                  <a:cubicBezTo>
                    <a:pt x="2567" y="87"/>
                    <a:pt x="2564" y="94"/>
                    <a:pt x="2562" y="101"/>
                  </a:cubicBezTo>
                  <a:cubicBezTo>
                    <a:pt x="2562" y="91"/>
                    <a:pt x="2562" y="82"/>
                    <a:pt x="2562" y="75"/>
                  </a:cubicBezTo>
                  <a:cubicBezTo>
                    <a:pt x="2561" y="86"/>
                    <a:pt x="2559" y="102"/>
                    <a:pt x="2557" y="116"/>
                  </a:cubicBezTo>
                  <a:cubicBezTo>
                    <a:pt x="2555" y="123"/>
                    <a:pt x="2553" y="130"/>
                    <a:pt x="2551" y="136"/>
                  </a:cubicBezTo>
                  <a:cubicBezTo>
                    <a:pt x="2551" y="118"/>
                    <a:pt x="2554" y="89"/>
                    <a:pt x="2554" y="89"/>
                  </a:cubicBezTo>
                  <a:cubicBezTo>
                    <a:pt x="2553" y="93"/>
                    <a:pt x="2552" y="99"/>
                    <a:pt x="2549" y="106"/>
                  </a:cubicBezTo>
                  <a:cubicBezTo>
                    <a:pt x="2549" y="104"/>
                    <a:pt x="2549" y="101"/>
                    <a:pt x="2548" y="99"/>
                  </a:cubicBezTo>
                  <a:cubicBezTo>
                    <a:pt x="2548" y="96"/>
                    <a:pt x="2548" y="96"/>
                    <a:pt x="2548" y="96"/>
                  </a:cubicBezTo>
                  <a:cubicBezTo>
                    <a:pt x="2547" y="95"/>
                    <a:pt x="2547" y="95"/>
                    <a:pt x="2547" y="95"/>
                  </a:cubicBezTo>
                  <a:cubicBezTo>
                    <a:pt x="2547" y="104"/>
                    <a:pt x="2545" y="113"/>
                    <a:pt x="2543" y="122"/>
                  </a:cubicBezTo>
                  <a:cubicBezTo>
                    <a:pt x="2541" y="127"/>
                    <a:pt x="2540" y="131"/>
                    <a:pt x="2538" y="134"/>
                  </a:cubicBezTo>
                  <a:cubicBezTo>
                    <a:pt x="2538" y="130"/>
                    <a:pt x="2538" y="126"/>
                    <a:pt x="2538" y="122"/>
                  </a:cubicBezTo>
                  <a:cubicBezTo>
                    <a:pt x="2542" y="102"/>
                    <a:pt x="2549" y="76"/>
                    <a:pt x="2549" y="76"/>
                  </a:cubicBezTo>
                  <a:cubicBezTo>
                    <a:pt x="2544" y="82"/>
                    <a:pt x="2539" y="94"/>
                    <a:pt x="2535" y="105"/>
                  </a:cubicBezTo>
                  <a:cubicBezTo>
                    <a:pt x="2535" y="102"/>
                    <a:pt x="2534" y="98"/>
                    <a:pt x="2532" y="95"/>
                  </a:cubicBezTo>
                  <a:cubicBezTo>
                    <a:pt x="2533" y="74"/>
                    <a:pt x="2529" y="62"/>
                    <a:pt x="2529" y="62"/>
                  </a:cubicBezTo>
                  <a:cubicBezTo>
                    <a:pt x="2531" y="69"/>
                    <a:pt x="2531" y="78"/>
                    <a:pt x="2530" y="88"/>
                  </a:cubicBezTo>
                  <a:cubicBezTo>
                    <a:pt x="2527" y="83"/>
                    <a:pt x="2524" y="78"/>
                    <a:pt x="2520" y="73"/>
                  </a:cubicBezTo>
                  <a:cubicBezTo>
                    <a:pt x="2524" y="80"/>
                    <a:pt x="2527" y="92"/>
                    <a:pt x="2528" y="102"/>
                  </a:cubicBezTo>
                  <a:cubicBezTo>
                    <a:pt x="2527" y="108"/>
                    <a:pt x="2526" y="115"/>
                    <a:pt x="2525" y="120"/>
                  </a:cubicBezTo>
                  <a:cubicBezTo>
                    <a:pt x="2524" y="113"/>
                    <a:pt x="2523" y="106"/>
                    <a:pt x="2521" y="100"/>
                  </a:cubicBezTo>
                  <a:cubicBezTo>
                    <a:pt x="2522" y="89"/>
                    <a:pt x="2522" y="82"/>
                    <a:pt x="2522" y="82"/>
                  </a:cubicBezTo>
                  <a:cubicBezTo>
                    <a:pt x="2521" y="98"/>
                    <a:pt x="2521" y="98"/>
                    <a:pt x="2521" y="98"/>
                  </a:cubicBezTo>
                  <a:cubicBezTo>
                    <a:pt x="2520" y="94"/>
                    <a:pt x="2519" y="91"/>
                    <a:pt x="2517" y="88"/>
                  </a:cubicBezTo>
                  <a:cubicBezTo>
                    <a:pt x="2517" y="73"/>
                    <a:pt x="2516" y="60"/>
                    <a:pt x="2516" y="60"/>
                  </a:cubicBezTo>
                  <a:cubicBezTo>
                    <a:pt x="2516" y="72"/>
                    <a:pt x="2513" y="90"/>
                    <a:pt x="2513" y="90"/>
                  </a:cubicBezTo>
                  <a:cubicBezTo>
                    <a:pt x="2511" y="84"/>
                    <a:pt x="2511" y="64"/>
                    <a:pt x="2511" y="64"/>
                  </a:cubicBezTo>
                  <a:cubicBezTo>
                    <a:pt x="2511" y="68"/>
                    <a:pt x="2510" y="83"/>
                    <a:pt x="2508" y="98"/>
                  </a:cubicBezTo>
                  <a:cubicBezTo>
                    <a:pt x="2508" y="96"/>
                    <a:pt x="2507" y="95"/>
                    <a:pt x="2507" y="93"/>
                  </a:cubicBezTo>
                  <a:cubicBezTo>
                    <a:pt x="2506" y="88"/>
                    <a:pt x="2504" y="82"/>
                    <a:pt x="2502" y="76"/>
                  </a:cubicBezTo>
                  <a:cubicBezTo>
                    <a:pt x="2502" y="57"/>
                    <a:pt x="2502" y="42"/>
                    <a:pt x="2502" y="42"/>
                  </a:cubicBezTo>
                  <a:cubicBezTo>
                    <a:pt x="2502" y="49"/>
                    <a:pt x="2502" y="59"/>
                    <a:pt x="2501" y="70"/>
                  </a:cubicBezTo>
                  <a:cubicBezTo>
                    <a:pt x="2498" y="64"/>
                    <a:pt x="2496" y="57"/>
                    <a:pt x="2493" y="51"/>
                  </a:cubicBezTo>
                  <a:cubicBezTo>
                    <a:pt x="2492" y="52"/>
                    <a:pt x="2492" y="54"/>
                    <a:pt x="2492" y="55"/>
                  </a:cubicBezTo>
                  <a:cubicBezTo>
                    <a:pt x="2496" y="65"/>
                    <a:pt x="2498" y="74"/>
                    <a:pt x="2499" y="82"/>
                  </a:cubicBezTo>
                  <a:cubicBezTo>
                    <a:pt x="2499" y="88"/>
                    <a:pt x="2498" y="94"/>
                    <a:pt x="2497" y="100"/>
                  </a:cubicBezTo>
                  <a:cubicBezTo>
                    <a:pt x="2496" y="96"/>
                    <a:pt x="2495" y="92"/>
                    <a:pt x="2494" y="88"/>
                  </a:cubicBezTo>
                  <a:cubicBezTo>
                    <a:pt x="2495" y="78"/>
                    <a:pt x="2496" y="70"/>
                    <a:pt x="2496" y="70"/>
                  </a:cubicBezTo>
                  <a:cubicBezTo>
                    <a:pt x="2495" y="72"/>
                    <a:pt x="2494" y="78"/>
                    <a:pt x="2493" y="85"/>
                  </a:cubicBezTo>
                  <a:cubicBezTo>
                    <a:pt x="2491" y="82"/>
                    <a:pt x="2489" y="79"/>
                    <a:pt x="2487" y="76"/>
                  </a:cubicBezTo>
                  <a:cubicBezTo>
                    <a:pt x="2486" y="71"/>
                    <a:pt x="2486" y="66"/>
                    <a:pt x="2486" y="61"/>
                  </a:cubicBezTo>
                  <a:cubicBezTo>
                    <a:pt x="2485" y="73"/>
                    <a:pt x="2483" y="87"/>
                    <a:pt x="2481" y="101"/>
                  </a:cubicBezTo>
                  <a:cubicBezTo>
                    <a:pt x="2479" y="95"/>
                    <a:pt x="2477" y="90"/>
                    <a:pt x="2475" y="86"/>
                  </a:cubicBezTo>
                  <a:cubicBezTo>
                    <a:pt x="2476" y="73"/>
                    <a:pt x="2476" y="64"/>
                    <a:pt x="2476" y="64"/>
                  </a:cubicBezTo>
                  <a:cubicBezTo>
                    <a:pt x="2476" y="71"/>
                    <a:pt x="2474" y="82"/>
                    <a:pt x="2472" y="95"/>
                  </a:cubicBezTo>
                  <a:cubicBezTo>
                    <a:pt x="2470" y="87"/>
                    <a:pt x="2468" y="79"/>
                    <a:pt x="2464" y="71"/>
                  </a:cubicBezTo>
                  <a:cubicBezTo>
                    <a:pt x="2466" y="49"/>
                    <a:pt x="2467" y="30"/>
                    <a:pt x="2467" y="30"/>
                  </a:cubicBezTo>
                  <a:cubicBezTo>
                    <a:pt x="2465" y="35"/>
                    <a:pt x="2463" y="49"/>
                    <a:pt x="2461" y="65"/>
                  </a:cubicBezTo>
                  <a:cubicBezTo>
                    <a:pt x="2460" y="62"/>
                    <a:pt x="2458" y="59"/>
                    <a:pt x="2456" y="56"/>
                  </a:cubicBezTo>
                  <a:cubicBezTo>
                    <a:pt x="2456" y="63"/>
                    <a:pt x="2458" y="70"/>
                    <a:pt x="2460" y="78"/>
                  </a:cubicBezTo>
                  <a:cubicBezTo>
                    <a:pt x="2459" y="87"/>
                    <a:pt x="2458" y="97"/>
                    <a:pt x="2457" y="106"/>
                  </a:cubicBezTo>
                  <a:cubicBezTo>
                    <a:pt x="2457" y="105"/>
                    <a:pt x="2457" y="104"/>
                    <a:pt x="2456" y="103"/>
                  </a:cubicBezTo>
                  <a:cubicBezTo>
                    <a:pt x="2457" y="104"/>
                    <a:pt x="2457" y="106"/>
                    <a:pt x="2457" y="109"/>
                  </a:cubicBezTo>
                  <a:cubicBezTo>
                    <a:pt x="2456" y="120"/>
                    <a:pt x="2455" y="131"/>
                    <a:pt x="2455" y="138"/>
                  </a:cubicBezTo>
                  <a:cubicBezTo>
                    <a:pt x="2455" y="137"/>
                    <a:pt x="2454" y="135"/>
                    <a:pt x="2454" y="134"/>
                  </a:cubicBezTo>
                  <a:cubicBezTo>
                    <a:pt x="2453" y="99"/>
                    <a:pt x="2448" y="41"/>
                    <a:pt x="2448" y="41"/>
                  </a:cubicBezTo>
                  <a:cubicBezTo>
                    <a:pt x="2449" y="58"/>
                    <a:pt x="2448" y="86"/>
                    <a:pt x="2446" y="108"/>
                  </a:cubicBezTo>
                  <a:cubicBezTo>
                    <a:pt x="2444" y="105"/>
                    <a:pt x="2443" y="102"/>
                    <a:pt x="2441" y="99"/>
                  </a:cubicBezTo>
                  <a:cubicBezTo>
                    <a:pt x="2441" y="86"/>
                    <a:pt x="2441" y="73"/>
                    <a:pt x="2441" y="67"/>
                  </a:cubicBezTo>
                  <a:cubicBezTo>
                    <a:pt x="2441" y="75"/>
                    <a:pt x="2440" y="85"/>
                    <a:pt x="2439" y="94"/>
                  </a:cubicBezTo>
                  <a:cubicBezTo>
                    <a:pt x="2438" y="92"/>
                    <a:pt x="2437" y="91"/>
                    <a:pt x="2436" y="89"/>
                  </a:cubicBezTo>
                  <a:cubicBezTo>
                    <a:pt x="2437" y="91"/>
                    <a:pt x="2438" y="94"/>
                    <a:pt x="2438" y="97"/>
                  </a:cubicBezTo>
                  <a:cubicBezTo>
                    <a:pt x="2437" y="104"/>
                    <a:pt x="2436" y="110"/>
                    <a:pt x="2434" y="116"/>
                  </a:cubicBezTo>
                  <a:cubicBezTo>
                    <a:pt x="2433" y="110"/>
                    <a:pt x="2432" y="105"/>
                    <a:pt x="2430" y="101"/>
                  </a:cubicBezTo>
                  <a:cubicBezTo>
                    <a:pt x="2431" y="91"/>
                    <a:pt x="2432" y="83"/>
                    <a:pt x="2432" y="83"/>
                  </a:cubicBezTo>
                  <a:cubicBezTo>
                    <a:pt x="2432" y="86"/>
                    <a:pt x="2431" y="92"/>
                    <a:pt x="2429" y="98"/>
                  </a:cubicBezTo>
                  <a:cubicBezTo>
                    <a:pt x="2428" y="94"/>
                    <a:pt x="2427" y="91"/>
                    <a:pt x="2426" y="89"/>
                  </a:cubicBezTo>
                  <a:cubicBezTo>
                    <a:pt x="2427" y="74"/>
                    <a:pt x="2428" y="62"/>
                    <a:pt x="2428" y="62"/>
                  </a:cubicBezTo>
                  <a:cubicBezTo>
                    <a:pt x="2427" y="65"/>
                    <a:pt x="2426" y="75"/>
                    <a:pt x="2424" y="87"/>
                  </a:cubicBezTo>
                  <a:cubicBezTo>
                    <a:pt x="2422" y="83"/>
                    <a:pt x="2420" y="81"/>
                    <a:pt x="2417" y="78"/>
                  </a:cubicBezTo>
                  <a:cubicBezTo>
                    <a:pt x="2420" y="81"/>
                    <a:pt x="2422" y="84"/>
                    <a:pt x="2424" y="89"/>
                  </a:cubicBezTo>
                  <a:cubicBezTo>
                    <a:pt x="2423" y="96"/>
                    <a:pt x="2422" y="105"/>
                    <a:pt x="2421" y="113"/>
                  </a:cubicBezTo>
                  <a:cubicBezTo>
                    <a:pt x="2420" y="108"/>
                    <a:pt x="2419" y="104"/>
                    <a:pt x="2417" y="100"/>
                  </a:cubicBezTo>
                  <a:cubicBezTo>
                    <a:pt x="2416" y="86"/>
                    <a:pt x="2414" y="74"/>
                    <a:pt x="2413" y="68"/>
                  </a:cubicBezTo>
                  <a:cubicBezTo>
                    <a:pt x="2413" y="71"/>
                    <a:pt x="2414" y="76"/>
                    <a:pt x="2413" y="86"/>
                  </a:cubicBezTo>
                  <a:cubicBezTo>
                    <a:pt x="2413" y="87"/>
                    <a:pt x="2413" y="88"/>
                    <a:pt x="2413" y="90"/>
                  </a:cubicBezTo>
                  <a:cubicBezTo>
                    <a:pt x="2412" y="87"/>
                    <a:pt x="2410" y="84"/>
                    <a:pt x="2408" y="81"/>
                  </a:cubicBezTo>
                  <a:cubicBezTo>
                    <a:pt x="2411" y="85"/>
                    <a:pt x="2412" y="91"/>
                    <a:pt x="2412" y="96"/>
                  </a:cubicBezTo>
                  <a:cubicBezTo>
                    <a:pt x="2411" y="105"/>
                    <a:pt x="2409" y="115"/>
                    <a:pt x="2407" y="124"/>
                  </a:cubicBezTo>
                  <a:cubicBezTo>
                    <a:pt x="2407" y="113"/>
                    <a:pt x="2406" y="102"/>
                    <a:pt x="2404" y="91"/>
                  </a:cubicBezTo>
                  <a:cubicBezTo>
                    <a:pt x="2404" y="77"/>
                    <a:pt x="2404" y="77"/>
                    <a:pt x="2404" y="77"/>
                  </a:cubicBezTo>
                  <a:cubicBezTo>
                    <a:pt x="2407" y="35"/>
                    <a:pt x="2400" y="19"/>
                    <a:pt x="2400" y="19"/>
                  </a:cubicBezTo>
                  <a:cubicBezTo>
                    <a:pt x="2400" y="19"/>
                    <a:pt x="2403" y="31"/>
                    <a:pt x="2402" y="54"/>
                  </a:cubicBezTo>
                  <a:cubicBezTo>
                    <a:pt x="2401" y="59"/>
                    <a:pt x="2401" y="68"/>
                    <a:pt x="2400" y="78"/>
                  </a:cubicBezTo>
                  <a:cubicBezTo>
                    <a:pt x="2397" y="72"/>
                    <a:pt x="2394" y="66"/>
                    <a:pt x="2390" y="60"/>
                  </a:cubicBezTo>
                  <a:cubicBezTo>
                    <a:pt x="2390" y="61"/>
                    <a:pt x="2390" y="61"/>
                    <a:pt x="2390" y="61"/>
                  </a:cubicBezTo>
                  <a:cubicBezTo>
                    <a:pt x="2390" y="62"/>
                    <a:pt x="2390" y="63"/>
                    <a:pt x="2390" y="64"/>
                  </a:cubicBezTo>
                  <a:cubicBezTo>
                    <a:pt x="2388" y="44"/>
                    <a:pt x="2381" y="40"/>
                    <a:pt x="2381" y="40"/>
                  </a:cubicBezTo>
                  <a:cubicBezTo>
                    <a:pt x="2381" y="40"/>
                    <a:pt x="2387" y="44"/>
                    <a:pt x="2387" y="70"/>
                  </a:cubicBezTo>
                  <a:cubicBezTo>
                    <a:pt x="2387" y="76"/>
                    <a:pt x="2386" y="85"/>
                    <a:pt x="2384" y="94"/>
                  </a:cubicBezTo>
                  <a:cubicBezTo>
                    <a:pt x="2382" y="90"/>
                    <a:pt x="2379" y="86"/>
                    <a:pt x="2376" y="83"/>
                  </a:cubicBezTo>
                  <a:cubicBezTo>
                    <a:pt x="2379" y="87"/>
                    <a:pt x="2382" y="92"/>
                    <a:pt x="2384" y="97"/>
                  </a:cubicBezTo>
                  <a:cubicBezTo>
                    <a:pt x="2383" y="100"/>
                    <a:pt x="2383" y="103"/>
                    <a:pt x="2382" y="106"/>
                  </a:cubicBezTo>
                  <a:cubicBezTo>
                    <a:pt x="2381" y="104"/>
                    <a:pt x="2381" y="102"/>
                    <a:pt x="2380" y="100"/>
                  </a:cubicBezTo>
                  <a:cubicBezTo>
                    <a:pt x="2381" y="102"/>
                    <a:pt x="2381" y="105"/>
                    <a:pt x="2382" y="108"/>
                  </a:cubicBezTo>
                  <a:cubicBezTo>
                    <a:pt x="2381" y="111"/>
                    <a:pt x="2380" y="114"/>
                    <a:pt x="2379" y="117"/>
                  </a:cubicBezTo>
                  <a:cubicBezTo>
                    <a:pt x="2378" y="113"/>
                    <a:pt x="2376" y="108"/>
                    <a:pt x="2374" y="104"/>
                  </a:cubicBezTo>
                  <a:cubicBezTo>
                    <a:pt x="2375" y="87"/>
                    <a:pt x="2376" y="71"/>
                    <a:pt x="2376" y="71"/>
                  </a:cubicBezTo>
                  <a:cubicBezTo>
                    <a:pt x="2375" y="73"/>
                    <a:pt x="2373" y="84"/>
                    <a:pt x="2371" y="97"/>
                  </a:cubicBezTo>
                  <a:cubicBezTo>
                    <a:pt x="2370" y="95"/>
                    <a:pt x="2369" y="93"/>
                    <a:pt x="2368" y="92"/>
                  </a:cubicBezTo>
                  <a:cubicBezTo>
                    <a:pt x="2369" y="81"/>
                    <a:pt x="2370" y="72"/>
                    <a:pt x="2371" y="66"/>
                  </a:cubicBezTo>
                  <a:cubicBezTo>
                    <a:pt x="2370" y="73"/>
                    <a:pt x="2369" y="81"/>
                    <a:pt x="2367" y="90"/>
                  </a:cubicBezTo>
                  <a:cubicBezTo>
                    <a:pt x="2366" y="88"/>
                    <a:pt x="2364" y="86"/>
                    <a:pt x="2362" y="83"/>
                  </a:cubicBezTo>
                  <a:cubicBezTo>
                    <a:pt x="2366" y="26"/>
                    <a:pt x="2364" y="12"/>
                    <a:pt x="2364" y="12"/>
                  </a:cubicBezTo>
                  <a:cubicBezTo>
                    <a:pt x="2364" y="12"/>
                    <a:pt x="2364" y="18"/>
                    <a:pt x="2361" y="56"/>
                  </a:cubicBezTo>
                  <a:cubicBezTo>
                    <a:pt x="2360" y="64"/>
                    <a:pt x="2359" y="71"/>
                    <a:pt x="2358" y="78"/>
                  </a:cubicBezTo>
                  <a:cubicBezTo>
                    <a:pt x="2356" y="76"/>
                    <a:pt x="2353" y="73"/>
                    <a:pt x="2351" y="71"/>
                  </a:cubicBezTo>
                  <a:cubicBezTo>
                    <a:pt x="2352" y="48"/>
                    <a:pt x="2353" y="31"/>
                    <a:pt x="2353" y="31"/>
                  </a:cubicBezTo>
                  <a:cubicBezTo>
                    <a:pt x="2351" y="37"/>
                    <a:pt x="2349" y="52"/>
                    <a:pt x="2348" y="68"/>
                  </a:cubicBezTo>
                  <a:cubicBezTo>
                    <a:pt x="2346" y="66"/>
                    <a:pt x="2344" y="65"/>
                    <a:pt x="2342" y="63"/>
                  </a:cubicBezTo>
                  <a:cubicBezTo>
                    <a:pt x="2344" y="65"/>
                    <a:pt x="2346" y="67"/>
                    <a:pt x="2348" y="69"/>
                  </a:cubicBezTo>
                  <a:cubicBezTo>
                    <a:pt x="2347" y="82"/>
                    <a:pt x="2347" y="96"/>
                    <a:pt x="2346" y="109"/>
                  </a:cubicBezTo>
                  <a:cubicBezTo>
                    <a:pt x="2345" y="104"/>
                    <a:pt x="2343" y="99"/>
                    <a:pt x="2342" y="96"/>
                  </a:cubicBezTo>
                  <a:cubicBezTo>
                    <a:pt x="2343" y="104"/>
                    <a:pt x="2344" y="112"/>
                    <a:pt x="2346" y="120"/>
                  </a:cubicBezTo>
                  <a:cubicBezTo>
                    <a:pt x="2346" y="123"/>
                    <a:pt x="2346" y="126"/>
                    <a:pt x="2346" y="128"/>
                  </a:cubicBezTo>
                  <a:cubicBezTo>
                    <a:pt x="2345" y="125"/>
                    <a:pt x="2343" y="122"/>
                    <a:pt x="2342" y="118"/>
                  </a:cubicBezTo>
                  <a:cubicBezTo>
                    <a:pt x="2337" y="80"/>
                    <a:pt x="2330" y="28"/>
                    <a:pt x="2330" y="28"/>
                  </a:cubicBezTo>
                  <a:cubicBezTo>
                    <a:pt x="2330" y="39"/>
                    <a:pt x="2328" y="72"/>
                    <a:pt x="2326" y="100"/>
                  </a:cubicBezTo>
                  <a:cubicBezTo>
                    <a:pt x="2326" y="98"/>
                    <a:pt x="2325" y="97"/>
                    <a:pt x="2324" y="96"/>
                  </a:cubicBezTo>
                  <a:cubicBezTo>
                    <a:pt x="2325" y="97"/>
                    <a:pt x="2326" y="99"/>
                    <a:pt x="2326" y="100"/>
                  </a:cubicBezTo>
                  <a:cubicBezTo>
                    <a:pt x="2326" y="110"/>
                    <a:pt x="2325" y="120"/>
                    <a:pt x="2324" y="128"/>
                  </a:cubicBezTo>
                  <a:cubicBezTo>
                    <a:pt x="2324" y="128"/>
                    <a:pt x="2324" y="127"/>
                    <a:pt x="2324" y="127"/>
                  </a:cubicBezTo>
                  <a:cubicBezTo>
                    <a:pt x="2324" y="109"/>
                    <a:pt x="2322" y="87"/>
                    <a:pt x="2321" y="71"/>
                  </a:cubicBezTo>
                  <a:cubicBezTo>
                    <a:pt x="2322" y="68"/>
                    <a:pt x="2323" y="66"/>
                    <a:pt x="2324" y="64"/>
                  </a:cubicBezTo>
                  <a:cubicBezTo>
                    <a:pt x="2323" y="65"/>
                    <a:pt x="2322" y="67"/>
                    <a:pt x="2320" y="69"/>
                  </a:cubicBezTo>
                  <a:cubicBezTo>
                    <a:pt x="2320" y="61"/>
                    <a:pt x="2319" y="55"/>
                    <a:pt x="2319" y="53"/>
                  </a:cubicBezTo>
                  <a:cubicBezTo>
                    <a:pt x="2319" y="52"/>
                    <a:pt x="2320" y="52"/>
                    <a:pt x="2320" y="51"/>
                  </a:cubicBezTo>
                  <a:cubicBezTo>
                    <a:pt x="2320" y="51"/>
                    <a:pt x="2319" y="52"/>
                    <a:pt x="2319" y="52"/>
                  </a:cubicBezTo>
                  <a:cubicBezTo>
                    <a:pt x="2319" y="52"/>
                    <a:pt x="2319" y="52"/>
                    <a:pt x="2319" y="52"/>
                  </a:cubicBezTo>
                  <a:cubicBezTo>
                    <a:pt x="2319" y="52"/>
                    <a:pt x="2319" y="52"/>
                    <a:pt x="2319" y="52"/>
                  </a:cubicBezTo>
                  <a:cubicBezTo>
                    <a:pt x="2317" y="54"/>
                    <a:pt x="2315" y="56"/>
                    <a:pt x="2313" y="57"/>
                  </a:cubicBezTo>
                  <a:cubicBezTo>
                    <a:pt x="2314" y="54"/>
                    <a:pt x="2314" y="52"/>
                    <a:pt x="2314" y="50"/>
                  </a:cubicBezTo>
                  <a:cubicBezTo>
                    <a:pt x="2318" y="46"/>
                    <a:pt x="2321" y="42"/>
                    <a:pt x="2325" y="38"/>
                  </a:cubicBezTo>
                  <a:cubicBezTo>
                    <a:pt x="2321" y="41"/>
                    <a:pt x="2318" y="44"/>
                    <a:pt x="2315" y="47"/>
                  </a:cubicBezTo>
                  <a:cubicBezTo>
                    <a:pt x="2315" y="43"/>
                    <a:pt x="2316" y="40"/>
                    <a:pt x="2316" y="40"/>
                  </a:cubicBezTo>
                  <a:cubicBezTo>
                    <a:pt x="2315" y="43"/>
                    <a:pt x="2313" y="46"/>
                    <a:pt x="2312" y="50"/>
                  </a:cubicBezTo>
                  <a:cubicBezTo>
                    <a:pt x="2305" y="58"/>
                    <a:pt x="2300" y="66"/>
                    <a:pt x="2296" y="75"/>
                  </a:cubicBezTo>
                  <a:cubicBezTo>
                    <a:pt x="2295" y="70"/>
                    <a:pt x="2295" y="66"/>
                    <a:pt x="2295" y="63"/>
                  </a:cubicBezTo>
                  <a:cubicBezTo>
                    <a:pt x="2298" y="57"/>
                    <a:pt x="2301" y="50"/>
                    <a:pt x="2305" y="42"/>
                  </a:cubicBezTo>
                  <a:cubicBezTo>
                    <a:pt x="2296" y="52"/>
                    <a:pt x="2290" y="61"/>
                    <a:pt x="2286" y="71"/>
                  </a:cubicBezTo>
                  <a:cubicBezTo>
                    <a:pt x="2285" y="70"/>
                    <a:pt x="2284" y="70"/>
                    <a:pt x="2284" y="69"/>
                  </a:cubicBezTo>
                  <a:cubicBezTo>
                    <a:pt x="2284" y="68"/>
                    <a:pt x="2284" y="67"/>
                    <a:pt x="2283" y="65"/>
                  </a:cubicBezTo>
                  <a:cubicBezTo>
                    <a:pt x="2290" y="53"/>
                    <a:pt x="2298" y="41"/>
                    <a:pt x="2309" y="25"/>
                  </a:cubicBezTo>
                  <a:cubicBezTo>
                    <a:pt x="2298" y="40"/>
                    <a:pt x="2290" y="51"/>
                    <a:pt x="2283" y="63"/>
                  </a:cubicBezTo>
                  <a:cubicBezTo>
                    <a:pt x="2281" y="45"/>
                    <a:pt x="2279" y="30"/>
                    <a:pt x="2279" y="30"/>
                  </a:cubicBezTo>
                  <a:cubicBezTo>
                    <a:pt x="2280" y="35"/>
                    <a:pt x="2280" y="49"/>
                    <a:pt x="2280" y="65"/>
                  </a:cubicBezTo>
                  <a:cubicBezTo>
                    <a:pt x="2280" y="65"/>
                    <a:pt x="2279" y="65"/>
                    <a:pt x="2279" y="65"/>
                  </a:cubicBezTo>
                  <a:cubicBezTo>
                    <a:pt x="2279" y="65"/>
                    <a:pt x="2280" y="65"/>
                    <a:pt x="2280" y="65"/>
                  </a:cubicBezTo>
                  <a:cubicBezTo>
                    <a:pt x="2280" y="67"/>
                    <a:pt x="2280" y="69"/>
                    <a:pt x="2279" y="71"/>
                  </a:cubicBezTo>
                  <a:cubicBezTo>
                    <a:pt x="2278" y="74"/>
                    <a:pt x="2277" y="78"/>
                    <a:pt x="2276" y="81"/>
                  </a:cubicBezTo>
                  <a:cubicBezTo>
                    <a:pt x="2277" y="78"/>
                    <a:pt x="2278" y="76"/>
                    <a:pt x="2279" y="73"/>
                  </a:cubicBezTo>
                  <a:cubicBezTo>
                    <a:pt x="2279" y="79"/>
                    <a:pt x="2279" y="85"/>
                    <a:pt x="2279" y="91"/>
                  </a:cubicBezTo>
                  <a:cubicBezTo>
                    <a:pt x="2278" y="93"/>
                    <a:pt x="2278" y="95"/>
                    <a:pt x="2278" y="97"/>
                  </a:cubicBezTo>
                  <a:cubicBezTo>
                    <a:pt x="2277" y="96"/>
                    <a:pt x="2276" y="95"/>
                    <a:pt x="2276" y="94"/>
                  </a:cubicBezTo>
                  <a:cubicBezTo>
                    <a:pt x="2275" y="91"/>
                    <a:pt x="2275" y="88"/>
                    <a:pt x="2275" y="85"/>
                  </a:cubicBezTo>
                  <a:cubicBezTo>
                    <a:pt x="2275" y="83"/>
                    <a:pt x="2276" y="82"/>
                    <a:pt x="2276" y="81"/>
                  </a:cubicBezTo>
                  <a:cubicBezTo>
                    <a:pt x="2276" y="82"/>
                    <a:pt x="2275" y="83"/>
                    <a:pt x="2275" y="84"/>
                  </a:cubicBezTo>
                  <a:cubicBezTo>
                    <a:pt x="2274" y="72"/>
                    <a:pt x="2273" y="62"/>
                    <a:pt x="2273" y="55"/>
                  </a:cubicBezTo>
                  <a:cubicBezTo>
                    <a:pt x="2274" y="54"/>
                    <a:pt x="2275" y="53"/>
                    <a:pt x="2277" y="52"/>
                  </a:cubicBezTo>
                  <a:cubicBezTo>
                    <a:pt x="2275" y="53"/>
                    <a:pt x="2274" y="54"/>
                    <a:pt x="2273" y="54"/>
                  </a:cubicBezTo>
                  <a:cubicBezTo>
                    <a:pt x="2273" y="49"/>
                    <a:pt x="2272" y="46"/>
                    <a:pt x="2272" y="46"/>
                  </a:cubicBezTo>
                  <a:cubicBezTo>
                    <a:pt x="2272" y="48"/>
                    <a:pt x="2272" y="51"/>
                    <a:pt x="2272" y="55"/>
                  </a:cubicBezTo>
                  <a:cubicBezTo>
                    <a:pt x="2269" y="57"/>
                    <a:pt x="2266" y="59"/>
                    <a:pt x="2263" y="62"/>
                  </a:cubicBezTo>
                  <a:cubicBezTo>
                    <a:pt x="2263" y="58"/>
                    <a:pt x="2263" y="54"/>
                    <a:pt x="2263" y="50"/>
                  </a:cubicBezTo>
                  <a:cubicBezTo>
                    <a:pt x="2267" y="45"/>
                    <a:pt x="2272" y="40"/>
                    <a:pt x="2277" y="34"/>
                  </a:cubicBezTo>
                  <a:cubicBezTo>
                    <a:pt x="2272" y="39"/>
                    <a:pt x="2267" y="44"/>
                    <a:pt x="2263" y="48"/>
                  </a:cubicBezTo>
                  <a:cubicBezTo>
                    <a:pt x="2265" y="21"/>
                    <a:pt x="2266" y="0"/>
                    <a:pt x="2266" y="0"/>
                  </a:cubicBezTo>
                  <a:cubicBezTo>
                    <a:pt x="2262" y="10"/>
                    <a:pt x="2260" y="35"/>
                    <a:pt x="2259" y="53"/>
                  </a:cubicBezTo>
                  <a:cubicBezTo>
                    <a:pt x="2258" y="54"/>
                    <a:pt x="2257" y="55"/>
                    <a:pt x="2257" y="56"/>
                  </a:cubicBezTo>
                  <a:cubicBezTo>
                    <a:pt x="2255" y="44"/>
                    <a:pt x="2252" y="33"/>
                    <a:pt x="2252" y="33"/>
                  </a:cubicBezTo>
                  <a:cubicBezTo>
                    <a:pt x="2253" y="39"/>
                    <a:pt x="2253" y="49"/>
                    <a:pt x="2252" y="62"/>
                  </a:cubicBezTo>
                  <a:cubicBezTo>
                    <a:pt x="2250" y="63"/>
                    <a:pt x="2249" y="65"/>
                    <a:pt x="2248" y="67"/>
                  </a:cubicBezTo>
                  <a:cubicBezTo>
                    <a:pt x="2247" y="65"/>
                    <a:pt x="2246" y="63"/>
                    <a:pt x="2245" y="62"/>
                  </a:cubicBezTo>
                  <a:cubicBezTo>
                    <a:pt x="2245" y="63"/>
                    <a:pt x="2246" y="65"/>
                    <a:pt x="2247" y="68"/>
                  </a:cubicBezTo>
                  <a:cubicBezTo>
                    <a:pt x="2244" y="72"/>
                    <a:pt x="2242" y="75"/>
                    <a:pt x="2241" y="78"/>
                  </a:cubicBezTo>
                  <a:cubicBezTo>
                    <a:pt x="2240" y="61"/>
                    <a:pt x="2240" y="48"/>
                    <a:pt x="2240" y="48"/>
                  </a:cubicBezTo>
                  <a:cubicBezTo>
                    <a:pt x="2239" y="52"/>
                    <a:pt x="2238" y="65"/>
                    <a:pt x="2236" y="80"/>
                  </a:cubicBezTo>
                  <a:cubicBezTo>
                    <a:pt x="2235" y="82"/>
                    <a:pt x="2235" y="85"/>
                    <a:pt x="2234" y="87"/>
                  </a:cubicBezTo>
                  <a:cubicBezTo>
                    <a:pt x="2233" y="86"/>
                    <a:pt x="2233" y="86"/>
                    <a:pt x="2232" y="85"/>
                  </a:cubicBezTo>
                  <a:cubicBezTo>
                    <a:pt x="2235" y="48"/>
                    <a:pt x="2238" y="9"/>
                    <a:pt x="2238" y="9"/>
                  </a:cubicBezTo>
                  <a:cubicBezTo>
                    <a:pt x="2234" y="20"/>
                    <a:pt x="2230" y="57"/>
                    <a:pt x="2226" y="89"/>
                  </a:cubicBezTo>
                  <a:cubicBezTo>
                    <a:pt x="2225" y="91"/>
                    <a:pt x="2224" y="92"/>
                    <a:pt x="2224" y="93"/>
                  </a:cubicBezTo>
                  <a:cubicBezTo>
                    <a:pt x="2223" y="92"/>
                    <a:pt x="2222" y="90"/>
                    <a:pt x="2221" y="89"/>
                  </a:cubicBezTo>
                  <a:cubicBezTo>
                    <a:pt x="2224" y="72"/>
                    <a:pt x="2227" y="55"/>
                    <a:pt x="2227" y="37"/>
                  </a:cubicBezTo>
                  <a:cubicBezTo>
                    <a:pt x="2227" y="34"/>
                    <a:pt x="2227" y="30"/>
                    <a:pt x="2227" y="26"/>
                  </a:cubicBezTo>
                  <a:cubicBezTo>
                    <a:pt x="2220" y="45"/>
                    <a:pt x="2219" y="66"/>
                    <a:pt x="2215" y="86"/>
                  </a:cubicBezTo>
                  <a:cubicBezTo>
                    <a:pt x="2214" y="85"/>
                    <a:pt x="2214" y="84"/>
                    <a:pt x="2214" y="84"/>
                  </a:cubicBezTo>
                  <a:cubicBezTo>
                    <a:pt x="2214" y="84"/>
                    <a:pt x="2214" y="85"/>
                    <a:pt x="2215" y="86"/>
                  </a:cubicBezTo>
                  <a:cubicBezTo>
                    <a:pt x="2214" y="88"/>
                    <a:pt x="2214" y="90"/>
                    <a:pt x="2214" y="92"/>
                  </a:cubicBezTo>
                  <a:cubicBezTo>
                    <a:pt x="2213" y="94"/>
                    <a:pt x="2213" y="96"/>
                    <a:pt x="2212" y="98"/>
                  </a:cubicBezTo>
                  <a:cubicBezTo>
                    <a:pt x="2212" y="97"/>
                    <a:pt x="2211" y="96"/>
                    <a:pt x="2210" y="95"/>
                  </a:cubicBezTo>
                  <a:cubicBezTo>
                    <a:pt x="2210" y="86"/>
                    <a:pt x="2209" y="78"/>
                    <a:pt x="2208" y="72"/>
                  </a:cubicBezTo>
                  <a:cubicBezTo>
                    <a:pt x="2211" y="67"/>
                    <a:pt x="2215" y="63"/>
                    <a:pt x="2219" y="59"/>
                  </a:cubicBezTo>
                  <a:cubicBezTo>
                    <a:pt x="2215" y="62"/>
                    <a:pt x="2211" y="66"/>
                    <a:pt x="2208" y="70"/>
                  </a:cubicBezTo>
                  <a:cubicBezTo>
                    <a:pt x="2207" y="64"/>
                    <a:pt x="2207" y="60"/>
                    <a:pt x="2206" y="57"/>
                  </a:cubicBezTo>
                  <a:cubicBezTo>
                    <a:pt x="2207" y="54"/>
                    <a:pt x="2209" y="52"/>
                    <a:pt x="2210" y="50"/>
                  </a:cubicBezTo>
                  <a:cubicBezTo>
                    <a:pt x="2209" y="51"/>
                    <a:pt x="2207" y="53"/>
                    <a:pt x="2206" y="54"/>
                  </a:cubicBezTo>
                  <a:cubicBezTo>
                    <a:pt x="2206" y="53"/>
                    <a:pt x="2206" y="52"/>
                    <a:pt x="2206" y="52"/>
                  </a:cubicBezTo>
                  <a:cubicBezTo>
                    <a:pt x="2206" y="53"/>
                    <a:pt x="2206" y="54"/>
                    <a:pt x="2206" y="54"/>
                  </a:cubicBezTo>
                  <a:cubicBezTo>
                    <a:pt x="2204" y="56"/>
                    <a:pt x="2202" y="58"/>
                    <a:pt x="2200" y="60"/>
                  </a:cubicBezTo>
                  <a:cubicBezTo>
                    <a:pt x="2199" y="54"/>
                    <a:pt x="2198" y="48"/>
                    <a:pt x="2197" y="44"/>
                  </a:cubicBezTo>
                  <a:cubicBezTo>
                    <a:pt x="2198" y="49"/>
                    <a:pt x="2197" y="56"/>
                    <a:pt x="2196" y="64"/>
                  </a:cubicBezTo>
                  <a:cubicBezTo>
                    <a:pt x="2195" y="66"/>
                    <a:pt x="2194" y="68"/>
                    <a:pt x="2193" y="69"/>
                  </a:cubicBezTo>
                  <a:cubicBezTo>
                    <a:pt x="2191" y="67"/>
                    <a:pt x="2190" y="66"/>
                    <a:pt x="2188" y="64"/>
                  </a:cubicBezTo>
                  <a:cubicBezTo>
                    <a:pt x="2190" y="66"/>
                    <a:pt x="2191" y="67"/>
                    <a:pt x="2193" y="69"/>
                  </a:cubicBezTo>
                  <a:cubicBezTo>
                    <a:pt x="2191" y="71"/>
                    <a:pt x="2190" y="73"/>
                    <a:pt x="2189" y="75"/>
                  </a:cubicBezTo>
                  <a:cubicBezTo>
                    <a:pt x="2189" y="75"/>
                    <a:pt x="2189" y="75"/>
                    <a:pt x="2189" y="75"/>
                  </a:cubicBezTo>
                  <a:cubicBezTo>
                    <a:pt x="2189" y="75"/>
                    <a:pt x="2189" y="75"/>
                    <a:pt x="2189" y="75"/>
                  </a:cubicBezTo>
                  <a:cubicBezTo>
                    <a:pt x="2188" y="76"/>
                    <a:pt x="2187" y="77"/>
                    <a:pt x="2186" y="79"/>
                  </a:cubicBezTo>
                  <a:cubicBezTo>
                    <a:pt x="2186" y="79"/>
                    <a:pt x="2186" y="79"/>
                    <a:pt x="2186" y="79"/>
                  </a:cubicBezTo>
                  <a:cubicBezTo>
                    <a:pt x="2187" y="60"/>
                    <a:pt x="2187" y="45"/>
                    <a:pt x="2187" y="45"/>
                  </a:cubicBezTo>
                  <a:cubicBezTo>
                    <a:pt x="2187" y="50"/>
                    <a:pt x="2185" y="61"/>
                    <a:pt x="2182" y="73"/>
                  </a:cubicBezTo>
                  <a:cubicBezTo>
                    <a:pt x="2181" y="73"/>
                    <a:pt x="2181" y="73"/>
                    <a:pt x="2180" y="72"/>
                  </a:cubicBezTo>
                  <a:cubicBezTo>
                    <a:pt x="2181" y="70"/>
                    <a:pt x="2181" y="68"/>
                    <a:pt x="2181" y="66"/>
                  </a:cubicBezTo>
                  <a:cubicBezTo>
                    <a:pt x="2181" y="65"/>
                    <a:pt x="2181" y="65"/>
                    <a:pt x="2182" y="65"/>
                  </a:cubicBezTo>
                  <a:cubicBezTo>
                    <a:pt x="2181" y="65"/>
                    <a:pt x="2181" y="65"/>
                    <a:pt x="2181" y="66"/>
                  </a:cubicBezTo>
                  <a:cubicBezTo>
                    <a:pt x="2181" y="64"/>
                    <a:pt x="2181" y="63"/>
                    <a:pt x="2181" y="61"/>
                  </a:cubicBezTo>
                  <a:cubicBezTo>
                    <a:pt x="2181" y="55"/>
                    <a:pt x="2181" y="49"/>
                    <a:pt x="2180" y="42"/>
                  </a:cubicBezTo>
                  <a:cubicBezTo>
                    <a:pt x="2183" y="27"/>
                    <a:pt x="2185" y="17"/>
                    <a:pt x="2185" y="17"/>
                  </a:cubicBezTo>
                  <a:cubicBezTo>
                    <a:pt x="2182" y="22"/>
                    <a:pt x="2175" y="49"/>
                    <a:pt x="2169" y="78"/>
                  </a:cubicBezTo>
                  <a:cubicBezTo>
                    <a:pt x="2169" y="78"/>
                    <a:pt x="2169" y="78"/>
                    <a:pt x="2168" y="79"/>
                  </a:cubicBezTo>
                  <a:cubicBezTo>
                    <a:pt x="2167" y="76"/>
                    <a:pt x="2164" y="72"/>
                    <a:pt x="2162" y="69"/>
                  </a:cubicBezTo>
                  <a:cubicBezTo>
                    <a:pt x="2163" y="67"/>
                    <a:pt x="2165" y="66"/>
                    <a:pt x="2167" y="64"/>
                  </a:cubicBezTo>
                  <a:cubicBezTo>
                    <a:pt x="2165" y="66"/>
                    <a:pt x="2163" y="67"/>
                    <a:pt x="2162" y="69"/>
                  </a:cubicBezTo>
                  <a:cubicBezTo>
                    <a:pt x="2161" y="68"/>
                    <a:pt x="2160" y="67"/>
                    <a:pt x="2159" y="66"/>
                  </a:cubicBezTo>
                  <a:cubicBezTo>
                    <a:pt x="2159" y="60"/>
                    <a:pt x="2158" y="55"/>
                    <a:pt x="2158" y="52"/>
                  </a:cubicBezTo>
                  <a:cubicBezTo>
                    <a:pt x="2158" y="56"/>
                    <a:pt x="2158" y="60"/>
                    <a:pt x="2158" y="64"/>
                  </a:cubicBezTo>
                  <a:cubicBezTo>
                    <a:pt x="2154" y="60"/>
                    <a:pt x="2150" y="55"/>
                    <a:pt x="2145" y="50"/>
                  </a:cubicBezTo>
                  <a:cubicBezTo>
                    <a:pt x="2148" y="55"/>
                    <a:pt x="2151" y="60"/>
                    <a:pt x="2154" y="65"/>
                  </a:cubicBezTo>
                  <a:cubicBezTo>
                    <a:pt x="2153" y="68"/>
                    <a:pt x="2153" y="71"/>
                    <a:pt x="2152" y="76"/>
                  </a:cubicBezTo>
                  <a:cubicBezTo>
                    <a:pt x="2150" y="74"/>
                    <a:pt x="2148" y="71"/>
                    <a:pt x="2145" y="68"/>
                  </a:cubicBezTo>
                  <a:cubicBezTo>
                    <a:pt x="2145" y="54"/>
                    <a:pt x="2144" y="41"/>
                    <a:pt x="2143" y="33"/>
                  </a:cubicBezTo>
                  <a:cubicBezTo>
                    <a:pt x="2144" y="42"/>
                    <a:pt x="2143" y="53"/>
                    <a:pt x="2142" y="65"/>
                  </a:cubicBezTo>
                  <a:cubicBezTo>
                    <a:pt x="2140" y="63"/>
                    <a:pt x="2138" y="61"/>
                    <a:pt x="2136" y="59"/>
                  </a:cubicBezTo>
                  <a:cubicBezTo>
                    <a:pt x="2138" y="61"/>
                    <a:pt x="2140" y="63"/>
                    <a:pt x="2142" y="65"/>
                  </a:cubicBezTo>
                  <a:cubicBezTo>
                    <a:pt x="2141" y="72"/>
                    <a:pt x="2140" y="80"/>
                    <a:pt x="2139" y="87"/>
                  </a:cubicBezTo>
                  <a:cubicBezTo>
                    <a:pt x="2139" y="87"/>
                    <a:pt x="2139" y="87"/>
                    <a:pt x="2139" y="87"/>
                  </a:cubicBezTo>
                  <a:cubicBezTo>
                    <a:pt x="2138" y="85"/>
                    <a:pt x="2138" y="84"/>
                    <a:pt x="2137" y="83"/>
                  </a:cubicBezTo>
                  <a:cubicBezTo>
                    <a:pt x="2138" y="82"/>
                    <a:pt x="2138" y="82"/>
                    <a:pt x="2138" y="81"/>
                  </a:cubicBezTo>
                  <a:cubicBezTo>
                    <a:pt x="2138" y="82"/>
                    <a:pt x="2138" y="82"/>
                    <a:pt x="2137" y="83"/>
                  </a:cubicBezTo>
                  <a:cubicBezTo>
                    <a:pt x="2137" y="81"/>
                    <a:pt x="2136" y="79"/>
                    <a:pt x="2135" y="77"/>
                  </a:cubicBezTo>
                  <a:cubicBezTo>
                    <a:pt x="2136" y="79"/>
                    <a:pt x="2136" y="81"/>
                    <a:pt x="2137" y="83"/>
                  </a:cubicBezTo>
                  <a:cubicBezTo>
                    <a:pt x="2136" y="85"/>
                    <a:pt x="2135" y="86"/>
                    <a:pt x="2134" y="88"/>
                  </a:cubicBezTo>
                  <a:cubicBezTo>
                    <a:pt x="2135" y="86"/>
                    <a:pt x="2136" y="85"/>
                    <a:pt x="2137" y="83"/>
                  </a:cubicBezTo>
                  <a:cubicBezTo>
                    <a:pt x="2137" y="85"/>
                    <a:pt x="2138" y="86"/>
                    <a:pt x="2138" y="88"/>
                  </a:cubicBezTo>
                  <a:cubicBezTo>
                    <a:pt x="2136" y="91"/>
                    <a:pt x="2135" y="95"/>
                    <a:pt x="2133" y="98"/>
                  </a:cubicBezTo>
                  <a:cubicBezTo>
                    <a:pt x="2133" y="97"/>
                    <a:pt x="2133" y="97"/>
                    <a:pt x="2132" y="97"/>
                  </a:cubicBezTo>
                  <a:cubicBezTo>
                    <a:pt x="2132" y="95"/>
                    <a:pt x="2132" y="94"/>
                    <a:pt x="2132" y="93"/>
                  </a:cubicBezTo>
                  <a:cubicBezTo>
                    <a:pt x="2132" y="91"/>
                    <a:pt x="2133" y="89"/>
                    <a:pt x="2134" y="88"/>
                  </a:cubicBezTo>
                  <a:cubicBezTo>
                    <a:pt x="2133" y="89"/>
                    <a:pt x="2132" y="91"/>
                    <a:pt x="2131" y="92"/>
                  </a:cubicBezTo>
                  <a:cubicBezTo>
                    <a:pt x="2131" y="92"/>
                    <a:pt x="2131" y="91"/>
                    <a:pt x="2131" y="91"/>
                  </a:cubicBezTo>
                  <a:cubicBezTo>
                    <a:pt x="2131" y="74"/>
                    <a:pt x="2130" y="60"/>
                    <a:pt x="2130" y="60"/>
                  </a:cubicBezTo>
                  <a:cubicBezTo>
                    <a:pt x="2130" y="65"/>
                    <a:pt x="2130" y="73"/>
                    <a:pt x="2129" y="81"/>
                  </a:cubicBezTo>
                  <a:cubicBezTo>
                    <a:pt x="2128" y="79"/>
                    <a:pt x="2128" y="76"/>
                    <a:pt x="2127" y="74"/>
                  </a:cubicBezTo>
                  <a:cubicBezTo>
                    <a:pt x="2128" y="79"/>
                    <a:pt x="2128" y="83"/>
                    <a:pt x="2128" y="88"/>
                  </a:cubicBezTo>
                  <a:cubicBezTo>
                    <a:pt x="2127" y="86"/>
                    <a:pt x="2126" y="84"/>
                    <a:pt x="2125" y="83"/>
                  </a:cubicBezTo>
                  <a:cubicBezTo>
                    <a:pt x="2126" y="85"/>
                    <a:pt x="2127" y="87"/>
                    <a:pt x="2128" y="89"/>
                  </a:cubicBezTo>
                  <a:cubicBezTo>
                    <a:pt x="2128" y="89"/>
                    <a:pt x="2128" y="89"/>
                    <a:pt x="2128" y="89"/>
                  </a:cubicBezTo>
                  <a:cubicBezTo>
                    <a:pt x="2128" y="93"/>
                    <a:pt x="2127" y="97"/>
                    <a:pt x="2127" y="101"/>
                  </a:cubicBezTo>
                  <a:cubicBezTo>
                    <a:pt x="2126" y="103"/>
                    <a:pt x="2125" y="104"/>
                    <a:pt x="2125" y="106"/>
                  </a:cubicBezTo>
                  <a:cubicBezTo>
                    <a:pt x="2123" y="100"/>
                    <a:pt x="2122" y="95"/>
                    <a:pt x="2120" y="90"/>
                  </a:cubicBezTo>
                  <a:cubicBezTo>
                    <a:pt x="2121" y="88"/>
                    <a:pt x="2123" y="85"/>
                    <a:pt x="2124" y="83"/>
                  </a:cubicBezTo>
                  <a:cubicBezTo>
                    <a:pt x="2123" y="85"/>
                    <a:pt x="2121" y="87"/>
                    <a:pt x="2119" y="89"/>
                  </a:cubicBezTo>
                  <a:cubicBezTo>
                    <a:pt x="2119" y="88"/>
                    <a:pt x="2118" y="87"/>
                    <a:pt x="2118" y="87"/>
                  </a:cubicBezTo>
                  <a:cubicBezTo>
                    <a:pt x="2118" y="76"/>
                    <a:pt x="2119" y="68"/>
                    <a:pt x="2119" y="68"/>
                  </a:cubicBezTo>
                  <a:cubicBezTo>
                    <a:pt x="2118" y="72"/>
                    <a:pt x="2117" y="77"/>
                    <a:pt x="2116" y="82"/>
                  </a:cubicBezTo>
                  <a:cubicBezTo>
                    <a:pt x="2116" y="81"/>
                    <a:pt x="2116" y="80"/>
                    <a:pt x="2116" y="80"/>
                  </a:cubicBezTo>
                  <a:cubicBezTo>
                    <a:pt x="2116" y="80"/>
                    <a:pt x="2116" y="81"/>
                    <a:pt x="2116" y="82"/>
                  </a:cubicBezTo>
                  <a:cubicBezTo>
                    <a:pt x="2115" y="80"/>
                    <a:pt x="2114" y="78"/>
                    <a:pt x="2112" y="75"/>
                  </a:cubicBezTo>
                  <a:cubicBezTo>
                    <a:pt x="2113" y="65"/>
                    <a:pt x="2114" y="56"/>
                    <a:pt x="2115" y="48"/>
                  </a:cubicBezTo>
                  <a:cubicBezTo>
                    <a:pt x="2114" y="55"/>
                    <a:pt x="2112" y="64"/>
                    <a:pt x="2111" y="73"/>
                  </a:cubicBezTo>
                  <a:cubicBezTo>
                    <a:pt x="2109" y="70"/>
                    <a:pt x="2107" y="67"/>
                    <a:pt x="2105" y="64"/>
                  </a:cubicBezTo>
                  <a:cubicBezTo>
                    <a:pt x="2105" y="62"/>
                    <a:pt x="2105" y="59"/>
                    <a:pt x="2105" y="57"/>
                  </a:cubicBezTo>
                  <a:cubicBezTo>
                    <a:pt x="2104" y="58"/>
                    <a:pt x="2104" y="60"/>
                    <a:pt x="2103" y="62"/>
                  </a:cubicBezTo>
                  <a:cubicBezTo>
                    <a:pt x="2101" y="59"/>
                    <a:pt x="2098" y="55"/>
                    <a:pt x="2095" y="52"/>
                  </a:cubicBezTo>
                  <a:cubicBezTo>
                    <a:pt x="2095" y="48"/>
                    <a:pt x="2095" y="46"/>
                    <a:pt x="2095" y="46"/>
                  </a:cubicBezTo>
                  <a:cubicBezTo>
                    <a:pt x="2095" y="48"/>
                    <a:pt x="2095" y="49"/>
                    <a:pt x="2094" y="51"/>
                  </a:cubicBezTo>
                  <a:cubicBezTo>
                    <a:pt x="2091" y="47"/>
                    <a:pt x="2087" y="43"/>
                    <a:pt x="2083" y="39"/>
                  </a:cubicBezTo>
                  <a:cubicBezTo>
                    <a:pt x="2083" y="37"/>
                    <a:pt x="2083" y="35"/>
                    <a:pt x="2082" y="34"/>
                  </a:cubicBezTo>
                  <a:cubicBezTo>
                    <a:pt x="2082" y="34"/>
                    <a:pt x="2083" y="36"/>
                    <a:pt x="2083" y="39"/>
                  </a:cubicBezTo>
                  <a:cubicBezTo>
                    <a:pt x="2081" y="37"/>
                    <a:pt x="2080" y="36"/>
                    <a:pt x="2078" y="34"/>
                  </a:cubicBezTo>
                  <a:cubicBezTo>
                    <a:pt x="2080" y="36"/>
                    <a:pt x="2081" y="38"/>
                    <a:pt x="2083" y="40"/>
                  </a:cubicBezTo>
                  <a:cubicBezTo>
                    <a:pt x="2083" y="40"/>
                    <a:pt x="2083" y="40"/>
                    <a:pt x="2083" y="41"/>
                  </a:cubicBezTo>
                  <a:cubicBezTo>
                    <a:pt x="2083" y="40"/>
                    <a:pt x="2083" y="40"/>
                    <a:pt x="2083" y="40"/>
                  </a:cubicBezTo>
                  <a:cubicBezTo>
                    <a:pt x="2087" y="45"/>
                    <a:pt x="2090" y="49"/>
                    <a:pt x="2094" y="53"/>
                  </a:cubicBezTo>
                  <a:cubicBezTo>
                    <a:pt x="2093" y="55"/>
                    <a:pt x="2092" y="59"/>
                    <a:pt x="2092" y="62"/>
                  </a:cubicBezTo>
                  <a:cubicBezTo>
                    <a:pt x="2089" y="60"/>
                    <a:pt x="2087" y="58"/>
                    <a:pt x="2084" y="56"/>
                  </a:cubicBezTo>
                  <a:cubicBezTo>
                    <a:pt x="2083" y="50"/>
                    <a:pt x="2083" y="44"/>
                    <a:pt x="2083" y="41"/>
                  </a:cubicBezTo>
                  <a:cubicBezTo>
                    <a:pt x="2083" y="45"/>
                    <a:pt x="2083" y="50"/>
                    <a:pt x="2082" y="55"/>
                  </a:cubicBezTo>
                  <a:cubicBezTo>
                    <a:pt x="2081" y="54"/>
                    <a:pt x="2080" y="53"/>
                    <a:pt x="2078" y="52"/>
                  </a:cubicBezTo>
                  <a:cubicBezTo>
                    <a:pt x="2080" y="53"/>
                    <a:pt x="2081" y="54"/>
                    <a:pt x="2082" y="55"/>
                  </a:cubicBezTo>
                  <a:cubicBezTo>
                    <a:pt x="2082" y="64"/>
                    <a:pt x="2081" y="73"/>
                    <a:pt x="2079" y="83"/>
                  </a:cubicBezTo>
                  <a:cubicBezTo>
                    <a:pt x="2079" y="82"/>
                    <a:pt x="2079" y="81"/>
                    <a:pt x="2079" y="81"/>
                  </a:cubicBezTo>
                  <a:cubicBezTo>
                    <a:pt x="2079" y="82"/>
                    <a:pt x="2079" y="82"/>
                    <a:pt x="2079" y="83"/>
                  </a:cubicBezTo>
                  <a:cubicBezTo>
                    <a:pt x="2078" y="88"/>
                    <a:pt x="2078" y="92"/>
                    <a:pt x="2077" y="97"/>
                  </a:cubicBezTo>
                  <a:cubicBezTo>
                    <a:pt x="2075" y="89"/>
                    <a:pt x="2073" y="81"/>
                    <a:pt x="2070" y="73"/>
                  </a:cubicBezTo>
                  <a:cubicBezTo>
                    <a:pt x="2070" y="72"/>
                    <a:pt x="2070" y="71"/>
                    <a:pt x="2070" y="71"/>
                  </a:cubicBezTo>
                  <a:cubicBezTo>
                    <a:pt x="2071" y="70"/>
                    <a:pt x="2072" y="69"/>
                    <a:pt x="2073" y="68"/>
                  </a:cubicBezTo>
                  <a:cubicBezTo>
                    <a:pt x="2075" y="72"/>
                    <a:pt x="2077" y="76"/>
                    <a:pt x="2079" y="81"/>
                  </a:cubicBezTo>
                  <a:cubicBezTo>
                    <a:pt x="2077" y="76"/>
                    <a:pt x="2075" y="72"/>
                    <a:pt x="2073" y="67"/>
                  </a:cubicBezTo>
                  <a:cubicBezTo>
                    <a:pt x="2074" y="67"/>
                    <a:pt x="2074" y="66"/>
                    <a:pt x="2075" y="65"/>
                  </a:cubicBezTo>
                  <a:cubicBezTo>
                    <a:pt x="2074" y="66"/>
                    <a:pt x="2074" y="66"/>
                    <a:pt x="2073" y="67"/>
                  </a:cubicBezTo>
                  <a:cubicBezTo>
                    <a:pt x="2067" y="54"/>
                    <a:pt x="2057" y="41"/>
                    <a:pt x="2045" y="25"/>
                  </a:cubicBezTo>
                  <a:cubicBezTo>
                    <a:pt x="2057" y="42"/>
                    <a:pt x="2066" y="55"/>
                    <a:pt x="2072" y="68"/>
                  </a:cubicBezTo>
                  <a:cubicBezTo>
                    <a:pt x="2072" y="68"/>
                    <a:pt x="2071" y="69"/>
                    <a:pt x="2070" y="70"/>
                  </a:cubicBezTo>
                  <a:cubicBezTo>
                    <a:pt x="2070" y="68"/>
                    <a:pt x="2070" y="66"/>
                    <a:pt x="2070" y="66"/>
                  </a:cubicBezTo>
                  <a:cubicBezTo>
                    <a:pt x="2070" y="68"/>
                    <a:pt x="2070" y="69"/>
                    <a:pt x="2069" y="71"/>
                  </a:cubicBezTo>
                  <a:cubicBezTo>
                    <a:pt x="2069" y="71"/>
                    <a:pt x="2069" y="71"/>
                    <a:pt x="2069" y="71"/>
                  </a:cubicBezTo>
                  <a:cubicBezTo>
                    <a:pt x="2065" y="61"/>
                    <a:pt x="2058" y="52"/>
                    <a:pt x="2049" y="42"/>
                  </a:cubicBezTo>
                  <a:cubicBezTo>
                    <a:pt x="2056" y="55"/>
                    <a:pt x="2061" y="65"/>
                    <a:pt x="2065" y="75"/>
                  </a:cubicBezTo>
                  <a:cubicBezTo>
                    <a:pt x="2064" y="76"/>
                    <a:pt x="2063" y="77"/>
                    <a:pt x="2062" y="77"/>
                  </a:cubicBezTo>
                  <a:cubicBezTo>
                    <a:pt x="2060" y="73"/>
                    <a:pt x="2058" y="70"/>
                    <a:pt x="2056" y="68"/>
                  </a:cubicBezTo>
                  <a:cubicBezTo>
                    <a:pt x="2055" y="63"/>
                    <a:pt x="2055" y="60"/>
                    <a:pt x="2055" y="60"/>
                  </a:cubicBezTo>
                  <a:cubicBezTo>
                    <a:pt x="2055" y="61"/>
                    <a:pt x="2055" y="64"/>
                    <a:pt x="2055" y="67"/>
                  </a:cubicBezTo>
                  <a:cubicBezTo>
                    <a:pt x="2049" y="57"/>
                    <a:pt x="2041" y="47"/>
                    <a:pt x="2030" y="38"/>
                  </a:cubicBezTo>
                  <a:cubicBezTo>
                    <a:pt x="2040" y="49"/>
                    <a:pt x="2048" y="60"/>
                    <a:pt x="2054" y="71"/>
                  </a:cubicBezTo>
                  <a:cubicBezTo>
                    <a:pt x="2054" y="75"/>
                    <a:pt x="2054" y="80"/>
                    <a:pt x="2053" y="85"/>
                  </a:cubicBezTo>
                  <a:cubicBezTo>
                    <a:pt x="2053" y="84"/>
                    <a:pt x="2053" y="84"/>
                    <a:pt x="2052" y="83"/>
                  </a:cubicBezTo>
                  <a:cubicBezTo>
                    <a:pt x="2052" y="84"/>
                    <a:pt x="2053" y="85"/>
                    <a:pt x="2053" y="86"/>
                  </a:cubicBezTo>
                  <a:cubicBezTo>
                    <a:pt x="2053" y="87"/>
                    <a:pt x="2053" y="88"/>
                    <a:pt x="2053" y="89"/>
                  </a:cubicBezTo>
                  <a:cubicBezTo>
                    <a:pt x="2051" y="92"/>
                    <a:pt x="2050" y="94"/>
                    <a:pt x="2048" y="97"/>
                  </a:cubicBezTo>
                  <a:cubicBezTo>
                    <a:pt x="2048" y="93"/>
                    <a:pt x="2048" y="90"/>
                    <a:pt x="2048" y="87"/>
                  </a:cubicBezTo>
                  <a:cubicBezTo>
                    <a:pt x="2049" y="84"/>
                    <a:pt x="2050" y="82"/>
                    <a:pt x="2050" y="80"/>
                  </a:cubicBezTo>
                  <a:cubicBezTo>
                    <a:pt x="2051" y="81"/>
                    <a:pt x="2051" y="82"/>
                    <a:pt x="2052" y="83"/>
                  </a:cubicBezTo>
                  <a:cubicBezTo>
                    <a:pt x="2052" y="81"/>
                    <a:pt x="2051" y="80"/>
                    <a:pt x="2050" y="79"/>
                  </a:cubicBezTo>
                  <a:cubicBezTo>
                    <a:pt x="2051" y="79"/>
                    <a:pt x="2051" y="78"/>
                    <a:pt x="2051" y="77"/>
                  </a:cubicBezTo>
                  <a:cubicBezTo>
                    <a:pt x="2051" y="77"/>
                    <a:pt x="2050" y="78"/>
                    <a:pt x="2050" y="79"/>
                  </a:cubicBezTo>
                  <a:cubicBezTo>
                    <a:pt x="2049" y="77"/>
                    <a:pt x="2049" y="76"/>
                    <a:pt x="2048" y="75"/>
                  </a:cubicBezTo>
                  <a:cubicBezTo>
                    <a:pt x="2049" y="77"/>
                    <a:pt x="2049" y="78"/>
                    <a:pt x="2050" y="79"/>
                  </a:cubicBezTo>
                  <a:cubicBezTo>
                    <a:pt x="2049" y="80"/>
                    <a:pt x="2048" y="81"/>
                    <a:pt x="2048" y="82"/>
                  </a:cubicBezTo>
                  <a:cubicBezTo>
                    <a:pt x="2048" y="73"/>
                    <a:pt x="2048" y="68"/>
                    <a:pt x="2048" y="68"/>
                  </a:cubicBezTo>
                  <a:cubicBezTo>
                    <a:pt x="2047" y="72"/>
                    <a:pt x="2047" y="78"/>
                    <a:pt x="2046" y="85"/>
                  </a:cubicBezTo>
                  <a:cubicBezTo>
                    <a:pt x="2043" y="90"/>
                    <a:pt x="2041" y="94"/>
                    <a:pt x="2040" y="99"/>
                  </a:cubicBezTo>
                  <a:cubicBezTo>
                    <a:pt x="2040" y="98"/>
                    <a:pt x="2039" y="97"/>
                    <a:pt x="2039" y="96"/>
                  </a:cubicBezTo>
                  <a:cubicBezTo>
                    <a:pt x="2039" y="92"/>
                    <a:pt x="2040" y="89"/>
                    <a:pt x="2040" y="89"/>
                  </a:cubicBezTo>
                  <a:cubicBezTo>
                    <a:pt x="2040" y="91"/>
                    <a:pt x="2039" y="92"/>
                    <a:pt x="2039" y="94"/>
                  </a:cubicBezTo>
                  <a:cubicBezTo>
                    <a:pt x="2038" y="91"/>
                    <a:pt x="2037" y="88"/>
                    <a:pt x="2037" y="85"/>
                  </a:cubicBezTo>
                  <a:cubicBezTo>
                    <a:pt x="2036" y="88"/>
                    <a:pt x="2036" y="91"/>
                    <a:pt x="2036" y="94"/>
                  </a:cubicBezTo>
                  <a:cubicBezTo>
                    <a:pt x="2036" y="97"/>
                    <a:pt x="2036" y="100"/>
                    <a:pt x="2036" y="103"/>
                  </a:cubicBezTo>
                  <a:cubicBezTo>
                    <a:pt x="2035" y="107"/>
                    <a:pt x="2033" y="112"/>
                    <a:pt x="2032" y="116"/>
                  </a:cubicBezTo>
                  <a:cubicBezTo>
                    <a:pt x="2030" y="112"/>
                    <a:pt x="2029" y="108"/>
                    <a:pt x="2028" y="104"/>
                  </a:cubicBezTo>
                  <a:cubicBezTo>
                    <a:pt x="2029" y="109"/>
                    <a:pt x="2030" y="115"/>
                    <a:pt x="2030" y="120"/>
                  </a:cubicBezTo>
                  <a:cubicBezTo>
                    <a:pt x="2029" y="124"/>
                    <a:pt x="2027" y="127"/>
                    <a:pt x="2026" y="130"/>
                  </a:cubicBezTo>
                  <a:cubicBezTo>
                    <a:pt x="2025" y="128"/>
                    <a:pt x="2024" y="126"/>
                    <a:pt x="2024" y="123"/>
                  </a:cubicBezTo>
                  <a:cubicBezTo>
                    <a:pt x="2025" y="115"/>
                    <a:pt x="2027" y="106"/>
                    <a:pt x="2029" y="98"/>
                  </a:cubicBezTo>
                  <a:cubicBezTo>
                    <a:pt x="2030" y="98"/>
                    <a:pt x="2030" y="97"/>
                    <a:pt x="2030" y="96"/>
                  </a:cubicBezTo>
                  <a:cubicBezTo>
                    <a:pt x="2030" y="96"/>
                    <a:pt x="2030" y="97"/>
                    <a:pt x="2029" y="97"/>
                  </a:cubicBezTo>
                  <a:cubicBezTo>
                    <a:pt x="2032" y="86"/>
                    <a:pt x="2035" y="76"/>
                    <a:pt x="2035" y="76"/>
                  </a:cubicBezTo>
                  <a:cubicBezTo>
                    <a:pt x="2030" y="83"/>
                    <a:pt x="2024" y="96"/>
                    <a:pt x="2020" y="109"/>
                  </a:cubicBezTo>
                  <a:cubicBezTo>
                    <a:pt x="2020" y="107"/>
                    <a:pt x="2019" y="106"/>
                    <a:pt x="2019" y="104"/>
                  </a:cubicBezTo>
                  <a:cubicBezTo>
                    <a:pt x="2021" y="97"/>
                    <a:pt x="2024" y="90"/>
                    <a:pt x="2027" y="84"/>
                  </a:cubicBezTo>
                  <a:cubicBezTo>
                    <a:pt x="2024" y="90"/>
                    <a:pt x="2021" y="96"/>
                    <a:pt x="2019" y="102"/>
                  </a:cubicBezTo>
                  <a:cubicBezTo>
                    <a:pt x="2018" y="102"/>
                    <a:pt x="2018" y="101"/>
                    <a:pt x="2018" y="101"/>
                  </a:cubicBezTo>
                  <a:cubicBezTo>
                    <a:pt x="2020" y="77"/>
                    <a:pt x="2016" y="62"/>
                    <a:pt x="2016" y="62"/>
                  </a:cubicBezTo>
                  <a:cubicBezTo>
                    <a:pt x="2017" y="69"/>
                    <a:pt x="2017" y="80"/>
                    <a:pt x="2015" y="91"/>
                  </a:cubicBezTo>
                  <a:cubicBezTo>
                    <a:pt x="2015" y="89"/>
                    <a:pt x="2015" y="88"/>
                    <a:pt x="2014" y="87"/>
                  </a:cubicBezTo>
                  <a:cubicBezTo>
                    <a:pt x="2014" y="88"/>
                    <a:pt x="2014" y="88"/>
                    <a:pt x="2014" y="88"/>
                  </a:cubicBezTo>
                  <a:cubicBezTo>
                    <a:pt x="2014" y="90"/>
                    <a:pt x="2014" y="93"/>
                    <a:pt x="2015" y="96"/>
                  </a:cubicBezTo>
                  <a:cubicBezTo>
                    <a:pt x="2014" y="101"/>
                    <a:pt x="2014" y="105"/>
                    <a:pt x="2013" y="110"/>
                  </a:cubicBezTo>
                  <a:cubicBezTo>
                    <a:pt x="2012" y="109"/>
                    <a:pt x="2012" y="107"/>
                    <a:pt x="2011" y="106"/>
                  </a:cubicBezTo>
                  <a:cubicBezTo>
                    <a:pt x="2012" y="103"/>
                    <a:pt x="2012" y="99"/>
                    <a:pt x="2013" y="96"/>
                  </a:cubicBezTo>
                  <a:cubicBezTo>
                    <a:pt x="2012" y="98"/>
                    <a:pt x="2011" y="100"/>
                    <a:pt x="2010" y="103"/>
                  </a:cubicBezTo>
                  <a:cubicBezTo>
                    <a:pt x="2009" y="101"/>
                    <a:pt x="2008" y="99"/>
                    <a:pt x="2008" y="98"/>
                  </a:cubicBezTo>
                  <a:cubicBezTo>
                    <a:pt x="2008" y="89"/>
                    <a:pt x="2009" y="82"/>
                    <a:pt x="2009" y="82"/>
                  </a:cubicBezTo>
                  <a:cubicBezTo>
                    <a:pt x="2007" y="97"/>
                    <a:pt x="2007" y="97"/>
                    <a:pt x="2007" y="97"/>
                  </a:cubicBezTo>
                  <a:cubicBezTo>
                    <a:pt x="2006" y="94"/>
                    <a:pt x="2005" y="92"/>
                    <a:pt x="2004" y="90"/>
                  </a:cubicBezTo>
                  <a:cubicBezTo>
                    <a:pt x="2004" y="90"/>
                    <a:pt x="2004" y="90"/>
                    <a:pt x="2004" y="90"/>
                  </a:cubicBezTo>
                  <a:cubicBezTo>
                    <a:pt x="2004" y="90"/>
                    <a:pt x="2004" y="90"/>
                    <a:pt x="2004" y="90"/>
                  </a:cubicBezTo>
                  <a:cubicBezTo>
                    <a:pt x="2004" y="89"/>
                    <a:pt x="2004" y="89"/>
                    <a:pt x="2003" y="88"/>
                  </a:cubicBezTo>
                  <a:cubicBezTo>
                    <a:pt x="2003" y="83"/>
                    <a:pt x="2003" y="78"/>
                    <a:pt x="2003" y="73"/>
                  </a:cubicBezTo>
                  <a:cubicBezTo>
                    <a:pt x="2006" y="70"/>
                    <a:pt x="2009" y="66"/>
                    <a:pt x="2012" y="63"/>
                  </a:cubicBezTo>
                  <a:cubicBezTo>
                    <a:pt x="2009" y="66"/>
                    <a:pt x="2006" y="69"/>
                    <a:pt x="2003" y="71"/>
                  </a:cubicBezTo>
                  <a:cubicBezTo>
                    <a:pt x="2003" y="65"/>
                    <a:pt x="2002" y="60"/>
                    <a:pt x="2002" y="60"/>
                  </a:cubicBezTo>
                  <a:cubicBezTo>
                    <a:pt x="2002" y="64"/>
                    <a:pt x="2002" y="68"/>
                    <a:pt x="2002" y="72"/>
                  </a:cubicBezTo>
                  <a:cubicBezTo>
                    <a:pt x="2000" y="74"/>
                    <a:pt x="1999" y="75"/>
                    <a:pt x="1998" y="77"/>
                  </a:cubicBezTo>
                  <a:cubicBezTo>
                    <a:pt x="1997" y="70"/>
                    <a:pt x="1997" y="64"/>
                    <a:pt x="1997" y="64"/>
                  </a:cubicBezTo>
                  <a:cubicBezTo>
                    <a:pt x="1997" y="66"/>
                    <a:pt x="1997" y="71"/>
                    <a:pt x="1996" y="78"/>
                  </a:cubicBezTo>
                  <a:cubicBezTo>
                    <a:pt x="1993" y="81"/>
                    <a:pt x="1991" y="85"/>
                    <a:pt x="1989" y="88"/>
                  </a:cubicBezTo>
                  <a:cubicBezTo>
                    <a:pt x="1989" y="64"/>
                    <a:pt x="1988" y="42"/>
                    <a:pt x="1988" y="42"/>
                  </a:cubicBezTo>
                  <a:cubicBezTo>
                    <a:pt x="1989" y="55"/>
                    <a:pt x="1986" y="77"/>
                    <a:pt x="1984" y="96"/>
                  </a:cubicBezTo>
                  <a:cubicBezTo>
                    <a:pt x="1982" y="100"/>
                    <a:pt x="1980" y="104"/>
                    <a:pt x="1979" y="107"/>
                  </a:cubicBezTo>
                  <a:cubicBezTo>
                    <a:pt x="1978" y="107"/>
                    <a:pt x="1978" y="106"/>
                    <a:pt x="1978" y="106"/>
                  </a:cubicBezTo>
                  <a:cubicBezTo>
                    <a:pt x="1979" y="87"/>
                    <a:pt x="1982" y="70"/>
                    <a:pt x="1982" y="70"/>
                  </a:cubicBezTo>
                  <a:cubicBezTo>
                    <a:pt x="1980" y="74"/>
                    <a:pt x="1977" y="98"/>
                    <a:pt x="1975" y="117"/>
                  </a:cubicBezTo>
                  <a:cubicBezTo>
                    <a:pt x="1975" y="118"/>
                    <a:pt x="1975" y="119"/>
                    <a:pt x="1975" y="120"/>
                  </a:cubicBezTo>
                  <a:cubicBezTo>
                    <a:pt x="1975" y="119"/>
                    <a:pt x="1975" y="119"/>
                    <a:pt x="1975" y="118"/>
                  </a:cubicBezTo>
                  <a:cubicBezTo>
                    <a:pt x="1975" y="119"/>
                    <a:pt x="1975" y="119"/>
                    <a:pt x="1975" y="120"/>
                  </a:cubicBezTo>
                  <a:cubicBezTo>
                    <a:pt x="1974" y="121"/>
                    <a:pt x="1974" y="121"/>
                    <a:pt x="1974" y="122"/>
                  </a:cubicBezTo>
                  <a:cubicBezTo>
                    <a:pt x="1974" y="115"/>
                    <a:pt x="1974" y="108"/>
                    <a:pt x="1974" y="101"/>
                  </a:cubicBezTo>
                  <a:cubicBezTo>
                    <a:pt x="1974" y="101"/>
                    <a:pt x="1974" y="100"/>
                    <a:pt x="1974" y="100"/>
                  </a:cubicBezTo>
                  <a:cubicBezTo>
                    <a:pt x="1974" y="100"/>
                    <a:pt x="1974" y="101"/>
                    <a:pt x="1974" y="101"/>
                  </a:cubicBezTo>
                  <a:cubicBezTo>
                    <a:pt x="1974" y="98"/>
                    <a:pt x="1974" y="94"/>
                    <a:pt x="1973" y="91"/>
                  </a:cubicBezTo>
                  <a:cubicBezTo>
                    <a:pt x="1975" y="88"/>
                    <a:pt x="1977" y="85"/>
                    <a:pt x="1979" y="83"/>
                  </a:cubicBezTo>
                  <a:cubicBezTo>
                    <a:pt x="1977" y="85"/>
                    <a:pt x="1975" y="87"/>
                    <a:pt x="1973" y="90"/>
                  </a:cubicBezTo>
                  <a:cubicBezTo>
                    <a:pt x="1973" y="79"/>
                    <a:pt x="1972" y="69"/>
                    <a:pt x="1972" y="61"/>
                  </a:cubicBezTo>
                  <a:cubicBezTo>
                    <a:pt x="1971" y="73"/>
                    <a:pt x="1969" y="87"/>
                    <a:pt x="1967" y="100"/>
                  </a:cubicBezTo>
                  <a:cubicBezTo>
                    <a:pt x="1963" y="107"/>
                    <a:pt x="1960" y="115"/>
                    <a:pt x="1958" y="123"/>
                  </a:cubicBezTo>
                  <a:cubicBezTo>
                    <a:pt x="1959" y="109"/>
                    <a:pt x="1960" y="92"/>
                    <a:pt x="1961" y="80"/>
                  </a:cubicBezTo>
                  <a:cubicBezTo>
                    <a:pt x="1963" y="73"/>
                    <a:pt x="1964" y="67"/>
                    <a:pt x="1964" y="61"/>
                  </a:cubicBezTo>
                  <a:cubicBezTo>
                    <a:pt x="1964" y="60"/>
                    <a:pt x="1964" y="60"/>
                    <a:pt x="1964" y="60"/>
                  </a:cubicBezTo>
                  <a:cubicBezTo>
                    <a:pt x="1955" y="75"/>
                    <a:pt x="1951" y="88"/>
                    <a:pt x="1949" y="102"/>
                  </a:cubicBezTo>
                  <a:cubicBezTo>
                    <a:pt x="1949" y="102"/>
                    <a:pt x="1949" y="101"/>
                    <a:pt x="1949" y="101"/>
                  </a:cubicBezTo>
                  <a:cubicBezTo>
                    <a:pt x="1950" y="68"/>
                    <a:pt x="1953" y="30"/>
                    <a:pt x="1953" y="30"/>
                  </a:cubicBezTo>
                  <a:cubicBezTo>
                    <a:pt x="1951" y="38"/>
                    <a:pt x="1948" y="60"/>
                    <a:pt x="1946" y="83"/>
                  </a:cubicBezTo>
                  <a:cubicBezTo>
                    <a:pt x="1943" y="87"/>
                    <a:pt x="1940" y="92"/>
                    <a:pt x="1938" y="97"/>
                  </a:cubicBezTo>
                  <a:cubicBezTo>
                    <a:pt x="1938" y="91"/>
                    <a:pt x="1937" y="85"/>
                    <a:pt x="1937" y="79"/>
                  </a:cubicBezTo>
                  <a:cubicBezTo>
                    <a:pt x="1937" y="78"/>
                    <a:pt x="1937" y="78"/>
                    <a:pt x="1938" y="78"/>
                  </a:cubicBezTo>
                  <a:cubicBezTo>
                    <a:pt x="1937" y="78"/>
                    <a:pt x="1937" y="78"/>
                    <a:pt x="1937" y="78"/>
                  </a:cubicBezTo>
                  <a:cubicBezTo>
                    <a:pt x="1935" y="58"/>
                    <a:pt x="1934" y="41"/>
                    <a:pt x="1934" y="41"/>
                  </a:cubicBezTo>
                  <a:cubicBezTo>
                    <a:pt x="1935" y="52"/>
                    <a:pt x="1935" y="67"/>
                    <a:pt x="1934" y="82"/>
                  </a:cubicBezTo>
                  <a:cubicBezTo>
                    <a:pt x="1932" y="84"/>
                    <a:pt x="1930" y="87"/>
                    <a:pt x="1928" y="92"/>
                  </a:cubicBezTo>
                  <a:cubicBezTo>
                    <a:pt x="1927" y="82"/>
                    <a:pt x="1928" y="72"/>
                    <a:pt x="1928" y="68"/>
                  </a:cubicBezTo>
                  <a:cubicBezTo>
                    <a:pt x="1927" y="77"/>
                    <a:pt x="1926" y="88"/>
                    <a:pt x="1924" y="99"/>
                  </a:cubicBezTo>
                  <a:cubicBezTo>
                    <a:pt x="1922" y="94"/>
                    <a:pt x="1921" y="89"/>
                    <a:pt x="1919" y="84"/>
                  </a:cubicBezTo>
                  <a:cubicBezTo>
                    <a:pt x="1921" y="90"/>
                    <a:pt x="1922" y="96"/>
                    <a:pt x="1923" y="101"/>
                  </a:cubicBezTo>
                  <a:cubicBezTo>
                    <a:pt x="1923" y="105"/>
                    <a:pt x="1922" y="109"/>
                    <a:pt x="1921" y="113"/>
                  </a:cubicBezTo>
                  <a:cubicBezTo>
                    <a:pt x="1921" y="110"/>
                    <a:pt x="1921" y="108"/>
                    <a:pt x="1921" y="105"/>
                  </a:cubicBezTo>
                  <a:cubicBezTo>
                    <a:pt x="1920" y="108"/>
                    <a:pt x="1920" y="115"/>
                    <a:pt x="1920" y="119"/>
                  </a:cubicBezTo>
                  <a:cubicBezTo>
                    <a:pt x="1919" y="120"/>
                    <a:pt x="1919" y="122"/>
                    <a:pt x="1919" y="124"/>
                  </a:cubicBezTo>
                  <a:cubicBezTo>
                    <a:pt x="1918" y="125"/>
                    <a:pt x="1918" y="127"/>
                    <a:pt x="1918" y="128"/>
                  </a:cubicBezTo>
                  <a:cubicBezTo>
                    <a:pt x="1917" y="124"/>
                    <a:pt x="1916" y="120"/>
                    <a:pt x="1915" y="116"/>
                  </a:cubicBezTo>
                  <a:cubicBezTo>
                    <a:pt x="1916" y="108"/>
                    <a:pt x="1917" y="100"/>
                    <a:pt x="1917" y="94"/>
                  </a:cubicBezTo>
                  <a:cubicBezTo>
                    <a:pt x="1918" y="92"/>
                    <a:pt x="1918" y="91"/>
                    <a:pt x="1919" y="89"/>
                  </a:cubicBezTo>
                  <a:cubicBezTo>
                    <a:pt x="1918" y="90"/>
                    <a:pt x="1918" y="91"/>
                    <a:pt x="1917" y="92"/>
                  </a:cubicBezTo>
                  <a:cubicBezTo>
                    <a:pt x="1918" y="87"/>
                    <a:pt x="1918" y="83"/>
                    <a:pt x="1918" y="83"/>
                  </a:cubicBezTo>
                  <a:cubicBezTo>
                    <a:pt x="1918" y="85"/>
                    <a:pt x="1917" y="89"/>
                    <a:pt x="1916" y="93"/>
                  </a:cubicBezTo>
                  <a:cubicBezTo>
                    <a:pt x="1915" y="96"/>
                    <a:pt x="1913" y="99"/>
                    <a:pt x="1912" y="102"/>
                  </a:cubicBezTo>
                  <a:cubicBezTo>
                    <a:pt x="1911" y="101"/>
                    <a:pt x="1911" y="100"/>
                    <a:pt x="1911" y="99"/>
                  </a:cubicBezTo>
                  <a:cubicBezTo>
                    <a:pt x="1913" y="80"/>
                    <a:pt x="1915" y="62"/>
                    <a:pt x="1915" y="62"/>
                  </a:cubicBezTo>
                  <a:cubicBezTo>
                    <a:pt x="1913" y="66"/>
                    <a:pt x="1911" y="80"/>
                    <a:pt x="1909" y="95"/>
                  </a:cubicBezTo>
                  <a:cubicBezTo>
                    <a:pt x="1909" y="94"/>
                    <a:pt x="1908" y="92"/>
                    <a:pt x="1907" y="90"/>
                  </a:cubicBezTo>
                  <a:cubicBezTo>
                    <a:pt x="1908" y="92"/>
                    <a:pt x="1909" y="94"/>
                    <a:pt x="1909" y="96"/>
                  </a:cubicBezTo>
                  <a:cubicBezTo>
                    <a:pt x="1909" y="101"/>
                    <a:pt x="1908" y="106"/>
                    <a:pt x="1908" y="110"/>
                  </a:cubicBezTo>
                  <a:cubicBezTo>
                    <a:pt x="1907" y="113"/>
                    <a:pt x="1906" y="116"/>
                    <a:pt x="1905" y="118"/>
                  </a:cubicBezTo>
                  <a:cubicBezTo>
                    <a:pt x="1903" y="94"/>
                    <a:pt x="1898" y="64"/>
                    <a:pt x="1898" y="64"/>
                  </a:cubicBezTo>
                  <a:cubicBezTo>
                    <a:pt x="1898" y="64"/>
                    <a:pt x="1898" y="73"/>
                    <a:pt x="1899" y="82"/>
                  </a:cubicBezTo>
                  <a:cubicBezTo>
                    <a:pt x="1900" y="88"/>
                    <a:pt x="1899" y="98"/>
                    <a:pt x="1897" y="108"/>
                  </a:cubicBezTo>
                  <a:cubicBezTo>
                    <a:pt x="1896" y="111"/>
                    <a:pt x="1895" y="114"/>
                    <a:pt x="1894" y="117"/>
                  </a:cubicBezTo>
                  <a:cubicBezTo>
                    <a:pt x="1894" y="108"/>
                    <a:pt x="1893" y="99"/>
                    <a:pt x="1891" y="90"/>
                  </a:cubicBezTo>
                  <a:cubicBezTo>
                    <a:pt x="1894" y="78"/>
                    <a:pt x="1899" y="66"/>
                    <a:pt x="1898" y="56"/>
                  </a:cubicBezTo>
                  <a:cubicBezTo>
                    <a:pt x="1895" y="62"/>
                    <a:pt x="1892" y="67"/>
                    <a:pt x="1890" y="72"/>
                  </a:cubicBezTo>
                  <a:cubicBezTo>
                    <a:pt x="1893" y="34"/>
                    <a:pt x="1886" y="19"/>
                    <a:pt x="1886" y="19"/>
                  </a:cubicBezTo>
                  <a:cubicBezTo>
                    <a:pt x="1886" y="19"/>
                    <a:pt x="1889" y="31"/>
                    <a:pt x="1888" y="54"/>
                  </a:cubicBezTo>
                  <a:cubicBezTo>
                    <a:pt x="1887" y="61"/>
                    <a:pt x="1886" y="74"/>
                    <a:pt x="1885" y="88"/>
                  </a:cubicBezTo>
                  <a:cubicBezTo>
                    <a:pt x="1883" y="92"/>
                    <a:pt x="1882" y="97"/>
                    <a:pt x="1882" y="101"/>
                  </a:cubicBezTo>
                  <a:cubicBezTo>
                    <a:pt x="1881" y="98"/>
                    <a:pt x="1880" y="95"/>
                    <a:pt x="1878" y="91"/>
                  </a:cubicBezTo>
                  <a:cubicBezTo>
                    <a:pt x="1879" y="89"/>
                    <a:pt x="1879" y="87"/>
                    <a:pt x="1880" y="85"/>
                  </a:cubicBezTo>
                  <a:cubicBezTo>
                    <a:pt x="1879" y="87"/>
                    <a:pt x="1879" y="88"/>
                    <a:pt x="1878" y="90"/>
                  </a:cubicBezTo>
                  <a:cubicBezTo>
                    <a:pt x="1878" y="89"/>
                    <a:pt x="1877" y="88"/>
                    <a:pt x="1877" y="87"/>
                  </a:cubicBezTo>
                  <a:cubicBezTo>
                    <a:pt x="1877" y="83"/>
                    <a:pt x="1877" y="78"/>
                    <a:pt x="1877" y="74"/>
                  </a:cubicBezTo>
                  <a:cubicBezTo>
                    <a:pt x="1877" y="46"/>
                    <a:pt x="1867" y="40"/>
                    <a:pt x="1867" y="40"/>
                  </a:cubicBezTo>
                  <a:cubicBezTo>
                    <a:pt x="1867" y="40"/>
                    <a:pt x="1873" y="44"/>
                    <a:pt x="1873" y="70"/>
                  </a:cubicBezTo>
                  <a:cubicBezTo>
                    <a:pt x="1873" y="84"/>
                    <a:pt x="1868" y="108"/>
                    <a:pt x="1863" y="125"/>
                  </a:cubicBezTo>
                  <a:cubicBezTo>
                    <a:pt x="1863" y="123"/>
                    <a:pt x="1863" y="120"/>
                    <a:pt x="1862" y="118"/>
                  </a:cubicBezTo>
                  <a:cubicBezTo>
                    <a:pt x="1863" y="111"/>
                    <a:pt x="1864" y="105"/>
                    <a:pt x="1864" y="98"/>
                  </a:cubicBezTo>
                  <a:cubicBezTo>
                    <a:pt x="1863" y="101"/>
                    <a:pt x="1862" y="104"/>
                    <a:pt x="1862" y="107"/>
                  </a:cubicBezTo>
                  <a:cubicBezTo>
                    <a:pt x="1862" y="107"/>
                    <a:pt x="1862" y="106"/>
                    <a:pt x="1862" y="106"/>
                  </a:cubicBezTo>
                  <a:cubicBezTo>
                    <a:pt x="1862" y="97"/>
                    <a:pt x="1863" y="83"/>
                    <a:pt x="1869" y="75"/>
                  </a:cubicBezTo>
                  <a:cubicBezTo>
                    <a:pt x="1866" y="77"/>
                    <a:pt x="1863" y="82"/>
                    <a:pt x="1861" y="87"/>
                  </a:cubicBezTo>
                  <a:cubicBezTo>
                    <a:pt x="1862" y="78"/>
                    <a:pt x="1862" y="71"/>
                    <a:pt x="1862" y="71"/>
                  </a:cubicBezTo>
                  <a:cubicBezTo>
                    <a:pt x="1861" y="75"/>
                    <a:pt x="1858" y="97"/>
                    <a:pt x="1854" y="116"/>
                  </a:cubicBezTo>
                  <a:cubicBezTo>
                    <a:pt x="1854" y="114"/>
                    <a:pt x="1854" y="112"/>
                    <a:pt x="1853" y="110"/>
                  </a:cubicBezTo>
                  <a:cubicBezTo>
                    <a:pt x="1854" y="99"/>
                    <a:pt x="1855" y="87"/>
                    <a:pt x="1856" y="78"/>
                  </a:cubicBezTo>
                  <a:cubicBezTo>
                    <a:pt x="1858" y="71"/>
                    <a:pt x="1860" y="63"/>
                    <a:pt x="1862" y="55"/>
                  </a:cubicBezTo>
                  <a:cubicBezTo>
                    <a:pt x="1862" y="54"/>
                    <a:pt x="1862" y="52"/>
                    <a:pt x="1862" y="51"/>
                  </a:cubicBezTo>
                  <a:cubicBezTo>
                    <a:pt x="1860" y="54"/>
                    <a:pt x="1859" y="57"/>
                    <a:pt x="1858" y="60"/>
                  </a:cubicBezTo>
                  <a:cubicBezTo>
                    <a:pt x="1858" y="60"/>
                    <a:pt x="1858" y="59"/>
                    <a:pt x="1858" y="59"/>
                  </a:cubicBezTo>
                  <a:cubicBezTo>
                    <a:pt x="1858" y="60"/>
                    <a:pt x="1858" y="60"/>
                    <a:pt x="1858" y="60"/>
                  </a:cubicBezTo>
                  <a:cubicBezTo>
                    <a:pt x="1854" y="70"/>
                    <a:pt x="1851" y="80"/>
                    <a:pt x="1848" y="89"/>
                  </a:cubicBezTo>
                  <a:cubicBezTo>
                    <a:pt x="1854" y="30"/>
                    <a:pt x="1851" y="15"/>
                    <a:pt x="1850" y="13"/>
                  </a:cubicBezTo>
                  <a:cubicBezTo>
                    <a:pt x="1850" y="15"/>
                    <a:pt x="1851" y="22"/>
                    <a:pt x="1847" y="56"/>
                  </a:cubicBezTo>
                  <a:cubicBezTo>
                    <a:pt x="1845" y="68"/>
                    <a:pt x="1844" y="80"/>
                    <a:pt x="1842" y="91"/>
                  </a:cubicBezTo>
                  <a:cubicBezTo>
                    <a:pt x="1841" y="85"/>
                    <a:pt x="1839" y="79"/>
                    <a:pt x="1837" y="74"/>
                  </a:cubicBezTo>
                  <a:cubicBezTo>
                    <a:pt x="1838" y="51"/>
                    <a:pt x="1839" y="31"/>
                    <a:pt x="1839" y="31"/>
                  </a:cubicBezTo>
                  <a:cubicBezTo>
                    <a:pt x="1837" y="38"/>
                    <a:pt x="1835" y="53"/>
                    <a:pt x="1834" y="69"/>
                  </a:cubicBezTo>
                  <a:cubicBezTo>
                    <a:pt x="1833" y="68"/>
                    <a:pt x="1832" y="67"/>
                    <a:pt x="1831" y="65"/>
                  </a:cubicBezTo>
                  <a:cubicBezTo>
                    <a:pt x="1832" y="67"/>
                    <a:pt x="1833" y="69"/>
                    <a:pt x="1834" y="71"/>
                  </a:cubicBezTo>
                  <a:cubicBezTo>
                    <a:pt x="1834" y="71"/>
                    <a:pt x="1834" y="72"/>
                    <a:pt x="1834" y="73"/>
                  </a:cubicBezTo>
                  <a:cubicBezTo>
                    <a:pt x="1831" y="77"/>
                    <a:pt x="1828" y="81"/>
                    <a:pt x="1826" y="86"/>
                  </a:cubicBezTo>
                  <a:cubicBezTo>
                    <a:pt x="1825" y="85"/>
                    <a:pt x="1825" y="84"/>
                    <a:pt x="1824" y="83"/>
                  </a:cubicBezTo>
                  <a:cubicBezTo>
                    <a:pt x="1822" y="61"/>
                    <a:pt x="1819" y="38"/>
                    <a:pt x="1816" y="28"/>
                  </a:cubicBezTo>
                  <a:cubicBezTo>
                    <a:pt x="1816" y="28"/>
                    <a:pt x="1820" y="54"/>
                    <a:pt x="1823" y="83"/>
                  </a:cubicBezTo>
                  <a:cubicBezTo>
                    <a:pt x="1822" y="82"/>
                    <a:pt x="1821" y="81"/>
                    <a:pt x="1820" y="80"/>
                  </a:cubicBezTo>
                  <a:cubicBezTo>
                    <a:pt x="1822" y="81"/>
                    <a:pt x="1823" y="82"/>
                    <a:pt x="1824" y="84"/>
                  </a:cubicBezTo>
                  <a:cubicBezTo>
                    <a:pt x="1824" y="85"/>
                    <a:pt x="1824" y="86"/>
                    <a:pt x="1824" y="88"/>
                  </a:cubicBezTo>
                  <a:cubicBezTo>
                    <a:pt x="1824" y="86"/>
                    <a:pt x="1824" y="85"/>
                    <a:pt x="1824" y="84"/>
                  </a:cubicBezTo>
                  <a:cubicBezTo>
                    <a:pt x="1824" y="85"/>
                    <a:pt x="1825" y="86"/>
                    <a:pt x="1826" y="87"/>
                  </a:cubicBezTo>
                  <a:cubicBezTo>
                    <a:pt x="1825" y="88"/>
                    <a:pt x="1825" y="89"/>
                    <a:pt x="1824" y="90"/>
                  </a:cubicBezTo>
                  <a:cubicBezTo>
                    <a:pt x="1824" y="88"/>
                    <a:pt x="1824" y="88"/>
                    <a:pt x="1824" y="88"/>
                  </a:cubicBezTo>
                  <a:cubicBezTo>
                    <a:pt x="1824" y="88"/>
                    <a:pt x="1824" y="89"/>
                    <a:pt x="1824" y="90"/>
                  </a:cubicBezTo>
                  <a:cubicBezTo>
                    <a:pt x="1822" y="95"/>
                    <a:pt x="1821" y="100"/>
                    <a:pt x="1819" y="105"/>
                  </a:cubicBezTo>
                  <a:cubicBezTo>
                    <a:pt x="1819" y="105"/>
                    <a:pt x="1819" y="105"/>
                    <a:pt x="1819" y="105"/>
                  </a:cubicBezTo>
                  <a:cubicBezTo>
                    <a:pt x="1819" y="104"/>
                    <a:pt x="1819" y="104"/>
                    <a:pt x="1819" y="103"/>
                  </a:cubicBezTo>
                  <a:cubicBezTo>
                    <a:pt x="1819" y="104"/>
                    <a:pt x="1819" y="104"/>
                    <a:pt x="1819" y="105"/>
                  </a:cubicBezTo>
                  <a:cubicBezTo>
                    <a:pt x="1816" y="95"/>
                    <a:pt x="1814" y="87"/>
                    <a:pt x="1812" y="81"/>
                  </a:cubicBezTo>
                  <a:cubicBezTo>
                    <a:pt x="1813" y="85"/>
                    <a:pt x="1814" y="90"/>
                    <a:pt x="1815" y="95"/>
                  </a:cubicBezTo>
                  <a:cubicBezTo>
                    <a:pt x="1815" y="100"/>
                    <a:pt x="1814" y="104"/>
                    <a:pt x="1813" y="109"/>
                  </a:cubicBezTo>
                  <a:cubicBezTo>
                    <a:pt x="1814" y="104"/>
                    <a:pt x="1815" y="100"/>
                    <a:pt x="1815" y="95"/>
                  </a:cubicBezTo>
                  <a:cubicBezTo>
                    <a:pt x="1816" y="100"/>
                    <a:pt x="1817" y="105"/>
                    <a:pt x="1818" y="110"/>
                  </a:cubicBezTo>
                  <a:cubicBezTo>
                    <a:pt x="1818" y="110"/>
                    <a:pt x="1818" y="111"/>
                    <a:pt x="1818" y="111"/>
                  </a:cubicBezTo>
                  <a:cubicBezTo>
                    <a:pt x="1817" y="116"/>
                    <a:pt x="1815" y="122"/>
                    <a:pt x="1812" y="127"/>
                  </a:cubicBezTo>
                  <a:cubicBezTo>
                    <a:pt x="1812" y="125"/>
                    <a:pt x="1811" y="123"/>
                    <a:pt x="1811" y="120"/>
                  </a:cubicBezTo>
                  <a:cubicBezTo>
                    <a:pt x="1812" y="117"/>
                    <a:pt x="1813" y="113"/>
                    <a:pt x="1813" y="109"/>
                  </a:cubicBezTo>
                  <a:cubicBezTo>
                    <a:pt x="1813" y="112"/>
                    <a:pt x="1812" y="116"/>
                    <a:pt x="1811" y="119"/>
                  </a:cubicBezTo>
                  <a:cubicBezTo>
                    <a:pt x="1809" y="111"/>
                    <a:pt x="1807" y="103"/>
                    <a:pt x="1807" y="95"/>
                  </a:cubicBezTo>
                  <a:cubicBezTo>
                    <a:pt x="1807" y="96"/>
                    <a:pt x="1807" y="96"/>
                    <a:pt x="1807" y="96"/>
                  </a:cubicBezTo>
                  <a:cubicBezTo>
                    <a:pt x="1807" y="98"/>
                    <a:pt x="1807" y="98"/>
                    <a:pt x="1807" y="98"/>
                  </a:cubicBezTo>
                  <a:cubicBezTo>
                    <a:pt x="1807" y="97"/>
                    <a:pt x="1807" y="96"/>
                    <a:pt x="1807" y="95"/>
                  </a:cubicBezTo>
                  <a:cubicBezTo>
                    <a:pt x="1807" y="84"/>
                    <a:pt x="1805" y="69"/>
                    <a:pt x="1799" y="60"/>
                  </a:cubicBezTo>
                  <a:cubicBezTo>
                    <a:pt x="1803" y="70"/>
                    <a:pt x="1805" y="82"/>
                    <a:pt x="1805" y="93"/>
                  </a:cubicBezTo>
                  <a:cubicBezTo>
                    <a:pt x="1805" y="101"/>
                    <a:pt x="1803" y="109"/>
                    <a:pt x="1801" y="116"/>
                  </a:cubicBezTo>
                  <a:cubicBezTo>
                    <a:pt x="1799" y="115"/>
                    <a:pt x="1799" y="117"/>
                    <a:pt x="1800" y="120"/>
                  </a:cubicBezTo>
                  <a:cubicBezTo>
                    <a:pt x="1800" y="121"/>
                    <a:pt x="1799" y="121"/>
                    <a:pt x="1799" y="122"/>
                  </a:cubicBezTo>
                  <a:cubicBezTo>
                    <a:pt x="1798" y="119"/>
                    <a:pt x="1797" y="115"/>
                    <a:pt x="1796" y="112"/>
                  </a:cubicBezTo>
                  <a:cubicBezTo>
                    <a:pt x="1797" y="107"/>
                    <a:pt x="1797" y="103"/>
                    <a:pt x="1797" y="98"/>
                  </a:cubicBezTo>
                  <a:cubicBezTo>
                    <a:pt x="1797" y="90"/>
                    <a:pt x="1796" y="82"/>
                    <a:pt x="1794" y="74"/>
                  </a:cubicBezTo>
                  <a:cubicBezTo>
                    <a:pt x="1793" y="83"/>
                    <a:pt x="1793" y="93"/>
                    <a:pt x="1793" y="102"/>
                  </a:cubicBezTo>
                  <a:cubicBezTo>
                    <a:pt x="1790" y="94"/>
                    <a:pt x="1787" y="86"/>
                    <a:pt x="1785" y="81"/>
                  </a:cubicBezTo>
                  <a:cubicBezTo>
                    <a:pt x="1785" y="86"/>
                    <a:pt x="1785" y="86"/>
                    <a:pt x="1785" y="86"/>
                  </a:cubicBezTo>
                  <a:cubicBezTo>
                    <a:pt x="1785" y="97"/>
                    <a:pt x="1788" y="108"/>
                    <a:pt x="1792" y="118"/>
                  </a:cubicBezTo>
                  <a:cubicBezTo>
                    <a:pt x="1791" y="119"/>
                    <a:pt x="1791" y="120"/>
                    <a:pt x="1791" y="121"/>
                  </a:cubicBezTo>
                  <a:cubicBezTo>
                    <a:pt x="1791" y="123"/>
                    <a:pt x="1790" y="126"/>
                    <a:pt x="1789" y="128"/>
                  </a:cubicBezTo>
                  <a:cubicBezTo>
                    <a:pt x="1786" y="121"/>
                    <a:pt x="1784" y="113"/>
                    <a:pt x="1782" y="106"/>
                  </a:cubicBezTo>
                  <a:cubicBezTo>
                    <a:pt x="1782" y="101"/>
                    <a:pt x="1781" y="96"/>
                    <a:pt x="1780" y="92"/>
                  </a:cubicBezTo>
                  <a:cubicBezTo>
                    <a:pt x="1780" y="91"/>
                    <a:pt x="1780" y="90"/>
                    <a:pt x="1780" y="89"/>
                  </a:cubicBezTo>
                  <a:cubicBezTo>
                    <a:pt x="1780" y="90"/>
                    <a:pt x="1780" y="90"/>
                    <a:pt x="1780" y="91"/>
                  </a:cubicBezTo>
                  <a:cubicBezTo>
                    <a:pt x="1779" y="85"/>
                    <a:pt x="1777" y="79"/>
                    <a:pt x="1774" y="73"/>
                  </a:cubicBezTo>
                  <a:cubicBezTo>
                    <a:pt x="1774" y="73"/>
                    <a:pt x="1774" y="72"/>
                    <a:pt x="1774" y="71"/>
                  </a:cubicBezTo>
                  <a:cubicBezTo>
                    <a:pt x="1774" y="71"/>
                    <a:pt x="1773" y="72"/>
                    <a:pt x="1773" y="73"/>
                  </a:cubicBezTo>
                  <a:cubicBezTo>
                    <a:pt x="1773" y="72"/>
                    <a:pt x="1773" y="71"/>
                    <a:pt x="1772" y="71"/>
                  </a:cubicBezTo>
                  <a:cubicBezTo>
                    <a:pt x="1772" y="72"/>
                    <a:pt x="1773" y="73"/>
                    <a:pt x="1773" y="73"/>
                  </a:cubicBezTo>
                  <a:cubicBezTo>
                    <a:pt x="1770" y="79"/>
                    <a:pt x="1768" y="85"/>
                    <a:pt x="1766" y="91"/>
                  </a:cubicBezTo>
                  <a:cubicBezTo>
                    <a:pt x="1766" y="90"/>
                    <a:pt x="1766" y="90"/>
                    <a:pt x="1766" y="89"/>
                  </a:cubicBezTo>
                  <a:cubicBezTo>
                    <a:pt x="1766" y="90"/>
                    <a:pt x="1766" y="91"/>
                    <a:pt x="1766" y="92"/>
                  </a:cubicBezTo>
                  <a:cubicBezTo>
                    <a:pt x="1765" y="96"/>
                    <a:pt x="1765" y="101"/>
                    <a:pt x="1764" y="106"/>
                  </a:cubicBezTo>
                  <a:cubicBezTo>
                    <a:pt x="1763" y="113"/>
                    <a:pt x="1760" y="121"/>
                    <a:pt x="1757" y="128"/>
                  </a:cubicBezTo>
                  <a:cubicBezTo>
                    <a:pt x="1756" y="126"/>
                    <a:pt x="1756" y="123"/>
                    <a:pt x="1755" y="121"/>
                  </a:cubicBezTo>
                  <a:cubicBezTo>
                    <a:pt x="1755" y="120"/>
                    <a:pt x="1755" y="119"/>
                    <a:pt x="1755" y="118"/>
                  </a:cubicBezTo>
                  <a:cubicBezTo>
                    <a:pt x="1758" y="108"/>
                    <a:pt x="1761" y="97"/>
                    <a:pt x="1761" y="86"/>
                  </a:cubicBezTo>
                  <a:cubicBezTo>
                    <a:pt x="1761" y="81"/>
                    <a:pt x="1761" y="81"/>
                    <a:pt x="1761" y="81"/>
                  </a:cubicBezTo>
                  <a:cubicBezTo>
                    <a:pt x="1759" y="86"/>
                    <a:pt x="1756" y="94"/>
                    <a:pt x="1753" y="102"/>
                  </a:cubicBezTo>
                  <a:cubicBezTo>
                    <a:pt x="1753" y="93"/>
                    <a:pt x="1754" y="83"/>
                    <a:pt x="1752" y="74"/>
                  </a:cubicBezTo>
                  <a:cubicBezTo>
                    <a:pt x="1750" y="82"/>
                    <a:pt x="1749" y="90"/>
                    <a:pt x="1749" y="98"/>
                  </a:cubicBezTo>
                  <a:cubicBezTo>
                    <a:pt x="1749" y="103"/>
                    <a:pt x="1750" y="107"/>
                    <a:pt x="1750" y="112"/>
                  </a:cubicBezTo>
                  <a:cubicBezTo>
                    <a:pt x="1749" y="115"/>
                    <a:pt x="1748" y="119"/>
                    <a:pt x="1747" y="122"/>
                  </a:cubicBezTo>
                  <a:cubicBezTo>
                    <a:pt x="1744" y="112"/>
                    <a:pt x="1741" y="103"/>
                    <a:pt x="1741" y="93"/>
                  </a:cubicBezTo>
                  <a:cubicBezTo>
                    <a:pt x="1741" y="82"/>
                    <a:pt x="1743" y="70"/>
                    <a:pt x="1747" y="60"/>
                  </a:cubicBezTo>
                  <a:cubicBezTo>
                    <a:pt x="1742" y="69"/>
                    <a:pt x="1740" y="84"/>
                    <a:pt x="1740" y="95"/>
                  </a:cubicBezTo>
                  <a:cubicBezTo>
                    <a:pt x="1740" y="96"/>
                    <a:pt x="1740" y="97"/>
                    <a:pt x="1740" y="98"/>
                  </a:cubicBezTo>
                  <a:cubicBezTo>
                    <a:pt x="1739" y="96"/>
                    <a:pt x="1739" y="96"/>
                    <a:pt x="1739" y="96"/>
                  </a:cubicBezTo>
                  <a:cubicBezTo>
                    <a:pt x="1739" y="95"/>
                    <a:pt x="1739" y="95"/>
                    <a:pt x="1739" y="95"/>
                  </a:cubicBezTo>
                  <a:cubicBezTo>
                    <a:pt x="1739" y="103"/>
                    <a:pt x="1738" y="111"/>
                    <a:pt x="1736" y="119"/>
                  </a:cubicBezTo>
                  <a:cubicBezTo>
                    <a:pt x="1735" y="116"/>
                    <a:pt x="1734" y="112"/>
                    <a:pt x="1733" y="109"/>
                  </a:cubicBezTo>
                  <a:cubicBezTo>
                    <a:pt x="1734" y="113"/>
                    <a:pt x="1735" y="117"/>
                    <a:pt x="1735" y="120"/>
                  </a:cubicBezTo>
                  <a:cubicBezTo>
                    <a:pt x="1735" y="123"/>
                    <a:pt x="1734" y="125"/>
                    <a:pt x="1734" y="127"/>
                  </a:cubicBezTo>
                  <a:cubicBezTo>
                    <a:pt x="1732" y="122"/>
                    <a:pt x="1730" y="116"/>
                    <a:pt x="1728" y="111"/>
                  </a:cubicBezTo>
                  <a:cubicBezTo>
                    <a:pt x="1728" y="109"/>
                    <a:pt x="1728" y="108"/>
                    <a:pt x="1727" y="107"/>
                  </a:cubicBezTo>
                  <a:cubicBezTo>
                    <a:pt x="1727" y="106"/>
                    <a:pt x="1727" y="104"/>
                    <a:pt x="1727" y="103"/>
                  </a:cubicBezTo>
                  <a:cubicBezTo>
                    <a:pt x="1727" y="104"/>
                    <a:pt x="1727" y="105"/>
                    <a:pt x="1727" y="105"/>
                  </a:cubicBezTo>
                  <a:cubicBezTo>
                    <a:pt x="1726" y="99"/>
                    <a:pt x="1724" y="93"/>
                    <a:pt x="1721" y="87"/>
                  </a:cubicBezTo>
                  <a:cubicBezTo>
                    <a:pt x="1722" y="84"/>
                    <a:pt x="1724" y="82"/>
                    <a:pt x="1726" y="80"/>
                  </a:cubicBezTo>
                  <a:cubicBezTo>
                    <a:pt x="1724" y="82"/>
                    <a:pt x="1722" y="84"/>
                    <a:pt x="1720" y="86"/>
                  </a:cubicBezTo>
                  <a:cubicBezTo>
                    <a:pt x="1718" y="81"/>
                    <a:pt x="1715" y="77"/>
                    <a:pt x="1712" y="73"/>
                  </a:cubicBezTo>
                  <a:cubicBezTo>
                    <a:pt x="1715" y="77"/>
                    <a:pt x="1717" y="83"/>
                    <a:pt x="1718" y="90"/>
                  </a:cubicBezTo>
                  <a:cubicBezTo>
                    <a:pt x="1716" y="94"/>
                    <a:pt x="1714" y="99"/>
                    <a:pt x="1714" y="103"/>
                  </a:cubicBezTo>
                  <a:cubicBezTo>
                    <a:pt x="1712" y="97"/>
                    <a:pt x="1710" y="91"/>
                    <a:pt x="1708" y="85"/>
                  </a:cubicBezTo>
                  <a:cubicBezTo>
                    <a:pt x="1710" y="91"/>
                    <a:pt x="1710" y="97"/>
                    <a:pt x="1710" y="103"/>
                  </a:cubicBezTo>
                  <a:cubicBezTo>
                    <a:pt x="1710" y="108"/>
                    <a:pt x="1709" y="114"/>
                    <a:pt x="1709" y="119"/>
                  </a:cubicBezTo>
                  <a:cubicBezTo>
                    <a:pt x="1707" y="111"/>
                    <a:pt x="1706" y="104"/>
                    <a:pt x="1706" y="96"/>
                  </a:cubicBezTo>
                  <a:cubicBezTo>
                    <a:pt x="1706" y="87"/>
                    <a:pt x="1710" y="73"/>
                    <a:pt x="1715" y="65"/>
                  </a:cubicBezTo>
                  <a:cubicBezTo>
                    <a:pt x="1706" y="76"/>
                    <a:pt x="1702" y="96"/>
                    <a:pt x="1702" y="108"/>
                  </a:cubicBezTo>
                  <a:cubicBezTo>
                    <a:pt x="1702" y="119"/>
                    <a:pt x="1705" y="130"/>
                    <a:pt x="1705" y="141"/>
                  </a:cubicBezTo>
                  <a:cubicBezTo>
                    <a:pt x="1705" y="146"/>
                    <a:pt x="1705" y="150"/>
                    <a:pt x="1704" y="154"/>
                  </a:cubicBezTo>
                  <a:cubicBezTo>
                    <a:pt x="1698" y="135"/>
                    <a:pt x="1703" y="113"/>
                    <a:pt x="1699" y="93"/>
                  </a:cubicBezTo>
                  <a:cubicBezTo>
                    <a:pt x="1696" y="79"/>
                    <a:pt x="1691" y="64"/>
                    <a:pt x="1685" y="51"/>
                  </a:cubicBezTo>
                  <a:cubicBezTo>
                    <a:pt x="1684" y="52"/>
                    <a:pt x="1684" y="54"/>
                    <a:pt x="1684" y="55"/>
                  </a:cubicBezTo>
                  <a:cubicBezTo>
                    <a:pt x="1691" y="76"/>
                    <a:pt x="1693" y="92"/>
                    <a:pt x="1694" y="105"/>
                  </a:cubicBezTo>
                  <a:cubicBezTo>
                    <a:pt x="1693" y="109"/>
                    <a:pt x="1692" y="114"/>
                    <a:pt x="1692" y="118"/>
                  </a:cubicBezTo>
                  <a:cubicBezTo>
                    <a:pt x="1690" y="101"/>
                    <a:pt x="1686" y="82"/>
                    <a:pt x="1677" y="75"/>
                  </a:cubicBezTo>
                  <a:cubicBezTo>
                    <a:pt x="1683" y="83"/>
                    <a:pt x="1685" y="97"/>
                    <a:pt x="1685" y="106"/>
                  </a:cubicBezTo>
                  <a:cubicBezTo>
                    <a:pt x="1685" y="106"/>
                    <a:pt x="1685" y="107"/>
                    <a:pt x="1685" y="107"/>
                  </a:cubicBezTo>
                  <a:cubicBezTo>
                    <a:pt x="1684" y="104"/>
                    <a:pt x="1683" y="101"/>
                    <a:pt x="1683" y="98"/>
                  </a:cubicBezTo>
                  <a:cubicBezTo>
                    <a:pt x="1683" y="105"/>
                    <a:pt x="1683" y="111"/>
                    <a:pt x="1684" y="118"/>
                  </a:cubicBezTo>
                  <a:cubicBezTo>
                    <a:pt x="1684" y="122"/>
                    <a:pt x="1683" y="126"/>
                    <a:pt x="1682" y="130"/>
                  </a:cubicBezTo>
                  <a:cubicBezTo>
                    <a:pt x="1681" y="124"/>
                    <a:pt x="1679" y="118"/>
                    <a:pt x="1678" y="113"/>
                  </a:cubicBezTo>
                  <a:cubicBezTo>
                    <a:pt x="1679" y="121"/>
                    <a:pt x="1681" y="128"/>
                    <a:pt x="1681" y="136"/>
                  </a:cubicBezTo>
                  <a:cubicBezTo>
                    <a:pt x="1680" y="140"/>
                    <a:pt x="1679" y="144"/>
                    <a:pt x="1679" y="148"/>
                  </a:cubicBezTo>
                  <a:cubicBezTo>
                    <a:pt x="1679" y="147"/>
                    <a:pt x="1678" y="147"/>
                    <a:pt x="1678" y="146"/>
                  </a:cubicBezTo>
                  <a:cubicBezTo>
                    <a:pt x="1679" y="129"/>
                    <a:pt x="1676" y="106"/>
                    <a:pt x="1669" y="91"/>
                  </a:cubicBezTo>
                  <a:cubicBezTo>
                    <a:pt x="1670" y="88"/>
                    <a:pt x="1670" y="85"/>
                    <a:pt x="1672" y="83"/>
                  </a:cubicBezTo>
                  <a:cubicBezTo>
                    <a:pt x="1670" y="85"/>
                    <a:pt x="1669" y="88"/>
                    <a:pt x="1668" y="90"/>
                  </a:cubicBezTo>
                  <a:cubicBezTo>
                    <a:pt x="1668" y="88"/>
                    <a:pt x="1667" y="87"/>
                    <a:pt x="1666" y="85"/>
                  </a:cubicBezTo>
                  <a:cubicBezTo>
                    <a:pt x="1667" y="87"/>
                    <a:pt x="1668" y="89"/>
                    <a:pt x="1668" y="91"/>
                  </a:cubicBezTo>
                  <a:cubicBezTo>
                    <a:pt x="1667" y="95"/>
                    <a:pt x="1666" y="98"/>
                    <a:pt x="1665" y="101"/>
                  </a:cubicBezTo>
                  <a:cubicBezTo>
                    <a:pt x="1664" y="94"/>
                    <a:pt x="1662" y="87"/>
                    <a:pt x="1659" y="79"/>
                  </a:cubicBezTo>
                  <a:cubicBezTo>
                    <a:pt x="1659" y="78"/>
                    <a:pt x="1659" y="76"/>
                    <a:pt x="1659" y="75"/>
                  </a:cubicBezTo>
                  <a:cubicBezTo>
                    <a:pt x="1659" y="76"/>
                    <a:pt x="1659" y="77"/>
                    <a:pt x="1658" y="78"/>
                  </a:cubicBezTo>
                  <a:cubicBezTo>
                    <a:pt x="1656" y="71"/>
                    <a:pt x="1653" y="64"/>
                    <a:pt x="1648" y="56"/>
                  </a:cubicBezTo>
                  <a:cubicBezTo>
                    <a:pt x="1648" y="66"/>
                    <a:pt x="1652" y="78"/>
                    <a:pt x="1655" y="90"/>
                  </a:cubicBezTo>
                  <a:cubicBezTo>
                    <a:pt x="1653" y="99"/>
                    <a:pt x="1653" y="108"/>
                    <a:pt x="1652" y="117"/>
                  </a:cubicBezTo>
                  <a:cubicBezTo>
                    <a:pt x="1651" y="112"/>
                    <a:pt x="1649" y="107"/>
                    <a:pt x="1648" y="103"/>
                  </a:cubicBezTo>
                  <a:cubicBezTo>
                    <a:pt x="1650" y="109"/>
                    <a:pt x="1648" y="132"/>
                    <a:pt x="1648" y="140"/>
                  </a:cubicBezTo>
                  <a:cubicBezTo>
                    <a:pt x="1648" y="144"/>
                    <a:pt x="1648" y="147"/>
                    <a:pt x="1648" y="151"/>
                  </a:cubicBezTo>
                  <a:cubicBezTo>
                    <a:pt x="1648" y="151"/>
                    <a:pt x="1648" y="151"/>
                    <a:pt x="1648" y="151"/>
                  </a:cubicBezTo>
                  <a:cubicBezTo>
                    <a:pt x="1648" y="144"/>
                    <a:pt x="1647" y="137"/>
                    <a:pt x="1645" y="129"/>
                  </a:cubicBezTo>
                  <a:cubicBezTo>
                    <a:pt x="1643" y="119"/>
                    <a:pt x="1642" y="110"/>
                    <a:pt x="1643" y="100"/>
                  </a:cubicBezTo>
                  <a:cubicBezTo>
                    <a:pt x="1642" y="107"/>
                    <a:pt x="1642" y="113"/>
                    <a:pt x="1642" y="119"/>
                  </a:cubicBezTo>
                  <a:cubicBezTo>
                    <a:pt x="1640" y="114"/>
                    <a:pt x="1638" y="108"/>
                    <a:pt x="1636" y="103"/>
                  </a:cubicBezTo>
                  <a:cubicBezTo>
                    <a:pt x="1636" y="99"/>
                    <a:pt x="1637" y="95"/>
                    <a:pt x="1639" y="90"/>
                  </a:cubicBezTo>
                  <a:cubicBezTo>
                    <a:pt x="1637" y="94"/>
                    <a:pt x="1636" y="98"/>
                    <a:pt x="1635" y="102"/>
                  </a:cubicBezTo>
                  <a:cubicBezTo>
                    <a:pt x="1632" y="97"/>
                    <a:pt x="1630" y="93"/>
                    <a:pt x="1627" y="89"/>
                  </a:cubicBezTo>
                  <a:cubicBezTo>
                    <a:pt x="1630" y="93"/>
                    <a:pt x="1630" y="99"/>
                    <a:pt x="1630" y="103"/>
                  </a:cubicBezTo>
                  <a:cubicBezTo>
                    <a:pt x="1630" y="104"/>
                    <a:pt x="1631" y="109"/>
                    <a:pt x="1631" y="115"/>
                  </a:cubicBezTo>
                  <a:cubicBezTo>
                    <a:pt x="1630" y="120"/>
                    <a:pt x="1630" y="124"/>
                    <a:pt x="1629" y="129"/>
                  </a:cubicBezTo>
                  <a:cubicBezTo>
                    <a:pt x="1628" y="125"/>
                    <a:pt x="1627" y="122"/>
                    <a:pt x="1627" y="119"/>
                  </a:cubicBezTo>
                  <a:cubicBezTo>
                    <a:pt x="1627" y="115"/>
                    <a:pt x="1627" y="108"/>
                    <a:pt x="1626" y="105"/>
                  </a:cubicBezTo>
                  <a:cubicBezTo>
                    <a:pt x="1625" y="108"/>
                    <a:pt x="1625" y="110"/>
                    <a:pt x="1625" y="113"/>
                  </a:cubicBezTo>
                  <a:cubicBezTo>
                    <a:pt x="1624" y="109"/>
                    <a:pt x="1623" y="106"/>
                    <a:pt x="1623" y="103"/>
                  </a:cubicBezTo>
                  <a:cubicBezTo>
                    <a:pt x="1624" y="97"/>
                    <a:pt x="1625" y="90"/>
                    <a:pt x="1628" y="84"/>
                  </a:cubicBezTo>
                  <a:cubicBezTo>
                    <a:pt x="1625" y="90"/>
                    <a:pt x="1623" y="95"/>
                    <a:pt x="1622" y="101"/>
                  </a:cubicBezTo>
                  <a:cubicBezTo>
                    <a:pt x="1617" y="86"/>
                    <a:pt x="1614" y="83"/>
                    <a:pt x="1609" y="78"/>
                  </a:cubicBezTo>
                  <a:cubicBezTo>
                    <a:pt x="1616" y="84"/>
                    <a:pt x="1619" y="97"/>
                    <a:pt x="1620" y="107"/>
                  </a:cubicBezTo>
                  <a:cubicBezTo>
                    <a:pt x="1619" y="114"/>
                    <a:pt x="1617" y="120"/>
                    <a:pt x="1616" y="126"/>
                  </a:cubicBezTo>
                  <a:cubicBezTo>
                    <a:pt x="1615" y="121"/>
                    <a:pt x="1614" y="115"/>
                    <a:pt x="1612" y="109"/>
                  </a:cubicBezTo>
                  <a:cubicBezTo>
                    <a:pt x="1613" y="106"/>
                    <a:pt x="1613" y="103"/>
                    <a:pt x="1614" y="100"/>
                  </a:cubicBezTo>
                  <a:cubicBezTo>
                    <a:pt x="1613" y="102"/>
                    <a:pt x="1613" y="104"/>
                    <a:pt x="1612" y="108"/>
                  </a:cubicBezTo>
                  <a:cubicBezTo>
                    <a:pt x="1611" y="106"/>
                    <a:pt x="1610" y="103"/>
                    <a:pt x="1610" y="101"/>
                  </a:cubicBezTo>
                  <a:cubicBezTo>
                    <a:pt x="1610" y="100"/>
                    <a:pt x="1610" y="99"/>
                    <a:pt x="1611" y="98"/>
                  </a:cubicBezTo>
                  <a:cubicBezTo>
                    <a:pt x="1610" y="99"/>
                    <a:pt x="1610" y="100"/>
                    <a:pt x="1610" y="101"/>
                  </a:cubicBezTo>
                  <a:cubicBezTo>
                    <a:pt x="1607" y="94"/>
                    <a:pt x="1604" y="87"/>
                    <a:pt x="1600" y="81"/>
                  </a:cubicBezTo>
                  <a:cubicBezTo>
                    <a:pt x="1604" y="88"/>
                    <a:pt x="1605" y="99"/>
                    <a:pt x="1605" y="106"/>
                  </a:cubicBezTo>
                  <a:cubicBezTo>
                    <a:pt x="1605" y="111"/>
                    <a:pt x="1604" y="115"/>
                    <a:pt x="1604" y="120"/>
                  </a:cubicBezTo>
                  <a:cubicBezTo>
                    <a:pt x="1602" y="126"/>
                    <a:pt x="1600" y="133"/>
                    <a:pt x="1599" y="139"/>
                  </a:cubicBezTo>
                  <a:cubicBezTo>
                    <a:pt x="1599" y="137"/>
                    <a:pt x="1599" y="136"/>
                    <a:pt x="1599" y="135"/>
                  </a:cubicBezTo>
                  <a:cubicBezTo>
                    <a:pt x="1600" y="127"/>
                    <a:pt x="1600" y="120"/>
                    <a:pt x="1601" y="113"/>
                  </a:cubicBezTo>
                  <a:cubicBezTo>
                    <a:pt x="1600" y="117"/>
                    <a:pt x="1600" y="123"/>
                    <a:pt x="1599" y="129"/>
                  </a:cubicBezTo>
                  <a:cubicBezTo>
                    <a:pt x="1599" y="120"/>
                    <a:pt x="1599" y="111"/>
                    <a:pt x="1597" y="103"/>
                  </a:cubicBezTo>
                  <a:cubicBezTo>
                    <a:pt x="1598" y="101"/>
                    <a:pt x="1599" y="100"/>
                    <a:pt x="1599" y="99"/>
                  </a:cubicBezTo>
                  <a:cubicBezTo>
                    <a:pt x="1599" y="100"/>
                    <a:pt x="1598" y="101"/>
                    <a:pt x="1597" y="102"/>
                  </a:cubicBezTo>
                  <a:cubicBezTo>
                    <a:pt x="1595" y="88"/>
                    <a:pt x="1591" y="75"/>
                    <a:pt x="1582" y="60"/>
                  </a:cubicBezTo>
                  <a:cubicBezTo>
                    <a:pt x="1582" y="61"/>
                    <a:pt x="1582" y="61"/>
                    <a:pt x="1582" y="61"/>
                  </a:cubicBezTo>
                  <a:cubicBezTo>
                    <a:pt x="1582" y="76"/>
                    <a:pt x="1592" y="94"/>
                    <a:pt x="1592" y="111"/>
                  </a:cubicBezTo>
                  <a:cubicBezTo>
                    <a:pt x="1591" y="115"/>
                    <a:pt x="1590" y="120"/>
                    <a:pt x="1589" y="125"/>
                  </a:cubicBezTo>
                  <a:cubicBezTo>
                    <a:pt x="1585" y="109"/>
                    <a:pt x="1578" y="94"/>
                    <a:pt x="1567" y="83"/>
                  </a:cubicBezTo>
                  <a:cubicBezTo>
                    <a:pt x="1574" y="90"/>
                    <a:pt x="1578" y="101"/>
                    <a:pt x="1580" y="111"/>
                  </a:cubicBezTo>
                  <a:cubicBezTo>
                    <a:pt x="1579" y="111"/>
                    <a:pt x="1579" y="110"/>
                    <a:pt x="1579" y="109"/>
                  </a:cubicBezTo>
                  <a:cubicBezTo>
                    <a:pt x="1579" y="117"/>
                    <a:pt x="1580" y="126"/>
                    <a:pt x="1580" y="134"/>
                  </a:cubicBezTo>
                  <a:cubicBezTo>
                    <a:pt x="1580" y="136"/>
                    <a:pt x="1580" y="138"/>
                    <a:pt x="1580" y="140"/>
                  </a:cubicBezTo>
                  <a:cubicBezTo>
                    <a:pt x="1577" y="127"/>
                    <a:pt x="1576" y="113"/>
                    <a:pt x="1572" y="100"/>
                  </a:cubicBezTo>
                  <a:cubicBezTo>
                    <a:pt x="1574" y="109"/>
                    <a:pt x="1574" y="123"/>
                    <a:pt x="1574" y="135"/>
                  </a:cubicBezTo>
                  <a:cubicBezTo>
                    <a:pt x="1575" y="138"/>
                    <a:pt x="1575" y="141"/>
                    <a:pt x="1575" y="144"/>
                  </a:cubicBezTo>
                  <a:cubicBezTo>
                    <a:pt x="1575" y="143"/>
                    <a:pt x="1575" y="142"/>
                    <a:pt x="1575" y="142"/>
                  </a:cubicBezTo>
                  <a:cubicBezTo>
                    <a:pt x="1574" y="139"/>
                    <a:pt x="1574" y="137"/>
                    <a:pt x="1574" y="135"/>
                  </a:cubicBezTo>
                  <a:cubicBezTo>
                    <a:pt x="1574" y="130"/>
                    <a:pt x="1573" y="125"/>
                    <a:pt x="1572" y="120"/>
                  </a:cubicBezTo>
                  <a:cubicBezTo>
                    <a:pt x="1572" y="119"/>
                    <a:pt x="1572" y="119"/>
                    <a:pt x="1572" y="118"/>
                  </a:cubicBezTo>
                  <a:cubicBezTo>
                    <a:pt x="1572" y="119"/>
                    <a:pt x="1572" y="119"/>
                    <a:pt x="1572" y="120"/>
                  </a:cubicBezTo>
                  <a:cubicBezTo>
                    <a:pt x="1571" y="116"/>
                    <a:pt x="1569" y="112"/>
                    <a:pt x="1568" y="108"/>
                  </a:cubicBezTo>
                  <a:cubicBezTo>
                    <a:pt x="1569" y="106"/>
                    <a:pt x="1569" y="105"/>
                    <a:pt x="1570" y="103"/>
                  </a:cubicBezTo>
                  <a:cubicBezTo>
                    <a:pt x="1569" y="105"/>
                    <a:pt x="1568" y="106"/>
                    <a:pt x="1568" y="107"/>
                  </a:cubicBezTo>
                  <a:cubicBezTo>
                    <a:pt x="1561" y="91"/>
                    <a:pt x="1551" y="76"/>
                    <a:pt x="1534" y="63"/>
                  </a:cubicBezTo>
                  <a:cubicBezTo>
                    <a:pt x="1540" y="68"/>
                    <a:pt x="1544" y="74"/>
                    <a:pt x="1548" y="79"/>
                  </a:cubicBezTo>
                  <a:cubicBezTo>
                    <a:pt x="1547" y="81"/>
                    <a:pt x="1545" y="85"/>
                    <a:pt x="1542" y="90"/>
                  </a:cubicBezTo>
                  <a:cubicBezTo>
                    <a:pt x="1542" y="90"/>
                    <a:pt x="1542" y="90"/>
                    <a:pt x="1542" y="90"/>
                  </a:cubicBezTo>
                  <a:cubicBezTo>
                    <a:pt x="1542" y="90"/>
                    <a:pt x="1542" y="90"/>
                    <a:pt x="1542" y="90"/>
                  </a:cubicBezTo>
                  <a:cubicBezTo>
                    <a:pt x="1540" y="94"/>
                    <a:pt x="1538" y="98"/>
                    <a:pt x="1536" y="103"/>
                  </a:cubicBezTo>
                  <a:cubicBezTo>
                    <a:pt x="1535" y="100"/>
                    <a:pt x="1535" y="98"/>
                    <a:pt x="1534" y="96"/>
                  </a:cubicBezTo>
                  <a:cubicBezTo>
                    <a:pt x="1534" y="99"/>
                    <a:pt x="1535" y="103"/>
                    <a:pt x="1535" y="106"/>
                  </a:cubicBezTo>
                  <a:cubicBezTo>
                    <a:pt x="1534" y="108"/>
                    <a:pt x="1533" y="111"/>
                    <a:pt x="1532" y="113"/>
                  </a:cubicBezTo>
                  <a:cubicBezTo>
                    <a:pt x="1531" y="111"/>
                    <a:pt x="1531" y="109"/>
                    <a:pt x="1530" y="107"/>
                  </a:cubicBezTo>
                  <a:cubicBezTo>
                    <a:pt x="1531" y="100"/>
                    <a:pt x="1532" y="93"/>
                    <a:pt x="1532" y="88"/>
                  </a:cubicBezTo>
                  <a:cubicBezTo>
                    <a:pt x="1532" y="87"/>
                    <a:pt x="1532" y="87"/>
                    <a:pt x="1532" y="87"/>
                  </a:cubicBezTo>
                  <a:cubicBezTo>
                    <a:pt x="1530" y="92"/>
                    <a:pt x="1529" y="97"/>
                    <a:pt x="1528" y="102"/>
                  </a:cubicBezTo>
                  <a:cubicBezTo>
                    <a:pt x="1525" y="96"/>
                    <a:pt x="1523" y="90"/>
                    <a:pt x="1520" y="84"/>
                  </a:cubicBezTo>
                  <a:cubicBezTo>
                    <a:pt x="1523" y="90"/>
                    <a:pt x="1525" y="97"/>
                    <a:pt x="1527" y="104"/>
                  </a:cubicBezTo>
                  <a:cubicBezTo>
                    <a:pt x="1526" y="108"/>
                    <a:pt x="1526" y="111"/>
                    <a:pt x="1525" y="115"/>
                  </a:cubicBezTo>
                  <a:cubicBezTo>
                    <a:pt x="1523" y="110"/>
                    <a:pt x="1521" y="106"/>
                    <a:pt x="1519" y="102"/>
                  </a:cubicBezTo>
                  <a:cubicBezTo>
                    <a:pt x="1521" y="107"/>
                    <a:pt x="1522" y="114"/>
                    <a:pt x="1523" y="121"/>
                  </a:cubicBezTo>
                  <a:cubicBezTo>
                    <a:pt x="1522" y="126"/>
                    <a:pt x="1520" y="131"/>
                    <a:pt x="1519" y="135"/>
                  </a:cubicBezTo>
                  <a:cubicBezTo>
                    <a:pt x="1517" y="132"/>
                    <a:pt x="1516" y="129"/>
                    <a:pt x="1515" y="125"/>
                  </a:cubicBezTo>
                  <a:cubicBezTo>
                    <a:pt x="1516" y="118"/>
                    <a:pt x="1517" y="111"/>
                    <a:pt x="1518" y="104"/>
                  </a:cubicBezTo>
                  <a:cubicBezTo>
                    <a:pt x="1517" y="109"/>
                    <a:pt x="1515" y="114"/>
                    <a:pt x="1513" y="120"/>
                  </a:cubicBezTo>
                  <a:cubicBezTo>
                    <a:pt x="1512" y="115"/>
                    <a:pt x="1511" y="111"/>
                    <a:pt x="1510" y="107"/>
                  </a:cubicBezTo>
                  <a:cubicBezTo>
                    <a:pt x="1510" y="103"/>
                    <a:pt x="1511" y="98"/>
                    <a:pt x="1511" y="94"/>
                  </a:cubicBezTo>
                  <a:cubicBezTo>
                    <a:pt x="1511" y="91"/>
                    <a:pt x="1510" y="88"/>
                    <a:pt x="1510" y="85"/>
                  </a:cubicBezTo>
                  <a:cubicBezTo>
                    <a:pt x="1509" y="89"/>
                    <a:pt x="1508" y="93"/>
                    <a:pt x="1507" y="99"/>
                  </a:cubicBezTo>
                  <a:cubicBezTo>
                    <a:pt x="1504" y="91"/>
                    <a:pt x="1500" y="84"/>
                    <a:pt x="1495" y="77"/>
                  </a:cubicBezTo>
                  <a:cubicBezTo>
                    <a:pt x="1498" y="86"/>
                    <a:pt x="1502" y="95"/>
                    <a:pt x="1505" y="104"/>
                  </a:cubicBezTo>
                  <a:cubicBezTo>
                    <a:pt x="1505" y="106"/>
                    <a:pt x="1505" y="107"/>
                    <a:pt x="1505" y="109"/>
                  </a:cubicBezTo>
                  <a:cubicBezTo>
                    <a:pt x="1504" y="107"/>
                    <a:pt x="1503" y="105"/>
                    <a:pt x="1502" y="103"/>
                  </a:cubicBezTo>
                  <a:cubicBezTo>
                    <a:pt x="1502" y="103"/>
                    <a:pt x="1502" y="102"/>
                    <a:pt x="1502" y="102"/>
                  </a:cubicBezTo>
                  <a:cubicBezTo>
                    <a:pt x="1502" y="102"/>
                    <a:pt x="1502" y="103"/>
                    <a:pt x="1502" y="103"/>
                  </a:cubicBezTo>
                  <a:cubicBezTo>
                    <a:pt x="1497" y="94"/>
                    <a:pt x="1492" y="86"/>
                    <a:pt x="1485" y="79"/>
                  </a:cubicBezTo>
                  <a:cubicBezTo>
                    <a:pt x="1487" y="75"/>
                    <a:pt x="1489" y="71"/>
                    <a:pt x="1491" y="68"/>
                  </a:cubicBezTo>
                  <a:cubicBezTo>
                    <a:pt x="1489" y="69"/>
                    <a:pt x="1486" y="73"/>
                    <a:pt x="1484" y="77"/>
                  </a:cubicBezTo>
                  <a:cubicBezTo>
                    <a:pt x="1480" y="73"/>
                    <a:pt x="1476" y="69"/>
                    <a:pt x="1471" y="65"/>
                  </a:cubicBezTo>
                  <a:cubicBezTo>
                    <a:pt x="1476" y="70"/>
                    <a:pt x="1480" y="75"/>
                    <a:pt x="1483" y="79"/>
                  </a:cubicBezTo>
                  <a:cubicBezTo>
                    <a:pt x="1480" y="86"/>
                    <a:pt x="1477" y="96"/>
                    <a:pt x="1474" y="105"/>
                  </a:cubicBezTo>
                  <a:cubicBezTo>
                    <a:pt x="1471" y="99"/>
                    <a:pt x="1467" y="94"/>
                    <a:pt x="1464" y="88"/>
                  </a:cubicBezTo>
                  <a:cubicBezTo>
                    <a:pt x="1464" y="87"/>
                    <a:pt x="1464" y="86"/>
                    <a:pt x="1465" y="85"/>
                  </a:cubicBezTo>
                  <a:cubicBezTo>
                    <a:pt x="1464" y="86"/>
                    <a:pt x="1464" y="87"/>
                    <a:pt x="1464" y="88"/>
                  </a:cubicBezTo>
                  <a:cubicBezTo>
                    <a:pt x="1463" y="87"/>
                    <a:pt x="1462" y="86"/>
                    <a:pt x="1461" y="85"/>
                  </a:cubicBezTo>
                  <a:cubicBezTo>
                    <a:pt x="1462" y="86"/>
                    <a:pt x="1463" y="87"/>
                    <a:pt x="1463" y="88"/>
                  </a:cubicBezTo>
                  <a:cubicBezTo>
                    <a:pt x="1462" y="91"/>
                    <a:pt x="1461" y="93"/>
                    <a:pt x="1460" y="95"/>
                  </a:cubicBezTo>
                  <a:cubicBezTo>
                    <a:pt x="1459" y="94"/>
                    <a:pt x="1459" y="92"/>
                    <a:pt x="1458" y="91"/>
                  </a:cubicBezTo>
                  <a:cubicBezTo>
                    <a:pt x="1459" y="92"/>
                    <a:pt x="1459" y="94"/>
                    <a:pt x="1460" y="95"/>
                  </a:cubicBezTo>
                  <a:cubicBezTo>
                    <a:pt x="1456" y="103"/>
                    <a:pt x="1453" y="112"/>
                    <a:pt x="1451" y="121"/>
                  </a:cubicBezTo>
                  <a:cubicBezTo>
                    <a:pt x="1450" y="112"/>
                    <a:pt x="1449" y="103"/>
                    <a:pt x="1449" y="97"/>
                  </a:cubicBezTo>
                  <a:cubicBezTo>
                    <a:pt x="1447" y="100"/>
                    <a:pt x="1446" y="105"/>
                    <a:pt x="1445" y="110"/>
                  </a:cubicBezTo>
                  <a:cubicBezTo>
                    <a:pt x="1445" y="92"/>
                    <a:pt x="1444" y="61"/>
                    <a:pt x="1442" y="57"/>
                  </a:cubicBezTo>
                  <a:cubicBezTo>
                    <a:pt x="1441" y="79"/>
                    <a:pt x="1442" y="100"/>
                    <a:pt x="1442" y="122"/>
                  </a:cubicBezTo>
                  <a:cubicBezTo>
                    <a:pt x="1442" y="123"/>
                    <a:pt x="1442" y="124"/>
                    <a:pt x="1442" y="125"/>
                  </a:cubicBezTo>
                  <a:cubicBezTo>
                    <a:pt x="1440" y="114"/>
                    <a:pt x="1436" y="103"/>
                    <a:pt x="1431" y="94"/>
                  </a:cubicBezTo>
                  <a:cubicBezTo>
                    <a:pt x="1430" y="89"/>
                    <a:pt x="1430" y="84"/>
                    <a:pt x="1431" y="80"/>
                  </a:cubicBezTo>
                  <a:cubicBezTo>
                    <a:pt x="1430" y="83"/>
                    <a:pt x="1429" y="87"/>
                    <a:pt x="1428" y="90"/>
                  </a:cubicBezTo>
                  <a:cubicBezTo>
                    <a:pt x="1426" y="88"/>
                    <a:pt x="1424" y="85"/>
                    <a:pt x="1422" y="83"/>
                  </a:cubicBezTo>
                  <a:cubicBezTo>
                    <a:pt x="1424" y="86"/>
                    <a:pt x="1426" y="89"/>
                    <a:pt x="1428" y="92"/>
                  </a:cubicBezTo>
                  <a:cubicBezTo>
                    <a:pt x="1427" y="96"/>
                    <a:pt x="1426" y="100"/>
                    <a:pt x="1426" y="103"/>
                  </a:cubicBezTo>
                  <a:cubicBezTo>
                    <a:pt x="1425" y="102"/>
                    <a:pt x="1425" y="101"/>
                    <a:pt x="1425" y="100"/>
                  </a:cubicBezTo>
                  <a:cubicBezTo>
                    <a:pt x="1425" y="101"/>
                    <a:pt x="1425" y="102"/>
                    <a:pt x="1426" y="104"/>
                  </a:cubicBezTo>
                  <a:cubicBezTo>
                    <a:pt x="1425" y="106"/>
                    <a:pt x="1425" y="109"/>
                    <a:pt x="1424" y="111"/>
                  </a:cubicBezTo>
                  <a:cubicBezTo>
                    <a:pt x="1422" y="107"/>
                    <a:pt x="1421" y="103"/>
                    <a:pt x="1419" y="99"/>
                  </a:cubicBezTo>
                  <a:cubicBezTo>
                    <a:pt x="1418" y="91"/>
                    <a:pt x="1418" y="82"/>
                    <a:pt x="1419" y="74"/>
                  </a:cubicBezTo>
                  <a:cubicBezTo>
                    <a:pt x="1418" y="80"/>
                    <a:pt x="1416" y="86"/>
                    <a:pt x="1415" y="92"/>
                  </a:cubicBezTo>
                  <a:cubicBezTo>
                    <a:pt x="1414" y="91"/>
                    <a:pt x="1413" y="89"/>
                    <a:pt x="1412" y="88"/>
                  </a:cubicBezTo>
                  <a:cubicBezTo>
                    <a:pt x="1413" y="89"/>
                    <a:pt x="1414" y="91"/>
                    <a:pt x="1415" y="93"/>
                  </a:cubicBezTo>
                  <a:cubicBezTo>
                    <a:pt x="1414" y="95"/>
                    <a:pt x="1414" y="97"/>
                    <a:pt x="1414" y="98"/>
                  </a:cubicBezTo>
                  <a:cubicBezTo>
                    <a:pt x="1411" y="93"/>
                    <a:pt x="1409" y="88"/>
                    <a:pt x="1405" y="84"/>
                  </a:cubicBezTo>
                  <a:cubicBezTo>
                    <a:pt x="1408" y="88"/>
                    <a:pt x="1410" y="95"/>
                    <a:pt x="1413" y="103"/>
                  </a:cubicBezTo>
                  <a:cubicBezTo>
                    <a:pt x="1412" y="106"/>
                    <a:pt x="1411" y="110"/>
                    <a:pt x="1411" y="113"/>
                  </a:cubicBezTo>
                  <a:cubicBezTo>
                    <a:pt x="1408" y="108"/>
                    <a:pt x="1406" y="102"/>
                    <a:pt x="1403" y="96"/>
                  </a:cubicBezTo>
                  <a:cubicBezTo>
                    <a:pt x="1403" y="91"/>
                    <a:pt x="1404" y="86"/>
                    <a:pt x="1405" y="83"/>
                  </a:cubicBezTo>
                  <a:cubicBezTo>
                    <a:pt x="1404" y="87"/>
                    <a:pt x="1403" y="90"/>
                    <a:pt x="1401" y="93"/>
                  </a:cubicBezTo>
                  <a:cubicBezTo>
                    <a:pt x="1396" y="83"/>
                    <a:pt x="1389" y="74"/>
                    <a:pt x="1380" y="64"/>
                  </a:cubicBezTo>
                  <a:cubicBezTo>
                    <a:pt x="1389" y="74"/>
                    <a:pt x="1395" y="86"/>
                    <a:pt x="1400" y="97"/>
                  </a:cubicBezTo>
                  <a:cubicBezTo>
                    <a:pt x="1399" y="99"/>
                    <a:pt x="1399" y="101"/>
                    <a:pt x="1398" y="103"/>
                  </a:cubicBezTo>
                  <a:cubicBezTo>
                    <a:pt x="1397" y="98"/>
                    <a:pt x="1396" y="93"/>
                    <a:pt x="1394" y="88"/>
                  </a:cubicBezTo>
                  <a:cubicBezTo>
                    <a:pt x="1394" y="91"/>
                    <a:pt x="1395" y="98"/>
                    <a:pt x="1397" y="106"/>
                  </a:cubicBezTo>
                  <a:cubicBezTo>
                    <a:pt x="1397" y="108"/>
                    <a:pt x="1396" y="109"/>
                    <a:pt x="1396" y="110"/>
                  </a:cubicBezTo>
                  <a:cubicBezTo>
                    <a:pt x="1390" y="97"/>
                    <a:pt x="1383" y="83"/>
                    <a:pt x="1372" y="72"/>
                  </a:cubicBezTo>
                  <a:cubicBezTo>
                    <a:pt x="1370" y="61"/>
                    <a:pt x="1368" y="51"/>
                    <a:pt x="1366" y="41"/>
                  </a:cubicBezTo>
                  <a:cubicBezTo>
                    <a:pt x="1366" y="48"/>
                    <a:pt x="1366" y="55"/>
                    <a:pt x="1366" y="61"/>
                  </a:cubicBezTo>
                  <a:cubicBezTo>
                    <a:pt x="1366" y="63"/>
                    <a:pt x="1366" y="64"/>
                    <a:pt x="1366" y="66"/>
                  </a:cubicBezTo>
                  <a:cubicBezTo>
                    <a:pt x="1365" y="65"/>
                    <a:pt x="1365" y="65"/>
                    <a:pt x="1365" y="65"/>
                  </a:cubicBezTo>
                  <a:cubicBezTo>
                    <a:pt x="1365" y="65"/>
                    <a:pt x="1365" y="65"/>
                    <a:pt x="1366" y="66"/>
                  </a:cubicBezTo>
                  <a:cubicBezTo>
                    <a:pt x="1366" y="75"/>
                    <a:pt x="1367" y="85"/>
                    <a:pt x="1367" y="94"/>
                  </a:cubicBezTo>
                  <a:cubicBezTo>
                    <a:pt x="1365" y="88"/>
                    <a:pt x="1362" y="81"/>
                    <a:pt x="1358" y="75"/>
                  </a:cubicBezTo>
                  <a:cubicBezTo>
                    <a:pt x="1358" y="75"/>
                    <a:pt x="1358" y="75"/>
                    <a:pt x="1358" y="75"/>
                  </a:cubicBezTo>
                  <a:cubicBezTo>
                    <a:pt x="1358" y="75"/>
                    <a:pt x="1358" y="75"/>
                    <a:pt x="1358" y="75"/>
                  </a:cubicBezTo>
                  <a:cubicBezTo>
                    <a:pt x="1353" y="67"/>
                    <a:pt x="1346" y="59"/>
                    <a:pt x="1336" y="50"/>
                  </a:cubicBezTo>
                  <a:cubicBezTo>
                    <a:pt x="1339" y="54"/>
                    <a:pt x="1341" y="58"/>
                    <a:pt x="1343" y="61"/>
                  </a:cubicBezTo>
                  <a:cubicBezTo>
                    <a:pt x="1342" y="64"/>
                    <a:pt x="1342" y="68"/>
                    <a:pt x="1341" y="73"/>
                  </a:cubicBezTo>
                  <a:cubicBezTo>
                    <a:pt x="1339" y="70"/>
                    <a:pt x="1336" y="67"/>
                    <a:pt x="1334" y="65"/>
                  </a:cubicBezTo>
                  <a:cubicBezTo>
                    <a:pt x="1334" y="64"/>
                    <a:pt x="1334" y="64"/>
                    <a:pt x="1334" y="64"/>
                  </a:cubicBezTo>
                  <a:cubicBezTo>
                    <a:pt x="1334" y="64"/>
                    <a:pt x="1334" y="64"/>
                    <a:pt x="1334" y="64"/>
                  </a:cubicBezTo>
                  <a:cubicBezTo>
                    <a:pt x="1332" y="62"/>
                    <a:pt x="1330" y="61"/>
                    <a:pt x="1328" y="59"/>
                  </a:cubicBezTo>
                  <a:cubicBezTo>
                    <a:pt x="1330" y="61"/>
                    <a:pt x="1332" y="63"/>
                    <a:pt x="1333" y="65"/>
                  </a:cubicBezTo>
                  <a:cubicBezTo>
                    <a:pt x="1332" y="67"/>
                    <a:pt x="1330" y="69"/>
                    <a:pt x="1329" y="72"/>
                  </a:cubicBezTo>
                  <a:cubicBezTo>
                    <a:pt x="1328" y="67"/>
                    <a:pt x="1328" y="61"/>
                    <a:pt x="1327" y="56"/>
                  </a:cubicBezTo>
                  <a:cubicBezTo>
                    <a:pt x="1328" y="54"/>
                    <a:pt x="1329" y="53"/>
                    <a:pt x="1330" y="51"/>
                  </a:cubicBezTo>
                  <a:cubicBezTo>
                    <a:pt x="1329" y="52"/>
                    <a:pt x="1328" y="53"/>
                    <a:pt x="1327" y="55"/>
                  </a:cubicBezTo>
                  <a:cubicBezTo>
                    <a:pt x="1325" y="45"/>
                    <a:pt x="1323" y="35"/>
                    <a:pt x="1320" y="26"/>
                  </a:cubicBezTo>
                  <a:cubicBezTo>
                    <a:pt x="1319" y="30"/>
                    <a:pt x="1319" y="34"/>
                    <a:pt x="1319" y="37"/>
                  </a:cubicBezTo>
                  <a:cubicBezTo>
                    <a:pt x="1319" y="45"/>
                    <a:pt x="1320" y="53"/>
                    <a:pt x="1321" y="60"/>
                  </a:cubicBezTo>
                  <a:cubicBezTo>
                    <a:pt x="1317" y="65"/>
                    <a:pt x="1313" y="69"/>
                    <a:pt x="1308" y="75"/>
                  </a:cubicBezTo>
                  <a:cubicBezTo>
                    <a:pt x="1308" y="72"/>
                    <a:pt x="1307" y="70"/>
                    <a:pt x="1306" y="67"/>
                  </a:cubicBezTo>
                  <a:cubicBezTo>
                    <a:pt x="1306" y="70"/>
                    <a:pt x="1307" y="73"/>
                    <a:pt x="1307" y="76"/>
                  </a:cubicBezTo>
                  <a:cubicBezTo>
                    <a:pt x="1306" y="77"/>
                    <a:pt x="1306" y="78"/>
                    <a:pt x="1306" y="78"/>
                  </a:cubicBezTo>
                  <a:cubicBezTo>
                    <a:pt x="1304" y="75"/>
                    <a:pt x="1302" y="72"/>
                    <a:pt x="1300" y="68"/>
                  </a:cubicBezTo>
                  <a:cubicBezTo>
                    <a:pt x="1300" y="65"/>
                    <a:pt x="1301" y="63"/>
                    <a:pt x="1301" y="62"/>
                  </a:cubicBezTo>
                  <a:cubicBezTo>
                    <a:pt x="1300" y="63"/>
                    <a:pt x="1299" y="65"/>
                    <a:pt x="1298" y="67"/>
                  </a:cubicBezTo>
                  <a:cubicBezTo>
                    <a:pt x="1292" y="57"/>
                    <a:pt x="1283" y="47"/>
                    <a:pt x="1270" y="34"/>
                  </a:cubicBezTo>
                  <a:cubicBezTo>
                    <a:pt x="1283" y="49"/>
                    <a:pt x="1291" y="60"/>
                    <a:pt x="1298" y="69"/>
                  </a:cubicBezTo>
                  <a:cubicBezTo>
                    <a:pt x="1297" y="72"/>
                    <a:pt x="1296" y="75"/>
                    <a:pt x="1296" y="79"/>
                  </a:cubicBezTo>
                  <a:cubicBezTo>
                    <a:pt x="1290" y="68"/>
                    <a:pt x="1282" y="58"/>
                    <a:pt x="1270" y="52"/>
                  </a:cubicBezTo>
                  <a:cubicBezTo>
                    <a:pt x="1284" y="60"/>
                    <a:pt x="1291" y="72"/>
                    <a:pt x="1296" y="84"/>
                  </a:cubicBezTo>
                  <a:cubicBezTo>
                    <a:pt x="1296" y="86"/>
                    <a:pt x="1296" y="89"/>
                    <a:pt x="1296" y="92"/>
                  </a:cubicBezTo>
                  <a:cubicBezTo>
                    <a:pt x="1294" y="94"/>
                    <a:pt x="1292" y="97"/>
                    <a:pt x="1290" y="100"/>
                  </a:cubicBezTo>
                  <a:cubicBezTo>
                    <a:pt x="1289" y="96"/>
                    <a:pt x="1289" y="93"/>
                    <a:pt x="1288" y="90"/>
                  </a:cubicBezTo>
                  <a:cubicBezTo>
                    <a:pt x="1289" y="93"/>
                    <a:pt x="1289" y="97"/>
                    <a:pt x="1289" y="101"/>
                  </a:cubicBezTo>
                  <a:cubicBezTo>
                    <a:pt x="1288" y="102"/>
                    <a:pt x="1288" y="104"/>
                    <a:pt x="1287" y="105"/>
                  </a:cubicBezTo>
                  <a:cubicBezTo>
                    <a:pt x="1286" y="104"/>
                    <a:pt x="1286" y="103"/>
                    <a:pt x="1285" y="102"/>
                  </a:cubicBezTo>
                  <a:cubicBezTo>
                    <a:pt x="1284" y="97"/>
                    <a:pt x="1283" y="93"/>
                    <a:pt x="1282" y="88"/>
                  </a:cubicBezTo>
                  <a:cubicBezTo>
                    <a:pt x="1283" y="84"/>
                    <a:pt x="1284" y="79"/>
                    <a:pt x="1284" y="75"/>
                  </a:cubicBezTo>
                  <a:cubicBezTo>
                    <a:pt x="1283" y="78"/>
                    <a:pt x="1282" y="80"/>
                    <a:pt x="1281" y="83"/>
                  </a:cubicBezTo>
                  <a:cubicBezTo>
                    <a:pt x="1280" y="81"/>
                    <a:pt x="1280" y="80"/>
                    <a:pt x="1280" y="79"/>
                  </a:cubicBezTo>
                  <a:cubicBezTo>
                    <a:pt x="1280" y="81"/>
                    <a:pt x="1280" y="82"/>
                    <a:pt x="1280" y="83"/>
                  </a:cubicBezTo>
                  <a:cubicBezTo>
                    <a:pt x="1280" y="84"/>
                    <a:pt x="1279" y="86"/>
                    <a:pt x="1278" y="87"/>
                  </a:cubicBezTo>
                  <a:cubicBezTo>
                    <a:pt x="1276" y="83"/>
                    <a:pt x="1275" y="79"/>
                    <a:pt x="1273" y="75"/>
                  </a:cubicBezTo>
                  <a:cubicBezTo>
                    <a:pt x="1273" y="80"/>
                    <a:pt x="1274" y="86"/>
                    <a:pt x="1276" y="93"/>
                  </a:cubicBezTo>
                  <a:cubicBezTo>
                    <a:pt x="1275" y="94"/>
                    <a:pt x="1275" y="94"/>
                    <a:pt x="1275" y="95"/>
                  </a:cubicBezTo>
                  <a:cubicBezTo>
                    <a:pt x="1274" y="90"/>
                    <a:pt x="1272" y="85"/>
                    <a:pt x="1270" y="81"/>
                  </a:cubicBezTo>
                  <a:cubicBezTo>
                    <a:pt x="1272" y="86"/>
                    <a:pt x="1273" y="91"/>
                    <a:pt x="1274" y="97"/>
                  </a:cubicBezTo>
                  <a:cubicBezTo>
                    <a:pt x="1272" y="100"/>
                    <a:pt x="1271" y="103"/>
                    <a:pt x="1270" y="105"/>
                  </a:cubicBezTo>
                  <a:cubicBezTo>
                    <a:pt x="1267" y="84"/>
                    <a:pt x="1261" y="63"/>
                    <a:pt x="1241" y="42"/>
                  </a:cubicBezTo>
                  <a:cubicBezTo>
                    <a:pt x="1249" y="58"/>
                    <a:pt x="1255" y="70"/>
                    <a:pt x="1259" y="81"/>
                  </a:cubicBezTo>
                  <a:cubicBezTo>
                    <a:pt x="1259" y="84"/>
                    <a:pt x="1259" y="86"/>
                    <a:pt x="1259" y="89"/>
                  </a:cubicBezTo>
                  <a:cubicBezTo>
                    <a:pt x="1257" y="86"/>
                    <a:pt x="1256" y="84"/>
                    <a:pt x="1254" y="81"/>
                  </a:cubicBezTo>
                  <a:cubicBezTo>
                    <a:pt x="1253" y="79"/>
                    <a:pt x="1251" y="76"/>
                    <a:pt x="1250" y="74"/>
                  </a:cubicBezTo>
                  <a:cubicBezTo>
                    <a:pt x="1250" y="72"/>
                    <a:pt x="1250" y="69"/>
                    <a:pt x="1250" y="67"/>
                  </a:cubicBezTo>
                  <a:cubicBezTo>
                    <a:pt x="1250" y="69"/>
                    <a:pt x="1250" y="70"/>
                    <a:pt x="1249" y="72"/>
                  </a:cubicBezTo>
                  <a:cubicBezTo>
                    <a:pt x="1246" y="66"/>
                    <a:pt x="1242" y="59"/>
                    <a:pt x="1237" y="53"/>
                  </a:cubicBezTo>
                  <a:cubicBezTo>
                    <a:pt x="1237" y="48"/>
                    <a:pt x="1237" y="42"/>
                    <a:pt x="1237" y="37"/>
                  </a:cubicBezTo>
                  <a:cubicBezTo>
                    <a:pt x="1237" y="34"/>
                    <a:pt x="1237" y="30"/>
                    <a:pt x="1237" y="26"/>
                  </a:cubicBezTo>
                  <a:cubicBezTo>
                    <a:pt x="1235" y="33"/>
                    <a:pt x="1233" y="40"/>
                    <a:pt x="1232" y="47"/>
                  </a:cubicBezTo>
                  <a:cubicBezTo>
                    <a:pt x="1229" y="44"/>
                    <a:pt x="1225" y="41"/>
                    <a:pt x="1222" y="38"/>
                  </a:cubicBezTo>
                  <a:cubicBezTo>
                    <a:pt x="1225" y="41"/>
                    <a:pt x="1228" y="45"/>
                    <a:pt x="1231" y="49"/>
                  </a:cubicBezTo>
                  <a:cubicBezTo>
                    <a:pt x="1231" y="51"/>
                    <a:pt x="1231" y="53"/>
                    <a:pt x="1230" y="55"/>
                  </a:cubicBezTo>
                  <a:cubicBezTo>
                    <a:pt x="1229" y="53"/>
                    <a:pt x="1228" y="52"/>
                    <a:pt x="1226" y="51"/>
                  </a:cubicBezTo>
                  <a:cubicBezTo>
                    <a:pt x="1227" y="53"/>
                    <a:pt x="1229" y="54"/>
                    <a:pt x="1230" y="56"/>
                  </a:cubicBezTo>
                  <a:cubicBezTo>
                    <a:pt x="1229" y="61"/>
                    <a:pt x="1228" y="67"/>
                    <a:pt x="1228" y="72"/>
                  </a:cubicBezTo>
                  <a:cubicBezTo>
                    <a:pt x="1226" y="69"/>
                    <a:pt x="1224" y="66"/>
                    <a:pt x="1223" y="64"/>
                  </a:cubicBezTo>
                  <a:cubicBezTo>
                    <a:pt x="1223" y="67"/>
                    <a:pt x="1225" y="70"/>
                    <a:pt x="1227" y="74"/>
                  </a:cubicBezTo>
                  <a:cubicBezTo>
                    <a:pt x="1226" y="81"/>
                    <a:pt x="1225" y="87"/>
                    <a:pt x="1224" y="92"/>
                  </a:cubicBezTo>
                  <a:cubicBezTo>
                    <a:pt x="1220" y="109"/>
                    <a:pt x="1216" y="126"/>
                    <a:pt x="1214" y="143"/>
                  </a:cubicBezTo>
                  <a:cubicBezTo>
                    <a:pt x="1215" y="126"/>
                    <a:pt x="1216" y="109"/>
                    <a:pt x="1216" y="91"/>
                  </a:cubicBezTo>
                  <a:cubicBezTo>
                    <a:pt x="1216" y="87"/>
                    <a:pt x="1216" y="61"/>
                    <a:pt x="1212" y="59"/>
                  </a:cubicBezTo>
                  <a:cubicBezTo>
                    <a:pt x="1217" y="76"/>
                    <a:pt x="1203" y="122"/>
                    <a:pt x="1200" y="146"/>
                  </a:cubicBezTo>
                  <a:cubicBezTo>
                    <a:pt x="1200" y="148"/>
                    <a:pt x="1200" y="150"/>
                    <a:pt x="1200" y="152"/>
                  </a:cubicBezTo>
                  <a:cubicBezTo>
                    <a:pt x="1200" y="150"/>
                    <a:pt x="1200" y="148"/>
                    <a:pt x="1200" y="146"/>
                  </a:cubicBezTo>
                  <a:cubicBezTo>
                    <a:pt x="1202" y="123"/>
                    <a:pt x="1201" y="97"/>
                    <a:pt x="1199" y="75"/>
                  </a:cubicBezTo>
                  <a:cubicBezTo>
                    <a:pt x="1196" y="97"/>
                    <a:pt x="1188" y="119"/>
                    <a:pt x="1188" y="141"/>
                  </a:cubicBezTo>
                  <a:cubicBezTo>
                    <a:pt x="1188" y="146"/>
                    <a:pt x="1189" y="152"/>
                    <a:pt x="1189" y="158"/>
                  </a:cubicBezTo>
                  <a:cubicBezTo>
                    <a:pt x="1187" y="150"/>
                    <a:pt x="1187" y="140"/>
                    <a:pt x="1187" y="133"/>
                  </a:cubicBezTo>
                  <a:cubicBezTo>
                    <a:pt x="1187" y="109"/>
                    <a:pt x="1191" y="85"/>
                    <a:pt x="1191" y="61"/>
                  </a:cubicBezTo>
                  <a:cubicBezTo>
                    <a:pt x="1191" y="55"/>
                    <a:pt x="1191" y="48"/>
                    <a:pt x="1191" y="41"/>
                  </a:cubicBezTo>
                  <a:cubicBezTo>
                    <a:pt x="1183" y="71"/>
                    <a:pt x="1179" y="110"/>
                    <a:pt x="1179" y="140"/>
                  </a:cubicBezTo>
                  <a:cubicBezTo>
                    <a:pt x="1179" y="145"/>
                    <a:pt x="1179" y="149"/>
                    <a:pt x="1180" y="153"/>
                  </a:cubicBezTo>
                  <a:cubicBezTo>
                    <a:pt x="1179" y="135"/>
                    <a:pt x="1174" y="116"/>
                    <a:pt x="1170" y="98"/>
                  </a:cubicBezTo>
                  <a:cubicBezTo>
                    <a:pt x="1172" y="110"/>
                    <a:pt x="1168" y="124"/>
                    <a:pt x="1168" y="136"/>
                  </a:cubicBezTo>
                  <a:cubicBezTo>
                    <a:pt x="1168" y="140"/>
                    <a:pt x="1168" y="143"/>
                    <a:pt x="1168" y="147"/>
                  </a:cubicBezTo>
                  <a:cubicBezTo>
                    <a:pt x="1165" y="125"/>
                    <a:pt x="1160" y="103"/>
                    <a:pt x="1151" y="83"/>
                  </a:cubicBezTo>
                  <a:cubicBezTo>
                    <a:pt x="1154" y="90"/>
                    <a:pt x="1154" y="108"/>
                    <a:pt x="1154" y="115"/>
                  </a:cubicBezTo>
                  <a:cubicBezTo>
                    <a:pt x="1154" y="127"/>
                    <a:pt x="1154" y="138"/>
                    <a:pt x="1156" y="150"/>
                  </a:cubicBezTo>
                  <a:cubicBezTo>
                    <a:pt x="1147" y="126"/>
                    <a:pt x="1144" y="99"/>
                    <a:pt x="1137" y="74"/>
                  </a:cubicBezTo>
                  <a:cubicBezTo>
                    <a:pt x="1140" y="91"/>
                    <a:pt x="1137" y="110"/>
                    <a:pt x="1137" y="128"/>
                  </a:cubicBezTo>
                  <a:cubicBezTo>
                    <a:pt x="1137" y="132"/>
                    <a:pt x="1137" y="136"/>
                    <a:pt x="1137" y="140"/>
                  </a:cubicBezTo>
                  <a:cubicBezTo>
                    <a:pt x="1138" y="145"/>
                    <a:pt x="1138" y="149"/>
                    <a:pt x="1139" y="154"/>
                  </a:cubicBezTo>
                  <a:cubicBezTo>
                    <a:pt x="1138" y="149"/>
                    <a:pt x="1137" y="145"/>
                    <a:pt x="1137" y="140"/>
                  </a:cubicBezTo>
                  <a:cubicBezTo>
                    <a:pt x="1134" y="120"/>
                    <a:pt x="1131" y="99"/>
                    <a:pt x="1126" y="80"/>
                  </a:cubicBezTo>
                  <a:cubicBezTo>
                    <a:pt x="1128" y="102"/>
                    <a:pt x="1118" y="126"/>
                    <a:pt x="1118" y="149"/>
                  </a:cubicBezTo>
                  <a:cubicBezTo>
                    <a:pt x="1118" y="156"/>
                    <a:pt x="1118" y="156"/>
                    <a:pt x="1118" y="156"/>
                  </a:cubicBezTo>
                  <a:cubicBezTo>
                    <a:pt x="1114" y="147"/>
                    <a:pt x="1114" y="132"/>
                    <a:pt x="1114" y="122"/>
                  </a:cubicBezTo>
                  <a:cubicBezTo>
                    <a:pt x="1114" y="100"/>
                    <a:pt x="1116" y="79"/>
                    <a:pt x="1115" y="57"/>
                  </a:cubicBezTo>
                  <a:cubicBezTo>
                    <a:pt x="1112" y="62"/>
                    <a:pt x="1111" y="112"/>
                    <a:pt x="1111" y="120"/>
                  </a:cubicBezTo>
                  <a:cubicBezTo>
                    <a:pt x="1111" y="133"/>
                    <a:pt x="1112" y="146"/>
                    <a:pt x="1115" y="159"/>
                  </a:cubicBezTo>
                  <a:cubicBezTo>
                    <a:pt x="1110" y="135"/>
                    <a:pt x="1104" y="108"/>
                    <a:pt x="1092" y="85"/>
                  </a:cubicBezTo>
                  <a:cubicBezTo>
                    <a:pt x="1103" y="106"/>
                    <a:pt x="1098" y="132"/>
                    <a:pt x="1105" y="154"/>
                  </a:cubicBezTo>
                  <a:cubicBezTo>
                    <a:pt x="1097" y="142"/>
                    <a:pt x="1095" y="122"/>
                    <a:pt x="1092" y="106"/>
                  </a:cubicBezTo>
                  <a:cubicBezTo>
                    <a:pt x="1094" y="120"/>
                    <a:pt x="1092" y="134"/>
                    <a:pt x="1094" y="148"/>
                  </a:cubicBezTo>
                  <a:cubicBezTo>
                    <a:pt x="1095" y="151"/>
                    <a:pt x="1096" y="153"/>
                    <a:pt x="1096" y="155"/>
                  </a:cubicBezTo>
                  <a:cubicBezTo>
                    <a:pt x="1095" y="153"/>
                    <a:pt x="1095" y="151"/>
                    <a:pt x="1094" y="148"/>
                  </a:cubicBezTo>
                  <a:cubicBezTo>
                    <a:pt x="1090" y="127"/>
                    <a:pt x="1077" y="75"/>
                    <a:pt x="1066" y="68"/>
                  </a:cubicBezTo>
                  <a:cubicBezTo>
                    <a:pt x="1083" y="90"/>
                    <a:pt x="1080" y="127"/>
                    <a:pt x="1085" y="153"/>
                  </a:cubicBezTo>
                  <a:cubicBezTo>
                    <a:pt x="1080" y="134"/>
                    <a:pt x="1073" y="113"/>
                    <a:pt x="1064" y="95"/>
                  </a:cubicBezTo>
                  <a:cubicBezTo>
                    <a:pt x="1071" y="115"/>
                    <a:pt x="1070" y="136"/>
                    <a:pt x="1079" y="155"/>
                  </a:cubicBezTo>
                  <a:cubicBezTo>
                    <a:pt x="1066" y="144"/>
                    <a:pt x="1059" y="117"/>
                    <a:pt x="1055" y="102"/>
                  </a:cubicBezTo>
                  <a:cubicBezTo>
                    <a:pt x="1056" y="120"/>
                    <a:pt x="1060" y="143"/>
                    <a:pt x="1071" y="158"/>
                  </a:cubicBezTo>
                  <a:cubicBezTo>
                    <a:pt x="1057" y="144"/>
                    <a:pt x="1052" y="103"/>
                    <a:pt x="1047" y="85"/>
                  </a:cubicBezTo>
                  <a:cubicBezTo>
                    <a:pt x="1046" y="88"/>
                    <a:pt x="1046" y="91"/>
                    <a:pt x="1046" y="94"/>
                  </a:cubicBezTo>
                  <a:cubicBezTo>
                    <a:pt x="1046" y="113"/>
                    <a:pt x="1052" y="142"/>
                    <a:pt x="1063" y="159"/>
                  </a:cubicBezTo>
                  <a:cubicBezTo>
                    <a:pt x="1050" y="143"/>
                    <a:pt x="1044" y="123"/>
                    <a:pt x="1038" y="104"/>
                  </a:cubicBezTo>
                  <a:cubicBezTo>
                    <a:pt x="1042" y="122"/>
                    <a:pt x="1042" y="140"/>
                    <a:pt x="1051" y="158"/>
                  </a:cubicBezTo>
                  <a:cubicBezTo>
                    <a:pt x="1041" y="147"/>
                    <a:pt x="1037" y="132"/>
                    <a:pt x="1033" y="117"/>
                  </a:cubicBezTo>
                  <a:cubicBezTo>
                    <a:pt x="1034" y="105"/>
                    <a:pt x="1035" y="93"/>
                    <a:pt x="1036" y="84"/>
                  </a:cubicBezTo>
                  <a:cubicBezTo>
                    <a:pt x="1034" y="92"/>
                    <a:pt x="1033" y="101"/>
                    <a:pt x="1031" y="109"/>
                  </a:cubicBezTo>
                  <a:cubicBezTo>
                    <a:pt x="1029" y="102"/>
                    <a:pt x="1027" y="95"/>
                    <a:pt x="1025" y="89"/>
                  </a:cubicBezTo>
                  <a:cubicBezTo>
                    <a:pt x="1028" y="64"/>
                    <a:pt x="1032" y="40"/>
                    <a:pt x="1032" y="40"/>
                  </a:cubicBezTo>
                  <a:cubicBezTo>
                    <a:pt x="1027" y="51"/>
                    <a:pt x="1022" y="77"/>
                    <a:pt x="1019" y="100"/>
                  </a:cubicBezTo>
                  <a:cubicBezTo>
                    <a:pt x="1017" y="95"/>
                    <a:pt x="1015" y="90"/>
                    <a:pt x="1013" y="86"/>
                  </a:cubicBezTo>
                  <a:cubicBezTo>
                    <a:pt x="1012" y="70"/>
                    <a:pt x="1011" y="58"/>
                    <a:pt x="1011" y="60"/>
                  </a:cubicBezTo>
                  <a:cubicBezTo>
                    <a:pt x="1011" y="61"/>
                    <a:pt x="1010" y="69"/>
                    <a:pt x="1009" y="80"/>
                  </a:cubicBezTo>
                  <a:cubicBezTo>
                    <a:pt x="1008" y="79"/>
                    <a:pt x="1008" y="78"/>
                    <a:pt x="1007" y="78"/>
                  </a:cubicBezTo>
                  <a:cubicBezTo>
                    <a:pt x="1008" y="79"/>
                    <a:pt x="1008" y="80"/>
                    <a:pt x="1009" y="81"/>
                  </a:cubicBezTo>
                  <a:cubicBezTo>
                    <a:pt x="1009" y="87"/>
                    <a:pt x="1008" y="95"/>
                    <a:pt x="1007" y="102"/>
                  </a:cubicBezTo>
                  <a:cubicBezTo>
                    <a:pt x="1007" y="102"/>
                    <a:pt x="1007" y="102"/>
                    <a:pt x="1007" y="102"/>
                  </a:cubicBezTo>
                  <a:cubicBezTo>
                    <a:pt x="1007" y="103"/>
                    <a:pt x="1007" y="103"/>
                    <a:pt x="1007" y="103"/>
                  </a:cubicBezTo>
                  <a:cubicBezTo>
                    <a:pt x="1006" y="113"/>
                    <a:pt x="1006" y="123"/>
                    <a:pt x="1005" y="130"/>
                  </a:cubicBezTo>
                  <a:cubicBezTo>
                    <a:pt x="1005" y="130"/>
                    <a:pt x="1005" y="129"/>
                    <a:pt x="1004" y="128"/>
                  </a:cubicBezTo>
                  <a:cubicBezTo>
                    <a:pt x="1004" y="107"/>
                    <a:pt x="1000" y="69"/>
                    <a:pt x="998" y="47"/>
                  </a:cubicBezTo>
                  <a:cubicBezTo>
                    <a:pt x="998" y="64"/>
                    <a:pt x="997" y="87"/>
                    <a:pt x="996" y="107"/>
                  </a:cubicBezTo>
                  <a:cubicBezTo>
                    <a:pt x="995" y="105"/>
                    <a:pt x="994" y="104"/>
                    <a:pt x="994" y="102"/>
                  </a:cubicBezTo>
                  <a:cubicBezTo>
                    <a:pt x="994" y="104"/>
                    <a:pt x="995" y="106"/>
                    <a:pt x="996" y="107"/>
                  </a:cubicBezTo>
                  <a:cubicBezTo>
                    <a:pt x="995" y="114"/>
                    <a:pt x="995" y="121"/>
                    <a:pt x="994" y="126"/>
                  </a:cubicBezTo>
                  <a:cubicBezTo>
                    <a:pt x="994" y="125"/>
                    <a:pt x="993" y="123"/>
                    <a:pt x="993" y="122"/>
                  </a:cubicBezTo>
                  <a:cubicBezTo>
                    <a:pt x="992" y="93"/>
                    <a:pt x="988" y="46"/>
                    <a:pt x="988" y="46"/>
                  </a:cubicBezTo>
                  <a:cubicBezTo>
                    <a:pt x="988" y="65"/>
                    <a:pt x="981" y="142"/>
                    <a:pt x="981" y="142"/>
                  </a:cubicBezTo>
                  <a:cubicBezTo>
                    <a:pt x="975" y="106"/>
                    <a:pt x="982" y="0"/>
                    <a:pt x="982" y="0"/>
                  </a:cubicBezTo>
                  <a:cubicBezTo>
                    <a:pt x="976" y="16"/>
                    <a:pt x="970" y="131"/>
                    <a:pt x="970" y="131"/>
                  </a:cubicBezTo>
                  <a:cubicBezTo>
                    <a:pt x="968" y="36"/>
                    <a:pt x="964" y="32"/>
                    <a:pt x="964" y="32"/>
                  </a:cubicBezTo>
                  <a:cubicBezTo>
                    <a:pt x="966" y="43"/>
                    <a:pt x="963" y="76"/>
                    <a:pt x="960" y="103"/>
                  </a:cubicBezTo>
                  <a:cubicBezTo>
                    <a:pt x="959" y="102"/>
                    <a:pt x="958" y="100"/>
                    <a:pt x="957" y="99"/>
                  </a:cubicBezTo>
                  <a:cubicBezTo>
                    <a:pt x="958" y="101"/>
                    <a:pt x="959" y="103"/>
                    <a:pt x="960" y="104"/>
                  </a:cubicBezTo>
                  <a:cubicBezTo>
                    <a:pt x="959" y="112"/>
                    <a:pt x="958" y="120"/>
                    <a:pt x="957" y="126"/>
                  </a:cubicBezTo>
                  <a:cubicBezTo>
                    <a:pt x="957" y="124"/>
                    <a:pt x="957" y="123"/>
                    <a:pt x="957" y="122"/>
                  </a:cubicBezTo>
                  <a:cubicBezTo>
                    <a:pt x="958" y="94"/>
                    <a:pt x="956" y="48"/>
                    <a:pt x="956" y="48"/>
                  </a:cubicBezTo>
                  <a:cubicBezTo>
                    <a:pt x="955" y="55"/>
                    <a:pt x="952" y="82"/>
                    <a:pt x="949" y="106"/>
                  </a:cubicBezTo>
                  <a:cubicBezTo>
                    <a:pt x="948" y="104"/>
                    <a:pt x="948" y="102"/>
                    <a:pt x="947" y="100"/>
                  </a:cubicBezTo>
                  <a:cubicBezTo>
                    <a:pt x="950" y="60"/>
                    <a:pt x="954" y="9"/>
                    <a:pt x="954" y="9"/>
                  </a:cubicBezTo>
                  <a:cubicBezTo>
                    <a:pt x="949" y="23"/>
                    <a:pt x="942" y="83"/>
                    <a:pt x="939" y="117"/>
                  </a:cubicBezTo>
                  <a:cubicBezTo>
                    <a:pt x="938" y="114"/>
                    <a:pt x="937" y="111"/>
                    <a:pt x="937" y="108"/>
                  </a:cubicBezTo>
                  <a:cubicBezTo>
                    <a:pt x="936" y="90"/>
                    <a:pt x="934" y="72"/>
                    <a:pt x="934" y="72"/>
                  </a:cubicBezTo>
                  <a:cubicBezTo>
                    <a:pt x="935" y="76"/>
                    <a:pt x="934" y="84"/>
                    <a:pt x="933" y="94"/>
                  </a:cubicBezTo>
                  <a:cubicBezTo>
                    <a:pt x="932" y="91"/>
                    <a:pt x="930" y="88"/>
                    <a:pt x="929" y="84"/>
                  </a:cubicBezTo>
                  <a:cubicBezTo>
                    <a:pt x="931" y="88"/>
                    <a:pt x="932" y="92"/>
                    <a:pt x="933" y="96"/>
                  </a:cubicBezTo>
                  <a:cubicBezTo>
                    <a:pt x="932" y="99"/>
                    <a:pt x="932" y="103"/>
                    <a:pt x="931" y="107"/>
                  </a:cubicBezTo>
                  <a:cubicBezTo>
                    <a:pt x="931" y="106"/>
                    <a:pt x="931" y="106"/>
                    <a:pt x="931" y="105"/>
                  </a:cubicBezTo>
                  <a:cubicBezTo>
                    <a:pt x="930" y="107"/>
                    <a:pt x="930" y="112"/>
                    <a:pt x="930" y="116"/>
                  </a:cubicBezTo>
                  <a:cubicBezTo>
                    <a:pt x="929" y="121"/>
                    <a:pt x="929" y="126"/>
                    <a:pt x="928" y="130"/>
                  </a:cubicBezTo>
                  <a:cubicBezTo>
                    <a:pt x="928" y="129"/>
                    <a:pt x="928" y="128"/>
                    <a:pt x="928" y="127"/>
                  </a:cubicBezTo>
                  <a:cubicBezTo>
                    <a:pt x="928" y="101"/>
                    <a:pt x="923" y="63"/>
                    <a:pt x="922" y="54"/>
                  </a:cubicBezTo>
                  <a:cubicBezTo>
                    <a:pt x="923" y="61"/>
                    <a:pt x="921" y="79"/>
                    <a:pt x="920" y="96"/>
                  </a:cubicBezTo>
                  <a:cubicBezTo>
                    <a:pt x="919" y="94"/>
                    <a:pt x="918" y="92"/>
                    <a:pt x="918" y="90"/>
                  </a:cubicBezTo>
                  <a:cubicBezTo>
                    <a:pt x="918" y="92"/>
                    <a:pt x="919" y="95"/>
                    <a:pt x="920" y="97"/>
                  </a:cubicBezTo>
                  <a:cubicBezTo>
                    <a:pt x="918" y="118"/>
                    <a:pt x="916" y="137"/>
                    <a:pt x="916" y="137"/>
                  </a:cubicBezTo>
                  <a:cubicBezTo>
                    <a:pt x="916" y="136"/>
                    <a:pt x="916" y="134"/>
                    <a:pt x="915" y="133"/>
                  </a:cubicBezTo>
                  <a:cubicBezTo>
                    <a:pt x="915" y="125"/>
                    <a:pt x="915" y="118"/>
                    <a:pt x="915" y="110"/>
                  </a:cubicBezTo>
                  <a:cubicBezTo>
                    <a:pt x="913" y="76"/>
                    <a:pt x="913" y="40"/>
                    <a:pt x="913" y="40"/>
                  </a:cubicBezTo>
                  <a:cubicBezTo>
                    <a:pt x="912" y="49"/>
                    <a:pt x="908" y="79"/>
                    <a:pt x="903" y="104"/>
                  </a:cubicBezTo>
                  <a:cubicBezTo>
                    <a:pt x="903" y="99"/>
                    <a:pt x="902" y="95"/>
                    <a:pt x="902" y="90"/>
                  </a:cubicBezTo>
                  <a:cubicBezTo>
                    <a:pt x="903" y="67"/>
                    <a:pt x="903" y="45"/>
                    <a:pt x="903" y="45"/>
                  </a:cubicBezTo>
                  <a:cubicBezTo>
                    <a:pt x="903" y="53"/>
                    <a:pt x="897" y="75"/>
                    <a:pt x="891" y="96"/>
                  </a:cubicBezTo>
                  <a:cubicBezTo>
                    <a:pt x="889" y="93"/>
                    <a:pt x="888" y="89"/>
                    <a:pt x="886" y="85"/>
                  </a:cubicBezTo>
                  <a:cubicBezTo>
                    <a:pt x="893" y="51"/>
                    <a:pt x="901" y="17"/>
                    <a:pt x="901" y="17"/>
                  </a:cubicBezTo>
                  <a:cubicBezTo>
                    <a:pt x="896" y="24"/>
                    <a:pt x="881" y="95"/>
                    <a:pt x="874" y="130"/>
                  </a:cubicBezTo>
                  <a:cubicBezTo>
                    <a:pt x="874" y="130"/>
                    <a:pt x="874" y="130"/>
                    <a:pt x="874" y="130"/>
                  </a:cubicBezTo>
                  <a:cubicBezTo>
                    <a:pt x="878" y="100"/>
                    <a:pt x="875" y="63"/>
                    <a:pt x="874" y="52"/>
                  </a:cubicBezTo>
                  <a:cubicBezTo>
                    <a:pt x="876" y="72"/>
                    <a:pt x="870" y="109"/>
                    <a:pt x="866" y="128"/>
                  </a:cubicBezTo>
                  <a:cubicBezTo>
                    <a:pt x="866" y="126"/>
                    <a:pt x="866" y="123"/>
                    <a:pt x="865" y="120"/>
                  </a:cubicBezTo>
                  <a:cubicBezTo>
                    <a:pt x="867" y="99"/>
                    <a:pt x="869" y="71"/>
                    <a:pt x="870" y="65"/>
                  </a:cubicBezTo>
                  <a:cubicBezTo>
                    <a:pt x="869" y="71"/>
                    <a:pt x="866" y="89"/>
                    <a:pt x="862" y="105"/>
                  </a:cubicBezTo>
                  <a:cubicBezTo>
                    <a:pt x="862" y="105"/>
                    <a:pt x="862" y="105"/>
                    <a:pt x="862" y="105"/>
                  </a:cubicBezTo>
                  <a:cubicBezTo>
                    <a:pt x="862" y="105"/>
                    <a:pt x="862" y="105"/>
                    <a:pt x="862" y="105"/>
                  </a:cubicBezTo>
                  <a:cubicBezTo>
                    <a:pt x="859" y="125"/>
                    <a:pt x="855" y="143"/>
                    <a:pt x="855" y="143"/>
                  </a:cubicBezTo>
                  <a:cubicBezTo>
                    <a:pt x="865" y="38"/>
                    <a:pt x="858" y="25"/>
                    <a:pt x="858" y="25"/>
                  </a:cubicBezTo>
                  <a:cubicBezTo>
                    <a:pt x="861" y="42"/>
                    <a:pt x="858" y="72"/>
                    <a:pt x="853" y="96"/>
                  </a:cubicBezTo>
                  <a:cubicBezTo>
                    <a:pt x="852" y="89"/>
                    <a:pt x="850" y="80"/>
                    <a:pt x="847" y="73"/>
                  </a:cubicBezTo>
                  <a:cubicBezTo>
                    <a:pt x="846" y="65"/>
                    <a:pt x="846" y="60"/>
                    <a:pt x="846" y="60"/>
                  </a:cubicBezTo>
                  <a:cubicBezTo>
                    <a:pt x="846" y="63"/>
                    <a:pt x="846" y="67"/>
                    <a:pt x="846" y="71"/>
                  </a:cubicBezTo>
                  <a:cubicBezTo>
                    <a:pt x="844" y="69"/>
                    <a:pt x="843" y="67"/>
                    <a:pt x="842" y="65"/>
                  </a:cubicBezTo>
                  <a:cubicBezTo>
                    <a:pt x="843" y="67"/>
                    <a:pt x="844" y="70"/>
                    <a:pt x="845" y="73"/>
                  </a:cubicBezTo>
                  <a:cubicBezTo>
                    <a:pt x="845" y="82"/>
                    <a:pt x="844" y="92"/>
                    <a:pt x="843" y="101"/>
                  </a:cubicBezTo>
                  <a:cubicBezTo>
                    <a:pt x="842" y="95"/>
                    <a:pt x="839" y="88"/>
                    <a:pt x="834" y="83"/>
                  </a:cubicBezTo>
                  <a:cubicBezTo>
                    <a:pt x="834" y="74"/>
                    <a:pt x="835" y="68"/>
                    <a:pt x="835" y="68"/>
                  </a:cubicBezTo>
                  <a:cubicBezTo>
                    <a:pt x="834" y="72"/>
                    <a:pt x="833" y="76"/>
                    <a:pt x="832" y="81"/>
                  </a:cubicBezTo>
                  <a:cubicBezTo>
                    <a:pt x="832" y="81"/>
                    <a:pt x="831" y="81"/>
                    <a:pt x="831" y="80"/>
                  </a:cubicBezTo>
                  <a:cubicBezTo>
                    <a:pt x="831" y="81"/>
                    <a:pt x="832" y="81"/>
                    <a:pt x="832" y="82"/>
                  </a:cubicBezTo>
                  <a:cubicBezTo>
                    <a:pt x="830" y="101"/>
                    <a:pt x="828" y="130"/>
                    <a:pt x="828" y="142"/>
                  </a:cubicBezTo>
                  <a:cubicBezTo>
                    <a:pt x="828" y="143"/>
                    <a:pt x="827" y="144"/>
                    <a:pt x="827" y="144"/>
                  </a:cubicBezTo>
                  <a:cubicBezTo>
                    <a:pt x="827" y="140"/>
                    <a:pt x="826" y="136"/>
                    <a:pt x="826" y="131"/>
                  </a:cubicBezTo>
                  <a:cubicBezTo>
                    <a:pt x="828" y="121"/>
                    <a:pt x="829" y="112"/>
                    <a:pt x="830" y="103"/>
                  </a:cubicBezTo>
                  <a:cubicBezTo>
                    <a:pt x="829" y="108"/>
                    <a:pt x="828" y="112"/>
                    <a:pt x="827" y="117"/>
                  </a:cubicBezTo>
                  <a:cubicBezTo>
                    <a:pt x="828" y="85"/>
                    <a:pt x="834" y="45"/>
                    <a:pt x="834" y="45"/>
                  </a:cubicBezTo>
                  <a:cubicBezTo>
                    <a:pt x="827" y="60"/>
                    <a:pt x="823" y="95"/>
                    <a:pt x="820" y="120"/>
                  </a:cubicBezTo>
                  <a:cubicBezTo>
                    <a:pt x="820" y="123"/>
                    <a:pt x="819" y="125"/>
                    <a:pt x="818" y="127"/>
                  </a:cubicBezTo>
                  <a:cubicBezTo>
                    <a:pt x="818" y="103"/>
                    <a:pt x="818" y="70"/>
                    <a:pt x="818" y="70"/>
                  </a:cubicBezTo>
                  <a:cubicBezTo>
                    <a:pt x="817" y="72"/>
                    <a:pt x="817" y="76"/>
                    <a:pt x="816" y="81"/>
                  </a:cubicBezTo>
                  <a:cubicBezTo>
                    <a:pt x="815" y="73"/>
                    <a:pt x="813" y="66"/>
                    <a:pt x="810" y="60"/>
                  </a:cubicBezTo>
                  <a:cubicBezTo>
                    <a:pt x="811" y="52"/>
                    <a:pt x="812" y="46"/>
                    <a:pt x="812" y="46"/>
                  </a:cubicBezTo>
                  <a:cubicBezTo>
                    <a:pt x="809" y="51"/>
                    <a:pt x="807" y="64"/>
                    <a:pt x="806" y="79"/>
                  </a:cubicBezTo>
                  <a:cubicBezTo>
                    <a:pt x="805" y="77"/>
                    <a:pt x="805" y="75"/>
                    <a:pt x="805" y="74"/>
                  </a:cubicBezTo>
                  <a:cubicBezTo>
                    <a:pt x="803" y="83"/>
                    <a:pt x="803" y="92"/>
                    <a:pt x="803" y="102"/>
                  </a:cubicBezTo>
                  <a:cubicBezTo>
                    <a:pt x="803" y="108"/>
                    <a:pt x="802" y="115"/>
                    <a:pt x="802" y="121"/>
                  </a:cubicBezTo>
                  <a:cubicBezTo>
                    <a:pt x="801" y="123"/>
                    <a:pt x="801" y="125"/>
                    <a:pt x="800" y="127"/>
                  </a:cubicBezTo>
                  <a:cubicBezTo>
                    <a:pt x="801" y="35"/>
                    <a:pt x="798" y="34"/>
                    <a:pt x="798" y="34"/>
                  </a:cubicBezTo>
                  <a:cubicBezTo>
                    <a:pt x="800" y="49"/>
                    <a:pt x="796" y="77"/>
                    <a:pt x="792" y="102"/>
                  </a:cubicBezTo>
                  <a:cubicBezTo>
                    <a:pt x="791" y="94"/>
                    <a:pt x="790" y="85"/>
                    <a:pt x="785" y="76"/>
                  </a:cubicBezTo>
                  <a:cubicBezTo>
                    <a:pt x="786" y="70"/>
                    <a:pt x="786" y="66"/>
                    <a:pt x="786" y="66"/>
                  </a:cubicBezTo>
                  <a:cubicBezTo>
                    <a:pt x="786" y="68"/>
                    <a:pt x="785" y="71"/>
                    <a:pt x="784" y="74"/>
                  </a:cubicBezTo>
                  <a:cubicBezTo>
                    <a:pt x="784" y="73"/>
                    <a:pt x="783" y="72"/>
                    <a:pt x="783" y="71"/>
                  </a:cubicBezTo>
                  <a:cubicBezTo>
                    <a:pt x="783" y="73"/>
                    <a:pt x="784" y="74"/>
                    <a:pt x="784" y="76"/>
                  </a:cubicBezTo>
                  <a:cubicBezTo>
                    <a:pt x="782" y="83"/>
                    <a:pt x="780" y="93"/>
                    <a:pt x="779" y="103"/>
                  </a:cubicBezTo>
                  <a:cubicBezTo>
                    <a:pt x="778" y="98"/>
                    <a:pt x="778" y="94"/>
                    <a:pt x="776" y="89"/>
                  </a:cubicBezTo>
                  <a:cubicBezTo>
                    <a:pt x="777" y="96"/>
                    <a:pt x="776" y="104"/>
                    <a:pt x="773" y="112"/>
                  </a:cubicBezTo>
                  <a:cubicBezTo>
                    <a:pt x="773" y="92"/>
                    <a:pt x="772" y="70"/>
                    <a:pt x="771" y="62"/>
                  </a:cubicBezTo>
                  <a:cubicBezTo>
                    <a:pt x="772" y="67"/>
                    <a:pt x="771" y="74"/>
                    <a:pt x="771" y="82"/>
                  </a:cubicBezTo>
                  <a:cubicBezTo>
                    <a:pt x="769" y="87"/>
                    <a:pt x="767" y="94"/>
                    <a:pt x="764" y="101"/>
                  </a:cubicBezTo>
                  <a:cubicBezTo>
                    <a:pt x="764" y="91"/>
                    <a:pt x="764" y="82"/>
                    <a:pt x="764" y="75"/>
                  </a:cubicBezTo>
                  <a:cubicBezTo>
                    <a:pt x="763" y="86"/>
                    <a:pt x="761" y="102"/>
                    <a:pt x="759" y="116"/>
                  </a:cubicBezTo>
                  <a:cubicBezTo>
                    <a:pt x="757" y="123"/>
                    <a:pt x="755" y="130"/>
                    <a:pt x="753" y="136"/>
                  </a:cubicBezTo>
                  <a:cubicBezTo>
                    <a:pt x="753" y="118"/>
                    <a:pt x="756" y="89"/>
                    <a:pt x="756" y="89"/>
                  </a:cubicBezTo>
                  <a:cubicBezTo>
                    <a:pt x="755" y="93"/>
                    <a:pt x="754" y="99"/>
                    <a:pt x="751" y="106"/>
                  </a:cubicBezTo>
                  <a:cubicBezTo>
                    <a:pt x="751" y="104"/>
                    <a:pt x="751" y="101"/>
                    <a:pt x="750" y="99"/>
                  </a:cubicBezTo>
                  <a:cubicBezTo>
                    <a:pt x="750" y="96"/>
                    <a:pt x="750" y="96"/>
                    <a:pt x="750" y="96"/>
                  </a:cubicBezTo>
                  <a:cubicBezTo>
                    <a:pt x="749" y="95"/>
                    <a:pt x="749" y="95"/>
                    <a:pt x="749" y="95"/>
                  </a:cubicBezTo>
                  <a:cubicBezTo>
                    <a:pt x="749" y="104"/>
                    <a:pt x="747" y="113"/>
                    <a:pt x="745" y="122"/>
                  </a:cubicBezTo>
                  <a:cubicBezTo>
                    <a:pt x="744" y="127"/>
                    <a:pt x="742" y="131"/>
                    <a:pt x="741" y="134"/>
                  </a:cubicBezTo>
                  <a:cubicBezTo>
                    <a:pt x="741" y="130"/>
                    <a:pt x="740" y="126"/>
                    <a:pt x="740" y="122"/>
                  </a:cubicBezTo>
                  <a:cubicBezTo>
                    <a:pt x="744" y="102"/>
                    <a:pt x="751" y="76"/>
                    <a:pt x="751" y="76"/>
                  </a:cubicBezTo>
                  <a:cubicBezTo>
                    <a:pt x="746" y="82"/>
                    <a:pt x="742" y="94"/>
                    <a:pt x="737" y="105"/>
                  </a:cubicBezTo>
                  <a:cubicBezTo>
                    <a:pt x="737" y="102"/>
                    <a:pt x="736" y="98"/>
                    <a:pt x="734" y="95"/>
                  </a:cubicBezTo>
                  <a:cubicBezTo>
                    <a:pt x="735" y="74"/>
                    <a:pt x="732" y="62"/>
                    <a:pt x="732" y="62"/>
                  </a:cubicBezTo>
                  <a:cubicBezTo>
                    <a:pt x="733" y="69"/>
                    <a:pt x="733" y="78"/>
                    <a:pt x="732" y="88"/>
                  </a:cubicBezTo>
                  <a:cubicBezTo>
                    <a:pt x="729" y="83"/>
                    <a:pt x="726" y="78"/>
                    <a:pt x="722" y="73"/>
                  </a:cubicBezTo>
                  <a:cubicBezTo>
                    <a:pt x="727" y="80"/>
                    <a:pt x="729" y="92"/>
                    <a:pt x="730" y="102"/>
                  </a:cubicBezTo>
                  <a:cubicBezTo>
                    <a:pt x="729" y="108"/>
                    <a:pt x="728" y="115"/>
                    <a:pt x="727" y="120"/>
                  </a:cubicBezTo>
                  <a:cubicBezTo>
                    <a:pt x="726" y="113"/>
                    <a:pt x="725" y="106"/>
                    <a:pt x="723" y="100"/>
                  </a:cubicBezTo>
                  <a:cubicBezTo>
                    <a:pt x="724" y="89"/>
                    <a:pt x="725" y="82"/>
                    <a:pt x="725" y="82"/>
                  </a:cubicBezTo>
                  <a:cubicBezTo>
                    <a:pt x="723" y="98"/>
                    <a:pt x="723" y="98"/>
                    <a:pt x="723" y="98"/>
                  </a:cubicBezTo>
                  <a:cubicBezTo>
                    <a:pt x="722" y="94"/>
                    <a:pt x="721" y="91"/>
                    <a:pt x="719" y="88"/>
                  </a:cubicBezTo>
                  <a:cubicBezTo>
                    <a:pt x="719" y="73"/>
                    <a:pt x="719" y="60"/>
                    <a:pt x="719" y="60"/>
                  </a:cubicBezTo>
                  <a:cubicBezTo>
                    <a:pt x="719" y="72"/>
                    <a:pt x="716" y="90"/>
                    <a:pt x="716" y="90"/>
                  </a:cubicBezTo>
                  <a:cubicBezTo>
                    <a:pt x="714" y="84"/>
                    <a:pt x="714" y="64"/>
                    <a:pt x="714" y="64"/>
                  </a:cubicBezTo>
                  <a:cubicBezTo>
                    <a:pt x="714" y="68"/>
                    <a:pt x="712" y="83"/>
                    <a:pt x="710" y="98"/>
                  </a:cubicBezTo>
                  <a:cubicBezTo>
                    <a:pt x="710" y="96"/>
                    <a:pt x="710" y="95"/>
                    <a:pt x="709" y="93"/>
                  </a:cubicBezTo>
                  <a:cubicBezTo>
                    <a:pt x="708" y="88"/>
                    <a:pt x="706" y="82"/>
                    <a:pt x="705" y="76"/>
                  </a:cubicBezTo>
                  <a:cubicBezTo>
                    <a:pt x="705" y="57"/>
                    <a:pt x="704" y="42"/>
                    <a:pt x="704" y="42"/>
                  </a:cubicBezTo>
                  <a:cubicBezTo>
                    <a:pt x="705" y="49"/>
                    <a:pt x="704" y="59"/>
                    <a:pt x="703" y="70"/>
                  </a:cubicBezTo>
                  <a:cubicBezTo>
                    <a:pt x="701" y="64"/>
                    <a:pt x="698" y="57"/>
                    <a:pt x="695" y="51"/>
                  </a:cubicBezTo>
                  <a:cubicBezTo>
                    <a:pt x="695" y="52"/>
                    <a:pt x="694" y="54"/>
                    <a:pt x="694" y="55"/>
                  </a:cubicBezTo>
                  <a:cubicBezTo>
                    <a:pt x="698" y="65"/>
                    <a:pt x="700" y="74"/>
                    <a:pt x="702" y="82"/>
                  </a:cubicBezTo>
                  <a:cubicBezTo>
                    <a:pt x="701" y="88"/>
                    <a:pt x="700" y="94"/>
                    <a:pt x="699" y="100"/>
                  </a:cubicBezTo>
                  <a:cubicBezTo>
                    <a:pt x="698" y="96"/>
                    <a:pt x="697" y="92"/>
                    <a:pt x="696" y="88"/>
                  </a:cubicBezTo>
                  <a:cubicBezTo>
                    <a:pt x="697" y="78"/>
                    <a:pt x="698" y="70"/>
                    <a:pt x="698" y="70"/>
                  </a:cubicBezTo>
                  <a:cubicBezTo>
                    <a:pt x="697" y="72"/>
                    <a:pt x="696" y="78"/>
                    <a:pt x="695" y="85"/>
                  </a:cubicBezTo>
                  <a:cubicBezTo>
                    <a:pt x="693" y="82"/>
                    <a:pt x="691" y="79"/>
                    <a:pt x="689" y="76"/>
                  </a:cubicBezTo>
                  <a:cubicBezTo>
                    <a:pt x="688" y="71"/>
                    <a:pt x="688" y="66"/>
                    <a:pt x="688" y="61"/>
                  </a:cubicBezTo>
                  <a:cubicBezTo>
                    <a:pt x="688" y="73"/>
                    <a:pt x="685" y="88"/>
                    <a:pt x="683" y="101"/>
                  </a:cubicBezTo>
                  <a:cubicBezTo>
                    <a:pt x="681" y="95"/>
                    <a:pt x="679" y="90"/>
                    <a:pt x="677" y="86"/>
                  </a:cubicBezTo>
                  <a:cubicBezTo>
                    <a:pt x="678" y="73"/>
                    <a:pt x="678" y="64"/>
                    <a:pt x="678" y="64"/>
                  </a:cubicBezTo>
                  <a:cubicBezTo>
                    <a:pt x="678" y="71"/>
                    <a:pt x="676" y="82"/>
                    <a:pt x="674" y="95"/>
                  </a:cubicBezTo>
                  <a:cubicBezTo>
                    <a:pt x="672" y="87"/>
                    <a:pt x="670" y="79"/>
                    <a:pt x="666" y="71"/>
                  </a:cubicBezTo>
                  <a:cubicBezTo>
                    <a:pt x="668" y="49"/>
                    <a:pt x="669" y="30"/>
                    <a:pt x="669" y="30"/>
                  </a:cubicBezTo>
                  <a:cubicBezTo>
                    <a:pt x="667" y="35"/>
                    <a:pt x="665" y="49"/>
                    <a:pt x="663" y="65"/>
                  </a:cubicBezTo>
                  <a:cubicBezTo>
                    <a:pt x="662" y="62"/>
                    <a:pt x="660" y="59"/>
                    <a:pt x="658" y="56"/>
                  </a:cubicBezTo>
                  <a:cubicBezTo>
                    <a:pt x="658" y="63"/>
                    <a:pt x="660" y="70"/>
                    <a:pt x="662" y="78"/>
                  </a:cubicBezTo>
                  <a:cubicBezTo>
                    <a:pt x="661" y="87"/>
                    <a:pt x="660" y="97"/>
                    <a:pt x="659" y="106"/>
                  </a:cubicBezTo>
                  <a:cubicBezTo>
                    <a:pt x="659" y="105"/>
                    <a:pt x="659" y="104"/>
                    <a:pt x="658" y="103"/>
                  </a:cubicBezTo>
                  <a:cubicBezTo>
                    <a:pt x="659" y="104"/>
                    <a:pt x="659" y="106"/>
                    <a:pt x="659" y="109"/>
                  </a:cubicBezTo>
                  <a:cubicBezTo>
                    <a:pt x="658" y="120"/>
                    <a:pt x="657" y="131"/>
                    <a:pt x="657" y="138"/>
                  </a:cubicBezTo>
                  <a:cubicBezTo>
                    <a:pt x="657" y="137"/>
                    <a:pt x="656" y="135"/>
                    <a:pt x="656" y="134"/>
                  </a:cubicBezTo>
                  <a:cubicBezTo>
                    <a:pt x="655" y="99"/>
                    <a:pt x="650" y="41"/>
                    <a:pt x="650" y="41"/>
                  </a:cubicBezTo>
                  <a:cubicBezTo>
                    <a:pt x="652" y="58"/>
                    <a:pt x="650" y="86"/>
                    <a:pt x="648" y="108"/>
                  </a:cubicBezTo>
                  <a:cubicBezTo>
                    <a:pt x="647" y="105"/>
                    <a:pt x="645" y="102"/>
                    <a:pt x="644" y="99"/>
                  </a:cubicBezTo>
                  <a:cubicBezTo>
                    <a:pt x="644" y="86"/>
                    <a:pt x="644" y="73"/>
                    <a:pt x="644" y="67"/>
                  </a:cubicBezTo>
                  <a:cubicBezTo>
                    <a:pt x="643" y="75"/>
                    <a:pt x="642" y="85"/>
                    <a:pt x="641" y="94"/>
                  </a:cubicBezTo>
                  <a:cubicBezTo>
                    <a:pt x="640" y="92"/>
                    <a:pt x="639" y="91"/>
                    <a:pt x="638" y="89"/>
                  </a:cubicBezTo>
                  <a:cubicBezTo>
                    <a:pt x="639" y="91"/>
                    <a:pt x="640" y="94"/>
                    <a:pt x="640" y="97"/>
                  </a:cubicBezTo>
                  <a:cubicBezTo>
                    <a:pt x="639" y="104"/>
                    <a:pt x="638" y="110"/>
                    <a:pt x="636" y="116"/>
                  </a:cubicBezTo>
                  <a:cubicBezTo>
                    <a:pt x="635" y="110"/>
                    <a:pt x="634" y="105"/>
                    <a:pt x="632" y="101"/>
                  </a:cubicBezTo>
                  <a:cubicBezTo>
                    <a:pt x="633" y="91"/>
                    <a:pt x="634" y="83"/>
                    <a:pt x="634" y="83"/>
                  </a:cubicBezTo>
                  <a:cubicBezTo>
                    <a:pt x="634" y="86"/>
                    <a:pt x="633" y="92"/>
                    <a:pt x="631" y="98"/>
                  </a:cubicBezTo>
                  <a:cubicBezTo>
                    <a:pt x="630" y="94"/>
                    <a:pt x="629" y="91"/>
                    <a:pt x="628" y="89"/>
                  </a:cubicBezTo>
                  <a:cubicBezTo>
                    <a:pt x="629" y="74"/>
                    <a:pt x="631" y="62"/>
                    <a:pt x="631" y="62"/>
                  </a:cubicBezTo>
                  <a:cubicBezTo>
                    <a:pt x="629" y="65"/>
                    <a:pt x="628" y="75"/>
                    <a:pt x="626" y="87"/>
                  </a:cubicBezTo>
                  <a:cubicBezTo>
                    <a:pt x="624" y="83"/>
                    <a:pt x="622" y="81"/>
                    <a:pt x="619" y="78"/>
                  </a:cubicBezTo>
                  <a:cubicBezTo>
                    <a:pt x="622" y="81"/>
                    <a:pt x="624" y="84"/>
                    <a:pt x="626" y="89"/>
                  </a:cubicBezTo>
                  <a:cubicBezTo>
                    <a:pt x="625" y="96"/>
                    <a:pt x="624" y="105"/>
                    <a:pt x="623" y="113"/>
                  </a:cubicBezTo>
                  <a:cubicBezTo>
                    <a:pt x="622" y="108"/>
                    <a:pt x="621" y="104"/>
                    <a:pt x="619" y="100"/>
                  </a:cubicBezTo>
                  <a:cubicBezTo>
                    <a:pt x="618" y="86"/>
                    <a:pt x="616" y="73"/>
                    <a:pt x="615" y="68"/>
                  </a:cubicBezTo>
                  <a:cubicBezTo>
                    <a:pt x="615" y="71"/>
                    <a:pt x="616" y="76"/>
                    <a:pt x="615" y="86"/>
                  </a:cubicBezTo>
                  <a:cubicBezTo>
                    <a:pt x="615" y="87"/>
                    <a:pt x="615" y="88"/>
                    <a:pt x="615" y="90"/>
                  </a:cubicBezTo>
                  <a:cubicBezTo>
                    <a:pt x="614" y="87"/>
                    <a:pt x="612" y="84"/>
                    <a:pt x="610" y="81"/>
                  </a:cubicBezTo>
                  <a:cubicBezTo>
                    <a:pt x="613" y="85"/>
                    <a:pt x="614" y="91"/>
                    <a:pt x="614" y="96"/>
                  </a:cubicBezTo>
                  <a:cubicBezTo>
                    <a:pt x="613" y="105"/>
                    <a:pt x="611" y="115"/>
                    <a:pt x="609" y="124"/>
                  </a:cubicBezTo>
                  <a:cubicBezTo>
                    <a:pt x="609" y="113"/>
                    <a:pt x="608" y="102"/>
                    <a:pt x="606" y="91"/>
                  </a:cubicBezTo>
                  <a:cubicBezTo>
                    <a:pt x="606" y="77"/>
                    <a:pt x="606" y="77"/>
                    <a:pt x="606" y="77"/>
                  </a:cubicBezTo>
                  <a:cubicBezTo>
                    <a:pt x="609" y="35"/>
                    <a:pt x="602" y="19"/>
                    <a:pt x="602" y="19"/>
                  </a:cubicBezTo>
                  <a:cubicBezTo>
                    <a:pt x="602" y="19"/>
                    <a:pt x="605" y="31"/>
                    <a:pt x="604" y="54"/>
                  </a:cubicBezTo>
                  <a:cubicBezTo>
                    <a:pt x="604" y="59"/>
                    <a:pt x="603" y="68"/>
                    <a:pt x="602" y="78"/>
                  </a:cubicBezTo>
                  <a:cubicBezTo>
                    <a:pt x="599" y="72"/>
                    <a:pt x="596" y="66"/>
                    <a:pt x="592" y="60"/>
                  </a:cubicBezTo>
                  <a:cubicBezTo>
                    <a:pt x="592" y="61"/>
                    <a:pt x="592" y="61"/>
                    <a:pt x="592" y="61"/>
                  </a:cubicBezTo>
                  <a:cubicBezTo>
                    <a:pt x="592" y="62"/>
                    <a:pt x="592" y="63"/>
                    <a:pt x="592" y="64"/>
                  </a:cubicBezTo>
                  <a:cubicBezTo>
                    <a:pt x="591" y="44"/>
                    <a:pt x="583" y="40"/>
                    <a:pt x="583" y="40"/>
                  </a:cubicBezTo>
                  <a:cubicBezTo>
                    <a:pt x="583" y="40"/>
                    <a:pt x="589" y="44"/>
                    <a:pt x="589" y="70"/>
                  </a:cubicBezTo>
                  <a:cubicBezTo>
                    <a:pt x="589" y="76"/>
                    <a:pt x="588" y="85"/>
                    <a:pt x="586" y="94"/>
                  </a:cubicBezTo>
                  <a:cubicBezTo>
                    <a:pt x="584" y="90"/>
                    <a:pt x="581" y="86"/>
                    <a:pt x="578" y="83"/>
                  </a:cubicBezTo>
                  <a:cubicBezTo>
                    <a:pt x="581" y="87"/>
                    <a:pt x="584" y="92"/>
                    <a:pt x="586" y="97"/>
                  </a:cubicBezTo>
                  <a:cubicBezTo>
                    <a:pt x="585" y="100"/>
                    <a:pt x="585" y="103"/>
                    <a:pt x="584" y="106"/>
                  </a:cubicBezTo>
                  <a:cubicBezTo>
                    <a:pt x="584" y="104"/>
                    <a:pt x="583" y="102"/>
                    <a:pt x="583" y="100"/>
                  </a:cubicBezTo>
                  <a:cubicBezTo>
                    <a:pt x="583" y="102"/>
                    <a:pt x="583" y="105"/>
                    <a:pt x="584" y="108"/>
                  </a:cubicBezTo>
                  <a:cubicBezTo>
                    <a:pt x="583" y="111"/>
                    <a:pt x="582" y="114"/>
                    <a:pt x="581" y="117"/>
                  </a:cubicBezTo>
                  <a:cubicBezTo>
                    <a:pt x="580" y="113"/>
                    <a:pt x="579" y="108"/>
                    <a:pt x="577" y="104"/>
                  </a:cubicBezTo>
                  <a:cubicBezTo>
                    <a:pt x="577" y="87"/>
                    <a:pt x="578" y="71"/>
                    <a:pt x="578" y="71"/>
                  </a:cubicBezTo>
                  <a:cubicBezTo>
                    <a:pt x="578" y="73"/>
                    <a:pt x="576" y="84"/>
                    <a:pt x="573" y="97"/>
                  </a:cubicBezTo>
                  <a:cubicBezTo>
                    <a:pt x="572" y="95"/>
                    <a:pt x="571" y="93"/>
                    <a:pt x="570" y="92"/>
                  </a:cubicBezTo>
                  <a:cubicBezTo>
                    <a:pt x="571" y="81"/>
                    <a:pt x="572" y="72"/>
                    <a:pt x="573" y="66"/>
                  </a:cubicBezTo>
                  <a:cubicBezTo>
                    <a:pt x="572" y="73"/>
                    <a:pt x="571" y="81"/>
                    <a:pt x="569" y="90"/>
                  </a:cubicBezTo>
                  <a:cubicBezTo>
                    <a:pt x="568" y="88"/>
                    <a:pt x="566" y="86"/>
                    <a:pt x="565" y="83"/>
                  </a:cubicBezTo>
                  <a:cubicBezTo>
                    <a:pt x="568" y="26"/>
                    <a:pt x="566" y="12"/>
                    <a:pt x="566" y="12"/>
                  </a:cubicBezTo>
                  <a:cubicBezTo>
                    <a:pt x="566" y="12"/>
                    <a:pt x="566" y="18"/>
                    <a:pt x="563" y="56"/>
                  </a:cubicBezTo>
                  <a:cubicBezTo>
                    <a:pt x="562" y="64"/>
                    <a:pt x="561" y="71"/>
                    <a:pt x="560" y="78"/>
                  </a:cubicBezTo>
                  <a:cubicBezTo>
                    <a:pt x="558" y="76"/>
                    <a:pt x="556" y="73"/>
                    <a:pt x="553" y="71"/>
                  </a:cubicBezTo>
                  <a:cubicBezTo>
                    <a:pt x="554" y="48"/>
                    <a:pt x="555" y="31"/>
                    <a:pt x="555" y="31"/>
                  </a:cubicBezTo>
                  <a:cubicBezTo>
                    <a:pt x="553" y="37"/>
                    <a:pt x="551" y="52"/>
                    <a:pt x="550" y="68"/>
                  </a:cubicBezTo>
                  <a:cubicBezTo>
                    <a:pt x="548" y="66"/>
                    <a:pt x="546" y="65"/>
                    <a:pt x="544" y="63"/>
                  </a:cubicBezTo>
                  <a:cubicBezTo>
                    <a:pt x="547" y="65"/>
                    <a:pt x="548" y="67"/>
                    <a:pt x="550" y="69"/>
                  </a:cubicBezTo>
                  <a:cubicBezTo>
                    <a:pt x="549" y="82"/>
                    <a:pt x="549" y="96"/>
                    <a:pt x="548" y="109"/>
                  </a:cubicBezTo>
                  <a:cubicBezTo>
                    <a:pt x="547" y="104"/>
                    <a:pt x="545" y="99"/>
                    <a:pt x="544" y="96"/>
                  </a:cubicBezTo>
                  <a:cubicBezTo>
                    <a:pt x="545" y="104"/>
                    <a:pt x="546" y="112"/>
                    <a:pt x="548" y="120"/>
                  </a:cubicBezTo>
                  <a:cubicBezTo>
                    <a:pt x="548" y="123"/>
                    <a:pt x="548" y="126"/>
                    <a:pt x="548" y="128"/>
                  </a:cubicBezTo>
                  <a:cubicBezTo>
                    <a:pt x="547" y="125"/>
                    <a:pt x="545" y="122"/>
                    <a:pt x="544" y="118"/>
                  </a:cubicBezTo>
                  <a:cubicBezTo>
                    <a:pt x="539" y="80"/>
                    <a:pt x="532" y="28"/>
                    <a:pt x="532" y="28"/>
                  </a:cubicBezTo>
                  <a:cubicBezTo>
                    <a:pt x="532" y="39"/>
                    <a:pt x="530" y="72"/>
                    <a:pt x="528" y="100"/>
                  </a:cubicBezTo>
                  <a:cubicBezTo>
                    <a:pt x="528" y="98"/>
                    <a:pt x="527" y="97"/>
                    <a:pt x="526" y="96"/>
                  </a:cubicBezTo>
                  <a:cubicBezTo>
                    <a:pt x="527" y="97"/>
                    <a:pt x="528" y="99"/>
                    <a:pt x="528" y="100"/>
                  </a:cubicBezTo>
                  <a:cubicBezTo>
                    <a:pt x="528" y="110"/>
                    <a:pt x="527" y="120"/>
                    <a:pt x="526" y="128"/>
                  </a:cubicBezTo>
                  <a:cubicBezTo>
                    <a:pt x="526" y="128"/>
                    <a:pt x="526" y="127"/>
                    <a:pt x="526" y="127"/>
                  </a:cubicBezTo>
                  <a:cubicBezTo>
                    <a:pt x="526" y="109"/>
                    <a:pt x="524" y="87"/>
                    <a:pt x="523" y="71"/>
                  </a:cubicBezTo>
                  <a:cubicBezTo>
                    <a:pt x="524" y="68"/>
                    <a:pt x="525" y="66"/>
                    <a:pt x="526" y="64"/>
                  </a:cubicBezTo>
                  <a:cubicBezTo>
                    <a:pt x="525" y="65"/>
                    <a:pt x="524" y="67"/>
                    <a:pt x="523" y="69"/>
                  </a:cubicBezTo>
                  <a:cubicBezTo>
                    <a:pt x="522" y="61"/>
                    <a:pt x="521" y="55"/>
                    <a:pt x="521" y="53"/>
                  </a:cubicBezTo>
                  <a:cubicBezTo>
                    <a:pt x="521" y="52"/>
                    <a:pt x="522" y="52"/>
                    <a:pt x="522" y="51"/>
                  </a:cubicBezTo>
                  <a:cubicBezTo>
                    <a:pt x="522" y="51"/>
                    <a:pt x="521" y="52"/>
                    <a:pt x="521" y="52"/>
                  </a:cubicBezTo>
                  <a:cubicBezTo>
                    <a:pt x="521" y="52"/>
                    <a:pt x="521" y="52"/>
                    <a:pt x="521" y="52"/>
                  </a:cubicBezTo>
                  <a:cubicBezTo>
                    <a:pt x="521" y="52"/>
                    <a:pt x="521" y="52"/>
                    <a:pt x="521" y="52"/>
                  </a:cubicBezTo>
                  <a:cubicBezTo>
                    <a:pt x="519" y="54"/>
                    <a:pt x="517" y="56"/>
                    <a:pt x="516" y="57"/>
                  </a:cubicBezTo>
                  <a:cubicBezTo>
                    <a:pt x="516" y="54"/>
                    <a:pt x="516" y="52"/>
                    <a:pt x="517" y="50"/>
                  </a:cubicBezTo>
                  <a:cubicBezTo>
                    <a:pt x="520" y="46"/>
                    <a:pt x="523" y="42"/>
                    <a:pt x="527" y="38"/>
                  </a:cubicBezTo>
                  <a:cubicBezTo>
                    <a:pt x="523" y="41"/>
                    <a:pt x="520" y="44"/>
                    <a:pt x="517" y="47"/>
                  </a:cubicBezTo>
                  <a:cubicBezTo>
                    <a:pt x="517" y="43"/>
                    <a:pt x="518" y="40"/>
                    <a:pt x="518" y="40"/>
                  </a:cubicBezTo>
                  <a:cubicBezTo>
                    <a:pt x="517" y="43"/>
                    <a:pt x="516" y="46"/>
                    <a:pt x="515" y="50"/>
                  </a:cubicBezTo>
                  <a:cubicBezTo>
                    <a:pt x="507" y="58"/>
                    <a:pt x="502" y="66"/>
                    <a:pt x="498" y="75"/>
                  </a:cubicBezTo>
                  <a:cubicBezTo>
                    <a:pt x="498" y="70"/>
                    <a:pt x="497" y="66"/>
                    <a:pt x="497" y="63"/>
                  </a:cubicBezTo>
                  <a:cubicBezTo>
                    <a:pt x="500" y="57"/>
                    <a:pt x="503" y="50"/>
                    <a:pt x="507" y="42"/>
                  </a:cubicBezTo>
                  <a:cubicBezTo>
                    <a:pt x="498" y="52"/>
                    <a:pt x="492" y="61"/>
                    <a:pt x="488" y="71"/>
                  </a:cubicBezTo>
                  <a:cubicBezTo>
                    <a:pt x="487" y="70"/>
                    <a:pt x="487" y="70"/>
                    <a:pt x="486" y="69"/>
                  </a:cubicBezTo>
                  <a:cubicBezTo>
                    <a:pt x="486" y="68"/>
                    <a:pt x="486" y="67"/>
                    <a:pt x="486" y="65"/>
                  </a:cubicBezTo>
                  <a:cubicBezTo>
                    <a:pt x="492" y="53"/>
                    <a:pt x="500" y="41"/>
                    <a:pt x="511" y="25"/>
                  </a:cubicBezTo>
                  <a:cubicBezTo>
                    <a:pt x="500" y="40"/>
                    <a:pt x="492" y="51"/>
                    <a:pt x="485" y="63"/>
                  </a:cubicBezTo>
                  <a:cubicBezTo>
                    <a:pt x="483" y="45"/>
                    <a:pt x="482" y="30"/>
                    <a:pt x="482" y="30"/>
                  </a:cubicBezTo>
                  <a:cubicBezTo>
                    <a:pt x="482" y="35"/>
                    <a:pt x="482" y="49"/>
                    <a:pt x="482" y="65"/>
                  </a:cubicBezTo>
                  <a:cubicBezTo>
                    <a:pt x="482" y="65"/>
                    <a:pt x="482" y="65"/>
                    <a:pt x="482" y="65"/>
                  </a:cubicBezTo>
                  <a:cubicBezTo>
                    <a:pt x="482" y="65"/>
                    <a:pt x="482" y="65"/>
                    <a:pt x="482" y="65"/>
                  </a:cubicBezTo>
                  <a:cubicBezTo>
                    <a:pt x="482" y="67"/>
                    <a:pt x="482" y="69"/>
                    <a:pt x="482" y="71"/>
                  </a:cubicBezTo>
                  <a:cubicBezTo>
                    <a:pt x="480" y="74"/>
                    <a:pt x="479" y="78"/>
                    <a:pt x="478" y="81"/>
                  </a:cubicBezTo>
                  <a:cubicBezTo>
                    <a:pt x="479" y="78"/>
                    <a:pt x="480" y="76"/>
                    <a:pt x="482" y="73"/>
                  </a:cubicBezTo>
                  <a:cubicBezTo>
                    <a:pt x="481" y="79"/>
                    <a:pt x="481" y="85"/>
                    <a:pt x="481" y="91"/>
                  </a:cubicBezTo>
                  <a:cubicBezTo>
                    <a:pt x="481" y="93"/>
                    <a:pt x="480" y="95"/>
                    <a:pt x="480" y="97"/>
                  </a:cubicBezTo>
                  <a:cubicBezTo>
                    <a:pt x="479" y="96"/>
                    <a:pt x="478" y="95"/>
                    <a:pt x="478" y="94"/>
                  </a:cubicBezTo>
                  <a:cubicBezTo>
                    <a:pt x="478" y="91"/>
                    <a:pt x="477" y="88"/>
                    <a:pt x="477" y="85"/>
                  </a:cubicBezTo>
                  <a:cubicBezTo>
                    <a:pt x="477" y="83"/>
                    <a:pt x="478" y="82"/>
                    <a:pt x="478" y="81"/>
                  </a:cubicBezTo>
                  <a:cubicBezTo>
                    <a:pt x="478" y="82"/>
                    <a:pt x="477" y="83"/>
                    <a:pt x="477" y="84"/>
                  </a:cubicBezTo>
                  <a:cubicBezTo>
                    <a:pt x="476" y="72"/>
                    <a:pt x="476" y="62"/>
                    <a:pt x="475" y="55"/>
                  </a:cubicBezTo>
                  <a:cubicBezTo>
                    <a:pt x="476" y="54"/>
                    <a:pt x="477" y="53"/>
                    <a:pt x="479" y="52"/>
                  </a:cubicBezTo>
                  <a:cubicBezTo>
                    <a:pt x="477" y="53"/>
                    <a:pt x="476" y="54"/>
                    <a:pt x="475" y="54"/>
                  </a:cubicBezTo>
                  <a:cubicBezTo>
                    <a:pt x="475" y="49"/>
                    <a:pt x="475" y="46"/>
                    <a:pt x="475" y="46"/>
                  </a:cubicBezTo>
                  <a:cubicBezTo>
                    <a:pt x="475" y="48"/>
                    <a:pt x="474" y="51"/>
                    <a:pt x="474" y="55"/>
                  </a:cubicBezTo>
                  <a:cubicBezTo>
                    <a:pt x="471" y="57"/>
                    <a:pt x="468" y="59"/>
                    <a:pt x="465" y="62"/>
                  </a:cubicBezTo>
                  <a:cubicBezTo>
                    <a:pt x="465" y="58"/>
                    <a:pt x="465" y="54"/>
                    <a:pt x="466" y="50"/>
                  </a:cubicBezTo>
                  <a:cubicBezTo>
                    <a:pt x="469" y="45"/>
                    <a:pt x="474" y="40"/>
                    <a:pt x="479" y="34"/>
                  </a:cubicBezTo>
                  <a:cubicBezTo>
                    <a:pt x="474" y="39"/>
                    <a:pt x="470" y="44"/>
                    <a:pt x="466" y="48"/>
                  </a:cubicBezTo>
                  <a:cubicBezTo>
                    <a:pt x="467" y="21"/>
                    <a:pt x="468" y="0"/>
                    <a:pt x="468" y="0"/>
                  </a:cubicBezTo>
                  <a:cubicBezTo>
                    <a:pt x="464" y="10"/>
                    <a:pt x="462" y="35"/>
                    <a:pt x="461" y="53"/>
                  </a:cubicBezTo>
                  <a:cubicBezTo>
                    <a:pt x="460" y="54"/>
                    <a:pt x="459" y="55"/>
                    <a:pt x="459" y="56"/>
                  </a:cubicBezTo>
                  <a:cubicBezTo>
                    <a:pt x="457" y="44"/>
                    <a:pt x="454" y="33"/>
                    <a:pt x="454" y="33"/>
                  </a:cubicBezTo>
                  <a:cubicBezTo>
                    <a:pt x="456" y="39"/>
                    <a:pt x="455" y="49"/>
                    <a:pt x="454" y="62"/>
                  </a:cubicBezTo>
                  <a:cubicBezTo>
                    <a:pt x="452" y="63"/>
                    <a:pt x="451" y="65"/>
                    <a:pt x="450" y="67"/>
                  </a:cubicBezTo>
                  <a:cubicBezTo>
                    <a:pt x="449" y="65"/>
                    <a:pt x="448" y="63"/>
                    <a:pt x="447" y="62"/>
                  </a:cubicBezTo>
                  <a:cubicBezTo>
                    <a:pt x="447" y="63"/>
                    <a:pt x="448" y="65"/>
                    <a:pt x="449" y="68"/>
                  </a:cubicBezTo>
                  <a:cubicBezTo>
                    <a:pt x="447" y="72"/>
                    <a:pt x="445" y="75"/>
                    <a:pt x="443" y="78"/>
                  </a:cubicBezTo>
                  <a:cubicBezTo>
                    <a:pt x="442" y="61"/>
                    <a:pt x="442" y="48"/>
                    <a:pt x="442" y="48"/>
                  </a:cubicBezTo>
                  <a:cubicBezTo>
                    <a:pt x="442" y="52"/>
                    <a:pt x="440" y="65"/>
                    <a:pt x="438" y="80"/>
                  </a:cubicBezTo>
                  <a:cubicBezTo>
                    <a:pt x="438" y="82"/>
                    <a:pt x="437" y="85"/>
                    <a:pt x="436" y="87"/>
                  </a:cubicBezTo>
                  <a:cubicBezTo>
                    <a:pt x="435" y="86"/>
                    <a:pt x="435" y="86"/>
                    <a:pt x="434" y="85"/>
                  </a:cubicBezTo>
                  <a:cubicBezTo>
                    <a:pt x="437" y="48"/>
                    <a:pt x="440" y="9"/>
                    <a:pt x="440" y="9"/>
                  </a:cubicBezTo>
                  <a:cubicBezTo>
                    <a:pt x="436" y="20"/>
                    <a:pt x="432" y="57"/>
                    <a:pt x="428" y="89"/>
                  </a:cubicBezTo>
                  <a:cubicBezTo>
                    <a:pt x="427" y="91"/>
                    <a:pt x="427" y="92"/>
                    <a:pt x="426" y="93"/>
                  </a:cubicBezTo>
                  <a:cubicBezTo>
                    <a:pt x="425" y="92"/>
                    <a:pt x="424" y="90"/>
                    <a:pt x="423" y="89"/>
                  </a:cubicBezTo>
                  <a:cubicBezTo>
                    <a:pt x="426" y="72"/>
                    <a:pt x="429" y="55"/>
                    <a:pt x="429" y="37"/>
                  </a:cubicBezTo>
                  <a:cubicBezTo>
                    <a:pt x="429" y="34"/>
                    <a:pt x="429" y="30"/>
                    <a:pt x="429" y="26"/>
                  </a:cubicBezTo>
                  <a:cubicBezTo>
                    <a:pt x="422" y="45"/>
                    <a:pt x="421" y="66"/>
                    <a:pt x="417" y="86"/>
                  </a:cubicBezTo>
                  <a:cubicBezTo>
                    <a:pt x="417" y="85"/>
                    <a:pt x="416" y="84"/>
                    <a:pt x="416" y="84"/>
                  </a:cubicBezTo>
                  <a:cubicBezTo>
                    <a:pt x="416" y="84"/>
                    <a:pt x="417" y="85"/>
                    <a:pt x="417" y="86"/>
                  </a:cubicBezTo>
                  <a:cubicBezTo>
                    <a:pt x="417" y="88"/>
                    <a:pt x="416" y="90"/>
                    <a:pt x="416" y="92"/>
                  </a:cubicBezTo>
                  <a:cubicBezTo>
                    <a:pt x="415" y="94"/>
                    <a:pt x="415" y="96"/>
                    <a:pt x="414" y="98"/>
                  </a:cubicBezTo>
                  <a:cubicBezTo>
                    <a:pt x="414" y="97"/>
                    <a:pt x="413" y="96"/>
                    <a:pt x="412" y="95"/>
                  </a:cubicBezTo>
                  <a:cubicBezTo>
                    <a:pt x="412" y="86"/>
                    <a:pt x="411" y="78"/>
                    <a:pt x="410" y="72"/>
                  </a:cubicBezTo>
                  <a:cubicBezTo>
                    <a:pt x="413" y="67"/>
                    <a:pt x="417" y="63"/>
                    <a:pt x="421" y="59"/>
                  </a:cubicBezTo>
                  <a:cubicBezTo>
                    <a:pt x="417" y="62"/>
                    <a:pt x="413" y="66"/>
                    <a:pt x="410" y="70"/>
                  </a:cubicBezTo>
                  <a:cubicBezTo>
                    <a:pt x="409" y="64"/>
                    <a:pt x="409" y="60"/>
                    <a:pt x="408" y="57"/>
                  </a:cubicBezTo>
                  <a:cubicBezTo>
                    <a:pt x="410" y="54"/>
                    <a:pt x="411" y="52"/>
                    <a:pt x="412" y="50"/>
                  </a:cubicBezTo>
                  <a:cubicBezTo>
                    <a:pt x="411" y="51"/>
                    <a:pt x="409" y="53"/>
                    <a:pt x="408" y="54"/>
                  </a:cubicBezTo>
                  <a:cubicBezTo>
                    <a:pt x="408" y="53"/>
                    <a:pt x="408" y="52"/>
                    <a:pt x="408" y="52"/>
                  </a:cubicBezTo>
                  <a:cubicBezTo>
                    <a:pt x="408" y="53"/>
                    <a:pt x="408" y="54"/>
                    <a:pt x="408" y="54"/>
                  </a:cubicBezTo>
                  <a:cubicBezTo>
                    <a:pt x="406" y="56"/>
                    <a:pt x="404" y="58"/>
                    <a:pt x="402" y="60"/>
                  </a:cubicBezTo>
                  <a:cubicBezTo>
                    <a:pt x="401" y="54"/>
                    <a:pt x="400" y="48"/>
                    <a:pt x="399" y="44"/>
                  </a:cubicBezTo>
                  <a:cubicBezTo>
                    <a:pt x="400" y="49"/>
                    <a:pt x="399" y="56"/>
                    <a:pt x="398" y="64"/>
                  </a:cubicBezTo>
                  <a:cubicBezTo>
                    <a:pt x="397" y="66"/>
                    <a:pt x="396" y="68"/>
                    <a:pt x="395" y="69"/>
                  </a:cubicBezTo>
                  <a:cubicBezTo>
                    <a:pt x="393" y="67"/>
                    <a:pt x="392" y="66"/>
                    <a:pt x="390" y="64"/>
                  </a:cubicBezTo>
                  <a:cubicBezTo>
                    <a:pt x="392" y="66"/>
                    <a:pt x="393" y="67"/>
                    <a:pt x="395" y="69"/>
                  </a:cubicBezTo>
                  <a:cubicBezTo>
                    <a:pt x="393" y="71"/>
                    <a:pt x="392" y="73"/>
                    <a:pt x="391" y="75"/>
                  </a:cubicBezTo>
                  <a:cubicBezTo>
                    <a:pt x="391" y="75"/>
                    <a:pt x="391" y="75"/>
                    <a:pt x="391" y="75"/>
                  </a:cubicBezTo>
                  <a:cubicBezTo>
                    <a:pt x="391" y="75"/>
                    <a:pt x="391" y="75"/>
                    <a:pt x="391" y="75"/>
                  </a:cubicBezTo>
                  <a:cubicBezTo>
                    <a:pt x="390" y="76"/>
                    <a:pt x="389" y="77"/>
                    <a:pt x="388" y="79"/>
                  </a:cubicBezTo>
                  <a:cubicBezTo>
                    <a:pt x="388" y="79"/>
                    <a:pt x="388" y="79"/>
                    <a:pt x="388" y="79"/>
                  </a:cubicBezTo>
                  <a:cubicBezTo>
                    <a:pt x="389" y="60"/>
                    <a:pt x="389" y="45"/>
                    <a:pt x="389" y="45"/>
                  </a:cubicBezTo>
                  <a:cubicBezTo>
                    <a:pt x="389" y="50"/>
                    <a:pt x="387" y="61"/>
                    <a:pt x="384" y="73"/>
                  </a:cubicBezTo>
                  <a:cubicBezTo>
                    <a:pt x="383" y="73"/>
                    <a:pt x="383" y="73"/>
                    <a:pt x="383" y="72"/>
                  </a:cubicBezTo>
                  <a:cubicBezTo>
                    <a:pt x="383" y="70"/>
                    <a:pt x="383" y="68"/>
                    <a:pt x="383" y="66"/>
                  </a:cubicBezTo>
                  <a:cubicBezTo>
                    <a:pt x="383" y="65"/>
                    <a:pt x="383" y="65"/>
                    <a:pt x="384" y="65"/>
                  </a:cubicBezTo>
                  <a:cubicBezTo>
                    <a:pt x="383" y="65"/>
                    <a:pt x="383" y="65"/>
                    <a:pt x="383" y="66"/>
                  </a:cubicBezTo>
                  <a:cubicBezTo>
                    <a:pt x="383" y="64"/>
                    <a:pt x="383" y="63"/>
                    <a:pt x="383" y="61"/>
                  </a:cubicBezTo>
                  <a:cubicBezTo>
                    <a:pt x="383" y="55"/>
                    <a:pt x="383" y="49"/>
                    <a:pt x="382" y="42"/>
                  </a:cubicBezTo>
                  <a:cubicBezTo>
                    <a:pt x="385" y="27"/>
                    <a:pt x="387" y="17"/>
                    <a:pt x="387" y="17"/>
                  </a:cubicBezTo>
                  <a:cubicBezTo>
                    <a:pt x="384" y="22"/>
                    <a:pt x="377" y="49"/>
                    <a:pt x="371" y="78"/>
                  </a:cubicBezTo>
                  <a:cubicBezTo>
                    <a:pt x="371" y="78"/>
                    <a:pt x="371" y="79"/>
                    <a:pt x="371" y="79"/>
                  </a:cubicBezTo>
                  <a:cubicBezTo>
                    <a:pt x="369" y="76"/>
                    <a:pt x="367" y="72"/>
                    <a:pt x="364" y="69"/>
                  </a:cubicBezTo>
                  <a:cubicBezTo>
                    <a:pt x="366" y="67"/>
                    <a:pt x="367" y="66"/>
                    <a:pt x="369" y="64"/>
                  </a:cubicBezTo>
                  <a:cubicBezTo>
                    <a:pt x="367" y="66"/>
                    <a:pt x="365" y="67"/>
                    <a:pt x="364" y="69"/>
                  </a:cubicBezTo>
                  <a:cubicBezTo>
                    <a:pt x="363" y="68"/>
                    <a:pt x="362" y="67"/>
                    <a:pt x="361" y="66"/>
                  </a:cubicBezTo>
                  <a:cubicBezTo>
                    <a:pt x="361" y="60"/>
                    <a:pt x="361" y="55"/>
                    <a:pt x="360" y="52"/>
                  </a:cubicBezTo>
                  <a:cubicBezTo>
                    <a:pt x="361" y="56"/>
                    <a:pt x="361" y="60"/>
                    <a:pt x="360" y="64"/>
                  </a:cubicBezTo>
                  <a:cubicBezTo>
                    <a:pt x="357" y="60"/>
                    <a:pt x="352" y="55"/>
                    <a:pt x="347" y="50"/>
                  </a:cubicBezTo>
                  <a:cubicBezTo>
                    <a:pt x="350" y="55"/>
                    <a:pt x="353" y="60"/>
                    <a:pt x="356" y="65"/>
                  </a:cubicBezTo>
                  <a:cubicBezTo>
                    <a:pt x="355" y="68"/>
                    <a:pt x="355" y="71"/>
                    <a:pt x="354" y="76"/>
                  </a:cubicBezTo>
                  <a:cubicBezTo>
                    <a:pt x="352" y="74"/>
                    <a:pt x="350" y="71"/>
                    <a:pt x="348" y="68"/>
                  </a:cubicBezTo>
                  <a:cubicBezTo>
                    <a:pt x="347" y="54"/>
                    <a:pt x="346" y="41"/>
                    <a:pt x="345" y="33"/>
                  </a:cubicBezTo>
                  <a:cubicBezTo>
                    <a:pt x="346" y="42"/>
                    <a:pt x="345" y="53"/>
                    <a:pt x="344" y="65"/>
                  </a:cubicBezTo>
                  <a:cubicBezTo>
                    <a:pt x="342" y="63"/>
                    <a:pt x="340" y="61"/>
                    <a:pt x="338" y="59"/>
                  </a:cubicBezTo>
                  <a:cubicBezTo>
                    <a:pt x="340" y="61"/>
                    <a:pt x="342" y="63"/>
                    <a:pt x="344" y="65"/>
                  </a:cubicBezTo>
                  <a:cubicBezTo>
                    <a:pt x="343" y="72"/>
                    <a:pt x="342" y="80"/>
                    <a:pt x="341" y="87"/>
                  </a:cubicBezTo>
                  <a:cubicBezTo>
                    <a:pt x="341" y="87"/>
                    <a:pt x="341" y="87"/>
                    <a:pt x="341" y="87"/>
                  </a:cubicBezTo>
                  <a:cubicBezTo>
                    <a:pt x="341" y="85"/>
                    <a:pt x="340" y="84"/>
                    <a:pt x="340" y="83"/>
                  </a:cubicBezTo>
                  <a:cubicBezTo>
                    <a:pt x="340" y="82"/>
                    <a:pt x="340" y="82"/>
                    <a:pt x="340" y="81"/>
                  </a:cubicBezTo>
                  <a:cubicBezTo>
                    <a:pt x="340" y="82"/>
                    <a:pt x="340" y="82"/>
                    <a:pt x="340" y="83"/>
                  </a:cubicBezTo>
                  <a:cubicBezTo>
                    <a:pt x="339" y="81"/>
                    <a:pt x="338" y="79"/>
                    <a:pt x="337" y="77"/>
                  </a:cubicBezTo>
                  <a:cubicBezTo>
                    <a:pt x="338" y="79"/>
                    <a:pt x="339" y="81"/>
                    <a:pt x="339" y="83"/>
                  </a:cubicBezTo>
                  <a:cubicBezTo>
                    <a:pt x="338" y="85"/>
                    <a:pt x="337" y="86"/>
                    <a:pt x="336" y="88"/>
                  </a:cubicBezTo>
                  <a:cubicBezTo>
                    <a:pt x="337" y="86"/>
                    <a:pt x="338" y="85"/>
                    <a:pt x="339" y="83"/>
                  </a:cubicBezTo>
                  <a:cubicBezTo>
                    <a:pt x="340" y="85"/>
                    <a:pt x="340" y="86"/>
                    <a:pt x="340" y="88"/>
                  </a:cubicBezTo>
                  <a:cubicBezTo>
                    <a:pt x="338" y="91"/>
                    <a:pt x="337" y="95"/>
                    <a:pt x="335" y="98"/>
                  </a:cubicBezTo>
                  <a:cubicBezTo>
                    <a:pt x="335" y="97"/>
                    <a:pt x="335" y="97"/>
                    <a:pt x="334" y="97"/>
                  </a:cubicBezTo>
                  <a:cubicBezTo>
                    <a:pt x="334" y="95"/>
                    <a:pt x="334" y="94"/>
                    <a:pt x="334" y="93"/>
                  </a:cubicBezTo>
                  <a:cubicBezTo>
                    <a:pt x="334" y="91"/>
                    <a:pt x="335" y="89"/>
                    <a:pt x="336" y="88"/>
                  </a:cubicBezTo>
                  <a:cubicBezTo>
                    <a:pt x="335" y="89"/>
                    <a:pt x="334" y="91"/>
                    <a:pt x="334" y="92"/>
                  </a:cubicBezTo>
                  <a:cubicBezTo>
                    <a:pt x="333" y="92"/>
                    <a:pt x="333" y="91"/>
                    <a:pt x="333" y="91"/>
                  </a:cubicBezTo>
                  <a:cubicBezTo>
                    <a:pt x="333" y="74"/>
                    <a:pt x="332" y="60"/>
                    <a:pt x="332" y="60"/>
                  </a:cubicBezTo>
                  <a:cubicBezTo>
                    <a:pt x="332" y="65"/>
                    <a:pt x="332" y="73"/>
                    <a:pt x="331" y="81"/>
                  </a:cubicBezTo>
                  <a:cubicBezTo>
                    <a:pt x="330" y="79"/>
                    <a:pt x="330" y="76"/>
                    <a:pt x="329" y="74"/>
                  </a:cubicBezTo>
                  <a:cubicBezTo>
                    <a:pt x="330" y="79"/>
                    <a:pt x="330" y="83"/>
                    <a:pt x="330" y="88"/>
                  </a:cubicBezTo>
                  <a:cubicBezTo>
                    <a:pt x="329" y="86"/>
                    <a:pt x="328" y="84"/>
                    <a:pt x="327" y="83"/>
                  </a:cubicBezTo>
                  <a:cubicBezTo>
                    <a:pt x="328" y="85"/>
                    <a:pt x="329" y="87"/>
                    <a:pt x="330" y="89"/>
                  </a:cubicBezTo>
                  <a:cubicBezTo>
                    <a:pt x="330" y="89"/>
                    <a:pt x="330" y="89"/>
                    <a:pt x="330" y="89"/>
                  </a:cubicBezTo>
                  <a:cubicBezTo>
                    <a:pt x="330" y="93"/>
                    <a:pt x="329" y="97"/>
                    <a:pt x="329" y="101"/>
                  </a:cubicBezTo>
                  <a:cubicBezTo>
                    <a:pt x="328" y="103"/>
                    <a:pt x="327" y="104"/>
                    <a:pt x="327" y="106"/>
                  </a:cubicBezTo>
                  <a:cubicBezTo>
                    <a:pt x="325" y="100"/>
                    <a:pt x="324" y="95"/>
                    <a:pt x="322" y="90"/>
                  </a:cubicBezTo>
                  <a:cubicBezTo>
                    <a:pt x="323" y="88"/>
                    <a:pt x="325" y="85"/>
                    <a:pt x="327" y="83"/>
                  </a:cubicBezTo>
                  <a:cubicBezTo>
                    <a:pt x="325" y="85"/>
                    <a:pt x="323" y="87"/>
                    <a:pt x="321" y="89"/>
                  </a:cubicBezTo>
                  <a:cubicBezTo>
                    <a:pt x="321" y="88"/>
                    <a:pt x="321" y="87"/>
                    <a:pt x="320" y="87"/>
                  </a:cubicBezTo>
                  <a:cubicBezTo>
                    <a:pt x="320" y="76"/>
                    <a:pt x="321" y="68"/>
                    <a:pt x="321" y="68"/>
                  </a:cubicBezTo>
                  <a:cubicBezTo>
                    <a:pt x="320" y="72"/>
                    <a:pt x="319" y="77"/>
                    <a:pt x="318" y="82"/>
                  </a:cubicBezTo>
                  <a:cubicBezTo>
                    <a:pt x="318" y="81"/>
                    <a:pt x="318" y="80"/>
                    <a:pt x="318" y="80"/>
                  </a:cubicBezTo>
                  <a:cubicBezTo>
                    <a:pt x="318" y="80"/>
                    <a:pt x="318" y="81"/>
                    <a:pt x="318" y="82"/>
                  </a:cubicBezTo>
                  <a:cubicBezTo>
                    <a:pt x="317" y="80"/>
                    <a:pt x="316" y="78"/>
                    <a:pt x="314" y="75"/>
                  </a:cubicBezTo>
                  <a:cubicBezTo>
                    <a:pt x="315" y="65"/>
                    <a:pt x="316" y="56"/>
                    <a:pt x="317" y="48"/>
                  </a:cubicBezTo>
                  <a:cubicBezTo>
                    <a:pt x="316" y="55"/>
                    <a:pt x="315" y="64"/>
                    <a:pt x="313" y="73"/>
                  </a:cubicBezTo>
                  <a:cubicBezTo>
                    <a:pt x="311" y="70"/>
                    <a:pt x="309" y="67"/>
                    <a:pt x="307" y="64"/>
                  </a:cubicBezTo>
                  <a:cubicBezTo>
                    <a:pt x="307" y="62"/>
                    <a:pt x="307" y="59"/>
                    <a:pt x="307" y="57"/>
                  </a:cubicBezTo>
                  <a:cubicBezTo>
                    <a:pt x="306" y="58"/>
                    <a:pt x="306" y="60"/>
                    <a:pt x="305" y="62"/>
                  </a:cubicBezTo>
                  <a:cubicBezTo>
                    <a:pt x="303" y="59"/>
                    <a:pt x="300" y="55"/>
                    <a:pt x="297" y="52"/>
                  </a:cubicBezTo>
                  <a:cubicBezTo>
                    <a:pt x="297" y="48"/>
                    <a:pt x="298" y="46"/>
                    <a:pt x="298" y="46"/>
                  </a:cubicBezTo>
                  <a:cubicBezTo>
                    <a:pt x="297" y="48"/>
                    <a:pt x="297" y="49"/>
                    <a:pt x="296" y="51"/>
                  </a:cubicBezTo>
                  <a:cubicBezTo>
                    <a:pt x="293" y="47"/>
                    <a:pt x="289" y="43"/>
                    <a:pt x="285" y="39"/>
                  </a:cubicBezTo>
                  <a:cubicBezTo>
                    <a:pt x="285" y="37"/>
                    <a:pt x="285" y="35"/>
                    <a:pt x="285" y="34"/>
                  </a:cubicBezTo>
                  <a:cubicBezTo>
                    <a:pt x="285" y="34"/>
                    <a:pt x="285" y="36"/>
                    <a:pt x="285" y="39"/>
                  </a:cubicBezTo>
                  <a:cubicBezTo>
                    <a:pt x="283" y="37"/>
                    <a:pt x="282" y="36"/>
                    <a:pt x="280" y="34"/>
                  </a:cubicBezTo>
                  <a:cubicBezTo>
                    <a:pt x="282" y="36"/>
                    <a:pt x="283" y="38"/>
                    <a:pt x="285" y="40"/>
                  </a:cubicBezTo>
                  <a:cubicBezTo>
                    <a:pt x="285" y="40"/>
                    <a:pt x="285" y="40"/>
                    <a:pt x="285" y="41"/>
                  </a:cubicBezTo>
                  <a:cubicBezTo>
                    <a:pt x="285" y="40"/>
                    <a:pt x="285" y="40"/>
                    <a:pt x="285" y="40"/>
                  </a:cubicBezTo>
                  <a:cubicBezTo>
                    <a:pt x="289" y="45"/>
                    <a:pt x="293" y="49"/>
                    <a:pt x="296" y="53"/>
                  </a:cubicBezTo>
                  <a:cubicBezTo>
                    <a:pt x="295" y="55"/>
                    <a:pt x="295" y="59"/>
                    <a:pt x="294" y="62"/>
                  </a:cubicBezTo>
                  <a:cubicBezTo>
                    <a:pt x="292" y="60"/>
                    <a:pt x="289" y="58"/>
                    <a:pt x="286" y="56"/>
                  </a:cubicBezTo>
                  <a:cubicBezTo>
                    <a:pt x="285" y="50"/>
                    <a:pt x="285" y="44"/>
                    <a:pt x="285" y="41"/>
                  </a:cubicBezTo>
                  <a:cubicBezTo>
                    <a:pt x="285" y="45"/>
                    <a:pt x="285" y="50"/>
                    <a:pt x="284" y="55"/>
                  </a:cubicBezTo>
                  <a:cubicBezTo>
                    <a:pt x="283" y="54"/>
                    <a:pt x="282" y="53"/>
                    <a:pt x="280" y="52"/>
                  </a:cubicBezTo>
                  <a:cubicBezTo>
                    <a:pt x="282" y="53"/>
                    <a:pt x="283" y="54"/>
                    <a:pt x="284" y="55"/>
                  </a:cubicBezTo>
                  <a:cubicBezTo>
                    <a:pt x="284" y="64"/>
                    <a:pt x="283" y="73"/>
                    <a:pt x="281" y="83"/>
                  </a:cubicBezTo>
                  <a:cubicBezTo>
                    <a:pt x="281" y="82"/>
                    <a:pt x="281" y="81"/>
                    <a:pt x="281" y="81"/>
                  </a:cubicBezTo>
                  <a:cubicBezTo>
                    <a:pt x="281" y="82"/>
                    <a:pt x="281" y="82"/>
                    <a:pt x="281" y="83"/>
                  </a:cubicBezTo>
                  <a:cubicBezTo>
                    <a:pt x="281" y="88"/>
                    <a:pt x="280" y="92"/>
                    <a:pt x="279" y="97"/>
                  </a:cubicBezTo>
                  <a:cubicBezTo>
                    <a:pt x="278" y="89"/>
                    <a:pt x="275" y="81"/>
                    <a:pt x="272" y="73"/>
                  </a:cubicBezTo>
                  <a:cubicBezTo>
                    <a:pt x="272" y="72"/>
                    <a:pt x="272" y="71"/>
                    <a:pt x="272" y="71"/>
                  </a:cubicBezTo>
                  <a:cubicBezTo>
                    <a:pt x="273" y="70"/>
                    <a:pt x="274" y="69"/>
                    <a:pt x="275" y="68"/>
                  </a:cubicBezTo>
                  <a:cubicBezTo>
                    <a:pt x="277" y="72"/>
                    <a:pt x="279" y="76"/>
                    <a:pt x="281" y="81"/>
                  </a:cubicBezTo>
                  <a:cubicBezTo>
                    <a:pt x="279" y="76"/>
                    <a:pt x="278" y="72"/>
                    <a:pt x="275" y="67"/>
                  </a:cubicBezTo>
                  <a:cubicBezTo>
                    <a:pt x="276" y="67"/>
                    <a:pt x="277" y="66"/>
                    <a:pt x="277" y="65"/>
                  </a:cubicBezTo>
                  <a:cubicBezTo>
                    <a:pt x="277" y="66"/>
                    <a:pt x="276" y="66"/>
                    <a:pt x="275" y="67"/>
                  </a:cubicBezTo>
                  <a:cubicBezTo>
                    <a:pt x="269" y="54"/>
                    <a:pt x="259" y="41"/>
                    <a:pt x="247" y="25"/>
                  </a:cubicBezTo>
                  <a:cubicBezTo>
                    <a:pt x="259" y="42"/>
                    <a:pt x="268" y="55"/>
                    <a:pt x="275" y="68"/>
                  </a:cubicBezTo>
                  <a:cubicBezTo>
                    <a:pt x="274" y="68"/>
                    <a:pt x="273" y="69"/>
                    <a:pt x="272" y="70"/>
                  </a:cubicBezTo>
                  <a:cubicBezTo>
                    <a:pt x="272" y="68"/>
                    <a:pt x="272" y="66"/>
                    <a:pt x="272" y="66"/>
                  </a:cubicBezTo>
                  <a:cubicBezTo>
                    <a:pt x="272" y="68"/>
                    <a:pt x="272" y="69"/>
                    <a:pt x="271" y="71"/>
                  </a:cubicBezTo>
                  <a:cubicBezTo>
                    <a:pt x="271" y="71"/>
                    <a:pt x="271" y="71"/>
                    <a:pt x="271" y="71"/>
                  </a:cubicBezTo>
                  <a:cubicBezTo>
                    <a:pt x="267" y="61"/>
                    <a:pt x="260" y="52"/>
                    <a:pt x="251" y="42"/>
                  </a:cubicBezTo>
                  <a:cubicBezTo>
                    <a:pt x="258" y="55"/>
                    <a:pt x="263" y="65"/>
                    <a:pt x="267" y="75"/>
                  </a:cubicBezTo>
                  <a:cubicBezTo>
                    <a:pt x="266" y="76"/>
                    <a:pt x="265" y="77"/>
                    <a:pt x="264" y="77"/>
                  </a:cubicBezTo>
                  <a:cubicBezTo>
                    <a:pt x="262" y="73"/>
                    <a:pt x="260" y="70"/>
                    <a:pt x="258" y="68"/>
                  </a:cubicBezTo>
                  <a:cubicBezTo>
                    <a:pt x="258" y="63"/>
                    <a:pt x="257" y="60"/>
                    <a:pt x="257" y="60"/>
                  </a:cubicBezTo>
                  <a:cubicBezTo>
                    <a:pt x="257" y="62"/>
                    <a:pt x="257" y="64"/>
                    <a:pt x="257" y="67"/>
                  </a:cubicBezTo>
                  <a:cubicBezTo>
                    <a:pt x="251" y="57"/>
                    <a:pt x="243" y="47"/>
                    <a:pt x="232" y="38"/>
                  </a:cubicBezTo>
                  <a:cubicBezTo>
                    <a:pt x="243" y="49"/>
                    <a:pt x="251" y="60"/>
                    <a:pt x="257" y="71"/>
                  </a:cubicBezTo>
                  <a:cubicBezTo>
                    <a:pt x="256" y="75"/>
                    <a:pt x="256" y="80"/>
                    <a:pt x="256" y="85"/>
                  </a:cubicBezTo>
                  <a:cubicBezTo>
                    <a:pt x="255" y="84"/>
                    <a:pt x="255" y="84"/>
                    <a:pt x="254" y="83"/>
                  </a:cubicBezTo>
                  <a:cubicBezTo>
                    <a:pt x="255" y="84"/>
                    <a:pt x="255" y="85"/>
                    <a:pt x="256" y="86"/>
                  </a:cubicBezTo>
                  <a:cubicBezTo>
                    <a:pt x="255" y="87"/>
                    <a:pt x="255" y="88"/>
                    <a:pt x="255" y="89"/>
                  </a:cubicBezTo>
                  <a:cubicBezTo>
                    <a:pt x="253" y="92"/>
                    <a:pt x="252" y="94"/>
                    <a:pt x="250" y="97"/>
                  </a:cubicBezTo>
                  <a:cubicBezTo>
                    <a:pt x="250" y="93"/>
                    <a:pt x="250" y="90"/>
                    <a:pt x="250" y="87"/>
                  </a:cubicBezTo>
                  <a:cubicBezTo>
                    <a:pt x="251" y="84"/>
                    <a:pt x="252" y="82"/>
                    <a:pt x="253" y="80"/>
                  </a:cubicBezTo>
                  <a:cubicBezTo>
                    <a:pt x="253" y="81"/>
                    <a:pt x="254" y="82"/>
                    <a:pt x="254" y="83"/>
                  </a:cubicBezTo>
                  <a:cubicBezTo>
                    <a:pt x="254" y="81"/>
                    <a:pt x="253" y="80"/>
                    <a:pt x="253" y="79"/>
                  </a:cubicBezTo>
                  <a:cubicBezTo>
                    <a:pt x="253" y="79"/>
                    <a:pt x="253" y="78"/>
                    <a:pt x="254" y="77"/>
                  </a:cubicBezTo>
                  <a:cubicBezTo>
                    <a:pt x="253" y="77"/>
                    <a:pt x="253" y="78"/>
                    <a:pt x="252" y="79"/>
                  </a:cubicBezTo>
                  <a:cubicBezTo>
                    <a:pt x="251" y="77"/>
                    <a:pt x="251" y="76"/>
                    <a:pt x="250" y="75"/>
                  </a:cubicBezTo>
                  <a:cubicBezTo>
                    <a:pt x="251" y="77"/>
                    <a:pt x="251" y="78"/>
                    <a:pt x="252" y="79"/>
                  </a:cubicBezTo>
                  <a:cubicBezTo>
                    <a:pt x="251" y="80"/>
                    <a:pt x="251" y="81"/>
                    <a:pt x="250" y="82"/>
                  </a:cubicBezTo>
                  <a:cubicBezTo>
                    <a:pt x="250" y="73"/>
                    <a:pt x="250" y="68"/>
                    <a:pt x="250" y="68"/>
                  </a:cubicBezTo>
                  <a:cubicBezTo>
                    <a:pt x="250" y="72"/>
                    <a:pt x="249" y="78"/>
                    <a:pt x="248" y="85"/>
                  </a:cubicBezTo>
                  <a:cubicBezTo>
                    <a:pt x="246" y="90"/>
                    <a:pt x="244" y="94"/>
                    <a:pt x="242" y="99"/>
                  </a:cubicBezTo>
                  <a:cubicBezTo>
                    <a:pt x="242" y="98"/>
                    <a:pt x="241" y="97"/>
                    <a:pt x="241" y="96"/>
                  </a:cubicBezTo>
                  <a:cubicBezTo>
                    <a:pt x="242" y="92"/>
                    <a:pt x="242" y="89"/>
                    <a:pt x="242" y="89"/>
                  </a:cubicBezTo>
                  <a:cubicBezTo>
                    <a:pt x="242" y="91"/>
                    <a:pt x="241" y="92"/>
                    <a:pt x="241" y="94"/>
                  </a:cubicBezTo>
                  <a:cubicBezTo>
                    <a:pt x="240" y="91"/>
                    <a:pt x="239" y="88"/>
                    <a:pt x="239" y="85"/>
                  </a:cubicBezTo>
                  <a:cubicBezTo>
                    <a:pt x="238" y="88"/>
                    <a:pt x="238" y="91"/>
                    <a:pt x="238" y="94"/>
                  </a:cubicBezTo>
                  <a:cubicBezTo>
                    <a:pt x="238" y="97"/>
                    <a:pt x="238" y="100"/>
                    <a:pt x="238" y="103"/>
                  </a:cubicBezTo>
                  <a:cubicBezTo>
                    <a:pt x="237" y="107"/>
                    <a:pt x="236" y="112"/>
                    <a:pt x="234" y="116"/>
                  </a:cubicBezTo>
                  <a:cubicBezTo>
                    <a:pt x="233" y="112"/>
                    <a:pt x="231" y="108"/>
                    <a:pt x="230" y="104"/>
                  </a:cubicBezTo>
                  <a:cubicBezTo>
                    <a:pt x="231" y="109"/>
                    <a:pt x="232" y="115"/>
                    <a:pt x="233" y="120"/>
                  </a:cubicBezTo>
                  <a:cubicBezTo>
                    <a:pt x="231" y="124"/>
                    <a:pt x="230" y="127"/>
                    <a:pt x="228" y="130"/>
                  </a:cubicBezTo>
                  <a:cubicBezTo>
                    <a:pt x="227" y="128"/>
                    <a:pt x="227" y="126"/>
                    <a:pt x="226" y="123"/>
                  </a:cubicBezTo>
                  <a:cubicBezTo>
                    <a:pt x="227" y="115"/>
                    <a:pt x="229" y="106"/>
                    <a:pt x="231" y="99"/>
                  </a:cubicBezTo>
                  <a:cubicBezTo>
                    <a:pt x="232" y="98"/>
                    <a:pt x="232" y="97"/>
                    <a:pt x="232" y="96"/>
                  </a:cubicBezTo>
                  <a:cubicBezTo>
                    <a:pt x="232" y="96"/>
                    <a:pt x="232" y="97"/>
                    <a:pt x="232" y="97"/>
                  </a:cubicBezTo>
                  <a:cubicBezTo>
                    <a:pt x="234" y="86"/>
                    <a:pt x="237" y="76"/>
                    <a:pt x="237" y="76"/>
                  </a:cubicBezTo>
                  <a:cubicBezTo>
                    <a:pt x="232" y="83"/>
                    <a:pt x="227" y="96"/>
                    <a:pt x="222" y="109"/>
                  </a:cubicBezTo>
                  <a:cubicBezTo>
                    <a:pt x="222" y="107"/>
                    <a:pt x="222" y="106"/>
                    <a:pt x="221" y="104"/>
                  </a:cubicBezTo>
                  <a:cubicBezTo>
                    <a:pt x="223" y="97"/>
                    <a:pt x="226" y="90"/>
                    <a:pt x="229" y="84"/>
                  </a:cubicBezTo>
                  <a:cubicBezTo>
                    <a:pt x="226" y="90"/>
                    <a:pt x="223" y="96"/>
                    <a:pt x="221" y="102"/>
                  </a:cubicBezTo>
                  <a:cubicBezTo>
                    <a:pt x="221" y="102"/>
                    <a:pt x="220" y="101"/>
                    <a:pt x="220" y="101"/>
                  </a:cubicBezTo>
                  <a:cubicBezTo>
                    <a:pt x="222" y="77"/>
                    <a:pt x="218" y="62"/>
                    <a:pt x="218" y="62"/>
                  </a:cubicBezTo>
                  <a:cubicBezTo>
                    <a:pt x="219" y="69"/>
                    <a:pt x="219" y="80"/>
                    <a:pt x="218" y="91"/>
                  </a:cubicBezTo>
                  <a:cubicBezTo>
                    <a:pt x="217" y="89"/>
                    <a:pt x="217" y="88"/>
                    <a:pt x="216" y="87"/>
                  </a:cubicBezTo>
                  <a:cubicBezTo>
                    <a:pt x="216" y="88"/>
                    <a:pt x="216" y="88"/>
                    <a:pt x="216" y="88"/>
                  </a:cubicBezTo>
                  <a:cubicBezTo>
                    <a:pt x="216" y="90"/>
                    <a:pt x="217" y="93"/>
                    <a:pt x="217" y="96"/>
                  </a:cubicBezTo>
                  <a:cubicBezTo>
                    <a:pt x="216" y="101"/>
                    <a:pt x="216" y="105"/>
                    <a:pt x="215" y="110"/>
                  </a:cubicBezTo>
                  <a:cubicBezTo>
                    <a:pt x="214" y="109"/>
                    <a:pt x="214" y="107"/>
                    <a:pt x="213" y="106"/>
                  </a:cubicBezTo>
                  <a:cubicBezTo>
                    <a:pt x="214" y="103"/>
                    <a:pt x="214" y="99"/>
                    <a:pt x="215" y="96"/>
                  </a:cubicBezTo>
                  <a:cubicBezTo>
                    <a:pt x="214" y="98"/>
                    <a:pt x="213" y="100"/>
                    <a:pt x="212" y="103"/>
                  </a:cubicBezTo>
                  <a:cubicBezTo>
                    <a:pt x="211" y="101"/>
                    <a:pt x="210" y="99"/>
                    <a:pt x="210" y="98"/>
                  </a:cubicBezTo>
                  <a:cubicBezTo>
                    <a:pt x="210" y="89"/>
                    <a:pt x="211" y="82"/>
                    <a:pt x="211" y="82"/>
                  </a:cubicBezTo>
                  <a:cubicBezTo>
                    <a:pt x="209" y="97"/>
                    <a:pt x="209" y="97"/>
                    <a:pt x="209" y="97"/>
                  </a:cubicBezTo>
                  <a:cubicBezTo>
                    <a:pt x="208" y="94"/>
                    <a:pt x="207" y="92"/>
                    <a:pt x="206" y="90"/>
                  </a:cubicBezTo>
                  <a:cubicBezTo>
                    <a:pt x="206" y="90"/>
                    <a:pt x="206" y="90"/>
                    <a:pt x="206" y="90"/>
                  </a:cubicBezTo>
                  <a:cubicBezTo>
                    <a:pt x="206" y="90"/>
                    <a:pt x="206" y="90"/>
                    <a:pt x="206" y="90"/>
                  </a:cubicBezTo>
                  <a:cubicBezTo>
                    <a:pt x="206" y="89"/>
                    <a:pt x="206" y="89"/>
                    <a:pt x="205" y="88"/>
                  </a:cubicBezTo>
                  <a:cubicBezTo>
                    <a:pt x="205" y="83"/>
                    <a:pt x="205" y="78"/>
                    <a:pt x="205" y="73"/>
                  </a:cubicBezTo>
                  <a:cubicBezTo>
                    <a:pt x="208" y="70"/>
                    <a:pt x="211" y="66"/>
                    <a:pt x="214" y="63"/>
                  </a:cubicBezTo>
                  <a:cubicBezTo>
                    <a:pt x="211" y="66"/>
                    <a:pt x="208" y="69"/>
                    <a:pt x="205" y="71"/>
                  </a:cubicBezTo>
                  <a:cubicBezTo>
                    <a:pt x="205" y="65"/>
                    <a:pt x="205" y="60"/>
                    <a:pt x="205" y="60"/>
                  </a:cubicBezTo>
                  <a:cubicBezTo>
                    <a:pt x="205" y="64"/>
                    <a:pt x="204" y="68"/>
                    <a:pt x="204" y="72"/>
                  </a:cubicBezTo>
                  <a:cubicBezTo>
                    <a:pt x="203" y="74"/>
                    <a:pt x="201" y="75"/>
                    <a:pt x="200" y="77"/>
                  </a:cubicBezTo>
                  <a:cubicBezTo>
                    <a:pt x="200" y="70"/>
                    <a:pt x="200" y="64"/>
                    <a:pt x="200" y="64"/>
                  </a:cubicBezTo>
                  <a:cubicBezTo>
                    <a:pt x="200" y="66"/>
                    <a:pt x="199" y="71"/>
                    <a:pt x="198" y="78"/>
                  </a:cubicBezTo>
                  <a:cubicBezTo>
                    <a:pt x="196" y="81"/>
                    <a:pt x="193" y="85"/>
                    <a:pt x="191" y="88"/>
                  </a:cubicBezTo>
                  <a:cubicBezTo>
                    <a:pt x="191" y="64"/>
                    <a:pt x="191" y="42"/>
                    <a:pt x="191" y="42"/>
                  </a:cubicBezTo>
                  <a:cubicBezTo>
                    <a:pt x="191" y="55"/>
                    <a:pt x="188" y="77"/>
                    <a:pt x="186" y="96"/>
                  </a:cubicBezTo>
                  <a:cubicBezTo>
                    <a:pt x="184" y="100"/>
                    <a:pt x="182" y="104"/>
                    <a:pt x="181" y="107"/>
                  </a:cubicBezTo>
                  <a:cubicBezTo>
                    <a:pt x="181" y="107"/>
                    <a:pt x="180" y="106"/>
                    <a:pt x="180" y="106"/>
                  </a:cubicBezTo>
                  <a:cubicBezTo>
                    <a:pt x="182" y="87"/>
                    <a:pt x="184" y="70"/>
                    <a:pt x="184" y="70"/>
                  </a:cubicBezTo>
                  <a:cubicBezTo>
                    <a:pt x="182" y="74"/>
                    <a:pt x="179" y="98"/>
                    <a:pt x="177" y="118"/>
                  </a:cubicBezTo>
                  <a:cubicBezTo>
                    <a:pt x="177" y="118"/>
                    <a:pt x="177" y="119"/>
                    <a:pt x="177" y="120"/>
                  </a:cubicBezTo>
                  <a:cubicBezTo>
                    <a:pt x="177" y="119"/>
                    <a:pt x="177" y="119"/>
                    <a:pt x="177" y="118"/>
                  </a:cubicBezTo>
                  <a:cubicBezTo>
                    <a:pt x="177" y="119"/>
                    <a:pt x="177" y="119"/>
                    <a:pt x="177" y="120"/>
                  </a:cubicBezTo>
                  <a:cubicBezTo>
                    <a:pt x="177" y="121"/>
                    <a:pt x="176" y="121"/>
                    <a:pt x="176" y="122"/>
                  </a:cubicBezTo>
                  <a:cubicBezTo>
                    <a:pt x="176" y="115"/>
                    <a:pt x="176" y="108"/>
                    <a:pt x="176" y="101"/>
                  </a:cubicBezTo>
                  <a:cubicBezTo>
                    <a:pt x="176" y="101"/>
                    <a:pt x="176" y="100"/>
                    <a:pt x="176" y="100"/>
                  </a:cubicBezTo>
                  <a:cubicBezTo>
                    <a:pt x="176" y="100"/>
                    <a:pt x="176" y="101"/>
                    <a:pt x="176" y="101"/>
                  </a:cubicBezTo>
                  <a:cubicBezTo>
                    <a:pt x="176" y="98"/>
                    <a:pt x="176" y="94"/>
                    <a:pt x="176" y="91"/>
                  </a:cubicBezTo>
                  <a:cubicBezTo>
                    <a:pt x="177" y="88"/>
                    <a:pt x="179" y="85"/>
                    <a:pt x="181" y="83"/>
                  </a:cubicBezTo>
                  <a:cubicBezTo>
                    <a:pt x="179" y="85"/>
                    <a:pt x="177" y="87"/>
                    <a:pt x="176" y="90"/>
                  </a:cubicBezTo>
                  <a:cubicBezTo>
                    <a:pt x="175" y="79"/>
                    <a:pt x="174" y="69"/>
                    <a:pt x="174" y="61"/>
                  </a:cubicBezTo>
                  <a:cubicBezTo>
                    <a:pt x="174" y="73"/>
                    <a:pt x="172" y="87"/>
                    <a:pt x="169" y="100"/>
                  </a:cubicBezTo>
                  <a:cubicBezTo>
                    <a:pt x="165" y="107"/>
                    <a:pt x="162" y="115"/>
                    <a:pt x="160" y="123"/>
                  </a:cubicBezTo>
                  <a:cubicBezTo>
                    <a:pt x="161" y="109"/>
                    <a:pt x="162" y="92"/>
                    <a:pt x="163" y="80"/>
                  </a:cubicBezTo>
                  <a:cubicBezTo>
                    <a:pt x="165" y="73"/>
                    <a:pt x="167" y="67"/>
                    <a:pt x="167" y="61"/>
                  </a:cubicBezTo>
                  <a:cubicBezTo>
                    <a:pt x="166" y="60"/>
                    <a:pt x="166" y="60"/>
                    <a:pt x="166" y="60"/>
                  </a:cubicBezTo>
                  <a:cubicBezTo>
                    <a:pt x="157" y="75"/>
                    <a:pt x="153" y="88"/>
                    <a:pt x="151" y="102"/>
                  </a:cubicBezTo>
                  <a:cubicBezTo>
                    <a:pt x="151" y="102"/>
                    <a:pt x="151" y="101"/>
                    <a:pt x="151" y="101"/>
                  </a:cubicBezTo>
                  <a:cubicBezTo>
                    <a:pt x="152" y="68"/>
                    <a:pt x="155" y="30"/>
                    <a:pt x="155" y="30"/>
                  </a:cubicBezTo>
                  <a:cubicBezTo>
                    <a:pt x="153" y="38"/>
                    <a:pt x="150" y="60"/>
                    <a:pt x="148" y="83"/>
                  </a:cubicBezTo>
                  <a:cubicBezTo>
                    <a:pt x="145" y="87"/>
                    <a:pt x="143" y="92"/>
                    <a:pt x="140" y="97"/>
                  </a:cubicBezTo>
                  <a:cubicBezTo>
                    <a:pt x="140" y="91"/>
                    <a:pt x="139" y="85"/>
                    <a:pt x="139" y="79"/>
                  </a:cubicBezTo>
                  <a:cubicBezTo>
                    <a:pt x="139" y="78"/>
                    <a:pt x="139" y="78"/>
                    <a:pt x="140" y="78"/>
                  </a:cubicBezTo>
                  <a:cubicBezTo>
                    <a:pt x="139" y="78"/>
                    <a:pt x="139" y="78"/>
                    <a:pt x="139" y="78"/>
                  </a:cubicBezTo>
                  <a:cubicBezTo>
                    <a:pt x="137" y="58"/>
                    <a:pt x="136" y="41"/>
                    <a:pt x="136" y="41"/>
                  </a:cubicBezTo>
                  <a:cubicBezTo>
                    <a:pt x="137" y="52"/>
                    <a:pt x="137" y="67"/>
                    <a:pt x="136" y="82"/>
                  </a:cubicBezTo>
                  <a:cubicBezTo>
                    <a:pt x="134" y="84"/>
                    <a:pt x="132" y="87"/>
                    <a:pt x="130" y="92"/>
                  </a:cubicBezTo>
                  <a:cubicBezTo>
                    <a:pt x="130" y="82"/>
                    <a:pt x="130" y="72"/>
                    <a:pt x="130" y="68"/>
                  </a:cubicBezTo>
                  <a:cubicBezTo>
                    <a:pt x="129" y="77"/>
                    <a:pt x="128" y="88"/>
                    <a:pt x="126" y="99"/>
                  </a:cubicBezTo>
                  <a:cubicBezTo>
                    <a:pt x="125" y="94"/>
                    <a:pt x="123" y="89"/>
                    <a:pt x="121" y="84"/>
                  </a:cubicBezTo>
                  <a:cubicBezTo>
                    <a:pt x="123" y="90"/>
                    <a:pt x="125" y="96"/>
                    <a:pt x="126" y="101"/>
                  </a:cubicBezTo>
                  <a:cubicBezTo>
                    <a:pt x="125" y="105"/>
                    <a:pt x="124" y="109"/>
                    <a:pt x="123" y="113"/>
                  </a:cubicBezTo>
                  <a:cubicBezTo>
                    <a:pt x="123" y="110"/>
                    <a:pt x="123" y="108"/>
                    <a:pt x="123" y="105"/>
                  </a:cubicBezTo>
                  <a:cubicBezTo>
                    <a:pt x="122" y="108"/>
                    <a:pt x="122" y="115"/>
                    <a:pt x="122" y="119"/>
                  </a:cubicBezTo>
                  <a:cubicBezTo>
                    <a:pt x="122" y="120"/>
                    <a:pt x="121" y="122"/>
                    <a:pt x="121" y="124"/>
                  </a:cubicBezTo>
                  <a:cubicBezTo>
                    <a:pt x="120" y="125"/>
                    <a:pt x="120" y="127"/>
                    <a:pt x="120" y="128"/>
                  </a:cubicBezTo>
                  <a:cubicBezTo>
                    <a:pt x="119" y="124"/>
                    <a:pt x="118" y="120"/>
                    <a:pt x="117" y="116"/>
                  </a:cubicBezTo>
                  <a:cubicBezTo>
                    <a:pt x="118" y="108"/>
                    <a:pt x="119" y="100"/>
                    <a:pt x="119" y="94"/>
                  </a:cubicBezTo>
                  <a:cubicBezTo>
                    <a:pt x="120" y="92"/>
                    <a:pt x="120" y="91"/>
                    <a:pt x="121" y="89"/>
                  </a:cubicBezTo>
                  <a:cubicBezTo>
                    <a:pt x="121" y="90"/>
                    <a:pt x="120" y="91"/>
                    <a:pt x="119" y="92"/>
                  </a:cubicBezTo>
                  <a:cubicBezTo>
                    <a:pt x="120" y="87"/>
                    <a:pt x="120" y="83"/>
                    <a:pt x="120" y="83"/>
                  </a:cubicBezTo>
                  <a:cubicBezTo>
                    <a:pt x="120" y="85"/>
                    <a:pt x="119" y="89"/>
                    <a:pt x="118" y="93"/>
                  </a:cubicBezTo>
                  <a:cubicBezTo>
                    <a:pt x="117" y="96"/>
                    <a:pt x="115" y="99"/>
                    <a:pt x="114" y="102"/>
                  </a:cubicBezTo>
                  <a:cubicBezTo>
                    <a:pt x="113" y="101"/>
                    <a:pt x="113" y="100"/>
                    <a:pt x="113" y="99"/>
                  </a:cubicBezTo>
                  <a:cubicBezTo>
                    <a:pt x="115" y="80"/>
                    <a:pt x="117" y="62"/>
                    <a:pt x="117" y="62"/>
                  </a:cubicBezTo>
                  <a:cubicBezTo>
                    <a:pt x="115" y="66"/>
                    <a:pt x="113" y="80"/>
                    <a:pt x="111" y="95"/>
                  </a:cubicBezTo>
                  <a:cubicBezTo>
                    <a:pt x="111" y="94"/>
                    <a:pt x="110" y="92"/>
                    <a:pt x="109" y="90"/>
                  </a:cubicBezTo>
                  <a:cubicBezTo>
                    <a:pt x="110" y="92"/>
                    <a:pt x="111" y="94"/>
                    <a:pt x="111" y="96"/>
                  </a:cubicBezTo>
                  <a:cubicBezTo>
                    <a:pt x="111" y="101"/>
                    <a:pt x="110" y="106"/>
                    <a:pt x="110" y="110"/>
                  </a:cubicBezTo>
                  <a:cubicBezTo>
                    <a:pt x="109" y="113"/>
                    <a:pt x="108" y="116"/>
                    <a:pt x="107" y="118"/>
                  </a:cubicBezTo>
                  <a:cubicBezTo>
                    <a:pt x="106" y="94"/>
                    <a:pt x="101" y="64"/>
                    <a:pt x="101" y="64"/>
                  </a:cubicBezTo>
                  <a:cubicBezTo>
                    <a:pt x="101" y="64"/>
                    <a:pt x="101" y="73"/>
                    <a:pt x="101" y="82"/>
                  </a:cubicBezTo>
                  <a:cubicBezTo>
                    <a:pt x="102" y="88"/>
                    <a:pt x="101" y="98"/>
                    <a:pt x="99" y="108"/>
                  </a:cubicBezTo>
                  <a:cubicBezTo>
                    <a:pt x="98" y="111"/>
                    <a:pt x="97" y="114"/>
                    <a:pt x="96" y="117"/>
                  </a:cubicBezTo>
                  <a:cubicBezTo>
                    <a:pt x="96" y="108"/>
                    <a:pt x="95" y="99"/>
                    <a:pt x="93" y="90"/>
                  </a:cubicBezTo>
                  <a:cubicBezTo>
                    <a:pt x="97" y="78"/>
                    <a:pt x="101" y="66"/>
                    <a:pt x="100" y="56"/>
                  </a:cubicBezTo>
                  <a:cubicBezTo>
                    <a:pt x="97" y="62"/>
                    <a:pt x="95" y="67"/>
                    <a:pt x="92" y="72"/>
                  </a:cubicBezTo>
                  <a:cubicBezTo>
                    <a:pt x="95" y="34"/>
                    <a:pt x="88" y="19"/>
                    <a:pt x="88" y="19"/>
                  </a:cubicBezTo>
                  <a:cubicBezTo>
                    <a:pt x="88" y="19"/>
                    <a:pt x="92" y="31"/>
                    <a:pt x="90" y="54"/>
                  </a:cubicBezTo>
                  <a:cubicBezTo>
                    <a:pt x="89" y="61"/>
                    <a:pt x="88" y="74"/>
                    <a:pt x="87" y="88"/>
                  </a:cubicBezTo>
                  <a:cubicBezTo>
                    <a:pt x="85" y="92"/>
                    <a:pt x="85" y="97"/>
                    <a:pt x="84" y="101"/>
                  </a:cubicBezTo>
                  <a:cubicBezTo>
                    <a:pt x="83" y="98"/>
                    <a:pt x="82" y="95"/>
                    <a:pt x="81" y="91"/>
                  </a:cubicBezTo>
                  <a:cubicBezTo>
                    <a:pt x="81" y="89"/>
                    <a:pt x="81" y="87"/>
                    <a:pt x="82" y="85"/>
                  </a:cubicBezTo>
                  <a:cubicBezTo>
                    <a:pt x="81" y="87"/>
                    <a:pt x="81" y="88"/>
                    <a:pt x="80" y="90"/>
                  </a:cubicBezTo>
                  <a:cubicBezTo>
                    <a:pt x="80" y="89"/>
                    <a:pt x="79" y="88"/>
                    <a:pt x="79" y="87"/>
                  </a:cubicBezTo>
                  <a:cubicBezTo>
                    <a:pt x="79" y="83"/>
                    <a:pt x="79" y="78"/>
                    <a:pt x="79" y="74"/>
                  </a:cubicBezTo>
                  <a:cubicBezTo>
                    <a:pt x="79" y="46"/>
                    <a:pt x="69" y="40"/>
                    <a:pt x="69" y="40"/>
                  </a:cubicBezTo>
                  <a:cubicBezTo>
                    <a:pt x="69" y="40"/>
                    <a:pt x="75" y="44"/>
                    <a:pt x="75" y="70"/>
                  </a:cubicBezTo>
                  <a:cubicBezTo>
                    <a:pt x="75" y="84"/>
                    <a:pt x="70" y="108"/>
                    <a:pt x="65" y="125"/>
                  </a:cubicBezTo>
                  <a:cubicBezTo>
                    <a:pt x="65" y="123"/>
                    <a:pt x="65" y="120"/>
                    <a:pt x="64" y="118"/>
                  </a:cubicBezTo>
                  <a:cubicBezTo>
                    <a:pt x="65" y="111"/>
                    <a:pt x="66" y="105"/>
                    <a:pt x="66" y="98"/>
                  </a:cubicBezTo>
                  <a:cubicBezTo>
                    <a:pt x="65" y="101"/>
                    <a:pt x="64" y="104"/>
                    <a:pt x="64" y="107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4" y="97"/>
                    <a:pt x="65" y="83"/>
                    <a:pt x="72" y="75"/>
                  </a:cubicBezTo>
                  <a:cubicBezTo>
                    <a:pt x="68" y="77"/>
                    <a:pt x="65" y="82"/>
                    <a:pt x="63" y="87"/>
                  </a:cubicBezTo>
                  <a:cubicBezTo>
                    <a:pt x="64" y="78"/>
                    <a:pt x="64" y="71"/>
                    <a:pt x="64" y="71"/>
                  </a:cubicBezTo>
                  <a:cubicBezTo>
                    <a:pt x="64" y="75"/>
                    <a:pt x="60" y="97"/>
                    <a:pt x="56" y="116"/>
                  </a:cubicBezTo>
                  <a:cubicBezTo>
                    <a:pt x="56" y="114"/>
                    <a:pt x="56" y="112"/>
                    <a:pt x="55" y="110"/>
                  </a:cubicBezTo>
                  <a:cubicBezTo>
                    <a:pt x="56" y="99"/>
                    <a:pt x="57" y="87"/>
                    <a:pt x="58" y="78"/>
                  </a:cubicBezTo>
                  <a:cubicBezTo>
                    <a:pt x="60" y="71"/>
                    <a:pt x="62" y="63"/>
                    <a:pt x="65" y="55"/>
                  </a:cubicBezTo>
                  <a:cubicBezTo>
                    <a:pt x="65" y="54"/>
                    <a:pt x="64" y="52"/>
                    <a:pt x="64" y="51"/>
                  </a:cubicBezTo>
                  <a:cubicBezTo>
                    <a:pt x="62" y="54"/>
                    <a:pt x="61" y="57"/>
                    <a:pt x="60" y="60"/>
                  </a:cubicBezTo>
                  <a:cubicBezTo>
                    <a:pt x="60" y="60"/>
                    <a:pt x="60" y="59"/>
                    <a:pt x="60" y="59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56" y="70"/>
                    <a:pt x="53" y="80"/>
                    <a:pt x="51" y="89"/>
                  </a:cubicBezTo>
                  <a:cubicBezTo>
                    <a:pt x="56" y="30"/>
                    <a:pt x="53" y="15"/>
                    <a:pt x="52" y="13"/>
                  </a:cubicBezTo>
                  <a:cubicBezTo>
                    <a:pt x="52" y="15"/>
                    <a:pt x="53" y="22"/>
                    <a:pt x="49" y="56"/>
                  </a:cubicBezTo>
                  <a:cubicBezTo>
                    <a:pt x="47" y="68"/>
                    <a:pt x="46" y="80"/>
                    <a:pt x="44" y="91"/>
                  </a:cubicBezTo>
                  <a:cubicBezTo>
                    <a:pt x="43" y="85"/>
                    <a:pt x="41" y="79"/>
                    <a:pt x="39" y="74"/>
                  </a:cubicBezTo>
                  <a:cubicBezTo>
                    <a:pt x="40" y="51"/>
                    <a:pt x="41" y="31"/>
                    <a:pt x="41" y="31"/>
                  </a:cubicBezTo>
                  <a:cubicBezTo>
                    <a:pt x="39" y="38"/>
                    <a:pt x="38" y="53"/>
                    <a:pt x="36" y="69"/>
                  </a:cubicBezTo>
                  <a:cubicBezTo>
                    <a:pt x="35" y="68"/>
                    <a:pt x="34" y="67"/>
                    <a:pt x="33" y="65"/>
                  </a:cubicBezTo>
                  <a:cubicBezTo>
                    <a:pt x="34" y="67"/>
                    <a:pt x="35" y="69"/>
                    <a:pt x="36" y="71"/>
                  </a:cubicBezTo>
                  <a:cubicBezTo>
                    <a:pt x="36" y="71"/>
                    <a:pt x="36" y="72"/>
                    <a:pt x="36" y="73"/>
                  </a:cubicBezTo>
                  <a:cubicBezTo>
                    <a:pt x="33" y="77"/>
                    <a:pt x="31" y="81"/>
                    <a:pt x="28" y="86"/>
                  </a:cubicBezTo>
                  <a:cubicBezTo>
                    <a:pt x="28" y="85"/>
                    <a:pt x="27" y="84"/>
                    <a:pt x="26" y="83"/>
                  </a:cubicBezTo>
                  <a:cubicBezTo>
                    <a:pt x="24" y="61"/>
                    <a:pt x="21" y="38"/>
                    <a:pt x="18" y="28"/>
                  </a:cubicBezTo>
                  <a:cubicBezTo>
                    <a:pt x="18" y="28"/>
                    <a:pt x="22" y="54"/>
                    <a:pt x="26" y="83"/>
                  </a:cubicBezTo>
                  <a:cubicBezTo>
                    <a:pt x="25" y="82"/>
                    <a:pt x="24" y="81"/>
                    <a:pt x="22" y="80"/>
                  </a:cubicBezTo>
                  <a:cubicBezTo>
                    <a:pt x="24" y="81"/>
                    <a:pt x="25" y="82"/>
                    <a:pt x="26" y="84"/>
                  </a:cubicBezTo>
                  <a:cubicBezTo>
                    <a:pt x="26" y="85"/>
                    <a:pt x="26" y="86"/>
                    <a:pt x="26" y="88"/>
                  </a:cubicBezTo>
                  <a:cubicBezTo>
                    <a:pt x="26" y="86"/>
                    <a:pt x="26" y="85"/>
                    <a:pt x="26" y="84"/>
                  </a:cubicBezTo>
                  <a:cubicBezTo>
                    <a:pt x="27" y="85"/>
                    <a:pt x="27" y="86"/>
                    <a:pt x="28" y="87"/>
                  </a:cubicBezTo>
                  <a:cubicBezTo>
                    <a:pt x="27" y="88"/>
                    <a:pt x="27" y="89"/>
                    <a:pt x="26" y="90"/>
                  </a:cubicBezTo>
                  <a:cubicBezTo>
                    <a:pt x="26" y="89"/>
                    <a:pt x="26" y="88"/>
                    <a:pt x="26" y="88"/>
                  </a:cubicBezTo>
                  <a:cubicBezTo>
                    <a:pt x="26" y="88"/>
                    <a:pt x="26" y="89"/>
                    <a:pt x="26" y="90"/>
                  </a:cubicBezTo>
                  <a:cubicBezTo>
                    <a:pt x="24" y="95"/>
                    <a:pt x="23" y="100"/>
                    <a:pt x="21" y="105"/>
                  </a:cubicBezTo>
                  <a:cubicBezTo>
                    <a:pt x="21" y="105"/>
                    <a:pt x="21" y="105"/>
                    <a:pt x="21" y="105"/>
                  </a:cubicBezTo>
                  <a:cubicBezTo>
                    <a:pt x="21" y="104"/>
                    <a:pt x="22" y="104"/>
                    <a:pt x="22" y="103"/>
                  </a:cubicBezTo>
                  <a:cubicBezTo>
                    <a:pt x="22" y="104"/>
                    <a:pt x="21" y="104"/>
                    <a:pt x="21" y="105"/>
                  </a:cubicBezTo>
                  <a:cubicBezTo>
                    <a:pt x="19" y="95"/>
                    <a:pt x="16" y="87"/>
                    <a:pt x="14" y="81"/>
                  </a:cubicBezTo>
                  <a:cubicBezTo>
                    <a:pt x="15" y="85"/>
                    <a:pt x="16" y="90"/>
                    <a:pt x="17" y="95"/>
                  </a:cubicBezTo>
                  <a:cubicBezTo>
                    <a:pt x="17" y="100"/>
                    <a:pt x="16" y="104"/>
                    <a:pt x="15" y="109"/>
                  </a:cubicBezTo>
                  <a:cubicBezTo>
                    <a:pt x="17" y="104"/>
                    <a:pt x="17" y="100"/>
                    <a:pt x="17" y="95"/>
                  </a:cubicBezTo>
                  <a:cubicBezTo>
                    <a:pt x="18" y="100"/>
                    <a:pt x="19" y="105"/>
                    <a:pt x="20" y="110"/>
                  </a:cubicBezTo>
                  <a:cubicBezTo>
                    <a:pt x="20" y="110"/>
                    <a:pt x="20" y="111"/>
                    <a:pt x="20" y="111"/>
                  </a:cubicBezTo>
                  <a:cubicBezTo>
                    <a:pt x="19" y="116"/>
                    <a:pt x="17" y="122"/>
                    <a:pt x="15" y="127"/>
                  </a:cubicBezTo>
                  <a:cubicBezTo>
                    <a:pt x="14" y="125"/>
                    <a:pt x="14" y="123"/>
                    <a:pt x="13" y="120"/>
                  </a:cubicBezTo>
                  <a:cubicBezTo>
                    <a:pt x="14" y="117"/>
                    <a:pt x="15" y="113"/>
                    <a:pt x="15" y="109"/>
                  </a:cubicBezTo>
                  <a:cubicBezTo>
                    <a:pt x="15" y="112"/>
                    <a:pt x="14" y="116"/>
                    <a:pt x="13" y="119"/>
                  </a:cubicBezTo>
                  <a:cubicBezTo>
                    <a:pt x="11" y="111"/>
                    <a:pt x="10" y="103"/>
                    <a:pt x="10" y="95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9" y="97"/>
                    <a:pt x="9" y="96"/>
                    <a:pt x="9" y="95"/>
                  </a:cubicBezTo>
                  <a:cubicBezTo>
                    <a:pt x="9" y="84"/>
                    <a:pt x="7" y="69"/>
                    <a:pt x="1" y="60"/>
                  </a:cubicBezTo>
                  <a:cubicBezTo>
                    <a:pt x="6" y="70"/>
                    <a:pt x="7" y="82"/>
                    <a:pt x="7" y="93"/>
                  </a:cubicBezTo>
                  <a:cubicBezTo>
                    <a:pt x="7" y="101"/>
                    <a:pt x="5" y="109"/>
                    <a:pt x="3" y="116"/>
                  </a:cubicBezTo>
                  <a:cubicBezTo>
                    <a:pt x="1" y="115"/>
                    <a:pt x="1" y="117"/>
                    <a:pt x="2" y="120"/>
                  </a:cubicBezTo>
                  <a:cubicBezTo>
                    <a:pt x="2" y="121"/>
                    <a:pt x="2" y="121"/>
                    <a:pt x="1" y="122"/>
                  </a:cubicBezTo>
                  <a:cubicBezTo>
                    <a:pt x="1" y="121"/>
                    <a:pt x="1" y="120"/>
                    <a:pt x="0" y="119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90" y="166"/>
                    <a:pt x="179" y="166"/>
                    <a:pt x="269" y="166"/>
                  </a:cubicBezTo>
                  <a:cubicBezTo>
                    <a:pt x="269" y="166"/>
                    <a:pt x="269" y="166"/>
                    <a:pt x="269" y="166"/>
                  </a:cubicBezTo>
                  <a:cubicBezTo>
                    <a:pt x="306" y="166"/>
                    <a:pt x="342" y="166"/>
                    <a:pt x="379" y="166"/>
                  </a:cubicBezTo>
                  <a:cubicBezTo>
                    <a:pt x="416" y="166"/>
                    <a:pt x="453" y="166"/>
                    <a:pt x="490" y="166"/>
                  </a:cubicBezTo>
                  <a:cubicBezTo>
                    <a:pt x="490" y="166"/>
                    <a:pt x="490" y="166"/>
                    <a:pt x="490" y="166"/>
                  </a:cubicBezTo>
                  <a:cubicBezTo>
                    <a:pt x="746" y="166"/>
                    <a:pt x="1002" y="166"/>
                    <a:pt x="1258" y="166"/>
                  </a:cubicBezTo>
                  <a:cubicBezTo>
                    <a:pt x="1258" y="166"/>
                    <a:pt x="1258" y="166"/>
                    <a:pt x="1258" y="166"/>
                  </a:cubicBezTo>
                  <a:cubicBezTo>
                    <a:pt x="1430" y="166"/>
                    <a:pt x="1602" y="166"/>
                    <a:pt x="1773" y="166"/>
                  </a:cubicBezTo>
                  <a:cubicBezTo>
                    <a:pt x="1871" y="166"/>
                    <a:pt x="1969" y="166"/>
                    <a:pt x="2066" y="166"/>
                  </a:cubicBezTo>
                  <a:cubicBezTo>
                    <a:pt x="2066" y="166"/>
                    <a:pt x="2066" y="166"/>
                    <a:pt x="2066" y="166"/>
                  </a:cubicBezTo>
                  <a:cubicBezTo>
                    <a:pt x="2103" y="166"/>
                    <a:pt x="2140" y="166"/>
                    <a:pt x="2177" y="166"/>
                  </a:cubicBezTo>
                  <a:cubicBezTo>
                    <a:pt x="2214" y="166"/>
                    <a:pt x="2251" y="166"/>
                    <a:pt x="2288" y="166"/>
                  </a:cubicBezTo>
                  <a:cubicBezTo>
                    <a:pt x="2288" y="166"/>
                    <a:pt x="2288" y="166"/>
                    <a:pt x="2288" y="166"/>
                  </a:cubicBezTo>
                  <a:cubicBezTo>
                    <a:pt x="2544" y="166"/>
                    <a:pt x="2800" y="166"/>
                    <a:pt x="3056" y="166"/>
                  </a:cubicBezTo>
                  <a:cubicBezTo>
                    <a:pt x="3056" y="166"/>
                    <a:pt x="3056" y="166"/>
                    <a:pt x="3056" y="166"/>
                  </a:cubicBezTo>
                  <a:cubicBezTo>
                    <a:pt x="3228" y="166"/>
                    <a:pt x="3400" y="166"/>
                    <a:pt x="3571" y="166"/>
                  </a:cubicBezTo>
                  <a:cubicBezTo>
                    <a:pt x="3669" y="166"/>
                    <a:pt x="3767" y="166"/>
                    <a:pt x="3864" y="166"/>
                  </a:cubicBezTo>
                  <a:cubicBezTo>
                    <a:pt x="3864" y="166"/>
                    <a:pt x="3864" y="166"/>
                    <a:pt x="3864" y="166"/>
                  </a:cubicBezTo>
                  <a:cubicBezTo>
                    <a:pt x="3901" y="166"/>
                    <a:pt x="3938" y="166"/>
                    <a:pt x="3975" y="166"/>
                  </a:cubicBezTo>
                  <a:cubicBezTo>
                    <a:pt x="4012" y="166"/>
                    <a:pt x="4049" y="166"/>
                    <a:pt x="4086" y="166"/>
                  </a:cubicBezTo>
                  <a:cubicBezTo>
                    <a:pt x="4086" y="166"/>
                    <a:pt x="4086" y="166"/>
                    <a:pt x="4086" y="166"/>
                  </a:cubicBezTo>
                  <a:cubicBezTo>
                    <a:pt x="4312" y="166"/>
                    <a:pt x="4537" y="166"/>
                    <a:pt x="4763" y="166"/>
                  </a:cubicBezTo>
                  <a:cubicBezTo>
                    <a:pt x="4763" y="137"/>
                    <a:pt x="4763" y="137"/>
                    <a:pt x="4763" y="137"/>
                  </a:cubicBezTo>
                  <a:cubicBezTo>
                    <a:pt x="4760" y="119"/>
                    <a:pt x="4755" y="101"/>
                    <a:pt x="4748" y="85"/>
                  </a:cubicBezTo>
                  <a:close/>
                  <a:moveTo>
                    <a:pt x="1" y="154"/>
                  </a:moveTo>
                  <a:cubicBezTo>
                    <a:pt x="1" y="154"/>
                    <a:pt x="1" y="154"/>
                    <a:pt x="1" y="154"/>
                  </a:cubicBezTo>
                  <a:cubicBezTo>
                    <a:pt x="1" y="152"/>
                    <a:pt x="2" y="151"/>
                    <a:pt x="2" y="150"/>
                  </a:cubicBezTo>
                  <a:cubicBezTo>
                    <a:pt x="2" y="150"/>
                    <a:pt x="2" y="151"/>
                    <a:pt x="2" y="151"/>
                  </a:cubicBezTo>
                  <a:cubicBezTo>
                    <a:pt x="2" y="152"/>
                    <a:pt x="1" y="153"/>
                    <a:pt x="1" y="154"/>
                  </a:cubicBezTo>
                  <a:close/>
                  <a:moveTo>
                    <a:pt x="7" y="119"/>
                  </a:moveTo>
                  <a:cubicBezTo>
                    <a:pt x="7" y="120"/>
                    <a:pt x="7" y="120"/>
                    <a:pt x="7" y="120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7" y="120"/>
                    <a:pt x="7" y="120"/>
                    <a:pt x="7" y="119"/>
                  </a:cubicBezTo>
                  <a:close/>
                  <a:moveTo>
                    <a:pt x="6" y="138"/>
                  </a:moveTo>
                  <a:cubicBezTo>
                    <a:pt x="6" y="137"/>
                    <a:pt x="5" y="135"/>
                    <a:pt x="5" y="134"/>
                  </a:cubicBezTo>
                  <a:cubicBezTo>
                    <a:pt x="5" y="134"/>
                    <a:pt x="5" y="134"/>
                    <a:pt x="5" y="133"/>
                  </a:cubicBezTo>
                  <a:cubicBezTo>
                    <a:pt x="5" y="134"/>
                    <a:pt x="6" y="135"/>
                    <a:pt x="6" y="137"/>
                  </a:cubicBezTo>
                  <a:cubicBezTo>
                    <a:pt x="6" y="137"/>
                    <a:pt x="6" y="138"/>
                    <a:pt x="6" y="138"/>
                  </a:cubicBezTo>
                  <a:close/>
                  <a:moveTo>
                    <a:pt x="5" y="133"/>
                  </a:moveTo>
                  <a:cubicBezTo>
                    <a:pt x="5" y="132"/>
                    <a:pt x="5" y="131"/>
                    <a:pt x="6" y="130"/>
                  </a:cubicBezTo>
                  <a:cubicBezTo>
                    <a:pt x="6" y="131"/>
                    <a:pt x="7" y="133"/>
                    <a:pt x="7" y="134"/>
                  </a:cubicBezTo>
                  <a:cubicBezTo>
                    <a:pt x="7" y="135"/>
                    <a:pt x="7" y="135"/>
                    <a:pt x="7" y="136"/>
                  </a:cubicBezTo>
                  <a:cubicBezTo>
                    <a:pt x="6" y="134"/>
                    <a:pt x="5" y="133"/>
                    <a:pt x="5" y="133"/>
                  </a:cubicBezTo>
                  <a:close/>
                  <a:moveTo>
                    <a:pt x="8" y="145"/>
                  </a:moveTo>
                  <a:cubicBezTo>
                    <a:pt x="8" y="144"/>
                    <a:pt x="7" y="143"/>
                    <a:pt x="7" y="143"/>
                  </a:cubicBezTo>
                  <a:cubicBezTo>
                    <a:pt x="8" y="142"/>
                    <a:pt x="8" y="141"/>
                    <a:pt x="8" y="140"/>
                  </a:cubicBezTo>
                  <a:cubicBezTo>
                    <a:pt x="8" y="140"/>
                    <a:pt x="8" y="140"/>
                    <a:pt x="8" y="140"/>
                  </a:cubicBezTo>
                  <a:cubicBezTo>
                    <a:pt x="8" y="141"/>
                    <a:pt x="8" y="142"/>
                    <a:pt x="8" y="143"/>
                  </a:cubicBezTo>
                  <a:cubicBezTo>
                    <a:pt x="8" y="143"/>
                    <a:pt x="8" y="144"/>
                    <a:pt x="8" y="145"/>
                  </a:cubicBezTo>
                  <a:close/>
                  <a:moveTo>
                    <a:pt x="18" y="134"/>
                  </a:moveTo>
                  <a:cubicBezTo>
                    <a:pt x="18" y="134"/>
                    <a:pt x="18" y="133"/>
                    <a:pt x="18" y="133"/>
                  </a:cubicBezTo>
                  <a:cubicBezTo>
                    <a:pt x="18" y="132"/>
                    <a:pt x="18" y="130"/>
                    <a:pt x="18" y="129"/>
                  </a:cubicBezTo>
                  <a:cubicBezTo>
                    <a:pt x="18" y="130"/>
                    <a:pt x="18" y="132"/>
                    <a:pt x="18" y="134"/>
                  </a:cubicBezTo>
                  <a:close/>
                  <a:moveTo>
                    <a:pt x="28" y="120"/>
                  </a:moveTo>
                  <a:cubicBezTo>
                    <a:pt x="28" y="117"/>
                    <a:pt x="28" y="115"/>
                    <a:pt x="28" y="112"/>
                  </a:cubicBezTo>
                  <a:cubicBezTo>
                    <a:pt x="28" y="111"/>
                    <a:pt x="28" y="111"/>
                    <a:pt x="28" y="110"/>
                  </a:cubicBezTo>
                  <a:cubicBezTo>
                    <a:pt x="28" y="114"/>
                    <a:pt x="29" y="116"/>
                    <a:pt x="29" y="119"/>
                  </a:cubicBezTo>
                  <a:cubicBezTo>
                    <a:pt x="29" y="119"/>
                    <a:pt x="29" y="120"/>
                    <a:pt x="28" y="120"/>
                  </a:cubicBezTo>
                  <a:close/>
                  <a:moveTo>
                    <a:pt x="30" y="115"/>
                  </a:moveTo>
                  <a:cubicBezTo>
                    <a:pt x="29" y="112"/>
                    <a:pt x="29" y="108"/>
                    <a:pt x="28" y="104"/>
                  </a:cubicBezTo>
                  <a:cubicBezTo>
                    <a:pt x="29" y="101"/>
                    <a:pt x="29" y="97"/>
                    <a:pt x="30" y="93"/>
                  </a:cubicBezTo>
                  <a:cubicBezTo>
                    <a:pt x="31" y="98"/>
                    <a:pt x="32" y="102"/>
                    <a:pt x="32" y="104"/>
                  </a:cubicBezTo>
                  <a:cubicBezTo>
                    <a:pt x="32" y="108"/>
                    <a:pt x="31" y="111"/>
                    <a:pt x="30" y="115"/>
                  </a:cubicBezTo>
                  <a:close/>
                  <a:moveTo>
                    <a:pt x="35" y="102"/>
                  </a:moveTo>
                  <a:cubicBezTo>
                    <a:pt x="35" y="102"/>
                    <a:pt x="35" y="102"/>
                    <a:pt x="35" y="103"/>
                  </a:cubicBezTo>
                  <a:cubicBezTo>
                    <a:pt x="34" y="99"/>
                    <a:pt x="33" y="94"/>
                    <a:pt x="31" y="90"/>
                  </a:cubicBezTo>
                  <a:cubicBezTo>
                    <a:pt x="32" y="84"/>
                    <a:pt x="34" y="78"/>
                    <a:pt x="36" y="73"/>
                  </a:cubicBezTo>
                  <a:cubicBezTo>
                    <a:pt x="36" y="83"/>
                    <a:pt x="35" y="93"/>
                    <a:pt x="35" y="102"/>
                  </a:cubicBezTo>
                  <a:close/>
                  <a:moveTo>
                    <a:pt x="41" y="111"/>
                  </a:moveTo>
                  <a:cubicBezTo>
                    <a:pt x="41" y="111"/>
                    <a:pt x="41" y="111"/>
                    <a:pt x="41" y="111"/>
                  </a:cubicBezTo>
                  <a:cubicBezTo>
                    <a:pt x="41" y="114"/>
                    <a:pt x="40" y="116"/>
                    <a:pt x="40" y="119"/>
                  </a:cubicBezTo>
                  <a:cubicBezTo>
                    <a:pt x="39" y="114"/>
                    <a:pt x="39" y="108"/>
                    <a:pt x="39" y="103"/>
                  </a:cubicBezTo>
                  <a:cubicBezTo>
                    <a:pt x="39" y="97"/>
                    <a:pt x="39" y="91"/>
                    <a:pt x="41" y="85"/>
                  </a:cubicBezTo>
                  <a:cubicBezTo>
                    <a:pt x="40" y="87"/>
                    <a:pt x="39" y="89"/>
                    <a:pt x="38" y="92"/>
                  </a:cubicBezTo>
                  <a:cubicBezTo>
                    <a:pt x="38" y="87"/>
                    <a:pt x="39" y="82"/>
                    <a:pt x="39" y="77"/>
                  </a:cubicBezTo>
                  <a:cubicBezTo>
                    <a:pt x="41" y="83"/>
                    <a:pt x="43" y="90"/>
                    <a:pt x="43" y="96"/>
                  </a:cubicBezTo>
                  <a:cubicBezTo>
                    <a:pt x="43" y="101"/>
                    <a:pt x="42" y="106"/>
                    <a:pt x="41" y="111"/>
                  </a:cubicBezTo>
                  <a:close/>
                  <a:moveTo>
                    <a:pt x="48" y="127"/>
                  </a:moveTo>
                  <a:cubicBezTo>
                    <a:pt x="47" y="132"/>
                    <a:pt x="46" y="134"/>
                    <a:pt x="46" y="134"/>
                  </a:cubicBezTo>
                  <a:cubicBezTo>
                    <a:pt x="47" y="129"/>
                    <a:pt x="47" y="125"/>
                    <a:pt x="48" y="120"/>
                  </a:cubicBezTo>
                  <a:cubicBezTo>
                    <a:pt x="48" y="123"/>
                    <a:pt x="48" y="125"/>
                    <a:pt x="48" y="127"/>
                  </a:cubicBezTo>
                  <a:close/>
                  <a:moveTo>
                    <a:pt x="79" y="92"/>
                  </a:moveTo>
                  <a:cubicBezTo>
                    <a:pt x="79" y="91"/>
                    <a:pt x="79" y="90"/>
                    <a:pt x="79" y="89"/>
                  </a:cubicBezTo>
                  <a:cubicBezTo>
                    <a:pt x="79" y="89"/>
                    <a:pt x="79" y="90"/>
                    <a:pt x="80" y="91"/>
                  </a:cubicBezTo>
                  <a:cubicBezTo>
                    <a:pt x="79" y="91"/>
                    <a:pt x="79" y="92"/>
                    <a:pt x="79" y="92"/>
                  </a:cubicBezTo>
                  <a:close/>
                  <a:moveTo>
                    <a:pt x="82" y="130"/>
                  </a:moveTo>
                  <a:cubicBezTo>
                    <a:pt x="81" y="132"/>
                    <a:pt x="81" y="134"/>
                    <a:pt x="81" y="136"/>
                  </a:cubicBezTo>
                  <a:cubicBezTo>
                    <a:pt x="80" y="127"/>
                    <a:pt x="80" y="119"/>
                    <a:pt x="80" y="110"/>
                  </a:cubicBezTo>
                  <a:cubicBezTo>
                    <a:pt x="80" y="105"/>
                    <a:pt x="80" y="99"/>
                    <a:pt x="80" y="93"/>
                  </a:cubicBezTo>
                  <a:cubicBezTo>
                    <a:pt x="82" y="99"/>
                    <a:pt x="82" y="104"/>
                    <a:pt x="83" y="109"/>
                  </a:cubicBezTo>
                  <a:cubicBezTo>
                    <a:pt x="82" y="116"/>
                    <a:pt x="82" y="123"/>
                    <a:pt x="82" y="130"/>
                  </a:cubicBezTo>
                  <a:close/>
                  <a:moveTo>
                    <a:pt x="91" y="140"/>
                  </a:moveTo>
                  <a:cubicBezTo>
                    <a:pt x="91" y="140"/>
                    <a:pt x="91" y="139"/>
                    <a:pt x="91" y="139"/>
                  </a:cubicBezTo>
                  <a:cubicBezTo>
                    <a:pt x="92" y="100"/>
                    <a:pt x="92" y="100"/>
                    <a:pt x="92" y="100"/>
                  </a:cubicBezTo>
                  <a:cubicBezTo>
                    <a:pt x="92" y="106"/>
                    <a:pt x="93" y="113"/>
                    <a:pt x="93" y="119"/>
                  </a:cubicBezTo>
                  <a:cubicBezTo>
                    <a:pt x="93" y="122"/>
                    <a:pt x="93" y="126"/>
                    <a:pt x="93" y="129"/>
                  </a:cubicBezTo>
                  <a:cubicBezTo>
                    <a:pt x="92" y="133"/>
                    <a:pt x="92" y="136"/>
                    <a:pt x="91" y="140"/>
                  </a:cubicBezTo>
                  <a:close/>
                  <a:moveTo>
                    <a:pt x="112" y="105"/>
                  </a:moveTo>
                  <a:cubicBezTo>
                    <a:pt x="112" y="104"/>
                    <a:pt x="112" y="102"/>
                    <a:pt x="112" y="101"/>
                  </a:cubicBezTo>
                  <a:cubicBezTo>
                    <a:pt x="113" y="102"/>
                    <a:pt x="113" y="103"/>
                    <a:pt x="113" y="103"/>
                  </a:cubicBezTo>
                  <a:cubicBezTo>
                    <a:pt x="113" y="104"/>
                    <a:pt x="112" y="105"/>
                    <a:pt x="112" y="105"/>
                  </a:cubicBezTo>
                  <a:close/>
                  <a:moveTo>
                    <a:pt x="135" y="101"/>
                  </a:moveTo>
                  <a:cubicBezTo>
                    <a:pt x="135" y="101"/>
                    <a:pt x="135" y="101"/>
                    <a:pt x="134" y="100"/>
                  </a:cubicBezTo>
                  <a:cubicBezTo>
                    <a:pt x="135" y="101"/>
                    <a:pt x="135" y="101"/>
                    <a:pt x="135" y="101"/>
                  </a:cubicBezTo>
                  <a:cubicBezTo>
                    <a:pt x="134" y="111"/>
                    <a:pt x="133" y="119"/>
                    <a:pt x="132" y="126"/>
                  </a:cubicBezTo>
                  <a:cubicBezTo>
                    <a:pt x="131" y="122"/>
                    <a:pt x="131" y="118"/>
                    <a:pt x="130" y="114"/>
                  </a:cubicBezTo>
                  <a:cubicBezTo>
                    <a:pt x="130" y="109"/>
                    <a:pt x="130" y="103"/>
                    <a:pt x="130" y="98"/>
                  </a:cubicBezTo>
                  <a:cubicBezTo>
                    <a:pt x="131" y="92"/>
                    <a:pt x="133" y="87"/>
                    <a:pt x="136" y="82"/>
                  </a:cubicBezTo>
                  <a:cubicBezTo>
                    <a:pt x="136" y="89"/>
                    <a:pt x="135" y="95"/>
                    <a:pt x="135" y="101"/>
                  </a:cubicBezTo>
                  <a:close/>
                  <a:moveTo>
                    <a:pt x="145" y="117"/>
                  </a:moveTo>
                  <a:cubicBezTo>
                    <a:pt x="144" y="114"/>
                    <a:pt x="144" y="110"/>
                    <a:pt x="144" y="106"/>
                  </a:cubicBezTo>
                  <a:cubicBezTo>
                    <a:pt x="144" y="99"/>
                    <a:pt x="144" y="90"/>
                    <a:pt x="148" y="83"/>
                  </a:cubicBezTo>
                  <a:cubicBezTo>
                    <a:pt x="146" y="95"/>
                    <a:pt x="145" y="107"/>
                    <a:pt x="145" y="117"/>
                  </a:cubicBezTo>
                  <a:close/>
                  <a:moveTo>
                    <a:pt x="150" y="108"/>
                  </a:moveTo>
                  <a:cubicBezTo>
                    <a:pt x="150" y="106"/>
                    <a:pt x="151" y="104"/>
                    <a:pt x="151" y="102"/>
                  </a:cubicBezTo>
                  <a:cubicBezTo>
                    <a:pt x="151" y="102"/>
                    <a:pt x="151" y="102"/>
                    <a:pt x="151" y="103"/>
                  </a:cubicBezTo>
                  <a:cubicBezTo>
                    <a:pt x="151" y="104"/>
                    <a:pt x="151" y="106"/>
                    <a:pt x="150" y="108"/>
                  </a:cubicBezTo>
                  <a:close/>
                  <a:moveTo>
                    <a:pt x="156" y="111"/>
                  </a:moveTo>
                  <a:cubicBezTo>
                    <a:pt x="156" y="103"/>
                    <a:pt x="159" y="95"/>
                    <a:pt x="161" y="87"/>
                  </a:cubicBezTo>
                  <a:cubicBezTo>
                    <a:pt x="160" y="95"/>
                    <a:pt x="158" y="104"/>
                    <a:pt x="157" y="113"/>
                  </a:cubicBezTo>
                  <a:cubicBezTo>
                    <a:pt x="156" y="112"/>
                    <a:pt x="156" y="112"/>
                    <a:pt x="156" y="111"/>
                  </a:cubicBezTo>
                  <a:close/>
                  <a:moveTo>
                    <a:pt x="180" y="110"/>
                  </a:moveTo>
                  <a:cubicBezTo>
                    <a:pt x="180" y="109"/>
                    <a:pt x="180" y="108"/>
                    <a:pt x="180" y="107"/>
                  </a:cubicBezTo>
                  <a:cubicBezTo>
                    <a:pt x="180" y="107"/>
                    <a:pt x="180" y="108"/>
                    <a:pt x="180" y="108"/>
                  </a:cubicBezTo>
                  <a:cubicBezTo>
                    <a:pt x="180" y="109"/>
                    <a:pt x="180" y="109"/>
                    <a:pt x="180" y="110"/>
                  </a:cubicBezTo>
                  <a:close/>
                  <a:moveTo>
                    <a:pt x="191" y="125"/>
                  </a:moveTo>
                  <a:cubicBezTo>
                    <a:pt x="191" y="123"/>
                    <a:pt x="191" y="122"/>
                    <a:pt x="191" y="120"/>
                  </a:cubicBezTo>
                  <a:cubicBezTo>
                    <a:pt x="191" y="121"/>
                    <a:pt x="191" y="122"/>
                    <a:pt x="191" y="123"/>
                  </a:cubicBezTo>
                  <a:cubicBezTo>
                    <a:pt x="191" y="123"/>
                    <a:pt x="191" y="124"/>
                    <a:pt x="191" y="125"/>
                  </a:cubicBezTo>
                  <a:close/>
                  <a:moveTo>
                    <a:pt x="194" y="115"/>
                  </a:moveTo>
                  <a:cubicBezTo>
                    <a:pt x="194" y="117"/>
                    <a:pt x="193" y="118"/>
                    <a:pt x="193" y="119"/>
                  </a:cubicBezTo>
                  <a:cubicBezTo>
                    <a:pt x="192" y="118"/>
                    <a:pt x="191" y="116"/>
                    <a:pt x="191" y="114"/>
                  </a:cubicBezTo>
                  <a:cubicBezTo>
                    <a:pt x="191" y="110"/>
                    <a:pt x="191" y="105"/>
                    <a:pt x="191" y="100"/>
                  </a:cubicBezTo>
                  <a:cubicBezTo>
                    <a:pt x="193" y="94"/>
                    <a:pt x="195" y="89"/>
                    <a:pt x="198" y="84"/>
                  </a:cubicBezTo>
                  <a:cubicBezTo>
                    <a:pt x="197" y="93"/>
                    <a:pt x="195" y="105"/>
                    <a:pt x="194" y="115"/>
                  </a:cubicBezTo>
                  <a:close/>
                  <a:moveTo>
                    <a:pt x="202" y="90"/>
                  </a:moveTo>
                  <a:cubicBezTo>
                    <a:pt x="201" y="88"/>
                    <a:pt x="200" y="84"/>
                    <a:pt x="200" y="80"/>
                  </a:cubicBezTo>
                  <a:cubicBezTo>
                    <a:pt x="200" y="80"/>
                    <a:pt x="200" y="80"/>
                    <a:pt x="200" y="80"/>
                  </a:cubicBezTo>
                  <a:cubicBezTo>
                    <a:pt x="201" y="81"/>
                    <a:pt x="202" y="83"/>
                    <a:pt x="203" y="84"/>
                  </a:cubicBezTo>
                  <a:cubicBezTo>
                    <a:pt x="202" y="88"/>
                    <a:pt x="202" y="90"/>
                    <a:pt x="202" y="90"/>
                  </a:cubicBezTo>
                  <a:close/>
                  <a:moveTo>
                    <a:pt x="203" y="83"/>
                  </a:moveTo>
                  <a:cubicBezTo>
                    <a:pt x="202" y="81"/>
                    <a:pt x="201" y="80"/>
                    <a:pt x="201" y="79"/>
                  </a:cubicBezTo>
                  <a:cubicBezTo>
                    <a:pt x="202" y="78"/>
                    <a:pt x="203" y="76"/>
                    <a:pt x="204" y="75"/>
                  </a:cubicBezTo>
                  <a:cubicBezTo>
                    <a:pt x="203" y="78"/>
                    <a:pt x="203" y="81"/>
                    <a:pt x="203" y="83"/>
                  </a:cubicBezTo>
                  <a:close/>
                  <a:moveTo>
                    <a:pt x="209" y="104"/>
                  </a:moveTo>
                  <a:cubicBezTo>
                    <a:pt x="210" y="105"/>
                    <a:pt x="210" y="107"/>
                    <a:pt x="210" y="109"/>
                  </a:cubicBezTo>
                  <a:cubicBezTo>
                    <a:pt x="210" y="111"/>
                    <a:pt x="209" y="112"/>
                    <a:pt x="209" y="114"/>
                  </a:cubicBezTo>
                  <a:cubicBezTo>
                    <a:pt x="209" y="110"/>
                    <a:pt x="209" y="107"/>
                    <a:pt x="209" y="104"/>
                  </a:cubicBezTo>
                  <a:close/>
                  <a:moveTo>
                    <a:pt x="205" y="91"/>
                  </a:moveTo>
                  <a:cubicBezTo>
                    <a:pt x="206" y="91"/>
                    <a:pt x="206" y="91"/>
                    <a:pt x="206" y="91"/>
                  </a:cubicBezTo>
                  <a:cubicBezTo>
                    <a:pt x="206" y="91"/>
                    <a:pt x="206" y="91"/>
                    <a:pt x="205" y="91"/>
                  </a:cubicBezTo>
                  <a:close/>
                  <a:moveTo>
                    <a:pt x="206" y="124"/>
                  </a:moveTo>
                  <a:cubicBezTo>
                    <a:pt x="206" y="114"/>
                    <a:pt x="206" y="102"/>
                    <a:pt x="205" y="91"/>
                  </a:cubicBezTo>
                  <a:cubicBezTo>
                    <a:pt x="206" y="91"/>
                    <a:pt x="206" y="91"/>
                    <a:pt x="206" y="91"/>
                  </a:cubicBezTo>
                  <a:cubicBezTo>
                    <a:pt x="207" y="94"/>
                    <a:pt x="208" y="98"/>
                    <a:pt x="209" y="101"/>
                  </a:cubicBezTo>
                  <a:cubicBezTo>
                    <a:pt x="207" y="120"/>
                    <a:pt x="207" y="120"/>
                    <a:pt x="207" y="120"/>
                  </a:cubicBezTo>
                  <a:cubicBezTo>
                    <a:pt x="206" y="121"/>
                    <a:pt x="206" y="122"/>
                    <a:pt x="206" y="124"/>
                  </a:cubicBezTo>
                  <a:close/>
                  <a:moveTo>
                    <a:pt x="208" y="136"/>
                  </a:moveTo>
                  <a:cubicBezTo>
                    <a:pt x="208" y="134"/>
                    <a:pt x="208" y="133"/>
                    <a:pt x="208" y="131"/>
                  </a:cubicBezTo>
                  <a:cubicBezTo>
                    <a:pt x="209" y="126"/>
                    <a:pt x="211" y="121"/>
                    <a:pt x="212" y="116"/>
                  </a:cubicBezTo>
                  <a:cubicBezTo>
                    <a:pt x="212" y="118"/>
                    <a:pt x="212" y="121"/>
                    <a:pt x="213" y="123"/>
                  </a:cubicBezTo>
                  <a:cubicBezTo>
                    <a:pt x="213" y="124"/>
                    <a:pt x="212" y="124"/>
                    <a:pt x="212" y="124"/>
                  </a:cubicBezTo>
                  <a:cubicBezTo>
                    <a:pt x="211" y="128"/>
                    <a:pt x="210" y="132"/>
                    <a:pt x="208" y="136"/>
                  </a:cubicBezTo>
                  <a:close/>
                  <a:moveTo>
                    <a:pt x="212" y="141"/>
                  </a:moveTo>
                  <a:cubicBezTo>
                    <a:pt x="212" y="141"/>
                    <a:pt x="213" y="141"/>
                    <a:pt x="213" y="140"/>
                  </a:cubicBezTo>
                  <a:cubicBezTo>
                    <a:pt x="213" y="139"/>
                    <a:pt x="213" y="137"/>
                    <a:pt x="214" y="135"/>
                  </a:cubicBezTo>
                  <a:cubicBezTo>
                    <a:pt x="214" y="135"/>
                    <a:pt x="214" y="135"/>
                    <a:pt x="214" y="135"/>
                  </a:cubicBezTo>
                  <a:cubicBezTo>
                    <a:pt x="214" y="137"/>
                    <a:pt x="213" y="139"/>
                    <a:pt x="212" y="141"/>
                  </a:cubicBezTo>
                  <a:close/>
                  <a:moveTo>
                    <a:pt x="219" y="119"/>
                  </a:moveTo>
                  <a:cubicBezTo>
                    <a:pt x="219" y="119"/>
                    <a:pt x="218" y="118"/>
                    <a:pt x="218" y="118"/>
                  </a:cubicBezTo>
                  <a:cubicBezTo>
                    <a:pt x="218" y="116"/>
                    <a:pt x="219" y="115"/>
                    <a:pt x="219" y="113"/>
                  </a:cubicBezTo>
                  <a:cubicBezTo>
                    <a:pt x="219" y="112"/>
                    <a:pt x="219" y="112"/>
                    <a:pt x="219" y="111"/>
                  </a:cubicBezTo>
                  <a:cubicBezTo>
                    <a:pt x="220" y="112"/>
                    <a:pt x="220" y="113"/>
                    <a:pt x="220" y="115"/>
                  </a:cubicBezTo>
                  <a:cubicBezTo>
                    <a:pt x="220" y="116"/>
                    <a:pt x="219" y="118"/>
                    <a:pt x="219" y="119"/>
                  </a:cubicBezTo>
                  <a:close/>
                  <a:moveTo>
                    <a:pt x="226" y="136"/>
                  </a:moveTo>
                  <a:cubicBezTo>
                    <a:pt x="225" y="135"/>
                    <a:pt x="225" y="134"/>
                    <a:pt x="224" y="133"/>
                  </a:cubicBezTo>
                  <a:cubicBezTo>
                    <a:pt x="224" y="132"/>
                    <a:pt x="224" y="132"/>
                    <a:pt x="224" y="131"/>
                  </a:cubicBezTo>
                  <a:cubicBezTo>
                    <a:pt x="225" y="133"/>
                    <a:pt x="225" y="134"/>
                    <a:pt x="226" y="136"/>
                  </a:cubicBezTo>
                  <a:cubicBezTo>
                    <a:pt x="226" y="136"/>
                    <a:pt x="226" y="136"/>
                    <a:pt x="226" y="136"/>
                  </a:cubicBezTo>
                  <a:close/>
                  <a:moveTo>
                    <a:pt x="240" y="118"/>
                  </a:moveTo>
                  <a:cubicBezTo>
                    <a:pt x="240" y="118"/>
                    <a:pt x="240" y="117"/>
                    <a:pt x="240" y="117"/>
                  </a:cubicBezTo>
                  <a:cubicBezTo>
                    <a:pt x="240" y="117"/>
                    <a:pt x="240" y="117"/>
                    <a:pt x="240" y="117"/>
                  </a:cubicBezTo>
                  <a:cubicBezTo>
                    <a:pt x="240" y="118"/>
                    <a:pt x="240" y="118"/>
                    <a:pt x="240" y="118"/>
                  </a:cubicBezTo>
                  <a:close/>
                  <a:moveTo>
                    <a:pt x="246" y="105"/>
                  </a:moveTo>
                  <a:cubicBezTo>
                    <a:pt x="245" y="106"/>
                    <a:pt x="244" y="107"/>
                    <a:pt x="244" y="109"/>
                  </a:cubicBezTo>
                  <a:cubicBezTo>
                    <a:pt x="244" y="107"/>
                    <a:pt x="243" y="106"/>
                    <a:pt x="243" y="104"/>
                  </a:cubicBezTo>
                  <a:cubicBezTo>
                    <a:pt x="244" y="101"/>
                    <a:pt x="246" y="98"/>
                    <a:pt x="247" y="94"/>
                  </a:cubicBezTo>
                  <a:cubicBezTo>
                    <a:pt x="247" y="98"/>
                    <a:pt x="246" y="101"/>
                    <a:pt x="246" y="105"/>
                  </a:cubicBezTo>
                  <a:close/>
                  <a:moveTo>
                    <a:pt x="252" y="138"/>
                  </a:moveTo>
                  <a:cubicBezTo>
                    <a:pt x="251" y="137"/>
                    <a:pt x="251" y="136"/>
                    <a:pt x="251" y="135"/>
                  </a:cubicBezTo>
                  <a:cubicBezTo>
                    <a:pt x="251" y="133"/>
                    <a:pt x="251" y="131"/>
                    <a:pt x="251" y="129"/>
                  </a:cubicBezTo>
                  <a:cubicBezTo>
                    <a:pt x="251" y="131"/>
                    <a:pt x="251" y="133"/>
                    <a:pt x="252" y="134"/>
                  </a:cubicBezTo>
                  <a:cubicBezTo>
                    <a:pt x="252" y="135"/>
                    <a:pt x="252" y="137"/>
                    <a:pt x="252" y="138"/>
                  </a:cubicBezTo>
                  <a:close/>
                  <a:moveTo>
                    <a:pt x="253" y="123"/>
                  </a:moveTo>
                  <a:cubicBezTo>
                    <a:pt x="252" y="121"/>
                    <a:pt x="251" y="118"/>
                    <a:pt x="251" y="116"/>
                  </a:cubicBezTo>
                  <a:cubicBezTo>
                    <a:pt x="252" y="112"/>
                    <a:pt x="253" y="107"/>
                    <a:pt x="254" y="103"/>
                  </a:cubicBezTo>
                  <a:cubicBezTo>
                    <a:pt x="254" y="110"/>
                    <a:pt x="253" y="117"/>
                    <a:pt x="253" y="123"/>
                  </a:cubicBezTo>
                  <a:close/>
                  <a:moveTo>
                    <a:pt x="258" y="69"/>
                  </a:moveTo>
                  <a:cubicBezTo>
                    <a:pt x="260" y="72"/>
                    <a:pt x="262" y="75"/>
                    <a:pt x="264" y="79"/>
                  </a:cubicBezTo>
                  <a:cubicBezTo>
                    <a:pt x="263" y="79"/>
                    <a:pt x="263" y="79"/>
                    <a:pt x="263" y="79"/>
                  </a:cubicBezTo>
                  <a:cubicBezTo>
                    <a:pt x="262" y="76"/>
                    <a:pt x="260" y="72"/>
                    <a:pt x="258" y="69"/>
                  </a:cubicBezTo>
                  <a:cubicBezTo>
                    <a:pt x="258" y="69"/>
                    <a:pt x="258" y="69"/>
                    <a:pt x="258" y="69"/>
                  </a:cubicBezTo>
                  <a:close/>
                  <a:moveTo>
                    <a:pt x="258" y="74"/>
                  </a:moveTo>
                  <a:cubicBezTo>
                    <a:pt x="259" y="76"/>
                    <a:pt x="260" y="79"/>
                    <a:pt x="261" y="81"/>
                  </a:cubicBezTo>
                  <a:cubicBezTo>
                    <a:pt x="260" y="82"/>
                    <a:pt x="259" y="83"/>
                    <a:pt x="259" y="85"/>
                  </a:cubicBezTo>
                  <a:cubicBezTo>
                    <a:pt x="258" y="81"/>
                    <a:pt x="258" y="77"/>
                    <a:pt x="258" y="74"/>
                  </a:cubicBezTo>
                  <a:close/>
                  <a:moveTo>
                    <a:pt x="259" y="120"/>
                  </a:moveTo>
                  <a:cubicBezTo>
                    <a:pt x="259" y="115"/>
                    <a:pt x="259" y="111"/>
                    <a:pt x="259" y="106"/>
                  </a:cubicBezTo>
                  <a:cubicBezTo>
                    <a:pt x="260" y="109"/>
                    <a:pt x="260" y="112"/>
                    <a:pt x="261" y="114"/>
                  </a:cubicBezTo>
                  <a:cubicBezTo>
                    <a:pt x="260" y="116"/>
                    <a:pt x="260" y="118"/>
                    <a:pt x="259" y="120"/>
                  </a:cubicBezTo>
                  <a:close/>
                  <a:moveTo>
                    <a:pt x="262" y="109"/>
                  </a:moveTo>
                  <a:cubicBezTo>
                    <a:pt x="261" y="107"/>
                    <a:pt x="260" y="104"/>
                    <a:pt x="259" y="102"/>
                  </a:cubicBezTo>
                  <a:cubicBezTo>
                    <a:pt x="259" y="99"/>
                    <a:pt x="259" y="97"/>
                    <a:pt x="259" y="94"/>
                  </a:cubicBezTo>
                  <a:cubicBezTo>
                    <a:pt x="260" y="98"/>
                    <a:pt x="262" y="102"/>
                    <a:pt x="263" y="107"/>
                  </a:cubicBezTo>
                  <a:cubicBezTo>
                    <a:pt x="263" y="108"/>
                    <a:pt x="262" y="108"/>
                    <a:pt x="262" y="109"/>
                  </a:cubicBezTo>
                  <a:close/>
                  <a:moveTo>
                    <a:pt x="266" y="96"/>
                  </a:moveTo>
                  <a:cubicBezTo>
                    <a:pt x="265" y="98"/>
                    <a:pt x="264" y="101"/>
                    <a:pt x="264" y="104"/>
                  </a:cubicBezTo>
                  <a:cubicBezTo>
                    <a:pt x="262" y="100"/>
                    <a:pt x="261" y="96"/>
                    <a:pt x="259" y="92"/>
                  </a:cubicBezTo>
                  <a:cubicBezTo>
                    <a:pt x="259" y="92"/>
                    <a:pt x="259" y="92"/>
                    <a:pt x="259" y="92"/>
                  </a:cubicBezTo>
                  <a:cubicBezTo>
                    <a:pt x="260" y="89"/>
                    <a:pt x="261" y="86"/>
                    <a:pt x="263" y="84"/>
                  </a:cubicBezTo>
                  <a:cubicBezTo>
                    <a:pt x="264" y="87"/>
                    <a:pt x="265" y="90"/>
                    <a:pt x="266" y="93"/>
                  </a:cubicBezTo>
                  <a:cubicBezTo>
                    <a:pt x="266" y="94"/>
                    <a:pt x="266" y="95"/>
                    <a:pt x="266" y="96"/>
                  </a:cubicBezTo>
                  <a:close/>
                  <a:moveTo>
                    <a:pt x="267" y="90"/>
                  </a:moveTo>
                  <a:cubicBezTo>
                    <a:pt x="266" y="87"/>
                    <a:pt x="265" y="84"/>
                    <a:pt x="264" y="82"/>
                  </a:cubicBezTo>
                  <a:cubicBezTo>
                    <a:pt x="264" y="81"/>
                    <a:pt x="264" y="81"/>
                    <a:pt x="265" y="81"/>
                  </a:cubicBezTo>
                  <a:cubicBezTo>
                    <a:pt x="266" y="83"/>
                    <a:pt x="267" y="86"/>
                    <a:pt x="267" y="89"/>
                  </a:cubicBezTo>
                  <a:cubicBezTo>
                    <a:pt x="267" y="89"/>
                    <a:pt x="267" y="89"/>
                    <a:pt x="267" y="90"/>
                  </a:cubicBezTo>
                  <a:close/>
                  <a:moveTo>
                    <a:pt x="265" y="79"/>
                  </a:moveTo>
                  <a:cubicBezTo>
                    <a:pt x="266" y="78"/>
                    <a:pt x="267" y="77"/>
                    <a:pt x="268" y="76"/>
                  </a:cubicBezTo>
                  <a:cubicBezTo>
                    <a:pt x="268" y="78"/>
                    <a:pt x="269" y="79"/>
                    <a:pt x="269" y="80"/>
                  </a:cubicBezTo>
                  <a:cubicBezTo>
                    <a:pt x="269" y="82"/>
                    <a:pt x="268" y="84"/>
                    <a:pt x="268" y="85"/>
                  </a:cubicBezTo>
                  <a:cubicBezTo>
                    <a:pt x="267" y="83"/>
                    <a:pt x="266" y="81"/>
                    <a:pt x="265" y="79"/>
                  </a:cubicBezTo>
                  <a:close/>
                  <a:moveTo>
                    <a:pt x="268" y="116"/>
                  </a:moveTo>
                  <a:cubicBezTo>
                    <a:pt x="269" y="111"/>
                    <a:pt x="269" y="106"/>
                    <a:pt x="269" y="102"/>
                  </a:cubicBezTo>
                  <a:cubicBezTo>
                    <a:pt x="270" y="105"/>
                    <a:pt x="271" y="108"/>
                    <a:pt x="272" y="111"/>
                  </a:cubicBezTo>
                  <a:cubicBezTo>
                    <a:pt x="271" y="113"/>
                    <a:pt x="270" y="116"/>
                    <a:pt x="269" y="118"/>
                  </a:cubicBezTo>
                  <a:cubicBezTo>
                    <a:pt x="269" y="117"/>
                    <a:pt x="268" y="117"/>
                    <a:pt x="268" y="116"/>
                  </a:cubicBezTo>
                  <a:close/>
                  <a:moveTo>
                    <a:pt x="273" y="130"/>
                  </a:moveTo>
                  <a:cubicBezTo>
                    <a:pt x="272" y="128"/>
                    <a:pt x="272" y="127"/>
                    <a:pt x="271" y="125"/>
                  </a:cubicBezTo>
                  <a:cubicBezTo>
                    <a:pt x="272" y="123"/>
                    <a:pt x="272" y="122"/>
                    <a:pt x="273" y="120"/>
                  </a:cubicBezTo>
                  <a:cubicBezTo>
                    <a:pt x="273" y="122"/>
                    <a:pt x="273" y="124"/>
                    <a:pt x="274" y="127"/>
                  </a:cubicBezTo>
                  <a:cubicBezTo>
                    <a:pt x="273" y="128"/>
                    <a:pt x="273" y="129"/>
                    <a:pt x="273" y="130"/>
                  </a:cubicBezTo>
                  <a:close/>
                  <a:moveTo>
                    <a:pt x="275" y="105"/>
                  </a:moveTo>
                  <a:cubicBezTo>
                    <a:pt x="273" y="100"/>
                    <a:pt x="272" y="95"/>
                    <a:pt x="270" y="91"/>
                  </a:cubicBezTo>
                  <a:cubicBezTo>
                    <a:pt x="270" y="89"/>
                    <a:pt x="270" y="87"/>
                    <a:pt x="271" y="85"/>
                  </a:cubicBezTo>
                  <a:cubicBezTo>
                    <a:pt x="273" y="91"/>
                    <a:pt x="274" y="97"/>
                    <a:pt x="276" y="103"/>
                  </a:cubicBezTo>
                  <a:cubicBezTo>
                    <a:pt x="275" y="104"/>
                    <a:pt x="275" y="105"/>
                    <a:pt x="275" y="105"/>
                  </a:cubicBezTo>
                  <a:close/>
                  <a:moveTo>
                    <a:pt x="277" y="111"/>
                  </a:moveTo>
                  <a:cubicBezTo>
                    <a:pt x="276" y="110"/>
                    <a:pt x="276" y="110"/>
                    <a:pt x="276" y="109"/>
                  </a:cubicBezTo>
                  <a:cubicBezTo>
                    <a:pt x="276" y="109"/>
                    <a:pt x="276" y="108"/>
                    <a:pt x="277" y="107"/>
                  </a:cubicBezTo>
                  <a:cubicBezTo>
                    <a:pt x="277" y="108"/>
                    <a:pt x="277" y="109"/>
                    <a:pt x="277" y="109"/>
                  </a:cubicBezTo>
                  <a:cubicBezTo>
                    <a:pt x="277" y="110"/>
                    <a:pt x="277" y="110"/>
                    <a:pt x="277" y="111"/>
                  </a:cubicBezTo>
                  <a:close/>
                  <a:moveTo>
                    <a:pt x="287" y="94"/>
                  </a:moveTo>
                  <a:cubicBezTo>
                    <a:pt x="287" y="95"/>
                    <a:pt x="288" y="95"/>
                    <a:pt x="288" y="96"/>
                  </a:cubicBezTo>
                  <a:cubicBezTo>
                    <a:pt x="288" y="97"/>
                    <a:pt x="287" y="97"/>
                    <a:pt x="287" y="98"/>
                  </a:cubicBezTo>
                  <a:cubicBezTo>
                    <a:pt x="287" y="96"/>
                    <a:pt x="287" y="95"/>
                    <a:pt x="287" y="94"/>
                  </a:cubicBezTo>
                  <a:close/>
                  <a:moveTo>
                    <a:pt x="289" y="109"/>
                  </a:moveTo>
                  <a:cubicBezTo>
                    <a:pt x="288" y="106"/>
                    <a:pt x="288" y="104"/>
                    <a:pt x="287" y="102"/>
                  </a:cubicBezTo>
                  <a:cubicBezTo>
                    <a:pt x="287" y="101"/>
                    <a:pt x="287" y="99"/>
                    <a:pt x="287" y="98"/>
                  </a:cubicBezTo>
                  <a:cubicBezTo>
                    <a:pt x="287" y="98"/>
                    <a:pt x="288" y="97"/>
                    <a:pt x="288" y="97"/>
                  </a:cubicBezTo>
                  <a:cubicBezTo>
                    <a:pt x="288" y="98"/>
                    <a:pt x="289" y="100"/>
                    <a:pt x="289" y="102"/>
                  </a:cubicBezTo>
                  <a:cubicBezTo>
                    <a:pt x="289" y="104"/>
                    <a:pt x="289" y="107"/>
                    <a:pt x="289" y="109"/>
                  </a:cubicBezTo>
                  <a:close/>
                  <a:moveTo>
                    <a:pt x="291" y="84"/>
                  </a:moveTo>
                  <a:cubicBezTo>
                    <a:pt x="291" y="89"/>
                    <a:pt x="290" y="94"/>
                    <a:pt x="290" y="98"/>
                  </a:cubicBezTo>
                  <a:cubicBezTo>
                    <a:pt x="289" y="97"/>
                    <a:pt x="289" y="96"/>
                    <a:pt x="288" y="95"/>
                  </a:cubicBezTo>
                  <a:cubicBezTo>
                    <a:pt x="289" y="94"/>
                    <a:pt x="290" y="92"/>
                    <a:pt x="290" y="91"/>
                  </a:cubicBezTo>
                  <a:cubicBezTo>
                    <a:pt x="290" y="92"/>
                    <a:pt x="289" y="94"/>
                    <a:pt x="288" y="95"/>
                  </a:cubicBezTo>
                  <a:cubicBezTo>
                    <a:pt x="288" y="94"/>
                    <a:pt x="287" y="93"/>
                    <a:pt x="287" y="92"/>
                  </a:cubicBezTo>
                  <a:cubicBezTo>
                    <a:pt x="287" y="90"/>
                    <a:pt x="287" y="88"/>
                    <a:pt x="287" y="85"/>
                  </a:cubicBezTo>
                  <a:cubicBezTo>
                    <a:pt x="287" y="85"/>
                    <a:pt x="287" y="85"/>
                    <a:pt x="287" y="85"/>
                  </a:cubicBezTo>
                  <a:cubicBezTo>
                    <a:pt x="287" y="85"/>
                    <a:pt x="287" y="85"/>
                    <a:pt x="287" y="85"/>
                  </a:cubicBezTo>
                  <a:cubicBezTo>
                    <a:pt x="287" y="75"/>
                    <a:pt x="286" y="65"/>
                    <a:pt x="286" y="56"/>
                  </a:cubicBezTo>
                  <a:cubicBezTo>
                    <a:pt x="289" y="58"/>
                    <a:pt x="292" y="61"/>
                    <a:pt x="294" y="63"/>
                  </a:cubicBezTo>
                  <a:cubicBezTo>
                    <a:pt x="293" y="69"/>
                    <a:pt x="292" y="76"/>
                    <a:pt x="291" y="84"/>
                  </a:cubicBezTo>
                  <a:cubicBezTo>
                    <a:pt x="291" y="82"/>
                    <a:pt x="290" y="81"/>
                    <a:pt x="290" y="79"/>
                  </a:cubicBezTo>
                  <a:cubicBezTo>
                    <a:pt x="290" y="81"/>
                    <a:pt x="291" y="83"/>
                    <a:pt x="291" y="84"/>
                  </a:cubicBezTo>
                  <a:close/>
                  <a:moveTo>
                    <a:pt x="293" y="139"/>
                  </a:moveTo>
                  <a:cubicBezTo>
                    <a:pt x="292" y="134"/>
                    <a:pt x="292" y="128"/>
                    <a:pt x="292" y="121"/>
                  </a:cubicBezTo>
                  <a:cubicBezTo>
                    <a:pt x="292" y="125"/>
                    <a:pt x="293" y="129"/>
                    <a:pt x="293" y="133"/>
                  </a:cubicBezTo>
                  <a:cubicBezTo>
                    <a:pt x="293" y="135"/>
                    <a:pt x="293" y="137"/>
                    <a:pt x="293" y="139"/>
                  </a:cubicBezTo>
                  <a:close/>
                  <a:moveTo>
                    <a:pt x="292" y="104"/>
                  </a:moveTo>
                  <a:cubicBezTo>
                    <a:pt x="292" y="102"/>
                    <a:pt x="293" y="99"/>
                    <a:pt x="293" y="96"/>
                  </a:cubicBezTo>
                  <a:cubicBezTo>
                    <a:pt x="293" y="100"/>
                    <a:pt x="293" y="104"/>
                    <a:pt x="293" y="107"/>
                  </a:cubicBezTo>
                  <a:cubicBezTo>
                    <a:pt x="293" y="106"/>
                    <a:pt x="293" y="105"/>
                    <a:pt x="292" y="104"/>
                  </a:cubicBezTo>
                  <a:close/>
                  <a:moveTo>
                    <a:pt x="304" y="85"/>
                  </a:moveTo>
                  <a:cubicBezTo>
                    <a:pt x="303" y="90"/>
                    <a:pt x="303" y="96"/>
                    <a:pt x="302" y="103"/>
                  </a:cubicBezTo>
                  <a:cubicBezTo>
                    <a:pt x="301" y="101"/>
                    <a:pt x="301" y="100"/>
                    <a:pt x="300" y="99"/>
                  </a:cubicBezTo>
                  <a:cubicBezTo>
                    <a:pt x="300" y="96"/>
                    <a:pt x="299" y="93"/>
                    <a:pt x="298" y="90"/>
                  </a:cubicBezTo>
                  <a:cubicBezTo>
                    <a:pt x="299" y="93"/>
                    <a:pt x="299" y="96"/>
                    <a:pt x="299" y="99"/>
                  </a:cubicBezTo>
                  <a:cubicBezTo>
                    <a:pt x="299" y="104"/>
                    <a:pt x="299" y="112"/>
                    <a:pt x="298" y="120"/>
                  </a:cubicBezTo>
                  <a:cubicBezTo>
                    <a:pt x="297" y="110"/>
                    <a:pt x="295" y="100"/>
                    <a:pt x="293" y="91"/>
                  </a:cubicBezTo>
                  <a:cubicBezTo>
                    <a:pt x="294" y="81"/>
                    <a:pt x="295" y="72"/>
                    <a:pt x="295" y="65"/>
                  </a:cubicBezTo>
                  <a:cubicBezTo>
                    <a:pt x="299" y="69"/>
                    <a:pt x="302" y="74"/>
                    <a:pt x="304" y="79"/>
                  </a:cubicBezTo>
                  <a:cubicBezTo>
                    <a:pt x="304" y="81"/>
                    <a:pt x="304" y="83"/>
                    <a:pt x="304" y="85"/>
                  </a:cubicBezTo>
                  <a:close/>
                  <a:moveTo>
                    <a:pt x="304" y="75"/>
                  </a:moveTo>
                  <a:cubicBezTo>
                    <a:pt x="304" y="75"/>
                    <a:pt x="304" y="75"/>
                    <a:pt x="304" y="75"/>
                  </a:cubicBezTo>
                  <a:cubicBezTo>
                    <a:pt x="304" y="73"/>
                    <a:pt x="304" y="72"/>
                    <a:pt x="304" y="70"/>
                  </a:cubicBezTo>
                  <a:cubicBezTo>
                    <a:pt x="304" y="70"/>
                    <a:pt x="304" y="72"/>
                    <a:pt x="304" y="75"/>
                  </a:cubicBezTo>
                  <a:cubicBezTo>
                    <a:pt x="301" y="71"/>
                    <a:pt x="299" y="67"/>
                    <a:pt x="296" y="64"/>
                  </a:cubicBezTo>
                  <a:cubicBezTo>
                    <a:pt x="296" y="60"/>
                    <a:pt x="296" y="57"/>
                    <a:pt x="297" y="54"/>
                  </a:cubicBezTo>
                  <a:cubicBezTo>
                    <a:pt x="300" y="58"/>
                    <a:pt x="303" y="62"/>
                    <a:pt x="305" y="65"/>
                  </a:cubicBezTo>
                  <a:cubicBezTo>
                    <a:pt x="305" y="68"/>
                    <a:pt x="305" y="71"/>
                    <a:pt x="304" y="75"/>
                  </a:cubicBezTo>
                  <a:close/>
                  <a:moveTo>
                    <a:pt x="308" y="117"/>
                  </a:moveTo>
                  <a:cubicBezTo>
                    <a:pt x="307" y="119"/>
                    <a:pt x="307" y="122"/>
                    <a:pt x="306" y="125"/>
                  </a:cubicBezTo>
                  <a:cubicBezTo>
                    <a:pt x="306" y="124"/>
                    <a:pt x="306" y="123"/>
                    <a:pt x="306" y="122"/>
                  </a:cubicBezTo>
                  <a:cubicBezTo>
                    <a:pt x="306" y="110"/>
                    <a:pt x="307" y="98"/>
                    <a:pt x="307" y="87"/>
                  </a:cubicBezTo>
                  <a:cubicBezTo>
                    <a:pt x="308" y="92"/>
                    <a:pt x="309" y="98"/>
                    <a:pt x="310" y="103"/>
                  </a:cubicBezTo>
                  <a:cubicBezTo>
                    <a:pt x="309" y="108"/>
                    <a:pt x="309" y="112"/>
                    <a:pt x="308" y="117"/>
                  </a:cubicBezTo>
                  <a:close/>
                  <a:moveTo>
                    <a:pt x="311" y="89"/>
                  </a:moveTo>
                  <a:cubicBezTo>
                    <a:pt x="310" y="86"/>
                    <a:pt x="309" y="83"/>
                    <a:pt x="307" y="80"/>
                  </a:cubicBezTo>
                  <a:cubicBezTo>
                    <a:pt x="307" y="76"/>
                    <a:pt x="307" y="72"/>
                    <a:pt x="307" y="68"/>
                  </a:cubicBezTo>
                  <a:cubicBezTo>
                    <a:pt x="309" y="71"/>
                    <a:pt x="311" y="74"/>
                    <a:pt x="313" y="78"/>
                  </a:cubicBezTo>
                  <a:cubicBezTo>
                    <a:pt x="312" y="81"/>
                    <a:pt x="312" y="85"/>
                    <a:pt x="311" y="89"/>
                  </a:cubicBezTo>
                  <a:close/>
                  <a:moveTo>
                    <a:pt x="317" y="96"/>
                  </a:moveTo>
                  <a:cubicBezTo>
                    <a:pt x="316" y="97"/>
                    <a:pt x="315" y="98"/>
                    <a:pt x="315" y="99"/>
                  </a:cubicBezTo>
                  <a:cubicBezTo>
                    <a:pt x="314" y="98"/>
                    <a:pt x="314" y="97"/>
                    <a:pt x="314" y="96"/>
                  </a:cubicBezTo>
                  <a:cubicBezTo>
                    <a:pt x="314" y="91"/>
                    <a:pt x="314" y="86"/>
                    <a:pt x="314" y="80"/>
                  </a:cubicBezTo>
                  <a:cubicBezTo>
                    <a:pt x="315" y="83"/>
                    <a:pt x="317" y="86"/>
                    <a:pt x="317" y="88"/>
                  </a:cubicBezTo>
                  <a:cubicBezTo>
                    <a:pt x="317" y="91"/>
                    <a:pt x="317" y="93"/>
                    <a:pt x="317" y="96"/>
                  </a:cubicBezTo>
                  <a:close/>
                  <a:moveTo>
                    <a:pt x="338" y="105"/>
                  </a:moveTo>
                  <a:cubicBezTo>
                    <a:pt x="338" y="103"/>
                    <a:pt x="337" y="102"/>
                    <a:pt x="336" y="101"/>
                  </a:cubicBezTo>
                  <a:cubicBezTo>
                    <a:pt x="338" y="96"/>
                    <a:pt x="339" y="92"/>
                    <a:pt x="341" y="89"/>
                  </a:cubicBezTo>
                  <a:cubicBezTo>
                    <a:pt x="341" y="89"/>
                    <a:pt x="341" y="89"/>
                    <a:pt x="341" y="90"/>
                  </a:cubicBezTo>
                  <a:cubicBezTo>
                    <a:pt x="340" y="95"/>
                    <a:pt x="339" y="100"/>
                    <a:pt x="338" y="105"/>
                  </a:cubicBezTo>
                  <a:close/>
                  <a:moveTo>
                    <a:pt x="354" y="81"/>
                  </a:moveTo>
                  <a:cubicBezTo>
                    <a:pt x="355" y="81"/>
                    <a:pt x="355" y="81"/>
                    <a:pt x="355" y="81"/>
                  </a:cubicBezTo>
                  <a:cubicBezTo>
                    <a:pt x="355" y="81"/>
                    <a:pt x="355" y="81"/>
                    <a:pt x="354" y="81"/>
                  </a:cubicBezTo>
                  <a:cubicBezTo>
                    <a:pt x="354" y="81"/>
                    <a:pt x="354" y="81"/>
                    <a:pt x="354" y="81"/>
                  </a:cubicBezTo>
                  <a:close/>
                  <a:moveTo>
                    <a:pt x="354" y="88"/>
                  </a:moveTo>
                  <a:cubicBezTo>
                    <a:pt x="354" y="89"/>
                    <a:pt x="354" y="89"/>
                    <a:pt x="354" y="89"/>
                  </a:cubicBezTo>
                  <a:cubicBezTo>
                    <a:pt x="354" y="90"/>
                    <a:pt x="354" y="91"/>
                    <a:pt x="354" y="91"/>
                  </a:cubicBezTo>
                  <a:cubicBezTo>
                    <a:pt x="354" y="90"/>
                    <a:pt x="354" y="89"/>
                    <a:pt x="354" y="88"/>
                  </a:cubicBezTo>
                  <a:close/>
                  <a:moveTo>
                    <a:pt x="345" y="122"/>
                  </a:moveTo>
                  <a:cubicBezTo>
                    <a:pt x="345" y="122"/>
                    <a:pt x="345" y="123"/>
                    <a:pt x="345" y="123"/>
                  </a:cubicBezTo>
                  <a:cubicBezTo>
                    <a:pt x="345" y="123"/>
                    <a:pt x="345" y="123"/>
                    <a:pt x="345" y="123"/>
                  </a:cubicBezTo>
                  <a:cubicBezTo>
                    <a:pt x="345" y="123"/>
                    <a:pt x="345" y="122"/>
                    <a:pt x="345" y="122"/>
                  </a:cubicBezTo>
                  <a:cubicBezTo>
                    <a:pt x="345" y="120"/>
                    <a:pt x="346" y="118"/>
                    <a:pt x="346" y="115"/>
                  </a:cubicBezTo>
                  <a:cubicBezTo>
                    <a:pt x="346" y="115"/>
                    <a:pt x="346" y="115"/>
                    <a:pt x="346" y="115"/>
                  </a:cubicBezTo>
                  <a:cubicBezTo>
                    <a:pt x="346" y="116"/>
                    <a:pt x="346" y="117"/>
                    <a:pt x="346" y="118"/>
                  </a:cubicBezTo>
                  <a:cubicBezTo>
                    <a:pt x="346" y="119"/>
                    <a:pt x="345" y="121"/>
                    <a:pt x="345" y="122"/>
                  </a:cubicBezTo>
                  <a:close/>
                  <a:moveTo>
                    <a:pt x="348" y="70"/>
                  </a:moveTo>
                  <a:cubicBezTo>
                    <a:pt x="350" y="73"/>
                    <a:pt x="352" y="76"/>
                    <a:pt x="354" y="79"/>
                  </a:cubicBezTo>
                  <a:cubicBezTo>
                    <a:pt x="353" y="81"/>
                    <a:pt x="353" y="82"/>
                    <a:pt x="353" y="84"/>
                  </a:cubicBezTo>
                  <a:cubicBezTo>
                    <a:pt x="353" y="84"/>
                    <a:pt x="353" y="84"/>
                    <a:pt x="352" y="84"/>
                  </a:cubicBezTo>
                  <a:cubicBezTo>
                    <a:pt x="352" y="82"/>
                    <a:pt x="351" y="81"/>
                    <a:pt x="350" y="79"/>
                  </a:cubicBezTo>
                  <a:cubicBezTo>
                    <a:pt x="351" y="81"/>
                    <a:pt x="352" y="83"/>
                    <a:pt x="352" y="84"/>
                  </a:cubicBezTo>
                  <a:cubicBezTo>
                    <a:pt x="351" y="87"/>
                    <a:pt x="349" y="90"/>
                    <a:pt x="348" y="93"/>
                  </a:cubicBezTo>
                  <a:cubicBezTo>
                    <a:pt x="348" y="85"/>
                    <a:pt x="348" y="77"/>
                    <a:pt x="348" y="70"/>
                  </a:cubicBezTo>
                  <a:close/>
                  <a:moveTo>
                    <a:pt x="350" y="98"/>
                  </a:moveTo>
                  <a:cubicBezTo>
                    <a:pt x="350" y="98"/>
                    <a:pt x="350" y="97"/>
                    <a:pt x="350" y="96"/>
                  </a:cubicBezTo>
                  <a:cubicBezTo>
                    <a:pt x="350" y="97"/>
                    <a:pt x="350" y="98"/>
                    <a:pt x="350" y="98"/>
                  </a:cubicBezTo>
                  <a:cubicBezTo>
                    <a:pt x="350" y="99"/>
                    <a:pt x="350" y="100"/>
                    <a:pt x="350" y="100"/>
                  </a:cubicBezTo>
                  <a:cubicBezTo>
                    <a:pt x="349" y="99"/>
                    <a:pt x="349" y="98"/>
                    <a:pt x="349" y="97"/>
                  </a:cubicBezTo>
                  <a:cubicBezTo>
                    <a:pt x="349" y="95"/>
                    <a:pt x="350" y="93"/>
                    <a:pt x="351" y="90"/>
                  </a:cubicBezTo>
                  <a:cubicBezTo>
                    <a:pt x="351" y="93"/>
                    <a:pt x="350" y="96"/>
                    <a:pt x="350" y="98"/>
                  </a:cubicBezTo>
                  <a:close/>
                  <a:moveTo>
                    <a:pt x="357" y="100"/>
                  </a:moveTo>
                  <a:cubicBezTo>
                    <a:pt x="355" y="104"/>
                    <a:pt x="354" y="107"/>
                    <a:pt x="353" y="110"/>
                  </a:cubicBezTo>
                  <a:cubicBezTo>
                    <a:pt x="352" y="110"/>
                    <a:pt x="352" y="109"/>
                    <a:pt x="352" y="109"/>
                  </a:cubicBezTo>
                  <a:cubicBezTo>
                    <a:pt x="352" y="106"/>
                    <a:pt x="353" y="102"/>
                    <a:pt x="353" y="99"/>
                  </a:cubicBezTo>
                  <a:cubicBezTo>
                    <a:pt x="354" y="95"/>
                    <a:pt x="354" y="92"/>
                    <a:pt x="354" y="90"/>
                  </a:cubicBezTo>
                  <a:cubicBezTo>
                    <a:pt x="355" y="93"/>
                    <a:pt x="356" y="96"/>
                    <a:pt x="357" y="100"/>
                  </a:cubicBezTo>
                  <a:cubicBezTo>
                    <a:pt x="357" y="100"/>
                    <a:pt x="357" y="100"/>
                    <a:pt x="357" y="100"/>
                  </a:cubicBezTo>
                  <a:close/>
                  <a:moveTo>
                    <a:pt x="357" y="97"/>
                  </a:moveTo>
                  <a:cubicBezTo>
                    <a:pt x="356" y="95"/>
                    <a:pt x="355" y="92"/>
                    <a:pt x="354" y="89"/>
                  </a:cubicBezTo>
                  <a:cubicBezTo>
                    <a:pt x="354" y="89"/>
                    <a:pt x="354" y="89"/>
                    <a:pt x="354" y="88"/>
                  </a:cubicBezTo>
                  <a:cubicBezTo>
                    <a:pt x="354" y="89"/>
                    <a:pt x="354" y="89"/>
                    <a:pt x="354" y="89"/>
                  </a:cubicBezTo>
                  <a:cubicBezTo>
                    <a:pt x="354" y="89"/>
                    <a:pt x="354" y="88"/>
                    <a:pt x="354" y="88"/>
                  </a:cubicBezTo>
                  <a:cubicBezTo>
                    <a:pt x="354" y="87"/>
                    <a:pt x="354" y="86"/>
                    <a:pt x="354" y="85"/>
                  </a:cubicBezTo>
                  <a:cubicBezTo>
                    <a:pt x="355" y="84"/>
                    <a:pt x="355" y="83"/>
                    <a:pt x="355" y="82"/>
                  </a:cubicBezTo>
                  <a:cubicBezTo>
                    <a:pt x="357" y="84"/>
                    <a:pt x="358" y="86"/>
                    <a:pt x="358" y="88"/>
                  </a:cubicBezTo>
                  <a:cubicBezTo>
                    <a:pt x="358" y="91"/>
                    <a:pt x="358" y="94"/>
                    <a:pt x="357" y="97"/>
                  </a:cubicBezTo>
                  <a:close/>
                  <a:moveTo>
                    <a:pt x="360" y="135"/>
                  </a:moveTo>
                  <a:cubicBezTo>
                    <a:pt x="359" y="136"/>
                    <a:pt x="359" y="137"/>
                    <a:pt x="359" y="138"/>
                  </a:cubicBezTo>
                  <a:cubicBezTo>
                    <a:pt x="359" y="137"/>
                    <a:pt x="359" y="136"/>
                    <a:pt x="360" y="135"/>
                  </a:cubicBezTo>
                  <a:cubicBezTo>
                    <a:pt x="360" y="135"/>
                    <a:pt x="360" y="135"/>
                    <a:pt x="360" y="135"/>
                  </a:cubicBezTo>
                  <a:close/>
                  <a:moveTo>
                    <a:pt x="359" y="83"/>
                  </a:moveTo>
                  <a:cubicBezTo>
                    <a:pt x="358" y="82"/>
                    <a:pt x="358" y="81"/>
                    <a:pt x="357" y="80"/>
                  </a:cubicBezTo>
                  <a:cubicBezTo>
                    <a:pt x="358" y="78"/>
                    <a:pt x="359" y="77"/>
                    <a:pt x="360" y="75"/>
                  </a:cubicBezTo>
                  <a:cubicBezTo>
                    <a:pt x="360" y="78"/>
                    <a:pt x="359" y="81"/>
                    <a:pt x="359" y="83"/>
                  </a:cubicBezTo>
                  <a:close/>
                  <a:moveTo>
                    <a:pt x="360" y="74"/>
                  </a:moveTo>
                  <a:cubicBezTo>
                    <a:pt x="359" y="76"/>
                    <a:pt x="357" y="77"/>
                    <a:pt x="356" y="79"/>
                  </a:cubicBezTo>
                  <a:cubicBezTo>
                    <a:pt x="356" y="78"/>
                    <a:pt x="355" y="78"/>
                    <a:pt x="355" y="77"/>
                  </a:cubicBezTo>
                  <a:cubicBezTo>
                    <a:pt x="355" y="72"/>
                    <a:pt x="356" y="67"/>
                    <a:pt x="356" y="65"/>
                  </a:cubicBezTo>
                  <a:cubicBezTo>
                    <a:pt x="357" y="67"/>
                    <a:pt x="359" y="70"/>
                    <a:pt x="360" y="72"/>
                  </a:cubicBezTo>
                  <a:cubicBezTo>
                    <a:pt x="360" y="73"/>
                    <a:pt x="360" y="73"/>
                    <a:pt x="360" y="74"/>
                  </a:cubicBezTo>
                  <a:close/>
                  <a:moveTo>
                    <a:pt x="362" y="75"/>
                  </a:moveTo>
                  <a:cubicBezTo>
                    <a:pt x="364" y="78"/>
                    <a:pt x="365" y="81"/>
                    <a:pt x="367" y="84"/>
                  </a:cubicBezTo>
                  <a:cubicBezTo>
                    <a:pt x="365" y="86"/>
                    <a:pt x="364" y="88"/>
                    <a:pt x="363" y="90"/>
                  </a:cubicBezTo>
                  <a:cubicBezTo>
                    <a:pt x="363" y="89"/>
                    <a:pt x="362" y="89"/>
                    <a:pt x="362" y="89"/>
                  </a:cubicBezTo>
                  <a:cubicBezTo>
                    <a:pt x="362" y="84"/>
                    <a:pt x="362" y="79"/>
                    <a:pt x="362" y="75"/>
                  </a:cubicBezTo>
                  <a:close/>
                  <a:moveTo>
                    <a:pt x="364" y="110"/>
                  </a:moveTo>
                  <a:cubicBezTo>
                    <a:pt x="364" y="107"/>
                    <a:pt x="363" y="104"/>
                    <a:pt x="362" y="101"/>
                  </a:cubicBezTo>
                  <a:cubicBezTo>
                    <a:pt x="362" y="101"/>
                    <a:pt x="362" y="100"/>
                    <a:pt x="362" y="100"/>
                  </a:cubicBezTo>
                  <a:cubicBezTo>
                    <a:pt x="362" y="100"/>
                    <a:pt x="363" y="99"/>
                    <a:pt x="363" y="99"/>
                  </a:cubicBezTo>
                  <a:cubicBezTo>
                    <a:pt x="364" y="101"/>
                    <a:pt x="365" y="104"/>
                    <a:pt x="365" y="106"/>
                  </a:cubicBezTo>
                  <a:cubicBezTo>
                    <a:pt x="365" y="108"/>
                    <a:pt x="365" y="109"/>
                    <a:pt x="364" y="110"/>
                  </a:cubicBezTo>
                  <a:close/>
                  <a:moveTo>
                    <a:pt x="365" y="93"/>
                  </a:moveTo>
                  <a:cubicBezTo>
                    <a:pt x="366" y="91"/>
                    <a:pt x="367" y="88"/>
                    <a:pt x="368" y="86"/>
                  </a:cubicBezTo>
                  <a:cubicBezTo>
                    <a:pt x="368" y="87"/>
                    <a:pt x="369" y="87"/>
                    <a:pt x="369" y="88"/>
                  </a:cubicBezTo>
                  <a:cubicBezTo>
                    <a:pt x="368" y="91"/>
                    <a:pt x="368" y="94"/>
                    <a:pt x="367" y="97"/>
                  </a:cubicBezTo>
                  <a:cubicBezTo>
                    <a:pt x="366" y="96"/>
                    <a:pt x="366" y="95"/>
                    <a:pt x="365" y="93"/>
                  </a:cubicBezTo>
                  <a:close/>
                  <a:moveTo>
                    <a:pt x="368" y="130"/>
                  </a:moveTo>
                  <a:cubicBezTo>
                    <a:pt x="368" y="129"/>
                    <a:pt x="368" y="128"/>
                    <a:pt x="368" y="126"/>
                  </a:cubicBezTo>
                  <a:cubicBezTo>
                    <a:pt x="368" y="124"/>
                    <a:pt x="368" y="121"/>
                    <a:pt x="369" y="119"/>
                  </a:cubicBezTo>
                  <a:cubicBezTo>
                    <a:pt x="369" y="120"/>
                    <a:pt x="370" y="122"/>
                    <a:pt x="370" y="124"/>
                  </a:cubicBezTo>
                  <a:cubicBezTo>
                    <a:pt x="369" y="126"/>
                    <a:pt x="369" y="128"/>
                    <a:pt x="368" y="130"/>
                  </a:cubicBezTo>
                  <a:close/>
                  <a:moveTo>
                    <a:pt x="372" y="108"/>
                  </a:moveTo>
                  <a:cubicBezTo>
                    <a:pt x="372" y="107"/>
                    <a:pt x="371" y="106"/>
                    <a:pt x="371" y="105"/>
                  </a:cubicBezTo>
                  <a:cubicBezTo>
                    <a:pt x="372" y="102"/>
                    <a:pt x="372" y="99"/>
                    <a:pt x="373" y="96"/>
                  </a:cubicBezTo>
                  <a:cubicBezTo>
                    <a:pt x="373" y="96"/>
                    <a:pt x="373" y="97"/>
                    <a:pt x="373" y="97"/>
                  </a:cubicBezTo>
                  <a:cubicBezTo>
                    <a:pt x="373" y="101"/>
                    <a:pt x="373" y="105"/>
                    <a:pt x="372" y="108"/>
                  </a:cubicBezTo>
                  <a:close/>
                  <a:moveTo>
                    <a:pt x="374" y="86"/>
                  </a:moveTo>
                  <a:cubicBezTo>
                    <a:pt x="374" y="86"/>
                    <a:pt x="374" y="86"/>
                    <a:pt x="374" y="86"/>
                  </a:cubicBezTo>
                  <a:cubicBezTo>
                    <a:pt x="375" y="85"/>
                    <a:pt x="375" y="84"/>
                    <a:pt x="375" y="83"/>
                  </a:cubicBezTo>
                  <a:cubicBezTo>
                    <a:pt x="375" y="84"/>
                    <a:pt x="375" y="85"/>
                    <a:pt x="374" y="86"/>
                  </a:cubicBezTo>
                  <a:close/>
                  <a:moveTo>
                    <a:pt x="382" y="80"/>
                  </a:moveTo>
                  <a:cubicBezTo>
                    <a:pt x="382" y="77"/>
                    <a:pt x="382" y="75"/>
                    <a:pt x="383" y="73"/>
                  </a:cubicBezTo>
                  <a:cubicBezTo>
                    <a:pt x="383" y="73"/>
                    <a:pt x="383" y="74"/>
                    <a:pt x="384" y="74"/>
                  </a:cubicBezTo>
                  <a:cubicBezTo>
                    <a:pt x="383" y="76"/>
                    <a:pt x="383" y="78"/>
                    <a:pt x="382" y="80"/>
                  </a:cubicBezTo>
                  <a:close/>
                  <a:moveTo>
                    <a:pt x="394" y="93"/>
                  </a:moveTo>
                  <a:cubicBezTo>
                    <a:pt x="393" y="95"/>
                    <a:pt x="393" y="96"/>
                    <a:pt x="392" y="97"/>
                  </a:cubicBezTo>
                  <a:cubicBezTo>
                    <a:pt x="392" y="94"/>
                    <a:pt x="392" y="91"/>
                    <a:pt x="392" y="88"/>
                  </a:cubicBezTo>
                  <a:cubicBezTo>
                    <a:pt x="392" y="89"/>
                    <a:pt x="393" y="91"/>
                    <a:pt x="394" y="93"/>
                  </a:cubicBezTo>
                  <a:close/>
                  <a:moveTo>
                    <a:pt x="395" y="88"/>
                  </a:moveTo>
                  <a:cubicBezTo>
                    <a:pt x="394" y="86"/>
                    <a:pt x="393" y="85"/>
                    <a:pt x="392" y="84"/>
                  </a:cubicBezTo>
                  <a:cubicBezTo>
                    <a:pt x="394" y="81"/>
                    <a:pt x="395" y="78"/>
                    <a:pt x="397" y="75"/>
                  </a:cubicBezTo>
                  <a:cubicBezTo>
                    <a:pt x="396" y="79"/>
                    <a:pt x="396" y="84"/>
                    <a:pt x="395" y="88"/>
                  </a:cubicBezTo>
                  <a:close/>
                  <a:moveTo>
                    <a:pt x="404" y="77"/>
                  </a:moveTo>
                  <a:cubicBezTo>
                    <a:pt x="404" y="77"/>
                    <a:pt x="404" y="77"/>
                    <a:pt x="404" y="77"/>
                  </a:cubicBezTo>
                  <a:cubicBezTo>
                    <a:pt x="404" y="74"/>
                    <a:pt x="403" y="70"/>
                    <a:pt x="403" y="66"/>
                  </a:cubicBezTo>
                  <a:cubicBezTo>
                    <a:pt x="403" y="65"/>
                    <a:pt x="404" y="64"/>
                    <a:pt x="404" y="63"/>
                  </a:cubicBezTo>
                  <a:cubicBezTo>
                    <a:pt x="405" y="67"/>
                    <a:pt x="405" y="72"/>
                    <a:pt x="404" y="77"/>
                  </a:cubicBezTo>
                  <a:close/>
                  <a:moveTo>
                    <a:pt x="407" y="72"/>
                  </a:moveTo>
                  <a:cubicBezTo>
                    <a:pt x="407" y="67"/>
                    <a:pt x="406" y="64"/>
                    <a:pt x="405" y="61"/>
                  </a:cubicBezTo>
                  <a:cubicBezTo>
                    <a:pt x="406" y="60"/>
                    <a:pt x="407" y="58"/>
                    <a:pt x="408" y="57"/>
                  </a:cubicBezTo>
                  <a:cubicBezTo>
                    <a:pt x="409" y="62"/>
                    <a:pt x="408" y="67"/>
                    <a:pt x="407" y="72"/>
                  </a:cubicBezTo>
                  <a:close/>
                  <a:moveTo>
                    <a:pt x="423" y="89"/>
                  </a:moveTo>
                  <a:cubicBezTo>
                    <a:pt x="424" y="91"/>
                    <a:pt x="425" y="92"/>
                    <a:pt x="426" y="94"/>
                  </a:cubicBezTo>
                  <a:cubicBezTo>
                    <a:pt x="425" y="95"/>
                    <a:pt x="424" y="97"/>
                    <a:pt x="424" y="98"/>
                  </a:cubicBezTo>
                  <a:cubicBezTo>
                    <a:pt x="423" y="97"/>
                    <a:pt x="423" y="96"/>
                    <a:pt x="422" y="95"/>
                  </a:cubicBezTo>
                  <a:cubicBezTo>
                    <a:pt x="423" y="93"/>
                    <a:pt x="423" y="91"/>
                    <a:pt x="423" y="89"/>
                  </a:cubicBezTo>
                  <a:close/>
                  <a:moveTo>
                    <a:pt x="422" y="101"/>
                  </a:moveTo>
                  <a:cubicBezTo>
                    <a:pt x="422" y="101"/>
                    <a:pt x="422" y="100"/>
                    <a:pt x="422" y="100"/>
                  </a:cubicBezTo>
                  <a:cubicBezTo>
                    <a:pt x="422" y="100"/>
                    <a:pt x="422" y="101"/>
                    <a:pt x="423" y="101"/>
                  </a:cubicBezTo>
                  <a:cubicBezTo>
                    <a:pt x="422" y="101"/>
                    <a:pt x="422" y="101"/>
                    <a:pt x="422" y="101"/>
                  </a:cubicBezTo>
                  <a:close/>
                  <a:moveTo>
                    <a:pt x="424" y="122"/>
                  </a:moveTo>
                  <a:cubicBezTo>
                    <a:pt x="424" y="121"/>
                    <a:pt x="424" y="120"/>
                    <a:pt x="423" y="119"/>
                  </a:cubicBezTo>
                  <a:cubicBezTo>
                    <a:pt x="423" y="117"/>
                    <a:pt x="423" y="115"/>
                    <a:pt x="423" y="112"/>
                  </a:cubicBezTo>
                  <a:cubicBezTo>
                    <a:pt x="423" y="110"/>
                    <a:pt x="424" y="108"/>
                    <a:pt x="424" y="106"/>
                  </a:cubicBezTo>
                  <a:cubicBezTo>
                    <a:pt x="424" y="108"/>
                    <a:pt x="425" y="110"/>
                    <a:pt x="425" y="112"/>
                  </a:cubicBezTo>
                  <a:cubicBezTo>
                    <a:pt x="425" y="115"/>
                    <a:pt x="425" y="119"/>
                    <a:pt x="424" y="122"/>
                  </a:cubicBezTo>
                  <a:close/>
                  <a:moveTo>
                    <a:pt x="426" y="103"/>
                  </a:moveTo>
                  <a:cubicBezTo>
                    <a:pt x="426" y="102"/>
                    <a:pt x="425" y="101"/>
                    <a:pt x="425" y="100"/>
                  </a:cubicBezTo>
                  <a:cubicBezTo>
                    <a:pt x="425" y="99"/>
                    <a:pt x="426" y="97"/>
                    <a:pt x="426" y="96"/>
                  </a:cubicBezTo>
                  <a:cubicBezTo>
                    <a:pt x="426" y="97"/>
                    <a:pt x="427" y="97"/>
                    <a:pt x="427" y="98"/>
                  </a:cubicBezTo>
                  <a:cubicBezTo>
                    <a:pt x="427" y="100"/>
                    <a:pt x="427" y="101"/>
                    <a:pt x="426" y="103"/>
                  </a:cubicBezTo>
                  <a:close/>
                  <a:moveTo>
                    <a:pt x="427" y="96"/>
                  </a:moveTo>
                  <a:cubicBezTo>
                    <a:pt x="427" y="95"/>
                    <a:pt x="427" y="95"/>
                    <a:pt x="427" y="95"/>
                  </a:cubicBezTo>
                  <a:cubicBezTo>
                    <a:pt x="427" y="93"/>
                    <a:pt x="427" y="92"/>
                    <a:pt x="428" y="91"/>
                  </a:cubicBezTo>
                  <a:cubicBezTo>
                    <a:pt x="428" y="93"/>
                    <a:pt x="427" y="94"/>
                    <a:pt x="427" y="96"/>
                  </a:cubicBezTo>
                  <a:close/>
                  <a:moveTo>
                    <a:pt x="433" y="95"/>
                  </a:moveTo>
                  <a:cubicBezTo>
                    <a:pt x="434" y="92"/>
                    <a:pt x="434" y="89"/>
                    <a:pt x="434" y="86"/>
                  </a:cubicBezTo>
                  <a:cubicBezTo>
                    <a:pt x="435" y="86"/>
                    <a:pt x="435" y="87"/>
                    <a:pt x="436" y="88"/>
                  </a:cubicBezTo>
                  <a:cubicBezTo>
                    <a:pt x="435" y="90"/>
                    <a:pt x="434" y="92"/>
                    <a:pt x="433" y="95"/>
                  </a:cubicBezTo>
                  <a:close/>
                  <a:moveTo>
                    <a:pt x="444" y="99"/>
                  </a:moveTo>
                  <a:cubicBezTo>
                    <a:pt x="444" y="99"/>
                    <a:pt x="443" y="98"/>
                    <a:pt x="443" y="97"/>
                  </a:cubicBezTo>
                  <a:cubicBezTo>
                    <a:pt x="443" y="93"/>
                    <a:pt x="443" y="89"/>
                    <a:pt x="443" y="84"/>
                  </a:cubicBezTo>
                  <a:cubicBezTo>
                    <a:pt x="445" y="80"/>
                    <a:pt x="447" y="76"/>
                    <a:pt x="450" y="72"/>
                  </a:cubicBezTo>
                  <a:cubicBezTo>
                    <a:pt x="450" y="74"/>
                    <a:pt x="450" y="78"/>
                    <a:pt x="451" y="82"/>
                  </a:cubicBezTo>
                  <a:cubicBezTo>
                    <a:pt x="448" y="88"/>
                    <a:pt x="446" y="93"/>
                    <a:pt x="444" y="99"/>
                  </a:cubicBezTo>
                  <a:close/>
                  <a:moveTo>
                    <a:pt x="452" y="75"/>
                  </a:moveTo>
                  <a:cubicBezTo>
                    <a:pt x="452" y="73"/>
                    <a:pt x="451" y="71"/>
                    <a:pt x="451" y="69"/>
                  </a:cubicBezTo>
                  <a:cubicBezTo>
                    <a:pt x="452" y="68"/>
                    <a:pt x="453" y="67"/>
                    <a:pt x="453" y="66"/>
                  </a:cubicBezTo>
                  <a:cubicBezTo>
                    <a:pt x="453" y="69"/>
                    <a:pt x="453" y="72"/>
                    <a:pt x="452" y="75"/>
                  </a:cubicBezTo>
                  <a:close/>
                  <a:moveTo>
                    <a:pt x="460" y="72"/>
                  </a:moveTo>
                  <a:cubicBezTo>
                    <a:pt x="460" y="71"/>
                    <a:pt x="460" y="70"/>
                    <a:pt x="460" y="70"/>
                  </a:cubicBezTo>
                  <a:cubicBezTo>
                    <a:pt x="460" y="69"/>
                    <a:pt x="460" y="69"/>
                    <a:pt x="460" y="69"/>
                  </a:cubicBezTo>
                  <a:cubicBezTo>
                    <a:pt x="460" y="71"/>
                    <a:pt x="460" y="72"/>
                    <a:pt x="460" y="72"/>
                  </a:cubicBezTo>
                  <a:close/>
                  <a:moveTo>
                    <a:pt x="460" y="67"/>
                  </a:moveTo>
                  <a:cubicBezTo>
                    <a:pt x="460" y="67"/>
                    <a:pt x="460" y="68"/>
                    <a:pt x="460" y="68"/>
                  </a:cubicBezTo>
                  <a:cubicBezTo>
                    <a:pt x="460" y="65"/>
                    <a:pt x="459" y="61"/>
                    <a:pt x="459" y="58"/>
                  </a:cubicBezTo>
                  <a:cubicBezTo>
                    <a:pt x="460" y="57"/>
                    <a:pt x="460" y="56"/>
                    <a:pt x="461" y="56"/>
                  </a:cubicBezTo>
                  <a:cubicBezTo>
                    <a:pt x="461" y="60"/>
                    <a:pt x="460" y="64"/>
                    <a:pt x="460" y="67"/>
                  </a:cubicBezTo>
                  <a:close/>
                  <a:moveTo>
                    <a:pt x="468" y="123"/>
                  </a:moveTo>
                  <a:cubicBezTo>
                    <a:pt x="467" y="124"/>
                    <a:pt x="466" y="126"/>
                    <a:pt x="466" y="127"/>
                  </a:cubicBezTo>
                  <a:cubicBezTo>
                    <a:pt x="466" y="124"/>
                    <a:pt x="466" y="122"/>
                    <a:pt x="466" y="119"/>
                  </a:cubicBezTo>
                  <a:cubicBezTo>
                    <a:pt x="467" y="116"/>
                    <a:pt x="468" y="112"/>
                    <a:pt x="469" y="109"/>
                  </a:cubicBezTo>
                  <a:cubicBezTo>
                    <a:pt x="469" y="111"/>
                    <a:pt x="469" y="112"/>
                    <a:pt x="469" y="114"/>
                  </a:cubicBezTo>
                  <a:cubicBezTo>
                    <a:pt x="469" y="117"/>
                    <a:pt x="468" y="120"/>
                    <a:pt x="468" y="123"/>
                  </a:cubicBezTo>
                  <a:close/>
                  <a:moveTo>
                    <a:pt x="470" y="110"/>
                  </a:moveTo>
                  <a:cubicBezTo>
                    <a:pt x="470" y="111"/>
                    <a:pt x="470" y="112"/>
                    <a:pt x="470" y="112"/>
                  </a:cubicBezTo>
                  <a:cubicBezTo>
                    <a:pt x="469" y="111"/>
                    <a:pt x="469" y="110"/>
                    <a:pt x="469" y="109"/>
                  </a:cubicBezTo>
                  <a:cubicBezTo>
                    <a:pt x="469" y="107"/>
                    <a:pt x="470" y="105"/>
                    <a:pt x="471" y="102"/>
                  </a:cubicBezTo>
                  <a:cubicBezTo>
                    <a:pt x="470" y="105"/>
                    <a:pt x="470" y="108"/>
                    <a:pt x="470" y="110"/>
                  </a:cubicBezTo>
                  <a:close/>
                  <a:moveTo>
                    <a:pt x="472" y="83"/>
                  </a:moveTo>
                  <a:cubicBezTo>
                    <a:pt x="472" y="83"/>
                    <a:pt x="472" y="84"/>
                    <a:pt x="471" y="85"/>
                  </a:cubicBezTo>
                  <a:cubicBezTo>
                    <a:pt x="470" y="87"/>
                    <a:pt x="470" y="89"/>
                    <a:pt x="469" y="91"/>
                  </a:cubicBezTo>
                  <a:cubicBezTo>
                    <a:pt x="468" y="91"/>
                    <a:pt x="468" y="91"/>
                    <a:pt x="468" y="91"/>
                  </a:cubicBezTo>
                  <a:cubicBezTo>
                    <a:pt x="468" y="91"/>
                    <a:pt x="468" y="91"/>
                    <a:pt x="469" y="91"/>
                  </a:cubicBezTo>
                  <a:cubicBezTo>
                    <a:pt x="468" y="92"/>
                    <a:pt x="467" y="94"/>
                    <a:pt x="466" y="96"/>
                  </a:cubicBezTo>
                  <a:cubicBezTo>
                    <a:pt x="467" y="90"/>
                    <a:pt x="467" y="85"/>
                    <a:pt x="469" y="79"/>
                  </a:cubicBezTo>
                  <a:cubicBezTo>
                    <a:pt x="467" y="85"/>
                    <a:pt x="466" y="90"/>
                    <a:pt x="465" y="95"/>
                  </a:cubicBezTo>
                  <a:cubicBezTo>
                    <a:pt x="465" y="85"/>
                    <a:pt x="465" y="74"/>
                    <a:pt x="465" y="63"/>
                  </a:cubicBezTo>
                  <a:cubicBezTo>
                    <a:pt x="468" y="60"/>
                    <a:pt x="471" y="58"/>
                    <a:pt x="474" y="55"/>
                  </a:cubicBezTo>
                  <a:cubicBezTo>
                    <a:pt x="474" y="62"/>
                    <a:pt x="473" y="72"/>
                    <a:pt x="472" y="83"/>
                  </a:cubicBezTo>
                  <a:close/>
                  <a:moveTo>
                    <a:pt x="478" y="105"/>
                  </a:moveTo>
                  <a:cubicBezTo>
                    <a:pt x="478" y="102"/>
                    <a:pt x="478" y="99"/>
                    <a:pt x="478" y="96"/>
                  </a:cubicBezTo>
                  <a:cubicBezTo>
                    <a:pt x="478" y="97"/>
                    <a:pt x="479" y="99"/>
                    <a:pt x="479" y="100"/>
                  </a:cubicBezTo>
                  <a:cubicBezTo>
                    <a:pt x="479" y="102"/>
                    <a:pt x="479" y="103"/>
                    <a:pt x="478" y="105"/>
                  </a:cubicBezTo>
                  <a:cubicBezTo>
                    <a:pt x="478" y="105"/>
                    <a:pt x="478" y="105"/>
                    <a:pt x="478" y="105"/>
                  </a:cubicBezTo>
                  <a:close/>
                  <a:moveTo>
                    <a:pt x="480" y="130"/>
                  </a:moveTo>
                  <a:cubicBezTo>
                    <a:pt x="480" y="130"/>
                    <a:pt x="479" y="130"/>
                    <a:pt x="479" y="130"/>
                  </a:cubicBezTo>
                  <a:cubicBezTo>
                    <a:pt x="479" y="129"/>
                    <a:pt x="479" y="128"/>
                    <a:pt x="479" y="127"/>
                  </a:cubicBezTo>
                  <a:cubicBezTo>
                    <a:pt x="479" y="128"/>
                    <a:pt x="480" y="128"/>
                    <a:pt x="480" y="129"/>
                  </a:cubicBezTo>
                  <a:cubicBezTo>
                    <a:pt x="480" y="129"/>
                    <a:pt x="480" y="130"/>
                    <a:pt x="480" y="130"/>
                  </a:cubicBezTo>
                  <a:close/>
                  <a:moveTo>
                    <a:pt x="486" y="74"/>
                  </a:moveTo>
                  <a:cubicBezTo>
                    <a:pt x="486" y="73"/>
                    <a:pt x="486" y="71"/>
                    <a:pt x="486" y="70"/>
                  </a:cubicBezTo>
                  <a:cubicBezTo>
                    <a:pt x="487" y="70"/>
                    <a:pt x="487" y="71"/>
                    <a:pt x="487" y="72"/>
                  </a:cubicBezTo>
                  <a:cubicBezTo>
                    <a:pt x="487" y="72"/>
                    <a:pt x="487" y="73"/>
                    <a:pt x="486" y="74"/>
                  </a:cubicBezTo>
                  <a:close/>
                  <a:moveTo>
                    <a:pt x="490" y="139"/>
                  </a:moveTo>
                  <a:cubicBezTo>
                    <a:pt x="490" y="140"/>
                    <a:pt x="490" y="141"/>
                    <a:pt x="490" y="142"/>
                  </a:cubicBezTo>
                  <a:cubicBezTo>
                    <a:pt x="490" y="142"/>
                    <a:pt x="490" y="141"/>
                    <a:pt x="490" y="139"/>
                  </a:cubicBezTo>
                  <a:cubicBezTo>
                    <a:pt x="490" y="138"/>
                    <a:pt x="490" y="137"/>
                    <a:pt x="491" y="136"/>
                  </a:cubicBezTo>
                  <a:cubicBezTo>
                    <a:pt x="491" y="137"/>
                    <a:pt x="491" y="137"/>
                    <a:pt x="491" y="137"/>
                  </a:cubicBezTo>
                  <a:cubicBezTo>
                    <a:pt x="491" y="138"/>
                    <a:pt x="490" y="139"/>
                    <a:pt x="490" y="139"/>
                  </a:cubicBezTo>
                  <a:close/>
                  <a:moveTo>
                    <a:pt x="492" y="122"/>
                  </a:moveTo>
                  <a:cubicBezTo>
                    <a:pt x="492" y="122"/>
                    <a:pt x="492" y="122"/>
                    <a:pt x="492" y="122"/>
                  </a:cubicBezTo>
                  <a:cubicBezTo>
                    <a:pt x="492" y="121"/>
                    <a:pt x="492" y="121"/>
                    <a:pt x="492" y="121"/>
                  </a:cubicBezTo>
                  <a:cubicBezTo>
                    <a:pt x="492" y="121"/>
                    <a:pt x="492" y="122"/>
                    <a:pt x="492" y="122"/>
                  </a:cubicBezTo>
                  <a:close/>
                  <a:moveTo>
                    <a:pt x="493" y="110"/>
                  </a:moveTo>
                  <a:cubicBezTo>
                    <a:pt x="492" y="112"/>
                    <a:pt x="491" y="114"/>
                    <a:pt x="491" y="116"/>
                  </a:cubicBezTo>
                  <a:cubicBezTo>
                    <a:pt x="490" y="116"/>
                    <a:pt x="490" y="117"/>
                    <a:pt x="490" y="117"/>
                  </a:cubicBezTo>
                  <a:cubicBezTo>
                    <a:pt x="490" y="113"/>
                    <a:pt x="489" y="108"/>
                    <a:pt x="489" y="104"/>
                  </a:cubicBezTo>
                  <a:cubicBezTo>
                    <a:pt x="490" y="101"/>
                    <a:pt x="491" y="98"/>
                    <a:pt x="492" y="96"/>
                  </a:cubicBezTo>
                  <a:cubicBezTo>
                    <a:pt x="492" y="95"/>
                    <a:pt x="492" y="95"/>
                    <a:pt x="492" y="95"/>
                  </a:cubicBezTo>
                  <a:cubicBezTo>
                    <a:pt x="492" y="98"/>
                    <a:pt x="493" y="101"/>
                    <a:pt x="493" y="104"/>
                  </a:cubicBezTo>
                  <a:cubicBezTo>
                    <a:pt x="493" y="106"/>
                    <a:pt x="493" y="108"/>
                    <a:pt x="493" y="110"/>
                  </a:cubicBezTo>
                  <a:close/>
                  <a:moveTo>
                    <a:pt x="494" y="99"/>
                  </a:moveTo>
                  <a:cubicBezTo>
                    <a:pt x="493" y="97"/>
                    <a:pt x="493" y="96"/>
                    <a:pt x="492" y="94"/>
                  </a:cubicBezTo>
                  <a:cubicBezTo>
                    <a:pt x="493" y="93"/>
                    <a:pt x="494" y="92"/>
                    <a:pt x="494" y="91"/>
                  </a:cubicBezTo>
                  <a:cubicBezTo>
                    <a:pt x="494" y="94"/>
                    <a:pt x="494" y="96"/>
                    <a:pt x="494" y="99"/>
                  </a:cubicBezTo>
                  <a:close/>
                  <a:moveTo>
                    <a:pt x="488" y="91"/>
                  </a:moveTo>
                  <a:cubicBezTo>
                    <a:pt x="488" y="89"/>
                    <a:pt x="488" y="88"/>
                    <a:pt x="488" y="87"/>
                  </a:cubicBezTo>
                  <a:cubicBezTo>
                    <a:pt x="489" y="83"/>
                    <a:pt x="490" y="80"/>
                    <a:pt x="491" y="76"/>
                  </a:cubicBezTo>
                  <a:cubicBezTo>
                    <a:pt x="493" y="78"/>
                    <a:pt x="494" y="80"/>
                    <a:pt x="495" y="82"/>
                  </a:cubicBezTo>
                  <a:cubicBezTo>
                    <a:pt x="492" y="85"/>
                    <a:pt x="490" y="88"/>
                    <a:pt x="488" y="91"/>
                  </a:cubicBezTo>
                  <a:close/>
                  <a:moveTo>
                    <a:pt x="495" y="79"/>
                  </a:moveTo>
                  <a:cubicBezTo>
                    <a:pt x="494" y="77"/>
                    <a:pt x="493" y="76"/>
                    <a:pt x="492" y="75"/>
                  </a:cubicBezTo>
                  <a:cubicBezTo>
                    <a:pt x="493" y="72"/>
                    <a:pt x="495" y="68"/>
                    <a:pt x="496" y="65"/>
                  </a:cubicBezTo>
                  <a:cubicBezTo>
                    <a:pt x="496" y="68"/>
                    <a:pt x="496" y="73"/>
                    <a:pt x="495" y="79"/>
                  </a:cubicBezTo>
                  <a:close/>
                  <a:moveTo>
                    <a:pt x="514" y="54"/>
                  </a:moveTo>
                  <a:cubicBezTo>
                    <a:pt x="513" y="56"/>
                    <a:pt x="512" y="58"/>
                    <a:pt x="512" y="61"/>
                  </a:cubicBezTo>
                  <a:cubicBezTo>
                    <a:pt x="508" y="65"/>
                    <a:pt x="505" y="69"/>
                    <a:pt x="501" y="74"/>
                  </a:cubicBezTo>
                  <a:cubicBezTo>
                    <a:pt x="504" y="67"/>
                    <a:pt x="509" y="60"/>
                    <a:pt x="514" y="54"/>
                  </a:cubicBezTo>
                  <a:close/>
                  <a:moveTo>
                    <a:pt x="499" y="89"/>
                  </a:moveTo>
                  <a:cubicBezTo>
                    <a:pt x="499" y="90"/>
                    <a:pt x="500" y="91"/>
                    <a:pt x="500" y="92"/>
                  </a:cubicBezTo>
                  <a:cubicBezTo>
                    <a:pt x="500" y="92"/>
                    <a:pt x="500" y="93"/>
                    <a:pt x="499" y="94"/>
                  </a:cubicBezTo>
                  <a:cubicBezTo>
                    <a:pt x="499" y="92"/>
                    <a:pt x="499" y="91"/>
                    <a:pt x="499" y="89"/>
                  </a:cubicBezTo>
                  <a:close/>
                  <a:moveTo>
                    <a:pt x="502" y="127"/>
                  </a:moveTo>
                  <a:cubicBezTo>
                    <a:pt x="501" y="125"/>
                    <a:pt x="501" y="124"/>
                    <a:pt x="500" y="122"/>
                  </a:cubicBezTo>
                  <a:cubicBezTo>
                    <a:pt x="500" y="117"/>
                    <a:pt x="500" y="111"/>
                    <a:pt x="500" y="105"/>
                  </a:cubicBezTo>
                  <a:cubicBezTo>
                    <a:pt x="501" y="104"/>
                    <a:pt x="502" y="102"/>
                    <a:pt x="503" y="101"/>
                  </a:cubicBezTo>
                  <a:cubicBezTo>
                    <a:pt x="502" y="102"/>
                    <a:pt x="501" y="103"/>
                    <a:pt x="500" y="105"/>
                  </a:cubicBezTo>
                  <a:cubicBezTo>
                    <a:pt x="500" y="102"/>
                    <a:pt x="499" y="99"/>
                    <a:pt x="499" y="96"/>
                  </a:cubicBezTo>
                  <a:cubicBezTo>
                    <a:pt x="500" y="95"/>
                    <a:pt x="500" y="94"/>
                    <a:pt x="501" y="93"/>
                  </a:cubicBezTo>
                  <a:cubicBezTo>
                    <a:pt x="502" y="95"/>
                    <a:pt x="503" y="97"/>
                    <a:pt x="503" y="100"/>
                  </a:cubicBezTo>
                  <a:cubicBezTo>
                    <a:pt x="503" y="100"/>
                    <a:pt x="503" y="100"/>
                    <a:pt x="503" y="101"/>
                  </a:cubicBezTo>
                  <a:cubicBezTo>
                    <a:pt x="503" y="101"/>
                    <a:pt x="503" y="100"/>
                    <a:pt x="503" y="100"/>
                  </a:cubicBezTo>
                  <a:cubicBezTo>
                    <a:pt x="504" y="101"/>
                    <a:pt x="504" y="102"/>
                    <a:pt x="505" y="103"/>
                  </a:cubicBezTo>
                  <a:cubicBezTo>
                    <a:pt x="503" y="112"/>
                    <a:pt x="502" y="120"/>
                    <a:pt x="502" y="127"/>
                  </a:cubicBezTo>
                  <a:close/>
                  <a:moveTo>
                    <a:pt x="503" y="87"/>
                  </a:moveTo>
                  <a:cubicBezTo>
                    <a:pt x="503" y="86"/>
                    <a:pt x="504" y="84"/>
                    <a:pt x="505" y="83"/>
                  </a:cubicBezTo>
                  <a:cubicBezTo>
                    <a:pt x="504" y="84"/>
                    <a:pt x="503" y="86"/>
                    <a:pt x="502" y="87"/>
                  </a:cubicBezTo>
                  <a:cubicBezTo>
                    <a:pt x="501" y="86"/>
                    <a:pt x="500" y="85"/>
                    <a:pt x="499" y="83"/>
                  </a:cubicBezTo>
                  <a:cubicBezTo>
                    <a:pt x="503" y="78"/>
                    <a:pt x="507" y="72"/>
                    <a:pt x="511" y="67"/>
                  </a:cubicBezTo>
                  <a:cubicBezTo>
                    <a:pt x="510" y="72"/>
                    <a:pt x="509" y="76"/>
                    <a:pt x="508" y="81"/>
                  </a:cubicBezTo>
                  <a:cubicBezTo>
                    <a:pt x="508" y="80"/>
                    <a:pt x="507" y="79"/>
                    <a:pt x="507" y="79"/>
                  </a:cubicBezTo>
                  <a:cubicBezTo>
                    <a:pt x="507" y="78"/>
                    <a:pt x="508" y="77"/>
                    <a:pt x="509" y="75"/>
                  </a:cubicBezTo>
                  <a:cubicBezTo>
                    <a:pt x="508" y="76"/>
                    <a:pt x="507" y="77"/>
                    <a:pt x="507" y="79"/>
                  </a:cubicBezTo>
                  <a:cubicBezTo>
                    <a:pt x="506" y="78"/>
                    <a:pt x="506" y="77"/>
                    <a:pt x="505" y="77"/>
                  </a:cubicBezTo>
                  <a:cubicBezTo>
                    <a:pt x="506" y="78"/>
                    <a:pt x="506" y="79"/>
                    <a:pt x="506" y="79"/>
                  </a:cubicBezTo>
                  <a:cubicBezTo>
                    <a:pt x="506" y="80"/>
                    <a:pt x="505" y="81"/>
                    <a:pt x="505" y="83"/>
                  </a:cubicBezTo>
                  <a:cubicBezTo>
                    <a:pt x="505" y="82"/>
                    <a:pt x="506" y="81"/>
                    <a:pt x="506" y="80"/>
                  </a:cubicBezTo>
                  <a:cubicBezTo>
                    <a:pt x="507" y="81"/>
                    <a:pt x="507" y="82"/>
                    <a:pt x="508" y="84"/>
                  </a:cubicBezTo>
                  <a:cubicBezTo>
                    <a:pt x="507" y="87"/>
                    <a:pt x="507" y="90"/>
                    <a:pt x="506" y="93"/>
                  </a:cubicBezTo>
                  <a:cubicBezTo>
                    <a:pt x="505" y="91"/>
                    <a:pt x="504" y="89"/>
                    <a:pt x="503" y="87"/>
                  </a:cubicBezTo>
                  <a:close/>
                  <a:moveTo>
                    <a:pt x="508" y="144"/>
                  </a:moveTo>
                  <a:cubicBezTo>
                    <a:pt x="507" y="144"/>
                    <a:pt x="507" y="143"/>
                    <a:pt x="507" y="143"/>
                  </a:cubicBezTo>
                  <a:cubicBezTo>
                    <a:pt x="507" y="140"/>
                    <a:pt x="507" y="136"/>
                    <a:pt x="508" y="131"/>
                  </a:cubicBezTo>
                  <a:cubicBezTo>
                    <a:pt x="509" y="128"/>
                    <a:pt x="509" y="126"/>
                    <a:pt x="509" y="125"/>
                  </a:cubicBezTo>
                  <a:cubicBezTo>
                    <a:pt x="509" y="125"/>
                    <a:pt x="509" y="124"/>
                    <a:pt x="509" y="124"/>
                  </a:cubicBezTo>
                  <a:cubicBezTo>
                    <a:pt x="509" y="124"/>
                    <a:pt x="508" y="124"/>
                    <a:pt x="508" y="124"/>
                  </a:cubicBezTo>
                  <a:cubicBezTo>
                    <a:pt x="508" y="122"/>
                    <a:pt x="508" y="120"/>
                    <a:pt x="509" y="118"/>
                  </a:cubicBezTo>
                  <a:cubicBezTo>
                    <a:pt x="509" y="121"/>
                    <a:pt x="510" y="125"/>
                    <a:pt x="510" y="128"/>
                  </a:cubicBezTo>
                  <a:cubicBezTo>
                    <a:pt x="509" y="136"/>
                    <a:pt x="508" y="141"/>
                    <a:pt x="508" y="144"/>
                  </a:cubicBezTo>
                  <a:close/>
                  <a:moveTo>
                    <a:pt x="514" y="107"/>
                  </a:moveTo>
                  <a:cubicBezTo>
                    <a:pt x="513" y="105"/>
                    <a:pt x="512" y="102"/>
                    <a:pt x="510" y="100"/>
                  </a:cubicBezTo>
                  <a:cubicBezTo>
                    <a:pt x="511" y="97"/>
                    <a:pt x="511" y="95"/>
                    <a:pt x="511" y="93"/>
                  </a:cubicBezTo>
                  <a:cubicBezTo>
                    <a:pt x="512" y="96"/>
                    <a:pt x="514" y="99"/>
                    <a:pt x="515" y="102"/>
                  </a:cubicBezTo>
                  <a:cubicBezTo>
                    <a:pt x="515" y="104"/>
                    <a:pt x="514" y="105"/>
                    <a:pt x="514" y="107"/>
                  </a:cubicBezTo>
                  <a:close/>
                  <a:moveTo>
                    <a:pt x="515" y="159"/>
                  </a:moveTo>
                  <a:cubicBezTo>
                    <a:pt x="516" y="159"/>
                    <a:pt x="516" y="159"/>
                    <a:pt x="516" y="159"/>
                  </a:cubicBezTo>
                  <a:cubicBezTo>
                    <a:pt x="516" y="159"/>
                    <a:pt x="516" y="159"/>
                    <a:pt x="516" y="159"/>
                  </a:cubicBezTo>
                  <a:cubicBezTo>
                    <a:pt x="516" y="159"/>
                    <a:pt x="515" y="159"/>
                    <a:pt x="515" y="159"/>
                  </a:cubicBezTo>
                  <a:close/>
                  <a:moveTo>
                    <a:pt x="516" y="96"/>
                  </a:moveTo>
                  <a:cubicBezTo>
                    <a:pt x="515" y="93"/>
                    <a:pt x="514" y="91"/>
                    <a:pt x="512" y="88"/>
                  </a:cubicBezTo>
                  <a:cubicBezTo>
                    <a:pt x="515" y="85"/>
                    <a:pt x="517" y="82"/>
                    <a:pt x="518" y="79"/>
                  </a:cubicBezTo>
                  <a:cubicBezTo>
                    <a:pt x="518" y="84"/>
                    <a:pt x="517" y="90"/>
                    <a:pt x="516" y="96"/>
                  </a:cubicBezTo>
                  <a:close/>
                  <a:moveTo>
                    <a:pt x="519" y="75"/>
                  </a:moveTo>
                  <a:cubicBezTo>
                    <a:pt x="517" y="78"/>
                    <a:pt x="514" y="82"/>
                    <a:pt x="512" y="86"/>
                  </a:cubicBezTo>
                  <a:cubicBezTo>
                    <a:pt x="513" y="77"/>
                    <a:pt x="514" y="68"/>
                    <a:pt x="515" y="61"/>
                  </a:cubicBezTo>
                  <a:cubicBezTo>
                    <a:pt x="517" y="58"/>
                    <a:pt x="519" y="55"/>
                    <a:pt x="521" y="53"/>
                  </a:cubicBezTo>
                  <a:cubicBezTo>
                    <a:pt x="521" y="58"/>
                    <a:pt x="520" y="66"/>
                    <a:pt x="519" y="75"/>
                  </a:cubicBezTo>
                  <a:close/>
                  <a:moveTo>
                    <a:pt x="526" y="139"/>
                  </a:moveTo>
                  <a:cubicBezTo>
                    <a:pt x="526" y="139"/>
                    <a:pt x="526" y="139"/>
                    <a:pt x="526" y="139"/>
                  </a:cubicBezTo>
                  <a:cubicBezTo>
                    <a:pt x="526" y="138"/>
                    <a:pt x="526" y="138"/>
                    <a:pt x="526" y="138"/>
                  </a:cubicBezTo>
                  <a:cubicBezTo>
                    <a:pt x="526" y="138"/>
                    <a:pt x="526" y="138"/>
                    <a:pt x="526" y="138"/>
                  </a:cubicBezTo>
                  <a:cubicBezTo>
                    <a:pt x="526" y="139"/>
                    <a:pt x="526" y="139"/>
                    <a:pt x="526" y="139"/>
                  </a:cubicBezTo>
                  <a:close/>
                  <a:moveTo>
                    <a:pt x="551" y="137"/>
                  </a:moveTo>
                  <a:cubicBezTo>
                    <a:pt x="551" y="136"/>
                    <a:pt x="550" y="135"/>
                    <a:pt x="550" y="133"/>
                  </a:cubicBezTo>
                  <a:cubicBezTo>
                    <a:pt x="550" y="132"/>
                    <a:pt x="550" y="130"/>
                    <a:pt x="550" y="128"/>
                  </a:cubicBezTo>
                  <a:cubicBezTo>
                    <a:pt x="551" y="131"/>
                    <a:pt x="551" y="133"/>
                    <a:pt x="552" y="135"/>
                  </a:cubicBezTo>
                  <a:cubicBezTo>
                    <a:pt x="552" y="136"/>
                    <a:pt x="552" y="137"/>
                    <a:pt x="551" y="137"/>
                  </a:cubicBezTo>
                  <a:close/>
                  <a:moveTo>
                    <a:pt x="558" y="99"/>
                  </a:moveTo>
                  <a:cubicBezTo>
                    <a:pt x="556" y="95"/>
                    <a:pt x="554" y="92"/>
                    <a:pt x="552" y="90"/>
                  </a:cubicBezTo>
                  <a:cubicBezTo>
                    <a:pt x="554" y="93"/>
                    <a:pt x="556" y="97"/>
                    <a:pt x="557" y="101"/>
                  </a:cubicBezTo>
                  <a:cubicBezTo>
                    <a:pt x="556" y="110"/>
                    <a:pt x="555" y="118"/>
                    <a:pt x="554" y="125"/>
                  </a:cubicBezTo>
                  <a:cubicBezTo>
                    <a:pt x="553" y="122"/>
                    <a:pt x="552" y="119"/>
                    <a:pt x="551" y="116"/>
                  </a:cubicBezTo>
                  <a:cubicBezTo>
                    <a:pt x="551" y="102"/>
                    <a:pt x="552" y="86"/>
                    <a:pt x="553" y="72"/>
                  </a:cubicBezTo>
                  <a:cubicBezTo>
                    <a:pt x="556" y="75"/>
                    <a:pt x="558" y="79"/>
                    <a:pt x="560" y="82"/>
                  </a:cubicBezTo>
                  <a:cubicBezTo>
                    <a:pt x="559" y="88"/>
                    <a:pt x="558" y="93"/>
                    <a:pt x="558" y="99"/>
                  </a:cubicBezTo>
                  <a:close/>
                  <a:moveTo>
                    <a:pt x="561" y="142"/>
                  </a:moveTo>
                  <a:cubicBezTo>
                    <a:pt x="561" y="134"/>
                    <a:pt x="562" y="127"/>
                    <a:pt x="562" y="121"/>
                  </a:cubicBezTo>
                  <a:cubicBezTo>
                    <a:pt x="563" y="123"/>
                    <a:pt x="563" y="125"/>
                    <a:pt x="563" y="127"/>
                  </a:cubicBezTo>
                  <a:cubicBezTo>
                    <a:pt x="562" y="136"/>
                    <a:pt x="561" y="142"/>
                    <a:pt x="561" y="142"/>
                  </a:cubicBezTo>
                  <a:close/>
                  <a:moveTo>
                    <a:pt x="564" y="144"/>
                  </a:moveTo>
                  <a:cubicBezTo>
                    <a:pt x="564" y="142"/>
                    <a:pt x="564" y="140"/>
                    <a:pt x="565" y="137"/>
                  </a:cubicBezTo>
                  <a:cubicBezTo>
                    <a:pt x="565" y="138"/>
                    <a:pt x="565" y="138"/>
                    <a:pt x="565" y="138"/>
                  </a:cubicBezTo>
                  <a:cubicBezTo>
                    <a:pt x="564" y="142"/>
                    <a:pt x="564" y="144"/>
                    <a:pt x="564" y="144"/>
                  </a:cubicBezTo>
                  <a:close/>
                  <a:moveTo>
                    <a:pt x="563" y="110"/>
                  </a:moveTo>
                  <a:cubicBezTo>
                    <a:pt x="563" y="103"/>
                    <a:pt x="564" y="96"/>
                    <a:pt x="564" y="90"/>
                  </a:cubicBezTo>
                  <a:cubicBezTo>
                    <a:pt x="566" y="93"/>
                    <a:pt x="567" y="96"/>
                    <a:pt x="568" y="99"/>
                  </a:cubicBezTo>
                  <a:cubicBezTo>
                    <a:pt x="567" y="105"/>
                    <a:pt x="566" y="111"/>
                    <a:pt x="565" y="116"/>
                  </a:cubicBezTo>
                  <a:cubicBezTo>
                    <a:pt x="564" y="114"/>
                    <a:pt x="564" y="112"/>
                    <a:pt x="563" y="110"/>
                  </a:cubicBezTo>
                  <a:close/>
                  <a:moveTo>
                    <a:pt x="568" y="124"/>
                  </a:moveTo>
                  <a:cubicBezTo>
                    <a:pt x="568" y="123"/>
                    <a:pt x="567" y="122"/>
                    <a:pt x="567" y="121"/>
                  </a:cubicBezTo>
                  <a:cubicBezTo>
                    <a:pt x="568" y="115"/>
                    <a:pt x="568" y="109"/>
                    <a:pt x="569" y="103"/>
                  </a:cubicBezTo>
                  <a:cubicBezTo>
                    <a:pt x="570" y="105"/>
                    <a:pt x="570" y="107"/>
                    <a:pt x="571" y="109"/>
                  </a:cubicBezTo>
                  <a:cubicBezTo>
                    <a:pt x="570" y="114"/>
                    <a:pt x="569" y="119"/>
                    <a:pt x="568" y="124"/>
                  </a:cubicBezTo>
                  <a:close/>
                  <a:moveTo>
                    <a:pt x="574" y="146"/>
                  </a:moveTo>
                  <a:cubicBezTo>
                    <a:pt x="574" y="145"/>
                    <a:pt x="574" y="145"/>
                    <a:pt x="574" y="145"/>
                  </a:cubicBezTo>
                  <a:cubicBezTo>
                    <a:pt x="574" y="144"/>
                    <a:pt x="574" y="143"/>
                    <a:pt x="574" y="142"/>
                  </a:cubicBezTo>
                  <a:cubicBezTo>
                    <a:pt x="574" y="142"/>
                    <a:pt x="574" y="143"/>
                    <a:pt x="574" y="144"/>
                  </a:cubicBezTo>
                  <a:cubicBezTo>
                    <a:pt x="574" y="145"/>
                    <a:pt x="574" y="145"/>
                    <a:pt x="574" y="146"/>
                  </a:cubicBezTo>
                  <a:close/>
                  <a:moveTo>
                    <a:pt x="597" y="118"/>
                  </a:moveTo>
                  <a:cubicBezTo>
                    <a:pt x="596" y="114"/>
                    <a:pt x="595" y="111"/>
                    <a:pt x="593" y="107"/>
                  </a:cubicBezTo>
                  <a:cubicBezTo>
                    <a:pt x="593" y="96"/>
                    <a:pt x="593" y="84"/>
                    <a:pt x="593" y="74"/>
                  </a:cubicBezTo>
                  <a:cubicBezTo>
                    <a:pt x="593" y="70"/>
                    <a:pt x="593" y="67"/>
                    <a:pt x="592" y="65"/>
                  </a:cubicBezTo>
                  <a:cubicBezTo>
                    <a:pt x="593" y="74"/>
                    <a:pt x="597" y="84"/>
                    <a:pt x="600" y="94"/>
                  </a:cubicBezTo>
                  <a:cubicBezTo>
                    <a:pt x="599" y="102"/>
                    <a:pt x="598" y="110"/>
                    <a:pt x="597" y="118"/>
                  </a:cubicBezTo>
                  <a:close/>
                  <a:moveTo>
                    <a:pt x="626" y="124"/>
                  </a:moveTo>
                  <a:cubicBezTo>
                    <a:pt x="626" y="122"/>
                    <a:pt x="625" y="120"/>
                    <a:pt x="625" y="117"/>
                  </a:cubicBezTo>
                  <a:cubicBezTo>
                    <a:pt x="626" y="109"/>
                    <a:pt x="627" y="100"/>
                    <a:pt x="627" y="92"/>
                  </a:cubicBezTo>
                  <a:cubicBezTo>
                    <a:pt x="629" y="96"/>
                    <a:pt x="630" y="100"/>
                    <a:pt x="630" y="104"/>
                  </a:cubicBezTo>
                  <a:cubicBezTo>
                    <a:pt x="629" y="111"/>
                    <a:pt x="627" y="118"/>
                    <a:pt x="626" y="124"/>
                  </a:cubicBezTo>
                  <a:close/>
                  <a:moveTo>
                    <a:pt x="667" y="133"/>
                  </a:moveTo>
                  <a:cubicBezTo>
                    <a:pt x="666" y="130"/>
                    <a:pt x="665" y="126"/>
                    <a:pt x="664" y="122"/>
                  </a:cubicBezTo>
                  <a:cubicBezTo>
                    <a:pt x="664" y="112"/>
                    <a:pt x="665" y="100"/>
                    <a:pt x="665" y="88"/>
                  </a:cubicBezTo>
                  <a:cubicBezTo>
                    <a:pt x="667" y="96"/>
                    <a:pt x="669" y="104"/>
                    <a:pt x="670" y="111"/>
                  </a:cubicBezTo>
                  <a:cubicBezTo>
                    <a:pt x="670" y="117"/>
                    <a:pt x="670" y="117"/>
                    <a:pt x="670" y="117"/>
                  </a:cubicBezTo>
                  <a:cubicBezTo>
                    <a:pt x="668" y="123"/>
                    <a:pt x="667" y="129"/>
                    <a:pt x="667" y="133"/>
                  </a:cubicBezTo>
                  <a:close/>
                  <a:moveTo>
                    <a:pt x="679" y="110"/>
                  </a:moveTo>
                  <a:cubicBezTo>
                    <a:pt x="679" y="113"/>
                    <a:pt x="679" y="116"/>
                    <a:pt x="679" y="119"/>
                  </a:cubicBezTo>
                  <a:cubicBezTo>
                    <a:pt x="678" y="122"/>
                    <a:pt x="678" y="124"/>
                    <a:pt x="677" y="127"/>
                  </a:cubicBezTo>
                  <a:cubicBezTo>
                    <a:pt x="677" y="119"/>
                    <a:pt x="676" y="111"/>
                    <a:pt x="675" y="104"/>
                  </a:cubicBezTo>
                  <a:cubicBezTo>
                    <a:pt x="676" y="98"/>
                    <a:pt x="676" y="91"/>
                    <a:pt x="677" y="86"/>
                  </a:cubicBezTo>
                  <a:cubicBezTo>
                    <a:pt x="679" y="93"/>
                    <a:pt x="679" y="102"/>
                    <a:pt x="679" y="110"/>
                  </a:cubicBezTo>
                  <a:close/>
                  <a:moveTo>
                    <a:pt x="689" y="142"/>
                  </a:moveTo>
                  <a:cubicBezTo>
                    <a:pt x="689" y="142"/>
                    <a:pt x="689" y="141"/>
                    <a:pt x="690" y="138"/>
                  </a:cubicBezTo>
                  <a:cubicBezTo>
                    <a:pt x="691" y="120"/>
                    <a:pt x="690" y="96"/>
                    <a:pt x="689" y="77"/>
                  </a:cubicBezTo>
                  <a:cubicBezTo>
                    <a:pt x="691" y="81"/>
                    <a:pt x="693" y="86"/>
                    <a:pt x="694" y="92"/>
                  </a:cubicBezTo>
                  <a:cubicBezTo>
                    <a:pt x="692" y="108"/>
                    <a:pt x="690" y="129"/>
                    <a:pt x="690" y="138"/>
                  </a:cubicBezTo>
                  <a:cubicBezTo>
                    <a:pt x="690" y="139"/>
                    <a:pt x="689" y="141"/>
                    <a:pt x="689" y="142"/>
                  </a:cubicBezTo>
                  <a:close/>
                  <a:moveTo>
                    <a:pt x="693" y="129"/>
                  </a:moveTo>
                  <a:cubicBezTo>
                    <a:pt x="693" y="119"/>
                    <a:pt x="694" y="107"/>
                    <a:pt x="695" y="97"/>
                  </a:cubicBezTo>
                  <a:cubicBezTo>
                    <a:pt x="695" y="100"/>
                    <a:pt x="695" y="103"/>
                    <a:pt x="695" y="106"/>
                  </a:cubicBezTo>
                  <a:cubicBezTo>
                    <a:pt x="695" y="114"/>
                    <a:pt x="694" y="121"/>
                    <a:pt x="693" y="129"/>
                  </a:cubicBezTo>
                  <a:close/>
                  <a:moveTo>
                    <a:pt x="705" y="125"/>
                  </a:moveTo>
                  <a:cubicBezTo>
                    <a:pt x="705" y="120"/>
                    <a:pt x="705" y="113"/>
                    <a:pt x="705" y="107"/>
                  </a:cubicBezTo>
                  <a:cubicBezTo>
                    <a:pt x="705" y="114"/>
                    <a:pt x="705" y="120"/>
                    <a:pt x="705" y="125"/>
                  </a:cubicBezTo>
                  <a:close/>
                  <a:moveTo>
                    <a:pt x="720" y="112"/>
                  </a:moveTo>
                  <a:cubicBezTo>
                    <a:pt x="720" y="105"/>
                    <a:pt x="720" y="98"/>
                    <a:pt x="719" y="91"/>
                  </a:cubicBezTo>
                  <a:cubicBezTo>
                    <a:pt x="720" y="95"/>
                    <a:pt x="720" y="99"/>
                    <a:pt x="720" y="103"/>
                  </a:cubicBezTo>
                  <a:cubicBezTo>
                    <a:pt x="720" y="106"/>
                    <a:pt x="720" y="109"/>
                    <a:pt x="720" y="112"/>
                  </a:cubicBezTo>
                  <a:close/>
                  <a:moveTo>
                    <a:pt x="730" y="129"/>
                  </a:moveTo>
                  <a:cubicBezTo>
                    <a:pt x="730" y="129"/>
                    <a:pt x="730" y="129"/>
                    <a:pt x="730" y="130"/>
                  </a:cubicBezTo>
                  <a:cubicBezTo>
                    <a:pt x="729" y="132"/>
                    <a:pt x="728" y="134"/>
                    <a:pt x="728" y="137"/>
                  </a:cubicBezTo>
                  <a:cubicBezTo>
                    <a:pt x="728" y="136"/>
                    <a:pt x="728" y="136"/>
                    <a:pt x="728" y="136"/>
                  </a:cubicBezTo>
                  <a:cubicBezTo>
                    <a:pt x="728" y="134"/>
                    <a:pt x="729" y="132"/>
                    <a:pt x="730" y="130"/>
                  </a:cubicBezTo>
                  <a:cubicBezTo>
                    <a:pt x="730" y="129"/>
                    <a:pt x="730" y="129"/>
                    <a:pt x="730" y="129"/>
                  </a:cubicBezTo>
                  <a:cubicBezTo>
                    <a:pt x="730" y="129"/>
                    <a:pt x="730" y="129"/>
                    <a:pt x="730" y="129"/>
                  </a:cubicBezTo>
                  <a:close/>
                  <a:moveTo>
                    <a:pt x="767" y="130"/>
                  </a:moveTo>
                  <a:cubicBezTo>
                    <a:pt x="766" y="132"/>
                    <a:pt x="765" y="134"/>
                    <a:pt x="765" y="136"/>
                  </a:cubicBezTo>
                  <a:cubicBezTo>
                    <a:pt x="764" y="131"/>
                    <a:pt x="764" y="126"/>
                    <a:pt x="764" y="121"/>
                  </a:cubicBezTo>
                  <a:cubicBezTo>
                    <a:pt x="766" y="115"/>
                    <a:pt x="768" y="110"/>
                    <a:pt x="769" y="104"/>
                  </a:cubicBezTo>
                  <a:cubicBezTo>
                    <a:pt x="768" y="114"/>
                    <a:pt x="767" y="123"/>
                    <a:pt x="767" y="130"/>
                  </a:cubicBezTo>
                  <a:close/>
                  <a:moveTo>
                    <a:pt x="782" y="124"/>
                  </a:moveTo>
                  <a:cubicBezTo>
                    <a:pt x="782" y="110"/>
                    <a:pt x="784" y="94"/>
                    <a:pt x="785" y="83"/>
                  </a:cubicBezTo>
                  <a:cubicBezTo>
                    <a:pt x="785" y="87"/>
                    <a:pt x="785" y="91"/>
                    <a:pt x="785" y="95"/>
                  </a:cubicBezTo>
                  <a:cubicBezTo>
                    <a:pt x="785" y="105"/>
                    <a:pt x="784" y="114"/>
                    <a:pt x="782" y="124"/>
                  </a:cubicBezTo>
                  <a:close/>
                  <a:moveTo>
                    <a:pt x="799" y="160"/>
                  </a:moveTo>
                  <a:cubicBezTo>
                    <a:pt x="799" y="159"/>
                    <a:pt x="799" y="159"/>
                    <a:pt x="799" y="159"/>
                  </a:cubicBezTo>
                  <a:cubicBezTo>
                    <a:pt x="799" y="159"/>
                    <a:pt x="799" y="159"/>
                    <a:pt x="799" y="159"/>
                  </a:cubicBezTo>
                  <a:cubicBezTo>
                    <a:pt x="799" y="159"/>
                    <a:pt x="799" y="159"/>
                    <a:pt x="799" y="160"/>
                  </a:cubicBezTo>
                  <a:close/>
                  <a:moveTo>
                    <a:pt x="811" y="116"/>
                  </a:moveTo>
                  <a:cubicBezTo>
                    <a:pt x="810" y="121"/>
                    <a:pt x="808" y="127"/>
                    <a:pt x="806" y="132"/>
                  </a:cubicBezTo>
                  <a:cubicBezTo>
                    <a:pt x="806" y="127"/>
                    <a:pt x="806" y="121"/>
                    <a:pt x="806" y="115"/>
                  </a:cubicBezTo>
                  <a:cubicBezTo>
                    <a:pt x="807" y="110"/>
                    <a:pt x="808" y="104"/>
                    <a:pt x="808" y="98"/>
                  </a:cubicBezTo>
                  <a:cubicBezTo>
                    <a:pt x="808" y="95"/>
                    <a:pt x="807" y="92"/>
                    <a:pt x="807" y="89"/>
                  </a:cubicBezTo>
                  <a:cubicBezTo>
                    <a:pt x="808" y="78"/>
                    <a:pt x="809" y="68"/>
                    <a:pt x="810" y="60"/>
                  </a:cubicBezTo>
                  <a:cubicBezTo>
                    <a:pt x="813" y="68"/>
                    <a:pt x="815" y="78"/>
                    <a:pt x="815" y="87"/>
                  </a:cubicBezTo>
                  <a:cubicBezTo>
                    <a:pt x="814" y="95"/>
                    <a:pt x="813" y="106"/>
                    <a:pt x="811" y="116"/>
                  </a:cubicBezTo>
                  <a:close/>
                  <a:moveTo>
                    <a:pt x="819" y="136"/>
                  </a:moveTo>
                  <a:cubicBezTo>
                    <a:pt x="819" y="137"/>
                    <a:pt x="819" y="138"/>
                    <a:pt x="818" y="139"/>
                  </a:cubicBezTo>
                  <a:cubicBezTo>
                    <a:pt x="818" y="137"/>
                    <a:pt x="818" y="135"/>
                    <a:pt x="818" y="133"/>
                  </a:cubicBezTo>
                  <a:cubicBezTo>
                    <a:pt x="819" y="130"/>
                    <a:pt x="819" y="128"/>
                    <a:pt x="820" y="125"/>
                  </a:cubicBezTo>
                  <a:cubicBezTo>
                    <a:pt x="820" y="129"/>
                    <a:pt x="819" y="133"/>
                    <a:pt x="819" y="136"/>
                  </a:cubicBezTo>
                  <a:close/>
                  <a:moveTo>
                    <a:pt x="835" y="126"/>
                  </a:moveTo>
                  <a:cubicBezTo>
                    <a:pt x="834" y="113"/>
                    <a:pt x="834" y="96"/>
                    <a:pt x="834" y="84"/>
                  </a:cubicBezTo>
                  <a:cubicBezTo>
                    <a:pt x="838" y="90"/>
                    <a:pt x="840" y="100"/>
                    <a:pt x="840" y="104"/>
                  </a:cubicBezTo>
                  <a:cubicBezTo>
                    <a:pt x="840" y="110"/>
                    <a:pt x="838" y="118"/>
                    <a:pt x="835" y="126"/>
                  </a:cubicBezTo>
                  <a:close/>
                  <a:moveTo>
                    <a:pt x="846" y="128"/>
                  </a:moveTo>
                  <a:cubicBezTo>
                    <a:pt x="848" y="113"/>
                    <a:pt x="847" y="91"/>
                    <a:pt x="847" y="76"/>
                  </a:cubicBezTo>
                  <a:cubicBezTo>
                    <a:pt x="849" y="83"/>
                    <a:pt x="851" y="90"/>
                    <a:pt x="851" y="96"/>
                  </a:cubicBezTo>
                  <a:cubicBezTo>
                    <a:pt x="851" y="107"/>
                    <a:pt x="849" y="117"/>
                    <a:pt x="846" y="128"/>
                  </a:cubicBezTo>
                  <a:close/>
                  <a:moveTo>
                    <a:pt x="886" y="112"/>
                  </a:moveTo>
                  <a:cubicBezTo>
                    <a:pt x="886" y="110"/>
                    <a:pt x="886" y="108"/>
                    <a:pt x="886" y="106"/>
                  </a:cubicBezTo>
                  <a:cubicBezTo>
                    <a:pt x="886" y="108"/>
                    <a:pt x="885" y="112"/>
                    <a:pt x="885" y="115"/>
                  </a:cubicBezTo>
                  <a:cubicBezTo>
                    <a:pt x="880" y="131"/>
                    <a:pt x="876" y="144"/>
                    <a:pt x="876" y="144"/>
                  </a:cubicBezTo>
                  <a:cubicBezTo>
                    <a:pt x="877" y="133"/>
                    <a:pt x="881" y="110"/>
                    <a:pt x="886" y="86"/>
                  </a:cubicBezTo>
                  <a:cubicBezTo>
                    <a:pt x="888" y="90"/>
                    <a:pt x="889" y="95"/>
                    <a:pt x="890" y="99"/>
                  </a:cubicBezTo>
                  <a:cubicBezTo>
                    <a:pt x="888" y="103"/>
                    <a:pt x="887" y="108"/>
                    <a:pt x="886" y="112"/>
                  </a:cubicBezTo>
                  <a:close/>
                  <a:moveTo>
                    <a:pt x="899" y="133"/>
                  </a:moveTo>
                  <a:cubicBezTo>
                    <a:pt x="899" y="133"/>
                    <a:pt x="899" y="134"/>
                    <a:pt x="898" y="134"/>
                  </a:cubicBezTo>
                  <a:cubicBezTo>
                    <a:pt x="898" y="134"/>
                    <a:pt x="898" y="134"/>
                    <a:pt x="898" y="134"/>
                  </a:cubicBezTo>
                  <a:cubicBezTo>
                    <a:pt x="898" y="134"/>
                    <a:pt x="899" y="133"/>
                    <a:pt x="899" y="133"/>
                  </a:cubicBezTo>
                  <a:cubicBezTo>
                    <a:pt x="899" y="126"/>
                    <a:pt x="900" y="117"/>
                    <a:pt x="901" y="107"/>
                  </a:cubicBezTo>
                  <a:cubicBezTo>
                    <a:pt x="901" y="110"/>
                    <a:pt x="901" y="114"/>
                    <a:pt x="901" y="117"/>
                  </a:cubicBezTo>
                  <a:cubicBezTo>
                    <a:pt x="900" y="123"/>
                    <a:pt x="899" y="129"/>
                    <a:pt x="899" y="133"/>
                  </a:cubicBezTo>
                  <a:close/>
                  <a:moveTo>
                    <a:pt x="903" y="159"/>
                  </a:moveTo>
                  <a:cubicBezTo>
                    <a:pt x="903" y="159"/>
                    <a:pt x="903" y="159"/>
                    <a:pt x="903" y="159"/>
                  </a:cubicBezTo>
                  <a:cubicBezTo>
                    <a:pt x="903" y="159"/>
                    <a:pt x="903" y="159"/>
                    <a:pt x="903" y="159"/>
                  </a:cubicBezTo>
                  <a:cubicBezTo>
                    <a:pt x="903" y="159"/>
                    <a:pt x="903" y="159"/>
                    <a:pt x="903" y="159"/>
                  </a:cubicBezTo>
                  <a:close/>
                  <a:moveTo>
                    <a:pt x="944" y="143"/>
                  </a:moveTo>
                  <a:cubicBezTo>
                    <a:pt x="944" y="142"/>
                    <a:pt x="944" y="142"/>
                    <a:pt x="944" y="141"/>
                  </a:cubicBezTo>
                  <a:cubicBezTo>
                    <a:pt x="944" y="135"/>
                    <a:pt x="945" y="127"/>
                    <a:pt x="946" y="117"/>
                  </a:cubicBezTo>
                  <a:cubicBezTo>
                    <a:pt x="946" y="121"/>
                    <a:pt x="946" y="125"/>
                    <a:pt x="946" y="129"/>
                  </a:cubicBezTo>
                  <a:cubicBezTo>
                    <a:pt x="945" y="135"/>
                    <a:pt x="945" y="139"/>
                    <a:pt x="944" y="143"/>
                  </a:cubicBezTo>
                  <a:close/>
                  <a:moveTo>
                    <a:pt x="948" y="117"/>
                  </a:moveTo>
                  <a:cubicBezTo>
                    <a:pt x="947" y="115"/>
                    <a:pt x="947" y="113"/>
                    <a:pt x="946" y="111"/>
                  </a:cubicBezTo>
                  <a:cubicBezTo>
                    <a:pt x="946" y="108"/>
                    <a:pt x="947" y="104"/>
                    <a:pt x="947" y="100"/>
                  </a:cubicBezTo>
                  <a:cubicBezTo>
                    <a:pt x="948" y="103"/>
                    <a:pt x="948" y="106"/>
                    <a:pt x="949" y="108"/>
                  </a:cubicBezTo>
                  <a:cubicBezTo>
                    <a:pt x="948" y="111"/>
                    <a:pt x="948" y="114"/>
                    <a:pt x="948" y="117"/>
                  </a:cubicBezTo>
                  <a:close/>
                  <a:moveTo>
                    <a:pt x="956" y="133"/>
                  </a:moveTo>
                  <a:cubicBezTo>
                    <a:pt x="956" y="133"/>
                    <a:pt x="956" y="133"/>
                    <a:pt x="956" y="133"/>
                  </a:cubicBezTo>
                  <a:cubicBezTo>
                    <a:pt x="957" y="130"/>
                    <a:pt x="957" y="127"/>
                    <a:pt x="957" y="124"/>
                  </a:cubicBezTo>
                  <a:cubicBezTo>
                    <a:pt x="957" y="125"/>
                    <a:pt x="957" y="126"/>
                    <a:pt x="957" y="128"/>
                  </a:cubicBezTo>
                  <a:cubicBezTo>
                    <a:pt x="957" y="130"/>
                    <a:pt x="957" y="131"/>
                    <a:pt x="956" y="133"/>
                  </a:cubicBezTo>
                  <a:close/>
                  <a:moveTo>
                    <a:pt x="993" y="142"/>
                  </a:moveTo>
                  <a:cubicBezTo>
                    <a:pt x="993" y="139"/>
                    <a:pt x="993" y="134"/>
                    <a:pt x="993" y="128"/>
                  </a:cubicBezTo>
                  <a:cubicBezTo>
                    <a:pt x="993" y="130"/>
                    <a:pt x="994" y="132"/>
                    <a:pt x="994" y="133"/>
                  </a:cubicBezTo>
                  <a:cubicBezTo>
                    <a:pt x="993" y="139"/>
                    <a:pt x="993" y="142"/>
                    <a:pt x="993" y="142"/>
                  </a:cubicBezTo>
                  <a:close/>
                  <a:moveTo>
                    <a:pt x="1015" y="135"/>
                  </a:moveTo>
                  <a:cubicBezTo>
                    <a:pt x="1014" y="134"/>
                    <a:pt x="1014" y="134"/>
                    <a:pt x="1014" y="133"/>
                  </a:cubicBezTo>
                  <a:cubicBezTo>
                    <a:pt x="1014" y="121"/>
                    <a:pt x="1014" y="103"/>
                    <a:pt x="1013" y="88"/>
                  </a:cubicBezTo>
                  <a:cubicBezTo>
                    <a:pt x="1015" y="94"/>
                    <a:pt x="1017" y="100"/>
                    <a:pt x="1018" y="106"/>
                  </a:cubicBezTo>
                  <a:cubicBezTo>
                    <a:pt x="1017" y="118"/>
                    <a:pt x="1015" y="128"/>
                    <a:pt x="1015" y="135"/>
                  </a:cubicBezTo>
                  <a:close/>
                  <a:moveTo>
                    <a:pt x="1021" y="145"/>
                  </a:moveTo>
                  <a:cubicBezTo>
                    <a:pt x="1021" y="141"/>
                    <a:pt x="1021" y="136"/>
                    <a:pt x="1022" y="129"/>
                  </a:cubicBezTo>
                  <a:cubicBezTo>
                    <a:pt x="1022" y="133"/>
                    <a:pt x="1022" y="136"/>
                    <a:pt x="1023" y="139"/>
                  </a:cubicBezTo>
                  <a:cubicBezTo>
                    <a:pt x="1022" y="143"/>
                    <a:pt x="1021" y="145"/>
                    <a:pt x="1021" y="145"/>
                  </a:cubicBezTo>
                  <a:close/>
                  <a:moveTo>
                    <a:pt x="1027" y="159"/>
                  </a:moveTo>
                  <a:cubicBezTo>
                    <a:pt x="1027" y="159"/>
                    <a:pt x="1027" y="159"/>
                    <a:pt x="1027" y="159"/>
                  </a:cubicBezTo>
                  <a:cubicBezTo>
                    <a:pt x="1027" y="159"/>
                    <a:pt x="1027" y="158"/>
                    <a:pt x="1027" y="158"/>
                  </a:cubicBezTo>
                  <a:cubicBezTo>
                    <a:pt x="1027" y="159"/>
                    <a:pt x="1028" y="160"/>
                    <a:pt x="1028" y="160"/>
                  </a:cubicBezTo>
                  <a:cubicBezTo>
                    <a:pt x="1028" y="160"/>
                    <a:pt x="1027" y="159"/>
                    <a:pt x="1027" y="159"/>
                  </a:cubicBezTo>
                  <a:close/>
                  <a:moveTo>
                    <a:pt x="1028" y="121"/>
                  </a:moveTo>
                  <a:cubicBezTo>
                    <a:pt x="1026" y="117"/>
                    <a:pt x="1025" y="114"/>
                    <a:pt x="1023" y="110"/>
                  </a:cubicBezTo>
                  <a:cubicBezTo>
                    <a:pt x="1024" y="105"/>
                    <a:pt x="1024" y="99"/>
                    <a:pt x="1025" y="94"/>
                  </a:cubicBezTo>
                  <a:cubicBezTo>
                    <a:pt x="1026" y="100"/>
                    <a:pt x="1027" y="108"/>
                    <a:pt x="1029" y="116"/>
                  </a:cubicBezTo>
                  <a:cubicBezTo>
                    <a:pt x="1029" y="118"/>
                    <a:pt x="1028" y="119"/>
                    <a:pt x="1028" y="121"/>
                  </a:cubicBezTo>
                  <a:close/>
                  <a:moveTo>
                    <a:pt x="1036" y="142"/>
                  </a:moveTo>
                  <a:cubicBezTo>
                    <a:pt x="1035" y="138"/>
                    <a:pt x="1033" y="134"/>
                    <a:pt x="1031" y="129"/>
                  </a:cubicBezTo>
                  <a:cubicBezTo>
                    <a:pt x="1031" y="129"/>
                    <a:pt x="1031" y="128"/>
                    <a:pt x="1032" y="127"/>
                  </a:cubicBezTo>
                  <a:cubicBezTo>
                    <a:pt x="1033" y="132"/>
                    <a:pt x="1035" y="137"/>
                    <a:pt x="1036" y="142"/>
                  </a:cubicBezTo>
                  <a:cubicBezTo>
                    <a:pt x="1039" y="149"/>
                    <a:pt x="1041" y="153"/>
                    <a:pt x="1041" y="155"/>
                  </a:cubicBezTo>
                  <a:cubicBezTo>
                    <a:pt x="1040" y="151"/>
                    <a:pt x="1038" y="147"/>
                    <a:pt x="1036" y="142"/>
                  </a:cubicBezTo>
                  <a:close/>
                  <a:moveTo>
                    <a:pt x="1261" y="88"/>
                  </a:moveTo>
                  <a:cubicBezTo>
                    <a:pt x="1262" y="90"/>
                    <a:pt x="1263" y="93"/>
                    <a:pt x="1263" y="95"/>
                  </a:cubicBezTo>
                  <a:cubicBezTo>
                    <a:pt x="1263" y="94"/>
                    <a:pt x="1262" y="93"/>
                    <a:pt x="1261" y="92"/>
                  </a:cubicBezTo>
                  <a:cubicBezTo>
                    <a:pt x="1261" y="90"/>
                    <a:pt x="1261" y="89"/>
                    <a:pt x="1261" y="88"/>
                  </a:cubicBezTo>
                  <a:close/>
                  <a:moveTo>
                    <a:pt x="1249" y="84"/>
                  </a:moveTo>
                  <a:cubicBezTo>
                    <a:pt x="1252" y="88"/>
                    <a:pt x="1254" y="92"/>
                    <a:pt x="1257" y="96"/>
                  </a:cubicBezTo>
                  <a:cubicBezTo>
                    <a:pt x="1257" y="97"/>
                    <a:pt x="1258" y="99"/>
                    <a:pt x="1258" y="100"/>
                  </a:cubicBezTo>
                  <a:cubicBezTo>
                    <a:pt x="1258" y="104"/>
                    <a:pt x="1257" y="108"/>
                    <a:pt x="1256" y="112"/>
                  </a:cubicBezTo>
                  <a:cubicBezTo>
                    <a:pt x="1254" y="105"/>
                    <a:pt x="1251" y="98"/>
                    <a:pt x="1248" y="92"/>
                  </a:cubicBezTo>
                  <a:cubicBezTo>
                    <a:pt x="1249" y="89"/>
                    <a:pt x="1249" y="86"/>
                    <a:pt x="1249" y="84"/>
                  </a:cubicBezTo>
                  <a:close/>
                  <a:moveTo>
                    <a:pt x="1254" y="111"/>
                  </a:moveTo>
                  <a:cubicBezTo>
                    <a:pt x="1251" y="108"/>
                    <a:pt x="1249" y="105"/>
                    <a:pt x="1247" y="102"/>
                  </a:cubicBezTo>
                  <a:cubicBezTo>
                    <a:pt x="1247" y="99"/>
                    <a:pt x="1248" y="96"/>
                    <a:pt x="1248" y="93"/>
                  </a:cubicBezTo>
                  <a:cubicBezTo>
                    <a:pt x="1250" y="99"/>
                    <a:pt x="1252" y="105"/>
                    <a:pt x="1254" y="111"/>
                  </a:cubicBezTo>
                  <a:close/>
                  <a:moveTo>
                    <a:pt x="1236" y="56"/>
                  </a:moveTo>
                  <a:cubicBezTo>
                    <a:pt x="1241" y="62"/>
                    <a:pt x="1244" y="68"/>
                    <a:pt x="1248" y="74"/>
                  </a:cubicBezTo>
                  <a:cubicBezTo>
                    <a:pt x="1244" y="69"/>
                    <a:pt x="1240" y="64"/>
                    <a:pt x="1236" y="60"/>
                  </a:cubicBezTo>
                  <a:cubicBezTo>
                    <a:pt x="1236" y="59"/>
                    <a:pt x="1236" y="57"/>
                    <a:pt x="1236" y="56"/>
                  </a:cubicBezTo>
                  <a:close/>
                  <a:moveTo>
                    <a:pt x="1235" y="64"/>
                  </a:moveTo>
                  <a:cubicBezTo>
                    <a:pt x="1239" y="69"/>
                    <a:pt x="1243" y="74"/>
                    <a:pt x="1247" y="80"/>
                  </a:cubicBezTo>
                  <a:cubicBezTo>
                    <a:pt x="1246" y="82"/>
                    <a:pt x="1245" y="83"/>
                    <a:pt x="1245" y="85"/>
                  </a:cubicBezTo>
                  <a:cubicBezTo>
                    <a:pt x="1245" y="84"/>
                    <a:pt x="1244" y="83"/>
                    <a:pt x="1244" y="83"/>
                  </a:cubicBezTo>
                  <a:cubicBezTo>
                    <a:pt x="1244" y="83"/>
                    <a:pt x="1245" y="84"/>
                    <a:pt x="1245" y="85"/>
                  </a:cubicBezTo>
                  <a:cubicBezTo>
                    <a:pt x="1244" y="88"/>
                    <a:pt x="1243" y="91"/>
                    <a:pt x="1242" y="94"/>
                  </a:cubicBezTo>
                  <a:cubicBezTo>
                    <a:pt x="1239" y="90"/>
                    <a:pt x="1236" y="85"/>
                    <a:pt x="1233" y="80"/>
                  </a:cubicBezTo>
                  <a:cubicBezTo>
                    <a:pt x="1234" y="75"/>
                    <a:pt x="1235" y="69"/>
                    <a:pt x="1235" y="64"/>
                  </a:cubicBezTo>
                  <a:close/>
                  <a:moveTo>
                    <a:pt x="1226" y="139"/>
                  </a:moveTo>
                  <a:cubicBezTo>
                    <a:pt x="1226" y="120"/>
                    <a:pt x="1229" y="101"/>
                    <a:pt x="1233" y="83"/>
                  </a:cubicBezTo>
                  <a:cubicBezTo>
                    <a:pt x="1235" y="87"/>
                    <a:pt x="1238" y="91"/>
                    <a:pt x="1241" y="95"/>
                  </a:cubicBezTo>
                  <a:cubicBezTo>
                    <a:pt x="1235" y="114"/>
                    <a:pt x="1229" y="133"/>
                    <a:pt x="1227" y="152"/>
                  </a:cubicBezTo>
                  <a:cubicBezTo>
                    <a:pt x="1226" y="148"/>
                    <a:pt x="1226" y="143"/>
                    <a:pt x="1226" y="139"/>
                  </a:cubicBezTo>
                  <a:close/>
                  <a:moveTo>
                    <a:pt x="1245" y="143"/>
                  </a:moveTo>
                  <a:cubicBezTo>
                    <a:pt x="1245" y="142"/>
                    <a:pt x="1244" y="141"/>
                    <a:pt x="1243" y="140"/>
                  </a:cubicBezTo>
                  <a:cubicBezTo>
                    <a:pt x="1244" y="141"/>
                    <a:pt x="1244" y="143"/>
                    <a:pt x="1245" y="144"/>
                  </a:cubicBezTo>
                  <a:cubicBezTo>
                    <a:pt x="1243" y="147"/>
                    <a:pt x="1242" y="149"/>
                    <a:pt x="1241" y="152"/>
                  </a:cubicBezTo>
                  <a:cubicBezTo>
                    <a:pt x="1241" y="146"/>
                    <a:pt x="1242" y="141"/>
                    <a:pt x="1243" y="135"/>
                  </a:cubicBezTo>
                  <a:cubicBezTo>
                    <a:pt x="1244" y="137"/>
                    <a:pt x="1245" y="139"/>
                    <a:pt x="1246" y="142"/>
                  </a:cubicBezTo>
                  <a:cubicBezTo>
                    <a:pt x="1246" y="142"/>
                    <a:pt x="1246" y="142"/>
                    <a:pt x="1245" y="143"/>
                  </a:cubicBezTo>
                  <a:close/>
                  <a:moveTo>
                    <a:pt x="1244" y="127"/>
                  </a:moveTo>
                  <a:cubicBezTo>
                    <a:pt x="1245" y="119"/>
                    <a:pt x="1246" y="111"/>
                    <a:pt x="1247" y="103"/>
                  </a:cubicBezTo>
                  <a:cubicBezTo>
                    <a:pt x="1250" y="107"/>
                    <a:pt x="1253" y="112"/>
                    <a:pt x="1255" y="116"/>
                  </a:cubicBezTo>
                  <a:cubicBezTo>
                    <a:pt x="1254" y="122"/>
                    <a:pt x="1252" y="127"/>
                    <a:pt x="1250" y="133"/>
                  </a:cubicBezTo>
                  <a:cubicBezTo>
                    <a:pt x="1248" y="131"/>
                    <a:pt x="1246" y="128"/>
                    <a:pt x="1244" y="127"/>
                  </a:cubicBezTo>
                  <a:close/>
                  <a:moveTo>
                    <a:pt x="1256" y="140"/>
                  </a:moveTo>
                  <a:cubicBezTo>
                    <a:pt x="1256" y="140"/>
                    <a:pt x="1255" y="140"/>
                    <a:pt x="1255" y="140"/>
                  </a:cubicBezTo>
                  <a:cubicBezTo>
                    <a:pt x="1256" y="135"/>
                    <a:pt x="1257" y="130"/>
                    <a:pt x="1258" y="125"/>
                  </a:cubicBezTo>
                  <a:cubicBezTo>
                    <a:pt x="1258" y="127"/>
                    <a:pt x="1259" y="129"/>
                    <a:pt x="1259" y="130"/>
                  </a:cubicBezTo>
                  <a:cubicBezTo>
                    <a:pt x="1258" y="134"/>
                    <a:pt x="1257" y="137"/>
                    <a:pt x="1256" y="140"/>
                  </a:cubicBezTo>
                  <a:close/>
                  <a:moveTo>
                    <a:pt x="1262" y="122"/>
                  </a:moveTo>
                  <a:cubicBezTo>
                    <a:pt x="1261" y="120"/>
                    <a:pt x="1260" y="119"/>
                    <a:pt x="1259" y="117"/>
                  </a:cubicBezTo>
                  <a:cubicBezTo>
                    <a:pt x="1259" y="114"/>
                    <a:pt x="1260" y="110"/>
                    <a:pt x="1260" y="107"/>
                  </a:cubicBezTo>
                  <a:cubicBezTo>
                    <a:pt x="1261" y="111"/>
                    <a:pt x="1262" y="115"/>
                    <a:pt x="1263" y="120"/>
                  </a:cubicBezTo>
                  <a:cubicBezTo>
                    <a:pt x="1263" y="120"/>
                    <a:pt x="1263" y="121"/>
                    <a:pt x="1262" y="122"/>
                  </a:cubicBezTo>
                  <a:close/>
                  <a:moveTo>
                    <a:pt x="1264" y="151"/>
                  </a:moveTo>
                  <a:cubicBezTo>
                    <a:pt x="1264" y="151"/>
                    <a:pt x="1264" y="151"/>
                    <a:pt x="1264" y="151"/>
                  </a:cubicBezTo>
                  <a:cubicBezTo>
                    <a:pt x="1264" y="150"/>
                    <a:pt x="1264" y="150"/>
                    <a:pt x="1264" y="149"/>
                  </a:cubicBezTo>
                  <a:cubicBezTo>
                    <a:pt x="1264" y="149"/>
                    <a:pt x="1264" y="149"/>
                    <a:pt x="1264" y="149"/>
                  </a:cubicBezTo>
                  <a:cubicBezTo>
                    <a:pt x="1264" y="150"/>
                    <a:pt x="1264" y="150"/>
                    <a:pt x="1264" y="151"/>
                  </a:cubicBezTo>
                  <a:close/>
                  <a:moveTo>
                    <a:pt x="1264" y="118"/>
                  </a:moveTo>
                  <a:cubicBezTo>
                    <a:pt x="1263" y="112"/>
                    <a:pt x="1262" y="107"/>
                    <a:pt x="1261" y="102"/>
                  </a:cubicBezTo>
                  <a:cubicBezTo>
                    <a:pt x="1261" y="102"/>
                    <a:pt x="1261" y="102"/>
                    <a:pt x="1261" y="101"/>
                  </a:cubicBezTo>
                  <a:cubicBezTo>
                    <a:pt x="1263" y="105"/>
                    <a:pt x="1265" y="108"/>
                    <a:pt x="1267" y="112"/>
                  </a:cubicBezTo>
                  <a:cubicBezTo>
                    <a:pt x="1266" y="113"/>
                    <a:pt x="1265" y="115"/>
                    <a:pt x="1265" y="116"/>
                  </a:cubicBezTo>
                  <a:cubicBezTo>
                    <a:pt x="1265" y="117"/>
                    <a:pt x="1264" y="117"/>
                    <a:pt x="1264" y="118"/>
                  </a:cubicBezTo>
                  <a:close/>
                  <a:moveTo>
                    <a:pt x="1267" y="143"/>
                  </a:moveTo>
                  <a:cubicBezTo>
                    <a:pt x="1267" y="143"/>
                    <a:pt x="1266" y="142"/>
                    <a:pt x="1266" y="142"/>
                  </a:cubicBezTo>
                  <a:cubicBezTo>
                    <a:pt x="1267" y="141"/>
                    <a:pt x="1267" y="141"/>
                    <a:pt x="1267" y="140"/>
                  </a:cubicBezTo>
                  <a:cubicBezTo>
                    <a:pt x="1267" y="141"/>
                    <a:pt x="1267" y="141"/>
                    <a:pt x="1267" y="142"/>
                  </a:cubicBezTo>
                  <a:cubicBezTo>
                    <a:pt x="1267" y="142"/>
                    <a:pt x="1267" y="142"/>
                    <a:pt x="1267" y="143"/>
                  </a:cubicBezTo>
                  <a:close/>
                  <a:moveTo>
                    <a:pt x="1272" y="151"/>
                  </a:moveTo>
                  <a:cubicBezTo>
                    <a:pt x="1272" y="151"/>
                    <a:pt x="1272" y="151"/>
                    <a:pt x="1272" y="151"/>
                  </a:cubicBezTo>
                  <a:cubicBezTo>
                    <a:pt x="1272" y="151"/>
                    <a:pt x="1272" y="152"/>
                    <a:pt x="1272" y="152"/>
                  </a:cubicBezTo>
                  <a:cubicBezTo>
                    <a:pt x="1272" y="152"/>
                    <a:pt x="1272" y="152"/>
                    <a:pt x="1272" y="151"/>
                  </a:cubicBezTo>
                  <a:close/>
                  <a:moveTo>
                    <a:pt x="1274" y="126"/>
                  </a:moveTo>
                  <a:cubicBezTo>
                    <a:pt x="1274" y="128"/>
                    <a:pt x="1273" y="129"/>
                    <a:pt x="1272" y="131"/>
                  </a:cubicBezTo>
                  <a:cubicBezTo>
                    <a:pt x="1272" y="129"/>
                    <a:pt x="1272" y="127"/>
                    <a:pt x="1272" y="125"/>
                  </a:cubicBezTo>
                  <a:cubicBezTo>
                    <a:pt x="1272" y="124"/>
                    <a:pt x="1272" y="123"/>
                    <a:pt x="1273" y="122"/>
                  </a:cubicBezTo>
                  <a:cubicBezTo>
                    <a:pt x="1273" y="123"/>
                    <a:pt x="1274" y="124"/>
                    <a:pt x="1274" y="125"/>
                  </a:cubicBezTo>
                  <a:lnTo>
                    <a:pt x="1274" y="126"/>
                  </a:lnTo>
                  <a:close/>
                  <a:moveTo>
                    <a:pt x="1282" y="91"/>
                  </a:moveTo>
                  <a:cubicBezTo>
                    <a:pt x="1282" y="93"/>
                    <a:pt x="1282" y="94"/>
                    <a:pt x="1282" y="96"/>
                  </a:cubicBezTo>
                  <a:cubicBezTo>
                    <a:pt x="1282" y="95"/>
                    <a:pt x="1282" y="94"/>
                    <a:pt x="1281" y="93"/>
                  </a:cubicBezTo>
                  <a:cubicBezTo>
                    <a:pt x="1281" y="93"/>
                    <a:pt x="1282" y="92"/>
                    <a:pt x="1282" y="91"/>
                  </a:cubicBezTo>
                  <a:close/>
                  <a:moveTo>
                    <a:pt x="1280" y="117"/>
                  </a:moveTo>
                  <a:cubicBezTo>
                    <a:pt x="1279" y="113"/>
                    <a:pt x="1278" y="110"/>
                    <a:pt x="1278" y="106"/>
                  </a:cubicBezTo>
                  <a:cubicBezTo>
                    <a:pt x="1278" y="106"/>
                    <a:pt x="1278" y="105"/>
                    <a:pt x="1278" y="104"/>
                  </a:cubicBezTo>
                  <a:cubicBezTo>
                    <a:pt x="1279" y="107"/>
                    <a:pt x="1280" y="111"/>
                    <a:pt x="1281" y="114"/>
                  </a:cubicBezTo>
                  <a:cubicBezTo>
                    <a:pt x="1281" y="115"/>
                    <a:pt x="1280" y="116"/>
                    <a:pt x="1280" y="117"/>
                  </a:cubicBezTo>
                  <a:close/>
                  <a:moveTo>
                    <a:pt x="1283" y="127"/>
                  </a:moveTo>
                  <a:cubicBezTo>
                    <a:pt x="1282" y="127"/>
                    <a:pt x="1282" y="126"/>
                    <a:pt x="1282" y="126"/>
                  </a:cubicBezTo>
                  <a:cubicBezTo>
                    <a:pt x="1282" y="125"/>
                    <a:pt x="1282" y="125"/>
                    <a:pt x="1283" y="124"/>
                  </a:cubicBezTo>
                  <a:cubicBezTo>
                    <a:pt x="1283" y="125"/>
                    <a:pt x="1283" y="126"/>
                    <a:pt x="1283" y="127"/>
                  </a:cubicBezTo>
                  <a:close/>
                  <a:moveTo>
                    <a:pt x="1289" y="141"/>
                  </a:moveTo>
                  <a:cubicBezTo>
                    <a:pt x="1289" y="140"/>
                    <a:pt x="1289" y="140"/>
                    <a:pt x="1289" y="140"/>
                  </a:cubicBezTo>
                  <a:cubicBezTo>
                    <a:pt x="1289" y="139"/>
                    <a:pt x="1289" y="139"/>
                    <a:pt x="1289" y="139"/>
                  </a:cubicBezTo>
                  <a:cubicBezTo>
                    <a:pt x="1289" y="139"/>
                    <a:pt x="1289" y="140"/>
                    <a:pt x="1289" y="141"/>
                  </a:cubicBezTo>
                  <a:close/>
                  <a:moveTo>
                    <a:pt x="1321" y="64"/>
                  </a:moveTo>
                  <a:cubicBezTo>
                    <a:pt x="1322" y="69"/>
                    <a:pt x="1323" y="75"/>
                    <a:pt x="1324" y="80"/>
                  </a:cubicBezTo>
                  <a:cubicBezTo>
                    <a:pt x="1322" y="83"/>
                    <a:pt x="1321" y="85"/>
                    <a:pt x="1319" y="87"/>
                  </a:cubicBezTo>
                  <a:cubicBezTo>
                    <a:pt x="1319" y="86"/>
                    <a:pt x="1318" y="84"/>
                    <a:pt x="1317" y="83"/>
                  </a:cubicBezTo>
                  <a:cubicBezTo>
                    <a:pt x="1318" y="84"/>
                    <a:pt x="1319" y="86"/>
                    <a:pt x="1319" y="87"/>
                  </a:cubicBezTo>
                  <a:cubicBezTo>
                    <a:pt x="1318" y="90"/>
                    <a:pt x="1316" y="92"/>
                    <a:pt x="1315" y="94"/>
                  </a:cubicBezTo>
                  <a:cubicBezTo>
                    <a:pt x="1313" y="89"/>
                    <a:pt x="1312" y="85"/>
                    <a:pt x="1310" y="80"/>
                  </a:cubicBezTo>
                  <a:cubicBezTo>
                    <a:pt x="1314" y="74"/>
                    <a:pt x="1318" y="69"/>
                    <a:pt x="1321" y="64"/>
                  </a:cubicBezTo>
                  <a:close/>
                  <a:moveTo>
                    <a:pt x="1292" y="108"/>
                  </a:moveTo>
                  <a:cubicBezTo>
                    <a:pt x="1293" y="106"/>
                    <a:pt x="1295" y="104"/>
                    <a:pt x="1296" y="101"/>
                  </a:cubicBezTo>
                  <a:cubicBezTo>
                    <a:pt x="1296" y="107"/>
                    <a:pt x="1297" y="112"/>
                    <a:pt x="1298" y="117"/>
                  </a:cubicBezTo>
                  <a:cubicBezTo>
                    <a:pt x="1297" y="119"/>
                    <a:pt x="1295" y="120"/>
                    <a:pt x="1294" y="122"/>
                  </a:cubicBezTo>
                  <a:cubicBezTo>
                    <a:pt x="1294" y="117"/>
                    <a:pt x="1293" y="113"/>
                    <a:pt x="1292" y="108"/>
                  </a:cubicBezTo>
                  <a:close/>
                  <a:moveTo>
                    <a:pt x="1299" y="134"/>
                  </a:moveTo>
                  <a:cubicBezTo>
                    <a:pt x="1298" y="131"/>
                    <a:pt x="1297" y="128"/>
                    <a:pt x="1296" y="126"/>
                  </a:cubicBezTo>
                  <a:cubicBezTo>
                    <a:pt x="1297" y="125"/>
                    <a:pt x="1298" y="123"/>
                    <a:pt x="1298" y="122"/>
                  </a:cubicBezTo>
                  <a:cubicBezTo>
                    <a:pt x="1299" y="124"/>
                    <a:pt x="1299" y="125"/>
                    <a:pt x="1299" y="127"/>
                  </a:cubicBezTo>
                  <a:cubicBezTo>
                    <a:pt x="1299" y="129"/>
                    <a:pt x="1299" y="131"/>
                    <a:pt x="1299" y="134"/>
                  </a:cubicBezTo>
                  <a:close/>
                  <a:moveTo>
                    <a:pt x="1298" y="98"/>
                  </a:moveTo>
                  <a:cubicBezTo>
                    <a:pt x="1298" y="98"/>
                    <a:pt x="1298" y="98"/>
                    <a:pt x="1299" y="97"/>
                  </a:cubicBezTo>
                  <a:cubicBezTo>
                    <a:pt x="1299" y="101"/>
                    <a:pt x="1299" y="105"/>
                    <a:pt x="1299" y="108"/>
                  </a:cubicBezTo>
                  <a:cubicBezTo>
                    <a:pt x="1299" y="105"/>
                    <a:pt x="1298" y="101"/>
                    <a:pt x="1298" y="98"/>
                  </a:cubicBezTo>
                  <a:close/>
                  <a:moveTo>
                    <a:pt x="1298" y="82"/>
                  </a:moveTo>
                  <a:cubicBezTo>
                    <a:pt x="1298" y="78"/>
                    <a:pt x="1298" y="74"/>
                    <a:pt x="1299" y="72"/>
                  </a:cubicBezTo>
                  <a:cubicBezTo>
                    <a:pt x="1301" y="75"/>
                    <a:pt x="1302" y="78"/>
                    <a:pt x="1304" y="80"/>
                  </a:cubicBezTo>
                  <a:cubicBezTo>
                    <a:pt x="1302" y="82"/>
                    <a:pt x="1301" y="84"/>
                    <a:pt x="1299" y="86"/>
                  </a:cubicBezTo>
                  <a:cubicBezTo>
                    <a:pt x="1299" y="85"/>
                    <a:pt x="1298" y="83"/>
                    <a:pt x="1298" y="82"/>
                  </a:cubicBezTo>
                  <a:close/>
                  <a:moveTo>
                    <a:pt x="1302" y="92"/>
                  </a:moveTo>
                  <a:cubicBezTo>
                    <a:pt x="1303" y="90"/>
                    <a:pt x="1305" y="88"/>
                    <a:pt x="1306" y="86"/>
                  </a:cubicBezTo>
                  <a:cubicBezTo>
                    <a:pt x="1307" y="88"/>
                    <a:pt x="1308" y="91"/>
                    <a:pt x="1309" y="93"/>
                  </a:cubicBezTo>
                  <a:cubicBezTo>
                    <a:pt x="1309" y="96"/>
                    <a:pt x="1309" y="99"/>
                    <a:pt x="1310" y="102"/>
                  </a:cubicBezTo>
                  <a:cubicBezTo>
                    <a:pt x="1309" y="104"/>
                    <a:pt x="1308" y="105"/>
                    <a:pt x="1306" y="106"/>
                  </a:cubicBezTo>
                  <a:cubicBezTo>
                    <a:pt x="1305" y="102"/>
                    <a:pt x="1304" y="97"/>
                    <a:pt x="1302" y="92"/>
                  </a:cubicBezTo>
                  <a:close/>
                  <a:moveTo>
                    <a:pt x="1307" y="108"/>
                  </a:moveTo>
                  <a:cubicBezTo>
                    <a:pt x="1308" y="106"/>
                    <a:pt x="1309" y="104"/>
                    <a:pt x="1310" y="103"/>
                  </a:cubicBezTo>
                  <a:cubicBezTo>
                    <a:pt x="1312" y="118"/>
                    <a:pt x="1314" y="133"/>
                    <a:pt x="1316" y="149"/>
                  </a:cubicBezTo>
                  <a:cubicBezTo>
                    <a:pt x="1313" y="137"/>
                    <a:pt x="1311" y="122"/>
                    <a:pt x="1307" y="108"/>
                  </a:cubicBezTo>
                  <a:close/>
                  <a:moveTo>
                    <a:pt x="1315" y="95"/>
                  </a:moveTo>
                  <a:cubicBezTo>
                    <a:pt x="1317" y="93"/>
                    <a:pt x="1318" y="91"/>
                    <a:pt x="1320" y="89"/>
                  </a:cubicBezTo>
                  <a:cubicBezTo>
                    <a:pt x="1326" y="103"/>
                    <a:pt x="1327" y="120"/>
                    <a:pt x="1327" y="136"/>
                  </a:cubicBezTo>
                  <a:cubicBezTo>
                    <a:pt x="1324" y="122"/>
                    <a:pt x="1320" y="109"/>
                    <a:pt x="1315" y="95"/>
                  </a:cubicBezTo>
                  <a:close/>
                  <a:moveTo>
                    <a:pt x="1320" y="89"/>
                  </a:moveTo>
                  <a:cubicBezTo>
                    <a:pt x="1322" y="87"/>
                    <a:pt x="1323" y="85"/>
                    <a:pt x="1324" y="83"/>
                  </a:cubicBezTo>
                  <a:cubicBezTo>
                    <a:pt x="1325" y="90"/>
                    <a:pt x="1327" y="98"/>
                    <a:pt x="1328" y="105"/>
                  </a:cubicBezTo>
                  <a:cubicBezTo>
                    <a:pt x="1325" y="99"/>
                    <a:pt x="1323" y="94"/>
                    <a:pt x="1320" y="89"/>
                  </a:cubicBezTo>
                  <a:close/>
                  <a:moveTo>
                    <a:pt x="1333" y="92"/>
                  </a:moveTo>
                  <a:cubicBezTo>
                    <a:pt x="1331" y="87"/>
                    <a:pt x="1330" y="81"/>
                    <a:pt x="1329" y="74"/>
                  </a:cubicBezTo>
                  <a:cubicBezTo>
                    <a:pt x="1331" y="71"/>
                    <a:pt x="1333" y="68"/>
                    <a:pt x="1334" y="65"/>
                  </a:cubicBezTo>
                  <a:cubicBezTo>
                    <a:pt x="1336" y="69"/>
                    <a:pt x="1339" y="72"/>
                    <a:pt x="1341" y="75"/>
                  </a:cubicBezTo>
                  <a:cubicBezTo>
                    <a:pt x="1341" y="77"/>
                    <a:pt x="1341" y="79"/>
                    <a:pt x="1341" y="81"/>
                  </a:cubicBezTo>
                  <a:cubicBezTo>
                    <a:pt x="1340" y="80"/>
                    <a:pt x="1340" y="80"/>
                    <a:pt x="1339" y="79"/>
                  </a:cubicBezTo>
                  <a:cubicBezTo>
                    <a:pt x="1340" y="80"/>
                    <a:pt x="1340" y="81"/>
                    <a:pt x="1341" y="81"/>
                  </a:cubicBezTo>
                  <a:cubicBezTo>
                    <a:pt x="1340" y="86"/>
                    <a:pt x="1340" y="90"/>
                    <a:pt x="1340" y="91"/>
                  </a:cubicBezTo>
                  <a:cubicBezTo>
                    <a:pt x="1340" y="95"/>
                    <a:pt x="1340" y="100"/>
                    <a:pt x="1341" y="104"/>
                  </a:cubicBezTo>
                  <a:cubicBezTo>
                    <a:pt x="1340" y="101"/>
                    <a:pt x="1340" y="99"/>
                    <a:pt x="1339" y="96"/>
                  </a:cubicBezTo>
                  <a:cubicBezTo>
                    <a:pt x="1340" y="100"/>
                    <a:pt x="1340" y="104"/>
                    <a:pt x="1341" y="108"/>
                  </a:cubicBezTo>
                  <a:cubicBezTo>
                    <a:pt x="1341" y="120"/>
                    <a:pt x="1342" y="132"/>
                    <a:pt x="1342" y="143"/>
                  </a:cubicBezTo>
                  <a:cubicBezTo>
                    <a:pt x="1340" y="126"/>
                    <a:pt x="1337" y="109"/>
                    <a:pt x="1333" y="92"/>
                  </a:cubicBezTo>
                  <a:close/>
                  <a:moveTo>
                    <a:pt x="1356" y="125"/>
                  </a:moveTo>
                  <a:cubicBezTo>
                    <a:pt x="1353" y="116"/>
                    <a:pt x="1351" y="108"/>
                    <a:pt x="1348" y="99"/>
                  </a:cubicBezTo>
                  <a:cubicBezTo>
                    <a:pt x="1346" y="93"/>
                    <a:pt x="1345" y="87"/>
                    <a:pt x="1345" y="82"/>
                  </a:cubicBezTo>
                  <a:cubicBezTo>
                    <a:pt x="1350" y="91"/>
                    <a:pt x="1353" y="100"/>
                    <a:pt x="1356" y="109"/>
                  </a:cubicBezTo>
                  <a:cubicBezTo>
                    <a:pt x="1356" y="114"/>
                    <a:pt x="1356" y="120"/>
                    <a:pt x="1356" y="125"/>
                  </a:cubicBezTo>
                  <a:close/>
                  <a:moveTo>
                    <a:pt x="1356" y="97"/>
                  </a:moveTo>
                  <a:cubicBezTo>
                    <a:pt x="1353" y="90"/>
                    <a:pt x="1349" y="83"/>
                    <a:pt x="1344" y="77"/>
                  </a:cubicBezTo>
                  <a:cubicBezTo>
                    <a:pt x="1344" y="72"/>
                    <a:pt x="1343" y="67"/>
                    <a:pt x="1344" y="63"/>
                  </a:cubicBezTo>
                  <a:cubicBezTo>
                    <a:pt x="1349" y="70"/>
                    <a:pt x="1353" y="77"/>
                    <a:pt x="1357" y="85"/>
                  </a:cubicBezTo>
                  <a:cubicBezTo>
                    <a:pt x="1357" y="89"/>
                    <a:pt x="1357" y="93"/>
                    <a:pt x="1356" y="97"/>
                  </a:cubicBezTo>
                  <a:close/>
                  <a:moveTo>
                    <a:pt x="1366" y="119"/>
                  </a:moveTo>
                  <a:cubicBezTo>
                    <a:pt x="1365" y="110"/>
                    <a:pt x="1363" y="102"/>
                    <a:pt x="1361" y="93"/>
                  </a:cubicBezTo>
                  <a:cubicBezTo>
                    <a:pt x="1363" y="98"/>
                    <a:pt x="1366" y="104"/>
                    <a:pt x="1367" y="109"/>
                  </a:cubicBezTo>
                  <a:cubicBezTo>
                    <a:pt x="1368" y="112"/>
                    <a:pt x="1368" y="114"/>
                    <a:pt x="1369" y="116"/>
                  </a:cubicBezTo>
                  <a:cubicBezTo>
                    <a:pt x="1369" y="120"/>
                    <a:pt x="1369" y="124"/>
                    <a:pt x="1369" y="127"/>
                  </a:cubicBezTo>
                  <a:cubicBezTo>
                    <a:pt x="1368" y="125"/>
                    <a:pt x="1367" y="122"/>
                    <a:pt x="1366" y="119"/>
                  </a:cubicBezTo>
                  <a:close/>
                  <a:moveTo>
                    <a:pt x="1377" y="151"/>
                  </a:moveTo>
                  <a:cubicBezTo>
                    <a:pt x="1377" y="151"/>
                    <a:pt x="1377" y="151"/>
                    <a:pt x="1377" y="151"/>
                  </a:cubicBezTo>
                  <a:cubicBezTo>
                    <a:pt x="1377" y="151"/>
                    <a:pt x="1377" y="150"/>
                    <a:pt x="1377" y="150"/>
                  </a:cubicBezTo>
                  <a:cubicBezTo>
                    <a:pt x="1377" y="150"/>
                    <a:pt x="1377" y="150"/>
                    <a:pt x="1377" y="150"/>
                  </a:cubicBezTo>
                  <a:cubicBezTo>
                    <a:pt x="1377" y="151"/>
                    <a:pt x="1377" y="151"/>
                    <a:pt x="1377" y="151"/>
                  </a:cubicBezTo>
                  <a:close/>
                  <a:moveTo>
                    <a:pt x="1383" y="114"/>
                  </a:moveTo>
                  <a:cubicBezTo>
                    <a:pt x="1381" y="105"/>
                    <a:pt x="1378" y="96"/>
                    <a:pt x="1374" y="88"/>
                  </a:cubicBezTo>
                  <a:cubicBezTo>
                    <a:pt x="1378" y="97"/>
                    <a:pt x="1380" y="110"/>
                    <a:pt x="1382" y="122"/>
                  </a:cubicBezTo>
                  <a:cubicBezTo>
                    <a:pt x="1381" y="127"/>
                    <a:pt x="1380" y="132"/>
                    <a:pt x="1379" y="136"/>
                  </a:cubicBezTo>
                  <a:cubicBezTo>
                    <a:pt x="1378" y="134"/>
                    <a:pt x="1378" y="133"/>
                    <a:pt x="1377" y="131"/>
                  </a:cubicBezTo>
                  <a:cubicBezTo>
                    <a:pt x="1377" y="117"/>
                    <a:pt x="1376" y="102"/>
                    <a:pt x="1374" y="87"/>
                  </a:cubicBezTo>
                  <a:cubicBezTo>
                    <a:pt x="1374" y="87"/>
                    <a:pt x="1374" y="88"/>
                    <a:pt x="1374" y="88"/>
                  </a:cubicBezTo>
                  <a:cubicBezTo>
                    <a:pt x="1374" y="88"/>
                    <a:pt x="1374" y="87"/>
                    <a:pt x="1374" y="87"/>
                  </a:cubicBezTo>
                  <a:cubicBezTo>
                    <a:pt x="1373" y="82"/>
                    <a:pt x="1373" y="78"/>
                    <a:pt x="1372" y="73"/>
                  </a:cubicBezTo>
                  <a:cubicBezTo>
                    <a:pt x="1379" y="81"/>
                    <a:pt x="1383" y="91"/>
                    <a:pt x="1386" y="101"/>
                  </a:cubicBezTo>
                  <a:cubicBezTo>
                    <a:pt x="1385" y="105"/>
                    <a:pt x="1384" y="109"/>
                    <a:pt x="1383" y="114"/>
                  </a:cubicBezTo>
                  <a:close/>
                  <a:moveTo>
                    <a:pt x="1390" y="138"/>
                  </a:moveTo>
                  <a:cubicBezTo>
                    <a:pt x="1389" y="137"/>
                    <a:pt x="1389" y="136"/>
                    <a:pt x="1389" y="135"/>
                  </a:cubicBezTo>
                  <a:cubicBezTo>
                    <a:pt x="1389" y="124"/>
                    <a:pt x="1385" y="112"/>
                    <a:pt x="1386" y="101"/>
                  </a:cubicBezTo>
                  <a:cubicBezTo>
                    <a:pt x="1389" y="110"/>
                    <a:pt x="1391" y="119"/>
                    <a:pt x="1392" y="128"/>
                  </a:cubicBezTo>
                  <a:cubicBezTo>
                    <a:pt x="1391" y="132"/>
                    <a:pt x="1390" y="135"/>
                    <a:pt x="1390" y="138"/>
                  </a:cubicBezTo>
                  <a:close/>
                  <a:moveTo>
                    <a:pt x="1405" y="136"/>
                  </a:moveTo>
                  <a:cubicBezTo>
                    <a:pt x="1405" y="135"/>
                    <a:pt x="1404" y="134"/>
                    <a:pt x="1404" y="133"/>
                  </a:cubicBezTo>
                  <a:cubicBezTo>
                    <a:pt x="1403" y="131"/>
                    <a:pt x="1403" y="129"/>
                    <a:pt x="1402" y="128"/>
                  </a:cubicBezTo>
                  <a:cubicBezTo>
                    <a:pt x="1402" y="127"/>
                    <a:pt x="1402" y="127"/>
                    <a:pt x="1402" y="127"/>
                  </a:cubicBezTo>
                  <a:cubicBezTo>
                    <a:pt x="1403" y="129"/>
                    <a:pt x="1403" y="131"/>
                    <a:pt x="1404" y="133"/>
                  </a:cubicBezTo>
                  <a:cubicBezTo>
                    <a:pt x="1404" y="134"/>
                    <a:pt x="1405" y="135"/>
                    <a:pt x="1405" y="136"/>
                  </a:cubicBezTo>
                  <a:cubicBezTo>
                    <a:pt x="1405" y="136"/>
                    <a:pt x="1405" y="136"/>
                    <a:pt x="1405" y="136"/>
                  </a:cubicBezTo>
                  <a:close/>
                  <a:moveTo>
                    <a:pt x="1406" y="133"/>
                  </a:moveTo>
                  <a:cubicBezTo>
                    <a:pt x="1405" y="129"/>
                    <a:pt x="1404" y="125"/>
                    <a:pt x="1402" y="120"/>
                  </a:cubicBezTo>
                  <a:cubicBezTo>
                    <a:pt x="1402" y="119"/>
                    <a:pt x="1402" y="117"/>
                    <a:pt x="1402" y="115"/>
                  </a:cubicBezTo>
                  <a:cubicBezTo>
                    <a:pt x="1402" y="112"/>
                    <a:pt x="1402" y="109"/>
                    <a:pt x="1403" y="105"/>
                  </a:cubicBezTo>
                  <a:cubicBezTo>
                    <a:pt x="1405" y="112"/>
                    <a:pt x="1406" y="119"/>
                    <a:pt x="1408" y="126"/>
                  </a:cubicBezTo>
                  <a:cubicBezTo>
                    <a:pt x="1407" y="128"/>
                    <a:pt x="1407" y="130"/>
                    <a:pt x="1406" y="133"/>
                  </a:cubicBezTo>
                  <a:close/>
                  <a:moveTo>
                    <a:pt x="1420" y="139"/>
                  </a:moveTo>
                  <a:cubicBezTo>
                    <a:pt x="1420" y="139"/>
                    <a:pt x="1420" y="139"/>
                    <a:pt x="1420" y="139"/>
                  </a:cubicBezTo>
                  <a:cubicBezTo>
                    <a:pt x="1420" y="137"/>
                    <a:pt x="1420" y="135"/>
                    <a:pt x="1420" y="133"/>
                  </a:cubicBezTo>
                  <a:cubicBezTo>
                    <a:pt x="1420" y="134"/>
                    <a:pt x="1420" y="134"/>
                    <a:pt x="1420" y="135"/>
                  </a:cubicBezTo>
                  <a:cubicBezTo>
                    <a:pt x="1420" y="136"/>
                    <a:pt x="1420" y="138"/>
                    <a:pt x="1420" y="139"/>
                  </a:cubicBezTo>
                  <a:close/>
                  <a:moveTo>
                    <a:pt x="1441" y="150"/>
                  </a:moveTo>
                  <a:cubicBezTo>
                    <a:pt x="1440" y="148"/>
                    <a:pt x="1439" y="147"/>
                    <a:pt x="1439" y="146"/>
                  </a:cubicBezTo>
                  <a:cubicBezTo>
                    <a:pt x="1438" y="131"/>
                    <a:pt x="1434" y="116"/>
                    <a:pt x="1432" y="101"/>
                  </a:cubicBezTo>
                  <a:cubicBezTo>
                    <a:pt x="1437" y="115"/>
                    <a:pt x="1439" y="132"/>
                    <a:pt x="1441" y="146"/>
                  </a:cubicBezTo>
                  <a:cubicBezTo>
                    <a:pt x="1441" y="147"/>
                    <a:pt x="1441" y="148"/>
                    <a:pt x="1441" y="150"/>
                  </a:cubicBezTo>
                  <a:close/>
                  <a:moveTo>
                    <a:pt x="1445" y="143"/>
                  </a:moveTo>
                  <a:cubicBezTo>
                    <a:pt x="1445" y="142"/>
                    <a:pt x="1445" y="141"/>
                    <a:pt x="1445" y="140"/>
                  </a:cubicBezTo>
                  <a:cubicBezTo>
                    <a:pt x="1445" y="139"/>
                    <a:pt x="1445" y="139"/>
                    <a:pt x="1445" y="139"/>
                  </a:cubicBezTo>
                  <a:cubicBezTo>
                    <a:pt x="1445" y="140"/>
                    <a:pt x="1445" y="141"/>
                    <a:pt x="1445" y="142"/>
                  </a:cubicBezTo>
                  <a:cubicBezTo>
                    <a:pt x="1445" y="142"/>
                    <a:pt x="1445" y="143"/>
                    <a:pt x="1445" y="143"/>
                  </a:cubicBezTo>
                  <a:close/>
                  <a:moveTo>
                    <a:pt x="1458" y="139"/>
                  </a:moveTo>
                  <a:cubicBezTo>
                    <a:pt x="1457" y="142"/>
                    <a:pt x="1456" y="145"/>
                    <a:pt x="1455" y="147"/>
                  </a:cubicBezTo>
                  <a:cubicBezTo>
                    <a:pt x="1455" y="146"/>
                    <a:pt x="1454" y="145"/>
                    <a:pt x="1454" y="144"/>
                  </a:cubicBezTo>
                  <a:cubicBezTo>
                    <a:pt x="1456" y="132"/>
                    <a:pt x="1456" y="120"/>
                    <a:pt x="1458" y="108"/>
                  </a:cubicBezTo>
                  <a:cubicBezTo>
                    <a:pt x="1460" y="116"/>
                    <a:pt x="1459" y="128"/>
                    <a:pt x="1458" y="139"/>
                  </a:cubicBezTo>
                  <a:close/>
                  <a:moveTo>
                    <a:pt x="1458" y="108"/>
                  </a:moveTo>
                  <a:cubicBezTo>
                    <a:pt x="1459" y="104"/>
                    <a:pt x="1459" y="100"/>
                    <a:pt x="1461" y="97"/>
                  </a:cubicBezTo>
                  <a:cubicBezTo>
                    <a:pt x="1462" y="100"/>
                    <a:pt x="1463" y="103"/>
                    <a:pt x="1464" y="107"/>
                  </a:cubicBezTo>
                  <a:cubicBezTo>
                    <a:pt x="1463" y="112"/>
                    <a:pt x="1463" y="117"/>
                    <a:pt x="1462" y="122"/>
                  </a:cubicBezTo>
                  <a:cubicBezTo>
                    <a:pt x="1460" y="116"/>
                    <a:pt x="1459" y="111"/>
                    <a:pt x="1458" y="108"/>
                  </a:cubicBezTo>
                  <a:close/>
                  <a:moveTo>
                    <a:pt x="1466" y="134"/>
                  </a:moveTo>
                  <a:cubicBezTo>
                    <a:pt x="1465" y="132"/>
                    <a:pt x="1464" y="130"/>
                    <a:pt x="1464" y="128"/>
                  </a:cubicBezTo>
                  <a:cubicBezTo>
                    <a:pt x="1464" y="121"/>
                    <a:pt x="1464" y="114"/>
                    <a:pt x="1464" y="107"/>
                  </a:cubicBezTo>
                  <a:cubicBezTo>
                    <a:pt x="1466" y="113"/>
                    <a:pt x="1467" y="118"/>
                    <a:pt x="1468" y="124"/>
                  </a:cubicBezTo>
                  <a:cubicBezTo>
                    <a:pt x="1467" y="128"/>
                    <a:pt x="1466" y="131"/>
                    <a:pt x="1466" y="134"/>
                  </a:cubicBezTo>
                  <a:close/>
                  <a:moveTo>
                    <a:pt x="1470" y="118"/>
                  </a:moveTo>
                  <a:cubicBezTo>
                    <a:pt x="1468" y="114"/>
                    <a:pt x="1466" y="109"/>
                    <a:pt x="1464" y="105"/>
                  </a:cubicBezTo>
                  <a:cubicBezTo>
                    <a:pt x="1465" y="102"/>
                    <a:pt x="1465" y="99"/>
                    <a:pt x="1466" y="96"/>
                  </a:cubicBezTo>
                  <a:cubicBezTo>
                    <a:pt x="1465" y="99"/>
                    <a:pt x="1465" y="102"/>
                    <a:pt x="1464" y="105"/>
                  </a:cubicBezTo>
                  <a:cubicBezTo>
                    <a:pt x="1463" y="102"/>
                    <a:pt x="1462" y="99"/>
                    <a:pt x="1461" y="96"/>
                  </a:cubicBezTo>
                  <a:cubicBezTo>
                    <a:pt x="1461" y="94"/>
                    <a:pt x="1462" y="91"/>
                    <a:pt x="1463" y="89"/>
                  </a:cubicBezTo>
                  <a:cubicBezTo>
                    <a:pt x="1467" y="95"/>
                    <a:pt x="1470" y="102"/>
                    <a:pt x="1472" y="109"/>
                  </a:cubicBezTo>
                  <a:cubicBezTo>
                    <a:pt x="1472" y="112"/>
                    <a:pt x="1471" y="115"/>
                    <a:pt x="1470" y="118"/>
                  </a:cubicBezTo>
                  <a:close/>
                  <a:moveTo>
                    <a:pt x="1473" y="151"/>
                  </a:moveTo>
                  <a:cubicBezTo>
                    <a:pt x="1473" y="151"/>
                    <a:pt x="1473" y="151"/>
                    <a:pt x="1472" y="151"/>
                  </a:cubicBezTo>
                  <a:cubicBezTo>
                    <a:pt x="1473" y="150"/>
                    <a:pt x="1473" y="148"/>
                    <a:pt x="1473" y="147"/>
                  </a:cubicBezTo>
                  <a:cubicBezTo>
                    <a:pt x="1473" y="147"/>
                    <a:pt x="1473" y="148"/>
                    <a:pt x="1473" y="148"/>
                  </a:cubicBezTo>
                  <a:cubicBezTo>
                    <a:pt x="1473" y="149"/>
                    <a:pt x="1473" y="150"/>
                    <a:pt x="1473" y="151"/>
                  </a:cubicBezTo>
                  <a:close/>
                  <a:moveTo>
                    <a:pt x="1477" y="136"/>
                  </a:moveTo>
                  <a:cubicBezTo>
                    <a:pt x="1476" y="134"/>
                    <a:pt x="1475" y="132"/>
                    <a:pt x="1475" y="130"/>
                  </a:cubicBezTo>
                  <a:cubicBezTo>
                    <a:pt x="1475" y="127"/>
                    <a:pt x="1475" y="123"/>
                    <a:pt x="1476" y="120"/>
                  </a:cubicBezTo>
                  <a:cubicBezTo>
                    <a:pt x="1477" y="123"/>
                    <a:pt x="1478" y="127"/>
                    <a:pt x="1479" y="130"/>
                  </a:cubicBezTo>
                  <a:cubicBezTo>
                    <a:pt x="1478" y="132"/>
                    <a:pt x="1477" y="134"/>
                    <a:pt x="1477" y="136"/>
                  </a:cubicBezTo>
                  <a:close/>
                  <a:moveTo>
                    <a:pt x="1483" y="150"/>
                  </a:moveTo>
                  <a:cubicBezTo>
                    <a:pt x="1483" y="149"/>
                    <a:pt x="1482" y="147"/>
                    <a:pt x="1481" y="146"/>
                  </a:cubicBezTo>
                  <a:cubicBezTo>
                    <a:pt x="1482" y="145"/>
                    <a:pt x="1482" y="145"/>
                    <a:pt x="1482" y="144"/>
                  </a:cubicBezTo>
                  <a:cubicBezTo>
                    <a:pt x="1483" y="146"/>
                    <a:pt x="1483" y="147"/>
                    <a:pt x="1484" y="149"/>
                  </a:cubicBezTo>
                  <a:cubicBezTo>
                    <a:pt x="1484" y="149"/>
                    <a:pt x="1483" y="149"/>
                    <a:pt x="1483" y="150"/>
                  </a:cubicBezTo>
                  <a:close/>
                  <a:moveTo>
                    <a:pt x="1481" y="122"/>
                  </a:moveTo>
                  <a:cubicBezTo>
                    <a:pt x="1480" y="118"/>
                    <a:pt x="1478" y="115"/>
                    <a:pt x="1477" y="111"/>
                  </a:cubicBezTo>
                  <a:cubicBezTo>
                    <a:pt x="1478" y="101"/>
                    <a:pt x="1480" y="90"/>
                    <a:pt x="1484" y="81"/>
                  </a:cubicBezTo>
                  <a:cubicBezTo>
                    <a:pt x="1487" y="86"/>
                    <a:pt x="1490" y="91"/>
                    <a:pt x="1492" y="97"/>
                  </a:cubicBezTo>
                  <a:cubicBezTo>
                    <a:pt x="1490" y="101"/>
                    <a:pt x="1488" y="105"/>
                    <a:pt x="1486" y="109"/>
                  </a:cubicBezTo>
                  <a:cubicBezTo>
                    <a:pt x="1484" y="102"/>
                    <a:pt x="1483" y="96"/>
                    <a:pt x="1481" y="91"/>
                  </a:cubicBezTo>
                  <a:cubicBezTo>
                    <a:pt x="1482" y="99"/>
                    <a:pt x="1483" y="106"/>
                    <a:pt x="1484" y="114"/>
                  </a:cubicBezTo>
                  <a:cubicBezTo>
                    <a:pt x="1483" y="117"/>
                    <a:pt x="1482" y="119"/>
                    <a:pt x="1481" y="122"/>
                  </a:cubicBezTo>
                  <a:close/>
                  <a:moveTo>
                    <a:pt x="1488" y="141"/>
                  </a:moveTo>
                  <a:cubicBezTo>
                    <a:pt x="1487" y="138"/>
                    <a:pt x="1486" y="135"/>
                    <a:pt x="1485" y="131"/>
                  </a:cubicBezTo>
                  <a:cubicBezTo>
                    <a:pt x="1485" y="129"/>
                    <a:pt x="1486" y="127"/>
                    <a:pt x="1486" y="124"/>
                  </a:cubicBezTo>
                  <a:cubicBezTo>
                    <a:pt x="1487" y="130"/>
                    <a:pt x="1488" y="135"/>
                    <a:pt x="1489" y="140"/>
                  </a:cubicBezTo>
                  <a:cubicBezTo>
                    <a:pt x="1489" y="140"/>
                    <a:pt x="1489" y="141"/>
                    <a:pt x="1488" y="141"/>
                  </a:cubicBezTo>
                  <a:close/>
                  <a:moveTo>
                    <a:pt x="1491" y="150"/>
                  </a:moveTo>
                  <a:cubicBezTo>
                    <a:pt x="1491" y="150"/>
                    <a:pt x="1491" y="149"/>
                    <a:pt x="1491" y="149"/>
                  </a:cubicBezTo>
                  <a:cubicBezTo>
                    <a:pt x="1491" y="149"/>
                    <a:pt x="1491" y="149"/>
                    <a:pt x="1491" y="149"/>
                  </a:cubicBezTo>
                  <a:cubicBezTo>
                    <a:pt x="1491" y="149"/>
                    <a:pt x="1491" y="150"/>
                    <a:pt x="1491" y="150"/>
                  </a:cubicBezTo>
                  <a:cubicBezTo>
                    <a:pt x="1491" y="150"/>
                    <a:pt x="1491" y="150"/>
                    <a:pt x="1491" y="150"/>
                  </a:cubicBezTo>
                  <a:close/>
                  <a:moveTo>
                    <a:pt x="1488" y="114"/>
                  </a:moveTo>
                  <a:cubicBezTo>
                    <a:pt x="1489" y="108"/>
                    <a:pt x="1490" y="103"/>
                    <a:pt x="1492" y="97"/>
                  </a:cubicBezTo>
                  <a:cubicBezTo>
                    <a:pt x="1494" y="103"/>
                    <a:pt x="1496" y="110"/>
                    <a:pt x="1498" y="116"/>
                  </a:cubicBezTo>
                  <a:cubicBezTo>
                    <a:pt x="1496" y="121"/>
                    <a:pt x="1495" y="126"/>
                    <a:pt x="1493" y="131"/>
                  </a:cubicBezTo>
                  <a:cubicBezTo>
                    <a:pt x="1491" y="126"/>
                    <a:pt x="1489" y="120"/>
                    <a:pt x="1488" y="114"/>
                  </a:cubicBezTo>
                  <a:close/>
                  <a:moveTo>
                    <a:pt x="1495" y="139"/>
                  </a:moveTo>
                  <a:cubicBezTo>
                    <a:pt x="1497" y="134"/>
                    <a:pt x="1498" y="129"/>
                    <a:pt x="1499" y="124"/>
                  </a:cubicBezTo>
                  <a:cubicBezTo>
                    <a:pt x="1500" y="125"/>
                    <a:pt x="1500" y="126"/>
                    <a:pt x="1500" y="128"/>
                  </a:cubicBezTo>
                  <a:cubicBezTo>
                    <a:pt x="1499" y="132"/>
                    <a:pt x="1497" y="136"/>
                    <a:pt x="1496" y="141"/>
                  </a:cubicBezTo>
                  <a:cubicBezTo>
                    <a:pt x="1496" y="140"/>
                    <a:pt x="1495" y="139"/>
                    <a:pt x="1495" y="139"/>
                  </a:cubicBezTo>
                  <a:close/>
                  <a:moveTo>
                    <a:pt x="1500" y="150"/>
                  </a:moveTo>
                  <a:cubicBezTo>
                    <a:pt x="1500" y="150"/>
                    <a:pt x="1499" y="149"/>
                    <a:pt x="1499" y="149"/>
                  </a:cubicBezTo>
                  <a:cubicBezTo>
                    <a:pt x="1500" y="147"/>
                    <a:pt x="1501" y="144"/>
                    <a:pt x="1502" y="141"/>
                  </a:cubicBezTo>
                  <a:cubicBezTo>
                    <a:pt x="1502" y="143"/>
                    <a:pt x="1503" y="144"/>
                    <a:pt x="1503" y="145"/>
                  </a:cubicBezTo>
                  <a:cubicBezTo>
                    <a:pt x="1502" y="147"/>
                    <a:pt x="1501" y="149"/>
                    <a:pt x="1500" y="150"/>
                  </a:cubicBezTo>
                  <a:close/>
                  <a:moveTo>
                    <a:pt x="1511" y="126"/>
                  </a:moveTo>
                  <a:cubicBezTo>
                    <a:pt x="1510" y="123"/>
                    <a:pt x="1509" y="120"/>
                    <a:pt x="1508" y="117"/>
                  </a:cubicBezTo>
                  <a:cubicBezTo>
                    <a:pt x="1509" y="116"/>
                    <a:pt x="1509" y="115"/>
                    <a:pt x="1509" y="114"/>
                  </a:cubicBezTo>
                  <a:cubicBezTo>
                    <a:pt x="1509" y="116"/>
                    <a:pt x="1510" y="117"/>
                    <a:pt x="1510" y="119"/>
                  </a:cubicBezTo>
                  <a:cubicBezTo>
                    <a:pt x="1511" y="121"/>
                    <a:pt x="1511" y="123"/>
                    <a:pt x="1512" y="125"/>
                  </a:cubicBezTo>
                  <a:cubicBezTo>
                    <a:pt x="1512" y="125"/>
                    <a:pt x="1511" y="125"/>
                    <a:pt x="1511" y="126"/>
                  </a:cubicBezTo>
                  <a:close/>
                  <a:moveTo>
                    <a:pt x="1516" y="142"/>
                  </a:moveTo>
                  <a:cubicBezTo>
                    <a:pt x="1515" y="139"/>
                    <a:pt x="1515" y="136"/>
                    <a:pt x="1514" y="133"/>
                  </a:cubicBezTo>
                  <a:cubicBezTo>
                    <a:pt x="1514" y="133"/>
                    <a:pt x="1514" y="133"/>
                    <a:pt x="1514" y="133"/>
                  </a:cubicBezTo>
                  <a:cubicBezTo>
                    <a:pt x="1515" y="136"/>
                    <a:pt x="1516" y="138"/>
                    <a:pt x="1516" y="141"/>
                  </a:cubicBezTo>
                  <a:cubicBezTo>
                    <a:pt x="1516" y="141"/>
                    <a:pt x="1516" y="141"/>
                    <a:pt x="1516" y="142"/>
                  </a:cubicBezTo>
                  <a:close/>
                  <a:moveTo>
                    <a:pt x="1518" y="148"/>
                  </a:moveTo>
                  <a:cubicBezTo>
                    <a:pt x="1518" y="148"/>
                    <a:pt x="1518" y="148"/>
                    <a:pt x="1518" y="148"/>
                  </a:cubicBezTo>
                  <a:cubicBezTo>
                    <a:pt x="1518" y="148"/>
                    <a:pt x="1518" y="148"/>
                    <a:pt x="1518" y="148"/>
                  </a:cubicBezTo>
                  <a:cubicBezTo>
                    <a:pt x="1518" y="148"/>
                    <a:pt x="1518" y="148"/>
                    <a:pt x="1518" y="148"/>
                  </a:cubicBezTo>
                  <a:cubicBezTo>
                    <a:pt x="1518" y="148"/>
                    <a:pt x="1518" y="148"/>
                    <a:pt x="1518" y="148"/>
                  </a:cubicBezTo>
                  <a:close/>
                  <a:moveTo>
                    <a:pt x="1521" y="141"/>
                  </a:moveTo>
                  <a:cubicBezTo>
                    <a:pt x="1521" y="141"/>
                    <a:pt x="1521" y="141"/>
                    <a:pt x="1521" y="141"/>
                  </a:cubicBezTo>
                  <a:cubicBezTo>
                    <a:pt x="1522" y="137"/>
                    <a:pt x="1523" y="133"/>
                    <a:pt x="1525" y="129"/>
                  </a:cubicBezTo>
                  <a:cubicBezTo>
                    <a:pt x="1525" y="129"/>
                    <a:pt x="1525" y="130"/>
                    <a:pt x="1525" y="131"/>
                  </a:cubicBezTo>
                  <a:cubicBezTo>
                    <a:pt x="1523" y="135"/>
                    <a:pt x="1522" y="138"/>
                    <a:pt x="1521" y="141"/>
                  </a:cubicBezTo>
                  <a:close/>
                  <a:moveTo>
                    <a:pt x="1528" y="122"/>
                  </a:moveTo>
                  <a:cubicBezTo>
                    <a:pt x="1528" y="121"/>
                    <a:pt x="1527" y="120"/>
                    <a:pt x="1527" y="119"/>
                  </a:cubicBezTo>
                  <a:cubicBezTo>
                    <a:pt x="1528" y="117"/>
                    <a:pt x="1528" y="114"/>
                    <a:pt x="1529" y="111"/>
                  </a:cubicBezTo>
                  <a:cubicBezTo>
                    <a:pt x="1530" y="113"/>
                    <a:pt x="1530" y="115"/>
                    <a:pt x="1531" y="117"/>
                  </a:cubicBezTo>
                  <a:cubicBezTo>
                    <a:pt x="1530" y="119"/>
                    <a:pt x="1529" y="121"/>
                    <a:pt x="1528" y="122"/>
                  </a:cubicBezTo>
                  <a:close/>
                  <a:moveTo>
                    <a:pt x="1538" y="147"/>
                  </a:moveTo>
                  <a:cubicBezTo>
                    <a:pt x="1537" y="145"/>
                    <a:pt x="1537" y="144"/>
                    <a:pt x="1536" y="142"/>
                  </a:cubicBezTo>
                  <a:cubicBezTo>
                    <a:pt x="1536" y="140"/>
                    <a:pt x="1535" y="138"/>
                    <a:pt x="1534" y="136"/>
                  </a:cubicBezTo>
                  <a:cubicBezTo>
                    <a:pt x="1534" y="136"/>
                    <a:pt x="1534" y="135"/>
                    <a:pt x="1534" y="134"/>
                  </a:cubicBezTo>
                  <a:cubicBezTo>
                    <a:pt x="1535" y="137"/>
                    <a:pt x="1536" y="139"/>
                    <a:pt x="1536" y="142"/>
                  </a:cubicBezTo>
                  <a:cubicBezTo>
                    <a:pt x="1537" y="143"/>
                    <a:pt x="1537" y="145"/>
                    <a:pt x="1538" y="147"/>
                  </a:cubicBezTo>
                  <a:cubicBezTo>
                    <a:pt x="1538" y="147"/>
                    <a:pt x="1538" y="147"/>
                    <a:pt x="1538" y="147"/>
                  </a:cubicBezTo>
                  <a:close/>
                  <a:moveTo>
                    <a:pt x="1541" y="138"/>
                  </a:moveTo>
                  <a:cubicBezTo>
                    <a:pt x="1539" y="133"/>
                    <a:pt x="1538" y="128"/>
                    <a:pt x="1536" y="124"/>
                  </a:cubicBezTo>
                  <a:cubicBezTo>
                    <a:pt x="1536" y="121"/>
                    <a:pt x="1537" y="118"/>
                    <a:pt x="1537" y="116"/>
                  </a:cubicBezTo>
                  <a:cubicBezTo>
                    <a:pt x="1538" y="123"/>
                    <a:pt x="1540" y="129"/>
                    <a:pt x="1542" y="136"/>
                  </a:cubicBezTo>
                  <a:cubicBezTo>
                    <a:pt x="1542" y="137"/>
                    <a:pt x="1541" y="137"/>
                    <a:pt x="1541" y="138"/>
                  </a:cubicBezTo>
                  <a:close/>
                  <a:moveTo>
                    <a:pt x="1538" y="109"/>
                  </a:moveTo>
                  <a:cubicBezTo>
                    <a:pt x="1539" y="103"/>
                    <a:pt x="1541" y="97"/>
                    <a:pt x="1543" y="91"/>
                  </a:cubicBezTo>
                  <a:cubicBezTo>
                    <a:pt x="1545" y="96"/>
                    <a:pt x="1547" y="101"/>
                    <a:pt x="1549" y="106"/>
                  </a:cubicBezTo>
                  <a:cubicBezTo>
                    <a:pt x="1547" y="112"/>
                    <a:pt x="1546" y="120"/>
                    <a:pt x="1544" y="127"/>
                  </a:cubicBezTo>
                  <a:cubicBezTo>
                    <a:pt x="1542" y="121"/>
                    <a:pt x="1540" y="115"/>
                    <a:pt x="1538" y="109"/>
                  </a:cubicBezTo>
                  <a:close/>
                  <a:moveTo>
                    <a:pt x="1545" y="148"/>
                  </a:moveTo>
                  <a:cubicBezTo>
                    <a:pt x="1545" y="147"/>
                    <a:pt x="1545" y="147"/>
                    <a:pt x="1545" y="147"/>
                  </a:cubicBezTo>
                  <a:cubicBezTo>
                    <a:pt x="1545" y="147"/>
                    <a:pt x="1545" y="147"/>
                    <a:pt x="1545" y="147"/>
                  </a:cubicBezTo>
                  <a:cubicBezTo>
                    <a:pt x="1545" y="147"/>
                    <a:pt x="1545" y="147"/>
                    <a:pt x="1545" y="147"/>
                  </a:cubicBezTo>
                  <a:cubicBezTo>
                    <a:pt x="1545" y="147"/>
                    <a:pt x="1545" y="148"/>
                    <a:pt x="1545" y="148"/>
                  </a:cubicBezTo>
                  <a:close/>
                  <a:moveTo>
                    <a:pt x="1547" y="136"/>
                  </a:moveTo>
                  <a:cubicBezTo>
                    <a:pt x="1549" y="127"/>
                    <a:pt x="1549" y="118"/>
                    <a:pt x="1549" y="109"/>
                  </a:cubicBezTo>
                  <a:cubicBezTo>
                    <a:pt x="1551" y="115"/>
                    <a:pt x="1552" y="121"/>
                    <a:pt x="1553" y="127"/>
                  </a:cubicBezTo>
                  <a:cubicBezTo>
                    <a:pt x="1551" y="131"/>
                    <a:pt x="1550" y="135"/>
                    <a:pt x="1549" y="139"/>
                  </a:cubicBezTo>
                  <a:cubicBezTo>
                    <a:pt x="1548" y="138"/>
                    <a:pt x="1548" y="137"/>
                    <a:pt x="1547" y="136"/>
                  </a:cubicBezTo>
                  <a:close/>
                  <a:moveTo>
                    <a:pt x="1554" y="148"/>
                  </a:moveTo>
                  <a:cubicBezTo>
                    <a:pt x="1553" y="148"/>
                    <a:pt x="1553" y="147"/>
                    <a:pt x="1552" y="146"/>
                  </a:cubicBezTo>
                  <a:cubicBezTo>
                    <a:pt x="1553" y="143"/>
                    <a:pt x="1554" y="140"/>
                    <a:pt x="1554" y="137"/>
                  </a:cubicBezTo>
                  <a:cubicBezTo>
                    <a:pt x="1555" y="140"/>
                    <a:pt x="1555" y="142"/>
                    <a:pt x="1556" y="144"/>
                  </a:cubicBezTo>
                  <a:cubicBezTo>
                    <a:pt x="1555" y="146"/>
                    <a:pt x="1554" y="147"/>
                    <a:pt x="1554" y="148"/>
                  </a:cubicBezTo>
                  <a:close/>
                  <a:moveTo>
                    <a:pt x="1549" y="103"/>
                  </a:moveTo>
                  <a:cubicBezTo>
                    <a:pt x="1549" y="102"/>
                    <a:pt x="1549" y="102"/>
                    <a:pt x="1549" y="102"/>
                  </a:cubicBezTo>
                  <a:cubicBezTo>
                    <a:pt x="1549" y="102"/>
                    <a:pt x="1549" y="103"/>
                    <a:pt x="1549" y="103"/>
                  </a:cubicBezTo>
                  <a:cubicBezTo>
                    <a:pt x="1547" y="98"/>
                    <a:pt x="1545" y="94"/>
                    <a:pt x="1543" y="91"/>
                  </a:cubicBezTo>
                  <a:cubicBezTo>
                    <a:pt x="1544" y="87"/>
                    <a:pt x="1546" y="83"/>
                    <a:pt x="1548" y="80"/>
                  </a:cubicBezTo>
                  <a:cubicBezTo>
                    <a:pt x="1554" y="89"/>
                    <a:pt x="1558" y="99"/>
                    <a:pt x="1560" y="109"/>
                  </a:cubicBezTo>
                  <a:cubicBezTo>
                    <a:pt x="1559" y="112"/>
                    <a:pt x="1557" y="116"/>
                    <a:pt x="1556" y="119"/>
                  </a:cubicBezTo>
                  <a:cubicBezTo>
                    <a:pt x="1554" y="114"/>
                    <a:pt x="1552" y="108"/>
                    <a:pt x="1549" y="103"/>
                  </a:cubicBezTo>
                  <a:close/>
                  <a:moveTo>
                    <a:pt x="1557" y="123"/>
                  </a:moveTo>
                  <a:cubicBezTo>
                    <a:pt x="1558" y="118"/>
                    <a:pt x="1559" y="114"/>
                    <a:pt x="1560" y="110"/>
                  </a:cubicBezTo>
                  <a:cubicBezTo>
                    <a:pt x="1561" y="115"/>
                    <a:pt x="1562" y="120"/>
                    <a:pt x="1563" y="125"/>
                  </a:cubicBezTo>
                  <a:cubicBezTo>
                    <a:pt x="1562" y="128"/>
                    <a:pt x="1561" y="130"/>
                    <a:pt x="1560" y="133"/>
                  </a:cubicBezTo>
                  <a:cubicBezTo>
                    <a:pt x="1559" y="129"/>
                    <a:pt x="1558" y="126"/>
                    <a:pt x="1557" y="123"/>
                  </a:cubicBezTo>
                  <a:close/>
                  <a:moveTo>
                    <a:pt x="1564" y="150"/>
                  </a:moveTo>
                  <a:cubicBezTo>
                    <a:pt x="1564" y="147"/>
                    <a:pt x="1563" y="144"/>
                    <a:pt x="1562" y="140"/>
                  </a:cubicBezTo>
                  <a:cubicBezTo>
                    <a:pt x="1563" y="137"/>
                    <a:pt x="1563" y="135"/>
                    <a:pt x="1563" y="132"/>
                  </a:cubicBezTo>
                  <a:cubicBezTo>
                    <a:pt x="1564" y="137"/>
                    <a:pt x="1564" y="143"/>
                    <a:pt x="1564" y="149"/>
                  </a:cubicBezTo>
                  <a:cubicBezTo>
                    <a:pt x="1564" y="150"/>
                    <a:pt x="1564" y="150"/>
                    <a:pt x="1564" y="150"/>
                  </a:cubicBezTo>
                  <a:close/>
                  <a:moveTo>
                    <a:pt x="1593" y="152"/>
                  </a:moveTo>
                  <a:cubicBezTo>
                    <a:pt x="1593" y="148"/>
                    <a:pt x="1593" y="145"/>
                    <a:pt x="1592" y="141"/>
                  </a:cubicBezTo>
                  <a:cubicBezTo>
                    <a:pt x="1592" y="136"/>
                    <a:pt x="1593" y="131"/>
                    <a:pt x="1593" y="125"/>
                  </a:cubicBezTo>
                  <a:cubicBezTo>
                    <a:pt x="1593" y="134"/>
                    <a:pt x="1593" y="142"/>
                    <a:pt x="1593" y="151"/>
                  </a:cubicBezTo>
                  <a:cubicBezTo>
                    <a:pt x="1593" y="151"/>
                    <a:pt x="1593" y="151"/>
                    <a:pt x="1593" y="152"/>
                  </a:cubicBezTo>
                  <a:close/>
                  <a:moveTo>
                    <a:pt x="1659" y="128"/>
                  </a:moveTo>
                  <a:cubicBezTo>
                    <a:pt x="1659" y="132"/>
                    <a:pt x="1658" y="136"/>
                    <a:pt x="1657" y="140"/>
                  </a:cubicBezTo>
                  <a:cubicBezTo>
                    <a:pt x="1657" y="136"/>
                    <a:pt x="1656" y="133"/>
                    <a:pt x="1655" y="129"/>
                  </a:cubicBezTo>
                  <a:cubicBezTo>
                    <a:pt x="1655" y="126"/>
                    <a:pt x="1655" y="122"/>
                    <a:pt x="1655" y="119"/>
                  </a:cubicBezTo>
                  <a:cubicBezTo>
                    <a:pt x="1655" y="112"/>
                    <a:pt x="1656" y="104"/>
                    <a:pt x="1657" y="97"/>
                  </a:cubicBezTo>
                  <a:cubicBezTo>
                    <a:pt x="1658" y="102"/>
                    <a:pt x="1659" y="107"/>
                    <a:pt x="1659" y="111"/>
                  </a:cubicBezTo>
                  <a:cubicBezTo>
                    <a:pt x="1659" y="122"/>
                    <a:pt x="1659" y="122"/>
                    <a:pt x="1659" y="122"/>
                  </a:cubicBezTo>
                  <a:cubicBezTo>
                    <a:pt x="1659" y="124"/>
                    <a:pt x="1659" y="126"/>
                    <a:pt x="1659" y="128"/>
                  </a:cubicBezTo>
                  <a:close/>
                  <a:moveTo>
                    <a:pt x="1667" y="151"/>
                  </a:moveTo>
                  <a:cubicBezTo>
                    <a:pt x="1667" y="152"/>
                    <a:pt x="1667" y="152"/>
                    <a:pt x="1667" y="152"/>
                  </a:cubicBezTo>
                  <a:cubicBezTo>
                    <a:pt x="1667" y="152"/>
                    <a:pt x="1667" y="152"/>
                    <a:pt x="1667" y="152"/>
                  </a:cubicBezTo>
                  <a:cubicBezTo>
                    <a:pt x="1667" y="136"/>
                    <a:pt x="1667" y="123"/>
                    <a:pt x="1666" y="109"/>
                  </a:cubicBezTo>
                  <a:cubicBezTo>
                    <a:pt x="1666" y="104"/>
                    <a:pt x="1667" y="99"/>
                    <a:pt x="1668" y="93"/>
                  </a:cubicBezTo>
                  <a:cubicBezTo>
                    <a:pt x="1669" y="99"/>
                    <a:pt x="1669" y="105"/>
                    <a:pt x="1669" y="110"/>
                  </a:cubicBezTo>
                  <a:cubicBezTo>
                    <a:pt x="1669" y="124"/>
                    <a:pt x="1667" y="138"/>
                    <a:pt x="1667" y="151"/>
                  </a:cubicBezTo>
                  <a:close/>
                  <a:moveTo>
                    <a:pt x="1694" y="110"/>
                  </a:moveTo>
                  <a:cubicBezTo>
                    <a:pt x="1694" y="109"/>
                    <a:pt x="1694" y="107"/>
                    <a:pt x="1694" y="106"/>
                  </a:cubicBezTo>
                  <a:cubicBezTo>
                    <a:pt x="1694" y="110"/>
                    <a:pt x="1695" y="113"/>
                    <a:pt x="1695" y="116"/>
                  </a:cubicBezTo>
                  <a:cubicBezTo>
                    <a:pt x="1694" y="114"/>
                    <a:pt x="1694" y="112"/>
                    <a:pt x="1694" y="110"/>
                  </a:cubicBezTo>
                  <a:close/>
                  <a:moveTo>
                    <a:pt x="1720" y="120"/>
                  </a:moveTo>
                  <a:cubicBezTo>
                    <a:pt x="1718" y="114"/>
                    <a:pt x="1717" y="109"/>
                    <a:pt x="1717" y="104"/>
                  </a:cubicBezTo>
                  <a:cubicBezTo>
                    <a:pt x="1717" y="102"/>
                    <a:pt x="1717" y="98"/>
                    <a:pt x="1719" y="93"/>
                  </a:cubicBezTo>
                  <a:cubicBezTo>
                    <a:pt x="1720" y="100"/>
                    <a:pt x="1720" y="107"/>
                    <a:pt x="1720" y="112"/>
                  </a:cubicBezTo>
                  <a:cubicBezTo>
                    <a:pt x="1720" y="115"/>
                    <a:pt x="1720" y="117"/>
                    <a:pt x="1720" y="120"/>
                  </a:cubicBezTo>
                  <a:close/>
                  <a:moveTo>
                    <a:pt x="1730" y="145"/>
                  </a:moveTo>
                  <a:cubicBezTo>
                    <a:pt x="1730" y="145"/>
                    <a:pt x="1730" y="145"/>
                    <a:pt x="1730" y="144"/>
                  </a:cubicBezTo>
                  <a:cubicBezTo>
                    <a:pt x="1730" y="139"/>
                    <a:pt x="1730" y="134"/>
                    <a:pt x="1730" y="129"/>
                  </a:cubicBezTo>
                  <a:cubicBezTo>
                    <a:pt x="1731" y="132"/>
                    <a:pt x="1731" y="135"/>
                    <a:pt x="1731" y="137"/>
                  </a:cubicBezTo>
                  <a:cubicBezTo>
                    <a:pt x="1731" y="140"/>
                    <a:pt x="1730" y="142"/>
                    <a:pt x="1730" y="145"/>
                  </a:cubicBezTo>
                  <a:close/>
                  <a:moveTo>
                    <a:pt x="1741" y="145"/>
                  </a:moveTo>
                  <a:cubicBezTo>
                    <a:pt x="1741" y="144"/>
                    <a:pt x="1740" y="143"/>
                    <a:pt x="1740" y="143"/>
                  </a:cubicBezTo>
                  <a:cubicBezTo>
                    <a:pt x="1740" y="142"/>
                    <a:pt x="1740" y="141"/>
                    <a:pt x="1740" y="140"/>
                  </a:cubicBezTo>
                  <a:cubicBezTo>
                    <a:pt x="1741" y="141"/>
                    <a:pt x="1741" y="142"/>
                    <a:pt x="1741" y="143"/>
                  </a:cubicBezTo>
                  <a:cubicBezTo>
                    <a:pt x="1741" y="143"/>
                    <a:pt x="1741" y="144"/>
                    <a:pt x="1741" y="145"/>
                  </a:cubicBezTo>
                  <a:close/>
                  <a:moveTo>
                    <a:pt x="1742" y="138"/>
                  </a:moveTo>
                  <a:cubicBezTo>
                    <a:pt x="1742" y="136"/>
                    <a:pt x="1741" y="135"/>
                    <a:pt x="1741" y="133"/>
                  </a:cubicBezTo>
                  <a:cubicBezTo>
                    <a:pt x="1741" y="129"/>
                    <a:pt x="1741" y="124"/>
                    <a:pt x="1741" y="119"/>
                  </a:cubicBezTo>
                  <a:cubicBezTo>
                    <a:pt x="1742" y="124"/>
                    <a:pt x="1743" y="129"/>
                    <a:pt x="1744" y="134"/>
                  </a:cubicBezTo>
                  <a:cubicBezTo>
                    <a:pt x="1743" y="135"/>
                    <a:pt x="1743" y="137"/>
                    <a:pt x="1742" y="138"/>
                  </a:cubicBezTo>
                  <a:close/>
                  <a:moveTo>
                    <a:pt x="1747" y="154"/>
                  </a:moveTo>
                  <a:cubicBezTo>
                    <a:pt x="1747" y="153"/>
                    <a:pt x="1747" y="152"/>
                    <a:pt x="1747" y="151"/>
                  </a:cubicBezTo>
                  <a:cubicBezTo>
                    <a:pt x="1747" y="151"/>
                    <a:pt x="1747" y="150"/>
                    <a:pt x="1747" y="150"/>
                  </a:cubicBezTo>
                  <a:cubicBezTo>
                    <a:pt x="1747" y="151"/>
                    <a:pt x="1747" y="152"/>
                    <a:pt x="1747" y="154"/>
                  </a:cubicBezTo>
                  <a:cubicBezTo>
                    <a:pt x="1747" y="154"/>
                    <a:pt x="1747" y="154"/>
                    <a:pt x="1747" y="154"/>
                  </a:cubicBezTo>
                  <a:close/>
                  <a:moveTo>
                    <a:pt x="1753" y="139"/>
                  </a:moveTo>
                  <a:cubicBezTo>
                    <a:pt x="1752" y="136"/>
                    <a:pt x="1751" y="134"/>
                    <a:pt x="1751" y="132"/>
                  </a:cubicBezTo>
                  <a:cubicBezTo>
                    <a:pt x="1751" y="129"/>
                    <a:pt x="1752" y="127"/>
                    <a:pt x="1753" y="125"/>
                  </a:cubicBezTo>
                  <a:cubicBezTo>
                    <a:pt x="1753" y="128"/>
                    <a:pt x="1754" y="131"/>
                    <a:pt x="1755" y="134"/>
                  </a:cubicBezTo>
                  <a:cubicBezTo>
                    <a:pt x="1754" y="136"/>
                    <a:pt x="1754" y="137"/>
                    <a:pt x="1753" y="139"/>
                  </a:cubicBezTo>
                  <a:close/>
                  <a:moveTo>
                    <a:pt x="1773" y="114"/>
                  </a:moveTo>
                  <a:cubicBezTo>
                    <a:pt x="1772" y="108"/>
                    <a:pt x="1771" y="101"/>
                    <a:pt x="1771" y="95"/>
                  </a:cubicBezTo>
                  <a:cubicBezTo>
                    <a:pt x="1771" y="88"/>
                    <a:pt x="1772" y="81"/>
                    <a:pt x="1773" y="75"/>
                  </a:cubicBezTo>
                  <a:cubicBezTo>
                    <a:pt x="1775" y="81"/>
                    <a:pt x="1775" y="88"/>
                    <a:pt x="1775" y="95"/>
                  </a:cubicBezTo>
                  <a:cubicBezTo>
                    <a:pt x="1775" y="101"/>
                    <a:pt x="1774" y="108"/>
                    <a:pt x="1773" y="114"/>
                  </a:cubicBezTo>
                  <a:close/>
                  <a:moveTo>
                    <a:pt x="1793" y="139"/>
                  </a:moveTo>
                  <a:cubicBezTo>
                    <a:pt x="1793" y="137"/>
                    <a:pt x="1792" y="136"/>
                    <a:pt x="1792" y="134"/>
                  </a:cubicBezTo>
                  <a:cubicBezTo>
                    <a:pt x="1792" y="131"/>
                    <a:pt x="1793" y="128"/>
                    <a:pt x="1794" y="125"/>
                  </a:cubicBezTo>
                  <a:cubicBezTo>
                    <a:pt x="1794" y="127"/>
                    <a:pt x="1795" y="129"/>
                    <a:pt x="1796" y="132"/>
                  </a:cubicBezTo>
                  <a:cubicBezTo>
                    <a:pt x="1795" y="134"/>
                    <a:pt x="1794" y="136"/>
                    <a:pt x="1793" y="139"/>
                  </a:cubicBezTo>
                  <a:close/>
                  <a:moveTo>
                    <a:pt x="1799" y="154"/>
                  </a:moveTo>
                  <a:cubicBezTo>
                    <a:pt x="1799" y="154"/>
                    <a:pt x="1799" y="154"/>
                    <a:pt x="1799" y="154"/>
                  </a:cubicBezTo>
                  <a:cubicBezTo>
                    <a:pt x="1799" y="152"/>
                    <a:pt x="1799" y="151"/>
                    <a:pt x="1800" y="150"/>
                  </a:cubicBezTo>
                  <a:cubicBezTo>
                    <a:pt x="1800" y="150"/>
                    <a:pt x="1800" y="151"/>
                    <a:pt x="1800" y="151"/>
                  </a:cubicBezTo>
                  <a:cubicBezTo>
                    <a:pt x="1799" y="152"/>
                    <a:pt x="1799" y="153"/>
                    <a:pt x="1799" y="154"/>
                  </a:cubicBezTo>
                  <a:close/>
                  <a:moveTo>
                    <a:pt x="1805" y="119"/>
                  </a:moveTo>
                  <a:cubicBezTo>
                    <a:pt x="1805" y="120"/>
                    <a:pt x="1805" y="120"/>
                    <a:pt x="1805" y="120"/>
                  </a:cubicBezTo>
                  <a:cubicBezTo>
                    <a:pt x="1805" y="120"/>
                    <a:pt x="1805" y="120"/>
                    <a:pt x="1805" y="120"/>
                  </a:cubicBezTo>
                  <a:cubicBezTo>
                    <a:pt x="1805" y="120"/>
                    <a:pt x="1805" y="120"/>
                    <a:pt x="1805" y="119"/>
                  </a:cubicBezTo>
                  <a:close/>
                  <a:moveTo>
                    <a:pt x="1804" y="138"/>
                  </a:moveTo>
                  <a:cubicBezTo>
                    <a:pt x="1804" y="137"/>
                    <a:pt x="1803" y="135"/>
                    <a:pt x="1803" y="134"/>
                  </a:cubicBezTo>
                  <a:cubicBezTo>
                    <a:pt x="1803" y="134"/>
                    <a:pt x="1803" y="134"/>
                    <a:pt x="1803" y="133"/>
                  </a:cubicBezTo>
                  <a:cubicBezTo>
                    <a:pt x="1803" y="134"/>
                    <a:pt x="1804" y="135"/>
                    <a:pt x="1804" y="137"/>
                  </a:cubicBezTo>
                  <a:cubicBezTo>
                    <a:pt x="1804" y="137"/>
                    <a:pt x="1804" y="138"/>
                    <a:pt x="1804" y="138"/>
                  </a:cubicBezTo>
                  <a:close/>
                  <a:moveTo>
                    <a:pt x="1803" y="133"/>
                  </a:moveTo>
                  <a:cubicBezTo>
                    <a:pt x="1803" y="132"/>
                    <a:pt x="1803" y="131"/>
                    <a:pt x="1803" y="130"/>
                  </a:cubicBezTo>
                  <a:cubicBezTo>
                    <a:pt x="1804" y="131"/>
                    <a:pt x="1805" y="133"/>
                    <a:pt x="1805" y="134"/>
                  </a:cubicBezTo>
                  <a:cubicBezTo>
                    <a:pt x="1805" y="135"/>
                    <a:pt x="1805" y="135"/>
                    <a:pt x="1805" y="136"/>
                  </a:cubicBezTo>
                  <a:cubicBezTo>
                    <a:pt x="1804" y="134"/>
                    <a:pt x="1803" y="133"/>
                    <a:pt x="1803" y="133"/>
                  </a:cubicBezTo>
                  <a:close/>
                  <a:moveTo>
                    <a:pt x="1806" y="145"/>
                  </a:moveTo>
                  <a:cubicBezTo>
                    <a:pt x="1805" y="144"/>
                    <a:pt x="1805" y="143"/>
                    <a:pt x="1805" y="143"/>
                  </a:cubicBezTo>
                  <a:cubicBezTo>
                    <a:pt x="1805" y="142"/>
                    <a:pt x="1806" y="141"/>
                    <a:pt x="1806" y="140"/>
                  </a:cubicBezTo>
                  <a:cubicBezTo>
                    <a:pt x="1806" y="140"/>
                    <a:pt x="1806" y="140"/>
                    <a:pt x="1806" y="140"/>
                  </a:cubicBezTo>
                  <a:cubicBezTo>
                    <a:pt x="1806" y="141"/>
                    <a:pt x="1806" y="142"/>
                    <a:pt x="1806" y="143"/>
                  </a:cubicBezTo>
                  <a:cubicBezTo>
                    <a:pt x="1806" y="143"/>
                    <a:pt x="1806" y="144"/>
                    <a:pt x="1806" y="145"/>
                  </a:cubicBezTo>
                  <a:close/>
                  <a:moveTo>
                    <a:pt x="1816" y="134"/>
                  </a:moveTo>
                  <a:cubicBezTo>
                    <a:pt x="1816" y="134"/>
                    <a:pt x="1816" y="133"/>
                    <a:pt x="1816" y="133"/>
                  </a:cubicBezTo>
                  <a:cubicBezTo>
                    <a:pt x="1816" y="132"/>
                    <a:pt x="1816" y="130"/>
                    <a:pt x="1816" y="129"/>
                  </a:cubicBezTo>
                  <a:cubicBezTo>
                    <a:pt x="1816" y="130"/>
                    <a:pt x="1816" y="132"/>
                    <a:pt x="1816" y="134"/>
                  </a:cubicBezTo>
                  <a:close/>
                  <a:moveTo>
                    <a:pt x="1826" y="120"/>
                  </a:moveTo>
                  <a:cubicBezTo>
                    <a:pt x="1826" y="117"/>
                    <a:pt x="1826" y="115"/>
                    <a:pt x="1826" y="112"/>
                  </a:cubicBezTo>
                  <a:cubicBezTo>
                    <a:pt x="1826" y="111"/>
                    <a:pt x="1826" y="111"/>
                    <a:pt x="1826" y="110"/>
                  </a:cubicBezTo>
                  <a:cubicBezTo>
                    <a:pt x="1826" y="113"/>
                    <a:pt x="1826" y="116"/>
                    <a:pt x="1827" y="119"/>
                  </a:cubicBezTo>
                  <a:cubicBezTo>
                    <a:pt x="1827" y="119"/>
                    <a:pt x="1826" y="120"/>
                    <a:pt x="1826" y="120"/>
                  </a:cubicBezTo>
                  <a:close/>
                  <a:moveTo>
                    <a:pt x="1828" y="115"/>
                  </a:moveTo>
                  <a:cubicBezTo>
                    <a:pt x="1827" y="112"/>
                    <a:pt x="1827" y="108"/>
                    <a:pt x="1826" y="104"/>
                  </a:cubicBezTo>
                  <a:cubicBezTo>
                    <a:pt x="1827" y="101"/>
                    <a:pt x="1827" y="97"/>
                    <a:pt x="1828" y="93"/>
                  </a:cubicBezTo>
                  <a:cubicBezTo>
                    <a:pt x="1829" y="98"/>
                    <a:pt x="1829" y="102"/>
                    <a:pt x="1829" y="104"/>
                  </a:cubicBezTo>
                  <a:cubicBezTo>
                    <a:pt x="1829" y="108"/>
                    <a:pt x="1829" y="111"/>
                    <a:pt x="1828" y="115"/>
                  </a:cubicBezTo>
                  <a:close/>
                  <a:moveTo>
                    <a:pt x="1833" y="102"/>
                  </a:moveTo>
                  <a:cubicBezTo>
                    <a:pt x="1833" y="102"/>
                    <a:pt x="1833" y="102"/>
                    <a:pt x="1832" y="103"/>
                  </a:cubicBezTo>
                  <a:cubicBezTo>
                    <a:pt x="1832" y="99"/>
                    <a:pt x="1831" y="94"/>
                    <a:pt x="1828" y="90"/>
                  </a:cubicBezTo>
                  <a:cubicBezTo>
                    <a:pt x="1830" y="84"/>
                    <a:pt x="1832" y="78"/>
                    <a:pt x="1834" y="73"/>
                  </a:cubicBezTo>
                  <a:cubicBezTo>
                    <a:pt x="1833" y="83"/>
                    <a:pt x="1833" y="93"/>
                    <a:pt x="1833" y="102"/>
                  </a:cubicBezTo>
                  <a:close/>
                  <a:moveTo>
                    <a:pt x="1839" y="111"/>
                  </a:moveTo>
                  <a:cubicBezTo>
                    <a:pt x="1839" y="111"/>
                    <a:pt x="1839" y="111"/>
                    <a:pt x="1839" y="111"/>
                  </a:cubicBezTo>
                  <a:cubicBezTo>
                    <a:pt x="1839" y="114"/>
                    <a:pt x="1838" y="116"/>
                    <a:pt x="1838" y="119"/>
                  </a:cubicBezTo>
                  <a:cubicBezTo>
                    <a:pt x="1837" y="114"/>
                    <a:pt x="1837" y="108"/>
                    <a:pt x="1837" y="103"/>
                  </a:cubicBezTo>
                  <a:cubicBezTo>
                    <a:pt x="1837" y="97"/>
                    <a:pt x="1837" y="91"/>
                    <a:pt x="1839" y="85"/>
                  </a:cubicBezTo>
                  <a:cubicBezTo>
                    <a:pt x="1838" y="87"/>
                    <a:pt x="1837" y="89"/>
                    <a:pt x="1836" y="92"/>
                  </a:cubicBezTo>
                  <a:cubicBezTo>
                    <a:pt x="1836" y="87"/>
                    <a:pt x="1836" y="82"/>
                    <a:pt x="1837" y="77"/>
                  </a:cubicBezTo>
                  <a:cubicBezTo>
                    <a:pt x="1839" y="83"/>
                    <a:pt x="1840" y="90"/>
                    <a:pt x="1840" y="96"/>
                  </a:cubicBezTo>
                  <a:cubicBezTo>
                    <a:pt x="1840" y="101"/>
                    <a:pt x="1840" y="106"/>
                    <a:pt x="1839" y="111"/>
                  </a:cubicBezTo>
                  <a:close/>
                  <a:moveTo>
                    <a:pt x="1845" y="127"/>
                  </a:moveTo>
                  <a:cubicBezTo>
                    <a:pt x="1844" y="132"/>
                    <a:pt x="1844" y="134"/>
                    <a:pt x="1844" y="134"/>
                  </a:cubicBezTo>
                  <a:cubicBezTo>
                    <a:pt x="1844" y="129"/>
                    <a:pt x="1845" y="125"/>
                    <a:pt x="1845" y="120"/>
                  </a:cubicBezTo>
                  <a:cubicBezTo>
                    <a:pt x="1845" y="123"/>
                    <a:pt x="1845" y="125"/>
                    <a:pt x="1845" y="127"/>
                  </a:cubicBezTo>
                  <a:close/>
                  <a:moveTo>
                    <a:pt x="1877" y="92"/>
                  </a:moveTo>
                  <a:cubicBezTo>
                    <a:pt x="1877" y="91"/>
                    <a:pt x="1877" y="90"/>
                    <a:pt x="1877" y="89"/>
                  </a:cubicBezTo>
                  <a:cubicBezTo>
                    <a:pt x="1877" y="89"/>
                    <a:pt x="1877" y="90"/>
                    <a:pt x="1877" y="91"/>
                  </a:cubicBezTo>
                  <a:cubicBezTo>
                    <a:pt x="1877" y="91"/>
                    <a:pt x="1877" y="92"/>
                    <a:pt x="1877" y="92"/>
                  </a:cubicBezTo>
                  <a:close/>
                  <a:moveTo>
                    <a:pt x="1880" y="130"/>
                  </a:moveTo>
                  <a:cubicBezTo>
                    <a:pt x="1879" y="132"/>
                    <a:pt x="1879" y="134"/>
                    <a:pt x="1879" y="136"/>
                  </a:cubicBezTo>
                  <a:cubicBezTo>
                    <a:pt x="1878" y="127"/>
                    <a:pt x="1877" y="119"/>
                    <a:pt x="1877" y="110"/>
                  </a:cubicBezTo>
                  <a:cubicBezTo>
                    <a:pt x="1877" y="105"/>
                    <a:pt x="1877" y="99"/>
                    <a:pt x="1878" y="93"/>
                  </a:cubicBezTo>
                  <a:cubicBezTo>
                    <a:pt x="1879" y="99"/>
                    <a:pt x="1880" y="104"/>
                    <a:pt x="1881" y="109"/>
                  </a:cubicBezTo>
                  <a:cubicBezTo>
                    <a:pt x="1880" y="116"/>
                    <a:pt x="1880" y="123"/>
                    <a:pt x="1880" y="130"/>
                  </a:cubicBezTo>
                  <a:close/>
                  <a:moveTo>
                    <a:pt x="1889" y="140"/>
                  </a:moveTo>
                  <a:cubicBezTo>
                    <a:pt x="1889" y="140"/>
                    <a:pt x="1889" y="139"/>
                    <a:pt x="1889" y="139"/>
                  </a:cubicBezTo>
                  <a:cubicBezTo>
                    <a:pt x="1890" y="100"/>
                    <a:pt x="1890" y="100"/>
                    <a:pt x="1890" y="100"/>
                  </a:cubicBezTo>
                  <a:cubicBezTo>
                    <a:pt x="1890" y="106"/>
                    <a:pt x="1891" y="113"/>
                    <a:pt x="1891" y="119"/>
                  </a:cubicBezTo>
                  <a:cubicBezTo>
                    <a:pt x="1891" y="122"/>
                    <a:pt x="1891" y="126"/>
                    <a:pt x="1891" y="129"/>
                  </a:cubicBezTo>
                  <a:cubicBezTo>
                    <a:pt x="1890" y="133"/>
                    <a:pt x="1890" y="136"/>
                    <a:pt x="1889" y="140"/>
                  </a:cubicBezTo>
                  <a:close/>
                  <a:moveTo>
                    <a:pt x="1910" y="105"/>
                  </a:moveTo>
                  <a:cubicBezTo>
                    <a:pt x="1910" y="104"/>
                    <a:pt x="1910" y="102"/>
                    <a:pt x="1910" y="101"/>
                  </a:cubicBezTo>
                  <a:cubicBezTo>
                    <a:pt x="1910" y="102"/>
                    <a:pt x="1911" y="103"/>
                    <a:pt x="1911" y="103"/>
                  </a:cubicBezTo>
                  <a:cubicBezTo>
                    <a:pt x="1910" y="104"/>
                    <a:pt x="1910" y="105"/>
                    <a:pt x="1910" y="105"/>
                  </a:cubicBezTo>
                  <a:close/>
                  <a:moveTo>
                    <a:pt x="1933" y="101"/>
                  </a:moveTo>
                  <a:cubicBezTo>
                    <a:pt x="1932" y="101"/>
                    <a:pt x="1932" y="101"/>
                    <a:pt x="1932" y="100"/>
                  </a:cubicBezTo>
                  <a:cubicBezTo>
                    <a:pt x="1932" y="101"/>
                    <a:pt x="1932" y="101"/>
                    <a:pt x="1933" y="101"/>
                  </a:cubicBezTo>
                  <a:cubicBezTo>
                    <a:pt x="1932" y="111"/>
                    <a:pt x="1931" y="119"/>
                    <a:pt x="1930" y="126"/>
                  </a:cubicBezTo>
                  <a:cubicBezTo>
                    <a:pt x="1929" y="122"/>
                    <a:pt x="1929" y="118"/>
                    <a:pt x="1928" y="114"/>
                  </a:cubicBezTo>
                  <a:cubicBezTo>
                    <a:pt x="1928" y="109"/>
                    <a:pt x="1928" y="103"/>
                    <a:pt x="1928" y="98"/>
                  </a:cubicBezTo>
                  <a:cubicBezTo>
                    <a:pt x="1929" y="92"/>
                    <a:pt x="1931" y="87"/>
                    <a:pt x="1934" y="82"/>
                  </a:cubicBezTo>
                  <a:cubicBezTo>
                    <a:pt x="1933" y="89"/>
                    <a:pt x="1933" y="95"/>
                    <a:pt x="1933" y="101"/>
                  </a:cubicBezTo>
                  <a:close/>
                  <a:moveTo>
                    <a:pt x="1942" y="117"/>
                  </a:moveTo>
                  <a:cubicBezTo>
                    <a:pt x="1942" y="114"/>
                    <a:pt x="1942" y="110"/>
                    <a:pt x="1942" y="106"/>
                  </a:cubicBezTo>
                  <a:cubicBezTo>
                    <a:pt x="1942" y="99"/>
                    <a:pt x="1942" y="90"/>
                    <a:pt x="1945" y="83"/>
                  </a:cubicBezTo>
                  <a:cubicBezTo>
                    <a:pt x="1944" y="95"/>
                    <a:pt x="1943" y="107"/>
                    <a:pt x="1942" y="117"/>
                  </a:cubicBezTo>
                  <a:close/>
                  <a:moveTo>
                    <a:pt x="1948" y="108"/>
                  </a:moveTo>
                  <a:cubicBezTo>
                    <a:pt x="1948" y="106"/>
                    <a:pt x="1948" y="104"/>
                    <a:pt x="1949" y="102"/>
                  </a:cubicBezTo>
                  <a:cubicBezTo>
                    <a:pt x="1949" y="102"/>
                    <a:pt x="1949" y="102"/>
                    <a:pt x="1949" y="103"/>
                  </a:cubicBezTo>
                  <a:cubicBezTo>
                    <a:pt x="1949" y="104"/>
                    <a:pt x="1948" y="106"/>
                    <a:pt x="1948" y="108"/>
                  </a:cubicBezTo>
                  <a:close/>
                  <a:moveTo>
                    <a:pt x="1954" y="111"/>
                  </a:moveTo>
                  <a:cubicBezTo>
                    <a:pt x="1954" y="103"/>
                    <a:pt x="1957" y="95"/>
                    <a:pt x="1959" y="87"/>
                  </a:cubicBezTo>
                  <a:cubicBezTo>
                    <a:pt x="1958" y="95"/>
                    <a:pt x="1956" y="104"/>
                    <a:pt x="1954" y="113"/>
                  </a:cubicBezTo>
                  <a:cubicBezTo>
                    <a:pt x="1954" y="112"/>
                    <a:pt x="1954" y="112"/>
                    <a:pt x="1954" y="111"/>
                  </a:cubicBezTo>
                  <a:close/>
                  <a:moveTo>
                    <a:pt x="1978" y="110"/>
                  </a:moveTo>
                  <a:cubicBezTo>
                    <a:pt x="1978" y="109"/>
                    <a:pt x="1978" y="108"/>
                    <a:pt x="1978" y="107"/>
                  </a:cubicBezTo>
                  <a:cubicBezTo>
                    <a:pt x="1978" y="107"/>
                    <a:pt x="1978" y="108"/>
                    <a:pt x="1978" y="108"/>
                  </a:cubicBezTo>
                  <a:cubicBezTo>
                    <a:pt x="1978" y="109"/>
                    <a:pt x="1978" y="109"/>
                    <a:pt x="1978" y="110"/>
                  </a:cubicBezTo>
                  <a:close/>
                  <a:moveTo>
                    <a:pt x="1989" y="125"/>
                  </a:moveTo>
                  <a:cubicBezTo>
                    <a:pt x="1989" y="123"/>
                    <a:pt x="1989" y="122"/>
                    <a:pt x="1989" y="120"/>
                  </a:cubicBezTo>
                  <a:cubicBezTo>
                    <a:pt x="1989" y="121"/>
                    <a:pt x="1989" y="122"/>
                    <a:pt x="1989" y="123"/>
                  </a:cubicBezTo>
                  <a:cubicBezTo>
                    <a:pt x="1989" y="123"/>
                    <a:pt x="1989" y="124"/>
                    <a:pt x="1989" y="125"/>
                  </a:cubicBezTo>
                  <a:close/>
                  <a:moveTo>
                    <a:pt x="1992" y="115"/>
                  </a:moveTo>
                  <a:cubicBezTo>
                    <a:pt x="1991" y="117"/>
                    <a:pt x="1991" y="118"/>
                    <a:pt x="1990" y="119"/>
                  </a:cubicBezTo>
                  <a:cubicBezTo>
                    <a:pt x="1990" y="118"/>
                    <a:pt x="1989" y="116"/>
                    <a:pt x="1989" y="114"/>
                  </a:cubicBezTo>
                  <a:cubicBezTo>
                    <a:pt x="1989" y="110"/>
                    <a:pt x="1989" y="105"/>
                    <a:pt x="1989" y="100"/>
                  </a:cubicBezTo>
                  <a:cubicBezTo>
                    <a:pt x="1990" y="94"/>
                    <a:pt x="1993" y="89"/>
                    <a:pt x="1996" y="84"/>
                  </a:cubicBezTo>
                  <a:cubicBezTo>
                    <a:pt x="1995" y="93"/>
                    <a:pt x="1993" y="105"/>
                    <a:pt x="1992" y="115"/>
                  </a:cubicBezTo>
                  <a:close/>
                  <a:moveTo>
                    <a:pt x="1999" y="90"/>
                  </a:moveTo>
                  <a:cubicBezTo>
                    <a:pt x="1999" y="88"/>
                    <a:pt x="1998" y="84"/>
                    <a:pt x="1998" y="80"/>
                  </a:cubicBezTo>
                  <a:cubicBezTo>
                    <a:pt x="1998" y="80"/>
                    <a:pt x="1998" y="80"/>
                    <a:pt x="1998" y="80"/>
                  </a:cubicBezTo>
                  <a:cubicBezTo>
                    <a:pt x="1999" y="81"/>
                    <a:pt x="2000" y="83"/>
                    <a:pt x="2000" y="84"/>
                  </a:cubicBezTo>
                  <a:cubicBezTo>
                    <a:pt x="2000" y="88"/>
                    <a:pt x="1999" y="90"/>
                    <a:pt x="1999" y="90"/>
                  </a:cubicBezTo>
                  <a:close/>
                  <a:moveTo>
                    <a:pt x="2001" y="83"/>
                  </a:moveTo>
                  <a:cubicBezTo>
                    <a:pt x="2000" y="81"/>
                    <a:pt x="1999" y="80"/>
                    <a:pt x="1998" y="79"/>
                  </a:cubicBezTo>
                  <a:cubicBezTo>
                    <a:pt x="1999" y="78"/>
                    <a:pt x="2000" y="76"/>
                    <a:pt x="2002" y="75"/>
                  </a:cubicBezTo>
                  <a:cubicBezTo>
                    <a:pt x="2001" y="78"/>
                    <a:pt x="2001" y="81"/>
                    <a:pt x="2001" y="83"/>
                  </a:cubicBezTo>
                  <a:close/>
                  <a:moveTo>
                    <a:pt x="2007" y="104"/>
                  </a:moveTo>
                  <a:cubicBezTo>
                    <a:pt x="2008" y="105"/>
                    <a:pt x="2008" y="107"/>
                    <a:pt x="2008" y="109"/>
                  </a:cubicBezTo>
                  <a:cubicBezTo>
                    <a:pt x="2008" y="111"/>
                    <a:pt x="2007" y="112"/>
                    <a:pt x="2007" y="114"/>
                  </a:cubicBezTo>
                  <a:cubicBezTo>
                    <a:pt x="2007" y="110"/>
                    <a:pt x="2007" y="107"/>
                    <a:pt x="2007" y="104"/>
                  </a:cubicBezTo>
                  <a:close/>
                  <a:moveTo>
                    <a:pt x="2003" y="91"/>
                  </a:moveTo>
                  <a:cubicBezTo>
                    <a:pt x="2003" y="91"/>
                    <a:pt x="2003" y="91"/>
                    <a:pt x="2003" y="91"/>
                  </a:cubicBezTo>
                  <a:cubicBezTo>
                    <a:pt x="2003" y="91"/>
                    <a:pt x="2003" y="91"/>
                    <a:pt x="2003" y="91"/>
                  </a:cubicBezTo>
                  <a:close/>
                  <a:moveTo>
                    <a:pt x="2003" y="124"/>
                  </a:moveTo>
                  <a:cubicBezTo>
                    <a:pt x="2004" y="114"/>
                    <a:pt x="2004" y="102"/>
                    <a:pt x="2003" y="91"/>
                  </a:cubicBezTo>
                  <a:cubicBezTo>
                    <a:pt x="2003" y="91"/>
                    <a:pt x="2003" y="91"/>
                    <a:pt x="2003" y="91"/>
                  </a:cubicBezTo>
                  <a:cubicBezTo>
                    <a:pt x="2005" y="94"/>
                    <a:pt x="2006" y="98"/>
                    <a:pt x="2007" y="101"/>
                  </a:cubicBezTo>
                  <a:cubicBezTo>
                    <a:pt x="2005" y="120"/>
                    <a:pt x="2005" y="120"/>
                    <a:pt x="2005" y="120"/>
                  </a:cubicBezTo>
                  <a:cubicBezTo>
                    <a:pt x="2004" y="121"/>
                    <a:pt x="2004" y="122"/>
                    <a:pt x="2003" y="124"/>
                  </a:cubicBezTo>
                  <a:close/>
                  <a:moveTo>
                    <a:pt x="2006" y="136"/>
                  </a:moveTo>
                  <a:cubicBezTo>
                    <a:pt x="2006" y="134"/>
                    <a:pt x="2006" y="133"/>
                    <a:pt x="2006" y="131"/>
                  </a:cubicBezTo>
                  <a:cubicBezTo>
                    <a:pt x="2007" y="126"/>
                    <a:pt x="2008" y="121"/>
                    <a:pt x="2009" y="116"/>
                  </a:cubicBezTo>
                  <a:cubicBezTo>
                    <a:pt x="2010" y="118"/>
                    <a:pt x="2010" y="121"/>
                    <a:pt x="2010" y="123"/>
                  </a:cubicBezTo>
                  <a:cubicBezTo>
                    <a:pt x="2010" y="124"/>
                    <a:pt x="2010" y="124"/>
                    <a:pt x="2010" y="124"/>
                  </a:cubicBezTo>
                  <a:cubicBezTo>
                    <a:pt x="2009" y="128"/>
                    <a:pt x="2007" y="132"/>
                    <a:pt x="2006" y="136"/>
                  </a:cubicBezTo>
                  <a:close/>
                  <a:moveTo>
                    <a:pt x="2010" y="141"/>
                  </a:moveTo>
                  <a:cubicBezTo>
                    <a:pt x="2010" y="141"/>
                    <a:pt x="2010" y="141"/>
                    <a:pt x="2010" y="141"/>
                  </a:cubicBezTo>
                  <a:cubicBezTo>
                    <a:pt x="2011" y="139"/>
                    <a:pt x="2011" y="137"/>
                    <a:pt x="2012" y="135"/>
                  </a:cubicBezTo>
                  <a:cubicBezTo>
                    <a:pt x="2012" y="135"/>
                    <a:pt x="2012" y="135"/>
                    <a:pt x="2012" y="135"/>
                  </a:cubicBezTo>
                  <a:cubicBezTo>
                    <a:pt x="2012" y="137"/>
                    <a:pt x="2011" y="139"/>
                    <a:pt x="2010" y="141"/>
                  </a:cubicBezTo>
                  <a:close/>
                  <a:moveTo>
                    <a:pt x="2017" y="119"/>
                  </a:moveTo>
                  <a:cubicBezTo>
                    <a:pt x="2016" y="119"/>
                    <a:pt x="2016" y="118"/>
                    <a:pt x="2016" y="118"/>
                  </a:cubicBezTo>
                  <a:cubicBezTo>
                    <a:pt x="2016" y="116"/>
                    <a:pt x="2017" y="115"/>
                    <a:pt x="2017" y="113"/>
                  </a:cubicBezTo>
                  <a:cubicBezTo>
                    <a:pt x="2017" y="112"/>
                    <a:pt x="2017" y="112"/>
                    <a:pt x="2017" y="111"/>
                  </a:cubicBezTo>
                  <a:cubicBezTo>
                    <a:pt x="2018" y="112"/>
                    <a:pt x="2018" y="113"/>
                    <a:pt x="2018" y="115"/>
                  </a:cubicBezTo>
                  <a:cubicBezTo>
                    <a:pt x="2018" y="116"/>
                    <a:pt x="2017" y="118"/>
                    <a:pt x="2017" y="119"/>
                  </a:cubicBezTo>
                  <a:close/>
                  <a:moveTo>
                    <a:pt x="2024" y="136"/>
                  </a:moveTo>
                  <a:cubicBezTo>
                    <a:pt x="2023" y="135"/>
                    <a:pt x="2023" y="134"/>
                    <a:pt x="2022" y="133"/>
                  </a:cubicBezTo>
                  <a:cubicBezTo>
                    <a:pt x="2022" y="132"/>
                    <a:pt x="2022" y="132"/>
                    <a:pt x="2022" y="131"/>
                  </a:cubicBezTo>
                  <a:cubicBezTo>
                    <a:pt x="2023" y="133"/>
                    <a:pt x="2023" y="134"/>
                    <a:pt x="2024" y="136"/>
                  </a:cubicBezTo>
                  <a:cubicBezTo>
                    <a:pt x="2024" y="136"/>
                    <a:pt x="2024" y="136"/>
                    <a:pt x="2024" y="136"/>
                  </a:cubicBezTo>
                  <a:close/>
                  <a:moveTo>
                    <a:pt x="2038" y="118"/>
                  </a:moveTo>
                  <a:cubicBezTo>
                    <a:pt x="2038" y="118"/>
                    <a:pt x="2038" y="117"/>
                    <a:pt x="2038" y="117"/>
                  </a:cubicBezTo>
                  <a:cubicBezTo>
                    <a:pt x="2038" y="117"/>
                    <a:pt x="2038" y="117"/>
                    <a:pt x="2038" y="117"/>
                  </a:cubicBezTo>
                  <a:cubicBezTo>
                    <a:pt x="2038" y="118"/>
                    <a:pt x="2038" y="118"/>
                    <a:pt x="2038" y="118"/>
                  </a:cubicBezTo>
                  <a:close/>
                  <a:moveTo>
                    <a:pt x="2044" y="105"/>
                  </a:moveTo>
                  <a:cubicBezTo>
                    <a:pt x="2043" y="106"/>
                    <a:pt x="2042" y="107"/>
                    <a:pt x="2042" y="109"/>
                  </a:cubicBezTo>
                  <a:cubicBezTo>
                    <a:pt x="2041" y="107"/>
                    <a:pt x="2041" y="106"/>
                    <a:pt x="2041" y="104"/>
                  </a:cubicBezTo>
                  <a:cubicBezTo>
                    <a:pt x="2042" y="101"/>
                    <a:pt x="2044" y="98"/>
                    <a:pt x="2045" y="94"/>
                  </a:cubicBezTo>
                  <a:cubicBezTo>
                    <a:pt x="2044" y="98"/>
                    <a:pt x="2044" y="101"/>
                    <a:pt x="2044" y="105"/>
                  </a:cubicBezTo>
                  <a:close/>
                  <a:moveTo>
                    <a:pt x="2049" y="138"/>
                  </a:moveTo>
                  <a:cubicBezTo>
                    <a:pt x="2049" y="137"/>
                    <a:pt x="2049" y="136"/>
                    <a:pt x="2048" y="135"/>
                  </a:cubicBezTo>
                  <a:cubicBezTo>
                    <a:pt x="2048" y="133"/>
                    <a:pt x="2048" y="131"/>
                    <a:pt x="2048" y="129"/>
                  </a:cubicBezTo>
                  <a:cubicBezTo>
                    <a:pt x="2049" y="131"/>
                    <a:pt x="2049" y="133"/>
                    <a:pt x="2050" y="134"/>
                  </a:cubicBezTo>
                  <a:cubicBezTo>
                    <a:pt x="2050" y="135"/>
                    <a:pt x="2050" y="137"/>
                    <a:pt x="2049" y="138"/>
                  </a:cubicBezTo>
                  <a:close/>
                  <a:moveTo>
                    <a:pt x="2051" y="123"/>
                  </a:moveTo>
                  <a:cubicBezTo>
                    <a:pt x="2050" y="121"/>
                    <a:pt x="2049" y="118"/>
                    <a:pt x="2049" y="116"/>
                  </a:cubicBezTo>
                  <a:cubicBezTo>
                    <a:pt x="2050" y="112"/>
                    <a:pt x="2051" y="107"/>
                    <a:pt x="2052" y="103"/>
                  </a:cubicBezTo>
                  <a:cubicBezTo>
                    <a:pt x="2052" y="110"/>
                    <a:pt x="2051" y="117"/>
                    <a:pt x="2051" y="123"/>
                  </a:cubicBezTo>
                  <a:close/>
                  <a:moveTo>
                    <a:pt x="2056" y="69"/>
                  </a:moveTo>
                  <a:cubicBezTo>
                    <a:pt x="2058" y="72"/>
                    <a:pt x="2060" y="75"/>
                    <a:pt x="2061" y="79"/>
                  </a:cubicBezTo>
                  <a:cubicBezTo>
                    <a:pt x="2061" y="79"/>
                    <a:pt x="2061" y="79"/>
                    <a:pt x="2061" y="79"/>
                  </a:cubicBezTo>
                  <a:cubicBezTo>
                    <a:pt x="2059" y="76"/>
                    <a:pt x="2058" y="72"/>
                    <a:pt x="2056" y="69"/>
                  </a:cubicBezTo>
                  <a:cubicBezTo>
                    <a:pt x="2056" y="69"/>
                    <a:pt x="2056" y="69"/>
                    <a:pt x="2056" y="69"/>
                  </a:cubicBezTo>
                  <a:close/>
                  <a:moveTo>
                    <a:pt x="2056" y="74"/>
                  </a:moveTo>
                  <a:cubicBezTo>
                    <a:pt x="2057" y="76"/>
                    <a:pt x="2058" y="79"/>
                    <a:pt x="2059" y="81"/>
                  </a:cubicBezTo>
                  <a:cubicBezTo>
                    <a:pt x="2058" y="82"/>
                    <a:pt x="2057" y="83"/>
                    <a:pt x="2056" y="85"/>
                  </a:cubicBezTo>
                  <a:cubicBezTo>
                    <a:pt x="2056" y="81"/>
                    <a:pt x="2056" y="77"/>
                    <a:pt x="2056" y="74"/>
                  </a:cubicBezTo>
                  <a:close/>
                  <a:moveTo>
                    <a:pt x="2057" y="120"/>
                  </a:moveTo>
                  <a:cubicBezTo>
                    <a:pt x="2057" y="115"/>
                    <a:pt x="2057" y="111"/>
                    <a:pt x="2057" y="106"/>
                  </a:cubicBezTo>
                  <a:cubicBezTo>
                    <a:pt x="2058" y="109"/>
                    <a:pt x="2058" y="112"/>
                    <a:pt x="2059" y="114"/>
                  </a:cubicBezTo>
                  <a:cubicBezTo>
                    <a:pt x="2058" y="116"/>
                    <a:pt x="2058" y="118"/>
                    <a:pt x="2057" y="120"/>
                  </a:cubicBezTo>
                  <a:close/>
                  <a:moveTo>
                    <a:pt x="2060" y="109"/>
                  </a:moveTo>
                  <a:cubicBezTo>
                    <a:pt x="2059" y="107"/>
                    <a:pt x="2058" y="104"/>
                    <a:pt x="2057" y="102"/>
                  </a:cubicBezTo>
                  <a:cubicBezTo>
                    <a:pt x="2057" y="99"/>
                    <a:pt x="2057" y="97"/>
                    <a:pt x="2057" y="94"/>
                  </a:cubicBezTo>
                  <a:cubicBezTo>
                    <a:pt x="2058" y="98"/>
                    <a:pt x="2059" y="102"/>
                    <a:pt x="2061" y="107"/>
                  </a:cubicBezTo>
                  <a:cubicBezTo>
                    <a:pt x="2061" y="108"/>
                    <a:pt x="2060" y="108"/>
                    <a:pt x="2060" y="109"/>
                  </a:cubicBezTo>
                  <a:close/>
                  <a:moveTo>
                    <a:pt x="2064" y="96"/>
                  </a:moveTo>
                  <a:cubicBezTo>
                    <a:pt x="2063" y="98"/>
                    <a:pt x="2062" y="101"/>
                    <a:pt x="2062" y="104"/>
                  </a:cubicBezTo>
                  <a:cubicBezTo>
                    <a:pt x="2060" y="100"/>
                    <a:pt x="2058" y="96"/>
                    <a:pt x="2057" y="92"/>
                  </a:cubicBezTo>
                  <a:cubicBezTo>
                    <a:pt x="2057" y="92"/>
                    <a:pt x="2057" y="92"/>
                    <a:pt x="2057" y="92"/>
                  </a:cubicBezTo>
                  <a:cubicBezTo>
                    <a:pt x="2058" y="89"/>
                    <a:pt x="2059" y="86"/>
                    <a:pt x="2061" y="84"/>
                  </a:cubicBezTo>
                  <a:cubicBezTo>
                    <a:pt x="2062" y="87"/>
                    <a:pt x="2063" y="90"/>
                    <a:pt x="2064" y="93"/>
                  </a:cubicBezTo>
                  <a:cubicBezTo>
                    <a:pt x="2064" y="94"/>
                    <a:pt x="2064" y="95"/>
                    <a:pt x="2064" y="96"/>
                  </a:cubicBezTo>
                  <a:close/>
                  <a:moveTo>
                    <a:pt x="2065" y="90"/>
                  </a:moveTo>
                  <a:cubicBezTo>
                    <a:pt x="2064" y="87"/>
                    <a:pt x="2063" y="84"/>
                    <a:pt x="2062" y="82"/>
                  </a:cubicBezTo>
                  <a:cubicBezTo>
                    <a:pt x="2062" y="81"/>
                    <a:pt x="2062" y="81"/>
                    <a:pt x="2062" y="81"/>
                  </a:cubicBezTo>
                  <a:cubicBezTo>
                    <a:pt x="2063" y="83"/>
                    <a:pt x="2064" y="86"/>
                    <a:pt x="2065" y="89"/>
                  </a:cubicBezTo>
                  <a:cubicBezTo>
                    <a:pt x="2065" y="89"/>
                    <a:pt x="2065" y="89"/>
                    <a:pt x="2065" y="90"/>
                  </a:cubicBezTo>
                  <a:close/>
                  <a:moveTo>
                    <a:pt x="2063" y="79"/>
                  </a:moveTo>
                  <a:cubicBezTo>
                    <a:pt x="2064" y="78"/>
                    <a:pt x="2065" y="77"/>
                    <a:pt x="2065" y="77"/>
                  </a:cubicBezTo>
                  <a:cubicBezTo>
                    <a:pt x="2066" y="78"/>
                    <a:pt x="2066" y="79"/>
                    <a:pt x="2067" y="80"/>
                  </a:cubicBezTo>
                  <a:cubicBezTo>
                    <a:pt x="2067" y="82"/>
                    <a:pt x="2066" y="84"/>
                    <a:pt x="2066" y="85"/>
                  </a:cubicBezTo>
                  <a:cubicBezTo>
                    <a:pt x="2065" y="83"/>
                    <a:pt x="2064" y="81"/>
                    <a:pt x="2063" y="79"/>
                  </a:cubicBezTo>
                  <a:close/>
                  <a:moveTo>
                    <a:pt x="2066" y="116"/>
                  </a:moveTo>
                  <a:cubicBezTo>
                    <a:pt x="2066" y="111"/>
                    <a:pt x="2067" y="106"/>
                    <a:pt x="2067" y="102"/>
                  </a:cubicBezTo>
                  <a:cubicBezTo>
                    <a:pt x="2068" y="105"/>
                    <a:pt x="2069" y="108"/>
                    <a:pt x="2070" y="111"/>
                  </a:cubicBezTo>
                  <a:cubicBezTo>
                    <a:pt x="2069" y="113"/>
                    <a:pt x="2068" y="116"/>
                    <a:pt x="2067" y="118"/>
                  </a:cubicBezTo>
                  <a:cubicBezTo>
                    <a:pt x="2067" y="117"/>
                    <a:pt x="2066" y="117"/>
                    <a:pt x="2066" y="116"/>
                  </a:cubicBezTo>
                  <a:close/>
                  <a:moveTo>
                    <a:pt x="2071" y="130"/>
                  </a:moveTo>
                  <a:cubicBezTo>
                    <a:pt x="2070" y="128"/>
                    <a:pt x="2070" y="127"/>
                    <a:pt x="2069" y="125"/>
                  </a:cubicBezTo>
                  <a:cubicBezTo>
                    <a:pt x="2070" y="123"/>
                    <a:pt x="2070" y="122"/>
                    <a:pt x="2071" y="120"/>
                  </a:cubicBezTo>
                  <a:cubicBezTo>
                    <a:pt x="2071" y="122"/>
                    <a:pt x="2071" y="124"/>
                    <a:pt x="2071" y="127"/>
                  </a:cubicBezTo>
                  <a:cubicBezTo>
                    <a:pt x="2071" y="128"/>
                    <a:pt x="2071" y="129"/>
                    <a:pt x="2071" y="130"/>
                  </a:cubicBezTo>
                  <a:close/>
                  <a:moveTo>
                    <a:pt x="2073" y="105"/>
                  </a:moveTo>
                  <a:cubicBezTo>
                    <a:pt x="2071" y="100"/>
                    <a:pt x="2070" y="95"/>
                    <a:pt x="2068" y="91"/>
                  </a:cubicBezTo>
                  <a:cubicBezTo>
                    <a:pt x="2068" y="89"/>
                    <a:pt x="2068" y="87"/>
                    <a:pt x="2069" y="85"/>
                  </a:cubicBezTo>
                  <a:cubicBezTo>
                    <a:pt x="2071" y="91"/>
                    <a:pt x="2072" y="97"/>
                    <a:pt x="2074" y="103"/>
                  </a:cubicBezTo>
                  <a:cubicBezTo>
                    <a:pt x="2073" y="104"/>
                    <a:pt x="2073" y="105"/>
                    <a:pt x="2073" y="105"/>
                  </a:cubicBezTo>
                  <a:close/>
                  <a:moveTo>
                    <a:pt x="2074" y="111"/>
                  </a:moveTo>
                  <a:cubicBezTo>
                    <a:pt x="2074" y="110"/>
                    <a:pt x="2074" y="110"/>
                    <a:pt x="2074" y="109"/>
                  </a:cubicBezTo>
                  <a:cubicBezTo>
                    <a:pt x="2074" y="109"/>
                    <a:pt x="2074" y="108"/>
                    <a:pt x="2075" y="107"/>
                  </a:cubicBezTo>
                  <a:cubicBezTo>
                    <a:pt x="2075" y="108"/>
                    <a:pt x="2075" y="109"/>
                    <a:pt x="2075" y="109"/>
                  </a:cubicBezTo>
                  <a:cubicBezTo>
                    <a:pt x="2075" y="110"/>
                    <a:pt x="2075" y="110"/>
                    <a:pt x="2074" y="111"/>
                  </a:cubicBezTo>
                  <a:close/>
                  <a:moveTo>
                    <a:pt x="2085" y="94"/>
                  </a:moveTo>
                  <a:cubicBezTo>
                    <a:pt x="2085" y="95"/>
                    <a:pt x="2085" y="95"/>
                    <a:pt x="2086" y="96"/>
                  </a:cubicBezTo>
                  <a:cubicBezTo>
                    <a:pt x="2085" y="97"/>
                    <a:pt x="2085" y="97"/>
                    <a:pt x="2085" y="98"/>
                  </a:cubicBezTo>
                  <a:cubicBezTo>
                    <a:pt x="2085" y="96"/>
                    <a:pt x="2085" y="95"/>
                    <a:pt x="2085" y="94"/>
                  </a:cubicBezTo>
                  <a:close/>
                  <a:moveTo>
                    <a:pt x="2087" y="109"/>
                  </a:moveTo>
                  <a:cubicBezTo>
                    <a:pt x="2086" y="106"/>
                    <a:pt x="2086" y="104"/>
                    <a:pt x="2085" y="102"/>
                  </a:cubicBezTo>
                  <a:cubicBezTo>
                    <a:pt x="2085" y="101"/>
                    <a:pt x="2085" y="99"/>
                    <a:pt x="2085" y="98"/>
                  </a:cubicBezTo>
                  <a:cubicBezTo>
                    <a:pt x="2085" y="98"/>
                    <a:pt x="2086" y="97"/>
                    <a:pt x="2086" y="97"/>
                  </a:cubicBezTo>
                  <a:cubicBezTo>
                    <a:pt x="2086" y="98"/>
                    <a:pt x="2087" y="100"/>
                    <a:pt x="2087" y="102"/>
                  </a:cubicBezTo>
                  <a:cubicBezTo>
                    <a:pt x="2087" y="104"/>
                    <a:pt x="2087" y="107"/>
                    <a:pt x="2087" y="109"/>
                  </a:cubicBezTo>
                  <a:close/>
                  <a:moveTo>
                    <a:pt x="2089" y="84"/>
                  </a:moveTo>
                  <a:cubicBezTo>
                    <a:pt x="2089" y="89"/>
                    <a:pt x="2088" y="94"/>
                    <a:pt x="2088" y="98"/>
                  </a:cubicBezTo>
                  <a:cubicBezTo>
                    <a:pt x="2087" y="97"/>
                    <a:pt x="2087" y="96"/>
                    <a:pt x="2086" y="95"/>
                  </a:cubicBezTo>
                  <a:cubicBezTo>
                    <a:pt x="2087" y="94"/>
                    <a:pt x="2088" y="92"/>
                    <a:pt x="2088" y="91"/>
                  </a:cubicBezTo>
                  <a:cubicBezTo>
                    <a:pt x="2088" y="92"/>
                    <a:pt x="2087" y="94"/>
                    <a:pt x="2086" y="95"/>
                  </a:cubicBezTo>
                  <a:cubicBezTo>
                    <a:pt x="2086" y="94"/>
                    <a:pt x="2085" y="93"/>
                    <a:pt x="2085" y="92"/>
                  </a:cubicBezTo>
                  <a:cubicBezTo>
                    <a:pt x="2085" y="90"/>
                    <a:pt x="2085" y="88"/>
                    <a:pt x="2085" y="85"/>
                  </a:cubicBezTo>
                  <a:cubicBezTo>
                    <a:pt x="2085" y="85"/>
                    <a:pt x="2085" y="85"/>
                    <a:pt x="2085" y="85"/>
                  </a:cubicBezTo>
                  <a:cubicBezTo>
                    <a:pt x="2085" y="85"/>
                    <a:pt x="2085" y="85"/>
                    <a:pt x="2085" y="85"/>
                  </a:cubicBezTo>
                  <a:cubicBezTo>
                    <a:pt x="2084" y="75"/>
                    <a:pt x="2084" y="65"/>
                    <a:pt x="2084" y="56"/>
                  </a:cubicBezTo>
                  <a:cubicBezTo>
                    <a:pt x="2087" y="58"/>
                    <a:pt x="2089" y="61"/>
                    <a:pt x="2092" y="63"/>
                  </a:cubicBezTo>
                  <a:cubicBezTo>
                    <a:pt x="2091" y="69"/>
                    <a:pt x="2090" y="76"/>
                    <a:pt x="2089" y="84"/>
                  </a:cubicBezTo>
                  <a:cubicBezTo>
                    <a:pt x="2089" y="82"/>
                    <a:pt x="2088" y="81"/>
                    <a:pt x="2088" y="79"/>
                  </a:cubicBezTo>
                  <a:cubicBezTo>
                    <a:pt x="2088" y="81"/>
                    <a:pt x="2089" y="83"/>
                    <a:pt x="2089" y="84"/>
                  </a:cubicBezTo>
                  <a:close/>
                  <a:moveTo>
                    <a:pt x="2090" y="139"/>
                  </a:moveTo>
                  <a:cubicBezTo>
                    <a:pt x="2090" y="134"/>
                    <a:pt x="2090" y="128"/>
                    <a:pt x="2090" y="121"/>
                  </a:cubicBezTo>
                  <a:cubicBezTo>
                    <a:pt x="2090" y="125"/>
                    <a:pt x="2090" y="129"/>
                    <a:pt x="2091" y="133"/>
                  </a:cubicBezTo>
                  <a:cubicBezTo>
                    <a:pt x="2091" y="135"/>
                    <a:pt x="2091" y="137"/>
                    <a:pt x="2090" y="139"/>
                  </a:cubicBezTo>
                  <a:close/>
                  <a:moveTo>
                    <a:pt x="2090" y="104"/>
                  </a:moveTo>
                  <a:cubicBezTo>
                    <a:pt x="2090" y="102"/>
                    <a:pt x="2090" y="99"/>
                    <a:pt x="2091" y="96"/>
                  </a:cubicBezTo>
                  <a:cubicBezTo>
                    <a:pt x="2091" y="100"/>
                    <a:pt x="2091" y="104"/>
                    <a:pt x="2091" y="107"/>
                  </a:cubicBezTo>
                  <a:cubicBezTo>
                    <a:pt x="2091" y="106"/>
                    <a:pt x="2091" y="105"/>
                    <a:pt x="2090" y="104"/>
                  </a:cubicBezTo>
                  <a:close/>
                  <a:moveTo>
                    <a:pt x="2102" y="85"/>
                  </a:moveTo>
                  <a:cubicBezTo>
                    <a:pt x="2101" y="90"/>
                    <a:pt x="2100" y="96"/>
                    <a:pt x="2099" y="103"/>
                  </a:cubicBezTo>
                  <a:cubicBezTo>
                    <a:pt x="2099" y="101"/>
                    <a:pt x="2099" y="100"/>
                    <a:pt x="2098" y="99"/>
                  </a:cubicBezTo>
                  <a:cubicBezTo>
                    <a:pt x="2098" y="96"/>
                    <a:pt x="2097" y="93"/>
                    <a:pt x="2096" y="90"/>
                  </a:cubicBezTo>
                  <a:cubicBezTo>
                    <a:pt x="2097" y="93"/>
                    <a:pt x="2097" y="96"/>
                    <a:pt x="2097" y="99"/>
                  </a:cubicBezTo>
                  <a:cubicBezTo>
                    <a:pt x="2097" y="104"/>
                    <a:pt x="2096" y="112"/>
                    <a:pt x="2096" y="120"/>
                  </a:cubicBezTo>
                  <a:cubicBezTo>
                    <a:pt x="2095" y="110"/>
                    <a:pt x="2093" y="100"/>
                    <a:pt x="2091" y="91"/>
                  </a:cubicBezTo>
                  <a:cubicBezTo>
                    <a:pt x="2092" y="81"/>
                    <a:pt x="2093" y="72"/>
                    <a:pt x="2093" y="65"/>
                  </a:cubicBezTo>
                  <a:cubicBezTo>
                    <a:pt x="2097" y="69"/>
                    <a:pt x="2100" y="74"/>
                    <a:pt x="2102" y="79"/>
                  </a:cubicBezTo>
                  <a:cubicBezTo>
                    <a:pt x="2102" y="81"/>
                    <a:pt x="2102" y="83"/>
                    <a:pt x="2102" y="85"/>
                  </a:cubicBezTo>
                  <a:close/>
                  <a:moveTo>
                    <a:pt x="2102" y="75"/>
                  </a:moveTo>
                  <a:cubicBezTo>
                    <a:pt x="2102" y="75"/>
                    <a:pt x="2102" y="75"/>
                    <a:pt x="2102" y="75"/>
                  </a:cubicBezTo>
                  <a:cubicBezTo>
                    <a:pt x="2102" y="73"/>
                    <a:pt x="2102" y="72"/>
                    <a:pt x="2101" y="70"/>
                  </a:cubicBezTo>
                  <a:cubicBezTo>
                    <a:pt x="2101" y="70"/>
                    <a:pt x="2102" y="72"/>
                    <a:pt x="2102" y="75"/>
                  </a:cubicBezTo>
                  <a:cubicBezTo>
                    <a:pt x="2099" y="71"/>
                    <a:pt x="2097" y="67"/>
                    <a:pt x="2093" y="64"/>
                  </a:cubicBezTo>
                  <a:cubicBezTo>
                    <a:pt x="2094" y="60"/>
                    <a:pt x="2094" y="57"/>
                    <a:pt x="2095" y="54"/>
                  </a:cubicBezTo>
                  <a:cubicBezTo>
                    <a:pt x="2098" y="58"/>
                    <a:pt x="2101" y="62"/>
                    <a:pt x="2103" y="65"/>
                  </a:cubicBezTo>
                  <a:cubicBezTo>
                    <a:pt x="2103" y="68"/>
                    <a:pt x="2102" y="71"/>
                    <a:pt x="2102" y="75"/>
                  </a:cubicBezTo>
                  <a:close/>
                  <a:moveTo>
                    <a:pt x="2106" y="117"/>
                  </a:moveTo>
                  <a:cubicBezTo>
                    <a:pt x="2105" y="120"/>
                    <a:pt x="2104" y="122"/>
                    <a:pt x="2104" y="125"/>
                  </a:cubicBezTo>
                  <a:cubicBezTo>
                    <a:pt x="2104" y="124"/>
                    <a:pt x="2104" y="123"/>
                    <a:pt x="2104" y="122"/>
                  </a:cubicBezTo>
                  <a:cubicBezTo>
                    <a:pt x="2104" y="110"/>
                    <a:pt x="2104" y="98"/>
                    <a:pt x="2105" y="87"/>
                  </a:cubicBezTo>
                  <a:cubicBezTo>
                    <a:pt x="2106" y="92"/>
                    <a:pt x="2107" y="98"/>
                    <a:pt x="2108" y="103"/>
                  </a:cubicBezTo>
                  <a:cubicBezTo>
                    <a:pt x="2107" y="108"/>
                    <a:pt x="2106" y="112"/>
                    <a:pt x="2106" y="117"/>
                  </a:cubicBezTo>
                  <a:close/>
                  <a:moveTo>
                    <a:pt x="2109" y="89"/>
                  </a:moveTo>
                  <a:cubicBezTo>
                    <a:pt x="2108" y="86"/>
                    <a:pt x="2106" y="83"/>
                    <a:pt x="2105" y="80"/>
                  </a:cubicBezTo>
                  <a:cubicBezTo>
                    <a:pt x="2105" y="76"/>
                    <a:pt x="2105" y="72"/>
                    <a:pt x="2105" y="68"/>
                  </a:cubicBezTo>
                  <a:cubicBezTo>
                    <a:pt x="2107" y="71"/>
                    <a:pt x="2109" y="74"/>
                    <a:pt x="2111" y="78"/>
                  </a:cubicBezTo>
                  <a:cubicBezTo>
                    <a:pt x="2110" y="81"/>
                    <a:pt x="2110" y="85"/>
                    <a:pt x="2109" y="89"/>
                  </a:cubicBezTo>
                  <a:close/>
                  <a:moveTo>
                    <a:pt x="2114" y="96"/>
                  </a:moveTo>
                  <a:cubicBezTo>
                    <a:pt x="2114" y="97"/>
                    <a:pt x="2113" y="98"/>
                    <a:pt x="2113" y="99"/>
                  </a:cubicBezTo>
                  <a:cubicBezTo>
                    <a:pt x="2112" y="98"/>
                    <a:pt x="2112" y="97"/>
                    <a:pt x="2112" y="96"/>
                  </a:cubicBezTo>
                  <a:cubicBezTo>
                    <a:pt x="2112" y="91"/>
                    <a:pt x="2112" y="86"/>
                    <a:pt x="2112" y="80"/>
                  </a:cubicBezTo>
                  <a:cubicBezTo>
                    <a:pt x="2113" y="83"/>
                    <a:pt x="2114" y="86"/>
                    <a:pt x="2115" y="88"/>
                  </a:cubicBezTo>
                  <a:cubicBezTo>
                    <a:pt x="2115" y="91"/>
                    <a:pt x="2115" y="93"/>
                    <a:pt x="2114" y="96"/>
                  </a:cubicBezTo>
                  <a:close/>
                  <a:moveTo>
                    <a:pt x="2136" y="105"/>
                  </a:moveTo>
                  <a:cubicBezTo>
                    <a:pt x="2135" y="103"/>
                    <a:pt x="2135" y="102"/>
                    <a:pt x="2134" y="101"/>
                  </a:cubicBezTo>
                  <a:cubicBezTo>
                    <a:pt x="2136" y="96"/>
                    <a:pt x="2137" y="92"/>
                    <a:pt x="2138" y="89"/>
                  </a:cubicBezTo>
                  <a:cubicBezTo>
                    <a:pt x="2138" y="89"/>
                    <a:pt x="2139" y="89"/>
                    <a:pt x="2139" y="90"/>
                  </a:cubicBezTo>
                  <a:cubicBezTo>
                    <a:pt x="2138" y="95"/>
                    <a:pt x="2137" y="100"/>
                    <a:pt x="2136" y="105"/>
                  </a:cubicBezTo>
                  <a:close/>
                  <a:moveTo>
                    <a:pt x="2152" y="81"/>
                  </a:moveTo>
                  <a:cubicBezTo>
                    <a:pt x="2152" y="81"/>
                    <a:pt x="2153" y="81"/>
                    <a:pt x="2153" y="81"/>
                  </a:cubicBezTo>
                  <a:cubicBezTo>
                    <a:pt x="2152" y="81"/>
                    <a:pt x="2152" y="81"/>
                    <a:pt x="2152" y="81"/>
                  </a:cubicBezTo>
                  <a:cubicBezTo>
                    <a:pt x="2152" y="81"/>
                    <a:pt x="2152" y="81"/>
                    <a:pt x="2152" y="81"/>
                  </a:cubicBezTo>
                  <a:close/>
                  <a:moveTo>
                    <a:pt x="2152" y="88"/>
                  </a:moveTo>
                  <a:cubicBezTo>
                    <a:pt x="2152" y="89"/>
                    <a:pt x="2152" y="89"/>
                    <a:pt x="2152" y="89"/>
                  </a:cubicBezTo>
                  <a:cubicBezTo>
                    <a:pt x="2152" y="90"/>
                    <a:pt x="2152" y="91"/>
                    <a:pt x="2152" y="91"/>
                  </a:cubicBezTo>
                  <a:cubicBezTo>
                    <a:pt x="2152" y="90"/>
                    <a:pt x="2152" y="89"/>
                    <a:pt x="2152" y="88"/>
                  </a:cubicBezTo>
                  <a:close/>
                  <a:moveTo>
                    <a:pt x="2143" y="122"/>
                  </a:moveTo>
                  <a:cubicBezTo>
                    <a:pt x="2143" y="122"/>
                    <a:pt x="2143" y="123"/>
                    <a:pt x="2143" y="123"/>
                  </a:cubicBezTo>
                  <a:cubicBezTo>
                    <a:pt x="2143" y="123"/>
                    <a:pt x="2143" y="123"/>
                    <a:pt x="2143" y="123"/>
                  </a:cubicBezTo>
                  <a:cubicBezTo>
                    <a:pt x="2143" y="123"/>
                    <a:pt x="2143" y="122"/>
                    <a:pt x="2143" y="122"/>
                  </a:cubicBezTo>
                  <a:cubicBezTo>
                    <a:pt x="2143" y="120"/>
                    <a:pt x="2144" y="118"/>
                    <a:pt x="2144" y="115"/>
                  </a:cubicBezTo>
                  <a:cubicBezTo>
                    <a:pt x="2144" y="115"/>
                    <a:pt x="2144" y="115"/>
                    <a:pt x="2144" y="115"/>
                  </a:cubicBezTo>
                  <a:cubicBezTo>
                    <a:pt x="2144" y="116"/>
                    <a:pt x="2144" y="117"/>
                    <a:pt x="2144" y="118"/>
                  </a:cubicBezTo>
                  <a:cubicBezTo>
                    <a:pt x="2144" y="119"/>
                    <a:pt x="2143" y="121"/>
                    <a:pt x="2143" y="122"/>
                  </a:cubicBezTo>
                  <a:close/>
                  <a:moveTo>
                    <a:pt x="2145" y="70"/>
                  </a:moveTo>
                  <a:cubicBezTo>
                    <a:pt x="2148" y="73"/>
                    <a:pt x="2150" y="76"/>
                    <a:pt x="2151" y="79"/>
                  </a:cubicBezTo>
                  <a:cubicBezTo>
                    <a:pt x="2151" y="81"/>
                    <a:pt x="2151" y="82"/>
                    <a:pt x="2150" y="84"/>
                  </a:cubicBezTo>
                  <a:cubicBezTo>
                    <a:pt x="2150" y="84"/>
                    <a:pt x="2150" y="84"/>
                    <a:pt x="2150" y="84"/>
                  </a:cubicBezTo>
                  <a:cubicBezTo>
                    <a:pt x="2150" y="82"/>
                    <a:pt x="2149" y="81"/>
                    <a:pt x="2148" y="79"/>
                  </a:cubicBezTo>
                  <a:cubicBezTo>
                    <a:pt x="2149" y="81"/>
                    <a:pt x="2149" y="83"/>
                    <a:pt x="2150" y="84"/>
                  </a:cubicBezTo>
                  <a:cubicBezTo>
                    <a:pt x="2149" y="87"/>
                    <a:pt x="2147" y="90"/>
                    <a:pt x="2145" y="93"/>
                  </a:cubicBezTo>
                  <a:cubicBezTo>
                    <a:pt x="2146" y="85"/>
                    <a:pt x="2146" y="77"/>
                    <a:pt x="2145" y="70"/>
                  </a:cubicBezTo>
                  <a:close/>
                  <a:moveTo>
                    <a:pt x="2148" y="98"/>
                  </a:moveTo>
                  <a:cubicBezTo>
                    <a:pt x="2148" y="98"/>
                    <a:pt x="2148" y="97"/>
                    <a:pt x="2147" y="96"/>
                  </a:cubicBezTo>
                  <a:cubicBezTo>
                    <a:pt x="2148" y="97"/>
                    <a:pt x="2148" y="98"/>
                    <a:pt x="2148" y="98"/>
                  </a:cubicBezTo>
                  <a:cubicBezTo>
                    <a:pt x="2148" y="99"/>
                    <a:pt x="2148" y="100"/>
                    <a:pt x="2147" y="100"/>
                  </a:cubicBezTo>
                  <a:cubicBezTo>
                    <a:pt x="2147" y="99"/>
                    <a:pt x="2147" y="98"/>
                    <a:pt x="2146" y="97"/>
                  </a:cubicBezTo>
                  <a:cubicBezTo>
                    <a:pt x="2147" y="95"/>
                    <a:pt x="2148" y="93"/>
                    <a:pt x="2149" y="90"/>
                  </a:cubicBezTo>
                  <a:cubicBezTo>
                    <a:pt x="2149" y="93"/>
                    <a:pt x="2148" y="96"/>
                    <a:pt x="2148" y="98"/>
                  </a:cubicBezTo>
                  <a:close/>
                  <a:moveTo>
                    <a:pt x="2155" y="100"/>
                  </a:moveTo>
                  <a:cubicBezTo>
                    <a:pt x="2153" y="104"/>
                    <a:pt x="2152" y="107"/>
                    <a:pt x="2150" y="110"/>
                  </a:cubicBezTo>
                  <a:cubicBezTo>
                    <a:pt x="2150" y="110"/>
                    <a:pt x="2150" y="109"/>
                    <a:pt x="2150" y="109"/>
                  </a:cubicBezTo>
                  <a:cubicBezTo>
                    <a:pt x="2150" y="106"/>
                    <a:pt x="2151" y="102"/>
                    <a:pt x="2151" y="99"/>
                  </a:cubicBezTo>
                  <a:cubicBezTo>
                    <a:pt x="2152" y="95"/>
                    <a:pt x="2152" y="92"/>
                    <a:pt x="2152" y="90"/>
                  </a:cubicBezTo>
                  <a:cubicBezTo>
                    <a:pt x="2153" y="93"/>
                    <a:pt x="2154" y="96"/>
                    <a:pt x="2155" y="100"/>
                  </a:cubicBezTo>
                  <a:cubicBezTo>
                    <a:pt x="2155" y="100"/>
                    <a:pt x="2155" y="100"/>
                    <a:pt x="2155" y="100"/>
                  </a:cubicBezTo>
                  <a:close/>
                  <a:moveTo>
                    <a:pt x="2155" y="97"/>
                  </a:moveTo>
                  <a:cubicBezTo>
                    <a:pt x="2154" y="95"/>
                    <a:pt x="2153" y="92"/>
                    <a:pt x="2152" y="89"/>
                  </a:cubicBezTo>
                  <a:cubicBezTo>
                    <a:pt x="2152" y="89"/>
                    <a:pt x="2152" y="89"/>
                    <a:pt x="2152" y="88"/>
                  </a:cubicBezTo>
                  <a:cubicBezTo>
                    <a:pt x="2152" y="89"/>
                    <a:pt x="2152" y="89"/>
                    <a:pt x="2152" y="89"/>
                  </a:cubicBezTo>
                  <a:cubicBezTo>
                    <a:pt x="2152" y="89"/>
                    <a:pt x="2152" y="88"/>
                    <a:pt x="2152" y="88"/>
                  </a:cubicBezTo>
                  <a:cubicBezTo>
                    <a:pt x="2152" y="87"/>
                    <a:pt x="2152" y="86"/>
                    <a:pt x="2152" y="85"/>
                  </a:cubicBezTo>
                  <a:cubicBezTo>
                    <a:pt x="2152" y="84"/>
                    <a:pt x="2153" y="83"/>
                    <a:pt x="2153" y="82"/>
                  </a:cubicBezTo>
                  <a:cubicBezTo>
                    <a:pt x="2154" y="84"/>
                    <a:pt x="2155" y="86"/>
                    <a:pt x="2156" y="88"/>
                  </a:cubicBezTo>
                  <a:cubicBezTo>
                    <a:pt x="2156" y="91"/>
                    <a:pt x="2156" y="94"/>
                    <a:pt x="2155" y="97"/>
                  </a:cubicBezTo>
                  <a:close/>
                  <a:moveTo>
                    <a:pt x="2157" y="135"/>
                  </a:moveTo>
                  <a:cubicBezTo>
                    <a:pt x="2157" y="136"/>
                    <a:pt x="2157" y="137"/>
                    <a:pt x="2157" y="138"/>
                  </a:cubicBezTo>
                  <a:cubicBezTo>
                    <a:pt x="2157" y="137"/>
                    <a:pt x="2157" y="136"/>
                    <a:pt x="2157" y="135"/>
                  </a:cubicBezTo>
                  <a:cubicBezTo>
                    <a:pt x="2157" y="135"/>
                    <a:pt x="2157" y="135"/>
                    <a:pt x="2157" y="135"/>
                  </a:cubicBezTo>
                  <a:close/>
                  <a:moveTo>
                    <a:pt x="2157" y="83"/>
                  </a:moveTo>
                  <a:cubicBezTo>
                    <a:pt x="2156" y="82"/>
                    <a:pt x="2155" y="81"/>
                    <a:pt x="2155" y="80"/>
                  </a:cubicBezTo>
                  <a:cubicBezTo>
                    <a:pt x="2156" y="78"/>
                    <a:pt x="2157" y="77"/>
                    <a:pt x="2158" y="75"/>
                  </a:cubicBezTo>
                  <a:cubicBezTo>
                    <a:pt x="2157" y="78"/>
                    <a:pt x="2157" y="81"/>
                    <a:pt x="2157" y="83"/>
                  </a:cubicBezTo>
                  <a:close/>
                  <a:moveTo>
                    <a:pt x="2158" y="74"/>
                  </a:moveTo>
                  <a:cubicBezTo>
                    <a:pt x="2156" y="76"/>
                    <a:pt x="2155" y="77"/>
                    <a:pt x="2154" y="79"/>
                  </a:cubicBezTo>
                  <a:cubicBezTo>
                    <a:pt x="2153" y="78"/>
                    <a:pt x="2153" y="78"/>
                    <a:pt x="2153" y="77"/>
                  </a:cubicBezTo>
                  <a:cubicBezTo>
                    <a:pt x="2153" y="72"/>
                    <a:pt x="2153" y="67"/>
                    <a:pt x="2154" y="65"/>
                  </a:cubicBezTo>
                  <a:cubicBezTo>
                    <a:pt x="2155" y="67"/>
                    <a:pt x="2156" y="70"/>
                    <a:pt x="2158" y="72"/>
                  </a:cubicBezTo>
                  <a:cubicBezTo>
                    <a:pt x="2158" y="73"/>
                    <a:pt x="2158" y="73"/>
                    <a:pt x="2158" y="74"/>
                  </a:cubicBezTo>
                  <a:close/>
                  <a:moveTo>
                    <a:pt x="2160" y="75"/>
                  </a:moveTo>
                  <a:cubicBezTo>
                    <a:pt x="2161" y="78"/>
                    <a:pt x="2163" y="81"/>
                    <a:pt x="2165" y="84"/>
                  </a:cubicBezTo>
                  <a:cubicBezTo>
                    <a:pt x="2163" y="86"/>
                    <a:pt x="2162" y="88"/>
                    <a:pt x="2161" y="90"/>
                  </a:cubicBezTo>
                  <a:cubicBezTo>
                    <a:pt x="2161" y="89"/>
                    <a:pt x="2160" y="89"/>
                    <a:pt x="2160" y="89"/>
                  </a:cubicBezTo>
                  <a:cubicBezTo>
                    <a:pt x="2160" y="84"/>
                    <a:pt x="2160" y="79"/>
                    <a:pt x="2160" y="75"/>
                  </a:cubicBezTo>
                  <a:close/>
                  <a:moveTo>
                    <a:pt x="2162" y="110"/>
                  </a:moveTo>
                  <a:cubicBezTo>
                    <a:pt x="2162" y="107"/>
                    <a:pt x="2161" y="104"/>
                    <a:pt x="2160" y="101"/>
                  </a:cubicBezTo>
                  <a:cubicBezTo>
                    <a:pt x="2160" y="101"/>
                    <a:pt x="2160" y="100"/>
                    <a:pt x="2160" y="100"/>
                  </a:cubicBezTo>
                  <a:cubicBezTo>
                    <a:pt x="2160" y="100"/>
                    <a:pt x="2161" y="99"/>
                    <a:pt x="2161" y="99"/>
                  </a:cubicBezTo>
                  <a:cubicBezTo>
                    <a:pt x="2162" y="101"/>
                    <a:pt x="2162" y="104"/>
                    <a:pt x="2163" y="106"/>
                  </a:cubicBezTo>
                  <a:cubicBezTo>
                    <a:pt x="2163" y="108"/>
                    <a:pt x="2163" y="109"/>
                    <a:pt x="2162" y="110"/>
                  </a:cubicBezTo>
                  <a:close/>
                  <a:moveTo>
                    <a:pt x="2163" y="93"/>
                  </a:moveTo>
                  <a:cubicBezTo>
                    <a:pt x="2164" y="91"/>
                    <a:pt x="2165" y="88"/>
                    <a:pt x="2166" y="86"/>
                  </a:cubicBezTo>
                  <a:cubicBezTo>
                    <a:pt x="2166" y="87"/>
                    <a:pt x="2167" y="87"/>
                    <a:pt x="2167" y="88"/>
                  </a:cubicBezTo>
                  <a:cubicBezTo>
                    <a:pt x="2166" y="91"/>
                    <a:pt x="2166" y="94"/>
                    <a:pt x="2165" y="97"/>
                  </a:cubicBezTo>
                  <a:cubicBezTo>
                    <a:pt x="2164" y="96"/>
                    <a:pt x="2163" y="95"/>
                    <a:pt x="2163" y="93"/>
                  </a:cubicBezTo>
                  <a:close/>
                  <a:moveTo>
                    <a:pt x="2166" y="130"/>
                  </a:moveTo>
                  <a:cubicBezTo>
                    <a:pt x="2166" y="129"/>
                    <a:pt x="2166" y="128"/>
                    <a:pt x="2166" y="126"/>
                  </a:cubicBezTo>
                  <a:cubicBezTo>
                    <a:pt x="2166" y="124"/>
                    <a:pt x="2166" y="121"/>
                    <a:pt x="2167" y="119"/>
                  </a:cubicBezTo>
                  <a:cubicBezTo>
                    <a:pt x="2167" y="120"/>
                    <a:pt x="2168" y="122"/>
                    <a:pt x="2168" y="124"/>
                  </a:cubicBezTo>
                  <a:cubicBezTo>
                    <a:pt x="2167" y="126"/>
                    <a:pt x="2167" y="128"/>
                    <a:pt x="2166" y="130"/>
                  </a:cubicBezTo>
                  <a:close/>
                  <a:moveTo>
                    <a:pt x="2170" y="108"/>
                  </a:moveTo>
                  <a:cubicBezTo>
                    <a:pt x="2170" y="107"/>
                    <a:pt x="2169" y="106"/>
                    <a:pt x="2169" y="105"/>
                  </a:cubicBezTo>
                  <a:cubicBezTo>
                    <a:pt x="2169" y="102"/>
                    <a:pt x="2170" y="99"/>
                    <a:pt x="2171" y="96"/>
                  </a:cubicBezTo>
                  <a:cubicBezTo>
                    <a:pt x="2171" y="96"/>
                    <a:pt x="2171" y="97"/>
                    <a:pt x="2171" y="97"/>
                  </a:cubicBezTo>
                  <a:cubicBezTo>
                    <a:pt x="2171" y="101"/>
                    <a:pt x="2170" y="105"/>
                    <a:pt x="2170" y="108"/>
                  </a:cubicBezTo>
                  <a:close/>
                  <a:moveTo>
                    <a:pt x="2172" y="86"/>
                  </a:moveTo>
                  <a:cubicBezTo>
                    <a:pt x="2172" y="86"/>
                    <a:pt x="2172" y="86"/>
                    <a:pt x="2172" y="86"/>
                  </a:cubicBezTo>
                  <a:cubicBezTo>
                    <a:pt x="2172" y="85"/>
                    <a:pt x="2173" y="84"/>
                    <a:pt x="2173" y="83"/>
                  </a:cubicBezTo>
                  <a:cubicBezTo>
                    <a:pt x="2173" y="84"/>
                    <a:pt x="2172" y="85"/>
                    <a:pt x="2172" y="86"/>
                  </a:cubicBezTo>
                  <a:close/>
                  <a:moveTo>
                    <a:pt x="2180" y="80"/>
                  </a:moveTo>
                  <a:cubicBezTo>
                    <a:pt x="2180" y="77"/>
                    <a:pt x="2180" y="75"/>
                    <a:pt x="2180" y="73"/>
                  </a:cubicBezTo>
                  <a:cubicBezTo>
                    <a:pt x="2181" y="73"/>
                    <a:pt x="2181" y="74"/>
                    <a:pt x="2181" y="74"/>
                  </a:cubicBezTo>
                  <a:cubicBezTo>
                    <a:pt x="2181" y="76"/>
                    <a:pt x="2181" y="78"/>
                    <a:pt x="2180" y="80"/>
                  </a:cubicBezTo>
                  <a:close/>
                  <a:moveTo>
                    <a:pt x="2192" y="93"/>
                  </a:moveTo>
                  <a:cubicBezTo>
                    <a:pt x="2191" y="95"/>
                    <a:pt x="2191" y="96"/>
                    <a:pt x="2190" y="97"/>
                  </a:cubicBezTo>
                  <a:cubicBezTo>
                    <a:pt x="2190" y="94"/>
                    <a:pt x="2190" y="91"/>
                    <a:pt x="2189" y="88"/>
                  </a:cubicBezTo>
                  <a:cubicBezTo>
                    <a:pt x="2190" y="89"/>
                    <a:pt x="2191" y="91"/>
                    <a:pt x="2192" y="93"/>
                  </a:cubicBezTo>
                  <a:cubicBezTo>
                    <a:pt x="2192" y="93"/>
                    <a:pt x="2192" y="93"/>
                    <a:pt x="2192" y="93"/>
                  </a:cubicBezTo>
                  <a:close/>
                  <a:moveTo>
                    <a:pt x="2193" y="88"/>
                  </a:moveTo>
                  <a:cubicBezTo>
                    <a:pt x="2192" y="86"/>
                    <a:pt x="2191" y="85"/>
                    <a:pt x="2190" y="84"/>
                  </a:cubicBezTo>
                  <a:cubicBezTo>
                    <a:pt x="2191" y="81"/>
                    <a:pt x="2193" y="78"/>
                    <a:pt x="2195" y="75"/>
                  </a:cubicBezTo>
                  <a:cubicBezTo>
                    <a:pt x="2194" y="79"/>
                    <a:pt x="2193" y="84"/>
                    <a:pt x="2193" y="88"/>
                  </a:cubicBezTo>
                  <a:close/>
                  <a:moveTo>
                    <a:pt x="2202" y="77"/>
                  </a:moveTo>
                  <a:cubicBezTo>
                    <a:pt x="2202" y="77"/>
                    <a:pt x="2202" y="77"/>
                    <a:pt x="2202" y="77"/>
                  </a:cubicBezTo>
                  <a:cubicBezTo>
                    <a:pt x="2202" y="74"/>
                    <a:pt x="2201" y="70"/>
                    <a:pt x="2201" y="66"/>
                  </a:cubicBezTo>
                  <a:cubicBezTo>
                    <a:pt x="2201" y="65"/>
                    <a:pt x="2202" y="64"/>
                    <a:pt x="2202" y="63"/>
                  </a:cubicBezTo>
                  <a:cubicBezTo>
                    <a:pt x="2203" y="67"/>
                    <a:pt x="2203" y="72"/>
                    <a:pt x="2202" y="77"/>
                  </a:cubicBezTo>
                  <a:close/>
                  <a:moveTo>
                    <a:pt x="2205" y="72"/>
                  </a:moveTo>
                  <a:cubicBezTo>
                    <a:pt x="2205" y="67"/>
                    <a:pt x="2204" y="64"/>
                    <a:pt x="2203" y="61"/>
                  </a:cubicBezTo>
                  <a:cubicBezTo>
                    <a:pt x="2204" y="60"/>
                    <a:pt x="2205" y="58"/>
                    <a:pt x="2206" y="57"/>
                  </a:cubicBezTo>
                  <a:cubicBezTo>
                    <a:pt x="2206" y="62"/>
                    <a:pt x="2206" y="67"/>
                    <a:pt x="2205" y="72"/>
                  </a:cubicBezTo>
                  <a:close/>
                  <a:moveTo>
                    <a:pt x="2221" y="89"/>
                  </a:moveTo>
                  <a:cubicBezTo>
                    <a:pt x="2222" y="91"/>
                    <a:pt x="2223" y="92"/>
                    <a:pt x="2223" y="94"/>
                  </a:cubicBezTo>
                  <a:cubicBezTo>
                    <a:pt x="2223" y="95"/>
                    <a:pt x="2222" y="97"/>
                    <a:pt x="2222" y="98"/>
                  </a:cubicBezTo>
                  <a:cubicBezTo>
                    <a:pt x="2221" y="97"/>
                    <a:pt x="2221" y="96"/>
                    <a:pt x="2220" y="95"/>
                  </a:cubicBezTo>
                  <a:cubicBezTo>
                    <a:pt x="2220" y="93"/>
                    <a:pt x="2221" y="91"/>
                    <a:pt x="2221" y="89"/>
                  </a:cubicBezTo>
                  <a:close/>
                  <a:moveTo>
                    <a:pt x="2220" y="101"/>
                  </a:moveTo>
                  <a:cubicBezTo>
                    <a:pt x="2220" y="101"/>
                    <a:pt x="2220" y="100"/>
                    <a:pt x="2220" y="100"/>
                  </a:cubicBezTo>
                  <a:cubicBezTo>
                    <a:pt x="2220" y="100"/>
                    <a:pt x="2220" y="101"/>
                    <a:pt x="2220" y="101"/>
                  </a:cubicBezTo>
                  <a:cubicBezTo>
                    <a:pt x="2220" y="101"/>
                    <a:pt x="2220" y="101"/>
                    <a:pt x="2220" y="101"/>
                  </a:cubicBezTo>
                  <a:close/>
                  <a:moveTo>
                    <a:pt x="2222" y="122"/>
                  </a:moveTo>
                  <a:cubicBezTo>
                    <a:pt x="2222" y="121"/>
                    <a:pt x="2221" y="120"/>
                    <a:pt x="2221" y="119"/>
                  </a:cubicBezTo>
                  <a:cubicBezTo>
                    <a:pt x="2221" y="117"/>
                    <a:pt x="2221" y="115"/>
                    <a:pt x="2221" y="112"/>
                  </a:cubicBezTo>
                  <a:cubicBezTo>
                    <a:pt x="2221" y="110"/>
                    <a:pt x="2221" y="108"/>
                    <a:pt x="2222" y="106"/>
                  </a:cubicBezTo>
                  <a:cubicBezTo>
                    <a:pt x="2222" y="108"/>
                    <a:pt x="2223" y="110"/>
                    <a:pt x="2223" y="112"/>
                  </a:cubicBezTo>
                  <a:cubicBezTo>
                    <a:pt x="2223" y="115"/>
                    <a:pt x="2223" y="119"/>
                    <a:pt x="2222" y="122"/>
                  </a:cubicBezTo>
                  <a:close/>
                  <a:moveTo>
                    <a:pt x="2224" y="103"/>
                  </a:moveTo>
                  <a:cubicBezTo>
                    <a:pt x="2224" y="102"/>
                    <a:pt x="2223" y="101"/>
                    <a:pt x="2223" y="100"/>
                  </a:cubicBezTo>
                  <a:cubicBezTo>
                    <a:pt x="2223" y="99"/>
                    <a:pt x="2224" y="97"/>
                    <a:pt x="2224" y="96"/>
                  </a:cubicBezTo>
                  <a:cubicBezTo>
                    <a:pt x="2224" y="97"/>
                    <a:pt x="2225" y="97"/>
                    <a:pt x="2225" y="98"/>
                  </a:cubicBezTo>
                  <a:cubicBezTo>
                    <a:pt x="2225" y="100"/>
                    <a:pt x="2224" y="101"/>
                    <a:pt x="2224" y="103"/>
                  </a:cubicBezTo>
                  <a:close/>
                  <a:moveTo>
                    <a:pt x="2225" y="96"/>
                  </a:moveTo>
                  <a:cubicBezTo>
                    <a:pt x="2225" y="95"/>
                    <a:pt x="2225" y="95"/>
                    <a:pt x="2224" y="95"/>
                  </a:cubicBezTo>
                  <a:cubicBezTo>
                    <a:pt x="2225" y="93"/>
                    <a:pt x="2225" y="92"/>
                    <a:pt x="2226" y="91"/>
                  </a:cubicBezTo>
                  <a:cubicBezTo>
                    <a:pt x="2225" y="93"/>
                    <a:pt x="2225" y="94"/>
                    <a:pt x="2225" y="96"/>
                  </a:cubicBezTo>
                  <a:close/>
                  <a:moveTo>
                    <a:pt x="2231" y="95"/>
                  </a:moveTo>
                  <a:cubicBezTo>
                    <a:pt x="2231" y="92"/>
                    <a:pt x="2232" y="89"/>
                    <a:pt x="2232" y="86"/>
                  </a:cubicBezTo>
                  <a:cubicBezTo>
                    <a:pt x="2232" y="86"/>
                    <a:pt x="2233" y="87"/>
                    <a:pt x="2233" y="88"/>
                  </a:cubicBezTo>
                  <a:cubicBezTo>
                    <a:pt x="2233" y="90"/>
                    <a:pt x="2232" y="92"/>
                    <a:pt x="2231" y="95"/>
                  </a:cubicBezTo>
                  <a:close/>
                  <a:moveTo>
                    <a:pt x="2242" y="99"/>
                  </a:moveTo>
                  <a:cubicBezTo>
                    <a:pt x="2242" y="99"/>
                    <a:pt x="2241" y="98"/>
                    <a:pt x="2241" y="97"/>
                  </a:cubicBezTo>
                  <a:cubicBezTo>
                    <a:pt x="2241" y="93"/>
                    <a:pt x="2241" y="89"/>
                    <a:pt x="2241" y="84"/>
                  </a:cubicBezTo>
                  <a:cubicBezTo>
                    <a:pt x="2242" y="80"/>
                    <a:pt x="2245" y="76"/>
                    <a:pt x="2247" y="72"/>
                  </a:cubicBezTo>
                  <a:cubicBezTo>
                    <a:pt x="2248" y="74"/>
                    <a:pt x="2248" y="78"/>
                    <a:pt x="2249" y="82"/>
                  </a:cubicBezTo>
                  <a:cubicBezTo>
                    <a:pt x="2246" y="88"/>
                    <a:pt x="2244" y="93"/>
                    <a:pt x="2242" y="99"/>
                  </a:cubicBezTo>
                  <a:close/>
                  <a:moveTo>
                    <a:pt x="2250" y="75"/>
                  </a:moveTo>
                  <a:cubicBezTo>
                    <a:pt x="2250" y="73"/>
                    <a:pt x="2249" y="71"/>
                    <a:pt x="2249" y="69"/>
                  </a:cubicBezTo>
                  <a:cubicBezTo>
                    <a:pt x="2250" y="68"/>
                    <a:pt x="2250" y="67"/>
                    <a:pt x="2251" y="66"/>
                  </a:cubicBezTo>
                  <a:cubicBezTo>
                    <a:pt x="2251" y="69"/>
                    <a:pt x="2250" y="72"/>
                    <a:pt x="2250" y="75"/>
                  </a:cubicBezTo>
                  <a:close/>
                  <a:moveTo>
                    <a:pt x="2258" y="72"/>
                  </a:moveTo>
                  <a:cubicBezTo>
                    <a:pt x="2258" y="71"/>
                    <a:pt x="2258" y="70"/>
                    <a:pt x="2258" y="70"/>
                  </a:cubicBezTo>
                  <a:cubicBezTo>
                    <a:pt x="2258" y="69"/>
                    <a:pt x="2258" y="69"/>
                    <a:pt x="2258" y="69"/>
                  </a:cubicBezTo>
                  <a:cubicBezTo>
                    <a:pt x="2258" y="71"/>
                    <a:pt x="2258" y="72"/>
                    <a:pt x="2258" y="72"/>
                  </a:cubicBezTo>
                  <a:close/>
                  <a:moveTo>
                    <a:pt x="2258" y="67"/>
                  </a:moveTo>
                  <a:cubicBezTo>
                    <a:pt x="2258" y="67"/>
                    <a:pt x="2258" y="68"/>
                    <a:pt x="2258" y="68"/>
                  </a:cubicBezTo>
                  <a:cubicBezTo>
                    <a:pt x="2258" y="65"/>
                    <a:pt x="2257" y="61"/>
                    <a:pt x="2257" y="58"/>
                  </a:cubicBezTo>
                  <a:cubicBezTo>
                    <a:pt x="2257" y="57"/>
                    <a:pt x="2258" y="56"/>
                    <a:pt x="2259" y="56"/>
                  </a:cubicBezTo>
                  <a:cubicBezTo>
                    <a:pt x="2258" y="60"/>
                    <a:pt x="2258" y="64"/>
                    <a:pt x="2258" y="67"/>
                  </a:cubicBezTo>
                  <a:close/>
                  <a:moveTo>
                    <a:pt x="2266" y="123"/>
                  </a:moveTo>
                  <a:cubicBezTo>
                    <a:pt x="2265" y="124"/>
                    <a:pt x="2264" y="126"/>
                    <a:pt x="2264" y="127"/>
                  </a:cubicBezTo>
                  <a:cubicBezTo>
                    <a:pt x="2264" y="124"/>
                    <a:pt x="2264" y="122"/>
                    <a:pt x="2264" y="119"/>
                  </a:cubicBezTo>
                  <a:cubicBezTo>
                    <a:pt x="2265" y="116"/>
                    <a:pt x="2266" y="112"/>
                    <a:pt x="2267" y="109"/>
                  </a:cubicBezTo>
                  <a:cubicBezTo>
                    <a:pt x="2267" y="111"/>
                    <a:pt x="2267" y="112"/>
                    <a:pt x="2267" y="114"/>
                  </a:cubicBezTo>
                  <a:cubicBezTo>
                    <a:pt x="2267" y="117"/>
                    <a:pt x="2266" y="120"/>
                    <a:pt x="2266" y="123"/>
                  </a:cubicBezTo>
                  <a:close/>
                  <a:moveTo>
                    <a:pt x="2268" y="110"/>
                  </a:moveTo>
                  <a:cubicBezTo>
                    <a:pt x="2268" y="111"/>
                    <a:pt x="2268" y="112"/>
                    <a:pt x="2267" y="112"/>
                  </a:cubicBezTo>
                  <a:cubicBezTo>
                    <a:pt x="2267" y="111"/>
                    <a:pt x="2267" y="110"/>
                    <a:pt x="2267" y="109"/>
                  </a:cubicBezTo>
                  <a:cubicBezTo>
                    <a:pt x="2267" y="107"/>
                    <a:pt x="2268" y="105"/>
                    <a:pt x="2268" y="102"/>
                  </a:cubicBezTo>
                  <a:cubicBezTo>
                    <a:pt x="2268" y="105"/>
                    <a:pt x="2268" y="107"/>
                    <a:pt x="2268" y="110"/>
                  </a:cubicBezTo>
                  <a:close/>
                  <a:moveTo>
                    <a:pt x="2270" y="83"/>
                  </a:moveTo>
                  <a:cubicBezTo>
                    <a:pt x="2270" y="83"/>
                    <a:pt x="2270" y="84"/>
                    <a:pt x="2269" y="85"/>
                  </a:cubicBezTo>
                  <a:cubicBezTo>
                    <a:pt x="2268" y="87"/>
                    <a:pt x="2267" y="89"/>
                    <a:pt x="2266" y="91"/>
                  </a:cubicBezTo>
                  <a:cubicBezTo>
                    <a:pt x="2266" y="91"/>
                    <a:pt x="2266" y="91"/>
                    <a:pt x="2266" y="91"/>
                  </a:cubicBezTo>
                  <a:cubicBezTo>
                    <a:pt x="2266" y="91"/>
                    <a:pt x="2266" y="91"/>
                    <a:pt x="2266" y="91"/>
                  </a:cubicBezTo>
                  <a:cubicBezTo>
                    <a:pt x="2266" y="92"/>
                    <a:pt x="2265" y="94"/>
                    <a:pt x="2264" y="96"/>
                  </a:cubicBezTo>
                  <a:cubicBezTo>
                    <a:pt x="2264" y="90"/>
                    <a:pt x="2265" y="85"/>
                    <a:pt x="2267" y="79"/>
                  </a:cubicBezTo>
                  <a:cubicBezTo>
                    <a:pt x="2265" y="85"/>
                    <a:pt x="2264" y="90"/>
                    <a:pt x="2262" y="95"/>
                  </a:cubicBezTo>
                  <a:cubicBezTo>
                    <a:pt x="2262" y="85"/>
                    <a:pt x="2263" y="74"/>
                    <a:pt x="2263" y="63"/>
                  </a:cubicBezTo>
                  <a:cubicBezTo>
                    <a:pt x="2266" y="60"/>
                    <a:pt x="2269" y="58"/>
                    <a:pt x="2272" y="55"/>
                  </a:cubicBezTo>
                  <a:cubicBezTo>
                    <a:pt x="2272" y="62"/>
                    <a:pt x="2271" y="72"/>
                    <a:pt x="2270" y="83"/>
                  </a:cubicBezTo>
                  <a:close/>
                  <a:moveTo>
                    <a:pt x="2276" y="105"/>
                  </a:moveTo>
                  <a:cubicBezTo>
                    <a:pt x="2276" y="102"/>
                    <a:pt x="2276" y="99"/>
                    <a:pt x="2276" y="96"/>
                  </a:cubicBezTo>
                  <a:cubicBezTo>
                    <a:pt x="2276" y="97"/>
                    <a:pt x="2277" y="99"/>
                    <a:pt x="2277" y="100"/>
                  </a:cubicBezTo>
                  <a:cubicBezTo>
                    <a:pt x="2277" y="102"/>
                    <a:pt x="2277" y="103"/>
                    <a:pt x="2276" y="105"/>
                  </a:cubicBezTo>
                  <a:cubicBezTo>
                    <a:pt x="2276" y="105"/>
                    <a:pt x="2276" y="105"/>
                    <a:pt x="2276" y="105"/>
                  </a:cubicBezTo>
                  <a:close/>
                  <a:moveTo>
                    <a:pt x="2277" y="130"/>
                  </a:moveTo>
                  <a:cubicBezTo>
                    <a:pt x="2277" y="130"/>
                    <a:pt x="2277" y="130"/>
                    <a:pt x="2277" y="130"/>
                  </a:cubicBezTo>
                  <a:cubicBezTo>
                    <a:pt x="2277" y="129"/>
                    <a:pt x="2277" y="128"/>
                    <a:pt x="2277" y="127"/>
                  </a:cubicBezTo>
                  <a:cubicBezTo>
                    <a:pt x="2277" y="128"/>
                    <a:pt x="2277" y="128"/>
                    <a:pt x="2278" y="129"/>
                  </a:cubicBezTo>
                  <a:cubicBezTo>
                    <a:pt x="2277" y="129"/>
                    <a:pt x="2277" y="130"/>
                    <a:pt x="2277" y="130"/>
                  </a:cubicBezTo>
                  <a:close/>
                  <a:moveTo>
                    <a:pt x="2284" y="74"/>
                  </a:moveTo>
                  <a:cubicBezTo>
                    <a:pt x="2284" y="73"/>
                    <a:pt x="2284" y="71"/>
                    <a:pt x="2284" y="70"/>
                  </a:cubicBezTo>
                  <a:cubicBezTo>
                    <a:pt x="2284" y="70"/>
                    <a:pt x="2285" y="71"/>
                    <a:pt x="2285" y="72"/>
                  </a:cubicBezTo>
                  <a:cubicBezTo>
                    <a:pt x="2285" y="72"/>
                    <a:pt x="2285" y="73"/>
                    <a:pt x="2284" y="74"/>
                  </a:cubicBezTo>
                  <a:close/>
                  <a:moveTo>
                    <a:pt x="2288" y="139"/>
                  </a:moveTo>
                  <a:cubicBezTo>
                    <a:pt x="2288" y="140"/>
                    <a:pt x="2288" y="141"/>
                    <a:pt x="2288" y="142"/>
                  </a:cubicBezTo>
                  <a:cubicBezTo>
                    <a:pt x="2288" y="142"/>
                    <a:pt x="2288" y="141"/>
                    <a:pt x="2288" y="139"/>
                  </a:cubicBezTo>
                  <a:cubicBezTo>
                    <a:pt x="2288" y="138"/>
                    <a:pt x="2288" y="137"/>
                    <a:pt x="2288" y="136"/>
                  </a:cubicBezTo>
                  <a:cubicBezTo>
                    <a:pt x="2288" y="137"/>
                    <a:pt x="2288" y="137"/>
                    <a:pt x="2288" y="137"/>
                  </a:cubicBezTo>
                  <a:cubicBezTo>
                    <a:pt x="2288" y="138"/>
                    <a:pt x="2288" y="139"/>
                    <a:pt x="2288" y="139"/>
                  </a:cubicBezTo>
                  <a:close/>
                  <a:moveTo>
                    <a:pt x="2290" y="122"/>
                  </a:moveTo>
                  <a:cubicBezTo>
                    <a:pt x="2290" y="122"/>
                    <a:pt x="2290" y="122"/>
                    <a:pt x="2290" y="122"/>
                  </a:cubicBezTo>
                  <a:cubicBezTo>
                    <a:pt x="2290" y="121"/>
                    <a:pt x="2290" y="121"/>
                    <a:pt x="2290" y="121"/>
                  </a:cubicBezTo>
                  <a:cubicBezTo>
                    <a:pt x="2290" y="121"/>
                    <a:pt x="2290" y="122"/>
                    <a:pt x="2290" y="122"/>
                  </a:cubicBezTo>
                  <a:close/>
                  <a:moveTo>
                    <a:pt x="2291" y="110"/>
                  </a:moveTo>
                  <a:cubicBezTo>
                    <a:pt x="2290" y="112"/>
                    <a:pt x="2289" y="114"/>
                    <a:pt x="2288" y="116"/>
                  </a:cubicBezTo>
                  <a:cubicBezTo>
                    <a:pt x="2288" y="116"/>
                    <a:pt x="2288" y="117"/>
                    <a:pt x="2288" y="117"/>
                  </a:cubicBezTo>
                  <a:cubicBezTo>
                    <a:pt x="2288" y="113"/>
                    <a:pt x="2287" y="108"/>
                    <a:pt x="2287" y="104"/>
                  </a:cubicBezTo>
                  <a:cubicBezTo>
                    <a:pt x="2288" y="101"/>
                    <a:pt x="2288" y="98"/>
                    <a:pt x="2289" y="96"/>
                  </a:cubicBezTo>
                  <a:cubicBezTo>
                    <a:pt x="2290" y="95"/>
                    <a:pt x="2290" y="95"/>
                    <a:pt x="2290" y="95"/>
                  </a:cubicBezTo>
                  <a:cubicBezTo>
                    <a:pt x="2290" y="98"/>
                    <a:pt x="2291" y="101"/>
                    <a:pt x="2291" y="104"/>
                  </a:cubicBezTo>
                  <a:cubicBezTo>
                    <a:pt x="2291" y="106"/>
                    <a:pt x="2291" y="108"/>
                    <a:pt x="2291" y="110"/>
                  </a:cubicBezTo>
                  <a:close/>
                  <a:moveTo>
                    <a:pt x="2292" y="99"/>
                  </a:moveTo>
                  <a:cubicBezTo>
                    <a:pt x="2291" y="97"/>
                    <a:pt x="2291" y="96"/>
                    <a:pt x="2290" y="94"/>
                  </a:cubicBezTo>
                  <a:cubicBezTo>
                    <a:pt x="2291" y="93"/>
                    <a:pt x="2292" y="92"/>
                    <a:pt x="2292" y="91"/>
                  </a:cubicBezTo>
                  <a:cubicBezTo>
                    <a:pt x="2292" y="94"/>
                    <a:pt x="2292" y="96"/>
                    <a:pt x="2292" y="99"/>
                  </a:cubicBezTo>
                  <a:close/>
                  <a:moveTo>
                    <a:pt x="2286" y="91"/>
                  </a:moveTo>
                  <a:cubicBezTo>
                    <a:pt x="2286" y="89"/>
                    <a:pt x="2286" y="88"/>
                    <a:pt x="2285" y="87"/>
                  </a:cubicBezTo>
                  <a:cubicBezTo>
                    <a:pt x="2287" y="83"/>
                    <a:pt x="2288" y="80"/>
                    <a:pt x="2289" y="76"/>
                  </a:cubicBezTo>
                  <a:cubicBezTo>
                    <a:pt x="2290" y="78"/>
                    <a:pt x="2292" y="80"/>
                    <a:pt x="2293" y="82"/>
                  </a:cubicBezTo>
                  <a:cubicBezTo>
                    <a:pt x="2290" y="85"/>
                    <a:pt x="2288" y="88"/>
                    <a:pt x="2286" y="91"/>
                  </a:cubicBezTo>
                  <a:close/>
                  <a:moveTo>
                    <a:pt x="2293" y="79"/>
                  </a:moveTo>
                  <a:cubicBezTo>
                    <a:pt x="2292" y="77"/>
                    <a:pt x="2291" y="76"/>
                    <a:pt x="2290" y="75"/>
                  </a:cubicBezTo>
                  <a:cubicBezTo>
                    <a:pt x="2291" y="72"/>
                    <a:pt x="2293" y="68"/>
                    <a:pt x="2294" y="65"/>
                  </a:cubicBezTo>
                  <a:cubicBezTo>
                    <a:pt x="2294" y="68"/>
                    <a:pt x="2294" y="73"/>
                    <a:pt x="2293" y="79"/>
                  </a:cubicBezTo>
                  <a:close/>
                  <a:moveTo>
                    <a:pt x="2311" y="54"/>
                  </a:moveTo>
                  <a:cubicBezTo>
                    <a:pt x="2311" y="56"/>
                    <a:pt x="2310" y="58"/>
                    <a:pt x="2310" y="61"/>
                  </a:cubicBezTo>
                  <a:cubicBezTo>
                    <a:pt x="2306" y="65"/>
                    <a:pt x="2302" y="69"/>
                    <a:pt x="2299" y="74"/>
                  </a:cubicBezTo>
                  <a:cubicBezTo>
                    <a:pt x="2302" y="67"/>
                    <a:pt x="2306" y="60"/>
                    <a:pt x="2311" y="54"/>
                  </a:cubicBezTo>
                  <a:close/>
                  <a:moveTo>
                    <a:pt x="2297" y="89"/>
                  </a:moveTo>
                  <a:cubicBezTo>
                    <a:pt x="2297" y="90"/>
                    <a:pt x="2298" y="91"/>
                    <a:pt x="2298" y="92"/>
                  </a:cubicBezTo>
                  <a:cubicBezTo>
                    <a:pt x="2298" y="92"/>
                    <a:pt x="2297" y="93"/>
                    <a:pt x="2297" y="94"/>
                  </a:cubicBezTo>
                  <a:cubicBezTo>
                    <a:pt x="2297" y="92"/>
                    <a:pt x="2297" y="91"/>
                    <a:pt x="2297" y="89"/>
                  </a:cubicBezTo>
                  <a:close/>
                  <a:moveTo>
                    <a:pt x="2299" y="127"/>
                  </a:moveTo>
                  <a:cubicBezTo>
                    <a:pt x="2299" y="125"/>
                    <a:pt x="2299" y="124"/>
                    <a:pt x="2298" y="122"/>
                  </a:cubicBezTo>
                  <a:cubicBezTo>
                    <a:pt x="2298" y="117"/>
                    <a:pt x="2298" y="111"/>
                    <a:pt x="2298" y="105"/>
                  </a:cubicBezTo>
                  <a:cubicBezTo>
                    <a:pt x="2299" y="104"/>
                    <a:pt x="2299" y="102"/>
                    <a:pt x="2300" y="101"/>
                  </a:cubicBezTo>
                  <a:cubicBezTo>
                    <a:pt x="2299" y="102"/>
                    <a:pt x="2299" y="103"/>
                    <a:pt x="2298" y="105"/>
                  </a:cubicBezTo>
                  <a:cubicBezTo>
                    <a:pt x="2297" y="102"/>
                    <a:pt x="2297" y="99"/>
                    <a:pt x="2297" y="96"/>
                  </a:cubicBezTo>
                  <a:cubicBezTo>
                    <a:pt x="2298" y="95"/>
                    <a:pt x="2298" y="94"/>
                    <a:pt x="2298" y="93"/>
                  </a:cubicBezTo>
                  <a:cubicBezTo>
                    <a:pt x="2299" y="95"/>
                    <a:pt x="2300" y="97"/>
                    <a:pt x="2301" y="100"/>
                  </a:cubicBezTo>
                  <a:cubicBezTo>
                    <a:pt x="2301" y="100"/>
                    <a:pt x="2301" y="100"/>
                    <a:pt x="2300" y="101"/>
                  </a:cubicBezTo>
                  <a:cubicBezTo>
                    <a:pt x="2301" y="101"/>
                    <a:pt x="2301" y="100"/>
                    <a:pt x="2301" y="100"/>
                  </a:cubicBezTo>
                  <a:cubicBezTo>
                    <a:pt x="2302" y="101"/>
                    <a:pt x="2302" y="102"/>
                    <a:pt x="2303" y="103"/>
                  </a:cubicBezTo>
                  <a:cubicBezTo>
                    <a:pt x="2301" y="112"/>
                    <a:pt x="2300" y="120"/>
                    <a:pt x="2299" y="127"/>
                  </a:cubicBezTo>
                  <a:close/>
                  <a:moveTo>
                    <a:pt x="2300" y="87"/>
                  </a:moveTo>
                  <a:cubicBezTo>
                    <a:pt x="2301" y="86"/>
                    <a:pt x="2302" y="84"/>
                    <a:pt x="2303" y="83"/>
                  </a:cubicBezTo>
                  <a:cubicBezTo>
                    <a:pt x="2302" y="84"/>
                    <a:pt x="2301" y="86"/>
                    <a:pt x="2300" y="87"/>
                  </a:cubicBezTo>
                  <a:cubicBezTo>
                    <a:pt x="2299" y="86"/>
                    <a:pt x="2298" y="85"/>
                    <a:pt x="2297" y="83"/>
                  </a:cubicBezTo>
                  <a:cubicBezTo>
                    <a:pt x="2301" y="78"/>
                    <a:pt x="2305" y="72"/>
                    <a:pt x="2308" y="67"/>
                  </a:cubicBezTo>
                  <a:cubicBezTo>
                    <a:pt x="2308" y="72"/>
                    <a:pt x="2307" y="76"/>
                    <a:pt x="2306" y="81"/>
                  </a:cubicBezTo>
                  <a:cubicBezTo>
                    <a:pt x="2306" y="80"/>
                    <a:pt x="2305" y="79"/>
                    <a:pt x="2305" y="79"/>
                  </a:cubicBezTo>
                  <a:cubicBezTo>
                    <a:pt x="2305" y="78"/>
                    <a:pt x="2306" y="77"/>
                    <a:pt x="2307" y="75"/>
                  </a:cubicBezTo>
                  <a:cubicBezTo>
                    <a:pt x="2306" y="76"/>
                    <a:pt x="2305" y="77"/>
                    <a:pt x="2305" y="79"/>
                  </a:cubicBezTo>
                  <a:cubicBezTo>
                    <a:pt x="2304" y="78"/>
                    <a:pt x="2304" y="77"/>
                    <a:pt x="2303" y="77"/>
                  </a:cubicBezTo>
                  <a:cubicBezTo>
                    <a:pt x="2303" y="78"/>
                    <a:pt x="2304" y="79"/>
                    <a:pt x="2304" y="79"/>
                  </a:cubicBezTo>
                  <a:cubicBezTo>
                    <a:pt x="2304" y="80"/>
                    <a:pt x="2303" y="81"/>
                    <a:pt x="2303" y="83"/>
                  </a:cubicBezTo>
                  <a:cubicBezTo>
                    <a:pt x="2303" y="82"/>
                    <a:pt x="2304" y="81"/>
                    <a:pt x="2304" y="80"/>
                  </a:cubicBezTo>
                  <a:cubicBezTo>
                    <a:pt x="2305" y="81"/>
                    <a:pt x="2305" y="82"/>
                    <a:pt x="2306" y="84"/>
                  </a:cubicBezTo>
                  <a:cubicBezTo>
                    <a:pt x="2305" y="87"/>
                    <a:pt x="2305" y="90"/>
                    <a:pt x="2304" y="93"/>
                  </a:cubicBezTo>
                  <a:cubicBezTo>
                    <a:pt x="2303" y="91"/>
                    <a:pt x="2302" y="89"/>
                    <a:pt x="2300" y="87"/>
                  </a:cubicBezTo>
                  <a:close/>
                  <a:moveTo>
                    <a:pt x="2305" y="144"/>
                  </a:moveTo>
                  <a:cubicBezTo>
                    <a:pt x="2305" y="144"/>
                    <a:pt x="2305" y="143"/>
                    <a:pt x="2305" y="143"/>
                  </a:cubicBezTo>
                  <a:cubicBezTo>
                    <a:pt x="2305" y="140"/>
                    <a:pt x="2305" y="136"/>
                    <a:pt x="2305" y="131"/>
                  </a:cubicBezTo>
                  <a:cubicBezTo>
                    <a:pt x="2306" y="128"/>
                    <a:pt x="2307" y="126"/>
                    <a:pt x="2307" y="125"/>
                  </a:cubicBezTo>
                  <a:cubicBezTo>
                    <a:pt x="2307" y="125"/>
                    <a:pt x="2307" y="124"/>
                    <a:pt x="2307" y="124"/>
                  </a:cubicBezTo>
                  <a:cubicBezTo>
                    <a:pt x="2306" y="124"/>
                    <a:pt x="2306" y="124"/>
                    <a:pt x="2306" y="124"/>
                  </a:cubicBezTo>
                  <a:cubicBezTo>
                    <a:pt x="2306" y="122"/>
                    <a:pt x="2306" y="120"/>
                    <a:pt x="2306" y="118"/>
                  </a:cubicBezTo>
                  <a:cubicBezTo>
                    <a:pt x="2307" y="121"/>
                    <a:pt x="2308" y="125"/>
                    <a:pt x="2308" y="128"/>
                  </a:cubicBezTo>
                  <a:cubicBezTo>
                    <a:pt x="2307" y="136"/>
                    <a:pt x="2306" y="141"/>
                    <a:pt x="2305" y="144"/>
                  </a:cubicBezTo>
                  <a:close/>
                  <a:moveTo>
                    <a:pt x="2312" y="107"/>
                  </a:moveTo>
                  <a:cubicBezTo>
                    <a:pt x="2311" y="105"/>
                    <a:pt x="2310" y="102"/>
                    <a:pt x="2308" y="100"/>
                  </a:cubicBezTo>
                  <a:cubicBezTo>
                    <a:pt x="2309" y="97"/>
                    <a:pt x="2309" y="95"/>
                    <a:pt x="2309" y="93"/>
                  </a:cubicBezTo>
                  <a:cubicBezTo>
                    <a:pt x="2310" y="96"/>
                    <a:pt x="2312" y="99"/>
                    <a:pt x="2313" y="102"/>
                  </a:cubicBezTo>
                  <a:cubicBezTo>
                    <a:pt x="2313" y="104"/>
                    <a:pt x="2312" y="105"/>
                    <a:pt x="2312" y="107"/>
                  </a:cubicBezTo>
                  <a:close/>
                  <a:moveTo>
                    <a:pt x="2313" y="159"/>
                  </a:moveTo>
                  <a:cubicBezTo>
                    <a:pt x="2313" y="159"/>
                    <a:pt x="2313" y="159"/>
                    <a:pt x="2313" y="159"/>
                  </a:cubicBezTo>
                  <a:cubicBezTo>
                    <a:pt x="2313" y="159"/>
                    <a:pt x="2313" y="159"/>
                    <a:pt x="2314" y="159"/>
                  </a:cubicBezTo>
                  <a:cubicBezTo>
                    <a:pt x="2313" y="159"/>
                    <a:pt x="2313" y="159"/>
                    <a:pt x="2313" y="159"/>
                  </a:cubicBezTo>
                  <a:close/>
                  <a:moveTo>
                    <a:pt x="2314" y="96"/>
                  </a:moveTo>
                  <a:cubicBezTo>
                    <a:pt x="2313" y="93"/>
                    <a:pt x="2311" y="91"/>
                    <a:pt x="2310" y="88"/>
                  </a:cubicBezTo>
                  <a:cubicBezTo>
                    <a:pt x="2312" y="85"/>
                    <a:pt x="2314" y="82"/>
                    <a:pt x="2316" y="79"/>
                  </a:cubicBezTo>
                  <a:cubicBezTo>
                    <a:pt x="2316" y="84"/>
                    <a:pt x="2315" y="90"/>
                    <a:pt x="2314" y="96"/>
                  </a:cubicBezTo>
                  <a:close/>
                  <a:moveTo>
                    <a:pt x="2317" y="75"/>
                  </a:moveTo>
                  <a:cubicBezTo>
                    <a:pt x="2315" y="78"/>
                    <a:pt x="2312" y="82"/>
                    <a:pt x="2310" y="86"/>
                  </a:cubicBezTo>
                  <a:cubicBezTo>
                    <a:pt x="2311" y="77"/>
                    <a:pt x="2312" y="68"/>
                    <a:pt x="2313" y="61"/>
                  </a:cubicBezTo>
                  <a:cubicBezTo>
                    <a:pt x="2315" y="58"/>
                    <a:pt x="2317" y="55"/>
                    <a:pt x="2319" y="53"/>
                  </a:cubicBezTo>
                  <a:cubicBezTo>
                    <a:pt x="2319" y="58"/>
                    <a:pt x="2318" y="66"/>
                    <a:pt x="2317" y="75"/>
                  </a:cubicBezTo>
                  <a:close/>
                  <a:moveTo>
                    <a:pt x="2324" y="139"/>
                  </a:moveTo>
                  <a:cubicBezTo>
                    <a:pt x="2324" y="139"/>
                    <a:pt x="2324" y="139"/>
                    <a:pt x="2323" y="139"/>
                  </a:cubicBezTo>
                  <a:cubicBezTo>
                    <a:pt x="2323" y="138"/>
                    <a:pt x="2323" y="138"/>
                    <a:pt x="2324" y="138"/>
                  </a:cubicBezTo>
                  <a:cubicBezTo>
                    <a:pt x="2324" y="138"/>
                    <a:pt x="2324" y="138"/>
                    <a:pt x="2324" y="138"/>
                  </a:cubicBezTo>
                  <a:cubicBezTo>
                    <a:pt x="2324" y="139"/>
                    <a:pt x="2324" y="139"/>
                    <a:pt x="2324" y="139"/>
                  </a:cubicBezTo>
                  <a:close/>
                  <a:moveTo>
                    <a:pt x="2349" y="137"/>
                  </a:moveTo>
                  <a:cubicBezTo>
                    <a:pt x="2349" y="136"/>
                    <a:pt x="2348" y="135"/>
                    <a:pt x="2348" y="133"/>
                  </a:cubicBezTo>
                  <a:cubicBezTo>
                    <a:pt x="2348" y="132"/>
                    <a:pt x="2348" y="130"/>
                    <a:pt x="2348" y="128"/>
                  </a:cubicBezTo>
                  <a:cubicBezTo>
                    <a:pt x="2348" y="131"/>
                    <a:pt x="2349" y="133"/>
                    <a:pt x="2350" y="135"/>
                  </a:cubicBezTo>
                  <a:cubicBezTo>
                    <a:pt x="2350" y="136"/>
                    <a:pt x="2349" y="137"/>
                    <a:pt x="2349" y="137"/>
                  </a:cubicBezTo>
                  <a:close/>
                  <a:moveTo>
                    <a:pt x="2355" y="99"/>
                  </a:moveTo>
                  <a:cubicBezTo>
                    <a:pt x="2354" y="95"/>
                    <a:pt x="2352" y="92"/>
                    <a:pt x="2350" y="90"/>
                  </a:cubicBezTo>
                  <a:cubicBezTo>
                    <a:pt x="2352" y="93"/>
                    <a:pt x="2354" y="97"/>
                    <a:pt x="2355" y="101"/>
                  </a:cubicBezTo>
                  <a:cubicBezTo>
                    <a:pt x="2354" y="110"/>
                    <a:pt x="2353" y="118"/>
                    <a:pt x="2351" y="125"/>
                  </a:cubicBezTo>
                  <a:cubicBezTo>
                    <a:pt x="2350" y="122"/>
                    <a:pt x="2349" y="119"/>
                    <a:pt x="2349" y="116"/>
                  </a:cubicBezTo>
                  <a:cubicBezTo>
                    <a:pt x="2349" y="102"/>
                    <a:pt x="2350" y="86"/>
                    <a:pt x="2351" y="72"/>
                  </a:cubicBezTo>
                  <a:cubicBezTo>
                    <a:pt x="2353" y="75"/>
                    <a:pt x="2356" y="79"/>
                    <a:pt x="2358" y="82"/>
                  </a:cubicBezTo>
                  <a:cubicBezTo>
                    <a:pt x="2357" y="88"/>
                    <a:pt x="2356" y="93"/>
                    <a:pt x="2355" y="99"/>
                  </a:cubicBezTo>
                  <a:close/>
                  <a:moveTo>
                    <a:pt x="2358" y="142"/>
                  </a:moveTo>
                  <a:cubicBezTo>
                    <a:pt x="2359" y="134"/>
                    <a:pt x="2360" y="127"/>
                    <a:pt x="2360" y="121"/>
                  </a:cubicBezTo>
                  <a:cubicBezTo>
                    <a:pt x="2360" y="123"/>
                    <a:pt x="2361" y="125"/>
                    <a:pt x="2361" y="127"/>
                  </a:cubicBezTo>
                  <a:cubicBezTo>
                    <a:pt x="2360" y="136"/>
                    <a:pt x="2358" y="142"/>
                    <a:pt x="2358" y="142"/>
                  </a:cubicBezTo>
                  <a:close/>
                  <a:moveTo>
                    <a:pt x="2362" y="144"/>
                  </a:moveTo>
                  <a:cubicBezTo>
                    <a:pt x="2362" y="142"/>
                    <a:pt x="2362" y="140"/>
                    <a:pt x="2363" y="137"/>
                  </a:cubicBezTo>
                  <a:cubicBezTo>
                    <a:pt x="2363" y="138"/>
                    <a:pt x="2363" y="138"/>
                    <a:pt x="2363" y="138"/>
                  </a:cubicBezTo>
                  <a:cubicBezTo>
                    <a:pt x="2362" y="142"/>
                    <a:pt x="2362" y="144"/>
                    <a:pt x="2362" y="144"/>
                  </a:cubicBezTo>
                  <a:close/>
                  <a:moveTo>
                    <a:pt x="2361" y="110"/>
                  </a:moveTo>
                  <a:cubicBezTo>
                    <a:pt x="2361" y="103"/>
                    <a:pt x="2362" y="96"/>
                    <a:pt x="2362" y="90"/>
                  </a:cubicBezTo>
                  <a:cubicBezTo>
                    <a:pt x="2364" y="93"/>
                    <a:pt x="2365" y="96"/>
                    <a:pt x="2366" y="99"/>
                  </a:cubicBezTo>
                  <a:cubicBezTo>
                    <a:pt x="2365" y="105"/>
                    <a:pt x="2364" y="111"/>
                    <a:pt x="2363" y="116"/>
                  </a:cubicBezTo>
                  <a:cubicBezTo>
                    <a:pt x="2362" y="114"/>
                    <a:pt x="2362" y="112"/>
                    <a:pt x="2361" y="110"/>
                  </a:cubicBezTo>
                  <a:close/>
                  <a:moveTo>
                    <a:pt x="2366" y="124"/>
                  </a:moveTo>
                  <a:cubicBezTo>
                    <a:pt x="2365" y="123"/>
                    <a:pt x="2365" y="122"/>
                    <a:pt x="2365" y="121"/>
                  </a:cubicBezTo>
                  <a:cubicBezTo>
                    <a:pt x="2365" y="115"/>
                    <a:pt x="2366" y="109"/>
                    <a:pt x="2367" y="103"/>
                  </a:cubicBezTo>
                  <a:cubicBezTo>
                    <a:pt x="2368" y="105"/>
                    <a:pt x="2368" y="107"/>
                    <a:pt x="2369" y="109"/>
                  </a:cubicBezTo>
                  <a:cubicBezTo>
                    <a:pt x="2368" y="114"/>
                    <a:pt x="2367" y="119"/>
                    <a:pt x="2366" y="124"/>
                  </a:cubicBezTo>
                  <a:close/>
                  <a:moveTo>
                    <a:pt x="2371" y="146"/>
                  </a:moveTo>
                  <a:cubicBezTo>
                    <a:pt x="2371" y="145"/>
                    <a:pt x="2371" y="145"/>
                    <a:pt x="2371" y="145"/>
                  </a:cubicBezTo>
                  <a:cubicBezTo>
                    <a:pt x="2372" y="144"/>
                    <a:pt x="2372" y="143"/>
                    <a:pt x="2372" y="141"/>
                  </a:cubicBezTo>
                  <a:cubicBezTo>
                    <a:pt x="2372" y="142"/>
                    <a:pt x="2372" y="143"/>
                    <a:pt x="2372" y="144"/>
                  </a:cubicBezTo>
                  <a:cubicBezTo>
                    <a:pt x="2372" y="145"/>
                    <a:pt x="2372" y="145"/>
                    <a:pt x="2371" y="146"/>
                  </a:cubicBezTo>
                  <a:close/>
                  <a:moveTo>
                    <a:pt x="2395" y="118"/>
                  </a:moveTo>
                  <a:cubicBezTo>
                    <a:pt x="2394" y="114"/>
                    <a:pt x="2392" y="111"/>
                    <a:pt x="2391" y="107"/>
                  </a:cubicBezTo>
                  <a:cubicBezTo>
                    <a:pt x="2391" y="96"/>
                    <a:pt x="2391" y="84"/>
                    <a:pt x="2391" y="74"/>
                  </a:cubicBezTo>
                  <a:cubicBezTo>
                    <a:pt x="2391" y="70"/>
                    <a:pt x="2391" y="67"/>
                    <a:pt x="2390" y="65"/>
                  </a:cubicBezTo>
                  <a:cubicBezTo>
                    <a:pt x="2391" y="74"/>
                    <a:pt x="2395" y="84"/>
                    <a:pt x="2398" y="94"/>
                  </a:cubicBezTo>
                  <a:cubicBezTo>
                    <a:pt x="2397" y="102"/>
                    <a:pt x="2396" y="110"/>
                    <a:pt x="2395" y="118"/>
                  </a:cubicBezTo>
                  <a:close/>
                  <a:moveTo>
                    <a:pt x="2424" y="124"/>
                  </a:moveTo>
                  <a:cubicBezTo>
                    <a:pt x="2423" y="122"/>
                    <a:pt x="2423" y="120"/>
                    <a:pt x="2422" y="117"/>
                  </a:cubicBezTo>
                  <a:cubicBezTo>
                    <a:pt x="2423" y="109"/>
                    <a:pt x="2424" y="100"/>
                    <a:pt x="2425" y="92"/>
                  </a:cubicBezTo>
                  <a:cubicBezTo>
                    <a:pt x="2427" y="96"/>
                    <a:pt x="2428" y="100"/>
                    <a:pt x="2428" y="104"/>
                  </a:cubicBezTo>
                  <a:cubicBezTo>
                    <a:pt x="2427" y="111"/>
                    <a:pt x="2425" y="118"/>
                    <a:pt x="2424" y="124"/>
                  </a:cubicBezTo>
                  <a:close/>
                  <a:moveTo>
                    <a:pt x="2464" y="133"/>
                  </a:moveTo>
                  <a:cubicBezTo>
                    <a:pt x="2464" y="130"/>
                    <a:pt x="2463" y="126"/>
                    <a:pt x="2462" y="122"/>
                  </a:cubicBezTo>
                  <a:cubicBezTo>
                    <a:pt x="2462" y="112"/>
                    <a:pt x="2462" y="100"/>
                    <a:pt x="2463" y="88"/>
                  </a:cubicBezTo>
                  <a:cubicBezTo>
                    <a:pt x="2465" y="96"/>
                    <a:pt x="2467" y="104"/>
                    <a:pt x="2467" y="111"/>
                  </a:cubicBezTo>
                  <a:cubicBezTo>
                    <a:pt x="2468" y="117"/>
                    <a:pt x="2468" y="117"/>
                    <a:pt x="2468" y="117"/>
                  </a:cubicBezTo>
                  <a:cubicBezTo>
                    <a:pt x="2466" y="123"/>
                    <a:pt x="2465" y="129"/>
                    <a:pt x="2464" y="133"/>
                  </a:cubicBezTo>
                  <a:close/>
                  <a:moveTo>
                    <a:pt x="2477" y="110"/>
                  </a:moveTo>
                  <a:cubicBezTo>
                    <a:pt x="2477" y="113"/>
                    <a:pt x="2477" y="116"/>
                    <a:pt x="2477" y="119"/>
                  </a:cubicBezTo>
                  <a:cubicBezTo>
                    <a:pt x="2476" y="122"/>
                    <a:pt x="2476" y="124"/>
                    <a:pt x="2475" y="127"/>
                  </a:cubicBezTo>
                  <a:cubicBezTo>
                    <a:pt x="2475" y="119"/>
                    <a:pt x="2474" y="111"/>
                    <a:pt x="2473" y="104"/>
                  </a:cubicBezTo>
                  <a:cubicBezTo>
                    <a:pt x="2474" y="98"/>
                    <a:pt x="2474" y="91"/>
                    <a:pt x="2475" y="86"/>
                  </a:cubicBezTo>
                  <a:cubicBezTo>
                    <a:pt x="2477" y="93"/>
                    <a:pt x="2477" y="102"/>
                    <a:pt x="2477" y="110"/>
                  </a:cubicBezTo>
                  <a:close/>
                  <a:moveTo>
                    <a:pt x="2487" y="142"/>
                  </a:moveTo>
                  <a:cubicBezTo>
                    <a:pt x="2487" y="142"/>
                    <a:pt x="2487" y="141"/>
                    <a:pt x="2488" y="138"/>
                  </a:cubicBezTo>
                  <a:cubicBezTo>
                    <a:pt x="2489" y="120"/>
                    <a:pt x="2488" y="96"/>
                    <a:pt x="2487" y="77"/>
                  </a:cubicBezTo>
                  <a:cubicBezTo>
                    <a:pt x="2489" y="81"/>
                    <a:pt x="2491" y="86"/>
                    <a:pt x="2492" y="92"/>
                  </a:cubicBezTo>
                  <a:cubicBezTo>
                    <a:pt x="2490" y="108"/>
                    <a:pt x="2488" y="129"/>
                    <a:pt x="2488" y="138"/>
                  </a:cubicBezTo>
                  <a:cubicBezTo>
                    <a:pt x="2487" y="139"/>
                    <a:pt x="2487" y="141"/>
                    <a:pt x="2487" y="142"/>
                  </a:cubicBezTo>
                  <a:close/>
                  <a:moveTo>
                    <a:pt x="2491" y="129"/>
                  </a:moveTo>
                  <a:cubicBezTo>
                    <a:pt x="2491" y="119"/>
                    <a:pt x="2492" y="107"/>
                    <a:pt x="2493" y="97"/>
                  </a:cubicBezTo>
                  <a:cubicBezTo>
                    <a:pt x="2493" y="100"/>
                    <a:pt x="2493" y="103"/>
                    <a:pt x="2493" y="106"/>
                  </a:cubicBezTo>
                  <a:cubicBezTo>
                    <a:pt x="2493" y="114"/>
                    <a:pt x="2492" y="121"/>
                    <a:pt x="2491" y="129"/>
                  </a:cubicBezTo>
                  <a:close/>
                  <a:moveTo>
                    <a:pt x="2502" y="125"/>
                  </a:moveTo>
                  <a:cubicBezTo>
                    <a:pt x="2503" y="120"/>
                    <a:pt x="2503" y="113"/>
                    <a:pt x="2503" y="107"/>
                  </a:cubicBezTo>
                  <a:cubicBezTo>
                    <a:pt x="2503" y="114"/>
                    <a:pt x="2503" y="120"/>
                    <a:pt x="2502" y="125"/>
                  </a:cubicBezTo>
                  <a:close/>
                  <a:moveTo>
                    <a:pt x="2517" y="112"/>
                  </a:moveTo>
                  <a:cubicBezTo>
                    <a:pt x="2517" y="105"/>
                    <a:pt x="2517" y="98"/>
                    <a:pt x="2517" y="91"/>
                  </a:cubicBezTo>
                  <a:cubicBezTo>
                    <a:pt x="2518" y="95"/>
                    <a:pt x="2518" y="99"/>
                    <a:pt x="2518" y="103"/>
                  </a:cubicBezTo>
                  <a:cubicBezTo>
                    <a:pt x="2518" y="106"/>
                    <a:pt x="2518" y="109"/>
                    <a:pt x="2517" y="112"/>
                  </a:cubicBezTo>
                  <a:close/>
                  <a:moveTo>
                    <a:pt x="2528" y="129"/>
                  </a:moveTo>
                  <a:cubicBezTo>
                    <a:pt x="2528" y="129"/>
                    <a:pt x="2528" y="129"/>
                    <a:pt x="2527" y="130"/>
                  </a:cubicBezTo>
                  <a:cubicBezTo>
                    <a:pt x="2527" y="132"/>
                    <a:pt x="2526" y="134"/>
                    <a:pt x="2526" y="137"/>
                  </a:cubicBezTo>
                  <a:cubicBezTo>
                    <a:pt x="2526" y="136"/>
                    <a:pt x="2526" y="136"/>
                    <a:pt x="2526" y="136"/>
                  </a:cubicBezTo>
                  <a:cubicBezTo>
                    <a:pt x="2526" y="134"/>
                    <a:pt x="2527" y="132"/>
                    <a:pt x="2527" y="130"/>
                  </a:cubicBezTo>
                  <a:cubicBezTo>
                    <a:pt x="2528" y="129"/>
                    <a:pt x="2528" y="129"/>
                    <a:pt x="2528" y="129"/>
                  </a:cubicBezTo>
                  <a:cubicBezTo>
                    <a:pt x="2528" y="129"/>
                    <a:pt x="2528" y="129"/>
                    <a:pt x="2528" y="129"/>
                  </a:cubicBezTo>
                  <a:close/>
                  <a:moveTo>
                    <a:pt x="2564" y="130"/>
                  </a:moveTo>
                  <a:cubicBezTo>
                    <a:pt x="2564" y="132"/>
                    <a:pt x="2563" y="134"/>
                    <a:pt x="2562" y="136"/>
                  </a:cubicBezTo>
                  <a:cubicBezTo>
                    <a:pt x="2562" y="131"/>
                    <a:pt x="2562" y="126"/>
                    <a:pt x="2562" y="121"/>
                  </a:cubicBezTo>
                  <a:cubicBezTo>
                    <a:pt x="2564" y="115"/>
                    <a:pt x="2566" y="110"/>
                    <a:pt x="2567" y="104"/>
                  </a:cubicBezTo>
                  <a:cubicBezTo>
                    <a:pt x="2566" y="114"/>
                    <a:pt x="2565" y="123"/>
                    <a:pt x="2564" y="130"/>
                  </a:cubicBezTo>
                  <a:close/>
                  <a:moveTo>
                    <a:pt x="2580" y="124"/>
                  </a:moveTo>
                  <a:cubicBezTo>
                    <a:pt x="2580" y="110"/>
                    <a:pt x="2582" y="94"/>
                    <a:pt x="2583" y="83"/>
                  </a:cubicBezTo>
                  <a:cubicBezTo>
                    <a:pt x="2583" y="87"/>
                    <a:pt x="2583" y="91"/>
                    <a:pt x="2583" y="95"/>
                  </a:cubicBezTo>
                  <a:cubicBezTo>
                    <a:pt x="2583" y="105"/>
                    <a:pt x="2582" y="114"/>
                    <a:pt x="2580" y="124"/>
                  </a:cubicBezTo>
                  <a:close/>
                  <a:moveTo>
                    <a:pt x="2596" y="160"/>
                  </a:moveTo>
                  <a:cubicBezTo>
                    <a:pt x="2596" y="159"/>
                    <a:pt x="2597" y="159"/>
                    <a:pt x="2597" y="159"/>
                  </a:cubicBezTo>
                  <a:cubicBezTo>
                    <a:pt x="2597" y="159"/>
                    <a:pt x="2597" y="159"/>
                    <a:pt x="2597" y="159"/>
                  </a:cubicBezTo>
                  <a:cubicBezTo>
                    <a:pt x="2597" y="159"/>
                    <a:pt x="2597" y="159"/>
                    <a:pt x="2596" y="160"/>
                  </a:cubicBezTo>
                  <a:close/>
                  <a:moveTo>
                    <a:pt x="2609" y="116"/>
                  </a:moveTo>
                  <a:cubicBezTo>
                    <a:pt x="2608" y="121"/>
                    <a:pt x="2606" y="127"/>
                    <a:pt x="2604" y="132"/>
                  </a:cubicBezTo>
                  <a:cubicBezTo>
                    <a:pt x="2604" y="127"/>
                    <a:pt x="2604" y="121"/>
                    <a:pt x="2604" y="115"/>
                  </a:cubicBezTo>
                  <a:cubicBezTo>
                    <a:pt x="2605" y="110"/>
                    <a:pt x="2605" y="104"/>
                    <a:pt x="2605" y="98"/>
                  </a:cubicBezTo>
                  <a:cubicBezTo>
                    <a:pt x="2605" y="95"/>
                    <a:pt x="2605" y="92"/>
                    <a:pt x="2605" y="89"/>
                  </a:cubicBezTo>
                  <a:cubicBezTo>
                    <a:pt x="2606" y="78"/>
                    <a:pt x="2607" y="68"/>
                    <a:pt x="2608" y="60"/>
                  </a:cubicBezTo>
                  <a:cubicBezTo>
                    <a:pt x="2611" y="68"/>
                    <a:pt x="2613" y="78"/>
                    <a:pt x="2613" y="87"/>
                  </a:cubicBezTo>
                  <a:cubicBezTo>
                    <a:pt x="2612" y="95"/>
                    <a:pt x="2611" y="106"/>
                    <a:pt x="2609" y="116"/>
                  </a:cubicBezTo>
                  <a:close/>
                  <a:moveTo>
                    <a:pt x="2617" y="136"/>
                  </a:moveTo>
                  <a:cubicBezTo>
                    <a:pt x="2617" y="137"/>
                    <a:pt x="2616" y="138"/>
                    <a:pt x="2616" y="139"/>
                  </a:cubicBezTo>
                  <a:cubicBezTo>
                    <a:pt x="2616" y="137"/>
                    <a:pt x="2616" y="135"/>
                    <a:pt x="2616" y="133"/>
                  </a:cubicBezTo>
                  <a:cubicBezTo>
                    <a:pt x="2617" y="130"/>
                    <a:pt x="2617" y="128"/>
                    <a:pt x="2618" y="125"/>
                  </a:cubicBezTo>
                  <a:cubicBezTo>
                    <a:pt x="2618" y="129"/>
                    <a:pt x="2617" y="133"/>
                    <a:pt x="2617" y="136"/>
                  </a:cubicBezTo>
                  <a:close/>
                  <a:moveTo>
                    <a:pt x="2633" y="126"/>
                  </a:moveTo>
                  <a:cubicBezTo>
                    <a:pt x="2632" y="113"/>
                    <a:pt x="2632" y="96"/>
                    <a:pt x="2632" y="84"/>
                  </a:cubicBezTo>
                  <a:cubicBezTo>
                    <a:pt x="2636" y="90"/>
                    <a:pt x="2638" y="100"/>
                    <a:pt x="2638" y="104"/>
                  </a:cubicBezTo>
                  <a:cubicBezTo>
                    <a:pt x="2638" y="110"/>
                    <a:pt x="2635" y="118"/>
                    <a:pt x="2633" y="126"/>
                  </a:cubicBezTo>
                  <a:close/>
                  <a:moveTo>
                    <a:pt x="2644" y="128"/>
                  </a:moveTo>
                  <a:cubicBezTo>
                    <a:pt x="2645" y="113"/>
                    <a:pt x="2645" y="91"/>
                    <a:pt x="2645" y="76"/>
                  </a:cubicBezTo>
                  <a:cubicBezTo>
                    <a:pt x="2647" y="83"/>
                    <a:pt x="2649" y="90"/>
                    <a:pt x="2649" y="96"/>
                  </a:cubicBezTo>
                  <a:cubicBezTo>
                    <a:pt x="2649" y="107"/>
                    <a:pt x="2646" y="117"/>
                    <a:pt x="2644" y="128"/>
                  </a:cubicBezTo>
                  <a:close/>
                  <a:moveTo>
                    <a:pt x="2684" y="112"/>
                  </a:moveTo>
                  <a:cubicBezTo>
                    <a:pt x="2684" y="110"/>
                    <a:pt x="2684" y="108"/>
                    <a:pt x="2683" y="105"/>
                  </a:cubicBezTo>
                  <a:cubicBezTo>
                    <a:pt x="2684" y="108"/>
                    <a:pt x="2683" y="112"/>
                    <a:pt x="2683" y="115"/>
                  </a:cubicBezTo>
                  <a:cubicBezTo>
                    <a:pt x="2678" y="131"/>
                    <a:pt x="2674" y="144"/>
                    <a:pt x="2674" y="144"/>
                  </a:cubicBezTo>
                  <a:cubicBezTo>
                    <a:pt x="2675" y="133"/>
                    <a:pt x="2679" y="110"/>
                    <a:pt x="2684" y="86"/>
                  </a:cubicBezTo>
                  <a:cubicBezTo>
                    <a:pt x="2686" y="90"/>
                    <a:pt x="2687" y="95"/>
                    <a:pt x="2688" y="99"/>
                  </a:cubicBezTo>
                  <a:cubicBezTo>
                    <a:pt x="2686" y="103"/>
                    <a:pt x="2685" y="108"/>
                    <a:pt x="2684" y="112"/>
                  </a:cubicBezTo>
                  <a:close/>
                  <a:moveTo>
                    <a:pt x="2696" y="133"/>
                  </a:moveTo>
                  <a:cubicBezTo>
                    <a:pt x="2696" y="133"/>
                    <a:pt x="2696" y="134"/>
                    <a:pt x="2696" y="134"/>
                  </a:cubicBezTo>
                  <a:cubicBezTo>
                    <a:pt x="2696" y="134"/>
                    <a:pt x="2696" y="134"/>
                    <a:pt x="2696" y="134"/>
                  </a:cubicBezTo>
                  <a:cubicBezTo>
                    <a:pt x="2696" y="134"/>
                    <a:pt x="2696" y="133"/>
                    <a:pt x="2696" y="133"/>
                  </a:cubicBezTo>
                  <a:cubicBezTo>
                    <a:pt x="2697" y="126"/>
                    <a:pt x="2698" y="117"/>
                    <a:pt x="2699" y="107"/>
                  </a:cubicBezTo>
                  <a:cubicBezTo>
                    <a:pt x="2699" y="110"/>
                    <a:pt x="2699" y="114"/>
                    <a:pt x="2699" y="117"/>
                  </a:cubicBezTo>
                  <a:cubicBezTo>
                    <a:pt x="2698" y="123"/>
                    <a:pt x="2697" y="129"/>
                    <a:pt x="2696" y="133"/>
                  </a:cubicBezTo>
                  <a:close/>
                  <a:moveTo>
                    <a:pt x="2701" y="159"/>
                  </a:moveTo>
                  <a:cubicBezTo>
                    <a:pt x="2701" y="159"/>
                    <a:pt x="2701" y="159"/>
                    <a:pt x="2701" y="159"/>
                  </a:cubicBezTo>
                  <a:cubicBezTo>
                    <a:pt x="2701" y="159"/>
                    <a:pt x="2701" y="159"/>
                    <a:pt x="2701" y="159"/>
                  </a:cubicBezTo>
                  <a:cubicBezTo>
                    <a:pt x="2701" y="159"/>
                    <a:pt x="2701" y="159"/>
                    <a:pt x="2701" y="159"/>
                  </a:cubicBezTo>
                  <a:close/>
                  <a:moveTo>
                    <a:pt x="2742" y="143"/>
                  </a:moveTo>
                  <a:cubicBezTo>
                    <a:pt x="2742" y="142"/>
                    <a:pt x="2742" y="142"/>
                    <a:pt x="2742" y="141"/>
                  </a:cubicBezTo>
                  <a:cubicBezTo>
                    <a:pt x="2742" y="135"/>
                    <a:pt x="2743" y="127"/>
                    <a:pt x="2743" y="117"/>
                  </a:cubicBezTo>
                  <a:cubicBezTo>
                    <a:pt x="2744" y="121"/>
                    <a:pt x="2744" y="125"/>
                    <a:pt x="2744" y="129"/>
                  </a:cubicBezTo>
                  <a:cubicBezTo>
                    <a:pt x="2743" y="135"/>
                    <a:pt x="2743" y="139"/>
                    <a:pt x="2742" y="143"/>
                  </a:cubicBezTo>
                  <a:close/>
                  <a:moveTo>
                    <a:pt x="2746" y="117"/>
                  </a:moveTo>
                  <a:cubicBezTo>
                    <a:pt x="2745" y="115"/>
                    <a:pt x="2744" y="113"/>
                    <a:pt x="2744" y="111"/>
                  </a:cubicBezTo>
                  <a:cubicBezTo>
                    <a:pt x="2744" y="108"/>
                    <a:pt x="2744" y="104"/>
                    <a:pt x="2745" y="100"/>
                  </a:cubicBezTo>
                  <a:cubicBezTo>
                    <a:pt x="2746" y="103"/>
                    <a:pt x="2746" y="106"/>
                    <a:pt x="2747" y="108"/>
                  </a:cubicBezTo>
                  <a:cubicBezTo>
                    <a:pt x="2746" y="111"/>
                    <a:pt x="2746" y="114"/>
                    <a:pt x="2746" y="117"/>
                  </a:cubicBezTo>
                  <a:close/>
                  <a:moveTo>
                    <a:pt x="2754" y="133"/>
                  </a:moveTo>
                  <a:cubicBezTo>
                    <a:pt x="2754" y="133"/>
                    <a:pt x="2754" y="133"/>
                    <a:pt x="2754" y="133"/>
                  </a:cubicBezTo>
                  <a:cubicBezTo>
                    <a:pt x="2754" y="130"/>
                    <a:pt x="2755" y="127"/>
                    <a:pt x="2755" y="124"/>
                  </a:cubicBezTo>
                  <a:cubicBezTo>
                    <a:pt x="2755" y="125"/>
                    <a:pt x="2755" y="126"/>
                    <a:pt x="2755" y="128"/>
                  </a:cubicBezTo>
                  <a:cubicBezTo>
                    <a:pt x="2755" y="130"/>
                    <a:pt x="2754" y="131"/>
                    <a:pt x="2754" y="133"/>
                  </a:cubicBezTo>
                  <a:close/>
                  <a:moveTo>
                    <a:pt x="2791" y="142"/>
                  </a:moveTo>
                  <a:cubicBezTo>
                    <a:pt x="2791" y="139"/>
                    <a:pt x="2791" y="134"/>
                    <a:pt x="2791" y="128"/>
                  </a:cubicBezTo>
                  <a:cubicBezTo>
                    <a:pt x="2791" y="130"/>
                    <a:pt x="2791" y="132"/>
                    <a:pt x="2792" y="133"/>
                  </a:cubicBezTo>
                  <a:cubicBezTo>
                    <a:pt x="2791" y="139"/>
                    <a:pt x="2791" y="142"/>
                    <a:pt x="2791" y="142"/>
                  </a:cubicBezTo>
                  <a:close/>
                  <a:moveTo>
                    <a:pt x="2812" y="135"/>
                  </a:moveTo>
                  <a:cubicBezTo>
                    <a:pt x="2812" y="134"/>
                    <a:pt x="2812" y="134"/>
                    <a:pt x="2812" y="133"/>
                  </a:cubicBezTo>
                  <a:cubicBezTo>
                    <a:pt x="2812" y="121"/>
                    <a:pt x="2812" y="103"/>
                    <a:pt x="2811" y="88"/>
                  </a:cubicBezTo>
                  <a:cubicBezTo>
                    <a:pt x="2813" y="94"/>
                    <a:pt x="2815" y="100"/>
                    <a:pt x="2816" y="106"/>
                  </a:cubicBezTo>
                  <a:cubicBezTo>
                    <a:pt x="2814" y="118"/>
                    <a:pt x="2813" y="128"/>
                    <a:pt x="2812" y="135"/>
                  </a:cubicBezTo>
                  <a:close/>
                  <a:moveTo>
                    <a:pt x="2819" y="145"/>
                  </a:moveTo>
                  <a:cubicBezTo>
                    <a:pt x="2819" y="141"/>
                    <a:pt x="2819" y="136"/>
                    <a:pt x="2819" y="129"/>
                  </a:cubicBezTo>
                  <a:cubicBezTo>
                    <a:pt x="2820" y="133"/>
                    <a:pt x="2820" y="136"/>
                    <a:pt x="2821" y="139"/>
                  </a:cubicBezTo>
                  <a:cubicBezTo>
                    <a:pt x="2820" y="143"/>
                    <a:pt x="2819" y="145"/>
                    <a:pt x="2819" y="145"/>
                  </a:cubicBezTo>
                  <a:close/>
                  <a:moveTo>
                    <a:pt x="2824" y="159"/>
                  </a:moveTo>
                  <a:cubicBezTo>
                    <a:pt x="2825" y="159"/>
                    <a:pt x="2825" y="159"/>
                    <a:pt x="2825" y="159"/>
                  </a:cubicBezTo>
                  <a:cubicBezTo>
                    <a:pt x="2825" y="159"/>
                    <a:pt x="2825" y="158"/>
                    <a:pt x="2825" y="158"/>
                  </a:cubicBezTo>
                  <a:cubicBezTo>
                    <a:pt x="2825" y="159"/>
                    <a:pt x="2826" y="160"/>
                    <a:pt x="2826" y="160"/>
                  </a:cubicBezTo>
                  <a:cubicBezTo>
                    <a:pt x="2825" y="160"/>
                    <a:pt x="2825" y="159"/>
                    <a:pt x="2824" y="159"/>
                  </a:cubicBezTo>
                  <a:close/>
                  <a:moveTo>
                    <a:pt x="2826" y="121"/>
                  </a:moveTo>
                  <a:cubicBezTo>
                    <a:pt x="2824" y="117"/>
                    <a:pt x="2823" y="114"/>
                    <a:pt x="2821" y="110"/>
                  </a:cubicBezTo>
                  <a:cubicBezTo>
                    <a:pt x="2822" y="105"/>
                    <a:pt x="2822" y="99"/>
                    <a:pt x="2823" y="94"/>
                  </a:cubicBezTo>
                  <a:cubicBezTo>
                    <a:pt x="2823" y="100"/>
                    <a:pt x="2825" y="108"/>
                    <a:pt x="2827" y="116"/>
                  </a:cubicBezTo>
                  <a:cubicBezTo>
                    <a:pt x="2826" y="118"/>
                    <a:pt x="2826" y="119"/>
                    <a:pt x="2826" y="121"/>
                  </a:cubicBezTo>
                  <a:close/>
                  <a:moveTo>
                    <a:pt x="2834" y="142"/>
                  </a:moveTo>
                  <a:cubicBezTo>
                    <a:pt x="2833" y="138"/>
                    <a:pt x="2831" y="134"/>
                    <a:pt x="2829" y="129"/>
                  </a:cubicBezTo>
                  <a:cubicBezTo>
                    <a:pt x="2829" y="129"/>
                    <a:pt x="2829" y="128"/>
                    <a:pt x="2829" y="127"/>
                  </a:cubicBezTo>
                  <a:cubicBezTo>
                    <a:pt x="2831" y="132"/>
                    <a:pt x="2832" y="137"/>
                    <a:pt x="2834" y="142"/>
                  </a:cubicBezTo>
                  <a:cubicBezTo>
                    <a:pt x="2837" y="149"/>
                    <a:pt x="2839" y="153"/>
                    <a:pt x="2839" y="155"/>
                  </a:cubicBezTo>
                  <a:cubicBezTo>
                    <a:pt x="2837" y="151"/>
                    <a:pt x="2836" y="147"/>
                    <a:pt x="2834" y="142"/>
                  </a:cubicBezTo>
                  <a:close/>
                  <a:moveTo>
                    <a:pt x="3059" y="87"/>
                  </a:moveTo>
                  <a:cubicBezTo>
                    <a:pt x="3060" y="90"/>
                    <a:pt x="3061" y="92"/>
                    <a:pt x="3061" y="95"/>
                  </a:cubicBezTo>
                  <a:cubicBezTo>
                    <a:pt x="3061" y="94"/>
                    <a:pt x="3060" y="93"/>
                    <a:pt x="3059" y="92"/>
                  </a:cubicBezTo>
                  <a:cubicBezTo>
                    <a:pt x="3059" y="90"/>
                    <a:pt x="3059" y="89"/>
                    <a:pt x="3059" y="87"/>
                  </a:cubicBezTo>
                  <a:close/>
                  <a:moveTo>
                    <a:pt x="3047" y="84"/>
                  </a:moveTo>
                  <a:cubicBezTo>
                    <a:pt x="3050" y="87"/>
                    <a:pt x="3052" y="92"/>
                    <a:pt x="3055" y="96"/>
                  </a:cubicBezTo>
                  <a:cubicBezTo>
                    <a:pt x="3055" y="97"/>
                    <a:pt x="3056" y="99"/>
                    <a:pt x="3056" y="100"/>
                  </a:cubicBezTo>
                  <a:cubicBezTo>
                    <a:pt x="3056" y="104"/>
                    <a:pt x="3055" y="108"/>
                    <a:pt x="3054" y="112"/>
                  </a:cubicBezTo>
                  <a:cubicBezTo>
                    <a:pt x="3052" y="105"/>
                    <a:pt x="3049" y="98"/>
                    <a:pt x="3046" y="91"/>
                  </a:cubicBezTo>
                  <a:cubicBezTo>
                    <a:pt x="3046" y="89"/>
                    <a:pt x="3047" y="86"/>
                    <a:pt x="3047" y="84"/>
                  </a:cubicBezTo>
                  <a:close/>
                  <a:moveTo>
                    <a:pt x="3052" y="111"/>
                  </a:moveTo>
                  <a:cubicBezTo>
                    <a:pt x="3049" y="108"/>
                    <a:pt x="3047" y="105"/>
                    <a:pt x="3045" y="102"/>
                  </a:cubicBezTo>
                  <a:cubicBezTo>
                    <a:pt x="3045" y="99"/>
                    <a:pt x="3046" y="96"/>
                    <a:pt x="3046" y="93"/>
                  </a:cubicBezTo>
                  <a:cubicBezTo>
                    <a:pt x="3048" y="98"/>
                    <a:pt x="3050" y="105"/>
                    <a:pt x="3052" y="111"/>
                  </a:cubicBezTo>
                  <a:close/>
                  <a:moveTo>
                    <a:pt x="3034" y="56"/>
                  </a:moveTo>
                  <a:cubicBezTo>
                    <a:pt x="3039" y="62"/>
                    <a:pt x="3042" y="68"/>
                    <a:pt x="3045" y="74"/>
                  </a:cubicBezTo>
                  <a:cubicBezTo>
                    <a:pt x="3042" y="69"/>
                    <a:pt x="3038" y="64"/>
                    <a:pt x="3034" y="60"/>
                  </a:cubicBezTo>
                  <a:cubicBezTo>
                    <a:pt x="3034" y="59"/>
                    <a:pt x="3034" y="57"/>
                    <a:pt x="3034" y="56"/>
                  </a:cubicBezTo>
                  <a:close/>
                  <a:moveTo>
                    <a:pt x="3033" y="64"/>
                  </a:moveTo>
                  <a:cubicBezTo>
                    <a:pt x="3037" y="69"/>
                    <a:pt x="3041" y="74"/>
                    <a:pt x="3044" y="80"/>
                  </a:cubicBezTo>
                  <a:cubicBezTo>
                    <a:pt x="3044" y="81"/>
                    <a:pt x="3043" y="83"/>
                    <a:pt x="3043" y="85"/>
                  </a:cubicBezTo>
                  <a:cubicBezTo>
                    <a:pt x="3042" y="84"/>
                    <a:pt x="3042" y="83"/>
                    <a:pt x="3042" y="83"/>
                  </a:cubicBezTo>
                  <a:cubicBezTo>
                    <a:pt x="3042" y="83"/>
                    <a:pt x="3042" y="84"/>
                    <a:pt x="3043" y="85"/>
                  </a:cubicBezTo>
                  <a:cubicBezTo>
                    <a:pt x="3042" y="88"/>
                    <a:pt x="3041" y="91"/>
                    <a:pt x="3040" y="94"/>
                  </a:cubicBezTo>
                  <a:cubicBezTo>
                    <a:pt x="3037" y="89"/>
                    <a:pt x="3034" y="85"/>
                    <a:pt x="3031" y="80"/>
                  </a:cubicBezTo>
                  <a:cubicBezTo>
                    <a:pt x="3032" y="75"/>
                    <a:pt x="3033" y="69"/>
                    <a:pt x="3033" y="64"/>
                  </a:cubicBezTo>
                  <a:close/>
                  <a:moveTo>
                    <a:pt x="3024" y="139"/>
                  </a:moveTo>
                  <a:cubicBezTo>
                    <a:pt x="3024" y="120"/>
                    <a:pt x="3027" y="101"/>
                    <a:pt x="3030" y="83"/>
                  </a:cubicBezTo>
                  <a:cubicBezTo>
                    <a:pt x="3033" y="87"/>
                    <a:pt x="3036" y="91"/>
                    <a:pt x="3039" y="95"/>
                  </a:cubicBezTo>
                  <a:cubicBezTo>
                    <a:pt x="3033" y="114"/>
                    <a:pt x="3027" y="133"/>
                    <a:pt x="3025" y="152"/>
                  </a:cubicBezTo>
                  <a:cubicBezTo>
                    <a:pt x="3024" y="148"/>
                    <a:pt x="3024" y="143"/>
                    <a:pt x="3024" y="139"/>
                  </a:cubicBezTo>
                  <a:close/>
                  <a:moveTo>
                    <a:pt x="3043" y="143"/>
                  </a:moveTo>
                  <a:cubicBezTo>
                    <a:pt x="3043" y="142"/>
                    <a:pt x="3042" y="141"/>
                    <a:pt x="3041" y="140"/>
                  </a:cubicBezTo>
                  <a:cubicBezTo>
                    <a:pt x="3042" y="141"/>
                    <a:pt x="3042" y="143"/>
                    <a:pt x="3043" y="144"/>
                  </a:cubicBezTo>
                  <a:cubicBezTo>
                    <a:pt x="3041" y="146"/>
                    <a:pt x="3040" y="149"/>
                    <a:pt x="3038" y="152"/>
                  </a:cubicBezTo>
                  <a:cubicBezTo>
                    <a:pt x="3039" y="146"/>
                    <a:pt x="3040" y="140"/>
                    <a:pt x="3041" y="135"/>
                  </a:cubicBezTo>
                  <a:cubicBezTo>
                    <a:pt x="3042" y="137"/>
                    <a:pt x="3043" y="139"/>
                    <a:pt x="3044" y="142"/>
                  </a:cubicBezTo>
                  <a:cubicBezTo>
                    <a:pt x="3044" y="142"/>
                    <a:pt x="3043" y="142"/>
                    <a:pt x="3043" y="143"/>
                  </a:cubicBezTo>
                  <a:close/>
                  <a:moveTo>
                    <a:pt x="3042" y="126"/>
                  </a:moveTo>
                  <a:cubicBezTo>
                    <a:pt x="3043" y="118"/>
                    <a:pt x="3044" y="110"/>
                    <a:pt x="3045" y="102"/>
                  </a:cubicBezTo>
                  <a:cubicBezTo>
                    <a:pt x="3048" y="107"/>
                    <a:pt x="3051" y="112"/>
                    <a:pt x="3053" y="116"/>
                  </a:cubicBezTo>
                  <a:cubicBezTo>
                    <a:pt x="3052" y="122"/>
                    <a:pt x="3050" y="127"/>
                    <a:pt x="3048" y="133"/>
                  </a:cubicBezTo>
                  <a:cubicBezTo>
                    <a:pt x="3045" y="130"/>
                    <a:pt x="3043" y="128"/>
                    <a:pt x="3042" y="126"/>
                  </a:cubicBezTo>
                  <a:close/>
                  <a:moveTo>
                    <a:pt x="3054" y="140"/>
                  </a:moveTo>
                  <a:cubicBezTo>
                    <a:pt x="3053" y="140"/>
                    <a:pt x="3053" y="140"/>
                    <a:pt x="3053" y="140"/>
                  </a:cubicBezTo>
                  <a:cubicBezTo>
                    <a:pt x="3054" y="135"/>
                    <a:pt x="3055" y="130"/>
                    <a:pt x="3056" y="125"/>
                  </a:cubicBezTo>
                  <a:cubicBezTo>
                    <a:pt x="3056" y="127"/>
                    <a:pt x="3057" y="128"/>
                    <a:pt x="3057" y="130"/>
                  </a:cubicBezTo>
                  <a:cubicBezTo>
                    <a:pt x="3056" y="133"/>
                    <a:pt x="3055" y="137"/>
                    <a:pt x="3054" y="140"/>
                  </a:cubicBezTo>
                  <a:close/>
                  <a:moveTo>
                    <a:pt x="3060" y="122"/>
                  </a:moveTo>
                  <a:cubicBezTo>
                    <a:pt x="3059" y="120"/>
                    <a:pt x="3058" y="119"/>
                    <a:pt x="3057" y="117"/>
                  </a:cubicBezTo>
                  <a:cubicBezTo>
                    <a:pt x="3057" y="114"/>
                    <a:pt x="3058" y="110"/>
                    <a:pt x="3058" y="106"/>
                  </a:cubicBezTo>
                  <a:cubicBezTo>
                    <a:pt x="3059" y="111"/>
                    <a:pt x="3060" y="115"/>
                    <a:pt x="3061" y="120"/>
                  </a:cubicBezTo>
                  <a:cubicBezTo>
                    <a:pt x="3061" y="120"/>
                    <a:pt x="3061" y="121"/>
                    <a:pt x="3060" y="122"/>
                  </a:cubicBezTo>
                  <a:close/>
                  <a:moveTo>
                    <a:pt x="3062" y="151"/>
                  </a:moveTo>
                  <a:cubicBezTo>
                    <a:pt x="3061" y="151"/>
                    <a:pt x="3061" y="151"/>
                    <a:pt x="3061" y="151"/>
                  </a:cubicBezTo>
                  <a:cubicBezTo>
                    <a:pt x="3062" y="150"/>
                    <a:pt x="3062" y="150"/>
                    <a:pt x="3062" y="149"/>
                  </a:cubicBezTo>
                  <a:cubicBezTo>
                    <a:pt x="3062" y="149"/>
                    <a:pt x="3062" y="149"/>
                    <a:pt x="3062" y="149"/>
                  </a:cubicBezTo>
                  <a:cubicBezTo>
                    <a:pt x="3062" y="150"/>
                    <a:pt x="3062" y="150"/>
                    <a:pt x="3062" y="151"/>
                  </a:cubicBezTo>
                  <a:close/>
                  <a:moveTo>
                    <a:pt x="3062" y="117"/>
                  </a:moveTo>
                  <a:cubicBezTo>
                    <a:pt x="3061" y="112"/>
                    <a:pt x="3060" y="107"/>
                    <a:pt x="3058" y="102"/>
                  </a:cubicBezTo>
                  <a:cubicBezTo>
                    <a:pt x="3058" y="102"/>
                    <a:pt x="3059" y="101"/>
                    <a:pt x="3059" y="101"/>
                  </a:cubicBezTo>
                  <a:cubicBezTo>
                    <a:pt x="3061" y="105"/>
                    <a:pt x="3063" y="108"/>
                    <a:pt x="3065" y="112"/>
                  </a:cubicBezTo>
                  <a:cubicBezTo>
                    <a:pt x="3064" y="113"/>
                    <a:pt x="3063" y="115"/>
                    <a:pt x="3063" y="116"/>
                  </a:cubicBezTo>
                  <a:cubicBezTo>
                    <a:pt x="3062" y="117"/>
                    <a:pt x="3062" y="117"/>
                    <a:pt x="3062" y="117"/>
                  </a:cubicBezTo>
                  <a:close/>
                  <a:moveTo>
                    <a:pt x="3065" y="143"/>
                  </a:moveTo>
                  <a:cubicBezTo>
                    <a:pt x="3064" y="142"/>
                    <a:pt x="3064" y="142"/>
                    <a:pt x="3064" y="142"/>
                  </a:cubicBezTo>
                  <a:cubicBezTo>
                    <a:pt x="3064" y="141"/>
                    <a:pt x="3065" y="141"/>
                    <a:pt x="3065" y="140"/>
                  </a:cubicBezTo>
                  <a:cubicBezTo>
                    <a:pt x="3065" y="140"/>
                    <a:pt x="3065" y="141"/>
                    <a:pt x="3065" y="141"/>
                  </a:cubicBezTo>
                  <a:cubicBezTo>
                    <a:pt x="3065" y="142"/>
                    <a:pt x="3065" y="142"/>
                    <a:pt x="3065" y="143"/>
                  </a:cubicBezTo>
                  <a:close/>
                  <a:moveTo>
                    <a:pt x="3068" y="131"/>
                  </a:moveTo>
                  <a:cubicBezTo>
                    <a:pt x="3068" y="131"/>
                    <a:pt x="3068" y="131"/>
                    <a:pt x="3068" y="131"/>
                  </a:cubicBezTo>
                  <a:cubicBezTo>
                    <a:pt x="3068" y="131"/>
                    <a:pt x="3068" y="131"/>
                    <a:pt x="3068" y="131"/>
                  </a:cubicBezTo>
                  <a:cubicBezTo>
                    <a:pt x="3068" y="131"/>
                    <a:pt x="3068" y="131"/>
                    <a:pt x="3068" y="131"/>
                  </a:cubicBezTo>
                  <a:close/>
                  <a:moveTo>
                    <a:pt x="3070" y="151"/>
                  </a:moveTo>
                  <a:cubicBezTo>
                    <a:pt x="3070" y="151"/>
                    <a:pt x="3070" y="151"/>
                    <a:pt x="3070" y="151"/>
                  </a:cubicBezTo>
                  <a:cubicBezTo>
                    <a:pt x="3070" y="151"/>
                    <a:pt x="3070" y="151"/>
                    <a:pt x="3070" y="152"/>
                  </a:cubicBezTo>
                  <a:cubicBezTo>
                    <a:pt x="3070" y="152"/>
                    <a:pt x="3070" y="151"/>
                    <a:pt x="3070" y="151"/>
                  </a:cubicBezTo>
                  <a:close/>
                  <a:moveTo>
                    <a:pt x="3072" y="126"/>
                  </a:moveTo>
                  <a:cubicBezTo>
                    <a:pt x="3072" y="128"/>
                    <a:pt x="3071" y="129"/>
                    <a:pt x="3070" y="131"/>
                  </a:cubicBezTo>
                  <a:cubicBezTo>
                    <a:pt x="3070" y="129"/>
                    <a:pt x="3070" y="127"/>
                    <a:pt x="3070" y="125"/>
                  </a:cubicBezTo>
                  <a:cubicBezTo>
                    <a:pt x="3070" y="124"/>
                    <a:pt x="3070" y="123"/>
                    <a:pt x="3071" y="122"/>
                  </a:cubicBezTo>
                  <a:cubicBezTo>
                    <a:pt x="3071" y="123"/>
                    <a:pt x="3072" y="124"/>
                    <a:pt x="3072" y="125"/>
                  </a:cubicBezTo>
                  <a:lnTo>
                    <a:pt x="3072" y="126"/>
                  </a:lnTo>
                  <a:close/>
                  <a:moveTo>
                    <a:pt x="3080" y="91"/>
                  </a:moveTo>
                  <a:cubicBezTo>
                    <a:pt x="3080" y="92"/>
                    <a:pt x="3080" y="94"/>
                    <a:pt x="3080" y="96"/>
                  </a:cubicBezTo>
                  <a:cubicBezTo>
                    <a:pt x="3080" y="95"/>
                    <a:pt x="3080" y="94"/>
                    <a:pt x="3079" y="93"/>
                  </a:cubicBezTo>
                  <a:cubicBezTo>
                    <a:pt x="3079" y="92"/>
                    <a:pt x="3079" y="91"/>
                    <a:pt x="3080" y="91"/>
                  </a:cubicBezTo>
                  <a:close/>
                  <a:moveTo>
                    <a:pt x="3078" y="117"/>
                  </a:moveTo>
                  <a:cubicBezTo>
                    <a:pt x="3077" y="113"/>
                    <a:pt x="3076" y="109"/>
                    <a:pt x="3076" y="106"/>
                  </a:cubicBezTo>
                  <a:cubicBezTo>
                    <a:pt x="3076" y="105"/>
                    <a:pt x="3076" y="105"/>
                    <a:pt x="3076" y="104"/>
                  </a:cubicBezTo>
                  <a:cubicBezTo>
                    <a:pt x="3077" y="107"/>
                    <a:pt x="3078" y="111"/>
                    <a:pt x="3079" y="114"/>
                  </a:cubicBezTo>
                  <a:cubicBezTo>
                    <a:pt x="3079" y="115"/>
                    <a:pt x="3078" y="116"/>
                    <a:pt x="3078" y="117"/>
                  </a:cubicBezTo>
                  <a:close/>
                  <a:moveTo>
                    <a:pt x="3081" y="127"/>
                  </a:moveTo>
                  <a:cubicBezTo>
                    <a:pt x="3080" y="127"/>
                    <a:pt x="3080" y="126"/>
                    <a:pt x="3080" y="126"/>
                  </a:cubicBezTo>
                  <a:cubicBezTo>
                    <a:pt x="3080" y="125"/>
                    <a:pt x="3080" y="125"/>
                    <a:pt x="3081" y="124"/>
                  </a:cubicBezTo>
                  <a:cubicBezTo>
                    <a:pt x="3081" y="125"/>
                    <a:pt x="3081" y="126"/>
                    <a:pt x="3081" y="127"/>
                  </a:cubicBezTo>
                  <a:close/>
                  <a:moveTo>
                    <a:pt x="3087" y="141"/>
                  </a:moveTo>
                  <a:cubicBezTo>
                    <a:pt x="3087" y="140"/>
                    <a:pt x="3087" y="140"/>
                    <a:pt x="3087" y="140"/>
                  </a:cubicBezTo>
                  <a:cubicBezTo>
                    <a:pt x="3087" y="140"/>
                    <a:pt x="3087" y="140"/>
                    <a:pt x="3087" y="140"/>
                  </a:cubicBezTo>
                  <a:cubicBezTo>
                    <a:pt x="3087" y="139"/>
                    <a:pt x="3087" y="139"/>
                    <a:pt x="3087" y="139"/>
                  </a:cubicBezTo>
                  <a:cubicBezTo>
                    <a:pt x="3087" y="139"/>
                    <a:pt x="3087" y="140"/>
                    <a:pt x="3087" y="141"/>
                  </a:cubicBezTo>
                  <a:close/>
                  <a:moveTo>
                    <a:pt x="3119" y="64"/>
                  </a:moveTo>
                  <a:cubicBezTo>
                    <a:pt x="3120" y="69"/>
                    <a:pt x="3121" y="75"/>
                    <a:pt x="3122" y="80"/>
                  </a:cubicBezTo>
                  <a:cubicBezTo>
                    <a:pt x="3120" y="82"/>
                    <a:pt x="3119" y="85"/>
                    <a:pt x="3117" y="87"/>
                  </a:cubicBezTo>
                  <a:cubicBezTo>
                    <a:pt x="3117" y="86"/>
                    <a:pt x="3116" y="84"/>
                    <a:pt x="3115" y="83"/>
                  </a:cubicBezTo>
                  <a:cubicBezTo>
                    <a:pt x="3116" y="84"/>
                    <a:pt x="3117" y="86"/>
                    <a:pt x="3117" y="87"/>
                  </a:cubicBezTo>
                  <a:cubicBezTo>
                    <a:pt x="3116" y="90"/>
                    <a:pt x="3114" y="92"/>
                    <a:pt x="3113" y="94"/>
                  </a:cubicBezTo>
                  <a:cubicBezTo>
                    <a:pt x="3111" y="89"/>
                    <a:pt x="3110" y="85"/>
                    <a:pt x="3108" y="80"/>
                  </a:cubicBezTo>
                  <a:cubicBezTo>
                    <a:pt x="3112" y="74"/>
                    <a:pt x="3116" y="69"/>
                    <a:pt x="3119" y="64"/>
                  </a:cubicBezTo>
                  <a:close/>
                  <a:moveTo>
                    <a:pt x="3097" y="72"/>
                  </a:moveTo>
                  <a:cubicBezTo>
                    <a:pt x="3099" y="75"/>
                    <a:pt x="3100" y="77"/>
                    <a:pt x="3102" y="80"/>
                  </a:cubicBezTo>
                  <a:cubicBezTo>
                    <a:pt x="3100" y="82"/>
                    <a:pt x="3099" y="84"/>
                    <a:pt x="3097" y="86"/>
                  </a:cubicBezTo>
                  <a:cubicBezTo>
                    <a:pt x="3097" y="85"/>
                    <a:pt x="3096" y="83"/>
                    <a:pt x="3096" y="82"/>
                  </a:cubicBezTo>
                  <a:cubicBezTo>
                    <a:pt x="3096" y="78"/>
                    <a:pt x="3096" y="74"/>
                    <a:pt x="3097" y="72"/>
                  </a:cubicBezTo>
                  <a:close/>
                  <a:moveTo>
                    <a:pt x="3090" y="108"/>
                  </a:moveTo>
                  <a:cubicBezTo>
                    <a:pt x="3091" y="106"/>
                    <a:pt x="3093" y="104"/>
                    <a:pt x="3094" y="101"/>
                  </a:cubicBezTo>
                  <a:cubicBezTo>
                    <a:pt x="3094" y="106"/>
                    <a:pt x="3095" y="112"/>
                    <a:pt x="3096" y="117"/>
                  </a:cubicBezTo>
                  <a:cubicBezTo>
                    <a:pt x="3095" y="119"/>
                    <a:pt x="3093" y="120"/>
                    <a:pt x="3092" y="122"/>
                  </a:cubicBezTo>
                  <a:cubicBezTo>
                    <a:pt x="3092" y="117"/>
                    <a:pt x="3091" y="113"/>
                    <a:pt x="3090" y="108"/>
                  </a:cubicBezTo>
                  <a:close/>
                  <a:moveTo>
                    <a:pt x="3097" y="134"/>
                  </a:moveTo>
                  <a:cubicBezTo>
                    <a:pt x="3096" y="131"/>
                    <a:pt x="3095" y="128"/>
                    <a:pt x="3094" y="126"/>
                  </a:cubicBezTo>
                  <a:cubicBezTo>
                    <a:pt x="3095" y="124"/>
                    <a:pt x="3095" y="123"/>
                    <a:pt x="3096" y="122"/>
                  </a:cubicBezTo>
                  <a:cubicBezTo>
                    <a:pt x="3097" y="123"/>
                    <a:pt x="3097" y="125"/>
                    <a:pt x="3097" y="127"/>
                  </a:cubicBezTo>
                  <a:cubicBezTo>
                    <a:pt x="3097" y="129"/>
                    <a:pt x="3097" y="131"/>
                    <a:pt x="3097" y="134"/>
                  </a:cubicBezTo>
                  <a:close/>
                  <a:moveTo>
                    <a:pt x="3096" y="98"/>
                  </a:moveTo>
                  <a:cubicBezTo>
                    <a:pt x="3096" y="98"/>
                    <a:pt x="3096" y="97"/>
                    <a:pt x="3097" y="97"/>
                  </a:cubicBezTo>
                  <a:cubicBezTo>
                    <a:pt x="3097" y="101"/>
                    <a:pt x="3097" y="105"/>
                    <a:pt x="3097" y="108"/>
                  </a:cubicBezTo>
                  <a:cubicBezTo>
                    <a:pt x="3097" y="105"/>
                    <a:pt x="3096" y="101"/>
                    <a:pt x="3096" y="98"/>
                  </a:cubicBezTo>
                  <a:close/>
                  <a:moveTo>
                    <a:pt x="3100" y="92"/>
                  </a:moveTo>
                  <a:cubicBezTo>
                    <a:pt x="3101" y="90"/>
                    <a:pt x="3103" y="88"/>
                    <a:pt x="3104" y="86"/>
                  </a:cubicBezTo>
                  <a:cubicBezTo>
                    <a:pt x="3105" y="88"/>
                    <a:pt x="3106" y="91"/>
                    <a:pt x="3107" y="93"/>
                  </a:cubicBezTo>
                  <a:cubicBezTo>
                    <a:pt x="3107" y="96"/>
                    <a:pt x="3107" y="99"/>
                    <a:pt x="3108" y="102"/>
                  </a:cubicBezTo>
                  <a:cubicBezTo>
                    <a:pt x="3107" y="104"/>
                    <a:pt x="3106" y="105"/>
                    <a:pt x="3104" y="106"/>
                  </a:cubicBezTo>
                  <a:cubicBezTo>
                    <a:pt x="3103" y="102"/>
                    <a:pt x="3102" y="97"/>
                    <a:pt x="3100" y="92"/>
                  </a:cubicBezTo>
                  <a:close/>
                  <a:moveTo>
                    <a:pt x="3105" y="107"/>
                  </a:moveTo>
                  <a:cubicBezTo>
                    <a:pt x="3106" y="106"/>
                    <a:pt x="3107" y="104"/>
                    <a:pt x="3108" y="102"/>
                  </a:cubicBezTo>
                  <a:cubicBezTo>
                    <a:pt x="3110" y="118"/>
                    <a:pt x="3112" y="133"/>
                    <a:pt x="3114" y="149"/>
                  </a:cubicBezTo>
                  <a:cubicBezTo>
                    <a:pt x="3111" y="137"/>
                    <a:pt x="3108" y="122"/>
                    <a:pt x="3105" y="107"/>
                  </a:cubicBezTo>
                  <a:close/>
                  <a:moveTo>
                    <a:pt x="3113" y="95"/>
                  </a:moveTo>
                  <a:cubicBezTo>
                    <a:pt x="3115" y="93"/>
                    <a:pt x="3116" y="91"/>
                    <a:pt x="3118" y="89"/>
                  </a:cubicBezTo>
                  <a:cubicBezTo>
                    <a:pt x="3124" y="103"/>
                    <a:pt x="3125" y="120"/>
                    <a:pt x="3125" y="136"/>
                  </a:cubicBezTo>
                  <a:cubicBezTo>
                    <a:pt x="3122" y="122"/>
                    <a:pt x="3118" y="109"/>
                    <a:pt x="3113" y="95"/>
                  </a:cubicBezTo>
                  <a:close/>
                  <a:moveTo>
                    <a:pt x="3118" y="88"/>
                  </a:moveTo>
                  <a:cubicBezTo>
                    <a:pt x="3120" y="86"/>
                    <a:pt x="3121" y="85"/>
                    <a:pt x="3122" y="83"/>
                  </a:cubicBezTo>
                  <a:cubicBezTo>
                    <a:pt x="3123" y="90"/>
                    <a:pt x="3125" y="98"/>
                    <a:pt x="3126" y="105"/>
                  </a:cubicBezTo>
                  <a:cubicBezTo>
                    <a:pt x="3123" y="99"/>
                    <a:pt x="3121" y="93"/>
                    <a:pt x="3118" y="88"/>
                  </a:cubicBezTo>
                  <a:close/>
                  <a:moveTo>
                    <a:pt x="3131" y="92"/>
                  </a:moveTo>
                  <a:cubicBezTo>
                    <a:pt x="3129" y="86"/>
                    <a:pt x="3128" y="80"/>
                    <a:pt x="3127" y="74"/>
                  </a:cubicBezTo>
                  <a:cubicBezTo>
                    <a:pt x="3129" y="71"/>
                    <a:pt x="3131" y="68"/>
                    <a:pt x="3132" y="65"/>
                  </a:cubicBezTo>
                  <a:cubicBezTo>
                    <a:pt x="3134" y="69"/>
                    <a:pt x="3137" y="72"/>
                    <a:pt x="3139" y="75"/>
                  </a:cubicBezTo>
                  <a:cubicBezTo>
                    <a:pt x="3139" y="77"/>
                    <a:pt x="3139" y="79"/>
                    <a:pt x="3139" y="81"/>
                  </a:cubicBezTo>
                  <a:cubicBezTo>
                    <a:pt x="3138" y="80"/>
                    <a:pt x="3138" y="80"/>
                    <a:pt x="3137" y="79"/>
                  </a:cubicBezTo>
                  <a:cubicBezTo>
                    <a:pt x="3138" y="80"/>
                    <a:pt x="3138" y="81"/>
                    <a:pt x="3139" y="81"/>
                  </a:cubicBezTo>
                  <a:cubicBezTo>
                    <a:pt x="3138" y="86"/>
                    <a:pt x="3138" y="90"/>
                    <a:pt x="3138" y="91"/>
                  </a:cubicBezTo>
                  <a:cubicBezTo>
                    <a:pt x="3138" y="95"/>
                    <a:pt x="3138" y="100"/>
                    <a:pt x="3139" y="104"/>
                  </a:cubicBezTo>
                  <a:cubicBezTo>
                    <a:pt x="3138" y="101"/>
                    <a:pt x="3138" y="99"/>
                    <a:pt x="3137" y="96"/>
                  </a:cubicBezTo>
                  <a:cubicBezTo>
                    <a:pt x="3138" y="100"/>
                    <a:pt x="3138" y="104"/>
                    <a:pt x="3139" y="108"/>
                  </a:cubicBezTo>
                  <a:cubicBezTo>
                    <a:pt x="3139" y="120"/>
                    <a:pt x="3140" y="132"/>
                    <a:pt x="3140" y="143"/>
                  </a:cubicBezTo>
                  <a:cubicBezTo>
                    <a:pt x="3138" y="126"/>
                    <a:pt x="3135" y="109"/>
                    <a:pt x="3131" y="92"/>
                  </a:cubicBezTo>
                  <a:close/>
                  <a:moveTo>
                    <a:pt x="3154" y="125"/>
                  </a:moveTo>
                  <a:cubicBezTo>
                    <a:pt x="3151" y="116"/>
                    <a:pt x="3149" y="108"/>
                    <a:pt x="3146" y="99"/>
                  </a:cubicBezTo>
                  <a:cubicBezTo>
                    <a:pt x="3144" y="93"/>
                    <a:pt x="3143" y="87"/>
                    <a:pt x="3143" y="82"/>
                  </a:cubicBezTo>
                  <a:cubicBezTo>
                    <a:pt x="3148" y="91"/>
                    <a:pt x="3151" y="100"/>
                    <a:pt x="3154" y="109"/>
                  </a:cubicBezTo>
                  <a:cubicBezTo>
                    <a:pt x="3154" y="114"/>
                    <a:pt x="3154" y="120"/>
                    <a:pt x="3154" y="125"/>
                  </a:cubicBezTo>
                  <a:close/>
                  <a:moveTo>
                    <a:pt x="3154" y="97"/>
                  </a:moveTo>
                  <a:cubicBezTo>
                    <a:pt x="3151" y="90"/>
                    <a:pt x="3147" y="83"/>
                    <a:pt x="3142" y="77"/>
                  </a:cubicBezTo>
                  <a:cubicBezTo>
                    <a:pt x="3142" y="72"/>
                    <a:pt x="3141" y="67"/>
                    <a:pt x="3142" y="63"/>
                  </a:cubicBezTo>
                  <a:cubicBezTo>
                    <a:pt x="3147" y="70"/>
                    <a:pt x="3151" y="77"/>
                    <a:pt x="3155" y="85"/>
                  </a:cubicBezTo>
                  <a:cubicBezTo>
                    <a:pt x="3155" y="89"/>
                    <a:pt x="3155" y="93"/>
                    <a:pt x="3154" y="97"/>
                  </a:cubicBezTo>
                  <a:close/>
                  <a:moveTo>
                    <a:pt x="3164" y="119"/>
                  </a:moveTo>
                  <a:cubicBezTo>
                    <a:pt x="3163" y="110"/>
                    <a:pt x="3161" y="102"/>
                    <a:pt x="3159" y="93"/>
                  </a:cubicBezTo>
                  <a:cubicBezTo>
                    <a:pt x="3161" y="98"/>
                    <a:pt x="3164" y="104"/>
                    <a:pt x="3165" y="109"/>
                  </a:cubicBezTo>
                  <a:cubicBezTo>
                    <a:pt x="3166" y="112"/>
                    <a:pt x="3166" y="114"/>
                    <a:pt x="3167" y="116"/>
                  </a:cubicBezTo>
                  <a:cubicBezTo>
                    <a:pt x="3167" y="120"/>
                    <a:pt x="3167" y="124"/>
                    <a:pt x="3167" y="127"/>
                  </a:cubicBezTo>
                  <a:cubicBezTo>
                    <a:pt x="3166" y="125"/>
                    <a:pt x="3165" y="122"/>
                    <a:pt x="3164" y="119"/>
                  </a:cubicBezTo>
                  <a:close/>
                  <a:moveTo>
                    <a:pt x="3175" y="151"/>
                  </a:moveTo>
                  <a:cubicBezTo>
                    <a:pt x="3175" y="151"/>
                    <a:pt x="3175" y="151"/>
                    <a:pt x="3175" y="151"/>
                  </a:cubicBezTo>
                  <a:cubicBezTo>
                    <a:pt x="3175" y="151"/>
                    <a:pt x="3175" y="150"/>
                    <a:pt x="3175" y="150"/>
                  </a:cubicBezTo>
                  <a:cubicBezTo>
                    <a:pt x="3175" y="150"/>
                    <a:pt x="3175" y="150"/>
                    <a:pt x="3175" y="150"/>
                  </a:cubicBezTo>
                  <a:cubicBezTo>
                    <a:pt x="3175" y="151"/>
                    <a:pt x="3175" y="151"/>
                    <a:pt x="3175" y="151"/>
                  </a:cubicBezTo>
                  <a:close/>
                  <a:moveTo>
                    <a:pt x="3181" y="114"/>
                  </a:moveTo>
                  <a:cubicBezTo>
                    <a:pt x="3179" y="105"/>
                    <a:pt x="3176" y="96"/>
                    <a:pt x="3172" y="88"/>
                  </a:cubicBezTo>
                  <a:cubicBezTo>
                    <a:pt x="3176" y="97"/>
                    <a:pt x="3178" y="110"/>
                    <a:pt x="3180" y="122"/>
                  </a:cubicBezTo>
                  <a:cubicBezTo>
                    <a:pt x="3179" y="127"/>
                    <a:pt x="3178" y="132"/>
                    <a:pt x="3177" y="136"/>
                  </a:cubicBezTo>
                  <a:cubicBezTo>
                    <a:pt x="3176" y="134"/>
                    <a:pt x="3176" y="133"/>
                    <a:pt x="3175" y="131"/>
                  </a:cubicBezTo>
                  <a:cubicBezTo>
                    <a:pt x="3175" y="117"/>
                    <a:pt x="3174" y="102"/>
                    <a:pt x="3172" y="87"/>
                  </a:cubicBezTo>
                  <a:cubicBezTo>
                    <a:pt x="3172" y="87"/>
                    <a:pt x="3172" y="88"/>
                    <a:pt x="3172" y="88"/>
                  </a:cubicBezTo>
                  <a:cubicBezTo>
                    <a:pt x="3172" y="88"/>
                    <a:pt x="3172" y="87"/>
                    <a:pt x="3172" y="87"/>
                  </a:cubicBezTo>
                  <a:cubicBezTo>
                    <a:pt x="3171" y="82"/>
                    <a:pt x="3171" y="78"/>
                    <a:pt x="3170" y="73"/>
                  </a:cubicBezTo>
                  <a:cubicBezTo>
                    <a:pt x="3177" y="81"/>
                    <a:pt x="3181" y="91"/>
                    <a:pt x="3184" y="101"/>
                  </a:cubicBezTo>
                  <a:cubicBezTo>
                    <a:pt x="3183" y="105"/>
                    <a:pt x="3182" y="109"/>
                    <a:pt x="3181" y="114"/>
                  </a:cubicBezTo>
                  <a:close/>
                  <a:moveTo>
                    <a:pt x="3188" y="139"/>
                  </a:moveTo>
                  <a:cubicBezTo>
                    <a:pt x="3187" y="137"/>
                    <a:pt x="3187" y="136"/>
                    <a:pt x="3187" y="135"/>
                  </a:cubicBezTo>
                  <a:cubicBezTo>
                    <a:pt x="3187" y="124"/>
                    <a:pt x="3183" y="112"/>
                    <a:pt x="3184" y="101"/>
                  </a:cubicBezTo>
                  <a:cubicBezTo>
                    <a:pt x="3187" y="110"/>
                    <a:pt x="3189" y="119"/>
                    <a:pt x="3190" y="128"/>
                  </a:cubicBezTo>
                  <a:cubicBezTo>
                    <a:pt x="3189" y="132"/>
                    <a:pt x="3188" y="135"/>
                    <a:pt x="3188" y="139"/>
                  </a:cubicBezTo>
                  <a:close/>
                  <a:moveTo>
                    <a:pt x="3203" y="136"/>
                  </a:moveTo>
                  <a:cubicBezTo>
                    <a:pt x="3203" y="135"/>
                    <a:pt x="3202" y="134"/>
                    <a:pt x="3202" y="133"/>
                  </a:cubicBezTo>
                  <a:cubicBezTo>
                    <a:pt x="3201" y="131"/>
                    <a:pt x="3201" y="129"/>
                    <a:pt x="3200" y="128"/>
                  </a:cubicBezTo>
                  <a:cubicBezTo>
                    <a:pt x="3200" y="127"/>
                    <a:pt x="3200" y="127"/>
                    <a:pt x="3200" y="127"/>
                  </a:cubicBezTo>
                  <a:cubicBezTo>
                    <a:pt x="3201" y="129"/>
                    <a:pt x="3201" y="131"/>
                    <a:pt x="3202" y="133"/>
                  </a:cubicBezTo>
                  <a:cubicBezTo>
                    <a:pt x="3202" y="134"/>
                    <a:pt x="3203" y="135"/>
                    <a:pt x="3203" y="136"/>
                  </a:cubicBezTo>
                  <a:cubicBezTo>
                    <a:pt x="3203" y="136"/>
                    <a:pt x="3203" y="136"/>
                    <a:pt x="3203" y="136"/>
                  </a:cubicBezTo>
                  <a:close/>
                  <a:moveTo>
                    <a:pt x="3204" y="133"/>
                  </a:moveTo>
                  <a:cubicBezTo>
                    <a:pt x="3203" y="129"/>
                    <a:pt x="3202" y="125"/>
                    <a:pt x="3200" y="120"/>
                  </a:cubicBezTo>
                  <a:cubicBezTo>
                    <a:pt x="3200" y="119"/>
                    <a:pt x="3200" y="117"/>
                    <a:pt x="3200" y="115"/>
                  </a:cubicBezTo>
                  <a:cubicBezTo>
                    <a:pt x="3200" y="112"/>
                    <a:pt x="3200" y="109"/>
                    <a:pt x="3201" y="105"/>
                  </a:cubicBezTo>
                  <a:cubicBezTo>
                    <a:pt x="3203" y="112"/>
                    <a:pt x="3204" y="119"/>
                    <a:pt x="3206" y="126"/>
                  </a:cubicBezTo>
                  <a:cubicBezTo>
                    <a:pt x="3205" y="128"/>
                    <a:pt x="3205" y="130"/>
                    <a:pt x="3204" y="133"/>
                  </a:cubicBezTo>
                  <a:close/>
                  <a:moveTo>
                    <a:pt x="3218" y="139"/>
                  </a:moveTo>
                  <a:cubicBezTo>
                    <a:pt x="3218" y="139"/>
                    <a:pt x="3218" y="139"/>
                    <a:pt x="3218" y="139"/>
                  </a:cubicBezTo>
                  <a:cubicBezTo>
                    <a:pt x="3218" y="137"/>
                    <a:pt x="3218" y="135"/>
                    <a:pt x="3218" y="133"/>
                  </a:cubicBezTo>
                  <a:cubicBezTo>
                    <a:pt x="3218" y="134"/>
                    <a:pt x="3218" y="134"/>
                    <a:pt x="3218" y="135"/>
                  </a:cubicBezTo>
                  <a:cubicBezTo>
                    <a:pt x="3218" y="136"/>
                    <a:pt x="3218" y="138"/>
                    <a:pt x="3218" y="139"/>
                  </a:cubicBezTo>
                  <a:close/>
                  <a:moveTo>
                    <a:pt x="3239" y="150"/>
                  </a:moveTo>
                  <a:cubicBezTo>
                    <a:pt x="3238" y="148"/>
                    <a:pt x="3237" y="147"/>
                    <a:pt x="3237" y="146"/>
                  </a:cubicBezTo>
                  <a:cubicBezTo>
                    <a:pt x="3236" y="131"/>
                    <a:pt x="3232" y="116"/>
                    <a:pt x="3230" y="101"/>
                  </a:cubicBezTo>
                  <a:cubicBezTo>
                    <a:pt x="3235" y="115"/>
                    <a:pt x="3237" y="132"/>
                    <a:pt x="3239" y="146"/>
                  </a:cubicBezTo>
                  <a:cubicBezTo>
                    <a:pt x="3239" y="147"/>
                    <a:pt x="3239" y="148"/>
                    <a:pt x="3239" y="150"/>
                  </a:cubicBezTo>
                  <a:close/>
                  <a:moveTo>
                    <a:pt x="3243" y="143"/>
                  </a:moveTo>
                  <a:cubicBezTo>
                    <a:pt x="3243" y="142"/>
                    <a:pt x="3243" y="141"/>
                    <a:pt x="3243" y="140"/>
                  </a:cubicBezTo>
                  <a:cubicBezTo>
                    <a:pt x="3243" y="139"/>
                    <a:pt x="3243" y="139"/>
                    <a:pt x="3243" y="139"/>
                  </a:cubicBezTo>
                  <a:cubicBezTo>
                    <a:pt x="3243" y="140"/>
                    <a:pt x="3243" y="141"/>
                    <a:pt x="3243" y="142"/>
                  </a:cubicBezTo>
                  <a:cubicBezTo>
                    <a:pt x="3243" y="142"/>
                    <a:pt x="3243" y="143"/>
                    <a:pt x="3243" y="143"/>
                  </a:cubicBezTo>
                  <a:close/>
                  <a:moveTo>
                    <a:pt x="3256" y="139"/>
                  </a:moveTo>
                  <a:cubicBezTo>
                    <a:pt x="3255" y="142"/>
                    <a:pt x="3254" y="145"/>
                    <a:pt x="3253" y="147"/>
                  </a:cubicBezTo>
                  <a:cubicBezTo>
                    <a:pt x="3253" y="146"/>
                    <a:pt x="3252" y="145"/>
                    <a:pt x="3252" y="144"/>
                  </a:cubicBezTo>
                  <a:cubicBezTo>
                    <a:pt x="3254" y="132"/>
                    <a:pt x="3254" y="120"/>
                    <a:pt x="3256" y="108"/>
                  </a:cubicBezTo>
                  <a:cubicBezTo>
                    <a:pt x="3257" y="104"/>
                    <a:pt x="3257" y="100"/>
                    <a:pt x="3259" y="97"/>
                  </a:cubicBezTo>
                  <a:cubicBezTo>
                    <a:pt x="3260" y="100"/>
                    <a:pt x="3261" y="103"/>
                    <a:pt x="3262" y="107"/>
                  </a:cubicBezTo>
                  <a:cubicBezTo>
                    <a:pt x="3261" y="112"/>
                    <a:pt x="3261" y="117"/>
                    <a:pt x="3260" y="122"/>
                  </a:cubicBezTo>
                  <a:cubicBezTo>
                    <a:pt x="3258" y="116"/>
                    <a:pt x="3257" y="111"/>
                    <a:pt x="3256" y="108"/>
                  </a:cubicBezTo>
                  <a:cubicBezTo>
                    <a:pt x="3258" y="116"/>
                    <a:pt x="3257" y="128"/>
                    <a:pt x="3256" y="139"/>
                  </a:cubicBezTo>
                  <a:close/>
                  <a:moveTo>
                    <a:pt x="3264" y="134"/>
                  </a:moveTo>
                  <a:cubicBezTo>
                    <a:pt x="3263" y="132"/>
                    <a:pt x="3262" y="130"/>
                    <a:pt x="3262" y="128"/>
                  </a:cubicBezTo>
                  <a:cubicBezTo>
                    <a:pt x="3262" y="121"/>
                    <a:pt x="3262" y="114"/>
                    <a:pt x="3262" y="107"/>
                  </a:cubicBezTo>
                  <a:cubicBezTo>
                    <a:pt x="3264" y="113"/>
                    <a:pt x="3265" y="118"/>
                    <a:pt x="3266" y="124"/>
                  </a:cubicBezTo>
                  <a:cubicBezTo>
                    <a:pt x="3265" y="128"/>
                    <a:pt x="3264" y="131"/>
                    <a:pt x="3264" y="134"/>
                  </a:cubicBezTo>
                  <a:close/>
                  <a:moveTo>
                    <a:pt x="3268" y="118"/>
                  </a:moveTo>
                  <a:cubicBezTo>
                    <a:pt x="3266" y="114"/>
                    <a:pt x="3264" y="109"/>
                    <a:pt x="3262" y="105"/>
                  </a:cubicBezTo>
                  <a:cubicBezTo>
                    <a:pt x="3263" y="102"/>
                    <a:pt x="3263" y="99"/>
                    <a:pt x="3264" y="96"/>
                  </a:cubicBezTo>
                  <a:cubicBezTo>
                    <a:pt x="3263" y="99"/>
                    <a:pt x="3263" y="102"/>
                    <a:pt x="3262" y="105"/>
                  </a:cubicBezTo>
                  <a:cubicBezTo>
                    <a:pt x="3261" y="102"/>
                    <a:pt x="3260" y="99"/>
                    <a:pt x="3259" y="96"/>
                  </a:cubicBezTo>
                  <a:cubicBezTo>
                    <a:pt x="3259" y="94"/>
                    <a:pt x="3260" y="91"/>
                    <a:pt x="3261" y="89"/>
                  </a:cubicBezTo>
                  <a:cubicBezTo>
                    <a:pt x="3265" y="95"/>
                    <a:pt x="3268" y="102"/>
                    <a:pt x="3270" y="109"/>
                  </a:cubicBezTo>
                  <a:cubicBezTo>
                    <a:pt x="3270" y="112"/>
                    <a:pt x="3269" y="115"/>
                    <a:pt x="3268" y="118"/>
                  </a:cubicBezTo>
                  <a:close/>
                  <a:moveTo>
                    <a:pt x="3271" y="151"/>
                  </a:moveTo>
                  <a:cubicBezTo>
                    <a:pt x="3271" y="151"/>
                    <a:pt x="3271" y="151"/>
                    <a:pt x="3270" y="151"/>
                  </a:cubicBezTo>
                  <a:cubicBezTo>
                    <a:pt x="3271" y="150"/>
                    <a:pt x="3271" y="148"/>
                    <a:pt x="3271" y="147"/>
                  </a:cubicBezTo>
                  <a:cubicBezTo>
                    <a:pt x="3271" y="147"/>
                    <a:pt x="3271" y="148"/>
                    <a:pt x="3271" y="148"/>
                  </a:cubicBezTo>
                  <a:cubicBezTo>
                    <a:pt x="3271" y="149"/>
                    <a:pt x="3271" y="150"/>
                    <a:pt x="3271" y="151"/>
                  </a:cubicBezTo>
                  <a:close/>
                  <a:moveTo>
                    <a:pt x="3275" y="136"/>
                  </a:moveTo>
                  <a:cubicBezTo>
                    <a:pt x="3274" y="134"/>
                    <a:pt x="3273" y="132"/>
                    <a:pt x="3273" y="130"/>
                  </a:cubicBezTo>
                  <a:cubicBezTo>
                    <a:pt x="3273" y="127"/>
                    <a:pt x="3273" y="123"/>
                    <a:pt x="3274" y="120"/>
                  </a:cubicBezTo>
                  <a:cubicBezTo>
                    <a:pt x="3275" y="123"/>
                    <a:pt x="3276" y="127"/>
                    <a:pt x="3276" y="130"/>
                  </a:cubicBezTo>
                  <a:cubicBezTo>
                    <a:pt x="3276" y="132"/>
                    <a:pt x="3275" y="134"/>
                    <a:pt x="3275" y="136"/>
                  </a:cubicBezTo>
                  <a:close/>
                  <a:moveTo>
                    <a:pt x="3281" y="150"/>
                  </a:moveTo>
                  <a:cubicBezTo>
                    <a:pt x="3281" y="149"/>
                    <a:pt x="3280" y="147"/>
                    <a:pt x="3279" y="146"/>
                  </a:cubicBezTo>
                  <a:cubicBezTo>
                    <a:pt x="3280" y="145"/>
                    <a:pt x="3280" y="145"/>
                    <a:pt x="3280" y="144"/>
                  </a:cubicBezTo>
                  <a:cubicBezTo>
                    <a:pt x="3281" y="146"/>
                    <a:pt x="3281" y="147"/>
                    <a:pt x="3282" y="149"/>
                  </a:cubicBezTo>
                  <a:cubicBezTo>
                    <a:pt x="3281" y="149"/>
                    <a:pt x="3281" y="149"/>
                    <a:pt x="3281" y="150"/>
                  </a:cubicBezTo>
                  <a:close/>
                  <a:moveTo>
                    <a:pt x="3279" y="122"/>
                  </a:moveTo>
                  <a:cubicBezTo>
                    <a:pt x="3278" y="118"/>
                    <a:pt x="3276" y="115"/>
                    <a:pt x="3275" y="111"/>
                  </a:cubicBezTo>
                  <a:cubicBezTo>
                    <a:pt x="3276" y="101"/>
                    <a:pt x="3278" y="90"/>
                    <a:pt x="3282" y="81"/>
                  </a:cubicBezTo>
                  <a:cubicBezTo>
                    <a:pt x="3285" y="86"/>
                    <a:pt x="3288" y="91"/>
                    <a:pt x="3290" y="97"/>
                  </a:cubicBezTo>
                  <a:cubicBezTo>
                    <a:pt x="3288" y="101"/>
                    <a:pt x="3286" y="105"/>
                    <a:pt x="3284" y="109"/>
                  </a:cubicBezTo>
                  <a:cubicBezTo>
                    <a:pt x="3282" y="102"/>
                    <a:pt x="3281" y="96"/>
                    <a:pt x="3279" y="91"/>
                  </a:cubicBezTo>
                  <a:cubicBezTo>
                    <a:pt x="3280" y="99"/>
                    <a:pt x="3281" y="106"/>
                    <a:pt x="3282" y="114"/>
                  </a:cubicBezTo>
                  <a:cubicBezTo>
                    <a:pt x="3281" y="117"/>
                    <a:pt x="3280" y="119"/>
                    <a:pt x="3279" y="122"/>
                  </a:cubicBezTo>
                  <a:close/>
                  <a:moveTo>
                    <a:pt x="3286" y="141"/>
                  </a:moveTo>
                  <a:cubicBezTo>
                    <a:pt x="3285" y="138"/>
                    <a:pt x="3284" y="135"/>
                    <a:pt x="3283" y="131"/>
                  </a:cubicBezTo>
                  <a:cubicBezTo>
                    <a:pt x="3283" y="129"/>
                    <a:pt x="3284" y="127"/>
                    <a:pt x="3284" y="124"/>
                  </a:cubicBezTo>
                  <a:cubicBezTo>
                    <a:pt x="3285" y="130"/>
                    <a:pt x="3286" y="135"/>
                    <a:pt x="3287" y="140"/>
                  </a:cubicBezTo>
                  <a:cubicBezTo>
                    <a:pt x="3287" y="140"/>
                    <a:pt x="3287" y="141"/>
                    <a:pt x="3286" y="141"/>
                  </a:cubicBezTo>
                  <a:close/>
                  <a:moveTo>
                    <a:pt x="3289" y="150"/>
                  </a:moveTo>
                  <a:cubicBezTo>
                    <a:pt x="3289" y="150"/>
                    <a:pt x="3289" y="149"/>
                    <a:pt x="3289" y="149"/>
                  </a:cubicBezTo>
                  <a:cubicBezTo>
                    <a:pt x="3289" y="149"/>
                    <a:pt x="3289" y="149"/>
                    <a:pt x="3289" y="149"/>
                  </a:cubicBezTo>
                  <a:cubicBezTo>
                    <a:pt x="3289" y="149"/>
                    <a:pt x="3289" y="150"/>
                    <a:pt x="3289" y="150"/>
                  </a:cubicBezTo>
                  <a:cubicBezTo>
                    <a:pt x="3289" y="150"/>
                    <a:pt x="3289" y="150"/>
                    <a:pt x="3289" y="150"/>
                  </a:cubicBezTo>
                  <a:close/>
                  <a:moveTo>
                    <a:pt x="3286" y="114"/>
                  </a:moveTo>
                  <a:cubicBezTo>
                    <a:pt x="3287" y="108"/>
                    <a:pt x="3288" y="103"/>
                    <a:pt x="3290" y="97"/>
                  </a:cubicBezTo>
                  <a:cubicBezTo>
                    <a:pt x="3292" y="103"/>
                    <a:pt x="3294" y="110"/>
                    <a:pt x="3296" y="116"/>
                  </a:cubicBezTo>
                  <a:cubicBezTo>
                    <a:pt x="3294" y="121"/>
                    <a:pt x="3293" y="126"/>
                    <a:pt x="3291" y="131"/>
                  </a:cubicBezTo>
                  <a:cubicBezTo>
                    <a:pt x="3289" y="126"/>
                    <a:pt x="3287" y="120"/>
                    <a:pt x="3286" y="114"/>
                  </a:cubicBezTo>
                  <a:close/>
                  <a:moveTo>
                    <a:pt x="3293" y="139"/>
                  </a:moveTo>
                  <a:cubicBezTo>
                    <a:pt x="3295" y="134"/>
                    <a:pt x="3296" y="129"/>
                    <a:pt x="3297" y="124"/>
                  </a:cubicBezTo>
                  <a:cubicBezTo>
                    <a:pt x="3298" y="125"/>
                    <a:pt x="3298" y="126"/>
                    <a:pt x="3298" y="128"/>
                  </a:cubicBezTo>
                  <a:cubicBezTo>
                    <a:pt x="3297" y="132"/>
                    <a:pt x="3295" y="136"/>
                    <a:pt x="3294" y="141"/>
                  </a:cubicBezTo>
                  <a:cubicBezTo>
                    <a:pt x="3294" y="140"/>
                    <a:pt x="3293" y="139"/>
                    <a:pt x="3293" y="139"/>
                  </a:cubicBezTo>
                  <a:close/>
                  <a:moveTo>
                    <a:pt x="3298" y="150"/>
                  </a:moveTo>
                  <a:cubicBezTo>
                    <a:pt x="3298" y="150"/>
                    <a:pt x="3297" y="149"/>
                    <a:pt x="3297" y="149"/>
                  </a:cubicBezTo>
                  <a:cubicBezTo>
                    <a:pt x="3298" y="147"/>
                    <a:pt x="3299" y="144"/>
                    <a:pt x="3300" y="141"/>
                  </a:cubicBezTo>
                  <a:cubicBezTo>
                    <a:pt x="3300" y="143"/>
                    <a:pt x="3301" y="144"/>
                    <a:pt x="3301" y="145"/>
                  </a:cubicBezTo>
                  <a:cubicBezTo>
                    <a:pt x="3300" y="147"/>
                    <a:pt x="3299" y="149"/>
                    <a:pt x="3298" y="150"/>
                  </a:cubicBezTo>
                  <a:close/>
                  <a:moveTo>
                    <a:pt x="3309" y="126"/>
                  </a:moveTo>
                  <a:cubicBezTo>
                    <a:pt x="3308" y="123"/>
                    <a:pt x="3307" y="120"/>
                    <a:pt x="3306" y="117"/>
                  </a:cubicBezTo>
                  <a:cubicBezTo>
                    <a:pt x="3307" y="116"/>
                    <a:pt x="3307" y="115"/>
                    <a:pt x="3307" y="114"/>
                  </a:cubicBezTo>
                  <a:cubicBezTo>
                    <a:pt x="3307" y="116"/>
                    <a:pt x="3308" y="117"/>
                    <a:pt x="3308" y="119"/>
                  </a:cubicBezTo>
                  <a:cubicBezTo>
                    <a:pt x="3309" y="121"/>
                    <a:pt x="3309" y="123"/>
                    <a:pt x="3310" y="125"/>
                  </a:cubicBezTo>
                  <a:cubicBezTo>
                    <a:pt x="3309" y="125"/>
                    <a:pt x="3309" y="125"/>
                    <a:pt x="3309" y="126"/>
                  </a:cubicBezTo>
                  <a:close/>
                  <a:moveTo>
                    <a:pt x="3314" y="142"/>
                  </a:moveTo>
                  <a:cubicBezTo>
                    <a:pt x="3313" y="139"/>
                    <a:pt x="3313" y="136"/>
                    <a:pt x="3312" y="133"/>
                  </a:cubicBezTo>
                  <a:cubicBezTo>
                    <a:pt x="3312" y="133"/>
                    <a:pt x="3312" y="133"/>
                    <a:pt x="3312" y="133"/>
                  </a:cubicBezTo>
                  <a:cubicBezTo>
                    <a:pt x="3313" y="136"/>
                    <a:pt x="3313" y="138"/>
                    <a:pt x="3314" y="141"/>
                  </a:cubicBezTo>
                  <a:cubicBezTo>
                    <a:pt x="3314" y="141"/>
                    <a:pt x="3314" y="141"/>
                    <a:pt x="3314" y="142"/>
                  </a:cubicBezTo>
                  <a:close/>
                  <a:moveTo>
                    <a:pt x="3316" y="148"/>
                  </a:moveTo>
                  <a:cubicBezTo>
                    <a:pt x="3316" y="148"/>
                    <a:pt x="3316" y="148"/>
                    <a:pt x="3316" y="148"/>
                  </a:cubicBezTo>
                  <a:cubicBezTo>
                    <a:pt x="3316" y="148"/>
                    <a:pt x="3316" y="148"/>
                    <a:pt x="3316" y="148"/>
                  </a:cubicBezTo>
                  <a:cubicBezTo>
                    <a:pt x="3316" y="148"/>
                    <a:pt x="3316" y="148"/>
                    <a:pt x="3316" y="148"/>
                  </a:cubicBezTo>
                  <a:cubicBezTo>
                    <a:pt x="3316" y="148"/>
                    <a:pt x="3316" y="148"/>
                    <a:pt x="3316" y="148"/>
                  </a:cubicBezTo>
                  <a:close/>
                  <a:moveTo>
                    <a:pt x="3319" y="141"/>
                  </a:moveTo>
                  <a:cubicBezTo>
                    <a:pt x="3319" y="141"/>
                    <a:pt x="3319" y="141"/>
                    <a:pt x="3319" y="141"/>
                  </a:cubicBezTo>
                  <a:cubicBezTo>
                    <a:pt x="3320" y="137"/>
                    <a:pt x="3321" y="133"/>
                    <a:pt x="3323" y="129"/>
                  </a:cubicBezTo>
                  <a:cubicBezTo>
                    <a:pt x="3323" y="129"/>
                    <a:pt x="3323" y="130"/>
                    <a:pt x="3323" y="131"/>
                  </a:cubicBezTo>
                  <a:cubicBezTo>
                    <a:pt x="3321" y="135"/>
                    <a:pt x="3320" y="138"/>
                    <a:pt x="3319" y="141"/>
                  </a:cubicBezTo>
                  <a:close/>
                  <a:moveTo>
                    <a:pt x="3326" y="122"/>
                  </a:moveTo>
                  <a:cubicBezTo>
                    <a:pt x="3326" y="121"/>
                    <a:pt x="3325" y="120"/>
                    <a:pt x="3325" y="119"/>
                  </a:cubicBezTo>
                  <a:cubicBezTo>
                    <a:pt x="3326" y="117"/>
                    <a:pt x="3326" y="114"/>
                    <a:pt x="3327" y="111"/>
                  </a:cubicBezTo>
                  <a:cubicBezTo>
                    <a:pt x="3328" y="113"/>
                    <a:pt x="3328" y="115"/>
                    <a:pt x="3329" y="117"/>
                  </a:cubicBezTo>
                  <a:cubicBezTo>
                    <a:pt x="3328" y="119"/>
                    <a:pt x="3327" y="121"/>
                    <a:pt x="3326" y="122"/>
                  </a:cubicBezTo>
                  <a:close/>
                  <a:moveTo>
                    <a:pt x="3336" y="147"/>
                  </a:moveTo>
                  <a:cubicBezTo>
                    <a:pt x="3335" y="145"/>
                    <a:pt x="3335" y="144"/>
                    <a:pt x="3334" y="142"/>
                  </a:cubicBezTo>
                  <a:cubicBezTo>
                    <a:pt x="3334" y="140"/>
                    <a:pt x="3333" y="138"/>
                    <a:pt x="3332" y="136"/>
                  </a:cubicBezTo>
                  <a:cubicBezTo>
                    <a:pt x="3332" y="136"/>
                    <a:pt x="3332" y="135"/>
                    <a:pt x="3332" y="134"/>
                  </a:cubicBezTo>
                  <a:cubicBezTo>
                    <a:pt x="3333" y="137"/>
                    <a:pt x="3334" y="139"/>
                    <a:pt x="3334" y="142"/>
                  </a:cubicBezTo>
                  <a:cubicBezTo>
                    <a:pt x="3335" y="144"/>
                    <a:pt x="3335" y="145"/>
                    <a:pt x="3336" y="147"/>
                  </a:cubicBezTo>
                  <a:close/>
                  <a:moveTo>
                    <a:pt x="3339" y="138"/>
                  </a:moveTo>
                  <a:cubicBezTo>
                    <a:pt x="3337" y="133"/>
                    <a:pt x="3336" y="128"/>
                    <a:pt x="3334" y="124"/>
                  </a:cubicBezTo>
                  <a:cubicBezTo>
                    <a:pt x="3334" y="121"/>
                    <a:pt x="3335" y="118"/>
                    <a:pt x="3335" y="116"/>
                  </a:cubicBezTo>
                  <a:cubicBezTo>
                    <a:pt x="3336" y="123"/>
                    <a:pt x="3338" y="129"/>
                    <a:pt x="3340" y="136"/>
                  </a:cubicBezTo>
                  <a:cubicBezTo>
                    <a:pt x="3340" y="137"/>
                    <a:pt x="3339" y="137"/>
                    <a:pt x="3339" y="138"/>
                  </a:cubicBezTo>
                  <a:close/>
                  <a:moveTo>
                    <a:pt x="3336" y="109"/>
                  </a:moveTo>
                  <a:cubicBezTo>
                    <a:pt x="3337" y="103"/>
                    <a:pt x="3339" y="97"/>
                    <a:pt x="3341" y="91"/>
                  </a:cubicBezTo>
                  <a:cubicBezTo>
                    <a:pt x="3343" y="96"/>
                    <a:pt x="3345" y="101"/>
                    <a:pt x="3347" y="106"/>
                  </a:cubicBezTo>
                  <a:cubicBezTo>
                    <a:pt x="3345" y="112"/>
                    <a:pt x="3344" y="120"/>
                    <a:pt x="3342" y="127"/>
                  </a:cubicBezTo>
                  <a:cubicBezTo>
                    <a:pt x="3340" y="121"/>
                    <a:pt x="3338" y="115"/>
                    <a:pt x="3336" y="109"/>
                  </a:cubicBezTo>
                  <a:close/>
                  <a:moveTo>
                    <a:pt x="3343" y="148"/>
                  </a:moveTo>
                  <a:cubicBezTo>
                    <a:pt x="3343" y="147"/>
                    <a:pt x="3343" y="147"/>
                    <a:pt x="3343" y="147"/>
                  </a:cubicBezTo>
                  <a:cubicBezTo>
                    <a:pt x="3343" y="147"/>
                    <a:pt x="3343" y="147"/>
                    <a:pt x="3343" y="147"/>
                  </a:cubicBezTo>
                  <a:cubicBezTo>
                    <a:pt x="3343" y="147"/>
                    <a:pt x="3343" y="147"/>
                    <a:pt x="3343" y="147"/>
                  </a:cubicBezTo>
                  <a:cubicBezTo>
                    <a:pt x="3343" y="147"/>
                    <a:pt x="3343" y="148"/>
                    <a:pt x="3343" y="148"/>
                  </a:cubicBezTo>
                  <a:close/>
                  <a:moveTo>
                    <a:pt x="3345" y="136"/>
                  </a:moveTo>
                  <a:cubicBezTo>
                    <a:pt x="3347" y="127"/>
                    <a:pt x="3347" y="118"/>
                    <a:pt x="3347" y="109"/>
                  </a:cubicBezTo>
                  <a:cubicBezTo>
                    <a:pt x="3349" y="115"/>
                    <a:pt x="3350" y="121"/>
                    <a:pt x="3351" y="127"/>
                  </a:cubicBezTo>
                  <a:cubicBezTo>
                    <a:pt x="3349" y="131"/>
                    <a:pt x="3348" y="135"/>
                    <a:pt x="3347" y="139"/>
                  </a:cubicBezTo>
                  <a:cubicBezTo>
                    <a:pt x="3346" y="138"/>
                    <a:pt x="3346" y="137"/>
                    <a:pt x="3345" y="136"/>
                  </a:cubicBezTo>
                  <a:close/>
                  <a:moveTo>
                    <a:pt x="3352" y="148"/>
                  </a:moveTo>
                  <a:cubicBezTo>
                    <a:pt x="3351" y="148"/>
                    <a:pt x="3351" y="147"/>
                    <a:pt x="3350" y="146"/>
                  </a:cubicBezTo>
                  <a:cubicBezTo>
                    <a:pt x="3351" y="143"/>
                    <a:pt x="3352" y="140"/>
                    <a:pt x="3352" y="137"/>
                  </a:cubicBezTo>
                  <a:cubicBezTo>
                    <a:pt x="3353" y="140"/>
                    <a:pt x="3353" y="142"/>
                    <a:pt x="3354" y="144"/>
                  </a:cubicBezTo>
                  <a:cubicBezTo>
                    <a:pt x="3353" y="146"/>
                    <a:pt x="3352" y="147"/>
                    <a:pt x="3352" y="148"/>
                  </a:cubicBezTo>
                  <a:close/>
                  <a:moveTo>
                    <a:pt x="3347" y="103"/>
                  </a:moveTo>
                  <a:cubicBezTo>
                    <a:pt x="3347" y="102"/>
                    <a:pt x="3347" y="102"/>
                    <a:pt x="3347" y="102"/>
                  </a:cubicBezTo>
                  <a:cubicBezTo>
                    <a:pt x="3347" y="102"/>
                    <a:pt x="3347" y="103"/>
                    <a:pt x="3347" y="103"/>
                  </a:cubicBezTo>
                  <a:cubicBezTo>
                    <a:pt x="3345" y="98"/>
                    <a:pt x="3343" y="94"/>
                    <a:pt x="3341" y="91"/>
                  </a:cubicBezTo>
                  <a:cubicBezTo>
                    <a:pt x="3342" y="87"/>
                    <a:pt x="3344" y="83"/>
                    <a:pt x="3346" y="80"/>
                  </a:cubicBezTo>
                  <a:cubicBezTo>
                    <a:pt x="3352" y="89"/>
                    <a:pt x="3356" y="99"/>
                    <a:pt x="3358" y="109"/>
                  </a:cubicBezTo>
                  <a:cubicBezTo>
                    <a:pt x="3357" y="112"/>
                    <a:pt x="3355" y="116"/>
                    <a:pt x="3354" y="119"/>
                  </a:cubicBezTo>
                  <a:cubicBezTo>
                    <a:pt x="3352" y="114"/>
                    <a:pt x="3350" y="108"/>
                    <a:pt x="3347" y="103"/>
                  </a:cubicBezTo>
                  <a:close/>
                  <a:moveTo>
                    <a:pt x="3355" y="123"/>
                  </a:moveTo>
                  <a:cubicBezTo>
                    <a:pt x="3356" y="118"/>
                    <a:pt x="3357" y="114"/>
                    <a:pt x="3358" y="110"/>
                  </a:cubicBezTo>
                  <a:cubicBezTo>
                    <a:pt x="3359" y="115"/>
                    <a:pt x="3360" y="120"/>
                    <a:pt x="3361" y="125"/>
                  </a:cubicBezTo>
                  <a:cubicBezTo>
                    <a:pt x="3360" y="128"/>
                    <a:pt x="3359" y="130"/>
                    <a:pt x="3358" y="133"/>
                  </a:cubicBezTo>
                  <a:cubicBezTo>
                    <a:pt x="3357" y="129"/>
                    <a:pt x="3356" y="126"/>
                    <a:pt x="3355" y="123"/>
                  </a:cubicBezTo>
                  <a:close/>
                  <a:moveTo>
                    <a:pt x="3362" y="150"/>
                  </a:moveTo>
                  <a:cubicBezTo>
                    <a:pt x="3362" y="147"/>
                    <a:pt x="3361" y="144"/>
                    <a:pt x="3360" y="140"/>
                  </a:cubicBezTo>
                  <a:cubicBezTo>
                    <a:pt x="3361" y="137"/>
                    <a:pt x="3361" y="135"/>
                    <a:pt x="3361" y="132"/>
                  </a:cubicBezTo>
                  <a:cubicBezTo>
                    <a:pt x="3362" y="137"/>
                    <a:pt x="3362" y="143"/>
                    <a:pt x="3362" y="149"/>
                  </a:cubicBezTo>
                  <a:cubicBezTo>
                    <a:pt x="3362" y="150"/>
                    <a:pt x="3362" y="150"/>
                    <a:pt x="3362" y="150"/>
                  </a:cubicBezTo>
                  <a:close/>
                  <a:moveTo>
                    <a:pt x="3391" y="152"/>
                  </a:moveTo>
                  <a:cubicBezTo>
                    <a:pt x="3391" y="148"/>
                    <a:pt x="3391" y="145"/>
                    <a:pt x="3390" y="141"/>
                  </a:cubicBezTo>
                  <a:cubicBezTo>
                    <a:pt x="3390" y="136"/>
                    <a:pt x="3391" y="131"/>
                    <a:pt x="3391" y="125"/>
                  </a:cubicBezTo>
                  <a:cubicBezTo>
                    <a:pt x="3391" y="134"/>
                    <a:pt x="3391" y="142"/>
                    <a:pt x="3391" y="151"/>
                  </a:cubicBezTo>
                  <a:cubicBezTo>
                    <a:pt x="3391" y="151"/>
                    <a:pt x="3391" y="151"/>
                    <a:pt x="3391" y="152"/>
                  </a:cubicBezTo>
                  <a:close/>
                  <a:moveTo>
                    <a:pt x="3457" y="128"/>
                  </a:moveTo>
                  <a:cubicBezTo>
                    <a:pt x="3457" y="132"/>
                    <a:pt x="3456" y="136"/>
                    <a:pt x="3455" y="140"/>
                  </a:cubicBezTo>
                  <a:cubicBezTo>
                    <a:pt x="3455" y="136"/>
                    <a:pt x="3454" y="133"/>
                    <a:pt x="3453" y="129"/>
                  </a:cubicBezTo>
                  <a:cubicBezTo>
                    <a:pt x="3453" y="126"/>
                    <a:pt x="3453" y="122"/>
                    <a:pt x="3453" y="119"/>
                  </a:cubicBezTo>
                  <a:cubicBezTo>
                    <a:pt x="3453" y="112"/>
                    <a:pt x="3454" y="104"/>
                    <a:pt x="3455" y="97"/>
                  </a:cubicBezTo>
                  <a:cubicBezTo>
                    <a:pt x="3456" y="102"/>
                    <a:pt x="3457" y="107"/>
                    <a:pt x="3457" y="111"/>
                  </a:cubicBezTo>
                  <a:cubicBezTo>
                    <a:pt x="3457" y="122"/>
                    <a:pt x="3457" y="122"/>
                    <a:pt x="3457" y="122"/>
                  </a:cubicBezTo>
                  <a:cubicBezTo>
                    <a:pt x="3457" y="124"/>
                    <a:pt x="3457" y="126"/>
                    <a:pt x="3457" y="128"/>
                  </a:cubicBezTo>
                  <a:close/>
                  <a:moveTo>
                    <a:pt x="3465" y="151"/>
                  </a:moveTo>
                  <a:cubicBezTo>
                    <a:pt x="3465" y="152"/>
                    <a:pt x="3465" y="152"/>
                    <a:pt x="3465" y="152"/>
                  </a:cubicBezTo>
                  <a:cubicBezTo>
                    <a:pt x="3465" y="152"/>
                    <a:pt x="3465" y="152"/>
                    <a:pt x="3465" y="152"/>
                  </a:cubicBezTo>
                  <a:cubicBezTo>
                    <a:pt x="3465" y="136"/>
                    <a:pt x="3465" y="123"/>
                    <a:pt x="3464" y="109"/>
                  </a:cubicBezTo>
                  <a:cubicBezTo>
                    <a:pt x="3464" y="104"/>
                    <a:pt x="3465" y="99"/>
                    <a:pt x="3466" y="93"/>
                  </a:cubicBezTo>
                  <a:cubicBezTo>
                    <a:pt x="3467" y="99"/>
                    <a:pt x="3467" y="105"/>
                    <a:pt x="3467" y="110"/>
                  </a:cubicBezTo>
                  <a:cubicBezTo>
                    <a:pt x="3467" y="124"/>
                    <a:pt x="3465" y="138"/>
                    <a:pt x="3465" y="151"/>
                  </a:cubicBezTo>
                  <a:close/>
                  <a:moveTo>
                    <a:pt x="3492" y="110"/>
                  </a:moveTo>
                  <a:cubicBezTo>
                    <a:pt x="3492" y="109"/>
                    <a:pt x="3492" y="107"/>
                    <a:pt x="3492" y="106"/>
                  </a:cubicBezTo>
                  <a:cubicBezTo>
                    <a:pt x="3492" y="110"/>
                    <a:pt x="3493" y="113"/>
                    <a:pt x="3492" y="116"/>
                  </a:cubicBezTo>
                  <a:cubicBezTo>
                    <a:pt x="3492" y="114"/>
                    <a:pt x="3492" y="112"/>
                    <a:pt x="3492" y="110"/>
                  </a:cubicBezTo>
                  <a:close/>
                  <a:moveTo>
                    <a:pt x="3518" y="120"/>
                  </a:moveTo>
                  <a:cubicBezTo>
                    <a:pt x="3516" y="114"/>
                    <a:pt x="3515" y="109"/>
                    <a:pt x="3515" y="104"/>
                  </a:cubicBezTo>
                  <a:cubicBezTo>
                    <a:pt x="3515" y="102"/>
                    <a:pt x="3515" y="98"/>
                    <a:pt x="3517" y="93"/>
                  </a:cubicBezTo>
                  <a:cubicBezTo>
                    <a:pt x="3518" y="100"/>
                    <a:pt x="3518" y="107"/>
                    <a:pt x="3518" y="112"/>
                  </a:cubicBezTo>
                  <a:cubicBezTo>
                    <a:pt x="3518" y="115"/>
                    <a:pt x="3518" y="117"/>
                    <a:pt x="3518" y="120"/>
                  </a:cubicBezTo>
                  <a:close/>
                  <a:moveTo>
                    <a:pt x="3528" y="145"/>
                  </a:moveTo>
                  <a:cubicBezTo>
                    <a:pt x="3528" y="145"/>
                    <a:pt x="3528" y="144"/>
                    <a:pt x="3528" y="144"/>
                  </a:cubicBezTo>
                  <a:cubicBezTo>
                    <a:pt x="3528" y="139"/>
                    <a:pt x="3528" y="134"/>
                    <a:pt x="3528" y="129"/>
                  </a:cubicBezTo>
                  <a:cubicBezTo>
                    <a:pt x="3529" y="132"/>
                    <a:pt x="3529" y="134"/>
                    <a:pt x="3529" y="137"/>
                  </a:cubicBezTo>
                  <a:cubicBezTo>
                    <a:pt x="3529" y="140"/>
                    <a:pt x="3528" y="142"/>
                    <a:pt x="3528" y="145"/>
                  </a:cubicBezTo>
                  <a:close/>
                  <a:moveTo>
                    <a:pt x="3539" y="145"/>
                  </a:moveTo>
                  <a:cubicBezTo>
                    <a:pt x="3539" y="144"/>
                    <a:pt x="3538" y="143"/>
                    <a:pt x="3538" y="143"/>
                  </a:cubicBezTo>
                  <a:cubicBezTo>
                    <a:pt x="3538" y="142"/>
                    <a:pt x="3538" y="141"/>
                    <a:pt x="3538" y="140"/>
                  </a:cubicBezTo>
                  <a:cubicBezTo>
                    <a:pt x="3539" y="141"/>
                    <a:pt x="3539" y="142"/>
                    <a:pt x="3539" y="143"/>
                  </a:cubicBezTo>
                  <a:cubicBezTo>
                    <a:pt x="3539" y="143"/>
                    <a:pt x="3539" y="144"/>
                    <a:pt x="3539" y="145"/>
                  </a:cubicBezTo>
                  <a:close/>
                  <a:moveTo>
                    <a:pt x="3540" y="138"/>
                  </a:moveTo>
                  <a:cubicBezTo>
                    <a:pt x="3540" y="136"/>
                    <a:pt x="3539" y="135"/>
                    <a:pt x="3539" y="133"/>
                  </a:cubicBezTo>
                  <a:cubicBezTo>
                    <a:pt x="3539" y="129"/>
                    <a:pt x="3539" y="124"/>
                    <a:pt x="3539" y="119"/>
                  </a:cubicBezTo>
                  <a:cubicBezTo>
                    <a:pt x="3540" y="124"/>
                    <a:pt x="3541" y="129"/>
                    <a:pt x="3542" y="134"/>
                  </a:cubicBezTo>
                  <a:cubicBezTo>
                    <a:pt x="3541" y="135"/>
                    <a:pt x="3541" y="137"/>
                    <a:pt x="3540" y="138"/>
                  </a:cubicBezTo>
                  <a:close/>
                  <a:moveTo>
                    <a:pt x="3545" y="154"/>
                  </a:moveTo>
                  <a:cubicBezTo>
                    <a:pt x="3545" y="153"/>
                    <a:pt x="3545" y="152"/>
                    <a:pt x="3545" y="151"/>
                  </a:cubicBezTo>
                  <a:cubicBezTo>
                    <a:pt x="3545" y="151"/>
                    <a:pt x="3545" y="150"/>
                    <a:pt x="3545" y="150"/>
                  </a:cubicBezTo>
                  <a:cubicBezTo>
                    <a:pt x="3545" y="151"/>
                    <a:pt x="3545" y="152"/>
                    <a:pt x="3545" y="154"/>
                  </a:cubicBezTo>
                  <a:close/>
                  <a:moveTo>
                    <a:pt x="3551" y="139"/>
                  </a:moveTo>
                  <a:cubicBezTo>
                    <a:pt x="3550" y="136"/>
                    <a:pt x="3549" y="134"/>
                    <a:pt x="3548" y="132"/>
                  </a:cubicBezTo>
                  <a:cubicBezTo>
                    <a:pt x="3549" y="129"/>
                    <a:pt x="3550" y="127"/>
                    <a:pt x="3551" y="125"/>
                  </a:cubicBezTo>
                  <a:cubicBezTo>
                    <a:pt x="3551" y="128"/>
                    <a:pt x="3552" y="131"/>
                    <a:pt x="3553" y="134"/>
                  </a:cubicBezTo>
                  <a:cubicBezTo>
                    <a:pt x="3552" y="136"/>
                    <a:pt x="3552" y="137"/>
                    <a:pt x="3551" y="139"/>
                  </a:cubicBezTo>
                  <a:close/>
                  <a:moveTo>
                    <a:pt x="3571" y="114"/>
                  </a:moveTo>
                  <a:cubicBezTo>
                    <a:pt x="3570" y="108"/>
                    <a:pt x="3569" y="101"/>
                    <a:pt x="3569" y="95"/>
                  </a:cubicBezTo>
                  <a:cubicBezTo>
                    <a:pt x="3569" y="88"/>
                    <a:pt x="3570" y="81"/>
                    <a:pt x="3571" y="75"/>
                  </a:cubicBezTo>
                  <a:cubicBezTo>
                    <a:pt x="3573" y="81"/>
                    <a:pt x="3573" y="88"/>
                    <a:pt x="3573" y="95"/>
                  </a:cubicBezTo>
                  <a:cubicBezTo>
                    <a:pt x="3573" y="101"/>
                    <a:pt x="3572" y="108"/>
                    <a:pt x="3571" y="114"/>
                  </a:cubicBezTo>
                  <a:close/>
                  <a:moveTo>
                    <a:pt x="3591" y="139"/>
                  </a:moveTo>
                  <a:cubicBezTo>
                    <a:pt x="3591" y="137"/>
                    <a:pt x="3590" y="136"/>
                    <a:pt x="3590" y="134"/>
                  </a:cubicBezTo>
                  <a:cubicBezTo>
                    <a:pt x="3590" y="131"/>
                    <a:pt x="3591" y="128"/>
                    <a:pt x="3592" y="125"/>
                  </a:cubicBezTo>
                  <a:cubicBezTo>
                    <a:pt x="3592" y="127"/>
                    <a:pt x="3593" y="129"/>
                    <a:pt x="3594" y="132"/>
                  </a:cubicBezTo>
                  <a:cubicBezTo>
                    <a:pt x="3593" y="134"/>
                    <a:pt x="3592" y="136"/>
                    <a:pt x="3591" y="139"/>
                  </a:cubicBezTo>
                  <a:close/>
                  <a:moveTo>
                    <a:pt x="3597" y="154"/>
                  </a:moveTo>
                  <a:cubicBezTo>
                    <a:pt x="3597" y="154"/>
                    <a:pt x="3597" y="154"/>
                    <a:pt x="3597" y="154"/>
                  </a:cubicBezTo>
                  <a:cubicBezTo>
                    <a:pt x="3597" y="152"/>
                    <a:pt x="3597" y="151"/>
                    <a:pt x="3598" y="150"/>
                  </a:cubicBezTo>
                  <a:cubicBezTo>
                    <a:pt x="3598" y="150"/>
                    <a:pt x="3598" y="151"/>
                    <a:pt x="3598" y="151"/>
                  </a:cubicBezTo>
                  <a:cubicBezTo>
                    <a:pt x="3597" y="152"/>
                    <a:pt x="3597" y="153"/>
                    <a:pt x="3597" y="154"/>
                  </a:cubicBezTo>
                  <a:close/>
                  <a:moveTo>
                    <a:pt x="3603" y="119"/>
                  </a:moveTo>
                  <a:cubicBezTo>
                    <a:pt x="3603" y="120"/>
                    <a:pt x="3603" y="120"/>
                    <a:pt x="3603" y="120"/>
                  </a:cubicBezTo>
                  <a:cubicBezTo>
                    <a:pt x="3603" y="120"/>
                    <a:pt x="3603" y="120"/>
                    <a:pt x="3603" y="120"/>
                  </a:cubicBezTo>
                  <a:cubicBezTo>
                    <a:pt x="3603" y="120"/>
                    <a:pt x="3603" y="120"/>
                    <a:pt x="3603" y="119"/>
                  </a:cubicBezTo>
                  <a:close/>
                  <a:moveTo>
                    <a:pt x="3602" y="138"/>
                  </a:moveTo>
                  <a:cubicBezTo>
                    <a:pt x="3601" y="137"/>
                    <a:pt x="3601" y="135"/>
                    <a:pt x="3601" y="134"/>
                  </a:cubicBezTo>
                  <a:cubicBezTo>
                    <a:pt x="3601" y="134"/>
                    <a:pt x="3601" y="134"/>
                    <a:pt x="3601" y="134"/>
                  </a:cubicBezTo>
                  <a:cubicBezTo>
                    <a:pt x="3601" y="134"/>
                    <a:pt x="3602" y="135"/>
                    <a:pt x="3602" y="137"/>
                  </a:cubicBezTo>
                  <a:cubicBezTo>
                    <a:pt x="3602" y="137"/>
                    <a:pt x="3602" y="138"/>
                    <a:pt x="3602" y="138"/>
                  </a:cubicBezTo>
                  <a:close/>
                  <a:moveTo>
                    <a:pt x="3601" y="133"/>
                  </a:moveTo>
                  <a:cubicBezTo>
                    <a:pt x="3601" y="132"/>
                    <a:pt x="3601" y="131"/>
                    <a:pt x="3601" y="130"/>
                  </a:cubicBezTo>
                  <a:cubicBezTo>
                    <a:pt x="3602" y="131"/>
                    <a:pt x="3603" y="133"/>
                    <a:pt x="3603" y="134"/>
                  </a:cubicBezTo>
                  <a:cubicBezTo>
                    <a:pt x="3603" y="135"/>
                    <a:pt x="3603" y="135"/>
                    <a:pt x="3603" y="136"/>
                  </a:cubicBezTo>
                  <a:cubicBezTo>
                    <a:pt x="3602" y="134"/>
                    <a:pt x="3601" y="133"/>
                    <a:pt x="3601" y="133"/>
                  </a:cubicBezTo>
                  <a:close/>
                  <a:moveTo>
                    <a:pt x="3604" y="145"/>
                  </a:moveTo>
                  <a:cubicBezTo>
                    <a:pt x="3603" y="144"/>
                    <a:pt x="3603" y="143"/>
                    <a:pt x="3603" y="143"/>
                  </a:cubicBezTo>
                  <a:cubicBezTo>
                    <a:pt x="3603" y="142"/>
                    <a:pt x="3604" y="141"/>
                    <a:pt x="3604" y="140"/>
                  </a:cubicBezTo>
                  <a:cubicBezTo>
                    <a:pt x="3604" y="140"/>
                    <a:pt x="3604" y="140"/>
                    <a:pt x="3604" y="140"/>
                  </a:cubicBezTo>
                  <a:cubicBezTo>
                    <a:pt x="3604" y="141"/>
                    <a:pt x="3604" y="142"/>
                    <a:pt x="3604" y="143"/>
                  </a:cubicBezTo>
                  <a:cubicBezTo>
                    <a:pt x="3604" y="143"/>
                    <a:pt x="3604" y="144"/>
                    <a:pt x="3604" y="145"/>
                  </a:cubicBezTo>
                  <a:close/>
                  <a:moveTo>
                    <a:pt x="3614" y="134"/>
                  </a:moveTo>
                  <a:cubicBezTo>
                    <a:pt x="3614" y="134"/>
                    <a:pt x="3614" y="133"/>
                    <a:pt x="3614" y="133"/>
                  </a:cubicBezTo>
                  <a:cubicBezTo>
                    <a:pt x="3614" y="132"/>
                    <a:pt x="3614" y="130"/>
                    <a:pt x="3614" y="129"/>
                  </a:cubicBezTo>
                  <a:cubicBezTo>
                    <a:pt x="3614" y="130"/>
                    <a:pt x="3614" y="132"/>
                    <a:pt x="3614" y="134"/>
                  </a:cubicBezTo>
                  <a:close/>
                  <a:moveTo>
                    <a:pt x="3624" y="120"/>
                  </a:moveTo>
                  <a:cubicBezTo>
                    <a:pt x="3624" y="117"/>
                    <a:pt x="3624" y="115"/>
                    <a:pt x="3624" y="112"/>
                  </a:cubicBezTo>
                  <a:cubicBezTo>
                    <a:pt x="3624" y="111"/>
                    <a:pt x="3624" y="111"/>
                    <a:pt x="3624" y="110"/>
                  </a:cubicBezTo>
                  <a:cubicBezTo>
                    <a:pt x="3624" y="113"/>
                    <a:pt x="3624" y="116"/>
                    <a:pt x="3625" y="119"/>
                  </a:cubicBezTo>
                  <a:cubicBezTo>
                    <a:pt x="3625" y="119"/>
                    <a:pt x="3624" y="120"/>
                    <a:pt x="3624" y="120"/>
                  </a:cubicBezTo>
                  <a:close/>
                  <a:moveTo>
                    <a:pt x="3626" y="115"/>
                  </a:moveTo>
                  <a:cubicBezTo>
                    <a:pt x="3625" y="112"/>
                    <a:pt x="3625" y="108"/>
                    <a:pt x="3624" y="104"/>
                  </a:cubicBezTo>
                  <a:cubicBezTo>
                    <a:pt x="3625" y="101"/>
                    <a:pt x="3625" y="97"/>
                    <a:pt x="3626" y="93"/>
                  </a:cubicBezTo>
                  <a:cubicBezTo>
                    <a:pt x="3627" y="98"/>
                    <a:pt x="3627" y="102"/>
                    <a:pt x="3627" y="104"/>
                  </a:cubicBezTo>
                  <a:cubicBezTo>
                    <a:pt x="3627" y="108"/>
                    <a:pt x="3627" y="111"/>
                    <a:pt x="3626" y="115"/>
                  </a:cubicBezTo>
                  <a:close/>
                  <a:moveTo>
                    <a:pt x="3631" y="102"/>
                  </a:moveTo>
                  <a:cubicBezTo>
                    <a:pt x="3631" y="102"/>
                    <a:pt x="3631" y="102"/>
                    <a:pt x="3630" y="103"/>
                  </a:cubicBezTo>
                  <a:cubicBezTo>
                    <a:pt x="3630" y="99"/>
                    <a:pt x="3629" y="94"/>
                    <a:pt x="3626" y="90"/>
                  </a:cubicBezTo>
                  <a:cubicBezTo>
                    <a:pt x="3628" y="84"/>
                    <a:pt x="3630" y="78"/>
                    <a:pt x="3632" y="73"/>
                  </a:cubicBezTo>
                  <a:cubicBezTo>
                    <a:pt x="3631" y="83"/>
                    <a:pt x="3631" y="93"/>
                    <a:pt x="3631" y="102"/>
                  </a:cubicBezTo>
                  <a:close/>
                  <a:moveTo>
                    <a:pt x="3637" y="110"/>
                  </a:moveTo>
                  <a:cubicBezTo>
                    <a:pt x="3637" y="111"/>
                    <a:pt x="3637" y="111"/>
                    <a:pt x="3637" y="111"/>
                  </a:cubicBezTo>
                  <a:cubicBezTo>
                    <a:pt x="3637" y="114"/>
                    <a:pt x="3636" y="116"/>
                    <a:pt x="3636" y="119"/>
                  </a:cubicBezTo>
                  <a:cubicBezTo>
                    <a:pt x="3635" y="114"/>
                    <a:pt x="3635" y="108"/>
                    <a:pt x="3635" y="103"/>
                  </a:cubicBezTo>
                  <a:cubicBezTo>
                    <a:pt x="3635" y="97"/>
                    <a:pt x="3635" y="91"/>
                    <a:pt x="3637" y="85"/>
                  </a:cubicBezTo>
                  <a:cubicBezTo>
                    <a:pt x="3636" y="87"/>
                    <a:pt x="3635" y="89"/>
                    <a:pt x="3634" y="92"/>
                  </a:cubicBezTo>
                  <a:cubicBezTo>
                    <a:pt x="3634" y="87"/>
                    <a:pt x="3634" y="82"/>
                    <a:pt x="3635" y="77"/>
                  </a:cubicBezTo>
                  <a:cubicBezTo>
                    <a:pt x="3637" y="83"/>
                    <a:pt x="3638" y="90"/>
                    <a:pt x="3638" y="96"/>
                  </a:cubicBezTo>
                  <a:cubicBezTo>
                    <a:pt x="3638" y="101"/>
                    <a:pt x="3638" y="106"/>
                    <a:pt x="3637" y="110"/>
                  </a:cubicBezTo>
                  <a:close/>
                  <a:moveTo>
                    <a:pt x="3643" y="127"/>
                  </a:moveTo>
                  <a:cubicBezTo>
                    <a:pt x="3642" y="132"/>
                    <a:pt x="3642" y="134"/>
                    <a:pt x="3642" y="134"/>
                  </a:cubicBezTo>
                  <a:cubicBezTo>
                    <a:pt x="3642" y="129"/>
                    <a:pt x="3643" y="125"/>
                    <a:pt x="3643" y="120"/>
                  </a:cubicBezTo>
                  <a:cubicBezTo>
                    <a:pt x="3643" y="123"/>
                    <a:pt x="3643" y="125"/>
                    <a:pt x="3643" y="127"/>
                  </a:cubicBezTo>
                  <a:close/>
                  <a:moveTo>
                    <a:pt x="3675" y="92"/>
                  </a:moveTo>
                  <a:cubicBezTo>
                    <a:pt x="3675" y="91"/>
                    <a:pt x="3675" y="90"/>
                    <a:pt x="3675" y="89"/>
                  </a:cubicBezTo>
                  <a:cubicBezTo>
                    <a:pt x="3675" y="89"/>
                    <a:pt x="3675" y="90"/>
                    <a:pt x="3675" y="91"/>
                  </a:cubicBezTo>
                  <a:cubicBezTo>
                    <a:pt x="3675" y="91"/>
                    <a:pt x="3675" y="92"/>
                    <a:pt x="3675" y="92"/>
                  </a:cubicBezTo>
                  <a:close/>
                  <a:moveTo>
                    <a:pt x="3677" y="130"/>
                  </a:moveTo>
                  <a:cubicBezTo>
                    <a:pt x="3677" y="132"/>
                    <a:pt x="3677" y="134"/>
                    <a:pt x="3677" y="136"/>
                  </a:cubicBezTo>
                  <a:cubicBezTo>
                    <a:pt x="3676" y="127"/>
                    <a:pt x="3675" y="119"/>
                    <a:pt x="3675" y="110"/>
                  </a:cubicBezTo>
                  <a:cubicBezTo>
                    <a:pt x="3675" y="105"/>
                    <a:pt x="3675" y="99"/>
                    <a:pt x="3676" y="93"/>
                  </a:cubicBezTo>
                  <a:cubicBezTo>
                    <a:pt x="3677" y="99"/>
                    <a:pt x="3678" y="104"/>
                    <a:pt x="3679" y="109"/>
                  </a:cubicBezTo>
                  <a:cubicBezTo>
                    <a:pt x="3678" y="116"/>
                    <a:pt x="3678" y="123"/>
                    <a:pt x="3677" y="130"/>
                  </a:cubicBezTo>
                  <a:close/>
                  <a:moveTo>
                    <a:pt x="3687" y="140"/>
                  </a:moveTo>
                  <a:cubicBezTo>
                    <a:pt x="3687" y="140"/>
                    <a:pt x="3687" y="139"/>
                    <a:pt x="3687" y="139"/>
                  </a:cubicBezTo>
                  <a:cubicBezTo>
                    <a:pt x="3688" y="100"/>
                    <a:pt x="3688" y="100"/>
                    <a:pt x="3688" y="100"/>
                  </a:cubicBezTo>
                  <a:cubicBezTo>
                    <a:pt x="3688" y="106"/>
                    <a:pt x="3689" y="113"/>
                    <a:pt x="3689" y="119"/>
                  </a:cubicBezTo>
                  <a:cubicBezTo>
                    <a:pt x="3689" y="122"/>
                    <a:pt x="3689" y="126"/>
                    <a:pt x="3689" y="129"/>
                  </a:cubicBezTo>
                  <a:cubicBezTo>
                    <a:pt x="3688" y="133"/>
                    <a:pt x="3688" y="136"/>
                    <a:pt x="3687" y="140"/>
                  </a:cubicBezTo>
                  <a:close/>
                  <a:moveTo>
                    <a:pt x="3708" y="105"/>
                  </a:moveTo>
                  <a:cubicBezTo>
                    <a:pt x="3708" y="104"/>
                    <a:pt x="3708" y="102"/>
                    <a:pt x="3708" y="101"/>
                  </a:cubicBezTo>
                  <a:cubicBezTo>
                    <a:pt x="3708" y="102"/>
                    <a:pt x="3709" y="103"/>
                    <a:pt x="3709" y="103"/>
                  </a:cubicBezTo>
                  <a:cubicBezTo>
                    <a:pt x="3708" y="104"/>
                    <a:pt x="3708" y="105"/>
                    <a:pt x="3708" y="105"/>
                  </a:cubicBezTo>
                  <a:close/>
                  <a:moveTo>
                    <a:pt x="3731" y="101"/>
                  </a:moveTo>
                  <a:cubicBezTo>
                    <a:pt x="3730" y="101"/>
                    <a:pt x="3730" y="101"/>
                    <a:pt x="3730" y="100"/>
                  </a:cubicBezTo>
                  <a:cubicBezTo>
                    <a:pt x="3730" y="101"/>
                    <a:pt x="3730" y="101"/>
                    <a:pt x="3731" y="101"/>
                  </a:cubicBezTo>
                  <a:cubicBezTo>
                    <a:pt x="3730" y="111"/>
                    <a:pt x="3729" y="119"/>
                    <a:pt x="3728" y="126"/>
                  </a:cubicBezTo>
                  <a:cubicBezTo>
                    <a:pt x="3727" y="122"/>
                    <a:pt x="3727" y="118"/>
                    <a:pt x="3726" y="114"/>
                  </a:cubicBezTo>
                  <a:cubicBezTo>
                    <a:pt x="3726" y="109"/>
                    <a:pt x="3726" y="103"/>
                    <a:pt x="3726" y="98"/>
                  </a:cubicBezTo>
                  <a:cubicBezTo>
                    <a:pt x="3727" y="92"/>
                    <a:pt x="3729" y="87"/>
                    <a:pt x="3732" y="82"/>
                  </a:cubicBezTo>
                  <a:cubicBezTo>
                    <a:pt x="3731" y="89"/>
                    <a:pt x="3731" y="95"/>
                    <a:pt x="3731" y="101"/>
                  </a:cubicBezTo>
                  <a:close/>
                  <a:moveTo>
                    <a:pt x="3740" y="117"/>
                  </a:moveTo>
                  <a:cubicBezTo>
                    <a:pt x="3740" y="114"/>
                    <a:pt x="3740" y="110"/>
                    <a:pt x="3740" y="106"/>
                  </a:cubicBezTo>
                  <a:cubicBezTo>
                    <a:pt x="3740" y="99"/>
                    <a:pt x="3740" y="90"/>
                    <a:pt x="3743" y="83"/>
                  </a:cubicBezTo>
                  <a:cubicBezTo>
                    <a:pt x="3742" y="95"/>
                    <a:pt x="3741" y="107"/>
                    <a:pt x="3740" y="117"/>
                  </a:cubicBezTo>
                  <a:close/>
                  <a:moveTo>
                    <a:pt x="3746" y="108"/>
                  </a:moveTo>
                  <a:cubicBezTo>
                    <a:pt x="3746" y="106"/>
                    <a:pt x="3746" y="104"/>
                    <a:pt x="3746" y="102"/>
                  </a:cubicBezTo>
                  <a:cubicBezTo>
                    <a:pt x="3747" y="102"/>
                    <a:pt x="3747" y="102"/>
                    <a:pt x="3747" y="103"/>
                  </a:cubicBezTo>
                  <a:cubicBezTo>
                    <a:pt x="3747" y="104"/>
                    <a:pt x="3746" y="106"/>
                    <a:pt x="3746" y="108"/>
                  </a:cubicBezTo>
                  <a:close/>
                  <a:moveTo>
                    <a:pt x="3752" y="111"/>
                  </a:moveTo>
                  <a:cubicBezTo>
                    <a:pt x="3752" y="103"/>
                    <a:pt x="3755" y="95"/>
                    <a:pt x="3757" y="87"/>
                  </a:cubicBezTo>
                  <a:cubicBezTo>
                    <a:pt x="3756" y="95"/>
                    <a:pt x="3754" y="104"/>
                    <a:pt x="3752" y="113"/>
                  </a:cubicBezTo>
                  <a:cubicBezTo>
                    <a:pt x="3752" y="112"/>
                    <a:pt x="3752" y="112"/>
                    <a:pt x="3752" y="111"/>
                  </a:cubicBezTo>
                  <a:close/>
                  <a:moveTo>
                    <a:pt x="3776" y="110"/>
                  </a:moveTo>
                  <a:cubicBezTo>
                    <a:pt x="3776" y="109"/>
                    <a:pt x="3776" y="108"/>
                    <a:pt x="3776" y="107"/>
                  </a:cubicBezTo>
                  <a:cubicBezTo>
                    <a:pt x="3776" y="107"/>
                    <a:pt x="3776" y="108"/>
                    <a:pt x="3776" y="108"/>
                  </a:cubicBezTo>
                  <a:cubicBezTo>
                    <a:pt x="3776" y="109"/>
                    <a:pt x="3776" y="109"/>
                    <a:pt x="3776" y="110"/>
                  </a:cubicBezTo>
                  <a:close/>
                  <a:moveTo>
                    <a:pt x="3787" y="125"/>
                  </a:moveTo>
                  <a:cubicBezTo>
                    <a:pt x="3787" y="123"/>
                    <a:pt x="3787" y="122"/>
                    <a:pt x="3787" y="120"/>
                  </a:cubicBezTo>
                  <a:cubicBezTo>
                    <a:pt x="3787" y="121"/>
                    <a:pt x="3787" y="122"/>
                    <a:pt x="3787" y="123"/>
                  </a:cubicBezTo>
                  <a:cubicBezTo>
                    <a:pt x="3787" y="123"/>
                    <a:pt x="3787" y="124"/>
                    <a:pt x="3787" y="125"/>
                  </a:cubicBezTo>
                  <a:close/>
                  <a:moveTo>
                    <a:pt x="3790" y="115"/>
                  </a:moveTo>
                  <a:cubicBezTo>
                    <a:pt x="3789" y="117"/>
                    <a:pt x="3789" y="118"/>
                    <a:pt x="3788" y="119"/>
                  </a:cubicBezTo>
                  <a:cubicBezTo>
                    <a:pt x="3788" y="118"/>
                    <a:pt x="3787" y="116"/>
                    <a:pt x="3787" y="114"/>
                  </a:cubicBezTo>
                  <a:cubicBezTo>
                    <a:pt x="3787" y="110"/>
                    <a:pt x="3787" y="105"/>
                    <a:pt x="3787" y="100"/>
                  </a:cubicBezTo>
                  <a:cubicBezTo>
                    <a:pt x="3788" y="94"/>
                    <a:pt x="3791" y="89"/>
                    <a:pt x="3794" y="84"/>
                  </a:cubicBezTo>
                  <a:cubicBezTo>
                    <a:pt x="3793" y="93"/>
                    <a:pt x="3791" y="105"/>
                    <a:pt x="3790" y="115"/>
                  </a:cubicBezTo>
                  <a:close/>
                  <a:moveTo>
                    <a:pt x="3797" y="90"/>
                  </a:moveTo>
                  <a:cubicBezTo>
                    <a:pt x="3797" y="88"/>
                    <a:pt x="3796" y="84"/>
                    <a:pt x="3796" y="80"/>
                  </a:cubicBezTo>
                  <a:cubicBezTo>
                    <a:pt x="3796" y="80"/>
                    <a:pt x="3796" y="80"/>
                    <a:pt x="3796" y="80"/>
                  </a:cubicBezTo>
                  <a:cubicBezTo>
                    <a:pt x="3797" y="81"/>
                    <a:pt x="3798" y="83"/>
                    <a:pt x="3798" y="84"/>
                  </a:cubicBezTo>
                  <a:cubicBezTo>
                    <a:pt x="3798" y="88"/>
                    <a:pt x="3797" y="90"/>
                    <a:pt x="3797" y="90"/>
                  </a:cubicBezTo>
                  <a:close/>
                  <a:moveTo>
                    <a:pt x="3799" y="83"/>
                  </a:moveTo>
                  <a:cubicBezTo>
                    <a:pt x="3798" y="81"/>
                    <a:pt x="3797" y="80"/>
                    <a:pt x="3796" y="79"/>
                  </a:cubicBezTo>
                  <a:cubicBezTo>
                    <a:pt x="3797" y="78"/>
                    <a:pt x="3798" y="76"/>
                    <a:pt x="3800" y="75"/>
                  </a:cubicBezTo>
                  <a:cubicBezTo>
                    <a:pt x="3799" y="78"/>
                    <a:pt x="3799" y="81"/>
                    <a:pt x="3799" y="83"/>
                  </a:cubicBezTo>
                  <a:close/>
                  <a:moveTo>
                    <a:pt x="3805" y="104"/>
                  </a:moveTo>
                  <a:cubicBezTo>
                    <a:pt x="3806" y="105"/>
                    <a:pt x="3806" y="107"/>
                    <a:pt x="3806" y="109"/>
                  </a:cubicBezTo>
                  <a:cubicBezTo>
                    <a:pt x="3806" y="111"/>
                    <a:pt x="3805" y="112"/>
                    <a:pt x="3805" y="114"/>
                  </a:cubicBezTo>
                  <a:cubicBezTo>
                    <a:pt x="3805" y="110"/>
                    <a:pt x="3805" y="107"/>
                    <a:pt x="3805" y="104"/>
                  </a:cubicBezTo>
                  <a:close/>
                  <a:moveTo>
                    <a:pt x="3801" y="91"/>
                  </a:moveTo>
                  <a:cubicBezTo>
                    <a:pt x="3801" y="91"/>
                    <a:pt x="3801" y="91"/>
                    <a:pt x="3801" y="91"/>
                  </a:cubicBezTo>
                  <a:cubicBezTo>
                    <a:pt x="3801" y="91"/>
                    <a:pt x="3801" y="91"/>
                    <a:pt x="3801" y="91"/>
                  </a:cubicBezTo>
                  <a:cubicBezTo>
                    <a:pt x="3801" y="91"/>
                    <a:pt x="3801" y="91"/>
                    <a:pt x="3801" y="91"/>
                  </a:cubicBezTo>
                  <a:close/>
                  <a:moveTo>
                    <a:pt x="3801" y="124"/>
                  </a:moveTo>
                  <a:cubicBezTo>
                    <a:pt x="3802" y="114"/>
                    <a:pt x="3802" y="102"/>
                    <a:pt x="3801" y="91"/>
                  </a:cubicBezTo>
                  <a:cubicBezTo>
                    <a:pt x="3801" y="91"/>
                    <a:pt x="3801" y="91"/>
                    <a:pt x="3801" y="91"/>
                  </a:cubicBezTo>
                  <a:cubicBezTo>
                    <a:pt x="3803" y="94"/>
                    <a:pt x="3804" y="98"/>
                    <a:pt x="3805" y="101"/>
                  </a:cubicBezTo>
                  <a:cubicBezTo>
                    <a:pt x="3803" y="120"/>
                    <a:pt x="3803" y="120"/>
                    <a:pt x="3803" y="120"/>
                  </a:cubicBezTo>
                  <a:cubicBezTo>
                    <a:pt x="3802" y="121"/>
                    <a:pt x="3802" y="122"/>
                    <a:pt x="3801" y="124"/>
                  </a:cubicBezTo>
                  <a:close/>
                  <a:moveTo>
                    <a:pt x="3804" y="136"/>
                  </a:moveTo>
                  <a:cubicBezTo>
                    <a:pt x="3804" y="134"/>
                    <a:pt x="3804" y="133"/>
                    <a:pt x="3804" y="131"/>
                  </a:cubicBezTo>
                  <a:cubicBezTo>
                    <a:pt x="3805" y="126"/>
                    <a:pt x="3806" y="121"/>
                    <a:pt x="3807" y="116"/>
                  </a:cubicBezTo>
                  <a:cubicBezTo>
                    <a:pt x="3808" y="118"/>
                    <a:pt x="3808" y="121"/>
                    <a:pt x="3808" y="123"/>
                  </a:cubicBezTo>
                  <a:cubicBezTo>
                    <a:pt x="3808" y="124"/>
                    <a:pt x="3808" y="124"/>
                    <a:pt x="3808" y="124"/>
                  </a:cubicBezTo>
                  <a:cubicBezTo>
                    <a:pt x="3807" y="128"/>
                    <a:pt x="3805" y="132"/>
                    <a:pt x="3804" y="136"/>
                  </a:cubicBezTo>
                  <a:close/>
                  <a:moveTo>
                    <a:pt x="3808" y="141"/>
                  </a:moveTo>
                  <a:cubicBezTo>
                    <a:pt x="3808" y="141"/>
                    <a:pt x="3808" y="141"/>
                    <a:pt x="3808" y="141"/>
                  </a:cubicBezTo>
                  <a:cubicBezTo>
                    <a:pt x="3809" y="139"/>
                    <a:pt x="3809" y="137"/>
                    <a:pt x="3810" y="135"/>
                  </a:cubicBezTo>
                  <a:cubicBezTo>
                    <a:pt x="3810" y="135"/>
                    <a:pt x="3810" y="135"/>
                    <a:pt x="3810" y="135"/>
                  </a:cubicBezTo>
                  <a:cubicBezTo>
                    <a:pt x="3810" y="137"/>
                    <a:pt x="3809" y="139"/>
                    <a:pt x="3808" y="141"/>
                  </a:cubicBezTo>
                  <a:close/>
                  <a:moveTo>
                    <a:pt x="3815" y="119"/>
                  </a:moveTo>
                  <a:cubicBezTo>
                    <a:pt x="3814" y="119"/>
                    <a:pt x="3814" y="118"/>
                    <a:pt x="3814" y="118"/>
                  </a:cubicBezTo>
                  <a:cubicBezTo>
                    <a:pt x="3814" y="116"/>
                    <a:pt x="3815" y="115"/>
                    <a:pt x="3815" y="113"/>
                  </a:cubicBezTo>
                  <a:cubicBezTo>
                    <a:pt x="3815" y="112"/>
                    <a:pt x="3815" y="112"/>
                    <a:pt x="3815" y="111"/>
                  </a:cubicBezTo>
                  <a:cubicBezTo>
                    <a:pt x="3816" y="112"/>
                    <a:pt x="3816" y="113"/>
                    <a:pt x="3816" y="115"/>
                  </a:cubicBezTo>
                  <a:cubicBezTo>
                    <a:pt x="3816" y="116"/>
                    <a:pt x="3815" y="118"/>
                    <a:pt x="3815" y="119"/>
                  </a:cubicBezTo>
                  <a:close/>
                  <a:moveTo>
                    <a:pt x="3822" y="136"/>
                  </a:moveTo>
                  <a:cubicBezTo>
                    <a:pt x="3821" y="135"/>
                    <a:pt x="3821" y="134"/>
                    <a:pt x="3820" y="133"/>
                  </a:cubicBezTo>
                  <a:cubicBezTo>
                    <a:pt x="3820" y="132"/>
                    <a:pt x="3820" y="132"/>
                    <a:pt x="3820" y="131"/>
                  </a:cubicBezTo>
                  <a:cubicBezTo>
                    <a:pt x="3821" y="133"/>
                    <a:pt x="3821" y="134"/>
                    <a:pt x="3822" y="136"/>
                  </a:cubicBezTo>
                  <a:cubicBezTo>
                    <a:pt x="3822" y="136"/>
                    <a:pt x="3822" y="136"/>
                    <a:pt x="3822" y="136"/>
                  </a:cubicBezTo>
                  <a:close/>
                  <a:moveTo>
                    <a:pt x="3836" y="118"/>
                  </a:moveTo>
                  <a:cubicBezTo>
                    <a:pt x="3836" y="117"/>
                    <a:pt x="3836" y="117"/>
                    <a:pt x="3836" y="117"/>
                  </a:cubicBezTo>
                  <a:cubicBezTo>
                    <a:pt x="3836" y="117"/>
                    <a:pt x="3836" y="117"/>
                    <a:pt x="3836" y="117"/>
                  </a:cubicBezTo>
                  <a:cubicBezTo>
                    <a:pt x="3836" y="118"/>
                    <a:pt x="3836" y="118"/>
                    <a:pt x="3836" y="118"/>
                  </a:cubicBezTo>
                  <a:close/>
                  <a:moveTo>
                    <a:pt x="3842" y="105"/>
                  </a:moveTo>
                  <a:cubicBezTo>
                    <a:pt x="3841" y="106"/>
                    <a:pt x="3840" y="107"/>
                    <a:pt x="3840" y="109"/>
                  </a:cubicBezTo>
                  <a:cubicBezTo>
                    <a:pt x="3839" y="107"/>
                    <a:pt x="3839" y="106"/>
                    <a:pt x="3839" y="104"/>
                  </a:cubicBezTo>
                  <a:cubicBezTo>
                    <a:pt x="3840" y="101"/>
                    <a:pt x="3841" y="98"/>
                    <a:pt x="3843" y="94"/>
                  </a:cubicBezTo>
                  <a:cubicBezTo>
                    <a:pt x="3842" y="98"/>
                    <a:pt x="3842" y="101"/>
                    <a:pt x="3842" y="105"/>
                  </a:cubicBezTo>
                  <a:close/>
                  <a:moveTo>
                    <a:pt x="3847" y="138"/>
                  </a:moveTo>
                  <a:cubicBezTo>
                    <a:pt x="3847" y="137"/>
                    <a:pt x="3847" y="136"/>
                    <a:pt x="3846" y="135"/>
                  </a:cubicBezTo>
                  <a:cubicBezTo>
                    <a:pt x="3846" y="133"/>
                    <a:pt x="3846" y="131"/>
                    <a:pt x="3846" y="129"/>
                  </a:cubicBezTo>
                  <a:cubicBezTo>
                    <a:pt x="3847" y="131"/>
                    <a:pt x="3847" y="133"/>
                    <a:pt x="3848" y="134"/>
                  </a:cubicBezTo>
                  <a:cubicBezTo>
                    <a:pt x="3848" y="135"/>
                    <a:pt x="3848" y="137"/>
                    <a:pt x="3847" y="138"/>
                  </a:cubicBezTo>
                  <a:close/>
                  <a:moveTo>
                    <a:pt x="3849" y="123"/>
                  </a:moveTo>
                  <a:cubicBezTo>
                    <a:pt x="3848" y="121"/>
                    <a:pt x="3847" y="118"/>
                    <a:pt x="3847" y="116"/>
                  </a:cubicBezTo>
                  <a:cubicBezTo>
                    <a:pt x="3848" y="112"/>
                    <a:pt x="3849" y="107"/>
                    <a:pt x="3850" y="103"/>
                  </a:cubicBezTo>
                  <a:cubicBezTo>
                    <a:pt x="3850" y="110"/>
                    <a:pt x="3849" y="117"/>
                    <a:pt x="3849" y="123"/>
                  </a:cubicBezTo>
                  <a:close/>
                  <a:moveTo>
                    <a:pt x="3854" y="69"/>
                  </a:moveTo>
                  <a:cubicBezTo>
                    <a:pt x="3856" y="72"/>
                    <a:pt x="3858" y="75"/>
                    <a:pt x="3859" y="79"/>
                  </a:cubicBezTo>
                  <a:cubicBezTo>
                    <a:pt x="3859" y="79"/>
                    <a:pt x="3859" y="79"/>
                    <a:pt x="3859" y="79"/>
                  </a:cubicBezTo>
                  <a:cubicBezTo>
                    <a:pt x="3857" y="76"/>
                    <a:pt x="3856" y="72"/>
                    <a:pt x="3854" y="69"/>
                  </a:cubicBezTo>
                  <a:cubicBezTo>
                    <a:pt x="3854" y="69"/>
                    <a:pt x="3854" y="69"/>
                    <a:pt x="3854" y="69"/>
                  </a:cubicBezTo>
                  <a:close/>
                  <a:moveTo>
                    <a:pt x="3854" y="74"/>
                  </a:moveTo>
                  <a:cubicBezTo>
                    <a:pt x="3855" y="76"/>
                    <a:pt x="3856" y="79"/>
                    <a:pt x="3857" y="81"/>
                  </a:cubicBezTo>
                  <a:cubicBezTo>
                    <a:pt x="3856" y="82"/>
                    <a:pt x="3855" y="83"/>
                    <a:pt x="3854" y="85"/>
                  </a:cubicBezTo>
                  <a:cubicBezTo>
                    <a:pt x="3854" y="81"/>
                    <a:pt x="3854" y="77"/>
                    <a:pt x="3854" y="74"/>
                  </a:cubicBezTo>
                  <a:close/>
                  <a:moveTo>
                    <a:pt x="3855" y="120"/>
                  </a:moveTo>
                  <a:cubicBezTo>
                    <a:pt x="3855" y="115"/>
                    <a:pt x="3855" y="111"/>
                    <a:pt x="3855" y="106"/>
                  </a:cubicBezTo>
                  <a:cubicBezTo>
                    <a:pt x="3856" y="109"/>
                    <a:pt x="3856" y="112"/>
                    <a:pt x="3857" y="114"/>
                  </a:cubicBezTo>
                  <a:cubicBezTo>
                    <a:pt x="3856" y="116"/>
                    <a:pt x="3856" y="118"/>
                    <a:pt x="3855" y="120"/>
                  </a:cubicBezTo>
                  <a:close/>
                  <a:moveTo>
                    <a:pt x="3858" y="109"/>
                  </a:moveTo>
                  <a:cubicBezTo>
                    <a:pt x="3857" y="107"/>
                    <a:pt x="3856" y="104"/>
                    <a:pt x="3855" y="102"/>
                  </a:cubicBezTo>
                  <a:cubicBezTo>
                    <a:pt x="3855" y="99"/>
                    <a:pt x="3855" y="97"/>
                    <a:pt x="3855" y="94"/>
                  </a:cubicBezTo>
                  <a:cubicBezTo>
                    <a:pt x="3856" y="98"/>
                    <a:pt x="3857" y="102"/>
                    <a:pt x="3859" y="107"/>
                  </a:cubicBezTo>
                  <a:cubicBezTo>
                    <a:pt x="3859" y="108"/>
                    <a:pt x="3858" y="108"/>
                    <a:pt x="3858" y="109"/>
                  </a:cubicBezTo>
                  <a:close/>
                  <a:moveTo>
                    <a:pt x="3862" y="96"/>
                  </a:moveTo>
                  <a:cubicBezTo>
                    <a:pt x="3861" y="98"/>
                    <a:pt x="3860" y="101"/>
                    <a:pt x="3860" y="104"/>
                  </a:cubicBezTo>
                  <a:cubicBezTo>
                    <a:pt x="3858" y="100"/>
                    <a:pt x="3856" y="96"/>
                    <a:pt x="3855" y="92"/>
                  </a:cubicBezTo>
                  <a:cubicBezTo>
                    <a:pt x="3855" y="92"/>
                    <a:pt x="3855" y="92"/>
                    <a:pt x="3855" y="92"/>
                  </a:cubicBezTo>
                  <a:cubicBezTo>
                    <a:pt x="3856" y="89"/>
                    <a:pt x="3857" y="86"/>
                    <a:pt x="3859" y="84"/>
                  </a:cubicBezTo>
                  <a:cubicBezTo>
                    <a:pt x="3860" y="87"/>
                    <a:pt x="3861" y="90"/>
                    <a:pt x="3862" y="93"/>
                  </a:cubicBezTo>
                  <a:cubicBezTo>
                    <a:pt x="3862" y="94"/>
                    <a:pt x="3862" y="95"/>
                    <a:pt x="3862" y="96"/>
                  </a:cubicBezTo>
                  <a:close/>
                  <a:moveTo>
                    <a:pt x="3863" y="90"/>
                  </a:moveTo>
                  <a:cubicBezTo>
                    <a:pt x="3862" y="87"/>
                    <a:pt x="3861" y="84"/>
                    <a:pt x="3860" y="82"/>
                  </a:cubicBezTo>
                  <a:cubicBezTo>
                    <a:pt x="3860" y="81"/>
                    <a:pt x="3860" y="81"/>
                    <a:pt x="3860" y="81"/>
                  </a:cubicBezTo>
                  <a:cubicBezTo>
                    <a:pt x="3861" y="83"/>
                    <a:pt x="3862" y="86"/>
                    <a:pt x="3863" y="89"/>
                  </a:cubicBezTo>
                  <a:cubicBezTo>
                    <a:pt x="3863" y="89"/>
                    <a:pt x="3863" y="89"/>
                    <a:pt x="3863" y="90"/>
                  </a:cubicBezTo>
                  <a:close/>
                  <a:moveTo>
                    <a:pt x="3861" y="79"/>
                  </a:moveTo>
                  <a:cubicBezTo>
                    <a:pt x="3862" y="78"/>
                    <a:pt x="3863" y="77"/>
                    <a:pt x="3863" y="76"/>
                  </a:cubicBezTo>
                  <a:cubicBezTo>
                    <a:pt x="3864" y="78"/>
                    <a:pt x="3864" y="79"/>
                    <a:pt x="3865" y="80"/>
                  </a:cubicBezTo>
                  <a:cubicBezTo>
                    <a:pt x="3865" y="82"/>
                    <a:pt x="3864" y="84"/>
                    <a:pt x="3864" y="85"/>
                  </a:cubicBezTo>
                  <a:cubicBezTo>
                    <a:pt x="3863" y="83"/>
                    <a:pt x="3862" y="81"/>
                    <a:pt x="3861" y="79"/>
                  </a:cubicBezTo>
                  <a:close/>
                  <a:moveTo>
                    <a:pt x="3864" y="116"/>
                  </a:moveTo>
                  <a:cubicBezTo>
                    <a:pt x="3864" y="111"/>
                    <a:pt x="3865" y="106"/>
                    <a:pt x="3865" y="102"/>
                  </a:cubicBezTo>
                  <a:cubicBezTo>
                    <a:pt x="3866" y="105"/>
                    <a:pt x="3867" y="108"/>
                    <a:pt x="3868" y="111"/>
                  </a:cubicBezTo>
                  <a:cubicBezTo>
                    <a:pt x="3867" y="113"/>
                    <a:pt x="3866" y="116"/>
                    <a:pt x="3865" y="118"/>
                  </a:cubicBezTo>
                  <a:cubicBezTo>
                    <a:pt x="3865" y="117"/>
                    <a:pt x="3864" y="117"/>
                    <a:pt x="3864" y="116"/>
                  </a:cubicBezTo>
                  <a:close/>
                  <a:moveTo>
                    <a:pt x="3869" y="130"/>
                  </a:moveTo>
                  <a:cubicBezTo>
                    <a:pt x="3868" y="128"/>
                    <a:pt x="3868" y="127"/>
                    <a:pt x="3867" y="125"/>
                  </a:cubicBezTo>
                  <a:cubicBezTo>
                    <a:pt x="3868" y="123"/>
                    <a:pt x="3868" y="122"/>
                    <a:pt x="3869" y="120"/>
                  </a:cubicBezTo>
                  <a:cubicBezTo>
                    <a:pt x="3869" y="122"/>
                    <a:pt x="3869" y="124"/>
                    <a:pt x="3869" y="127"/>
                  </a:cubicBezTo>
                  <a:cubicBezTo>
                    <a:pt x="3869" y="128"/>
                    <a:pt x="3869" y="129"/>
                    <a:pt x="3869" y="130"/>
                  </a:cubicBezTo>
                  <a:close/>
                  <a:moveTo>
                    <a:pt x="3871" y="105"/>
                  </a:moveTo>
                  <a:cubicBezTo>
                    <a:pt x="3869" y="100"/>
                    <a:pt x="3868" y="95"/>
                    <a:pt x="3866" y="91"/>
                  </a:cubicBezTo>
                  <a:cubicBezTo>
                    <a:pt x="3866" y="89"/>
                    <a:pt x="3866" y="87"/>
                    <a:pt x="3866" y="85"/>
                  </a:cubicBezTo>
                  <a:cubicBezTo>
                    <a:pt x="3869" y="91"/>
                    <a:pt x="3870" y="97"/>
                    <a:pt x="3872" y="103"/>
                  </a:cubicBezTo>
                  <a:cubicBezTo>
                    <a:pt x="3871" y="104"/>
                    <a:pt x="3871" y="105"/>
                    <a:pt x="3871" y="105"/>
                  </a:cubicBezTo>
                  <a:close/>
                  <a:moveTo>
                    <a:pt x="3872" y="111"/>
                  </a:moveTo>
                  <a:cubicBezTo>
                    <a:pt x="3872" y="110"/>
                    <a:pt x="3872" y="110"/>
                    <a:pt x="3872" y="109"/>
                  </a:cubicBezTo>
                  <a:cubicBezTo>
                    <a:pt x="3872" y="109"/>
                    <a:pt x="3872" y="108"/>
                    <a:pt x="3873" y="107"/>
                  </a:cubicBezTo>
                  <a:cubicBezTo>
                    <a:pt x="3873" y="108"/>
                    <a:pt x="3873" y="109"/>
                    <a:pt x="3873" y="109"/>
                  </a:cubicBezTo>
                  <a:cubicBezTo>
                    <a:pt x="3873" y="110"/>
                    <a:pt x="3873" y="110"/>
                    <a:pt x="3872" y="111"/>
                  </a:cubicBezTo>
                  <a:close/>
                  <a:moveTo>
                    <a:pt x="3883" y="94"/>
                  </a:moveTo>
                  <a:cubicBezTo>
                    <a:pt x="3883" y="95"/>
                    <a:pt x="3883" y="95"/>
                    <a:pt x="3884" y="96"/>
                  </a:cubicBezTo>
                  <a:cubicBezTo>
                    <a:pt x="3883" y="97"/>
                    <a:pt x="3883" y="97"/>
                    <a:pt x="3883" y="98"/>
                  </a:cubicBezTo>
                  <a:cubicBezTo>
                    <a:pt x="3883" y="96"/>
                    <a:pt x="3883" y="95"/>
                    <a:pt x="3883" y="94"/>
                  </a:cubicBezTo>
                  <a:close/>
                  <a:moveTo>
                    <a:pt x="3885" y="109"/>
                  </a:moveTo>
                  <a:cubicBezTo>
                    <a:pt x="3884" y="106"/>
                    <a:pt x="3884" y="104"/>
                    <a:pt x="3883" y="102"/>
                  </a:cubicBezTo>
                  <a:cubicBezTo>
                    <a:pt x="3883" y="101"/>
                    <a:pt x="3883" y="99"/>
                    <a:pt x="3883" y="98"/>
                  </a:cubicBezTo>
                  <a:cubicBezTo>
                    <a:pt x="3883" y="98"/>
                    <a:pt x="3884" y="97"/>
                    <a:pt x="3884" y="97"/>
                  </a:cubicBezTo>
                  <a:cubicBezTo>
                    <a:pt x="3884" y="98"/>
                    <a:pt x="3885" y="100"/>
                    <a:pt x="3885" y="102"/>
                  </a:cubicBezTo>
                  <a:cubicBezTo>
                    <a:pt x="3885" y="104"/>
                    <a:pt x="3885" y="107"/>
                    <a:pt x="3885" y="109"/>
                  </a:cubicBezTo>
                  <a:close/>
                  <a:moveTo>
                    <a:pt x="3887" y="84"/>
                  </a:moveTo>
                  <a:cubicBezTo>
                    <a:pt x="3886" y="89"/>
                    <a:pt x="3886" y="94"/>
                    <a:pt x="3886" y="98"/>
                  </a:cubicBezTo>
                  <a:cubicBezTo>
                    <a:pt x="3885" y="97"/>
                    <a:pt x="3885" y="96"/>
                    <a:pt x="3884" y="95"/>
                  </a:cubicBezTo>
                  <a:cubicBezTo>
                    <a:pt x="3885" y="94"/>
                    <a:pt x="3886" y="92"/>
                    <a:pt x="3886" y="91"/>
                  </a:cubicBezTo>
                  <a:cubicBezTo>
                    <a:pt x="3886" y="92"/>
                    <a:pt x="3885" y="94"/>
                    <a:pt x="3884" y="95"/>
                  </a:cubicBezTo>
                  <a:cubicBezTo>
                    <a:pt x="3884" y="94"/>
                    <a:pt x="3883" y="93"/>
                    <a:pt x="3883" y="92"/>
                  </a:cubicBezTo>
                  <a:cubicBezTo>
                    <a:pt x="3883" y="90"/>
                    <a:pt x="3883" y="88"/>
                    <a:pt x="3883" y="85"/>
                  </a:cubicBezTo>
                  <a:cubicBezTo>
                    <a:pt x="3883" y="85"/>
                    <a:pt x="3883" y="85"/>
                    <a:pt x="3883" y="85"/>
                  </a:cubicBezTo>
                  <a:cubicBezTo>
                    <a:pt x="3883" y="85"/>
                    <a:pt x="3883" y="85"/>
                    <a:pt x="3883" y="85"/>
                  </a:cubicBezTo>
                  <a:cubicBezTo>
                    <a:pt x="3882" y="75"/>
                    <a:pt x="3882" y="65"/>
                    <a:pt x="3882" y="56"/>
                  </a:cubicBezTo>
                  <a:cubicBezTo>
                    <a:pt x="3885" y="58"/>
                    <a:pt x="3887" y="61"/>
                    <a:pt x="3890" y="63"/>
                  </a:cubicBezTo>
                  <a:cubicBezTo>
                    <a:pt x="3889" y="69"/>
                    <a:pt x="3888" y="76"/>
                    <a:pt x="3887" y="84"/>
                  </a:cubicBezTo>
                  <a:cubicBezTo>
                    <a:pt x="3887" y="82"/>
                    <a:pt x="3886" y="81"/>
                    <a:pt x="3886" y="79"/>
                  </a:cubicBezTo>
                  <a:cubicBezTo>
                    <a:pt x="3886" y="81"/>
                    <a:pt x="3887" y="83"/>
                    <a:pt x="3887" y="84"/>
                  </a:cubicBezTo>
                  <a:close/>
                  <a:moveTo>
                    <a:pt x="3888" y="139"/>
                  </a:moveTo>
                  <a:cubicBezTo>
                    <a:pt x="3888" y="134"/>
                    <a:pt x="3888" y="128"/>
                    <a:pt x="3888" y="121"/>
                  </a:cubicBezTo>
                  <a:cubicBezTo>
                    <a:pt x="3888" y="125"/>
                    <a:pt x="3888" y="129"/>
                    <a:pt x="3889" y="133"/>
                  </a:cubicBezTo>
                  <a:cubicBezTo>
                    <a:pt x="3889" y="135"/>
                    <a:pt x="3889" y="137"/>
                    <a:pt x="3888" y="139"/>
                  </a:cubicBezTo>
                  <a:close/>
                  <a:moveTo>
                    <a:pt x="3888" y="104"/>
                  </a:moveTo>
                  <a:cubicBezTo>
                    <a:pt x="3888" y="102"/>
                    <a:pt x="3888" y="99"/>
                    <a:pt x="3889" y="96"/>
                  </a:cubicBezTo>
                  <a:cubicBezTo>
                    <a:pt x="3889" y="100"/>
                    <a:pt x="3889" y="104"/>
                    <a:pt x="3889" y="107"/>
                  </a:cubicBezTo>
                  <a:cubicBezTo>
                    <a:pt x="3889" y="106"/>
                    <a:pt x="3889" y="105"/>
                    <a:pt x="3888" y="104"/>
                  </a:cubicBezTo>
                  <a:close/>
                  <a:moveTo>
                    <a:pt x="3900" y="85"/>
                  </a:moveTo>
                  <a:cubicBezTo>
                    <a:pt x="3899" y="90"/>
                    <a:pt x="3898" y="96"/>
                    <a:pt x="3897" y="103"/>
                  </a:cubicBezTo>
                  <a:cubicBezTo>
                    <a:pt x="3897" y="101"/>
                    <a:pt x="3897" y="100"/>
                    <a:pt x="3896" y="99"/>
                  </a:cubicBezTo>
                  <a:cubicBezTo>
                    <a:pt x="3896" y="96"/>
                    <a:pt x="3895" y="93"/>
                    <a:pt x="3894" y="90"/>
                  </a:cubicBezTo>
                  <a:cubicBezTo>
                    <a:pt x="3895" y="93"/>
                    <a:pt x="3895" y="96"/>
                    <a:pt x="3895" y="99"/>
                  </a:cubicBezTo>
                  <a:cubicBezTo>
                    <a:pt x="3895" y="104"/>
                    <a:pt x="3894" y="112"/>
                    <a:pt x="3894" y="120"/>
                  </a:cubicBezTo>
                  <a:cubicBezTo>
                    <a:pt x="3893" y="110"/>
                    <a:pt x="3891" y="100"/>
                    <a:pt x="3889" y="91"/>
                  </a:cubicBezTo>
                  <a:cubicBezTo>
                    <a:pt x="3890" y="81"/>
                    <a:pt x="3891" y="72"/>
                    <a:pt x="3891" y="65"/>
                  </a:cubicBezTo>
                  <a:cubicBezTo>
                    <a:pt x="3895" y="69"/>
                    <a:pt x="3898" y="74"/>
                    <a:pt x="3900" y="79"/>
                  </a:cubicBezTo>
                  <a:cubicBezTo>
                    <a:pt x="3900" y="81"/>
                    <a:pt x="3900" y="83"/>
                    <a:pt x="3900" y="85"/>
                  </a:cubicBezTo>
                  <a:close/>
                  <a:moveTo>
                    <a:pt x="3900" y="75"/>
                  </a:moveTo>
                  <a:cubicBezTo>
                    <a:pt x="3900" y="75"/>
                    <a:pt x="3900" y="75"/>
                    <a:pt x="3900" y="75"/>
                  </a:cubicBezTo>
                  <a:cubicBezTo>
                    <a:pt x="3900" y="73"/>
                    <a:pt x="3900" y="72"/>
                    <a:pt x="3899" y="70"/>
                  </a:cubicBezTo>
                  <a:cubicBezTo>
                    <a:pt x="3899" y="70"/>
                    <a:pt x="3900" y="72"/>
                    <a:pt x="3900" y="75"/>
                  </a:cubicBezTo>
                  <a:cubicBezTo>
                    <a:pt x="3897" y="71"/>
                    <a:pt x="3895" y="67"/>
                    <a:pt x="3891" y="64"/>
                  </a:cubicBezTo>
                  <a:cubicBezTo>
                    <a:pt x="3892" y="60"/>
                    <a:pt x="3892" y="57"/>
                    <a:pt x="3893" y="54"/>
                  </a:cubicBezTo>
                  <a:cubicBezTo>
                    <a:pt x="3896" y="58"/>
                    <a:pt x="3899" y="62"/>
                    <a:pt x="3901" y="65"/>
                  </a:cubicBezTo>
                  <a:cubicBezTo>
                    <a:pt x="3901" y="68"/>
                    <a:pt x="3900" y="71"/>
                    <a:pt x="3900" y="75"/>
                  </a:cubicBezTo>
                  <a:close/>
                  <a:moveTo>
                    <a:pt x="3904" y="117"/>
                  </a:moveTo>
                  <a:cubicBezTo>
                    <a:pt x="3903" y="119"/>
                    <a:pt x="3902" y="122"/>
                    <a:pt x="3902" y="125"/>
                  </a:cubicBezTo>
                  <a:cubicBezTo>
                    <a:pt x="3902" y="124"/>
                    <a:pt x="3902" y="123"/>
                    <a:pt x="3902" y="122"/>
                  </a:cubicBezTo>
                  <a:cubicBezTo>
                    <a:pt x="3902" y="110"/>
                    <a:pt x="3902" y="98"/>
                    <a:pt x="3903" y="87"/>
                  </a:cubicBezTo>
                  <a:cubicBezTo>
                    <a:pt x="3904" y="92"/>
                    <a:pt x="3905" y="98"/>
                    <a:pt x="3906" y="103"/>
                  </a:cubicBezTo>
                  <a:cubicBezTo>
                    <a:pt x="3905" y="108"/>
                    <a:pt x="3904" y="112"/>
                    <a:pt x="3904" y="117"/>
                  </a:cubicBezTo>
                  <a:close/>
                  <a:moveTo>
                    <a:pt x="3907" y="89"/>
                  </a:moveTo>
                  <a:cubicBezTo>
                    <a:pt x="3906" y="86"/>
                    <a:pt x="3904" y="83"/>
                    <a:pt x="3903" y="80"/>
                  </a:cubicBezTo>
                  <a:cubicBezTo>
                    <a:pt x="3903" y="76"/>
                    <a:pt x="3903" y="72"/>
                    <a:pt x="3903" y="68"/>
                  </a:cubicBezTo>
                  <a:cubicBezTo>
                    <a:pt x="3905" y="71"/>
                    <a:pt x="3907" y="74"/>
                    <a:pt x="3909" y="78"/>
                  </a:cubicBezTo>
                  <a:cubicBezTo>
                    <a:pt x="3908" y="81"/>
                    <a:pt x="3908" y="85"/>
                    <a:pt x="3907" y="89"/>
                  </a:cubicBezTo>
                  <a:close/>
                  <a:moveTo>
                    <a:pt x="3912" y="96"/>
                  </a:moveTo>
                  <a:cubicBezTo>
                    <a:pt x="3912" y="97"/>
                    <a:pt x="3911" y="98"/>
                    <a:pt x="3911" y="99"/>
                  </a:cubicBezTo>
                  <a:cubicBezTo>
                    <a:pt x="3910" y="98"/>
                    <a:pt x="3910" y="97"/>
                    <a:pt x="3910" y="96"/>
                  </a:cubicBezTo>
                  <a:cubicBezTo>
                    <a:pt x="3910" y="91"/>
                    <a:pt x="3910" y="86"/>
                    <a:pt x="3910" y="80"/>
                  </a:cubicBezTo>
                  <a:cubicBezTo>
                    <a:pt x="3911" y="83"/>
                    <a:pt x="3912" y="86"/>
                    <a:pt x="3913" y="88"/>
                  </a:cubicBezTo>
                  <a:cubicBezTo>
                    <a:pt x="3913" y="91"/>
                    <a:pt x="3913" y="93"/>
                    <a:pt x="3912" y="96"/>
                  </a:cubicBezTo>
                  <a:close/>
                  <a:moveTo>
                    <a:pt x="3934" y="105"/>
                  </a:moveTo>
                  <a:cubicBezTo>
                    <a:pt x="3933" y="103"/>
                    <a:pt x="3933" y="102"/>
                    <a:pt x="3932" y="101"/>
                  </a:cubicBezTo>
                  <a:cubicBezTo>
                    <a:pt x="3934" y="96"/>
                    <a:pt x="3935" y="92"/>
                    <a:pt x="3936" y="89"/>
                  </a:cubicBezTo>
                  <a:cubicBezTo>
                    <a:pt x="3936" y="89"/>
                    <a:pt x="3937" y="89"/>
                    <a:pt x="3937" y="90"/>
                  </a:cubicBezTo>
                  <a:cubicBezTo>
                    <a:pt x="3936" y="95"/>
                    <a:pt x="3935" y="100"/>
                    <a:pt x="3934" y="105"/>
                  </a:cubicBezTo>
                  <a:close/>
                  <a:moveTo>
                    <a:pt x="3950" y="81"/>
                  </a:moveTo>
                  <a:cubicBezTo>
                    <a:pt x="3950" y="81"/>
                    <a:pt x="3950" y="81"/>
                    <a:pt x="3951" y="81"/>
                  </a:cubicBezTo>
                  <a:cubicBezTo>
                    <a:pt x="3950" y="81"/>
                    <a:pt x="3950" y="81"/>
                    <a:pt x="3950" y="81"/>
                  </a:cubicBezTo>
                  <a:cubicBezTo>
                    <a:pt x="3950" y="81"/>
                    <a:pt x="3950" y="81"/>
                    <a:pt x="3950" y="81"/>
                  </a:cubicBezTo>
                  <a:close/>
                  <a:moveTo>
                    <a:pt x="3950" y="88"/>
                  </a:moveTo>
                  <a:cubicBezTo>
                    <a:pt x="3950" y="89"/>
                    <a:pt x="3950" y="89"/>
                    <a:pt x="3950" y="89"/>
                  </a:cubicBezTo>
                  <a:cubicBezTo>
                    <a:pt x="3950" y="90"/>
                    <a:pt x="3950" y="91"/>
                    <a:pt x="3949" y="91"/>
                  </a:cubicBezTo>
                  <a:cubicBezTo>
                    <a:pt x="3950" y="90"/>
                    <a:pt x="3950" y="89"/>
                    <a:pt x="3950" y="88"/>
                  </a:cubicBezTo>
                  <a:close/>
                  <a:moveTo>
                    <a:pt x="3941" y="122"/>
                  </a:moveTo>
                  <a:cubicBezTo>
                    <a:pt x="3941" y="122"/>
                    <a:pt x="3941" y="123"/>
                    <a:pt x="3941" y="123"/>
                  </a:cubicBezTo>
                  <a:cubicBezTo>
                    <a:pt x="3941" y="123"/>
                    <a:pt x="3941" y="123"/>
                    <a:pt x="3941" y="123"/>
                  </a:cubicBezTo>
                  <a:cubicBezTo>
                    <a:pt x="3941" y="123"/>
                    <a:pt x="3941" y="122"/>
                    <a:pt x="3941" y="122"/>
                  </a:cubicBezTo>
                  <a:cubicBezTo>
                    <a:pt x="3941" y="120"/>
                    <a:pt x="3942" y="118"/>
                    <a:pt x="3942" y="115"/>
                  </a:cubicBezTo>
                  <a:cubicBezTo>
                    <a:pt x="3942" y="115"/>
                    <a:pt x="3942" y="115"/>
                    <a:pt x="3942" y="115"/>
                  </a:cubicBezTo>
                  <a:cubicBezTo>
                    <a:pt x="3942" y="116"/>
                    <a:pt x="3942" y="117"/>
                    <a:pt x="3942" y="118"/>
                  </a:cubicBezTo>
                  <a:cubicBezTo>
                    <a:pt x="3942" y="119"/>
                    <a:pt x="3941" y="121"/>
                    <a:pt x="3941" y="122"/>
                  </a:cubicBezTo>
                  <a:close/>
                  <a:moveTo>
                    <a:pt x="3943" y="70"/>
                  </a:moveTo>
                  <a:cubicBezTo>
                    <a:pt x="3946" y="73"/>
                    <a:pt x="3948" y="76"/>
                    <a:pt x="3949" y="79"/>
                  </a:cubicBezTo>
                  <a:cubicBezTo>
                    <a:pt x="3949" y="81"/>
                    <a:pt x="3949" y="82"/>
                    <a:pt x="3948" y="84"/>
                  </a:cubicBezTo>
                  <a:cubicBezTo>
                    <a:pt x="3948" y="84"/>
                    <a:pt x="3948" y="84"/>
                    <a:pt x="3948" y="84"/>
                  </a:cubicBezTo>
                  <a:cubicBezTo>
                    <a:pt x="3948" y="82"/>
                    <a:pt x="3947" y="81"/>
                    <a:pt x="3946" y="79"/>
                  </a:cubicBezTo>
                  <a:cubicBezTo>
                    <a:pt x="3947" y="81"/>
                    <a:pt x="3947" y="83"/>
                    <a:pt x="3948" y="84"/>
                  </a:cubicBezTo>
                  <a:cubicBezTo>
                    <a:pt x="3946" y="87"/>
                    <a:pt x="3945" y="90"/>
                    <a:pt x="3943" y="93"/>
                  </a:cubicBezTo>
                  <a:cubicBezTo>
                    <a:pt x="3944" y="85"/>
                    <a:pt x="3944" y="77"/>
                    <a:pt x="3943" y="70"/>
                  </a:cubicBezTo>
                  <a:close/>
                  <a:moveTo>
                    <a:pt x="3946" y="98"/>
                  </a:moveTo>
                  <a:cubicBezTo>
                    <a:pt x="3946" y="98"/>
                    <a:pt x="3946" y="97"/>
                    <a:pt x="3945" y="96"/>
                  </a:cubicBezTo>
                  <a:cubicBezTo>
                    <a:pt x="3946" y="97"/>
                    <a:pt x="3946" y="98"/>
                    <a:pt x="3946" y="98"/>
                  </a:cubicBezTo>
                  <a:cubicBezTo>
                    <a:pt x="3946" y="99"/>
                    <a:pt x="3946" y="100"/>
                    <a:pt x="3945" y="100"/>
                  </a:cubicBezTo>
                  <a:cubicBezTo>
                    <a:pt x="3945" y="99"/>
                    <a:pt x="3945" y="98"/>
                    <a:pt x="3944" y="97"/>
                  </a:cubicBezTo>
                  <a:cubicBezTo>
                    <a:pt x="3945" y="95"/>
                    <a:pt x="3946" y="93"/>
                    <a:pt x="3947" y="90"/>
                  </a:cubicBezTo>
                  <a:cubicBezTo>
                    <a:pt x="3947" y="93"/>
                    <a:pt x="3946" y="96"/>
                    <a:pt x="3946" y="98"/>
                  </a:cubicBezTo>
                  <a:close/>
                  <a:moveTo>
                    <a:pt x="3953" y="100"/>
                  </a:moveTo>
                  <a:cubicBezTo>
                    <a:pt x="3951" y="104"/>
                    <a:pt x="3950" y="107"/>
                    <a:pt x="3948" y="110"/>
                  </a:cubicBezTo>
                  <a:cubicBezTo>
                    <a:pt x="3948" y="110"/>
                    <a:pt x="3948" y="109"/>
                    <a:pt x="3948" y="109"/>
                  </a:cubicBezTo>
                  <a:cubicBezTo>
                    <a:pt x="3948" y="106"/>
                    <a:pt x="3949" y="102"/>
                    <a:pt x="3949" y="99"/>
                  </a:cubicBezTo>
                  <a:cubicBezTo>
                    <a:pt x="3950" y="95"/>
                    <a:pt x="3950" y="92"/>
                    <a:pt x="3950" y="90"/>
                  </a:cubicBezTo>
                  <a:cubicBezTo>
                    <a:pt x="3951" y="93"/>
                    <a:pt x="3952" y="96"/>
                    <a:pt x="3953" y="100"/>
                  </a:cubicBezTo>
                  <a:cubicBezTo>
                    <a:pt x="3953" y="100"/>
                    <a:pt x="3953" y="100"/>
                    <a:pt x="3953" y="100"/>
                  </a:cubicBezTo>
                  <a:close/>
                  <a:moveTo>
                    <a:pt x="3953" y="97"/>
                  </a:moveTo>
                  <a:cubicBezTo>
                    <a:pt x="3952" y="95"/>
                    <a:pt x="3951" y="92"/>
                    <a:pt x="3950" y="89"/>
                  </a:cubicBezTo>
                  <a:cubicBezTo>
                    <a:pt x="3950" y="89"/>
                    <a:pt x="3950" y="89"/>
                    <a:pt x="3950" y="88"/>
                  </a:cubicBezTo>
                  <a:cubicBezTo>
                    <a:pt x="3950" y="89"/>
                    <a:pt x="3950" y="89"/>
                    <a:pt x="3950" y="89"/>
                  </a:cubicBezTo>
                  <a:cubicBezTo>
                    <a:pt x="3950" y="89"/>
                    <a:pt x="3950" y="88"/>
                    <a:pt x="3950" y="88"/>
                  </a:cubicBezTo>
                  <a:cubicBezTo>
                    <a:pt x="3950" y="87"/>
                    <a:pt x="3950" y="86"/>
                    <a:pt x="3950" y="85"/>
                  </a:cubicBezTo>
                  <a:cubicBezTo>
                    <a:pt x="3950" y="84"/>
                    <a:pt x="3951" y="83"/>
                    <a:pt x="3951" y="82"/>
                  </a:cubicBezTo>
                  <a:cubicBezTo>
                    <a:pt x="3952" y="84"/>
                    <a:pt x="3953" y="86"/>
                    <a:pt x="3954" y="88"/>
                  </a:cubicBezTo>
                  <a:cubicBezTo>
                    <a:pt x="3954" y="91"/>
                    <a:pt x="3954" y="94"/>
                    <a:pt x="3953" y="97"/>
                  </a:cubicBezTo>
                  <a:close/>
                  <a:moveTo>
                    <a:pt x="3955" y="135"/>
                  </a:moveTo>
                  <a:cubicBezTo>
                    <a:pt x="3955" y="136"/>
                    <a:pt x="3955" y="137"/>
                    <a:pt x="3955" y="138"/>
                  </a:cubicBezTo>
                  <a:cubicBezTo>
                    <a:pt x="3955" y="137"/>
                    <a:pt x="3955" y="136"/>
                    <a:pt x="3955" y="135"/>
                  </a:cubicBezTo>
                  <a:cubicBezTo>
                    <a:pt x="3955" y="135"/>
                    <a:pt x="3955" y="135"/>
                    <a:pt x="3955" y="135"/>
                  </a:cubicBezTo>
                  <a:close/>
                  <a:moveTo>
                    <a:pt x="3955" y="83"/>
                  </a:moveTo>
                  <a:cubicBezTo>
                    <a:pt x="3954" y="82"/>
                    <a:pt x="3953" y="81"/>
                    <a:pt x="3953" y="80"/>
                  </a:cubicBezTo>
                  <a:cubicBezTo>
                    <a:pt x="3954" y="78"/>
                    <a:pt x="3955" y="77"/>
                    <a:pt x="3956" y="75"/>
                  </a:cubicBezTo>
                  <a:cubicBezTo>
                    <a:pt x="3955" y="78"/>
                    <a:pt x="3955" y="81"/>
                    <a:pt x="3955" y="83"/>
                  </a:cubicBezTo>
                  <a:close/>
                  <a:moveTo>
                    <a:pt x="3956" y="74"/>
                  </a:moveTo>
                  <a:cubicBezTo>
                    <a:pt x="3954" y="76"/>
                    <a:pt x="3953" y="77"/>
                    <a:pt x="3952" y="79"/>
                  </a:cubicBezTo>
                  <a:cubicBezTo>
                    <a:pt x="3951" y="78"/>
                    <a:pt x="3951" y="78"/>
                    <a:pt x="3951" y="77"/>
                  </a:cubicBezTo>
                  <a:cubicBezTo>
                    <a:pt x="3951" y="72"/>
                    <a:pt x="3951" y="67"/>
                    <a:pt x="3952" y="65"/>
                  </a:cubicBezTo>
                  <a:cubicBezTo>
                    <a:pt x="3953" y="67"/>
                    <a:pt x="3954" y="70"/>
                    <a:pt x="3956" y="72"/>
                  </a:cubicBezTo>
                  <a:cubicBezTo>
                    <a:pt x="3956" y="73"/>
                    <a:pt x="3956" y="73"/>
                    <a:pt x="3956" y="74"/>
                  </a:cubicBezTo>
                  <a:close/>
                  <a:moveTo>
                    <a:pt x="3958" y="75"/>
                  </a:moveTo>
                  <a:cubicBezTo>
                    <a:pt x="3959" y="78"/>
                    <a:pt x="3961" y="81"/>
                    <a:pt x="3963" y="84"/>
                  </a:cubicBezTo>
                  <a:cubicBezTo>
                    <a:pt x="3961" y="86"/>
                    <a:pt x="3960" y="88"/>
                    <a:pt x="3959" y="90"/>
                  </a:cubicBezTo>
                  <a:cubicBezTo>
                    <a:pt x="3959" y="89"/>
                    <a:pt x="3958" y="89"/>
                    <a:pt x="3958" y="89"/>
                  </a:cubicBezTo>
                  <a:cubicBezTo>
                    <a:pt x="3958" y="84"/>
                    <a:pt x="3958" y="79"/>
                    <a:pt x="3958" y="75"/>
                  </a:cubicBezTo>
                  <a:close/>
                  <a:moveTo>
                    <a:pt x="3960" y="110"/>
                  </a:moveTo>
                  <a:cubicBezTo>
                    <a:pt x="3960" y="107"/>
                    <a:pt x="3959" y="104"/>
                    <a:pt x="3958" y="101"/>
                  </a:cubicBezTo>
                  <a:cubicBezTo>
                    <a:pt x="3958" y="100"/>
                    <a:pt x="3958" y="100"/>
                    <a:pt x="3958" y="100"/>
                  </a:cubicBezTo>
                  <a:cubicBezTo>
                    <a:pt x="3958" y="100"/>
                    <a:pt x="3959" y="99"/>
                    <a:pt x="3959" y="99"/>
                  </a:cubicBezTo>
                  <a:cubicBezTo>
                    <a:pt x="3960" y="101"/>
                    <a:pt x="3960" y="104"/>
                    <a:pt x="3961" y="106"/>
                  </a:cubicBezTo>
                  <a:cubicBezTo>
                    <a:pt x="3961" y="108"/>
                    <a:pt x="3961" y="109"/>
                    <a:pt x="3960" y="110"/>
                  </a:cubicBezTo>
                  <a:close/>
                  <a:moveTo>
                    <a:pt x="3961" y="93"/>
                  </a:moveTo>
                  <a:cubicBezTo>
                    <a:pt x="3962" y="91"/>
                    <a:pt x="3963" y="88"/>
                    <a:pt x="3964" y="86"/>
                  </a:cubicBezTo>
                  <a:cubicBezTo>
                    <a:pt x="3964" y="87"/>
                    <a:pt x="3965" y="87"/>
                    <a:pt x="3965" y="88"/>
                  </a:cubicBezTo>
                  <a:cubicBezTo>
                    <a:pt x="3964" y="91"/>
                    <a:pt x="3964" y="94"/>
                    <a:pt x="3963" y="97"/>
                  </a:cubicBezTo>
                  <a:cubicBezTo>
                    <a:pt x="3962" y="96"/>
                    <a:pt x="3961" y="95"/>
                    <a:pt x="3961" y="93"/>
                  </a:cubicBezTo>
                  <a:close/>
                  <a:moveTo>
                    <a:pt x="3964" y="130"/>
                  </a:moveTo>
                  <a:cubicBezTo>
                    <a:pt x="3964" y="129"/>
                    <a:pt x="3964" y="128"/>
                    <a:pt x="3964" y="126"/>
                  </a:cubicBezTo>
                  <a:cubicBezTo>
                    <a:pt x="3964" y="124"/>
                    <a:pt x="3964" y="121"/>
                    <a:pt x="3965" y="119"/>
                  </a:cubicBezTo>
                  <a:cubicBezTo>
                    <a:pt x="3965" y="120"/>
                    <a:pt x="3966" y="122"/>
                    <a:pt x="3966" y="124"/>
                  </a:cubicBezTo>
                  <a:cubicBezTo>
                    <a:pt x="3965" y="126"/>
                    <a:pt x="3965" y="128"/>
                    <a:pt x="3964" y="130"/>
                  </a:cubicBezTo>
                  <a:close/>
                  <a:moveTo>
                    <a:pt x="3968" y="108"/>
                  </a:moveTo>
                  <a:cubicBezTo>
                    <a:pt x="3968" y="107"/>
                    <a:pt x="3967" y="106"/>
                    <a:pt x="3967" y="105"/>
                  </a:cubicBezTo>
                  <a:cubicBezTo>
                    <a:pt x="3967" y="102"/>
                    <a:pt x="3968" y="99"/>
                    <a:pt x="3969" y="96"/>
                  </a:cubicBezTo>
                  <a:cubicBezTo>
                    <a:pt x="3969" y="96"/>
                    <a:pt x="3969" y="97"/>
                    <a:pt x="3969" y="97"/>
                  </a:cubicBezTo>
                  <a:cubicBezTo>
                    <a:pt x="3969" y="101"/>
                    <a:pt x="3968" y="105"/>
                    <a:pt x="3968" y="108"/>
                  </a:cubicBezTo>
                  <a:close/>
                  <a:moveTo>
                    <a:pt x="3970" y="86"/>
                  </a:moveTo>
                  <a:cubicBezTo>
                    <a:pt x="3970" y="86"/>
                    <a:pt x="3970" y="86"/>
                    <a:pt x="3970" y="86"/>
                  </a:cubicBezTo>
                  <a:cubicBezTo>
                    <a:pt x="3970" y="85"/>
                    <a:pt x="3971" y="84"/>
                    <a:pt x="3971" y="83"/>
                  </a:cubicBezTo>
                  <a:cubicBezTo>
                    <a:pt x="3971" y="84"/>
                    <a:pt x="3970" y="85"/>
                    <a:pt x="3970" y="86"/>
                  </a:cubicBezTo>
                  <a:close/>
                  <a:moveTo>
                    <a:pt x="3978" y="80"/>
                  </a:moveTo>
                  <a:cubicBezTo>
                    <a:pt x="3978" y="77"/>
                    <a:pt x="3978" y="75"/>
                    <a:pt x="3978" y="73"/>
                  </a:cubicBezTo>
                  <a:cubicBezTo>
                    <a:pt x="3979" y="73"/>
                    <a:pt x="3979" y="74"/>
                    <a:pt x="3979" y="74"/>
                  </a:cubicBezTo>
                  <a:cubicBezTo>
                    <a:pt x="3979" y="76"/>
                    <a:pt x="3979" y="78"/>
                    <a:pt x="3978" y="80"/>
                  </a:cubicBezTo>
                  <a:close/>
                  <a:moveTo>
                    <a:pt x="3990" y="93"/>
                  </a:moveTo>
                  <a:cubicBezTo>
                    <a:pt x="3989" y="95"/>
                    <a:pt x="3989" y="96"/>
                    <a:pt x="3988" y="97"/>
                  </a:cubicBezTo>
                  <a:cubicBezTo>
                    <a:pt x="3988" y="94"/>
                    <a:pt x="3988" y="91"/>
                    <a:pt x="3987" y="88"/>
                  </a:cubicBezTo>
                  <a:cubicBezTo>
                    <a:pt x="3988" y="89"/>
                    <a:pt x="3989" y="91"/>
                    <a:pt x="3990" y="93"/>
                  </a:cubicBezTo>
                  <a:close/>
                  <a:moveTo>
                    <a:pt x="3991" y="88"/>
                  </a:moveTo>
                  <a:cubicBezTo>
                    <a:pt x="3990" y="86"/>
                    <a:pt x="3989" y="85"/>
                    <a:pt x="3988" y="84"/>
                  </a:cubicBezTo>
                  <a:cubicBezTo>
                    <a:pt x="3989" y="81"/>
                    <a:pt x="3991" y="78"/>
                    <a:pt x="3993" y="75"/>
                  </a:cubicBezTo>
                  <a:cubicBezTo>
                    <a:pt x="3992" y="79"/>
                    <a:pt x="3991" y="84"/>
                    <a:pt x="3991" y="88"/>
                  </a:cubicBezTo>
                  <a:close/>
                  <a:moveTo>
                    <a:pt x="4000" y="77"/>
                  </a:moveTo>
                  <a:cubicBezTo>
                    <a:pt x="4000" y="77"/>
                    <a:pt x="4000" y="77"/>
                    <a:pt x="4000" y="77"/>
                  </a:cubicBezTo>
                  <a:cubicBezTo>
                    <a:pt x="4000" y="74"/>
                    <a:pt x="3999" y="70"/>
                    <a:pt x="3999" y="66"/>
                  </a:cubicBezTo>
                  <a:cubicBezTo>
                    <a:pt x="3999" y="65"/>
                    <a:pt x="4000" y="64"/>
                    <a:pt x="4000" y="63"/>
                  </a:cubicBezTo>
                  <a:cubicBezTo>
                    <a:pt x="4001" y="67"/>
                    <a:pt x="4001" y="72"/>
                    <a:pt x="4000" y="77"/>
                  </a:cubicBezTo>
                  <a:close/>
                  <a:moveTo>
                    <a:pt x="4003" y="72"/>
                  </a:moveTo>
                  <a:cubicBezTo>
                    <a:pt x="4003" y="67"/>
                    <a:pt x="4002" y="64"/>
                    <a:pt x="4001" y="61"/>
                  </a:cubicBezTo>
                  <a:cubicBezTo>
                    <a:pt x="4002" y="60"/>
                    <a:pt x="4003" y="58"/>
                    <a:pt x="4004" y="57"/>
                  </a:cubicBezTo>
                  <a:cubicBezTo>
                    <a:pt x="4004" y="62"/>
                    <a:pt x="4004" y="67"/>
                    <a:pt x="4003" y="72"/>
                  </a:cubicBezTo>
                  <a:close/>
                  <a:moveTo>
                    <a:pt x="4019" y="89"/>
                  </a:moveTo>
                  <a:cubicBezTo>
                    <a:pt x="4020" y="91"/>
                    <a:pt x="4021" y="92"/>
                    <a:pt x="4021" y="94"/>
                  </a:cubicBezTo>
                  <a:cubicBezTo>
                    <a:pt x="4021" y="95"/>
                    <a:pt x="4020" y="97"/>
                    <a:pt x="4020" y="98"/>
                  </a:cubicBezTo>
                  <a:cubicBezTo>
                    <a:pt x="4019" y="97"/>
                    <a:pt x="4019" y="96"/>
                    <a:pt x="4018" y="95"/>
                  </a:cubicBezTo>
                  <a:cubicBezTo>
                    <a:pt x="4018" y="93"/>
                    <a:pt x="4019" y="91"/>
                    <a:pt x="4019" y="89"/>
                  </a:cubicBezTo>
                  <a:close/>
                  <a:moveTo>
                    <a:pt x="4018" y="101"/>
                  </a:moveTo>
                  <a:cubicBezTo>
                    <a:pt x="4018" y="101"/>
                    <a:pt x="4018" y="100"/>
                    <a:pt x="4018" y="100"/>
                  </a:cubicBezTo>
                  <a:cubicBezTo>
                    <a:pt x="4018" y="100"/>
                    <a:pt x="4018" y="101"/>
                    <a:pt x="4018" y="101"/>
                  </a:cubicBezTo>
                  <a:cubicBezTo>
                    <a:pt x="4018" y="101"/>
                    <a:pt x="4018" y="101"/>
                    <a:pt x="4018" y="101"/>
                  </a:cubicBezTo>
                  <a:close/>
                  <a:moveTo>
                    <a:pt x="4020" y="122"/>
                  </a:moveTo>
                  <a:cubicBezTo>
                    <a:pt x="4020" y="121"/>
                    <a:pt x="4019" y="120"/>
                    <a:pt x="4019" y="119"/>
                  </a:cubicBezTo>
                  <a:cubicBezTo>
                    <a:pt x="4019" y="117"/>
                    <a:pt x="4019" y="115"/>
                    <a:pt x="4019" y="112"/>
                  </a:cubicBezTo>
                  <a:cubicBezTo>
                    <a:pt x="4019" y="110"/>
                    <a:pt x="4019" y="108"/>
                    <a:pt x="4020" y="106"/>
                  </a:cubicBezTo>
                  <a:cubicBezTo>
                    <a:pt x="4020" y="108"/>
                    <a:pt x="4021" y="110"/>
                    <a:pt x="4021" y="112"/>
                  </a:cubicBezTo>
                  <a:cubicBezTo>
                    <a:pt x="4021" y="115"/>
                    <a:pt x="4021" y="119"/>
                    <a:pt x="4020" y="122"/>
                  </a:cubicBezTo>
                  <a:close/>
                  <a:moveTo>
                    <a:pt x="4022" y="103"/>
                  </a:moveTo>
                  <a:cubicBezTo>
                    <a:pt x="4022" y="102"/>
                    <a:pt x="4021" y="101"/>
                    <a:pt x="4021" y="100"/>
                  </a:cubicBezTo>
                  <a:cubicBezTo>
                    <a:pt x="4021" y="99"/>
                    <a:pt x="4022" y="97"/>
                    <a:pt x="4022" y="96"/>
                  </a:cubicBezTo>
                  <a:cubicBezTo>
                    <a:pt x="4022" y="97"/>
                    <a:pt x="4023" y="97"/>
                    <a:pt x="4023" y="98"/>
                  </a:cubicBezTo>
                  <a:cubicBezTo>
                    <a:pt x="4023" y="100"/>
                    <a:pt x="4022" y="101"/>
                    <a:pt x="4022" y="103"/>
                  </a:cubicBezTo>
                  <a:close/>
                  <a:moveTo>
                    <a:pt x="4023" y="96"/>
                  </a:moveTo>
                  <a:cubicBezTo>
                    <a:pt x="4023" y="95"/>
                    <a:pt x="4023" y="95"/>
                    <a:pt x="4022" y="95"/>
                  </a:cubicBezTo>
                  <a:cubicBezTo>
                    <a:pt x="4023" y="93"/>
                    <a:pt x="4023" y="92"/>
                    <a:pt x="4024" y="91"/>
                  </a:cubicBezTo>
                  <a:cubicBezTo>
                    <a:pt x="4023" y="93"/>
                    <a:pt x="4023" y="94"/>
                    <a:pt x="4023" y="96"/>
                  </a:cubicBezTo>
                  <a:close/>
                  <a:moveTo>
                    <a:pt x="4029" y="95"/>
                  </a:moveTo>
                  <a:cubicBezTo>
                    <a:pt x="4029" y="92"/>
                    <a:pt x="4030" y="89"/>
                    <a:pt x="4030" y="86"/>
                  </a:cubicBezTo>
                  <a:cubicBezTo>
                    <a:pt x="4030" y="86"/>
                    <a:pt x="4031" y="87"/>
                    <a:pt x="4031" y="88"/>
                  </a:cubicBezTo>
                  <a:cubicBezTo>
                    <a:pt x="4031" y="90"/>
                    <a:pt x="4030" y="92"/>
                    <a:pt x="4029" y="95"/>
                  </a:cubicBezTo>
                  <a:close/>
                  <a:moveTo>
                    <a:pt x="4040" y="99"/>
                  </a:moveTo>
                  <a:cubicBezTo>
                    <a:pt x="4040" y="99"/>
                    <a:pt x="4039" y="98"/>
                    <a:pt x="4039" y="97"/>
                  </a:cubicBezTo>
                  <a:cubicBezTo>
                    <a:pt x="4039" y="93"/>
                    <a:pt x="4039" y="89"/>
                    <a:pt x="4039" y="84"/>
                  </a:cubicBezTo>
                  <a:cubicBezTo>
                    <a:pt x="4040" y="80"/>
                    <a:pt x="4043" y="76"/>
                    <a:pt x="4045" y="72"/>
                  </a:cubicBezTo>
                  <a:cubicBezTo>
                    <a:pt x="4046" y="74"/>
                    <a:pt x="4046" y="78"/>
                    <a:pt x="4047" y="82"/>
                  </a:cubicBezTo>
                  <a:cubicBezTo>
                    <a:pt x="4044" y="88"/>
                    <a:pt x="4042" y="93"/>
                    <a:pt x="4040" y="99"/>
                  </a:cubicBezTo>
                  <a:close/>
                  <a:moveTo>
                    <a:pt x="4048" y="75"/>
                  </a:moveTo>
                  <a:cubicBezTo>
                    <a:pt x="4048" y="73"/>
                    <a:pt x="4047" y="71"/>
                    <a:pt x="4047" y="69"/>
                  </a:cubicBezTo>
                  <a:cubicBezTo>
                    <a:pt x="4048" y="68"/>
                    <a:pt x="4048" y="67"/>
                    <a:pt x="4049" y="66"/>
                  </a:cubicBezTo>
                  <a:cubicBezTo>
                    <a:pt x="4049" y="69"/>
                    <a:pt x="4048" y="72"/>
                    <a:pt x="4048" y="75"/>
                  </a:cubicBezTo>
                  <a:close/>
                  <a:moveTo>
                    <a:pt x="4056" y="72"/>
                  </a:moveTo>
                  <a:cubicBezTo>
                    <a:pt x="4056" y="71"/>
                    <a:pt x="4056" y="70"/>
                    <a:pt x="4056" y="70"/>
                  </a:cubicBezTo>
                  <a:cubicBezTo>
                    <a:pt x="4056" y="69"/>
                    <a:pt x="4056" y="69"/>
                    <a:pt x="4056" y="69"/>
                  </a:cubicBezTo>
                  <a:cubicBezTo>
                    <a:pt x="4056" y="71"/>
                    <a:pt x="4056" y="72"/>
                    <a:pt x="4056" y="72"/>
                  </a:cubicBezTo>
                  <a:close/>
                  <a:moveTo>
                    <a:pt x="4056" y="67"/>
                  </a:moveTo>
                  <a:cubicBezTo>
                    <a:pt x="4056" y="67"/>
                    <a:pt x="4056" y="68"/>
                    <a:pt x="4056" y="68"/>
                  </a:cubicBezTo>
                  <a:cubicBezTo>
                    <a:pt x="4056" y="65"/>
                    <a:pt x="4055" y="61"/>
                    <a:pt x="4055" y="58"/>
                  </a:cubicBezTo>
                  <a:cubicBezTo>
                    <a:pt x="4055" y="57"/>
                    <a:pt x="4056" y="56"/>
                    <a:pt x="4057" y="56"/>
                  </a:cubicBezTo>
                  <a:cubicBezTo>
                    <a:pt x="4056" y="60"/>
                    <a:pt x="4056" y="64"/>
                    <a:pt x="4056" y="67"/>
                  </a:cubicBezTo>
                  <a:close/>
                  <a:moveTo>
                    <a:pt x="4064" y="123"/>
                  </a:moveTo>
                  <a:cubicBezTo>
                    <a:pt x="4063" y="124"/>
                    <a:pt x="4062" y="126"/>
                    <a:pt x="4062" y="127"/>
                  </a:cubicBezTo>
                  <a:cubicBezTo>
                    <a:pt x="4062" y="124"/>
                    <a:pt x="4062" y="122"/>
                    <a:pt x="4061" y="119"/>
                  </a:cubicBezTo>
                  <a:cubicBezTo>
                    <a:pt x="4063" y="116"/>
                    <a:pt x="4064" y="112"/>
                    <a:pt x="4065" y="109"/>
                  </a:cubicBezTo>
                  <a:cubicBezTo>
                    <a:pt x="4065" y="111"/>
                    <a:pt x="4065" y="112"/>
                    <a:pt x="4065" y="114"/>
                  </a:cubicBezTo>
                  <a:cubicBezTo>
                    <a:pt x="4065" y="117"/>
                    <a:pt x="4064" y="120"/>
                    <a:pt x="4064" y="123"/>
                  </a:cubicBezTo>
                  <a:close/>
                  <a:moveTo>
                    <a:pt x="4066" y="110"/>
                  </a:moveTo>
                  <a:cubicBezTo>
                    <a:pt x="4066" y="111"/>
                    <a:pt x="4066" y="112"/>
                    <a:pt x="4065" y="112"/>
                  </a:cubicBezTo>
                  <a:cubicBezTo>
                    <a:pt x="4065" y="111"/>
                    <a:pt x="4065" y="110"/>
                    <a:pt x="4065" y="109"/>
                  </a:cubicBezTo>
                  <a:cubicBezTo>
                    <a:pt x="4065" y="107"/>
                    <a:pt x="4066" y="105"/>
                    <a:pt x="4066" y="102"/>
                  </a:cubicBezTo>
                  <a:cubicBezTo>
                    <a:pt x="4066" y="105"/>
                    <a:pt x="4066" y="108"/>
                    <a:pt x="4066" y="110"/>
                  </a:cubicBezTo>
                  <a:close/>
                  <a:moveTo>
                    <a:pt x="4068" y="83"/>
                  </a:moveTo>
                  <a:cubicBezTo>
                    <a:pt x="4068" y="83"/>
                    <a:pt x="4068" y="84"/>
                    <a:pt x="4067" y="85"/>
                  </a:cubicBezTo>
                  <a:cubicBezTo>
                    <a:pt x="4067" y="85"/>
                    <a:pt x="4067" y="85"/>
                    <a:pt x="4067" y="85"/>
                  </a:cubicBezTo>
                  <a:cubicBezTo>
                    <a:pt x="4067" y="85"/>
                    <a:pt x="4067" y="85"/>
                    <a:pt x="4067" y="85"/>
                  </a:cubicBezTo>
                  <a:cubicBezTo>
                    <a:pt x="4066" y="87"/>
                    <a:pt x="4065" y="89"/>
                    <a:pt x="4064" y="91"/>
                  </a:cubicBezTo>
                  <a:cubicBezTo>
                    <a:pt x="4064" y="91"/>
                    <a:pt x="4064" y="91"/>
                    <a:pt x="4064" y="91"/>
                  </a:cubicBezTo>
                  <a:cubicBezTo>
                    <a:pt x="4064" y="91"/>
                    <a:pt x="4064" y="91"/>
                    <a:pt x="4064" y="91"/>
                  </a:cubicBezTo>
                  <a:cubicBezTo>
                    <a:pt x="4064" y="92"/>
                    <a:pt x="4063" y="94"/>
                    <a:pt x="4062" y="96"/>
                  </a:cubicBezTo>
                  <a:cubicBezTo>
                    <a:pt x="4062" y="90"/>
                    <a:pt x="4063" y="85"/>
                    <a:pt x="4065" y="79"/>
                  </a:cubicBezTo>
                  <a:cubicBezTo>
                    <a:pt x="4063" y="85"/>
                    <a:pt x="4062" y="90"/>
                    <a:pt x="4060" y="95"/>
                  </a:cubicBezTo>
                  <a:cubicBezTo>
                    <a:pt x="4060" y="85"/>
                    <a:pt x="4061" y="74"/>
                    <a:pt x="4061" y="63"/>
                  </a:cubicBezTo>
                  <a:cubicBezTo>
                    <a:pt x="4064" y="60"/>
                    <a:pt x="4067" y="58"/>
                    <a:pt x="4070" y="55"/>
                  </a:cubicBezTo>
                  <a:cubicBezTo>
                    <a:pt x="4070" y="62"/>
                    <a:pt x="4069" y="72"/>
                    <a:pt x="4068" y="83"/>
                  </a:cubicBezTo>
                  <a:close/>
                  <a:moveTo>
                    <a:pt x="4074" y="105"/>
                  </a:moveTo>
                  <a:cubicBezTo>
                    <a:pt x="4074" y="102"/>
                    <a:pt x="4074" y="99"/>
                    <a:pt x="4074" y="96"/>
                  </a:cubicBezTo>
                  <a:cubicBezTo>
                    <a:pt x="4074" y="97"/>
                    <a:pt x="4075" y="99"/>
                    <a:pt x="4075" y="100"/>
                  </a:cubicBezTo>
                  <a:cubicBezTo>
                    <a:pt x="4075" y="102"/>
                    <a:pt x="4075" y="103"/>
                    <a:pt x="4074" y="105"/>
                  </a:cubicBezTo>
                  <a:cubicBezTo>
                    <a:pt x="4074" y="105"/>
                    <a:pt x="4074" y="105"/>
                    <a:pt x="4074" y="105"/>
                  </a:cubicBezTo>
                  <a:close/>
                  <a:moveTo>
                    <a:pt x="4075" y="130"/>
                  </a:moveTo>
                  <a:cubicBezTo>
                    <a:pt x="4075" y="130"/>
                    <a:pt x="4075" y="130"/>
                    <a:pt x="4075" y="130"/>
                  </a:cubicBezTo>
                  <a:cubicBezTo>
                    <a:pt x="4075" y="129"/>
                    <a:pt x="4075" y="128"/>
                    <a:pt x="4075" y="127"/>
                  </a:cubicBezTo>
                  <a:cubicBezTo>
                    <a:pt x="4075" y="128"/>
                    <a:pt x="4075" y="128"/>
                    <a:pt x="4076" y="129"/>
                  </a:cubicBezTo>
                  <a:cubicBezTo>
                    <a:pt x="4075" y="129"/>
                    <a:pt x="4075" y="130"/>
                    <a:pt x="4075" y="130"/>
                  </a:cubicBezTo>
                  <a:close/>
                  <a:moveTo>
                    <a:pt x="4082" y="74"/>
                  </a:moveTo>
                  <a:cubicBezTo>
                    <a:pt x="4082" y="73"/>
                    <a:pt x="4082" y="71"/>
                    <a:pt x="4082" y="70"/>
                  </a:cubicBezTo>
                  <a:cubicBezTo>
                    <a:pt x="4082" y="70"/>
                    <a:pt x="4083" y="71"/>
                    <a:pt x="4083" y="72"/>
                  </a:cubicBezTo>
                  <a:cubicBezTo>
                    <a:pt x="4083" y="72"/>
                    <a:pt x="4083" y="73"/>
                    <a:pt x="4082" y="74"/>
                  </a:cubicBezTo>
                  <a:close/>
                  <a:moveTo>
                    <a:pt x="4086" y="139"/>
                  </a:moveTo>
                  <a:cubicBezTo>
                    <a:pt x="4086" y="140"/>
                    <a:pt x="4086" y="141"/>
                    <a:pt x="4086" y="142"/>
                  </a:cubicBezTo>
                  <a:cubicBezTo>
                    <a:pt x="4086" y="142"/>
                    <a:pt x="4086" y="141"/>
                    <a:pt x="4086" y="139"/>
                  </a:cubicBezTo>
                  <a:cubicBezTo>
                    <a:pt x="4086" y="138"/>
                    <a:pt x="4086" y="137"/>
                    <a:pt x="4086" y="136"/>
                  </a:cubicBezTo>
                  <a:cubicBezTo>
                    <a:pt x="4086" y="137"/>
                    <a:pt x="4086" y="137"/>
                    <a:pt x="4086" y="137"/>
                  </a:cubicBezTo>
                  <a:cubicBezTo>
                    <a:pt x="4086" y="138"/>
                    <a:pt x="4086" y="139"/>
                    <a:pt x="4086" y="139"/>
                  </a:cubicBezTo>
                  <a:close/>
                  <a:moveTo>
                    <a:pt x="4088" y="122"/>
                  </a:moveTo>
                  <a:cubicBezTo>
                    <a:pt x="4088" y="122"/>
                    <a:pt x="4088" y="122"/>
                    <a:pt x="4087" y="122"/>
                  </a:cubicBezTo>
                  <a:cubicBezTo>
                    <a:pt x="4088" y="121"/>
                    <a:pt x="4088" y="121"/>
                    <a:pt x="4088" y="121"/>
                  </a:cubicBezTo>
                  <a:cubicBezTo>
                    <a:pt x="4088" y="121"/>
                    <a:pt x="4088" y="122"/>
                    <a:pt x="4088" y="122"/>
                  </a:cubicBezTo>
                  <a:close/>
                  <a:moveTo>
                    <a:pt x="4089" y="110"/>
                  </a:moveTo>
                  <a:cubicBezTo>
                    <a:pt x="4088" y="112"/>
                    <a:pt x="4087" y="114"/>
                    <a:pt x="4086" y="116"/>
                  </a:cubicBezTo>
                  <a:cubicBezTo>
                    <a:pt x="4086" y="116"/>
                    <a:pt x="4086" y="117"/>
                    <a:pt x="4086" y="117"/>
                  </a:cubicBezTo>
                  <a:cubicBezTo>
                    <a:pt x="4086" y="113"/>
                    <a:pt x="4085" y="108"/>
                    <a:pt x="4085" y="104"/>
                  </a:cubicBezTo>
                  <a:cubicBezTo>
                    <a:pt x="4086" y="101"/>
                    <a:pt x="4086" y="98"/>
                    <a:pt x="4087" y="96"/>
                  </a:cubicBezTo>
                  <a:cubicBezTo>
                    <a:pt x="4088" y="95"/>
                    <a:pt x="4088" y="95"/>
                    <a:pt x="4088" y="95"/>
                  </a:cubicBezTo>
                  <a:cubicBezTo>
                    <a:pt x="4088" y="98"/>
                    <a:pt x="4089" y="101"/>
                    <a:pt x="4089" y="104"/>
                  </a:cubicBezTo>
                  <a:cubicBezTo>
                    <a:pt x="4089" y="106"/>
                    <a:pt x="4089" y="108"/>
                    <a:pt x="4089" y="110"/>
                  </a:cubicBezTo>
                  <a:close/>
                  <a:moveTo>
                    <a:pt x="4090" y="99"/>
                  </a:moveTo>
                  <a:cubicBezTo>
                    <a:pt x="4089" y="97"/>
                    <a:pt x="4089" y="96"/>
                    <a:pt x="4088" y="94"/>
                  </a:cubicBezTo>
                  <a:cubicBezTo>
                    <a:pt x="4089" y="93"/>
                    <a:pt x="4090" y="92"/>
                    <a:pt x="4090" y="91"/>
                  </a:cubicBezTo>
                  <a:cubicBezTo>
                    <a:pt x="4090" y="94"/>
                    <a:pt x="4090" y="96"/>
                    <a:pt x="4090" y="99"/>
                  </a:cubicBezTo>
                  <a:close/>
                  <a:moveTo>
                    <a:pt x="4084" y="91"/>
                  </a:moveTo>
                  <a:cubicBezTo>
                    <a:pt x="4084" y="89"/>
                    <a:pt x="4084" y="88"/>
                    <a:pt x="4083" y="87"/>
                  </a:cubicBezTo>
                  <a:cubicBezTo>
                    <a:pt x="4085" y="83"/>
                    <a:pt x="4086" y="80"/>
                    <a:pt x="4087" y="76"/>
                  </a:cubicBezTo>
                  <a:cubicBezTo>
                    <a:pt x="4088" y="78"/>
                    <a:pt x="4090" y="80"/>
                    <a:pt x="4091" y="82"/>
                  </a:cubicBezTo>
                  <a:cubicBezTo>
                    <a:pt x="4088" y="85"/>
                    <a:pt x="4086" y="88"/>
                    <a:pt x="4084" y="91"/>
                  </a:cubicBezTo>
                  <a:close/>
                  <a:moveTo>
                    <a:pt x="4091" y="79"/>
                  </a:moveTo>
                  <a:cubicBezTo>
                    <a:pt x="4090" y="77"/>
                    <a:pt x="4089" y="76"/>
                    <a:pt x="4088" y="75"/>
                  </a:cubicBezTo>
                  <a:cubicBezTo>
                    <a:pt x="4089" y="72"/>
                    <a:pt x="4091" y="68"/>
                    <a:pt x="4092" y="65"/>
                  </a:cubicBezTo>
                  <a:cubicBezTo>
                    <a:pt x="4092" y="68"/>
                    <a:pt x="4092" y="73"/>
                    <a:pt x="4091" y="79"/>
                  </a:cubicBezTo>
                  <a:close/>
                  <a:moveTo>
                    <a:pt x="4109" y="54"/>
                  </a:moveTo>
                  <a:cubicBezTo>
                    <a:pt x="4109" y="56"/>
                    <a:pt x="4108" y="58"/>
                    <a:pt x="4108" y="61"/>
                  </a:cubicBezTo>
                  <a:cubicBezTo>
                    <a:pt x="4104" y="65"/>
                    <a:pt x="4100" y="69"/>
                    <a:pt x="4097" y="74"/>
                  </a:cubicBezTo>
                  <a:cubicBezTo>
                    <a:pt x="4100" y="67"/>
                    <a:pt x="4104" y="60"/>
                    <a:pt x="4109" y="54"/>
                  </a:cubicBezTo>
                  <a:close/>
                  <a:moveTo>
                    <a:pt x="4095" y="89"/>
                  </a:moveTo>
                  <a:cubicBezTo>
                    <a:pt x="4095" y="90"/>
                    <a:pt x="4096" y="91"/>
                    <a:pt x="4096" y="92"/>
                  </a:cubicBezTo>
                  <a:cubicBezTo>
                    <a:pt x="4096" y="92"/>
                    <a:pt x="4095" y="93"/>
                    <a:pt x="4095" y="94"/>
                  </a:cubicBezTo>
                  <a:cubicBezTo>
                    <a:pt x="4095" y="92"/>
                    <a:pt x="4095" y="91"/>
                    <a:pt x="4095" y="89"/>
                  </a:cubicBezTo>
                  <a:close/>
                  <a:moveTo>
                    <a:pt x="4097" y="127"/>
                  </a:moveTo>
                  <a:cubicBezTo>
                    <a:pt x="4097" y="125"/>
                    <a:pt x="4097" y="124"/>
                    <a:pt x="4096" y="122"/>
                  </a:cubicBezTo>
                  <a:cubicBezTo>
                    <a:pt x="4096" y="117"/>
                    <a:pt x="4096" y="111"/>
                    <a:pt x="4096" y="105"/>
                  </a:cubicBezTo>
                  <a:cubicBezTo>
                    <a:pt x="4097" y="104"/>
                    <a:pt x="4097" y="102"/>
                    <a:pt x="4098" y="101"/>
                  </a:cubicBezTo>
                  <a:cubicBezTo>
                    <a:pt x="4097" y="102"/>
                    <a:pt x="4097" y="103"/>
                    <a:pt x="4096" y="105"/>
                  </a:cubicBezTo>
                  <a:cubicBezTo>
                    <a:pt x="4095" y="102"/>
                    <a:pt x="4095" y="99"/>
                    <a:pt x="4095" y="96"/>
                  </a:cubicBezTo>
                  <a:cubicBezTo>
                    <a:pt x="4096" y="95"/>
                    <a:pt x="4096" y="94"/>
                    <a:pt x="4096" y="93"/>
                  </a:cubicBezTo>
                  <a:cubicBezTo>
                    <a:pt x="4097" y="95"/>
                    <a:pt x="4098" y="97"/>
                    <a:pt x="4099" y="100"/>
                  </a:cubicBezTo>
                  <a:cubicBezTo>
                    <a:pt x="4099" y="100"/>
                    <a:pt x="4099" y="100"/>
                    <a:pt x="4098" y="101"/>
                  </a:cubicBezTo>
                  <a:cubicBezTo>
                    <a:pt x="4099" y="100"/>
                    <a:pt x="4099" y="100"/>
                    <a:pt x="4099" y="100"/>
                  </a:cubicBezTo>
                  <a:cubicBezTo>
                    <a:pt x="4100" y="101"/>
                    <a:pt x="4100" y="102"/>
                    <a:pt x="4101" y="103"/>
                  </a:cubicBezTo>
                  <a:cubicBezTo>
                    <a:pt x="4099" y="112"/>
                    <a:pt x="4098" y="120"/>
                    <a:pt x="4097" y="127"/>
                  </a:cubicBezTo>
                  <a:close/>
                  <a:moveTo>
                    <a:pt x="4098" y="87"/>
                  </a:moveTo>
                  <a:cubicBezTo>
                    <a:pt x="4099" y="86"/>
                    <a:pt x="4100" y="84"/>
                    <a:pt x="4101" y="83"/>
                  </a:cubicBezTo>
                  <a:cubicBezTo>
                    <a:pt x="4100" y="84"/>
                    <a:pt x="4099" y="86"/>
                    <a:pt x="4098" y="87"/>
                  </a:cubicBezTo>
                  <a:cubicBezTo>
                    <a:pt x="4097" y="86"/>
                    <a:pt x="4096" y="85"/>
                    <a:pt x="4095" y="83"/>
                  </a:cubicBezTo>
                  <a:cubicBezTo>
                    <a:pt x="4099" y="78"/>
                    <a:pt x="4103" y="72"/>
                    <a:pt x="4106" y="67"/>
                  </a:cubicBezTo>
                  <a:cubicBezTo>
                    <a:pt x="4106" y="72"/>
                    <a:pt x="4105" y="76"/>
                    <a:pt x="4104" y="81"/>
                  </a:cubicBezTo>
                  <a:cubicBezTo>
                    <a:pt x="4104" y="80"/>
                    <a:pt x="4103" y="79"/>
                    <a:pt x="4103" y="79"/>
                  </a:cubicBezTo>
                  <a:cubicBezTo>
                    <a:pt x="4103" y="78"/>
                    <a:pt x="4104" y="77"/>
                    <a:pt x="4105" y="75"/>
                  </a:cubicBezTo>
                  <a:cubicBezTo>
                    <a:pt x="4104" y="76"/>
                    <a:pt x="4103" y="77"/>
                    <a:pt x="4103" y="79"/>
                  </a:cubicBezTo>
                  <a:cubicBezTo>
                    <a:pt x="4102" y="78"/>
                    <a:pt x="4102" y="77"/>
                    <a:pt x="4101" y="77"/>
                  </a:cubicBezTo>
                  <a:cubicBezTo>
                    <a:pt x="4101" y="78"/>
                    <a:pt x="4102" y="79"/>
                    <a:pt x="4102" y="79"/>
                  </a:cubicBezTo>
                  <a:cubicBezTo>
                    <a:pt x="4102" y="80"/>
                    <a:pt x="4101" y="81"/>
                    <a:pt x="4101" y="83"/>
                  </a:cubicBezTo>
                  <a:cubicBezTo>
                    <a:pt x="4101" y="82"/>
                    <a:pt x="4102" y="81"/>
                    <a:pt x="4102" y="80"/>
                  </a:cubicBezTo>
                  <a:cubicBezTo>
                    <a:pt x="4103" y="81"/>
                    <a:pt x="4103" y="82"/>
                    <a:pt x="4104" y="84"/>
                  </a:cubicBezTo>
                  <a:cubicBezTo>
                    <a:pt x="4103" y="87"/>
                    <a:pt x="4103" y="90"/>
                    <a:pt x="4102" y="93"/>
                  </a:cubicBezTo>
                  <a:cubicBezTo>
                    <a:pt x="4101" y="91"/>
                    <a:pt x="4100" y="89"/>
                    <a:pt x="4098" y="87"/>
                  </a:cubicBezTo>
                  <a:close/>
                  <a:moveTo>
                    <a:pt x="4103" y="144"/>
                  </a:moveTo>
                  <a:cubicBezTo>
                    <a:pt x="4103" y="144"/>
                    <a:pt x="4103" y="143"/>
                    <a:pt x="4103" y="143"/>
                  </a:cubicBezTo>
                  <a:cubicBezTo>
                    <a:pt x="4103" y="140"/>
                    <a:pt x="4103" y="136"/>
                    <a:pt x="4103" y="131"/>
                  </a:cubicBezTo>
                  <a:cubicBezTo>
                    <a:pt x="4104" y="128"/>
                    <a:pt x="4105" y="126"/>
                    <a:pt x="4105" y="125"/>
                  </a:cubicBezTo>
                  <a:cubicBezTo>
                    <a:pt x="4105" y="125"/>
                    <a:pt x="4105" y="124"/>
                    <a:pt x="4105" y="124"/>
                  </a:cubicBezTo>
                  <a:cubicBezTo>
                    <a:pt x="4104" y="124"/>
                    <a:pt x="4104" y="124"/>
                    <a:pt x="4104" y="124"/>
                  </a:cubicBezTo>
                  <a:cubicBezTo>
                    <a:pt x="4104" y="122"/>
                    <a:pt x="4104" y="120"/>
                    <a:pt x="4104" y="118"/>
                  </a:cubicBezTo>
                  <a:cubicBezTo>
                    <a:pt x="4105" y="121"/>
                    <a:pt x="4106" y="125"/>
                    <a:pt x="4106" y="128"/>
                  </a:cubicBezTo>
                  <a:cubicBezTo>
                    <a:pt x="4105" y="136"/>
                    <a:pt x="4104" y="141"/>
                    <a:pt x="4103" y="144"/>
                  </a:cubicBezTo>
                  <a:close/>
                  <a:moveTo>
                    <a:pt x="4110" y="107"/>
                  </a:moveTo>
                  <a:cubicBezTo>
                    <a:pt x="4109" y="105"/>
                    <a:pt x="4108" y="102"/>
                    <a:pt x="4106" y="100"/>
                  </a:cubicBezTo>
                  <a:cubicBezTo>
                    <a:pt x="4107" y="97"/>
                    <a:pt x="4107" y="95"/>
                    <a:pt x="4107" y="93"/>
                  </a:cubicBezTo>
                  <a:cubicBezTo>
                    <a:pt x="4108" y="96"/>
                    <a:pt x="4110" y="99"/>
                    <a:pt x="4111" y="102"/>
                  </a:cubicBezTo>
                  <a:cubicBezTo>
                    <a:pt x="4111" y="104"/>
                    <a:pt x="4110" y="105"/>
                    <a:pt x="4110" y="107"/>
                  </a:cubicBezTo>
                  <a:close/>
                  <a:moveTo>
                    <a:pt x="4111" y="159"/>
                  </a:moveTo>
                  <a:cubicBezTo>
                    <a:pt x="4111" y="159"/>
                    <a:pt x="4111" y="159"/>
                    <a:pt x="4111" y="159"/>
                  </a:cubicBezTo>
                  <a:cubicBezTo>
                    <a:pt x="4111" y="159"/>
                    <a:pt x="4111" y="159"/>
                    <a:pt x="4112" y="159"/>
                  </a:cubicBezTo>
                  <a:cubicBezTo>
                    <a:pt x="4111" y="159"/>
                    <a:pt x="4111" y="159"/>
                    <a:pt x="4111" y="159"/>
                  </a:cubicBezTo>
                  <a:close/>
                  <a:moveTo>
                    <a:pt x="4112" y="96"/>
                  </a:moveTo>
                  <a:cubicBezTo>
                    <a:pt x="4111" y="93"/>
                    <a:pt x="4109" y="91"/>
                    <a:pt x="4108" y="88"/>
                  </a:cubicBezTo>
                  <a:cubicBezTo>
                    <a:pt x="4110" y="85"/>
                    <a:pt x="4112" y="82"/>
                    <a:pt x="4114" y="79"/>
                  </a:cubicBezTo>
                  <a:cubicBezTo>
                    <a:pt x="4114" y="84"/>
                    <a:pt x="4113" y="90"/>
                    <a:pt x="4112" y="96"/>
                  </a:cubicBezTo>
                  <a:close/>
                  <a:moveTo>
                    <a:pt x="4115" y="75"/>
                  </a:moveTo>
                  <a:cubicBezTo>
                    <a:pt x="4113" y="78"/>
                    <a:pt x="4110" y="82"/>
                    <a:pt x="4108" y="86"/>
                  </a:cubicBezTo>
                  <a:cubicBezTo>
                    <a:pt x="4109" y="77"/>
                    <a:pt x="4110" y="68"/>
                    <a:pt x="4111" y="61"/>
                  </a:cubicBezTo>
                  <a:cubicBezTo>
                    <a:pt x="4113" y="58"/>
                    <a:pt x="4115" y="55"/>
                    <a:pt x="4117" y="53"/>
                  </a:cubicBezTo>
                  <a:cubicBezTo>
                    <a:pt x="4117" y="58"/>
                    <a:pt x="4116" y="66"/>
                    <a:pt x="4115" y="75"/>
                  </a:cubicBezTo>
                  <a:close/>
                  <a:moveTo>
                    <a:pt x="4122" y="139"/>
                  </a:moveTo>
                  <a:cubicBezTo>
                    <a:pt x="4122" y="139"/>
                    <a:pt x="4121" y="139"/>
                    <a:pt x="4121" y="139"/>
                  </a:cubicBezTo>
                  <a:cubicBezTo>
                    <a:pt x="4121" y="138"/>
                    <a:pt x="4121" y="138"/>
                    <a:pt x="4122" y="138"/>
                  </a:cubicBezTo>
                  <a:cubicBezTo>
                    <a:pt x="4122" y="138"/>
                    <a:pt x="4122" y="138"/>
                    <a:pt x="4122" y="138"/>
                  </a:cubicBezTo>
                  <a:cubicBezTo>
                    <a:pt x="4122" y="139"/>
                    <a:pt x="4122" y="139"/>
                    <a:pt x="4122" y="139"/>
                  </a:cubicBezTo>
                  <a:close/>
                  <a:moveTo>
                    <a:pt x="4147" y="137"/>
                  </a:moveTo>
                  <a:cubicBezTo>
                    <a:pt x="4147" y="136"/>
                    <a:pt x="4146" y="135"/>
                    <a:pt x="4146" y="133"/>
                  </a:cubicBezTo>
                  <a:cubicBezTo>
                    <a:pt x="4146" y="132"/>
                    <a:pt x="4146" y="130"/>
                    <a:pt x="4146" y="128"/>
                  </a:cubicBezTo>
                  <a:cubicBezTo>
                    <a:pt x="4146" y="131"/>
                    <a:pt x="4147" y="133"/>
                    <a:pt x="4148" y="135"/>
                  </a:cubicBezTo>
                  <a:cubicBezTo>
                    <a:pt x="4148" y="136"/>
                    <a:pt x="4147" y="137"/>
                    <a:pt x="4147" y="137"/>
                  </a:cubicBezTo>
                  <a:close/>
                  <a:moveTo>
                    <a:pt x="4153" y="99"/>
                  </a:moveTo>
                  <a:cubicBezTo>
                    <a:pt x="4152" y="95"/>
                    <a:pt x="4150" y="92"/>
                    <a:pt x="4148" y="90"/>
                  </a:cubicBezTo>
                  <a:cubicBezTo>
                    <a:pt x="4150" y="93"/>
                    <a:pt x="4152" y="97"/>
                    <a:pt x="4153" y="101"/>
                  </a:cubicBezTo>
                  <a:cubicBezTo>
                    <a:pt x="4152" y="110"/>
                    <a:pt x="4151" y="118"/>
                    <a:pt x="4149" y="125"/>
                  </a:cubicBezTo>
                  <a:cubicBezTo>
                    <a:pt x="4148" y="122"/>
                    <a:pt x="4147" y="119"/>
                    <a:pt x="4147" y="116"/>
                  </a:cubicBezTo>
                  <a:cubicBezTo>
                    <a:pt x="4147" y="102"/>
                    <a:pt x="4148" y="86"/>
                    <a:pt x="4149" y="72"/>
                  </a:cubicBezTo>
                  <a:cubicBezTo>
                    <a:pt x="4151" y="75"/>
                    <a:pt x="4154" y="79"/>
                    <a:pt x="4156" y="82"/>
                  </a:cubicBezTo>
                  <a:cubicBezTo>
                    <a:pt x="4155" y="88"/>
                    <a:pt x="4154" y="93"/>
                    <a:pt x="4153" y="99"/>
                  </a:cubicBezTo>
                  <a:close/>
                  <a:moveTo>
                    <a:pt x="4156" y="142"/>
                  </a:moveTo>
                  <a:cubicBezTo>
                    <a:pt x="4157" y="134"/>
                    <a:pt x="4158" y="127"/>
                    <a:pt x="4158" y="121"/>
                  </a:cubicBezTo>
                  <a:cubicBezTo>
                    <a:pt x="4158" y="123"/>
                    <a:pt x="4159" y="125"/>
                    <a:pt x="4159" y="127"/>
                  </a:cubicBezTo>
                  <a:cubicBezTo>
                    <a:pt x="4158" y="136"/>
                    <a:pt x="4156" y="142"/>
                    <a:pt x="4156" y="142"/>
                  </a:cubicBezTo>
                  <a:close/>
                  <a:moveTo>
                    <a:pt x="4160" y="144"/>
                  </a:moveTo>
                  <a:cubicBezTo>
                    <a:pt x="4160" y="142"/>
                    <a:pt x="4160" y="140"/>
                    <a:pt x="4161" y="137"/>
                  </a:cubicBezTo>
                  <a:cubicBezTo>
                    <a:pt x="4161" y="138"/>
                    <a:pt x="4161" y="138"/>
                    <a:pt x="4161" y="138"/>
                  </a:cubicBezTo>
                  <a:cubicBezTo>
                    <a:pt x="4160" y="142"/>
                    <a:pt x="4160" y="144"/>
                    <a:pt x="4160" y="144"/>
                  </a:cubicBezTo>
                  <a:close/>
                  <a:moveTo>
                    <a:pt x="4159" y="110"/>
                  </a:moveTo>
                  <a:cubicBezTo>
                    <a:pt x="4159" y="103"/>
                    <a:pt x="4160" y="96"/>
                    <a:pt x="4160" y="90"/>
                  </a:cubicBezTo>
                  <a:cubicBezTo>
                    <a:pt x="4162" y="93"/>
                    <a:pt x="4163" y="96"/>
                    <a:pt x="4164" y="99"/>
                  </a:cubicBezTo>
                  <a:cubicBezTo>
                    <a:pt x="4163" y="105"/>
                    <a:pt x="4162" y="111"/>
                    <a:pt x="4161" y="116"/>
                  </a:cubicBezTo>
                  <a:cubicBezTo>
                    <a:pt x="4160" y="114"/>
                    <a:pt x="4159" y="112"/>
                    <a:pt x="4159" y="110"/>
                  </a:cubicBezTo>
                  <a:close/>
                  <a:moveTo>
                    <a:pt x="4164" y="124"/>
                  </a:moveTo>
                  <a:cubicBezTo>
                    <a:pt x="4163" y="123"/>
                    <a:pt x="4163" y="122"/>
                    <a:pt x="4163" y="121"/>
                  </a:cubicBezTo>
                  <a:cubicBezTo>
                    <a:pt x="4163" y="115"/>
                    <a:pt x="4164" y="109"/>
                    <a:pt x="4165" y="103"/>
                  </a:cubicBezTo>
                  <a:cubicBezTo>
                    <a:pt x="4165" y="105"/>
                    <a:pt x="4166" y="107"/>
                    <a:pt x="4167" y="109"/>
                  </a:cubicBezTo>
                  <a:cubicBezTo>
                    <a:pt x="4166" y="114"/>
                    <a:pt x="4165" y="119"/>
                    <a:pt x="4164" y="124"/>
                  </a:cubicBezTo>
                  <a:close/>
                  <a:moveTo>
                    <a:pt x="4169" y="146"/>
                  </a:moveTo>
                  <a:cubicBezTo>
                    <a:pt x="4169" y="145"/>
                    <a:pt x="4169" y="145"/>
                    <a:pt x="4169" y="145"/>
                  </a:cubicBezTo>
                  <a:cubicBezTo>
                    <a:pt x="4170" y="144"/>
                    <a:pt x="4170" y="143"/>
                    <a:pt x="4170" y="141"/>
                  </a:cubicBezTo>
                  <a:cubicBezTo>
                    <a:pt x="4170" y="142"/>
                    <a:pt x="4170" y="143"/>
                    <a:pt x="4170" y="144"/>
                  </a:cubicBezTo>
                  <a:cubicBezTo>
                    <a:pt x="4170" y="145"/>
                    <a:pt x="4170" y="145"/>
                    <a:pt x="4169" y="146"/>
                  </a:cubicBezTo>
                  <a:close/>
                  <a:moveTo>
                    <a:pt x="4193" y="118"/>
                  </a:moveTo>
                  <a:cubicBezTo>
                    <a:pt x="4192" y="114"/>
                    <a:pt x="4190" y="111"/>
                    <a:pt x="4189" y="107"/>
                  </a:cubicBezTo>
                  <a:cubicBezTo>
                    <a:pt x="4189" y="96"/>
                    <a:pt x="4189" y="84"/>
                    <a:pt x="4189" y="74"/>
                  </a:cubicBezTo>
                  <a:cubicBezTo>
                    <a:pt x="4189" y="70"/>
                    <a:pt x="4189" y="67"/>
                    <a:pt x="4188" y="65"/>
                  </a:cubicBezTo>
                  <a:cubicBezTo>
                    <a:pt x="4189" y="74"/>
                    <a:pt x="4193" y="84"/>
                    <a:pt x="4196" y="94"/>
                  </a:cubicBezTo>
                  <a:cubicBezTo>
                    <a:pt x="4195" y="102"/>
                    <a:pt x="4194" y="110"/>
                    <a:pt x="4193" y="118"/>
                  </a:cubicBezTo>
                  <a:close/>
                  <a:moveTo>
                    <a:pt x="4222" y="124"/>
                  </a:moveTo>
                  <a:cubicBezTo>
                    <a:pt x="4221" y="122"/>
                    <a:pt x="4221" y="120"/>
                    <a:pt x="4220" y="117"/>
                  </a:cubicBezTo>
                  <a:cubicBezTo>
                    <a:pt x="4221" y="109"/>
                    <a:pt x="4222" y="100"/>
                    <a:pt x="4223" y="92"/>
                  </a:cubicBezTo>
                  <a:cubicBezTo>
                    <a:pt x="4225" y="96"/>
                    <a:pt x="4226" y="100"/>
                    <a:pt x="4226" y="104"/>
                  </a:cubicBezTo>
                  <a:cubicBezTo>
                    <a:pt x="4225" y="111"/>
                    <a:pt x="4223" y="118"/>
                    <a:pt x="4222" y="124"/>
                  </a:cubicBezTo>
                  <a:close/>
                  <a:moveTo>
                    <a:pt x="4262" y="133"/>
                  </a:moveTo>
                  <a:cubicBezTo>
                    <a:pt x="4262" y="130"/>
                    <a:pt x="4261" y="126"/>
                    <a:pt x="4260" y="122"/>
                  </a:cubicBezTo>
                  <a:cubicBezTo>
                    <a:pt x="4260" y="112"/>
                    <a:pt x="4260" y="100"/>
                    <a:pt x="4261" y="88"/>
                  </a:cubicBezTo>
                  <a:cubicBezTo>
                    <a:pt x="4263" y="96"/>
                    <a:pt x="4265" y="104"/>
                    <a:pt x="4265" y="111"/>
                  </a:cubicBezTo>
                  <a:cubicBezTo>
                    <a:pt x="4266" y="117"/>
                    <a:pt x="4266" y="117"/>
                    <a:pt x="4266" y="117"/>
                  </a:cubicBezTo>
                  <a:cubicBezTo>
                    <a:pt x="4264" y="123"/>
                    <a:pt x="4263" y="129"/>
                    <a:pt x="4262" y="133"/>
                  </a:cubicBezTo>
                  <a:close/>
                  <a:moveTo>
                    <a:pt x="4275" y="110"/>
                  </a:moveTo>
                  <a:cubicBezTo>
                    <a:pt x="4275" y="113"/>
                    <a:pt x="4275" y="116"/>
                    <a:pt x="4275" y="119"/>
                  </a:cubicBezTo>
                  <a:cubicBezTo>
                    <a:pt x="4274" y="122"/>
                    <a:pt x="4274" y="124"/>
                    <a:pt x="4273" y="127"/>
                  </a:cubicBezTo>
                  <a:cubicBezTo>
                    <a:pt x="4273" y="119"/>
                    <a:pt x="4272" y="111"/>
                    <a:pt x="4271" y="104"/>
                  </a:cubicBezTo>
                  <a:cubicBezTo>
                    <a:pt x="4272" y="98"/>
                    <a:pt x="4272" y="91"/>
                    <a:pt x="4273" y="86"/>
                  </a:cubicBezTo>
                  <a:cubicBezTo>
                    <a:pt x="4275" y="93"/>
                    <a:pt x="4275" y="102"/>
                    <a:pt x="4275" y="110"/>
                  </a:cubicBezTo>
                  <a:close/>
                  <a:moveTo>
                    <a:pt x="4285" y="142"/>
                  </a:moveTo>
                  <a:cubicBezTo>
                    <a:pt x="4285" y="142"/>
                    <a:pt x="4285" y="141"/>
                    <a:pt x="4286" y="138"/>
                  </a:cubicBezTo>
                  <a:cubicBezTo>
                    <a:pt x="4287" y="120"/>
                    <a:pt x="4286" y="96"/>
                    <a:pt x="4285" y="77"/>
                  </a:cubicBezTo>
                  <a:cubicBezTo>
                    <a:pt x="4287" y="81"/>
                    <a:pt x="4289" y="86"/>
                    <a:pt x="4290" y="92"/>
                  </a:cubicBezTo>
                  <a:cubicBezTo>
                    <a:pt x="4288" y="108"/>
                    <a:pt x="4286" y="129"/>
                    <a:pt x="4286" y="138"/>
                  </a:cubicBezTo>
                  <a:cubicBezTo>
                    <a:pt x="4285" y="139"/>
                    <a:pt x="4285" y="141"/>
                    <a:pt x="4285" y="142"/>
                  </a:cubicBezTo>
                  <a:close/>
                  <a:moveTo>
                    <a:pt x="4289" y="129"/>
                  </a:moveTo>
                  <a:cubicBezTo>
                    <a:pt x="4289" y="119"/>
                    <a:pt x="4290" y="107"/>
                    <a:pt x="4291" y="97"/>
                  </a:cubicBezTo>
                  <a:cubicBezTo>
                    <a:pt x="4291" y="100"/>
                    <a:pt x="4291" y="103"/>
                    <a:pt x="4291" y="106"/>
                  </a:cubicBezTo>
                  <a:cubicBezTo>
                    <a:pt x="4291" y="114"/>
                    <a:pt x="4290" y="121"/>
                    <a:pt x="4289" y="129"/>
                  </a:cubicBezTo>
                  <a:close/>
                  <a:moveTo>
                    <a:pt x="4300" y="125"/>
                  </a:moveTo>
                  <a:cubicBezTo>
                    <a:pt x="4301" y="120"/>
                    <a:pt x="4301" y="113"/>
                    <a:pt x="4301" y="107"/>
                  </a:cubicBezTo>
                  <a:cubicBezTo>
                    <a:pt x="4301" y="114"/>
                    <a:pt x="4301" y="120"/>
                    <a:pt x="4300" y="125"/>
                  </a:cubicBezTo>
                  <a:close/>
                  <a:moveTo>
                    <a:pt x="4315" y="112"/>
                  </a:moveTo>
                  <a:cubicBezTo>
                    <a:pt x="4315" y="105"/>
                    <a:pt x="4315" y="98"/>
                    <a:pt x="4315" y="91"/>
                  </a:cubicBezTo>
                  <a:cubicBezTo>
                    <a:pt x="4316" y="95"/>
                    <a:pt x="4316" y="99"/>
                    <a:pt x="4316" y="103"/>
                  </a:cubicBezTo>
                  <a:cubicBezTo>
                    <a:pt x="4316" y="106"/>
                    <a:pt x="4316" y="109"/>
                    <a:pt x="4315" y="112"/>
                  </a:cubicBezTo>
                  <a:close/>
                  <a:moveTo>
                    <a:pt x="4326" y="129"/>
                  </a:moveTo>
                  <a:cubicBezTo>
                    <a:pt x="4326" y="129"/>
                    <a:pt x="4326" y="129"/>
                    <a:pt x="4325" y="130"/>
                  </a:cubicBezTo>
                  <a:cubicBezTo>
                    <a:pt x="4325" y="132"/>
                    <a:pt x="4324" y="134"/>
                    <a:pt x="4324" y="137"/>
                  </a:cubicBezTo>
                  <a:cubicBezTo>
                    <a:pt x="4324" y="136"/>
                    <a:pt x="4324" y="136"/>
                    <a:pt x="4324" y="136"/>
                  </a:cubicBezTo>
                  <a:cubicBezTo>
                    <a:pt x="4324" y="134"/>
                    <a:pt x="4325" y="132"/>
                    <a:pt x="4325" y="130"/>
                  </a:cubicBezTo>
                  <a:cubicBezTo>
                    <a:pt x="4326" y="129"/>
                    <a:pt x="4326" y="129"/>
                    <a:pt x="4326" y="129"/>
                  </a:cubicBezTo>
                  <a:cubicBezTo>
                    <a:pt x="4326" y="129"/>
                    <a:pt x="4326" y="129"/>
                    <a:pt x="4326" y="129"/>
                  </a:cubicBezTo>
                  <a:close/>
                  <a:moveTo>
                    <a:pt x="4362" y="130"/>
                  </a:moveTo>
                  <a:cubicBezTo>
                    <a:pt x="4362" y="132"/>
                    <a:pt x="4361" y="134"/>
                    <a:pt x="4360" y="136"/>
                  </a:cubicBezTo>
                  <a:cubicBezTo>
                    <a:pt x="4360" y="131"/>
                    <a:pt x="4360" y="126"/>
                    <a:pt x="4360" y="121"/>
                  </a:cubicBezTo>
                  <a:cubicBezTo>
                    <a:pt x="4362" y="115"/>
                    <a:pt x="4364" y="110"/>
                    <a:pt x="4365" y="104"/>
                  </a:cubicBezTo>
                  <a:cubicBezTo>
                    <a:pt x="4364" y="114"/>
                    <a:pt x="4363" y="123"/>
                    <a:pt x="4362" y="130"/>
                  </a:cubicBezTo>
                  <a:close/>
                  <a:moveTo>
                    <a:pt x="4378" y="124"/>
                  </a:moveTo>
                  <a:cubicBezTo>
                    <a:pt x="4378" y="110"/>
                    <a:pt x="4380" y="94"/>
                    <a:pt x="4381" y="83"/>
                  </a:cubicBezTo>
                  <a:cubicBezTo>
                    <a:pt x="4381" y="87"/>
                    <a:pt x="4381" y="91"/>
                    <a:pt x="4381" y="95"/>
                  </a:cubicBezTo>
                  <a:cubicBezTo>
                    <a:pt x="4381" y="105"/>
                    <a:pt x="4380" y="114"/>
                    <a:pt x="4378" y="124"/>
                  </a:cubicBezTo>
                  <a:close/>
                  <a:moveTo>
                    <a:pt x="4394" y="160"/>
                  </a:moveTo>
                  <a:cubicBezTo>
                    <a:pt x="4394" y="159"/>
                    <a:pt x="4395" y="159"/>
                    <a:pt x="4395" y="159"/>
                  </a:cubicBezTo>
                  <a:cubicBezTo>
                    <a:pt x="4395" y="159"/>
                    <a:pt x="4395" y="159"/>
                    <a:pt x="4395" y="159"/>
                  </a:cubicBezTo>
                  <a:cubicBezTo>
                    <a:pt x="4395" y="159"/>
                    <a:pt x="4395" y="159"/>
                    <a:pt x="4394" y="160"/>
                  </a:cubicBezTo>
                  <a:close/>
                  <a:moveTo>
                    <a:pt x="4407" y="116"/>
                  </a:moveTo>
                  <a:cubicBezTo>
                    <a:pt x="4406" y="121"/>
                    <a:pt x="4404" y="127"/>
                    <a:pt x="4402" y="132"/>
                  </a:cubicBezTo>
                  <a:cubicBezTo>
                    <a:pt x="4402" y="127"/>
                    <a:pt x="4402" y="121"/>
                    <a:pt x="4402" y="115"/>
                  </a:cubicBezTo>
                  <a:cubicBezTo>
                    <a:pt x="4403" y="110"/>
                    <a:pt x="4403" y="104"/>
                    <a:pt x="4403" y="98"/>
                  </a:cubicBezTo>
                  <a:cubicBezTo>
                    <a:pt x="4403" y="95"/>
                    <a:pt x="4403" y="92"/>
                    <a:pt x="4403" y="89"/>
                  </a:cubicBezTo>
                  <a:cubicBezTo>
                    <a:pt x="4404" y="78"/>
                    <a:pt x="4405" y="68"/>
                    <a:pt x="4406" y="60"/>
                  </a:cubicBezTo>
                  <a:cubicBezTo>
                    <a:pt x="4409" y="68"/>
                    <a:pt x="4411" y="78"/>
                    <a:pt x="4411" y="87"/>
                  </a:cubicBezTo>
                  <a:cubicBezTo>
                    <a:pt x="4410" y="95"/>
                    <a:pt x="4409" y="106"/>
                    <a:pt x="4407" y="116"/>
                  </a:cubicBezTo>
                  <a:close/>
                  <a:moveTo>
                    <a:pt x="4415" y="136"/>
                  </a:moveTo>
                  <a:cubicBezTo>
                    <a:pt x="4415" y="137"/>
                    <a:pt x="4414" y="138"/>
                    <a:pt x="4414" y="139"/>
                  </a:cubicBezTo>
                  <a:cubicBezTo>
                    <a:pt x="4414" y="137"/>
                    <a:pt x="4414" y="135"/>
                    <a:pt x="4414" y="133"/>
                  </a:cubicBezTo>
                  <a:cubicBezTo>
                    <a:pt x="4415" y="130"/>
                    <a:pt x="4415" y="128"/>
                    <a:pt x="4416" y="125"/>
                  </a:cubicBezTo>
                  <a:cubicBezTo>
                    <a:pt x="4416" y="129"/>
                    <a:pt x="4415" y="133"/>
                    <a:pt x="4415" y="136"/>
                  </a:cubicBezTo>
                  <a:close/>
                  <a:moveTo>
                    <a:pt x="4431" y="126"/>
                  </a:moveTo>
                  <a:cubicBezTo>
                    <a:pt x="4430" y="113"/>
                    <a:pt x="4430" y="96"/>
                    <a:pt x="4430" y="84"/>
                  </a:cubicBezTo>
                  <a:cubicBezTo>
                    <a:pt x="4434" y="90"/>
                    <a:pt x="4436" y="100"/>
                    <a:pt x="4436" y="104"/>
                  </a:cubicBezTo>
                  <a:cubicBezTo>
                    <a:pt x="4436" y="110"/>
                    <a:pt x="4433" y="118"/>
                    <a:pt x="4431" y="126"/>
                  </a:cubicBezTo>
                  <a:close/>
                  <a:moveTo>
                    <a:pt x="4442" y="128"/>
                  </a:moveTo>
                  <a:cubicBezTo>
                    <a:pt x="4443" y="113"/>
                    <a:pt x="4443" y="91"/>
                    <a:pt x="4443" y="76"/>
                  </a:cubicBezTo>
                  <a:cubicBezTo>
                    <a:pt x="4445" y="83"/>
                    <a:pt x="4447" y="90"/>
                    <a:pt x="4447" y="96"/>
                  </a:cubicBezTo>
                  <a:cubicBezTo>
                    <a:pt x="4447" y="107"/>
                    <a:pt x="4444" y="117"/>
                    <a:pt x="4442" y="128"/>
                  </a:cubicBezTo>
                  <a:close/>
                  <a:moveTo>
                    <a:pt x="4482" y="112"/>
                  </a:moveTo>
                  <a:cubicBezTo>
                    <a:pt x="4482" y="110"/>
                    <a:pt x="4482" y="108"/>
                    <a:pt x="4481" y="105"/>
                  </a:cubicBezTo>
                  <a:cubicBezTo>
                    <a:pt x="4482" y="108"/>
                    <a:pt x="4481" y="112"/>
                    <a:pt x="4481" y="115"/>
                  </a:cubicBezTo>
                  <a:cubicBezTo>
                    <a:pt x="4476" y="131"/>
                    <a:pt x="4472" y="144"/>
                    <a:pt x="4472" y="144"/>
                  </a:cubicBezTo>
                  <a:cubicBezTo>
                    <a:pt x="4473" y="133"/>
                    <a:pt x="4477" y="110"/>
                    <a:pt x="4482" y="86"/>
                  </a:cubicBezTo>
                  <a:cubicBezTo>
                    <a:pt x="4484" y="90"/>
                    <a:pt x="4485" y="95"/>
                    <a:pt x="4486" y="99"/>
                  </a:cubicBezTo>
                  <a:cubicBezTo>
                    <a:pt x="4484" y="103"/>
                    <a:pt x="4483" y="108"/>
                    <a:pt x="4482" y="112"/>
                  </a:cubicBezTo>
                  <a:close/>
                  <a:moveTo>
                    <a:pt x="4494" y="133"/>
                  </a:moveTo>
                  <a:cubicBezTo>
                    <a:pt x="4494" y="133"/>
                    <a:pt x="4494" y="134"/>
                    <a:pt x="4494" y="134"/>
                  </a:cubicBezTo>
                  <a:cubicBezTo>
                    <a:pt x="4494" y="134"/>
                    <a:pt x="4494" y="134"/>
                    <a:pt x="4494" y="134"/>
                  </a:cubicBezTo>
                  <a:cubicBezTo>
                    <a:pt x="4494" y="134"/>
                    <a:pt x="4494" y="133"/>
                    <a:pt x="4494" y="133"/>
                  </a:cubicBezTo>
                  <a:cubicBezTo>
                    <a:pt x="4495" y="126"/>
                    <a:pt x="4496" y="117"/>
                    <a:pt x="4497" y="107"/>
                  </a:cubicBezTo>
                  <a:cubicBezTo>
                    <a:pt x="4497" y="110"/>
                    <a:pt x="4497" y="114"/>
                    <a:pt x="4497" y="117"/>
                  </a:cubicBezTo>
                  <a:cubicBezTo>
                    <a:pt x="4496" y="123"/>
                    <a:pt x="4495" y="129"/>
                    <a:pt x="4494" y="133"/>
                  </a:cubicBezTo>
                  <a:close/>
                  <a:moveTo>
                    <a:pt x="4499" y="159"/>
                  </a:moveTo>
                  <a:cubicBezTo>
                    <a:pt x="4499" y="159"/>
                    <a:pt x="4499" y="159"/>
                    <a:pt x="4499" y="159"/>
                  </a:cubicBezTo>
                  <a:cubicBezTo>
                    <a:pt x="4499" y="159"/>
                    <a:pt x="4499" y="159"/>
                    <a:pt x="4499" y="159"/>
                  </a:cubicBezTo>
                  <a:cubicBezTo>
                    <a:pt x="4499" y="159"/>
                    <a:pt x="4499" y="159"/>
                    <a:pt x="4499" y="159"/>
                  </a:cubicBezTo>
                  <a:close/>
                  <a:moveTo>
                    <a:pt x="4540" y="143"/>
                  </a:moveTo>
                  <a:cubicBezTo>
                    <a:pt x="4540" y="142"/>
                    <a:pt x="4540" y="142"/>
                    <a:pt x="4540" y="141"/>
                  </a:cubicBezTo>
                  <a:cubicBezTo>
                    <a:pt x="4540" y="135"/>
                    <a:pt x="4541" y="127"/>
                    <a:pt x="4541" y="117"/>
                  </a:cubicBezTo>
                  <a:cubicBezTo>
                    <a:pt x="4542" y="121"/>
                    <a:pt x="4542" y="125"/>
                    <a:pt x="4542" y="129"/>
                  </a:cubicBezTo>
                  <a:cubicBezTo>
                    <a:pt x="4541" y="135"/>
                    <a:pt x="4541" y="139"/>
                    <a:pt x="4540" y="143"/>
                  </a:cubicBezTo>
                  <a:close/>
                  <a:moveTo>
                    <a:pt x="4544" y="117"/>
                  </a:moveTo>
                  <a:cubicBezTo>
                    <a:pt x="4543" y="115"/>
                    <a:pt x="4542" y="113"/>
                    <a:pt x="4542" y="111"/>
                  </a:cubicBezTo>
                  <a:cubicBezTo>
                    <a:pt x="4542" y="108"/>
                    <a:pt x="4542" y="104"/>
                    <a:pt x="4543" y="100"/>
                  </a:cubicBezTo>
                  <a:cubicBezTo>
                    <a:pt x="4544" y="103"/>
                    <a:pt x="4544" y="106"/>
                    <a:pt x="4545" y="108"/>
                  </a:cubicBezTo>
                  <a:cubicBezTo>
                    <a:pt x="4544" y="111"/>
                    <a:pt x="4544" y="114"/>
                    <a:pt x="4544" y="117"/>
                  </a:cubicBezTo>
                  <a:close/>
                  <a:moveTo>
                    <a:pt x="4552" y="133"/>
                  </a:moveTo>
                  <a:cubicBezTo>
                    <a:pt x="4552" y="133"/>
                    <a:pt x="4552" y="133"/>
                    <a:pt x="4552" y="133"/>
                  </a:cubicBezTo>
                  <a:cubicBezTo>
                    <a:pt x="4552" y="130"/>
                    <a:pt x="4553" y="127"/>
                    <a:pt x="4553" y="124"/>
                  </a:cubicBezTo>
                  <a:cubicBezTo>
                    <a:pt x="4553" y="125"/>
                    <a:pt x="4553" y="126"/>
                    <a:pt x="4553" y="128"/>
                  </a:cubicBezTo>
                  <a:cubicBezTo>
                    <a:pt x="4553" y="130"/>
                    <a:pt x="4552" y="131"/>
                    <a:pt x="4552" y="133"/>
                  </a:cubicBezTo>
                  <a:close/>
                  <a:moveTo>
                    <a:pt x="4589" y="142"/>
                  </a:moveTo>
                  <a:cubicBezTo>
                    <a:pt x="4589" y="139"/>
                    <a:pt x="4589" y="134"/>
                    <a:pt x="4589" y="128"/>
                  </a:cubicBezTo>
                  <a:cubicBezTo>
                    <a:pt x="4589" y="130"/>
                    <a:pt x="4589" y="132"/>
                    <a:pt x="4590" y="133"/>
                  </a:cubicBezTo>
                  <a:cubicBezTo>
                    <a:pt x="4589" y="139"/>
                    <a:pt x="4589" y="142"/>
                    <a:pt x="4589" y="142"/>
                  </a:cubicBezTo>
                  <a:close/>
                  <a:moveTo>
                    <a:pt x="4610" y="135"/>
                  </a:moveTo>
                  <a:cubicBezTo>
                    <a:pt x="4610" y="134"/>
                    <a:pt x="4610" y="134"/>
                    <a:pt x="4610" y="133"/>
                  </a:cubicBezTo>
                  <a:cubicBezTo>
                    <a:pt x="4610" y="121"/>
                    <a:pt x="4610" y="103"/>
                    <a:pt x="4609" y="88"/>
                  </a:cubicBezTo>
                  <a:cubicBezTo>
                    <a:pt x="4611" y="94"/>
                    <a:pt x="4613" y="100"/>
                    <a:pt x="4614" y="106"/>
                  </a:cubicBezTo>
                  <a:cubicBezTo>
                    <a:pt x="4612" y="118"/>
                    <a:pt x="4611" y="128"/>
                    <a:pt x="4610" y="135"/>
                  </a:cubicBezTo>
                  <a:close/>
                  <a:moveTo>
                    <a:pt x="4617" y="145"/>
                  </a:moveTo>
                  <a:cubicBezTo>
                    <a:pt x="4617" y="141"/>
                    <a:pt x="4617" y="136"/>
                    <a:pt x="4617" y="129"/>
                  </a:cubicBezTo>
                  <a:cubicBezTo>
                    <a:pt x="4618" y="133"/>
                    <a:pt x="4618" y="136"/>
                    <a:pt x="4619" y="139"/>
                  </a:cubicBezTo>
                  <a:cubicBezTo>
                    <a:pt x="4618" y="143"/>
                    <a:pt x="4617" y="145"/>
                    <a:pt x="4617" y="145"/>
                  </a:cubicBezTo>
                  <a:close/>
                  <a:moveTo>
                    <a:pt x="4622" y="159"/>
                  </a:moveTo>
                  <a:cubicBezTo>
                    <a:pt x="4623" y="159"/>
                    <a:pt x="4623" y="159"/>
                    <a:pt x="4623" y="159"/>
                  </a:cubicBezTo>
                  <a:cubicBezTo>
                    <a:pt x="4623" y="159"/>
                    <a:pt x="4623" y="158"/>
                    <a:pt x="4623" y="158"/>
                  </a:cubicBezTo>
                  <a:cubicBezTo>
                    <a:pt x="4623" y="159"/>
                    <a:pt x="4624" y="160"/>
                    <a:pt x="4624" y="160"/>
                  </a:cubicBezTo>
                  <a:cubicBezTo>
                    <a:pt x="4623" y="160"/>
                    <a:pt x="4623" y="159"/>
                    <a:pt x="4622" y="159"/>
                  </a:cubicBezTo>
                  <a:close/>
                  <a:moveTo>
                    <a:pt x="4624" y="121"/>
                  </a:moveTo>
                  <a:cubicBezTo>
                    <a:pt x="4622" y="117"/>
                    <a:pt x="4621" y="114"/>
                    <a:pt x="4619" y="110"/>
                  </a:cubicBezTo>
                  <a:cubicBezTo>
                    <a:pt x="4620" y="105"/>
                    <a:pt x="4620" y="99"/>
                    <a:pt x="4621" y="94"/>
                  </a:cubicBezTo>
                  <a:cubicBezTo>
                    <a:pt x="4621" y="100"/>
                    <a:pt x="4623" y="108"/>
                    <a:pt x="4625" y="116"/>
                  </a:cubicBezTo>
                  <a:cubicBezTo>
                    <a:pt x="4624" y="118"/>
                    <a:pt x="4624" y="119"/>
                    <a:pt x="4624" y="121"/>
                  </a:cubicBezTo>
                  <a:close/>
                  <a:moveTo>
                    <a:pt x="4632" y="142"/>
                  </a:moveTo>
                  <a:cubicBezTo>
                    <a:pt x="4631" y="138"/>
                    <a:pt x="4629" y="134"/>
                    <a:pt x="4627" y="129"/>
                  </a:cubicBezTo>
                  <a:cubicBezTo>
                    <a:pt x="4627" y="129"/>
                    <a:pt x="4627" y="128"/>
                    <a:pt x="4627" y="127"/>
                  </a:cubicBezTo>
                  <a:cubicBezTo>
                    <a:pt x="4629" y="132"/>
                    <a:pt x="4630" y="137"/>
                    <a:pt x="4632" y="142"/>
                  </a:cubicBezTo>
                  <a:cubicBezTo>
                    <a:pt x="4635" y="149"/>
                    <a:pt x="4636" y="153"/>
                    <a:pt x="4637" y="155"/>
                  </a:cubicBezTo>
                  <a:cubicBezTo>
                    <a:pt x="4635" y="151"/>
                    <a:pt x="4634" y="147"/>
                    <a:pt x="4632" y="142"/>
                  </a:cubicBezTo>
                  <a:close/>
                  <a:moveTo>
                    <a:pt x="4458" y="105"/>
                  </a:moveTo>
                  <a:cubicBezTo>
                    <a:pt x="4458" y="103"/>
                    <a:pt x="4458" y="101"/>
                    <a:pt x="4457" y="99"/>
                  </a:cubicBezTo>
                  <a:cubicBezTo>
                    <a:pt x="4457" y="101"/>
                    <a:pt x="4458" y="103"/>
                    <a:pt x="4458" y="105"/>
                  </a:cubicBezTo>
                  <a:close/>
                  <a:moveTo>
                    <a:pt x="4466" y="65"/>
                  </a:moveTo>
                  <a:cubicBezTo>
                    <a:pt x="4466" y="64"/>
                    <a:pt x="4466" y="63"/>
                    <a:pt x="4466" y="63"/>
                  </a:cubicBezTo>
                  <a:cubicBezTo>
                    <a:pt x="4466" y="63"/>
                    <a:pt x="4466" y="64"/>
                    <a:pt x="4466" y="65"/>
                  </a:cubicBezTo>
                  <a:close/>
                  <a:moveTo>
                    <a:pt x="4065" y="79"/>
                  </a:moveTo>
                  <a:cubicBezTo>
                    <a:pt x="4066" y="76"/>
                    <a:pt x="4067" y="73"/>
                    <a:pt x="4068" y="70"/>
                  </a:cubicBezTo>
                  <a:cubicBezTo>
                    <a:pt x="4067" y="73"/>
                    <a:pt x="4066" y="76"/>
                    <a:pt x="4065" y="79"/>
                  </a:cubicBezTo>
                  <a:close/>
                  <a:moveTo>
                    <a:pt x="3886" y="79"/>
                  </a:moveTo>
                  <a:cubicBezTo>
                    <a:pt x="3885" y="76"/>
                    <a:pt x="3884" y="73"/>
                    <a:pt x="3882" y="70"/>
                  </a:cubicBezTo>
                  <a:cubicBezTo>
                    <a:pt x="3884" y="73"/>
                    <a:pt x="3885" y="76"/>
                    <a:pt x="3886" y="79"/>
                  </a:cubicBezTo>
                  <a:close/>
                  <a:moveTo>
                    <a:pt x="2267" y="79"/>
                  </a:moveTo>
                  <a:cubicBezTo>
                    <a:pt x="2268" y="76"/>
                    <a:pt x="2269" y="73"/>
                    <a:pt x="2270" y="70"/>
                  </a:cubicBezTo>
                  <a:cubicBezTo>
                    <a:pt x="2269" y="73"/>
                    <a:pt x="2268" y="76"/>
                    <a:pt x="2267" y="79"/>
                  </a:cubicBezTo>
                  <a:close/>
                  <a:moveTo>
                    <a:pt x="3115" y="83"/>
                  </a:moveTo>
                  <a:cubicBezTo>
                    <a:pt x="3114" y="81"/>
                    <a:pt x="3113" y="79"/>
                    <a:pt x="3112" y="78"/>
                  </a:cubicBezTo>
                  <a:cubicBezTo>
                    <a:pt x="3113" y="79"/>
                    <a:pt x="3114" y="81"/>
                    <a:pt x="3115" y="83"/>
                  </a:cubicBezTo>
                  <a:close/>
                  <a:moveTo>
                    <a:pt x="290" y="79"/>
                  </a:moveTo>
                  <a:cubicBezTo>
                    <a:pt x="289" y="76"/>
                    <a:pt x="288" y="73"/>
                    <a:pt x="287" y="70"/>
                  </a:cubicBezTo>
                  <a:cubicBezTo>
                    <a:pt x="288" y="73"/>
                    <a:pt x="289" y="76"/>
                    <a:pt x="290" y="79"/>
                  </a:cubicBezTo>
                  <a:close/>
                  <a:moveTo>
                    <a:pt x="469" y="79"/>
                  </a:moveTo>
                  <a:cubicBezTo>
                    <a:pt x="470" y="76"/>
                    <a:pt x="471" y="73"/>
                    <a:pt x="472" y="70"/>
                  </a:cubicBezTo>
                  <a:cubicBezTo>
                    <a:pt x="471" y="73"/>
                    <a:pt x="470" y="76"/>
                    <a:pt x="469" y="79"/>
                  </a:cubicBezTo>
                  <a:close/>
                  <a:moveTo>
                    <a:pt x="1317" y="83"/>
                  </a:moveTo>
                  <a:cubicBezTo>
                    <a:pt x="1316" y="81"/>
                    <a:pt x="1315" y="79"/>
                    <a:pt x="1314" y="78"/>
                  </a:cubicBezTo>
                  <a:cubicBezTo>
                    <a:pt x="1315" y="79"/>
                    <a:pt x="1316" y="81"/>
                    <a:pt x="1317" y="83"/>
                  </a:cubicBezTo>
                  <a:close/>
                  <a:moveTo>
                    <a:pt x="3042" y="83"/>
                  </a:moveTo>
                  <a:cubicBezTo>
                    <a:pt x="3040" y="80"/>
                    <a:pt x="3039" y="77"/>
                    <a:pt x="3038" y="75"/>
                  </a:cubicBezTo>
                  <a:cubicBezTo>
                    <a:pt x="3039" y="78"/>
                    <a:pt x="3040" y="80"/>
                    <a:pt x="3042" y="83"/>
                  </a:cubicBezTo>
                  <a:close/>
                  <a:moveTo>
                    <a:pt x="2683" y="105"/>
                  </a:moveTo>
                  <a:cubicBezTo>
                    <a:pt x="2683" y="103"/>
                    <a:pt x="2683" y="101"/>
                    <a:pt x="2683" y="99"/>
                  </a:cubicBezTo>
                  <a:cubicBezTo>
                    <a:pt x="2683" y="101"/>
                    <a:pt x="2683" y="103"/>
                    <a:pt x="2683" y="105"/>
                  </a:cubicBezTo>
                  <a:close/>
                  <a:moveTo>
                    <a:pt x="2088" y="79"/>
                  </a:moveTo>
                  <a:cubicBezTo>
                    <a:pt x="2087" y="76"/>
                    <a:pt x="2086" y="73"/>
                    <a:pt x="2084" y="70"/>
                  </a:cubicBezTo>
                  <a:cubicBezTo>
                    <a:pt x="2086" y="73"/>
                    <a:pt x="2087" y="76"/>
                    <a:pt x="2088" y="79"/>
                  </a:cubicBezTo>
                  <a:close/>
                  <a:moveTo>
                    <a:pt x="4481" y="105"/>
                  </a:moveTo>
                  <a:cubicBezTo>
                    <a:pt x="4481" y="103"/>
                    <a:pt x="4481" y="101"/>
                    <a:pt x="4481" y="99"/>
                  </a:cubicBezTo>
                  <a:cubicBezTo>
                    <a:pt x="4481" y="101"/>
                    <a:pt x="4481" y="103"/>
                    <a:pt x="4481" y="105"/>
                  </a:cubicBezTo>
                  <a:close/>
                  <a:moveTo>
                    <a:pt x="1244" y="83"/>
                  </a:moveTo>
                  <a:cubicBezTo>
                    <a:pt x="1242" y="80"/>
                    <a:pt x="1241" y="77"/>
                    <a:pt x="1240" y="75"/>
                  </a:cubicBezTo>
                  <a:cubicBezTo>
                    <a:pt x="1241" y="78"/>
                    <a:pt x="1242" y="80"/>
                    <a:pt x="1244" y="83"/>
                  </a:cubicBezTo>
                  <a:close/>
                  <a:moveTo>
                    <a:pt x="3941" y="33"/>
                  </a:moveTo>
                  <a:cubicBezTo>
                    <a:pt x="3941" y="30"/>
                    <a:pt x="3941" y="28"/>
                    <a:pt x="3940" y="25"/>
                  </a:cubicBezTo>
                  <a:cubicBezTo>
                    <a:pt x="3940" y="25"/>
                    <a:pt x="3941" y="28"/>
                    <a:pt x="3941" y="33"/>
                  </a:cubicBezTo>
                  <a:close/>
                  <a:moveTo>
                    <a:pt x="3210" y="88"/>
                  </a:moveTo>
                  <a:cubicBezTo>
                    <a:pt x="3209" y="86"/>
                    <a:pt x="3208" y="83"/>
                    <a:pt x="3206" y="81"/>
                  </a:cubicBezTo>
                  <a:cubicBezTo>
                    <a:pt x="3207" y="83"/>
                    <a:pt x="3209" y="86"/>
                    <a:pt x="3210" y="88"/>
                  </a:cubicBezTo>
                  <a:close/>
                  <a:moveTo>
                    <a:pt x="3068" y="81"/>
                  </a:moveTo>
                  <a:cubicBezTo>
                    <a:pt x="3062" y="61"/>
                    <a:pt x="3051" y="46"/>
                    <a:pt x="3035" y="25"/>
                  </a:cubicBezTo>
                  <a:cubicBezTo>
                    <a:pt x="3051" y="48"/>
                    <a:pt x="3061" y="64"/>
                    <a:pt x="3068" y="81"/>
                  </a:cubicBezTo>
                  <a:close/>
                  <a:moveTo>
                    <a:pt x="3078" y="79"/>
                  </a:moveTo>
                  <a:cubicBezTo>
                    <a:pt x="3077" y="76"/>
                    <a:pt x="3076" y="73"/>
                    <a:pt x="3074" y="70"/>
                  </a:cubicBezTo>
                  <a:cubicBezTo>
                    <a:pt x="3075" y="73"/>
                    <a:pt x="3077" y="76"/>
                    <a:pt x="3078" y="79"/>
                  </a:cubicBezTo>
                  <a:close/>
                  <a:moveTo>
                    <a:pt x="3317" y="102"/>
                  </a:moveTo>
                  <a:cubicBezTo>
                    <a:pt x="3316" y="100"/>
                    <a:pt x="3315" y="97"/>
                    <a:pt x="3314" y="96"/>
                  </a:cubicBezTo>
                  <a:cubicBezTo>
                    <a:pt x="3315" y="98"/>
                    <a:pt x="3316" y="100"/>
                    <a:pt x="3317" y="102"/>
                  </a:cubicBezTo>
                  <a:close/>
                  <a:moveTo>
                    <a:pt x="3531" y="109"/>
                  </a:moveTo>
                  <a:cubicBezTo>
                    <a:pt x="3530" y="104"/>
                    <a:pt x="3530" y="99"/>
                    <a:pt x="3529" y="95"/>
                  </a:cubicBezTo>
                  <a:cubicBezTo>
                    <a:pt x="3529" y="99"/>
                    <a:pt x="3530" y="104"/>
                    <a:pt x="3531" y="109"/>
                  </a:cubicBezTo>
                  <a:close/>
                  <a:moveTo>
                    <a:pt x="3370" y="100"/>
                  </a:moveTo>
                  <a:cubicBezTo>
                    <a:pt x="3370" y="97"/>
                    <a:pt x="3369" y="95"/>
                    <a:pt x="3368" y="93"/>
                  </a:cubicBezTo>
                  <a:cubicBezTo>
                    <a:pt x="3369" y="96"/>
                    <a:pt x="3370" y="98"/>
                    <a:pt x="3370" y="100"/>
                  </a:cubicBezTo>
                  <a:close/>
                  <a:moveTo>
                    <a:pt x="3610" y="81"/>
                  </a:moveTo>
                  <a:cubicBezTo>
                    <a:pt x="3608" y="75"/>
                    <a:pt x="3606" y="70"/>
                    <a:pt x="3604" y="67"/>
                  </a:cubicBezTo>
                  <a:cubicBezTo>
                    <a:pt x="3604" y="67"/>
                    <a:pt x="3607" y="72"/>
                    <a:pt x="3610" y="81"/>
                  </a:cubicBezTo>
                  <a:close/>
                  <a:moveTo>
                    <a:pt x="2720" y="54"/>
                  </a:moveTo>
                  <a:cubicBezTo>
                    <a:pt x="2720" y="53"/>
                    <a:pt x="2719" y="52"/>
                    <a:pt x="2719" y="52"/>
                  </a:cubicBezTo>
                  <a:cubicBezTo>
                    <a:pt x="2720" y="53"/>
                    <a:pt x="2720" y="53"/>
                    <a:pt x="2720" y="54"/>
                  </a:cubicBezTo>
                  <a:close/>
                  <a:moveTo>
                    <a:pt x="2715" y="90"/>
                  </a:moveTo>
                  <a:cubicBezTo>
                    <a:pt x="2715" y="89"/>
                    <a:pt x="2714" y="87"/>
                    <a:pt x="2713" y="86"/>
                  </a:cubicBezTo>
                  <a:cubicBezTo>
                    <a:pt x="2714" y="87"/>
                    <a:pt x="2715" y="89"/>
                    <a:pt x="2715" y="90"/>
                  </a:cubicBezTo>
                  <a:close/>
                  <a:moveTo>
                    <a:pt x="2835" y="54"/>
                  </a:moveTo>
                  <a:cubicBezTo>
                    <a:pt x="2835" y="54"/>
                    <a:pt x="2835" y="65"/>
                    <a:pt x="2834" y="84"/>
                  </a:cubicBezTo>
                  <a:cubicBezTo>
                    <a:pt x="2836" y="72"/>
                    <a:pt x="2837" y="60"/>
                    <a:pt x="2835" y="54"/>
                  </a:cubicBezTo>
                  <a:close/>
                  <a:moveTo>
                    <a:pt x="2890" y="106"/>
                  </a:moveTo>
                  <a:cubicBezTo>
                    <a:pt x="2890" y="103"/>
                    <a:pt x="2889" y="100"/>
                    <a:pt x="2889" y="96"/>
                  </a:cubicBezTo>
                  <a:cubicBezTo>
                    <a:pt x="2889" y="99"/>
                    <a:pt x="2890" y="103"/>
                    <a:pt x="2890" y="106"/>
                  </a:cubicBezTo>
                  <a:close/>
                  <a:moveTo>
                    <a:pt x="2795" y="47"/>
                  </a:moveTo>
                  <a:cubicBezTo>
                    <a:pt x="2795" y="39"/>
                    <a:pt x="2795" y="33"/>
                    <a:pt x="2793" y="30"/>
                  </a:cubicBezTo>
                  <a:cubicBezTo>
                    <a:pt x="2793" y="30"/>
                    <a:pt x="2794" y="37"/>
                    <a:pt x="2795" y="47"/>
                  </a:cubicBezTo>
                  <a:close/>
                  <a:moveTo>
                    <a:pt x="3995" y="44"/>
                  </a:moveTo>
                  <a:cubicBezTo>
                    <a:pt x="3995" y="43"/>
                    <a:pt x="3995" y="41"/>
                    <a:pt x="3995" y="40"/>
                  </a:cubicBezTo>
                  <a:cubicBezTo>
                    <a:pt x="3995" y="40"/>
                    <a:pt x="3995" y="42"/>
                    <a:pt x="3995" y="44"/>
                  </a:cubicBezTo>
                  <a:close/>
                  <a:moveTo>
                    <a:pt x="4211" y="68"/>
                  </a:moveTo>
                  <a:cubicBezTo>
                    <a:pt x="4211" y="65"/>
                    <a:pt x="4210" y="64"/>
                    <a:pt x="4210" y="64"/>
                  </a:cubicBezTo>
                  <a:cubicBezTo>
                    <a:pt x="4210" y="64"/>
                    <a:pt x="4211" y="66"/>
                    <a:pt x="4211" y="68"/>
                  </a:cubicBezTo>
                  <a:close/>
                  <a:moveTo>
                    <a:pt x="3956" y="52"/>
                  </a:moveTo>
                  <a:cubicBezTo>
                    <a:pt x="3956" y="50"/>
                    <a:pt x="3956" y="49"/>
                    <a:pt x="3956" y="49"/>
                  </a:cubicBezTo>
                  <a:cubicBezTo>
                    <a:pt x="3956" y="50"/>
                    <a:pt x="3956" y="51"/>
                    <a:pt x="3956" y="52"/>
                  </a:cubicBezTo>
                  <a:close/>
                  <a:moveTo>
                    <a:pt x="2672" y="52"/>
                  </a:moveTo>
                  <a:cubicBezTo>
                    <a:pt x="2672" y="50"/>
                    <a:pt x="2672" y="49"/>
                    <a:pt x="2672" y="49"/>
                  </a:cubicBezTo>
                  <a:cubicBezTo>
                    <a:pt x="2672" y="50"/>
                    <a:pt x="2672" y="51"/>
                    <a:pt x="2672" y="52"/>
                  </a:cubicBezTo>
                  <a:close/>
                  <a:moveTo>
                    <a:pt x="4169" y="66"/>
                  </a:moveTo>
                  <a:cubicBezTo>
                    <a:pt x="4169" y="63"/>
                    <a:pt x="4169" y="61"/>
                    <a:pt x="4170" y="59"/>
                  </a:cubicBezTo>
                  <a:cubicBezTo>
                    <a:pt x="4170" y="59"/>
                    <a:pt x="4169" y="62"/>
                    <a:pt x="4169" y="66"/>
                  </a:cubicBezTo>
                  <a:close/>
                  <a:moveTo>
                    <a:pt x="4178" y="100"/>
                  </a:moveTo>
                  <a:cubicBezTo>
                    <a:pt x="4178" y="97"/>
                    <a:pt x="4177" y="95"/>
                    <a:pt x="4177" y="93"/>
                  </a:cubicBezTo>
                  <a:cubicBezTo>
                    <a:pt x="4177" y="96"/>
                    <a:pt x="4178" y="98"/>
                    <a:pt x="4178" y="100"/>
                  </a:cubicBezTo>
                  <a:close/>
                  <a:moveTo>
                    <a:pt x="3772" y="100"/>
                  </a:moveTo>
                  <a:cubicBezTo>
                    <a:pt x="3773" y="98"/>
                    <a:pt x="3773" y="96"/>
                    <a:pt x="3774" y="93"/>
                  </a:cubicBezTo>
                  <a:cubicBezTo>
                    <a:pt x="3773" y="95"/>
                    <a:pt x="3773" y="97"/>
                    <a:pt x="3772" y="100"/>
                  </a:cubicBezTo>
                  <a:close/>
                  <a:moveTo>
                    <a:pt x="3923" y="83"/>
                  </a:moveTo>
                  <a:cubicBezTo>
                    <a:pt x="3922" y="81"/>
                    <a:pt x="3921" y="79"/>
                    <a:pt x="3920" y="78"/>
                  </a:cubicBezTo>
                  <a:cubicBezTo>
                    <a:pt x="3921" y="79"/>
                    <a:pt x="3922" y="81"/>
                    <a:pt x="3923" y="83"/>
                  </a:cubicBezTo>
                  <a:close/>
                  <a:moveTo>
                    <a:pt x="3726" y="68"/>
                  </a:moveTo>
                  <a:cubicBezTo>
                    <a:pt x="3726" y="66"/>
                    <a:pt x="3726" y="65"/>
                    <a:pt x="3726" y="64"/>
                  </a:cubicBezTo>
                  <a:cubicBezTo>
                    <a:pt x="3726" y="64"/>
                    <a:pt x="3726" y="65"/>
                    <a:pt x="3726" y="68"/>
                  </a:cubicBezTo>
                  <a:close/>
                  <a:moveTo>
                    <a:pt x="3705" y="90"/>
                  </a:moveTo>
                  <a:cubicBezTo>
                    <a:pt x="3705" y="89"/>
                    <a:pt x="3704" y="87"/>
                    <a:pt x="3703" y="86"/>
                  </a:cubicBezTo>
                  <a:cubicBezTo>
                    <a:pt x="3704" y="87"/>
                    <a:pt x="3704" y="89"/>
                    <a:pt x="3705" y="90"/>
                  </a:cubicBezTo>
                  <a:close/>
                  <a:moveTo>
                    <a:pt x="3648" y="13"/>
                  </a:moveTo>
                  <a:cubicBezTo>
                    <a:pt x="3648" y="12"/>
                    <a:pt x="3648" y="12"/>
                    <a:pt x="3648" y="12"/>
                  </a:cubicBezTo>
                  <a:cubicBezTo>
                    <a:pt x="3648" y="12"/>
                    <a:pt x="3648" y="13"/>
                    <a:pt x="3648" y="13"/>
                  </a:cubicBezTo>
                  <a:close/>
                  <a:moveTo>
                    <a:pt x="3770" y="61"/>
                  </a:moveTo>
                  <a:cubicBezTo>
                    <a:pt x="3770" y="55"/>
                    <a:pt x="3769" y="49"/>
                    <a:pt x="3768" y="44"/>
                  </a:cubicBezTo>
                  <a:cubicBezTo>
                    <a:pt x="3768" y="44"/>
                    <a:pt x="3769" y="51"/>
                    <a:pt x="3770" y="61"/>
                  </a:cubicBezTo>
                  <a:close/>
                </a:path>
              </a:pathLst>
            </a:custGeom>
            <a:solidFill>
              <a:srgbClr val="001400">
                <a:alpha val="28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74782" name="Group 30">
              <a:extLst>
                <a:ext uri="{FF2B5EF4-FFF2-40B4-BE49-F238E27FC236}">
                  <a16:creationId xmlns:a16="http://schemas.microsoft.com/office/drawing/2014/main" id="{927BB847-FDE7-4755-8A39-56439CB1E3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-113" y="2291"/>
              <a:ext cx="9563" cy="671"/>
              <a:chOff x="173" y="2316"/>
              <a:chExt cx="9563" cy="671"/>
            </a:xfrm>
          </p:grpSpPr>
          <p:sp>
            <p:nvSpPr>
              <p:cNvPr id="74783" name="Freeform 31">
                <a:extLst>
                  <a:ext uri="{FF2B5EF4-FFF2-40B4-BE49-F238E27FC236}">
                    <a16:creationId xmlns:a16="http://schemas.microsoft.com/office/drawing/2014/main" id="{4159B2AB-A5D0-4FE5-A00D-EBE8B75EE50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3" y="2316"/>
                <a:ext cx="9532" cy="333"/>
              </a:xfrm>
              <a:custGeom>
                <a:avLst/>
                <a:gdLst>
                  <a:gd name="T0" fmla="*/ 14 w 4763"/>
                  <a:gd name="T1" fmla="*/ 81 h 166"/>
                  <a:gd name="T2" fmla="*/ 4733 w 4763"/>
                  <a:gd name="T3" fmla="*/ 140 h 166"/>
                  <a:gd name="T4" fmla="*/ 4458 w 4763"/>
                  <a:gd name="T5" fmla="*/ 105 h 166"/>
                  <a:gd name="T6" fmla="*/ 4255 w 4763"/>
                  <a:gd name="T7" fmla="*/ 109 h 166"/>
                  <a:gd name="T8" fmla="*/ 4077 w 4763"/>
                  <a:gd name="T9" fmla="*/ 71 h 166"/>
                  <a:gd name="T10" fmla="*/ 3936 w 4763"/>
                  <a:gd name="T11" fmla="*/ 88 h 166"/>
                  <a:gd name="T12" fmla="*/ 3826 w 4763"/>
                  <a:gd name="T13" fmla="*/ 104 h 166"/>
                  <a:gd name="T14" fmla="*/ 3695 w 4763"/>
                  <a:gd name="T15" fmla="*/ 108 h 166"/>
                  <a:gd name="T16" fmla="*/ 3564 w 4763"/>
                  <a:gd name="T17" fmla="*/ 89 h 166"/>
                  <a:gd name="T18" fmla="*/ 3408 w 4763"/>
                  <a:gd name="T19" fmla="*/ 101 h 166"/>
                  <a:gd name="T20" fmla="*/ 3213 w 4763"/>
                  <a:gd name="T21" fmla="*/ 93 h 166"/>
                  <a:gd name="T22" fmla="*/ 2986 w 4763"/>
                  <a:gd name="T23" fmla="*/ 141 h 166"/>
                  <a:gd name="T24" fmla="*/ 2710 w 4763"/>
                  <a:gd name="T25" fmla="*/ 40 h 166"/>
                  <a:gd name="T26" fmla="*/ 2496 w 4763"/>
                  <a:gd name="T27" fmla="*/ 70 h 166"/>
                  <a:gd name="T28" fmla="*/ 2315 w 4763"/>
                  <a:gd name="T29" fmla="*/ 47 h 166"/>
                  <a:gd name="T30" fmla="*/ 2152 w 4763"/>
                  <a:gd name="T31" fmla="*/ 76 h 166"/>
                  <a:gd name="T32" fmla="*/ 2051 w 4763"/>
                  <a:gd name="T33" fmla="*/ 77 h 166"/>
                  <a:gd name="T34" fmla="*/ 1917 w 4763"/>
                  <a:gd name="T35" fmla="*/ 94 h 166"/>
                  <a:gd name="T36" fmla="*/ 1785 w 4763"/>
                  <a:gd name="T37" fmla="*/ 81 h 166"/>
                  <a:gd name="T38" fmla="*/ 1629 w 4763"/>
                  <a:gd name="T39" fmla="*/ 129 h 166"/>
                  <a:gd name="T40" fmla="*/ 1442 w 4763"/>
                  <a:gd name="T41" fmla="*/ 122 h 166"/>
                  <a:gd name="T42" fmla="*/ 1231 w 4763"/>
                  <a:gd name="T43" fmla="*/ 49 h 166"/>
                  <a:gd name="T44" fmla="*/ 933 w 4763"/>
                  <a:gd name="T45" fmla="*/ 94 h 166"/>
                  <a:gd name="T46" fmla="*/ 723 w 4763"/>
                  <a:gd name="T47" fmla="*/ 98 h 166"/>
                  <a:gd name="T48" fmla="*/ 526 w 4763"/>
                  <a:gd name="T49" fmla="*/ 96 h 166"/>
                  <a:gd name="T50" fmla="*/ 384 w 4763"/>
                  <a:gd name="T51" fmla="*/ 65 h 166"/>
                  <a:gd name="T52" fmla="*/ 264 w 4763"/>
                  <a:gd name="T53" fmla="*/ 77 h 166"/>
                  <a:gd name="T54" fmla="*/ 140 w 4763"/>
                  <a:gd name="T55" fmla="*/ 78 h 166"/>
                  <a:gd name="T56" fmla="*/ 15 w 4763"/>
                  <a:gd name="T57" fmla="*/ 109 h 166"/>
                  <a:gd name="T58" fmla="*/ 80 w 4763"/>
                  <a:gd name="T59" fmla="*/ 91 h 166"/>
                  <a:gd name="T60" fmla="*/ 240 w 4763"/>
                  <a:gd name="T61" fmla="*/ 118 h 166"/>
                  <a:gd name="T62" fmla="*/ 291 w 4763"/>
                  <a:gd name="T63" fmla="*/ 84 h 166"/>
                  <a:gd name="T64" fmla="*/ 360 w 4763"/>
                  <a:gd name="T65" fmla="*/ 135 h 166"/>
                  <a:gd name="T66" fmla="*/ 450 w 4763"/>
                  <a:gd name="T67" fmla="*/ 72 h 166"/>
                  <a:gd name="T68" fmla="*/ 499 w 4763"/>
                  <a:gd name="T69" fmla="*/ 96 h 166"/>
                  <a:gd name="T70" fmla="*/ 597 w 4763"/>
                  <a:gd name="T71" fmla="*/ 118 h 166"/>
                  <a:gd name="T72" fmla="*/ 946 w 4763"/>
                  <a:gd name="T73" fmla="*/ 117 h 166"/>
                  <a:gd name="T74" fmla="*/ 1264 w 4763"/>
                  <a:gd name="T75" fmla="*/ 151 h 166"/>
                  <a:gd name="T76" fmla="*/ 1339 w 4763"/>
                  <a:gd name="T77" fmla="*/ 96 h 166"/>
                  <a:gd name="T78" fmla="*/ 1473 w 4763"/>
                  <a:gd name="T79" fmla="*/ 151 h 166"/>
                  <a:gd name="T80" fmla="*/ 1547 w 4763"/>
                  <a:gd name="T81" fmla="*/ 136 h 166"/>
                  <a:gd name="T82" fmla="*/ 1805 w 4763"/>
                  <a:gd name="T83" fmla="*/ 119 h 166"/>
                  <a:gd name="T84" fmla="*/ 1989 w 4763"/>
                  <a:gd name="T85" fmla="*/ 125 h 166"/>
                  <a:gd name="T86" fmla="*/ 2062 w 4763"/>
                  <a:gd name="T87" fmla="*/ 81 h 166"/>
                  <a:gd name="T88" fmla="*/ 2134 w 4763"/>
                  <a:gd name="T89" fmla="*/ 101 h 166"/>
                  <a:gd name="T90" fmla="*/ 2180 w 4763"/>
                  <a:gd name="T91" fmla="*/ 73 h 166"/>
                  <a:gd name="T92" fmla="*/ 2277 w 4763"/>
                  <a:gd name="T93" fmla="*/ 130 h 166"/>
                  <a:gd name="T94" fmla="*/ 2314 w 4763"/>
                  <a:gd name="T95" fmla="*/ 96 h 166"/>
                  <a:gd name="T96" fmla="*/ 2562 w 4763"/>
                  <a:gd name="T97" fmla="*/ 121 h 166"/>
                  <a:gd name="T98" fmla="*/ 3059 w 4763"/>
                  <a:gd name="T99" fmla="*/ 92 h 166"/>
                  <a:gd name="T100" fmla="*/ 3087 w 4763"/>
                  <a:gd name="T101" fmla="*/ 140 h 166"/>
                  <a:gd name="T102" fmla="*/ 3190 w 4763"/>
                  <a:gd name="T103" fmla="*/ 128 h 166"/>
                  <a:gd name="T104" fmla="*/ 3297 w 4763"/>
                  <a:gd name="T105" fmla="*/ 149 h 166"/>
                  <a:gd name="T106" fmla="*/ 3466 w 4763"/>
                  <a:gd name="T107" fmla="*/ 93 h 166"/>
                  <a:gd name="T108" fmla="*/ 3635 w 4763"/>
                  <a:gd name="T109" fmla="*/ 77 h 166"/>
                  <a:gd name="T110" fmla="*/ 3814 w 4763"/>
                  <a:gd name="T111" fmla="*/ 118 h 166"/>
                  <a:gd name="T112" fmla="*/ 3886 w 4763"/>
                  <a:gd name="T113" fmla="*/ 91 h 166"/>
                  <a:gd name="T114" fmla="*/ 3953 w 4763"/>
                  <a:gd name="T115" fmla="*/ 100 h 166"/>
                  <a:gd name="T116" fmla="*/ 4022 w 4763"/>
                  <a:gd name="T117" fmla="*/ 95 h 166"/>
                  <a:gd name="T118" fmla="*/ 4108 w 4763"/>
                  <a:gd name="T119" fmla="*/ 61 h 166"/>
                  <a:gd name="T120" fmla="*/ 4167 w 4763"/>
                  <a:gd name="T121" fmla="*/ 109 h 166"/>
                  <a:gd name="T122" fmla="*/ 4494 w 4763"/>
                  <a:gd name="T123" fmla="*/ 134 h 166"/>
                  <a:gd name="T124" fmla="*/ 3941 w 4763"/>
                  <a:gd name="T125" fmla="*/ 33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763" h="166">
                    <a:moveTo>
                      <a:pt x="1928" y="68"/>
                    </a:moveTo>
                    <a:cubicBezTo>
                      <a:pt x="1928" y="66"/>
                      <a:pt x="1928" y="65"/>
                      <a:pt x="1928" y="64"/>
                    </a:cubicBezTo>
                    <a:cubicBezTo>
                      <a:pt x="1928" y="65"/>
                      <a:pt x="1928" y="66"/>
                      <a:pt x="1928" y="68"/>
                    </a:cubicBezTo>
                    <a:close/>
                    <a:moveTo>
                      <a:pt x="1972" y="61"/>
                    </a:moveTo>
                    <a:cubicBezTo>
                      <a:pt x="1972" y="55"/>
                      <a:pt x="1971" y="49"/>
                      <a:pt x="1970" y="44"/>
                    </a:cubicBezTo>
                    <a:cubicBezTo>
                      <a:pt x="1970" y="44"/>
                      <a:pt x="1971" y="51"/>
                      <a:pt x="1972" y="61"/>
                    </a:cubicBezTo>
                    <a:close/>
                    <a:moveTo>
                      <a:pt x="1907" y="90"/>
                    </a:moveTo>
                    <a:cubicBezTo>
                      <a:pt x="1907" y="89"/>
                      <a:pt x="1906" y="87"/>
                      <a:pt x="1905" y="86"/>
                    </a:cubicBezTo>
                    <a:cubicBezTo>
                      <a:pt x="1906" y="87"/>
                      <a:pt x="1906" y="89"/>
                      <a:pt x="1907" y="90"/>
                    </a:cubicBezTo>
                    <a:close/>
                    <a:moveTo>
                      <a:pt x="1733" y="109"/>
                    </a:moveTo>
                    <a:cubicBezTo>
                      <a:pt x="1732" y="104"/>
                      <a:pt x="1732" y="99"/>
                      <a:pt x="1731" y="95"/>
                    </a:cubicBezTo>
                    <a:cubicBezTo>
                      <a:pt x="1731" y="99"/>
                      <a:pt x="1732" y="104"/>
                      <a:pt x="1733" y="109"/>
                    </a:cubicBezTo>
                    <a:close/>
                    <a:moveTo>
                      <a:pt x="1412" y="88"/>
                    </a:moveTo>
                    <a:cubicBezTo>
                      <a:pt x="1411" y="86"/>
                      <a:pt x="1410" y="83"/>
                      <a:pt x="1408" y="81"/>
                    </a:cubicBezTo>
                    <a:cubicBezTo>
                      <a:pt x="1409" y="83"/>
                      <a:pt x="1411" y="86"/>
                      <a:pt x="1412" y="88"/>
                    </a:cubicBezTo>
                    <a:close/>
                    <a:moveTo>
                      <a:pt x="1519" y="102"/>
                    </a:moveTo>
                    <a:cubicBezTo>
                      <a:pt x="1518" y="100"/>
                      <a:pt x="1517" y="97"/>
                      <a:pt x="1516" y="96"/>
                    </a:cubicBezTo>
                    <a:cubicBezTo>
                      <a:pt x="1517" y="98"/>
                      <a:pt x="1518" y="100"/>
                      <a:pt x="1519" y="102"/>
                    </a:cubicBezTo>
                    <a:close/>
                    <a:moveTo>
                      <a:pt x="1280" y="79"/>
                    </a:moveTo>
                    <a:cubicBezTo>
                      <a:pt x="1279" y="76"/>
                      <a:pt x="1278" y="73"/>
                      <a:pt x="1276" y="70"/>
                    </a:cubicBezTo>
                    <a:cubicBezTo>
                      <a:pt x="1278" y="73"/>
                      <a:pt x="1279" y="76"/>
                      <a:pt x="1280" y="79"/>
                    </a:cubicBezTo>
                    <a:close/>
                    <a:moveTo>
                      <a:pt x="1270" y="81"/>
                    </a:moveTo>
                    <a:cubicBezTo>
                      <a:pt x="1264" y="61"/>
                      <a:pt x="1253" y="46"/>
                      <a:pt x="1237" y="25"/>
                    </a:cubicBezTo>
                    <a:cubicBezTo>
                      <a:pt x="1253" y="48"/>
                      <a:pt x="1263" y="64"/>
                      <a:pt x="1270" y="81"/>
                    </a:cubicBezTo>
                    <a:close/>
                    <a:moveTo>
                      <a:pt x="1572" y="100"/>
                    </a:moveTo>
                    <a:cubicBezTo>
                      <a:pt x="1572" y="97"/>
                      <a:pt x="1571" y="95"/>
                      <a:pt x="1570" y="93"/>
                    </a:cubicBezTo>
                    <a:cubicBezTo>
                      <a:pt x="1571" y="96"/>
                      <a:pt x="1572" y="98"/>
                      <a:pt x="1572" y="100"/>
                    </a:cubicBezTo>
                    <a:close/>
                    <a:moveTo>
                      <a:pt x="1812" y="81"/>
                    </a:moveTo>
                    <a:cubicBezTo>
                      <a:pt x="1810" y="75"/>
                      <a:pt x="1808" y="70"/>
                      <a:pt x="1806" y="67"/>
                    </a:cubicBezTo>
                    <a:cubicBezTo>
                      <a:pt x="1806" y="67"/>
                      <a:pt x="1809" y="72"/>
                      <a:pt x="1812" y="81"/>
                    </a:cubicBezTo>
                    <a:close/>
                    <a:moveTo>
                      <a:pt x="1850" y="13"/>
                    </a:moveTo>
                    <a:cubicBezTo>
                      <a:pt x="1850" y="12"/>
                      <a:pt x="1850" y="12"/>
                      <a:pt x="1850" y="12"/>
                    </a:cubicBezTo>
                    <a:cubicBezTo>
                      <a:pt x="1850" y="12"/>
                      <a:pt x="1850" y="13"/>
                      <a:pt x="1850" y="13"/>
                    </a:cubicBezTo>
                    <a:close/>
                    <a:moveTo>
                      <a:pt x="1974" y="100"/>
                    </a:moveTo>
                    <a:cubicBezTo>
                      <a:pt x="1975" y="98"/>
                      <a:pt x="1975" y="96"/>
                      <a:pt x="1976" y="93"/>
                    </a:cubicBezTo>
                    <a:cubicBezTo>
                      <a:pt x="1975" y="95"/>
                      <a:pt x="1975" y="97"/>
                      <a:pt x="1974" y="100"/>
                    </a:cubicBezTo>
                    <a:close/>
                    <a:moveTo>
                      <a:pt x="2660" y="105"/>
                    </a:moveTo>
                    <a:cubicBezTo>
                      <a:pt x="2660" y="103"/>
                      <a:pt x="2660" y="101"/>
                      <a:pt x="2659" y="99"/>
                    </a:cubicBezTo>
                    <a:cubicBezTo>
                      <a:pt x="2659" y="101"/>
                      <a:pt x="2660" y="103"/>
                      <a:pt x="2660" y="105"/>
                    </a:cubicBezTo>
                    <a:close/>
                    <a:moveTo>
                      <a:pt x="2371" y="66"/>
                    </a:moveTo>
                    <a:cubicBezTo>
                      <a:pt x="2371" y="63"/>
                      <a:pt x="2371" y="61"/>
                      <a:pt x="2372" y="59"/>
                    </a:cubicBezTo>
                    <a:cubicBezTo>
                      <a:pt x="2372" y="59"/>
                      <a:pt x="2371" y="62"/>
                      <a:pt x="2371" y="66"/>
                    </a:cubicBezTo>
                    <a:close/>
                    <a:moveTo>
                      <a:pt x="2380" y="100"/>
                    </a:moveTo>
                    <a:cubicBezTo>
                      <a:pt x="2380" y="97"/>
                      <a:pt x="2379" y="95"/>
                      <a:pt x="2379" y="93"/>
                    </a:cubicBezTo>
                    <a:cubicBezTo>
                      <a:pt x="2379" y="96"/>
                      <a:pt x="2380" y="98"/>
                      <a:pt x="2380" y="100"/>
                    </a:cubicBezTo>
                    <a:close/>
                    <a:moveTo>
                      <a:pt x="2413" y="68"/>
                    </a:moveTo>
                    <a:cubicBezTo>
                      <a:pt x="2413" y="65"/>
                      <a:pt x="2412" y="64"/>
                      <a:pt x="2412" y="64"/>
                    </a:cubicBezTo>
                    <a:cubicBezTo>
                      <a:pt x="2412" y="64"/>
                      <a:pt x="2413" y="66"/>
                      <a:pt x="2413" y="68"/>
                    </a:cubicBezTo>
                    <a:close/>
                    <a:moveTo>
                      <a:pt x="2486" y="61"/>
                    </a:moveTo>
                    <a:cubicBezTo>
                      <a:pt x="2486" y="55"/>
                      <a:pt x="2485" y="49"/>
                      <a:pt x="2484" y="44"/>
                    </a:cubicBezTo>
                    <a:cubicBezTo>
                      <a:pt x="2484" y="44"/>
                      <a:pt x="2485" y="51"/>
                      <a:pt x="2486" y="61"/>
                    </a:cubicBezTo>
                    <a:close/>
                    <a:moveTo>
                      <a:pt x="2562" y="68"/>
                    </a:moveTo>
                    <a:cubicBezTo>
                      <a:pt x="2562" y="68"/>
                      <a:pt x="2562" y="71"/>
                      <a:pt x="2562" y="75"/>
                    </a:cubicBezTo>
                    <a:cubicBezTo>
                      <a:pt x="2562" y="72"/>
                      <a:pt x="2562" y="70"/>
                      <a:pt x="2562" y="68"/>
                    </a:cubicBezTo>
                    <a:close/>
                    <a:moveTo>
                      <a:pt x="2197" y="44"/>
                    </a:moveTo>
                    <a:cubicBezTo>
                      <a:pt x="2197" y="43"/>
                      <a:pt x="2197" y="41"/>
                      <a:pt x="2197" y="40"/>
                    </a:cubicBezTo>
                    <a:cubicBezTo>
                      <a:pt x="2197" y="40"/>
                      <a:pt x="2197" y="42"/>
                      <a:pt x="2197" y="44"/>
                    </a:cubicBezTo>
                    <a:close/>
                    <a:moveTo>
                      <a:pt x="2125" y="83"/>
                    </a:moveTo>
                    <a:cubicBezTo>
                      <a:pt x="2124" y="81"/>
                      <a:pt x="2123" y="79"/>
                      <a:pt x="2122" y="78"/>
                    </a:cubicBezTo>
                    <a:cubicBezTo>
                      <a:pt x="2123" y="79"/>
                      <a:pt x="2124" y="81"/>
                      <a:pt x="2125" y="83"/>
                    </a:cubicBezTo>
                    <a:close/>
                    <a:moveTo>
                      <a:pt x="2569" y="62"/>
                    </a:moveTo>
                    <a:cubicBezTo>
                      <a:pt x="2569" y="61"/>
                      <a:pt x="2569" y="60"/>
                      <a:pt x="2569" y="60"/>
                    </a:cubicBezTo>
                    <a:cubicBezTo>
                      <a:pt x="2569" y="60"/>
                      <a:pt x="2569" y="61"/>
                      <a:pt x="2569" y="62"/>
                    </a:cubicBezTo>
                    <a:close/>
                    <a:moveTo>
                      <a:pt x="2158" y="52"/>
                    </a:moveTo>
                    <a:cubicBezTo>
                      <a:pt x="2158" y="50"/>
                      <a:pt x="2158" y="49"/>
                      <a:pt x="2158" y="49"/>
                    </a:cubicBezTo>
                    <a:cubicBezTo>
                      <a:pt x="2158" y="50"/>
                      <a:pt x="2158" y="51"/>
                      <a:pt x="2158" y="52"/>
                    </a:cubicBezTo>
                    <a:close/>
                    <a:moveTo>
                      <a:pt x="2143" y="33"/>
                    </a:moveTo>
                    <a:cubicBezTo>
                      <a:pt x="2143" y="30"/>
                      <a:pt x="2143" y="28"/>
                      <a:pt x="2142" y="25"/>
                    </a:cubicBezTo>
                    <a:cubicBezTo>
                      <a:pt x="2142" y="25"/>
                      <a:pt x="2143" y="28"/>
                      <a:pt x="2143" y="33"/>
                    </a:cubicBezTo>
                    <a:close/>
                    <a:moveTo>
                      <a:pt x="2441" y="67"/>
                    </a:moveTo>
                    <a:cubicBezTo>
                      <a:pt x="2442" y="66"/>
                      <a:pt x="2442" y="65"/>
                      <a:pt x="2441" y="64"/>
                    </a:cubicBezTo>
                    <a:cubicBezTo>
                      <a:pt x="2441" y="64"/>
                      <a:pt x="2441" y="65"/>
                      <a:pt x="2441" y="67"/>
                    </a:cubicBezTo>
                    <a:close/>
                    <a:moveTo>
                      <a:pt x="130" y="68"/>
                    </a:moveTo>
                    <a:cubicBezTo>
                      <a:pt x="130" y="66"/>
                      <a:pt x="130" y="65"/>
                      <a:pt x="130" y="64"/>
                    </a:cubicBezTo>
                    <a:cubicBezTo>
                      <a:pt x="130" y="64"/>
                      <a:pt x="130" y="65"/>
                      <a:pt x="130" y="68"/>
                    </a:cubicBezTo>
                    <a:close/>
                    <a:moveTo>
                      <a:pt x="360" y="52"/>
                    </a:moveTo>
                    <a:cubicBezTo>
                      <a:pt x="360" y="50"/>
                      <a:pt x="360" y="49"/>
                      <a:pt x="360" y="49"/>
                    </a:cubicBezTo>
                    <a:cubicBezTo>
                      <a:pt x="360" y="50"/>
                      <a:pt x="360" y="51"/>
                      <a:pt x="360" y="52"/>
                    </a:cubicBezTo>
                    <a:close/>
                    <a:moveTo>
                      <a:pt x="345" y="33"/>
                    </a:moveTo>
                    <a:cubicBezTo>
                      <a:pt x="345" y="30"/>
                      <a:pt x="345" y="28"/>
                      <a:pt x="344" y="25"/>
                    </a:cubicBezTo>
                    <a:cubicBezTo>
                      <a:pt x="344" y="25"/>
                      <a:pt x="345" y="28"/>
                      <a:pt x="345" y="33"/>
                    </a:cubicBezTo>
                    <a:close/>
                    <a:moveTo>
                      <a:pt x="327" y="83"/>
                    </a:moveTo>
                    <a:cubicBezTo>
                      <a:pt x="326" y="81"/>
                      <a:pt x="325" y="79"/>
                      <a:pt x="324" y="78"/>
                    </a:cubicBezTo>
                    <a:cubicBezTo>
                      <a:pt x="325" y="79"/>
                      <a:pt x="326" y="81"/>
                      <a:pt x="327" y="83"/>
                    </a:cubicBezTo>
                    <a:close/>
                    <a:moveTo>
                      <a:pt x="399" y="44"/>
                    </a:moveTo>
                    <a:cubicBezTo>
                      <a:pt x="399" y="43"/>
                      <a:pt x="399" y="41"/>
                      <a:pt x="399" y="40"/>
                    </a:cubicBezTo>
                    <a:cubicBezTo>
                      <a:pt x="399" y="40"/>
                      <a:pt x="399" y="42"/>
                      <a:pt x="399" y="44"/>
                    </a:cubicBezTo>
                    <a:close/>
                    <a:moveTo>
                      <a:pt x="176" y="100"/>
                    </a:moveTo>
                    <a:cubicBezTo>
                      <a:pt x="177" y="98"/>
                      <a:pt x="177" y="96"/>
                      <a:pt x="178" y="93"/>
                    </a:cubicBezTo>
                    <a:cubicBezTo>
                      <a:pt x="177" y="95"/>
                      <a:pt x="177" y="97"/>
                      <a:pt x="176" y="100"/>
                    </a:cubicBezTo>
                    <a:close/>
                    <a:moveTo>
                      <a:pt x="573" y="66"/>
                    </a:moveTo>
                    <a:cubicBezTo>
                      <a:pt x="573" y="63"/>
                      <a:pt x="574" y="61"/>
                      <a:pt x="574" y="59"/>
                    </a:cubicBezTo>
                    <a:cubicBezTo>
                      <a:pt x="574" y="59"/>
                      <a:pt x="573" y="62"/>
                      <a:pt x="573" y="66"/>
                    </a:cubicBezTo>
                    <a:close/>
                    <a:moveTo>
                      <a:pt x="14" y="81"/>
                    </a:moveTo>
                    <a:cubicBezTo>
                      <a:pt x="12" y="75"/>
                      <a:pt x="10" y="70"/>
                      <a:pt x="9" y="67"/>
                    </a:cubicBezTo>
                    <a:cubicBezTo>
                      <a:pt x="9" y="67"/>
                      <a:pt x="11" y="72"/>
                      <a:pt x="14" y="81"/>
                    </a:cubicBezTo>
                    <a:close/>
                    <a:moveTo>
                      <a:pt x="52" y="13"/>
                    </a:moveTo>
                    <a:cubicBezTo>
                      <a:pt x="52" y="12"/>
                      <a:pt x="52" y="12"/>
                      <a:pt x="52" y="12"/>
                    </a:cubicBezTo>
                    <a:cubicBezTo>
                      <a:pt x="52" y="12"/>
                      <a:pt x="52" y="13"/>
                      <a:pt x="52" y="13"/>
                    </a:cubicBezTo>
                    <a:close/>
                    <a:moveTo>
                      <a:pt x="583" y="100"/>
                    </a:moveTo>
                    <a:cubicBezTo>
                      <a:pt x="582" y="97"/>
                      <a:pt x="582" y="95"/>
                      <a:pt x="581" y="93"/>
                    </a:cubicBezTo>
                    <a:cubicBezTo>
                      <a:pt x="581" y="96"/>
                      <a:pt x="582" y="98"/>
                      <a:pt x="583" y="100"/>
                    </a:cubicBezTo>
                    <a:close/>
                    <a:moveTo>
                      <a:pt x="2668" y="65"/>
                    </a:moveTo>
                    <a:cubicBezTo>
                      <a:pt x="2668" y="64"/>
                      <a:pt x="2668" y="63"/>
                      <a:pt x="2668" y="63"/>
                    </a:cubicBezTo>
                    <a:cubicBezTo>
                      <a:pt x="2668" y="63"/>
                      <a:pt x="2668" y="64"/>
                      <a:pt x="2668" y="65"/>
                    </a:cubicBezTo>
                    <a:close/>
                    <a:moveTo>
                      <a:pt x="109" y="90"/>
                    </a:moveTo>
                    <a:cubicBezTo>
                      <a:pt x="109" y="89"/>
                      <a:pt x="108" y="87"/>
                      <a:pt x="107" y="86"/>
                    </a:cubicBezTo>
                    <a:cubicBezTo>
                      <a:pt x="108" y="87"/>
                      <a:pt x="109" y="89"/>
                      <a:pt x="109" y="90"/>
                    </a:cubicBezTo>
                    <a:close/>
                    <a:moveTo>
                      <a:pt x="174" y="61"/>
                    </a:moveTo>
                    <a:cubicBezTo>
                      <a:pt x="174" y="55"/>
                      <a:pt x="174" y="49"/>
                      <a:pt x="172" y="44"/>
                    </a:cubicBezTo>
                    <a:cubicBezTo>
                      <a:pt x="172" y="44"/>
                      <a:pt x="173" y="51"/>
                      <a:pt x="174" y="61"/>
                    </a:cubicBezTo>
                    <a:close/>
                    <a:moveTo>
                      <a:pt x="615" y="68"/>
                    </a:moveTo>
                    <a:cubicBezTo>
                      <a:pt x="615" y="65"/>
                      <a:pt x="614" y="64"/>
                      <a:pt x="614" y="64"/>
                    </a:cubicBezTo>
                    <a:cubicBezTo>
                      <a:pt x="614" y="64"/>
                      <a:pt x="615" y="66"/>
                      <a:pt x="615" y="68"/>
                    </a:cubicBezTo>
                    <a:close/>
                    <a:moveTo>
                      <a:pt x="922" y="54"/>
                    </a:moveTo>
                    <a:cubicBezTo>
                      <a:pt x="922" y="53"/>
                      <a:pt x="922" y="52"/>
                      <a:pt x="922" y="52"/>
                    </a:cubicBezTo>
                    <a:cubicBezTo>
                      <a:pt x="922" y="53"/>
                      <a:pt x="922" y="53"/>
                      <a:pt x="922" y="54"/>
                    </a:cubicBezTo>
                    <a:close/>
                    <a:moveTo>
                      <a:pt x="870" y="65"/>
                    </a:moveTo>
                    <a:cubicBezTo>
                      <a:pt x="870" y="64"/>
                      <a:pt x="870" y="63"/>
                      <a:pt x="870" y="63"/>
                    </a:cubicBezTo>
                    <a:cubicBezTo>
                      <a:pt x="870" y="63"/>
                      <a:pt x="870" y="64"/>
                      <a:pt x="870" y="65"/>
                    </a:cubicBezTo>
                    <a:close/>
                    <a:moveTo>
                      <a:pt x="874" y="52"/>
                    </a:moveTo>
                    <a:cubicBezTo>
                      <a:pt x="874" y="50"/>
                      <a:pt x="874" y="49"/>
                      <a:pt x="874" y="49"/>
                    </a:cubicBezTo>
                    <a:cubicBezTo>
                      <a:pt x="874" y="50"/>
                      <a:pt x="874" y="51"/>
                      <a:pt x="874" y="52"/>
                    </a:cubicBezTo>
                    <a:close/>
                    <a:moveTo>
                      <a:pt x="918" y="90"/>
                    </a:moveTo>
                    <a:cubicBezTo>
                      <a:pt x="917" y="89"/>
                      <a:pt x="916" y="87"/>
                      <a:pt x="915" y="86"/>
                    </a:cubicBezTo>
                    <a:cubicBezTo>
                      <a:pt x="916" y="87"/>
                      <a:pt x="917" y="89"/>
                      <a:pt x="918" y="90"/>
                    </a:cubicBezTo>
                    <a:close/>
                    <a:moveTo>
                      <a:pt x="1037" y="54"/>
                    </a:moveTo>
                    <a:cubicBezTo>
                      <a:pt x="1037" y="54"/>
                      <a:pt x="1037" y="65"/>
                      <a:pt x="1036" y="84"/>
                    </a:cubicBezTo>
                    <a:cubicBezTo>
                      <a:pt x="1038" y="72"/>
                      <a:pt x="1039" y="60"/>
                      <a:pt x="1037" y="54"/>
                    </a:cubicBezTo>
                    <a:close/>
                    <a:moveTo>
                      <a:pt x="998" y="47"/>
                    </a:moveTo>
                    <a:cubicBezTo>
                      <a:pt x="997" y="39"/>
                      <a:pt x="997" y="33"/>
                      <a:pt x="996" y="30"/>
                    </a:cubicBezTo>
                    <a:cubicBezTo>
                      <a:pt x="996" y="30"/>
                      <a:pt x="996" y="37"/>
                      <a:pt x="998" y="47"/>
                    </a:cubicBezTo>
                    <a:close/>
                    <a:moveTo>
                      <a:pt x="688" y="61"/>
                    </a:moveTo>
                    <a:cubicBezTo>
                      <a:pt x="688" y="55"/>
                      <a:pt x="687" y="49"/>
                      <a:pt x="686" y="44"/>
                    </a:cubicBezTo>
                    <a:cubicBezTo>
                      <a:pt x="686" y="44"/>
                      <a:pt x="687" y="51"/>
                      <a:pt x="688" y="61"/>
                    </a:cubicBezTo>
                    <a:close/>
                    <a:moveTo>
                      <a:pt x="862" y="105"/>
                    </a:moveTo>
                    <a:cubicBezTo>
                      <a:pt x="862" y="103"/>
                      <a:pt x="862" y="101"/>
                      <a:pt x="861" y="99"/>
                    </a:cubicBezTo>
                    <a:cubicBezTo>
                      <a:pt x="861" y="101"/>
                      <a:pt x="862" y="103"/>
                      <a:pt x="862" y="105"/>
                    </a:cubicBezTo>
                    <a:close/>
                    <a:moveTo>
                      <a:pt x="644" y="67"/>
                    </a:moveTo>
                    <a:cubicBezTo>
                      <a:pt x="644" y="66"/>
                      <a:pt x="644" y="65"/>
                      <a:pt x="644" y="64"/>
                    </a:cubicBezTo>
                    <a:cubicBezTo>
                      <a:pt x="644" y="64"/>
                      <a:pt x="644" y="65"/>
                      <a:pt x="644" y="67"/>
                    </a:cubicBezTo>
                    <a:close/>
                    <a:moveTo>
                      <a:pt x="1092" y="106"/>
                    </a:moveTo>
                    <a:cubicBezTo>
                      <a:pt x="1092" y="103"/>
                      <a:pt x="1092" y="100"/>
                      <a:pt x="1091" y="96"/>
                    </a:cubicBezTo>
                    <a:cubicBezTo>
                      <a:pt x="1091" y="99"/>
                      <a:pt x="1092" y="103"/>
                      <a:pt x="1092" y="106"/>
                    </a:cubicBezTo>
                    <a:close/>
                    <a:moveTo>
                      <a:pt x="764" y="68"/>
                    </a:moveTo>
                    <a:cubicBezTo>
                      <a:pt x="764" y="68"/>
                      <a:pt x="764" y="71"/>
                      <a:pt x="764" y="75"/>
                    </a:cubicBezTo>
                    <a:cubicBezTo>
                      <a:pt x="764" y="72"/>
                      <a:pt x="764" y="70"/>
                      <a:pt x="764" y="68"/>
                    </a:cubicBezTo>
                    <a:close/>
                    <a:moveTo>
                      <a:pt x="771" y="62"/>
                    </a:moveTo>
                    <a:cubicBezTo>
                      <a:pt x="771" y="61"/>
                      <a:pt x="771" y="60"/>
                      <a:pt x="771" y="60"/>
                    </a:cubicBezTo>
                    <a:cubicBezTo>
                      <a:pt x="771" y="60"/>
                      <a:pt x="771" y="61"/>
                      <a:pt x="771" y="62"/>
                    </a:cubicBezTo>
                    <a:close/>
                    <a:moveTo>
                      <a:pt x="4239" y="67"/>
                    </a:moveTo>
                    <a:cubicBezTo>
                      <a:pt x="4239" y="66"/>
                      <a:pt x="4240" y="65"/>
                      <a:pt x="4239" y="64"/>
                    </a:cubicBezTo>
                    <a:cubicBezTo>
                      <a:pt x="4239" y="64"/>
                      <a:pt x="4239" y="65"/>
                      <a:pt x="4239" y="67"/>
                    </a:cubicBezTo>
                    <a:close/>
                    <a:moveTo>
                      <a:pt x="4593" y="47"/>
                    </a:moveTo>
                    <a:cubicBezTo>
                      <a:pt x="4593" y="39"/>
                      <a:pt x="4593" y="33"/>
                      <a:pt x="4591" y="30"/>
                    </a:cubicBezTo>
                    <a:cubicBezTo>
                      <a:pt x="4591" y="30"/>
                      <a:pt x="4592" y="37"/>
                      <a:pt x="4593" y="47"/>
                    </a:cubicBezTo>
                    <a:close/>
                    <a:moveTo>
                      <a:pt x="4518" y="54"/>
                    </a:moveTo>
                    <a:cubicBezTo>
                      <a:pt x="4518" y="53"/>
                      <a:pt x="4517" y="52"/>
                      <a:pt x="4517" y="52"/>
                    </a:cubicBezTo>
                    <a:cubicBezTo>
                      <a:pt x="4518" y="53"/>
                      <a:pt x="4518" y="53"/>
                      <a:pt x="4518" y="54"/>
                    </a:cubicBezTo>
                    <a:close/>
                    <a:moveTo>
                      <a:pt x="4633" y="54"/>
                    </a:moveTo>
                    <a:cubicBezTo>
                      <a:pt x="4633" y="54"/>
                      <a:pt x="4633" y="65"/>
                      <a:pt x="4632" y="84"/>
                    </a:cubicBezTo>
                    <a:cubicBezTo>
                      <a:pt x="4634" y="72"/>
                      <a:pt x="4635" y="60"/>
                      <a:pt x="4633" y="54"/>
                    </a:cubicBezTo>
                    <a:close/>
                    <a:moveTo>
                      <a:pt x="4513" y="90"/>
                    </a:moveTo>
                    <a:cubicBezTo>
                      <a:pt x="4513" y="89"/>
                      <a:pt x="4512" y="87"/>
                      <a:pt x="4511" y="86"/>
                    </a:cubicBezTo>
                    <a:cubicBezTo>
                      <a:pt x="4512" y="87"/>
                      <a:pt x="4513" y="89"/>
                      <a:pt x="4513" y="90"/>
                    </a:cubicBezTo>
                    <a:close/>
                    <a:moveTo>
                      <a:pt x="4688" y="106"/>
                    </a:moveTo>
                    <a:cubicBezTo>
                      <a:pt x="4688" y="103"/>
                      <a:pt x="4687" y="100"/>
                      <a:pt x="4687" y="96"/>
                    </a:cubicBezTo>
                    <a:cubicBezTo>
                      <a:pt x="4687" y="99"/>
                      <a:pt x="4688" y="103"/>
                      <a:pt x="4688" y="106"/>
                    </a:cubicBezTo>
                    <a:close/>
                    <a:moveTo>
                      <a:pt x="886" y="106"/>
                    </a:moveTo>
                    <a:cubicBezTo>
                      <a:pt x="886" y="103"/>
                      <a:pt x="885" y="101"/>
                      <a:pt x="885" y="99"/>
                    </a:cubicBezTo>
                    <a:cubicBezTo>
                      <a:pt x="885" y="101"/>
                      <a:pt x="885" y="103"/>
                      <a:pt x="886" y="106"/>
                    </a:cubicBezTo>
                    <a:close/>
                    <a:moveTo>
                      <a:pt x="4284" y="61"/>
                    </a:moveTo>
                    <a:cubicBezTo>
                      <a:pt x="4284" y="55"/>
                      <a:pt x="4283" y="49"/>
                      <a:pt x="4282" y="44"/>
                    </a:cubicBezTo>
                    <a:cubicBezTo>
                      <a:pt x="4282" y="44"/>
                      <a:pt x="4283" y="51"/>
                      <a:pt x="4284" y="61"/>
                    </a:cubicBezTo>
                    <a:close/>
                    <a:moveTo>
                      <a:pt x="4367" y="62"/>
                    </a:moveTo>
                    <a:cubicBezTo>
                      <a:pt x="4367" y="61"/>
                      <a:pt x="4367" y="60"/>
                      <a:pt x="4367" y="60"/>
                    </a:cubicBezTo>
                    <a:cubicBezTo>
                      <a:pt x="4367" y="60"/>
                      <a:pt x="4367" y="61"/>
                      <a:pt x="4367" y="62"/>
                    </a:cubicBezTo>
                    <a:close/>
                    <a:moveTo>
                      <a:pt x="4470" y="52"/>
                    </a:moveTo>
                    <a:cubicBezTo>
                      <a:pt x="4470" y="50"/>
                      <a:pt x="4470" y="49"/>
                      <a:pt x="4470" y="49"/>
                    </a:cubicBezTo>
                    <a:cubicBezTo>
                      <a:pt x="4470" y="50"/>
                      <a:pt x="4470" y="51"/>
                      <a:pt x="4470" y="52"/>
                    </a:cubicBezTo>
                    <a:close/>
                    <a:moveTo>
                      <a:pt x="4360" y="68"/>
                    </a:moveTo>
                    <a:cubicBezTo>
                      <a:pt x="4360" y="68"/>
                      <a:pt x="4360" y="71"/>
                      <a:pt x="4360" y="75"/>
                    </a:cubicBezTo>
                    <a:cubicBezTo>
                      <a:pt x="4360" y="72"/>
                      <a:pt x="4360" y="70"/>
                      <a:pt x="4360" y="68"/>
                    </a:cubicBezTo>
                    <a:close/>
                    <a:moveTo>
                      <a:pt x="4748" y="85"/>
                    </a:moveTo>
                    <a:cubicBezTo>
                      <a:pt x="4748" y="84"/>
                      <a:pt x="4748" y="84"/>
                      <a:pt x="4747" y="83"/>
                    </a:cubicBezTo>
                    <a:cubicBezTo>
                      <a:pt x="4748" y="84"/>
                      <a:pt x="4748" y="84"/>
                      <a:pt x="4748" y="85"/>
                    </a:cubicBezTo>
                    <a:close/>
                    <a:moveTo>
                      <a:pt x="4748" y="85"/>
                    </a:moveTo>
                    <a:cubicBezTo>
                      <a:pt x="4750" y="92"/>
                      <a:pt x="4750" y="108"/>
                      <a:pt x="4750" y="115"/>
                    </a:cubicBezTo>
                    <a:cubicBezTo>
                      <a:pt x="4750" y="127"/>
                      <a:pt x="4750" y="138"/>
                      <a:pt x="4752" y="150"/>
                    </a:cubicBezTo>
                    <a:cubicBezTo>
                      <a:pt x="4743" y="126"/>
                      <a:pt x="4740" y="99"/>
                      <a:pt x="4733" y="74"/>
                    </a:cubicBezTo>
                    <a:cubicBezTo>
                      <a:pt x="4736" y="91"/>
                      <a:pt x="4732" y="110"/>
                      <a:pt x="4732" y="128"/>
                    </a:cubicBezTo>
                    <a:cubicBezTo>
                      <a:pt x="4732" y="132"/>
                      <a:pt x="4733" y="136"/>
                      <a:pt x="4733" y="140"/>
                    </a:cubicBezTo>
                    <a:cubicBezTo>
                      <a:pt x="4733" y="145"/>
                      <a:pt x="4734" y="149"/>
                      <a:pt x="4735" y="154"/>
                    </a:cubicBezTo>
                    <a:cubicBezTo>
                      <a:pt x="4734" y="149"/>
                      <a:pt x="4733" y="145"/>
                      <a:pt x="4733" y="140"/>
                    </a:cubicBezTo>
                    <a:cubicBezTo>
                      <a:pt x="4730" y="120"/>
                      <a:pt x="4727" y="99"/>
                      <a:pt x="4722" y="80"/>
                    </a:cubicBezTo>
                    <a:cubicBezTo>
                      <a:pt x="4724" y="102"/>
                      <a:pt x="4714" y="126"/>
                      <a:pt x="4714" y="149"/>
                    </a:cubicBezTo>
                    <a:cubicBezTo>
                      <a:pt x="4714" y="156"/>
                      <a:pt x="4714" y="156"/>
                      <a:pt x="4714" y="156"/>
                    </a:cubicBezTo>
                    <a:cubicBezTo>
                      <a:pt x="4710" y="147"/>
                      <a:pt x="4710" y="132"/>
                      <a:pt x="4710" y="122"/>
                    </a:cubicBezTo>
                    <a:cubicBezTo>
                      <a:pt x="4710" y="100"/>
                      <a:pt x="4712" y="79"/>
                      <a:pt x="4711" y="57"/>
                    </a:cubicBezTo>
                    <a:cubicBezTo>
                      <a:pt x="4708" y="62"/>
                      <a:pt x="4707" y="112"/>
                      <a:pt x="4707" y="120"/>
                    </a:cubicBezTo>
                    <a:cubicBezTo>
                      <a:pt x="4707" y="133"/>
                      <a:pt x="4708" y="146"/>
                      <a:pt x="4711" y="159"/>
                    </a:cubicBezTo>
                    <a:cubicBezTo>
                      <a:pt x="4706" y="135"/>
                      <a:pt x="4700" y="108"/>
                      <a:pt x="4688" y="85"/>
                    </a:cubicBezTo>
                    <a:cubicBezTo>
                      <a:pt x="4699" y="106"/>
                      <a:pt x="4694" y="132"/>
                      <a:pt x="4701" y="154"/>
                    </a:cubicBezTo>
                    <a:cubicBezTo>
                      <a:pt x="4693" y="142"/>
                      <a:pt x="4691" y="122"/>
                      <a:pt x="4688" y="106"/>
                    </a:cubicBezTo>
                    <a:cubicBezTo>
                      <a:pt x="4690" y="120"/>
                      <a:pt x="4688" y="134"/>
                      <a:pt x="4690" y="148"/>
                    </a:cubicBezTo>
                    <a:cubicBezTo>
                      <a:pt x="4691" y="151"/>
                      <a:pt x="4692" y="153"/>
                      <a:pt x="4692" y="155"/>
                    </a:cubicBezTo>
                    <a:cubicBezTo>
                      <a:pt x="4691" y="153"/>
                      <a:pt x="4691" y="151"/>
                      <a:pt x="4690" y="148"/>
                    </a:cubicBezTo>
                    <a:cubicBezTo>
                      <a:pt x="4685" y="128"/>
                      <a:pt x="4673" y="75"/>
                      <a:pt x="4661" y="68"/>
                    </a:cubicBezTo>
                    <a:cubicBezTo>
                      <a:pt x="4678" y="90"/>
                      <a:pt x="4676" y="127"/>
                      <a:pt x="4680" y="153"/>
                    </a:cubicBezTo>
                    <a:cubicBezTo>
                      <a:pt x="4676" y="134"/>
                      <a:pt x="4669" y="113"/>
                      <a:pt x="4660" y="95"/>
                    </a:cubicBezTo>
                    <a:cubicBezTo>
                      <a:pt x="4667" y="115"/>
                      <a:pt x="4666" y="136"/>
                      <a:pt x="4675" y="155"/>
                    </a:cubicBezTo>
                    <a:cubicBezTo>
                      <a:pt x="4662" y="144"/>
                      <a:pt x="4655" y="117"/>
                      <a:pt x="4651" y="102"/>
                    </a:cubicBezTo>
                    <a:cubicBezTo>
                      <a:pt x="4651" y="120"/>
                      <a:pt x="4656" y="143"/>
                      <a:pt x="4667" y="158"/>
                    </a:cubicBezTo>
                    <a:cubicBezTo>
                      <a:pt x="4653" y="144"/>
                      <a:pt x="4648" y="103"/>
                      <a:pt x="4643" y="85"/>
                    </a:cubicBezTo>
                    <a:cubicBezTo>
                      <a:pt x="4642" y="88"/>
                      <a:pt x="4642" y="91"/>
                      <a:pt x="4642" y="94"/>
                    </a:cubicBezTo>
                    <a:cubicBezTo>
                      <a:pt x="4642" y="113"/>
                      <a:pt x="4647" y="142"/>
                      <a:pt x="4659" y="159"/>
                    </a:cubicBezTo>
                    <a:cubicBezTo>
                      <a:pt x="4645" y="143"/>
                      <a:pt x="4640" y="123"/>
                      <a:pt x="4634" y="104"/>
                    </a:cubicBezTo>
                    <a:cubicBezTo>
                      <a:pt x="4638" y="122"/>
                      <a:pt x="4638" y="140"/>
                      <a:pt x="4647" y="158"/>
                    </a:cubicBezTo>
                    <a:cubicBezTo>
                      <a:pt x="4637" y="147"/>
                      <a:pt x="4632" y="132"/>
                      <a:pt x="4628" y="117"/>
                    </a:cubicBezTo>
                    <a:cubicBezTo>
                      <a:pt x="4630" y="105"/>
                      <a:pt x="4631" y="93"/>
                      <a:pt x="4632" y="84"/>
                    </a:cubicBezTo>
                    <a:cubicBezTo>
                      <a:pt x="4630" y="92"/>
                      <a:pt x="4628" y="101"/>
                      <a:pt x="4626" y="109"/>
                    </a:cubicBezTo>
                    <a:cubicBezTo>
                      <a:pt x="4625" y="102"/>
                      <a:pt x="4623" y="95"/>
                      <a:pt x="4621" y="89"/>
                    </a:cubicBezTo>
                    <a:cubicBezTo>
                      <a:pt x="4624" y="64"/>
                      <a:pt x="4628" y="40"/>
                      <a:pt x="4628" y="40"/>
                    </a:cubicBezTo>
                    <a:cubicBezTo>
                      <a:pt x="4623" y="51"/>
                      <a:pt x="4618" y="77"/>
                      <a:pt x="4615" y="100"/>
                    </a:cubicBezTo>
                    <a:cubicBezTo>
                      <a:pt x="4613" y="95"/>
                      <a:pt x="4610" y="90"/>
                      <a:pt x="4609" y="86"/>
                    </a:cubicBezTo>
                    <a:cubicBezTo>
                      <a:pt x="4608" y="70"/>
                      <a:pt x="4606" y="58"/>
                      <a:pt x="4606" y="60"/>
                    </a:cubicBezTo>
                    <a:cubicBezTo>
                      <a:pt x="4606" y="61"/>
                      <a:pt x="4606" y="69"/>
                      <a:pt x="4605" y="80"/>
                    </a:cubicBezTo>
                    <a:cubicBezTo>
                      <a:pt x="4604" y="79"/>
                      <a:pt x="4604" y="78"/>
                      <a:pt x="4603" y="78"/>
                    </a:cubicBezTo>
                    <a:cubicBezTo>
                      <a:pt x="4604" y="79"/>
                      <a:pt x="4604" y="80"/>
                      <a:pt x="4605" y="81"/>
                    </a:cubicBezTo>
                    <a:cubicBezTo>
                      <a:pt x="4604" y="87"/>
                      <a:pt x="4604" y="95"/>
                      <a:pt x="4603" y="102"/>
                    </a:cubicBezTo>
                    <a:cubicBezTo>
                      <a:pt x="4603" y="102"/>
                      <a:pt x="4603" y="102"/>
                      <a:pt x="4603" y="102"/>
                    </a:cubicBezTo>
                    <a:cubicBezTo>
                      <a:pt x="4603" y="103"/>
                      <a:pt x="4603" y="103"/>
                      <a:pt x="4603" y="103"/>
                    </a:cubicBezTo>
                    <a:cubicBezTo>
                      <a:pt x="4602" y="113"/>
                      <a:pt x="4602" y="123"/>
                      <a:pt x="4601" y="130"/>
                    </a:cubicBezTo>
                    <a:cubicBezTo>
                      <a:pt x="4601" y="130"/>
                      <a:pt x="4600" y="129"/>
                      <a:pt x="4600" y="128"/>
                    </a:cubicBezTo>
                    <a:cubicBezTo>
                      <a:pt x="4600" y="107"/>
                      <a:pt x="4596" y="69"/>
                      <a:pt x="4593" y="47"/>
                    </a:cubicBezTo>
                    <a:cubicBezTo>
                      <a:pt x="4594" y="64"/>
                      <a:pt x="4593" y="87"/>
                      <a:pt x="4592" y="107"/>
                    </a:cubicBezTo>
                    <a:cubicBezTo>
                      <a:pt x="4591" y="105"/>
                      <a:pt x="4590" y="104"/>
                      <a:pt x="4589" y="102"/>
                    </a:cubicBezTo>
                    <a:cubicBezTo>
                      <a:pt x="4590" y="104"/>
                      <a:pt x="4591" y="106"/>
                      <a:pt x="4591" y="107"/>
                    </a:cubicBezTo>
                    <a:cubicBezTo>
                      <a:pt x="4591" y="114"/>
                      <a:pt x="4591" y="121"/>
                      <a:pt x="4590" y="126"/>
                    </a:cubicBezTo>
                    <a:cubicBezTo>
                      <a:pt x="4590" y="125"/>
                      <a:pt x="4589" y="123"/>
                      <a:pt x="4589" y="122"/>
                    </a:cubicBezTo>
                    <a:cubicBezTo>
                      <a:pt x="4588" y="93"/>
                      <a:pt x="4584" y="46"/>
                      <a:pt x="4584" y="46"/>
                    </a:cubicBezTo>
                    <a:cubicBezTo>
                      <a:pt x="4583" y="65"/>
                      <a:pt x="4577" y="142"/>
                      <a:pt x="4577" y="142"/>
                    </a:cubicBezTo>
                    <a:cubicBezTo>
                      <a:pt x="4571" y="106"/>
                      <a:pt x="4578" y="0"/>
                      <a:pt x="4578" y="0"/>
                    </a:cubicBezTo>
                    <a:cubicBezTo>
                      <a:pt x="4572" y="16"/>
                      <a:pt x="4566" y="131"/>
                      <a:pt x="4566" y="131"/>
                    </a:cubicBezTo>
                    <a:cubicBezTo>
                      <a:pt x="4564" y="36"/>
                      <a:pt x="4560" y="32"/>
                      <a:pt x="4560" y="32"/>
                    </a:cubicBezTo>
                    <a:cubicBezTo>
                      <a:pt x="4562" y="43"/>
                      <a:pt x="4559" y="76"/>
                      <a:pt x="4556" y="103"/>
                    </a:cubicBezTo>
                    <a:cubicBezTo>
                      <a:pt x="4555" y="102"/>
                      <a:pt x="4554" y="100"/>
                      <a:pt x="4553" y="99"/>
                    </a:cubicBezTo>
                    <a:cubicBezTo>
                      <a:pt x="4554" y="101"/>
                      <a:pt x="4555" y="103"/>
                      <a:pt x="4556" y="104"/>
                    </a:cubicBezTo>
                    <a:cubicBezTo>
                      <a:pt x="4555" y="112"/>
                      <a:pt x="4554" y="120"/>
                      <a:pt x="4553" y="126"/>
                    </a:cubicBezTo>
                    <a:cubicBezTo>
                      <a:pt x="4553" y="124"/>
                      <a:pt x="4553" y="123"/>
                      <a:pt x="4553" y="122"/>
                    </a:cubicBezTo>
                    <a:cubicBezTo>
                      <a:pt x="4553" y="94"/>
                      <a:pt x="4552" y="48"/>
                      <a:pt x="4552" y="48"/>
                    </a:cubicBezTo>
                    <a:cubicBezTo>
                      <a:pt x="4551" y="55"/>
                      <a:pt x="4548" y="82"/>
                      <a:pt x="4545" y="106"/>
                    </a:cubicBezTo>
                    <a:cubicBezTo>
                      <a:pt x="4544" y="104"/>
                      <a:pt x="4543" y="102"/>
                      <a:pt x="4543" y="100"/>
                    </a:cubicBezTo>
                    <a:cubicBezTo>
                      <a:pt x="4546" y="60"/>
                      <a:pt x="4550" y="9"/>
                      <a:pt x="4550" y="9"/>
                    </a:cubicBezTo>
                    <a:cubicBezTo>
                      <a:pt x="4545" y="23"/>
                      <a:pt x="4538" y="83"/>
                      <a:pt x="4535" y="117"/>
                    </a:cubicBezTo>
                    <a:cubicBezTo>
                      <a:pt x="4534" y="114"/>
                      <a:pt x="4533" y="111"/>
                      <a:pt x="4532" y="108"/>
                    </a:cubicBezTo>
                    <a:cubicBezTo>
                      <a:pt x="4532" y="90"/>
                      <a:pt x="4530" y="72"/>
                      <a:pt x="4530" y="72"/>
                    </a:cubicBezTo>
                    <a:cubicBezTo>
                      <a:pt x="4530" y="76"/>
                      <a:pt x="4530" y="84"/>
                      <a:pt x="4529" y="94"/>
                    </a:cubicBezTo>
                    <a:cubicBezTo>
                      <a:pt x="4528" y="91"/>
                      <a:pt x="4526" y="88"/>
                      <a:pt x="4525" y="84"/>
                    </a:cubicBezTo>
                    <a:cubicBezTo>
                      <a:pt x="4526" y="88"/>
                      <a:pt x="4528" y="92"/>
                      <a:pt x="4528" y="96"/>
                    </a:cubicBezTo>
                    <a:cubicBezTo>
                      <a:pt x="4528" y="99"/>
                      <a:pt x="4528" y="103"/>
                      <a:pt x="4527" y="107"/>
                    </a:cubicBezTo>
                    <a:cubicBezTo>
                      <a:pt x="4527" y="106"/>
                      <a:pt x="4527" y="106"/>
                      <a:pt x="4527" y="105"/>
                    </a:cubicBezTo>
                    <a:cubicBezTo>
                      <a:pt x="4526" y="107"/>
                      <a:pt x="4526" y="112"/>
                      <a:pt x="4526" y="116"/>
                    </a:cubicBezTo>
                    <a:cubicBezTo>
                      <a:pt x="4525" y="121"/>
                      <a:pt x="4525" y="126"/>
                      <a:pt x="4524" y="130"/>
                    </a:cubicBezTo>
                    <a:cubicBezTo>
                      <a:pt x="4524" y="129"/>
                      <a:pt x="4524" y="128"/>
                      <a:pt x="4524" y="127"/>
                    </a:cubicBezTo>
                    <a:cubicBezTo>
                      <a:pt x="4524" y="101"/>
                      <a:pt x="4519" y="63"/>
                      <a:pt x="4518" y="54"/>
                    </a:cubicBezTo>
                    <a:cubicBezTo>
                      <a:pt x="4518" y="61"/>
                      <a:pt x="4517" y="79"/>
                      <a:pt x="4516" y="96"/>
                    </a:cubicBezTo>
                    <a:cubicBezTo>
                      <a:pt x="4515" y="94"/>
                      <a:pt x="4514" y="92"/>
                      <a:pt x="4513" y="90"/>
                    </a:cubicBezTo>
                    <a:cubicBezTo>
                      <a:pt x="4514" y="93"/>
                      <a:pt x="4515" y="95"/>
                      <a:pt x="4516" y="97"/>
                    </a:cubicBezTo>
                    <a:cubicBezTo>
                      <a:pt x="4514" y="118"/>
                      <a:pt x="4511" y="137"/>
                      <a:pt x="4511" y="137"/>
                    </a:cubicBezTo>
                    <a:cubicBezTo>
                      <a:pt x="4511" y="136"/>
                      <a:pt x="4511" y="134"/>
                      <a:pt x="4511" y="133"/>
                    </a:cubicBezTo>
                    <a:cubicBezTo>
                      <a:pt x="4511" y="125"/>
                      <a:pt x="4511" y="118"/>
                      <a:pt x="4510" y="110"/>
                    </a:cubicBezTo>
                    <a:cubicBezTo>
                      <a:pt x="4509" y="76"/>
                      <a:pt x="4508" y="40"/>
                      <a:pt x="4508" y="40"/>
                    </a:cubicBezTo>
                    <a:cubicBezTo>
                      <a:pt x="4508" y="49"/>
                      <a:pt x="4503" y="79"/>
                      <a:pt x="4499" y="104"/>
                    </a:cubicBezTo>
                    <a:cubicBezTo>
                      <a:pt x="4499" y="99"/>
                      <a:pt x="4498" y="95"/>
                      <a:pt x="4497" y="90"/>
                    </a:cubicBezTo>
                    <a:cubicBezTo>
                      <a:pt x="4498" y="67"/>
                      <a:pt x="4499" y="45"/>
                      <a:pt x="4499" y="45"/>
                    </a:cubicBezTo>
                    <a:cubicBezTo>
                      <a:pt x="4499" y="53"/>
                      <a:pt x="4493" y="75"/>
                      <a:pt x="4486" y="96"/>
                    </a:cubicBezTo>
                    <a:cubicBezTo>
                      <a:pt x="4485" y="93"/>
                      <a:pt x="4484" y="89"/>
                      <a:pt x="4482" y="85"/>
                    </a:cubicBezTo>
                    <a:cubicBezTo>
                      <a:pt x="4489" y="51"/>
                      <a:pt x="4497" y="17"/>
                      <a:pt x="4497" y="17"/>
                    </a:cubicBezTo>
                    <a:cubicBezTo>
                      <a:pt x="4492" y="24"/>
                      <a:pt x="4477" y="95"/>
                      <a:pt x="4470" y="130"/>
                    </a:cubicBezTo>
                    <a:cubicBezTo>
                      <a:pt x="4470" y="130"/>
                      <a:pt x="4470" y="130"/>
                      <a:pt x="4470" y="130"/>
                    </a:cubicBezTo>
                    <a:cubicBezTo>
                      <a:pt x="4474" y="100"/>
                      <a:pt x="4471" y="63"/>
                      <a:pt x="4470" y="52"/>
                    </a:cubicBezTo>
                    <a:cubicBezTo>
                      <a:pt x="4472" y="72"/>
                      <a:pt x="4466" y="109"/>
                      <a:pt x="4462" y="128"/>
                    </a:cubicBezTo>
                    <a:cubicBezTo>
                      <a:pt x="4462" y="126"/>
                      <a:pt x="4462" y="123"/>
                      <a:pt x="4461" y="120"/>
                    </a:cubicBezTo>
                    <a:cubicBezTo>
                      <a:pt x="4463" y="99"/>
                      <a:pt x="4465" y="71"/>
                      <a:pt x="4466" y="65"/>
                    </a:cubicBezTo>
                    <a:cubicBezTo>
                      <a:pt x="4465" y="71"/>
                      <a:pt x="4462" y="89"/>
                      <a:pt x="4458" y="105"/>
                    </a:cubicBezTo>
                    <a:cubicBezTo>
                      <a:pt x="4458" y="105"/>
                      <a:pt x="4458" y="105"/>
                      <a:pt x="4458" y="105"/>
                    </a:cubicBezTo>
                    <a:cubicBezTo>
                      <a:pt x="4458" y="105"/>
                      <a:pt x="4458" y="105"/>
                      <a:pt x="4458" y="105"/>
                    </a:cubicBezTo>
                    <a:cubicBezTo>
                      <a:pt x="4454" y="125"/>
                      <a:pt x="4451" y="143"/>
                      <a:pt x="4451" y="143"/>
                    </a:cubicBezTo>
                    <a:cubicBezTo>
                      <a:pt x="4461" y="38"/>
                      <a:pt x="4454" y="25"/>
                      <a:pt x="4454" y="25"/>
                    </a:cubicBezTo>
                    <a:cubicBezTo>
                      <a:pt x="4457" y="42"/>
                      <a:pt x="4454" y="72"/>
                      <a:pt x="4449" y="96"/>
                    </a:cubicBezTo>
                    <a:cubicBezTo>
                      <a:pt x="4448" y="89"/>
                      <a:pt x="4446" y="80"/>
                      <a:pt x="4443" y="73"/>
                    </a:cubicBezTo>
                    <a:cubicBezTo>
                      <a:pt x="4442" y="65"/>
                      <a:pt x="4442" y="60"/>
                      <a:pt x="4442" y="60"/>
                    </a:cubicBezTo>
                    <a:cubicBezTo>
                      <a:pt x="4442" y="63"/>
                      <a:pt x="4442" y="67"/>
                      <a:pt x="4441" y="71"/>
                    </a:cubicBezTo>
                    <a:cubicBezTo>
                      <a:pt x="4440" y="69"/>
                      <a:pt x="4439" y="67"/>
                      <a:pt x="4437" y="65"/>
                    </a:cubicBezTo>
                    <a:cubicBezTo>
                      <a:pt x="4439" y="67"/>
                      <a:pt x="4440" y="70"/>
                      <a:pt x="4441" y="73"/>
                    </a:cubicBezTo>
                    <a:cubicBezTo>
                      <a:pt x="4441" y="82"/>
                      <a:pt x="4440" y="92"/>
                      <a:pt x="4438" y="101"/>
                    </a:cubicBezTo>
                    <a:cubicBezTo>
                      <a:pt x="4438" y="95"/>
                      <a:pt x="4435" y="88"/>
                      <a:pt x="4430" y="83"/>
                    </a:cubicBezTo>
                    <a:cubicBezTo>
                      <a:pt x="4430" y="74"/>
                      <a:pt x="4431" y="68"/>
                      <a:pt x="4431" y="68"/>
                    </a:cubicBezTo>
                    <a:cubicBezTo>
                      <a:pt x="4430" y="72"/>
                      <a:pt x="4429" y="76"/>
                      <a:pt x="4428" y="81"/>
                    </a:cubicBezTo>
                    <a:cubicBezTo>
                      <a:pt x="4428" y="81"/>
                      <a:pt x="4427" y="81"/>
                      <a:pt x="4427" y="80"/>
                    </a:cubicBezTo>
                    <a:cubicBezTo>
                      <a:pt x="4427" y="81"/>
                      <a:pt x="4428" y="81"/>
                      <a:pt x="4428" y="82"/>
                    </a:cubicBezTo>
                    <a:cubicBezTo>
                      <a:pt x="4425" y="101"/>
                      <a:pt x="4424" y="130"/>
                      <a:pt x="4424" y="142"/>
                    </a:cubicBezTo>
                    <a:cubicBezTo>
                      <a:pt x="4424" y="143"/>
                      <a:pt x="4423" y="144"/>
                      <a:pt x="4423" y="144"/>
                    </a:cubicBezTo>
                    <a:cubicBezTo>
                      <a:pt x="4422" y="141"/>
                      <a:pt x="4422" y="136"/>
                      <a:pt x="4422" y="131"/>
                    </a:cubicBezTo>
                    <a:cubicBezTo>
                      <a:pt x="4423" y="121"/>
                      <a:pt x="4425" y="112"/>
                      <a:pt x="4426" y="103"/>
                    </a:cubicBezTo>
                    <a:cubicBezTo>
                      <a:pt x="4425" y="108"/>
                      <a:pt x="4424" y="112"/>
                      <a:pt x="4423" y="117"/>
                    </a:cubicBezTo>
                    <a:cubicBezTo>
                      <a:pt x="4424" y="85"/>
                      <a:pt x="4430" y="45"/>
                      <a:pt x="4430" y="45"/>
                    </a:cubicBezTo>
                    <a:cubicBezTo>
                      <a:pt x="4423" y="60"/>
                      <a:pt x="4418" y="95"/>
                      <a:pt x="4416" y="120"/>
                    </a:cubicBezTo>
                    <a:cubicBezTo>
                      <a:pt x="4416" y="123"/>
                      <a:pt x="4415" y="125"/>
                      <a:pt x="4414" y="127"/>
                    </a:cubicBezTo>
                    <a:cubicBezTo>
                      <a:pt x="4413" y="103"/>
                      <a:pt x="4413" y="70"/>
                      <a:pt x="4413" y="70"/>
                    </a:cubicBezTo>
                    <a:cubicBezTo>
                      <a:pt x="4413" y="72"/>
                      <a:pt x="4413" y="76"/>
                      <a:pt x="4412" y="81"/>
                    </a:cubicBezTo>
                    <a:cubicBezTo>
                      <a:pt x="4411" y="73"/>
                      <a:pt x="4409" y="66"/>
                      <a:pt x="4406" y="60"/>
                    </a:cubicBezTo>
                    <a:cubicBezTo>
                      <a:pt x="4407" y="52"/>
                      <a:pt x="4407" y="46"/>
                      <a:pt x="4407" y="46"/>
                    </a:cubicBezTo>
                    <a:cubicBezTo>
                      <a:pt x="4405" y="51"/>
                      <a:pt x="4403" y="64"/>
                      <a:pt x="4402" y="79"/>
                    </a:cubicBezTo>
                    <a:cubicBezTo>
                      <a:pt x="4401" y="77"/>
                      <a:pt x="4401" y="75"/>
                      <a:pt x="4400" y="74"/>
                    </a:cubicBezTo>
                    <a:cubicBezTo>
                      <a:pt x="4399" y="83"/>
                      <a:pt x="4399" y="92"/>
                      <a:pt x="4399" y="102"/>
                    </a:cubicBezTo>
                    <a:cubicBezTo>
                      <a:pt x="4399" y="108"/>
                      <a:pt x="4398" y="115"/>
                      <a:pt x="4397" y="121"/>
                    </a:cubicBezTo>
                    <a:cubicBezTo>
                      <a:pt x="4397" y="123"/>
                      <a:pt x="4396" y="125"/>
                      <a:pt x="4396" y="127"/>
                    </a:cubicBezTo>
                    <a:cubicBezTo>
                      <a:pt x="4396" y="35"/>
                      <a:pt x="4394" y="34"/>
                      <a:pt x="4394" y="34"/>
                    </a:cubicBezTo>
                    <a:cubicBezTo>
                      <a:pt x="4396" y="49"/>
                      <a:pt x="4392" y="77"/>
                      <a:pt x="4388" y="102"/>
                    </a:cubicBezTo>
                    <a:cubicBezTo>
                      <a:pt x="4387" y="94"/>
                      <a:pt x="4385" y="85"/>
                      <a:pt x="4381" y="76"/>
                    </a:cubicBezTo>
                    <a:cubicBezTo>
                      <a:pt x="4382" y="70"/>
                      <a:pt x="4382" y="66"/>
                      <a:pt x="4382" y="66"/>
                    </a:cubicBezTo>
                    <a:cubicBezTo>
                      <a:pt x="4382" y="68"/>
                      <a:pt x="4381" y="71"/>
                      <a:pt x="4380" y="74"/>
                    </a:cubicBezTo>
                    <a:cubicBezTo>
                      <a:pt x="4380" y="73"/>
                      <a:pt x="4379" y="72"/>
                      <a:pt x="4378" y="71"/>
                    </a:cubicBezTo>
                    <a:cubicBezTo>
                      <a:pt x="4379" y="73"/>
                      <a:pt x="4379" y="74"/>
                      <a:pt x="4380" y="76"/>
                    </a:cubicBezTo>
                    <a:cubicBezTo>
                      <a:pt x="4378" y="83"/>
                      <a:pt x="4376" y="93"/>
                      <a:pt x="4374" y="103"/>
                    </a:cubicBezTo>
                    <a:cubicBezTo>
                      <a:pt x="4374" y="98"/>
                      <a:pt x="4373" y="94"/>
                      <a:pt x="4372" y="89"/>
                    </a:cubicBezTo>
                    <a:cubicBezTo>
                      <a:pt x="4373" y="96"/>
                      <a:pt x="4371" y="104"/>
                      <a:pt x="4369" y="112"/>
                    </a:cubicBezTo>
                    <a:cubicBezTo>
                      <a:pt x="4369" y="92"/>
                      <a:pt x="4368" y="70"/>
                      <a:pt x="4367" y="62"/>
                    </a:cubicBezTo>
                    <a:cubicBezTo>
                      <a:pt x="4367" y="67"/>
                      <a:pt x="4367" y="74"/>
                      <a:pt x="4367" y="82"/>
                    </a:cubicBezTo>
                    <a:cubicBezTo>
                      <a:pt x="4365" y="87"/>
                      <a:pt x="4362" y="94"/>
                      <a:pt x="4360" y="101"/>
                    </a:cubicBezTo>
                    <a:cubicBezTo>
                      <a:pt x="4360" y="91"/>
                      <a:pt x="4360" y="82"/>
                      <a:pt x="4360" y="75"/>
                    </a:cubicBezTo>
                    <a:cubicBezTo>
                      <a:pt x="4359" y="86"/>
                      <a:pt x="4357" y="102"/>
                      <a:pt x="4355" y="116"/>
                    </a:cubicBezTo>
                    <a:cubicBezTo>
                      <a:pt x="4353" y="123"/>
                      <a:pt x="4351" y="130"/>
                      <a:pt x="4349" y="136"/>
                    </a:cubicBezTo>
                    <a:cubicBezTo>
                      <a:pt x="4349" y="118"/>
                      <a:pt x="4352" y="89"/>
                      <a:pt x="4352" y="89"/>
                    </a:cubicBezTo>
                    <a:cubicBezTo>
                      <a:pt x="4351" y="93"/>
                      <a:pt x="4349" y="99"/>
                      <a:pt x="4347" y="106"/>
                    </a:cubicBezTo>
                    <a:cubicBezTo>
                      <a:pt x="4347" y="104"/>
                      <a:pt x="4347" y="101"/>
                      <a:pt x="4346" y="99"/>
                    </a:cubicBezTo>
                    <a:cubicBezTo>
                      <a:pt x="4346" y="96"/>
                      <a:pt x="4346" y="96"/>
                      <a:pt x="4346" y="96"/>
                    </a:cubicBezTo>
                    <a:cubicBezTo>
                      <a:pt x="4345" y="95"/>
                      <a:pt x="4345" y="95"/>
                      <a:pt x="4345" y="95"/>
                    </a:cubicBezTo>
                    <a:cubicBezTo>
                      <a:pt x="4345" y="104"/>
                      <a:pt x="4343" y="113"/>
                      <a:pt x="4341" y="122"/>
                    </a:cubicBezTo>
                    <a:cubicBezTo>
                      <a:pt x="4339" y="127"/>
                      <a:pt x="4338" y="131"/>
                      <a:pt x="4336" y="134"/>
                    </a:cubicBezTo>
                    <a:cubicBezTo>
                      <a:pt x="4336" y="130"/>
                      <a:pt x="4336" y="126"/>
                      <a:pt x="4336" y="122"/>
                    </a:cubicBezTo>
                    <a:cubicBezTo>
                      <a:pt x="4340" y="102"/>
                      <a:pt x="4347" y="76"/>
                      <a:pt x="4347" y="76"/>
                    </a:cubicBezTo>
                    <a:cubicBezTo>
                      <a:pt x="4342" y="82"/>
                      <a:pt x="4337" y="94"/>
                      <a:pt x="4333" y="105"/>
                    </a:cubicBezTo>
                    <a:cubicBezTo>
                      <a:pt x="4332" y="102"/>
                      <a:pt x="4331" y="98"/>
                      <a:pt x="4330" y="95"/>
                    </a:cubicBezTo>
                    <a:cubicBezTo>
                      <a:pt x="4331" y="74"/>
                      <a:pt x="4327" y="62"/>
                      <a:pt x="4327" y="62"/>
                    </a:cubicBezTo>
                    <a:cubicBezTo>
                      <a:pt x="4329" y="69"/>
                      <a:pt x="4329" y="78"/>
                      <a:pt x="4328" y="88"/>
                    </a:cubicBezTo>
                    <a:cubicBezTo>
                      <a:pt x="4325" y="83"/>
                      <a:pt x="4322" y="78"/>
                      <a:pt x="4318" y="73"/>
                    </a:cubicBezTo>
                    <a:cubicBezTo>
                      <a:pt x="4322" y="80"/>
                      <a:pt x="4325" y="92"/>
                      <a:pt x="4326" y="102"/>
                    </a:cubicBezTo>
                    <a:cubicBezTo>
                      <a:pt x="4325" y="108"/>
                      <a:pt x="4324" y="115"/>
                      <a:pt x="4323" y="120"/>
                    </a:cubicBezTo>
                    <a:cubicBezTo>
                      <a:pt x="4322" y="113"/>
                      <a:pt x="4321" y="106"/>
                      <a:pt x="4319" y="100"/>
                    </a:cubicBezTo>
                    <a:cubicBezTo>
                      <a:pt x="4320" y="89"/>
                      <a:pt x="4320" y="82"/>
                      <a:pt x="4320" y="82"/>
                    </a:cubicBezTo>
                    <a:cubicBezTo>
                      <a:pt x="4319" y="98"/>
                      <a:pt x="4319" y="98"/>
                      <a:pt x="4319" y="98"/>
                    </a:cubicBezTo>
                    <a:cubicBezTo>
                      <a:pt x="4318" y="94"/>
                      <a:pt x="4317" y="91"/>
                      <a:pt x="4315" y="88"/>
                    </a:cubicBezTo>
                    <a:cubicBezTo>
                      <a:pt x="4315" y="73"/>
                      <a:pt x="4314" y="60"/>
                      <a:pt x="4314" y="60"/>
                    </a:cubicBezTo>
                    <a:cubicBezTo>
                      <a:pt x="4314" y="72"/>
                      <a:pt x="4311" y="90"/>
                      <a:pt x="4311" y="90"/>
                    </a:cubicBezTo>
                    <a:cubicBezTo>
                      <a:pt x="4309" y="84"/>
                      <a:pt x="4309" y="64"/>
                      <a:pt x="4309" y="64"/>
                    </a:cubicBezTo>
                    <a:cubicBezTo>
                      <a:pt x="4309" y="68"/>
                      <a:pt x="4308" y="83"/>
                      <a:pt x="4306" y="98"/>
                    </a:cubicBezTo>
                    <a:cubicBezTo>
                      <a:pt x="4306" y="96"/>
                      <a:pt x="4305" y="95"/>
                      <a:pt x="4305" y="93"/>
                    </a:cubicBezTo>
                    <a:cubicBezTo>
                      <a:pt x="4304" y="88"/>
                      <a:pt x="4302" y="82"/>
                      <a:pt x="4300" y="76"/>
                    </a:cubicBezTo>
                    <a:cubicBezTo>
                      <a:pt x="4300" y="57"/>
                      <a:pt x="4300" y="42"/>
                      <a:pt x="4300" y="42"/>
                    </a:cubicBezTo>
                    <a:cubicBezTo>
                      <a:pt x="4300" y="49"/>
                      <a:pt x="4300" y="59"/>
                      <a:pt x="4299" y="70"/>
                    </a:cubicBezTo>
                    <a:cubicBezTo>
                      <a:pt x="4296" y="64"/>
                      <a:pt x="4294" y="57"/>
                      <a:pt x="4291" y="51"/>
                    </a:cubicBezTo>
                    <a:cubicBezTo>
                      <a:pt x="4290" y="52"/>
                      <a:pt x="4290" y="54"/>
                      <a:pt x="4290" y="55"/>
                    </a:cubicBezTo>
                    <a:cubicBezTo>
                      <a:pt x="4293" y="65"/>
                      <a:pt x="4296" y="74"/>
                      <a:pt x="4297" y="82"/>
                    </a:cubicBezTo>
                    <a:cubicBezTo>
                      <a:pt x="4297" y="88"/>
                      <a:pt x="4296" y="94"/>
                      <a:pt x="4295" y="100"/>
                    </a:cubicBezTo>
                    <a:cubicBezTo>
                      <a:pt x="4294" y="96"/>
                      <a:pt x="4293" y="92"/>
                      <a:pt x="4292" y="88"/>
                    </a:cubicBezTo>
                    <a:cubicBezTo>
                      <a:pt x="4293" y="78"/>
                      <a:pt x="4294" y="70"/>
                      <a:pt x="4294" y="70"/>
                    </a:cubicBezTo>
                    <a:cubicBezTo>
                      <a:pt x="4293" y="72"/>
                      <a:pt x="4292" y="78"/>
                      <a:pt x="4291" y="85"/>
                    </a:cubicBezTo>
                    <a:cubicBezTo>
                      <a:pt x="4289" y="82"/>
                      <a:pt x="4287" y="79"/>
                      <a:pt x="4285" y="76"/>
                    </a:cubicBezTo>
                    <a:cubicBezTo>
                      <a:pt x="4284" y="71"/>
                      <a:pt x="4284" y="66"/>
                      <a:pt x="4284" y="61"/>
                    </a:cubicBezTo>
                    <a:cubicBezTo>
                      <a:pt x="4283" y="73"/>
                      <a:pt x="4281" y="87"/>
                      <a:pt x="4279" y="101"/>
                    </a:cubicBezTo>
                    <a:cubicBezTo>
                      <a:pt x="4277" y="95"/>
                      <a:pt x="4275" y="90"/>
                      <a:pt x="4273" y="86"/>
                    </a:cubicBezTo>
                    <a:cubicBezTo>
                      <a:pt x="4274" y="73"/>
                      <a:pt x="4274" y="64"/>
                      <a:pt x="4274" y="64"/>
                    </a:cubicBezTo>
                    <a:cubicBezTo>
                      <a:pt x="4274" y="71"/>
                      <a:pt x="4272" y="82"/>
                      <a:pt x="4270" y="95"/>
                    </a:cubicBezTo>
                    <a:cubicBezTo>
                      <a:pt x="4268" y="87"/>
                      <a:pt x="4266" y="79"/>
                      <a:pt x="4262" y="71"/>
                    </a:cubicBezTo>
                    <a:cubicBezTo>
                      <a:pt x="4264" y="49"/>
                      <a:pt x="4265" y="30"/>
                      <a:pt x="4265" y="30"/>
                    </a:cubicBezTo>
                    <a:cubicBezTo>
                      <a:pt x="4263" y="35"/>
                      <a:pt x="4261" y="49"/>
                      <a:pt x="4259" y="65"/>
                    </a:cubicBezTo>
                    <a:cubicBezTo>
                      <a:pt x="4258" y="62"/>
                      <a:pt x="4256" y="59"/>
                      <a:pt x="4254" y="56"/>
                    </a:cubicBezTo>
                    <a:cubicBezTo>
                      <a:pt x="4254" y="63"/>
                      <a:pt x="4256" y="70"/>
                      <a:pt x="4258" y="78"/>
                    </a:cubicBezTo>
                    <a:cubicBezTo>
                      <a:pt x="4257" y="87"/>
                      <a:pt x="4256" y="97"/>
                      <a:pt x="4255" y="106"/>
                    </a:cubicBezTo>
                    <a:cubicBezTo>
                      <a:pt x="4255" y="105"/>
                      <a:pt x="4255" y="104"/>
                      <a:pt x="4254" y="103"/>
                    </a:cubicBezTo>
                    <a:cubicBezTo>
                      <a:pt x="4255" y="104"/>
                      <a:pt x="4255" y="106"/>
                      <a:pt x="4255" y="109"/>
                    </a:cubicBezTo>
                    <a:cubicBezTo>
                      <a:pt x="4254" y="120"/>
                      <a:pt x="4253" y="131"/>
                      <a:pt x="4253" y="138"/>
                    </a:cubicBezTo>
                    <a:cubicBezTo>
                      <a:pt x="4253" y="137"/>
                      <a:pt x="4252" y="135"/>
                      <a:pt x="4252" y="134"/>
                    </a:cubicBezTo>
                    <a:cubicBezTo>
                      <a:pt x="4251" y="99"/>
                      <a:pt x="4245" y="41"/>
                      <a:pt x="4245" y="41"/>
                    </a:cubicBezTo>
                    <a:cubicBezTo>
                      <a:pt x="4247" y="58"/>
                      <a:pt x="4246" y="86"/>
                      <a:pt x="4244" y="108"/>
                    </a:cubicBezTo>
                    <a:cubicBezTo>
                      <a:pt x="4242" y="105"/>
                      <a:pt x="4241" y="102"/>
                      <a:pt x="4239" y="99"/>
                    </a:cubicBezTo>
                    <a:cubicBezTo>
                      <a:pt x="4239" y="86"/>
                      <a:pt x="4239" y="73"/>
                      <a:pt x="4239" y="67"/>
                    </a:cubicBezTo>
                    <a:cubicBezTo>
                      <a:pt x="4239" y="75"/>
                      <a:pt x="4238" y="85"/>
                      <a:pt x="4237" y="94"/>
                    </a:cubicBezTo>
                    <a:cubicBezTo>
                      <a:pt x="4236" y="92"/>
                      <a:pt x="4235" y="91"/>
                      <a:pt x="4234" y="89"/>
                    </a:cubicBezTo>
                    <a:cubicBezTo>
                      <a:pt x="4235" y="91"/>
                      <a:pt x="4236" y="94"/>
                      <a:pt x="4236" y="97"/>
                    </a:cubicBezTo>
                    <a:cubicBezTo>
                      <a:pt x="4235" y="103"/>
                      <a:pt x="4234" y="110"/>
                      <a:pt x="4232" y="116"/>
                    </a:cubicBezTo>
                    <a:cubicBezTo>
                      <a:pt x="4231" y="110"/>
                      <a:pt x="4230" y="105"/>
                      <a:pt x="4228" y="101"/>
                    </a:cubicBezTo>
                    <a:cubicBezTo>
                      <a:pt x="4229" y="91"/>
                      <a:pt x="4230" y="83"/>
                      <a:pt x="4230" y="83"/>
                    </a:cubicBezTo>
                    <a:cubicBezTo>
                      <a:pt x="4230" y="86"/>
                      <a:pt x="4229" y="92"/>
                      <a:pt x="4227" y="98"/>
                    </a:cubicBezTo>
                    <a:cubicBezTo>
                      <a:pt x="4226" y="94"/>
                      <a:pt x="4225" y="91"/>
                      <a:pt x="4224" y="89"/>
                    </a:cubicBezTo>
                    <a:cubicBezTo>
                      <a:pt x="4225" y="74"/>
                      <a:pt x="4226" y="62"/>
                      <a:pt x="4226" y="62"/>
                    </a:cubicBezTo>
                    <a:cubicBezTo>
                      <a:pt x="4225" y="65"/>
                      <a:pt x="4224" y="75"/>
                      <a:pt x="4222" y="87"/>
                    </a:cubicBezTo>
                    <a:cubicBezTo>
                      <a:pt x="4220" y="83"/>
                      <a:pt x="4218" y="81"/>
                      <a:pt x="4215" y="78"/>
                    </a:cubicBezTo>
                    <a:cubicBezTo>
                      <a:pt x="4218" y="81"/>
                      <a:pt x="4220" y="84"/>
                      <a:pt x="4222" y="89"/>
                    </a:cubicBezTo>
                    <a:cubicBezTo>
                      <a:pt x="4221" y="96"/>
                      <a:pt x="4220" y="105"/>
                      <a:pt x="4219" y="113"/>
                    </a:cubicBezTo>
                    <a:cubicBezTo>
                      <a:pt x="4218" y="108"/>
                      <a:pt x="4217" y="104"/>
                      <a:pt x="4215" y="100"/>
                    </a:cubicBezTo>
                    <a:cubicBezTo>
                      <a:pt x="4214" y="86"/>
                      <a:pt x="4212" y="74"/>
                      <a:pt x="4211" y="68"/>
                    </a:cubicBezTo>
                    <a:cubicBezTo>
                      <a:pt x="4211" y="71"/>
                      <a:pt x="4212" y="76"/>
                      <a:pt x="4211" y="86"/>
                    </a:cubicBezTo>
                    <a:cubicBezTo>
                      <a:pt x="4211" y="87"/>
                      <a:pt x="4211" y="88"/>
                      <a:pt x="4211" y="90"/>
                    </a:cubicBezTo>
                    <a:cubicBezTo>
                      <a:pt x="4210" y="87"/>
                      <a:pt x="4208" y="84"/>
                      <a:pt x="4206" y="81"/>
                    </a:cubicBezTo>
                    <a:cubicBezTo>
                      <a:pt x="4209" y="85"/>
                      <a:pt x="4210" y="91"/>
                      <a:pt x="4210" y="96"/>
                    </a:cubicBezTo>
                    <a:cubicBezTo>
                      <a:pt x="4209" y="105"/>
                      <a:pt x="4207" y="115"/>
                      <a:pt x="4205" y="124"/>
                    </a:cubicBezTo>
                    <a:cubicBezTo>
                      <a:pt x="4205" y="113"/>
                      <a:pt x="4204" y="102"/>
                      <a:pt x="4202" y="91"/>
                    </a:cubicBezTo>
                    <a:cubicBezTo>
                      <a:pt x="4202" y="77"/>
                      <a:pt x="4202" y="77"/>
                      <a:pt x="4202" y="77"/>
                    </a:cubicBezTo>
                    <a:cubicBezTo>
                      <a:pt x="4205" y="35"/>
                      <a:pt x="4198" y="19"/>
                      <a:pt x="4198" y="19"/>
                    </a:cubicBezTo>
                    <a:cubicBezTo>
                      <a:pt x="4198" y="19"/>
                      <a:pt x="4201" y="31"/>
                      <a:pt x="4200" y="54"/>
                    </a:cubicBezTo>
                    <a:cubicBezTo>
                      <a:pt x="4199" y="59"/>
                      <a:pt x="4199" y="68"/>
                      <a:pt x="4197" y="78"/>
                    </a:cubicBezTo>
                    <a:cubicBezTo>
                      <a:pt x="4195" y="72"/>
                      <a:pt x="4192" y="66"/>
                      <a:pt x="4188" y="60"/>
                    </a:cubicBezTo>
                    <a:cubicBezTo>
                      <a:pt x="4188" y="61"/>
                      <a:pt x="4188" y="61"/>
                      <a:pt x="4188" y="61"/>
                    </a:cubicBezTo>
                    <a:cubicBezTo>
                      <a:pt x="4188" y="62"/>
                      <a:pt x="4188" y="63"/>
                      <a:pt x="4188" y="64"/>
                    </a:cubicBezTo>
                    <a:cubicBezTo>
                      <a:pt x="4186" y="44"/>
                      <a:pt x="4179" y="40"/>
                      <a:pt x="4179" y="40"/>
                    </a:cubicBezTo>
                    <a:cubicBezTo>
                      <a:pt x="4179" y="40"/>
                      <a:pt x="4185" y="44"/>
                      <a:pt x="4185" y="70"/>
                    </a:cubicBezTo>
                    <a:cubicBezTo>
                      <a:pt x="4185" y="76"/>
                      <a:pt x="4184" y="85"/>
                      <a:pt x="4182" y="94"/>
                    </a:cubicBezTo>
                    <a:cubicBezTo>
                      <a:pt x="4180" y="90"/>
                      <a:pt x="4177" y="86"/>
                      <a:pt x="4174" y="83"/>
                    </a:cubicBezTo>
                    <a:cubicBezTo>
                      <a:pt x="4177" y="87"/>
                      <a:pt x="4180" y="92"/>
                      <a:pt x="4182" y="97"/>
                    </a:cubicBezTo>
                    <a:cubicBezTo>
                      <a:pt x="4181" y="100"/>
                      <a:pt x="4181" y="103"/>
                      <a:pt x="4180" y="106"/>
                    </a:cubicBezTo>
                    <a:cubicBezTo>
                      <a:pt x="4179" y="104"/>
                      <a:pt x="4179" y="102"/>
                      <a:pt x="4178" y="100"/>
                    </a:cubicBezTo>
                    <a:cubicBezTo>
                      <a:pt x="4179" y="102"/>
                      <a:pt x="4179" y="105"/>
                      <a:pt x="4180" y="108"/>
                    </a:cubicBezTo>
                    <a:cubicBezTo>
                      <a:pt x="4179" y="111"/>
                      <a:pt x="4178" y="114"/>
                      <a:pt x="4177" y="117"/>
                    </a:cubicBezTo>
                    <a:cubicBezTo>
                      <a:pt x="4176" y="113"/>
                      <a:pt x="4174" y="108"/>
                      <a:pt x="4172" y="104"/>
                    </a:cubicBezTo>
                    <a:cubicBezTo>
                      <a:pt x="4173" y="87"/>
                      <a:pt x="4174" y="71"/>
                      <a:pt x="4174" y="71"/>
                    </a:cubicBezTo>
                    <a:cubicBezTo>
                      <a:pt x="4173" y="73"/>
                      <a:pt x="4171" y="84"/>
                      <a:pt x="4169" y="97"/>
                    </a:cubicBezTo>
                    <a:cubicBezTo>
                      <a:pt x="4168" y="95"/>
                      <a:pt x="4167" y="93"/>
                      <a:pt x="4166" y="92"/>
                    </a:cubicBezTo>
                    <a:cubicBezTo>
                      <a:pt x="4167" y="81"/>
                      <a:pt x="4168" y="72"/>
                      <a:pt x="4169" y="66"/>
                    </a:cubicBezTo>
                    <a:cubicBezTo>
                      <a:pt x="4168" y="73"/>
                      <a:pt x="4167" y="81"/>
                      <a:pt x="4165" y="90"/>
                    </a:cubicBezTo>
                    <a:cubicBezTo>
                      <a:pt x="4164" y="88"/>
                      <a:pt x="4162" y="86"/>
                      <a:pt x="4160" y="83"/>
                    </a:cubicBezTo>
                    <a:cubicBezTo>
                      <a:pt x="4164" y="26"/>
                      <a:pt x="4162" y="12"/>
                      <a:pt x="4162" y="12"/>
                    </a:cubicBezTo>
                    <a:cubicBezTo>
                      <a:pt x="4162" y="12"/>
                      <a:pt x="4162" y="18"/>
                      <a:pt x="4159" y="56"/>
                    </a:cubicBezTo>
                    <a:cubicBezTo>
                      <a:pt x="4158" y="64"/>
                      <a:pt x="4157" y="71"/>
                      <a:pt x="4156" y="78"/>
                    </a:cubicBezTo>
                    <a:cubicBezTo>
                      <a:pt x="4154" y="76"/>
                      <a:pt x="4151" y="73"/>
                      <a:pt x="4149" y="71"/>
                    </a:cubicBezTo>
                    <a:cubicBezTo>
                      <a:pt x="4150" y="48"/>
                      <a:pt x="4151" y="31"/>
                      <a:pt x="4151" y="31"/>
                    </a:cubicBezTo>
                    <a:cubicBezTo>
                      <a:pt x="4149" y="37"/>
                      <a:pt x="4147" y="52"/>
                      <a:pt x="4146" y="68"/>
                    </a:cubicBezTo>
                    <a:cubicBezTo>
                      <a:pt x="4144" y="66"/>
                      <a:pt x="4142" y="65"/>
                      <a:pt x="4140" y="63"/>
                    </a:cubicBezTo>
                    <a:cubicBezTo>
                      <a:pt x="4142" y="65"/>
                      <a:pt x="4144" y="67"/>
                      <a:pt x="4146" y="69"/>
                    </a:cubicBezTo>
                    <a:cubicBezTo>
                      <a:pt x="4145" y="82"/>
                      <a:pt x="4145" y="96"/>
                      <a:pt x="4144" y="109"/>
                    </a:cubicBezTo>
                    <a:cubicBezTo>
                      <a:pt x="4143" y="104"/>
                      <a:pt x="4141" y="99"/>
                      <a:pt x="4140" y="96"/>
                    </a:cubicBezTo>
                    <a:cubicBezTo>
                      <a:pt x="4141" y="104"/>
                      <a:pt x="4142" y="112"/>
                      <a:pt x="4144" y="120"/>
                    </a:cubicBezTo>
                    <a:cubicBezTo>
                      <a:pt x="4144" y="123"/>
                      <a:pt x="4144" y="126"/>
                      <a:pt x="4144" y="128"/>
                    </a:cubicBezTo>
                    <a:cubicBezTo>
                      <a:pt x="4143" y="125"/>
                      <a:pt x="4141" y="122"/>
                      <a:pt x="4140" y="118"/>
                    </a:cubicBezTo>
                    <a:cubicBezTo>
                      <a:pt x="4135" y="80"/>
                      <a:pt x="4128" y="28"/>
                      <a:pt x="4128" y="28"/>
                    </a:cubicBezTo>
                    <a:cubicBezTo>
                      <a:pt x="4128" y="39"/>
                      <a:pt x="4126" y="72"/>
                      <a:pt x="4124" y="100"/>
                    </a:cubicBezTo>
                    <a:cubicBezTo>
                      <a:pt x="4124" y="98"/>
                      <a:pt x="4123" y="97"/>
                      <a:pt x="4122" y="96"/>
                    </a:cubicBezTo>
                    <a:cubicBezTo>
                      <a:pt x="4123" y="97"/>
                      <a:pt x="4124" y="99"/>
                      <a:pt x="4124" y="100"/>
                    </a:cubicBezTo>
                    <a:cubicBezTo>
                      <a:pt x="4124" y="110"/>
                      <a:pt x="4123" y="120"/>
                      <a:pt x="4122" y="128"/>
                    </a:cubicBezTo>
                    <a:cubicBezTo>
                      <a:pt x="4122" y="128"/>
                      <a:pt x="4122" y="127"/>
                      <a:pt x="4122" y="127"/>
                    </a:cubicBezTo>
                    <a:cubicBezTo>
                      <a:pt x="4122" y="109"/>
                      <a:pt x="4120" y="87"/>
                      <a:pt x="4119" y="71"/>
                    </a:cubicBezTo>
                    <a:cubicBezTo>
                      <a:pt x="4120" y="68"/>
                      <a:pt x="4121" y="66"/>
                      <a:pt x="4122" y="64"/>
                    </a:cubicBezTo>
                    <a:cubicBezTo>
                      <a:pt x="4121" y="65"/>
                      <a:pt x="4120" y="67"/>
                      <a:pt x="4118" y="69"/>
                    </a:cubicBezTo>
                    <a:cubicBezTo>
                      <a:pt x="4118" y="61"/>
                      <a:pt x="4117" y="55"/>
                      <a:pt x="4117" y="53"/>
                    </a:cubicBezTo>
                    <a:cubicBezTo>
                      <a:pt x="4117" y="52"/>
                      <a:pt x="4118" y="52"/>
                      <a:pt x="4118" y="51"/>
                    </a:cubicBezTo>
                    <a:cubicBezTo>
                      <a:pt x="4118" y="51"/>
                      <a:pt x="4117" y="52"/>
                      <a:pt x="4117" y="52"/>
                    </a:cubicBezTo>
                    <a:cubicBezTo>
                      <a:pt x="4117" y="52"/>
                      <a:pt x="4117" y="52"/>
                      <a:pt x="4117" y="52"/>
                    </a:cubicBezTo>
                    <a:cubicBezTo>
                      <a:pt x="4117" y="52"/>
                      <a:pt x="4117" y="52"/>
                      <a:pt x="4117" y="52"/>
                    </a:cubicBezTo>
                    <a:cubicBezTo>
                      <a:pt x="4115" y="54"/>
                      <a:pt x="4113" y="56"/>
                      <a:pt x="4111" y="57"/>
                    </a:cubicBezTo>
                    <a:cubicBezTo>
                      <a:pt x="4112" y="54"/>
                      <a:pt x="4112" y="52"/>
                      <a:pt x="4112" y="50"/>
                    </a:cubicBezTo>
                    <a:cubicBezTo>
                      <a:pt x="4116" y="46"/>
                      <a:pt x="4119" y="42"/>
                      <a:pt x="4123" y="38"/>
                    </a:cubicBezTo>
                    <a:cubicBezTo>
                      <a:pt x="4119" y="41"/>
                      <a:pt x="4116" y="44"/>
                      <a:pt x="4113" y="47"/>
                    </a:cubicBezTo>
                    <a:cubicBezTo>
                      <a:pt x="4113" y="43"/>
                      <a:pt x="4114" y="40"/>
                      <a:pt x="4114" y="40"/>
                    </a:cubicBezTo>
                    <a:cubicBezTo>
                      <a:pt x="4113" y="43"/>
                      <a:pt x="4111" y="46"/>
                      <a:pt x="4110" y="50"/>
                    </a:cubicBezTo>
                    <a:cubicBezTo>
                      <a:pt x="4103" y="58"/>
                      <a:pt x="4098" y="66"/>
                      <a:pt x="4094" y="75"/>
                    </a:cubicBezTo>
                    <a:cubicBezTo>
                      <a:pt x="4093" y="70"/>
                      <a:pt x="4093" y="66"/>
                      <a:pt x="4093" y="63"/>
                    </a:cubicBezTo>
                    <a:cubicBezTo>
                      <a:pt x="4096" y="57"/>
                      <a:pt x="4099" y="50"/>
                      <a:pt x="4103" y="42"/>
                    </a:cubicBezTo>
                    <a:cubicBezTo>
                      <a:pt x="4094" y="52"/>
                      <a:pt x="4088" y="61"/>
                      <a:pt x="4084" y="71"/>
                    </a:cubicBezTo>
                    <a:cubicBezTo>
                      <a:pt x="4083" y="70"/>
                      <a:pt x="4082" y="70"/>
                      <a:pt x="4082" y="69"/>
                    </a:cubicBezTo>
                    <a:cubicBezTo>
                      <a:pt x="4082" y="68"/>
                      <a:pt x="4082" y="67"/>
                      <a:pt x="4081" y="65"/>
                    </a:cubicBezTo>
                    <a:cubicBezTo>
                      <a:pt x="4088" y="53"/>
                      <a:pt x="4096" y="41"/>
                      <a:pt x="4107" y="25"/>
                    </a:cubicBezTo>
                    <a:cubicBezTo>
                      <a:pt x="4096" y="40"/>
                      <a:pt x="4088" y="51"/>
                      <a:pt x="4081" y="64"/>
                    </a:cubicBezTo>
                    <a:cubicBezTo>
                      <a:pt x="4079" y="45"/>
                      <a:pt x="4077" y="30"/>
                      <a:pt x="4077" y="30"/>
                    </a:cubicBezTo>
                    <a:cubicBezTo>
                      <a:pt x="4078" y="35"/>
                      <a:pt x="4078" y="49"/>
                      <a:pt x="4078" y="65"/>
                    </a:cubicBezTo>
                    <a:cubicBezTo>
                      <a:pt x="4078" y="65"/>
                      <a:pt x="4077" y="65"/>
                      <a:pt x="4077" y="65"/>
                    </a:cubicBezTo>
                    <a:cubicBezTo>
                      <a:pt x="4077" y="65"/>
                      <a:pt x="4078" y="65"/>
                      <a:pt x="4078" y="65"/>
                    </a:cubicBezTo>
                    <a:cubicBezTo>
                      <a:pt x="4078" y="67"/>
                      <a:pt x="4078" y="69"/>
                      <a:pt x="4077" y="71"/>
                    </a:cubicBezTo>
                    <a:cubicBezTo>
                      <a:pt x="4076" y="74"/>
                      <a:pt x="4075" y="78"/>
                      <a:pt x="4074" y="81"/>
                    </a:cubicBezTo>
                    <a:cubicBezTo>
                      <a:pt x="4075" y="78"/>
                      <a:pt x="4076" y="76"/>
                      <a:pt x="4077" y="73"/>
                    </a:cubicBezTo>
                    <a:cubicBezTo>
                      <a:pt x="4077" y="79"/>
                      <a:pt x="4077" y="85"/>
                      <a:pt x="4077" y="91"/>
                    </a:cubicBezTo>
                    <a:cubicBezTo>
                      <a:pt x="4076" y="93"/>
                      <a:pt x="4076" y="95"/>
                      <a:pt x="4076" y="97"/>
                    </a:cubicBezTo>
                    <a:cubicBezTo>
                      <a:pt x="4075" y="96"/>
                      <a:pt x="4074" y="95"/>
                      <a:pt x="4074" y="94"/>
                    </a:cubicBezTo>
                    <a:cubicBezTo>
                      <a:pt x="4073" y="91"/>
                      <a:pt x="4073" y="88"/>
                      <a:pt x="4073" y="85"/>
                    </a:cubicBezTo>
                    <a:cubicBezTo>
                      <a:pt x="4073" y="83"/>
                      <a:pt x="4074" y="82"/>
                      <a:pt x="4074" y="81"/>
                    </a:cubicBezTo>
                    <a:cubicBezTo>
                      <a:pt x="4074" y="82"/>
                      <a:pt x="4073" y="83"/>
                      <a:pt x="4073" y="84"/>
                    </a:cubicBezTo>
                    <a:cubicBezTo>
                      <a:pt x="4072" y="72"/>
                      <a:pt x="4071" y="62"/>
                      <a:pt x="4071" y="55"/>
                    </a:cubicBezTo>
                    <a:cubicBezTo>
                      <a:pt x="4072" y="54"/>
                      <a:pt x="4073" y="53"/>
                      <a:pt x="4075" y="52"/>
                    </a:cubicBezTo>
                    <a:cubicBezTo>
                      <a:pt x="4073" y="53"/>
                      <a:pt x="4072" y="54"/>
                      <a:pt x="4071" y="54"/>
                    </a:cubicBezTo>
                    <a:cubicBezTo>
                      <a:pt x="4071" y="49"/>
                      <a:pt x="4070" y="46"/>
                      <a:pt x="4070" y="46"/>
                    </a:cubicBezTo>
                    <a:cubicBezTo>
                      <a:pt x="4070" y="48"/>
                      <a:pt x="4070" y="51"/>
                      <a:pt x="4070" y="55"/>
                    </a:cubicBezTo>
                    <a:cubicBezTo>
                      <a:pt x="4067" y="57"/>
                      <a:pt x="4064" y="59"/>
                      <a:pt x="4061" y="62"/>
                    </a:cubicBezTo>
                    <a:cubicBezTo>
                      <a:pt x="4061" y="58"/>
                      <a:pt x="4061" y="54"/>
                      <a:pt x="4061" y="50"/>
                    </a:cubicBezTo>
                    <a:cubicBezTo>
                      <a:pt x="4065" y="45"/>
                      <a:pt x="4070" y="40"/>
                      <a:pt x="4075" y="34"/>
                    </a:cubicBezTo>
                    <a:cubicBezTo>
                      <a:pt x="4070" y="39"/>
                      <a:pt x="4065" y="44"/>
                      <a:pt x="4061" y="48"/>
                    </a:cubicBezTo>
                    <a:cubicBezTo>
                      <a:pt x="4062" y="21"/>
                      <a:pt x="4064" y="0"/>
                      <a:pt x="4064" y="0"/>
                    </a:cubicBezTo>
                    <a:cubicBezTo>
                      <a:pt x="4060" y="10"/>
                      <a:pt x="4058" y="35"/>
                      <a:pt x="4057" y="53"/>
                    </a:cubicBezTo>
                    <a:cubicBezTo>
                      <a:pt x="4056" y="54"/>
                      <a:pt x="4055" y="55"/>
                      <a:pt x="4055" y="56"/>
                    </a:cubicBezTo>
                    <a:cubicBezTo>
                      <a:pt x="4053" y="44"/>
                      <a:pt x="4050" y="33"/>
                      <a:pt x="4050" y="33"/>
                    </a:cubicBezTo>
                    <a:cubicBezTo>
                      <a:pt x="4051" y="39"/>
                      <a:pt x="4051" y="49"/>
                      <a:pt x="4050" y="62"/>
                    </a:cubicBezTo>
                    <a:cubicBezTo>
                      <a:pt x="4048" y="63"/>
                      <a:pt x="4047" y="65"/>
                      <a:pt x="4046" y="67"/>
                    </a:cubicBezTo>
                    <a:cubicBezTo>
                      <a:pt x="4045" y="65"/>
                      <a:pt x="4044" y="63"/>
                      <a:pt x="4043" y="62"/>
                    </a:cubicBezTo>
                    <a:cubicBezTo>
                      <a:pt x="4043" y="63"/>
                      <a:pt x="4044" y="65"/>
                      <a:pt x="4045" y="68"/>
                    </a:cubicBezTo>
                    <a:cubicBezTo>
                      <a:pt x="4042" y="72"/>
                      <a:pt x="4040" y="75"/>
                      <a:pt x="4039" y="78"/>
                    </a:cubicBezTo>
                    <a:cubicBezTo>
                      <a:pt x="4038" y="61"/>
                      <a:pt x="4038" y="48"/>
                      <a:pt x="4038" y="48"/>
                    </a:cubicBezTo>
                    <a:cubicBezTo>
                      <a:pt x="4037" y="52"/>
                      <a:pt x="4036" y="65"/>
                      <a:pt x="4034" y="80"/>
                    </a:cubicBezTo>
                    <a:cubicBezTo>
                      <a:pt x="4033" y="82"/>
                      <a:pt x="4033" y="85"/>
                      <a:pt x="4032" y="87"/>
                    </a:cubicBezTo>
                    <a:cubicBezTo>
                      <a:pt x="4031" y="86"/>
                      <a:pt x="4031" y="86"/>
                      <a:pt x="4030" y="85"/>
                    </a:cubicBezTo>
                    <a:cubicBezTo>
                      <a:pt x="4033" y="48"/>
                      <a:pt x="4036" y="9"/>
                      <a:pt x="4036" y="9"/>
                    </a:cubicBezTo>
                    <a:cubicBezTo>
                      <a:pt x="4032" y="20"/>
                      <a:pt x="4028" y="57"/>
                      <a:pt x="4024" y="89"/>
                    </a:cubicBezTo>
                    <a:cubicBezTo>
                      <a:pt x="4023" y="91"/>
                      <a:pt x="4022" y="92"/>
                      <a:pt x="4022" y="93"/>
                    </a:cubicBezTo>
                    <a:cubicBezTo>
                      <a:pt x="4021" y="92"/>
                      <a:pt x="4020" y="90"/>
                      <a:pt x="4019" y="89"/>
                    </a:cubicBezTo>
                    <a:cubicBezTo>
                      <a:pt x="4022" y="72"/>
                      <a:pt x="4025" y="55"/>
                      <a:pt x="4025" y="37"/>
                    </a:cubicBezTo>
                    <a:cubicBezTo>
                      <a:pt x="4025" y="34"/>
                      <a:pt x="4025" y="30"/>
                      <a:pt x="4025" y="26"/>
                    </a:cubicBezTo>
                    <a:cubicBezTo>
                      <a:pt x="4018" y="45"/>
                      <a:pt x="4017" y="66"/>
                      <a:pt x="4013" y="86"/>
                    </a:cubicBezTo>
                    <a:cubicBezTo>
                      <a:pt x="4012" y="85"/>
                      <a:pt x="4012" y="84"/>
                      <a:pt x="4011" y="84"/>
                    </a:cubicBezTo>
                    <a:cubicBezTo>
                      <a:pt x="4012" y="84"/>
                      <a:pt x="4012" y="85"/>
                      <a:pt x="4013" y="86"/>
                    </a:cubicBezTo>
                    <a:cubicBezTo>
                      <a:pt x="4012" y="88"/>
                      <a:pt x="4012" y="90"/>
                      <a:pt x="4012" y="92"/>
                    </a:cubicBezTo>
                    <a:cubicBezTo>
                      <a:pt x="4011" y="94"/>
                      <a:pt x="4011" y="96"/>
                      <a:pt x="4010" y="98"/>
                    </a:cubicBezTo>
                    <a:cubicBezTo>
                      <a:pt x="4010" y="97"/>
                      <a:pt x="4009" y="96"/>
                      <a:pt x="4008" y="94"/>
                    </a:cubicBezTo>
                    <a:cubicBezTo>
                      <a:pt x="4008" y="86"/>
                      <a:pt x="4007" y="78"/>
                      <a:pt x="4006" y="72"/>
                    </a:cubicBezTo>
                    <a:cubicBezTo>
                      <a:pt x="4009" y="67"/>
                      <a:pt x="4013" y="63"/>
                      <a:pt x="4017" y="59"/>
                    </a:cubicBezTo>
                    <a:cubicBezTo>
                      <a:pt x="4013" y="62"/>
                      <a:pt x="4009" y="66"/>
                      <a:pt x="4006" y="70"/>
                    </a:cubicBezTo>
                    <a:cubicBezTo>
                      <a:pt x="4005" y="64"/>
                      <a:pt x="4005" y="60"/>
                      <a:pt x="4004" y="57"/>
                    </a:cubicBezTo>
                    <a:cubicBezTo>
                      <a:pt x="4005" y="54"/>
                      <a:pt x="4007" y="52"/>
                      <a:pt x="4008" y="50"/>
                    </a:cubicBezTo>
                    <a:cubicBezTo>
                      <a:pt x="4007" y="51"/>
                      <a:pt x="4005" y="53"/>
                      <a:pt x="4004" y="54"/>
                    </a:cubicBezTo>
                    <a:cubicBezTo>
                      <a:pt x="4004" y="53"/>
                      <a:pt x="4004" y="52"/>
                      <a:pt x="4004" y="52"/>
                    </a:cubicBezTo>
                    <a:cubicBezTo>
                      <a:pt x="4004" y="53"/>
                      <a:pt x="4004" y="54"/>
                      <a:pt x="4004" y="54"/>
                    </a:cubicBezTo>
                    <a:cubicBezTo>
                      <a:pt x="4002" y="56"/>
                      <a:pt x="4000" y="58"/>
                      <a:pt x="3998" y="60"/>
                    </a:cubicBezTo>
                    <a:cubicBezTo>
                      <a:pt x="3997" y="54"/>
                      <a:pt x="3996" y="48"/>
                      <a:pt x="3995" y="44"/>
                    </a:cubicBezTo>
                    <a:cubicBezTo>
                      <a:pt x="3996" y="49"/>
                      <a:pt x="3995" y="56"/>
                      <a:pt x="3994" y="64"/>
                    </a:cubicBezTo>
                    <a:cubicBezTo>
                      <a:pt x="3993" y="66"/>
                      <a:pt x="3992" y="68"/>
                      <a:pt x="3991" y="69"/>
                    </a:cubicBezTo>
                    <a:cubicBezTo>
                      <a:pt x="3989" y="67"/>
                      <a:pt x="3988" y="66"/>
                      <a:pt x="3986" y="64"/>
                    </a:cubicBezTo>
                    <a:cubicBezTo>
                      <a:pt x="3988" y="66"/>
                      <a:pt x="3989" y="67"/>
                      <a:pt x="3991" y="69"/>
                    </a:cubicBezTo>
                    <a:cubicBezTo>
                      <a:pt x="3989" y="71"/>
                      <a:pt x="3988" y="73"/>
                      <a:pt x="3987" y="75"/>
                    </a:cubicBezTo>
                    <a:cubicBezTo>
                      <a:pt x="3987" y="75"/>
                      <a:pt x="3987" y="75"/>
                      <a:pt x="3987" y="75"/>
                    </a:cubicBezTo>
                    <a:cubicBezTo>
                      <a:pt x="3987" y="75"/>
                      <a:pt x="3987" y="75"/>
                      <a:pt x="3987" y="75"/>
                    </a:cubicBezTo>
                    <a:cubicBezTo>
                      <a:pt x="3986" y="76"/>
                      <a:pt x="3985" y="77"/>
                      <a:pt x="3984" y="79"/>
                    </a:cubicBezTo>
                    <a:cubicBezTo>
                      <a:pt x="3984" y="79"/>
                      <a:pt x="3984" y="79"/>
                      <a:pt x="3984" y="79"/>
                    </a:cubicBezTo>
                    <a:cubicBezTo>
                      <a:pt x="3985" y="60"/>
                      <a:pt x="3985" y="45"/>
                      <a:pt x="3985" y="45"/>
                    </a:cubicBezTo>
                    <a:cubicBezTo>
                      <a:pt x="3985" y="50"/>
                      <a:pt x="3983" y="61"/>
                      <a:pt x="3980" y="73"/>
                    </a:cubicBezTo>
                    <a:cubicBezTo>
                      <a:pt x="3979" y="73"/>
                      <a:pt x="3979" y="73"/>
                      <a:pt x="3978" y="72"/>
                    </a:cubicBezTo>
                    <a:cubicBezTo>
                      <a:pt x="3979" y="70"/>
                      <a:pt x="3979" y="68"/>
                      <a:pt x="3979" y="66"/>
                    </a:cubicBezTo>
                    <a:cubicBezTo>
                      <a:pt x="3979" y="65"/>
                      <a:pt x="3979" y="65"/>
                      <a:pt x="3980" y="65"/>
                    </a:cubicBezTo>
                    <a:cubicBezTo>
                      <a:pt x="3979" y="65"/>
                      <a:pt x="3979" y="65"/>
                      <a:pt x="3979" y="66"/>
                    </a:cubicBezTo>
                    <a:cubicBezTo>
                      <a:pt x="3979" y="64"/>
                      <a:pt x="3979" y="63"/>
                      <a:pt x="3979" y="61"/>
                    </a:cubicBezTo>
                    <a:cubicBezTo>
                      <a:pt x="3979" y="55"/>
                      <a:pt x="3979" y="49"/>
                      <a:pt x="3978" y="42"/>
                    </a:cubicBezTo>
                    <a:cubicBezTo>
                      <a:pt x="3981" y="27"/>
                      <a:pt x="3983" y="17"/>
                      <a:pt x="3983" y="17"/>
                    </a:cubicBezTo>
                    <a:cubicBezTo>
                      <a:pt x="3980" y="22"/>
                      <a:pt x="3973" y="49"/>
                      <a:pt x="3967" y="78"/>
                    </a:cubicBezTo>
                    <a:cubicBezTo>
                      <a:pt x="3967" y="78"/>
                      <a:pt x="3967" y="79"/>
                      <a:pt x="3966" y="79"/>
                    </a:cubicBezTo>
                    <a:cubicBezTo>
                      <a:pt x="3965" y="76"/>
                      <a:pt x="3962" y="72"/>
                      <a:pt x="3960" y="69"/>
                    </a:cubicBezTo>
                    <a:cubicBezTo>
                      <a:pt x="3961" y="67"/>
                      <a:pt x="3963" y="66"/>
                      <a:pt x="3965" y="64"/>
                    </a:cubicBezTo>
                    <a:cubicBezTo>
                      <a:pt x="3963" y="66"/>
                      <a:pt x="3961" y="67"/>
                      <a:pt x="3960" y="69"/>
                    </a:cubicBezTo>
                    <a:cubicBezTo>
                      <a:pt x="3959" y="68"/>
                      <a:pt x="3958" y="67"/>
                      <a:pt x="3957" y="66"/>
                    </a:cubicBezTo>
                    <a:cubicBezTo>
                      <a:pt x="3957" y="60"/>
                      <a:pt x="3956" y="55"/>
                      <a:pt x="3956" y="52"/>
                    </a:cubicBezTo>
                    <a:cubicBezTo>
                      <a:pt x="3956" y="56"/>
                      <a:pt x="3956" y="60"/>
                      <a:pt x="3956" y="64"/>
                    </a:cubicBezTo>
                    <a:cubicBezTo>
                      <a:pt x="3952" y="60"/>
                      <a:pt x="3948" y="55"/>
                      <a:pt x="3943" y="50"/>
                    </a:cubicBezTo>
                    <a:cubicBezTo>
                      <a:pt x="3945" y="55"/>
                      <a:pt x="3949" y="60"/>
                      <a:pt x="3952" y="65"/>
                    </a:cubicBezTo>
                    <a:cubicBezTo>
                      <a:pt x="3951" y="68"/>
                      <a:pt x="3951" y="71"/>
                      <a:pt x="3950" y="76"/>
                    </a:cubicBezTo>
                    <a:cubicBezTo>
                      <a:pt x="3948" y="74"/>
                      <a:pt x="3946" y="71"/>
                      <a:pt x="3943" y="68"/>
                    </a:cubicBezTo>
                    <a:cubicBezTo>
                      <a:pt x="3943" y="54"/>
                      <a:pt x="3942" y="41"/>
                      <a:pt x="3941" y="33"/>
                    </a:cubicBezTo>
                    <a:cubicBezTo>
                      <a:pt x="3942" y="42"/>
                      <a:pt x="3941" y="53"/>
                      <a:pt x="3940" y="65"/>
                    </a:cubicBezTo>
                    <a:cubicBezTo>
                      <a:pt x="3938" y="63"/>
                      <a:pt x="3936" y="61"/>
                      <a:pt x="3934" y="59"/>
                    </a:cubicBezTo>
                    <a:cubicBezTo>
                      <a:pt x="3936" y="61"/>
                      <a:pt x="3938" y="63"/>
                      <a:pt x="3940" y="65"/>
                    </a:cubicBezTo>
                    <a:cubicBezTo>
                      <a:pt x="3939" y="72"/>
                      <a:pt x="3938" y="80"/>
                      <a:pt x="3937" y="87"/>
                    </a:cubicBezTo>
                    <a:cubicBezTo>
                      <a:pt x="3937" y="87"/>
                      <a:pt x="3937" y="87"/>
                      <a:pt x="3937" y="87"/>
                    </a:cubicBezTo>
                    <a:cubicBezTo>
                      <a:pt x="3936" y="85"/>
                      <a:pt x="3936" y="84"/>
                      <a:pt x="3935" y="83"/>
                    </a:cubicBezTo>
                    <a:cubicBezTo>
                      <a:pt x="3936" y="82"/>
                      <a:pt x="3936" y="82"/>
                      <a:pt x="3936" y="81"/>
                    </a:cubicBezTo>
                    <a:cubicBezTo>
                      <a:pt x="3936" y="82"/>
                      <a:pt x="3936" y="82"/>
                      <a:pt x="3935" y="83"/>
                    </a:cubicBezTo>
                    <a:cubicBezTo>
                      <a:pt x="3935" y="81"/>
                      <a:pt x="3934" y="79"/>
                      <a:pt x="3933" y="77"/>
                    </a:cubicBezTo>
                    <a:cubicBezTo>
                      <a:pt x="3934" y="79"/>
                      <a:pt x="3934" y="81"/>
                      <a:pt x="3935" y="83"/>
                    </a:cubicBezTo>
                    <a:cubicBezTo>
                      <a:pt x="3934" y="85"/>
                      <a:pt x="3933" y="86"/>
                      <a:pt x="3932" y="88"/>
                    </a:cubicBezTo>
                    <a:cubicBezTo>
                      <a:pt x="3933" y="86"/>
                      <a:pt x="3934" y="85"/>
                      <a:pt x="3935" y="83"/>
                    </a:cubicBezTo>
                    <a:cubicBezTo>
                      <a:pt x="3935" y="85"/>
                      <a:pt x="3936" y="86"/>
                      <a:pt x="3936" y="88"/>
                    </a:cubicBezTo>
                    <a:cubicBezTo>
                      <a:pt x="3934" y="91"/>
                      <a:pt x="3933" y="95"/>
                      <a:pt x="3931" y="98"/>
                    </a:cubicBezTo>
                    <a:cubicBezTo>
                      <a:pt x="3931" y="97"/>
                      <a:pt x="3931" y="97"/>
                      <a:pt x="3930" y="97"/>
                    </a:cubicBezTo>
                    <a:cubicBezTo>
                      <a:pt x="3930" y="95"/>
                      <a:pt x="3930" y="94"/>
                      <a:pt x="3930" y="93"/>
                    </a:cubicBezTo>
                    <a:cubicBezTo>
                      <a:pt x="3930" y="91"/>
                      <a:pt x="3931" y="89"/>
                      <a:pt x="3932" y="88"/>
                    </a:cubicBezTo>
                    <a:cubicBezTo>
                      <a:pt x="3931" y="89"/>
                      <a:pt x="3930" y="91"/>
                      <a:pt x="3929" y="92"/>
                    </a:cubicBezTo>
                    <a:cubicBezTo>
                      <a:pt x="3929" y="92"/>
                      <a:pt x="3929" y="91"/>
                      <a:pt x="3929" y="91"/>
                    </a:cubicBezTo>
                    <a:cubicBezTo>
                      <a:pt x="3929" y="74"/>
                      <a:pt x="3928" y="60"/>
                      <a:pt x="3928" y="60"/>
                    </a:cubicBezTo>
                    <a:cubicBezTo>
                      <a:pt x="3928" y="65"/>
                      <a:pt x="3927" y="73"/>
                      <a:pt x="3927" y="81"/>
                    </a:cubicBezTo>
                    <a:cubicBezTo>
                      <a:pt x="3926" y="79"/>
                      <a:pt x="3926" y="76"/>
                      <a:pt x="3925" y="74"/>
                    </a:cubicBezTo>
                    <a:cubicBezTo>
                      <a:pt x="3926" y="79"/>
                      <a:pt x="3926" y="83"/>
                      <a:pt x="3926" y="88"/>
                    </a:cubicBezTo>
                    <a:cubicBezTo>
                      <a:pt x="3925" y="86"/>
                      <a:pt x="3924" y="84"/>
                      <a:pt x="3923" y="83"/>
                    </a:cubicBezTo>
                    <a:cubicBezTo>
                      <a:pt x="3924" y="85"/>
                      <a:pt x="3925" y="87"/>
                      <a:pt x="3926" y="89"/>
                    </a:cubicBezTo>
                    <a:cubicBezTo>
                      <a:pt x="3926" y="89"/>
                      <a:pt x="3926" y="89"/>
                      <a:pt x="3926" y="89"/>
                    </a:cubicBezTo>
                    <a:cubicBezTo>
                      <a:pt x="3926" y="93"/>
                      <a:pt x="3925" y="97"/>
                      <a:pt x="3925" y="101"/>
                    </a:cubicBezTo>
                    <a:cubicBezTo>
                      <a:pt x="3924" y="103"/>
                      <a:pt x="3923" y="104"/>
                      <a:pt x="3923" y="106"/>
                    </a:cubicBezTo>
                    <a:cubicBezTo>
                      <a:pt x="3921" y="100"/>
                      <a:pt x="3920" y="95"/>
                      <a:pt x="3918" y="90"/>
                    </a:cubicBezTo>
                    <a:cubicBezTo>
                      <a:pt x="3919" y="88"/>
                      <a:pt x="3921" y="85"/>
                      <a:pt x="3922" y="83"/>
                    </a:cubicBezTo>
                    <a:cubicBezTo>
                      <a:pt x="3921" y="85"/>
                      <a:pt x="3919" y="87"/>
                      <a:pt x="3917" y="89"/>
                    </a:cubicBezTo>
                    <a:cubicBezTo>
                      <a:pt x="3917" y="88"/>
                      <a:pt x="3916" y="87"/>
                      <a:pt x="3916" y="87"/>
                    </a:cubicBezTo>
                    <a:cubicBezTo>
                      <a:pt x="3916" y="76"/>
                      <a:pt x="3917" y="68"/>
                      <a:pt x="3917" y="68"/>
                    </a:cubicBezTo>
                    <a:cubicBezTo>
                      <a:pt x="3916" y="72"/>
                      <a:pt x="3915" y="77"/>
                      <a:pt x="3914" y="82"/>
                    </a:cubicBezTo>
                    <a:cubicBezTo>
                      <a:pt x="3914" y="81"/>
                      <a:pt x="3914" y="80"/>
                      <a:pt x="3914" y="80"/>
                    </a:cubicBezTo>
                    <a:cubicBezTo>
                      <a:pt x="3914" y="80"/>
                      <a:pt x="3914" y="81"/>
                      <a:pt x="3914" y="82"/>
                    </a:cubicBezTo>
                    <a:cubicBezTo>
                      <a:pt x="3913" y="80"/>
                      <a:pt x="3912" y="78"/>
                      <a:pt x="3910" y="75"/>
                    </a:cubicBezTo>
                    <a:cubicBezTo>
                      <a:pt x="3911" y="65"/>
                      <a:pt x="3912" y="56"/>
                      <a:pt x="3913" y="48"/>
                    </a:cubicBezTo>
                    <a:cubicBezTo>
                      <a:pt x="3912" y="55"/>
                      <a:pt x="3910" y="64"/>
                      <a:pt x="3909" y="73"/>
                    </a:cubicBezTo>
                    <a:cubicBezTo>
                      <a:pt x="3907" y="70"/>
                      <a:pt x="3905" y="67"/>
                      <a:pt x="3903" y="64"/>
                    </a:cubicBezTo>
                    <a:cubicBezTo>
                      <a:pt x="3903" y="62"/>
                      <a:pt x="3903" y="59"/>
                      <a:pt x="3903" y="57"/>
                    </a:cubicBezTo>
                    <a:cubicBezTo>
                      <a:pt x="3902" y="58"/>
                      <a:pt x="3902" y="60"/>
                      <a:pt x="3901" y="62"/>
                    </a:cubicBezTo>
                    <a:cubicBezTo>
                      <a:pt x="3899" y="59"/>
                      <a:pt x="3896" y="55"/>
                      <a:pt x="3893" y="52"/>
                    </a:cubicBezTo>
                    <a:cubicBezTo>
                      <a:pt x="3893" y="48"/>
                      <a:pt x="3893" y="46"/>
                      <a:pt x="3893" y="46"/>
                    </a:cubicBezTo>
                    <a:cubicBezTo>
                      <a:pt x="3893" y="48"/>
                      <a:pt x="3893" y="49"/>
                      <a:pt x="3892" y="51"/>
                    </a:cubicBezTo>
                    <a:cubicBezTo>
                      <a:pt x="3889" y="47"/>
                      <a:pt x="3885" y="43"/>
                      <a:pt x="3881" y="39"/>
                    </a:cubicBezTo>
                    <a:cubicBezTo>
                      <a:pt x="3881" y="37"/>
                      <a:pt x="3881" y="35"/>
                      <a:pt x="3880" y="34"/>
                    </a:cubicBezTo>
                    <a:cubicBezTo>
                      <a:pt x="3880" y="34"/>
                      <a:pt x="3881" y="36"/>
                      <a:pt x="3881" y="39"/>
                    </a:cubicBezTo>
                    <a:cubicBezTo>
                      <a:pt x="3879" y="37"/>
                      <a:pt x="3878" y="36"/>
                      <a:pt x="3876" y="34"/>
                    </a:cubicBezTo>
                    <a:cubicBezTo>
                      <a:pt x="3878" y="36"/>
                      <a:pt x="3879" y="38"/>
                      <a:pt x="3881" y="40"/>
                    </a:cubicBezTo>
                    <a:cubicBezTo>
                      <a:pt x="3881" y="40"/>
                      <a:pt x="3881" y="40"/>
                      <a:pt x="3881" y="41"/>
                    </a:cubicBezTo>
                    <a:cubicBezTo>
                      <a:pt x="3881" y="40"/>
                      <a:pt x="3881" y="40"/>
                      <a:pt x="3881" y="40"/>
                    </a:cubicBezTo>
                    <a:cubicBezTo>
                      <a:pt x="3885" y="45"/>
                      <a:pt x="3888" y="49"/>
                      <a:pt x="3892" y="53"/>
                    </a:cubicBezTo>
                    <a:cubicBezTo>
                      <a:pt x="3891" y="55"/>
                      <a:pt x="3890" y="59"/>
                      <a:pt x="3890" y="62"/>
                    </a:cubicBezTo>
                    <a:cubicBezTo>
                      <a:pt x="3887" y="60"/>
                      <a:pt x="3885" y="58"/>
                      <a:pt x="3882" y="56"/>
                    </a:cubicBezTo>
                    <a:cubicBezTo>
                      <a:pt x="3881" y="50"/>
                      <a:pt x="3881" y="44"/>
                      <a:pt x="3881" y="41"/>
                    </a:cubicBezTo>
                    <a:cubicBezTo>
                      <a:pt x="3881" y="45"/>
                      <a:pt x="3881" y="50"/>
                      <a:pt x="3880" y="55"/>
                    </a:cubicBezTo>
                    <a:cubicBezTo>
                      <a:pt x="3879" y="54"/>
                      <a:pt x="3878" y="53"/>
                      <a:pt x="3876" y="52"/>
                    </a:cubicBezTo>
                    <a:cubicBezTo>
                      <a:pt x="3878" y="53"/>
                      <a:pt x="3879" y="54"/>
                      <a:pt x="3880" y="55"/>
                    </a:cubicBezTo>
                    <a:cubicBezTo>
                      <a:pt x="3880" y="64"/>
                      <a:pt x="3879" y="73"/>
                      <a:pt x="3877" y="83"/>
                    </a:cubicBezTo>
                    <a:cubicBezTo>
                      <a:pt x="3877" y="82"/>
                      <a:pt x="3877" y="81"/>
                      <a:pt x="3877" y="81"/>
                    </a:cubicBezTo>
                    <a:cubicBezTo>
                      <a:pt x="3877" y="82"/>
                      <a:pt x="3877" y="82"/>
                      <a:pt x="3877" y="83"/>
                    </a:cubicBezTo>
                    <a:cubicBezTo>
                      <a:pt x="3876" y="88"/>
                      <a:pt x="3876" y="92"/>
                      <a:pt x="3875" y="97"/>
                    </a:cubicBezTo>
                    <a:cubicBezTo>
                      <a:pt x="3873" y="89"/>
                      <a:pt x="3871" y="81"/>
                      <a:pt x="3868" y="73"/>
                    </a:cubicBezTo>
                    <a:cubicBezTo>
                      <a:pt x="3868" y="72"/>
                      <a:pt x="3868" y="71"/>
                      <a:pt x="3868" y="71"/>
                    </a:cubicBezTo>
                    <a:cubicBezTo>
                      <a:pt x="3869" y="70"/>
                      <a:pt x="3870" y="69"/>
                      <a:pt x="3871" y="68"/>
                    </a:cubicBezTo>
                    <a:cubicBezTo>
                      <a:pt x="3873" y="72"/>
                      <a:pt x="3875" y="76"/>
                      <a:pt x="3877" y="81"/>
                    </a:cubicBezTo>
                    <a:cubicBezTo>
                      <a:pt x="3875" y="76"/>
                      <a:pt x="3873" y="72"/>
                      <a:pt x="3871" y="67"/>
                    </a:cubicBezTo>
                    <a:cubicBezTo>
                      <a:pt x="3872" y="67"/>
                      <a:pt x="3872" y="66"/>
                      <a:pt x="3873" y="65"/>
                    </a:cubicBezTo>
                    <a:cubicBezTo>
                      <a:pt x="3872" y="66"/>
                      <a:pt x="3872" y="66"/>
                      <a:pt x="3871" y="67"/>
                    </a:cubicBezTo>
                    <a:cubicBezTo>
                      <a:pt x="3865" y="54"/>
                      <a:pt x="3855" y="41"/>
                      <a:pt x="3843" y="25"/>
                    </a:cubicBezTo>
                    <a:cubicBezTo>
                      <a:pt x="3855" y="42"/>
                      <a:pt x="3864" y="55"/>
                      <a:pt x="3870" y="68"/>
                    </a:cubicBezTo>
                    <a:cubicBezTo>
                      <a:pt x="3870" y="68"/>
                      <a:pt x="3869" y="69"/>
                      <a:pt x="3868" y="70"/>
                    </a:cubicBezTo>
                    <a:cubicBezTo>
                      <a:pt x="3868" y="68"/>
                      <a:pt x="3868" y="66"/>
                      <a:pt x="3868" y="66"/>
                    </a:cubicBezTo>
                    <a:cubicBezTo>
                      <a:pt x="3868" y="68"/>
                      <a:pt x="3868" y="69"/>
                      <a:pt x="3867" y="71"/>
                    </a:cubicBezTo>
                    <a:cubicBezTo>
                      <a:pt x="3867" y="71"/>
                      <a:pt x="3867" y="71"/>
                      <a:pt x="3867" y="71"/>
                    </a:cubicBezTo>
                    <a:cubicBezTo>
                      <a:pt x="3863" y="61"/>
                      <a:pt x="3856" y="52"/>
                      <a:pt x="3847" y="42"/>
                    </a:cubicBezTo>
                    <a:cubicBezTo>
                      <a:pt x="3854" y="55"/>
                      <a:pt x="3859" y="65"/>
                      <a:pt x="3863" y="75"/>
                    </a:cubicBezTo>
                    <a:cubicBezTo>
                      <a:pt x="3862" y="76"/>
                      <a:pt x="3861" y="77"/>
                      <a:pt x="3860" y="77"/>
                    </a:cubicBezTo>
                    <a:cubicBezTo>
                      <a:pt x="3858" y="73"/>
                      <a:pt x="3856" y="70"/>
                      <a:pt x="3854" y="68"/>
                    </a:cubicBezTo>
                    <a:cubicBezTo>
                      <a:pt x="3853" y="63"/>
                      <a:pt x="3853" y="60"/>
                      <a:pt x="3853" y="60"/>
                    </a:cubicBezTo>
                    <a:cubicBezTo>
                      <a:pt x="3853" y="62"/>
                      <a:pt x="3853" y="64"/>
                      <a:pt x="3853" y="67"/>
                    </a:cubicBezTo>
                    <a:cubicBezTo>
                      <a:pt x="3847" y="57"/>
                      <a:pt x="3839" y="47"/>
                      <a:pt x="3828" y="38"/>
                    </a:cubicBezTo>
                    <a:cubicBezTo>
                      <a:pt x="3838" y="49"/>
                      <a:pt x="3846" y="60"/>
                      <a:pt x="3852" y="71"/>
                    </a:cubicBezTo>
                    <a:cubicBezTo>
                      <a:pt x="3852" y="75"/>
                      <a:pt x="3852" y="80"/>
                      <a:pt x="3851" y="85"/>
                    </a:cubicBezTo>
                    <a:cubicBezTo>
                      <a:pt x="3851" y="84"/>
                      <a:pt x="3851" y="83"/>
                      <a:pt x="3850" y="83"/>
                    </a:cubicBezTo>
                    <a:cubicBezTo>
                      <a:pt x="3850" y="84"/>
                      <a:pt x="3851" y="85"/>
                      <a:pt x="3851" y="86"/>
                    </a:cubicBezTo>
                    <a:cubicBezTo>
                      <a:pt x="3851" y="87"/>
                      <a:pt x="3851" y="88"/>
                      <a:pt x="3851" y="89"/>
                    </a:cubicBezTo>
                    <a:cubicBezTo>
                      <a:pt x="3849" y="92"/>
                      <a:pt x="3848" y="94"/>
                      <a:pt x="3846" y="97"/>
                    </a:cubicBezTo>
                    <a:cubicBezTo>
                      <a:pt x="3846" y="93"/>
                      <a:pt x="3846" y="90"/>
                      <a:pt x="3846" y="87"/>
                    </a:cubicBezTo>
                    <a:cubicBezTo>
                      <a:pt x="3847" y="84"/>
                      <a:pt x="3848" y="82"/>
                      <a:pt x="3848" y="80"/>
                    </a:cubicBezTo>
                    <a:cubicBezTo>
                      <a:pt x="3849" y="81"/>
                      <a:pt x="3849" y="82"/>
                      <a:pt x="3850" y="83"/>
                    </a:cubicBezTo>
                    <a:cubicBezTo>
                      <a:pt x="3849" y="81"/>
                      <a:pt x="3849" y="80"/>
                      <a:pt x="3848" y="79"/>
                    </a:cubicBezTo>
                    <a:cubicBezTo>
                      <a:pt x="3849" y="79"/>
                      <a:pt x="3849" y="78"/>
                      <a:pt x="3849" y="77"/>
                    </a:cubicBezTo>
                    <a:cubicBezTo>
                      <a:pt x="3849" y="77"/>
                      <a:pt x="3848" y="78"/>
                      <a:pt x="3848" y="79"/>
                    </a:cubicBezTo>
                    <a:cubicBezTo>
                      <a:pt x="3847" y="77"/>
                      <a:pt x="3847" y="76"/>
                      <a:pt x="3846" y="75"/>
                    </a:cubicBezTo>
                    <a:cubicBezTo>
                      <a:pt x="3847" y="77"/>
                      <a:pt x="3847" y="78"/>
                      <a:pt x="3848" y="79"/>
                    </a:cubicBezTo>
                    <a:cubicBezTo>
                      <a:pt x="3847" y="80"/>
                      <a:pt x="3846" y="81"/>
                      <a:pt x="3846" y="82"/>
                    </a:cubicBezTo>
                    <a:cubicBezTo>
                      <a:pt x="3846" y="73"/>
                      <a:pt x="3846" y="68"/>
                      <a:pt x="3846" y="68"/>
                    </a:cubicBezTo>
                    <a:cubicBezTo>
                      <a:pt x="3845" y="72"/>
                      <a:pt x="3845" y="78"/>
                      <a:pt x="3844" y="85"/>
                    </a:cubicBezTo>
                    <a:cubicBezTo>
                      <a:pt x="3841" y="90"/>
                      <a:pt x="3839" y="94"/>
                      <a:pt x="3838" y="99"/>
                    </a:cubicBezTo>
                    <a:cubicBezTo>
                      <a:pt x="3837" y="98"/>
                      <a:pt x="3837" y="97"/>
                      <a:pt x="3837" y="96"/>
                    </a:cubicBezTo>
                    <a:cubicBezTo>
                      <a:pt x="3837" y="92"/>
                      <a:pt x="3838" y="89"/>
                      <a:pt x="3838" y="89"/>
                    </a:cubicBezTo>
                    <a:cubicBezTo>
                      <a:pt x="3838" y="91"/>
                      <a:pt x="3837" y="92"/>
                      <a:pt x="3837" y="94"/>
                    </a:cubicBezTo>
                    <a:cubicBezTo>
                      <a:pt x="3836" y="91"/>
                      <a:pt x="3835" y="88"/>
                      <a:pt x="3835" y="85"/>
                    </a:cubicBezTo>
                    <a:cubicBezTo>
                      <a:pt x="3834" y="88"/>
                      <a:pt x="3834" y="91"/>
                      <a:pt x="3834" y="94"/>
                    </a:cubicBezTo>
                    <a:cubicBezTo>
                      <a:pt x="3834" y="97"/>
                      <a:pt x="3834" y="100"/>
                      <a:pt x="3834" y="103"/>
                    </a:cubicBezTo>
                    <a:cubicBezTo>
                      <a:pt x="3833" y="107"/>
                      <a:pt x="3831" y="112"/>
                      <a:pt x="3830" y="116"/>
                    </a:cubicBezTo>
                    <a:cubicBezTo>
                      <a:pt x="3828" y="112"/>
                      <a:pt x="3827" y="108"/>
                      <a:pt x="3826" y="104"/>
                    </a:cubicBezTo>
                    <a:cubicBezTo>
                      <a:pt x="3827" y="109"/>
                      <a:pt x="3828" y="115"/>
                      <a:pt x="3828" y="120"/>
                    </a:cubicBezTo>
                    <a:cubicBezTo>
                      <a:pt x="3827" y="124"/>
                      <a:pt x="3825" y="127"/>
                      <a:pt x="3824" y="130"/>
                    </a:cubicBezTo>
                    <a:cubicBezTo>
                      <a:pt x="3823" y="128"/>
                      <a:pt x="3822" y="126"/>
                      <a:pt x="3822" y="123"/>
                    </a:cubicBezTo>
                    <a:cubicBezTo>
                      <a:pt x="3823" y="115"/>
                      <a:pt x="3825" y="106"/>
                      <a:pt x="3827" y="98"/>
                    </a:cubicBezTo>
                    <a:cubicBezTo>
                      <a:pt x="3828" y="98"/>
                      <a:pt x="3828" y="97"/>
                      <a:pt x="3828" y="96"/>
                    </a:cubicBezTo>
                    <a:cubicBezTo>
                      <a:pt x="3828" y="96"/>
                      <a:pt x="3828" y="97"/>
                      <a:pt x="3827" y="97"/>
                    </a:cubicBezTo>
                    <a:cubicBezTo>
                      <a:pt x="3830" y="86"/>
                      <a:pt x="3833" y="76"/>
                      <a:pt x="3833" y="76"/>
                    </a:cubicBezTo>
                    <a:cubicBezTo>
                      <a:pt x="3828" y="83"/>
                      <a:pt x="3822" y="96"/>
                      <a:pt x="3818" y="109"/>
                    </a:cubicBezTo>
                    <a:cubicBezTo>
                      <a:pt x="3818" y="107"/>
                      <a:pt x="3817" y="106"/>
                      <a:pt x="3817" y="104"/>
                    </a:cubicBezTo>
                    <a:cubicBezTo>
                      <a:pt x="3819" y="97"/>
                      <a:pt x="3822" y="90"/>
                      <a:pt x="3825" y="84"/>
                    </a:cubicBezTo>
                    <a:cubicBezTo>
                      <a:pt x="3822" y="90"/>
                      <a:pt x="3819" y="96"/>
                      <a:pt x="3817" y="102"/>
                    </a:cubicBezTo>
                    <a:cubicBezTo>
                      <a:pt x="3816" y="102"/>
                      <a:pt x="3816" y="101"/>
                      <a:pt x="3816" y="101"/>
                    </a:cubicBezTo>
                    <a:cubicBezTo>
                      <a:pt x="3818" y="77"/>
                      <a:pt x="3814" y="62"/>
                      <a:pt x="3814" y="62"/>
                    </a:cubicBezTo>
                    <a:cubicBezTo>
                      <a:pt x="3815" y="69"/>
                      <a:pt x="3815" y="80"/>
                      <a:pt x="3813" y="91"/>
                    </a:cubicBezTo>
                    <a:cubicBezTo>
                      <a:pt x="3813" y="89"/>
                      <a:pt x="3813" y="88"/>
                      <a:pt x="3812" y="87"/>
                    </a:cubicBezTo>
                    <a:cubicBezTo>
                      <a:pt x="3812" y="88"/>
                      <a:pt x="3812" y="88"/>
                      <a:pt x="3812" y="88"/>
                    </a:cubicBezTo>
                    <a:cubicBezTo>
                      <a:pt x="3812" y="90"/>
                      <a:pt x="3812" y="93"/>
                      <a:pt x="3813" y="96"/>
                    </a:cubicBezTo>
                    <a:cubicBezTo>
                      <a:pt x="3812" y="101"/>
                      <a:pt x="3812" y="105"/>
                      <a:pt x="3811" y="110"/>
                    </a:cubicBezTo>
                    <a:cubicBezTo>
                      <a:pt x="3810" y="109"/>
                      <a:pt x="3810" y="107"/>
                      <a:pt x="3809" y="106"/>
                    </a:cubicBezTo>
                    <a:cubicBezTo>
                      <a:pt x="3810" y="103"/>
                      <a:pt x="3810" y="99"/>
                      <a:pt x="3811" y="96"/>
                    </a:cubicBezTo>
                    <a:cubicBezTo>
                      <a:pt x="3810" y="98"/>
                      <a:pt x="3809" y="100"/>
                      <a:pt x="3808" y="103"/>
                    </a:cubicBezTo>
                    <a:cubicBezTo>
                      <a:pt x="3807" y="101"/>
                      <a:pt x="3806" y="99"/>
                      <a:pt x="3806" y="98"/>
                    </a:cubicBezTo>
                    <a:cubicBezTo>
                      <a:pt x="3806" y="89"/>
                      <a:pt x="3807" y="82"/>
                      <a:pt x="3807" y="82"/>
                    </a:cubicBezTo>
                    <a:cubicBezTo>
                      <a:pt x="3805" y="97"/>
                      <a:pt x="3805" y="97"/>
                      <a:pt x="3805" y="97"/>
                    </a:cubicBezTo>
                    <a:cubicBezTo>
                      <a:pt x="3804" y="94"/>
                      <a:pt x="3803" y="92"/>
                      <a:pt x="3802" y="90"/>
                    </a:cubicBezTo>
                    <a:cubicBezTo>
                      <a:pt x="3802" y="90"/>
                      <a:pt x="3802" y="90"/>
                      <a:pt x="3802" y="90"/>
                    </a:cubicBezTo>
                    <a:cubicBezTo>
                      <a:pt x="3802" y="90"/>
                      <a:pt x="3802" y="90"/>
                      <a:pt x="3802" y="90"/>
                    </a:cubicBezTo>
                    <a:cubicBezTo>
                      <a:pt x="3802" y="89"/>
                      <a:pt x="3802" y="89"/>
                      <a:pt x="3801" y="88"/>
                    </a:cubicBezTo>
                    <a:cubicBezTo>
                      <a:pt x="3801" y="83"/>
                      <a:pt x="3801" y="78"/>
                      <a:pt x="3801" y="73"/>
                    </a:cubicBezTo>
                    <a:cubicBezTo>
                      <a:pt x="3804" y="70"/>
                      <a:pt x="3807" y="66"/>
                      <a:pt x="3810" y="63"/>
                    </a:cubicBezTo>
                    <a:cubicBezTo>
                      <a:pt x="3807" y="66"/>
                      <a:pt x="3804" y="69"/>
                      <a:pt x="3801" y="71"/>
                    </a:cubicBezTo>
                    <a:cubicBezTo>
                      <a:pt x="3801" y="65"/>
                      <a:pt x="3800" y="60"/>
                      <a:pt x="3800" y="60"/>
                    </a:cubicBezTo>
                    <a:cubicBezTo>
                      <a:pt x="3800" y="64"/>
                      <a:pt x="3800" y="68"/>
                      <a:pt x="3800" y="72"/>
                    </a:cubicBezTo>
                    <a:cubicBezTo>
                      <a:pt x="3798" y="74"/>
                      <a:pt x="3797" y="75"/>
                      <a:pt x="3796" y="77"/>
                    </a:cubicBezTo>
                    <a:cubicBezTo>
                      <a:pt x="3795" y="70"/>
                      <a:pt x="3795" y="64"/>
                      <a:pt x="3795" y="64"/>
                    </a:cubicBezTo>
                    <a:cubicBezTo>
                      <a:pt x="3795" y="66"/>
                      <a:pt x="3795" y="71"/>
                      <a:pt x="3794" y="78"/>
                    </a:cubicBezTo>
                    <a:cubicBezTo>
                      <a:pt x="3791" y="81"/>
                      <a:pt x="3789" y="85"/>
                      <a:pt x="3787" y="88"/>
                    </a:cubicBezTo>
                    <a:cubicBezTo>
                      <a:pt x="3787" y="64"/>
                      <a:pt x="3786" y="42"/>
                      <a:pt x="3786" y="42"/>
                    </a:cubicBezTo>
                    <a:cubicBezTo>
                      <a:pt x="3787" y="55"/>
                      <a:pt x="3784" y="77"/>
                      <a:pt x="3782" y="96"/>
                    </a:cubicBezTo>
                    <a:cubicBezTo>
                      <a:pt x="3780" y="100"/>
                      <a:pt x="3778" y="104"/>
                      <a:pt x="3777" y="107"/>
                    </a:cubicBezTo>
                    <a:cubicBezTo>
                      <a:pt x="3776" y="107"/>
                      <a:pt x="3776" y="106"/>
                      <a:pt x="3776" y="106"/>
                    </a:cubicBezTo>
                    <a:cubicBezTo>
                      <a:pt x="3777" y="87"/>
                      <a:pt x="3780" y="70"/>
                      <a:pt x="3780" y="70"/>
                    </a:cubicBezTo>
                    <a:cubicBezTo>
                      <a:pt x="3778" y="74"/>
                      <a:pt x="3775" y="98"/>
                      <a:pt x="3773" y="117"/>
                    </a:cubicBezTo>
                    <a:cubicBezTo>
                      <a:pt x="3773" y="118"/>
                      <a:pt x="3773" y="119"/>
                      <a:pt x="3773" y="120"/>
                    </a:cubicBezTo>
                    <a:cubicBezTo>
                      <a:pt x="3773" y="119"/>
                      <a:pt x="3773" y="119"/>
                      <a:pt x="3773" y="118"/>
                    </a:cubicBezTo>
                    <a:cubicBezTo>
                      <a:pt x="3773" y="119"/>
                      <a:pt x="3773" y="119"/>
                      <a:pt x="3773" y="120"/>
                    </a:cubicBezTo>
                    <a:cubicBezTo>
                      <a:pt x="3772" y="121"/>
                      <a:pt x="3772" y="121"/>
                      <a:pt x="3772" y="122"/>
                    </a:cubicBezTo>
                    <a:cubicBezTo>
                      <a:pt x="3772" y="115"/>
                      <a:pt x="3772" y="108"/>
                      <a:pt x="3772" y="101"/>
                    </a:cubicBezTo>
                    <a:cubicBezTo>
                      <a:pt x="3772" y="101"/>
                      <a:pt x="3772" y="100"/>
                      <a:pt x="3772" y="100"/>
                    </a:cubicBezTo>
                    <a:cubicBezTo>
                      <a:pt x="3772" y="100"/>
                      <a:pt x="3772" y="101"/>
                      <a:pt x="3772" y="101"/>
                    </a:cubicBezTo>
                    <a:cubicBezTo>
                      <a:pt x="3772" y="98"/>
                      <a:pt x="3772" y="94"/>
                      <a:pt x="3771" y="91"/>
                    </a:cubicBezTo>
                    <a:cubicBezTo>
                      <a:pt x="3773" y="88"/>
                      <a:pt x="3775" y="85"/>
                      <a:pt x="3777" y="83"/>
                    </a:cubicBezTo>
                    <a:cubicBezTo>
                      <a:pt x="3775" y="85"/>
                      <a:pt x="3773" y="87"/>
                      <a:pt x="3771" y="90"/>
                    </a:cubicBezTo>
                    <a:cubicBezTo>
                      <a:pt x="3771" y="79"/>
                      <a:pt x="3770" y="69"/>
                      <a:pt x="3770" y="61"/>
                    </a:cubicBezTo>
                    <a:cubicBezTo>
                      <a:pt x="3769" y="73"/>
                      <a:pt x="3767" y="87"/>
                      <a:pt x="3765" y="100"/>
                    </a:cubicBezTo>
                    <a:cubicBezTo>
                      <a:pt x="3761" y="107"/>
                      <a:pt x="3758" y="115"/>
                      <a:pt x="3756" y="123"/>
                    </a:cubicBezTo>
                    <a:cubicBezTo>
                      <a:pt x="3757" y="109"/>
                      <a:pt x="3758" y="92"/>
                      <a:pt x="3759" y="80"/>
                    </a:cubicBezTo>
                    <a:cubicBezTo>
                      <a:pt x="3761" y="73"/>
                      <a:pt x="3762" y="67"/>
                      <a:pt x="3762" y="61"/>
                    </a:cubicBezTo>
                    <a:cubicBezTo>
                      <a:pt x="3762" y="60"/>
                      <a:pt x="3762" y="60"/>
                      <a:pt x="3762" y="60"/>
                    </a:cubicBezTo>
                    <a:cubicBezTo>
                      <a:pt x="3753" y="75"/>
                      <a:pt x="3749" y="88"/>
                      <a:pt x="3747" y="102"/>
                    </a:cubicBezTo>
                    <a:cubicBezTo>
                      <a:pt x="3747" y="102"/>
                      <a:pt x="3747" y="101"/>
                      <a:pt x="3747" y="101"/>
                    </a:cubicBezTo>
                    <a:cubicBezTo>
                      <a:pt x="3748" y="68"/>
                      <a:pt x="3751" y="30"/>
                      <a:pt x="3751" y="30"/>
                    </a:cubicBezTo>
                    <a:cubicBezTo>
                      <a:pt x="3748" y="38"/>
                      <a:pt x="3746" y="60"/>
                      <a:pt x="3743" y="83"/>
                    </a:cubicBezTo>
                    <a:cubicBezTo>
                      <a:pt x="3741" y="87"/>
                      <a:pt x="3738" y="92"/>
                      <a:pt x="3736" y="97"/>
                    </a:cubicBezTo>
                    <a:cubicBezTo>
                      <a:pt x="3736" y="91"/>
                      <a:pt x="3735" y="85"/>
                      <a:pt x="3735" y="79"/>
                    </a:cubicBezTo>
                    <a:cubicBezTo>
                      <a:pt x="3735" y="78"/>
                      <a:pt x="3735" y="78"/>
                      <a:pt x="3736" y="78"/>
                    </a:cubicBezTo>
                    <a:cubicBezTo>
                      <a:pt x="3735" y="78"/>
                      <a:pt x="3735" y="78"/>
                      <a:pt x="3735" y="78"/>
                    </a:cubicBezTo>
                    <a:cubicBezTo>
                      <a:pt x="3733" y="58"/>
                      <a:pt x="3732" y="41"/>
                      <a:pt x="3732" y="41"/>
                    </a:cubicBezTo>
                    <a:cubicBezTo>
                      <a:pt x="3733" y="52"/>
                      <a:pt x="3733" y="67"/>
                      <a:pt x="3732" y="82"/>
                    </a:cubicBezTo>
                    <a:cubicBezTo>
                      <a:pt x="3730" y="84"/>
                      <a:pt x="3728" y="87"/>
                      <a:pt x="3726" y="92"/>
                    </a:cubicBezTo>
                    <a:cubicBezTo>
                      <a:pt x="3725" y="82"/>
                      <a:pt x="3726" y="72"/>
                      <a:pt x="3726" y="68"/>
                    </a:cubicBezTo>
                    <a:cubicBezTo>
                      <a:pt x="3725" y="77"/>
                      <a:pt x="3724" y="88"/>
                      <a:pt x="3722" y="99"/>
                    </a:cubicBezTo>
                    <a:cubicBezTo>
                      <a:pt x="3720" y="94"/>
                      <a:pt x="3719" y="89"/>
                      <a:pt x="3717" y="84"/>
                    </a:cubicBezTo>
                    <a:cubicBezTo>
                      <a:pt x="3719" y="90"/>
                      <a:pt x="3720" y="96"/>
                      <a:pt x="3721" y="101"/>
                    </a:cubicBezTo>
                    <a:cubicBezTo>
                      <a:pt x="3721" y="105"/>
                      <a:pt x="3720" y="109"/>
                      <a:pt x="3719" y="113"/>
                    </a:cubicBezTo>
                    <a:cubicBezTo>
                      <a:pt x="3719" y="110"/>
                      <a:pt x="3719" y="108"/>
                      <a:pt x="3719" y="105"/>
                    </a:cubicBezTo>
                    <a:cubicBezTo>
                      <a:pt x="3718" y="108"/>
                      <a:pt x="3718" y="115"/>
                      <a:pt x="3718" y="119"/>
                    </a:cubicBezTo>
                    <a:cubicBezTo>
                      <a:pt x="3717" y="120"/>
                      <a:pt x="3717" y="122"/>
                      <a:pt x="3717" y="124"/>
                    </a:cubicBezTo>
                    <a:cubicBezTo>
                      <a:pt x="3716" y="125"/>
                      <a:pt x="3716" y="127"/>
                      <a:pt x="3716" y="128"/>
                    </a:cubicBezTo>
                    <a:cubicBezTo>
                      <a:pt x="3715" y="124"/>
                      <a:pt x="3714" y="120"/>
                      <a:pt x="3713" y="116"/>
                    </a:cubicBezTo>
                    <a:cubicBezTo>
                      <a:pt x="3714" y="108"/>
                      <a:pt x="3714" y="100"/>
                      <a:pt x="3715" y="94"/>
                    </a:cubicBezTo>
                    <a:cubicBezTo>
                      <a:pt x="3716" y="92"/>
                      <a:pt x="3716" y="91"/>
                      <a:pt x="3717" y="89"/>
                    </a:cubicBezTo>
                    <a:cubicBezTo>
                      <a:pt x="3716" y="90"/>
                      <a:pt x="3716" y="91"/>
                      <a:pt x="3715" y="92"/>
                    </a:cubicBezTo>
                    <a:cubicBezTo>
                      <a:pt x="3716" y="87"/>
                      <a:pt x="3716" y="83"/>
                      <a:pt x="3716" y="83"/>
                    </a:cubicBezTo>
                    <a:cubicBezTo>
                      <a:pt x="3716" y="85"/>
                      <a:pt x="3715" y="89"/>
                      <a:pt x="3714" y="93"/>
                    </a:cubicBezTo>
                    <a:cubicBezTo>
                      <a:pt x="3713" y="96"/>
                      <a:pt x="3711" y="99"/>
                      <a:pt x="3710" y="102"/>
                    </a:cubicBezTo>
                    <a:cubicBezTo>
                      <a:pt x="3709" y="101"/>
                      <a:pt x="3709" y="100"/>
                      <a:pt x="3709" y="99"/>
                    </a:cubicBezTo>
                    <a:cubicBezTo>
                      <a:pt x="3711" y="80"/>
                      <a:pt x="3713" y="62"/>
                      <a:pt x="3713" y="62"/>
                    </a:cubicBezTo>
                    <a:cubicBezTo>
                      <a:pt x="3711" y="66"/>
                      <a:pt x="3709" y="80"/>
                      <a:pt x="3707" y="95"/>
                    </a:cubicBezTo>
                    <a:cubicBezTo>
                      <a:pt x="3707" y="94"/>
                      <a:pt x="3706" y="92"/>
                      <a:pt x="3705" y="90"/>
                    </a:cubicBezTo>
                    <a:cubicBezTo>
                      <a:pt x="3706" y="92"/>
                      <a:pt x="3707" y="94"/>
                      <a:pt x="3707" y="96"/>
                    </a:cubicBezTo>
                    <a:cubicBezTo>
                      <a:pt x="3707" y="101"/>
                      <a:pt x="3706" y="106"/>
                      <a:pt x="3706" y="110"/>
                    </a:cubicBezTo>
                    <a:cubicBezTo>
                      <a:pt x="3705" y="113"/>
                      <a:pt x="3704" y="116"/>
                      <a:pt x="3703" y="118"/>
                    </a:cubicBezTo>
                    <a:cubicBezTo>
                      <a:pt x="3701" y="94"/>
                      <a:pt x="3696" y="64"/>
                      <a:pt x="3696" y="64"/>
                    </a:cubicBezTo>
                    <a:cubicBezTo>
                      <a:pt x="3696" y="64"/>
                      <a:pt x="3696" y="73"/>
                      <a:pt x="3697" y="82"/>
                    </a:cubicBezTo>
                    <a:cubicBezTo>
                      <a:pt x="3698" y="88"/>
                      <a:pt x="3697" y="98"/>
                      <a:pt x="3695" y="108"/>
                    </a:cubicBezTo>
                    <a:cubicBezTo>
                      <a:pt x="3694" y="111"/>
                      <a:pt x="3693" y="114"/>
                      <a:pt x="3692" y="117"/>
                    </a:cubicBezTo>
                    <a:cubicBezTo>
                      <a:pt x="3692" y="108"/>
                      <a:pt x="3691" y="99"/>
                      <a:pt x="3689" y="90"/>
                    </a:cubicBezTo>
                    <a:cubicBezTo>
                      <a:pt x="3692" y="78"/>
                      <a:pt x="3697" y="66"/>
                      <a:pt x="3696" y="56"/>
                    </a:cubicBezTo>
                    <a:cubicBezTo>
                      <a:pt x="3693" y="62"/>
                      <a:pt x="3690" y="67"/>
                      <a:pt x="3688" y="72"/>
                    </a:cubicBezTo>
                    <a:cubicBezTo>
                      <a:pt x="3691" y="34"/>
                      <a:pt x="3684" y="19"/>
                      <a:pt x="3684" y="19"/>
                    </a:cubicBezTo>
                    <a:cubicBezTo>
                      <a:pt x="3684" y="19"/>
                      <a:pt x="3687" y="31"/>
                      <a:pt x="3686" y="54"/>
                    </a:cubicBezTo>
                    <a:cubicBezTo>
                      <a:pt x="3685" y="61"/>
                      <a:pt x="3684" y="74"/>
                      <a:pt x="3682" y="88"/>
                    </a:cubicBezTo>
                    <a:cubicBezTo>
                      <a:pt x="3681" y="92"/>
                      <a:pt x="3680" y="97"/>
                      <a:pt x="3680" y="101"/>
                    </a:cubicBezTo>
                    <a:cubicBezTo>
                      <a:pt x="3679" y="98"/>
                      <a:pt x="3678" y="95"/>
                      <a:pt x="3676" y="91"/>
                    </a:cubicBezTo>
                    <a:cubicBezTo>
                      <a:pt x="3677" y="89"/>
                      <a:pt x="3677" y="87"/>
                      <a:pt x="3678" y="85"/>
                    </a:cubicBezTo>
                    <a:cubicBezTo>
                      <a:pt x="3677" y="87"/>
                      <a:pt x="3677" y="88"/>
                      <a:pt x="3676" y="90"/>
                    </a:cubicBezTo>
                    <a:cubicBezTo>
                      <a:pt x="3676" y="89"/>
                      <a:pt x="3675" y="88"/>
                      <a:pt x="3675" y="87"/>
                    </a:cubicBezTo>
                    <a:cubicBezTo>
                      <a:pt x="3675" y="83"/>
                      <a:pt x="3675" y="78"/>
                      <a:pt x="3675" y="74"/>
                    </a:cubicBezTo>
                    <a:cubicBezTo>
                      <a:pt x="3675" y="46"/>
                      <a:pt x="3665" y="40"/>
                      <a:pt x="3665" y="40"/>
                    </a:cubicBezTo>
                    <a:cubicBezTo>
                      <a:pt x="3665" y="40"/>
                      <a:pt x="3671" y="44"/>
                      <a:pt x="3671" y="70"/>
                    </a:cubicBezTo>
                    <a:cubicBezTo>
                      <a:pt x="3671" y="84"/>
                      <a:pt x="3666" y="108"/>
                      <a:pt x="3661" y="125"/>
                    </a:cubicBezTo>
                    <a:cubicBezTo>
                      <a:pt x="3661" y="123"/>
                      <a:pt x="3661" y="120"/>
                      <a:pt x="3660" y="118"/>
                    </a:cubicBezTo>
                    <a:cubicBezTo>
                      <a:pt x="3661" y="111"/>
                      <a:pt x="3662" y="105"/>
                      <a:pt x="3662" y="98"/>
                    </a:cubicBezTo>
                    <a:cubicBezTo>
                      <a:pt x="3661" y="101"/>
                      <a:pt x="3660" y="104"/>
                      <a:pt x="3660" y="107"/>
                    </a:cubicBezTo>
                    <a:cubicBezTo>
                      <a:pt x="3660" y="107"/>
                      <a:pt x="3660" y="106"/>
                      <a:pt x="3660" y="106"/>
                    </a:cubicBezTo>
                    <a:cubicBezTo>
                      <a:pt x="3660" y="97"/>
                      <a:pt x="3661" y="83"/>
                      <a:pt x="3667" y="75"/>
                    </a:cubicBezTo>
                    <a:cubicBezTo>
                      <a:pt x="3664" y="77"/>
                      <a:pt x="3661" y="82"/>
                      <a:pt x="3659" y="87"/>
                    </a:cubicBezTo>
                    <a:cubicBezTo>
                      <a:pt x="3660" y="78"/>
                      <a:pt x="3660" y="71"/>
                      <a:pt x="3660" y="71"/>
                    </a:cubicBezTo>
                    <a:cubicBezTo>
                      <a:pt x="3659" y="75"/>
                      <a:pt x="3656" y="97"/>
                      <a:pt x="3652" y="116"/>
                    </a:cubicBezTo>
                    <a:cubicBezTo>
                      <a:pt x="3652" y="114"/>
                      <a:pt x="3652" y="112"/>
                      <a:pt x="3651" y="110"/>
                    </a:cubicBezTo>
                    <a:cubicBezTo>
                      <a:pt x="3652" y="99"/>
                      <a:pt x="3653" y="87"/>
                      <a:pt x="3654" y="78"/>
                    </a:cubicBezTo>
                    <a:cubicBezTo>
                      <a:pt x="3656" y="71"/>
                      <a:pt x="3658" y="63"/>
                      <a:pt x="3660" y="55"/>
                    </a:cubicBezTo>
                    <a:cubicBezTo>
                      <a:pt x="3660" y="54"/>
                      <a:pt x="3660" y="52"/>
                      <a:pt x="3660" y="51"/>
                    </a:cubicBezTo>
                    <a:cubicBezTo>
                      <a:pt x="3658" y="54"/>
                      <a:pt x="3657" y="57"/>
                      <a:pt x="3656" y="60"/>
                    </a:cubicBezTo>
                    <a:cubicBezTo>
                      <a:pt x="3656" y="60"/>
                      <a:pt x="3656" y="59"/>
                      <a:pt x="3656" y="59"/>
                    </a:cubicBezTo>
                    <a:cubicBezTo>
                      <a:pt x="3656" y="60"/>
                      <a:pt x="3656" y="60"/>
                      <a:pt x="3656" y="60"/>
                    </a:cubicBezTo>
                    <a:cubicBezTo>
                      <a:pt x="3652" y="70"/>
                      <a:pt x="3649" y="80"/>
                      <a:pt x="3646" y="89"/>
                    </a:cubicBezTo>
                    <a:cubicBezTo>
                      <a:pt x="3652" y="30"/>
                      <a:pt x="3649" y="15"/>
                      <a:pt x="3648" y="13"/>
                    </a:cubicBezTo>
                    <a:cubicBezTo>
                      <a:pt x="3648" y="15"/>
                      <a:pt x="3649" y="22"/>
                      <a:pt x="3645" y="56"/>
                    </a:cubicBezTo>
                    <a:cubicBezTo>
                      <a:pt x="3643" y="68"/>
                      <a:pt x="3642" y="80"/>
                      <a:pt x="3640" y="91"/>
                    </a:cubicBezTo>
                    <a:cubicBezTo>
                      <a:pt x="3639" y="85"/>
                      <a:pt x="3637" y="79"/>
                      <a:pt x="3635" y="74"/>
                    </a:cubicBezTo>
                    <a:cubicBezTo>
                      <a:pt x="3636" y="51"/>
                      <a:pt x="3637" y="31"/>
                      <a:pt x="3637" y="31"/>
                    </a:cubicBezTo>
                    <a:cubicBezTo>
                      <a:pt x="3635" y="38"/>
                      <a:pt x="3633" y="53"/>
                      <a:pt x="3632" y="69"/>
                    </a:cubicBezTo>
                    <a:cubicBezTo>
                      <a:pt x="3631" y="68"/>
                      <a:pt x="3630" y="67"/>
                      <a:pt x="3629" y="65"/>
                    </a:cubicBezTo>
                    <a:cubicBezTo>
                      <a:pt x="3630" y="67"/>
                      <a:pt x="3631" y="69"/>
                      <a:pt x="3632" y="71"/>
                    </a:cubicBezTo>
                    <a:cubicBezTo>
                      <a:pt x="3632" y="71"/>
                      <a:pt x="3632" y="72"/>
                      <a:pt x="3632" y="73"/>
                    </a:cubicBezTo>
                    <a:cubicBezTo>
                      <a:pt x="3629" y="77"/>
                      <a:pt x="3626" y="81"/>
                      <a:pt x="3624" y="86"/>
                    </a:cubicBezTo>
                    <a:cubicBezTo>
                      <a:pt x="3623" y="85"/>
                      <a:pt x="3623" y="84"/>
                      <a:pt x="3622" y="83"/>
                    </a:cubicBezTo>
                    <a:cubicBezTo>
                      <a:pt x="3619" y="61"/>
                      <a:pt x="3617" y="38"/>
                      <a:pt x="3614" y="28"/>
                    </a:cubicBezTo>
                    <a:cubicBezTo>
                      <a:pt x="3614" y="28"/>
                      <a:pt x="3617" y="54"/>
                      <a:pt x="3621" y="83"/>
                    </a:cubicBezTo>
                    <a:cubicBezTo>
                      <a:pt x="3620" y="82"/>
                      <a:pt x="3619" y="81"/>
                      <a:pt x="3618" y="80"/>
                    </a:cubicBezTo>
                    <a:cubicBezTo>
                      <a:pt x="3620" y="81"/>
                      <a:pt x="3621" y="82"/>
                      <a:pt x="3622" y="84"/>
                    </a:cubicBezTo>
                    <a:cubicBezTo>
                      <a:pt x="3622" y="85"/>
                      <a:pt x="3622" y="86"/>
                      <a:pt x="3622" y="88"/>
                    </a:cubicBezTo>
                    <a:cubicBezTo>
                      <a:pt x="3622" y="86"/>
                      <a:pt x="3622" y="85"/>
                      <a:pt x="3622" y="84"/>
                    </a:cubicBezTo>
                    <a:cubicBezTo>
                      <a:pt x="3622" y="85"/>
                      <a:pt x="3623" y="86"/>
                      <a:pt x="3624" y="87"/>
                    </a:cubicBezTo>
                    <a:cubicBezTo>
                      <a:pt x="3623" y="88"/>
                      <a:pt x="3623" y="89"/>
                      <a:pt x="3622" y="90"/>
                    </a:cubicBezTo>
                    <a:cubicBezTo>
                      <a:pt x="3622" y="89"/>
                      <a:pt x="3622" y="88"/>
                      <a:pt x="3622" y="88"/>
                    </a:cubicBezTo>
                    <a:cubicBezTo>
                      <a:pt x="3622" y="88"/>
                      <a:pt x="3622" y="89"/>
                      <a:pt x="3622" y="90"/>
                    </a:cubicBezTo>
                    <a:cubicBezTo>
                      <a:pt x="3620" y="95"/>
                      <a:pt x="3619" y="100"/>
                      <a:pt x="3617" y="105"/>
                    </a:cubicBezTo>
                    <a:cubicBezTo>
                      <a:pt x="3617" y="105"/>
                      <a:pt x="3617" y="105"/>
                      <a:pt x="3617" y="105"/>
                    </a:cubicBezTo>
                    <a:cubicBezTo>
                      <a:pt x="3617" y="104"/>
                      <a:pt x="3617" y="104"/>
                      <a:pt x="3617" y="103"/>
                    </a:cubicBezTo>
                    <a:cubicBezTo>
                      <a:pt x="3617" y="104"/>
                      <a:pt x="3617" y="104"/>
                      <a:pt x="3617" y="105"/>
                    </a:cubicBezTo>
                    <a:cubicBezTo>
                      <a:pt x="3614" y="95"/>
                      <a:pt x="3612" y="87"/>
                      <a:pt x="3610" y="81"/>
                    </a:cubicBezTo>
                    <a:cubicBezTo>
                      <a:pt x="3611" y="85"/>
                      <a:pt x="3612" y="90"/>
                      <a:pt x="3613" y="95"/>
                    </a:cubicBezTo>
                    <a:cubicBezTo>
                      <a:pt x="3613" y="100"/>
                      <a:pt x="3612" y="104"/>
                      <a:pt x="3611" y="109"/>
                    </a:cubicBezTo>
                    <a:cubicBezTo>
                      <a:pt x="3612" y="104"/>
                      <a:pt x="3613" y="100"/>
                      <a:pt x="3613" y="95"/>
                    </a:cubicBezTo>
                    <a:cubicBezTo>
                      <a:pt x="3614" y="100"/>
                      <a:pt x="3615" y="105"/>
                      <a:pt x="3616" y="110"/>
                    </a:cubicBezTo>
                    <a:cubicBezTo>
                      <a:pt x="3616" y="110"/>
                      <a:pt x="3616" y="111"/>
                      <a:pt x="3616" y="111"/>
                    </a:cubicBezTo>
                    <a:cubicBezTo>
                      <a:pt x="3615" y="116"/>
                      <a:pt x="3613" y="122"/>
                      <a:pt x="3610" y="127"/>
                    </a:cubicBezTo>
                    <a:cubicBezTo>
                      <a:pt x="3610" y="125"/>
                      <a:pt x="3609" y="123"/>
                      <a:pt x="3609" y="120"/>
                    </a:cubicBezTo>
                    <a:cubicBezTo>
                      <a:pt x="3610" y="117"/>
                      <a:pt x="3611" y="113"/>
                      <a:pt x="3611" y="109"/>
                    </a:cubicBezTo>
                    <a:cubicBezTo>
                      <a:pt x="3611" y="112"/>
                      <a:pt x="3610" y="116"/>
                      <a:pt x="3609" y="119"/>
                    </a:cubicBezTo>
                    <a:cubicBezTo>
                      <a:pt x="3607" y="111"/>
                      <a:pt x="3605" y="103"/>
                      <a:pt x="3605" y="95"/>
                    </a:cubicBezTo>
                    <a:cubicBezTo>
                      <a:pt x="3605" y="96"/>
                      <a:pt x="3605" y="96"/>
                      <a:pt x="3605" y="96"/>
                    </a:cubicBezTo>
                    <a:cubicBezTo>
                      <a:pt x="3605" y="98"/>
                      <a:pt x="3605" y="98"/>
                      <a:pt x="3605" y="98"/>
                    </a:cubicBezTo>
                    <a:cubicBezTo>
                      <a:pt x="3605" y="97"/>
                      <a:pt x="3605" y="96"/>
                      <a:pt x="3605" y="95"/>
                    </a:cubicBezTo>
                    <a:cubicBezTo>
                      <a:pt x="3605" y="84"/>
                      <a:pt x="3603" y="69"/>
                      <a:pt x="3597" y="60"/>
                    </a:cubicBezTo>
                    <a:cubicBezTo>
                      <a:pt x="3601" y="70"/>
                      <a:pt x="3603" y="82"/>
                      <a:pt x="3603" y="93"/>
                    </a:cubicBezTo>
                    <a:cubicBezTo>
                      <a:pt x="3603" y="101"/>
                      <a:pt x="3601" y="109"/>
                      <a:pt x="3599" y="116"/>
                    </a:cubicBezTo>
                    <a:cubicBezTo>
                      <a:pt x="3597" y="115"/>
                      <a:pt x="3597" y="117"/>
                      <a:pt x="3598" y="120"/>
                    </a:cubicBezTo>
                    <a:cubicBezTo>
                      <a:pt x="3598" y="121"/>
                      <a:pt x="3597" y="121"/>
                      <a:pt x="3597" y="122"/>
                    </a:cubicBezTo>
                    <a:cubicBezTo>
                      <a:pt x="3596" y="119"/>
                      <a:pt x="3595" y="115"/>
                      <a:pt x="3594" y="112"/>
                    </a:cubicBezTo>
                    <a:cubicBezTo>
                      <a:pt x="3595" y="107"/>
                      <a:pt x="3595" y="103"/>
                      <a:pt x="3595" y="98"/>
                    </a:cubicBezTo>
                    <a:cubicBezTo>
                      <a:pt x="3595" y="90"/>
                      <a:pt x="3594" y="82"/>
                      <a:pt x="3592" y="74"/>
                    </a:cubicBezTo>
                    <a:cubicBezTo>
                      <a:pt x="3591" y="83"/>
                      <a:pt x="3591" y="93"/>
                      <a:pt x="3591" y="102"/>
                    </a:cubicBezTo>
                    <a:cubicBezTo>
                      <a:pt x="3588" y="94"/>
                      <a:pt x="3585" y="86"/>
                      <a:pt x="3583" y="81"/>
                    </a:cubicBezTo>
                    <a:cubicBezTo>
                      <a:pt x="3583" y="86"/>
                      <a:pt x="3583" y="86"/>
                      <a:pt x="3583" y="86"/>
                    </a:cubicBezTo>
                    <a:cubicBezTo>
                      <a:pt x="3583" y="97"/>
                      <a:pt x="3586" y="108"/>
                      <a:pt x="3590" y="118"/>
                    </a:cubicBezTo>
                    <a:cubicBezTo>
                      <a:pt x="3589" y="119"/>
                      <a:pt x="3589" y="120"/>
                      <a:pt x="3589" y="121"/>
                    </a:cubicBezTo>
                    <a:cubicBezTo>
                      <a:pt x="3589" y="123"/>
                      <a:pt x="3588" y="126"/>
                      <a:pt x="3587" y="128"/>
                    </a:cubicBezTo>
                    <a:cubicBezTo>
                      <a:pt x="3584" y="121"/>
                      <a:pt x="3582" y="113"/>
                      <a:pt x="3580" y="106"/>
                    </a:cubicBezTo>
                    <a:cubicBezTo>
                      <a:pt x="3580" y="101"/>
                      <a:pt x="3579" y="96"/>
                      <a:pt x="3578" y="92"/>
                    </a:cubicBezTo>
                    <a:cubicBezTo>
                      <a:pt x="3578" y="91"/>
                      <a:pt x="3578" y="90"/>
                      <a:pt x="3578" y="89"/>
                    </a:cubicBezTo>
                    <a:cubicBezTo>
                      <a:pt x="3578" y="90"/>
                      <a:pt x="3578" y="90"/>
                      <a:pt x="3578" y="91"/>
                    </a:cubicBezTo>
                    <a:cubicBezTo>
                      <a:pt x="3577" y="85"/>
                      <a:pt x="3575" y="79"/>
                      <a:pt x="3572" y="73"/>
                    </a:cubicBezTo>
                    <a:cubicBezTo>
                      <a:pt x="3572" y="72"/>
                      <a:pt x="3572" y="72"/>
                      <a:pt x="3572" y="71"/>
                    </a:cubicBezTo>
                    <a:cubicBezTo>
                      <a:pt x="3572" y="71"/>
                      <a:pt x="3571" y="72"/>
                      <a:pt x="3571" y="73"/>
                    </a:cubicBezTo>
                    <a:cubicBezTo>
                      <a:pt x="3571" y="72"/>
                      <a:pt x="3571" y="71"/>
                      <a:pt x="3570" y="71"/>
                    </a:cubicBezTo>
                    <a:cubicBezTo>
                      <a:pt x="3570" y="72"/>
                      <a:pt x="3571" y="73"/>
                      <a:pt x="3571" y="73"/>
                    </a:cubicBezTo>
                    <a:cubicBezTo>
                      <a:pt x="3568" y="79"/>
                      <a:pt x="3566" y="85"/>
                      <a:pt x="3564" y="91"/>
                    </a:cubicBezTo>
                    <a:cubicBezTo>
                      <a:pt x="3564" y="90"/>
                      <a:pt x="3564" y="90"/>
                      <a:pt x="3564" y="89"/>
                    </a:cubicBezTo>
                    <a:cubicBezTo>
                      <a:pt x="3564" y="90"/>
                      <a:pt x="3564" y="91"/>
                      <a:pt x="3564" y="92"/>
                    </a:cubicBezTo>
                    <a:cubicBezTo>
                      <a:pt x="3563" y="96"/>
                      <a:pt x="3563" y="101"/>
                      <a:pt x="3562" y="106"/>
                    </a:cubicBezTo>
                    <a:cubicBezTo>
                      <a:pt x="3561" y="113"/>
                      <a:pt x="3558" y="121"/>
                      <a:pt x="3555" y="128"/>
                    </a:cubicBezTo>
                    <a:cubicBezTo>
                      <a:pt x="3554" y="126"/>
                      <a:pt x="3554" y="123"/>
                      <a:pt x="3553" y="121"/>
                    </a:cubicBezTo>
                    <a:cubicBezTo>
                      <a:pt x="3553" y="120"/>
                      <a:pt x="3553" y="119"/>
                      <a:pt x="3553" y="118"/>
                    </a:cubicBezTo>
                    <a:cubicBezTo>
                      <a:pt x="3556" y="108"/>
                      <a:pt x="3559" y="97"/>
                      <a:pt x="3559" y="86"/>
                    </a:cubicBezTo>
                    <a:cubicBezTo>
                      <a:pt x="3559" y="81"/>
                      <a:pt x="3559" y="81"/>
                      <a:pt x="3559" y="81"/>
                    </a:cubicBezTo>
                    <a:cubicBezTo>
                      <a:pt x="3557" y="86"/>
                      <a:pt x="3554" y="94"/>
                      <a:pt x="3551" y="102"/>
                    </a:cubicBezTo>
                    <a:cubicBezTo>
                      <a:pt x="3551" y="93"/>
                      <a:pt x="3551" y="83"/>
                      <a:pt x="3550" y="74"/>
                    </a:cubicBezTo>
                    <a:cubicBezTo>
                      <a:pt x="3548" y="82"/>
                      <a:pt x="3547" y="90"/>
                      <a:pt x="3547" y="98"/>
                    </a:cubicBezTo>
                    <a:cubicBezTo>
                      <a:pt x="3547" y="103"/>
                      <a:pt x="3548" y="107"/>
                      <a:pt x="3548" y="112"/>
                    </a:cubicBezTo>
                    <a:cubicBezTo>
                      <a:pt x="3547" y="115"/>
                      <a:pt x="3546" y="119"/>
                      <a:pt x="3545" y="122"/>
                    </a:cubicBezTo>
                    <a:cubicBezTo>
                      <a:pt x="3542" y="112"/>
                      <a:pt x="3539" y="103"/>
                      <a:pt x="3539" y="93"/>
                    </a:cubicBezTo>
                    <a:cubicBezTo>
                      <a:pt x="3539" y="82"/>
                      <a:pt x="3541" y="70"/>
                      <a:pt x="3545" y="60"/>
                    </a:cubicBezTo>
                    <a:cubicBezTo>
                      <a:pt x="3540" y="69"/>
                      <a:pt x="3538" y="84"/>
                      <a:pt x="3538" y="95"/>
                    </a:cubicBezTo>
                    <a:cubicBezTo>
                      <a:pt x="3538" y="96"/>
                      <a:pt x="3538" y="97"/>
                      <a:pt x="3538" y="98"/>
                    </a:cubicBezTo>
                    <a:cubicBezTo>
                      <a:pt x="3537" y="96"/>
                      <a:pt x="3537" y="96"/>
                      <a:pt x="3537" y="96"/>
                    </a:cubicBezTo>
                    <a:cubicBezTo>
                      <a:pt x="3537" y="95"/>
                      <a:pt x="3537" y="95"/>
                      <a:pt x="3537" y="95"/>
                    </a:cubicBezTo>
                    <a:cubicBezTo>
                      <a:pt x="3537" y="103"/>
                      <a:pt x="3536" y="111"/>
                      <a:pt x="3534" y="119"/>
                    </a:cubicBezTo>
                    <a:cubicBezTo>
                      <a:pt x="3533" y="116"/>
                      <a:pt x="3532" y="112"/>
                      <a:pt x="3531" y="109"/>
                    </a:cubicBezTo>
                    <a:cubicBezTo>
                      <a:pt x="3532" y="113"/>
                      <a:pt x="3533" y="117"/>
                      <a:pt x="3533" y="120"/>
                    </a:cubicBezTo>
                    <a:cubicBezTo>
                      <a:pt x="3533" y="123"/>
                      <a:pt x="3532" y="125"/>
                      <a:pt x="3532" y="127"/>
                    </a:cubicBezTo>
                    <a:cubicBezTo>
                      <a:pt x="3530" y="122"/>
                      <a:pt x="3528" y="116"/>
                      <a:pt x="3526" y="111"/>
                    </a:cubicBezTo>
                    <a:cubicBezTo>
                      <a:pt x="3526" y="109"/>
                      <a:pt x="3526" y="108"/>
                      <a:pt x="3525" y="107"/>
                    </a:cubicBezTo>
                    <a:cubicBezTo>
                      <a:pt x="3525" y="106"/>
                      <a:pt x="3525" y="104"/>
                      <a:pt x="3525" y="103"/>
                    </a:cubicBezTo>
                    <a:cubicBezTo>
                      <a:pt x="3525" y="104"/>
                      <a:pt x="3525" y="105"/>
                      <a:pt x="3525" y="105"/>
                    </a:cubicBezTo>
                    <a:cubicBezTo>
                      <a:pt x="3524" y="99"/>
                      <a:pt x="3522" y="93"/>
                      <a:pt x="3519" y="87"/>
                    </a:cubicBezTo>
                    <a:cubicBezTo>
                      <a:pt x="3520" y="84"/>
                      <a:pt x="3522" y="82"/>
                      <a:pt x="3524" y="80"/>
                    </a:cubicBezTo>
                    <a:cubicBezTo>
                      <a:pt x="3522" y="82"/>
                      <a:pt x="3520" y="84"/>
                      <a:pt x="3518" y="86"/>
                    </a:cubicBezTo>
                    <a:cubicBezTo>
                      <a:pt x="3516" y="81"/>
                      <a:pt x="3513" y="77"/>
                      <a:pt x="3510" y="73"/>
                    </a:cubicBezTo>
                    <a:cubicBezTo>
                      <a:pt x="3513" y="77"/>
                      <a:pt x="3515" y="83"/>
                      <a:pt x="3516" y="90"/>
                    </a:cubicBezTo>
                    <a:cubicBezTo>
                      <a:pt x="3514" y="94"/>
                      <a:pt x="3512" y="99"/>
                      <a:pt x="3512" y="103"/>
                    </a:cubicBezTo>
                    <a:cubicBezTo>
                      <a:pt x="3510" y="97"/>
                      <a:pt x="3508" y="91"/>
                      <a:pt x="3506" y="85"/>
                    </a:cubicBezTo>
                    <a:cubicBezTo>
                      <a:pt x="3508" y="91"/>
                      <a:pt x="3508" y="97"/>
                      <a:pt x="3508" y="103"/>
                    </a:cubicBezTo>
                    <a:cubicBezTo>
                      <a:pt x="3508" y="108"/>
                      <a:pt x="3507" y="114"/>
                      <a:pt x="3507" y="119"/>
                    </a:cubicBezTo>
                    <a:cubicBezTo>
                      <a:pt x="3505" y="111"/>
                      <a:pt x="3504" y="104"/>
                      <a:pt x="3504" y="96"/>
                    </a:cubicBezTo>
                    <a:cubicBezTo>
                      <a:pt x="3504" y="87"/>
                      <a:pt x="3508" y="73"/>
                      <a:pt x="3513" y="65"/>
                    </a:cubicBezTo>
                    <a:cubicBezTo>
                      <a:pt x="3504" y="76"/>
                      <a:pt x="3500" y="96"/>
                      <a:pt x="3500" y="108"/>
                    </a:cubicBezTo>
                    <a:cubicBezTo>
                      <a:pt x="3500" y="119"/>
                      <a:pt x="3503" y="130"/>
                      <a:pt x="3503" y="141"/>
                    </a:cubicBezTo>
                    <a:cubicBezTo>
                      <a:pt x="3503" y="146"/>
                      <a:pt x="3503" y="150"/>
                      <a:pt x="3502" y="154"/>
                    </a:cubicBezTo>
                    <a:cubicBezTo>
                      <a:pt x="3496" y="135"/>
                      <a:pt x="3501" y="113"/>
                      <a:pt x="3497" y="93"/>
                    </a:cubicBezTo>
                    <a:cubicBezTo>
                      <a:pt x="3494" y="79"/>
                      <a:pt x="3489" y="64"/>
                      <a:pt x="3483" y="51"/>
                    </a:cubicBezTo>
                    <a:cubicBezTo>
                      <a:pt x="3482" y="52"/>
                      <a:pt x="3482" y="54"/>
                      <a:pt x="3482" y="55"/>
                    </a:cubicBezTo>
                    <a:cubicBezTo>
                      <a:pt x="3489" y="76"/>
                      <a:pt x="3491" y="92"/>
                      <a:pt x="3492" y="105"/>
                    </a:cubicBezTo>
                    <a:cubicBezTo>
                      <a:pt x="3491" y="109"/>
                      <a:pt x="3490" y="114"/>
                      <a:pt x="3490" y="118"/>
                    </a:cubicBezTo>
                    <a:cubicBezTo>
                      <a:pt x="3488" y="101"/>
                      <a:pt x="3484" y="82"/>
                      <a:pt x="3475" y="75"/>
                    </a:cubicBezTo>
                    <a:cubicBezTo>
                      <a:pt x="3481" y="83"/>
                      <a:pt x="3483" y="97"/>
                      <a:pt x="3483" y="106"/>
                    </a:cubicBezTo>
                    <a:cubicBezTo>
                      <a:pt x="3483" y="106"/>
                      <a:pt x="3483" y="107"/>
                      <a:pt x="3483" y="107"/>
                    </a:cubicBezTo>
                    <a:cubicBezTo>
                      <a:pt x="3482" y="104"/>
                      <a:pt x="3481" y="101"/>
                      <a:pt x="3481" y="98"/>
                    </a:cubicBezTo>
                    <a:cubicBezTo>
                      <a:pt x="3481" y="105"/>
                      <a:pt x="3481" y="111"/>
                      <a:pt x="3482" y="118"/>
                    </a:cubicBezTo>
                    <a:cubicBezTo>
                      <a:pt x="3482" y="122"/>
                      <a:pt x="3481" y="126"/>
                      <a:pt x="3480" y="130"/>
                    </a:cubicBezTo>
                    <a:cubicBezTo>
                      <a:pt x="3479" y="124"/>
                      <a:pt x="3477" y="118"/>
                      <a:pt x="3476" y="113"/>
                    </a:cubicBezTo>
                    <a:cubicBezTo>
                      <a:pt x="3477" y="121"/>
                      <a:pt x="3479" y="128"/>
                      <a:pt x="3479" y="136"/>
                    </a:cubicBezTo>
                    <a:cubicBezTo>
                      <a:pt x="3478" y="140"/>
                      <a:pt x="3477" y="144"/>
                      <a:pt x="3477" y="148"/>
                    </a:cubicBezTo>
                    <a:cubicBezTo>
                      <a:pt x="3477" y="147"/>
                      <a:pt x="3476" y="147"/>
                      <a:pt x="3476" y="146"/>
                    </a:cubicBezTo>
                    <a:cubicBezTo>
                      <a:pt x="3477" y="129"/>
                      <a:pt x="3474" y="106"/>
                      <a:pt x="3467" y="91"/>
                    </a:cubicBezTo>
                    <a:cubicBezTo>
                      <a:pt x="3468" y="88"/>
                      <a:pt x="3468" y="85"/>
                      <a:pt x="3470" y="83"/>
                    </a:cubicBezTo>
                    <a:cubicBezTo>
                      <a:pt x="3468" y="85"/>
                      <a:pt x="3467" y="88"/>
                      <a:pt x="3466" y="90"/>
                    </a:cubicBezTo>
                    <a:cubicBezTo>
                      <a:pt x="3466" y="88"/>
                      <a:pt x="3465" y="87"/>
                      <a:pt x="3464" y="85"/>
                    </a:cubicBezTo>
                    <a:cubicBezTo>
                      <a:pt x="3465" y="87"/>
                      <a:pt x="3466" y="89"/>
                      <a:pt x="3466" y="91"/>
                    </a:cubicBezTo>
                    <a:cubicBezTo>
                      <a:pt x="3465" y="95"/>
                      <a:pt x="3464" y="98"/>
                      <a:pt x="3463" y="101"/>
                    </a:cubicBezTo>
                    <a:cubicBezTo>
                      <a:pt x="3461" y="94"/>
                      <a:pt x="3460" y="87"/>
                      <a:pt x="3457" y="79"/>
                    </a:cubicBezTo>
                    <a:cubicBezTo>
                      <a:pt x="3457" y="78"/>
                      <a:pt x="3457" y="76"/>
                      <a:pt x="3457" y="75"/>
                    </a:cubicBezTo>
                    <a:cubicBezTo>
                      <a:pt x="3457" y="76"/>
                      <a:pt x="3457" y="77"/>
                      <a:pt x="3456" y="78"/>
                    </a:cubicBezTo>
                    <a:cubicBezTo>
                      <a:pt x="3454" y="71"/>
                      <a:pt x="3450" y="64"/>
                      <a:pt x="3446" y="56"/>
                    </a:cubicBezTo>
                    <a:cubicBezTo>
                      <a:pt x="3446" y="66"/>
                      <a:pt x="3450" y="78"/>
                      <a:pt x="3453" y="90"/>
                    </a:cubicBezTo>
                    <a:cubicBezTo>
                      <a:pt x="3451" y="99"/>
                      <a:pt x="3451" y="108"/>
                      <a:pt x="3450" y="117"/>
                    </a:cubicBezTo>
                    <a:cubicBezTo>
                      <a:pt x="3449" y="112"/>
                      <a:pt x="3447" y="107"/>
                      <a:pt x="3446" y="103"/>
                    </a:cubicBezTo>
                    <a:cubicBezTo>
                      <a:pt x="3448" y="109"/>
                      <a:pt x="3446" y="132"/>
                      <a:pt x="3446" y="140"/>
                    </a:cubicBezTo>
                    <a:cubicBezTo>
                      <a:pt x="3446" y="144"/>
                      <a:pt x="3446" y="147"/>
                      <a:pt x="3446" y="151"/>
                    </a:cubicBezTo>
                    <a:cubicBezTo>
                      <a:pt x="3446" y="151"/>
                      <a:pt x="3446" y="151"/>
                      <a:pt x="3446" y="151"/>
                    </a:cubicBezTo>
                    <a:cubicBezTo>
                      <a:pt x="3446" y="144"/>
                      <a:pt x="3445" y="137"/>
                      <a:pt x="3443" y="129"/>
                    </a:cubicBezTo>
                    <a:cubicBezTo>
                      <a:pt x="3441" y="119"/>
                      <a:pt x="3440" y="110"/>
                      <a:pt x="3441" y="100"/>
                    </a:cubicBezTo>
                    <a:cubicBezTo>
                      <a:pt x="3440" y="107"/>
                      <a:pt x="3440" y="113"/>
                      <a:pt x="3440" y="119"/>
                    </a:cubicBezTo>
                    <a:cubicBezTo>
                      <a:pt x="3438" y="114"/>
                      <a:pt x="3436" y="108"/>
                      <a:pt x="3434" y="103"/>
                    </a:cubicBezTo>
                    <a:cubicBezTo>
                      <a:pt x="3434" y="99"/>
                      <a:pt x="3435" y="95"/>
                      <a:pt x="3437" y="90"/>
                    </a:cubicBezTo>
                    <a:cubicBezTo>
                      <a:pt x="3435" y="94"/>
                      <a:pt x="3434" y="98"/>
                      <a:pt x="3433" y="102"/>
                    </a:cubicBezTo>
                    <a:cubicBezTo>
                      <a:pt x="3430" y="97"/>
                      <a:pt x="3428" y="93"/>
                      <a:pt x="3425" y="89"/>
                    </a:cubicBezTo>
                    <a:cubicBezTo>
                      <a:pt x="3428" y="93"/>
                      <a:pt x="3428" y="99"/>
                      <a:pt x="3428" y="103"/>
                    </a:cubicBezTo>
                    <a:cubicBezTo>
                      <a:pt x="3428" y="104"/>
                      <a:pt x="3429" y="109"/>
                      <a:pt x="3429" y="115"/>
                    </a:cubicBezTo>
                    <a:cubicBezTo>
                      <a:pt x="3428" y="120"/>
                      <a:pt x="3427" y="124"/>
                      <a:pt x="3427" y="129"/>
                    </a:cubicBezTo>
                    <a:cubicBezTo>
                      <a:pt x="3426" y="125"/>
                      <a:pt x="3425" y="122"/>
                      <a:pt x="3425" y="119"/>
                    </a:cubicBezTo>
                    <a:cubicBezTo>
                      <a:pt x="3425" y="115"/>
                      <a:pt x="3425" y="108"/>
                      <a:pt x="3424" y="105"/>
                    </a:cubicBezTo>
                    <a:cubicBezTo>
                      <a:pt x="3423" y="108"/>
                      <a:pt x="3423" y="110"/>
                      <a:pt x="3423" y="113"/>
                    </a:cubicBezTo>
                    <a:cubicBezTo>
                      <a:pt x="3422" y="109"/>
                      <a:pt x="3421" y="106"/>
                      <a:pt x="3421" y="103"/>
                    </a:cubicBezTo>
                    <a:cubicBezTo>
                      <a:pt x="3422" y="97"/>
                      <a:pt x="3423" y="90"/>
                      <a:pt x="3426" y="84"/>
                    </a:cubicBezTo>
                    <a:cubicBezTo>
                      <a:pt x="3423" y="90"/>
                      <a:pt x="3421" y="95"/>
                      <a:pt x="3420" y="101"/>
                    </a:cubicBezTo>
                    <a:cubicBezTo>
                      <a:pt x="3415" y="86"/>
                      <a:pt x="3412" y="83"/>
                      <a:pt x="3407" y="78"/>
                    </a:cubicBezTo>
                    <a:cubicBezTo>
                      <a:pt x="3414" y="84"/>
                      <a:pt x="3417" y="97"/>
                      <a:pt x="3418" y="107"/>
                    </a:cubicBezTo>
                    <a:cubicBezTo>
                      <a:pt x="3417" y="114"/>
                      <a:pt x="3415" y="120"/>
                      <a:pt x="3414" y="126"/>
                    </a:cubicBezTo>
                    <a:cubicBezTo>
                      <a:pt x="3413" y="121"/>
                      <a:pt x="3412" y="115"/>
                      <a:pt x="3410" y="109"/>
                    </a:cubicBezTo>
                    <a:cubicBezTo>
                      <a:pt x="3411" y="106"/>
                      <a:pt x="3411" y="103"/>
                      <a:pt x="3412" y="100"/>
                    </a:cubicBezTo>
                    <a:cubicBezTo>
                      <a:pt x="3411" y="102"/>
                      <a:pt x="3411" y="104"/>
                      <a:pt x="3410" y="108"/>
                    </a:cubicBezTo>
                    <a:cubicBezTo>
                      <a:pt x="3409" y="106"/>
                      <a:pt x="3408" y="103"/>
                      <a:pt x="3408" y="101"/>
                    </a:cubicBezTo>
                    <a:cubicBezTo>
                      <a:pt x="3408" y="100"/>
                      <a:pt x="3408" y="99"/>
                      <a:pt x="3409" y="98"/>
                    </a:cubicBezTo>
                    <a:cubicBezTo>
                      <a:pt x="3408" y="99"/>
                      <a:pt x="3408" y="100"/>
                      <a:pt x="3408" y="101"/>
                    </a:cubicBezTo>
                    <a:cubicBezTo>
                      <a:pt x="3405" y="94"/>
                      <a:pt x="3402" y="87"/>
                      <a:pt x="3398" y="81"/>
                    </a:cubicBezTo>
                    <a:cubicBezTo>
                      <a:pt x="3402" y="88"/>
                      <a:pt x="3403" y="99"/>
                      <a:pt x="3403" y="106"/>
                    </a:cubicBezTo>
                    <a:cubicBezTo>
                      <a:pt x="3403" y="111"/>
                      <a:pt x="3402" y="115"/>
                      <a:pt x="3402" y="120"/>
                    </a:cubicBezTo>
                    <a:cubicBezTo>
                      <a:pt x="3400" y="126"/>
                      <a:pt x="3398" y="133"/>
                      <a:pt x="3397" y="139"/>
                    </a:cubicBezTo>
                    <a:cubicBezTo>
                      <a:pt x="3397" y="135"/>
                      <a:pt x="3397" y="135"/>
                      <a:pt x="3397" y="135"/>
                    </a:cubicBezTo>
                    <a:cubicBezTo>
                      <a:pt x="3398" y="127"/>
                      <a:pt x="3398" y="120"/>
                      <a:pt x="3399" y="113"/>
                    </a:cubicBezTo>
                    <a:cubicBezTo>
                      <a:pt x="3398" y="117"/>
                      <a:pt x="3398" y="123"/>
                      <a:pt x="3397" y="129"/>
                    </a:cubicBezTo>
                    <a:cubicBezTo>
                      <a:pt x="3397" y="120"/>
                      <a:pt x="3397" y="111"/>
                      <a:pt x="3395" y="103"/>
                    </a:cubicBezTo>
                    <a:cubicBezTo>
                      <a:pt x="3396" y="101"/>
                      <a:pt x="3397" y="100"/>
                      <a:pt x="3397" y="99"/>
                    </a:cubicBezTo>
                    <a:cubicBezTo>
                      <a:pt x="3397" y="100"/>
                      <a:pt x="3396" y="101"/>
                      <a:pt x="3395" y="102"/>
                    </a:cubicBezTo>
                    <a:cubicBezTo>
                      <a:pt x="3393" y="88"/>
                      <a:pt x="3389" y="75"/>
                      <a:pt x="3380" y="60"/>
                    </a:cubicBezTo>
                    <a:cubicBezTo>
                      <a:pt x="3380" y="61"/>
                      <a:pt x="3380" y="61"/>
                      <a:pt x="3380" y="61"/>
                    </a:cubicBezTo>
                    <a:cubicBezTo>
                      <a:pt x="3380" y="76"/>
                      <a:pt x="3390" y="94"/>
                      <a:pt x="3390" y="111"/>
                    </a:cubicBezTo>
                    <a:cubicBezTo>
                      <a:pt x="3389" y="115"/>
                      <a:pt x="3388" y="120"/>
                      <a:pt x="3387" y="125"/>
                    </a:cubicBezTo>
                    <a:cubicBezTo>
                      <a:pt x="3383" y="109"/>
                      <a:pt x="3376" y="94"/>
                      <a:pt x="3365" y="83"/>
                    </a:cubicBezTo>
                    <a:cubicBezTo>
                      <a:pt x="3372" y="90"/>
                      <a:pt x="3376" y="101"/>
                      <a:pt x="3378" y="111"/>
                    </a:cubicBezTo>
                    <a:cubicBezTo>
                      <a:pt x="3377" y="111"/>
                      <a:pt x="3377" y="110"/>
                      <a:pt x="3377" y="109"/>
                    </a:cubicBezTo>
                    <a:cubicBezTo>
                      <a:pt x="3377" y="117"/>
                      <a:pt x="3378" y="126"/>
                      <a:pt x="3378" y="134"/>
                    </a:cubicBezTo>
                    <a:cubicBezTo>
                      <a:pt x="3378" y="136"/>
                      <a:pt x="3378" y="138"/>
                      <a:pt x="3378" y="140"/>
                    </a:cubicBezTo>
                    <a:cubicBezTo>
                      <a:pt x="3375" y="127"/>
                      <a:pt x="3374" y="113"/>
                      <a:pt x="3370" y="100"/>
                    </a:cubicBezTo>
                    <a:cubicBezTo>
                      <a:pt x="3372" y="109"/>
                      <a:pt x="3372" y="123"/>
                      <a:pt x="3372" y="135"/>
                    </a:cubicBezTo>
                    <a:cubicBezTo>
                      <a:pt x="3373" y="138"/>
                      <a:pt x="3373" y="141"/>
                      <a:pt x="3373" y="144"/>
                    </a:cubicBezTo>
                    <a:cubicBezTo>
                      <a:pt x="3373" y="143"/>
                      <a:pt x="3373" y="142"/>
                      <a:pt x="3373" y="142"/>
                    </a:cubicBezTo>
                    <a:cubicBezTo>
                      <a:pt x="3372" y="139"/>
                      <a:pt x="3372" y="137"/>
                      <a:pt x="3372" y="135"/>
                    </a:cubicBezTo>
                    <a:cubicBezTo>
                      <a:pt x="3372" y="130"/>
                      <a:pt x="3371" y="125"/>
                      <a:pt x="3370" y="120"/>
                    </a:cubicBezTo>
                    <a:cubicBezTo>
                      <a:pt x="3370" y="119"/>
                      <a:pt x="3370" y="119"/>
                      <a:pt x="3370" y="118"/>
                    </a:cubicBezTo>
                    <a:cubicBezTo>
                      <a:pt x="3370" y="119"/>
                      <a:pt x="3370" y="119"/>
                      <a:pt x="3370" y="120"/>
                    </a:cubicBezTo>
                    <a:cubicBezTo>
                      <a:pt x="3369" y="116"/>
                      <a:pt x="3367" y="112"/>
                      <a:pt x="3366" y="108"/>
                    </a:cubicBezTo>
                    <a:cubicBezTo>
                      <a:pt x="3366" y="106"/>
                      <a:pt x="3367" y="105"/>
                      <a:pt x="3368" y="103"/>
                    </a:cubicBezTo>
                    <a:cubicBezTo>
                      <a:pt x="3367" y="105"/>
                      <a:pt x="3366" y="106"/>
                      <a:pt x="3366" y="107"/>
                    </a:cubicBezTo>
                    <a:cubicBezTo>
                      <a:pt x="3359" y="91"/>
                      <a:pt x="3349" y="76"/>
                      <a:pt x="3332" y="63"/>
                    </a:cubicBezTo>
                    <a:cubicBezTo>
                      <a:pt x="3338" y="68"/>
                      <a:pt x="3342" y="74"/>
                      <a:pt x="3346" y="79"/>
                    </a:cubicBezTo>
                    <a:cubicBezTo>
                      <a:pt x="3345" y="81"/>
                      <a:pt x="3343" y="85"/>
                      <a:pt x="3340" y="90"/>
                    </a:cubicBezTo>
                    <a:cubicBezTo>
                      <a:pt x="3340" y="90"/>
                      <a:pt x="3340" y="90"/>
                      <a:pt x="3340" y="90"/>
                    </a:cubicBezTo>
                    <a:cubicBezTo>
                      <a:pt x="3340" y="90"/>
                      <a:pt x="3340" y="90"/>
                      <a:pt x="3340" y="90"/>
                    </a:cubicBezTo>
                    <a:cubicBezTo>
                      <a:pt x="3338" y="94"/>
                      <a:pt x="3336" y="98"/>
                      <a:pt x="3334" y="103"/>
                    </a:cubicBezTo>
                    <a:cubicBezTo>
                      <a:pt x="3333" y="100"/>
                      <a:pt x="3333" y="98"/>
                      <a:pt x="3332" y="96"/>
                    </a:cubicBezTo>
                    <a:cubicBezTo>
                      <a:pt x="3332" y="99"/>
                      <a:pt x="3333" y="103"/>
                      <a:pt x="3333" y="106"/>
                    </a:cubicBezTo>
                    <a:cubicBezTo>
                      <a:pt x="3332" y="108"/>
                      <a:pt x="3331" y="111"/>
                      <a:pt x="3330" y="113"/>
                    </a:cubicBezTo>
                    <a:cubicBezTo>
                      <a:pt x="3329" y="111"/>
                      <a:pt x="3329" y="109"/>
                      <a:pt x="3328" y="107"/>
                    </a:cubicBezTo>
                    <a:cubicBezTo>
                      <a:pt x="3329" y="100"/>
                      <a:pt x="3330" y="93"/>
                      <a:pt x="3330" y="88"/>
                    </a:cubicBezTo>
                    <a:cubicBezTo>
                      <a:pt x="3330" y="87"/>
                      <a:pt x="3330" y="87"/>
                      <a:pt x="3330" y="87"/>
                    </a:cubicBezTo>
                    <a:cubicBezTo>
                      <a:pt x="3328" y="92"/>
                      <a:pt x="3327" y="97"/>
                      <a:pt x="3326" y="102"/>
                    </a:cubicBezTo>
                    <a:cubicBezTo>
                      <a:pt x="3323" y="96"/>
                      <a:pt x="3321" y="90"/>
                      <a:pt x="3318" y="84"/>
                    </a:cubicBezTo>
                    <a:cubicBezTo>
                      <a:pt x="3321" y="90"/>
                      <a:pt x="3323" y="97"/>
                      <a:pt x="3325" y="104"/>
                    </a:cubicBezTo>
                    <a:cubicBezTo>
                      <a:pt x="3324" y="108"/>
                      <a:pt x="3324" y="111"/>
                      <a:pt x="3323" y="115"/>
                    </a:cubicBezTo>
                    <a:cubicBezTo>
                      <a:pt x="3321" y="110"/>
                      <a:pt x="3319" y="106"/>
                      <a:pt x="3317" y="102"/>
                    </a:cubicBezTo>
                    <a:cubicBezTo>
                      <a:pt x="3319" y="107"/>
                      <a:pt x="3320" y="114"/>
                      <a:pt x="3321" y="121"/>
                    </a:cubicBezTo>
                    <a:cubicBezTo>
                      <a:pt x="3320" y="126"/>
                      <a:pt x="3318" y="131"/>
                      <a:pt x="3317" y="135"/>
                    </a:cubicBezTo>
                    <a:cubicBezTo>
                      <a:pt x="3315" y="132"/>
                      <a:pt x="3314" y="129"/>
                      <a:pt x="3313" y="125"/>
                    </a:cubicBezTo>
                    <a:cubicBezTo>
                      <a:pt x="3314" y="118"/>
                      <a:pt x="3315" y="111"/>
                      <a:pt x="3316" y="104"/>
                    </a:cubicBezTo>
                    <a:cubicBezTo>
                      <a:pt x="3315" y="109"/>
                      <a:pt x="3313" y="114"/>
                      <a:pt x="3311" y="120"/>
                    </a:cubicBezTo>
                    <a:cubicBezTo>
                      <a:pt x="3310" y="115"/>
                      <a:pt x="3309" y="111"/>
                      <a:pt x="3308" y="107"/>
                    </a:cubicBezTo>
                    <a:cubicBezTo>
                      <a:pt x="3308" y="103"/>
                      <a:pt x="3309" y="98"/>
                      <a:pt x="3309" y="94"/>
                    </a:cubicBezTo>
                    <a:cubicBezTo>
                      <a:pt x="3309" y="91"/>
                      <a:pt x="3308" y="88"/>
                      <a:pt x="3308" y="85"/>
                    </a:cubicBezTo>
                    <a:cubicBezTo>
                      <a:pt x="3307" y="89"/>
                      <a:pt x="3306" y="93"/>
                      <a:pt x="3305" y="99"/>
                    </a:cubicBezTo>
                    <a:cubicBezTo>
                      <a:pt x="3302" y="91"/>
                      <a:pt x="3298" y="84"/>
                      <a:pt x="3293" y="77"/>
                    </a:cubicBezTo>
                    <a:cubicBezTo>
                      <a:pt x="3296" y="86"/>
                      <a:pt x="3300" y="95"/>
                      <a:pt x="3303" y="104"/>
                    </a:cubicBezTo>
                    <a:cubicBezTo>
                      <a:pt x="3303" y="106"/>
                      <a:pt x="3303" y="107"/>
                      <a:pt x="3303" y="109"/>
                    </a:cubicBezTo>
                    <a:cubicBezTo>
                      <a:pt x="3302" y="107"/>
                      <a:pt x="3301" y="105"/>
                      <a:pt x="3300" y="103"/>
                    </a:cubicBezTo>
                    <a:cubicBezTo>
                      <a:pt x="3300" y="103"/>
                      <a:pt x="3300" y="102"/>
                      <a:pt x="3300" y="102"/>
                    </a:cubicBezTo>
                    <a:cubicBezTo>
                      <a:pt x="3300" y="102"/>
                      <a:pt x="3300" y="103"/>
                      <a:pt x="3300" y="103"/>
                    </a:cubicBezTo>
                    <a:cubicBezTo>
                      <a:pt x="3295" y="94"/>
                      <a:pt x="3290" y="86"/>
                      <a:pt x="3283" y="79"/>
                    </a:cubicBezTo>
                    <a:cubicBezTo>
                      <a:pt x="3285" y="75"/>
                      <a:pt x="3287" y="71"/>
                      <a:pt x="3289" y="68"/>
                    </a:cubicBezTo>
                    <a:cubicBezTo>
                      <a:pt x="3287" y="69"/>
                      <a:pt x="3284" y="73"/>
                      <a:pt x="3282" y="77"/>
                    </a:cubicBezTo>
                    <a:cubicBezTo>
                      <a:pt x="3278" y="73"/>
                      <a:pt x="3274" y="69"/>
                      <a:pt x="3269" y="65"/>
                    </a:cubicBezTo>
                    <a:cubicBezTo>
                      <a:pt x="3274" y="70"/>
                      <a:pt x="3278" y="75"/>
                      <a:pt x="3281" y="79"/>
                    </a:cubicBezTo>
                    <a:cubicBezTo>
                      <a:pt x="3278" y="86"/>
                      <a:pt x="3275" y="96"/>
                      <a:pt x="3272" y="105"/>
                    </a:cubicBezTo>
                    <a:cubicBezTo>
                      <a:pt x="3269" y="99"/>
                      <a:pt x="3265" y="94"/>
                      <a:pt x="3262" y="88"/>
                    </a:cubicBezTo>
                    <a:cubicBezTo>
                      <a:pt x="3262" y="87"/>
                      <a:pt x="3262" y="86"/>
                      <a:pt x="3263" y="85"/>
                    </a:cubicBezTo>
                    <a:cubicBezTo>
                      <a:pt x="3262" y="86"/>
                      <a:pt x="3262" y="87"/>
                      <a:pt x="3262" y="88"/>
                    </a:cubicBezTo>
                    <a:cubicBezTo>
                      <a:pt x="3261" y="87"/>
                      <a:pt x="3260" y="86"/>
                      <a:pt x="3259" y="85"/>
                    </a:cubicBezTo>
                    <a:cubicBezTo>
                      <a:pt x="3260" y="86"/>
                      <a:pt x="3261" y="87"/>
                      <a:pt x="3261" y="88"/>
                    </a:cubicBezTo>
                    <a:cubicBezTo>
                      <a:pt x="3260" y="91"/>
                      <a:pt x="3259" y="93"/>
                      <a:pt x="3258" y="95"/>
                    </a:cubicBezTo>
                    <a:cubicBezTo>
                      <a:pt x="3257" y="94"/>
                      <a:pt x="3257" y="92"/>
                      <a:pt x="3256" y="91"/>
                    </a:cubicBezTo>
                    <a:cubicBezTo>
                      <a:pt x="3257" y="92"/>
                      <a:pt x="3257" y="94"/>
                      <a:pt x="3258" y="95"/>
                    </a:cubicBezTo>
                    <a:cubicBezTo>
                      <a:pt x="3254" y="103"/>
                      <a:pt x="3251" y="112"/>
                      <a:pt x="3249" y="121"/>
                    </a:cubicBezTo>
                    <a:cubicBezTo>
                      <a:pt x="3248" y="112"/>
                      <a:pt x="3247" y="103"/>
                      <a:pt x="3247" y="97"/>
                    </a:cubicBezTo>
                    <a:cubicBezTo>
                      <a:pt x="3245" y="100"/>
                      <a:pt x="3244" y="105"/>
                      <a:pt x="3243" y="110"/>
                    </a:cubicBezTo>
                    <a:cubicBezTo>
                      <a:pt x="3243" y="92"/>
                      <a:pt x="3242" y="61"/>
                      <a:pt x="3240" y="57"/>
                    </a:cubicBezTo>
                    <a:cubicBezTo>
                      <a:pt x="3239" y="79"/>
                      <a:pt x="3240" y="100"/>
                      <a:pt x="3240" y="122"/>
                    </a:cubicBezTo>
                    <a:cubicBezTo>
                      <a:pt x="3240" y="123"/>
                      <a:pt x="3240" y="124"/>
                      <a:pt x="3240" y="125"/>
                    </a:cubicBezTo>
                    <a:cubicBezTo>
                      <a:pt x="3238" y="114"/>
                      <a:pt x="3234" y="103"/>
                      <a:pt x="3229" y="94"/>
                    </a:cubicBezTo>
                    <a:cubicBezTo>
                      <a:pt x="3228" y="89"/>
                      <a:pt x="3228" y="84"/>
                      <a:pt x="3229" y="80"/>
                    </a:cubicBezTo>
                    <a:cubicBezTo>
                      <a:pt x="3228" y="83"/>
                      <a:pt x="3227" y="87"/>
                      <a:pt x="3226" y="90"/>
                    </a:cubicBezTo>
                    <a:cubicBezTo>
                      <a:pt x="3224" y="88"/>
                      <a:pt x="3222" y="85"/>
                      <a:pt x="3220" y="83"/>
                    </a:cubicBezTo>
                    <a:cubicBezTo>
                      <a:pt x="3222" y="86"/>
                      <a:pt x="3224" y="89"/>
                      <a:pt x="3226" y="92"/>
                    </a:cubicBezTo>
                    <a:cubicBezTo>
                      <a:pt x="3225" y="96"/>
                      <a:pt x="3224" y="100"/>
                      <a:pt x="3224" y="103"/>
                    </a:cubicBezTo>
                    <a:cubicBezTo>
                      <a:pt x="3223" y="102"/>
                      <a:pt x="3223" y="101"/>
                      <a:pt x="3223" y="100"/>
                    </a:cubicBezTo>
                    <a:cubicBezTo>
                      <a:pt x="3223" y="101"/>
                      <a:pt x="3223" y="102"/>
                      <a:pt x="3224" y="104"/>
                    </a:cubicBezTo>
                    <a:cubicBezTo>
                      <a:pt x="3223" y="106"/>
                      <a:pt x="3223" y="109"/>
                      <a:pt x="3222" y="111"/>
                    </a:cubicBezTo>
                    <a:cubicBezTo>
                      <a:pt x="3220" y="107"/>
                      <a:pt x="3219" y="103"/>
                      <a:pt x="3217" y="99"/>
                    </a:cubicBezTo>
                    <a:cubicBezTo>
                      <a:pt x="3216" y="91"/>
                      <a:pt x="3216" y="82"/>
                      <a:pt x="3217" y="74"/>
                    </a:cubicBezTo>
                    <a:cubicBezTo>
                      <a:pt x="3216" y="80"/>
                      <a:pt x="3214" y="86"/>
                      <a:pt x="3213" y="92"/>
                    </a:cubicBezTo>
                    <a:cubicBezTo>
                      <a:pt x="3212" y="91"/>
                      <a:pt x="3211" y="89"/>
                      <a:pt x="3210" y="88"/>
                    </a:cubicBezTo>
                    <a:cubicBezTo>
                      <a:pt x="3211" y="89"/>
                      <a:pt x="3212" y="91"/>
                      <a:pt x="3213" y="93"/>
                    </a:cubicBezTo>
                    <a:cubicBezTo>
                      <a:pt x="3212" y="95"/>
                      <a:pt x="3212" y="97"/>
                      <a:pt x="3212" y="98"/>
                    </a:cubicBezTo>
                    <a:cubicBezTo>
                      <a:pt x="3209" y="93"/>
                      <a:pt x="3207" y="88"/>
                      <a:pt x="3203" y="84"/>
                    </a:cubicBezTo>
                    <a:cubicBezTo>
                      <a:pt x="3206" y="88"/>
                      <a:pt x="3208" y="95"/>
                      <a:pt x="3211" y="103"/>
                    </a:cubicBezTo>
                    <a:cubicBezTo>
                      <a:pt x="3210" y="106"/>
                      <a:pt x="3209" y="110"/>
                      <a:pt x="3209" y="113"/>
                    </a:cubicBezTo>
                    <a:cubicBezTo>
                      <a:pt x="3206" y="108"/>
                      <a:pt x="3204" y="102"/>
                      <a:pt x="3201" y="96"/>
                    </a:cubicBezTo>
                    <a:cubicBezTo>
                      <a:pt x="3201" y="91"/>
                      <a:pt x="3202" y="86"/>
                      <a:pt x="3203" y="83"/>
                    </a:cubicBezTo>
                    <a:cubicBezTo>
                      <a:pt x="3202" y="87"/>
                      <a:pt x="3201" y="90"/>
                      <a:pt x="3199" y="93"/>
                    </a:cubicBezTo>
                    <a:cubicBezTo>
                      <a:pt x="3194" y="83"/>
                      <a:pt x="3187" y="74"/>
                      <a:pt x="3178" y="64"/>
                    </a:cubicBezTo>
                    <a:cubicBezTo>
                      <a:pt x="3187" y="74"/>
                      <a:pt x="3193" y="86"/>
                      <a:pt x="3198" y="97"/>
                    </a:cubicBezTo>
                    <a:cubicBezTo>
                      <a:pt x="3197" y="99"/>
                      <a:pt x="3197" y="101"/>
                      <a:pt x="3196" y="103"/>
                    </a:cubicBezTo>
                    <a:cubicBezTo>
                      <a:pt x="3195" y="98"/>
                      <a:pt x="3194" y="93"/>
                      <a:pt x="3192" y="88"/>
                    </a:cubicBezTo>
                    <a:cubicBezTo>
                      <a:pt x="3192" y="91"/>
                      <a:pt x="3193" y="98"/>
                      <a:pt x="3195" y="106"/>
                    </a:cubicBezTo>
                    <a:cubicBezTo>
                      <a:pt x="3195" y="108"/>
                      <a:pt x="3194" y="109"/>
                      <a:pt x="3194" y="110"/>
                    </a:cubicBezTo>
                    <a:cubicBezTo>
                      <a:pt x="3188" y="97"/>
                      <a:pt x="3181" y="83"/>
                      <a:pt x="3170" y="72"/>
                    </a:cubicBezTo>
                    <a:cubicBezTo>
                      <a:pt x="3168" y="61"/>
                      <a:pt x="3166" y="51"/>
                      <a:pt x="3164" y="41"/>
                    </a:cubicBezTo>
                    <a:cubicBezTo>
                      <a:pt x="3164" y="48"/>
                      <a:pt x="3164" y="55"/>
                      <a:pt x="3164" y="61"/>
                    </a:cubicBezTo>
                    <a:cubicBezTo>
                      <a:pt x="3164" y="63"/>
                      <a:pt x="3164" y="64"/>
                      <a:pt x="3164" y="66"/>
                    </a:cubicBezTo>
                    <a:cubicBezTo>
                      <a:pt x="3163" y="65"/>
                      <a:pt x="3163" y="65"/>
                      <a:pt x="3163" y="65"/>
                    </a:cubicBezTo>
                    <a:cubicBezTo>
                      <a:pt x="3163" y="65"/>
                      <a:pt x="3163" y="65"/>
                      <a:pt x="3164" y="66"/>
                    </a:cubicBezTo>
                    <a:cubicBezTo>
                      <a:pt x="3164" y="75"/>
                      <a:pt x="3165" y="85"/>
                      <a:pt x="3165" y="94"/>
                    </a:cubicBezTo>
                    <a:cubicBezTo>
                      <a:pt x="3163" y="88"/>
                      <a:pt x="3160" y="81"/>
                      <a:pt x="3156" y="75"/>
                    </a:cubicBezTo>
                    <a:cubicBezTo>
                      <a:pt x="3156" y="75"/>
                      <a:pt x="3156" y="75"/>
                      <a:pt x="3156" y="75"/>
                    </a:cubicBezTo>
                    <a:cubicBezTo>
                      <a:pt x="3156" y="75"/>
                      <a:pt x="3156" y="75"/>
                      <a:pt x="3156" y="75"/>
                    </a:cubicBezTo>
                    <a:cubicBezTo>
                      <a:pt x="3151" y="67"/>
                      <a:pt x="3144" y="59"/>
                      <a:pt x="3134" y="50"/>
                    </a:cubicBezTo>
                    <a:cubicBezTo>
                      <a:pt x="3137" y="54"/>
                      <a:pt x="3139" y="58"/>
                      <a:pt x="3141" y="61"/>
                    </a:cubicBezTo>
                    <a:cubicBezTo>
                      <a:pt x="3140" y="64"/>
                      <a:pt x="3140" y="68"/>
                      <a:pt x="3139" y="73"/>
                    </a:cubicBezTo>
                    <a:cubicBezTo>
                      <a:pt x="3137" y="70"/>
                      <a:pt x="3134" y="67"/>
                      <a:pt x="3132" y="65"/>
                    </a:cubicBezTo>
                    <a:cubicBezTo>
                      <a:pt x="3132" y="64"/>
                      <a:pt x="3132" y="64"/>
                      <a:pt x="3132" y="64"/>
                    </a:cubicBezTo>
                    <a:cubicBezTo>
                      <a:pt x="3132" y="64"/>
                      <a:pt x="3132" y="64"/>
                      <a:pt x="3131" y="64"/>
                    </a:cubicBezTo>
                    <a:cubicBezTo>
                      <a:pt x="3130" y="62"/>
                      <a:pt x="3128" y="61"/>
                      <a:pt x="3126" y="59"/>
                    </a:cubicBezTo>
                    <a:cubicBezTo>
                      <a:pt x="3128" y="61"/>
                      <a:pt x="3129" y="63"/>
                      <a:pt x="3131" y="65"/>
                    </a:cubicBezTo>
                    <a:cubicBezTo>
                      <a:pt x="3130" y="67"/>
                      <a:pt x="3128" y="69"/>
                      <a:pt x="3127" y="72"/>
                    </a:cubicBezTo>
                    <a:cubicBezTo>
                      <a:pt x="3126" y="66"/>
                      <a:pt x="3126" y="61"/>
                      <a:pt x="3125" y="56"/>
                    </a:cubicBezTo>
                    <a:cubicBezTo>
                      <a:pt x="3126" y="54"/>
                      <a:pt x="3127" y="53"/>
                      <a:pt x="3128" y="51"/>
                    </a:cubicBezTo>
                    <a:cubicBezTo>
                      <a:pt x="3127" y="52"/>
                      <a:pt x="3126" y="53"/>
                      <a:pt x="3124" y="55"/>
                    </a:cubicBezTo>
                    <a:cubicBezTo>
                      <a:pt x="3123" y="45"/>
                      <a:pt x="3121" y="35"/>
                      <a:pt x="3118" y="26"/>
                    </a:cubicBezTo>
                    <a:cubicBezTo>
                      <a:pt x="3117" y="30"/>
                      <a:pt x="3117" y="34"/>
                      <a:pt x="3117" y="37"/>
                    </a:cubicBezTo>
                    <a:cubicBezTo>
                      <a:pt x="3117" y="45"/>
                      <a:pt x="3118" y="53"/>
                      <a:pt x="3119" y="60"/>
                    </a:cubicBezTo>
                    <a:cubicBezTo>
                      <a:pt x="3115" y="64"/>
                      <a:pt x="3111" y="69"/>
                      <a:pt x="3106" y="74"/>
                    </a:cubicBezTo>
                    <a:cubicBezTo>
                      <a:pt x="3106" y="72"/>
                      <a:pt x="3105" y="70"/>
                      <a:pt x="3104" y="67"/>
                    </a:cubicBezTo>
                    <a:cubicBezTo>
                      <a:pt x="3104" y="70"/>
                      <a:pt x="3105" y="73"/>
                      <a:pt x="3105" y="76"/>
                    </a:cubicBezTo>
                    <a:cubicBezTo>
                      <a:pt x="3104" y="77"/>
                      <a:pt x="3104" y="77"/>
                      <a:pt x="3104" y="78"/>
                    </a:cubicBezTo>
                    <a:cubicBezTo>
                      <a:pt x="3102" y="75"/>
                      <a:pt x="3100" y="72"/>
                      <a:pt x="3098" y="68"/>
                    </a:cubicBezTo>
                    <a:cubicBezTo>
                      <a:pt x="3098" y="65"/>
                      <a:pt x="3099" y="63"/>
                      <a:pt x="3099" y="62"/>
                    </a:cubicBezTo>
                    <a:cubicBezTo>
                      <a:pt x="3098" y="63"/>
                      <a:pt x="3097" y="65"/>
                      <a:pt x="3096" y="67"/>
                    </a:cubicBezTo>
                    <a:cubicBezTo>
                      <a:pt x="3090" y="57"/>
                      <a:pt x="3081" y="47"/>
                      <a:pt x="3068" y="34"/>
                    </a:cubicBezTo>
                    <a:cubicBezTo>
                      <a:pt x="3081" y="49"/>
                      <a:pt x="3089" y="60"/>
                      <a:pt x="3096" y="69"/>
                    </a:cubicBezTo>
                    <a:cubicBezTo>
                      <a:pt x="3095" y="72"/>
                      <a:pt x="3094" y="75"/>
                      <a:pt x="3094" y="79"/>
                    </a:cubicBezTo>
                    <a:cubicBezTo>
                      <a:pt x="3088" y="68"/>
                      <a:pt x="3080" y="58"/>
                      <a:pt x="3068" y="52"/>
                    </a:cubicBezTo>
                    <a:cubicBezTo>
                      <a:pt x="3082" y="60"/>
                      <a:pt x="3089" y="72"/>
                      <a:pt x="3094" y="84"/>
                    </a:cubicBezTo>
                    <a:cubicBezTo>
                      <a:pt x="3094" y="86"/>
                      <a:pt x="3094" y="89"/>
                      <a:pt x="3094" y="91"/>
                    </a:cubicBezTo>
                    <a:cubicBezTo>
                      <a:pt x="3092" y="94"/>
                      <a:pt x="3090" y="97"/>
                      <a:pt x="3088" y="100"/>
                    </a:cubicBezTo>
                    <a:cubicBezTo>
                      <a:pt x="3087" y="96"/>
                      <a:pt x="3087" y="93"/>
                      <a:pt x="3086" y="90"/>
                    </a:cubicBezTo>
                    <a:cubicBezTo>
                      <a:pt x="3087" y="93"/>
                      <a:pt x="3087" y="97"/>
                      <a:pt x="3087" y="101"/>
                    </a:cubicBezTo>
                    <a:cubicBezTo>
                      <a:pt x="3086" y="102"/>
                      <a:pt x="3085" y="104"/>
                      <a:pt x="3085" y="105"/>
                    </a:cubicBezTo>
                    <a:cubicBezTo>
                      <a:pt x="3084" y="104"/>
                      <a:pt x="3084" y="103"/>
                      <a:pt x="3083" y="102"/>
                    </a:cubicBezTo>
                    <a:cubicBezTo>
                      <a:pt x="3082" y="97"/>
                      <a:pt x="3081" y="93"/>
                      <a:pt x="3080" y="88"/>
                    </a:cubicBezTo>
                    <a:cubicBezTo>
                      <a:pt x="3081" y="83"/>
                      <a:pt x="3082" y="79"/>
                      <a:pt x="3082" y="75"/>
                    </a:cubicBezTo>
                    <a:cubicBezTo>
                      <a:pt x="3081" y="78"/>
                      <a:pt x="3080" y="80"/>
                      <a:pt x="3079" y="82"/>
                    </a:cubicBezTo>
                    <a:cubicBezTo>
                      <a:pt x="3078" y="81"/>
                      <a:pt x="3078" y="80"/>
                      <a:pt x="3078" y="79"/>
                    </a:cubicBezTo>
                    <a:cubicBezTo>
                      <a:pt x="3078" y="80"/>
                      <a:pt x="3078" y="82"/>
                      <a:pt x="3078" y="83"/>
                    </a:cubicBezTo>
                    <a:cubicBezTo>
                      <a:pt x="3078" y="84"/>
                      <a:pt x="3077" y="86"/>
                      <a:pt x="3076" y="87"/>
                    </a:cubicBezTo>
                    <a:cubicBezTo>
                      <a:pt x="3074" y="83"/>
                      <a:pt x="3073" y="79"/>
                      <a:pt x="3071" y="75"/>
                    </a:cubicBezTo>
                    <a:cubicBezTo>
                      <a:pt x="3071" y="80"/>
                      <a:pt x="3072" y="86"/>
                      <a:pt x="3073" y="93"/>
                    </a:cubicBezTo>
                    <a:cubicBezTo>
                      <a:pt x="3073" y="94"/>
                      <a:pt x="3073" y="94"/>
                      <a:pt x="3073" y="94"/>
                    </a:cubicBezTo>
                    <a:cubicBezTo>
                      <a:pt x="3072" y="90"/>
                      <a:pt x="3070" y="85"/>
                      <a:pt x="3068" y="81"/>
                    </a:cubicBezTo>
                    <a:cubicBezTo>
                      <a:pt x="3070" y="86"/>
                      <a:pt x="3071" y="91"/>
                      <a:pt x="3072" y="97"/>
                    </a:cubicBezTo>
                    <a:cubicBezTo>
                      <a:pt x="3070" y="100"/>
                      <a:pt x="3069" y="102"/>
                      <a:pt x="3068" y="105"/>
                    </a:cubicBezTo>
                    <a:cubicBezTo>
                      <a:pt x="3065" y="83"/>
                      <a:pt x="3059" y="63"/>
                      <a:pt x="3039" y="42"/>
                    </a:cubicBezTo>
                    <a:cubicBezTo>
                      <a:pt x="3047" y="58"/>
                      <a:pt x="3053" y="70"/>
                      <a:pt x="3057" y="81"/>
                    </a:cubicBezTo>
                    <a:cubicBezTo>
                      <a:pt x="3057" y="83"/>
                      <a:pt x="3057" y="86"/>
                      <a:pt x="3057" y="89"/>
                    </a:cubicBezTo>
                    <a:cubicBezTo>
                      <a:pt x="3055" y="86"/>
                      <a:pt x="3053" y="84"/>
                      <a:pt x="3052" y="81"/>
                    </a:cubicBezTo>
                    <a:cubicBezTo>
                      <a:pt x="3051" y="79"/>
                      <a:pt x="3049" y="76"/>
                      <a:pt x="3048" y="73"/>
                    </a:cubicBezTo>
                    <a:cubicBezTo>
                      <a:pt x="3048" y="71"/>
                      <a:pt x="3048" y="69"/>
                      <a:pt x="3048" y="67"/>
                    </a:cubicBezTo>
                    <a:cubicBezTo>
                      <a:pt x="3048" y="69"/>
                      <a:pt x="3047" y="70"/>
                      <a:pt x="3047" y="72"/>
                    </a:cubicBezTo>
                    <a:cubicBezTo>
                      <a:pt x="3044" y="66"/>
                      <a:pt x="3040" y="59"/>
                      <a:pt x="3035" y="53"/>
                    </a:cubicBezTo>
                    <a:cubicBezTo>
                      <a:pt x="3035" y="48"/>
                      <a:pt x="3035" y="42"/>
                      <a:pt x="3035" y="37"/>
                    </a:cubicBezTo>
                    <a:cubicBezTo>
                      <a:pt x="3035" y="34"/>
                      <a:pt x="3035" y="30"/>
                      <a:pt x="3035" y="26"/>
                    </a:cubicBezTo>
                    <a:cubicBezTo>
                      <a:pt x="3032" y="33"/>
                      <a:pt x="3031" y="40"/>
                      <a:pt x="3029" y="47"/>
                    </a:cubicBezTo>
                    <a:cubicBezTo>
                      <a:pt x="3026" y="44"/>
                      <a:pt x="3023" y="41"/>
                      <a:pt x="3020" y="38"/>
                    </a:cubicBezTo>
                    <a:cubicBezTo>
                      <a:pt x="3023" y="41"/>
                      <a:pt x="3026" y="45"/>
                      <a:pt x="3029" y="49"/>
                    </a:cubicBezTo>
                    <a:cubicBezTo>
                      <a:pt x="3029" y="51"/>
                      <a:pt x="3028" y="53"/>
                      <a:pt x="3028" y="55"/>
                    </a:cubicBezTo>
                    <a:cubicBezTo>
                      <a:pt x="3027" y="53"/>
                      <a:pt x="3025" y="52"/>
                      <a:pt x="3024" y="51"/>
                    </a:cubicBezTo>
                    <a:cubicBezTo>
                      <a:pt x="3025" y="53"/>
                      <a:pt x="3027" y="54"/>
                      <a:pt x="3028" y="56"/>
                    </a:cubicBezTo>
                    <a:cubicBezTo>
                      <a:pt x="3027" y="61"/>
                      <a:pt x="3026" y="66"/>
                      <a:pt x="3026" y="72"/>
                    </a:cubicBezTo>
                    <a:cubicBezTo>
                      <a:pt x="3024" y="69"/>
                      <a:pt x="3022" y="66"/>
                      <a:pt x="3021" y="64"/>
                    </a:cubicBezTo>
                    <a:cubicBezTo>
                      <a:pt x="3021" y="66"/>
                      <a:pt x="3023" y="70"/>
                      <a:pt x="3025" y="74"/>
                    </a:cubicBezTo>
                    <a:cubicBezTo>
                      <a:pt x="3024" y="80"/>
                      <a:pt x="3023" y="86"/>
                      <a:pt x="3022" y="92"/>
                    </a:cubicBezTo>
                    <a:cubicBezTo>
                      <a:pt x="3018" y="109"/>
                      <a:pt x="3014" y="126"/>
                      <a:pt x="3012" y="143"/>
                    </a:cubicBezTo>
                    <a:cubicBezTo>
                      <a:pt x="3013" y="126"/>
                      <a:pt x="3014" y="109"/>
                      <a:pt x="3014" y="91"/>
                    </a:cubicBezTo>
                    <a:cubicBezTo>
                      <a:pt x="3014" y="87"/>
                      <a:pt x="3014" y="61"/>
                      <a:pt x="3010" y="59"/>
                    </a:cubicBezTo>
                    <a:cubicBezTo>
                      <a:pt x="3015" y="76"/>
                      <a:pt x="3001" y="122"/>
                      <a:pt x="2998" y="146"/>
                    </a:cubicBezTo>
                    <a:cubicBezTo>
                      <a:pt x="2998" y="148"/>
                      <a:pt x="2998" y="150"/>
                      <a:pt x="2997" y="152"/>
                    </a:cubicBezTo>
                    <a:cubicBezTo>
                      <a:pt x="2997" y="150"/>
                      <a:pt x="2998" y="148"/>
                      <a:pt x="2998" y="146"/>
                    </a:cubicBezTo>
                    <a:cubicBezTo>
                      <a:pt x="3000" y="123"/>
                      <a:pt x="2998" y="98"/>
                      <a:pt x="2997" y="75"/>
                    </a:cubicBezTo>
                    <a:cubicBezTo>
                      <a:pt x="2994" y="97"/>
                      <a:pt x="2986" y="119"/>
                      <a:pt x="2986" y="141"/>
                    </a:cubicBezTo>
                    <a:cubicBezTo>
                      <a:pt x="2986" y="146"/>
                      <a:pt x="2986" y="152"/>
                      <a:pt x="2987" y="158"/>
                    </a:cubicBezTo>
                    <a:cubicBezTo>
                      <a:pt x="2985" y="150"/>
                      <a:pt x="2985" y="140"/>
                      <a:pt x="2985" y="133"/>
                    </a:cubicBezTo>
                    <a:cubicBezTo>
                      <a:pt x="2985" y="109"/>
                      <a:pt x="2989" y="85"/>
                      <a:pt x="2989" y="61"/>
                    </a:cubicBezTo>
                    <a:cubicBezTo>
                      <a:pt x="2989" y="55"/>
                      <a:pt x="2989" y="48"/>
                      <a:pt x="2988" y="41"/>
                    </a:cubicBezTo>
                    <a:cubicBezTo>
                      <a:pt x="2981" y="71"/>
                      <a:pt x="2977" y="110"/>
                      <a:pt x="2977" y="140"/>
                    </a:cubicBezTo>
                    <a:cubicBezTo>
                      <a:pt x="2977" y="145"/>
                      <a:pt x="2977" y="149"/>
                      <a:pt x="2977" y="153"/>
                    </a:cubicBezTo>
                    <a:cubicBezTo>
                      <a:pt x="2976" y="135"/>
                      <a:pt x="2972" y="116"/>
                      <a:pt x="2968" y="98"/>
                    </a:cubicBezTo>
                    <a:cubicBezTo>
                      <a:pt x="2970" y="110"/>
                      <a:pt x="2966" y="124"/>
                      <a:pt x="2966" y="136"/>
                    </a:cubicBezTo>
                    <a:cubicBezTo>
                      <a:pt x="2966" y="140"/>
                      <a:pt x="2966" y="143"/>
                      <a:pt x="2966" y="147"/>
                    </a:cubicBezTo>
                    <a:cubicBezTo>
                      <a:pt x="2963" y="125"/>
                      <a:pt x="2958" y="103"/>
                      <a:pt x="2949" y="83"/>
                    </a:cubicBezTo>
                    <a:cubicBezTo>
                      <a:pt x="2952" y="90"/>
                      <a:pt x="2952" y="108"/>
                      <a:pt x="2952" y="115"/>
                    </a:cubicBezTo>
                    <a:cubicBezTo>
                      <a:pt x="2952" y="127"/>
                      <a:pt x="2952" y="138"/>
                      <a:pt x="2954" y="150"/>
                    </a:cubicBezTo>
                    <a:cubicBezTo>
                      <a:pt x="2945" y="126"/>
                      <a:pt x="2942" y="99"/>
                      <a:pt x="2935" y="74"/>
                    </a:cubicBezTo>
                    <a:cubicBezTo>
                      <a:pt x="2938" y="91"/>
                      <a:pt x="2934" y="110"/>
                      <a:pt x="2934" y="128"/>
                    </a:cubicBezTo>
                    <a:cubicBezTo>
                      <a:pt x="2934" y="132"/>
                      <a:pt x="2935" y="136"/>
                      <a:pt x="2935" y="140"/>
                    </a:cubicBezTo>
                    <a:cubicBezTo>
                      <a:pt x="2935" y="145"/>
                      <a:pt x="2936" y="149"/>
                      <a:pt x="2937" y="154"/>
                    </a:cubicBezTo>
                    <a:cubicBezTo>
                      <a:pt x="2936" y="149"/>
                      <a:pt x="2935" y="145"/>
                      <a:pt x="2935" y="140"/>
                    </a:cubicBezTo>
                    <a:cubicBezTo>
                      <a:pt x="2932" y="120"/>
                      <a:pt x="2929" y="99"/>
                      <a:pt x="2924" y="80"/>
                    </a:cubicBezTo>
                    <a:cubicBezTo>
                      <a:pt x="2926" y="102"/>
                      <a:pt x="2916" y="126"/>
                      <a:pt x="2916" y="149"/>
                    </a:cubicBezTo>
                    <a:cubicBezTo>
                      <a:pt x="2916" y="156"/>
                      <a:pt x="2916" y="156"/>
                      <a:pt x="2916" y="156"/>
                    </a:cubicBezTo>
                    <a:cubicBezTo>
                      <a:pt x="2912" y="147"/>
                      <a:pt x="2912" y="132"/>
                      <a:pt x="2912" y="122"/>
                    </a:cubicBezTo>
                    <a:cubicBezTo>
                      <a:pt x="2912" y="100"/>
                      <a:pt x="2914" y="79"/>
                      <a:pt x="2913" y="57"/>
                    </a:cubicBezTo>
                    <a:cubicBezTo>
                      <a:pt x="2910" y="62"/>
                      <a:pt x="2909" y="112"/>
                      <a:pt x="2909" y="120"/>
                    </a:cubicBezTo>
                    <a:cubicBezTo>
                      <a:pt x="2909" y="133"/>
                      <a:pt x="2910" y="146"/>
                      <a:pt x="2913" y="159"/>
                    </a:cubicBezTo>
                    <a:cubicBezTo>
                      <a:pt x="2908" y="135"/>
                      <a:pt x="2902" y="108"/>
                      <a:pt x="2890" y="85"/>
                    </a:cubicBezTo>
                    <a:cubicBezTo>
                      <a:pt x="2901" y="106"/>
                      <a:pt x="2896" y="132"/>
                      <a:pt x="2903" y="154"/>
                    </a:cubicBezTo>
                    <a:cubicBezTo>
                      <a:pt x="2895" y="142"/>
                      <a:pt x="2893" y="122"/>
                      <a:pt x="2890" y="106"/>
                    </a:cubicBezTo>
                    <a:cubicBezTo>
                      <a:pt x="2892" y="120"/>
                      <a:pt x="2890" y="134"/>
                      <a:pt x="2892" y="148"/>
                    </a:cubicBezTo>
                    <a:cubicBezTo>
                      <a:pt x="2893" y="151"/>
                      <a:pt x="2894" y="153"/>
                      <a:pt x="2894" y="155"/>
                    </a:cubicBezTo>
                    <a:cubicBezTo>
                      <a:pt x="2893" y="153"/>
                      <a:pt x="2893" y="151"/>
                      <a:pt x="2892" y="148"/>
                    </a:cubicBezTo>
                    <a:cubicBezTo>
                      <a:pt x="2887" y="128"/>
                      <a:pt x="2875" y="75"/>
                      <a:pt x="2863" y="68"/>
                    </a:cubicBezTo>
                    <a:cubicBezTo>
                      <a:pt x="2880" y="90"/>
                      <a:pt x="2878" y="127"/>
                      <a:pt x="2882" y="153"/>
                    </a:cubicBezTo>
                    <a:cubicBezTo>
                      <a:pt x="2878" y="134"/>
                      <a:pt x="2871" y="113"/>
                      <a:pt x="2862" y="95"/>
                    </a:cubicBezTo>
                    <a:cubicBezTo>
                      <a:pt x="2869" y="115"/>
                      <a:pt x="2868" y="136"/>
                      <a:pt x="2877" y="155"/>
                    </a:cubicBezTo>
                    <a:cubicBezTo>
                      <a:pt x="2864" y="144"/>
                      <a:pt x="2857" y="117"/>
                      <a:pt x="2853" y="102"/>
                    </a:cubicBezTo>
                    <a:cubicBezTo>
                      <a:pt x="2853" y="120"/>
                      <a:pt x="2858" y="143"/>
                      <a:pt x="2869" y="158"/>
                    </a:cubicBezTo>
                    <a:cubicBezTo>
                      <a:pt x="2855" y="144"/>
                      <a:pt x="2850" y="103"/>
                      <a:pt x="2845" y="85"/>
                    </a:cubicBezTo>
                    <a:cubicBezTo>
                      <a:pt x="2844" y="88"/>
                      <a:pt x="2844" y="91"/>
                      <a:pt x="2844" y="94"/>
                    </a:cubicBezTo>
                    <a:cubicBezTo>
                      <a:pt x="2844" y="113"/>
                      <a:pt x="2849" y="142"/>
                      <a:pt x="2861" y="159"/>
                    </a:cubicBezTo>
                    <a:cubicBezTo>
                      <a:pt x="2847" y="143"/>
                      <a:pt x="2842" y="123"/>
                      <a:pt x="2836" y="104"/>
                    </a:cubicBezTo>
                    <a:cubicBezTo>
                      <a:pt x="2840" y="122"/>
                      <a:pt x="2840" y="140"/>
                      <a:pt x="2849" y="158"/>
                    </a:cubicBezTo>
                    <a:cubicBezTo>
                      <a:pt x="2839" y="147"/>
                      <a:pt x="2834" y="132"/>
                      <a:pt x="2830" y="117"/>
                    </a:cubicBezTo>
                    <a:cubicBezTo>
                      <a:pt x="2832" y="105"/>
                      <a:pt x="2833" y="93"/>
                      <a:pt x="2834" y="84"/>
                    </a:cubicBezTo>
                    <a:cubicBezTo>
                      <a:pt x="2832" y="92"/>
                      <a:pt x="2830" y="101"/>
                      <a:pt x="2828" y="109"/>
                    </a:cubicBezTo>
                    <a:cubicBezTo>
                      <a:pt x="2827" y="102"/>
                      <a:pt x="2825" y="95"/>
                      <a:pt x="2823" y="89"/>
                    </a:cubicBezTo>
                    <a:cubicBezTo>
                      <a:pt x="2826" y="64"/>
                      <a:pt x="2830" y="40"/>
                      <a:pt x="2830" y="40"/>
                    </a:cubicBezTo>
                    <a:cubicBezTo>
                      <a:pt x="2825" y="51"/>
                      <a:pt x="2820" y="77"/>
                      <a:pt x="2817" y="100"/>
                    </a:cubicBezTo>
                    <a:cubicBezTo>
                      <a:pt x="2815" y="95"/>
                      <a:pt x="2812" y="90"/>
                      <a:pt x="2811" y="86"/>
                    </a:cubicBezTo>
                    <a:cubicBezTo>
                      <a:pt x="2810" y="70"/>
                      <a:pt x="2808" y="58"/>
                      <a:pt x="2808" y="60"/>
                    </a:cubicBezTo>
                    <a:cubicBezTo>
                      <a:pt x="2808" y="61"/>
                      <a:pt x="2808" y="69"/>
                      <a:pt x="2807" y="80"/>
                    </a:cubicBezTo>
                    <a:cubicBezTo>
                      <a:pt x="2806" y="79"/>
                      <a:pt x="2806" y="78"/>
                      <a:pt x="2805" y="78"/>
                    </a:cubicBezTo>
                    <a:cubicBezTo>
                      <a:pt x="2806" y="79"/>
                      <a:pt x="2806" y="80"/>
                      <a:pt x="2807" y="81"/>
                    </a:cubicBezTo>
                    <a:cubicBezTo>
                      <a:pt x="2806" y="87"/>
                      <a:pt x="2806" y="95"/>
                      <a:pt x="2805" y="102"/>
                    </a:cubicBezTo>
                    <a:cubicBezTo>
                      <a:pt x="2805" y="102"/>
                      <a:pt x="2805" y="102"/>
                      <a:pt x="2805" y="102"/>
                    </a:cubicBezTo>
                    <a:cubicBezTo>
                      <a:pt x="2805" y="103"/>
                      <a:pt x="2805" y="103"/>
                      <a:pt x="2805" y="103"/>
                    </a:cubicBezTo>
                    <a:cubicBezTo>
                      <a:pt x="2804" y="113"/>
                      <a:pt x="2804" y="123"/>
                      <a:pt x="2803" y="130"/>
                    </a:cubicBezTo>
                    <a:cubicBezTo>
                      <a:pt x="2803" y="130"/>
                      <a:pt x="2802" y="129"/>
                      <a:pt x="2802" y="128"/>
                    </a:cubicBezTo>
                    <a:cubicBezTo>
                      <a:pt x="2802" y="107"/>
                      <a:pt x="2798" y="69"/>
                      <a:pt x="2795" y="47"/>
                    </a:cubicBezTo>
                    <a:cubicBezTo>
                      <a:pt x="2796" y="64"/>
                      <a:pt x="2795" y="87"/>
                      <a:pt x="2794" y="107"/>
                    </a:cubicBezTo>
                    <a:cubicBezTo>
                      <a:pt x="2793" y="105"/>
                      <a:pt x="2792" y="104"/>
                      <a:pt x="2791" y="102"/>
                    </a:cubicBezTo>
                    <a:cubicBezTo>
                      <a:pt x="2792" y="104"/>
                      <a:pt x="2793" y="106"/>
                      <a:pt x="2793" y="107"/>
                    </a:cubicBezTo>
                    <a:cubicBezTo>
                      <a:pt x="2793" y="114"/>
                      <a:pt x="2793" y="121"/>
                      <a:pt x="2792" y="126"/>
                    </a:cubicBezTo>
                    <a:cubicBezTo>
                      <a:pt x="2792" y="125"/>
                      <a:pt x="2791" y="123"/>
                      <a:pt x="2791" y="122"/>
                    </a:cubicBezTo>
                    <a:cubicBezTo>
                      <a:pt x="2790" y="93"/>
                      <a:pt x="2786" y="46"/>
                      <a:pt x="2786" y="46"/>
                    </a:cubicBezTo>
                    <a:cubicBezTo>
                      <a:pt x="2785" y="65"/>
                      <a:pt x="2779" y="142"/>
                      <a:pt x="2779" y="142"/>
                    </a:cubicBezTo>
                    <a:cubicBezTo>
                      <a:pt x="2773" y="106"/>
                      <a:pt x="2780" y="0"/>
                      <a:pt x="2780" y="0"/>
                    </a:cubicBezTo>
                    <a:cubicBezTo>
                      <a:pt x="2774" y="16"/>
                      <a:pt x="2768" y="131"/>
                      <a:pt x="2768" y="131"/>
                    </a:cubicBezTo>
                    <a:cubicBezTo>
                      <a:pt x="2766" y="36"/>
                      <a:pt x="2762" y="32"/>
                      <a:pt x="2762" y="32"/>
                    </a:cubicBezTo>
                    <a:cubicBezTo>
                      <a:pt x="2764" y="43"/>
                      <a:pt x="2761" y="76"/>
                      <a:pt x="2758" y="103"/>
                    </a:cubicBezTo>
                    <a:cubicBezTo>
                      <a:pt x="2757" y="102"/>
                      <a:pt x="2756" y="100"/>
                      <a:pt x="2755" y="99"/>
                    </a:cubicBezTo>
                    <a:cubicBezTo>
                      <a:pt x="2756" y="101"/>
                      <a:pt x="2757" y="103"/>
                      <a:pt x="2758" y="104"/>
                    </a:cubicBezTo>
                    <a:cubicBezTo>
                      <a:pt x="2757" y="112"/>
                      <a:pt x="2756" y="120"/>
                      <a:pt x="2755" y="126"/>
                    </a:cubicBezTo>
                    <a:cubicBezTo>
                      <a:pt x="2755" y="124"/>
                      <a:pt x="2755" y="123"/>
                      <a:pt x="2755" y="122"/>
                    </a:cubicBezTo>
                    <a:cubicBezTo>
                      <a:pt x="2755" y="94"/>
                      <a:pt x="2754" y="48"/>
                      <a:pt x="2754" y="48"/>
                    </a:cubicBezTo>
                    <a:cubicBezTo>
                      <a:pt x="2753" y="55"/>
                      <a:pt x="2750" y="82"/>
                      <a:pt x="2747" y="106"/>
                    </a:cubicBezTo>
                    <a:cubicBezTo>
                      <a:pt x="2746" y="104"/>
                      <a:pt x="2745" y="102"/>
                      <a:pt x="2745" y="100"/>
                    </a:cubicBezTo>
                    <a:cubicBezTo>
                      <a:pt x="2748" y="60"/>
                      <a:pt x="2752" y="9"/>
                      <a:pt x="2752" y="9"/>
                    </a:cubicBezTo>
                    <a:cubicBezTo>
                      <a:pt x="2747" y="23"/>
                      <a:pt x="2740" y="83"/>
                      <a:pt x="2737" y="117"/>
                    </a:cubicBezTo>
                    <a:cubicBezTo>
                      <a:pt x="2736" y="114"/>
                      <a:pt x="2735" y="111"/>
                      <a:pt x="2734" y="108"/>
                    </a:cubicBezTo>
                    <a:cubicBezTo>
                      <a:pt x="2734" y="90"/>
                      <a:pt x="2732" y="72"/>
                      <a:pt x="2732" y="72"/>
                    </a:cubicBezTo>
                    <a:cubicBezTo>
                      <a:pt x="2732" y="76"/>
                      <a:pt x="2732" y="84"/>
                      <a:pt x="2731" y="94"/>
                    </a:cubicBezTo>
                    <a:cubicBezTo>
                      <a:pt x="2730" y="91"/>
                      <a:pt x="2728" y="88"/>
                      <a:pt x="2727" y="84"/>
                    </a:cubicBezTo>
                    <a:cubicBezTo>
                      <a:pt x="2728" y="88"/>
                      <a:pt x="2730" y="92"/>
                      <a:pt x="2730" y="96"/>
                    </a:cubicBezTo>
                    <a:cubicBezTo>
                      <a:pt x="2730" y="99"/>
                      <a:pt x="2730" y="103"/>
                      <a:pt x="2729" y="107"/>
                    </a:cubicBezTo>
                    <a:cubicBezTo>
                      <a:pt x="2729" y="106"/>
                      <a:pt x="2729" y="106"/>
                      <a:pt x="2729" y="105"/>
                    </a:cubicBezTo>
                    <a:cubicBezTo>
                      <a:pt x="2728" y="107"/>
                      <a:pt x="2728" y="112"/>
                      <a:pt x="2728" y="116"/>
                    </a:cubicBezTo>
                    <a:cubicBezTo>
                      <a:pt x="2727" y="121"/>
                      <a:pt x="2727" y="126"/>
                      <a:pt x="2726" y="130"/>
                    </a:cubicBezTo>
                    <a:cubicBezTo>
                      <a:pt x="2726" y="129"/>
                      <a:pt x="2726" y="128"/>
                      <a:pt x="2726" y="127"/>
                    </a:cubicBezTo>
                    <a:cubicBezTo>
                      <a:pt x="2726" y="101"/>
                      <a:pt x="2721" y="63"/>
                      <a:pt x="2720" y="54"/>
                    </a:cubicBezTo>
                    <a:cubicBezTo>
                      <a:pt x="2720" y="61"/>
                      <a:pt x="2719" y="79"/>
                      <a:pt x="2718" y="96"/>
                    </a:cubicBezTo>
                    <a:cubicBezTo>
                      <a:pt x="2717" y="94"/>
                      <a:pt x="2716" y="92"/>
                      <a:pt x="2715" y="90"/>
                    </a:cubicBezTo>
                    <a:cubicBezTo>
                      <a:pt x="2716" y="93"/>
                      <a:pt x="2717" y="95"/>
                      <a:pt x="2718" y="97"/>
                    </a:cubicBezTo>
                    <a:cubicBezTo>
                      <a:pt x="2716" y="118"/>
                      <a:pt x="2714" y="137"/>
                      <a:pt x="2714" y="137"/>
                    </a:cubicBezTo>
                    <a:cubicBezTo>
                      <a:pt x="2713" y="136"/>
                      <a:pt x="2713" y="134"/>
                      <a:pt x="2713" y="133"/>
                    </a:cubicBezTo>
                    <a:cubicBezTo>
                      <a:pt x="2713" y="125"/>
                      <a:pt x="2713" y="118"/>
                      <a:pt x="2712" y="110"/>
                    </a:cubicBezTo>
                    <a:cubicBezTo>
                      <a:pt x="2711" y="76"/>
                      <a:pt x="2710" y="40"/>
                      <a:pt x="2710" y="40"/>
                    </a:cubicBezTo>
                    <a:cubicBezTo>
                      <a:pt x="2710" y="49"/>
                      <a:pt x="2705" y="79"/>
                      <a:pt x="2701" y="104"/>
                    </a:cubicBezTo>
                    <a:cubicBezTo>
                      <a:pt x="2701" y="99"/>
                      <a:pt x="2700" y="95"/>
                      <a:pt x="2699" y="90"/>
                    </a:cubicBezTo>
                    <a:cubicBezTo>
                      <a:pt x="2700" y="67"/>
                      <a:pt x="2701" y="45"/>
                      <a:pt x="2701" y="45"/>
                    </a:cubicBezTo>
                    <a:cubicBezTo>
                      <a:pt x="2701" y="53"/>
                      <a:pt x="2695" y="75"/>
                      <a:pt x="2688" y="96"/>
                    </a:cubicBezTo>
                    <a:cubicBezTo>
                      <a:pt x="2687" y="93"/>
                      <a:pt x="2686" y="89"/>
                      <a:pt x="2684" y="85"/>
                    </a:cubicBezTo>
                    <a:cubicBezTo>
                      <a:pt x="2691" y="51"/>
                      <a:pt x="2699" y="17"/>
                      <a:pt x="2699" y="17"/>
                    </a:cubicBezTo>
                    <a:cubicBezTo>
                      <a:pt x="2694" y="24"/>
                      <a:pt x="2679" y="95"/>
                      <a:pt x="2672" y="130"/>
                    </a:cubicBezTo>
                    <a:cubicBezTo>
                      <a:pt x="2672" y="130"/>
                      <a:pt x="2672" y="130"/>
                      <a:pt x="2672" y="130"/>
                    </a:cubicBezTo>
                    <a:cubicBezTo>
                      <a:pt x="2676" y="100"/>
                      <a:pt x="2673" y="63"/>
                      <a:pt x="2672" y="52"/>
                    </a:cubicBezTo>
                    <a:cubicBezTo>
                      <a:pt x="2674" y="72"/>
                      <a:pt x="2668" y="109"/>
                      <a:pt x="2664" y="128"/>
                    </a:cubicBezTo>
                    <a:cubicBezTo>
                      <a:pt x="2664" y="126"/>
                      <a:pt x="2664" y="123"/>
                      <a:pt x="2663" y="120"/>
                    </a:cubicBezTo>
                    <a:cubicBezTo>
                      <a:pt x="2665" y="99"/>
                      <a:pt x="2667" y="71"/>
                      <a:pt x="2668" y="65"/>
                    </a:cubicBezTo>
                    <a:cubicBezTo>
                      <a:pt x="2667" y="71"/>
                      <a:pt x="2664" y="89"/>
                      <a:pt x="2660" y="105"/>
                    </a:cubicBezTo>
                    <a:cubicBezTo>
                      <a:pt x="2660" y="105"/>
                      <a:pt x="2660" y="105"/>
                      <a:pt x="2660" y="105"/>
                    </a:cubicBezTo>
                    <a:cubicBezTo>
                      <a:pt x="2660" y="105"/>
                      <a:pt x="2660" y="105"/>
                      <a:pt x="2660" y="105"/>
                    </a:cubicBezTo>
                    <a:cubicBezTo>
                      <a:pt x="2656" y="125"/>
                      <a:pt x="2653" y="143"/>
                      <a:pt x="2653" y="143"/>
                    </a:cubicBezTo>
                    <a:cubicBezTo>
                      <a:pt x="2663" y="38"/>
                      <a:pt x="2656" y="25"/>
                      <a:pt x="2656" y="25"/>
                    </a:cubicBezTo>
                    <a:cubicBezTo>
                      <a:pt x="2659" y="42"/>
                      <a:pt x="2656" y="72"/>
                      <a:pt x="2651" y="96"/>
                    </a:cubicBezTo>
                    <a:cubicBezTo>
                      <a:pt x="2650" y="89"/>
                      <a:pt x="2648" y="80"/>
                      <a:pt x="2645" y="73"/>
                    </a:cubicBezTo>
                    <a:cubicBezTo>
                      <a:pt x="2644" y="65"/>
                      <a:pt x="2644" y="60"/>
                      <a:pt x="2644" y="60"/>
                    </a:cubicBezTo>
                    <a:cubicBezTo>
                      <a:pt x="2644" y="63"/>
                      <a:pt x="2644" y="67"/>
                      <a:pt x="2643" y="71"/>
                    </a:cubicBezTo>
                    <a:cubicBezTo>
                      <a:pt x="2642" y="69"/>
                      <a:pt x="2641" y="67"/>
                      <a:pt x="2639" y="65"/>
                    </a:cubicBezTo>
                    <a:cubicBezTo>
                      <a:pt x="2641" y="67"/>
                      <a:pt x="2642" y="70"/>
                      <a:pt x="2643" y="73"/>
                    </a:cubicBezTo>
                    <a:cubicBezTo>
                      <a:pt x="2643" y="82"/>
                      <a:pt x="2642" y="92"/>
                      <a:pt x="2640" y="101"/>
                    </a:cubicBezTo>
                    <a:cubicBezTo>
                      <a:pt x="2640" y="95"/>
                      <a:pt x="2637" y="88"/>
                      <a:pt x="2632" y="83"/>
                    </a:cubicBezTo>
                    <a:cubicBezTo>
                      <a:pt x="2632" y="74"/>
                      <a:pt x="2633" y="68"/>
                      <a:pt x="2633" y="68"/>
                    </a:cubicBezTo>
                    <a:cubicBezTo>
                      <a:pt x="2632" y="72"/>
                      <a:pt x="2631" y="76"/>
                      <a:pt x="2630" y="81"/>
                    </a:cubicBezTo>
                    <a:cubicBezTo>
                      <a:pt x="2630" y="81"/>
                      <a:pt x="2629" y="81"/>
                      <a:pt x="2629" y="80"/>
                    </a:cubicBezTo>
                    <a:cubicBezTo>
                      <a:pt x="2629" y="81"/>
                      <a:pt x="2630" y="81"/>
                      <a:pt x="2630" y="82"/>
                    </a:cubicBezTo>
                    <a:cubicBezTo>
                      <a:pt x="2627" y="101"/>
                      <a:pt x="2626" y="130"/>
                      <a:pt x="2626" y="142"/>
                    </a:cubicBezTo>
                    <a:cubicBezTo>
                      <a:pt x="2626" y="143"/>
                      <a:pt x="2625" y="144"/>
                      <a:pt x="2625" y="144"/>
                    </a:cubicBezTo>
                    <a:cubicBezTo>
                      <a:pt x="2624" y="141"/>
                      <a:pt x="2624" y="136"/>
                      <a:pt x="2624" y="131"/>
                    </a:cubicBezTo>
                    <a:cubicBezTo>
                      <a:pt x="2625" y="121"/>
                      <a:pt x="2627" y="112"/>
                      <a:pt x="2628" y="103"/>
                    </a:cubicBezTo>
                    <a:cubicBezTo>
                      <a:pt x="2627" y="108"/>
                      <a:pt x="2626" y="112"/>
                      <a:pt x="2625" y="117"/>
                    </a:cubicBezTo>
                    <a:cubicBezTo>
                      <a:pt x="2626" y="85"/>
                      <a:pt x="2632" y="45"/>
                      <a:pt x="2632" y="45"/>
                    </a:cubicBezTo>
                    <a:cubicBezTo>
                      <a:pt x="2625" y="60"/>
                      <a:pt x="2620" y="95"/>
                      <a:pt x="2618" y="120"/>
                    </a:cubicBezTo>
                    <a:cubicBezTo>
                      <a:pt x="2618" y="123"/>
                      <a:pt x="2617" y="125"/>
                      <a:pt x="2616" y="127"/>
                    </a:cubicBezTo>
                    <a:cubicBezTo>
                      <a:pt x="2616" y="103"/>
                      <a:pt x="2615" y="70"/>
                      <a:pt x="2615" y="70"/>
                    </a:cubicBezTo>
                    <a:cubicBezTo>
                      <a:pt x="2615" y="72"/>
                      <a:pt x="2615" y="76"/>
                      <a:pt x="2614" y="81"/>
                    </a:cubicBezTo>
                    <a:cubicBezTo>
                      <a:pt x="2613" y="73"/>
                      <a:pt x="2611" y="66"/>
                      <a:pt x="2608" y="60"/>
                    </a:cubicBezTo>
                    <a:cubicBezTo>
                      <a:pt x="2609" y="52"/>
                      <a:pt x="2609" y="46"/>
                      <a:pt x="2609" y="46"/>
                    </a:cubicBezTo>
                    <a:cubicBezTo>
                      <a:pt x="2607" y="51"/>
                      <a:pt x="2605" y="64"/>
                      <a:pt x="2604" y="79"/>
                    </a:cubicBezTo>
                    <a:cubicBezTo>
                      <a:pt x="2603" y="77"/>
                      <a:pt x="2603" y="75"/>
                      <a:pt x="2602" y="74"/>
                    </a:cubicBezTo>
                    <a:cubicBezTo>
                      <a:pt x="2601" y="83"/>
                      <a:pt x="2601" y="92"/>
                      <a:pt x="2601" y="102"/>
                    </a:cubicBezTo>
                    <a:cubicBezTo>
                      <a:pt x="2601" y="108"/>
                      <a:pt x="2600" y="115"/>
                      <a:pt x="2599" y="121"/>
                    </a:cubicBezTo>
                    <a:cubicBezTo>
                      <a:pt x="2599" y="123"/>
                      <a:pt x="2599" y="125"/>
                      <a:pt x="2598" y="127"/>
                    </a:cubicBezTo>
                    <a:cubicBezTo>
                      <a:pt x="2598" y="35"/>
                      <a:pt x="2596" y="34"/>
                      <a:pt x="2596" y="34"/>
                    </a:cubicBezTo>
                    <a:cubicBezTo>
                      <a:pt x="2598" y="49"/>
                      <a:pt x="2594" y="77"/>
                      <a:pt x="2590" y="102"/>
                    </a:cubicBezTo>
                    <a:cubicBezTo>
                      <a:pt x="2589" y="94"/>
                      <a:pt x="2587" y="85"/>
                      <a:pt x="2583" y="76"/>
                    </a:cubicBezTo>
                    <a:cubicBezTo>
                      <a:pt x="2584" y="70"/>
                      <a:pt x="2584" y="66"/>
                      <a:pt x="2584" y="66"/>
                    </a:cubicBezTo>
                    <a:cubicBezTo>
                      <a:pt x="2584" y="68"/>
                      <a:pt x="2583" y="71"/>
                      <a:pt x="2582" y="74"/>
                    </a:cubicBezTo>
                    <a:cubicBezTo>
                      <a:pt x="2582" y="73"/>
                      <a:pt x="2581" y="72"/>
                      <a:pt x="2580" y="71"/>
                    </a:cubicBezTo>
                    <a:cubicBezTo>
                      <a:pt x="2581" y="73"/>
                      <a:pt x="2581" y="74"/>
                      <a:pt x="2582" y="76"/>
                    </a:cubicBezTo>
                    <a:cubicBezTo>
                      <a:pt x="2580" y="83"/>
                      <a:pt x="2578" y="93"/>
                      <a:pt x="2577" y="103"/>
                    </a:cubicBezTo>
                    <a:cubicBezTo>
                      <a:pt x="2576" y="98"/>
                      <a:pt x="2575" y="94"/>
                      <a:pt x="2574" y="89"/>
                    </a:cubicBezTo>
                    <a:cubicBezTo>
                      <a:pt x="2575" y="96"/>
                      <a:pt x="2573" y="104"/>
                      <a:pt x="2571" y="112"/>
                    </a:cubicBezTo>
                    <a:cubicBezTo>
                      <a:pt x="2571" y="92"/>
                      <a:pt x="2570" y="70"/>
                      <a:pt x="2569" y="62"/>
                    </a:cubicBezTo>
                    <a:cubicBezTo>
                      <a:pt x="2569" y="67"/>
                      <a:pt x="2569" y="74"/>
                      <a:pt x="2569" y="82"/>
                    </a:cubicBezTo>
                    <a:cubicBezTo>
                      <a:pt x="2567" y="87"/>
                      <a:pt x="2564" y="94"/>
                      <a:pt x="2562" y="101"/>
                    </a:cubicBezTo>
                    <a:cubicBezTo>
                      <a:pt x="2562" y="91"/>
                      <a:pt x="2562" y="82"/>
                      <a:pt x="2562" y="75"/>
                    </a:cubicBezTo>
                    <a:cubicBezTo>
                      <a:pt x="2561" y="86"/>
                      <a:pt x="2559" y="102"/>
                      <a:pt x="2557" y="116"/>
                    </a:cubicBezTo>
                    <a:cubicBezTo>
                      <a:pt x="2555" y="123"/>
                      <a:pt x="2553" y="130"/>
                      <a:pt x="2551" y="136"/>
                    </a:cubicBezTo>
                    <a:cubicBezTo>
                      <a:pt x="2551" y="118"/>
                      <a:pt x="2554" y="89"/>
                      <a:pt x="2554" y="89"/>
                    </a:cubicBezTo>
                    <a:cubicBezTo>
                      <a:pt x="2553" y="93"/>
                      <a:pt x="2552" y="99"/>
                      <a:pt x="2549" y="106"/>
                    </a:cubicBezTo>
                    <a:cubicBezTo>
                      <a:pt x="2549" y="104"/>
                      <a:pt x="2549" y="101"/>
                      <a:pt x="2548" y="99"/>
                    </a:cubicBezTo>
                    <a:cubicBezTo>
                      <a:pt x="2548" y="96"/>
                      <a:pt x="2548" y="96"/>
                      <a:pt x="2548" y="96"/>
                    </a:cubicBezTo>
                    <a:cubicBezTo>
                      <a:pt x="2547" y="95"/>
                      <a:pt x="2547" y="95"/>
                      <a:pt x="2547" y="95"/>
                    </a:cubicBezTo>
                    <a:cubicBezTo>
                      <a:pt x="2547" y="104"/>
                      <a:pt x="2545" y="113"/>
                      <a:pt x="2543" y="122"/>
                    </a:cubicBezTo>
                    <a:cubicBezTo>
                      <a:pt x="2541" y="127"/>
                      <a:pt x="2540" y="131"/>
                      <a:pt x="2538" y="134"/>
                    </a:cubicBezTo>
                    <a:cubicBezTo>
                      <a:pt x="2538" y="130"/>
                      <a:pt x="2538" y="126"/>
                      <a:pt x="2538" y="122"/>
                    </a:cubicBezTo>
                    <a:cubicBezTo>
                      <a:pt x="2542" y="102"/>
                      <a:pt x="2549" y="76"/>
                      <a:pt x="2549" y="76"/>
                    </a:cubicBezTo>
                    <a:cubicBezTo>
                      <a:pt x="2544" y="82"/>
                      <a:pt x="2539" y="94"/>
                      <a:pt x="2535" y="105"/>
                    </a:cubicBezTo>
                    <a:cubicBezTo>
                      <a:pt x="2535" y="102"/>
                      <a:pt x="2534" y="98"/>
                      <a:pt x="2532" y="95"/>
                    </a:cubicBezTo>
                    <a:cubicBezTo>
                      <a:pt x="2533" y="74"/>
                      <a:pt x="2529" y="62"/>
                      <a:pt x="2529" y="62"/>
                    </a:cubicBezTo>
                    <a:cubicBezTo>
                      <a:pt x="2531" y="69"/>
                      <a:pt x="2531" y="78"/>
                      <a:pt x="2530" y="88"/>
                    </a:cubicBezTo>
                    <a:cubicBezTo>
                      <a:pt x="2527" y="83"/>
                      <a:pt x="2524" y="78"/>
                      <a:pt x="2520" y="73"/>
                    </a:cubicBezTo>
                    <a:cubicBezTo>
                      <a:pt x="2524" y="80"/>
                      <a:pt x="2527" y="92"/>
                      <a:pt x="2528" y="102"/>
                    </a:cubicBezTo>
                    <a:cubicBezTo>
                      <a:pt x="2527" y="108"/>
                      <a:pt x="2526" y="115"/>
                      <a:pt x="2525" y="120"/>
                    </a:cubicBezTo>
                    <a:cubicBezTo>
                      <a:pt x="2524" y="113"/>
                      <a:pt x="2523" y="106"/>
                      <a:pt x="2521" y="100"/>
                    </a:cubicBezTo>
                    <a:cubicBezTo>
                      <a:pt x="2522" y="89"/>
                      <a:pt x="2522" y="82"/>
                      <a:pt x="2522" y="82"/>
                    </a:cubicBezTo>
                    <a:cubicBezTo>
                      <a:pt x="2521" y="98"/>
                      <a:pt x="2521" y="98"/>
                      <a:pt x="2521" y="98"/>
                    </a:cubicBezTo>
                    <a:cubicBezTo>
                      <a:pt x="2520" y="94"/>
                      <a:pt x="2519" y="91"/>
                      <a:pt x="2517" y="88"/>
                    </a:cubicBezTo>
                    <a:cubicBezTo>
                      <a:pt x="2517" y="73"/>
                      <a:pt x="2516" y="60"/>
                      <a:pt x="2516" y="60"/>
                    </a:cubicBezTo>
                    <a:cubicBezTo>
                      <a:pt x="2516" y="72"/>
                      <a:pt x="2513" y="90"/>
                      <a:pt x="2513" y="90"/>
                    </a:cubicBezTo>
                    <a:cubicBezTo>
                      <a:pt x="2511" y="84"/>
                      <a:pt x="2511" y="64"/>
                      <a:pt x="2511" y="64"/>
                    </a:cubicBezTo>
                    <a:cubicBezTo>
                      <a:pt x="2511" y="68"/>
                      <a:pt x="2510" y="83"/>
                      <a:pt x="2508" y="98"/>
                    </a:cubicBezTo>
                    <a:cubicBezTo>
                      <a:pt x="2508" y="96"/>
                      <a:pt x="2507" y="95"/>
                      <a:pt x="2507" y="93"/>
                    </a:cubicBezTo>
                    <a:cubicBezTo>
                      <a:pt x="2506" y="88"/>
                      <a:pt x="2504" y="82"/>
                      <a:pt x="2502" y="76"/>
                    </a:cubicBezTo>
                    <a:cubicBezTo>
                      <a:pt x="2502" y="57"/>
                      <a:pt x="2502" y="42"/>
                      <a:pt x="2502" y="42"/>
                    </a:cubicBezTo>
                    <a:cubicBezTo>
                      <a:pt x="2502" y="49"/>
                      <a:pt x="2502" y="59"/>
                      <a:pt x="2501" y="70"/>
                    </a:cubicBezTo>
                    <a:cubicBezTo>
                      <a:pt x="2498" y="64"/>
                      <a:pt x="2496" y="57"/>
                      <a:pt x="2493" y="51"/>
                    </a:cubicBezTo>
                    <a:cubicBezTo>
                      <a:pt x="2492" y="52"/>
                      <a:pt x="2492" y="54"/>
                      <a:pt x="2492" y="55"/>
                    </a:cubicBezTo>
                    <a:cubicBezTo>
                      <a:pt x="2496" y="65"/>
                      <a:pt x="2498" y="74"/>
                      <a:pt x="2499" y="82"/>
                    </a:cubicBezTo>
                    <a:cubicBezTo>
                      <a:pt x="2499" y="88"/>
                      <a:pt x="2498" y="94"/>
                      <a:pt x="2497" y="100"/>
                    </a:cubicBezTo>
                    <a:cubicBezTo>
                      <a:pt x="2496" y="96"/>
                      <a:pt x="2495" y="92"/>
                      <a:pt x="2494" y="88"/>
                    </a:cubicBezTo>
                    <a:cubicBezTo>
                      <a:pt x="2495" y="78"/>
                      <a:pt x="2496" y="70"/>
                      <a:pt x="2496" y="70"/>
                    </a:cubicBezTo>
                    <a:cubicBezTo>
                      <a:pt x="2495" y="72"/>
                      <a:pt x="2494" y="78"/>
                      <a:pt x="2493" y="85"/>
                    </a:cubicBezTo>
                    <a:cubicBezTo>
                      <a:pt x="2491" y="82"/>
                      <a:pt x="2489" y="79"/>
                      <a:pt x="2487" y="76"/>
                    </a:cubicBezTo>
                    <a:cubicBezTo>
                      <a:pt x="2486" y="71"/>
                      <a:pt x="2486" y="66"/>
                      <a:pt x="2486" y="61"/>
                    </a:cubicBezTo>
                    <a:cubicBezTo>
                      <a:pt x="2485" y="73"/>
                      <a:pt x="2483" y="87"/>
                      <a:pt x="2481" y="101"/>
                    </a:cubicBezTo>
                    <a:cubicBezTo>
                      <a:pt x="2479" y="95"/>
                      <a:pt x="2477" y="90"/>
                      <a:pt x="2475" y="86"/>
                    </a:cubicBezTo>
                    <a:cubicBezTo>
                      <a:pt x="2476" y="73"/>
                      <a:pt x="2476" y="64"/>
                      <a:pt x="2476" y="64"/>
                    </a:cubicBezTo>
                    <a:cubicBezTo>
                      <a:pt x="2476" y="71"/>
                      <a:pt x="2474" y="82"/>
                      <a:pt x="2472" y="95"/>
                    </a:cubicBezTo>
                    <a:cubicBezTo>
                      <a:pt x="2470" y="87"/>
                      <a:pt x="2468" y="79"/>
                      <a:pt x="2464" y="71"/>
                    </a:cubicBezTo>
                    <a:cubicBezTo>
                      <a:pt x="2466" y="49"/>
                      <a:pt x="2467" y="30"/>
                      <a:pt x="2467" y="30"/>
                    </a:cubicBezTo>
                    <a:cubicBezTo>
                      <a:pt x="2465" y="35"/>
                      <a:pt x="2463" y="49"/>
                      <a:pt x="2461" y="65"/>
                    </a:cubicBezTo>
                    <a:cubicBezTo>
                      <a:pt x="2460" y="62"/>
                      <a:pt x="2458" y="59"/>
                      <a:pt x="2456" y="56"/>
                    </a:cubicBezTo>
                    <a:cubicBezTo>
                      <a:pt x="2456" y="63"/>
                      <a:pt x="2458" y="70"/>
                      <a:pt x="2460" y="78"/>
                    </a:cubicBezTo>
                    <a:cubicBezTo>
                      <a:pt x="2459" y="87"/>
                      <a:pt x="2458" y="97"/>
                      <a:pt x="2457" y="106"/>
                    </a:cubicBezTo>
                    <a:cubicBezTo>
                      <a:pt x="2457" y="105"/>
                      <a:pt x="2457" y="104"/>
                      <a:pt x="2456" y="103"/>
                    </a:cubicBezTo>
                    <a:cubicBezTo>
                      <a:pt x="2457" y="104"/>
                      <a:pt x="2457" y="106"/>
                      <a:pt x="2457" y="109"/>
                    </a:cubicBezTo>
                    <a:cubicBezTo>
                      <a:pt x="2456" y="120"/>
                      <a:pt x="2455" y="131"/>
                      <a:pt x="2455" y="138"/>
                    </a:cubicBezTo>
                    <a:cubicBezTo>
                      <a:pt x="2455" y="137"/>
                      <a:pt x="2454" y="135"/>
                      <a:pt x="2454" y="134"/>
                    </a:cubicBezTo>
                    <a:cubicBezTo>
                      <a:pt x="2453" y="99"/>
                      <a:pt x="2448" y="41"/>
                      <a:pt x="2448" y="41"/>
                    </a:cubicBezTo>
                    <a:cubicBezTo>
                      <a:pt x="2449" y="58"/>
                      <a:pt x="2448" y="86"/>
                      <a:pt x="2446" y="108"/>
                    </a:cubicBezTo>
                    <a:cubicBezTo>
                      <a:pt x="2444" y="105"/>
                      <a:pt x="2443" y="102"/>
                      <a:pt x="2441" y="99"/>
                    </a:cubicBezTo>
                    <a:cubicBezTo>
                      <a:pt x="2441" y="86"/>
                      <a:pt x="2441" y="73"/>
                      <a:pt x="2441" y="67"/>
                    </a:cubicBezTo>
                    <a:cubicBezTo>
                      <a:pt x="2441" y="75"/>
                      <a:pt x="2440" y="85"/>
                      <a:pt x="2439" y="94"/>
                    </a:cubicBezTo>
                    <a:cubicBezTo>
                      <a:pt x="2438" y="92"/>
                      <a:pt x="2437" y="91"/>
                      <a:pt x="2436" y="89"/>
                    </a:cubicBezTo>
                    <a:cubicBezTo>
                      <a:pt x="2437" y="91"/>
                      <a:pt x="2438" y="94"/>
                      <a:pt x="2438" y="97"/>
                    </a:cubicBezTo>
                    <a:cubicBezTo>
                      <a:pt x="2437" y="104"/>
                      <a:pt x="2436" y="110"/>
                      <a:pt x="2434" y="116"/>
                    </a:cubicBezTo>
                    <a:cubicBezTo>
                      <a:pt x="2433" y="110"/>
                      <a:pt x="2432" y="105"/>
                      <a:pt x="2430" y="101"/>
                    </a:cubicBezTo>
                    <a:cubicBezTo>
                      <a:pt x="2431" y="91"/>
                      <a:pt x="2432" y="83"/>
                      <a:pt x="2432" y="83"/>
                    </a:cubicBezTo>
                    <a:cubicBezTo>
                      <a:pt x="2432" y="86"/>
                      <a:pt x="2431" y="92"/>
                      <a:pt x="2429" y="98"/>
                    </a:cubicBezTo>
                    <a:cubicBezTo>
                      <a:pt x="2428" y="94"/>
                      <a:pt x="2427" y="91"/>
                      <a:pt x="2426" y="89"/>
                    </a:cubicBezTo>
                    <a:cubicBezTo>
                      <a:pt x="2427" y="74"/>
                      <a:pt x="2428" y="62"/>
                      <a:pt x="2428" y="62"/>
                    </a:cubicBezTo>
                    <a:cubicBezTo>
                      <a:pt x="2427" y="65"/>
                      <a:pt x="2426" y="75"/>
                      <a:pt x="2424" y="87"/>
                    </a:cubicBezTo>
                    <a:cubicBezTo>
                      <a:pt x="2422" y="83"/>
                      <a:pt x="2420" y="81"/>
                      <a:pt x="2417" y="78"/>
                    </a:cubicBezTo>
                    <a:cubicBezTo>
                      <a:pt x="2420" y="81"/>
                      <a:pt x="2422" y="84"/>
                      <a:pt x="2424" y="89"/>
                    </a:cubicBezTo>
                    <a:cubicBezTo>
                      <a:pt x="2423" y="96"/>
                      <a:pt x="2422" y="105"/>
                      <a:pt x="2421" y="113"/>
                    </a:cubicBezTo>
                    <a:cubicBezTo>
                      <a:pt x="2420" y="108"/>
                      <a:pt x="2419" y="104"/>
                      <a:pt x="2417" y="100"/>
                    </a:cubicBezTo>
                    <a:cubicBezTo>
                      <a:pt x="2416" y="86"/>
                      <a:pt x="2414" y="74"/>
                      <a:pt x="2413" y="68"/>
                    </a:cubicBezTo>
                    <a:cubicBezTo>
                      <a:pt x="2413" y="71"/>
                      <a:pt x="2414" y="76"/>
                      <a:pt x="2413" y="86"/>
                    </a:cubicBezTo>
                    <a:cubicBezTo>
                      <a:pt x="2413" y="87"/>
                      <a:pt x="2413" y="88"/>
                      <a:pt x="2413" y="90"/>
                    </a:cubicBezTo>
                    <a:cubicBezTo>
                      <a:pt x="2412" y="87"/>
                      <a:pt x="2410" y="84"/>
                      <a:pt x="2408" y="81"/>
                    </a:cubicBezTo>
                    <a:cubicBezTo>
                      <a:pt x="2411" y="85"/>
                      <a:pt x="2412" y="91"/>
                      <a:pt x="2412" y="96"/>
                    </a:cubicBezTo>
                    <a:cubicBezTo>
                      <a:pt x="2411" y="105"/>
                      <a:pt x="2409" y="115"/>
                      <a:pt x="2407" y="124"/>
                    </a:cubicBezTo>
                    <a:cubicBezTo>
                      <a:pt x="2407" y="113"/>
                      <a:pt x="2406" y="102"/>
                      <a:pt x="2404" y="91"/>
                    </a:cubicBezTo>
                    <a:cubicBezTo>
                      <a:pt x="2404" y="77"/>
                      <a:pt x="2404" y="77"/>
                      <a:pt x="2404" y="77"/>
                    </a:cubicBezTo>
                    <a:cubicBezTo>
                      <a:pt x="2407" y="35"/>
                      <a:pt x="2400" y="19"/>
                      <a:pt x="2400" y="19"/>
                    </a:cubicBezTo>
                    <a:cubicBezTo>
                      <a:pt x="2400" y="19"/>
                      <a:pt x="2403" y="31"/>
                      <a:pt x="2402" y="54"/>
                    </a:cubicBezTo>
                    <a:cubicBezTo>
                      <a:pt x="2401" y="59"/>
                      <a:pt x="2401" y="68"/>
                      <a:pt x="2400" y="78"/>
                    </a:cubicBezTo>
                    <a:cubicBezTo>
                      <a:pt x="2397" y="72"/>
                      <a:pt x="2394" y="66"/>
                      <a:pt x="2390" y="60"/>
                    </a:cubicBezTo>
                    <a:cubicBezTo>
                      <a:pt x="2390" y="61"/>
                      <a:pt x="2390" y="61"/>
                      <a:pt x="2390" y="61"/>
                    </a:cubicBezTo>
                    <a:cubicBezTo>
                      <a:pt x="2390" y="62"/>
                      <a:pt x="2390" y="63"/>
                      <a:pt x="2390" y="64"/>
                    </a:cubicBezTo>
                    <a:cubicBezTo>
                      <a:pt x="2388" y="44"/>
                      <a:pt x="2381" y="40"/>
                      <a:pt x="2381" y="40"/>
                    </a:cubicBezTo>
                    <a:cubicBezTo>
                      <a:pt x="2381" y="40"/>
                      <a:pt x="2387" y="44"/>
                      <a:pt x="2387" y="70"/>
                    </a:cubicBezTo>
                    <a:cubicBezTo>
                      <a:pt x="2387" y="76"/>
                      <a:pt x="2386" y="85"/>
                      <a:pt x="2384" y="94"/>
                    </a:cubicBezTo>
                    <a:cubicBezTo>
                      <a:pt x="2382" y="90"/>
                      <a:pt x="2379" y="86"/>
                      <a:pt x="2376" y="83"/>
                    </a:cubicBezTo>
                    <a:cubicBezTo>
                      <a:pt x="2379" y="87"/>
                      <a:pt x="2382" y="92"/>
                      <a:pt x="2384" y="97"/>
                    </a:cubicBezTo>
                    <a:cubicBezTo>
                      <a:pt x="2383" y="100"/>
                      <a:pt x="2383" y="103"/>
                      <a:pt x="2382" y="106"/>
                    </a:cubicBezTo>
                    <a:cubicBezTo>
                      <a:pt x="2381" y="104"/>
                      <a:pt x="2381" y="102"/>
                      <a:pt x="2380" y="100"/>
                    </a:cubicBezTo>
                    <a:cubicBezTo>
                      <a:pt x="2381" y="102"/>
                      <a:pt x="2381" y="105"/>
                      <a:pt x="2382" y="108"/>
                    </a:cubicBezTo>
                    <a:cubicBezTo>
                      <a:pt x="2381" y="111"/>
                      <a:pt x="2380" y="114"/>
                      <a:pt x="2379" y="117"/>
                    </a:cubicBezTo>
                    <a:cubicBezTo>
                      <a:pt x="2378" y="113"/>
                      <a:pt x="2376" y="108"/>
                      <a:pt x="2374" y="104"/>
                    </a:cubicBezTo>
                    <a:cubicBezTo>
                      <a:pt x="2375" y="87"/>
                      <a:pt x="2376" y="71"/>
                      <a:pt x="2376" y="71"/>
                    </a:cubicBezTo>
                    <a:cubicBezTo>
                      <a:pt x="2375" y="73"/>
                      <a:pt x="2373" y="84"/>
                      <a:pt x="2371" y="97"/>
                    </a:cubicBezTo>
                    <a:cubicBezTo>
                      <a:pt x="2370" y="95"/>
                      <a:pt x="2369" y="93"/>
                      <a:pt x="2368" y="92"/>
                    </a:cubicBezTo>
                    <a:cubicBezTo>
                      <a:pt x="2369" y="81"/>
                      <a:pt x="2370" y="72"/>
                      <a:pt x="2371" y="66"/>
                    </a:cubicBezTo>
                    <a:cubicBezTo>
                      <a:pt x="2370" y="73"/>
                      <a:pt x="2369" y="81"/>
                      <a:pt x="2367" y="90"/>
                    </a:cubicBezTo>
                    <a:cubicBezTo>
                      <a:pt x="2366" y="88"/>
                      <a:pt x="2364" y="86"/>
                      <a:pt x="2362" y="83"/>
                    </a:cubicBezTo>
                    <a:cubicBezTo>
                      <a:pt x="2366" y="26"/>
                      <a:pt x="2364" y="12"/>
                      <a:pt x="2364" y="12"/>
                    </a:cubicBezTo>
                    <a:cubicBezTo>
                      <a:pt x="2364" y="12"/>
                      <a:pt x="2364" y="18"/>
                      <a:pt x="2361" y="56"/>
                    </a:cubicBezTo>
                    <a:cubicBezTo>
                      <a:pt x="2360" y="64"/>
                      <a:pt x="2359" y="71"/>
                      <a:pt x="2358" y="78"/>
                    </a:cubicBezTo>
                    <a:cubicBezTo>
                      <a:pt x="2356" y="76"/>
                      <a:pt x="2353" y="73"/>
                      <a:pt x="2351" y="71"/>
                    </a:cubicBezTo>
                    <a:cubicBezTo>
                      <a:pt x="2352" y="48"/>
                      <a:pt x="2353" y="31"/>
                      <a:pt x="2353" y="31"/>
                    </a:cubicBezTo>
                    <a:cubicBezTo>
                      <a:pt x="2351" y="37"/>
                      <a:pt x="2349" y="52"/>
                      <a:pt x="2348" y="68"/>
                    </a:cubicBezTo>
                    <a:cubicBezTo>
                      <a:pt x="2346" y="66"/>
                      <a:pt x="2344" y="65"/>
                      <a:pt x="2342" y="63"/>
                    </a:cubicBezTo>
                    <a:cubicBezTo>
                      <a:pt x="2344" y="65"/>
                      <a:pt x="2346" y="67"/>
                      <a:pt x="2348" y="69"/>
                    </a:cubicBezTo>
                    <a:cubicBezTo>
                      <a:pt x="2347" y="82"/>
                      <a:pt x="2347" y="96"/>
                      <a:pt x="2346" y="109"/>
                    </a:cubicBezTo>
                    <a:cubicBezTo>
                      <a:pt x="2345" y="104"/>
                      <a:pt x="2343" y="99"/>
                      <a:pt x="2342" y="96"/>
                    </a:cubicBezTo>
                    <a:cubicBezTo>
                      <a:pt x="2343" y="104"/>
                      <a:pt x="2344" y="112"/>
                      <a:pt x="2346" y="120"/>
                    </a:cubicBezTo>
                    <a:cubicBezTo>
                      <a:pt x="2346" y="123"/>
                      <a:pt x="2346" y="126"/>
                      <a:pt x="2346" y="128"/>
                    </a:cubicBezTo>
                    <a:cubicBezTo>
                      <a:pt x="2345" y="125"/>
                      <a:pt x="2343" y="122"/>
                      <a:pt x="2342" y="118"/>
                    </a:cubicBezTo>
                    <a:cubicBezTo>
                      <a:pt x="2337" y="80"/>
                      <a:pt x="2330" y="28"/>
                      <a:pt x="2330" y="28"/>
                    </a:cubicBezTo>
                    <a:cubicBezTo>
                      <a:pt x="2330" y="39"/>
                      <a:pt x="2328" y="72"/>
                      <a:pt x="2326" y="100"/>
                    </a:cubicBezTo>
                    <a:cubicBezTo>
                      <a:pt x="2326" y="98"/>
                      <a:pt x="2325" y="97"/>
                      <a:pt x="2324" y="96"/>
                    </a:cubicBezTo>
                    <a:cubicBezTo>
                      <a:pt x="2325" y="97"/>
                      <a:pt x="2326" y="99"/>
                      <a:pt x="2326" y="100"/>
                    </a:cubicBezTo>
                    <a:cubicBezTo>
                      <a:pt x="2326" y="110"/>
                      <a:pt x="2325" y="120"/>
                      <a:pt x="2324" y="128"/>
                    </a:cubicBezTo>
                    <a:cubicBezTo>
                      <a:pt x="2324" y="128"/>
                      <a:pt x="2324" y="127"/>
                      <a:pt x="2324" y="127"/>
                    </a:cubicBezTo>
                    <a:cubicBezTo>
                      <a:pt x="2324" y="109"/>
                      <a:pt x="2322" y="87"/>
                      <a:pt x="2321" y="71"/>
                    </a:cubicBezTo>
                    <a:cubicBezTo>
                      <a:pt x="2322" y="68"/>
                      <a:pt x="2323" y="66"/>
                      <a:pt x="2324" y="64"/>
                    </a:cubicBezTo>
                    <a:cubicBezTo>
                      <a:pt x="2323" y="65"/>
                      <a:pt x="2322" y="67"/>
                      <a:pt x="2320" y="69"/>
                    </a:cubicBezTo>
                    <a:cubicBezTo>
                      <a:pt x="2320" y="61"/>
                      <a:pt x="2319" y="55"/>
                      <a:pt x="2319" y="53"/>
                    </a:cubicBezTo>
                    <a:cubicBezTo>
                      <a:pt x="2319" y="52"/>
                      <a:pt x="2320" y="52"/>
                      <a:pt x="2320" y="51"/>
                    </a:cubicBezTo>
                    <a:cubicBezTo>
                      <a:pt x="2320" y="51"/>
                      <a:pt x="2319" y="52"/>
                      <a:pt x="2319" y="52"/>
                    </a:cubicBezTo>
                    <a:cubicBezTo>
                      <a:pt x="2319" y="52"/>
                      <a:pt x="2319" y="52"/>
                      <a:pt x="2319" y="52"/>
                    </a:cubicBezTo>
                    <a:cubicBezTo>
                      <a:pt x="2319" y="52"/>
                      <a:pt x="2319" y="52"/>
                      <a:pt x="2319" y="52"/>
                    </a:cubicBezTo>
                    <a:cubicBezTo>
                      <a:pt x="2317" y="54"/>
                      <a:pt x="2315" y="56"/>
                      <a:pt x="2313" y="57"/>
                    </a:cubicBezTo>
                    <a:cubicBezTo>
                      <a:pt x="2314" y="54"/>
                      <a:pt x="2314" y="52"/>
                      <a:pt x="2314" y="50"/>
                    </a:cubicBezTo>
                    <a:cubicBezTo>
                      <a:pt x="2318" y="46"/>
                      <a:pt x="2321" y="42"/>
                      <a:pt x="2325" y="38"/>
                    </a:cubicBezTo>
                    <a:cubicBezTo>
                      <a:pt x="2321" y="41"/>
                      <a:pt x="2318" y="44"/>
                      <a:pt x="2315" y="47"/>
                    </a:cubicBezTo>
                    <a:cubicBezTo>
                      <a:pt x="2315" y="43"/>
                      <a:pt x="2316" y="40"/>
                      <a:pt x="2316" y="40"/>
                    </a:cubicBezTo>
                    <a:cubicBezTo>
                      <a:pt x="2315" y="43"/>
                      <a:pt x="2313" y="46"/>
                      <a:pt x="2312" y="50"/>
                    </a:cubicBezTo>
                    <a:cubicBezTo>
                      <a:pt x="2305" y="58"/>
                      <a:pt x="2300" y="66"/>
                      <a:pt x="2296" y="75"/>
                    </a:cubicBezTo>
                    <a:cubicBezTo>
                      <a:pt x="2295" y="70"/>
                      <a:pt x="2295" y="66"/>
                      <a:pt x="2295" y="63"/>
                    </a:cubicBezTo>
                    <a:cubicBezTo>
                      <a:pt x="2298" y="57"/>
                      <a:pt x="2301" y="50"/>
                      <a:pt x="2305" y="42"/>
                    </a:cubicBezTo>
                    <a:cubicBezTo>
                      <a:pt x="2296" y="52"/>
                      <a:pt x="2290" y="61"/>
                      <a:pt x="2286" y="71"/>
                    </a:cubicBezTo>
                    <a:cubicBezTo>
                      <a:pt x="2285" y="70"/>
                      <a:pt x="2284" y="70"/>
                      <a:pt x="2284" y="69"/>
                    </a:cubicBezTo>
                    <a:cubicBezTo>
                      <a:pt x="2284" y="68"/>
                      <a:pt x="2284" y="67"/>
                      <a:pt x="2283" y="65"/>
                    </a:cubicBezTo>
                    <a:cubicBezTo>
                      <a:pt x="2290" y="53"/>
                      <a:pt x="2298" y="41"/>
                      <a:pt x="2309" y="25"/>
                    </a:cubicBezTo>
                    <a:cubicBezTo>
                      <a:pt x="2298" y="40"/>
                      <a:pt x="2290" y="51"/>
                      <a:pt x="2283" y="63"/>
                    </a:cubicBezTo>
                    <a:cubicBezTo>
                      <a:pt x="2281" y="45"/>
                      <a:pt x="2279" y="30"/>
                      <a:pt x="2279" y="30"/>
                    </a:cubicBezTo>
                    <a:cubicBezTo>
                      <a:pt x="2280" y="35"/>
                      <a:pt x="2280" y="49"/>
                      <a:pt x="2280" y="65"/>
                    </a:cubicBezTo>
                    <a:cubicBezTo>
                      <a:pt x="2280" y="65"/>
                      <a:pt x="2279" y="65"/>
                      <a:pt x="2279" y="65"/>
                    </a:cubicBezTo>
                    <a:cubicBezTo>
                      <a:pt x="2279" y="65"/>
                      <a:pt x="2280" y="65"/>
                      <a:pt x="2280" y="65"/>
                    </a:cubicBezTo>
                    <a:cubicBezTo>
                      <a:pt x="2280" y="67"/>
                      <a:pt x="2280" y="69"/>
                      <a:pt x="2279" y="71"/>
                    </a:cubicBezTo>
                    <a:cubicBezTo>
                      <a:pt x="2278" y="74"/>
                      <a:pt x="2277" y="78"/>
                      <a:pt x="2276" y="81"/>
                    </a:cubicBezTo>
                    <a:cubicBezTo>
                      <a:pt x="2277" y="78"/>
                      <a:pt x="2278" y="76"/>
                      <a:pt x="2279" y="73"/>
                    </a:cubicBezTo>
                    <a:cubicBezTo>
                      <a:pt x="2279" y="79"/>
                      <a:pt x="2279" y="85"/>
                      <a:pt x="2279" y="91"/>
                    </a:cubicBezTo>
                    <a:cubicBezTo>
                      <a:pt x="2278" y="93"/>
                      <a:pt x="2278" y="95"/>
                      <a:pt x="2278" y="97"/>
                    </a:cubicBezTo>
                    <a:cubicBezTo>
                      <a:pt x="2277" y="96"/>
                      <a:pt x="2276" y="95"/>
                      <a:pt x="2276" y="94"/>
                    </a:cubicBezTo>
                    <a:cubicBezTo>
                      <a:pt x="2275" y="91"/>
                      <a:pt x="2275" y="88"/>
                      <a:pt x="2275" y="85"/>
                    </a:cubicBezTo>
                    <a:cubicBezTo>
                      <a:pt x="2275" y="83"/>
                      <a:pt x="2276" y="82"/>
                      <a:pt x="2276" y="81"/>
                    </a:cubicBezTo>
                    <a:cubicBezTo>
                      <a:pt x="2276" y="82"/>
                      <a:pt x="2275" y="83"/>
                      <a:pt x="2275" y="84"/>
                    </a:cubicBezTo>
                    <a:cubicBezTo>
                      <a:pt x="2274" y="72"/>
                      <a:pt x="2273" y="62"/>
                      <a:pt x="2273" y="55"/>
                    </a:cubicBezTo>
                    <a:cubicBezTo>
                      <a:pt x="2274" y="54"/>
                      <a:pt x="2275" y="53"/>
                      <a:pt x="2277" y="52"/>
                    </a:cubicBezTo>
                    <a:cubicBezTo>
                      <a:pt x="2275" y="53"/>
                      <a:pt x="2274" y="54"/>
                      <a:pt x="2273" y="54"/>
                    </a:cubicBezTo>
                    <a:cubicBezTo>
                      <a:pt x="2273" y="49"/>
                      <a:pt x="2272" y="46"/>
                      <a:pt x="2272" y="46"/>
                    </a:cubicBezTo>
                    <a:cubicBezTo>
                      <a:pt x="2272" y="48"/>
                      <a:pt x="2272" y="51"/>
                      <a:pt x="2272" y="55"/>
                    </a:cubicBezTo>
                    <a:cubicBezTo>
                      <a:pt x="2269" y="57"/>
                      <a:pt x="2266" y="59"/>
                      <a:pt x="2263" y="62"/>
                    </a:cubicBezTo>
                    <a:cubicBezTo>
                      <a:pt x="2263" y="58"/>
                      <a:pt x="2263" y="54"/>
                      <a:pt x="2263" y="50"/>
                    </a:cubicBezTo>
                    <a:cubicBezTo>
                      <a:pt x="2267" y="45"/>
                      <a:pt x="2272" y="40"/>
                      <a:pt x="2277" y="34"/>
                    </a:cubicBezTo>
                    <a:cubicBezTo>
                      <a:pt x="2272" y="39"/>
                      <a:pt x="2267" y="44"/>
                      <a:pt x="2263" y="48"/>
                    </a:cubicBezTo>
                    <a:cubicBezTo>
                      <a:pt x="2265" y="21"/>
                      <a:pt x="2266" y="0"/>
                      <a:pt x="2266" y="0"/>
                    </a:cubicBezTo>
                    <a:cubicBezTo>
                      <a:pt x="2262" y="10"/>
                      <a:pt x="2260" y="35"/>
                      <a:pt x="2259" y="53"/>
                    </a:cubicBezTo>
                    <a:cubicBezTo>
                      <a:pt x="2258" y="54"/>
                      <a:pt x="2257" y="55"/>
                      <a:pt x="2257" y="56"/>
                    </a:cubicBezTo>
                    <a:cubicBezTo>
                      <a:pt x="2255" y="44"/>
                      <a:pt x="2252" y="33"/>
                      <a:pt x="2252" y="33"/>
                    </a:cubicBezTo>
                    <a:cubicBezTo>
                      <a:pt x="2253" y="39"/>
                      <a:pt x="2253" y="49"/>
                      <a:pt x="2252" y="62"/>
                    </a:cubicBezTo>
                    <a:cubicBezTo>
                      <a:pt x="2250" y="63"/>
                      <a:pt x="2249" y="65"/>
                      <a:pt x="2248" y="67"/>
                    </a:cubicBezTo>
                    <a:cubicBezTo>
                      <a:pt x="2247" y="65"/>
                      <a:pt x="2246" y="63"/>
                      <a:pt x="2245" y="62"/>
                    </a:cubicBezTo>
                    <a:cubicBezTo>
                      <a:pt x="2245" y="63"/>
                      <a:pt x="2246" y="65"/>
                      <a:pt x="2247" y="68"/>
                    </a:cubicBezTo>
                    <a:cubicBezTo>
                      <a:pt x="2244" y="72"/>
                      <a:pt x="2242" y="75"/>
                      <a:pt x="2241" y="78"/>
                    </a:cubicBezTo>
                    <a:cubicBezTo>
                      <a:pt x="2240" y="61"/>
                      <a:pt x="2240" y="48"/>
                      <a:pt x="2240" y="48"/>
                    </a:cubicBezTo>
                    <a:cubicBezTo>
                      <a:pt x="2239" y="52"/>
                      <a:pt x="2238" y="65"/>
                      <a:pt x="2236" y="80"/>
                    </a:cubicBezTo>
                    <a:cubicBezTo>
                      <a:pt x="2235" y="82"/>
                      <a:pt x="2235" y="85"/>
                      <a:pt x="2234" y="87"/>
                    </a:cubicBezTo>
                    <a:cubicBezTo>
                      <a:pt x="2233" y="86"/>
                      <a:pt x="2233" y="86"/>
                      <a:pt x="2232" y="85"/>
                    </a:cubicBezTo>
                    <a:cubicBezTo>
                      <a:pt x="2235" y="48"/>
                      <a:pt x="2238" y="9"/>
                      <a:pt x="2238" y="9"/>
                    </a:cubicBezTo>
                    <a:cubicBezTo>
                      <a:pt x="2234" y="20"/>
                      <a:pt x="2230" y="57"/>
                      <a:pt x="2226" y="89"/>
                    </a:cubicBezTo>
                    <a:cubicBezTo>
                      <a:pt x="2225" y="91"/>
                      <a:pt x="2224" y="92"/>
                      <a:pt x="2224" y="93"/>
                    </a:cubicBezTo>
                    <a:cubicBezTo>
                      <a:pt x="2223" y="92"/>
                      <a:pt x="2222" y="90"/>
                      <a:pt x="2221" y="89"/>
                    </a:cubicBezTo>
                    <a:cubicBezTo>
                      <a:pt x="2224" y="72"/>
                      <a:pt x="2227" y="55"/>
                      <a:pt x="2227" y="37"/>
                    </a:cubicBezTo>
                    <a:cubicBezTo>
                      <a:pt x="2227" y="34"/>
                      <a:pt x="2227" y="30"/>
                      <a:pt x="2227" y="26"/>
                    </a:cubicBezTo>
                    <a:cubicBezTo>
                      <a:pt x="2220" y="45"/>
                      <a:pt x="2219" y="66"/>
                      <a:pt x="2215" y="86"/>
                    </a:cubicBezTo>
                    <a:cubicBezTo>
                      <a:pt x="2214" y="85"/>
                      <a:pt x="2214" y="84"/>
                      <a:pt x="2214" y="84"/>
                    </a:cubicBezTo>
                    <a:cubicBezTo>
                      <a:pt x="2214" y="84"/>
                      <a:pt x="2214" y="85"/>
                      <a:pt x="2215" y="86"/>
                    </a:cubicBezTo>
                    <a:cubicBezTo>
                      <a:pt x="2214" y="88"/>
                      <a:pt x="2214" y="90"/>
                      <a:pt x="2214" y="92"/>
                    </a:cubicBezTo>
                    <a:cubicBezTo>
                      <a:pt x="2213" y="94"/>
                      <a:pt x="2213" y="96"/>
                      <a:pt x="2212" y="98"/>
                    </a:cubicBezTo>
                    <a:cubicBezTo>
                      <a:pt x="2212" y="97"/>
                      <a:pt x="2211" y="96"/>
                      <a:pt x="2210" y="95"/>
                    </a:cubicBezTo>
                    <a:cubicBezTo>
                      <a:pt x="2210" y="86"/>
                      <a:pt x="2209" y="78"/>
                      <a:pt x="2208" y="72"/>
                    </a:cubicBezTo>
                    <a:cubicBezTo>
                      <a:pt x="2211" y="67"/>
                      <a:pt x="2215" y="63"/>
                      <a:pt x="2219" y="59"/>
                    </a:cubicBezTo>
                    <a:cubicBezTo>
                      <a:pt x="2215" y="62"/>
                      <a:pt x="2211" y="66"/>
                      <a:pt x="2208" y="70"/>
                    </a:cubicBezTo>
                    <a:cubicBezTo>
                      <a:pt x="2207" y="64"/>
                      <a:pt x="2207" y="60"/>
                      <a:pt x="2206" y="57"/>
                    </a:cubicBezTo>
                    <a:cubicBezTo>
                      <a:pt x="2207" y="54"/>
                      <a:pt x="2209" y="52"/>
                      <a:pt x="2210" y="50"/>
                    </a:cubicBezTo>
                    <a:cubicBezTo>
                      <a:pt x="2209" y="51"/>
                      <a:pt x="2207" y="53"/>
                      <a:pt x="2206" y="54"/>
                    </a:cubicBezTo>
                    <a:cubicBezTo>
                      <a:pt x="2206" y="53"/>
                      <a:pt x="2206" y="52"/>
                      <a:pt x="2206" y="52"/>
                    </a:cubicBezTo>
                    <a:cubicBezTo>
                      <a:pt x="2206" y="53"/>
                      <a:pt x="2206" y="54"/>
                      <a:pt x="2206" y="54"/>
                    </a:cubicBezTo>
                    <a:cubicBezTo>
                      <a:pt x="2204" y="56"/>
                      <a:pt x="2202" y="58"/>
                      <a:pt x="2200" y="60"/>
                    </a:cubicBezTo>
                    <a:cubicBezTo>
                      <a:pt x="2199" y="54"/>
                      <a:pt x="2198" y="48"/>
                      <a:pt x="2197" y="44"/>
                    </a:cubicBezTo>
                    <a:cubicBezTo>
                      <a:pt x="2198" y="49"/>
                      <a:pt x="2197" y="56"/>
                      <a:pt x="2196" y="64"/>
                    </a:cubicBezTo>
                    <a:cubicBezTo>
                      <a:pt x="2195" y="66"/>
                      <a:pt x="2194" y="68"/>
                      <a:pt x="2193" y="69"/>
                    </a:cubicBezTo>
                    <a:cubicBezTo>
                      <a:pt x="2191" y="67"/>
                      <a:pt x="2190" y="66"/>
                      <a:pt x="2188" y="64"/>
                    </a:cubicBezTo>
                    <a:cubicBezTo>
                      <a:pt x="2190" y="66"/>
                      <a:pt x="2191" y="67"/>
                      <a:pt x="2193" y="69"/>
                    </a:cubicBezTo>
                    <a:cubicBezTo>
                      <a:pt x="2191" y="71"/>
                      <a:pt x="2190" y="73"/>
                      <a:pt x="2189" y="75"/>
                    </a:cubicBezTo>
                    <a:cubicBezTo>
                      <a:pt x="2189" y="75"/>
                      <a:pt x="2189" y="75"/>
                      <a:pt x="2189" y="75"/>
                    </a:cubicBezTo>
                    <a:cubicBezTo>
                      <a:pt x="2189" y="75"/>
                      <a:pt x="2189" y="75"/>
                      <a:pt x="2189" y="75"/>
                    </a:cubicBezTo>
                    <a:cubicBezTo>
                      <a:pt x="2188" y="76"/>
                      <a:pt x="2187" y="77"/>
                      <a:pt x="2186" y="79"/>
                    </a:cubicBezTo>
                    <a:cubicBezTo>
                      <a:pt x="2186" y="79"/>
                      <a:pt x="2186" y="79"/>
                      <a:pt x="2186" y="79"/>
                    </a:cubicBezTo>
                    <a:cubicBezTo>
                      <a:pt x="2187" y="60"/>
                      <a:pt x="2187" y="45"/>
                      <a:pt x="2187" y="45"/>
                    </a:cubicBezTo>
                    <a:cubicBezTo>
                      <a:pt x="2187" y="50"/>
                      <a:pt x="2185" y="61"/>
                      <a:pt x="2182" y="73"/>
                    </a:cubicBezTo>
                    <a:cubicBezTo>
                      <a:pt x="2181" y="73"/>
                      <a:pt x="2181" y="73"/>
                      <a:pt x="2180" y="72"/>
                    </a:cubicBezTo>
                    <a:cubicBezTo>
                      <a:pt x="2181" y="70"/>
                      <a:pt x="2181" y="68"/>
                      <a:pt x="2181" y="66"/>
                    </a:cubicBezTo>
                    <a:cubicBezTo>
                      <a:pt x="2181" y="65"/>
                      <a:pt x="2181" y="65"/>
                      <a:pt x="2182" y="65"/>
                    </a:cubicBezTo>
                    <a:cubicBezTo>
                      <a:pt x="2181" y="65"/>
                      <a:pt x="2181" y="65"/>
                      <a:pt x="2181" y="66"/>
                    </a:cubicBezTo>
                    <a:cubicBezTo>
                      <a:pt x="2181" y="64"/>
                      <a:pt x="2181" y="63"/>
                      <a:pt x="2181" y="61"/>
                    </a:cubicBezTo>
                    <a:cubicBezTo>
                      <a:pt x="2181" y="55"/>
                      <a:pt x="2181" y="49"/>
                      <a:pt x="2180" y="42"/>
                    </a:cubicBezTo>
                    <a:cubicBezTo>
                      <a:pt x="2183" y="27"/>
                      <a:pt x="2185" y="17"/>
                      <a:pt x="2185" y="17"/>
                    </a:cubicBezTo>
                    <a:cubicBezTo>
                      <a:pt x="2182" y="22"/>
                      <a:pt x="2175" y="49"/>
                      <a:pt x="2169" y="78"/>
                    </a:cubicBezTo>
                    <a:cubicBezTo>
                      <a:pt x="2169" y="78"/>
                      <a:pt x="2169" y="78"/>
                      <a:pt x="2168" y="79"/>
                    </a:cubicBezTo>
                    <a:cubicBezTo>
                      <a:pt x="2167" y="76"/>
                      <a:pt x="2164" y="72"/>
                      <a:pt x="2162" y="69"/>
                    </a:cubicBezTo>
                    <a:cubicBezTo>
                      <a:pt x="2163" y="67"/>
                      <a:pt x="2165" y="66"/>
                      <a:pt x="2167" y="64"/>
                    </a:cubicBezTo>
                    <a:cubicBezTo>
                      <a:pt x="2165" y="66"/>
                      <a:pt x="2163" y="67"/>
                      <a:pt x="2162" y="69"/>
                    </a:cubicBezTo>
                    <a:cubicBezTo>
                      <a:pt x="2161" y="68"/>
                      <a:pt x="2160" y="67"/>
                      <a:pt x="2159" y="66"/>
                    </a:cubicBezTo>
                    <a:cubicBezTo>
                      <a:pt x="2159" y="60"/>
                      <a:pt x="2158" y="55"/>
                      <a:pt x="2158" y="52"/>
                    </a:cubicBezTo>
                    <a:cubicBezTo>
                      <a:pt x="2158" y="56"/>
                      <a:pt x="2158" y="60"/>
                      <a:pt x="2158" y="64"/>
                    </a:cubicBezTo>
                    <a:cubicBezTo>
                      <a:pt x="2154" y="60"/>
                      <a:pt x="2150" y="55"/>
                      <a:pt x="2145" y="50"/>
                    </a:cubicBezTo>
                    <a:cubicBezTo>
                      <a:pt x="2148" y="55"/>
                      <a:pt x="2151" y="60"/>
                      <a:pt x="2154" y="65"/>
                    </a:cubicBezTo>
                    <a:cubicBezTo>
                      <a:pt x="2153" y="68"/>
                      <a:pt x="2153" y="71"/>
                      <a:pt x="2152" y="76"/>
                    </a:cubicBezTo>
                    <a:cubicBezTo>
                      <a:pt x="2150" y="74"/>
                      <a:pt x="2148" y="71"/>
                      <a:pt x="2145" y="68"/>
                    </a:cubicBezTo>
                    <a:cubicBezTo>
                      <a:pt x="2145" y="54"/>
                      <a:pt x="2144" y="41"/>
                      <a:pt x="2143" y="33"/>
                    </a:cubicBezTo>
                    <a:cubicBezTo>
                      <a:pt x="2144" y="42"/>
                      <a:pt x="2143" y="53"/>
                      <a:pt x="2142" y="65"/>
                    </a:cubicBezTo>
                    <a:cubicBezTo>
                      <a:pt x="2140" y="63"/>
                      <a:pt x="2138" y="61"/>
                      <a:pt x="2136" y="59"/>
                    </a:cubicBezTo>
                    <a:cubicBezTo>
                      <a:pt x="2138" y="61"/>
                      <a:pt x="2140" y="63"/>
                      <a:pt x="2142" y="65"/>
                    </a:cubicBezTo>
                    <a:cubicBezTo>
                      <a:pt x="2141" y="72"/>
                      <a:pt x="2140" y="80"/>
                      <a:pt x="2139" y="87"/>
                    </a:cubicBezTo>
                    <a:cubicBezTo>
                      <a:pt x="2139" y="87"/>
                      <a:pt x="2139" y="87"/>
                      <a:pt x="2139" y="87"/>
                    </a:cubicBezTo>
                    <a:cubicBezTo>
                      <a:pt x="2138" y="85"/>
                      <a:pt x="2138" y="84"/>
                      <a:pt x="2137" y="83"/>
                    </a:cubicBezTo>
                    <a:cubicBezTo>
                      <a:pt x="2138" y="82"/>
                      <a:pt x="2138" y="82"/>
                      <a:pt x="2138" y="81"/>
                    </a:cubicBezTo>
                    <a:cubicBezTo>
                      <a:pt x="2138" y="82"/>
                      <a:pt x="2138" y="82"/>
                      <a:pt x="2137" y="83"/>
                    </a:cubicBezTo>
                    <a:cubicBezTo>
                      <a:pt x="2137" y="81"/>
                      <a:pt x="2136" y="79"/>
                      <a:pt x="2135" y="77"/>
                    </a:cubicBezTo>
                    <a:cubicBezTo>
                      <a:pt x="2136" y="79"/>
                      <a:pt x="2136" y="81"/>
                      <a:pt x="2137" y="83"/>
                    </a:cubicBezTo>
                    <a:cubicBezTo>
                      <a:pt x="2136" y="85"/>
                      <a:pt x="2135" y="86"/>
                      <a:pt x="2134" y="88"/>
                    </a:cubicBezTo>
                    <a:cubicBezTo>
                      <a:pt x="2135" y="86"/>
                      <a:pt x="2136" y="85"/>
                      <a:pt x="2137" y="83"/>
                    </a:cubicBezTo>
                    <a:cubicBezTo>
                      <a:pt x="2137" y="85"/>
                      <a:pt x="2138" y="86"/>
                      <a:pt x="2138" y="88"/>
                    </a:cubicBezTo>
                    <a:cubicBezTo>
                      <a:pt x="2136" y="91"/>
                      <a:pt x="2135" y="95"/>
                      <a:pt x="2133" y="98"/>
                    </a:cubicBezTo>
                    <a:cubicBezTo>
                      <a:pt x="2133" y="97"/>
                      <a:pt x="2133" y="97"/>
                      <a:pt x="2132" y="97"/>
                    </a:cubicBezTo>
                    <a:cubicBezTo>
                      <a:pt x="2132" y="95"/>
                      <a:pt x="2132" y="94"/>
                      <a:pt x="2132" y="93"/>
                    </a:cubicBezTo>
                    <a:cubicBezTo>
                      <a:pt x="2132" y="91"/>
                      <a:pt x="2133" y="89"/>
                      <a:pt x="2134" y="88"/>
                    </a:cubicBezTo>
                    <a:cubicBezTo>
                      <a:pt x="2133" y="89"/>
                      <a:pt x="2132" y="91"/>
                      <a:pt x="2131" y="92"/>
                    </a:cubicBezTo>
                    <a:cubicBezTo>
                      <a:pt x="2131" y="92"/>
                      <a:pt x="2131" y="91"/>
                      <a:pt x="2131" y="91"/>
                    </a:cubicBezTo>
                    <a:cubicBezTo>
                      <a:pt x="2131" y="74"/>
                      <a:pt x="2130" y="60"/>
                      <a:pt x="2130" y="60"/>
                    </a:cubicBezTo>
                    <a:cubicBezTo>
                      <a:pt x="2130" y="65"/>
                      <a:pt x="2130" y="73"/>
                      <a:pt x="2129" y="81"/>
                    </a:cubicBezTo>
                    <a:cubicBezTo>
                      <a:pt x="2128" y="79"/>
                      <a:pt x="2128" y="76"/>
                      <a:pt x="2127" y="74"/>
                    </a:cubicBezTo>
                    <a:cubicBezTo>
                      <a:pt x="2128" y="79"/>
                      <a:pt x="2128" y="83"/>
                      <a:pt x="2128" y="88"/>
                    </a:cubicBezTo>
                    <a:cubicBezTo>
                      <a:pt x="2127" y="86"/>
                      <a:pt x="2126" y="84"/>
                      <a:pt x="2125" y="83"/>
                    </a:cubicBezTo>
                    <a:cubicBezTo>
                      <a:pt x="2126" y="85"/>
                      <a:pt x="2127" y="87"/>
                      <a:pt x="2128" y="89"/>
                    </a:cubicBezTo>
                    <a:cubicBezTo>
                      <a:pt x="2128" y="89"/>
                      <a:pt x="2128" y="89"/>
                      <a:pt x="2128" y="89"/>
                    </a:cubicBezTo>
                    <a:cubicBezTo>
                      <a:pt x="2128" y="93"/>
                      <a:pt x="2127" y="97"/>
                      <a:pt x="2127" y="101"/>
                    </a:cubicBezTo>
                    <a:cubicBezTo>
                      <a:pt x="2126" y="103"/>
                      <a:pt x="2125" y="104"/>
                      <a:pt x="2125" y="106"/>
                    </a:cubicBezTo>
                    <a:cubicBezTo>
                      <a:pt x="2123" y="100"/>
                      <a:pt x="2122" y="95"/>
                      <a:pt x="2120" y="90"/>
                    </a:cubicBezTo>
                    <a:cubicBezTo>
                      <a:pt x="2121" y="88"/>
                      <a:pt x="2123" y="85"/>
                      <a:pt x="2124" y="83"/>
                    </a:cubicBezTo>
                    <a:cubicBezTo>
                      <a:pt x="2123" y="85"/>
                      <a:pt x="2121" y="87"/>
                      <a:pt x="2119" y="89"/>
                    </a:cubicBezTo>
                    <a:cubicBezTo>
                      <a:pt x="2119" y="88"/>
                      <a:pt x="2118" y="87"/>
                      <a:pt x="2118" y="87"/>
                    </a:cubicBezTo>
                    <a:cubicBezTo>
                      <a:pt x="2118" y="76"/>
                      <a:pt x="2119" y="68"/>
                      <a:pt x="2119" y="68"/>
                    </a:cubicBezTo>
                    <a:cubicBezTo>
                      <a:pt x="2118" y="72"/>
                      <a:pt x="2117" y="77"/>
                      <a:pt x="2116" y="82"/>
                    </a:cubicBezTo>
                    <a:cubicBezTo>
                      <a:pt x="2116" y="81"/>
                      <a:pt x="2116" y="80"/>
                      <a:pt x="2116" y="80"/>
                    </a:cubicBezTo>
                    <a:cubicBezTo>
                      <a:pt x="2116" y="80"/>
                      <a:pt x="2116" y="81"/>
                      <a:pt x="2116" y="82"/>
                    </a:cubicBezTo>
                    <a:cubicBezTo>
                      <a:pt x="2115" y="80"/>
                      <a:pt x="2114" y="78"/>
                      <a:pt x="2112" y="75"/>
                    </a:cubicBezTo>
                    <a:cubicBezTo>
                      <a:pt x="2113" y="65"/>
                      <a:pt x="2114" y="56"/>
                      <a:pt x="2115" y="48"/>
                    </a:cubicBezTo>
                    <a:cubicBezTo>
                      <a:pt x="2114" y="55"/>
                      <a:pt x="2112" y="64"/>
                      <a:pt x="2111" y="73"/>
                    </a:cubicBezTo>
                    <a:cubicBezTo>
                      <a:pt x="2109" y="70"/>
                      <a:pt x="2107" y="67"/>
                      <a:pt x="2105" y="64"/>
                    </a:cubicBezTo>
                    <a:cubicBezTo>
                      <a:pt x="2105" y="62"/>
                      <a:pt x="2105" y="59"/>
                      <a:pt x="2105" y="57"/>
                    </a:cubicBezTo>
                    <a:cubicBezTo>
                      <a:pt x="2104" y="58"/>
                      <a:pt x="2104" y="60"/>
                      <a:pt x="2103" y="62"/>
                    </a:cubicBezTo>
                    <a:cubicBezTo>
                      <a:pt x="2101" y="59"/>
                      <a:pt x="2098" y="55"/>
                      <a:pt x="2095" y="52"/>
                    </a:cubicBezTo>
                    <a:cubicBezTo>
                      <a:pt x="2095" y="48"/>
                      <a:pt x="2095" y="46"/>
                      <a:pt x="2095" y="46"/>
                    </a:cubicBezTo>
                    <a:cubicBezTo>
                      <a:pt x="2095" y="48"/>
                      <a:pt x="2095" y="49"/>
                      <a:pt x="2094" y="51"/>
                    </a:cubicBezTo>
                    <a:cubicBezTo>
                      <a:pt x="2091" y="47"/>
                      <a:pt x="2087" y="43"/>
                      <a:pt x="2083" y="39"/>
                    </a:cubicBezTo>
                    <a:cubicBezTo>
                      <a:pt x="2083" y="37"/>
                      <a:pt x="2083" y="35"/>
                      <a:pt x="2082" y="34"/>
                    </a:cubicBezTo>
                    <a:cubicBezTo>
                      <a:pt x="2082" y="34"/>
                      <a:pt x="2083" y="36"/>
                      <a:pt x="2083" y="39"/>
                    </a:cubicBezTo>
                    <a:cubicBezTo>
                      <a:pt x="2081" y="37"/>
                      <a:pt x="2080" y="36"/>
                      <a:pt x="2078" y="34"/>
                    </a:cubicBezTo>
                    <a:cubicBezTo>
                      <a:pt x="2080" y="36"/>
                      <a:pt x="2081" y="38"/>
                      <a:pt x="2083" y="40"/>
                    </a:cubicBezTo>
                    <a:cubicBezTo>
                      <a:pt x="2083" y="40"/>
                      <a:pt x="2083" y="40"/>
                      <a:pt x="2083" y="41"/>
                    </a:cubicBezTo>
                    <a:cubicBezTo>
                      <a:pt x="2083" y="40"/>
                      <a:pt x="2083" y="40"/>
                      <a:pt x="2083" y="40"/>
                    </a:cubicBezTo>
                    <a:cubicBezTo>
                      <a:pt x="2087" y="45"/>
                      <a:pt x="2090" y="49"/>
                      <a:pt x="2094" y="53"/>
                    </a:cubicBezTo>
                    <a:cubicBezTo>
                      <a:pt x="2093" y="55"/>
                      <a:pt x="2092" y="59"/>
                      <a:pt x="2092" y="62"/>
                    </a:cubicBezTo>
                    <a:cubicBezTo>
                      <a:pt x="2089" y="60"/>
                      <a:pt x="2087" y="58"/>
                      <a:pt x="2084" y="56"/>
                    </a:cubicBezTo>
                    <a:cubicBezTo>
                      <a:pt x="2083" y="50"/>
                      <a:pt x="2083" y="44"/>
                      <a:pt x="2083" y="41"/>
                    </a:cubicBezTo>
                    <a:cubicBezTo>
                      <a:pt x="2083" y="45"/>
                      <a:pt x="2083" y="50"/>
                      <a:pt x="2082" y="55"/>
                    </a:cubicBezTo>
                    <a:cubicBezTo>
                      <a:pt x="2081" y="54"/>
                      <a:pt x="2080" y="53"/>
                      <a:pt x="2078" y="52"/>
                    </a:cubicBezTo>
                    <a:cubicBezTo>
                      <a:pt x="2080" y="53"/>
                      <a:pt x="2081" y="54"/>
                      <a:pt x="2082" y="55"/>
                    </a:cubicBezTo>
                    <a:cubicBezTo>
                      <a:pt x="2082" y="64"/>
                      <a:pt x="2081" y="73"/>
                      <a:pt x="2079" y="83"/>
                    </a:cubicBezTo>
                    <a:cubicBezTo>
                      <a:pt x="2079" y="82"/>
                      <a:pt x="2079" y="81"/>
                      <a:pt x="2079" y="81"/>
                    </a:cubicBezTo>
                    <a:cubicBezTo>
                      <a:pt x="2079" y="82"/>
                      <a:pt x="2079" y="82"/>
                      <a:pt x="2079" y="83"/>
                    </a:cubicBezTo>
                    <a:cubicBezTo>
                      <a:pt x="2078" y="88"/>
                      <a:pt x="2078" y="92"/>
                      <a:pt x="2077" y="97"/>
                    </a:cubicBezTo>
                    <a:cubicBezTo>
                      <a:pt x="2075" y="89"/>
                      <a:pt x="2073" y="81"/>
                      <a:pt x="2070" y="73"/>
                    </a:cubicBezTo>
                    <a:cubicBezTo>
                      <a:pt x="2070" y="72"/>
                      <a:pt x="2070" y="71"/>
                      <a:pt x="2070" y="71"/>
                    </a:cubicBezTo>
                    <a:cubicBezTo>
                      <a:pt x="2071" y="70"/>
                      <a:pt x="2072" y="69"/>
                      <a:pt x="2073" y="68"/>
                    </a:cubicBezTo>
                    <a:cubicBezTo>
                      <a:pt x="2075" y="72"/>
                      <a:pt x="2077" y="76"/>
                      <a:pt x="2079" y="81"/>
                    </a:cubicBezTo>
                    <a:cubicBezTo>
                      <a:pt x="2077" y="76"/>
                      <a:pt x="2075" y="72"/>
                      <a:pt x="2073" y="67"/>
                    </a:cubicBezTo>
                    <a:cubicBezTo>
                      <a:pt x="2074" y="67"/>
                      <a:pt x="2074" y="66"/>
                      <a:pt x="2075" y="65"/>
                    </a:cubicBezTo>
                    <a:cubicBezTo>
                      <a:pt x="2074" y="66"/>
                      <a:pt x="2074" y="66"/>
                      <a:pt x="2073" y="67"/>
                    </a:cubicBezTo>
                    <a:cubicBezTo>
                      <a:pt x="2067" y="54"/>
                      <a:pt x="2057" y="41"/>
                      <a:pt x="2045" y="25"/>
                    </a:cubicBezTo>
                    <a:cubicBezTo>
                      <a:pt x="2057" y="42"/>
                      <a:pt x="2066" y="55"/>
                      <a:pt x="2072" y="68"/>
                    </a:cubicBezTo>
                    <a:cubicBezTo>
                      <a:pt x="2072" y="68"/>
                      <a:pt x="2071" y="69"/>
                      <a:pt x="2070" y="70"/>
                    </a:cubicBezTo>
                    <a:cubicBezTo>
                      <a:pt x="2070" y="68"/>
                      <a:pt x="2070" y="66"/>
                      <a:pt x="2070" y="66"/>
                    </a:cubicBezTo>
                    <a:cubicBezTo>
                      <a:pt x="2070" y="68"/>
                      <a:pt x="2070" y="69"/>
                      <a:pt x="2069" y="71"/>
                    </a:cubicBezTo>
                    <a:cubicBezTo>
                      <a:pt x="2069" y="71"/>
                      <a:pt x="2069" y="71"/>
                      <a:pt x="2069" y="71"/>
                    </a:cubicBezTo>
                    <a:cubicBezTo>
                      <a:pt x="2065" y="61"/>
                      <a:pt x="2058" y="52"/>
                      <a:pt x="2049" y="42"/>
                    </a:cubicBezTo>
                    <a:cubicBezTo>
                      <a:pt x="2056" y="55"/>
                      <a:pt x="2061" y="65"/>
                      <a:pt x="2065" y="75"/>
                    </a:cubicBezTo>
                    <a:cubicBezTo>
                      <a:pt x="2064" y="76"/>
                      <a:pt x="2063" y="77"/>
                      <a:pt x="2062" y="77"/>
                    </a:cubicBezTo>
                    <a:cubicBezTo>
                      <a:pt x="2060" y="73"/>
                      <a:pt x="2058" y="70"/>
                      <a:pt x="2056" y="68"/>
                    </a:cubicBezTo>
                    <a:cubicBezTo>
                      <a:pt x="2055" y="63"/>
                      <a:pt x="2055" y="60"/>
                      <a:pt x="2055" y="60"/>
                    </a:cubicBezTo>
                    <a:cubicBezTo>
                      <a:pt x="2055" y="61"/>
                      <a:pt x="2055" y="64"/>
                      <a:pt x="2055" y="67"/>
                    </a:cubicBezTo>
                    <a:cubicBezTo>
                      <a:pt x="2049" y="57"/>
                      <a:pt x="2041" y="47"/>
                      <a:pt x="2030" y="38"/>
                    </a:cubicBezTo>
                    <a:cubicBezTo>
                      <a:pt x="2040" y="49"/>
                      <a:pt x="2048" y="60"/>
                      <a:pt x="2054" y="71"/>
                    </a:cubicBezTo>
                    <a:cubicBezTo>
                      <a:pt x="2054" y="75"/>
                      <a:pt x="2054" y="80"/>
                      <a:pt x="2053" y="85"/>
                    </a:cubicBezTo>
                    <a:cubicBezTo>
                      <a:pt x="2053" y="84"/>
                      <a:pt x="2053" y="84"/>
                      <a:pt x="2052" y="83"/>
                    </a:cubicBezTo>
                    <a:cubicBezTo>
                      <a:pt x="2052" y="84"/>
                      <a:pt x="2053" y="85"/>
                      <a:pt x="2053" y="86"/>
                    </a:cubicBezTo>
                    <a:cubicBezTo>
                      <a:pt x="2053" y="87"/>
                      <a:pt x="2053" y="88"/>
                      <a:pt x="2053" y="89"/>
                    </a:cubicBezTo>
                    <a:cubicBezTo>
                      <a:pt x="2051" y="92"/>
                      <a:pt x="2050" y="94"/>
                      <a:pt x="2048" y="97"/>
                    </a:cubicBezTo>
                    <a:cubicBezTo>
                      <a:pt x="2048" y="93"/>
                      <a:pt x="2048" y="90"/>
                      <a:pt x="2048" y="87"/>
                    </a:cubicBezTo>
                    <a:cubicBezTo>
                      <a:pt x="2049" y="84"/>
                      <a:pt x="2050" y="82"/>
                      <a:pt x="2050" y="80"/>
                    </a:cubicBezTo>
                    <a:cubicBezTo>
                      <a:pt x="2051" y="81"/>
                      <a:pt x="2051" y="82"/>
                      <a:pt x="2052" y="83"/>
                    </a:cubicBezTo>
                    <a:cubicBezTo>
                      <a:pt x="2052" y="81"/>
                      <a:pt x="2051" y="80"/>
                      <a:pt x="2050" y="79"/>
                    </a:cubicBezTo>
                    <a:cubicBezTo>
                      <a:pt x="2051" y="79"/>
                      <a:pt x="2051" y="78"/>
                      <a:pt x="2051" y="77"/>
                    </a:cubicBezTo>
                    <a:cubicBezTo>
                      <a:pt x="2051" y="77"/>
                      <a:pt x="2050" y="78"/>
                      <a:pt x="2050" y="79"/>
                    </a:cubicBezTo>
                    <a:cubicBezTo>
                      <a:pt x="2049" y="77"/>
                      <a:pt x="2049" y="76"/>
                      <a:pt x="2048" y="75"/>
                    </a:cubicBezTo>
                    <a:cubicBezTo>
                      <a:pt x="2049" y="77"/>
                      <a:pt x="2049" y="78"/>
                      <a:pt x="2050" y="79"/>
                    </a:cubicBezTo>
                    <a:cubicBezTo>
                      <a:pt x="2049" y="80"/>
                      <a:pt x="2048" y="81"/>
                      <a:pt x="2048" y="82"/>
                    </a:cubicBezTo>
                    <a:cubicBezTo>
                      <a:pt x="2048" y="73"/>
                      <a:pt x="2048" y="68"/>
                      <a:pt x="2048" y="68"/>
                    </a:cubicBezTo>
                    <a:cubicBezTo>
                      <a:pt x="2047" y="72"/>
                      <a:pt x="2047" y="78"/>
                      <a:pt x="2046" y="85"/>
                    </a:cubicBezTo>
                    <a:cubicBezTo>
                      <a:pt x="2043" y="90"/>
                      <a:pt x="2041" y="94"/>
                      <a:pt x="2040" y="99"/>
                    </a:cubicBezTo>
                    <a:cubicBezTo>
                      <a:pt x="2040" y="98"/>
                      <a:pt x="2039" y="97"/>
                      <a:pt x="2039" y="96"/>
                    </a:cubicBezTo>
                    <a:cubicBezTo>
                      <a:pt x="2039" y="92"/>
                      <a:pt x="2040" y="89"/>
                      <a:pt x="2040" y="89"/>
                    </a:cubicBezTo>
                    <a:cubicBezTo>
                      <a:pt x="2040" y="91"/>
                      <a:pt x="2039" y="92"/>
                      <a:pt x="2039" y="94"/>
                    </a:cubicBezTo>
                    <a:cubicBezTo>
                      <a:pt x="2038" y="91"/>
                      <a:pt x="2037" y="88"/>
                      <a:pt x="2037" y="85"/>
                    </a:cubicBezTo>
                    <a:cubicBezTo>
                      <a:pt x="2036" y="88"/>
                      <a:pt x="2036" y="91"/>
                      <a:pt x="2036" y="94"/>
                    </a:cubicBezTo>
                    <a:cubicBezTo>
                      <a:pt x="2036" y="97"/>
                      <a:pt x="2036" y="100"/>
                      <a:pt x="2036" y="103"/>
                    </a:cubicBezTo>
                    <a:cubicBezTo>
                      <a:pt x="2035" y="107"/>
                      <a:pt x="2033" y="112"/>
                      <a:pt x="2032" y="116"/>
                    </a:cubicBezTo>
                    <a:cubicBezTo>
                      <a:pt x="2030" y="112"/>
                      <a:pt x="2029" y="108"/>
                      <a:pt x="2028" y="104"/>
                    </a:cubicBezTo>
                    <a:cubicBezTo>
                      <a:pt x="2029" y="109"/>
                      <a:pt x="2030" y="115"/>
                      <a:pt x="2030" y="120"/>
                    </a:cubicBezTo>
                    <a:cubicBezTo>
                      <a:pt x="2029" y="124"/>
                      <a:pt x="2027" y="127"/>
                      <a:pt x="2026" y="130"/>
                    </a:cubicBezTo>
                    <a:cubicBezTo>
                      <a:pt x="2025" y="128"/>
                      <a:pt x="2024" y="126"/>
                      <a:pt x="2024" y="123"/>
                    </a:cubicBezTo>
                    <a:cubicBezTo>
                      <a:pt x="2025" y="115"/>
                      <a:pt x="2027" y="106"/>
                      <a:pt x="2029" y="98"/>
                    </a:cubicBezTo>
                    <a:cubicBezTo>
                      <a:pt x="2030" y="98"/>
                      <a:pt x="2030" y="97"/>
                      <a:pt x="2030" y="96"/>
                    </a:cubicBezTo>
                    <a:cubicBezTo>
                      <a:pt x="2030" y="96"/>
                      <a:pt x="2030" y="97"/>
                      <a:pt x="2029" y="97"/>
                    </a:cubicBezTo>
                    <a:cubicBezTo>
                      <a:pt x="2032" y="86"/>
                      <a:pt x="2035" y="76"/>
                      <a:pt x="2035" y="76"/>
                    </a:cubicBezTo>
                    <a:cubicBezTo>
                      <a:pt x="2030" y="83"/>
                      <a:pt x="2024" y="96"/>
                      <a:pt x="2020" y="109"/>
                    </a:cubicBezTo>
                    <a:cubicBezTo>
                      <a:pt x="2020" y="107"/>
                      <a:pt x="2019" y="106"/>
                      <a:pt x="2019" y="104"/>
                    </a:cubicBezTo>
                    <a:cubicBezTo>
                      <a:pt x="2021" y="97"/>
                      <a:pt x="2024" y="90"/>
                      <a:pt x="2027" y="84"/>
                    </a:cubicBezTo>
                    <a:cubicBezTo>
                      <a:pt x="2024" y="90"/>
                      <a:pt x="2021" y="96"/>
                      <a:pt x="2019" y="102"/>
                    </a:cubicBezTo>
                    <a:cubicBezTo>
                      <a:pt x="2018" y="102"/>
                      <a:pt x="2018" y="101"/>
                      <a:pt x="2018" y="101"/>
                    </a:cubicBezTo>
                    <a:cubicBezTo>
                      <a:pt x="2020" y="77"/>
                      <a:pt x="2016" y="62"/>
                      <a:pt x="2016" y="62"/>
                    </a:cubicBezTo>
                    <a:cubicBezTo>
                      <a:pt x="2017" y="69"/>
                      <a:pt x="2017" y="80"/>
                      <a:pt x="2015" y="91"/>
                    </a:cubicBezTo>
                    <a:cubicBezTo>
                      <a:pt x="2015" y="89"/>
                      <a:pt x="2015" y="88"/>
                      <a:pt x="2014" y="87"/>
                    </a:cubicBezTo>
                    <a:cubicBezTo>
                      <a:pt x="2014" y="88"/>
                      <a:pt x="2014" y="88"/>
                      <a:pt x="2014" y="88"/>
                    </a:cubicBezTo>
                    <a:cubicBezTo>
                      <a:pt x="2014" y="90"/>
                      <a:pt x="2014" y="93"/>
                      <a:pt x="2015" y="96"/>
                    </a:cubicBezTo>
                    <a:cubicBezTo>
                      <a:pt x="2014" y="101"/>
                      <a:pt x="2014" y="105"/>
                      <a:pt x="2013" y="110"/>
                    </a:cubicBezTo>
                    <a:cubicBezTo>
                      <a:pt x="2012" y="109"/>
                      <a:pt x="2012" y="107"/>
                      <a:pt x="2011" y="106"/>
                    </a:cubicBezTo>
                    <a:cubicBezTo>
                      <a:pt x="2012" y="103"/>
                      <a:pt x="2012" y="99"/>
                      <a:pt x="2013" y="96"/>
                    </a:cubicBezTo>
                    <a:cubicBezTo>
                      <a:pt x="2012" y="98"/>
                      <a:pt x="2011" y="100"/>
                      <a:pt x="2010" y="103"/>
                    </a:cubicBezTo>
                    <a:cubicBezTo>
                      <a:pt x="2009" y="101"/>
                      <a:pt x="2008" y="99"/>
                      <a:pt x="2008" y="98"/>
                    </a:cubicBezTo>
                    <a:cubicBezTo>
                      <a:pt x="2008" y="89"/>
                      <a:pt x="2009" y="82"/>
                      <a:pt x="2009" y="82"/>
                    </a:cubicBezTo>
                    <a:cubicBezTo>
                      <a:pt x="2007" y="97"/>
                      <a:pt x="2007" y="97"/>
                      <a:pt x="2007" y="97"/>
                    </a:cubicBezTo>
                    <a:cubicBezTo>
                      <a:pt x="2006" y="94"/>
                      <a:pt x="2005" y="92"/>
                      <a:pt x="2004" y="90"/>
                    </a:cubicBezTo>
                    <a:cubicBezTo>
                      <a:pt x="2004" y="90"/>
                      <a:pt x="2004" y="90"/>
                      <a:pt x="2004" y="90"/>
                    </a:cubicBezTo>
                    <a:cubicBezTo>
                      <a:pt x="2004" y="90"/>
                      <a:pt x="2004" y="90"/>
                      <a:pt x="2004" y="90"/>
                    </a:cubicBezTo>
                    <a:cubicBezTo>
                      <a:pt x="2004" y="89"/>
                      <a:pt x="2004" y="89"/>
                      <a:pt x="2003" y="88"/>
                    </a:cubicBezTo>
                    <a:cubicBezTo>
                      <a:pt x="2003" y="83"/>
                      <a:pt x="2003" y="78"/>
                      <a:pt x="2003" y="73"/>
                    </a:cubicBezTo>
                    <a:cubicBezTo>
                      <a:pt x="2006" y="70"/>
                      <a:pt x="2009" y="66"/>
                      <a:pt x="2012" y="63"/>
                    </a:cubicBezTo>
                    <a:cubicBezTo>
                      <a:pt x="2009" y="66"/>
                      <a:pt x="2006" y="69"/>
                      <a:pt x="2003" y="71"/>
                    </a:cubicBezTo>
                    <a:cubicBezTo>
                      <a:pt x="2003" y="65"/>
                      <a:pt x="2002" y="60"/>
                      <a:pt x="2002" y="60"/>
                    </a:cubicBezTo>
                    <a:cubicBezTo>
                      <a:pt x="2002" y="64"/>
                      <a:pt x="2002" y="68"/>
                      <a:pt x="2002" y="72"/>
                    </a:cubicBezTo>
                    <a:cubicBezTo>
                      <a:pt x="2000" y="74"/>
                      <a:pt x="1999" y="75"/>
                      <a:pt x="1998" y="77"/>
                    </a:cubicBezTo>
                    <a:cubicBezTo>
                      <a:pt x="1997" y="70"/>
                      <a:pt x="1997" y="64"/>
                      <a:pt x="1997" y="64"/>
                    </a:cubicBezTo>
                    <a:cubicBezTo>
                      <a:pt x="1997" y="66"/>
                      <a:pt x="1997" y="71"/>
                      <a:pt x="1996" y="78"/>
                    </a:cubicBezTo>
                    <a:cubicBezTo>
                      <a:pt x="1993" y="81"/>
                      <a:pt x="1991" y="85"/>
                      <a:pt x="1989" y="88"/>
                    </a:cubicBezTo>
                    <a:cubicBezTo>
                      <a:pt x="1989" y="64"/>
                      <a:pt x="1988" y="42"/>
                      <a:pt x="1988" y="42"/>
                    </a:cubicBezTo>
                    <a:cubicBezTo>
                      <a:pt x="1989" y="55"/>
                      <a:pt x="1986" y="77"/>
                      <a:pt x="1984" y="96"/>
                    </a:cubicBezTo>
                    <a:cubicBezTo>
                      <a:pt x="1982" y="100"/>
                      <a:pt x="1980" y="104"/>
                      <a:pt x="1979" y="107"/>
                    </a:cubicBezTo>
                    <a:cubicBezTo>
                      <a:pt x="1978" y="107"/>
                      <a:pt x="1978" y="106"/>
                      <a:pt x="1978" y="106"/>
                    </a:cubicBezTo>
                    <a:cubicBezTo>
                      <a:pt x="1979" y="87"/>
                      <a:pt x="1982" y="70"/>
                      <a:pt x="1982" y="70"/>
                    </a:cubicBezTo>
                    <a:cubicBezTo>
                      <a:pt x="1980" y="74"/>
                      <a:pt x="1977" y="98"/>
                      <a:pt x="1975" y="117"/>
                    </a:cubicBezTo>
                    <a:cubicBezTo>
                      <a:pt x="1975" y="118"/>
                      <a:pt x="1975" y="119"/>
                      <a:pt x="1975" y="120"/>
                    </a:cubicBezTo>
                    <a:cubicBezTo>
                      <a:pt x="1975" y="119"/>
                      <a:pt x="1975" y="119"/>
                      <a:pt x="1975" y="118"/>
                    </a:cubicBezTo>
                    <a:cubicBezTo>
                      <a:pt x="1975" y="119"/>
                      <a:pt x="1975" y="119"/>
                      <a:pt x="1975" y="120"/>
                    </a:cubicBezTo>
                    <a:cubicBezTo>
                      <a:pt x="1974" y="121"/>
                      <a:pt x="1974" y="121"/>
                      <a:pt x="1974" y="122"/>
                    </a:cubicBezTo>
                    <a:cubicBezTo>
                      <a:pt x="1974" y="115"/>
                      <a:pt x="1974" y="108"/>
                      <a:pt x="1974" y="101"/>
                    </a:cubicBezTo>
                    <a:cubicBezTo>
                      <a:pt x="1974" y="101"/>
                      <a:pt x="1974" y="100"/>
                      <a:pt x="1974" y="100"/>
                    </a:cubicBezTo>
                    <a:cubicBezTo>
                      <a:pt x="1974" y="100"/>
                      <a:pt x="1974" y="101"/>
                      <a:pt x="1974" y="101"/>
                    </a:cubicBezTo>
                    <a:cubicBezTo>
                      <a:pt x="1974" y="98"/>
                      <a:pt x="1974" y="94"/>
                      <a:pt x="1973" y="91"/>
                    </a:cubicBezTo>
                    <a:cubicBezTo>
                      <a:pt x="1975" y="88"/>
                      <a:pt x="1977" y="85"/>
                      <a:pt x="1979" y="83"/>
                    </a:cubicBezTo>
                    <a:cubicBezTo>
                      <a:pt x="1977" y="85"/>
                      <a:pt x="1975" y="87"/>
                      <a:pt x="1973" y="90"/>
                    </a:cubicBezTo>
                    <a:cubicBezTo>
                      <a:pt x="1973" y="79"/>
                      <a:pt x="1972" y="69"/>
                      <a:pt x="1972" y="61"/>
                    </a:cubicBezTo>
                    <a:cubicBezTo>
                      <a:pt x="1971" y="73"/>
                      <a:pt x="1969" y="87"/>
                      <a:pt x="1967" y="100"/>
                    </a:cubicBezTo>
                    <a:cubicBezTo>
                      <a:pt x="1963" y="107"/>
                      <a:pt x="1960" y="115"/>
                      <a:pt x="1958" y="123"/>
                    </a:cubicBezTo>
                    <a:cubicBezTo>
                      <a:pt x="1959" y="109"/>
                      <a:pt x="1960" y="92"/>
                      <a:pt x="1961" y="80"/>
                    </a:cubicBezTo>
                    <a:cubicBezTo>
                      <a:pt x="1963" y="73"/>
                      <a:pt x="1964" y="67"/>
                      <a:pt x="1964" y="61"/>
                    </a:cubicBezTo>
                    <a:cubicBezTo>
                      <a:pt x="1964" y="60"/>
                      <a:pt x="1964" y="60"/>
                      <a:pt x="1964" y="60"/>
                    </a:cubicBezTo>
                    <a:cubicBezTo>
                      <a:pt x="1955" y="75"/>
                      <a:pt x="1951" y="88"/>
                      <a:pt x="1949" y="102"/>
                    </a:cubicBezTo>
                    <a:cubicBezTo>
                      <a:pt x="1949" y="102"/>
                      <a:pt x="1949" y="101"/>
                      <a:pt x="1949" y="101"/>
                    </a:cubicBezTo>
                    <a:cubicBezTo>
                      <a:pt x="1950" y="68"/>
                      <a:pt x="1953" y="30"/>
                      <a:pt x="1953" y="30"/>
                    </a:cubicBezTo>
                    <a:cubicBezTo>
                      <a:pt x="1951" y="38"/>
                      <a:pt x="1948" y="60"/>
                      <a:pt x="1946" y="83"/>
                    </a:cubicBezTo>
                    <a:cubicBezTo>
                      <a:pt x="1943" y="87"/>
                      <a:pt x="1940" y="92"/>
                      <a:pt x="1938" y="97"/>
                    </a:cubicBezTo>
                    <a:cubicBezTo>
                      <a:pt x="1938" y="91"/>
                      <a:pt x="1937" y="85"/>
                      <a:pt x="1937" y="79"/>
                    </a:cubicBezTo>
                    <a:cubicBezTo>
                      <a:pt x="1937" y="78"/>
                      <a:pt x="1937" y="78"/>
                      <a:pt x="1938" y="78"/>
                    </a:cubicBezTo>
                    <a:cubicBezTo>
                      <a:pt x="1937" y="78"/>
                      <a:pt x="1937" y="78"/>
                      <a:pt x="1937" y="78"/>
                    </a:cubicBezTo>
                    <a:cubicBezTo>
                      <a:pt x="1935" y="58"/>
                      <a:pt x="1934" y="41"/>
                      <a:pt x="1934" y="41"/>
                    </a:cubicBezTo>
                    <a:cubicBezTo>
                      <a:pt x="1935" y="52"/>
                      <a:pt x="1935" y="67"/>
                      <a:pt x="1934" y="82"/>
                    </a:cubicBezTo>
                    <a:cubicBezTo>
                      <a:pt x="1932" y="84"/>
                      <a:pt x="1930" y="87"/>
                      <a:pt x="1928" y="92"/>
                    </a:cubicBezTo>
                    <a:cubicBezTo>
                      <a:pt x="1927" y="82"/>
                      <a:pt x="1928" y="72"/>
                      <a:pt x="1928" y="68"/>
                    </a:cubicBezTo>
                    <a:cubicBezTo>
                      <a:pt x="1927" y="77"/>
                      <a:pt x="1926" y="88"/>
                      <a:pt x="1924" y="99"/>
                    </a:cubicBezTo>
                    <a:cubicBezTo>
                      <a:pt x="1922" y="94"/>
                      <a:pt x="1921" y="89"/>
                      <a:pt x="1919" y="84"/>
                    </a:cubicBezTo>
                    <a:cubicBezTo>
                      <a:pt x="1921" y="90"/>
                      <a:pt x="1922" y="96"/>
                      <a:pt x="1923" y="101"/>
                    </a:cubicBezTo>
                    <a:cubicBezTo>
                      <a:pt x="1923" y="105"/>
                      <a:pt x="1922" y="109"/>
                      <a:pt x="1921" y="113"/>
                    </a:cubicBezTo>
                    <a:cubicBezTo>
                      <a:pt x="1921" y="110"/>
                      <a:pt x="1921" y="108"/>
                      <a:pt x="1921" y="105"/>
                    </a:cubicBezTo>
                    <a:cubicBezTo>
                      <a:pt x="1920" y="108"/>
                      <a:pt x="1920" y="115"/>
                      <a:pt x="1920" y="119"/>
                    </a:cubicBezTo>
                    <a:cubicBezTo>
                      <a:pt x="1919" y="120"/>
                      <a:pt x="1919" y="122"/>
                      <a:pt x="1919" y="124"/>
                    </a:cubicBezTo>
                    <a:cubicBezTo>
                      <a:pt x="1918" y="125"/>
                      <a:pt x="1918" y="127"/>
                      <a:pt x="1918" y="128"/>
                    </a:cubicBezTo>
                    <a:cubicBezTo>
                      <a:pt x="1917" y="124"/>
                      <a:pt x="1916" y="120"/>
                      <a:pt x="1915" y="116"/>
                    </a:cubicBezTo>
                    <a:cubicBezTo>
                      <a:pt x="1916" y="108"/>
                      <a:pt x="1917" y="100"/>
                      <a:pt x="1917" y="94"/>
                    </a:cubicBezTo>
                    <a:cubicBezTo>
                      <a:pt x="1918" y="92"/>
                      <a:pt x="1918" y="91"/>
                      <a:pt x="1919" y="89"/>
                    </a:cubicBezTo>
                    <a:cubicBezTo>
                      <a:pt x="1918" y="90"/>
                      <a:pt x="1918" y="91"/>
                      <a:pt x="1917" y="92"/>
                    </a:cubicBezTo>
                    <a:cubicBezTo>
                      <a:pt x="1918" y="87"/>
                      <a:pt x="1918" y="83"/>
                      <a:pt x="1918" y="83"/>
                    </a:cubicBezTo>
                    <a:cubicBezTo>
                      <a:pt x="1918" y="85"/>
                      <a:pt x="1917" y="89"/>
                      <a:pt x="1916" y="93"/>
                    </a:cubicBezTo>
                    <a:cubicBezTo>
                      <a:pt x="1915" y="96"/>
                      <a:pt x="1913" y="99"/>
                      <a:pt x="1912" y="102"/>
                    </a:cubicBezTo>
                    <a:cubicBezTo>
                      <a:pt x="1911" y="101"/>
                      <a:pt x="1911" y="100"/>
                      <a:pt x="1911" y="99"/>
                    </a:cubicBezTo>
                    <a:cubicBezTo>
                      <a:pt x="1913" y="80"/>
                      <a:pt x="1915" y="62"/>
                      <a:pt x="1915" y="62"/>
                    </a:cubicBezTo>
                    <a:cubicBezTo>
                      <a:pt x="1913" y="66"/>
                      <a:pt x="1911" y="80"/>
                      <a:pt x="1909" y="95"/>
                    </a:cubicBezTo>
                    <a:cubicBezTo>
                      <a:pt x="1909" y="94"/>
                      <a:pt x="1908" y="92"/>
                      <a:pt x="1907" y="90"/>
                    </a:cubicBezTo>
                    <a:cubicBezTo>
                      <a:pt x="1908" y="92"/>
                      <a:pt x="1909" y="94"/>
                      <a:pt x="1909" y="96"/>
                    </a:cubicBezTo>
                    <a:cubicBezTo>
                      <a:pt x="1909" y="101"/>
                      <a:pt x="1908" y="106"/>
                      <a:pt x="1908" y="110"/>
                    </a:cubicBezTo>
                    <a:cubicBezTo>
                      <a:pt x="1907" y="113"/>
                      <a:pt x="1906" y="116"/>
                      <a:pt x="1905" y="118"/>
                    </a:cubicBezTo>
                    <a:cubicBezTo>
                      <a:pt x="1903" y="94"/>
                      <a:pt x="1898" y="64"/>
                      <a:pt x="1898" y="64"/>
                    </a:cubicBezTo>
                    <a:cubicBezTo>
                      <a:pt x="1898" y="64"/>
                      <a:pt x="1898" y="73"/>
                      <a:pt x="1899" y="82"/>
                    </a:cubicBezTo>
                    <a:cubicBezTo>
                      <a:pt x="1900" y="88"/>
                      <a:pt x="1899" y="98"/>
                      <a:pt x="1897" y="108"/>
                    </a:cubicBezTo>
                    <a:cubicBezTo>
                      <a:pt x="1896" y="111"/>
                      <a:pt x="1895" y="114"/>
                      <a:pt x="1894" y="117"/>
                    </a:cubicBezTo>
                    <a:cubicBezTo>
                      <a:pt x="1894" y="108"/>
                      <a:pt x="1893" y="99"/>
                      <a:pt x="1891" y="90"/>
                    </a:cubicBezTo>
                    <a:cubicBezTo>
                      <a:pt x="1894" y="78"/>
                      <a:pt x="1899" y="66"/>
                      <a:pt x="1898" y="56"/>
                    </a:cubicBezTo>
                    <a:cubicBezTo>
                      <a:pt x="1895" y="62"/>
                      <a:pt x="1892" y="67"/>
                      <a:pt x="1890" y="72"/>
                    </a:cubicBezTo>
                    <a:cubicBezTo>
                      <a:pt x="1893" y="34"/>
                      <a:pt x="1886" y="19"/>
                      <a:pt x="1886" y="19"/>
                    </a:cubicBezTo>
                    <a:cubicBezTo>
                      <a:pt x="1886" y="19"/>
                      <a:pt x="1889" y="31"/>
                      <a:pt x="1888" y="54"/>
                    </a:cubicBezTo>
                    <a:cubicBezTo>
                      <a:pt x="1887" y="61"/>
                      <a:pt x="1886" y="74"/>
                      <a:pt x="1885" y="88"/>
                    </a:cubicBezTo>
                    <a:cubicBezTo>
                      <a:pt x="1883" y="92"/>
                      <a:pt x="1882" y="97"/>
                      <a:pt x="1882" y="101"/>
                    </a:cubicBezTo>
                    <a:cubicBezTo>
                      <a:pt x="1881" y="98"/>
                      <a:pt x="1880" y="95"/>
                      <a:pt x="1878" y="91"/>
                    </a:cubicBezTo>
                    <a:cubicBezTo>
                      <a:pt x="1879" y="89"/>
                      <a:pt x="1879" y="87"/>
                      <a:pt x="1880" y="85"/>
                    </a:cubicBezTo>
                    <a:cubicBezTo>
                      <a:pt x="1879" y="87"/>
                      <a:pt x="1879" y="88"/>
                      <a:pt x="1878" y="90"/>
                    </a:cubicBezTo>
                    <a:cubicBezTo>
                      <a:pt x="1878" y="89"/>
                      <a:pt x="1877" y="88"/>
                      <a:pt x="1877" y="87"/>
                    </a:cubicBezTo>
                    <a:cubicBezTo>
                      <a:pt x="1877" y="83"/>
                      <a:pt x="1877" y="78"/>
                      <a:pt x="1877" y="74"/>
                    </a:cubicBezTo>
                    <a:cubicBezTo>
                      <a:pt x="1877" y="46"/>
                      <a:pt x="1867" y="40"/>
                      <a:pt x="1867" y="40"/>
                    </a:cubicBezTo>
                    <a:cubicBezTo>
                      <a:pt x="1867" y="40"/>
                      <a:pt x="1873" y="44"/>
                      <a:pt x="1873" y="70"/>
                    </a:cubicBezTo>
                    <a:cubicBezTo>
                      <a:pt x="1873" y="84"/>
                      <a:pt x="1868" y="108"/>
                      <a:pt x="1863" y="125"/>
                    </a:cubicBezTo>
                    <a:cubicBezTo>
                      <a:pt x="1863" y="123"/>
                      <a:pt x="1863" y="120"/>
                      <a:pt x="1862" y="118"/>
                    </a:cubicBezTo>
                    <a:cubicBezTo>
                      <a:pt x="1863" y="111"/>
                      <a:pt x="1864" y="105"/>
                      <a:pt x="1864" y="98"/>
                    </a:cubicBezTo>
                    <a:cubicBezTo>
                      <a:pt x="1863" y="101"/>
                      <a:pt x="1862" y="104"/>
                      <a:pt x="1862" y="107"/>
                    </a:cubicBezTo>
                    <a:cubicBezTo>
                      <a:pt x="1862" y="107"/>
                      <a:pt x="1862" y="106"/>
                      <a:pt x="1862" y="106"/>
                    </a:cubicBezTo>
                    <a:cubicBezTo>
                      <a:pt x="1862" y="97"/>
                      <a:pt x="1863" y="83"/>
                      <a:pt x="1869" y="75"/>
                    </a:cubicBezTo>
                    <a:cubicBezTo>
                      <a:pt x="1866" y="77"/>
                      <a:pt x="1863" y="82"/>
                      <a:pt x="1861" y="87"/>
                    </a:cubicBezTo>
                    <a:cubicBezTo>
                      <a:pt x="1862" y="78"/>
                      <a:pt x="1862" y="71"/>
                      <a:pt x="1862" y="71"/>
                    </a:cubicBezTo>
                    <a:cubicBezTo>
                      <a:pt x="1861" y="75"/>
                      <a:pt x="1858" y="97"/>
                      <a:pt x="1854" y="116"/>
                    </a:cubicBezTo>
                    <a:cubicBezTo>
                      <a:pt x="1854" y="114"/>
                      <a:pt x="1854" y="112"/>
                      <a:pt x="1853" y="110"/>
                    </a:cubicBezTo>
                    <a:cubicBezTo>
                      <a:pt x="1854" y="99"/>
                      <a:pt x="1855" y="87"/>
                      <a:pt x="1856" y="78"/>
                    </a:cubicBezTo>
                    <a:cubicBezTo>
                      <a:pt x="1858" y="71"/>
                      <a:pt x="1860" y="63"/>
                      <a:pt x="1862" y="55"/>
                    </a:cubicBezTo>
                    <a:cubicBezTo>
                      <a:pt x="1862" y="54"/>
                      <a:pt x="1862" y="52"/>
                      <a:pt x="1862" y="51"/>
                    </a:cubicBezTo>
                    <a:cubicBezTo>
                      <a:pt x="1860" y="54"/>
                      <a:pt x="1859" y="57"/>
                      <a:pt x="1858" y="60"/>
                    </a:cubicBezTo>
                    <a:cubicBezTo>
                      <a:pt x="1858" y="60"/>
                      <a:pt x="1858" y="59"/>
                      <a:pt x="1858" y="59"/>
                    </a:cubicBezTo>
                    <a:cubicBezTo>
                      <a:pt x="1858" y="60"/>
                      <a:pt x="1858" y="60"/>
                      <a:pt x="1858" y="60"/>
                    </a:cubicBezTo>
                    <a:cubicBezTo>
                      <a:pt x="1854" y="70"/>
                      <a:pt x="1851" y="80"/>
                      <a:pt x="1848" y="89"/>
                    </a:cubicBezTo>
                    <a:cubicBezTo>
                      <a:pt x="1854" y="30"/>
                      <a:pt x="1851" y="15"/>
                      <a:pt x="1850" y="13"/>
                    </a:cubicBezTo>
                    <a:cubicBezTo>
                      <a:pt x="1850" y="15"/>
                      <a:pt x="1851" y="22"/>
                      <a:pt x="1847" y="56"/>
                    </a:cubicBezTo>
                    <a:cubicBezTo>
                      <a:pt x="1845" y="68"/>
                      <a:pt x="1844" y="80"/>
                      <a:pt x="1842" y="91"/>
                    </a:cubicBezTo>
                    <a:cubicBezTo>
                      <a:pt x="1841" y="85"/>
                      <a:pt x="1839" y="79"/>
                      <a:pt x="1837" y="74"/>
                    </a:cubicBezTo>
                    <a:cubicBezTo>
                      <a:pt x="1838" y="51"/>
                      <a:pt x="1839" y="31"/>
                      <a:pt x="1839" y="31"/>
                    </a:cubicBezTo>
                    <a:cubicBezTo>
                      <a:pt x="1837" y="38"/>
                      <a:pt x="1835" y="53"/>
                      <a:pt x="1834" y="69"/>
                    </a:cubicBezTo>
                    <a:cubicBezTo>
                      <a:pt x="1833" y="68"/>
                      <a:pt x="1832" y="67"/>
                      <a:pt x="1831" y="65"/>
                    </a:cubicBezTo>
                    <a:cubicBezTo>
                      <a:pt x="1832" y="67"/>
                      <a:pt x="1833" y="69"/>
                      <a:pt x="1834" y="71"/>
                    </a:cubicBezTo>
                    <a:cubicBezTo>
                      <a:pt x="1834" y="71"/>
                      <a:pt x="1834" y="72"/>
                      <a:pt x="1834" y="73"/>
                    </a:cubicBezTo>
                    <a:cubicBezTo>
                      <a:pt x="1831" y="77"/>
                      <a:pt x="1828" y="81"/>
                      <a:pt x="1826" y="86"/>
                    </a:cubicBezTo>
                    <a:cubicBezTo>
                      <a:pt x="1825" y="85"/>
                      <a:pt x="1825" y="84"/>
                      <a:pt x="1824" y="83"/>
                    </a:cubicBezTo>
                    <a:cubicBezTo>
                      <a:pt x="1822" y="61"/>
                      <a:pt x="1819" y="38"/>
                      <a:pt x="1816" y="28"/>
                    </a:cubicBezTo>
                    <a:cubicBezTo>
                      <a:pt x="1816" y="28"/>
                      <a:pt x="1820" y="54"/>
                      <a:pt x="1823" y="83"/>
                    </a:cubicBezTo>
                    <a:cubicBezTo>
                      <a:pt x="1822" y="82"/>
                      <a:pt x="1821" y="81"/>
                      <a:pt x="1820" y="80"/>
                    </a:cubicBezTo>
                    <a:cubicBezTo>
                      <a:pt x="1822" y="81"/>
                      <a:pt x="1823" y="82"/>
                      <a:pt x="1824" y="84"/>
                    </a:cubicBezTo>
                    <a:cubicBezTo>
                      <a:pt x="1824" y="85"/>
                      <a:pt x="1824" y="86"/>
                      <a:pt x="1824" y="88"/>
                    </a:cubicBezTo>
                    <a:cubicBezTo>
                      <a:pt x="1824" y="86"/>
                      <a:pt x="1824" y="85"/>
                      <a:pt x="1824" y="84"/>
                    </a:cubicBezTo>
                    <a:cubicBezTo>
                      <a:pt x="1824" y="85"/>
                      <a:pt x="1825" y="86"/>
                      <a:pt x="1826" y="87"/>
                    </a:cubicBezTo>
                    <a:cubicBezTo>
                      <a:pt x="1825" y="88"/>
                      <a:pt x="1825" y="89"/>
                      <a:pt x="1824" y="90"/>
                    </a:cubicBezTo>
                    <a:cubicBezTo>
                      <a:pt x="1824" y="88"/>
                      <a:pt x="1824" y="88"/>
                      <a:pt x="1824" y="88"/>
                    </a:cubicBezTo>
                    <a:cubicBezTo>
                      <a:pt x="1824" y="88"/>
                      <a:pt x="1824" y="89"/>
                      <a:pt x="1824" y="90"/>
                    </a:cubicBezTo>
                    <a:cubicBezTo>
                      <a:pt x="1822" y="95"/>
                      <a:pt x="1821" y="100"/>
                      <a:pt x="1819" y="105"/>
                    </a:cubicBezTo>
                    <a:cubicBezTo>
                      <a:pt x="1819" y="105"/>
                      <a:pt x="1819" y="105"/>
                      <a:pt x="1819" y="105"/>
                    </a:cubicBezTo>
                    <a:cubicBezTo>
                      <a:pt x="1819" y="104"/>
                      <a:pt x="1819" y="104"/>
                      <a:pt x="1819" y="103"/>
                    </a:cubicBezTo>
                    <a:cubicBezTo>
                      <a:pt x="1819" y="104"/>
                      <a:pt x="1819" y="104"/>
                      <a:pt x="1819" y="105"/>
                    </a:cubicBezTo>
                    <a:cubicBezTo>
                      <a:pt x="1816" y="95"/>
                      <a:pt x="1814" y="87"/>
                      <a:pt x="1812" y="81"/>
                    </a:cubicBezTo>
                    <a:cubicBezTo>
                      <a:pt x="1813" y="85"/>
                      <a:pt x="1814" y="90"/>
                      <a:pt x="1815" y="95"/>
                    </a:cubicBezTo>
                    <a:cubicBezTo>
                      <a:pt x="1815" y="100"/>
                      <a:pt x="1814" y="104"/>
                      <a:pt x="1813" y="109"/>
                    </a:cubicBezTo>
                    <a:cubicBezTo>
                      <a:pt x="1814" y="104"/>
                      <a:pt x="1815" y="100"/>
                      <a:pt x="1815" y="95"/>
                    </a:cubicBezTo>
                    <a:cubicBezTo>
                      <a:pt x="1816" y="100"/>
                      <a:pt x="1817" y="105"/>
                      <a:pt x="1818" y="110"/>
                    </a:cubicBezTo>
                    <a:cubicBezTo>
                      <a:pt x="1818" y="110"/>
                      <a:pt x="1818" y="111"/>
                      <a:pt x="1818" y="111"/>
                    </a:cubicBezTo>
                    <a:cubicBezTo>
                      <a:pt x="1817" y="116"/>
                      <a:pt x="1815" y="122"/>
                      <a:pt x="1812" y="127"/>
                    </a:cubicBezTo>
                    <a:cubicBezTo>
                      <a:pt x="1812" y="125"/>
                      <a:pt x="1811" y="123"/>
                      <a:pt x="1811" y="120"/>
                    </a:cubicBezTo>
                    <a:cubicBezTo>
                      <a:pt x="1812" y="117"/>
                      <a:pt x="1813" y="113"/>
                      <a:pt x="1813" y="109"/>
                    </a:cubicBezTo>
                    <a:cubicBezTo>
                      <a:pt x="1813" y="112"/>
                      <a:pt x="1812" y="116"/>
                      <a:pt x="1811" y="119"/>
                    </a:cubicBezTo>
                    <a:cubicBezTo>
                      <a:pt x="1809" y="111"/>
                      <a:pt x="1807" y="103"/>
                      <a:pt x="1807" y="95"/>
                    </a:cubicBezTo>
                    <a:cubicBezTo>
                      <a:pt x="1807" y="96"/>
                      <a:pt x="1807" y="96"/>
                      <a:pt x="1807" y="96"/>
                    </a:cubicBezTo>
                    <a:cubicBezTo>
                      <a:pt x="1807" y="98"/>
                      <a:pt x="1807" y="98"/>
                      <a:pt x="1807" y="98"/>
                    </a:cubicBezTo>
                    <a:cubicBezTo>
                      <a:pt x="1807" y="97"/>
                      <a:pt x="1807" y="96"/>
                      <a:pt x="1807" y="95"/>
                    </a:cubicBezTo>
                    <a:cubicBezTo>
                      <a:pt x="1807" y="84"/>
                      <a:pt x="1805" y="69"/>
                      <a:pt x="1799" y="60"/>
                    </a:cubicBezTo>
                    <a:cubicBezTo>
                      <a:pt x="1803" y="70"/>
                      <a:pt x="1805" y="82"/>
                      <a:pt x="1805" y="93"/>
                    </a:cubicBezTo>
                    <a:cubicBezTo>
                      <a:pt x="1805" y="101"/>
                      <a:pt x="1803" y="109"/>
                      <a:pt x="1801" y="116"/>
                    </a:cubicBezTo>
                    <a:cubicBezTo>
                      <a:pt x="1799" y="115"/>
                      <a:pt x="1799" y="117"/>
                      <a:pt x="1800" y="120"/>
                    </a:cubicBezTo>
                    <a:cubicBezTo>
                      <a:pt x="1800" y="121"/>
                      <a:pt x="1799" y="121"/>
                      <a:pt x="1799" y="122"/>
                    </a:cubicBezTo>
                    <a:cubicBezTo>
                      <a:pt x="1798" y="119"/>
                      <a:pt x="1797" y="115"/>
                      <a:pt x="1796" y="112"/>
                    </a:cubicBezTo>
                    <a:cubicBezTo>
                      <a:pt x="1797" y="107"/>
                      <a:pt x="1797" y="103"/>
                      <a:pt x="1797" y="98"/>
                    </a:cubicBezTo>
                    <a:cubicBezTo>
                      <a:pt x="1797" y="90"/>
                      <a:pt x="1796" y="82"/>
                      <a:pt x="1794" y="74"/>
                    </a:cubicBezTo>
                    <a:cubicBezTo>
                      <a:pt x="1793" y="83"/>
                      <a:pt x="1793" y="93"/>
                      <a:pt x="1793" y="102"/>
                    </a:cubicBezTo>
                    <a:cubicBezTo>
                      <a:pt x="1790" y="94"/>
                      <a:pt x="1787" y="86"/>
                      <a:pt x="1785" y="81"/>
                    </a:cubicBezTo>
                    <a:cubicBezTo>
                      <a:pt x="1785" y="86"/>
                      <a:pt x="1785" y="86"/>
                      <a:pt x="1785" y="86"/>
                    </a:cubicBezTo>
                    <a:cubicBezTo>
                      <a:pt x="1785" y="97"/>
                      <a:pt x="1788" y="108"/>
                      <a:pt x="1792" y="118"/>
                    </a:cubicBezTo>
                    <a:cubicBezTo>
                      <a:pt x="1791" y="119"/>
                      <a:pt x="1791" y="120"/>
                      <a:pt x="1791" y="121"/>
                    </a:cubicBezTo>
                    <a:cubicBezTo>
                      <a:pt x="1791" y="123"/>
                      <a:pt x="1790" y="126"/>
                      <a:pt x="1789" y="128"/>
                    </a:cubicBezTo>
                    <a:cubicBezTo>
                      <a:pt x="1786" y="121"/>
                      <a:pt x="1784" y="113"/>
                      <a:pt x="1782" y="106"/>
                    </a:cubicBezTo>
                    <a:cubicBezTo>
                      <a:pt x="1782" y="101"/>
                      <a:pt x="1781" y="96"/>
                      <a:pt x="1780" y="92"/>
                    </a:cubicBezTo>
                    <a:cubicBezTo>
                      <a:pt x="1780" y="91"/>
                      <a:pt x="1780" y="90"/>
                      <a:pt x="1780" y="89"/>
                    </a:cubicBezTo>
                    <a:cubicBezTo>
                      <a:pt x="1780" y="90"/>
                      <a:pt x="1780" y="90"/>
                      <a:pt x="1780" y="91"/>
                    </a:cubicBezTo>
                    <a:cubicBezTo>
                      <a:pt x="1779" y="85"/>
                      <a:pt x="1777" y="79"/>
                      <a:pt x="1774" y="73"/>
                    </a:cubicBezTo>
                    <a:cubicBezTo>
                      <a:pt x="1774" y="73"/>
                      <a:pt x="1774" y="72"/>
                      <a:pt x="1774" y="71"/>
                    </a:cubicBezTo>
                    <a:cubicBezTo>
                      <a:pt x="1774" y="71"/>
                      <a:pt x="1773" y="72"/>
                      <a:pt x="1773" y="73"/>
                    </a:cubicBezTo>
                    <a:cubicBezTo>
                      <a:pt x="1773" y="72"/>
                      <a:pt x="1773" y="71"/>
                      <a:pt x="1772" y="71"/>
                    </a:cubicBezTo>
                    <a:cubicBezTo>
                      <a:pt x="1772" y="72"/>
                      <a:pt x="1773" y="73"/>
                      <a:pt x="1773" y="73"/>
                    </a:cubicBezTo>
                    <a:cubicBezTo>
                      <a:pt x="1770" y="79"/>
                      <a:pt x="1768" y="85"/>
                      <a:pt x="1766" y="91"/>
                    </a:cubicBezTo>
                    <a:cubicBezTo>
                      <a:pt x="1766" y="90"/>
                      <a:pt x="1766" y="90"/>
                      <a:pt x="1766" y="89"/>
                    </a:cubicBezTo>
                    <a:cubicBezTo>
                      <a:pt x="1766" y="90"/>
                      <a:pt x="1766" y="91"/>
                      <a:pt x="1766" y="92"/>
                    </a:cubicBezTo>
                    <a:cubicBezTo>
                      <a:pt x="1765" y="96"/>
                      <a:pt x="1765" y="101"/>
                      <a:pt x="1764" y="106"/>
                    </a:cubicBezTo>
                    <a:cubicBezTo>
                      <a:pt x="1763" y="113"/>
                      <a:pt x="1760" y="121"/>
                      <a:pt x="1757" y="128"/>
                    </a:cubicBezTo>
                    <a:cubicBezTo>
                      <a:pt x="1756" y="126"/>
                      <a:pt x="1756" y="123"/>
                      <a:pt x="1755" y="121"/>
                    </a:cubicBezTo>
                    <a:cubicBezTo>
                      <a:pt x="1755" y="120"/>
                      <a:pt x="1755" y="119"/>
                      <a:pt x="1755" y="118"/>
                    </a:cubicBezTo>
                    <a:cubicBezTo>
                      <a:pt x="1758" y="108"/>
                      <a:pt x="1761" y="97"/>
                      <a:pt x="1761" y="86"/>
                    </a:cubicBezTo>
                    <a:cubicBezTo>
                      <a:pt x="1761" y="81"/>
                      <a:pt x="1761" y="81"/>
                      <a:pt x="1761" y="81"/>
                    </a:cubicBezTo>
                    <a:cubicBezTo>
                      <a:pt x="1759" y="86"/>
                      <a:pt x="1756" y="94"/>
                      <a:pt x="1753" y="102"/>
                    </a:cubicBezTo>
                    <a:cubicBezTo>
                      <a:pt x="1753" y="93"/>
                      <a:pt x="1754" y="83"/>
                      <a:pt x="1752" y="74"/>
                    </a:cubicBezTo>
                    <a:cubicBezTo>
                      <a:pt x="1750" y="82"/>
                      <a:pt x="1749" y="90"/>
                      <a:pt x="1749" y="98"/>
                    </a:cubicBezTo>
                    <a:cubicBezTo>
                      <a:pt x="1749" y="103"/>
                      <a:pt x="1750" y="107"/>
                      <a:pt x="1750" y="112"/>
                    </a:cubicBezTo>
                    <a:cubicBezTo>
                      <a:pt x="1749" y="115"/>
                      <a:pt x="1748" y="119"/>
                      <a:pt x="1747" y="122"/>
                    </a:cubicBezTo>
                    <a:cubicBezTo>
                      <a:pt x="1744" y="112"/>
                      <a:pt x="1741" y="103"/>
                      <a:pt x="1741" y="93"/>
                    </a:cubicBezTo>
                    <a:cubicBezTo>
                      <a:pt x="1741" y="82"/>
                      <a:pt x="1743" y="70"/>
                      <a:pt x="1747" y="60"/>
                    </a:cubicBezTo>
                    <a:cubicBezTo>
                      <a:pt x="1742" y="69"/>
                      <a:pt x="1740" y="84"/>
                      <a:pt x="1740" y="95"/>
                    </a:cubicBezTo>
                    <a:cubicBezTo>
                      <a:pt x="1740" y="96"/>
                      <a:pt x="1740" y="97"/>
                      <a:pt x="1740" y="98"/>
                    </a:cubicBezTo>
                    <a:cubicBezTo>
                      <a:pt x="1739" y="96"/>
                      <a:pt x="1739" y="96"/>
                      <a:pt x="1739" y="96"/>
                    </a:cubicBezTo>
                    <a:cubicBezTo>
                      <a:pt x="1739" y="95"/>
                      <a:pt x="1739" y="95"/>
                      <a:pt x="1739" y="95"/>
                    </a:cubicBezTo>
                    <a:cubicBezTo>
                      <a:pt x="1739" y="103"/>
                      <a:pt x="1738" y="111"/>
                      <a:pt x="1736" y="119"/>
                    </a:cubicBezTo>
                    <a:cubicBezTo>
                      <a:pt x="1735" y="116"/>
                      <a:pt x="1734" y="112"/>
                      <a:pt x="1733" y="109"/>
                    </a:cubicBezTo>
                    <a:cubicBezTo>
                      <a:pt x="1734" y="113"/>
                      <a:pt x="1735" y="117"/>
                      <a:pt x="1735" y="120"/>
                    </a:cubicBezTo>
                    <a:cubicBezTo>
                      <a:pt x="1735" y="123"/>
                      <a:pt x="1734" y="125"/>
                      <a:pt x="1734" y="127"/>
                    </a:cubicBezTo>
                    <a:cubicBezTo>
                      <a:pt x="1732" y="122"/>
                      <a:pt x="1730" y="116"/>
                      <a:pt x="1728" y="111"/>
                    </a:cubicBezTo>
                    <a:cubicBezTo>
                      <a:pt x="1728" y="109"/>
                      <a:pt x="1728" y="108"/>
                      <a:pt x="1727" y="107"/>
                    </a:cubicBezTo>
                    <a:cubicBezTo>
                      <a:pt x="1727" y="106"/>
                      <a:pt x="1727" y="104"/>
                      <a:pt x="1727" y="103"/>
                    </a:cubicBezTo>
                    <a:cubicBezTo>
                      <a:pt x="1727" y="104"/>
                      <a:pt x="1727" y="105"/>
                      <a:pt x="1727" y="105"/>
                    </a:cubicBezTo>
                    <a:cubicBezTo>
                      <a:pt x="1726" y="99"/>
                      <a:pt x="1724" y="93"/>
                      <a:pt x="1721" y="87"/>
                    </a:cubicBezTo>
                    <a:cubicBezTo>
                      <a:pt x="1722" y="84"/>
                      <a:pt x="1724" y="82"/>
                      <a:pt x="1726" y="80"/>
                    </a:cubicBezTo>
                    <a:cubicBezTo>
                      <a:pt x="1724" y="82"/>
                      <a:pt x="1722" y="84"/>
                      <a:pt x="1720" y="86"/>
                    </a:cubicBezTo>
                    <a:cubicBezTo>
                      <a:pt x="1718" y="81"/>
                      <a:pt x="1715" y="77"/>
                      <a:pt x="1712" y="73"/>
                    </a:cubicBezTo>
                    <a:cubicBezTo>
                      <a:pt x="1715" y="77"/>
                      <a:pt x="1717" y="83"/>
                      <a:pt x="1718" y="90"/>
                    </a:cubicBezTo>
                    <a:cubicBezTo>
                      <a:pt x="1716" y="94"/>
                      <a:pt x="1714" y="99"/>
                      <a:pt x="1714" y="103"/>
                    </a:cubicBezTo>
                    <a:cubicBezTo>
                      <a:pt x="1712" y="97"/>
                      <a:pt x="1710" y="91"/>
                      <a:pt x="1708" y="85"/>
                    </a:cubicBezTo>
                    <a:cubicBezTo>
                      <a:pt x="1710" y="91"/>
                      <a:pt x="1710" y="97"/>
                      <a:pt x="1710" y="103"/>
                    </a:cubicBezTo>
                    <a:cubicBezTo>
                      <a:pt x="1710" y="108"/>
                      <a:pt x="1709" y="114"/>
                      <a:pt x="1709" y="119"/>
                    </a:cubicBezTo>
                    <a:cubicBezTo>
                      <a:pt x="1707" y="111"/>
                      <a:pt x="1706" y="104"/>
                      <a:pt x="1706" y="96"/>
                    </a:cubicBezTo>
                    <a:cubicBezTo>
                      <a:pt x="1706" y="87"/>
                      <a:pt x="1710" y="73"/>
                      <a:pt x="1715" y="65"/>
                    </a:cubicBezTo>
                    <a:cubicBezTo>
                      <a:pt x="1706" y="76"/>
                      <a:pt x="1702" y="96"/>
                      <a:pt x="1702" y="108"/>
                    </a:cubicBezTo>
                    <a:cubicBezTo>
                      <a:pt x="1702" y="119"/>
                      <a:pt x="1705" y="130"/>
                      <a:pt x="1705" y="141"/>
                    </a:cubicBezTo>
                    <a:cubicBezTo>
                      <a:pt x="1705" y="146"/>
                      <a:pt x="1705" y="150"/>
                      <a:pt x="1704" y="154"/>
                    </a:cubicBezTo>
                    <a:cubicBezTo>
                      <a:pt x="1698" y="135"/>
                      <a:pt x="1703" y="113"/>
                      <a:pt x="1699" y="93"/>
                    </a:cubicBezTo>
                    <a:cubicBezTo>
                      <a:pt x="1696" y="79"/>
                      <a:pt x="1691" y="64"/>
                      <a:pt x="1685" y="51"/>
                    </a:cubicBezTo>
                    <a:cubicBezTo>
                      <a:pt x="1684" y="52"/>
                      <a:pt x="1684" y="54"/>
                      <a:pt x="1684" y="55"/>
                    </a:cubicBezTo>
                    <a:cubicBezTo>
                      <a:pt x="1691" y="76"/>
                      <a:pt x="1693" y="92"/>
                      <a:pt x="1694" y="105"/>
                    </a:cubicBezTo>
                    <a:cubicBezTo>
                      <a:pt x="1693" y="109"/>
                      <a:pt x="1692" y="114"/>
                      <a:pt x="1692" y="118"/>
                    </a:cubicBezTo>
                    <a:cubicBezTo>
                      <a:pt x="1690" y="101"/>
                      <a:pt x="1686" y="82"/>
                      <a:pt x="1677" y="75"/>
                    </a:cubicBezTo>
                    <a:cubicBezTo>
                      <a:pt x="1683" y="83"/>
                      <a:pt x="1685" y="97"/>
                      <a:pt x="1685" y="106"/>
                    </a:cubicBezTo>
                    <a:cubicBezTo>
                      <a:pt x="1685" y="106"/>
                      <a:pt x="1685" y="107"/>
                      <a:pt x="1685" y="107"/>
                    </a:cubicBezTo>
                    <a:cubicBezTo>
                      <a:pt x="1684" y="104"/>
                      <a:pt x="1683" y="101"/>
                      <a:pt x="1683" y="98"/>
                    </a:cubicBezTo>
                    <a:cubicBezTo>
                      <a:pt x="1683" y="105"/>
                      <a:pt x="1683" y="111"/>
                      <a:pt x="1684" y="118"/>
                    </a:cubicBezTo>
                    <a:cubicBezTo>
                      <a:pt x="1684" y="122"/>
                      <a:pt x="1683" y="126"/>
                      <a:pt x="1682" y="130"/>
                    </a:cubicBezTo>
                    <a:cubicBezTo>
                      <a:pt x="1681" y="124"/>
                      <a:pt x="1679" y="118"/>
                      <a:pt x="1678" y="113"/>
                    </a:cubicBezTo>
                    <a:cubicBezTo>
                      <a:pt x="1679" y="121"/>
                      <a:pt x="1681" y="128"/>
                      <a:pt x="1681" y="136"/>
                    </a:cubicBezTo>
                    <a:cubicBezTo>
                      <a:pt x="1680" y="140"/>
                      <a:pt x="1679" y="144"/>
                      <a:pt x="1679" y="148"/>
                    </a:cubicBezTo>
                    <a:cubicBezTo>
                      <a:pt x="1679" y="147"/>
                      <a:pt x="1678" y="147"/>
                      <a:pt x="1678" y="146"/>
                    </a:cubicBezTo>
                    <a:cubicBezTo>
                      <a:pt x="1679" y="129"/>
                      <a:pt x="1676" y="106"/>
                      <a:pt x="1669" y="91"/>
                    </a:cubicBezTo>
                    <a:cubicBezTo>
                      <a:pt x="1670" y="88"/>
                      <a:pt x="1670" y="85"/>
                      <a:pt x="1672" y="83"/>
                    </a:cubicBezTo>
                    <a:cubicBezTo>
                      <a:pt x="1670" y="85"/>
                      <a:pt x="1669" y="88"/>
                      <a:pt x="1668" y="90"/>
                    </a:cubicBezTo>
                    <a:cubicBezTo>
                      <a:pt x="1668" y="88"/>
                      <a:pt x="1667" y="87"/>
                      <a:pt x="1666" y="85"/>
                    </a:cubicBezTo>
                    <a:cubicBezTo>
                      <a:pt x="1667" y="87"/>
                      <a:pt x="1668" y="89"/>
                      <a:pt x="1668" y="91"/>
                    </a:cubicBezTo>
                    <a:cubicBezTo>
                      <a:pt x="1667" y="95"/>
                      <a:pt x="1666" y="98"/>
                      <a:pt x="1665" y="101"/>
                    </a:cubicBezTo>
                    <a:cubicBezTo>
                      <a:pt x="1664" y="94"/>
                      <a:pt x="1662" y="87"/>
                      <a:pt x="1659" y="79"/>
                    </a:cubicBezTo>
                    <a:cubicBezTo>
                      <a:pt x="1659" y="78"/>
                      <a:pt x="1659" y="76"/>
                      <a:pt x="1659" y="75"/>
                    </a:cubicBezTo>
                    <a:cubicBezTo>
                      <a:pt x="1659" y="76"/>
                      <a:pt x="1659" y="77"/>
                      <a:pt x="1658" y="78"/>
                    </a:cubicBezTo>
                    <a:cubicBezTo>
                      <a:pt x="1656" y="71"/>
                      <a:pt x="1653" y="64"/>
                      <a:pt x="1648" y="56"/>
                    </a:cubicBezTo>
                    <a:cubicBezTo>
                      <a:pt x="1648" y="66"/>
                      <a:pt x="1652" y="78"/>
                      <a:pt x="1655" y="90"/>
                    </a:cubicBezTo>
                    <a:cubicBezTo>
                      <a:pt x="1653" y="99"/>
                      <a:pt x="1653" y="108"/>
                      <a:pt x="1652" y="117"/>
                    </a:cubicBezTo>
                    <a:cubicBezTo>
                      <a:pt x="1651" y="112"/>
                      <a:pt x="1649" y="107"/>
                      <a:pt x="1648" y="103"/>
                    </a:cubicBezTo>
                    <a:cubicBezTo>
                      <a:pt x="1650" y="109"/>
                      <a:pt x="1648" y="132"/>
                      <a:pt x="1648" y="140"/>
                    </a:cubicBezTo>
                    <a:cubicBezTo>
                      <a:pt x="1648" y="144"/>
                      <a:pt x="1648" y="147"/>
                      <a:pt x="1648" y="151"/>
                    </a:cubicBezTo>
                    <a:cubicBezTo>
                      <a:pt x="1648" y="151"/>
                      <a:pt x="1648" y="151"/>
                      <a:pt x="1648" y="151"/>
                    </a:cubicBezTo>
                    <a:cubicBezTo>
                      <a:pt x="1648" y="144"/>
                      <a:pt x="1647" y="137"/>
                      <a:pt x="1645" y="129"/>
                    </a:cubicBezTo>
                    <a:cubicBezTo>
                      <a:pt x="1643" y="119"/>
                      <a:pt x="1642" y="110"/>
                      <a:pt x="1643" y="100"/>
                    </a:cubicBezTo>
                    <a:cubicBezTo>
                      <a:pt x="1642" y="107"/>
                      <a:pt x="1642" y="113"/>
                      <a:pt x="1642" y="119"/>
                    </a:cubicBezTo>
                    <a:cubicBezTo>
                      <a:pt x="1640" y="114"/>
                      <a:pt x="1638" y="108"/>
                      <a:pt x="1636" y="103"/>
                    </a:cubicBezTo>
                    <a:cubicBezTo>
                      <a:pt x="1636" y="99"/>
                      <a:pt x="1637" y="95"/>
                      <a:pt x="1639" y="90"/>
                    </a:cubicBezTo>
                    <a:cubicBezTo>
                      <a:pt x="1637" y="94"/>
                      <a:pt x="1636" y="98"/>
                      <a:pt x="1635" y="102"/>
                    </a:cubicBezTo>
                    <a:cubicBezTo>
                      <a:pt x="1632" y="97"/>
                      <a:pt x="1630" y="93"/>
                      <a:pt x="1627" y="89"/>
                    </a:cubicBezTo>
                    <a:cubicBezTo>
                      <a:pt x="1630" y="93"/>
                      <a:pt x="1630" y="99"/>
                      <a:pt x="1630" y="103"/>
                    </a:cubicBezTo>
                    <a:cubicBezTo>
                      <a:pt x="1630" y="104"/>
                      <a:pt x="1631" y="109"/>
                      <a:pt x="1631" y="115"/>
                    </a:cubicBezTo>
                    <a:cubicBezTo>
                      <a:pt x="1630" y="120"/>
                      <a:pt x="1630" y="124"/>
                      <a:pt x="1629" y="129"/>
                    </a:cubicBezTo>
                    <a:cubicBezTo>
                      <a:pt x="1628" y="125"/>
                      <a:pt x="1627" y="122"/>
                      <a:pt x="1627" y="119"/>
                    </a:cubicBezTo>
                    <a:cubicBezTo>
                      <a:pt x="1627" y="115"/>
                      <a:pt x="1627" y="108"/>
                      <a:pt x="1626" y="105"/>
                    </a:cubicBezTo>
                    <a:cubicBezTo>
                      <a:pt x="1625" y="108"/>
                      <a:pt x="1625" y="110"/>
                      <a:pt x="1625" y="113"/>
                    </a:cubicBezTo>
                    <a:cubicBezTo>
                      <a:pt x="1624" y="109"/>
                      <a:pt x="1623" y="106"/>
                      <a:pt x="1623" y="103"/>
                    </a:cubicBezTo>
                    <a:cubicBezTo>
                      <a:pt x="1624" y="97"/>
                      <a:pt x="1625" y="90"/>
                      <a:pt x="1628" y="84"/>
                    </a:cubicBezTo>
                    <a:cubicBezTo>
                      <a:pt x="1625" y="90"/>
                      <a:pt x="1623" y="95"/>
                      <a:pt x="1622" y="101"/>
                    </a:cubicBezTo>
                    <a:cubicBezTo>
                      <a:pt x="1617" y="86"/>
                      <a:pt x="1614" y="83"/>
                      <a:pt x="1609" y="78"/>
                    </a:cubicBezTo>
                    <a:cubicBezTo>
                      <a:pt x="1616" y="84"/>
                      <a:pt x="1619" y="97"/>
                      <a:pt x="1620" y="107"/>
                    </a:cubicBezTo>
                    <a:cubicBezTo>
                      <a:pt x="1619" y="114"/>
                      <a:pt x="1617" y="120"/>
                      <a:pt x="1616" y="126"/>
                    </a:cubicBezTo>
                    <a:cubicBezTo>
                      <a:pt x="1615" y="121"/>
                      <a:pt x="1614" y="115"/>
                      <a:pt x="1612" y="109"/>
                    </a:cubicBezTo>
                    <a:cubicBezTo>
                      <a:pt x="1613" y="106"/>
                      <a:pt x="1613" y="103"/>
                      <a:pt x="1614" y="100"/>
                    </a:cubicBezTo>
                    <a:cubicBezTo>
                      <a:pt x="1613" y="102"/>
                      <a:pt x="1613" y="104"/>
                      <a:pt x="1612" y="108"/>
                    </a:cubicBezTo>
                    <a:cubicBezTo>
                      <a:pt x="1611" y="106"/>
                      <a:pt x="1610" y="103"/>
                      <a:pt x="1610" y="101"/>
                    </a:cubicBezTo>
                    <a:cubicBezTo>
                      <a:pt x="1610" y="100"/>
                      <a:pt x="1610" y="99"/>
                      <a:pt x="1611" y="98"/>
                    </a:cubicBezTo>
                    <a:cubicBezTo>
                      <a:pt x="1610" y="99"/>
                      <a:pt x="1610" y="100"/>
                      <a:pt x="1610" y="101"/>
                    </a:cubicBezTo>
                    <a:cubicBezTo>
                      <a:pt x="1607" y="94"/>
                      <a:pt x="1604" y="87"/>
                      <a:pt x="1600" y="81"/>
                    </a:cubicBezTo>
                    <a:cubicBezTo>
                      <a:pt x="1604" y="88"/>
                      <a:pt x="1605" y="99"/>
                      <a:pt x="1605" y="106"/>
                    </a:cubicBezTo>
                    <a:cubicBezTo>
                      <a:pt x="1605" y="111"/>
                      <a:pt x="1604" y="115"/>
                      <a:pt x="1604" y="120"/>
                    </a:cubicBezTo>
                    <a:cubicBezTo>
                      <a:pt x="1602" y="126"/>
                      <a:pt x="1600" y="133"/>
                      <a:pt x="1599" y="139"/>
                    </a:cubicBezTo>
                    <a:cubicBezTo>
                      <a:pt x="1599" y="137"/>
                      <a:pt x="1599" y="136"/>
                      <a:pt x="1599" y="135"/>
                    </a:cubicBezTo>
                    <a:cubicBezTo>
                      <a:pt x="1600" y="127"/>
                      <a:pt x="1600" y="120"/>
                      <a:pt x="1601" y="113"/>
                    </a:cubicBezTo>
                    <a:cubicBezTo>
                      <a:pt x="1600" y="117"/>
                      <a:pt x="1600" y="123"/>
                      <a:pt x="1599" y="129"/>
                    </a:cubicBezTo>
                    <a:cubicBezTo>
                      <a:pt x="1599" y="120"/>
                      <a:pt x="1599" y="111"/>
                      <a:pt x="1597" y="103"/>
                    </a:cubicBezTo>
                    <a:cubicBezTo>
                      <a:pt x="1598" y="101"/>
                      <a:pt x="1599" y="100"/>
                      <a:pt x="1599" y="99"/>
                    </a:cubicBezTo>
                    <a:cubicBezTo>
                      <a:pt x="1599" y="100"/>
                      <a:pt x="1598" y="101"/>
                      <a:pt x="1597" y="102"/>
                    </a:cubicBezTo>
                    <a:cubicBezTo>
                      <a:pt x="1595" y="88"/>
                      <a:pt x="1591" y="75"/>
                      <a:pt x="1582" y="60"/>
                    </a:cubicBezTo>
                    <a:cubicBezTo>
                      <a:pt x="1582" y="61"/>
                      <a:pt x="1582" y="61"/>
                      <a:pt x="1582" y="61"/>
                    </a:cubicBezTo>
                    <a:cubicBezTo>
                      <a:pt x="1582" y="76"/>
                      <a:pt x="1592" y="94"/>
                      <a:pt x="1592" y="111"/>
                    </a:cubicBezTo>
                    <a:cubicBezTo>
                      <a:pt x="1591" y="115"/>
                      <a:pt x="1590" y="120"/>
                      <a:pt x="1589" y="125"/>
                    </a:cubicBezTo>
                    <a:cubicBezTo>
                      <a:pt x="1585" y="109"/>
                      <a:pt x="1578" y="94"/>
                      <a:pt x="1567" y="83"/>
                    </a:cubicBezTo>
                    <a:cubicBezTo>
                      <a:pt x="1574" y="90"/>
                      <a:pt x="1578" y="101"/>
                      <a:pt x="1580" y="111"/>
                    </a:cubicBezTo>
                    <a:cubicBezTo>
                      <a:pt x="1579" y="111"/>
                      <a:pt x="1579" y="110"/>
                      <a:pt x="1579" y="109"/>
                    </a:cubicBezTo>
                    <a:cubicBezTo>
                      <a:pt x="1579" y="117"/>
                      <a:pt x="1580" y="126"/>
                      <a:pt x="1580" y="134"/>
                    </a:cubicBezTo>
                    <a:cubicBezTo>
                      <a:pt x="1580" y="136"/>
                      <a:pt x="1580" y="138"/>
                      <a:pt x="1580" y="140"/>
                    </a:cubicBezTo>
                    <a:cubicBezTo>
                      <a:pt x="1577" y="127"/>
                      <a:pt x="1576" y="113"/>
                      <a:pt x="1572" y="100"/>
                    </a:cubicBezTo>
                    <a:cubicBezTo>
                      <a:pt x="1574" y="109"/>
                      <a:pt x="1574" y="123"/>
                      <a:pt x="1574" y="135"/>
                    </a:cubicBezTo>
                    <a:cubicBezTo>
                      <a:pt x="1575" y="138"/>
                      <a:pt x="1575" y="141"/>
                      <a:pt x="1575" y="144"/>
                    </a:cubicBezTo>
                    <a:cubicBezTo>
                      <a:pt x="1575" y="143"/>
                      <a:pt x="1575" y="142"/>
                      <a:pt x="1575" y="142"/>
                    </a:cubicBezTo>
                    <a:cubicBezTo>
                      <a:pt x="1574" y="139"/>
                      <a:pt x="1574" y="137"/>
                      <a:pt x="1574" y="135"/>
                    </a:cubicBezTo>
                    <a:cubicBezTo>
                      <a:pt x="1574" y="130"/>
                      <a:pt x="1573" y="125"/>
                      <a:pt x="1572" y="120"/>
                    </a:cubicBezTo>
                    <a:cubicBezTo>
                      <a:pt x="1572" y="119"/>
                      <a:pt x="1572" y="119"/>
                      <a:pt x="1572" y="118"/>
                    </a:cubicBezTo>
                    <a:cubicBezTo>
                      <a:pt x="1572" y="119"/>
                      <a:pt x="1572" y="119"/>
                      <a:pt x="1572" y="120"/>
                    </a:cubicBezTo>
                    <a:cubicBezTo>
                      <a:pt x="1571" y="116"/>
                      <a:pt x="1569" y="112"/>
                      <a:pt x="1568" y="108"/>
                    </a:cubicBezTo>
                    <a:cubicBezTo>
                      <a:pt x="1569" y="106"/>
                      <a:pt x="1569" y="105"/>
                      <a:pt x="1570" y="103"/>
                    </a:cubicBezTo>
                    <a:cubicBezTo>
                      <a:pt x="1569" y="105"/>
                      <a:pt x="1568" y="106"/>
                      <a:pt x="1568" y="107"/>
                    </a:cubicBezTo>
                    <a:cubicBezTo>
                      <a:pt x="1561" y="91"/>
                      <a:pt x="1551" y="76"/>
                      <a:pt x="1534" y="63"/>
                    </a:cubicBezTo>
                    <a:cubicBezTo>
                      <a:pt x="1540" y="68"/>
                      <a:pt x="1544" y="74"/>
                      <a:pt x="1548" y="79"/>
                    </a:cubicBezTo>
                    <a:cubicBezTo>
                      <a:pt x="1547" y="81"/>
                      <a:pt x="1545" y="85"/>
                      <a:pt x="1542" y="90"/>
                    </a:cubicBezTo>
                    <a:cubicBezTo>
                      <a:pt x="1542" y="90"/>
                      <a:pt x="1542" y="90"/>
                      <a:pt x="1542" y="90"/>
                    </a:cubicBezTo>
                    <a:cubicBezTo>
                      <a:pt x="1542" y="90"/>
                      <a:pt x="1542" y="90"/>
                      <a:pt x="1542" y="90"/>
                    </a:cubicBezTo>
                    <a:cubicBezTo>
                      <a:pt x="1540" y="94"/>
                      <a:pt x="1538" y="98"/>
                      <a:pt x="1536" y="103"/>
                    </a:cubicBezTo>
                    <a:cubicBezTo>
                      <a:pt x="1535" y="100"/>
                      <a:pt x="1535" y="98"/>
                      <a:pt x="1534" y="96"/>
                    </a:cubicBezTo>
                    <a:cubicBezTo>
                      <a:pt x="1534" y="99"/>
                      <a:pt x="1535" y="103"/>
                      <a:pt x="1535" y="106"/>
                    </a:cubicBezTo>
                    <a:cubicBezTo>
                      <a:pt x="1534" y="108"/>
                      <a:pt x="1533" y="111"/>
                      <a:pt x="1532" y="113"/>
                    </a:cubicBezTo>
                    <a:cubicBezTo>
                      <a:pt x="1531" y="111"/>
                      <a:pt x="1531" y="109"/>
                      <a:pt x="1530" y="107"/>
                    </a:cubicBezTo>
                    <a:cubicBezTo>
                      <a:pt x="1531" y="100"/>
                      <a:pt x="1532" y="93"/>
                      <a:pt x="1532" y="88"/>
                    </a:cubicBezTo>
                    <a:cubicBezTo>
                      <a:pt x="1532" y="87"/>
                      <a:pt x="1532" y="87"/>
                      <a:pt x="1532" y="87"/>
                    </a:cubicBezTo>
                    <a:cubicBezTo>
                      <a:pt x="1530" y="92"/>
                      <a:pt x="1529" y="97"/>
                      <a:pt x="1528" y="102"/>
                    </a:cubicBezTo>
                    <a:cubicBezTo>
                      <a:pt x="1525" y="96"/>
                      <a:pt x="1523" y="90"/>
                      <a:pt x="1520" y="84"/>
                    </a:cubicBezTo>
                    <a:cubicBezTo>
                      <a:pt x="1523" y="90"/>
                      <a:pt x="1525" y="97"/>
                      <a:pt x="1527" y="104"/>
                    </a:cubicBezTo>
                    <a:cubicBezTo>
                      <a:pt x="1526" y="108"/>
                      <a:pt x="1526" y="111"/>
                      <a:pt x="1525" y="115"/>
                    </a:cubicBezTo>
                    <a:cubicBezTo>
                      <a:pt x="1523" y="110"/>
                      <a:pt x="1521" y="106"/>
                      <a:pt x="1519" y="102"/>
                    </a:cubicBezTo>
                    <a:cubicBezTo>
                      <a:pt x="1521" y="107"/>
                      <a:pt x="1522" y="114"/>
                      <a:pt x="1523" y="121"/>
                    </a:cubicBezTo>
                    <a:cubicBezTo>
                      <a:pt x="1522" y="126"/>
                      <a:pt x="1520" y="131"/>
                      <a:pt x="1519" y="135"/>
                    </a:cubicBezTo>
                    <a:cubicBezTo>
                      <a:pt x="1517" y="132"/>
                      <a:pt x="1516" y="129"/>
                      <a:pt x="1515" y="125"/>
                    </a:cubicBezTo>
                    <a:cubicBezTo>
                      <a:pt x="1516" y="118"/>
                      <a:pt x="1517" y="111"/>
                      <a:pt x="1518" y="104"/>
                    </a:cubicBezTo>
                    <a:cubicBezTo>
                      <a:pt x="1517" y="109"/>
                      <a:pt x="1515" y="114"/>
                      <a:pt x="1513" y="120"/>
                    </a:cubicBezTo>
                    <a:cubicBezTo>
                      <a:pt x="1512" y="115"/>
                      <a:pt x="1511" y="111"/>
                      <a:pt x="1510" y="107"/>
                    </a:cubicBezTo>
                    <a:cubicBezTo>
                      <a:pt x="1510" y="103"/>
                      <a:pt x="1511" y="98"/>
                      <a:pt x="1511" y="94"/>
                    </a:cubicBezTo>
                    <a:cubicBezTo>
                      <a:pt x="1511" y="91"/>
                      <a:pt x="1510" y="88"/>
                      <a:pt x="1510" y="85"/>
                    </a:cubicBezTo>
                    <a:cubicBezTo>
                      <a:pt x="1509" y="89"/>
                      <a:pt x="1508" y="93"/>
                      <a:pt x="1507" y="99"/>
                    </a:cubicBezTo>
                    <a:cubicBezTo>
                      <a:pt x="1504" y="91"/>
                      <a:pt x="1500" y="84"/>
                      <a:pt x="1495" y="77"/>
                    </a:cubicBezTo>
                    <a:cubicBezTo>
                      <a:pt x="1498" y="86"/>
                      <a:pt x="1502" y="95"/>
                      <a:pt x="1505" y="104"/>
                    </a:cubicBezTo>
                    <a:cubicBezTo>
                      <a:pt x="1505" y="106"/>
                      <a:pt x="1505" y="107"/>
                      <a:pt x="1505" y="109"/>
                    </a:cubicBezTo>
                    <a:cubicBezTo>
                      <a:pt x="1504" y="107"/>
                      <a:pt x="1503" y="105"/>
                      <a:pt x="1502" y="103"/>
                    </a:cubicBezTo>
                    <a:cubicBezTo>
                      <a:pt x="1502" y="103"/>
                      <a:pt x="1502" y="102"/>
                      <a:pt x="1502" y="102"/>
                    </a:cubicBezTo>
                    <a:cubicBezTo>
                      <a:pt x="1502" y="102"/>
                      <a:pt x="1502" y="103"/>
                      <a:pt x="1502" y="103"/>
                    </a:cubicBezTo>
                    <a:cubicBezTo>
                      <a:pt x="1497" y="94"/>
                      <a:pt x="1492" y="86"/>
                      <a:pt x="1485" y="79"/>
                    </a:cubicBezTo>
                    <a:cubicBezTo>
                      <a:pt x="1487" y="75"/>
                      <a:pt x="1489" y="71"/>
                      <a:pt x="1491" y="68"/>
                    </a:cubicBezTo>
                    <a:cubicBezTo>
                      <a:pt x="1489" y="69"/>
                      <a:pt x="1486" y="73"/>
                      <a:pt x="1484" y="77"/>
                    </a:cubicBezTo>
                    <a:cubicBezTo>
                      <a:pt x="1480" y="73"/>
                      <a:pt x="1476" y="69"/>
                      <a:pt x="1471" y="65"/>
                    </a:cubicBezTo>
                    <a:cubicBezTo>
                      <a:pt x="1476" y="70"/>
                      <a:pt x="1480" y="75"/>
                      <a:pt x="1483" y="79"/>
                    </a:cubicBezTo>
                    <a:cubicBezTo>
                      <a:pt x="1480" y="86"/>
                      <a:pt x="1477" y="96"/>
                      <a:pt x="1474" y="105"/>
                    </a:cubicBezTo>
                    <a:cubicBezTo>
                      <a:pt x="1471" y="99"/>
                      <a:pt x="1467" y="94"/>
                      <a:pt x="1464" y="88"/>
                    </a:cubicBezTo>
                    <a:cubicBezTo>
                      <a:pt x="1464" y="87"/>
                      <a:pt x="1464" y="86"/>
                      <a:pt x="1465" y="85"/>
                    </a:cubicBezTo>
                    <a:cubicBezTo>
                      <a:pt x="1464" y="86"/>
                      <a:pt x="1464" y="87"/>
                      <a:pt x="1464" y="88"/>
                    </a:cubicBezTo>
                    <a:cubicBezTo>
                      <a:pt x="1463" y="87"/>
                      <a:pt x="1462" y="86"/>
                      <a:pt x="1461" y="85"/>
                    </a:cubicBezTo>
                    <a:cubicBezTo>
                      <a:pt x="1462" y="86"/>
                      <a:pt x="1463" y="87"/>
                      <a:pt x="1463" y="88"/>
                    </a:cubicBezTo>
                    <a:cubicBezTo>
                      <a:pt x="1462" y="91"/>
                      <a:pt x="1461" y="93"/>
                      <a:pt x="1460" y="95"/>
                    </a:cubicBezTo>
                    <a:cubicBezTo>
                      <a:pt x="1459" y="94"/>
                      <a:pt x="1459" y="92"/>
                      <a:pt x="1458" y="91"/>
                    </a:cubicBezTo>
                    <a:cubicBezTo>
                      <a:pt x="1459" y="92"/>
                      <a:pt x="1459" y="94"/>
                      <a:pt x="1460" y="95"/>
                    </a:cubicBezTo>
                    <a:cubicBezTo>
                      <a:pt x="1456" y="103"/>
                      <a:pt x="1453" y="112"/>
                      <a:pt x="1451" y="121"/>
                    </a:cubicBezTo>
                    <a:cubicBezTo>
                      <a:pt x="1450" y="112"/>
                      <a:pt x="1449" y="103"/>
                      <a:pt x="1449" y="97"/>
                    </a:cubicBezTo>
                    <a:cubicBezTo>
                      <a:pt x="1447" y="100"/>
                      <a:pt x="1446" y="105"/>
                      <a:pt x="1445" y="110"/>
                    </a:cubicBezTo>
                    <a:cubicBezTo>
                      <a:pt x="1445" y="92"/>
                      <a:pt x="1444" y="61"/>
                      <a:pt x="1442" y="57"/>
                    </a:cubicBezTo>
                    <a:cubicBezTo>
                      <a:pt x="1441" y="79"/>
                      <a:pt x="1442" y="100"/>
                      <a:pt x="1442" y="122"/>
                    </a:cubicBezTo>
                    <a:cubicBezTo>
                      <a:pt x="1442" y="123"/>
                      <a:pt x="1442" y="124"/>
                      <a:pt x="1442" y="125"/>
                    </a:cubicBezTo>
                    <a:cubicBezTo>
                      <a:pt x="1440" y="114"/>
                      <a:pt x="1436" y="103"/>
                      <a:pt x="1431" y="94"/>
                    </a:cubicBezTo>
                    <a:cubicBezTo>
                      <a:pt x="1430" y="89"/>
                      <a:pt x="1430" y="84"/>
                      <a:pt x="1431" y="80"/>
                    </a:cubicBezTo>
                    <a:cubicBezTo>
                      <a:pt x="1430" y="83"/>
                      <a:pt x="1429" y="87"/>
                      <a:pt x="1428" y="90"/>
                    </a:cubicBezTo>
                    <a:cubicBezTo>
                      <a:pt x="1426" y="88"/>
                      <a:pt x="1424" y="85"/>
                      <a:pt x="1422" y="83"/>
                    </a:cubicBezTo>
                    <a:cubicBezTo>
                      <a:pt x="1424" y="86"/>
                      <a:pt x="1426" y="89"/>
                      <a:pt x="1428" y="92"/>
                    </a:cubicBezTo>
                    <a:cubicBezTo>
                      <a:pt x="1427" y="96"/>
                      <a:pt x="1426" y="100"/>
                      <a:pt x="1426" y="103"/>
                    </a:cubicBezTo>
                    <a:cubicBezTo>
                      <a:pt x="1425" y="102"/>
                      <a:pt x="1425" y="101"/>
                      <a:pt x="1425" y="100"/>
                    </a:cubicBezTo>
                    <a:cubicBezTo>
                      <a:pt x="1425" y="101"/>
                      <a:pt x="1425" y="102"/>
                      <a:pt x="1426" y="104"/>
                    </a:cubicBezTo>
                    <a:cubicBezTo>
                      <a:pt x="1425" y="106"/>
                      <a:pt x="1425" y="109"/>
                      <a:pt x="1424" y="111"/>
                    </a:cubicBezTo>
                    <a:cubicBezTo>
                      <a:pt x="1422" y="107"/>
                      <a:pt x="1421" y="103"/>
                      <a:pt x="1419" y="99"/>
                    </a:cubicBezTo>
                    <a:cubicBezTo>
                      <a:pt x="1418" y="91"/>
                      <a:pt x="1418" y="82"/>
                      <a:pt x="1419" y="74"/>
                    </a:cubicBezTo>
                    <a:cubicBezTo>
                      <a:pt x="1418" y="80"/>
                      <a:pt x="1416" y="86"/>
                      <a:pt x="1415" y="92"/>
                    </a:cubicBezTo>
                    <a:cubicBezTo>
                      <a:pt x="1414" y="91"/>
                      <a:pt x="1413" y="89"/>
                      <a:pt x="1412" y="88"/>
                    </a:cubicBezTo>
                    <a:cubicBezTo>
                      <a:pt x="1413" y="89"/>
                      <a:pt x="1414" y="91"/>
                      <a:pt x="1415" y="93"/>
                    </a:cubicBezTo>
                    <a:cubicBezTo>
                      <a:pt x="1414" y="95"/>
                      <a:pt x="1414" y="97"/>
                      <a:pt x="1414" y="98"/>
                    </a:cubicBezTo>
                    <a:cubicBezTo>
                      <a:pt x="1411" y="93"/>
                      <a:pt x="1409" y="88"/>
                      <a:pt x="1405" y="84"/>
                    </a:cubicBezTo>
                    <a:cubicBezTo>
                      <a:pt x="1408" y="88"/>
                      <a:pt x="1410" y="95"/>
                      <a:pt x="1413" y="103"/>
                    </a:cubicBezTo>
                    <a:cubicBezTo>
                      <a:pt x="1412" y="106"/>
                      <a:pt x="1411" y="110"/>
                      <a:pt x="1411" y="113"/>
                    </a:cubicBezTo>
                    <a:cubicBezTo>
                      <a:pt x="1408" y="108"/>
                      <a:pt x="1406" y="102"/>
                      <a:pt x="1403" y="96"/>
                    </a:cubicBezTo>
                    <a:cubicBezTo>
                      <a:pt x="1403" y="91"/>
                      <a:pt x="1404" y="86"/>
                      <a:pt x="1405" y="83"/>
                    </a:cubicBezTo>
                    <a:cubicBezTo>
                      <a:pt x="1404" y="87"/>
                      <a:pt x="1403" y="90"/>
                      <a:pt x="1401" y="93"/>
                    </a:cubicBezTo>
                    <a:cubicBezTo>
                      <a:pt x="1396" y="83"/>
                      <a:pt x="1389" y="74"/>
                      <a:pt x="1380" y="64"/>
                    </a:cubicBezTo>
                    <a:cubicBezTo>
                      <a:pt x="1389" y="74"/>
                      <a:pt x="1395" y="86"/>
                      <a:pt x="1400" y="97"/>
                    </a:cubicBezTo>
                    <a:cubicBezTo>
                      <a:pt x="1399" y="99"/>
                      <a:pt x="1399" y="101"/>
                      <a:pt x="1398" y="103"/>
                    </a:cubicBezTo>
                    <a:cubicBezTo>
                      <a:pt x="1397" y="98"/>
                      <a:pt x="1396" y="93"/>
                      <a:pt x="1394" y="88"/>
                    </a:cubicBezTo>
                    <a:cubicBezTo>
                      <a:pt x="1394" y="91"/>
                      <a:pt x="1395" y="98"/>
                      <a:pt x="1397" y="106"/>
                    </a:cubicBezTo>
                    <a:cubicBezTo>
                      <a:pt x="1397" y="108"/>
                      <a:pt x="1396" y="109"/>
                      <a:pt x="1396" y="110"/>
                    </a:cubicBezTo>
                    <a:cubicBezTo>
                      <a:pt x="1390" y="97"/>
                      <a:pt x="1383" y="83"/>
                      <a:pt x="1372" y="72"/>
                    </a:cubicBezTo>
                    <a:cubicBezTo>
                      <a:pt x="1370" y="61"/>
                      <a:pt x="1368" y="51"/>
                      <a:pt x="1366" y="41"/>
                    </a:cubicBezTo>
                    <a:cubicBezTo>
                      <a:pt x="1366" y="48"/>
                      <a:pt x="1366" y="55"/>
                      <a:pt x="1366" y="61"/>
                    </a:cubicBezTo>
                    <a:cubicBezTo>
                      <a:pt x="1366" y="63"/>
                      <a:pt x="1366" y="64"/>
                      <a:pt x="1366" y="66"/>
                    </a:cubicBezTo>
                    <a:cubicBezTo>
                      <a:pt x="1365" y="65"/>
                      <a:pt x="1365" y="65"/>
                      <a:pt x="1365" y="65"/>
                    </a:cubicBezTo>
                    <a:cubicBezTo>
                      <a:pt x="1365" y="65"/>
                      <a:pt x="1365" y="65"/>
                      <a:pt x="1366" y="66"/>
                    </a:cubicBezTo>
                    <a:cubicBezTo>
                      <a:pt x="1366" y="75"/>
                      <a:pt x="1367" y="85"/>
                      <a:pt x="1367" y="94"/>
                    </a:cubicBezTo>
                    <a:cubicBezTo>
                      <a:pt x="1365" y="88"/>
                      <a:pt x="1362" y="81"/>
                      <a:pt x="1358" y="75"/>
                    </a:cubicBezTo>
                    <a:cubicBezTo>
                      <a:pt x="1358" y="75"/>
                      <a:pt x="1358" y="75"/>
                      <a:pt x="1358" y="75"/>
                    </a:cubicBezTo>
                    <a:cubicBezTo>
                      <a:pt x="1358" y="75"/>
                      <a:pt x="1358" y="75"/>
                      <a:pt x="1358" y="75"/>
                    </a:cubicBezTo>
                    <a:cubicBezTo>
                      <a:pt x="1353" y="67"/>
                      <a:pt x="1346" y="59"/>
                      <a:pt x="1336" y="50"/>
                    </a:cubicBezTo>
                    <a:cubicBezTo>
                      <a:pt x="1339" y="54"/>
                      <a:pt x="1341" y="58"/>
                      <a:pt x="1343" y="61"/>
                    </a:cubicBezTo>
                    <a:cubicBezTo>
                      <a:pt x="1342" y="64"/>
                      <a:pt x="1342" y="68"/>
                      <a:pt x="1341" y="73"/>
                    </a:cubicBezTo>
                    <a:cubicBezTo>
                      <a:pt x="1339" y="70"/>
                      <a:pt x="1336" y="67"/>
                      <a:pt x="1334" y="65"/>
                    </a:cubicBezTo>
                    <a:cubicBezTo>
                      <a:pt x="1334" y="64"/>
                      <a:pt x="1334" y="64"/>
                      <a:pt x="1334" y="64"/>
                    </a:cubicBezTo>
                    <a:cubicBezTo>
                      <a:pt x="1334" y="64"/>
                      <a:pt x="1334" y="64"/>
                      <a:pt x="1334" y="64"/>
                    </a:cubicBezTo>
                    <a:cubicBezTo>
                      <a:pt x="1332" y="62"/>
                      <a:pt x="1330" y="61"/>
                      <a:pt x="1328" y="59"/>
                    </a:cubicBezTo>
                    <a:cubicBezTo>
                      <a:pt x="1330" y="61"/>
                      <a:pt x="1332" y="63"/>
                      <a:pt x="1333" y="65"/>
                    </a:cubicBezTo>
                    <a:cubicBezTo>
                      <a:pt x="1332" y="67"/>
                      <a:pt x="1330" y="69"/>
                      <a:pt x="1329" y="72"/>
                    </a:cubicBezTo>
                    <a:cubicBezTo>
                      <a:pt x="1328" y="67"/>
                      <a:pt x="1328" y="61"/>
                      <a:pt x="1327" y="56"/>
                    </a:cubicBezTo>
                    <a:cubicBezTo>
                      <a:pt x="1328" y="54"/>
                      <a:pt x="1329" y="53"/>
                      <a:pt x="1330" y="51"/>
                    </a:cubicBezTo>
                    <a:cubicBezTo>
                      <a:pt x="1329" y="52"/>
                      <a:pt x="1328" y="53"/>
                      <a:pt x="1327" y="55"/>
                    </a:cubicBezTo>
                    <a:cubicBezTo>
                      <a:pt x="1325" y="45"/>
                      <a:pt x="1323" y="35"/>
                      <a:pt x="1320" y="26"/>
                    </a:cubicBezTo>
                    <a:cubicBezTo>
                      <a:pt x="1319" y="30"/>
                      <a:pt x="1319" y="34"/>
                      <a:pt x="1319" y="37"/>
                    </a:cubicBezTo>
                    <a:cubicBezTo>
                      <a:pt x="1319" y="45"/>
                      <a:pt x="1320" y="53"/>
                      <a:pt x="1321" y="60"/>
                    </a:cubicBezTo>
                    <a:cubicBezTo>
                      <a:pt x="1317" y="65"/>
                      <a:pt x="1313" y="69"/>
                      <a:pt x="1308" y="75"/>
                    </a:cubicBezTo>
                    <a:cubicBezTo>
                      <a:pt x="1308" y="72"/>
                      <a:pt x="1307" y="70"/>
                      <a:pt x="1306" y="67"/>
                    </a:cubicBezTo>
                    <a:cubicBezTo>
                      <a:pt x="1306" y="70"/>
                      <a:pt x="1307" y="73"/>
                      <a:pt x="1307" y="76"/>
                    </a:cubicBezTo>
                    <a:cubicBezTo>
                      <a:pt x="1306" y="77"/>
                      <a:pt x="1306" y="78"/>
                      <a:pt x="1306" y="78"/>
                    </a:cubicBezTo>
                    <a:cubicBezTo>
                      <a:pt x="1304" y="75"/>
                      <a:pt x="1302" y="72"/>
                      <a:pt x="1300" y="68"/>
                    </a:cubicBezTo>
                    <a:cubicBezTo>
                      <a:pt x="1300" y="65"/>
                      <a:pt x="1301" y="63"/>
                      <a:pt x="1301" y="62"/>
                    </a:cubicBezTo>
                    <a:cubicBezTo>
                      <a:pt x="1300" y="63"/>
                      <a:pt x="1299" y="65"/>
                      <a:pt x="1298" y="67"/>
                    </a:cubicBezTo>
                    <a:cubicBezTo>
                      <a:pt x="1292" y="57"/>
                      <a:pt x="1283" y="47"/>
                      <a:pt x="1270" y="34"/>
                    </a:cubicBezTo>
                    <a:cubicBezTo>
                      <a:pt x="1283" y="49"/>
                      <a:pt x="1291" y="60"/>
                      <a:pt x="1298" y="69"/>
                    </a:cubicBezTo>
                    <a:cubicBezTo>
                      <a:pt x="1297" y="72"/>
                      <a:pt x="1296" y="75"/>
                      <a:pt x="1296" y="79"/>
                    </a:cubicBezTo>
                    <a:cubicBezTo>
                      <a:pt x="1290" y="68"/>
                      <a:pt x="1282" y="58"/>
                      <a:pt x="1270" y="52"/>
                    </a:cubicBezTo>
                    <a:cubicBezTo>
                      <a:pt x="1284" y="60"/>
                      <a:pt x="1291" y="72"/>
                      <a:pt x="1296" y="84"/>
                    </a:cubicBezTo>
                    <a:cubicBezTo>
                      <a:pt x="1296" y="86"/>
                      <a:pt x="1296" y="89"/>
                      <a:pt x="1296" y="92"/>
                    </a:cubicBezTo>
                    <a:cubicBezTo>
                      <a:pt x="1294" y="94"/>
                      <a:pt x="1292" y="97"/>
                      <a:pt x="1290" y="100"/>
                    </a:cubicBezTo>
                    <a:cubicBezTo>
                      <a:pt x="1289" y="96"/>
                      <a:pt x="1289" y="93"/>
                      <a:pt x="1288" y="90"/>
                    </a:cubicBezTo>
                    <a:cubicBezTo>
                      <a:pt x="1289" y="93"/>
                      <a:pt x="1289" y="97"/>
                      <a:pt x="1289" y="101"/>
                    </a:cubicBezTo>
                    <a:cubicBezTo>
                      <a:pt x="1288" y="102"/>
                      <a:pt x="1288" y="104"/>
                      <a:pt x="1287" y="105"/>
                    </a:cubicBezTo>
                    <a:cubicBezTo>
                      <a:pt x="1286" y="104"/>
                      <a:pt x="1286" y="103"/>
                      <a:pt x="1285" y="102"/>
                    </a:cubicBezTo>
                    <a:cubicBezTo>
                      <a:pt x="1284" y="97"/>
                      <a:pt x="1283" y="93"/>
                      <a:pt x="1282" y="88"/>
                    </a:cubicBezTo>
                    <a:cubicBezTo>
                      <a:pt x="1283" y="84"/>
                      <a:pt x="1284" y="79"/>
                      <a:pt x="1284" y="75"/>
                    </a:cubicBezTo>
                    <a:cubicBezTo>
                      <a:pt x="1283" y="78"/>
                      <a:pt x="1282" y="80"/>
                      <a:pt x="1281" y="83"/>
                    </a:cubicBezTo>
                    <a:cubicBezTo>
                      <a:pt x="1280" y="81"/>
                      <a:pt x="1280" y="80"/>
                      <a:pt x="1280" y="79"/>
                    </a:cubicBezTo>
                    <a:cubicBezTo>
                      <a:pt x="1280" y="81"/>
                      <a:pt x="1280" y="82"/>
                      <a:pt x="1280" y="83"/>
                    </a:cubicBezTo>
                    <a:cubicBezTo>
                      <a:pt x="1280" y="84"/>
                      <a:pt x="1279" y="86"/>
                      <a:pt x="1278" y="87"/>
                    </a:cubicBezTo>
                    <a:cubicBezTo>
                      <a:pt x="1276" y="83"/>
                      <a:pt x="1275" y="79"/>
                      <a:pt x="1273" y="75"/>
                    </a:cubicBezTo>
                    <a:cubicBezTo>
                      <a:pt x="1273" y="80"/>
                      <a:pt x="1274" y="86"/>
                      <a:pt x="1276" y="93"/>
                    </a:cubicBezTo>
                    <a:cubicBezTo>
                      <a:pt x="1275" y="94"/>
                      <a:pt x="1275" y="94"/>
                      <a:pt x="1275" y="95"/>
                    </a:cubicBezTo>
                    <a:cubicBezTo>
                      <a:pt x="1274" y="90"/>
                      <a:pt x="1272" y="85"/>
                      <a:pt x="1270" y="81"/>
                    </a:cubicBezTo>
                    <a:cubicBezTo>
                      <a:pt x="1272" y="86"/>
                      <a:pt x="1273" y="91"/>
                      <a:pt x="1274" y="97"/>
                    </a:cubicBezTo>
                    <a:cubicBezTo>
                      <a:pt x="1272" y="100"/>
                      <a:pt x="1271" y="103"/>
                      <a:pt x="1270" y="105"/>
                    </a:cubicBezTo>
                    <a:cubicBezTo>
                      <a:pt x="1267" y="84"/>
                      <a:pt x="1261" y="63"/>
                      <a:pt x="1241" y="42"/>
                    </a:cubicBezTo>
                    <a:cubicBezTo>
                      <a:pt x="1249" y="58"/>
                      <a:pt x="1255" y="70"/>
                      <a:pt x="1259" y="81"/>
                    </a:cubicBezTo>
                    <a:cubicBezTo>
                      <a:pt x="1259" y="84"/>
                      <a:pt x="1259" y="86"/>
                      <a:pt x="1259" y="89"/>
                    </a:cubicBezTo>
                    <a:cubicBezTo>
                      <a:pt x="1257" y="86"/>
                      <a:pt x="1256" y="84"/>
                      <a:pt x="1254" y="81"/>
                    </a:cubicBezTo>
                    <a:cubicBezTo>
                      <a:pt x="1253" y="79"/>
                      <a:pt x="1251" y="76"/>
                      <a:pt x="1250" y="74"/>
                    </a:cubicBezTo>
                    <a:cubicBezTo>
                      <a:pt x="1250" y="72"/>
                      <a:pt x="1250" y="69"/>
                      <a:pt x="1250" y="67"/>
                    </a:cubicBezTo>
                    <a:cubicBezTo>
                      <a:pt x="1250" y="69"/>
                      <a:pt x="1250" y="70"/>
                      <a:pt x="1249" y="72"/>
                    </a:cubicBezTo>
                    <a:cubicBezTo>
                      <a:pt x="1246" y="66"/>
                      <a:pt x="1242" y="59"/>
                      <a:pt x="1237" y="53"/>
                    </a:cubicBezTo>
                    <a:cubicBezTo>
                      <a:pt x="1237" y="48"/>
                      <a:pt x="1237" y="42"/>
                      <a:pt x="1237" y="37"/>
                    </a:cubicBezTo>
                    <a:cubicBezTo>
                      <a:pt x="1237" y="34"/>
                      <a:pt x="1237" y="30"/>
                      <a:pt x="1237" y="26"/>
                    </a:cubicBezTo>
                    <a:cubicBezTo>
                      <a:pt x="1235" y="33"/>
                      <a:pt x="1233" y="40"/>
                      <a:pt x="1232" y="47"/>
                    </a:cubicBezTo>
                    <a:cubicBezTo>
                      <a:pt x="1229" y="44"/>
                      <a:pt x="1225" y="41"/>
                      <a:pt x="1222" y="38"/>
                    </a:cubicBezTo>
                    <a:cubicBezTo>
                      <a:pt x="1225" y="41"/>
                      <a:pt x="1228" y="45"/>
                      <a:pt x="1231" y="49"/>
                    </a:cubicBezTo>
                    <a:cubicBezTo>
                      <a:pt x="1231" y="51"/>
                      <a:pt x="1231" y="53"/>
                      <a:pt x="1230" y="55"/>
                    </a:cubicBezTo>
                    <a:cubicBezTo>
                      <a:pt x="1229" y="53"/>
                      <a:pt x="1228" y="52"/>
                      <a:pt x="1226" y="51"/>
                    </a:cubicBezTo>
                    <a:cubicBezTo>
                      <a:pt x="1227" y="53"/>
                      <a:pt x="1229" y="54"/>
                      <a:pt x="1230" y="56"/>
                    </a:cubicBezTo>
                    <a:cubicBezTo>
                      <a:pt x="1229" y="61"/>
                      <a:pt x="1228" y="67"/>
                      <a:pt x="1228" y="72"/>
                    </a:cubicBezTo>
                    <a:cubicBezTo>
                      <a:pt x="1226" y="69"/>
                      <a:pt x="1224" y="66"/>
                      <a:pt x="1223" y="64"/>
                    </a:cubicBezTo>
                    <a:cubicBezTo>
                      <a:pt x="1223" y="67"/>
                      <a:pt x="1225" y="70"/>
                      <a:pt x="1227" y="74"/>
                    </a:cubicBezTo>
                    <a:cubicBezTo>
                      <a:pt x="1226" y="81"/>
                      <a:pt x="1225" y="87"/>
                      <a:pt x="1224" y="92"/>
                    </a:cubicBezTo>
                    <a:cubicBezTo>
                      <a:pt x="1220" y="109"/>
                      <a:pt x="1216" y="126"/>
                      <a:pt x="1214" y="143"/>
                    </a:cubicBezTo>
                    <a:cubicBezTo>
                      <a:pt x="1215" y="126"/>
                      <a:pt x="1216" y="109"/>
                      <a:pt x="1216" y="91"/>
                    </a:cubicBezTo>
                    <a:cubicBezTo>
                      <a:pt x="1216" y="87"/>
                      <a:pt x="1216" y="61"/>
                      <a:pt x="1212" y="59"/>
                    </a:cubicBezTo>
                    <a:cubicBezTo>
                      <a:pt x="1217" y="76"/>
                      <a:pt x="1203" y="122"/>
                      <a:pt x="1200" y="146"/>
                    </a:cubicBezTo>
                    <a:cubicBezTo>
                      <a:pt x="1200" y="148"/>
                      <a:pt x="1200" y="150"/>
                      <a:pt x="1200" y="152"/>
                    </a:cubicBezTo>
                    <a:cubicBezTo>
                      <a:pt x="1200" y="150"/>
                      <a:pt x="1200" y="148"/>
                      <a:pt x="1200" y="146"/>
                    </a:cubicBezTo>
                    <a:cubicBezTo>
                      <a:pt x="1202" y="123"/>
                      <a:pt x="1201" y="97"/>
                      <a:pt x="1199" y="75"/>
                    </a:cubicBezTo>
                    <a:cubicBezTo>
                      <a:pt x="1196" y="97"/>
                      <a:pt x="1188" y="119"/>
                      <a:pt x="1188" y="141"/>
                    </a:cubicBezTo>
                    <a:cubicBezTo>
                      <a:pt x="1188" y="146"/>
                      <a:pt x="1189" y="152"/>
                      <a:pt x="1189" y="158"/>
                    </a:cubicBezTo>
                    <a:cubicBezTo>
                      <a:pt x="1187" y="150"/>
                      <a:pt x="1187" y="140"/>
                      <a:pt x="1187" y="133"/>
                    </a:cubicBezTo>
                    <a:cubicBezTo>
                      <a:pt x="1187" y="109"/>
                      <a:pt x="1191" y="85"/>
                      <a:pt x="1191" y="61"/>
                    </a:cubicBezTo>
                    <a:cubicBezTo>
                      <a:pt x="1191" y="55"/>
                      <a:pt x="1191" y="48"/>
                      <a:pt x="1191" y="41"/>
                    </a:cubicBezTo>
                    <a:cubicBezTo>
                      <a:pt x="1183" y="71"/>
                      <a:pt x="1179" y="110"/>
                      <a:pt x="1179" y="140"/>
                    </a:cubicBezTo>
                    <a:cubicBezTo>
                      <a:pt x="1179" y="145"/>
                      <a:pt x="1179" y="149"/>
                      <a:pt x="1180" y="153"/>
                    </a:cubicBezTo>
                    <a:cubicBezTo>
                      <a:pt x="1179" y="135"/>
                      <a:pt x="1174" y="116"/>
                      <a:pt x="1170" y="98"/>
                    </a:cubicBezTo>
                    <a:cubicBezTo>
                      <a:pt x="1172" y="110"/>
                      <a:pt x="1168" y="124"/>
                      <a:pt x="1168" y="136"/>
                    </a:cubicBezTo>
                    <a:cubicBezTo>
                      <a:pt x="1168" y="140"/>
                      <a:pt x="1168" y="143"/>
                      <a:pt x="1168" y="147"/>
                    </a:cubicBezTo>
                    <a:cubicBezTo>
                      <a:pt x="1165" y="125"/>
                      <a:pt x="1160" y="103"/>
                      <a:pt x="1151" y="83"/>
                    </a:cubicBezTo>
                    <a:cubicBezTo>
                      <a:pt x="1154" y="90"/>
                      <a:pt x="1154" y="108"/>
                      <a:pt x="1154" y="115"/>
                    </a:cubicBezTo>
                    <a:cubicBezTo>
                      <a:pt x="1154" y="127"/>
                      <a:pt x="1154" y="138"/>
                      <a:pt x="1156" y="150"/>
                    </a:cubicBezTo>
                    <a:cubicBezTo>
                      <a:pt x="1147" y="126"/>
                      <a:pt x="1144" y="99"/>
                      <a:pt x="1137" y="74"/>
                    </a:cubicBezTo>
                    <a:cubicBezTo>
                      <a:pt x="1140" y="91"/>
                      <a:pt x="1137" y="110"/>
                      <a:pt x="1137" y="128"/>
                    </a:cubicBezTo>
                    <a:cubicBezTo>
                      <a:pt x="1137" y="132"/>
                      <a:pt x="1137" y="136"/>
                      <a:pt x="1137" y="140"/>
                    </a:cubicBezTo>
                    <a:cubicBezTo>
                      <a:pt x="1138" y="145"/>
                      <a:pt x="1138" y="149"/>
                      <a:pt x="1139" y="154"/>
                    </a:cubicBezTo>
                    <a:cubicBezTo>
                      <a:pt x="1138" y="149"/>
                      <a:pt x="1137" y="145"/>
                      <a:pt x="1137" y="140"/>
                    </a:cubicBezTo>
                    <a:cubicBezTo>
                      <a:pt x="1134" y="120"/>
                      <a:pt x="1131" y="99"/>
                      <a:pt x="1126" y="80"/>
                    </a:cubicBezTo>
                    <a:cubicBezTo>
                      <a:pt x="1128" y="102"/>
                      <a:pt x="1118" y="126"/>
                      <a:pt x="1118" y="149"/>
                    </a:cubicBezTo>
                    <a:cubicBezTo>
                      <a:pt x="1118" y="156"/>
                      <a:pt x="1118" y="156"/>
                      <a:pt x="1118" y="156"/>
                    </a:cubicBezTo>
                    <a:cubicBezTo>
                      <a:pt x="1114" y="147"/>
                      <a:pt x="1114" y="132"/>
                      <a:pt x="1114" y="122"/>
                    </a:cubicBezTo>
                    <a:cubicBezTo>
                      <a:pt x="1114" y="100"/>
                      <a:pt x="1116" y="79"/>
                      <a:pt x="1115" y="57"/>
                    </a:cubicBezTo>
                    <a:cubicBezTo>
                      <a:pt x="1112" y="62"/>
                      <a:pt x="1111" y="112"/>
                      <a:pt x="1111" y="120"/>
                    </a:cubicBezTo>
                    <a:cubicBezTo>
                      <a:pt x="1111" y="133"/>
                      <a:pt x="1112" y="146"/>
                      <a:pt x="1115" y="159"/>
                    </a:cubicBezTo>
                    <a:cubicBezTo>
                      <a:pt x="1110" y="135"/>
                      <a:pt x="1104" y="108"/>
                      <a:pt x="1092" y="85"/>
                    </a:cubicBezTo>
                    <a:cubicBezTo>
                      <a:pt x="1103" y="106"/>
                      <a:pt x="1098" y="132"/>
                      <a:pt x="1105" y="154"/>
                    </a:cubicBezTo>
                    <a:cubicBezTo>
                      <a:pt x="1097" y="142"/>
                      <a:pt x="1095" y="122"/>
                      <a:pt x="1092" y="106"/>
                    </a:cubicBezTo>
                    <a:cubicBezTo>
                      <a:pt x="1094" y="120"/>
                      <a:pt x="1092" y="134"/>
                      <a:pt x="1094" y="148"/>
                    </a:cubicBezTo>
                    <a:cubicBezTo>
                      <a:pt x="1095" y="151"/>
                      <a:pt x="1096" y="153"/>
                      <a:pt x="1096" y="155"/>
                    </a:cubicBezTo>
                    <a:cubicBezTo>
                      <a:pt x="1095" y="153"/>
                      <a:pt x="1095" y="151"/>
                      <a:pt x="1094" y="148"/>
                    </a:cubicBezTo>
                    <a:cubicBezTo>
                      <a:pt x="1090" y="127"/>
                      <a:pt x="1077" y="75"/>
                      <a:pt x="1066" y="68"/>
                    </a:cubicBezTo>
                    <a:cubicBezTo>
                      <a:pt x="1083" y="90"/>
                      <a:pt x="1080" y="127"/>
                      <a:pt x="1085" y="153"/>
                    </a:cubicBezTo>
                    <a:cubicBezTo>
                      <a:pt x="1080" y="134"/>
                      <a:pt x="1073" y="113"/>
                      <a:pt x="1064" y="95"/>
                    </a:cubicBezTo>
                    <a:cubicBezTo>
                      <a:pt x="1071" y="115"/>
                      <a:pt x="1070" y="136"/>
                      <a:pt x="1079" y="155"/>
                    </a:cubicBezTo>
                    <a:cubicBezTo>
                      <a:pt x="1066" y="144"/>
                      <a:pt x="1059" y="117"/>
                      <a:pt x="1055" y="102"/>
                    </a:cubicBezTo>
                    <a:cubicBezTo>
                      <a:pt x="1056" y="120"/>
                      <a:pt x="1060" y="143"/>
                      <a:pt x="1071" y="158"/>
                    </a:cubicBezTo>
                    <a:cubicBezTo>
                      <a:pt x="1057" y="144"/>
                      <a:pt x="1052" y="103"/>
                      <a:pt x="1047" y="85"/>
                    </a:cubicBezTo>
                    <a:cubicBezTo>
                      <a:pt x="1046" y="88"/>
                      <a:pt x="1046" y="91"/>
                      <a:pt x="1046" y="94"/>
                    </a:cubicBezTo>
                    <a:cubicBezTo>
                      <a:pt x="1046" y="113"/>
                      <a:pt x="1052" y="142"/>
                      <a:pt x="1063" y="159"/>
                    </a:cubicBezTo>
                    <a:cubicBezTo>
                      <a:pt x="1050" y="143"/>
                      <a:pt x="1044" y="123"/>
                      <a:pt x="1038" y="104"/>
                    </a:cubicBezTo>
                    <a:cubicBezTo>
                      <a:pt x="1042" y="122"/>
                      <a:pt x="1042" y="140"/>
                      <a:pt x="1051" y="158"/>
                    </a:cubicBezTo>
                    <a:cubicBezTo>
                      <a:pt x="1041" y="147"/>
                      <a:pt x="1037" y="132"/>
                      <a:pt x="1033" y="117"/>
                    </a:cubicBezTo>
                    <a:cubicBezTo>
                      <a:pt x="1034" y="105"/>
                      <a:pt x="1035" y="93"/>
                      <a:pt x="1036" y="84"/>
                    </a:cubicBezTo>
                    <a:cubicBezTo>
                      <a:pt x="1034" y="92"/>
                      <a:pt x="1033" y="101"/>
                      <a:pt x="1031" y="109"/>
                    </a:cubicBezTo>
                    <a:cubicBezTo>
                      <a:pt x="1029" y="102"/>
                      <a:pt x="1027" y="95"/>
                      <a:pt x="1025" y="89"/>
                    </a:cubicBezTo>
                    <a:cubicBezTo>
                      <a:pt x="1028" y="64"/>
                      <a:pt x="1032" y="40"/>
                      <a:pt x="1032" y="40"/>
                    </a:cubicBezTo>
                    <a:cubicBezTo>
                      <a:pt x="1027" y="51"/>
                      <a:pt x="1022" y="77"/>
                      <a:pt x="1019" y="100"/>
                    </a:cubicBezTo>
                    <a:cubicBezTo>
                      <a:pt x="1017" y="95"/>
                      <a:pt x="1015" y="90"/>
                      <a:pt x="1013" y="86"/>
                    </a:cubicBezTo>
                    <a:cubicBezTo>
                      <a:pt x="1012" y="70"/>
                      <a:pt x="1011" y="58"/>
                      <a:pt x="1011" y="60"/>
                    </a:cubicBezTo>
                    <a:cubicBezTo>
                      <a:pt x="1011" y="61"/>
                      <a:pt x="1010" y="69"/>
                      <a:pt x="1009" y="80"/>
                    </a:cubicBezTo>
                    <a:cubicBezTo>
                      <a:pt x="1008" y="79"/>
                      <a:pt x="1008" y="78"/>
                      <a:pt x="1007" y="78"/>
                    </a:cubicBezTo>
                    <a:cubicBezTo>
                      <a:pt x="1008" y="79"/>
                      <a:pt x="1008" y="80"/>
                      <a:pt x="1009" y="81"/>
                    </a:cubicBezTo>
                    <a:cubicBezTo>
                      <a:pt x="1009" y="87"/>
                      <a:pt x="1008" y="95"/>
                      <a:pt x="1007" y="102"/>
                    </a:cubicBezTo>
                    <a:cubicBezTo>
                      <a:pt x="1007" y="102"/>
                      <a:pt x="1007" y="102"/>
                      <a:pt x="1007" y="102"/>
                    </a:cubicBezTo>
                    <a:cubicBezTo>
                      <a:pt x="1007" y="103"/>
                      <a:pt x="1007" y="103"/>
                      <a:pt x="1007" y="103"/>
                    </a:cubicBezTo>
                    <a:cubicBezTo>
                      <a:pt x="1006" y="113"/>
                      <a:pt x="1006" y="123"/>
                      <a:pt x="1005" y="130"/>
                    </a:cubicBezTo>
                    <a:cubicBezTo>
                      <a:pt x="1005" y="130"/>
                      <a:pt x="1005" y="129"/>
                      <a:pt x="1004" y="128"/>
                    </a:cubicBezTo>
                    <a:cubicBezTo>
                      <a:pt x="1004" y="107"/>
                      <a:pt x="1000" y="69"/>
                      <a:pt x="998" y="47"/>
                    </a:cubicBezTo>
                    <a:cubicBezTo>
                      <a:pt x="998" y="64"/>
                      <a:pt x="997" y="87"/>
                      <a:pt x="996" y="107"/>
                    </a:cubicBezTo>
                    <a:cubicBezTo>
                      <a:pt x="995" y="105"/>
                      <a:pt x="994" y="104"/>
                      <a:pt x="994" y="102"/>
                    </a:cubicBezTo>
                    <a:cubicBezTo>
                      <a:pt x="994" y="104"/>
                      <a:pt x="995" y="106"/>
                      <a:pt x="996" y="107"/>
                    </a:cubicBezTo>
                    <a:cubicBezTo>
                      <a:pt x="995" y="114"/>
                      <a:pt x="995" y="121"/>
                      <a:pt x="994" y="126"/>
                    </a:cubicBezTo>
                    <a:cubicBezTo>
                      <a:pt x="994" y="125"/>
                      <a:pt x="993" y="123"/>
                      <a:pt x="993" y="122"/>
                    </a:cubicBezTo>
                    <a:cubicBezTo>
                      <a:pt x="992" y="93"/>
                      <a:pt x="988" y="46"/>
                      <a:pt x="988" y="46"/>
                    </a:cubicBezTo>
                    <a:cubicBezTo>
                      <a:pt x="988" y="65"/>
                      <a:pt x="981" y="142"/>
                      <a:pt x="981" y="142"/>
                    </a:cubicBezTo>
                    <a:cubicBezTo>
                      <a:pt x="975" y="106"/>
                      <a:pt x="982" y="0"/>
                      <a:pt x="982" y="0"/>
                    </a:cubicBezTo>
                    <a:cubicBezTo>
                      <a:pt x="976" y="16"/>
                      <a:pt x="970" y="131"/>
                      <a:pt x="970" y="131"/>
                    </a:cubicBezTo>
                    <a:cubicBezTo>
                      <a:pt x="968" y="36"/>
                      <a:pt x="964" y="32"/>
                      <a:pt x="964" y="32"/>
                    </a:cubicBezTo>
                    <a:cubicBezTo>
                      <a:pt x="966" y="43"/>
                      <a:pt x="963" y="76"/>
                      <a:pt x="960" y="103"/>
                    </a:cubicBezTo>
                    <a:cubicBezTo>
                      <a:pt x="959" y="102"/>
                      <a:pt x="958" y="100"/>
                      <a:pt x="957" y="99"/>
                    </a:cubicBezTo>
                    <a:cubicBezTo>
                      <a:pt x="958" y="101"/>
                      <a:pt x="959" y="103"/>
                      <a:pt x="960" y="104"/>
                    </a:cubicBezTo>
                    <a:cubicBezTo>
                      <a:pt x="959" y="112"/>
                      <a:pt x="958" y="120"/>
                      <a:pt x="957" y="126"/>
                    </a:cubicBezTo>
                    <a:cubicBezTo>
                      <a:pt x="957" y="124"/>
                      <a:pt x="957" y="123"/>
                      <a:pt x="957" y="122"/>
                    </a:cubicBezTo>
                    <a:cubicBezTo>
                      <a:pt x="958" y="94"/>
                      <a:pt x="956" y="48"/>
                      <a:pt x="956" y="48"/>
                    </a:cubicBezTo>
                    <a:cubicBezTo>
                      <a:pt x="955" y="55"/>
                      <a:pt x="952" y="82"/>
                      <a:pt x="949" y="106"/>
                    </a:cubicBezTo>
                    <a:cubicBezTo>
                      <a:pt x="948" y="104"/>
                      <a:pt x="948" y="102"/>
                      <a:pt x="947" y="100"/>
                    </a:cubicBezTo>
                    <a:cubicBezTo>
                      <a:pt x="950" y="60"/>
                      <a:pt x="954" y="9"/>
                      <a:pt x="954" y="9"/>
                    </a:cubicBezTo>
                    <a:cubicBezTo>
                      <a:pt x="949" y="23"/>
                      <a:pt x="942" y="83"/>
                      <a:pt x="939" y="117"/>
                    </a:cubicBezTo>
                    <a:cubicBezTo>
                      <a:pt x="938" y="114"/>
                      <a:pt x="937" y="111"/>
                      <a:pt x="937" y="108"/>
                    </a:cubicBezTo>
                    <a:cubicBezTo>
                      <a:pt x="936" y="90"/>
                      <a:pt x="934" y="72"/>
                      <a:pt x="934" y="72"/>
                    </a:cubicBezTo>
                    <a:cubicBezTo>
                      <a:pt x="935" y="76"/>
                      <a:pt x="934" y="84"/>
                      <a:pt x="933" y="94"/>
                    </a:cubicBezTo>
                    <a:cubicBezTo>
                      <a:pt x="932" y="91"/>
                      <a:pt x="930" y="88"/>
                      <a:pt x="929" y="84"/>
                    </a:cubicBezTo>
                    <a:cubicBezTo>
                      <a:pt x="931" y="88"/>
                      <a:pt x="932" y="92"/>
                      <a:pt x="933" y="96"/>
                    </a:cubicBezTo>
                    <a:cubicBezTo>
                      <a:pt x="932" y="99"/>
                      <a:pt x="932" y="103"/>
                      <a:pt x="931" y="107"/>
                    </a:cubicBezTo>
                    <a:cubicBezTo>
                      <a:pt x="931" y="106"/>
                      <a:pt x="931" y="106"/>
                      <a:pt x="931" y="105"/>
                    </a:cubicBezTo>
                    <a:cubicBezTo>
                      <a:pt x="930" y="107"/>
                      <a:pt x="930" y="112"/>
                      <a:pt x="930" y="116"/>
                    </a:cubicBezTo>
                    <a:cubicBezTo>
                      <a:pt x="929" y="121"/>
                      <a:pt x="929" y="126"/>
                      <a:pt x="928" y="130"/>
                    </a:cubicBezTo>
                    <a:cubicBezTo>
                      <a:pt x="928" y="129"/>
                      <a:pt x="928" y="128"/>
                      <a:pt x="928" y="127"/>
                    </a:cubicBezTo>
                    <a:cubicBezTo>
                      <a:pt x="928" y="101"/>
                      <a:pt x="923" y="63"/>
                      <a:pt x="922" y="54"/>
                    </a:cubicBezTo>
                    <a:cubicBezTo>
                      <a:pt x="923" y="61"/>
                      <a:pt x="921" y="79"/>
                      <a:pt x="920" y="96"/>
                    </a:cubicBezTo>
                    <a:cubicBezTo>
                      <a:pt x="919" y="94"/>
                      <a:pt x="918" y="92"/>
                      <a:pt x="918" y="90"/>
                    </a:cubicBezTo>
                    <a:cubicBezTo>
                      <a:pt x="918" y="92"/>
                      <a:pt x="919" y="95"/>
                      <a:pt x="920" y="97"/>
                    </a:cubicBezTo>
                    <a:cubicBezTo>
                      <a:pt x="918" y="118"/>
                      <a:pt x="916" y="137"/>
                      <a:pt x="916" y="137"/>
                    </a:cubicBezTo>
                    <a:cubicBezTo>
                      <a:pt x="916" y="136"/>
                      <a:pt x="916" y="134"/>
                      <a:pt x="915" y="133"/>
                    </a:cubicBezTo>
                    <a:cubicBezTo>
                      <a:pt x="915" y="125"/>
                      <a:pt x="915" y="118"/>
                      <a:pt x="915" y="110"/>
                    </a:cubicBezTo>
                    <a:cubicBezTo>
                      <a:pt x="913" y="76"/>
                      <a:pt x="913" y="40"/>
                      <a:pt x="913" y="40"/>
                    </a:cubicBezTo>
                    <a:cubicBezTo>
                      <a:pt x="912" y="49"/>
                      <a:pt x="908" y="79"/>
                      <a:pt x="903" y="104"/>
                    </a:cubicBezTo>
                    <a:cubicBezTo>
                      <a:pt x="903" y="99"/>
                      <a:pt x="902" y="95"/>
                      <a:pt x="902" y="90"/>
                    </a:cubicBezTo>
                    <a:cubicBezTo>
                      <a:pt x="903" y="67"/>
                      <a:pt x="903" y="45"/>
                      <a:pt x="903" y="45"/>
                    </a:cubicBezTo>
                    <a:cubicBezTo>
                      <a:pt x="903" y="53"/>
                      <a:pt x="897" y="75"/>
                      <a:pt x="891" y="96"/>
                    </a:cubicBezTo>
                    <a:cubicBezTo>
                      <a:pt x="889" y="93"/>
                      <a:pt x="888" y="89"/>
                      <a:pt x="886" y="85"/>
                    </a:cubicBezTo>
                    <a:cubicBezTo>
                      <a:pt x="893" y="51"/>
                      <a:pt x="901" y="17"/>
                      <a:pt x="901" y="17"/>
                    </a:cubicBezTo>
                    <a:cubicBezTo>
                      <a:pt x="896" y="24"/>
                      <a:pt x="881" y="95"/>
                      <a:pt x="874" y="130"/>
                    </a:cubicBezTo>
                    <a:cubicBezTo>
                      <a:pt x="874" y="130"/>
                      <a:pt x="874" y="130"/>
                      <a:pt x="874" y="130"/>
                    </a:cubicBezTo>
                    <a:cubicBezTo>
                      <a:pt x="878" y="100"/>
                      <a:pt x="875" y="63"/>
                      <a:pt x="874" y="52"/>
                    </a:cubicBezTo>
                    <a:cubicBezTo>
                      <a:pt x="876" y="72"/>
                      <a:pt x="870" y="109"/>
                      <a:pt x="866" y="128"/>
                    </a:cubicBezTo>
                    <a:cubicBezTo>
                      <a:pt x="866" y="126"/>
                      <a:pt x="866" y="123"/>
                      <a:pt x="865" y="120"/>
                    </a:cubicBezTo>
                    <a:cubicBezTo>
                      <a:pt x="867" y="99"/>
                      <a:pt x="869" y="71"/>
                      <a:pt x="870" y="65"/>
                    </a:cubicBezTo>
                    <a:cubicBezTo>
                      <a:pt x="869" y="71"/>
                      <a:pt x="866" y="89"/>
                      <a:pt x="862" y="105"/>
                    </a:cubicBezTo>
                    <a:cubicBezTo>
                      <a:pt x="862" y="105"/>
                      <a:pt x="862" y="105"/>
                      <a:pt x="862" y="105"/>
                    </a:cubicBezTo>
                    <a:cubicBezTo>
                      <a:pt x="862" y="105"/>
                      <a:pt x="862" y="105"/>
                      <a:pt x="862" y="105"/>
                    </a:cubicBezTo>
                    <a:cubicBezTo>
                      <a:pt x="859" y="125"/>
                      <a:pt x="855" y="143"/>
                      <a:pt x="855" y="143"/>
                    </a:cubicBezTo>
                    <a:cubicBezTo>
                      <a:pt x="865" y="38"/>
                      <a:pt x="858" y="25"/>
                      <a:pt x="858" y="25"/>
                    </a:cubicBezTo>
                    <a:cubicBezTo>
                      <a:pt x="861" y="42"/>
                      <a:pt x="858" y="72"/>
                      <a:pt x="853" y="96"/>
                    </a:cubicBezTo>
                    <a:cubicBezTo>
                      <a:pt x="852" y="89"/>
                      <a:pt x="850" y="80"/>
                      <a:pt x="847" y="73"/>
                    </a:cubicBezTo>
                    <a:cubicBezTo>
                      <a:pt x="846" y="65"/>
                      <a:pt x="846" y="60"/>
                      <a:pt x="846" y="60"/>
                    </a:cubicBezTo>
                    <a:cubicBezTo>
                      <a:pt x="846" y="63"/>
                      <a:pt x="846" y="67"/>
                      <a:pt x="846" y="71"/>
                    </a:cubicBezTo>
                    <a:cubicBezTo>
                      <a:pt x="844" y="69"/>
                      <a:pt x="843" y="67"/>
                      <a:pt x="842" y="65"/>
                    </a:cubicBezTo>
                    <a:cubicBezTo>
                      <a:pt x="843" y="67"/>
                      <a:pt x="844" y="70"/>
                      <a:pt x="845" y="73"/>
                    </a:cubicBezTo>
                    <a:cubicBezTo>
                      <a:pt x="845" y="82"/>
                      <a:pt x="844" y="92"/>
                      <a:pt x="843" y="101"/>
                    </a:cubicBezTo>
                    <a:cubicBezTo>
                      <a:pt x="842" y="95"/>
                      <a:pt x="839" y="88"/>
                      <a:pt x="834" y="83"/>
                    </a:cubicBezTo>
                    <a:cubicBezTo>
                      <a:pt x="834" y="74"/>
                      <a:pt x="835" y="68"/>
                      <a:pt x="835" y="68"/>
                    </a:cubicBezTo>
                    <a:cubicBezTo>
                      <a:pt x="834" y="72"/>
                      <a:pt x="833" y="76"/>
                      <a:pt x="832" y="81"/>
                    </a:cubicBezTo>
                    <a:cubicBezTo>
                      <a:pt x="832" y="81"/>
                      <a:pt x="831" y="81"/>
                      <a:pt x="831" y="80"/>
                    </a:cubicBezTo>
                    <a:cubicBezTo>
                      <a:pt x="831" y="81"/>
                      <a:pt x="832" y="81"/>
                      <a:pt x="832" y="82"/>
                    </a:cubicBezTo>
                    <a:cubicBezTo>
                      <a:pt x="830" y="101"/>
                      <a:pt x="828" y="130"/>
                      <a:pt x="828" y="142"/>
                    </a:cubicBezTo>
                    <a:cubicBezTo>
                      <a:pt x="828" y="143"/>
                      <a:pt x="827" y="144"/>
                      <a:pt x="827" y="144"/>
                    </a:cubicBezTo>
                    <a:cubicBezTo>
                      <a:pt x="827" y="140"/>
                      <a:pt x="826" y="136"/>
                      <a:pt x="826" y="131"/>
                    </a:cubicBezTo>
                    <a:cubicBezTo>
                      <a:pt x="828" y="121"/>
                      <a:pt x="829" y="112"/>
                      <a:pt x="830" y="103"/>
                    </a:cubicBezTo>
                    <a:cubicBezTo>
                      <a:pt x="829" y="108"/>
                      <a:pt x="828" y="112"/>
                      <a:pt x="827" y="117"/>
                    </a:cubicBezTo>
                    <a:cubicBezTo>
                      <a:pt x="828" y="85"/>
                      <a:pt x="834" y="45"/>
                      <a:pt x="834" y="45"/>
                    </a:cubicBezTo>
                    <a:cubicBezTo>
                      <a:pt x="827" y="60"/>
                      <a:pt x="823" y="95"/>
                      <a:pt x="820" y="120"/>
                    </a:cubicBezTo>
                    <a:cubicBezTo>
                      <a:pt x="820" y="123"/>
                      <a:pt x="819" y="125"/>
                      <a:pt x="818" y="127"/>
                    </a:cubicBezTo>
                    <a:cubicBezTo>
                      <a:pt x="818" y="103"/>
                      <a:pt x="818" y="70"/>
                      <a:pt x="818" y="70"/>
                    </a:cubicBezTo>
                    <a:cubicBezTo>
                      <a:pt x="817" y="72"/>
                      <a:pt x="817" y="76"/>
                      <a:pt x="816" y="81"/>
                    </a:cubicBezTo>
                    <a:cubicBezTo>
                      <a:pt x="815" y="73"/>
                      <a:pt x="813" y="66"/>
                      <a:pt x="810" y="60"/>
                    </a:cubicBezTo>
                    <a:cubicBezTo>
                      <a:pt x="811" y="52"/>
                      <a:pt x="812" y="46"/>
                      <a:pt x="812" y="46"/>
                    </a:cubicBezTo>
                    <a:cubicBezTo>
                      <a:pt x="809" y="51"/>
                      <a:pt x="807" y="64"/>
                      <a:pt x="806" y="79"/>
                    </a:cubicBezTo>
                    <a:cubicBezTo>
                      <a:pt x="805" y="77"/>
                      <a:pt x="805" y="75"/>
                      <a:pt x="805" y="74"/>
                    </a:cubicBezTo>
                    <a:cubicBezTo>
                      <a:pt x="803" y="83"/>
                      <a:pt x="803" y="92"/>
                      <a:pt x="803" y="102"/>
                    </a:cubicBezTo>
                    <a:cubicBezTo>
                      <a:pt x="803" y="108"/>
                      <a:pt x="802" y="115"/>
                      <a:pt x="802" y="121"/>
                    </a:cubicBezTo>
                    <a:cubicBezTo>
                      <a:pt x="801" y="123"/>
                      <a:pt x="801" y="125"/>
                      <a:pt x="800" y="127"/>
                    </a:cubicBezTo>
                    <a:cubicBezTo>
                      <a:pt x="801" y="35"/>
                      <a:pt x="798" y="34"/>
                      <a:pt x="798" y="34"/>
                    </a:cubicBezTo>
                    <a:cubicBezTo>
                      <a:pt x="800" y="49"/>
                      <a:pt x="796" y="77"/>
                      <a:pt x="792" y="102"/>
                    </a:cubicBezTo>
                    <a:cubicBezTo>
                      <a:pt x="791" y="94"/>
                      <a:pt x="790" y="85"/>
                      <a:pt x="785" y="76"/>
                    </a:cubicBezTo>
                    <a:cubicBezTo>
                      <a:pt x="786" y="70"/>
                      <a:pt x="786" y="66"/>
                      <a:pt x="786" y="66"/>
                    </a:cubicBezTo>
                    <a:cubicBezTo>
                      <a:pt x="786" y="68"/>
                      <a:pt x="785" y="71"/>
                      <a:pt x="784" y="74"/>
                    </a:cubicBezTo>
                    <a:cubicBezTo>
                      <a:pt x="784" y="73"/>
                      <a:pt x="783" y="72"/>
                      <a:pt x="783" y="71"/>
                    </a:cubicBezTo>
                    <a:cubicBezTo>
                      <a:pt x="783" y="73"/>
                      <a:pt x="784" y="74"/>
                      <a:pt x="784" y="76"/>
                    </a:cubicBezTo>
                    <a:cubicBezTo>
                      <a:pt x="782" y="83"/>
                      <a:pt x="780" y="93"/>
                      <a:pt x="779" y="103"/>
                    </a:cubicBezTo>
                    <a:cubicBezTo>
                      <a:pt x="778" y="98"/>
                      <a:pt x="778" y="94"/>
                      <a:pt x="776" y="89"/>
                    </a:cubicBezTo>
                    <a:cubicBezTo>
                      <a:pt x="777" y="96"/>
                      <a:pt x="776" y="104"/>
                      <a:pt x="773" y="112"/>
                    </a:cubicBezTo>
                    <a:cubicBezTo>
                      <a:pt x="773" y="92"/>
                      <a:pt x="772" y="70"/>
                      <a:pt x="771" y="62"/>
                    </a:cubicBezTo>
                    <a:cubicBezTo>
                      <a:pt x="772" y="67"/>
                      <a:pt x="771" y="74"/>
                      <a:pt x="771" y="82"/>
                    </a:cubicBezTo>
                    <a:cubicBezTo>
                      <a:pt x="769" y="87"/>
                      <a:pt x="767" y="94"/>
                      <a:pt x="764" y="101"/>
                    </a:cubicBezTo>
                    <a:cubicBezTo>
                      <a:pt x="764" y="91"/>
                      <a:pt x="764" y="82"/>
                      <a:pt x="764" y="75"/>
                    </a:cubicBezTo>
                    <a:cubicBezTo>
                      <a:pt x="763" y="86"/>
                      <a:pt x="761" y="102"/>
                      <a:pt x="759" y="116"/>
                    </a:cubicBezTo>
                    <a:cubicBezTo>
                      <a:pt x="757" y="123"/>
                      <a:pt x="755" y="130"/>
                      <a:pt x="753" y="136"/>
                    </a:cubicBezTo>
                    <a:cubicBezTo>
                      <a:pt x="753" y="118"/>
                      <a:pt x="756" y="89"/>
                      <a:pt x="756" y="89"/>
                    </a:cubicBezTo>
                    <a:cubicBezTo>
                      <a:pt x="755" y="93"/>
                      <a:pt x="754" y="99"/>
                      <a:pt x="751" y="106"/>
                    </a:cubicBezTo>
                    <a:cubicBezTo>
                      <a:pt x="751" y="104"/>
                      <a:pt x="751" y="101"/>
                      <a:pt x="750" y="99"/>
                    </a:cubicBezTo>
                    <a:cubicBezTo>
                      <a:pt x="750" y="96"/>
                      <a:pt x="750" y="96"/>
                      <a:pt x="750" y="96"/>
                    </a:cubicBezTo>
                    <a:cubicBezTo>
                      <a:pt x="749" y="95"/>
                      <a:pt x="749" y="95"/>
                      <a:pt x="749" y="95"/>
                    </a:cubicBezTo>
                    <a:cubicBezTo>
                      <a:pt x="749" y="104"/>
                      <a:pt x="747" y="113"/>
                      <a:pt x="745" y="122"/>
                    </a:cubicBezTo>
                    <a:cubicBezTo>
                      <a:pt x="744" y="127"/>
                      <a:pt x="742" y="131"/>
                      <a:pt x="741" y="134"/>
                    </a:cubicBezTo>
                    <a:cubicBezTo>
                      <a:pt x="741" y="130"/>
                      <a:pt x="740" y="126"/>
                      <a:pt x="740" y="122"/>
                    </a:cubicBezTo>
                    <a:cubicBezTo>
                      <a:pt x="744" y="102"/>
                      <a:pt x="751" y="76"/>
                      <a:pt x="751" y="76"/>
                    </a:cubicBezTo>
                    <a:cubicBezTo>
                      <a:pt x="746" y="82"/>
                      <a:pt x="742" y="94"/>
                      <a:pt x="737" y="105"/>
                    </a:cubicBezTo>
                    <a:cubicBezTo>
                      <a:pt x="737" y="102"/>
                      <a:pt x="736" y="98"/>
                      <a:pt x="734" y="95"/>
                    </a:cubicBezTo>
                    <a:cubicBezTo>
                      <a:pt x="735" y="74"/>
                      <a:pt x="732" y="62"/>
                      <a:pt x="732" y="62"/>
                    </a:cubicBezTo>
                    <a:cubicBezTo>
                      <a:pt x="733" y="69"/>
                      <a:pt x="733" y="78"/>
                      <a:pt x="732" y="88"/>
                    </a:cubicBezTo>
                    <a:cubicBezTo>
                      <a:pt x="729" y="83"/>
                      <a:pt x="726" y="78"/>
                      <a:pt x="722" y="73"/>
                    </a:cubicBezTo>
                    <a:cubicBezTo>
                      <a:pt x="727" y="80"/>
                      <a:pt x="729" y="92"/>
                      <a:pt x="730" y="102"/>
                    </a:cubicBezTo>
                    <a:cubicBezTo>
                      <a:pt x="729" y="108"/>
                      <a:pt x="728" y="115"/>
                      <a:pt x="727" y="120"/>
                    </a:cubicBezTo>
                    <a:cubicBezTo>
                      <a:pt x="726" y="113"/>
                      <a:pt x="725" y="106"/>
                      <a:pt x="723" y="100"/>
                    </a:cubicBezTo>
                    <a:cubicBezTo>
                      <a:pt x="724" y="89"/>
                      <a:pt x="725" y="82"/>
                      <a:pt x="725" y="82"/>
                    </a:cubicBezTo>
                    <a:cubicBezTo>
                      <a:pt x="723" y="98"/>
                      <a:pt x="723" y="98"/>
                      <a:pt x="723" y="98"/>
                    </a:cubicBezTo>
                    <a:cubicBezTo>
                      <a:pt x="722" y="94"/>
                      <a:pt x="721" y="91"/>
                      <a:pt x="719" y="88"/>
                    </a:cubicBezTo>
                    <a:cubicBezTo>
                      <a:pt x="719" y="73"/>
                      <a:pt x="719" y="60"/>
                      <a:pt x="719" y="60"/>
                    </a:cubicBezTo>
                    <a:cubicBezTo>
                      <a:pt x="719" y="72"/>
                      <a:pt x="716" y="90"/>
                      <a:pt x="716" y="90"/>
                    </a:cubicBezTo>
                    <a:cubicBezTo>
                      <a:pt x="714" y="84"/>
                      <a:pt x="714" y="64"/>
                      <a:pt x="714" y="64"/>
                    </a:cubicBezTo>
                    <a:cubicBezTo>
                      <a:pt x="714" y="68"/>
                      <a:pt x="712" y="83"/>
                      <a:pt x="710" y="98"/>
                    </a:cubicBezTo>
                    <a:cubicBezTo>
                      <a:pt x="710" y="96"/>
                      <a:pt x="710" y="95"/>
                      <a:pt x="709" y="93"/>
                    </a:cubicBezTo>
                    <a:cubicBezTo>
                      <a:pt x="708" y="88"/>
                      <a:pt x="706" y="82"/>
                      <a:pt x="705" y="76"/>
                    </a:cubicBezTo>
                    <a:cubicBezTo>
                      <a:pt x="705" y="57"/>
                      <a:pt x="704" y="42"/>
                      <a:pt x="704" y="42"/>
                    </a:cubicBezTo>
                    <a:cubicBezTo>
                      <a:pt x="705" y="49"/>
                      <a:pt x="704" y="59"/>
                      <a:pt x="703" y="70"/>
                    </a:cubicBezTo>
                    <a:cubicBezTo>
                      <a:pt x="701" y="64"/>
                      <a:pt x="698" y="57"/>
                      <a:pt x="695" y="51"/>
                    </a:cubicBezTo>
                    <a:cubicBezTo>
                      <a:pt x="695" y="52"/>
                      <a:pt x="694" y="54"/>
                      <a:pt x="694" y="55"/>
                    </a:cubicBezTo>
                    <a:cubicBezTo>
                      <a:pt x="698" y="65"/>
                      <a:pt x="700" y="74"/>
                      <a:pt x="702" y="82"/>
                    </a:cubicBezTo>
                    <a:cubicBezTo>
                      <a:pt x="701" y="88"/>
                      <a:pt x="700" y="94"/>
                      <a:pt x="699" y="100"/>
                    </a:cubicBezTo>
                    <a:cubicBezTo>
                      <a:pt x="698" y="96"/>
                      <a:pt x="697" y="92"/>
                      <a:pt x="696" y="88"/>
                    </a:cubicBezTo>
                    <a:cubicBezTo>
                      <a:pt x="697" y="78"/>
                      <a:pt x="698" y="70"/>
                      <a:pt x="698" y="70"/>
                    </a:cubicBezTo>
                    <a:cubicBezTo>
                      <a:pt x="697" y="72"/>
                      <a:pt x="696" y="78"/>
                      <a:pt x="695" y="85"/>
                    </a:cubicBezTo>
                    <a:cubicBezTo>
                      <a:pt x="693" y="82"/>
                      <a:pt x="691" y="79"/>
                      <a:pt x="689" y="76"/>
                    </a:cubicBezTo>
                    <a:cubicBezTo>
                      <a:pt x="688" y="71"/>
                      <a:pt x="688" y="66"/>
                      <a:pt x="688" y="61"/>
                    </a:cubicBezTo>
                    <a:cubicBezTo>
                      <a:pt x="688" y="73"/>
                      <a:pt x="685" y="88"/>
                      <a:pt x="683" y="101"/>
                    </a:cubicBezTo>
                    <a:cubicBezTo>
                      <a:pt x="681" y="95"/>
                      <a:pt x="679" y="90"/>
                      <a:pt x="677" y="86"/>
                    </a:cubicBezTo>
                    <a:cubicBezTo>
                      <a:pt x="678" y="73"/>
                      <a:pt x="678" y="64"/>
                      <a:pt x="678" y="64"/>
                    </a:cubicBezTo>
                    <a:cubicBezTo>
                      <a:pt x="678" y="71"/>
                      <a:pt x="676" y="82"/>
                      <a:pt x="674" y="95"/>
                    </a:cubicBezTo>
                    <a:cubicBezTo>
                      <a:pt x="672" y="87"/>
                      <a:pt x="670" y="79"/>
                      <a:pt x="666" y="71"/>
                    </a:cubicBezTo>
                    <a:cubicBezTo>
                      <a:pt x="668" y="49"/>
                      <a:pt x="669" y="30"/>
                      <a:pt x="669" y="30"/>
                    </a:cubicBezTo>
                    <a:cubicBezTo>
                      <a:pt x="667" y="35"/>
                      <a:pt x="665" y="49"/>
                      <a:pt x="663" y="65"/>
                    </a:cubicBezTo>
                    <a:cubicBezTo>
                      <a:pt x="662" y="62"/>
                      <a:pt x="660" y="59"/>
                      <a:pt x="658" y="56"/>
                    </a:cubicBezTo>
                    <a:cubicBezTo>
                      <a:pt x="658" y="63"/>
                      <a:pt x="660" y="70"/>
                      <a:pt x="662" y="78"/>
                    </a:cubicBezTo>
                    <a:cubicBezTo>
                      <a:pt x="661" y="87"/>
                      <a:pt x="660" y="97"/>
                      <a:pt x="659" y="106"/>
                    </a:cubicBezTo>
                    <a:cubicBezTo>
                      <a:pt x="659" y="105"/>
                      <a:pt x="659" y="104"/>
                      <a:pt x="658" y="103"/>
                    </a:cubicBezTo>
                    <a:cubicBezTo>
                      <a:pt x="659" y="104"/>
                      <a:pt x="659" y="106"/>
                      <a:pt x="659" y="109"/>
                    </a:cubicBezTo>
                    <a:cubicBezTo>
                      <a:pt x="658" y="120"/>
                      <a:pt x="657" y="131"/>
                      <a:pt x="657" y="138"/>
                    </a:cubicBezTo>
                    <a:cubicBezTo>
                      <a:pt x="657" y="137"/>
                      <a:pt x="656" y="135"/>
                      <a:pt x="656" y="134"/>
                    </a:cubicBezTo>
                    <a:cubicBezTo>
                      <a:pt x="655" y="99"/>
                      <a:pt x="650" y="41"/>
                      <a:pt x="650" y="41"/>
                    </a:cubicBezTo>
                    <a:cubicBezTo>
                      <a:pt x="652" y="58"/>
                      <a:pt x="650" y="86"/>
                      <a:pt x="648" y="108"/>
                    </a:cubicBezTo>
                    <a:cubicBezTo>
                      <a:pt x="647" y="105"/>
                      <a:pt x="645" y="102"/>
                      <a:pt x="644" y="99"/>
                    </a:cubicBezTo>
                    <a:cubicBezTo>
                      <a:pt x="644" y="86"/>
                      <a:pt x="644" y="73"/>
                      <a:pt x="644" y="67"/>
                    </a:cubicBezTo>
                    <a:cubicBezTo>
                      <a:pt x="643" y="75"/>
                      <a:pt x="642" y="85"/>
                      <a:pt x="641" y="94"/>
                    </a:cubicBezTo>
                    <a:cubicBezTo>
                      <a:pt x="640" y="92"/>
                      <a:pt x="639" y="91"/>
                      <a:pt x="638" y="89"/>
                    </a:cubicBezTo>
                    <a:cubicBezTo>
                      <a:pt x="639" y="91"/>
                      <a:pt x="640" y="94"/>
                      <a:pt x="640" y="97"/>
                    </a:cubicBezTo>
                    <a:cubicBezTo>
                      <a:pt x="639" y="104"/>
                      <a:pt x="638" y="110"/>
                      <a:pt x="636" y="116"/>
                    </a:cubicBezTo>
                    <a:cubicBezTo>
                      <a:pt x="635" y="110"/>
                      <a:pt x="634" y="105"/>
                      <a:pt x="632" y="101"/>
                    </a:cubicBezTo>
                    <a:cubicBezTo>
                      <a:pt x="633" y="91"/>
                      <a:pt x="634" y="83"/>
                      <a:pt x="634" y="83"/>
                    </a:cubicBezTo>
                    <a:cubicBezTo>
                      <a:pt x="634" y="86"/>
                      <a:pt x="633" y="92"/>
                      <a:pt x="631" y="98"/>
                    </a:cubicBezTo>
                    <a:cubicBezTo>
                      <a:pt x="630" y="94"/>
                      <a:pt x="629" y="91"/>
                      <a:pt x="628" y="89"/>
                    </a:cubicBezTo>
                    <a:cubicBezTo>
                      <a:pt x="629" y="74"/>
                      <a:pt x="631" y="62"/>
                      <a:pt x="631" y="62"/>
                    </a:cubicBezTo>
                    <a:cubicBezTo>
                      <a:pt x="629" y="65"/>
                      <a:pt x="628" y="75"/>
                      <a:pt x="626" y="87"/>
                    </a:cubicBezTo>
                    <a:cubicBezTo>
                      <a:pt x="624" y="83"/>
                      <a:pt x="622" y="81"/>
                      <a:pt x="619" y="78"/>
                    </a:cubicBezTo>
                    <a:cubicBezTo>
                      <a:pt x="622" y="81"/>
                      <a:pt x="624" y="84"/>
                      <a:pt x="626" y="89"/>
                    </a:cubicBezTo>
                    <a:cubicBezTo>
                      <a:pt x="625" y="96"/>
                      <a:pt x="624" y="105"/>
                      <a:pt x="623" y="113"/>
                    </a:cubicBezTo>
                    <a:cubicBezTo>
                      <a:pt x="622" y="108"/>
                      <a:pt x="621" y="104"/>
                      <a:pt x="619" y="100"/>
                    </a:cubicBezTo>
                    <a:cubicBezTo>
                      <a:pt x="618" y="86"/>
                      <a:pt x="616" y="73"/>
                      <a:pt x="615" y="68"/>
                    </a:cubicBezTo>
                    <a:cubicBezTo>
                      <a:pt x="615" y="71"/>
                      <a:pt x="616" y="76"/>
                      <a:pt x="615" y="86"/>
                    </a:cubicBezTo>
                    <a:cubicBezTo>
                      <a:pt x="615" y="87"/>
                      <a:pt x="615" y="88"/>
                      <a:pt x="615" y="90"/>
                    </a:cubicBezTo>
                    <a:cubicBezTo>
                      <a:pt x="614" y="87"/>
                      <a:pt x="612" y="84"/>
                      <a:pt x="610" y="81"/>
                    </a:cubicBezTo>
                    <a:cubicBezTo>
                      <a:pt x="613" y="85"/>
                      <a:pt x="614" y="91"/>
                      <a:pt x="614" y="96"/>
                    </a:cubicBezTo>
                    <a:cubicBezTo>
                      <a:pt x="613" y="105"/>
                      <a:pt x="611" y="115"/>
                      <a:pt x="609" y="124"/>
                    </a:cubicBezTo>
                    <a:cubicBezTo>
                      <a:pt x="609" y="113"/>
                      <a:pt x="608" y="102"/>
                      <a:pt x="606" y="91"/>
                    </a:cubicBezTo>
                    <a:cubicBezTo>
                      <a:pt x="606" y="77"/>
                      <a:pt x="606" y="77"/>
                      <a:pt x="606" y="77"/>
                    </a:cubicBezTo>
                    <a:cubicBezTo>
                      <a:pt x="609" y="35"/>
                      <a:pt x="602" y="19"/>
                      <a:pt x="602" y="19"/>
                    </a:cubicBezTo>
                    <a:cubicBezTo>
                      <a:pt x="602" y="19"/>
                      <a:pt x="605" y="31"/>
                      <a:pt x="604" y="54"/>
                    </a:cubicBezTo>
                    <a:cubicBezTo>
                      <a:pt x="604" y="59"/>
                      <a:pt x="603" y="68"/>
                      <a:pt x="602" y="78"/>
                    </a:cubicBezTo>
                    <a:cubicBezTo>
                      <a:pt x="599" y="72"/>
                      <a:pt x="596" y="66"/>
                      <a:pt x="592" y="60"/>
                    </a:cubicBezTo>
                    <a:cubicBezTo>
                      <a:pt x="592" y="61"/>
                      <a:pt x="592" y="61"/>
                      <a:pt x="592" y="61"/>
                    </a:cubicBezTo>
                    <a:cubicBezTo>
                      <a:pt x="592" y="62"/>
                      <a:pt x="592" y="63"/>
                      <a:pt x="592" y="64"/>
                    </a:cubicBezTo>
                    <a:cubicBezTo>
                      <a:pt x="591" y="44"/>
                      <a:pt x="583" y="40"/>
                      <a:pt x="583" y="40"/>
                    </a:cubicBezTo>
                    <a:cubicBezTo>
                      <a:pt x="583" y="40"/>
                      <a:pt x="589" y="44"/>
                      <a:pt x="589" y="70"/>
                    </a:cubicBezTo>
                    <a:cubicBezTo>
                      <a:pt x="589" y="76"/>
                      <a:pt x="588" y="85"/>
                      <a:pt x="586" y="94"/>
                    </a:cubicBezTo>
                    <a:cubicBezTo>
                      <a:pt x="584" y="90"/>
                      <a:pt x="581" y="86"/>
                      <a:pt x="578" y="83"/>
                    </a:cubicBezTo>
                    <a:cubicBezTo>
                      <a:pt x="581" y="87"/>
                      <a:pt x="584" y="92"/>
                      <a:pt x="586" y="97"/>
                    </a:cubicBezTo>
                    <a:cubicBezTo>
                      <a:pt x="585" y="100"/>
                      <a:pt x="585" y="103"/>
                      <a:pt x="584" y="106"/>
                    </a:cubicBezTo>
                    <a:cubicBezTo>
                      <a:pt x="584" y="104"/>
                      <a:pt x="583" y="102"/>
                      <a:pt x="583" y="100"/>
                    </a:cubicBezTo>
                    <a:cubicBezTo>
                      <a:pt x="583" y="102"/>
                      <a:pt x="583" y="105"/>
                      <a:pt x="584" y="108"/>
                    </a:cubicBezTo>
                    <a:cubicBezTo>
                      <a:pt x="583" y="111"/>
                      <a:pt x="582" y="114"/>
                      <a:pt x="581" y="117"/>
                    </a:cubicBezTo>
                    <a:cubicBezTo>
                      <a:pt x="580" y="113"/>
                      <a:pt x="579" y="108"/>
                      <a:pt x="577" y="104"/>
                    </a:cubicBezTo>
                    <a:cubicBezTo>
                      <a:pt x="577" y="87"/>
                      <a:pt x="578" y="71"/>
                      <a:pt x="578" y="71"/>
                    </a:cubicBezTo>
                    <a:cubicBezTo>
                      <a:pt x="578" y="73"/>
                      <a:pt x="576" y="84"/>
                      <a:pt x="573" y="97"/>
                    </a:cubicBezTo>
                    <a:cubicBezTo>
                      <a:pt x="572" y="95"/>
                      <a:pt x="571" y="93"/>
                      <a:pt x="570" y="92"/>
                    </a:cubicBezTo>
                    <a:cubicBezTo>
                      <a:pt x="571" y="81"/>
                      <a:pt x="572" y="72"/>
                      <a:pt x="573" y="66"/>
                    </a:cubicBezTo>
                    <a:cubicBezTo>
                      <a:pt x="572" y="73"/>
                      <a:pt x="571" y="81"/>
                      <a:pt x="569" y="90"/>
                    </a:cubicBezTo>
                    <a:cubicBezTo>
                      <a:pt x="568" y="88"/>
                      <a:pt x="566" y="86"/>
                      <a:pt x="565" y="83"/>
                    </a:cubicBezTo>
                    <a:cubicBezTo>
                      <a:pt x="568" y="26"/>
                      <a:pt x="566" y="12"/>
                      <a:pt x="566" y="12"/>
                    </a:cubicBezTo>
                    <a:cubicBezTo>
                      <a:pt x="566" y="12"/>
                      <a:pt x="566" y="18"/>
                      <a:pt x="563" y="56"/>
                    </a:cubicBezTo>
                    <a:cubicBezTo>
                      <a:pt x="562" y="64"/>
                      <a:pt x="561" y="71"/>
                      <a:pt x="560" y="78"/>
                    </a:cubicBezTo>
                    <a:cubicBezTo>
                      <a:pt x="558" y="76"/>
                      <a:pt x="556" y="73"/>
                      <a:pt x="553" y="71"/>
                    </a:cubicBezTo>
                    <a:cubicBezTo>
                      <a:pt x="554" y="48"/>
                      <a:pt x="555" y="31"/>
                      <a:pt x="555" y="31"/>
                    </a:cubicBezTo>
                    <a:cubicBezTo>
                      <a:pt x="553" y="37"/>
                      <a:pt x="551" y="52"/>
                      <a:pt x="550" y="68"/>
                    </a:cubicBezTo>
                    <a:cubicBezTo>
                      <a:pt x="548" y="66"/>
                      <a:pt x="546" y="65"/>
                      <a:pt x="544" y="63"/>
                    </a:cubicBezTo>
                    <a:cubicBezTo>
                      <a:pt x="547" y="65"/>
                      <a:pt x="548" y="67"/>
                      <a:pt x="550" y="69"/>
                    </a:cubicBezTo>
                    <a:cubicBezTo>
                      <a:pt x="549" y="82"/>
                      <a:pt x="549" y="96"/>
                      <a:pt x="548" y="109"/>
                    </a:cubicBezTo>
                    <a:cubicBezTo>
                      <a:pt x="547" y="104"/>
                      <a:pt x="545" y="99"/>
                      <a:pt x="544" y="96"/>
                    </a:cubicBezTo>
                    <a:cubicBezTo>
                      <a:pt x="545" y="104"/>
                      <a:pt x="546" y="112"/>
                      <a:pt x="548" y="120"/>
                    </a:cubicBezTo>
                    <a:cubicBezTo>
                      <a:pt x="548" y="123"/>
                      <a:pt x="548" y="126"/>
                      <a:pt x="548" y="128"/>
                    </a:cubicBezTo>
                    <a:cubicBezTo>
                      <a:pt x="547" y="125"/>
                      <a:pt x="545" y="122"/>
                      <a:pt x="544" y="118"/>
                    </a:cubicBezTo>
                    <a:cubicBezTo>
                      <a:pt x="539" y="80"/>
                      <a:pt x="532" y="28"/>
                      <a:pt x="532" y="28"/>
                    </a:cubicBezTo>
                    <a:cubicBezTo>
                      <a:pt x="532" y="39"/>
                      <a:pt x="530" y="72"/>
                      <a:pt x="528" y="100"/>
                    </a:cubicBezTo>
                    <a:cubicBezTo>
                      <a:pt x="528" y="98"/>
                      <a:pt x="527" y="97"/>
                      <a:pt x="526" y="96"/>
                    </a:cubicBezTo>
                    <a:cubicBezTo>
                      <a:pt x="527" y="97"/>
                      <a:pt x="528" y="99"/>
                      <a:pt x="528" y="100"/>
                    </a:cubicBezTo>
                    <a:cubicBezTo>
                      <a:pt x="528" y="110"/>
                      <a:pt x="527" y="120"/>
                      <a:pt x="526" y="128"/>
                    </a:cubicBezTo>
                    <a:cubicBezTo>
                      <a:pt x="526" y="128"/>
                      <a:pt x="526" y="127"/>
                      <a:pt x="526" y="127"/>
                    </a:cubicBezTo>
                    <a:cubicBezTo>
                      <a:pt x="526" y="109"/>
                      <a:pt x="524" y="87"/>
                      <a:pt x="523" y="71"/>
                    </a:cubicBezTo>
                    <a:cubicBezTo>
                      <a:pt x="524" y="68"/>
                      <a:pt x="525" y="66"/>
                      <a:pt x="526" y="64"/>
                    </a:cubicBezTo>
                    <a:cubicBezTo>
                      <a:pt x="525" y="65"/>
                      <a:pt x="524" y="67"/>
                      <a:pt x="523" y="69"/>
                    </a:cubicBezTo>
                    <a:cubicBezTo>
                      <a:pt x="522" y="61"/>
                      <a:pt x="521" y="55"/>
                      <a:pt x="521" y="53"/>
                    </a:cubicBezTo>
                    <a:cubicBezTo>
                      <a:pt x="521" y="52"/>
                      <a:pt x="522" y="52"/>
                      <a:pt x="522" y="51"/>
                    </a:cubicBezTo>
                    <a:cubicBezTo>
                      <a:pt x="522" y="51"/>
                      <a:pt x="521" y="52"/>
                      <a:pt x="521" y="52"/>
                    </a:cubicBezTo>
                    <a:cubicBezTo>
                      <a:pt x="521" y="52"/>
                      <a:pt x="521" y="52"/>
                      <a:pt x="521" y="52"/>
                    </a:cubicBezTo>
                    <a:cubicBezTo>
                      <a:pt x="521" y="52"/>
                      <a:pt x="521" y="52"/>
                      <a:pt x="521" y="52"/>
                    </a:cubicBezTo>
                    <a:cubicBezTo>
                      <a:pt x="519" y="54"/>
                      <a:pt x="517" y="56"/>
                      <a:pt x="516" y="57"/>
                    </a:cubicBezTo>
                    <a:cubicBezTo>
                      <a:pt x="516" y="54"/>
                      <a:pt x="516" y="52"/>
                      <a:pt x="517" y="50"/>
                    </a:cubicBezTo>
                    <a:cubicBezTo>
                      <a:pt x="520" y="46"/>
                      <a:pt x="523" y="42"/>
                      <a:pt x="527" y="38"/>
                    </a:cubicBezTo>
                    <a:cubicBezTo>
                      <a:pt x="523" y="41"/>
                      <a:pt x="520" y="44"/>
                      <a:pt x="517" y="47"/>
                    </a:cubicBezTo>
                    <a:cubicBezTo>
                      <a:pt x="517" y="43"/>
                      <a:pt x="518" y="40"/>
                      <a:pt x="518" y="40"/>
                    </a:cubicBezTo>
                    <a:cubicBezTo>
                      <a:pt x="517" y="43"/>
                      <a:pt x="516" y="46"/>
                      <a:pt x="515" y="50"/>
                    </a:cubicBezTo>
                    <a:cubicBezTo>
                      <a:pt x="507" y="58"/>
                      <a:pt x="502" y="66"/>
                      <a:pt x="498" y="75"/>
                    </a:cubicBezTo>
                    <a:cubicBezTo>
                      <a:pt x="498" y="70"/>
                      <a:pt x="497" y="66"/>
                      <a:pt x="497" y="63"/>
                    </a:cubicBezTo>
                    <a:cubicBezTo>
                      <a:pt x="500" y="57"/>
                      <a:pt x="503" y="50"/>
                      <a:pt x="507" y="42"/>
                    </a:cubicBezTo>
                    <a:cubicBezTo>
                      <a:pt x="498" y="52"/>
                      <a:pt x="492" y="61"/>
                      <a:pt x="488" y="71"/>
                    </a:cubicBezTo>
                    <a:cubicBezTo>
                      <a:pt x="487" y="70"/>
                      <a:pt x="487" y="70"/>
                      <a:pt x="486" y="69"/>
                    </a:cubicBezTo>
                    <a:cubicBezTo>
                      <a:pt x="486" y="68"/>
                      <a:pt x="486" y="67"/>
                      <a:pt x="486" y="65"/>
                    </a:cubicBezTo>
                    <a:cubicBezTo>
                      <a:pt x="492" y="53"/>
                      <a:pt x="500" y="41"/>
                      <a:pt x="511" y="25"/>
                    </a:cubicBezTo>
                    <a:cubicBezTo>
                      <a:pt x="500" y="40"/>
                      <a:pt x="492" y="51"/>
                      <a:pt x="485" y="63"/>
                    </a:cubicBezTo>
                    <a:cubicBezTo>
                      <a:pt x="483" y="45"/>
                      <a:pt x="482" y="30"/>
                      <a:pt x="482" y="30"/>
                    </a:cubicBezTo>
                    <a:cubicBezTo>
                      <a:pt x="482" y="35"/>
                      <a:pt x="482" y="49"/>
                      <a:pt x="482" y="65"/>
                    </a:cubicBezTo>
                    <a:cubicBezTo>
                      <a:pt x="482" y="65"/>
                      <a:pt x="482" y="65"/>
                      <a:pt x="482" y="65"/>
                    </a:cubicBezTo>
                    <a:cubicBezTo>
                      <a:pt x="482" y="65"/>
                      <a:pt x="482" y="65"/>
                      <a:pt x="482" y="65"/>
                    </a:cubicBezTo>
                    <a:cubicBezTo>
                      <a:pt x="482" y="67"/>
                      <a:pt x="482" y="69"/>
                      <a:pt x="482" y="71"/>
                    </a:cubicBezTo>
                    <a:cubicBezTo>
                      <a:pt x="480" y="74"/>
                      <a:pt x="479" y="78"/>
                      <a:pt x="478" y="81"/>
                    </a:cubicBezTo>
                    <a:cubicBezTo>
                      <a:pt x="479" y="78"/>
                      <a:pt x="480" y="76"/>
                      <a:pt x="482" y="73"/>
                    </a:cubicBezTo>
                    <a:cubicBezTo>
                      <a:pt x="481" y="79"/>
                      <a:pt x="481" y="85"/>
                      <a:pt x="481" y="91"/>
                    </a:cubicBezTo>
                    <a:cubicBezTo>
                      <a:pt x="481" y="93"/>
                      <a:pt x="480" y="95"/>
                      <a:pt x="480" y="97"/>
                    </a:cubicBezTo>
                    <a:cubicBezTo>
                      <a:pt x="479" y="96"/>
                      <a:pt x="478" y="95"/>
                      <a:pt x="478" y="94"/>
                    </a:cubicBezTo>
                    <a:cubicBezTo>
                      <a:pt x="478" y="91"/>
                      <a:pt x="477" y="88"/>
                      <a:pt x="477" y="85"/>
                    </a:cubicBezTo>
                    <a:cubicBezTo>
                      <a:pt x="477" y="83"/>
                      <a:pt x="478" y="82"/>
                      <a:pt x="478" y="81"/>
                    </a:cubicBezTo>
                    <a:cubicBezTo>
                      <a:pt x="478" y="82"/>
                      <a:pt x="477" y="83"/>
                      <a:pt x="477" y="84"/>
                    </a:cubicBezTo>
                    <a:cubicBezTo>
                      <a:pt x="476" y="72"/>
                      <a:pt x="476" y="62"/>
                      <a:pt x="475" y="55"/>
                    </a:cubicBezTo>
                    <a:cubicBezTo>
                      <a:pt x="476" y="54"/>
                      <a:pt x="477" y="53"/>
                      <a:pt x="479" y="52"/>
                    </a:cubicBezTo>
                    <a:cubicBezTo>
                      <a:pt x="477" y="53"/>
                      <a:pt x="476" y="54"/>
                      <a:pt x="475" y="54"/>
                    </a:cubicBezTo>
                    <a:cubicBezTo>
                      <a:pt x="475" y="49"/>
                      <a:pt x="475" y="46"/>
                      <a:pt x="475" y="46"/>
                    </a:cubicBezTo>
                    <a:cubicBezTo>
                      <a:pt x="475" y="48"/>
                      <a:pt x="474" y="51"/>
                      <a:pt x="474" y="55"/>
                    </a:cubicBezTo>
                    <a:cubicBezTo>
                      <a:pt x="471" y="57"/>
                      <a:pt x="468" y="59"/>
                      <a:pt x="465" y="62"/>
                    </a:cubicBezTo>
                    <a:cubicBezTo>
                      <a:pt x="465" y="58"/>
                      <a:pt x="465" y="54"/>
                      <a:pt x="466" y="50"/>
                    </a:cubicBezTo>
                    <a:cubicBezTo>
                      <a:pt x="469" y="45"/>
                      <a:pt x="474" y="40"/>
                      <a:pt x="479" y="34"/>
                    </a:cubicBezTo>
                    <a:cubicBezTo>
                      <a:pt x="474" y="39"/>
                      <a:pt x="470" y="44"/>
                      <a:pt x="466" y="48"/>
                    </a:cubicBezTo>
                    <a:cubicBezTo>
                      <a:pt x="467" y="21"/>
                      <a:pt x="468" y="0"/>
                      <a:pt x="468" y="0"/>
                    </a:cubicBezTo>
                    <a:cubicBezTo>
                      <a:pt x="464" y="10"/>
                      <a:pt x="462" y="35"/>
                      <a:pt x="461" y="53"/>
                    </a:cubicBezTo>
                    <a:cubicBezTo>
                      <a:pt x="460" y="54"/>
                      <a:pt x="459" y="55"/>
                      <a:pt x="459" y="56"/>
                    </a:cubicBezTo>
                    <a:cubicBezTo>
                      <a:pt x="457" y="44"/>
                      <a:pt x="454" y="33"/>
                      <a:pt x="454" y="33"/>
                    </a:cubicBezTo>
                    <a:cubicBezTo>
                      <a:pt x="456" y="39"/>
                      <a:pt x="455" y="49"/>
                      <a:pt x="454" y="62"/>
                    </a:cubicBezTo>
                    <a:cubicBezTo>
                      <a:pt x="452" y="63"/>
                      <a:pt x="451" y="65"/>
                      <a:pt x="450" y="67"/>
                    </a:cubicBezTo>
                    <a:cubicBezTo>
                      <a:pt x="449" y="65"/>
                      <a:pt x="448" y="63"/>
                      <a:pt x="447" y="62"/>
                    </a:cubicBezTo>
                    <a:cubicBezTo>
                      <a:pt x="447" y="63"/>
                      <a:pt x="448" y="65"/>
                      <a:pt x="449" y="68"/>
                    </a:cubicBezTo>
                    <a:cubicBezTo>
                      <a:pt x="447" y="72"/>
                      <a:pt x="445" y="75"/>
                      <a:pt x="443" y="78"/>
                    </a:cubicBezTo>
                    <a:cubicBezTo>
                      <a:pt x="442" y="61"/>
                      <a:pt x="442" y="48"/>
                      <a:pt x="442" y="48"/>
                    </a:cubicBezTo>
                    <a:cubicBezTo>
                      <a:pt x="442" y="52"/>
                      <a:pt x="440" y="65"/>
                      <a:pt x="438" y="80"/>
                    </a:cubicBezTo>
                    <a:cubicBezTo>
                      <a:pt x="438" y="82"/>
                      <a:pt x="437" y="85"/>
                      <a:pt x="436" y="87"/>
                    </a:cubicBezTo>
                    <a:cubicBezTo>
                      <a:pt x="435" y="86"/>
                      <a:pt x="435" y="86"/>
                      <a:pt x="434" y="85"/>
                    </a:cubicBezTo>
                    <a:cubicBezTo>
                      <a:pt x="437" y="48"/>
                      <a:pt x="440" y="9"/>
                      <a:pt x="440" y="9"/>
                    </a:cubicBezTo>
                    <a:cubicBezTo>
                      <a:pt x="436" y="20"/>
                      <a:pt x="432" y="57"/>
                      <a:pt x="428" y="89"/>
                    </a:cubicBezTo>
                    <a:cubicBezTo>
                      <a:pt x="427" y="91"/>
                      <a:pt x="427" y="92"/>
                      <a:pt x="426" y="93"/>
                    </a:cubicBezTo>
                    <a:cubicBezTo>
                      <a:pt x="425" y="92"/>
                      <a:pt x="424" y="90"/>
                      <a:pt x="423" y="89"/>
                    </a:cubicBezTo>
                    <a:cubicBezTo>
                      <a:pt x="426" y="72"/>
                      <a:pt x="429" y="55"/>
                      <a:pt x="429" y="37"/>
                    </a:cubicBezTo>
                    <a:cubicBezTo>
                      <a:pt x="429" y="34"/>
                      <a:pt x="429" y="30"/>
                      <a:pt x="429" y="26"/>
                    </a:cubicBezTo>
                    <a:cubicBezTo>
                      <a:pt x="422" y="45"/>
                      <a:pt x="421" y="66"/>
                      <a:pt x="417" y="86"/>
                    </a:cubicBezTo>
                    <a:cubicBezTo>
                      <a:pt x="417" y="85"/>
                      <a:pt x="416" y="84"/>
                      <a:pt x="416" y="84"/>
                    </a:cubicBezTo>
                    <a:cubicBezTo>
                      <a:pt x="416" y="84"/>
                      <a:pt x="417" y="85"/>
                      <a:pt x="417" y="86"/>
                    </a:cubicBezTo>
                    <a:cubicBezTo>
                      <a:pt x="417" y="88"/>
                      <a:pt x="416" y="90"/>
                      <a:pt x="416" y="92"/>
                    </a:cubicBezTo>
                    <a:cubicBezTo>
                      <a:pt x="415" y="94"/>
                      <a:pt x="415" y="96"/>
                      <a:pt x="414" y="98"/>
                    </a:cubicBezTo>
                    <a:cubicBezTo>
                      <a:pt x="414" y="97"/>
                      <a:pt x="413" y="96"/>
                      <a:pt x="412" y="95"/>
                    </a:cubicBezTo>
                    <a:cubicBezTo>
                      <a:pt x="412" y="86"/>
                      <a:pt x="411" y="78"/>
                      <a:pt x="410" y="72"/>
                    </a:cubicBezTo>
                    <a:cubicBezTo>
                      <a:pt x="413" y="67"/>
                      <a:pt x="417" y="63"/>
                      <a:pt x="421" y="59"/>
                    </a:cubicBezTo>
                    <a:cubicBezTo>
                      <a:pt x="417" y="62"/>
                      <a:pt x="413" y="66"/>
                      <a:pt x="410" y="70"/>
                    </a:cubicBezTo>
                    <a:cubicBezTo>
                      <a:pt x="409" y="64"/>
                      <a:pt x="409" y="60"/>
                      <a:pt x="408" y="57"/>
                    </a:cubicBezTo>
                    <a:cubicBezTo>
                      <a:pt x="410" y="54"/>
                      <a:pt x="411" y="52"/>
                      <a:pt x="412" y="50"/>
                    </a:cubicBezTo>
                    <a:cubicBezTo>
                      <a:pt x="411" y="51"/>
                      <a:pt x="409" y="53"/>
                      <a:pt x="408" y="54"/>
                    </a:cubicBezTo>
                    <a:cubicBezTo>
                      <a:pt x="408" y="53"/>
                      <a:pt x="408" y="52"/>
                      <a:pt x="408" y="52"/>
                    </a:cubicBezTo>
                    <a:cubicBezTo>
                      <a:pt x="408" y="53"/>
                      <a:pt x="408" y="54"/>
                      <a:pt x="408" y="54"/>
                    </a:cubicBezTo>
                    <a:cubicBezTo>
                      <a:pt x="406" y="56"/>
                      <a:pt x="404" y="58"/>
                      <a:pt x="402" y="60"/>
                    </a:cubicBezTo>
                    <a:cubicBezTo>
                      <a:pt x="401" y="54"/>
                      <a:pt x="400" y="48"/>
                      <a:pt x="399" y="44"/>
                    </a:cubicBezTo>
                    <a:cubicBezTo>
                      <a:pt x="400" y="49"/>
                      <a:pt x="399" y="56"/>
                      <a:pt x="398" y="64"/>
                    </a:cubicBezTo>
                    <a:cubicBezTo>
                      <a:pt x="397" y="66"/>
                      <a:pt x="396" y="68"/>
                      <a:pt x="395" y="69"/>
                    </a:cubicBezTo>
                    <a:cubicBezTo>
                      <a:pt x="393" y="67"/>
                      <a:pt x="392" y="66"/>
                      <a:pt x="390" y="64"/>
                    </a:cubicBezTo>
                    <a:cubicBezTo>
                      <a:pt x="392" y="66"/>
                      <a:pt x="393" y="67"/>
                      <a:pt x="395" y="69"/>
                    </a:cubicBezTo>
                    <a:cubicBezTo>
                      <a:pt x="393" y="71"/>
                      <a:pt x="392" y="73"/>
                      <a:pt x="391" y="75"/>
                    </a:cubicBezTo>
                    <a:cubicBezTo>
                      <a:pt x="391" y="75"/>
                      <a:pt x="391" y="75"/>
                      <a:pt x="391" y="75"/>
                    </a:cubicBezTo>
                    <a:cubicBezTo>
                      <a:pt x="391" y="75"/>
                      <a:pt x="391" y="75"/>
                      <a:pt x="391" y="75"/>
                    </a:cubicBezTo>
                    <a:cubicBezTo>
                      <a:pt x="390" y="76"/>
                      <a:pt x="389" y="77"/>
                      <a:pt x="388" y="79"/>
                    </a:cubicBezTo>
                    <a:cubicBezTo>
                      <a:pt x="388" y="79"/>
                      <a:pt x="388" y="79"/>
                      <a:pt x="388" y="79"/>
                    </a:cubicBezTo>
                    <a:cubicBezTo>
                      <a:pt x="389" y="60"/>
                      <a:pt x="389" y="45"/>
                      <a:pt x="389" y="45"/>
                    </a:cubicBezTo>
                    <a:cubicBezTo>
                      <a:pt x="389" y="50"/>
                      <a:pt x="387" y="61"/>
                      <a:pt x="384" y="73"/>
                    </a:cubicBezTo>
                    <a:cubicBezTo>
                      <a:pt x="383" y="73"/>
                      <a:pt x="383" y="73"/>
                      <a:pt x="383" y="72"/>
                    </a:cubicBezTo>
                    <a:cubicBezTo>
                      <a:pt x="383" y="70"/>
                      <a:pt x="383" y="68"/>
                      <a:pt x="383" y="66"/>
                    </a:cubicBezTo>
                    <a:cubicBezTo>
                      <a:pt x="383" y="65"/>
                      <a:pt x="383" y="65"/>
                      <a:pt x="384" y="65"/>
                    </a:cubicBezTo>
                    <a:cubicBezTo>
                      <a:pt x="383" y="65"/>
                      <a:pt x="383" y="65"/>
                      <a:pt x="383" y="66"/>
                    </a:cubicBezTo>
                    <a:cubicBezTo>
                      <a:pt x="383" y="64"/>
                      <a:pt x="383" y="63"/>
                      <a:pt x="383" y="61"/>
                    </a:cubicBezTo>
                    <a:cubicBezTo>
                      <a:pt x="383" y="55"/>
                      <a:pt x="383" y="49"/>
                      <a:pt x="382" y="42"/>
                    </a:cubicBezTo>
                    <a:cubicBezTo>
                      <a:pt x="385" y="27"/>
                      <a:pt x="387" y="17"/>
                      <a:pt x="387" y="17"/>
                    </a:cubicBezTo>
                    <a:cubicBezTo>
                      <a:pt x="384" y="22"/>
                      <a:pt x="377" y="49"/>
                      <a:pt x="371" y="78"/>
                    </a:cubicBezTo>
                    <a:cubicBezTo>
                      <a:pt x="371" y="78"/>
                      <a:pt x="371" y="79"/>
                      <a:pt x="371" y="79"/>
                    </a:cubicBezTo>
                    <a:cubicBezTo>
                      <a:pt x="369" y="76"/>
                      <a:pt x="367" y="72"/>
                      <a:pt x="364" y="69"/>
                    </a:cubicBezTo>
                    <a:cubicBezTo>
                      <a:pt x="366" y="67"/>
                      <a:pt x="367" y="66"/>
                      <a:pt x="369" y="64"/>
                    </a:cubicBezTo>
                    <a:cubicBezTo>
                      <a:pt x="367" y="66"/>
                      <a:pt x="365" y="67"/>
                      <a:pt x="364" y="69"/>
                    </a:cubicBezTo>
                    <a:cubicBezTo>
                      <a:pt x="363" y="68"/>
                      <a:pt x="362" y="67"/>
                      <a:pt x="361" y="66"/>
                    </a:cubicBezTo>
                    <a:cubicBezTo>
                      <a:pt x="361" y="60"/>
                      <a:pt x="361" y="55"/>
                      <a:pt x="360" y="52"/>
                    </a:cubicBezTo>
                    <a:cubicBezTo>
                      <a:pt x="361" y="56"/>
                      <a:pt x="361" y="60"/>
                      <a:pt x="360" y="64"/>
                    </a:cubicBezTo>
                    <a:cubicBezTo>
                      <a:pt x="357" y="60"/>
                      <a:pt x="352" y="55"/>
                      <a:pt x="347" y="50"/>
                    </a:cubicBezTo>
                    <a:cubicBezTo>
                      <a:pt x="350" y="55"/>
                      <a:pt x="353" y="60"/>
                      <a:pt x="356" y="65"/>
                    </a:cubicBezTo>
                    <a:cubicBezTo>
                      <a:pt x="355" y="68"/>
                      <a:pt x="355" y="71"/>
                      <a:pt x="354" y="76"/>
                    </a:cubicBezTo>
                    <a:cubicBezTo>
                      <a:pt x="352" y="74"/>
                      <a:pt x="350" y="71"/>
                      <a:pt x="348" y="68"/>
                    </a:cubicBezTo>
                    <a:cubicBezTo>
                      <a:pt x="347" y="54"/>
                      <a:pt x="346" y="41"/>
                      <a:pt x="345" y="33"/>
                    </a:cubicBezTo>
                    <a:cubicBezTo>
                      <a:pt x="346" y="42"/>
                      <a:pt x="345" y="53"/>
                      <a:pt x="344" y="65"/>
                    </a:cubicBezTo>
                    <a:cubicBezTo>
                      <a:pt x="342" y="63"/>
                      <a:pt x="340" y="61"/>
                      <a:pt x="338" y="59"/>
                    </a:cubicBezTo>
                    <a:cubicBezTo>
                      <a:pt x="340" y="61"/>
                      <a:pt x="342" y="63"/>
                      <a:pt x="344" y="65"/>
                    </a:cubicBezTo>
                    <a:cubicBezTo>
                      <a:pt x="343" y="72"/>
                      <a:pt x="342" y="80"/>
                      <a:pt x="341" y="87"/>
                    </a:cubicBezTo>
                    <a:cubicBezTo>
                      <a:pt x="341" y="87"/>
                      <a:pt x="341" y="87"/>
                      <a:pt x="341" y="87"/>
                    </a:cubicBezTo>
                    <a:cubicBezTo>
                      <a:pt x="341" y="85"/>
                      <a:pt x="340" y="84"/>
                      <a:pt x="340" y="83"/>
                    </a:cubicBezTo>
                    <a:cubicBezTo>
                      <a:pt x="340" y="82"/>
                      <a:pt x="340" y="82"/>
                      <a:pt x="340" y="81"/>
                    </a:cubicBezTo>
                    <a:cubicBezTo>
                      <a:pt x="340" y="82"/>
                      <a:pt x="340" y="82"/>
                      <a:pt x="340" y="83"/>
                    </a:cubicBezTo>
                    <a:cubicBezTo>
                      <a:pt x="339" y="81"/>
                      <a:pt x="338" y="79"/>
                      <a:pt x="337" y="77"/>
                    </a:cubicBezTo>
                    <a:cubicBezTo>
                      <a:pt x="338" y="79"/>
                      <a:pt x="339" y="81"/>
                      <a:pt x="339" y="83"/>
                    </a:cubicBezTo>
                    <a:cubicBezTo>
                      <a:pt x="338" y="85"/>
                      <a:pt x="337" y="86"/>
                      <a:pt x="336" y="88"/>
                    </a:cubicBezTo>
                    <a:cubicBezTo>
                      <a:pt x="337" y="86"/>
                      <a:pt x="338" y="85"/>
                      <a:pt x="339" y="83"/>
                    </a:cubicBezTo>
                    <a:cubicBezTo>
                      <a:pt x="340" y="85"/>
                      <a:pt x="340" y="86"/>
                      <a:pt x="340" y="88"/>
                    </a:cubicBezTo>
                    <a:cubicBezTo>
                      <a:pt x="338" y="91"/>
                      <a:pt x="337" y="95"/>
                      <a:pt x="335" y="98"/>
                    </a:cubicBezTo>
                    <a:cubicBezTo>
                      <a:pt x="335" y="97"/>
                      <a:pt x="335" y="97"/>
                      <a:pt x="334" y="97"/>
                    </a:cubicBezTo>
                    <a:cubicBezTo>
                      <a:pt x="334" y="95"/>
                      <a:pt x="334" y="94"/>
                      <a:pt x="334" y="93"/>
                    </a:cubicBezTo>
                    <a:cubicBezTo>
                      <a:pt x="334" y="91"/>
                      <a:pt x="335" y="89"/>
                      <a:pt x="336" y="88"/>
                    </a:cubicBezTo>
                    <a:cubicBezTo>
                      <a:pt x="335" y="89"/>
                      <a:pt x="334" y="91"/>
                      <a:pt x="334" y="92"/>
                    </a:cubicBezTo>
                    <a:cubicBezTo>
                      <a:pt x="333" y="92"/>
                      <a:pt x="333" y="91"/>
                      <a:pt x="333" y="91"/>
                    </a:cubicBezTo>
                    <a:cubicBezTo>
                      <a:pt x="333" y="74"/>
                      <a:pt x="332" y="60"/>
                      <a:pt x="332" y="60"/>
                    </a:cubicBezTo>
                    <a:cubicBezTo>
                      <a:pt x="332" y="65"/>
                      <a:pt x="332" y="73"/>
                      <a:pt x="331" y="81"/>
                    </a:cubicBezTo>
                    <a:cubicBezTo>
                      <a:pt x="330" y="79"/>
                      <a:pt x="330" y="76"/>
                      <a:pt x="329" y="74"/>
                    </a:cubicBezTo>
                    <a:cubicBezTo>
                      <a:pt x="330" y="79"/>
                      <a:pt x="330" y="83"/>
                      <a:pt x="330" y="88"/>
                    </a:cubicBezTo>
                    <a:cubicBezTo>
                      <a:pt x="329" y="86"/>
                      <a:pt x="328" y="84"/>
                      <a:pt x="327" y="83"/>
                    </a:cubicBezTo>
                    <a:cubicBezTo>
                      <a:pt x="328" y="85"/>
                      <a:pt x="329" y="87"/>
                      <a:pt x="330" y="89"/>
                    </a:cubicBezTo>
                    <a:cubicBezTo>
                      <a:pt x="330" y="89"/>
                      <a:pt x="330" y="89"/>
                      <a:pt x="330" y="89"/>
                    </a:cubicBezTo>
                    <a:cubicBezTo>
                      <a:pt x="330" y="93"/>
                      <a:pt x="329" y="97"/>
                      <a:pt x="329" y="101"/>
                    </a:cubicBezTo>
                    <a:cubicBezTo>
                      <a:pt x="328" y="103"/>
                      <a:pt x="327" y="104"/>
                      <a:pt x="327" y="106"/>
                    </a:cubicBezTo>
                    <a:cubicBezTo>
                      <a:pt x="325" y="100"/>
                      <a:pt x="324" y="95"/>
                      <a:pt x="322" y="90"/>
                    </a:cubicBezTo>
                    <a:cubicBezTo>
                      <a:pt x="323" y="88"/>
                      <a:pt x="325" y="85"/>
                      <a:pt x="327" y="83"/>
                    </a:cubicBezTo>
                    <a:cubicBezTo>
                      <a:pt x="325" y="85"/>
                      <a:pt x="323" y="87"/>
                      <a:pt x="321" y="89"/>
                    </a:cubicBezTo>
                    <a:cubicBezTo>
                      <a:pt x="321" y="88"/>
                      <a:pt x="321" y="87"/>
                      <a:pt x="320" y="87"/>
                    </a:cubicBezTo>
                    <a:cubicBezTo>
                      <a:pt x="320" y="76"/>
                      <a:pt x="321" y="68"/>
                      <a:pt x="321" y="68"/>
                    </a:cubicBezTo>
                    <a:cubicBezTo>
                      <a:pt x="320" y="72"/>
                      <a:pt x="319" y="77"/>
                      <a:pt x="318" y="82"/>
                    </a:cubicBezTo>
                    <a:cubicBezTo>
                      <a:pt x="318" y="81"/>
                      <a:pt x="318" y="80"/>
                      <a:pt x="318" y="80"/>
                    </a:cubicBezTo>
                    <a:cubicBezTo>
                      <a:pt x="318" y="80"/>
                      <a:pt x="318" y="81"/>
                      <a:pt x="318" y="82"/>
                    </a:cubicBezTo>
                    <a:cubicBezTo>
                      <a:pt x="317" y="80"/>
                      <a:pt x="316" y="78"/>
                      <a:pt x="314" y="75"/>
                    </a:cubicBezTo>
                    <a:cubicBezTo>
                      <a:pt x="315" y="65"/>
                      <a:pt x="316" y="56"/>
                      <a:pt x="317" y="48"/>
                    </a:cubicBezTo>
                    <a:cubicBezTo>
                      <a:pt x="316" y="55"/>
                      <a:pt x="315" y="64"/>
                      <a:pt x="313" y="73"/>
                    </a:cubicBezTo>
                    <a:cubicBezTo>
                      <a:pt x="311" y="70"/>
                      <a:pt x="309" y="67"/>
                      <a:pt x="307" y="64"/>
                    </a:cubicBezTo>
                    <a:cubicBezTo>
                      <a:pt x="307" y="62"/>
                      <a:pt x="307" y="59"/>
                      <a:pt x="307" y="57"/>
                    </a:cubicBezTo>
                    <a:cubicBezTo>
                      <a:pt x="306" y="58"/>
                      <a:pt x="306" y="60"/>
                      <a:pt x="305" y="62"/>
                    </a:cubicBezTo>
                    <a:cubicBezTo>
                      <a:pt x="303" y="59"/>
                      <a:pt x="300" y="55"/>
                      <a:pt x="297" y="52"/>
                    </a:cubicBezTo>
                    <a:cubicBezTo>
                      <a:pt x="297" y="48"/>
                      <a:pt x="298" y="46"/>
                      <a:pt x="298" y="46"/>
                    </a:cubicBezTo>
                    <a:cubicBezTo>
                      <a:pt x="297" y="48"/>
                      <a:pt x="297" y="49"/>
                      <a:pt x="296" y="51"/>
                    </a:cubicBezTo>
                    <a:cubicBezTo>
                      <a:pt x="293" y="47"/>
                      <a:pt x="289" y="43"/>
                      <a:pt x="285" y="39"/>
                    </a:cubicBezTo>
                    <a:cubicBezTo>
                      <a:pt x="285" y="37"/>
                      <a:pt x="285" y="35"/>
                      <a:pt x="285" y="34"/>
                    </a:cubicBezTo>
                    <a:cubicBezTo>
                      <a:pt x="285" y="34"/>
                      <a:pt x="285" y="36"/>
                      <a:pt x="285" y="39"/>
                    </a:cubicBezTo>
                    <a:cubicBezTo>
                      <a:pt x="283" y="37"/>
                      <a:pt x="282" y="36"/>
                      <a:pt x="280" y="34"/>
                    </a:cubicBezTo>
                    <a:cubicBezTo>
                      <a:pt x="282" y="36"/>
                      <a:pt x="283" y="38"/>
                      <a:pt x="285" y="40"/>
                    </a:cubicBezTo>
                    <a:cubicBezTo>
                      <a:pt x="285" y="40"/>
                      <a:pt x="285" y="40"/>
                      <a:pt x="285" y="41"/>
                    </a:cubicBezTo>
                    <a:cubicBezTo>
                      <a:pt x="285" y="40"/>
                      <a:pt x="285" y="40"/>
                      <a:pt x="285" y="40"/>
                    </a:cubicBezTo>
                    <a:cubicBezTo>
                      <a:pt x="289" y="45"/>
                      <a:pt x="293" y="49"/>
                      <a:pt x="296" y="53"/>
                    </a:cubicBezTo>
                    <a:cubicBezTo>
                      <a:pt x="295" y="55"/>
                      <a:pt x="295" y="59"/>
                      <a:pt x="294" y="62"/>
                    </a:cubicBezTo>
                    <a:cubicBezTo>
                      <a:pt x="292" y="60"/>
                      <a:pt x="289" y="58"/>
                      <a:pt x="286" y="56"/>
                    </a:cubicBezTo>
                    <a:cubicBezTo>
                      <a:pt x="285" y="50"/>
                      <a:pt x="285" y="44"/>
                      <a:pt x="285" y="41"/>
                    </a:cubicBezTo>
                    <a:cubicBezTo>
                      <a:pt x="285" y="45"/>
                      <a:pt x="285" y="50"/>
                      <a:pt x="284" y="55"/>
                    </a:cubicBezTo>
                    <a:cubicBezTo>
                      <a:pt x="283" y="54"/>
                      <a:pt x="282" y="53"/>
                      <a:pt x="280" y="52"/>
                    </a:cubicBezTo>
                    <a:cubicBezTo>
                      <a:pt x="282" y="53"/>
                      <a:pt x="283" y="54"/>
                      <a:pt x="284" y="55"/>
                    </a:cubicBezTo>
                    <a:cubicBezTo>
                      <a:pt x="284" y="64"/>
                      <a:pt x="283" y="73"/>
                      <a:pt x="281" y="83"/>
                    </a:cubicBezTo>
                    <a:cubicBezTo>
                      <a:pt x="281" y="82"/>
                      <a:pt x="281" y="81"/>
                      <a:pt x="281" y="81"/>
                    </a:cubicBezTo>
                    <a:cubicBezTo>
                      <a:pt x="281" y="82"/>
                      <a:pt x="281" y="82"/>
                      <a:pt x="281" y="83"/>
                    </a:cubicBezTo>
                    <a:cubicBezTo>
                      <a:pt x="281" y="88"/>
                      <a:pt x="280" y="92"/>
                      <a:pt x="279" y="97"/>
                    </a:cubicBezTo>
                    <a:cubicBezTo>
                      <a:pt x="278" y="89"/>
                      <a:pt x="275" y="81"/>
                      <a:pt x="272" y="73"/>
                    </a:cubicBezTo>
                    <a:cubicBezTo>
                      <a:pt x="272" y="72"/>
                      <a:pt x="272" y="71"/>
                      <a:pt x="272" y="71"/>
                    </a:cubicBezTo>
                    <a:cubicBezTo>
                      <a:pt x="273" y="70"/>
                      <a:pt x="274" y="69"/>
                      <a:pt x="275" y="68"/>
                    </a:cubicBezTo>
                    <a:cubicBezTo>
                      <a:pt x="277" y="72"/>
                      <a:pt x="279" y="76"/>
                      <a:pt x="281" y="81"/>
                    </a:cubicBezTo>
                    <a:cubicBezTo>
                      <a:pt x="279" y="76"/>
                      <a:pt x="278" y="72"/>
                      <a:pt x="275" y="67"/>
                    </a:cubicBezTo>
                    <a:cubicBezTo>
                      <a:pt x="276" y="67"/>
                      <a:pt x="277" y="66"/>
                      <a:pt x="277" y="65"/>
                    </a:cubicBezTo>
                    <a:cubicBezTo>
                      <a:pt x="277" y="66"/>
                      <a:pt x="276" y="66"/>
                      <a:pt x="275" y="67"/>
                    </a:cubicBezTo>
                    <a:cubicBezTo>
                      <a:pt x="269" y="54"/>
                      <a:pt x="259" y="41"/>
                      <a:pt x="247" y="25"/>
                    </a:cubicBezTo>
                    <a:cubicBezTo>
                      <a:pt x="259" y="42"/>
                      <a:pt x="268" y="55"/>
                      <a:pt x="275" y="68"/>
                    </a:cubicBezTo>
                    <a:cubicBezTo>
                      <a:pt x="274" y="68"/>
                      <a:pt x="273" y="69"/>
                      <a:pt x="272" y="70"/>
                    </a:cubicBezTo>
                    <a:cubicBezTo>
                      <a:pt x="272" y="68"/>
                      <a:pt x="272" y="66"/>
                      <a:pt x="272" y="66"/>
                    </a:cubicBezTo>
                    <a:cubicBezTo>
                      <a:pt x="272" y="68"/>
                      <a:pt x="272" y="69"/>
                      <a:pt x="271" y="71"/>
                    </a:cubicBezTo>
                    <a:cubicBezTo>
                      <a:pt x="271" y="71"/>
                      <a:pt x="271" y="71"/>
                      <a:pt x="271" y="71"/>
                    </a:cubicBezTo>
                    <a:cubicBezTo>
                      <a:pt x="267" y="61"/>
                      <a:pt x="260" y="52"/>
                      <a:pt x="251" y="42"/>
                    </a:cubicBezTo>
                    <a:cubicBezTo>
                      <a:pt x="258" y="55"/>
                      <a:pt x="263" y="65"/>
                      <a:pt x="267" y="75"/>
                    </a:cubicBezTo>
                    <a:cubicBezTo>
                      <a:pt x="266" y="76"/>
                      <a:pt x="265" y="77"/>
                      <a:pt x="264" y="77"/>
                    </a:cubicBezTo>
                    <a:cubicBezTo>
                      <a:pt x="262" y="73"/>
                      <a:pt x="260" y="70"/>
                      <a:pt x="258" y="68"/>
                    </a:cubicBezTo>
                    <a:cubicBezTo>
                      <a:pt x="258" y="63"/>
                      <a:pt x="257" y="60"/>
                      <a:pt x="257" y="60"/>
                    </a:cubicBezTo>
                    <a:cubicBezTo>
                      <a:pt x="257" y="62"/>
                      <a:pt x="257" y="64"/>
                      <a:pt x="257" y="67"/>
                    </a:cubicBezTo>
                    <a:cubicBezTo>
                      <a:pt x="251" y="57"/>
                      <a:pt x="243" y="47"/>
                      <a:pt x="232" y="38"/>
                    </a:cubicBezTo>
                    <a:cubicBezTo>
                      <a:pt x="243" y="49"/>
                      <a:pt x="251" y="60"/>
                      <a:pt x="257" y="71"/>
                    </a:cubicBezTo>
                    <a:cubicBezTo>
                      <a:pt x="256" y="75"/>
                      <a:pt x="256" y="80"/>
                      <a:pt x="256" y="85"/>
                    </a:cubicBezTo>
                    <a:cubicBezTo>
                      <a:pt x="255" y="84"/>
                      <a:pt x="255" y="84"/>
                      <a:pt x="254" y="83"/>
                    </a:cubicBezTo>
                    <a:cubicBezTo>
                      <a:pt x="255" y="84"/>
                      <a:pt x="255" y="85"/>
                      <a:pt x="256" y="86"/>
                    </a:cubicBezTo>
                    <a:cubicBezTo>
                      <a:pt x="255" y="87"/>
                      <a:pt x="255" y="88"/>
                      <a:pt x="255" y="89"/>
                    </a:cubicBezTo>
                    <a:cubicBezTo>
                      <a:pt x="253" y="92"/>
                      <a:pt x="252" y="94"/>
                      <a:pt x="250" y="97"/>
                    </a:cubicBezTo>
                    <a:cubicBezTo>
                      <a:pt x="250" y="93"/>
                      <a:pt x="250" y="90"/>
                      <a:pt x="250" y="87"/>
                    </a:cubicBezTo>
                    <a:cubicBezTo>
                      <a:pt x="251" y="84"/>
                      <a:pt x="252" y="82"/>
                      <a:pt x="253" y="80"/>
                    </a:cubicBezTo>
                    <a:cubicBezTo>
                      <a:pt x="253" y="81"/>
                      <a:pt x="254" y="82"/>
                      <a:pt x="254" y="83"/>
                    </a:cubicBezTo>
                    <a:cubicBezTo>
                      <a:pt x="254" y="81"/>
                      <a:pt x="253" y="80"/>
                      <a:pt x="253" y="79"/>
                    </a:cubicBezTo>
                    <a:cubicBezTo>
                      <a:pt x="253" y="79"/>
                      <a:pt x="253" y="78"/>
                      <a:pt x="254" y="77"/>
                    </a:cubicBezTo>
                    <a:cubicBezTo>
                      <a:pt x="253" y="77"/>
                      <a:pt x="253" y="78"/>
                      <a:pt x="252" y="79"/>
                    </a:cubicBezTo>
                    <a:cubicBezTo>
                      <a:pt x="251" y="77"/>
                      <a:pt x="251" y="76"/>
                      <a:pt x="250" y="75"/>
                    </a:cubicBezTo>
                    <a:cubicBezTo>
                      <a:pt x="251" y="77"/>
                      <a:pt x="251" y="78"/>
                      <a:pt x="252" y="79"/>
                    </a:cubicBezTo>
                    <a:cubicBezTo>
                      <a:pt x="251" y="80"/>
                      <a:pt x="251" y="81"/>
                      <a:pt x="250" y="82"/>
                    </a:cubicBezTo>
                    <a:cubicBezTo>
                      <a:pt x="250" y="73"/>
                      <a:pt x="250" y="68"/>
                      <a:pt x="250" y="68"/>
                    </a:cubicBezTo>
                    <a:cubicBezTo>
                      <a:pt x="250" y="72"/>
                      <a:pt x="249" y="78"/>
                      <a:pt x="248" y="85"/>
                    </a:cubicBezTo>
                    <a:cubicBezTo>
                      <a:pt x="246" y="90"/>
                      <a:pt x="244" y="94"/>
                      <a:pt x="242" y="99"/>
                    </a:cubicBezTo>
                    <a:cubicBezTo>
                      <a:pt x="242" y="98"/>
                      <a:pt x="241" y="97"/>
                      <a:pt x="241" y="96"/>
                    </a:cubicBezTo>
                    <a:cubicBezTo>
                      <a:pt x="242" y="92"/>
                      <a:pt x="242" y="89"/>
                      <a:pt x="242" y="89"/>
                    </a:cubicBezTo>
                    <a:cubicBezTo>
                      <a:pt x="242" y="91"/>
                      <a:pt x="241" y="92"/>
                      <a:pt x="241" y="94"/>
                    </a:cubicBezTo>
                    <a:cubicBezTo>
                      <a:pt x="240" y="91"/>
                      <a:pt x="239" y="88"/>
                      <a:pt x="239" y="85"/>
                    </a:cubicBezTo>
                    <a:cubicBezTo>
                      <a:pt x="238" y="88"/>
                      <a:pt x="238" y="91"/>
                      <a:pt x="238" y="94"/>
                    </a:cubicBezTo>
                    <a:cubicBezTo>
                      <a:pt x="238" y="97"/>
                      <a:pt x="238" y="100"/>
                      <a:pt x="238" y="103"/>
                    </a:cubicBezTo>
                    <a:cubicBezTo>
                      <a:pt x="237" y="107"/>
                      <a:pt x="236" y="112"/>
                      <a:pt x="234" y="116"/>
                    </a:cubicBezTo>
                    <a:cubicBezTo>
                      <a:pt x="233" y="112"/>
                      <a:pt x="231" y="108"/>
                      <a:pt x="230" y="104"/>
                    </a:cubicBezTo>
                    <a:cubicBezTo>
                      <a:pt x="231" y="109"/>
                      <a:pt x="232" y="115"/>
                      <a:pt x="233" y="120"/>
                    </a:cubicBezTo>
                    <a:cubicBezTo>
                      <a:pt x="231" y="124"/>
                      <a:pt x="230" y="127"/>
                      <a:pt x="228" y="130"/>
                    </a:cubicBezTo>
                    <a:cubicBezTo>
                      <a:pt x="227" y="128"/>
                      <a:pt x="227" y="126"/>
                      <a:pt x="226" y="123"/>
                    </a:cubicBezTo>
                    <a:cubicBezTo>
                      <a:pt x="227" y="115"/>
                      <a:pt x="229" y="106"/>
                      <a:pt x="231" y="99"/>
                    </a:cubicBezTo>
                    <a:cubicBezTo>
                      <a:pt x="232" y="98"/>
                      <a:pt x="232" y="97"/>
                      <a:pt x="232" y="96"/>
                    </a:cubicBezTo>
                    <a:cubicBezTo>
                      <a:pt x="232" y="96"/>
                      <a:pt x="232" y="97"/>
                      <a:pt x="232" y="97"/>
                    </a:cubicBezTo>
                    <a:cubicBezTo>
                      <a:pt x="234" y="86"/>
                      <a:pt x="237" y="76"/>
                      <a:pt x="237" y="76"/>
                    </a:cubicBezTo>
                    <a:cubicBezTo>
                      <a:pt x="232" y="83"/>
                      <a:pt x="227" y="96"/>
                      <a:pt x="222" y="109"/>
                    </a:cubicBezTo>
                    <a:cubicBezTo>
                      <a:pt x="222" y="107"/>
                      <a:pt x="222" y="106"/>
                      <a:pt x="221" y="104"/>
                    </a:cubicBezTo>
                    <a:cubicBezTo>
                      <a:pt x="223" y="97"/>
                      <a:pt x="226" y="90"/>
                      <a:pt x="229" y="84"/>
                    </a:cubicBezTo>
                    <a:cubicBezTo>
                      <a:pt x="226" y="90"/>
                      <a:pt x="223" y="96"/>
                      <a:pt x="221" y="102"/>
                    </a:cubicBezTo>
                    <a:cubicBezTo>
                      <a:pt x="221" y="102"/>
                      <a:pt x="220" y="101"/>
                      <a:pt x="220" y="101"/>
                    </a:cubicBezTo>
                    <a:cubicBezTo>
                      <a:pt x="222" y="77"/>
                      <a:pt x="218" y="62"/>
                      <a:pt x="218" y="62"/>
                    </a:cubicBezTo>
                    <a:cubicBezTo>
                      <a:pt x="219" y="69"/>
                      <a:pt x="219" y="80"/>
                      <a:pt x="218" y="91"/>
                    </a:cubicBezTo>
                    <a:cubicBezTo>
                      <a:pt x="217" y="89"/>
                      <a:pt x="217" y="88"/>
                      <a:pt x="216" y="87"/>
                    </a:cubicBezTo>
                    <a:cubicBezTo>
                      <a:pt x="216" y="88"/>
                      <a:pt x="216" y="88"/>
                      <a:pt x="216" y="88"/>
                    </a:cubicBezTo>
                    <a:cubicBezTo>
                      <a:pt x="216" y="90"/>
                      <a:pt x="217" y="93"/>
                      <a:pt x="217" y="96"/>
                    </a:cubicBezTo>
                    <a:cubicBezTo>
                      <a:pt x="216" y="101"/>
                      <a:pt x="216" y="105"/>
                      <a:pt x="215" y="110"/>
                    </a:cubicBezTo>
                    <a:cubicBezTo>
                      <a:pt x="214" y="109"/>
                      <a:pt x="214" y="107"/>
                      <a:pt x="213" y="106"/>
                    </a:cubicBezTo>
                    <a:cubicBezTo>
                      <a:pt x="214" y="103"/>
                      <a:pt x="214" y="99"/>
                      <a:pt x="215" y="96"/>
                    </a:cubicBezTo>
                    <a:cubicBezTo>
                      <a:pt x="214" y="98"/>
                      <a:pt x="213" y="100"/>
                      <a:pt x="212" y="103"/>
                    </a:cubicBezTo>
                    <a:cubicBezTo>
                      <a:pt x="211" y="101"/>
                      <a:pt x="210" y="99"/>
                      <a:pt x="210" y="98"/>
                    </a:cubicBezTo>
                    <a:cubicBezTo>
                      <a:pt x="210" y="89"/>
                      <a:pt x="211" y="82"/>
                      <a:pt x="211" y="82"/>
                    </a:cubicBezTo>
                    <a:cubicBezTo>
                      <a:pt x="209" y="97"/>
                      <a:pt x="209" y="97"/>
                      <a:pt x="209" y="97"/>
                    </a:cubicBezTo>
                    <a:cubicBezTo>
                      <a:pt x="208" y="94"/>
                      <a:pt x="207" y="92"/>
                      <a:pt x="206" y="90"/>
                    </a:cubicBezTo>
                    <a:cubicBezTo>
                      <a:pt x="206" y="90"/>
                      <a:pt x="206" y="90"/>
                      <a:pt x="206" y="90"/>
                    </a:cubicBezTo>
                    <a:cubicBezTo>
                      <a:pt x="206" y="90"/>
                      <a:pt x="206" y="90"/>
                      <a:pt x="206" y="90"/>
                    </a:cubicBezTo>
                    <a:cubicBezTo>
                      <a:pt x="206" y="89"/>
                      <a:pt x="206" y="89"/>
                      <a:pt x="205" y="88"/>
                    </a:cubicBezTo>
                    <a:cubicBezTo>
                      <a:pt x="205" y="83"/>
                      <a:pt x="205" y="78"/>
                      <a:pt x="205" y="73"/>
                    </a:cubicBezTo>
                    <a:cubicBezTo>
                      <a:pt x="208" y="70"/>
                      <a:pt x="211" y="66"/>
                      <a:pt x="214" y="63"/>
                    </a:cubicBezTo>
                    <a:cubicBezTo>
                      <a:pt x="211" y="66"/>
                      <a:pt x="208" y="69"/>
                      <a:pt x="205" y="71"/>
                    </a:cubicBezTo>
                    <a:cubicBezTo>
                      <a:pt x="205" y="65"/>
                      <a:pt x="205" y="60"/>
                      <a:pt x="205" y="60"/>
                    </a:cubicBezTo>
                    <a:cubicBezTo>
                      <a:pt x="205" y="64"/>
                      <a:pt x="204" y="68"/>
                      <a:pt x="204" y="72"/>
                    </a:cubicBezTo>
                    <a:cubicBezTo>
                      <a:pt x="203" y="74"/>
                      <a:pt x="201" y="75"/>
                      <a:pt x="200" y="77"/>
                    </a:cubicBezTo>
                    <a:cubicBezTo>
                      <a:pt x="200" y="70"/>
                      <a:pt x="200" y="64"/>
                      <a:pt x="200" y="64"/>
                    </a:cubicBezTo>
                    <a:cubicBezTo>
                      <a:pt x="200" y="66"/>
                      <a:pt x="199" y="71"/>
                      <a:pt x="198" y="78"/>
                    </a:cubicBezTo>
                    <a:cubicBezTo>
                      <a:pt x="196" y="81"/>
                      <a:pt x="193" y="85"/>
                      <a:pt x="191" y="88"/>
                    </a:cubicBezTo>
                    <a:cubicBezTo>
                      <a:pt x="191" y="64"/>
                      <a:pt x="191" y="42"/>
                      <a:pt x="191" y="42"/>
                    </a:cubicBezTo>
                    <a:cubicBezTo>
                      <a:pt x="191" y="55"/>
                      <a:pt x="188" y="77"/>
                      <a:pt x="186" y="96"/>
                    </a:cubicBezTo>
                    <a:cubicBezTo>
                      <a:pt x="184" y="100"/>
                      <a:pt x="182" y="104"/>
                      <a:pt x="181" y="107"/>
                    </a:cubicBezTo>
                    <a:cubicBezTo>
                      <a:pt x="181" y="107"/>
                      <a:pt x="180" y="106"/>
                      <a:pt x="180" y="106"/>
                    </a:cubicBezTo>
                    <a:cubicBezTo>
                      <a:pt x="182" y="87"/>
                      <a:pt x="184" y="70"/>
                      <a:pt x="184" y="70"/>
                    </a:cubicBezTo>
                    <a:cubicBezTo>
                      <a:pt x="182" y="74"/>
                      <a:pt x="179" y="98"/>
                      <a:pt x="177" y="118"/>
                    </a:cubicBezTo>
                    <a:cubicBezTo>
                      <a:pt x="177" y="118"/>
                      <a:pt x="177" y="119"/>
                      <a:pt x="177" y="120"/>
                    </a:cubicBezTo>
                    <a:cubicBezTo>
                      <a:pt x="177" y="119"/>
                      <a:pt x="177" y="119"/>
                      <a:pt x="177" y="118"/>
                    </a:cubicBezTo>
                    <a:cubicBezTo>
                      <a:pt x="177" y="119"/>
                      <a:pt x="177" y="119"/>
                      <a:pt x="177" y="120"/>
                    </a:cubicBezTo>
                    <a:cubicBezTo>
                      <a:pt x="177" y="121"/>
                      <a:pt x="176" y="121"/>
                      <a:pt x="176" y="122"/>
                    </a:cubicBezTo>
                    <a:cubicBezTo>
                      <a:pt x="176" y="115"/>
                      <a:pt x="176" y="108"/>
                      <a:pt x="176" y="101"/>
                    </a:cubicBezTo>
                    <a:cubicBezTo>
                      <a:pt x="176" y="101"/>
                      <a:pt x="176" y="100"/>
                      <a:pt x="176" y="100"/>
                    </a:cubicBezTo>
                    <a:cubicBezTo>
                      <a:pt x="176" y="100"/>
                      <a:pt x="176" y="101"/>
                      <a:pt x="176" y="101"/>
                    </a:cubicBezTo>
                    <a:cubicBezTo>
                      <a:pt x="176" y="98"/>
                      <a:pt x="176" y="94"/>
                      <a:pt x="176" y="91"/>
                    </a:cubicBezTo>
                    <a:cubicBezTo>
                      <a:pt x="177" y="88"/>
                      <a:pt x="179" y="85"/>
                      <a:pt x="181" y="83"/>
                    </a:cubicBezTo>
                    <a:cubicBezTo>
                      <a:pt x="179" y="85"/>
                      <a:pt x="177" y="87"/>
                      <a:pt x="176" y="90"/>
                    </a:cubicBezTo>
                    <a:cubicBezTo>
                      <a:pt x="175" y="79"/>
                      <a:pt x="174" y="69"/>
                      <a:pt x="174" y="61"/>
                    </a:cubicBezTo>
                    <a:cubicBezTo>
                      <a:pt x="174" y="73"/>
                      <a:pt x="172" y="87"/>
                      <a:pt x="169" y="100"/>
                    </a:cubicBezTo>
                    <a:cubicBezTo>
                      <a:pt x="165" y="107"/>
                      <a:pt x="162" y="115"/>
                      <a:pt x="160" y="123"/>
                    </a:cubicBezTo>
                    <a:cubicBezTo>
                      <a:pt x="161" y="109"/>
                      <a:pt x="162" y="92"/>
                      <a:pt x="163" y="80"/>
                    </a:cubicBezTo>
                    <a:cubicBezTo>
                      <a:pt x="165" y="73"/>
                      <a:pt x="167" y="67"/>
                      <a:pt x="167" y="61"/>
                    </a:cubicBezTo>
                    <a:cubicBezTo>
                      <a:pt x="166" y="60"/>
                      <a:pt x="166" y="60"/>
                      <a:pt x="166" y="60"/>
                    </a:cubicBezTo>
                    <a:cubicBezTo>
                      <a:pt x="157" y="75"/>
                      <a:pt x="153" y="88"/>
                      <a:pt x="151" y="102"/>
                    </a:cubicBezTo>
                    <a:cubicBezTo>
                      <a:pt x="151" y="102"/>
                      <a:pt x="151" y="101"/>
                      <a:pt x="151" y="101"/>
                    </a:cubicBezTo>
                    <a:cubicBezTo>
                      <a:pt x="152" y="68"/>
                      <a:pt x="155" y="30"/>
                      <a:pt x="155" y="30"/>
                    </a:cubicBezTo>
                    <a:cubicBezTo>
                      <a:pt x="153" y="38"/>
                      <a:pt x="150" y="60"/>
                      <a:pt x="148" y="83"/>
                    </a:cubicBezTo>
                    <a:cubicBezTo>
                      <a:pt x="145" y="87"/>
                      <a:pt x="143" y="92"/>
                      <a:pt x="140" y="97"/>
                    </a:cubicBezTo>
                    <a:cubicBezTo>
                      <a:pt x="140" y="91"/>
                      <a:pt x="139" y="85"/>
                      <a:pt x="139" y="79"/>
                    </a:cubicBezTo>
                    <a:cubicBezTo>
                      <a:pt x="139" y="78"/>
                      <a:pt x="139" y="78"/>
                      <a:pt x="140" y="78"/>
                    </a:cubicBezTo>
                    <a:cubicBezTo>
                      <a:pt x="139" y="78"/>
                      <a:pt x="139" y="78"/>
                      <a:pt x="139" y="78"/>
                    </a:cubicBezTo>
                    <a:cubicBezTo>
                      <a:pt x="137" y="58"/>
                      <a:pt x="136" y="41"/>
                      <a:pt x="136" y="41"/>
                    </a:cubicBezTo>
                    <a:cubicBezTo>
                      <a:pt x="137" y="52"/>
                      <a:pt x="137" y="67"/>
                      <a:pt x="136" y="82"/>
                    </a:cubicBezTo>
                    <a:cubicBezTo>
                      <a:pt x="134" y="84"/>
                      <a:pt x="132" y="87"/>
                      <a:pt x="130" y="92"/>
                    </a:cubicBezTo>
                    <a:cubicBezTo>
                      <a:pt x="130" y="82"/>
                      <a:pt x="130" y="72"/>
                      <a:pt x="130" y="68"/>
                    </a:cubicBezTo>
                    <a:cubicBezTo>
                      <a:pt x="129" y="77"/>
                      <a:pt x="128" y="88"/>
                      <a:pt x="126" y="99"/>
                    </a:cubicBezTo>
                    <a:cubicBezTo>
                      <a:pt x="125" y="94"/>
                      <a:pt x="123" y="89"/>
                      <a:pt x="121" y="84"/>
                    </a:cubicBezTo>
                    <a:cubicBezTo>
                      <a:pt x="123" y="90"/>
                      <a:pt x="125" y="96"/>
                      <a:pt x="126" y="101"/>
                    </a:cubicBezTo>
                    <a:cubicBezTo>
                      <a:pt x="125" y="105"/>
                      <a:pt x="124" y="109"/>
                      <a:pt x="123" y="113"/>
                    </a:cubicBezTo>
                    <a:cubicBezTo>
                      <a:pt x="123" y="110"/>
                      <a:pt x="123" y="108"/>
                      <a:pt x="123" y="105"/>
                    </a:cubicBezTo>
                    <a:cubicBezTo>
                      <a:pt x="122" y="108"/>
                      <a:pt x="122" y="115"/>
                      <a:pt x="122" y="119"/>
                    </a:cubicBezTo>
                    <a:cubicBezTo>
                      <a:pt x="122" y="120"/>
                      <a:pt x="121" y="122"/>
                      <a:pt x="121" y="124"/>
                    </a:cubicBezTo>
                    <a:cubicBezTo>
                      <a:pt x="120" y="125"/>
                      <a:pt x="120" y="127"/>
                      <a:pt x="120" y="128"/>
                    </a:cubicBezTo>
                    <a:cubicBezTo>
                      <a:pt x="119" y="124"/>
                      <a:pt x="118" y="120"/>
                      <a:pt x="117" y="116"/>
                    </a:cubicBezTo>
                    <a:cubicBezTo>
                      <a:pt x="118" y="108"/>
                      <a:pt x="119" y="100"/>
                      <a:pt x="119" y="94"/>
                    </a:cubicBezTo>
                    <a:cubicBezTo>
                      <a:pt x="120" y="92"/>
                      <a:pt x="120" y="91"/>
                      <a:pt x="121" y="89"/>
                    </a:cubicBezTo>
                    <a:cubicBezTo>
                      <a:pt x="121" y="90"/>
                      <a:pt x="120" y="91"/>
                      <a:pt x="119" y="92"/>
                    </a:cubicBezTo>
                    <a:cubicBezTo>
                      <a:pt x="120" y="87"/>
                      <a:pt x="120" y="83"/>
                      <a:pt x="120" y="83"/>
                    </a:cubicBezTo>
                    <a:cubicBezTo>
                      <a:pt x="120" y="85"/>
                      <a:pt x="119" y="89"/>
                      <a:pt x="118" y="93"/>
                    </a:cubicBezTo>
                    <a:cubicBezTo>
                      <a:pt x="117" y="96"/>
                      <a:pt x="115" y="99"/>
                      <a:pt x="114" y="102"/>
                    </a:cubicBezTo>
                    <a:cubicBezTo>
                      <a:pt x="113" y="101"/>
                      <a:pt x="113" y="100"/>
                      <a:pt x="113" y="99"/>
                    </a:cubicBezTo>
                    <a:cubicBezTo>
                      <a:pt x="115" y="80"/>
                      <a:pt x="117" y="62"/>
                      <a:pt x="117" y="62"/>
                    </a:cubicBezTo>
                    <a:cubicBezTo>
                      <a:pt x="115" y="66"/>
                      <a:pt x="113" y="80"/>
                      <a:pt x="111" y="95"/>
                    </a:cubicBezTo>
                    <a:cubicBezTo>
                      <a:pt x="111" y="94"/>
                      <a:pt x="110" y="92"/>
                      <a:pt x="109" y="90"/>
                    </a:cubicBezTo>
                    <a:cubicBezTo>
                      <a:pt x="110" y="92"/>
                      <a:pt x="111" y="94"/>
                      <a:pt x="111" y="96"/>
                    </a:cubicBezTo>
                    <a:cubicBezTo>
                      <a:pt x="111" y="101"/>
                      <a:pt x="110" y="106"/>
                      <a:pt x="110" y="110"/>
                    </a:cubicBezTo>
                    <a:cubicBezTo>
                      <a:pt x="109" y="113"/>
                      <a:pt x="108" y="116"/>
                      <a:pt x="107" y="118"/>
                    </a:cubicBezTo>
                    <a:cubicBezTo>
                      <a:pt x="106" y="94"/>
                      <a:pt x="101" y="64"/>
                      <a:pt x="101" y="64"/>
                    </a:cubicBezTo>
                    <a:cubicBezTo>
                      <a:pt x="101" y="64"/>
                      <a:pt x="101" y="73"/>
                      <a:pt x="101" y="82"/>
                    </a:cubicBezTo>
                    <a:cubicBezTo>
                      <a:pt x="102" y="88"/>
                      <a:pt x="101" y="98"/>
                      <a:pt x="99" y="108"/>
                    </a:cubicBezTo>
                    <a:cubicBezTo>
                      <a:pt x="98" y="111"/>
                      <a:pt x="97" y="114"/>
                      <a:pt x="96" y="117"/>
                    </a:cubicBezTo>
                    <a:cubicBezTo>
                      <a:pt x="96" y="108"/>
                      <a:pt x="95" y="99"/>
                      <a:pt x="93" y="90"/>
                    </a:cubicBezTo>
                    <a:cubicBezTo>
                      <a:pt x="97" y="78"/>
                      <a:pt x="101" y="66"/>
                      <a:pt x="100" y="56"/>
                    </a:cubicBezTo>
                    <a:cubicBezTo>
                      <a:pt x="97" y="62"/>
                      <a:pt x="95" y="67"/>
                      <a:pt x="92" y="72"/>
                    </a:cubicBezTo>
                    <a:cubicBezTo>
                      <a:pt x="95" y="34"/>
                      <a:pt x="88" y="19"/>
                      <a:pt x="88" y="19"/>
                    </a:cubicBezTo>
                    <a:cubicBezTo>
                      <a:pt x="88" y="19"/>
                      <a:pt x="92" y="31"/>
                      <a:pt x="90" y="54"/>
                    </a:cubicBezTo>
                    <a:cubicBezTo>
                      <a:pt x="89" y="61"/>
                      <a:pt x="88" y="74"/>
                      <a:pt x="87" y="88"/>
                    </a:cubicBezTo>
                    <a:cubicBezTo>
                      <a:pt x="85" y="92"/>
                      <a:pt x="85" y="97"/>
                      <a:pt x="84" y="101"/>
                    </a:cubicBezTo>
                    <a:cubicBezTo>
                      <a:pt x="83" y="98"/>
                      <a:pt x="82" y="95"/>
                      <a:pt x="81" y="91"/>
                    </a:cubicBezTo>
                    <a:cubicBezTo>
                      <a:pt x="81" y="89"/>
                      <a:pt x="81" y="87"/>
                      <a:pt x="82" y="85"/>
                    </a:cubicBezTo>
                    <a:cubicBezTo>
                      <a:pt x="81" y="87"/>
                      <a:pt x="81" y="88"/>
                      <a:pt x="80" y="90"/>
                    </a:cubicBezTo>
                    <a:cubicBezTo>
                      <a:pt x="80" y="89"/>
                      <a:pt x="79" y="88"/>
                      <a:pt x="79" y="87"/>
                    </a:cubicBezTo>
                    <a:cubicBezTo>
                      <a:pt x="79" y="83"/>
                      <a:pt x="79" y="78"/>
                      <a:pt x="79" y="74"/>
                    </a:cubicBezTo>
                    <a:cubicBezTo>
                      <a:pt x="79" y="46"/>
                      <a:pt x="69" y="40"/>
                      <a:pt x="69" y="40"/>
                    </a:cubicBezTo>
                    <a:cubicBezTo>
                      <a:pt x="69" y="40"/>
                      <a:pt x="75" y="44"/>
                      <a:pt x="75" y="70"/>
                    </a:cubicBezTo>
                    <a:cubicBezTo>
                      <a:pt x="75" y="84"/>
                      <a:pt x="70" y="108"/>
                      <a:pt x="65" y="125"/>
                    </a:cubicBezTo>
                    <a:cubicBezTo>
                      <a:pt x="65" y="123"/>
                      <a:pt x="65" y="120"/>
                      <a:pt x="64" y="118"/>
                    </a:cubicBezTo>
                    <a:cubicBezTo>
                      <a:pt x="65" y="111"/>
                      <a:pt x="66" y="105"/>
                      <a:pt x="66" y="98"/>
                    </a:cubicBezTo>
                    <a:cubicBezTo>
                      <a:pt x="65" y="101"/>
                      <a:pt x="64" y="104"/>
                      <a:pt x="64" y="107"/>
                    </a:cubicBezTo>
                    <a:cubicBezTo>
                      <a:pt x="64" y="107"/>
                      <a:pt x="64" y="106"/>
                      <a:pt x="64" y="106"/>
                    </a:cubicBezTo>
                    <a:cubicBezTo>
                      <a:pt x="64" y="97"/>
                      <a:pt x="65" y="83"/>
                      <a:pt x="72" y="75"/>
                    </a:cubicBezTo>
                    <a:cubicBezTo>
                      <a:pt x="68" y="77"/>
                      <a:pt x="65" y="82"/>
                      <a:pt x="63" y="87"/>
                    </a:cubicBezTo>
                    <a:cubicBezTo>
                      <a:pt x="64" y="78"/>
                      <a:pt x="64" y="71"/>
                      <a:pt x="64" y="71"/>
                    </a:cubicBezTo>
                    <a:cubicBezTo>
                      <a:pt x="64" y="75"/>
                      <a:pt x="60" y="97"/>
                      <a:pt x="56" y="116"/>
                    </a:cubicBezTo>
                    <a:cubicBezTo>
                      <a:pt x="56" y="114"/>
                      <a:pt x="56" y="112"/>
                      <a:pt x="55" y="110"/>
                    </a:cubicBezTo>
                    <a:cubicBezTo>
                      <a:pt x="56" y="99"/>
                      <a:pt x="57" y="87"/>
                      <a:pt x="58" y="78"/>
                    </a:cubicBezTo>
                    <a:cubicBezTo>
                      <a:pt x="60" y="71"/>
                      <a:pt x="62" y="63"/>
                      <a:pt x="65" y="55"/>
                    </a:cubicBezTo>
                    <a:cubicBezTo>
                      <a:pt x="65" y="54"/>
                      <a:pt x="64" y="52"/>
                      <a:pt x="64" y="51"/>
                    </a:cubicBezTo>
                    <a:cubicBezTo>
                      <a:pt x="62" y="54"/>
                      <a:pt x="61" y="57"/>
                      <a:pt x="60" y="60"/>
                    </a:cubicBezTo>
                    <a:cubicBezTo>
                      <a:pt x="60" y="60"/>
                      <a:pt x="60" y="59"/>
                      <a:pt x="60" y="59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56" y="70"/>
                      <a:pt x="53" y="80"/>
                      <a:pt x="51" y="89"/>
                    </a:cubicBezTo>
                    <a:cubicBezTo>
                      <a:pt x="56" y="30"/>
                      <a:pt x="53" y="15"/>
                      <a:pt x="52" y="13"/>
                    </a:cubicBezTo>
                    <a:cubicBezTo>
                      <a:pt x="52" y="15"/>
                      <a:pt x="53" y="22"/>
                      <a:pt x="49" y="56"/>
                    </a:cubicBezTo>
                    <a:cubicBezTo>
                      <a:pt x="47" y="68"/>
                      <a:pt x="46" y="80"/>
                      <a:pt x="44" y="91"/>
                    </a:cubicBezTo>
                    <a:cubicBezTo>
                      <a:pt x="43" y="85"/>
                      <a:pt x="41" y="79"/>
                      <a:pt x="39" y="74"/>
                    </a:cubicBezTo>
                    <a:cubicBezTo>
                      <a:pt x="40" y="51"/>
                      <a:pt x="41" y="31"/>
                      <a:pt x="41" y="31"/>
                    </a:cubicBezTo>
                    <a:cubicBezTo>
                      <a:pt x="39" y="38"/>
                      <a:pt x="38" y="53"/>
                      <a:pt x="36" y="69"/>
                    </a:cubicBezTo>
                    <a:cubicBezTo>
                      <a:pt x="35" y="68"/>
                      <a:pt x="34" y="67"/>
                      <a:pt x="33" y="65"/>
                    </a:cubicBezTo>
                    <a:cubicBezTo>
                      <a:pt x="34" y="67"/>
                      <a:pt x="35" y="69"/>
                      <a:pt x="36" y="71"/>
                    </a:cubicBezTo>
                    <a:cubicBezTo>
                      <a:pt x="36" y="71"/>
                      <a:pt x="36" y="72"/>
                      <a:pt x="36" y="73"/>
                    </a:cubicBezTo>
                    <a:cubicBezTo>
                      <a:pt x="33" y="77"/>
                      <a:pt x="31" y="81"/>
                      <a:pt x="28" y="86"/>
                    </a:cubicBezTo>
                    <a:cubicBezTo>
                      <a:pt x="28" y="85"/>
                      <a:pt x="27" y="84"/>
                      <a:pt x="26" y="83"/>
                    </a:cubicBezTo>
                    <a:cubicBezTo>
                      <a:pt x="24" y="61"/>
                      <a:pt x="21" y="38"/>
                      <a:pt x="18" y="28"/>
                    </a:cubicBezTo>
                    <a:cubicBezTo>
                      <a:pt x="18" y="28"/>
                      <a:pt x="22" y="54"/>
                      <a:pt x="26" y="83"/>
                    </a:cubicBezTo>
                    <a:cubicBezTo>
                      <a:pt x="25" y="82"/>
                      <a:pt x="24" y="81"/>
                      <a:pt x="22" y="80"/>
                    </a:cubicBezTo>
                    <a:cubicBezTo>
                      <a:pt x="24" y="81"/>
                      <a:pt x="25" y="82"/>
                      <a:pt x="26" y="84"/>
                    </a:cubicBezTo>
                    <a:cubicBezTo>
                      <a:pt x="26" y="85"/>
                      <a:pt x="26" y="86"/>
                      <a:pt x="26" y="88"/>
                    </a:cubicBezTo>
                    <a:cubicBezTo>
                      <a:pt x="26" y="86"/>
                      <a:pt x="26" y="85"/>
                      <a:pt x="26" y="84"/>
                    </a:cubicBezTo>
                    <a:cubicBezTo>
                      <a:pt x="27" y="85"/>
                      <a:pt x="27" y="86"/>
                      <a:pt x="28" y="87"/>
                    </a:cubicBezTo>
                    <a:cubicBezTo>
                      <a:pt x="27" y="88"/>
                      <a:pt x="27" y="89"/>
                      <a:pt x="26" y="90"/>
                    </a:cubicBezTo>
                    <a:cubicBezTo>
                      <a:pt x="26" y="89"/>
                      <a:pt x="26" y="88"/>
                      <a:pt x="26" y="88"/>
                    </a:cubicBezTo>
                    <a:cubicBezTo>
                      <a:pt x="26" y="88"/>
                      <a:pt x="26" y="89"/>
                      <a:pt x="26" y="90"/>
                    </a:cubicBezTo>
                    <a:cubicBezTo>
                      <a:pt x="24" y="95"/>
                      <a:pt x="23" y="100"/>
                      <a:pt x="21" y="105"/>
                    </a:cubicBezTo>
                    <a:cubicBezTo>
                      <a:pt x="21" y="105"/>
                      <a:pt x="21" y="105"/>
                      <a:pt x="21" y="105"/>
                    </a:cubicBezTo>
                    <a:cubicBezTo>
                      <a:pt x="21" y="104"/>
                      <a:pt x="22" y="104"/>
                      <a:pt x="22" y="103"/>
                    </a:cubicBezTo>
                    <a:cubicBezTo>
                      <a:pt x="22" y="104"/>
                      <a:pt x="21" y="104"/>
                      <a:pt x="21" y="105"/>
                    </a:cubicBezTo>
                    <a:cubicBezTo>
                      <a:pt x="19" y="95"/>
                      <a:pt x="16" y="87"/>
                      <a:pt x="14" y="81"/>
                    </a:cubicBezTo>
                    <a:cubicBezTo>
                      <a:pt x="15" y="85"/>
                      <a:pt x="16" y="90"/>
                      <a:pt x="17" y="95"/>
                    </a:cubicBezTo>
                    <a:cubicBezTo>
                      <a:pt x="17" y="100"/>
                      <a:pt x="16" y="104"/>
                      <a:pt x="15" y="109"/>
                    </a:cubicBezTo>
                    <a:cubicBezTo>
                      <a:pt x="17" y="104"/>
                      <a:pt x="17" y="100"/>
                      <a:pt x="17" y="95"/>
                    </a:cubicBezTo>
                    <a:cubicBezTo>
                      <a:pt x="18" y="100"/>
                      <a:pt x="19" y="105"/>
                      <a:pt x="20" y="110"/>
                    </a:cubicBezTo>
                    <a:cubicBezTo>
                      <a:pt x="20" y="110"/>
                      <a:pt x="20" y="111"/>
                      <a:pt x="20" y="111"/>
                    </a:cubicBezTo>
                    <a:cubicBezTo>
                      <a:pt x="19" y="116"/>
                      <a:pt x="17" y="122"/>
                      <a:pt x="15" y="127"/>
                    </a:cubicBezTo>
                    <a:cubicBezTo>
                      <a:pt x="14" y="125"/>
                      <a:pt x="14" y="123"/>
                      <a:pt x="13" y="120"/>
                    </a:cubicBezTo>
                    <a:cubicBezTo>
                      <a:pt x="14" y="117"/>
                      <a:pt x="15" y="113"/>
                      <a:pt x="15" y="109"/>
                    </a:cubicBezTo>
                    <a:cubicBezTo>
                      <a:pt x="15" y="112"/>
                      <a:pt x="14" y="116"/>
                      <a:pt x="13" y="119"/>
                    </a:cubicBezTo>
                    <a:cubicBezTo>
                      <a:pt x="11" y="111"/>
                      <a:pt x="10" y="103"/>
                      <a:pt x="10" y="95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9" y="98"/>
                      <a:pt x="9" y="98"/>
                      <a:pt x="9" y="98"/>
                    </a:cubicBezTo>
                    <a:cubicBezTo>
                      <a:pt x="9" y="97"/>
                      <a:pt x="9" y="96"/>
                      <a:pt x="9" y="95"/>
                    </a:cubicBezTo>
                    <a:cubicBezTo>
                      <a:pt x="9" y="84"/>
                      <a:pt x="7" y="69"/>
                      <a:pt x="1" y="60"/>
                    </a:cubicBezTo>
                    <a:cubicBezTo>
                      <a:pt x="6" y="70"/>
                      <a:pt x="7" y="82"/>
                      <a:pt x="7" y="93"/>
                    </a:cubicBezTo>
                    <a:cubicBezTo>
                      <a:pt x="7" y="101"/>
                      <a:pt x="5" y="109"/>
                      <a:pt x="3" y="116"/>
                    </a:cubicBezTo>
                    <a:cubicBezTo>
                      <a:pt x="1" y="115"/>
                      <a:pt x="1" y="117"/>
                      <a:pt x="2" y="120"/>
                    </a:cubicBezTo>
                    <a:cubicBezTo>
                      <a:pt x="2" y="121"/>
                      <a:pt x="2" y="121"/>
                      <a:pt x="1" y="122"/>
                    </a:cubicBezTo>
                    <a:cubicBezTo>
                      <a:pt x="1" y="121"/>
                      <a:pt x="1" y="120"/>
                      <a:pt x="0" y="119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90" y="166"/>
                      <a:pt x="179" y="166"/>
                      <a:pt x="269" y="166"/>
                    </a:cubicBezTo>
                    <a:cubicBezTo>
                      <a:pt x="269" y="166"/>
                      <a:pt x="269" y="166"/>
                      <a:pt x="269" y="166"/>
                    </a:cubicBezTo>
                    <a:cubicBezTo>
                      <a:pt x="306" y="166"/>
                      <a:pt x="342" y="166"/>
                      <a:pt x="379" y="166"/>
                    </a:cubicBezTo>
                    <a:cubicBezTo>
                      <a:pt x="416" y="166"/>
                      <a:pt x="453" y="166"/>
                      <a:pt x="490" y="166"/>
                    </a:cubicBezTo>
                    <a:cubicBezTo>
                      <a:pt x="490" y="166"/>
                      <a:pt x="490" y="166"/>
                      <a:pt x="490" y="166"/>
                    </a:cubicBezTo>
                    <a:cubicBezTo>
                      <a:pt x="746" y="166"/>
                      <a:pt x="1002" y="166"/>
                      <a:pt x="1258" y="166"/>
                    </a:cubicBezTo>
                    <a:cubicBezTo>
                      <a:pt x="1258" y="166"/>
                      <a:pt x="1258" y="166"/>
                      <a:pt x="1258" y="166"/>
                    </a:cubicBezTo>
                    <a:cubicBezTo>
                      <a:pt x="1430" y="166"/>
                      <a:pt x="1602" y="166"/>
                      <a:pt x="1773" y="166"/>
                    </a:cubicBezTo>
                    <a:cubicBezTo>
                      <a:pt x="1871" y="166"/>
                      <a:pt x="1969" y="166"/>
                      <a:pt x="2066" y="166"/>
                    </a:cubicBezTo>
                    <a:cubicBezTo>
                      <a:pt x="2066" y="166"/>
                      <a:pt x="2066" y="166"/>
                      <a:pt x="2066" y="166"/>
                    </a:cubicBezTo>
                    <a:cubicBezTo>
                      <a:pt x="2103" y="166"/>
                      <a:pt x="2140" y="166"/>
                      <a:pt x="2177" y="166"/>
                    </a:cubicBezTo>
                    <a:cubicBezTo>
                      <a:pt x="2214" y="166"/>
                      <a:pt x="2251" y="166"/>
                      <a:pt x="2288" y="166"/>
                    </a:cubicBezTo>
                    <a:cubicBezTo>
                      <a:pt x="2288" y="166"/>
                      <a:pt x="2288" y="166"/>
                      <a:pt x="2288" y="166"/>
                    </a:cubicBezTo>
                    <a:cubicBezTo>
                      <a:pt x="2544" y="166"/>
                      <a:pt x="2800" y="166"/>
                      <a:pt x="3056" y="166"/>
                    </a:cubicBezTo>
                    <a:cubicBezTo>
                      <a:pt x="3056" y="166"/>
                      <a:pt x="3056" y="166"/>
                      <a:pt x="3056" y="166"/>
                    </a:cubicBezTo>
                    <a:cubicBezTo>
                      <a:pt x="3228" y="166"/>
                      <a:pt x="3400" y="166"/>
                      <a:pt x="3571" y="166"/>
                    </a:cubicBezTo>
                    <a:cubicBezTo>
                      <a:pt x="3669" y="166"/>
                      <a:pt x="3767" y="166"/>
                      <a:pt x="3864" y="166"/>
                    </a:cubicBezTo>
                    <a:cubicBezTo>
                      <a:pt x="3864" y="166"/>
                      <a:pt x="3864" y="166"/>
                      <a:pt x="3864" y="166"/>
                    </a:cubicBezTo>
                    <a:cubicBezTo>
                      <a:pt x="3901" y="166"/>
                      <a:pt x="3938" y="166"/>
                      <a:pt x="3975" y="166"/>
                    </a:cubicBezTo>
                    <a:cubicBezTo>
                      <a:pt x="4012" y="166"/>
                      <a:pt x="4049" y="166"/>
                      <a:pt x="4086" y="166"/>
                    </a:cubicBezTo>
                    <a:cubicBezTo>
                      <a:pt x="4086" y="166"/>
                      <a:pt x="4086" y="166"/>
                      <a:pt x="4086" y="166"/>
                    </a:cubicBezTo>
                    <a:cubicBezTo>
                      <a:pt x="4312" y="166"/>
                      <a:pt x="4537" y="166"/>
                      <a:pt x="4763" y="166"/>
                    </a:cubicBezTo>
                    <a:cubicBezTo>
                      <a:pt x="4763" y="137"/>
                      <a:pt x="4763" y="137"/>
                      <a:pt x="4763" y="137"/>
                    </a:cubicBezTo>
                    <a:cubicBezTo>
                      <a:pt x="4760" y="119"/>
                      <a:pt x="4755" y="101"/>
                      <a:pt x="4748" y="85"/>
                    </a:cubicBezTo>
                    <a:close/>
                    <a:moveTo>
                      <a:pt x="1" y="154"/>
                    </a:moveTo>
                    <a:cubicBezTo>
                      <a:pt x="1" y="154"/>
                      <a:pt x="1" y="154"/>
                      <a:pt x="1" y="154"/>
                    </a:cubicBezTo>
                    <a:cubicBezTo>
                      <a:pt x="1" y="152"/>
                      <a:pt x="2" y="151"/>
                      <a:pt x="2" y="150"/>
                    </a:cubicBezTo>
                    <a:cubicBezTo>
                      <a:pt x="2" y="150"/>
                      <a:pt x="2" y="151"/>
                      <a:pt x="2" y="151"/>
                    </a:cubicBezTo>
                    <a:cubicBezTo>
                      <a:pt x="2" y="152"/>
                      <a:pt x="1" y="153"/>
                      <a:pt x="1" y="154"/>
                    </a:cubicBezTo>
                    <a:close/>
                    <a:moveTo>
                      <a:pt x="7" y="119"/>
                    </a:moveTo>
                    <a:cubicBezTo>
                      <a:pt x="7" y="120"/>
                      <a:pt x="7" y="120"/>
                      <a:pt x="7" y="120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7" y="120"/>
                      <a:pt x="7" y="120"/>
                      <a:pt x="7" y="119"/>
                    </a:cubicBezTo>
                    <a:close/>
                    <a:moveTo>
                      <a:pt x="6" y="138"/>
                    </a:moveTo>
                    <a:cubicBezTo>
                      <a:pt x="6" y="137"/>
                      <a:pt x="5" y="135"/>
                      <a:pt x="5" y="134"/>
                    </a:cubicBezTo>
                    <a:cubicBezTo>
                      <a:pt x="5" y="134"/>
                      <a:pt x="5" y="134"/>
                      <a:pt x="5" y="133"/>
                    </a:cubicBezTo>
                    <a:cubicBezTo>
                      <a:pt x="5" y="134"/>
                      <a:pt x="6" y="135"/>
                      <a:pt x="6" y="137"/>
                    </a:cubicBezTo>
                    <a:cubicBezTo>
                      <a:pt x="6" y="137"/>
                      <a:pt x="6" y="138"/>
                      <a:pt x="6" y="138"/>
                    </a:cubicBezTo>
                    <a:close/>
                    <a:moveTo>
                      <a:pt x="5" y="133"/>
                    </a:moveTo>
                    <a:cubicBezTo>
                      <a:pt x="5" y="132"/>
                      <a:pt x="5" y="131"/>
                      <a:pt x="6" y="130"/>
                    </a:cubicBezTo>
                    <a:cubicBezTo>
                      <a:pt x="6" y="131"/>
                      <a:pt x="7" y="133"/>
                      <a:pt x="7" y="134"/>
                    </a:cubicBezTo>
                    <a:cubicBezTo>
                      <a:pt x="7" y="135"/>
                      <a:pt x="7" y="135"/>
                      <a:pt x="7" y="136"/>
                    </a:cubicBezTo>
                    <a:cubicBezTo>
                      <a:pt x="6" y="134"/>
                      <a:pt x="5" y="133"/>
                      <a:pt x="5" y="133"/>
                    </a:cubicBezTo>
                    <a:close/>
                    <a:moveTo>
                      <a:pt x="8" y="145"/>
                    </a:moveTo>
                    <a:cubicBezTo>
                      <a:pt x="8" y="144"/>
                      <a:pt x="7" y="143"/>
                      <a:pt x="7" y="143"/>
                    </a:cubicBezTo>
                    <a:cubicBezTo>
                      <a:pt x="8" y="142"/>
                      <a:pt x="8" y="141"/>
                      <a:pt x="8" y="140"/>
                    </a:cubicBezTo>
                    <a:cubicBezTo>
                      <a:pt x="8" y="140"/>
                      <a:pt x="8" y="140"/>
                      <a:pt x="8" y="140"/>
                    </a:cubicBezTo>
                    <a:cubicBezTo>
                      <a:pt x="8" y="141"/>
                      <a:pt x="8" y="142"/>
                      <a:pt x="8" y="143"/>
                    </a:cubicBezTo>
                    <a:cubicBezTo>
                      <a:pt x="8" y="143"/>
                      <a:pt x="8" y="144"/>
                      <a:pt x="8" y="145"/>
                    </a:cubicBezTo>
                    <a:close/>
                    <a:moveTo>
                      <a:pt x="18" y="134"/>
                    </a:moveTo>
                    <a:cubicBezTo>
                      <a:pt x="18" y="134"/>
                      <a:pt x="18" y="133"/>
                      <a:pt x="18" y="133"/>
                    </a:cubicBezTo>
                    <a:cubicBezTo>
                      <a:pt x="18" y="132"/>
                      <a:pt x="18" y="130"/>
                      <a:pt x="18" y="129"/>
                    </a:cubicBezTo>
                    <a:cubicBezTo>
                      <a:pt x="18" y="130"/>
                      <a:pt x="18" y="132"/>
                      <a:pt x="18" y="134"/>
                    </a:cubicBezTo>
                    <a:close/>
                    <a:moveTo>
                      <a:pt x="28" y="120"/>
                    </a:moveTo>
                    <a:cubicBezTo>
                      <a:pt x="28" y="117"/>
                      <a:pt x="28" y="115"/>
                      <a:pt x="28" y="112"/>
                    </a:cubicBezTo>
                    <a:cubicBezTo>
                      <a:pt x="28" y="111"/>
                      <a:pt x="28" y="111"/>
                      <a:pt x="28" y="110"/>
                    </a:cubicBezTo>
                    <a:cubicBezTo>
                      <a:pt x="28" y="114"/>
                      <a:pt x="29" y="116"/>
                      <a:pt x="29" y="119"/>
                    </a:cubicBezTo>
                    <a:cubicBezTo>
                      <a:pt x="29" y="119"/>
                      <a:pt x="29" y="120"/>
                      <a:pt x="28" y="120"/>
                    </a:cubicBezTo>
                    <a:close/>
                    <a:moveTo>
                      <a:pt x="30" y="115"/>
                    </a:moveTo>
                    <a:cubicBezTo>
                      <a:pt x="29" y="112"/>
                      <a:pt x="29" y="108"/>
                      <a:pt x="28" y="104"/>
                    </a:cubicBezTo>
                    <a:cubicBezTo>
                      <a:pt x="29" y="101"/>
                      <a:pt x="29" y="97"/>
                      <a:pt x="30" y="93"/>
                    </a:cubicBezTo>
                    <a:cubicBezTo>
                      <a:pt x="31" y="98"/>
                      <a:pt x="32" y="102"/>
                      <a:pt x="32" y="104"/>
                    </a:cubicBezTo>
                    <a:cubicBezTo>
                      <a:pt x="32" y="108"/>
                      <a:pt x="31" y="111"/>
                      <a:pt x="30" y="115"/>
                    </a:cubicBezTo>
                    <a:close/>
                    <a:moveTo>
                      <a:pt x="35" y="102"/>
                    </a:moveTo>
                    <a:cubicBezTo>
                      <a:pt x="35" y="102"/>
                      <a:pt x="35" y="102"/>
                      <a:pt x="35" y="103"/>
                    </a:cubicBezTo>
                    <a:cubicBezTo>
                      <a:pt x="34" y="99"/>
                      <a:pt x="33" y="94"/>
                      <a:pt x="31" y="90"/>
                    </a:cubicBezTo>
                    <a:cubicBezTo>
                      <a:pt x="32" y="84"/>
                      <a:pt x="34" y="78"/>
                      <a:pt x="36" y="73"/>
                    </a:cubicBezTo>
                    <a:cubicBezTo>
                      <a:pt x="36" y="83"/>
                      <a:pt x="35" y="93"/>
                      <a:pt x="35" y="102"/>
                    </a:cubicBezTo>
                    <a:close/>
                    <a:moveTo>
                      <a:pt x="41" y="111"/>
                    </a:moveTo>
                    <a:cubicBezTo>
                      <a:pt x="41" y="111"/>
                      <a:pt x="41" y="111"/>
                      <a:pt x="41" y="111"/>
                    </a:cubicBezTo>
                    <a:cubicBezTo>
                      <a:pt x="41" y="114"/>
                      <a:pt x="40" y="116"/>
                      <a:pt x="40" y="119"/>
                    </a:cubicBezTo>
                    <a:cubicBezTo>
                      <a:pt x="39" y="114"/>
                      <a:pt x="39" y="108"/>
                      <a:pt x="39" y="103"/>
                    </a:cubicBezTo>
                    <a:cubicBezTo>
                      <a:pt x="39" y="97"/>
                      <a:pt x="39" y="91"/>
                      <a:pt x="41" y="85"/>
                    </a:cubicBezTo>
                    <a:cubicBezTo>
                      <a:pt x="40" y="87"/>
                      <a:pt x="39" y="89"/>
                      <a:pt x="38" y="92"/>
                    </a:cubicBezTo>
                    <a:cubicBezTo>
                      <a:pt x="38" y="87"/>
                      <a:pt x="39" y="82"/>
                      <a:pt x="39" y="77"/>
                    </a:cubicBezTo>
                    <a:cubicBezTo>
                      <a:pt x="41" y="83"/>
                      <a:pt x="43" y="90"/>
                      <a:pt x="43" y="96"/>
                    </a:cubicBezTo>
                    <a:cubicBezTo>
                      <a:pt x="43" y="101"/>
                      <a:pt x="42" y="106"/>
                      <a:pt x="41" y="111"/>
                    </a:cubicBezTo>
                    <a:close/>
                    <a:moveTo>
                      <a:pt x="48" y="127"/>
                    </a:moveTo>
                    <a:cubicBezTo>
                      <a:pt x="47" y="132"/>
                      <a:pt x="46" y="134"/>
                      <a:pt x="46" y="134"/>
                    </a:cubicBezTo>
                    <a:cubicBezTo>
                      <a:pt x="47" y="129"/>
                      <a:pt x="47" y="125"/>
                      <a:pt x="48" y="120"/>
                    </a:cubicBezTo>
                    <a:cubicBezTo>
                      <a:pt x="48" y="123"/>
                      <a:pt x="48" y="125"/>
                      <a:pt x="48" y="127"/>
                    </a:cubicBezTo>
                    <a:close/>
                    <a:moveTo>
                      <a:pt x="79" y="92"/>
                    </a:moveTo>
                    <a:cubicBezTo>
                      <a:pt x="79" y="91"/>
                      <a:pt x="79" y="90"/>
                      <a:pt x="79" y="89"/>
                    </a:cubicBezTo>
                    <a:cubicBezTo>
                      <a:pt x="79" y="89"/>
                      <a:pt x="79" y="90"/>
                      <a:pt x="80" y="91"/>
                    </a:cubicBezTo>
                    <a:cubicBezTo>
                      <a:pt x="79" y="91"/>
                      <a:pt x="79" y="92"/>
                      <a:pt x="79" y="92"/>
                    </a:cubicBezTo>
                    <a:close/>
                    <a:moveTo>
                      <a:pt x="82" y="130"/>
                    </a:moveTo>
                    <a:cubicBezTo>
                      <a:pt x="81" y="132"/>
                      <a:pt x="81" y="134"/>
                      <a:pt x="81" y="136"/>
                    </a:cubicBezTo>
                    <a:cubicBezTo>
                      <a:pt x="80" y="127"/>
                      <a:pt x="80" y="119"/>
                      <a:pt x="80" y="110"/>
                    </a:cubicBezTo>
                    <a:cubicBezTo>
                      <a:pt x="80" y="105"/>
                      <a:pt x="80" y="99"/>
                      <a:pt x="80" y="93"/>
                    </a:cubicBezTo>
                    <a:cubicBezTo>
                      <a:pt x="82" y="99"/>
                      <a:pt x="82" y="104"/>
                      <a:pt x="83" y="109"/>
                    </a:cubicBezTo>
                    <a:cubicBezTo>
                      <a:pt x="82" y="116"/>
                      <a:pt x="82" y="123"/>
                      <a:pt x="82" y="130"/>
                    </a:cubicBezTo>
                    <a:close/>
                    <a:moveTo>
                      <a:pt x="91" y="140"/>
                    </a:moveTo>
                    <a:cubicBezTo>
                      <a:pt x="91" y="140"/>
                      <a:pt x="91" y="139"/>
                      <a:pt x="91" y="139"/>
                    </a:cubicBezTo>
                    <a:cubicBezTo>
                      <a:pt x="92" y="100"/>
                      <a:pt x="92" y="100"/>
                      <a:pt x="92" y="100"/>
                    </a:cubicBezTo>
                    <a:cubicBezTo>
                      <a:pt x="92" y="106"/>
                      <a:pt x="93" y="113"/>
                      <a:pt x="93" y="119"/>
                    </a:cubicBezTo>
                    <a:cubicBezTo>
                      <a:pt x="93" y="122"/>
                      <a:pt x="93" y="126"/>
                      <a:pt x="93" y="129"/>
                    </a:cubicBezTo>
                    <a:cubicBezTo>
                      <a:pt x="92" y="133"/>
                      <a:pt x="92" y="136"/>
                      <a:pt x="91" y="140"/>
                    </a:cubicBezTo>
                    <a:close/>
                    <a:moveTo>
                      <a:pt x="112" y="105"/>
                    </a:moveTo>
                    <a:cubicBezTo>
                      <a:pt x="112" y="104"/>
                      <a:pt x="112" y="102"/>
                      <a:pt x="112" y="101"/>
                    </a:cubicBezTo>
                    <a:cubicBezTo>
                      <a:pt x="113" y="102"/>
                      <a:pt x="113" y="103"/>
                      <a:pt x="113" y="103"/>
                    </a:cubicBezTo>
                    <a:cubicBezTo>
                      <a:pt x="113" y="104"/>
                      <a:pt x="112" y="105"/>
                      <a:pt x="112" y="105"/>
                    </a:cubicBezTo>
                    <a:close/>
                    <a:moveTo>
                      <a:pt x="135" y="101"/>
                    </a:moveTo>
                    <a:cubicBezTo>
                      <a:pt x="135" y="101"/>
                      <a:pt x="135" y="101"/>
                      <a:pt x="134" y="100"/>
                    </a:cubicBezTo>
                    <a:cubicBezTo>
                      <a:pt x="135" y="101"/>
                      <a:pt x="135" y="101"/>
                      <a:pt x="135" y="101"/>
                    </a:cubicBezTo>
                    <a:cubicBezTo>
                      <a:pt x="134" y="111"/>
                      <a:pt x="133" y="119"/>
                      <a:pt x="132" y="126"/>
                    </a:cubicBezTo>
                    <a:cubicBezTo>
                      <a:pt x="131" y="122"/>
                      <a:pt x="131" y="118"/>
                      <a:pt x="130" y="114"/>
                    </a:cubicBezTo>
                    <a:cubicBezTo>
                      <a:pt x="130" y="109"/>
                      <a:pt x="130" y="103"/>
                      <a:pt x="130" y="98"/>
                    </a:cubicBezTo>
                    <a:cubicBezTo>
                      <a:pt x="131" y="92"/>
                      <a:pt x="133" y="87"/>
                      <a:pt x="136" y="82"/>
                    </a:cubicBezTo>
                    <a:cubicBezTo>
                      <a:pt x="136" y="89"/>
                      <a:pt x="135" y="95"/>
                      <a:pt x="135" y="101"/>
                    </a:cubicBezTo>
                    <a:close/>
                    <a:moveTo>
                      <a:pt x="145" y="117"/>
                    </a:moveTo>
                    <a:cubicBezTo>
                      <a:pt x="144" y="114"/>
                      <a:pt x="144" y="110"/>
                      <a:pt x="144" y="106"/>
                    </a:cubicBezTo>
                    <a:cubicBezTo>
                      <a:pt x="144" y="99"/>
                      <a:pt x="144" y="90"/>
                      <a:pt x="148" y="83"/>
                    </a:cubicBezTo>
                    <a:cubicBezTo>
                      <a:pt x="146" y="95"/>
                      <a:pt x="145" y="107"/>
                      <a:pt x="145" y="117"/>
                    </a:cubicBezTo>
                    <a:close/>
                    <a:moveTo>
                      <a:pt x="150" y="108"/>
                    </a:moveTo>
                    <a:cubicBezTo>
                      <a:pt x="150" y="106"/>
                      <a:pt x="151" y="104"/>
                      <a:pt x="151" y="102"/>
                    </a:cubicBezTo>
                    <a:cubicBezTo>
                      <a:pt x="151" y="102"/>
                      <a:pt x="151" y="102"/>
                      <a:pt x="151" y="103"/>
                    </a:cubicBezTo>
                    <a:cubicBezTo>
                      <a:pt x="151" y="104"/>
                      <a:pt x="151" y="106"/>
                      <a:pt x="150" y="108"/>
                    </a:cubicBezTo>
                    <a:close/>
                    <a:moveTo>
                      <a:pt x="156" y="111"/>
                    </a:moveTo>
                    <a:cubicBezTo>
                      <a:pt x="156" y="103"/>
                      <a:pt x="159" y="95"/>
                      <a:pt x="161" y="87"/>
                    </a:cubicBezTo>
                    <a:cubicBezTo>
                      <a:pt x="160" y="95"/>
                      <a:pt x="158" y="104"/>
                      <a:pt x="157" y="113"/>
                    </a:cubicBezTo>
                    <a:cubicBezTo>
                      <a:pt x="156" y="112"/>
                      <a:pt x="156" y="112"/>
                      <a:pt x="156" y="111"/>
                    </a:cubicBezTo>
                    <a:close/>
                    <a:moveTo>
                      <a:pt x="180" y="110"/>
                    </a:moveTo>
                    <a:cubicBezTo>
                      <a:pt x="180" y="109"/>
                      <a:pt x="180" y="108"/>
                      <a:pt x="180" y="107"/>
                    </a:cubicBezTo>
                    <a:cubicBezTo>
                      <a:pt x="180" y="107"/>
                      <a:pt x="180" y="108"/>
                      <a:pt x="180" y="108"/>
                    </a:cubicBezTo>
                    <a:cubicBezTo>
                      <a:pt x="180" y="109"/>
                      <a:pt x="180" y="109"/>
                      <a:pt x="180" y="110"/>
                    </a:cubicBezTo>
                    <a:close/>
                    <a:moveTo>
                      <a:pt x="191" y="125"/>
                    </a:moveTo>
                    <a:cubicBezTo>
                      <a:pt x="191" y="123"/>
                      <a:pt x="191" y="122"/>
                      <a:pt x="191" y="120"/>
                    </a:cubicBezTo>
                    <a:cubicBezTo>
                      <a:pt x="191" y="121"/>
                      <a:pt x="191" y="122"/>
                      <a:pt x="191" y="123"/>
                    </a:cubicBezTo>
                    <a:cubicBezTo>
                      <a:pt x="191" y="123"/>
                      <a:pt x="191" y="124"/>
                      <a:pt x="191" y="125"/>
                    </a:cubicBezTo>
                    <a:close/>
                    <a:moveTo>
                      <a:pt x="194" y="115"/>
                    </a:moveTo>
                    <a:cubicBezTo>
                      <a:pt x="194" y="117"/>
                      <a:pt x="193" y="118"/>
                      <a:pt x="193" y="119"/>
                    </a:cubicBezTo>
                    <a:cubicBezTo>
                      <a:pt x="192" y="118"/>
                      <a:pt x="191" y="116"/>
                      <a:pt x="191" y="114"/>
                    </a:cubicBezTo>
                    <a:cubicBezTo>
                      <a:pt x="191" y="110"/>
                      <a:pt x="191" y="105"/>
                      <a:pt x="191" y="100"/>
                    </a:cubicBezTo>
                    <a:cubicBezTo>
                      <a:pt x="193" y="94"/>
                      <a:pt x="195" y="89"/>
                      <a:pt x="198" y="84"/>
                    </a:cubicBezTo>
                    <a:cubicBezTo>
                      <a:pt x="197" y="93"/>
                      <a:pt x="195" y="105"/>
                      <a:pt x="194" y="115"/>
                    </a:cubicBezTo>
                    <a:close/>
                    <a:moveTo>
                      <a:pt x="202" y="90"/>
                    </a:moveTo>
                    <a:cubicBezTo>
                      <a:pt x="201" y="88"/>
                      <a:pt x="200" y="84"/>
                      <a:pt x="200" y="80"/>
                    </a:cubicBezTo>
                    <a:cubicBezTo>
                      <a:pt x="200" y="80"/>
                      <a:pt x="200" y="80"/>
                      <a:pt x="200" y="80"/>
                    </a:cubicBezTo>
                    <a:cubicBezTo>
                      <a:pt x="201" y="81"/>
                      <a:pt x="202" y="83"/>
                      <a:pt x="203" y="84"/>
                    </a:cubicBezTo>
                    <a:cubicBezTo>
                      <a:pt x="202" y="88"/>
                      <a:pt x="202" y="90"/>
                      <a:pt x="202" y="90"/>
                    </a:cubicBezTo>
                    <a:close/>
                    <a:moveTo>
                      <a:pt x="203" y="83"/>
                    </a:moveTo>
                    <a:cubicBezTo>
                      <a:pt x="202" y="81"/>
                      <a:pt x="201" y="80"/>
                      <a:pt x="201" y="79"/>
                    </a:cubicBezTo>
                    <a:cubicBezTo>
                      <a:pt x="202" y="78"/>
                      <a:pt x="203" y="76"/>
                      <a:pt x="204" y="75"/>
                    </a:cubicBezTo>
                    <a:cubicBezTo>
                      <a:pt x="203" y="78"/>
                      <a:pt x="203" y="81"/>
                      <a:pt x="203" y="83"/>
                    </a:cubicBezTo>
                    <a:close/>
                    <a:moveTo>
                      <a:pt x="209" y="104"/>
                    </a:moveTo>
                    <a:cubicBezTo>
                      <a:pt x="210" y="105"/>
                      <a:pt x="210" y="107"/>
                      <a:pt x="210" y="109"/>
                    </a:cubicBezTo>
                    <a:cubicBezTo>
                      <a:pt x="210" y="111"/>
                      <a:pt x="209" y="112"/>
                      <a:pt x="209" y="114"/>
                    </a:cubicBezTo>
                    <a:cubicBezTo>
                      <a:pt x="209" y="110"/>
                      <a:pt x="209" y="107"/>
                      <a:pt x="209" y="104"/>
                    </a:cubicBezTo>
                    <a:close/>
                    <a:moveTo>
                      <a:pt x="205" y="91"/>
                    </a:moveTo>
                    <a:cubicBezTo>
                      <a:pt x="206" y="91"/>
                      <a:pt x="206" y="91"/>
                      <a:pt x="206" y="91"/>
                    </a:cubicBezTo>
                    <a:cubicBezTo>
                      <a:pt x="206" y="91"/>
                      <a:pt x="206" y="91"/>
                      <a:pt x="205" y="91"/>
                    </a:cubicBezTo>
                    <a:close/>
                    <a:moveTo>
                      <a:pt x="206" y="124"/>
                    </a:moveTo>
                    <a:cubicBezTo>
                      <a:pt x="206" y="114"/>
                      <a:pt x="206" y="102"/>
                      <a:pt x="205" y="91"/>
                    </a:cubicBezTo>
                    <a:cubicBezTo>
                      <a:pt x="206" y="91"/>
                      <a:pt x="206" y="91"/>
                      <a:pt x="206" y="91"/>
                    </a:cubicBezTo>
                    <a:cubicBezTo>
                      <a:pt x="207" y="94"/>
                      <a:pt x="208" y="98"/>
                      <a:pt x="209" y="101"/>
                    </a:cubicBezTo>
                    <a:cubicBezTo>
                      <a:pt x="207" y="120"/>
                      <a:pt x="207" y="120"/>
                      <a:pt x="207" y="120"/>
                    </a:cubicBezTo>
                    <a:cubicBezTo>
                      <a:pt x="206" y="121"/>
                      <a:pt x="206" y="122"/>
                      <a:pt x="206" y="124"/>
                    </a:cubicBezTo>
                    <a:close/>
                    <a:moveTo>
                      <a:pt x="208" y="136"/>
                    </a:moveTo>
                    <a:cubicBezTo>
                      <a:pt x="208" y="134"/>
                      <a:pt x="208" y="133"/>
                      <a:pt x="208" y="131"/>
                    </a:cubicBezTo>
                    <a:cubicBezTo>
                      <a:pt x="209" y="126"/>
                      <a:pt x="211" y="121"/>
                      <a:pt x="212" y="116"/>
                    </a:cubicBezTo>
                    <a:cubicBezTo>
                      <a:pt x="212" y="118"/>
                      <a:pt x="212" y="121"/>
                      <a:pt x="213" y="123"/>
                    </a:cubicBezTo>
                    <a:cubicBezTo>
                      <a:pt x="213" y="124"/>
                      <a:pt x="212" y="124"/>
                      <a:pt x="212" y="124"/>
                    </a:cubicBezTo>
                    <a:cubicBezTo>
                      <a:pt x="211" y="128"/>
                      <a:pt x="210" y="132"/>
                      <a:pt x="208" y="136"/>
                    </a:cubicBezTo>
                    <a:close/>
                    <a:moveTo>
                      <a:pt x="212" y="141"/>
                    </a:moveTo>
                    <a:cubicBezTo>
                      <a:pt x="212" y="141"/>
                      <a:pt x="213" y="141"/>
                      <a:pt x="213" y="140"/>
                    </a:cubicBezTo>
                    <a:cubicBezTo>
                      <a:pt x="213" y="139"/>
                      <a:pt x="213" y="137"/>
                      <a:pt x="214" y="135"/>
                    </a:cubicBezTo>
                    <a:cubicBezTo>
                      <a:pt x="214" y="135"/>
                      <a:pt x="214" y="135"/>
                      <a:pt x="214" y="135"/>
                    </a:cubicBezTo>
                    <a:cubicBezTo>
                      <a:pt x="214" y="137"/>
                      <a:pt x="213" y="139"/>
                      <a:pt x="212" y="141"/>
                    </a:cubicBezTo>
                    <a:close/>
                    <a:moveTo>
                      <a:pt x="219" y="119"/>
                    </a:moveTo>
                    <a:cubicBezTo>
                      <a:pt x="219" y="119"/>
                      <a:pt x="218" y="118"/>
                      <a:pt x="218" y="118"/>
                    </a:cubicBezTo>
                    <a:cubicBezTo>
                      <a:pt x="218" y="116"/>
                      <a:pt x="219" y="115"/>
                      <a:pt x="219" y="113"/>
                    </a:cubicBezTo>
                    <a:cubicBezTo>
                      <a:pt x="219" y="112"/>
                      <a:pt x="219" y="112"/>
                      <a:pt x="219" y="111"/>
                    </a:cubicBezTo>
                    <a:cubicBezTo>
                      <a:pt x="220" y="112"/>
                      <a:pt x="220" y="113"/>
                      <a:pt x="220" y="115"/>
                    </a:cubicBezTo>
                    <a:cubicBezTo>
                      <a:pt x="220" y="116"/>
                      <a:pt x="219" y="118"/>
                      <a:pt x="219" y="119"/>
                    </a:cubicBezTo>
                    <a:close/>
                    <a:moveTo>
                      <a:pt x="226" y="136"/>
                    </a:moveTo>
                    <a:cubicBezTo>
                      <a:pt x="225" y="135"/>
                      <a:pt x="225" y="134"/>
                      <a:pt x="224" y="133"/>
                    </a:cubicBezTo>
                    <a:cubicBezTo>
                      <a:pt x="224" y="132"/>
                      <a:pt x="224" y="132"/>
                      <a:pt x="224" y="131"/>
                    </a:cubicBezTo>
                    <a:cubicBezTo>
                      <a:pt x="225" y="133"/>
                      <a:pt x="225" y="134"/>
                      <a:pt x="226" y="136"/>
                    </a:cubicBezTo>
                    <a:cubicBezTo>
                      <a:pt x="226" y="136"/>
                      <a:pt x="226" y="136"/>
                      <a:pt x="226" y="136"/>
                    </a:cubicBezTo>
                    <a:close/>
                    <a:moveTo>
                      <a:pt x="240" y="118"/>
                    </a:moveTo>
                    <a:cubicBezTo>
                      <a:pt x="240" y="118"/>
                      <a:pt x="240" y="117"/>
                      <a:pt x="240" y="117"/>
                    </a:cubicBezTo>
                    <a:cubicBezTo>
                      <a:pt x="240" y="117"/>
                      <a:pt x="240" y="117"/>
                      <a:pt x="240" y="117"/>
                    </a:cubicBezTo>
                    <a:cubicBezTo>
                      <a:pt x="240" y="118"/>
                      <a:pt x="240" y="118"/>
                      <a:pt x="240" y="118"/>
                    </a:cubicBezTo>
                    <a:close/>
                    <a:moveTo>
                      <a:pt x="246" y="105"/>
                    </a:moveTo>
                    <a:cubicBezTo>
                      <a:pt x="245" y="106"/>
                      <a:pt x="244" y="107"/>
                      <a:pt x="244" y="109"/>
                    </a:cubicBezTo>
                    <a:cubicBezTo>
                      <a:pt x="244" y="107"/>
                      <a:pt x="243" y="106"/>
                      <a:pt x="243" y="104"/>
                    </a:cubicBezTo>
                    <a:cubicBezTo>
                      <a:pt x="244" y="101"/>
                      <a:pt x="246" y="98"/>
                      <a:pt x="247" y="94"/>
                    </a:cubicBezTo>
                    <a:cubicBezTo>
                      <a:pt x="247" y="98"/>
                      <a:pt x="246" y="101"/>
                      <a:pt x="246" y="105"/>
                    </a:cubicBezTo>
                    <a:close/>
                    <a:moveTo>
                      <a:pt x="252" y="138"/>
                    </a:moveTo>
                    <a:cubicBezTo>
                      <a:pt x="251" y="137"/>
                      <a:pt x="251" y="136"/>
                      <a:pt x="251" y="135"/>
                    </a:cubicBezTo>
                    <a:cubicBezTo>
                      <a:pt x="251" y="133"/>
                      <a:pt x="251" y="131"/>
                      <a:pt x="251" y="129"/>
                    </a:cubicBezTo>
                    <a:cubicBezTo>
                      <a:pt x="251" y="131"/>
                      <a:pt x="251" y="133"/>
                      <a:pt x="252" y="134"/>
                    </a:cubicBezTo>
                    <a:cubicBezTo>
                      <a:pt x="252" y="135"/>
                      <a:pt x="252" y="137"/>
                      <a:pt x="252" y="138"/>
                    </a:cubicBezTo>
                    <a:close/>
                    <a:moveTo>
                      <a:pt x="253" y="123"/>
                    </a:moveTo>
                    <a:cubicBezTo>
                      <a:pt x="252" y="121"/>
                      <a:pt x="251" y="118"/>
                      <a:pt x="251" y="116"/>
                    </a:cubicBezTo>
                    <a:cubicBezTo>
                      <a:pt x="252" y="112"/>
                      <a:pt x="253" y="107"/>
                      <a:pt x="254" y="103"/>
                    </a:cubicBezTo>
                    <a:cubicBezTo>
                      <a:pt x="254" y="110"/>
                      <a:pt x="253" y="117"/>
                      <a:pt x="253" y="123"/>
                    </a:cubicBezTo>
                    <a:close/>
                    <a:moveTo>
                      <a:pt x="258" y="69"/>
                    </a:moveTo>
                    <a:cubicBezTo>
                      <a:pt x="260" y="72"/>
                      <a:pt x="262" y="75"/>
                      <a:pt x="264" y="79"/>
                    </a:cubicBezTo>
                    <a:cubicBezTo>
                      <a:pt x="263" y="79"/>
                      <a:pt x="263" y="79"/>
                      <a:pt x="263" y="79"/>
                    </a:cubicBezTo>
                    <a:cubicBezTo>
                      <a:pt x="262" y="76"/>
                      <a:pt x="260" y="72"/>
                      <a:pt x="258" y="69"/>
                    </a:cubicBezTo>
                    <a:cubicBezTo>
                      <a:pt x="258" y="69"/>
                      <a:pt x="258" y="69"/>
                      <a:pt x="258" y="69"/>
                    </a:cubicBezTo>
                    <a:close/>
                    <a:moveTo>
                      <a:pt x="258" y="74"/>
                    </a:moveTo>
                    <a:cubicBezTo>
                      <a:pt x="259" y="76"/>
                      <a:pt x="260" y="79"/>
                      <a:pt x="261" y="81"/>
                    </a:cubicBezTo>
                    <a:cubicBezTo>
                      <a:pt x="260" y="82"/>
                      <a:pt x="259" y="83"/>
                      <a:pt x="259" y="85"/>
                    </a:cubicBezTo>
                    <a:cubicBezTo>
                      <a:pt x="258" y="81"/>
                      <a:pt x="258" y="77"/>
                      <a:pt x="258" y="74"/>
                    </a:cubicBezTo>
                    <a:close/>
                    <a:moveTo>
                      <a:pt x="259" y="120"/>
                    </a:moveTo>
                    <a:cubicBezTo>
                      <a:pt x="259" y="115"/>
                      <a:pt x="259" y="111"/>
                      <a:pt x="259" y="106"/>
                    </a:cubicBezTo>
                    <a:cubicBezTo>
                      <a:pt x="260" y="109"/>
                      <a:pt x="260" y="112"/>
                      <a:pt x="261" y="114"/>
                    </a:cubicBezTo>
                    <a:cubicBezTo>
                      <a:pt x="260" y="116"/>
                      <a:pt x="260" y="118"/>
                      <a:pt x="259" y="120"/>
                    </a:cubicBezTo>
                    <a:close/>
                    <a:moveTo>
                      <a:pt x="262" y="109"/>
                    </a:moveTo>
                    <a:cubicBezTo>
                      <a:pt x="261" y="107"/>
                      <a:pt x="260" y="104"/>
                      <a:pt x="259" y="102"/>
                    </a:cubicBezTo>
                    <a:cubicBezTo>
                      <a:pt x="259" y="99"/>
                      <a:pt x="259" y="97"/>
                      <a:pt x="259" y="94"/>
                    </a:cubicBezTo>
                    <a:cubicBezTo>
                      <a:pt x="260" y="98"/>
                      <a:pt x="262" y="102"/>
                      <a:pt x="263" y="107"/>
                    </a:cubicBezTo>
                    <a:cubicBezTo>
                      <a:pt x="263" y="108"/>
                      <a:pt x="262" y="108"/>
                      <a:pt x="262" y="109"/>
                    </a:cubicBezTo>
                    <a:close/>
                    <a:moveTo>
                      <a:pt x="266" y="96"/>
                    </a:moveTo>
                    <a:cubicBezTo>
                      <a:pt x="265" y="98"/>
                      <a:pt x="264" y="101"/>
                      <a:pt x="264" y="104"/>
                    </a:cubicBezTo>
                    <a:cubicBezTo>
                      <a:pt x="262" y="100"/>
                      <a:pt x="261" y="96"/>
                      <a:pt x="259" y="92"/>
                    </a:cubicBezTo>
                    <a:cubicBezTo>
                      <a:pt x="259" y="92"/>
                      <a:pt x="259" y="92"/>
                      <a:pt x="259" y="92"/>
                    </a:cubicBezTo>
                    <a:cubicBezTo>
                      <a:pt x="260" y="89"/>
                      <a:pt x="261" y="86"/>
                      <a:pt x="263" y="84"/>
                    </a:cubicBezTo>
                    <a:cubicBezTo>
                      <a:pt x="264" y="87"/>
                      <a:pt x="265" y="90"/>
                      <a:pt x="266" y="93"/>
                    </a:cubicBezTo>
                    <a:cubicBezTo>
                      <a:pt x="266" y="94"/>
                      <a:pt x="266" y="95"/>
                      <a:pt x="266" y="96"/>
                    </a:cubicBezTo>
                    <a:close/>
                    <a:moveTo>
                      <a:pt x="267" y="90"/>
                    </a:moveTo>
                    <a:cubicBezTo>
                      <a:pt x="266" y="87"/>
                      <a:pt x="265" y="84"/>
                      <a:pt x="264" y="82"/>
                    </a:cubicBezTo>
                    <a:cubicBezTo>
                      <a:pt x="264" y="81"/>
                      <a:pt x="264" y="81"/>
                      <a:pt x="265" y="81"/>
                    </a:cubicBezTo>
                    <a:cubicBezTo>
                      <a:pt x="266" y="83"/>
                      <a:pt x="267" y="86"/>
                      <a:pt x="267" y="89"/>
                    </a:cubicBezTo>
                    <a:cubicBezTo>
                      <a:pt x="267" y="89"/>
                      <a:pt x="267" y="89"/>
                      <a:pt x="267" y="90"/>
                    </a:cubicBezTo>
                    <a:close/>
                    <a:moveTo>
                      <a:pt x="265" y="79"/>
                    </a:moveTo>
                    <a:cubicBezTo>
                      <a:pt x="266" y="78"/>
                      <a:pt x="267" y="77"/>
                      <a:pt x="268" y="76"/>
                    </a:cubicBezTo>
                    <a:cubicBezTo>
                      <a:pt x="268" y="78"/>
                      <a:pt x="269" y="79"/>
                      <a:pt x="269" y="80"/>
                    </a:cubicBezTo>
                    <a:cubicBezTo>
                      <a:pt x="269" y="82"/>
                      <a:pt x="268" y="84"/>
                      <a:pt x="268" y="85"/>
                    </a:cubicBezTo>
                    <a:cubicBezTo>
                      <a:pt x="267" y="83"/>
                      <a:pt x="266" y="81"/>
                      <a:pt x="265" y="79"/>
                    </a:cubicBezTo>
                    <a:close/>
                    <a:moveTo>
                      <a:pt x="268" y="116"/>
                    </a:moveTo>
                    <a:cubicBezTo>
                      <a:pt x="269" y="111"/>
                      <a:pt x="269" y="106"/>
                      <a:pt x="269" y="102"/>
                    </a:cubicBezTo>
                    <a:cubicBezTo>
                      <a:pt x="270" y="105"/>
                      <a:pt x="271" y="108"/>
                      <a:pt x="272" y="111"/>
                    </a:cubicBezTo>
                    <a:cubicBezTo>
                      <a:pt x="271" y="113"/>
                      <a:pt x="270" y="116"/>
                      <a:pt x="269" y="118"/>
                    </a:cubicBezTo>
                    <a:cubicBezTo>
                      <a:pt x="269" y="117"/>
                      <a:pt x="268" y="117"/>
                      <a:pt x="268" y="116"/>
                    </a:cubicBezTo>
                    <a:close/>
                    <a:moveTo>
                      <a:pt x="273" y="130"/>
                    </a:moveTo>
                    <a:cubicBezTo>
                      <a:pt x="272" y="128"/>
                      <a:pt x="272" y="127"/>
                      <a:pt x="271" y="125"/>
                    </a:cubicBezTo>
                    <a:cubicBezTo>
                      <a:pt x="272" y="123"/>
                      <a:pt x="272" y="122"/>
                      <a:pt x="273" y="120"/>
                    </a:cubicBezTo>
                    <a:cubicBezTo>
                      <a:pt x="273" y="122"/>
                      <a:pt x="273" y="124"/>
                      <a:pt x="274" y="127"/>
                    </a:cubicBezTo>
                    <a:cubicBezTo>
                      <a:pt x="273" y="128"/>
                      <a:pt x="273" y="129"/>
                      <a:pt x="273" y="130"/>
                    </a:cubicBezTo>
                    <a:close/>
                    <a:moveTo>
                      <a:pt x="275" y="105"/>
                    </a:moveTo>
                    <a:cubicBezTo>
                      <a:pt x="273" y="100"/>
                      <a:pt x="272" y="95"/>
                      <a:pt x="270" y="91"/>
                    </a:cubicBezTo>
                    <a:cubicBezTo>
                      <a:pt x="270" y="89"/>
                      <a:pt x="270" y="87"/>
                      <a:pt x="271" y="85"/>
                    </a:cubicBezTo>
                    <a:cubicBezTo>
                      <a:pt x="273" y="91"/>
                      <a:pt x="274" y="97"/>
                      <a:pt x="276" y="103"/>
                    </a:cubicBezTo>
                    <a:cubicBezTo>
                      <a:pt x="275" y="104"/>
                      <a:pt x="275" y="105"/>
                      <a:pt x="275" y="105"/>
                    </a:cubicBezTo>
                    <a:close/>
                    <a:moveTo>
                      <a:pt x="277" y="111"/>
                    </a:moveTo>
                    <a:cubicBezTo>
                      <a:pt x="276" y="110"/>
                      <a:pt x="276" y="110"/>
                      <a:pt x="276" y="109"/>
                    </a:cubicBezTo>
                    <a:cubicBezTo>
                      <a:pt x="276" y="109"/>
                      <a:pt x="276" y="108"/>
                      <a:pt x="277" y="107"/>
                    </a:cubicBezTo>
                    <a:cubicBezTo>
                      <a:pt x="277" y="108"/>
                      <a:pt x="277" y="109"/>
                      <a:pt x="277" y="109"/>
                    </a:cubicBezTo>
                    <a:cubicBezTo>
                      <a:pt x="277" y="110"/>
                      <a:pt x="277" y="110"/>
                      <a:pt x="277" y="111"/>
                    </a:cubicBezTo>
                    <a:close/>
                    <a:moveTo>
                      <a:pt x="287" y="94"/>
                    </a:moveTo>
                    <a:cubicBezTo>
                      <a:pt x="287" y="95"/>
                      <a:pt x="288" y="95"/>
                      <a:pt x="288" y="96"/>
                    </a:cubicBezTo>
                    <a:cubicBezTo>
                      <a:pt x="288" y="97"/>
                      <a:pt x="287" y="97"/>
                      <a:pt x="287" y="98"/>
                    </a:cubicBezTo>
                    <a:cubicBezTo>
                      <a:pt x="287" y="96"/>
                      <a:pt x="287" y="95"/>
                      <a:pt x="287" y="94"/>
                    </a:cubicBezTo>
                    <a:close/>
                    <a:moveTo>
                      <a:pt x="289" y="109"/>
                    </a:moveTo>
                    <a:cubicBezTo>
                      <a:pt x="288" y="106"/>
                      <a:pt x="288" y="104"/>
                      <a:pt x="287" y="102"/>
                    </a:cubicBezTo>
                    <a:cubicBezTo>
                      <a:pt x="287" y="101"/>
                      <a:pt x="287" y="99"/>
                      <a:pt x="287" y="98"/>
                    </a:cubicBezTo>
                    <a:cubicBezTo>
                      <a:pt x="287" y="98"/>
                      <a:pt x="288" y="97"/>
                      <a:pt x="288" y="97"/>
                    </a:cubicBezTo>
                    <a:cubicBezTo>
                      <a:pt x="288" y="98"/>
                      <a:pt x="289" y="100"/>
                      <a:pt x="289" y="102"/>
                    </a:cubicBezTo>
                    <a:cubicBezTo>
                      <a:pt x="289" y="104"/>
                      <a:pt x="289" y="107"/>
                      <a:pt x="289" y="109"/>
                    </a:cubicBezTo>
                    <a:close/>
                    <a:moveTo>
                      <a:pt x="291" y="84"/>
                    </a:moveTo>
                    <a:cubicBezTo>
                      <a:pt x="291" y="89"/>
                      <a:pt x="290" y="94"/>
                      <a:pt x="290" y="98"/>
                    </a:cubicBezTo>
                    <a:cubicBezTo>
                      <a:pt x="289" y="97"/>
                      <a:pt x="289" y="96"/>
                      <a:pt x="288" y="95"/>
                    </a:cubicBezTo>
                    <a:cubicBezTo>
                      <a:pt x="289" y="94"/>
                      <a:pt x="290" y="92"/>
                      <a:pt x="290" y="91"/>
                    </a:cubicBezTo>
                    <a:cubicBezTo>
                      <a:pt x="290" y="92"/>
                      <a:pt x="289" y="94"/>
                      <a:pt x="288" y="95"/>
                    </a:cubicBezTo>
                    <a:cubicBezTo>
                      <a:pt x="288" y="94"/>
                      <a:pt x="287" y="93"/>
                      <a:pt x="287" y="92"/>
                    </a:cubicBezTo>
                    <a:cubicBezTo>
                      <a:pt x="287" y="90"/>
                      <a:pt x="287" y="88"/>
                      <a:pt x="287" y="85"/>
                    </a:cubicBezTo>
                    <a:cubicBezTo>
                      <a:pt x="287" y="85"/>
                      <a:pt x="287" y="85"/>
                      <a:pt x="287" y="85"/>
                    </a:cubicBezTo>
                    <a:cubicBezTo>
                      <a:pt x="287" y="85"/>
                      <a:pt x="287" y="85"/>
                      <a:pt x="287" y="85"/>
                    </a:cubicBezTo>
                    <a:cubicBezTo>
                      <a:pt x="287" y="75"/>
                      <a:pt x="286" y="65"/>
                      <a:pt x="286" y="56"/>
                    </a:cubicBezTo>
                    <a:cubicBezTo>
                      <a:pt x="289" y="58"/>
                      <a:pt x="292" y="61"/>
                      <a:pt x="294" y="63"/>
                    </a:cubicBezTo>
                    <a:cubicBezTo>
                      <a:pt x="293" y="69"/>
                      <a:pt x="292" y="76"/>
                      <a:pt x="291" y="84"/>
                    </a:cubicBezTo>
                    <a:cubicBezTo>
                      <a:pt x="291" y="82"/>
                      <a:pt x="290" y="81"/>
                      <a:pt x="290" y="79"/>
                    </a:cubicBezTo>
                    <a:cubicBezTo>
                      <a:pt x="290" y="81"/>
                      <a:pt x="291" y="83"/>
                      <a:pt x="291" y="84"/>
                    </a:cubicBezTo>
                    <a:close/>
                    <a:moveTo>
                      <a:pt x="293" y="139"/>
                    </a:moveTo>
                    <a:cubicBezTo>
                      <a:pt x="292" y="134"/>
                      <a:pt x="292" y="128"/>
                      <a:pt x="292" y="121"/>
                    </a:cubicBezTo>
                    <a:cubicBezTo>
                      <a:pt x="292" y="125"/>
                      <a:pt x="293" y="129"/>
                      <a:pt x="293" y="133"/>
                    </a:cubicBezTo>
                    <a:cubicBezTo>
                      <a:pt x="293" y="135"/>
                      <a:pt x="293" y="137"/>
                      <a:pt x="293" y="139"/>
                    </a:cubicBezTo>
                    <a:close/>
                    <a:moveTo>
                      <a:pt x="292" y="104"/>
                    </a:moveTo>
                    <a:cubicBezTo>
                      <a:pt x="292" y="102"/>
                      <a:pt x="293" y="99"/>
                      <a:pt x="293" y="96"/>
                    </a:cubicBezTo>
                    <a:cubicBezTo>
                      <a:pt x="293" y="100"/>
                      <a:pt x="293" y="104"/>
                      <a:pt x="293" y="107"/>
                    </a:cubicBezTo>
                    <a:cubicBezTo>
                      <a:pt x="293" y="106"/>
                      <a:pt x="293" y="105"/>
                      <a:pt x="292" y="104"/>
                    </a:cubicBezTo>
                    <a:close/>
                    <a:moveTo>
                      <a:pt x="304" y="85"/>
                    </a:moveTo>
                    <a:cubicBezTo>
                      <a:pt x="303" y="90"/>
                      <a:pt x="303" y="96"/>
                      <a:pt x="302" y="103"/>
                    </a:cubicBezTo>
                    <a:cubicBezTo>
                      <a:pt x="301" y="101"/>
                      <a:pt x="301" y="100"/>
                      <a:pt x="300" y="99"/>
                    </a:cubicBezTo>
                    <a:cubicBezTo>
                      <a:pt x="300" y="96"/>
                      <a:pt x="299" y="93"/>
                      <a:pt x="298" y="90"/>
                    </a:cubicBezTo>
                    <a:cubicBezTo>
                      <a:pt x="299" y="93"/>
                      <a:pt x="299" y="96"/>
                      <a:pt x="299" y="99"/>
                    </a:cubicBezTo>
                    <a:cubicBezTo>
                      <a:pt x="299" y="104"/>
                      <a:pt x="299" y="112"/>
                      <a:pt x="298" y="120"/>
                    </a:cubicBezTo>
                    <a:cubicBezTo>
                      <a:pt x="297" y="110"/>
                      <a:pt x="295" y="100"/>
                      <a:pt x="293" y="91"/>
                    </a:cubicBezTo>
                    <a:cubicBezTo>
                      <a:pt x="294" y="81"/>
                      <a:pt x="295" y="72"/>
                      <a:pt x="295" y="65"/>
                    </a:cubicBezTo>
                    <a:cubicBezTo>
                      <a:pt x="299" y="69"/>
                      <a:pt x="302" y="74"/>
                      <a:pt x="304" y="79"/>
                    </a:cubicBezTo>
                    <a:cubicBezTo>
                      <a:pt x="304" y="81"/>
                      <a:pt x="304" y="83"/>
                      <a:pt x="304" y="85"/>
                    </a:cubicBezTo>
                    <a:close/>
                    <a:moveTo>
                      <a:pt x="304" y="75"/>
                    </a:moveTo>
                    <a:cubicBezTo>
                      <a:pt x="304" y="75"/>
                      <a:pt x="304" y="75"/>
                      <a:pt x="304" y="75"/>
                    </a:cubicBezTo>
                    <a:cubicBezTo>
                      <a:pt x="304" y="73"/>
                      <a:pt x="304" y="72"/>
                      <a:pt x="304" y="70"/>
                    </a:cubicBezTo>
                    <a:cubicBezTo>
                      <a:pt x="304" y="70"/>
                      <a:pt x="304" y="72"/>
                      <a:pt x="304" y="75"/>
                    </a:cubicBezTo>
                    <a:cubicBezTo>
                      <a:pt x="301" y="71"/>
                      <a:pt x="299" y="67"/>
                      <a:pt x="296" y="64"/>
                    </a:cubicBezTo>
                    <a:cubicBezTo>
                      <a:pt x="296" y="60"/>
                      <a:pt x="296" y="57"/>
                      <a:pt x="297" y="54"/>
                    </a:cubicBezTo>
                    <a:cubicBezTo>
                      <a:pt x="300" y="58"/>
                      <a:pt x="303" y="62"/>
                      <a:pt x="305" y="65"/>
                    </a:cubicBezTo>
                    <a:cubicBezTo>
                      <a:pt x="305" y="68"/>
                      <a:pt x="305" y="71"/>
                      <a:pt x="304" y="75"/>
                    </a:cubicBezTo>
                    <a:close/>
                    <a:moveTo>
                      <a:pt x="308" y="117"/>
                    </a:moveTo>
                    <a:cubicBezTo>
                      <a:pt x="307" y="119"/>
                      <a:pt x="307" y="122"/>
                      <a:pt x="306" y="125"/>
                    </a:cubicBezTo>
                    <a:cubicBezTo>
                      <a:pt x="306" y="124"/>
                      <a:pt x="306" y="123"/>
                      <a:pt x="306" y="122"/>
                    </a:cubicBezTo>
                    <a:cubicBezTo>
                      <a:pt x="306" y="110"/>
                      <a:pt x="307" y="98"/>
                      <a:pt x="307" y="87"/>
                    </a:cubicBezTo>
                    <a:cubicBezTo>
                      <a:pt x="308" y="92"/>
                      <a:pt x="309" y="98"/>
                      <a:pt x="310" y="103"/>
                    </a:cubicBezTo>
                    <a:cubicBezTo>
                      <a:pt x="309" y="108"/>
                      <a:pt x="309" y="112"/>
                      <a:pt x="308" y="117"/>
                    </a:cubicBezTo>
                    <a:close/>
                    <a:moveTo>
                      <a:pt x="311" y="89"/>
                    </a:moveTo>
                    <a:cubicBezTo>
                      <a:pt x="310" y="86"/>
                      <a:pt x="309" y="83"/>
                      <a:pt x="307" y="80"/>
                    </a:cubicBezTo>
                    <a:cubicBezTo>
                      <a:pt x="307" y="76"/>
                      <a:pt x="307" y="72"/>
                      <a:pt x="307" y="68"/>
                    </a:cubicBezTo>
                    <a:cubicBezTo>
                      <a:pt x="309" y="71"/>
                      <a:pt x="311" y="74"/>
                      <a:pt x="313" y="78"/>
                    </a:cubicBezTo>
                    <a:cubicBezTo>
                      <a:pt x="312" y="81"/>
                      <a:pt x="312" y="85"/>
                      <a:pt x="311" y="89"/>
                    </a:cubicBezTo>
                    <a:close/>
                    <a:moveTo>
                      <a:pt x="317" y="96"/>
                    </a:moveTo>
                    <a:cubicBezTo>
                      <a:pt x="316" y="97"/>
                      <a:pt x="315" y="98"/>
                      <a:pt x="315" y="99"/>
                    </a:cubicBezTo>
                    <a:cubicBezTo>
                      <a:pt x="314" y="98"/>
                      <a:pt x="314" y="97"/>
                      <a:pt x="314" y="96"/>
                    </a:cubicBezTo>
                    <a:cubicBezTo>
                      <a:pt x="314" y="91"/>
                      <a:pt x="314" y="86"/>
                      <a:pt x="314" y="80"/>
                    </a:cubicBezTo>
                    <a:cubicBezTo>
                      <a:pt x="315" y="83"/>
                      <a:pt x="317" y="86"/>
                      <a:pt x="317" y="88"/>
                    </a:cubicBezTo>
                    <a:cubicBezTo>
                      <a:pt x="317" y="91"/>
                      <a:pt x="317" y="93"/>
                      <a:pt x="317" y="96"/>
                    </a:cubicBezTo>
                    <a:close/>
                    <a:moveTo>
                      <a:pt x="338" y="105"/>
                    </a:moveTo>
                    <a:cubicBezTo>
                      <a:pt x="338" y="103"/>
                      <a:pt x="337" y="102"/>
                      <a:pt x="336" y="101"/>
                    </a:cubicBezTo>
                    <a:cubicBezTo>
                      <a:pt x="338" y="96"/>
                      <a:pt x="339" y="92"/>
                      <a:pt x="341" y="89"/>
                    </a:cubicBezTo>
                    <a:cubicBezTo>
                      <a:pt x="341" y="89"/>
                      <a:pt x="341" y="89"/>
                      <a:pt x="341" y="90"/>
                    </a:cubicBezTo>
                    <a:cubicBezTo>
                      <a:pt x="340" y="95"/>
                      <a:pt x="339" y="100"/>
                      <a:pt x="338" y="105"/>
                    </a:cubicBezTo>
                    <a:close/>
                    <a:moveTo>
                      <a:pt x="354" y="81"/>
                    </a:moveTo>
                    <a:cubicBezTo>
                      <a:pt x="355" y="81"/>
                      <a:pt x="355" y="81"/>
                      <a:pt x="355" y="81"/>
                    </a:cubicBezTo>
                    <a:cubicBezTo>
                      <a:pt x="355" y="81"/>
                      <a:pt x="355" y="81"/>
                      <a:pt x="354" y="81"/>
                    </a:cubicBezTo>
                    <a:cubicBezTo>
                      <a:pt x="354" y="81"/>
                      <a:pt x="354" y="81"/>
                      <a:pt x="354" y="81"/>
                    </a:cubicBezTo>
                    <a:close/>
                    <a:moveTo>
                      <a:pt x="354" y="88"/>
                    </a:moveTo>
                    <a:cubicBezTo>
                      <a:pt x="354" y="89"/>
                      <a:pt x="354" y="89"/>
                      <a:pt x="354" y="89"/>
                    </a:cubicBezTo>
                    <a:cubicBezTo>
                      <a:pt x="354" y="90"/>
                      <a:pt x="354" y="91"/>
                      <a:pt x="354" y="91"/>
                    </a:cubicBezTo>
                    <a:cubicBezTo>
                      <a:pt x="354" y="90"/>
                      <a:pt x="354" y="89"/>
                      <a:pt x="354" y="88"/>
                    </a:cubicBezTo>
                    <a:close/>
                    <a:moveTo>
                      <a:pt x="345" y="122"/>
                    </a:moveTo>
                    <a:cubicBezTo>
                      <a:pt x="345" y="122"/>
                      <a:pt x="345" y="123"/>
                      <a:pt x="345" y="123"/>
                    </a:cubicBezTo>
                    <a:cubicBezTo>
                      <a:pt x="345" y="123"/>
                      <a:pt x="345" y="123"/>
                      <a:pt x="345" y="123"/>
                    </a:cubicBezTo>
                    <a:cubicBezTo>
                      <a:pt x="345" y="123"/>
                      <a:pt x="345" y="122"/>
                      <a:pt x="345" y="122"/>
                    </a:cubicBezTo>
                    <a:cubicBezTo>
                      <a:pt x="345" y="120"/>
                      <a:pt x="346" y="118"/>
                      <a:pt x="346" y="115"/>
                    </a:cubicBezTo>
                    <a:cubicBezTo>
                      <a:pt x="346" y="115"/>
                      <a:pt x="346" y="115"/>
                      <a:pt x="346" y="115"/>
                    </a:cubicBezTo>
                    <a:cubicBezTo>
                      <a:pt x="346" y="116"/>
                      <a:pt x="346" y="117"/>
                      <a:pt x="346" y="118"/>
                    </a:cubicBezTo>
                    <a:cubicBezTo>
                      <a:pt x="346" y="119"/>
                      <a:pt x="345" y="121"/>
                      <a:pt x="345" y="122"/>
                    </a:cubicBezTo>
                    <a:close/>
                    <a:moveTo>
                      <a:pt x="348" y="70"/>
                    </a:moveTo>
                    <a:cubicBezTo>
                      <a:pt x="350" y="73"/>
                      <a:pt x="352" y="76"/>
                      <a:pt x="354" y="79"/>
                    </a:cubicBezTo>
                    <a:cubicBezTo>
                      <a:pt x="353" y="81"/>
                      <a:pt x="353" y="82"/>
                      <a:pt x="353" y="84"/>
                    </a:cubicBezTo>
                    <a:cubicBezTo>
                      <a:pt x="353" y="84"/>
                      <a:pt x="353" y="84"/>
                      <a:pt x="352" y="84"/>
                    </a:cubicBezTo>
                    <a:cubicBezTo>
                      <a:pt x="352" y="82"/>
                      <a:pt x="351" y="81"/>
                      <a:pt x="350" y="79"/>
                    </a:cubicBezTo>
                    <a:cubicBezTo>
                      <a:pt x="351" y="81"/>
                      <a:pt x="352" y="83"/>
                      <a:pt x="352" y="84"/>
                    </a:cubicBezTo>
                    <a:cubicBezTo>
                      <a:pt x="351" y="87"/>
                      <a:pt x="349" y="90"/>
                      <a:pt x="348" y="93"/>
                    </a:cubicBezTo>
                    <a:cubicBezTo>
                      <a:pt x="348" y="85"/>
                      <a:pt x="348" y="77"/>
                      <a:pt x="348" y="70"/>
                    </a:cubicBezTo>
                    <a:close/>
                    <a:moveTo>
                      <a:pt x="350" y="98"/>
                    </a:moveTo>
                    <a:cubicBezTo>
                      <a:pt x="350" y="98"/>
                      <a:pt x="350" y="97"/>
                      <a:pt x="350" y="96"/>
                    </a:cubicBezTo>
                    <a:cubicBezTo>
                      <a:pt x="350" y="97"/>
                      <a:pt x="350" y="98"/>
                      <a:pt x="350" y="98"/>
                    </a:cubicBezTo>
                    <a:cubicBezTo>
                      <a:pt x="350" y="99"/>
                      <a:pt x="350" y="100"/>
                      <a:pt x="350" y="100"/>
                    </a:cubicBezTo>
                    <a:cubicBezTo>
                      <a:pt x="349" y="99"/>
                      <a:pt x="349" y="98"/>
                      <a:pt x="349" y="97"/>
                    </a:cubicBezTo>
                    <a:cubicBezTo>
                      <a:pt x="349" y="95"/>
                      <a:pt x="350" y="93"/>
                      <a:pt x="351" y="90"/>
                    </a:cubicBezTo>
                    <a:cubicBezTo>
                      <a:pt x="351" y="93"/>
                      <a:pt x="350" y="96"/>
                      <a:pt x="350" y="98"/>
                    </a:cubicBezTo>
                    <a:close/>
                    <a:moveTo>
                      <a:pt x="357" y="100"/>
                    </a:moveTo>
                    <a:cubicBezTo>
                      <a:pt x="355" y="104"/>
                      <a:pt x="354" y="107"/>
                      <a:pt x="353" y="110"/>
                    </a:cubicBezTo>
                    <a:cubicBezTo>
                      <a:pt x="352" y="110"/>
                      <a:pt x="352" y="109"/>
                      <a:pt x="352" y="109"/>
                    </a:cubicBezTo>
                    <a:cubicBezTo>
                      <a:pt x="352" y="106"/>
                      <a:pt x="353" y="102"/>
                      <a:pt x="353" y="99"/>
                    </a:cubicBezTo>
                    <a:cubicBezTo>
                      <a:pt x="354" y="95"/>
                      <a:pt x="354" y="92"/>
                      <a:pt x="354" y="90"/>
                    </a:cubicBezTo>
                    <a:cubicBezTo>
                      <a:pt x="355" y="93"/>
                      <a:pt x="356" y="96"/>
                      <a:pt x="357" y="100"/>
                    </a:cubicBezTo>
                    <a:cubicBezTo>
                      <a:pt x="357" y="100"/>
                      <a:pt x="357" y="100"/>
                      <a:pt x="357" y="100"/>
                    </a:cubicBezTo>
                    <a:close/>
                    <a:moveTo>
                      <a:pt x="357" y="97"/>
                    </a:moveTo>
                    <a:cubicBezTo>
                      <a:pt x="356" y="95"/>
                      <a:pt x="355" y="92"/>
                      <a:pt x="354" y="89"/>
                    </a:cubicBezTo>
                    <a:cubicBezTo>
                      <a:pt x="354" y="89"/>
                      <a:pt x="354" y="89"/>
                      <a:pt x="354" y="88"/>
                    </a:cubicBezTo>
                    <a:cubicBezTo>
                      <a:pt x="354" y="89"/>
                      <a:pt x="354" y="89"/>
                      <a:pt x="354" y="89"/>
                    </a:cubicBezTo>
                    <a:cubicBezTo>
                      <a:pt x="354" y="89"/>
                      <a:pt x="354" y="88"/>
                      <a:pt x="354" y="88"/>
                    </a:cubicBezTo>
                    <a:cubicBezTo>
                      <a:pt x="354" y="87"/>
                      <a:pt x="354" y="86"/>
                      <a:pt x="354" y="85"/>
                    </a:cubicBezTo>
                    <a:cubicBezTo>
                      <a:pt x="355" y="84"/>
                      <a:pt x="355" y="83"/>
                      <a:pt x="355" y="82"/>
                    </a:cubicBezTo>
                    <a:cubicBezTo>
                      <a:pt x="357" y="84"/>
                      <a:pt x="358" y="86"/>
                      <a:pt x="358" y="88"/>
                    </a:cubicBezTo>
                    <a:cubicBezTo>
                      <a:pt x="358" y="91"/>
                      <a:pt x="358" y="94"/>
                      <a:pt x="357" y="97"/>
                    </a:cubicBezTo>
                    <a:close/>
                    <a:moveTo>
                      <a:pt x="360" y="135"/>
                    </a:moveTo>
                    <a:cubicBezTo>
                      <a:pt x="359" y="136"/>
                      <a:pt x="359" y="137"/>
                      <a:pt x="359" y="138"/>
                    </a:cubicBezTo>
                    <a:cubicBezTo>
                      <a:pt x="359" y="137"/>
                      <a:pt x="359" y="136"/>
                      <a:pt x="360" y="135"/>
                    </a:cubicBezTo>
                    <a:cubicBezTo>
                      <a:pt x="360" y="135"/>
                      <a:pt x="360" y="135"/>
                      <a:pt x="360" y="135"/>
                    </a:cubicBezTo>
                    <a:close/>
                    <a:moveTo>
                      <a:pt x="359" y="83"/>
                    </a:moveTo>
                    <a:cubicBezTo>
                      <a:pt x="358" y="82"/>
                      <a:pt x="358" y="81"/>
                      <a:pt x="357" y="80"/>
                    </a:cubicBezTo>
                    <a:cubicBezTo>
                      <a:pt x="358" y="78"/>
                      <a:pt x="359" y="77"/>
                      <a:pt x="360" y="75"/>
                    </a:cubicBezTo>
                    <a:cubicBezTo>
                      <a:pt x="360" y="78"/>
                      <a:pt x="359" y="81"/>
                      <a:pt x="359" y="83"/>
                    </a:cubicBezTo>
                    <a:close/>
                    <a:moveTo>
                      <a:pt x="360" y="74"/>
                    </a:moveTo>
                    <a:cubicBezTo>
                      <a:pt x="359" y="76"/>
                      <a:pt x="357" y="77"/>
                      <a:pt x="356" y="79"/>
                    </a:cubicBezTo>
                    <a:cubicBezTo>
                      <a:pt x="356" y="78"/>
                      <a:pt x="355" y="78"/>
                      <a:pt x="355" y="77"/>
                    </a:cubicBezTo>
                    <a:cubicBezTo>
                      <a:pt x="355" y="72"/>
                      <a:pt x="356" y="67"/>
                      <a:pt x="356" y="65"/>
                    </a:cubicBezTo>
                    <a:cubicBezTo>
                      <a:pt x="357" y="67"/>
                      <a:pt x="359" y="70"/>
                      <a:pt x="360" y="72"/>
                    </a:cubicBezTo>
                    <a:cubicBezTo>
                      <a:pt x="360" y="73"/>
                      <a:pt x="360" y="73"/>
                      <a:pt x="360" y="74"/>
                    </a:cubicBezTo>
                    <a:close/>
                    <a:moveTo>
                      <a:pt x="362" y="75"/>
                    </a:moveTo>
                    <a:cubicBezTo>
                      <a:pt x="364" y="78"/>
                      <a:pt x="365" y="81"/>
                      <a:pt x="367" y="84"/>
                    </a:cubicBezTo>
                    <a:cubicBezTo>
                      <a:pt x="365" y="86"/>
                      <a:pt x="364" y="88"/>
                      <a:pt x="363" y="90"/>
                    </a:cubicBezTo>
                    <a:cubicBezTo>
                      <a:pt x="363" y="89"/>
                      <a:pt x="362" y="89"/>
                      <a:pt x="362" y="89"/>
                    </a:cubicBezTo>
                    <a:cubicBezTo>
                      <a:pt x="362" y="84"/>
                      <a:pt x="362" y="79"/>
                      <a:pt x="362" y="75"/>
                    </a:cubicBezTo>
                    <a:close/>
                    <a:moveTo>
                      <a:pt x="364" y="110"/>
                    </a:moveTo>
                    <a:cubicBezTo>
                      <a:pt x="364" y="107"/>
                      <a:pt x="363" y="104"/>
                      <a:pt x="362" y="101"/>
                    </a:cubicBezTo>
                    <a:cubicBezTo>
                      <a:pt x="362" y="101"/>
                      <a:pt x="362" y="100"/>
                      <a:pt x="362" y="100"/>
                    </a:cubicBezTo>
                    <a:cubicBezTo>
                      <a:pt x="362" y="100"/>
                      <a:pt x="363" y="99"/>
                      <a:pt x="363" y="99"/>
                    </a:cubicBezTo>
                    <a:cubicBezTo>
                      <a:pt x="364" y="101"/>
                      <a:pt x="365" y="104"/>
                      <a:pt x="365" y="106"/>
                    </a:cubicBezTo>
                    <a:cubicBezTo>
                      <a:pt x="365" y="108"/>
                      <a:pt x="365" y="109"/>
                      <a:pt x="364" y="110"/>
                    </a:cubicBezTo>
                    <a:close/>
                    <a:moveTo>
                      <a:pt x="365" y="93"/>
                    </a:moveTo>
                    <a:cubicBezTo>
                      <a:pt x="366" y="91"/>
                      <a:pt x="367" y="88"/>
                      <a:pt x="368" y="86"/>
                    </a:cubicBezTo>
                    <a:cubicBezTo>
                      <a:pt x="368" y="87"/>
                      <a:pt x="369" y="87"/>
                      <a:pt x="369" y="88"/>
                    </a:cubicBezTo>
                    <a:cubicBezTo>
                      <a:pt x="368" y="91"/>
                      <a:pt x="368" y="94"/>
                      <a:pt x="367" y="97"/>
                    </a:cubicBezTo>
                    <a:cubicBezTo>
                      <a:pt x="366" y="96"/>
                      <a:pt x="366" y="95"/>
                      <a:pt x="365" y="93"/>
                    </a:cubicBezTo>
                    <a:close/>
                    <a:moveTo>
                      <a:pt x="368" y="130"/>
                    </a:moveTo>
                    <a:cubicBezTo>
                      <a:pt x="368" y="129"/>
                      <a:pt x="368" y="128"/>
                      <a:pt x="368" y="126"/>
                    </a:cubicBezTo>
                    <a:cubicBezTo>
                      <a:pt x="368" y="124"/>
                      <a:pt x="368" y="121"/>
                      <a:pt x="369" y="119"/>
                    </a:cubicBezTo>
                    <a:cubicBezTo>
                      <a:pt x="369" y="120"/>
                      <a:pt x="370" y="122"/>
                      <a:pt x="370" y="124"/>
                    </a:cubicBezTo>
                    <a:cubicBezTo>
                      <a:pt x="369" y="126"/>
                      <a:pt x="369" y="128"/>
                      <a:pt x="368" y="130"/>
                    </a:cubicBezTo>
                    <a:close/>
                    <a:moveTo>
                      <a:pt x="372" y="108"/>
                    </a:moveTo>
                    <a:cubicBezTo>
                      <a:pt x="372" y="107"/>
                      <a:pt x="371" y="106"/>
                      <a:pt x="371" y="105"/>
                    </a:cubicBezTo>
                    <a:cubicBezTo>
                      <a:pt x="372" y="102"/>
                      <a:pt x="372" y="99"/>
                      <a:pt x="373" y="96"/>
                    </a:cubicBezTo>
                    <a:cubicBezTo>
                      <a:pt x="373" y="96"/>
                      <a:pt x="373" y="97"/>
                      <a:pt x="373" y="97"/>
                    </a:cubicBezTo>
                    <a:cubicBezTo>
                      <a:pt x="373" y="101"/>
                      <a:pt x="373" y="105"/>
                      <a:pt x="372" y="108"/>
                    </a:cubicBezTo>
                    <a:close/>
                    <a:moveTo>
                      <a:pt x="374" y="86"/>
                    </a:moveTo>
                    <a:cubicBezTo>
                      <a:pt x="374" y="86"/>
                      <a:pt x="374" y="86"/>
                      <a:pt x="374" y="86"/>
                    </a:cubicBezTo>
                    <a:cubicBezTo>
                      <a:pt x="375" y="85"/>
                      <a:pt x="375" y="84"/>
                      <a:pt x="375" y="83"/>
                    </a:cubicBezTo>
                    <a:cubicBezTo>
                      <a:pt x="375" y="84"/>
                      <a:pt x="375" y="85"/>
                      <a:pt x="374" y="86"/>
                    </a:cubicBezTo>
                    <a:close/>
                    <a:moveTo>
                      <a:pt x="382" y="80"/>
                    </a:moveTo>
                    <a:cubicBezTo>
                      <a:pt x="382" y="77"/>
                      <a:pt x="382" y="75"/>
                      <a:pt x="383" y="73"/>
                    </a:cubicBezTo>
                    <a:cubicBezTo>
                      <a:pt x="383" y="73"/>
                      <a:pt x="383" y="74"/>
                      <a:pt x="384" y="74"/>
                    </a:cubicBezTo>
                    <a:cubicBezTo>
                      <a:pt x="383" y="76"/>
                      <a:pt x="383" y="78"/>
                      <a:pt x="382" y="80"/>
                    </a:cubicBezTo>
                    <a:close/>
                    <a:moveTo>
                      <a:pt x="394" y="93"/>
                    </a:moveTo>
                    <a:cubicBezTo>
                      <a:pt x="393" y="95"/>
                      <a:pt x="393" y="96"/>
                      <a:pt x="392" y="97"/>
                    </a:cubicBezTo>
                    <a:cubicBezTo>
                      <a:pt x="392" y="94"/>
                      <a:pt x="392" y="91"/>
                      <a:pt x="392" y="88"/>
                    </a:cubicBezTo>
                    <a:cubicBezTo>
                      <a:pt x="392" y="89"/>
                      <a:pt x="393" y="91"/>
                      <a:pt x="394" y="93"/>
                    </a:cubicBezTo>
                    <a:close/>
                    <a:moveTo>
                      <a:pt x="395" y="88"/>
                    </a:moveTo>
                    <a:cubicBezTo>
                      <a:pt x="394" y="86"/>
                      <a:pt x="393" y="85"/>
                      <a:pt x="392" y="84"/>
                    </a:cubicBezTo>
                    <a:cubicBezTo>
                      <a:pt x="394" y="81"/>
                      <a:pt x="395" y="78"/>
                      <a:pt x="397" y="75"/>
                    </a:cubicBezTo>
                    <a:cubicBezTo>
                      <a:pt x="396" y="79"/>
                      <a:pt x="396" y="84"/>
                      <a:pt x="395" y="88"/>
                    </a:cubicBezTo>
                    <a:close/>
                    <a:moveTo>
                      <a:pt x="404" y="77"/>
                    </a:moveTo>
                    <a:cubicBezTo>
                      <a:pt x="404" y="77"/>
                      <a:pt x="404" y="77"/>
                      <a:pt x="404" y="77"/>
                    </a:cubicBezTo>
                    <a:cubicBezTo>
                      <a:pt x="404" y="74"/>
                      <a:pt x="403" y="70"/>
                      <a:pt x="403" y="66"/>
                    </a:cubicBezTo>
                    <a:cubicBezTo>
                      <a:pt x="403" y="65"/>
                      <a:pt x="404" y="64"/>
                      <a:pt x="404" y="63"/>
                    </a:cubicBezTo>
                    <a:cubicBezTo>
                      <a:pt x="405" y="67"/>
                      <a:pt x="405" y="72"/>
                      <a:pt x="404" y="77"/>
                    </a:cubicBezTo>
                    <a:close/>
                    <a:moveTo>
                      <a:pt x="407" y="72"/>
                    </a:moveTo>
                    <a:cubicBezTo>
                      <a:pt x="407" y="67"/>
                      <a:pt x="406" y="64"/>
                      <a:pt x="405" y="61"/>
                    </a:cubicBezTo>
                    <a:cubicBezTo>
                      <a:pt x="406" y="60"/>
                      <a:pt x="407" y="58"/>
                      <a:pt x="408" y="57"/>
                    </a:cubicBezTo>
                    <a:cubicBezTo>
                      <a:pt x="409" y="62"/>
                      <a:pt x="408" y="67"/>
                      <a:pt x="407" y="72"/>
                    </a:cubicBezTo>
                    <a:close/>
                    <a:moveTo>
                      <a:pt x="423" y="89"/>
                    </a:moveTo>
                    <a:cubicBezTo>
                      <a:pt x="424" y="91"/>
                      <a:pt x="425" y="92"/>
                      <a:pt x="426" y="94"/>
                    </a:cubicBezTo>
                    <a:cubicBezTo>
                      <a:pt x="425" y="95"/>
                      <a:pt x="424" y="97"/>
                      <a:pt x="424" y="98"/>
                    </a:cubicBezTo>
                    <a:cubicBezTo>
                      <a:pt x="423" y="97"/>
                      <a:pt x="423" y="96"/>
                      <a:pt x="422" y="95"/>
                    </a:cubicBezTo>
                    <a:cubicBezTo>
                      <a:pt x="423" y="93"/>
                      <a:pt x="423" y="91"/>
                      <a:pt x="423" y="89"/>
                    </a:cubicBezTo>
                    <a:close/>
                    <a:moveTo>
                      <a:pt x="422" y="101"/>
                    </a:moveTo>
                    <a:cubicBezTo>
                      <a:pt x="422" y="101"/>
                      <a:pt x="422" y="100"/>
                      <a:pt x="422" y="100"/>
                    </a:cubicBezTo>
                    <a:cubicBezTo>
                      <a:pt x="422" y="100"/>
                      <a:pt x="422" y="101"/>
                      <a:pt x="423" y="101"/>
                    </a:cubicBezTo>
                    <a:cubicBezTo>
                      <a:pt x="422" y="101"/>
                      <a:pt x="422" y="101"/>
                      <a:pt x="422" y="101"/>
                    </a:cubicBezTo>
                    <a:close/>
                    <a:moveTo>
                      <a:pt x="424" y="122"/>
                    </a:moveTo>
                    <a:cubicBezTo>
                      <a:pt x="424" y="121"/>
                      <a:pt x="424" y="120"/>
                      <a:pt x="423" y="119"/>
                    </a:cubicBezTo>
                    <a:cubicBezTo>
                      <a:pt x="423" y="117"/>
                      <a:pt x="423" y="115"/>
                      <a:pt x="423" y="112"/>
                    </a:cubicBezTo>
                    <a:cubicBezTo>
                      <a:pt x="423" y="110"/>
                      <a:pt x="424" y="108"/>
                      <a:pt x="424" y="106"/>
                    </a:cubicBezTo>
                    <a:cubicBezTo>
                      <a:pt x="424" y="108"/>
                      <a:pt x="425" y="110"/>
                      <a:pt x="425" y="112"/>
                    </a:cubicBezTo>
                    <a:cubicBezTo>
                      <a:pt x="425" y="115"/>
                      <a:pt x="425" y="119"/>
                      <a:pt x="424" y="122"/>
                    </a:cubicBezTo>
                    <a:close/>
                    <a:moveTo>
                      <a:pt x="426" y="103"/>
                    </a:moveTo>
                    <a:cubicBezTo>
                      <a:pt x="426" y="102"/>
                      <a:pt x="425" y="101"/>
                      <a:pt x="425" y="100"/>
                    </a:cubicBezTo>
                    <a:cubicBezTo>
                      <a:pt x="425" y="99"/>
                      <a:pt x="426" y="97"/>
                      <a:pt x="426" y="96"/>
                    </a:cubicBezTo>
                    <a:cubicBezTo>
                      <a:pt x="426" y="97"/>
                      <a:pt x="427" y="97"/>
                      <a:pt x="427" y="98"/>
                    </a:cubicBezTo>
                    <a:cubicBezTo>
                      <a:pt x="427" y="100"/>
                      <a:pt x="427" y="101"/>
                      <a:pt x="426" y="103"/>
                    </a:cubicBezTo>
                    <a:close/>
                    <a:moveTo>
                      <a:pt x="427" y="96"/>
                    </a:moveTo>
                    <a:cubicBezTo>
                      <a:pt x="427" y="95"/>
                      <a:pt x="427" y="95"/>
                      <a:pt x="427" y="95"/>
                    </a:cubicBezTo>
                    <a:cubicBezTo>
                      <a:pt x="427" y="93"/>
                      <a:pt x="427" y="92"/>
                      <a:pt x="428" y="91"/>
                    </a:cubicBezTo>
                    <a:cubicBezTo>
                      <a:pt x="428" y="93"/>
                      <a:pt x="427" y="94"/>
                      <a:pt x="427" y="96"/>
                    </a:cubicBezTo>
                    <a:close/>
                    <a:moveTo>
                      <a:pt x="433" y="95"/>
                    </a:moveTo>
                    <a:cubicBezTo>
                      <a:pt x="434" y="92"/>
                      <a:pt x="434" y="89"/>
                      <a:pt x="434" y="86"/>
                    </a:cubicBezTo>
                    <a:cubicBezTo>
                      <a:pt x="435" y="86"/>
                      <a:pt x="435" y="87"/>
                      <a:pt x="436" y="88"/>
                    </a:cubicBezTo>
                    <a:cubicBezTo>
                      <a:pt x="435" y="90"/>
                      <a:pt x="434" y="92"/>
                      <a:pt x="433" y="95"/>
                    </a:cubicBezTo>
                    <a:close/>
                    <a:moveTo>
                      <a:pt x="444" y="99"/>
                    </a:moveTo>
                    <a:cubicBezTo>
                      <a:pt x="444" y="99"/>
                      <a:pt x="443" y="98"/>
                      <a:pt x="443" y="97"/>
                    </a:cubicBezTo>
                    <a:cubicBezTo>
                      <a:pt x="443" y="93"/>
                      <a:pt x="443" y="89"/>
                      <a:pt x="443" y="84"/>
                    </a:cubicBezTo>
                    <a:cubicBezTo>
                      <a:pt x="445" y="80"/>
                      <a:pt x="447" y="76"/>
                      <a:pt x="450" y="72"/>
                    </a:cubicBezTo>
                    <a:cubicBezTo>
                      <a:pt x="450" y="74"/>
                      <a:pt x="450" y="78"/>
                      <a:pt x="451" y="82"/>
                    </a:cubicBezTo>
                    <a:cubicBezTo>
                      <a:pt x="448" y="88"/>
                      <a:pt x="446" y="93"/>
                      <a:pt x="444" y="99"/>
                    </a:cubicBezTo>
                    <a:close/>
                    <a:moveTo>
                      <a:pt x="452" y="75"/>
                    </a:moveTo>
                    <a:cubicBezTo>
                      <a:pt x="452" y="73"/>
                      <a:pt x="451" y="71"/>
                      <a:pt x="451" y="69"/>
                    </a:cubicBezTo>
                    <a:cubicBezTo>
                      <a:pt x="452" y="68"/>
                      <a:pt x="453" y="67"/>
                      <a:pt x="453" y="66"/>
                    </a:cubicBezTo>
                    <a:cubicBezTo>
                      <a:pt x="453" y="69"/>
                      <a:pt x="453" y="72"/>
                      <a:pt x="452" y="75"/>
                    </a:cubicBezTo>
                    <a:close/>
                    <a:moveTo>
                      <a:pt x="460" y="72"/>
                    </a:moveTo>
                    <a:cubicBezTo>
                      <a:pt x="460" y="71"/>
                      <a:pt x="460" y="70"/>
                      <a:pt x="460" y="70"/>
                    </a:cubicBezTo>
                    <a:cubicBezTo>
                      <a:pt x="460" y="69"/>
                      <a:pt x="460" y="69"/>
                      <a:pt x="460" y="69"/>
                    </a:cubicBezTo>
                    <a:cubicBezTo>
                      <a:pt x="460" y="71"/>
                      <a:pt x="460" y="72"/>
                      <a:pt x="460" y="72"/>
                    </a:cubicBezTo>
                    <a:close/>
                    <a:moveTo>
                      <a:pt x="460" y="67"/>
                    </a:moveTo>
                    <a:cubicBezTo>
                      <a:pt x="460" y="67"/>
                      <a:pt x="460" y="68"/>
                      <a:pt x="460" y="68"/>
                    </a:cubicBezTo>
                    <a:cubicBezTo>
                      <a:pt x="460" y="65"/>
                      <a:pt x="459" y="61"/>
                      <a:pt x="459" y="58"/>
                    </a:cubicBezTo>
                    <a:cubicBezTo>
                      <a:pt x="460" y="57"/>
                      <a:pt x="460" y="56"/>
                      <a:pt x="461" y="56"/>
                    </a:cubicBezTo>
                    <a:cubicBezTo>
                      <a:pt x="461" y="60"/>
                      <a:pt x="460" y="64"/>
                      <a:pt x="460" y="67"/>
                    </a:cubicBezTo>
                    <a:close/>
                    <a:moveTo>
                      <a:pt x="468" y="123"/>
                    </a:moveTo>
                    <a:cubicBezTo>
                      <a:pt x="467" y="124"/>
                      <a:pt x="466" y="126"/>
                      <a:pt x="466" y="127"/>
                    </a:cubicBezTo>
                    <a:cubicBezTo>
                      <a:pt x="466" y="124"/>
                      <a:pt x="466" y="122"/>
                      <a:pt x="466" y="119"/>
                    </a:cubicBezTo>
                    <a:cubicBezTo>
                      <a:pt x="467" y="116"/>
                      <a:pt x="468" y="112"/>
                      <a:pt x="469" y="109"/>
                    </a:cubicBezTo>
                    <a:cubicBezTo>
                      <a:pt x="469" y="111"/>
                      <a:pt x="469" y="112"/>
                      <a:pt x="469" y="114"/>
                    </a:cubicBezTo>
                    <a:cubicBezTo>
                      <a:pt x="469" y="117"/>
                      <a:pt x="468" y="120"/>
                      <a:pt x="468" y="123"/>
                    </a:cubicBezTo>
                    <a:close/>
                    <a:moveTo>
                      <a:pt x="470" y="110"/>
                    </a:moveTo>
                    <a:cubicBezTo>
                      <a:pt x="470" y="111"/>
                      <a:pt x="470" y="112"/>
                      <a:pt x="470" y="112"/>
                    </a:cubicBezTo>
                    <a:cubicBezTo>
                      <a:pt x="469" y="111"/>
                      <a:pt x="469" y="110"/>
                      <a:pt x="469" y="109"/>
                    </a:cubicBezTo>
                    <a:cubicBezTo>
                      <a:pt x="469" y="107"/>
                      <a:pt x="470" y="105"/>
                      <a:pt x="471" y="102"/>
                    </a:cubicBezTo>
                    <a:cubicBezTo>
                      <a:pt x="470" y="105"/>
                      <a:pt x="470" y="108"/>
                      <a:pt x="470" y="110"/>
                    </a:cubicBezTo>
                    <a:close/>
                    <a:moveTo>
                      <a:pt x="472" y="83"/>
                    </a:moveTo>
                    <a:cubicBezTo>
                      <a:pt x="472" y="83"/>
                      <a:pt x="472" y="84"/>
                      <a:pt x="471" y="85"/>
                    </a:cubicBezTo>
                    <a:cubicBezTo>
                      <a:pt x="470" y="87"/>
                      <a:pt x="470" y="89"/>
                      <a:pt x="469" y="91"/>
                    </a:cubicBezTo>
                    <a:cubicBezTo>
                      <a:pt x="468" y="91"/>
                      <a:pt x="468" y="91"/>
                      <a:pt x="468" y="91"/>
                    </a:cubicBezTo>
                    <a:cubicBezTo>
                      <a:pt x="468" y="91"/>
                      <a:pt x="468" y="91"/>
                      <a:pt x="469" y="91"/>
                    </a:cubicBezTo>
                    <a:cubicBezTo>
                      <a:pt x="468" y="92"/>
                      <a:pt x="467" y="94"/>
                      <a:pt x="466" y="96"/>
                    </a:cubicBezTo>
                    <a:cubicBezTo>
                      <a:pt x="467" y="90"/>
                      <a:pt x="467" y="85"/>
                      <a:pt x="469" y="79"/>
                    </a:cubicBezTo>
                    <a:cubicBezTo>
                      <a:pt x="467" y="85"/>
                      <a:pt x="466" y="90"/>
                      <a:pt x="465" y="95"/>
                    </a:cubicBezTo>
                    <a:cubicBezTo>
                      <a:pt x="465" y="85"/>
                      <a:pt x="465" y="74"/>
                      <a:pt x="465" y="63"/>
                    </a:cubicBezTo>
                    <a:cubicBezTo>
                      <a:pt x="468" y="60"/>
                      <a:pt x="471" y="58"/>
                      <a:pt x="474" y="55"/>
                    </a:cubicBezTo>
                    <a:cubicBezTo>
                      <a:pt x="474" y="62"/>
                      <a:pt x="473" y="72"/>
                      <a:pt x="472" y="83"/>
                    </a:cubicBezTo>
                    <a:close/>
                    <a:moveTo>
                      <a:pt x="478" y="105"/>
                    </a:moveTo>
                    <a:cubicBezTo>
                      <a:pt x="478" y="102"/>
                      <a:pt x="478" y="99"/>
                      <a:pt x="478" y="96"/>
                    </a:cubicBezTo>
                    <a:cubicBezTo>
                      <a:pt x="478" y="97"/>
                      <a:pt x="479" y="99"/>
                      <a:pt x="479" y="100"/>
                    </a:cubicBezTo>
                    <a:cubicBezTo>
                      <a:pt x="479" y="102"/>
                      <a:pt x="479" y="103"/>
                      <a:pt x="478" y="105"/>
                    </a:cubicBezTo>
                    <a:cubicBezTo>
                      <a:pt x="478" y="105"/>
                      <a:pt x="478" y="105"/>
                      <a:pt x="478" y="105"/>
                    </a:cubicBezTo>
                    <a:close/>
                    <a:moveTo>
                      <a:pt x="480" y="130"/>
                    </a:moveTo>
                    <a:cubicBezTo>
                      <a:pt x="480" y="130"/>
                      <a:pt x="479" y="130"/>
                      <a:pt x="479" y="130"/>
                    </a:cubicBezTo>
                    <a:cubicBezTo>
                      <a:pt x="479" y="129"/>
                      <a:pt x="479" y="128"/>
                      <a:pt x="479" y="127"/>
                    </a:cubicBezTo>
                    <a:cubicBezTo>
                      <a:pt x="479" y="128"/>
                      <a:pt x="480" y="128"/>
                      <a:pt x="480" y="129"/>
                    </a:cubicBezTo>
                    <a:cubicBezTo>
                      <a:pt x="480" y="129"/>
                      <a:pt x="480" y="130"/>
                      <a:pt x="480" y="130"/>
                    </a:cubicBezTo>
                    <a:close/>
                    <a:moveTo>
                      <a:pt x="486" y="74"/>
                    </a:moveTo>
                    <a:cubicBezTo>
                      <a:pt x="486" y="73"/>
                      <a:pt x="486" y="71"/>
                      <a:pt x="486" y="70"/>
                    </a:cubicBezTo>
                    <a:cubicBezTo>
                      <a:pt x="487" y="70"/>
                      <a:pt x="487" y="71"/>
                      <a:pt x="487" y="72"/>
                    </a:cubicBezTo>
                    <a:cubicBezTo>
                      <a:pt x="487" y="72"/>
                      <a:pt x="487" y="73"/>
                      <a:pt x="486" y="74"/>
                    </a:cubicBezTo>
                    <a:close/>
                    <a:moveTo>
                      <a:pt x="490" y="139"/>
                    </a:moveTo>
                    <a:cubicBezTo>
                      <a:pt x="490" y="140"/>
                      <a:pt x="490" y="141"/>
                      <a:pt x="490" y="142"/>
                    </a:cubicBezTo>
                    <a:cubicBezTo>
                      <a:pt x="490" y="142"/>
                      <a:pt x="490" y="141"/>
                      <a:pt x="490" y="139"/>
                    </a:cubicBezTo>
                    <a:cubicBezTo>
                      <a:pt x="490" y="138"/>
                      <a:pt x="490" y="137"/>
                      <a:pt x="491" y="136"/>
                    </a:cubicBezTo>
                    <a:cubicBezTo>
                      <a:pt x="491" y="137"/>
                      <a:pt x="491" y="137"/>
                      <a:pt x="491" y="137"/>
                    </a:cubicBezTo>
                    <a:cubicBezTo>
                      <a:pt x="491" y="138"/>
                      <a:pt x="490" y="139"/>
                      <a:pt x="490" y="139"/>
                    </a:cubicBezTo>
                    <a:close/>
                    <a:moveTo>
                      <a:pt x="492" y="122"/>
                    </a:moveTo>
                    <a:cubicBezTo>
                      <a:pt x="492" y="122"/>
                      <a:pt x="492" y="122"/>
                      <a:pt x="492" y="122"/>
                    </a:cubicBezTo>
                    <a:cubicBezTo>
                      <a:pt x="492" y="121"/>
                      <a:pt x="492" y="121"/>
                      <a:pt x="492" y="121"/>
                    </a:cubicBezTo>
                    <a:cubicBezTo>
                      <a:pt x="492" y="121"/>
                      <a:pt x="492" y="122"/>
                      <a:pt x="492" y="122"/>
                    </a:cubicBezTo>
                    <a:close/>
                    <a:moveTo>
                      <a:pt x="493" y="110"/>
                    </a:moveTo>
                    <a:cubicBezTo>
                      <a:pt x="492" y="112"/>
                      <a:pt x="491" y="114"/>
                      <a:pt x="491" y="116"/>
                    </a:cubicBezTo>
                    <a:cubicBezTo>
                      <a:pt x="490" y="116"/>
                      <a:pt x="490" y="117"/>
                      <a:pt x="490" y="117"/>
                    </a:cubicBezTo>
                    <a:cubicBezTo>
                      <a:pt x="490" y="113"/>
                      <a:pt x="489" y="108"/>
                      <a:pt x="489" y="104"/>
                    </a:cubicBezTo>
                    <a:cubicBezTo>
                      <a:pt x="490" y="101"/>
                      <a:pt x="491" y="98"/>
                      <a:pt x="492" y="96"/>
                    </a:cubicBezTo>
                    <a:cubicBezTo>
                      <a:pt x="492" y="95"/>
                      <a:pt x="492" y="95"/>
                      <a:pt x="492" y="95"/>
                    </a:cubicBezTo>
                    <a:cubicBezTo>
                      <a:pt x="492" y="98"/>
                      <a:pt x="493" y="101"/>
                      <a:pt x="493" y="104"/>
                    </a:cubicBezTo>
                    <a:cubicBezTo>
                      <a:pt x="493" y="106"/>
                      <a:pt x="493" y="108"/>
                      <a:pt x="493" y="110"/>
                    </a:cubicBezTo>
                    <a:close/>
                    <a:moveTo>
                      <a:pt x="494" y="99"/>
                    </a:moveTo>
                    <a:cubicBezTo>
                      <a:pt x="493" y="97"/>
                      <a:pt x="493" y="96"/>
                      <a:pt x="492" y="94"/>
                    </a:cubicBezTo>
                    <a:cubicBezTo>
                      <a:pt x="493" y="93"/>
                      <a:pt x="494" y="92"/>
                      <a:pt x="494" y="91"/>
                    </a:cubicBezTo>
                    <a:cubicBezTo>
                      <a:pt x="494" y="94"/>
                      <a:pt x="494" y="96"/>
                      <a:pt x="494" y="99"/>
                    </a:cubicBezTo>
                    <a:close/>
                    <a:moveTo>
                      <a:pt x="488" y="91"/>
                    </a:moveTo>
                    <a:cubicBezTo>
                      <a:pt x="488" y="89"/>
                      <a:pt x="488" y="88"/>
                      <a:pt x="488" y="87"/>
                    </a:cubicBezTo>
                    <a:cubicBezTo>
                      <a:pt x="489" y="83"/>
                      <a:pt x="490" y="80"/>
                      <a:pt x="491" y="76"/>
                    </a:cubicBezTo>
                    <a:cubicBezTo>
                      <a:pt x="493" y="78"/>
                      <a:pt x="494" y="80"/>
                      <a:pt x="495" y="82"/>
                    </a:cubicBezTo>
                    <a:cubicBezTo>
                      <a:pt x="492" y="85"/>
                      <a:pt x="490" y="88"/>
                      <a:pt x="488" y="91"/>
                    </a:cubicBezTo>
                    <a:close/>
                    <a:moveTo>
                      <a:pt x="495" y="79"/>
                    </a:moveTo>
                    <a:cubicBezTo>
                      <a:pt x="494" y="77"/>
                      <a:pt x="493" y="76"/>
                      <a:pt x="492" y="75"/>
                    </a:cubicBezTo>
                    <a:cubicBezTo>
                      <a:pt x="493" y="72"/>
                      <a:pt x="495" y="68"/>
                      <a:pt x="496" y="65"/>
                    </a:cubicBezTo>
                    <a:cubicBezTo>
                      <a:pt x="496" y="68"/>
                      <a:pt x="496" y="73"/>
                      <a:pt x="495" y="79"/>
                    </a:cubicBezTo>
                    <a:close/>
                    <a:moveTo>
                      <a:pt x="514" y="54"/>
                    </a:moveTo>
                    <a:cubicBezTo>
                      <a:pt x="513" y="56"/>
                      <a:pt x="512" y="58"/>
                      <a:pt x="512" y="61"/>
                    </a:cubicBezTo>
                    <a:cubicBezTo>
                      <a:pt x="508" y="65"/>
                      <a:pt x="505" y="69"/>
                      <a:pt x="501" y="74"/>
                    </a:cubicBezTo>
                    <a:cubicBezTo>
                      <a:pt x="504" y="67"/>
                      <a:pt x="509" y="60"/>
                      <a:pt x="514" y="54"/>
                    </a:cubicBezTo>
                    <a:close/>
                    <a:moveTo>
                      <a:pt x="499" y="89"/>
                    </a:moveTo>
                    <a:cubicBezTo>
                      <a:pt x="499" y="90"/>
                      <a:pt x="500" y="91"/>
                      <a:pt x="500" y="92"/>
                    </a:cubicBezTo>
                    <a:cubicBezTo>
                      <a:pt x="500" y="92"/>
                      <a:pt x="500" y="93"/>
                      <a:pt x="499" y="94"/>
                    </a:cubicBezTo>
                    <a:cubicBezTo>
                      <a:pt x="499" y="92"/>
                      <a:pt x="499" y="91"/>
                      <a:pt x="499" y="89"/>
                    </a:cubicBezTo>
                    <a:close/>
                    <a:moveTo>
                      <a:pt x="502" y="127"/>
                    </a:moveTo>
                    <a:cubicBezTo>
                      <a:pt x="501" y="125"/>
                      <a:pt x="501" y="124"/>
                      <a:pt x="500" y="122"/>
                    </a:cubicBezTo>
                    <a:cubicBezTo>
                      <a:pt x="500" y="117"/>
                      <a:pt x="500" y="111"/>
                      <a:pt x="500" y="105"/>
                    </a:cubicBezTo>
                    <a:cubicBezTo>
                      <a:pt x="501" y="104"/>
                      <a:pt x="502" y="102"/>
                      <a:pt x="503" y="101"/>
                    </a:cubicBezTo>
                    <a:cubicBezTo>
                      <a:pt x="502" y="102"/>
                      <a:pt x="501" y="103"/>
                      <a:pt x="500" y="105"/>
                    </a:cubicBezTo>
                    <a:cubicBezTo>
                      <a:pt x="500" y="102"/>
                      <a:pt x="499" y="99"/>
                      <a:pt x="499" y="96"/>
                    </a:cubicBezTo>
                    <a:cubicBezTo>
                      <a:pt x="500" y="95"/>
                      <a:pt x="500" y="94"/>
                      <a:pt x="501" y="93"/>
                    </a:cubicBezTo>
                    <a:cubicBezTo>
                      <a:pt x="502" y="95"/>
                      <a:pt x="503" y="97"/>
                      <a:pt x="503" y="100"/>
                    </a:cubicBezTo>
                    <a:cubicBezTo>
                      <a:pt x="503" y="100"/>
                      <a:pt x="503" y="100"/>
                      <a:pt x="503" y="101"/>
                    </a:cubicBezTo>
                    <a:cubicBezTo>
                      <a:pt x="503" y="101"/>
                      <a:pt x="503" y="100"/>
                      <a:pt x="503" y="100"/>
                    </a:cubicBezTo>
                    <a:cubicBezTo>
                      <a:pt x="504" y="101"/>
                      <a:pt x="504" y="102"/>
                      <a:pt x="505" y="103"/>
                    </a:cubicBezTo>
                    <a:cubicBezTo>
                      <a:pt x="503" y="112"/>
                      <a:pt x="502" y="120"/>
                      <a:pt x="502" y="127"/>
                    </a:cubicBezTo>
                    <a:close/>
                    <a:moveTo>
                      <a:pt x="503" y="87"/>
                    </a:moveTo>
                    <a:cubicBezTo>
                      <a:pt x="503" y="86"/>
                      <a:pt x="504" y="84"/>
                      <a:pt x="505" y="83"/>
                    </a:cubicBezTo>
                    <a:cubicBezTo>
                      <a:pt x="504" y="84"/>
                      <a:pt x="503" y="86"/>
                      <a:pt x="502" y="87"/>
                    </a:cubicBezTo>
                    <a:cubicBezTo>
                      <a:pt x="501" y="86"/>
                      <a:pt x="500" y="85"/>
                      <a:pt x="499" y="83"/>
                    </a:cubicBezTo>
                    <a:cubicBezTo>
                      <a:pt x="503" y="78"/>
                      <a:pt x="507" y="72"/>
                      <a:pt x="511" y="67"/>
                    </a:cubicBezTo>
                    <a:cubicBezTo>
                      <a:pt x="510" y="72"/>
                      <a:pt x="509" y="76"/>
                      <a:pt x="508" y="81"/>
                    </a:cubicBezTo>
                    <a:cubicBezTo>
                      <a:pt x="508" y="80"/>
                      <a:pt x="507" y="79"/>
                      <a:pt x="507" y="79"/>
                    </a:cubicBezTo>
                    <a:cubicBezTo>
                      <a:pt x="507" y="78"/>
                      <a:pt x="508" y="77"/>
                      <a:pt x="509" y="75"/>
                    </a:cubicBezTo>
                    <a:cubicBezTo>
                      <a:pt x="508" y="76"/>
                      <a:pt x="507" y="77"/>
                      <a:pt x="507" y="79"/>
                    </a:cubicBezTo>
                    <a:cubicBezTo>
                      <a:pt x="506" y="78"/>
                      <a:pt x="506" y="77"/>
                      <a:pt x="505" y="77"/>
                    </a:cubicBezTo>
                    <a:cubicBezTo>
                      <a:pt x="506" y="78"/>
                      <a:pt x="506" y="79"/>
                      <a:pt x="506" y="79"/>
                    </a:cubicBezTo>
                    <a:cubicBezTo>
                      <a:pt x="506" y="80"/>
                      <a:pt x="505" y="81"/>
                      <a:pt x="505" y="83"/>
                    </a:cubicBezTo>
                    <a:cubicBezTo>
                      <a:pt x="505" y="82"/>
                      <a:pt x="506" y="81"/>
                      <a:pt x="506" y="80"/>
                    </a:cubicBezTo>
                    <a:cubicBezTo>
                      <a:pt x="507" y="81"/>
                      <a:pt x="507" y="82"/>
                      <a:pt x="508" y="84"/>
                    </a:cubicBezTo>
                    <a:cubicBezTo>
                      <a:pt x="507" y="87"/>
                      <a:pt x="507" y="90"/>
                      <a:pt x="506" y="93"/>
                    </a:cubicBezTo>
                    <a:cubicBezTo>
                      <a:pt x="505" y="91"/>
                      <a:pt x="504" y="89"/>
                      <a:pt x="503" y="87"/>
                    </a:cubicBezTo>
                    <a:close/>
                    <a:moveTo>
                      <a:pt x="508" y="144"/>
                    </a:moveTo>
                    <a:cubicBezTo>
                      <a:pt x="507" y="144"/>
                      <a:pt x="507" y="143"/>
                      <a:pt x="507" y="143"/>
                    </a:cubicBezTo>
                    <a:cubicBezTo>
                      <a:pt x="507" y="140"/>
                      <a:pt x="507" y="136"/>
                      <a:pt x="508" y="131"/>
                    </a:cubicBezTo>
                    <a:cubicBezTo>
                      <a:pt x="509" y="128"/>
                      <a:pt x="509" y="126"/>
                      <a:pt x="509" y="125"/>
                    </a:cubicBezTo>
                    <a:cubicBezTo>
                      <a:pt x="509" y="125"/>
                      <a:pt x="509" y="124"/>
                      <a:pt x="509" y="124"/>
                    </a:cubicBezTo>
                    <a:cubicBezTo>
                      <a:pt x="509" y="124"/>
                      <a:pt x="508" y="124"/>
                      <a:pt x="508" y="124"/>
                    </a:cubicBezTo>
                    <a:cubicBezTo>
                      <a:pt x="508" y="122"/>
                      <a:pt x="508" y="120"/>
                      <a:pt x="509" y="118"/>
                    </a:cubicBezTo>
                    <a:cubicBezTo>
                      <a:pt x="509" y="121"/>
                      <a:pt x="510" y="125"/>
                      <a:pt x="510" y="128"/>
                    </a:cubicBezTo>
                    <a:cubicBezTo>
                      <a:pt x="509" y="136"/>
                      <a:pt x="508" y="141"/>
                      <a:pt x="508" y="144"/>
                    </a:cubicBezTo>
                    <a:close/>
                    <a:moveTo>
                      <a:pt x="514" y="107"/>
                    </a:moveTo>
                    <a:cubicBezTo>
                      <a:pt x="513" y="105"/>
                      <a:pt x="512" y="102"/>
                      <a:pt x="510" y="100"/>
                    </a:cubicBezTo>
                    <a:cubicBezTo>
                      <a:pt x="511" y="97"/>
                      <a:pt x="511" y="95"/>
                      <a:pt x="511" y="93"/>
                    </a:cubicBezTo>
                    <a:cubicBezTo>
                      <a:pt x="512" y="96"/>
                      <a:pt x="514" y="99"/>
                      <a:pt x="515" y="102"/>
                    </a:cubicBezTo>
                    <a:cubicBezTo>
                      <a:pt x="515" y="104"/>
                      <a:pt x="514" y="105"/>
                      <a:pt x="514" y="107"/>
                    </a:cubicBezTo>
                    <a:close/>
                    <a:moveTo>
                      <a:pt x="515" y="159"/>
                    </a:moveTo>
                    <a:cubicBezTo>
                      <a:pt x="516" y="159"/>
                      <a:pt x="516" y="159"/>
                      <a:pt x="516" y="159"/>
                    </a:cubicBezTo>
                    <a:cubicBezTo>
                      <a:pt x="516" y="159"/>
                      <a:pt x="516" y="159"/>
                      <a:pt x="516" y="159"/>
                    </a:cubicBezTo>
                    <a:cubicBezTo>
                      <a:pt x="516" y="159"/>
                      <a:pt x="515" y="159"/>
                      <a:pt x="515" y="159"/>
                    </a:cubicBezTo>
                    <a:close/>
                    <a:moveTo>
                      <a:pt x="516" y="96"/>
                    </a:moveTo>
                    <a:cubicBezTo>
                      <a:pt x="515" y="93"/>
                      <a:pt x="514" y="91"/>
                      <a:pt x="512" y="88"/>
                    </a:cubicBezTo>
                    <a:cubicBezTo>
                      <a:pt x="515" y="85"/>
                      <a:pt x="517" y="82"/>
                      <a:pt x="518" y="79"/>
                    </a:cubicBezTo>
                    <a:cubicBezTo>
                      <a:pt x="518" y="84"/>
                      <a:pt x="517" y="90"/>
                      <a:pt x="516" y="96"/>
                    </a:cubicBezTo>
                    <a:close/>
                    <a:moveTo>
                      <a:pt x="519" y="75"/>
                    </a:moveTo>
                    <a:cubicBezTo>
                      <a:pt x="517" y="78"/>
                      <a:pt x="514" y="82"/>
                      <a:pt x="512" y="86"/>
                    </a:cubicBezTo>
                    <a:cubicBezTo>
                      <a:pt x="513" y="77"/>
                      <a:pt x="514" y="68"/>
                      <a:pt x="515" y="61"/>
                    </a:cubicBezTo>
                    <a:cubicBezTo>
                      <a:pt x="517" y="58"/>
                      <a:pt x="519" y="55"/>
                      <a:pt x="521" y="53"/>
                    </a:cubicBezTo>
                    <a:cubicBezTo>
                      <a:pt x="521" y="58"/>
                      <a:pt x="520" y="66"/>
                      <a:pt x="519" y="75"/>
                    </a:cubicBezTo>
                    <a:close/>
                    <a:moveTo>
                      <a:pt x="526" y="139"/>
                    </a:moveTo>
                    <a:cubicBezTo>
                      <a:pt x="526" y="139"/>
                      <a:pt x="526" y="139"/>
                      <a:pt x="526" y="139"/>
                    </a:cubicBezTo>
                    <a:cubicBezTo>
                      <a:pt x="526" y="138"/>
                      <a:pt x="526" y="138"/>
                      <a:pt x="526" y="138"/>
                    </a:cubicBezTo>
                    <a:cubicBezTo>
                      <a:pt x="526" y="138"/>
                      <a:pt x="526" y="138"/>
                      <a:pt x="526" y="138"/>
                    </a:cubicBezTo>
                    <a:cubicBezTo>
                      <a:pt x="526" y="139"/>
                      <a:pt x="526" y="139"/>
                      <a:pt x="526" y="139"/>
                    </a:cubicBezTo>
                    <a:close/>
                    <a:moveTo>
                      <a:pt x="551" y="137"/>
                    </a:moveTo>
                    <a:cubicBezTo>
                      <a:pt x="551" y="136"/>
                      <a:pt x="550" y="135"/>
                      <a:pt x="550" y="133"/>
                    </a:cubicBezTo>
                    <a:cubicBezTo>
                      <a:pt x="550" y="132"/>
                      <a:pt x="550" y="130"/>
                      <a:pt x="550" y="128"/>
                    </a:cubicBezTo>
                    <a:cubicBezTo>
                      <a:pt x="551" y="131"/>
                      <a:pt x="551" y="133"/>
                      <a:pt x="552" y="135"/>
                    </a:cubicBezTo>
                    <a:cubicBezTo>
                      <a:pt x="552" y="136"/>
                      <a:pt x="552" y="137"/>
                      <a:pt x="551" y="137"/>
                    </a:cubicBezTo>
                    <a:close/>
                    <a:moveTo>
                      <a:pt x="558" y="99"/>
                    </a:moveTo>
                    <a:cubicBezTo>
                      <a:pt x="556" y="95"/>
                      <a:pt x="554" y="92"/>
                      <a:pt x="552" y="90"/>
                    </a:cubicBezTo>
                    <a:cubicBezTo>
                      <a:pt x="554" y="93"/>
                      <a:pt x="556" y="97"/>
                      <a:pt x="557" y="101"/>
                    </a:cubicBezTo>
                    <a:cubicBezTo>
                      <a:pt x="556" y="110"/>
                      <a:pt x="555" y="118"/>
                      <a:pt x="554" y="125"/>
                    </a:cubicBezTo>
                    <a:cubicBezTo>
                      <a:pt x="553" y="122"/>
                      <a:pt x="552" y="119"/>
                      <a:pt x="551" y="116"/>
                    </a:cubicBezTo>
                    <a:cubicBezTo>
                      <a:pt x="551" y="102"/>
                      <a:pt x="552" y="86"/>
                      <a:pt x="553" y="72"/>
                    </a:cubicBezTo>
                    <a:cubicBezTo>
                      <a:pt x="556" y="75"/>
                      <a:pt x="558" y="79"/>
                      <a:pt x="560" y="82"/>
                    </a:cubicBezTo>
                    <a:cubicBezTo>
                      <a:pt x="559" y="88"/>
                      <a:pt x="558" y="93"/>
                      <a:pt x="558" y="99"/>
                    </a:cubicBezTo>
                    <a:close/>
                    <a:moveTo>
                      <a:pt x="561" y="142"/>
                    </a:moveTo>
                    <a:cubicBezTo>
                      <a:pt x="561" y="134"/>
                      <a:pt x="562" y="127"/>
                      <a:pt x="562" y="121"/>
                    </a:cubicBezTo>
                    <a:cubicBezTo>
                      <a:pt x="563" y="123"/>
                      <a:pt x="563" y="125"/>
                      <a:pt x="563" y="127"/>
                    </a:cubicBezTo>
                    <a:cubicBezTo>
                      <a:pt x="562" y="136"/>
                      <a:pt x="561" y="142"/>
                      <a:pt x="561" y="142"/>
                    </a:cubicBezTo>
                    <a:close/>
                    <a:moveTo>
                      <a:pt x="564" y="144"/>
                    </a:moveTo>
                    <a:cubicBezTo>
                      <a:pt x="564" y="142"/>
                      <a:pt x="564" y="140"/>
                      <a:pt x="565" y="137"/>
                    </a:cubicBezTo>
                    <a:cubicBezTo>
                      <a:pt x="565" y="138"/>
                      <a:pt x="565" y="138"/>
                      <a:pt x="565" y="138"/>
                    </a:cubicBezTo>
                    <a:cubicBezTo>
                      <a:pt x="564" y="142"/>
                      <a:pt x="564" y="144"/>
                      <a:pt x="564" y="144"/>
                    </a:cubicBezTo>
                    <a:close/>
                    <a:moveTo>
                      <a:pt x="563" y="110"/>
                    </a:moveTo>
                    <a:cubicBezTo>
                      <a:pt x="563" y="103"/>
                      <a:pt x="564" y="96"/>
                      <a:pt x="564" y="90"/>
                    </a:cubicBezTo>
                    <a:cubicBezTo>
                      <a:pt x="566" y="93"/>
                      <a:pt x="567" y="96"/>
                      <a:pt x="568" y="99"/>
                    </a:cubicBezTo>
                    <a:cubicBezTo>
                      <a:pt x="567" y="105"/>
                      <a:pt x="566" y="111"/>
                      <a:pt x="565" y="116"/>
                    </a:cubicBezTo>
                    <a:cubicBezTo>
                      <a:pt x="564" y="114"/>
                      <a:pt x="564" y="112"/>
                      <a:pt x="563" y="110"/>
                    </a:cubicBezTo>
                    <a:close/>
                    <a:moveTo>
                      <a:pt x="568" y="124"/>
                    </a:moveTo>
                    <a:cubicBezTo>
                      <a:pt x="568" y="123"/>
                      <a:pt x="567" y="122"/>
                      <a:pt x="567" y="121"/>
                    </a:cubicBezTo>
                    <a:cubicBezTo>
                      <a:pt x="568" y="115"/>
                      <a:pt x="568" y="109"/>
                      <a:pt x="569" y="103"/>
                    </a:cubicBezTo>
                    <a:cubicBezTo>
                      <a:pt x="570" y="105"/>
                      <a:pt x="570" y="107"/>
                      <a:pt x="571" y="109"/>
                    </a:cubicBezTo>
                    <a:cubicBezTo>
                      <a:pt x="570" y="114"/>
                      <a:pt x="569" y="119"/>
                      <a:pt x="568" y="124"/>
                    </a:cubicBezTo>
                    <a:close/>
                    <a:moveTo>
                      <a:pt x="574" y="146"/>
                    </a:moveTo>
                    <a:cubicBezTo>
                      <a:pt x="574" y="145"/>
                      <a:pt x="574" y="145"/>
                      <a:pt x="574" y="145"/>
                    </a:cubicBezTo>
                    <a:cubicBezTo>
                      <a:pt x="574" y="144"/>
                      <a:pt x="574" y="143"/>
                      <a:pt x="574" y="142"/>
                    </a:cubicBezTo>
                    <a:cubicBezTo>
                      <a:pt x="574" y="142"/>
                      <a:pt x="574" y="143"/>
                      <a:pt x="574" y="144"/>
                    </a:cubicBezTo>
                    <a:cubicBezTo>
                      <a:pt x="574" y="145"/>
                      <a:pt x="574" y="145"/>
                      <a:pt x="574" y="146"/>
                    </a:cubicBezTo>
                    <a:close/>
                    <a:moveTo>
                      <a:pt x="597" y="118"/>
                    </a:moveTo>
                    <a:cubicBezTo>
                      <a:pt x="596" y="114"/>
                      <a:pt x="595" y="111"/>
                      <a:pt x="593" y="107"/>
                    </a:cubicBezTo>
                    <a:cubicBezTo>
                      <a:pt x="593" y="96"/>
                      <a:pt x="593" y="84"/>
                      <a:pt x="593" y="74"/>
                    </a:cubicBezTo>
                    <a:cubicBezTo>
                      <a:pt x="593" y="70"/>
                      <a:pt x="593" y="67"/>
                      <a:pt x="592" y="65"/>
                    </a:cubicBezTo>
                    <a:cubicBezTo>
                      <a:pt x="593" y="74"/>
                      <a:pt x="597" y="84"/>
                      <a:pt x="600" y="94"/>
                    </a:cubicBezTo>
                    <a:cubicBezTo>
                      <a:pt x="599" y="102"/>
                      <a:pt x="598" y="110"/>
                      <a:pt x="597" y="118"/>
                    </a:cubicBezTo>
                    <a:close/>
                    <a:moveTo>
                      <a:pt x="626" y="124"/>
                    </a:moveTo>
                    <a:cubicBezTo>
                      <a:pt x="626" y="122"/>
                      <a:pt x="625" y="120"/>
                      <a:pt x="625" y="117"/>
                    </a:cubicBezTo>
                    <a:cubicBezTo>
                      <a:pt x="626" y="109"/>
                      <a:pt x="627" y="100"/>
                      <a:pt x="627" y="92"/>
                    </a:cubicBezTo>
                    <a:cubicBezTo>
                      <a:pt x="629" y="96"/>
                      <a:pt x="630" y="100"/>
                      <a:pt x="630" y="104"/>
                    </a:cubicBezTo>
                    <a:cubicBezTo>
                      <a:pt x="629" y="111"/>
                      <a:pt x="627" y="118"/>
                      <a:pt x="626" y="124"/>
                    </a:cubicBezTo>
                    <a:close/>
                    <a:moveTo>
                      <a:pt x="667" y="133"/>
                    </a:moveTo>
                    <a:cubicBezTo>
                      <a:pt x="666" y="130"/>
                      <a:pt x="665" y="126"/>
                      <a:pt x="664" y="122"/>
                    </a:cubicBezTo>
                    <a:cubicBezTo>
                      <a:pt x="664" y="112"/>
                      <a:pt x="665" y="100"/>
                      <a:pt x="665" y="88"/>
                    </a:cubicBezTo>
                    <a:cubicBezTo>
                      <a:pt x="667" y="96"/>
                      <a:pt x="669" y="104"/>
                      <a:pt x="670" y="111"/>
                    </a:cubicBezTo>
                    <a:cubicBezTo>
                      <a:pt x="670" y="117"/>
                      <a:pt x="670" y="117"/>
                      <a:pt x="670" y="117"/>
                    </a:cubicBezTo>
                    <a:cubicBezTo>
                      <a:pt x="668" y="123"/>
                      <a:pt x="667" y="129"/>
                      <a:pt x="667" y="133"/>
                    </a:cubicBezTo>
                    <a:close/>
                    <a:moveTo>
                      <a:pt x="679" y="110"/>
                    </a:moveTo>
                    <a:cubicBezTo>
                      <a:pt x="679" y="113"/>
                      <a:pt x="679" y="116"/>
                      <a:pt x="679" y="119"/>
                    </a:cubicBezTo>
                    <a:cubicBezTo>
                      <a:pt x="678" y="122"/>
                      <a:pt x="678" y="124"/>
                      <a:pt x="677" y="127"/>
                    </a:cubicBezTo>
                    <a:cubicBezTo>
                      <a:pt x="677" y="119"/>
                      <a:pt x="676" y="111"/>
                      <a:pt x="675" y="104"/>
                    </a:cubicBezTo>
                    <a:cubicBezTo>
                      <a:pt x="676" y="98"/>
                      <a:pt x="676" y="91"/>
                      <a:pt x="677" y="86"/>
                    </a:cubicBezTo>
                    <a:cubicBezTo>
                      <a:pt x="679" y="93"/>
                      <a:pt x="679" y="102"/>
                      <a:pt x="679" y="110"/>
                    </a:cubicBezTo>
                    <a:close/>
                    <a:moveTo>
                      <a:pt x="689" y="142"/>
                    </a:moveTo>
                    <a:cubicBezTo>
                      <a:pt x="689" y="142"/>
                      <a:pt x="689" y="141"/>
                      <a:pt x="690" y="138"/>
                    </a:cubicBezTo>
                    <a:cubicBezTo>
                      <a:pt x="691" y="120"/>
                      <a:pt x="690" y="96"/>
                      <a:pt x="689" y="77"/>
                    </a:cubicBezTo>
                    <a:cubicBezTo>
                      <a:pt x="691" y="81"/>
                      <a:pt x="693" y="86"/>
                      <a:pt x="694" y="92"/>
                    </a:cubicBezTo>
                    <a:cubicBezTo>
                      <a:pt x="692" y="108"/>
                      <a:pt x="690" y="129"/>
                      <a:pt x="690" y="138"/>
                    </a:cubicBezTo>
                    <a:cubicBezTo>
                      <a:pt x="690" y="139"/>
                      <a:pt x="689" y="141"/>
                      <a:pt x="689" y="142"/>
                    </a:cubicBezTo>
                    <a:close/>
                    <a:moveTo>
                      <a:pt x="693" y="129"/>
                    </a:moveTo>
                    <a:cubicBezTo>
                      <a:pt x="693" y="119"/>
                      <a:pt x="694" y="107"/>
                      <a:pt x="695" y="97"/>
                    </a:cubicBezTo>
                    <a:cubicBezTo>
                      <a:pt x="695" y="100"/>
                      <a:pt x="695" y="103"/>
                      <a:pt x="695" y="106"/>
                    </a:cubicBezTo>
                    <a:cubicBezTo>
                      <a:pt x="695" y="114"/>
                      <a:pt x="694" y="121"/>
                      <a:pt x="693" y="129"/>
                    </a:cubicBezTo>
                    <a:close/>
                    <a:moveTo>
                      <a:pt x="705" y="125"/>
                    </a:moveTo>
                    <a:cubicBezTo>
                      <a:pt x="705" y="120"/>
                      <a:pt x="705" y="113"/>
                      <a:pt x="705" y="107"/>
                    </a:cubicBezTo>
                    <a:cubicBezTo>
                      <a:pt x="705" y="114"/>
                      <a:pt x="705" y="120"/>
                      <a:pt x="705" y="125"/>
                    </a:cubicBezTo>
                    <a:close/>
                    <a:moveTo>
                      <a:pt x="720" y="112"/>
                    </a:moveTo>
                    <a:cubicBezTo>
                      <a:pt x="720" y="105"/>
                      <a:pt x="720" y="98"/>
                      <a:pt x="719" y="91"/>
                    </a:cubicBezTo>
                    <a:cubicBezTo>
                      <a:pt x="720" y="95"/>
                      <a:pt x="720" y="99"/>
                      <a:pt x="720" y="103"/>
                    </a:cubicBezTo>
                    <a:cubicBezTo>
                      <a:pt x="720" y="106"/>
                      <a:pt x="720" y="109"/>
                      <a:pt x="720" y="112"/>
                    </a:cubicBezTo>
                    <a:close/>
                    <a:moveTo>
                      <a:pt x="730" y="129"/>
                    </a:moveTo>
                    <a:cubicBezTo>
                      <a:pt x="730" y="129"/>
                      <a:pt x="730" y="129"/>
                      <a:pt x="730" y="130"/>
                    </a:cubicBezTo>
                    <a:cubicBezTo>
                      <a:pt x="729" y="132"/>
                      <a:pt x="728" y="134"/>
                      <a:pt x="728" y="137"/>
                    </a:cubicBezTo>
                    <a:cubicBezTo>
                      <a:pt x="728" y="136"/>
                      <a:pt x="728" y="136"/>
                      <a:pt x="728" y="136"/>
                    </a:cubicBezTo>
                    <a:cubicBezTo>
                      <a:pt x="728" y="134"/>
                      <a:pt x="729" y="132"/>
                      <a:pt x="730" y="130"/>
                    </a:cubicBezTo>
                    <a:cubicBezTo>
                      <a:pt x="730" y="129"/>
                      <a:pt x="730" y="129"/>
                      <a:pt x="730" y="129"/>
                    </a:cubicBezTo>
                    <a:cubicBezTo>
                      <a:pt x="730" y="129"/>
                      <a:pt x="730" y="129"/>
                      <a:pt x="730" y="129"/>
                    </a:cubicBezTo>
                    <a:close/>
                    <a:moveTo>
                      <a:pt x="767" y="130"/>
                    </a:moveTo>
                    <a:cubicBezTo>
                      <a:pt x="766" y="132"/>
                      <a:pt x="765" y="134"/>
                      <a:pt x="765" y="136"/>
                    </a:cubicBezTo>
                    <a:cubicBezTo>
                      <a:pt x="764" y="131"/>
                      <a:pt x="764" y="126"/>
                      <a:pt x="764" y="121"/>
                    </a:cubicBezTo>
                    <a:cubicBezTo>
                      <a:pt x="766" y="115"/>
                      <a:pt x="768" y="110"/>
                      <a:pt x="769" y="104"/>
                    </a:cubicBezTo>
                    <a:cubicBezTo>
                      <a:pt x="768" y="114"/>
                      <a:pt x="767" y="123"/>
                      <a:pt x="767" y="130"/>
                    </a:cubicBezTo>
                    <a:close/>
                    <a:moveTo>
                      <a:pt x="782" y="124"/>
                    </a:moveTo>
                    <a:cubicBezTo>
                      <a:pt x="782" y="110"/>
                      <a:pt x="784" y="94"/>
                      <a:pt x="785" y="83"/>
                    </a:cubicBezTo>
                    <a:cubicBezTo>
                      <a:pt x="785" y="87"/>
                      <a:pt x="785" y="91"/>
                      <a:pt x="785" y="95"/>
                    </a:cubicBezTo>
                    <a:cubicBezTo>
                      <a:pt x="785" y="105"/>
                      <a:pt x="784" y="114"/>
                      <a:pt x="782" y="124"/>
                    </a:cubicBezTo>
                    <a:close/>
                    <a:moveTo>
                      <a:pt x="799" y="160"/>
                    </a:moveTo>
                    <a:cubicBezTo>
                      <a:pt x="799" y="159"/>
                      <a:pt x="799" y="159"/>
                      <a:pt x="799" y="159"/>
                    </a:cubicBezTo>
                    <a:cubicBezTo>
                      <a:pt x="799" y="159"/>
                      <a:pt x="799" y="159"/>
                      <a:pt x="799" y="159"/>
                    </a:cubicBezTo>
                    <a:cubicBezTo>
                      <a:pt x="799" y="159"/>
                      <a:pt x="799" y="159"/>
                      <a:pt x="799" y="160"/>
                    </a:cubicBezTo>
                    <a:close/>
                    <a:moveTo>
                      <a:pt x="811" y="116"/>
                    </a:moveTo>
                    <a:cubicBezTo>
                      <a:pt x="810" y="121"/>
                      <a:pt x="808" y="127"/>
                      <a:pt x="806" y="132"/>
                    </a:cubicBezTo>
                    <a:cubicBezTo>
                      <a:pt x="806" y="127"/>
                      <a:pt x="806" y="121"/>
                      <a:pt x="806" y="115"/>
                    </a:cubicBezTo>
                    <a:cubicBezTo>
                      <a:pt x="807" y="110"/>
                      <a:pt x="808" y="104"/>
                      <a:pt x="808" y="98"/>
                    </a:cubicBezTo>
                    <a:cubicBezTo>
                      <a:pt x="808" y="95"/>
                      <a:pt x="807" y="92"/>
                      <a:pt x="807" y="89"/>
                    </a:cubicBezTo>
                    <a:cubicBezTo>
                      <a:pt x="808" y="78"/>
                      <a:pt x="809" y="68"/>
                      <a:pt x="810" y="60"/>
                    </a:cubicBezTo>
                    <a:cubicBezTo>
                      <a:pt x="813" y="68"/>
                      <a:pt x="815" y="78"/>
                      <a:pt x="815" y="87"/>
                    </a:cubicBezTo>
                    <a:cubicBezTo>
                      <a:pt x="814" y="95"/>
                      <a:pt x="813" y="106"/>
                      <a:pt x="811" y="116"/>
                    </a:cubicBezTo>
                    <a:close/>
                    <a:moveTo>
                      <a:pt x="819" y="136"/>
                    </a:moveTo>
                    <a:cubicBezTo>
                      <a:pt x="819" y="137"/>
                      <a:pt x="819" y="138"/>
                      <a:pt x="818" y="139"/>
                    </a:cubicBezTo>
                    <a:cubicBezTo>
                      <a:pt x="818" y="137"/>
                      <a:pt x="818" y="135"/>
                      <a:pt x="818" y="133"/>
                    </a:cubicBezTo>
                    <a:cubicBezTo>
                      <a:pt x="819" y="130"/>
                      <a:pt x="819" y="128"/>
                      <a:pt x="820" y="125"/>
                    </a:cubicBezTo>
                    <a:cubicBezTo>
                      <a:pt x="820" y="129"/>
                      <a:pt x="819" y="133"/>
                      <a:pt x="819" y="136"/>
                    </a:cubicBezTo>
                    <a:close/>
                    <a:moveTo>
                      <a:pt x="835" y="126"/>
                    </a:moveTo>
                    <a:cubicBezTo>
                      <a:pt x="834" y="113"/>
                      <a:pt x="834" y="96"/>
                      <a:pt x="834" y="84"/>
                    </a:cubicBezTo>
                    <a:cubicBezTo>
                      <a:pt x="838" y="90"/>
                      <a:pt x="840" y="100"/>
                      <a:pt x="840" y="104"/>
                    </a:cubicBezTo>
                    <a:cubicBezTo>
                      <a:pt x="840" y="110"/>
                      <a:pt x="838" y="118"/>
                      <a:pt x="835" y="126"/>
                    </a:cubicBezTo>
                    <a:close/>
                    <a:moveTo>
                      <a:pt x="846" y="128"/>
                    </a:moveTo>
                    <a:cubicBezTo>
                      <a:pt x="848" y="113"/>
                      <a:pt x="847" y="91"/>
                      <a:pt x="847" y="76"/>
                    </a:cubicBezTo>
                    <a:cubicBezTo>
                      <a:pt x="849" y="83"/>
                      <a:pt x="851" y="90"/>
                      <a:pt x="851" y="96"/>
                    </a:cubicBezTo>
                    <a:cubicBezTo>
                      <a:pt x="851" y="107"/>
                      <a:pt x="849" y="117"/>
                      <a:pt x="846" y="128"/>
                    </a:cubicBezTo>
                    <a:close/>
                    <a:moveTo>
                      <a:pt x="886" y="112"/>
                    </a:moveTo>
                    <a:cubicBezTo>
                      <a:pt x="886" y="110"/>
                      <a:pt x="886" y="108"/>
                      <a:pt x="886" y="106"/>
                    </a:cubicBezTo>
                    <a:cubicBezTo>
                      <a:pt x="886" y="108"/>
                      <a:pt x="885" y="112"/>
                      <a:pt x="885" y="115"/>
                    </a:cubicBezTo>
                    <a:cubicBezTo>
                      <a:pt x="880" y="131"/>
                      <a:pt x="876" y="144"/>
                      <a:pt x="876" y="144"/>
                    </a:cubicBezTo>
                    <a:cubicBezTo>
                      <a:pt x="877" y="133"/>
                      <a:pt x="881" y="110"/>
                      <a:pt x="886" y="86"/>
                    </a:cubicBezTo>
                    <a:cubicBezTo>
                      <a:pt x="888" y="90"/>
                      <a:pt x="889" y="95"/>
                      <a:pt x="890" y="99"/>
                    </a:cubicBezTo>
                    <a:cubicBezTo>
                      <a:pt x="888" y="103"/>
                      <a:pt x="887" y="108"/>
                      <a:pt x="886" y="112"/>
                    </a:cubicBezTo>
                    <a:close/>
                    <a:moveTo>
                      <a:pt x="899" y="133"/>
                    </a:moveTo>
                    <a:cubicBezTo>
                      <a:pt x="899" y="133"/>
                      <a:pt x="899" y="134"/>
                      <a:pt x="898" y="134"/>
                    </a:cubicBezTo>
                    <a:cubicBezTo>
                      <a:pt x="898" y="134"/>
                      <a:pt x="898" y="134"/>
                      <a:pt x="898" y="134"/>
                    </a:cubicBezTo>
                    <a:cubicBezTo>
                      <a:pt x="898" y="134"/>
                      <a:pt x="899" y="133"/>
                      <a:pt x="899" y="133"/>
                    </a:cubicBezTo>
                    <a:cubicBezTo>
                      <a:pt x="899" y="126"/>
                      <a:pt x="900" y="117"/>
                      <a:pt x="901" y="107"/>
                    </a:cubicBezTo>
                    <a:cubicBezTo>
                      <a:pt x="901" y="110"/>
                      <a:pt x="901" y="114"/>
                      <a:pt x="901" y="117"/>
                    </a:cubicBezTo>
                    <a:cubicBezTo>
                      <a:pt x="900" y="123"/>
                      <a:pt x="899" y="129"/>
                      <a:pt x="899" y="133"/>
                    </a:cubicBezTo>
                    <a:close/>
                    <a:moveTo>
                      <a:pt x="903" y="159"/>
                    </a:moveTo>
                    <a:cubicBezTo>
                      <a:pt x="903" y="159"/>
                      <a:pt x="903" y="159"/>
                      <a:pt x="903" y="159"/>
                    </a:cubicBezTo>
                    <a:cubicBezTo>
                      <a:pt x="903" y="159"/>
                      <a:pt x="903" y="159"/>
                      <a:pt x="903" y="159"/>
                    </a:cubicBezTo>
                    <a:cubicBezTo>
                      <a:pt x="903" y="159"/>
                      <a:pt x="903" y="159"/>
                      <a:pt x="903" y="159"/>
                    </a:cubicBezTo>
                    <a:close/>
                    <a:moveTo>
                      <a:pt x="944" y="143"/>
                    </a:moveTo>
                    <a:cubicBezTo>
                      <a:pt x="944" y="142"/>
                      <a:pt x="944" y="142"/>
                      <a:pt x="944" y="141"/>
                    </a:cubicBezTo>
                    <a:cubicBezTo>
                      <a:pt x="944" y="135"/>
                      <a:pt x="945" y="127"/>
                      <a:pt x="946" y="117"/>
                    </a:cubicBezTo>
                    <a:cubicBezTo>
                      <a:pt x="946" y="121"/>
                      <a:pt x="946" y="125"/>
                      <a:pt x="946" y="129"/>
                    </a:cubicBezTo>
                    <a:cubicBezTo>
                      <a:pt x="945" y="135"/>
                      <a:pt x="945" y="139"/>
                      <a:pt x="944" y="143"/>
                    </a:cubicBezTo>
                    <a:close/>
                    <a:moveTo>
                      <a:pt x="948" y="117"/>
                    </a:moveTo>
                    <a:cubicBezTo>
                      <a:pt x="947" y="115"/>
                      <a:pt x="947" y="113"/>
                      <a:pt x="946" y="111"/>
                    </a:cubicBezTo>
                    <a:cubicBezTo>
                      <a:pt x="946" y="108"/>
                      <a:pt x="947" y="104"/>
                      <a:pt x="947" y="100"/>
                    </a:cubicBezTo>
                    <a:cubicBezTo>
                      <a:pt x="948" y="103"/>
                      <a:pt x="948" y="106"/>
                      <a:pt x="949" y="108"/>
                    </a:cubicBezTo>
                    <a:cubicBezTo>
                      <a:pt x="948" y="111"/>
                      <a:pt x="948" y="114"/>
                      <a:pt x="948" y="117"/>
                    </a:cubicBezTo>
                    <a:close/>
                    <a:moveTo>
                      <a:pt x="956" y="133"/>
                    </a:moveTo>
                    <a:cubicBezTo>
                      <a:pt x="956" y="133"/>
                      <a:pt x="956" y="133"/>
                      <a:pt x="956" y="133"/>
                    </a:cubicBezTo>
                    <a:cubicBezTo>
                      <a:pt x="957" y="130"/>
                      <a:pt x="957" y="127"/>
                      <a:pt x="957" y="124"/>
                    </a:cubicBezTo>
                    <a:cubicBezTo>
                      <a:pt x="957" y="125"/>
                      <a:pt x="957" y="126"/>
                      <a:pt x="957" y="128"/>
                    </a:cubicBezTo>
                    <a:cubicBezTo>
                      <a:pt x="957" y="130"/>
                      <a:pt x="957" y="131"/>
                      <a:pt x="956" y="133"/>
                    </a:cubicBezTo>
                    <a:close/>
                    <a:moveTo>
                      <a:pt x="993" y="142"/>
                    </a:moveTo>
                    <a:cubicBezTo>
                      <a:pt x="993" y="139"/>
                      <a:pt x="993" y="134"/>
                      <a:pt x="993" y="128"/>
                    </a:cubicBezTo>
                    <a:cubicBezTo>
                      <a:pt x="993" y="130"/>
                      <a:pt x="994" y="132"/>
                      <a:pt x="994" y="133"/>
                    </a:cubicBezTo>
                    <a:cubicBezTo>
                      <a:pt x="993" y="139"/>
                      <a:pt x="993" y="142"/>
                      <a:pt x="993" y="142"/>
                    </a:cubicBezTo>
                    <a:close/>
                    <a:moveTo>
                      <a:pt x="1015" y="135"/>
                    </a:moveTo>
                    <a:cubicBezTo>
                      <a:pt x="1014" y="134"/>
                      <a:pt x="1014" y="134"/>
                      <a:pt x="1014" y="133"/>
                    </a:cubicBezTo>
                    <a:cubicBezTo>
                      <a:pt x="1014" y="121"/>
                      <a:pt x="1014" y="103"/>
                      <a:pt x="1013" y="88"/>
                    </a:cubicBezTo>
                    <a:cubicBezTo>
                      <a:pt x="1015" y="94"/>
                      <a:pt x="1017" y="100"/>
                      <a:pt x="1018" y="106"/>
                    </a:cubicBezTo>
                    <a:cubicBezTo>
                      <a:pt x="1017" y="118"/>
                      <a:pt x="1015" y="128"/>
                      <a:pt x="1015" y="135"/>
                    </a:cubicBezTo>
                    <a:close/>
                    <a:moveTo>
                      <a:pt x="1021" y="145"/>
                    </a:moveTo>
                    <a:cubicBezTo>
                      <a:pt x="1021" y="141"/>
                      <a:pt x="1021" y="136"/>
                      <a:pt x="1022" y="129"/>
                    </a:cubicBezTo>
                    <a:cubicBezTo>
                      <a:pt x="1022" y="133"/>
                      <a:pt x="1022" y="136"/>
                      <a:pt x="1023" y="139"/>
                    </a:cubicBezTo>
                    <a:cubicBezTo>
                      <a:pt x="1022" y="143"/>
                      <a:pt x="1021" y="145"/>
                      <a:pt x="1021" y="145"/>
                    </a:cubicBezTo>
                    <a:close/>
                    <a:moveTo>
                      <a:pt x="1027" y="159"/>
                    </a:moveTo>
                    <a:cubicBezTo>
                      <a:pt x="1027" y="159"/>
                      <a:pt x="1027" y="159"/>
                      <a:pt x="1027" y="159"/>
                    </a:cubicBezTo>
                    <a:cubicBezTo>
                      <a:pt x="1027" y="159"/>
                      <a:pt x="1027" y="158"/>
                      <a:pt x="1027" y="158"/>
                    </a:cubicBezTo>
                    <a:cubicBezTo>
                      <a:pt x="1027" y="159"/>
                      <a:pt x="1028" y="160"/>
                      <a:pt x="1028" y="160"/>
                    </a:cubicBezTo>
                    <a:cubicBezTo>
                      <a:pt x="1028" y="160"/>
                      <a:pt x="1027" y="159"/>
                      <a:pt x="1027" y="159"/>
                    </a:cubicBezTo>
                    <a:close/>
                    <a:moveTo>
                      <a:pt x="1028" y="121"/>
                    </a:moveTo>
                    <a:cubicBezTo>
                      <a:pt x="1026" y="117"/>
                      <a:pt x="1025" y="114"/>
                      <a:pt x="1023" y="110"/>
                    </a:cubicBezTo>
                    <a:cubicBezTo>
                      <a:pt x="1024" y="105"/>
                      <a:pt x="1024" y="99"/>
                      <a:pt x="1025" y="94"/>
                    </a:cubicBezTo>
                    <a:cubicBezTo>
                      <a:pt x="1026" y="100"/>
                      <a:pt x="1027" y="108"/>
                      <a:pt x="1029" y="116"/>
                    </a:cubicBezTo>
                    <a:cubicBezTo>
                      <a:pt x="1029" y="118"/>
                      <a:pt x="1028" y="119"/>
                      <a:pt x="1028" y="121"/>
                    </a:cubicBezTo>
                    <a:close/>
                    <a:moveTo>
                      <a:pt x="1036" y="142"/>
                    </a:moveTo>
                    <a:cubicBezTo>
                      <a:pt x="1035" y="138"/>
                      <a:pt x="1033" y="134"/>
                      <a:pt x="1031" y="129"/>
                    </a:cubicBezTo>
                    <a:cubicBezTo>
                      <a:pt x="1031" y="129"/>
                      <a:pt x="1031" y="128"/>
                      <a:pt x="1032" y="127"/>
                    </a:cubicBezTo>
                    <a:cubicBezTo>
                      <a:pt x="1033" y="132"/>
                      <a:pt x="1035" y="137"/>
                      <a:pt x="1036" y="142"/>
                    </a:cubicBezTo>
                    <a:cubicBezTo>
                      <a:pt x="1039" y="149"/>
                      <a:pt x="1041" y="153"/>
                      <a:pt x="1041" y="155"/>
                    </a:cubicBezTo>
                    <a:cubicBezTo>
                      <a:pt x="1040" y="151"/>
                      <a:pt x="1038" y="147"/>
                      <a:pt x="1036" y="142"/>
                    </a:cubicBezTo>
                    <a:close/>
                    <a:moveTo>
                      <a:pt x="1261" y="88"/>
                    </a:moveTo>
                    <a:cubicBezTo>
                      <a:pt x="1262" y="90"/>
                      <a:pt x="1263" y="93"/>
                      <a:pt x="1263" y="95"/>
                    </a:cubicBezTo>
                    <a:cubicBezTo>
                      <a:pt x="1263" y="94"/>
                      <a:pt x="1262" y="93"/>
                      <a:pt x="1261" y="92"/>
                    </a:cubicBezTo>
                    <a:cubicBezTo>
                      <a:pt x="1261" y="90"/>
                      <a:pt x="1261" y="89"/>
                      <a:pt x="1261" y="88"/>
                    </a:cubicBezTo>
                    <a:close/>
                    <a:moveTo>
                      <a:pt x="1249" y="84"/>
                    </a:moveTo>
                    <a:cubicBezTo>
                      <a:pt x="1252" y="88"/>
                      <a:pt x="1254" y="92"/>
                      <a:pt x="1257" y="96"/>
                    </a:cubicBezTo>
                    <a:cubicBezTo>
                      <a:pt x="1257" y="97"/>
                      <a:pt x="1258" y="99"/>
                      <a:pt x="1258" y="100"/>
                    </a:cubicBezTo>
                    <a:cubicBezTo>
                      <a:pt x="1258" y="104"/>
                      <a:pt x="1257" y="108"/>
                      <a:pt x="1256" y="112"/>
                    </a:cubicBezTo>
                    <a:cubicBezTo>
                      <a:pt x="1254" y="105"/>
                      <a:pt x="1251" y="98"/>
                      <a:pt x="1248" y="92"/>
                    </a:cubicBezTo>
                    <a:cubicBezTo>
                      <a:pt x="1249" y="89"/>
                      <a:pt x="1249" y="86"/>
                      <a:pt x="1249" y="84"/>
                    </a:cubicBezTo>
                    <a:close/>
                    <a:moveTo>
                      <a:pt x="1254" y="111"/>
                    </a:moveTo>
                    <a:cubicBezTo>
                      <a:pt x="1251" y="108"/>
                      <a:pt x="1249" y="105"/>
                      <a:pt x="1247" y="102"/>
                    </a:cubicBezTo>
                    <a:cubicBezTo>
                      <a:pt x="1247" y="99"/>
                      <a:pt x="1248" y="96"/>
                      <a:pt x="1248" y="93"/>
                    </a:cubicBezTo>
                    <a:cubicBezTo>
                      <a:pt x="1250" y="99"/>
                      <a:pt x="1252" y="105"/>
                      <a:pt x="1254" y="111"/>
                    </a:cubicBezTo>
                    <a:close/>
                    <a:moveTo>
                      <a:pt x="1236" y="56"/>
                    </a:moveTo>
                    <a:cubicBezTo>
                      <a:pt x="1241" y="62"/>
                      <a:pt x="1244" y="68"/>
                      <a:pt x="1248" y="74"/>
                    </a:cubicBezTo>
                    <a:cubicBezTo>
                      <a:pt x="1244" y="69"/>
                      <a:pt x="1240" y="64"/>
                      <a:pt x="1236" y="60"/>
                    </a:cubicBezTo>
                    <a:cubicBezTo>
                      <a:pt x="1236" y="59"/>
                      <a:pt x="1236" y="57"/>
                      <a:pt x="1236" y="56"/>
                    </a:cubicBezTo>
                    <a:close/>
                    <a:moveTo>
                      <a:pt x="1235" y="64"/>
                    </a:moveTo>
                    <a:cubicBezTo>
                      <a:pt x="1239" y="69"/>
                      <a:pt x="1243" y="74"/>
                      <a:pt x="1247" y="80"/>
                    </a:cubicBezTo>
                    <a:cubicBezTo>
                      <a:pt x="1246" y="82"/>
                      <a:pt x="1245" y="83"/>
                      <a:pt x="1245" y="85"/>
                    </a:cubicBezTo>
                    <a:cubicBezTo>
                      <a:pt x="1245" y="84"/>
                      <a:pt x="1244" y="83"/>
                      <a:pt x="1244" y="83"/>
                    </a:cubicBezTo>
                    <a:cubicBezTo>
                      <a:pt x="1244" y="83"/>
                      <a:pt x="1245" y="84"/>
                      <a:pt x="1245" y="85"/>
                    </a:cubicBezTo>
                    <a:cubicBezTo>
                      <a:pt x="1244" y="88"/>
                      <a:pt x="1243" y="91"/>
                      <a:pt x="1242" y="94"/>
                    </a:cubicBezTo>
                    <a:cubicBezTo>
                      <a:pt x="1239" y="90"/>
                      <a:pt x="1236" y="85"/>
                      <a:pt x="1233" y="80"/>
                    </a:cubicBezTo>
                    <a:cubicBezTo>
                      <a:pt x="1234" y="75"/>
                      <a:pt x="1235" y="69"/>
                      <a:pt x="1235" y="64"/>
                    </a:cubicBezTo>
                    <a:close/>
                    <a:moveTo>
                      <a:pt x="1226" y="139"/>
                    </a:moveTo>
                    <a:cubicBezTo>
                      <a:pt x="1226" y="120"/>
                      <a:pt x="1229" y="101"/>
                      <a:pt x="1233" y="83"/>
                    </a:cubicBezTo>
                    <a:cubicBezTo>
                      <a:pt x="1235" y="87"/>
                      <a:pt x="1238" y="91"/>
                      <a:pt x="1241" y="95"/>
                    </a:cubicBezTo>
                    <a:cubicBezTo>
                      <a:pt x="1235" y="114"/>
                      <a:pt x="1229" y="133"/>
                      <a:pt x="1227" y="152"/>
                    </a:cubicBezTo>
                    <a:cubicBezTo>
                      <a:pt x="1226" y="148"/>
                      <a:pt x="1226" y="143"/>
                      <a:pt x="1226" y="139"/>
                    </a:cubicBezTo>
                    <a:close/>
                    <a:moveTo>
                      <a:pt x="1245" y="143"/>
                    </a:moveTo>
                    <a:cubicBezTo>
                      <a:pt x="1245" y="142"/>
                      <a:pt x="1244" y="141"/>
                      <a:pt x="1243" y="140"/>
                    </a:cubicBezTo>
                    <a:cubicBezTo>
                      <a:pt x="1244" y="141"/>
                      <a:pt x="1244" y="143"/>
                      <a:pt x="1245" y="144"/>
                    </a:cubicBezTo>
                    <a:cubicBezTo>
                      <a:pt x="1243" y="147"/>
                      <a:pt x="1242" y="149"/>
                      <a:pt x="1241" y="152"/>
                    </a:cubicBezTo>
                    <a:cubicBezTo>
                      <a:pt x="1241" y="146"/>
                      <a:pt x="1242" y="141"/>
                      <a:pt x="1243" y="135"/>
                    </a:cubicBezTo>
                    <a:cubicBezTo>
                      <a:pt x="1244" y="137"/>
                      <a:pt x="1245" y="139"/>
                      <a:pt x="1246" y="142"/>
                    </a:cubicBezTo>
                    <a:cubicBezTo>
                      <a:pt x="1246" y="142"/>
                      <a:pt x="1246" y="142"/>
                      <a:pt x="1245" y="143"/>
                    </a:cubicBezTo>
                    <a:close/>
                    <a:moveTo>
                      <a:pt x="1244" y="127"/>
                    </a:moveTo>
                    <a:cubicBezTo>
                      <a:pt x="1245" y="119"/>
                      <a:pt x="1246" y="111"/>
                      <a:pt x="1247" y="103"/>
                    </a:cubicBezTo>
                    <a:cubicBezTo>
                      <a:pt x="1250" y="107"/>
                      <a:pt x="1253" y="112"/>
                      <a:pt x="1255" y="116"/>
                    </a:cubicBezTo>
                    <a:cubicBezTo>
                      <a:pt x="1254" y="122"/>
                      <a:pt x="1252" y="127"/>
                      <a:pt x="1250" y="133"/>
                    </a:cubicBezTo>
                    <a:cubicBezTo>
                      <a:pt x="1248" y="131"/>
                      <a:pt x="1246" y="128"/>
                      <a:pt x="1244" y="127"/>
                    </a:cubicBezTo>
                    <a:close/>
                    <a:moveTo>
                      <a:pt x="1256" y="140"/>
                    </a:moveTo>
                    <a:cubicBezTo>
                      <a:pt x="1256" y="140"/>
                      <a:pt x="1255" y="140"/>
                      <a:pt x="1255" y="140"/>
                    </a:cubicBezTo>
                    <a:cubicBezTo>
                      <a:pt x="1256" y="135"/>
                      <a:pt x="1257" y="130"/>
                      <a:pt x="1258" y="125"/>
                    </a:cubicBezTo>
                    <a:cubicBezTo>
                      <a:pt x="1258" y="127"/>
                      <a:pt x="1259" y="129"/>
                      <a:pt x="1259" y="130"/>
                    </a:cubicBezTo>
                    <a:cubicBezTo>
                      <a:pt x="1258" y="134"/>
                      <a:pt x="1257" y="137"/>
                      <a:pt x="1256" y="140"/>
                    </a:cubicBezTo>
                    <a:close/>
                    <a:moveTo>
                      <a:pt x="1262" y="122"/>
                    </a:moveTo>
                    <a:cubicBezTo>
                      <a:pt x="1261" y="120"/>
                      <a:pt x="1260" y="119"/>
                      <a:pt x="1259" y="117"/>
                    </a:cubicBezTo>
                    <a:cubicBezTo>
                      <a:pt x="1259" y="114"/>
                      <a:pt x="1260" y="110"/>
                      <a:pt x="1260" y="107"/>
                    </a:cubicBezTo>
                    <a:cubicBezTo>
                      <a:pt x="1261" y="111"/>
                      <a:pt x="1262" y="115"/>
                      <a:pt x="1263" y="120"/>
                    </a:cubicBezTo>
                    <a:cubicBezTo>
                      <a:pt x="1263" y="120"/>
                      <a:pt x="1263" y="121"/>
                      <a:pt x="1262" y="122"/>
                    </a:cubicBezTo>
                    <a:close/>
                    <a:moveTo>
                      <a:pt x="1264" y="151"/>
                    </a:moveTo>
                    <a:cubicBezTo>
                      <a:pt x="1264" y="151"/>
                      <a:pt x="1264" y="151"/>
                      <a:pt x="1264" y="151"/>
                    </a:cubicBezTo>
                    <a:cubicBezTo>
                      <a:pt x="1264" y="150"/>
                      <a:pt x="1264" y="150"/>
                      <a:pt x="1264" y="149"/>
                    </a:cubicBezTo>
                    <a:cubicBezTo>
                      <a:pt x="1264" y="149"/>
                      <a:pt x="1264" y="149"/>
                      <a:pt x="1264" y="149"/>
                    </a:cubicBezTo>
                    <a:cubicBezTo>
                      <a:pt x="1264" y="150"/>
                      <a:pt x="1264" y="150"/>
                      <a:pt x="1264" y="151"/>
                    </a:cubicBezTo>
                    <a:close/>
                    <a:moveTo>
                      <a:pt x="1264" y="118"/>
                    </a:moveTo>
                    <a:cubicBezTo>
                      <a:pt x="1263" y="112"/>
                      <a:pt x="1262" y="107"/>
                      <a:pt x="1261" y="102"/>
                    </a:cubicBezTo>
                    <a:cubicBezTo>
                      <a:pt x="1261" y="102"/>
                      <a:pt x="1261" y="102"/>
                      <a:pt x="1261" y="101"/>
                    </a:cubicBezTo>
                    <a:cubicBezTo>
                      <a:pt x="1263" y="105"/>
                      <a:pt x="1265" y="108"/>
                      <a:pt x="1267" y="112"/>
                    </a:cubicBezTo>
                    <a:cubicBezTo>
                      <a:pt x="1266" y="113"/>
                      <a:pt x="1265" y="115"/>
                      <a:pt x="1265" y="116"/>
                    </a:cubicBezTo>
                    <a:cubicBezTo>
                      <a:pt x="1265" y="117"/>
                      <a:pt x="1264" y="117"/>
                      <a:pt x="1264" y="118"/>
                    </a:cubicBezTo>
                    <a:close/>
                    <a:moveTo>
                      <a:pt x="1267" y="143"/>
                    </a:moveTo>
                    <a:cubicBezTo>
                      <a:pt x="1267" y="143"/>
                      <a:pt x="1266" y="142"/>
                      <a:pt x="1266" y="142"/>
                    </a:cubicBezTo>
                    <a:cubicBezTo>
                      <a:pt x="1267" y="141"/>
                      <a:pt x="1267" y="141"/>
                      <a:pt x="1267" y="140"/>
                    </a:cubicBezTo>
                    <a:cubicBezTo>
                      <a:pt x="1267" y="141"/>
                      <a:pt x="1267" y="141"/>
                      <a:pt x="1267" y="142"/>
                    </a:cubicBezTo>
                    <a:cubicBezTo>
                      <a:pt x="1267" y="142"/>
                      <a:pt x="1267" y="142"/>
                      <a:pt x="1267" y="143"/>
                    </a:cubicBezTo>
                    <a:close/>
                    <a:moveTo>
                      <a:pt x="1272" y="151"/>
                    </a:moveTo>
                    <a:cubicBezTo>
                      <a:pt x="1272" y="151"/>
                      <a:pt x="1272" y="151"/>
                      <a:pt x="1272" y="151"/>
                    </a:cubicBezTo>
                    <a:cubicBezTo>
                      <a:pt x="1272" y="151"/>
                      <a:pt x="1272" y="152"/>
                      <a:pt x="1272" y="152"/>
                    </a:cubicBezTo>
                    <a:cubicBezTo>
                      <a:pt x="1272" y="152"/>
                      <a:pt x="1272" y="152"/>
                      <a:pt x="1272" y="151"/>
                    </a:cubicBezTo>
                    <a:close/>
                    <a:moveTo>
                      <a:pt x="1274" y="126"/>
                    </a:moveTo>
                    <a:cubicBezTo>
                      <a:pt x="1274" y="128"/>
                      <a:pt x="1273" y="129"/>
                      <a:pt x="1272" y="131"/>
                    </a:cubicBezTo>
                    <a:cubicBezTo>
                      <a:pt x="1272" y="129"/>
                      <a:pt x="1272" y="127"/>
                      <a:pt x="1272" y="125"/>
                    </a:cubicBezTo>
                    <a:cubicBezTo>
                      <a:pt x="1272" y="124"/>
                      <a:pt x="1272" y="123"/>
                      <a:pt x="1273" y="122"/>
                    </a:cubicBezTo>
                    <a:cubicBezTo>
                      <a:pt x="1273" y="123"/>
                      <a:pt x="1274" y="124"/>
                      <a:pt x="1274" y="125"/>
                    </a:cubicBezTo>
                    <a:lnTo>
                      <a:pt x="1274" y="126"/>
                    </a:lnTo>
                    <a:close/>
                    <a:moveTo>
                      <a:pt x="1282" y="91"/>
                    </a:moveTo>
                    <a:cubicBezTo>
                      <a:pt x="1282" y="93"/>
                      <a:pt x="1282" y="94"/>
                      <a:pt x="1282" y="96"/>
                    </a:cubicBezTo>
                    <a:cubicBezTo>
                      <a:pt x="1282" y="95"/>
                      <a:pt x="1282" y="94"/>
                      <a:pt x="1281" y="93"/>
                    </a:cubicBezTo>
                    <a:cubicBezTo>
                      <a:pt x="1281" y="93"/>
                      <a:pt x="1282" y="92"/>
                      <a:pt x="1282" y="91"/>
                    </a:cubicBezTo>
                    <a:close/>
                    <a:moveTo>
                      <a:pt x="1280" y="117"/>
                    </a:moveTo>
                    <a:cubicBezTo>
                      <a:pt x="1279" y="113"/>
                      <a:pt x="1278" y="110"/>
                      <a:pt x="1278" y="106"/>
                    </a:cubicBezTo>
                    <a:cubicBezTo>
                      <a:pt x="1278" y="106"/>
                      <a:pt x="1278" y="105"/>
                      <a:pt x="1278" y="104"/>
                    </a:cubicBezTo>
                    <a:cubicBezTo>
                      <a:pt x="1279" y="107"/>
                      <a:pt x="1280" y="111"/>
                      <a:pt x="1281" y="114"/>
                    </a:cubicBezTo>
                    <a:cubicBezTo>
                      <a:pt x="1281" y="115"/>
                      <a:pt x="1280" y="116"/>
                      <a:pt x="1280" y="117"/>
                    </a:cubicBezTo>
                    <a:close/>
                    <a:moveTo>
                      <a:pt x="1283" y="127"/>
                    </a:moveTo>
                    <a:cubicBezTo>
                      <a:pt x="1282" y="127"/>
                      <a:pt x="1282" y="126"/>
                      <a:pt x="1282" y="126"/>
                    </a:cubicBezTo>
                    <a:cubicBezTo>
                      <a:pt x="1282" y="125"/>
                      <a:pt x="1282" y="125"/>
                      <a:pt x="1283" y="124"/>
                    </a:cubicBezTo>
                    <a:cubicBezTo>
                      <a:pt x="1283" y="125"/>
                      <a:pt x="1283" y="126"/>
                      <a:pt x="1283" y="127"/>
                    </a:cubicBezTo>
                    <a:close/>
                    <a:moveTo>
                      <a:pt x="1289" y="141"/>
                    </a:moveTo>
                    <a:cubicBezTo>
                      <a:pt x="1289" y="140"/>
                      <a:pt x="1289" y="140"/>
                      <a:pt x="1289" y="140"/>
                    </a:cubicBezTo>
                    <a:cubicBezTo>
                      <a:pt x="1289" y="139"/>
                      <a:pt x="1289" y="139"/>
                      <a:pt x="1289" y="139"/>
                    </a:cubicBezTo>
                    <a:cubicBezTo>
                      <a:pt x="1289" y="139"/>
                      <a:pt x="1289" y="140"/>
                      <a:pt x="1289" y="141"/>
                    </a:cubicBezTo>
                    <a:close/>
                    <a:moveTo>
                      <a:pt x="1321" y="64"/>
                    </a:moveTo>
                    <a:cubicBezTo>
                      <a:pt x="1322" y="69"/>
                      <a:pt x="1323" y="75"/>
                      <a:pt x="1324" y="80"/>
                    </a:cubicBezTo>
                    <a:cubicBezTo>
                      <a:pt x="1322" y="83"/>
                      <a:pt x="1321" y="85"/>
                      <a:pt x="1319" y="87"/>
                    </a:cubicBezTo>
                    <a:cubicBezTo>
                      <a:pt x="1319" y="86"/>
                      <a:pt x="1318" y="84"/>
                      <a:pt x="1317" y="83"/>
                    </a:cubicBezTo>
                    <a:cubicBezTo>
                      <a:pt x="1318" y="84"/>
                      <a:pt x="1319" y="86"/>
                      <a:pt x="1319" y="87"/>
                    </a:cubicBezTo>
                    <a:cubicBezTo>
                      <a:pt x="1318" y="90"/>
                      <a:pt x="1316" y="92"/>
                      <a:pt x="1315" y="94"/>
                    </a:cubicBezTo>
                    <a:cubicBezTo>
                      <a:pt x="1313" y="89"/>
                      <a:pt x="1312" y="85"/>
                      <a:pt x="1310" y="80"/>
                    </a:cubicBezTo>
                    <a:cubicBezTo>
                      <a:pt x="1314" y="74"/>
                      <a:pt x="1318" y="69"/>
                      <a:pt x="1321" y="64"/>
                    </a:cubicBezTo>
                    <a:close/>
                    <a:moveTo>
                      <a:pt x="1292" y="108"/>
                    </a:moveTo>
                    <a:cubicBezTo>
                      <a:pt x="1293" y="106"/>
                      <a:pt x="1295" y="104"/>
                      <a:pt x="1296" y="101"/>
                    </a:cubicBezTo>
                    <a:cubicBezTo>
                      <a:pt x="1296" y="107"/>
                      <a:pt x="1297" y="112"/>
                      <a:pt x="1298" y="117"/>
                    </a:cubicBezTo>
                    <a:cubicBezTo>
                      <a:pt x="1297" y="119"/>
                      <a:pt x="1295" y="120"/>
                      <a:pt x="1294" y="122"/>
                    </a:cubicBezTo>
                    <a:cubicBezTo>
                      <a:pt x="1294" y="117"/>
                      <a:pt x="1293" y="113"/>
                      <a:pt x="1292" y="108"/>
                    </a:cubicBezTo>
                    <a:close/>
                    <a:moveTo>
                      <a:pt x="1299" y="134"/>
                    </a:moveTo>
                    <a:cubicBezTo>
                      <a:pt x="1298" y="131"/>
                      <a:pt x="1297" y="128"/>
                      <a:pt x="1296" y="126"/>
                    </a:cubicBezTo>
                    <a:cubicBezTo>
                      <a:pt x="1297" y="125"/>
                      <a:pt x="1298" y="123"/>
                      <a:pt x="1298" y="122"/>
                    </a:cubicBezTo>
                    <a:cubicBezTo>
                      <a:pt x="1299" y="124"/>
                      <a:pt x="1299" y="125"/>
                      <a:pt x="1299" y="127"/>
                    </a:cubicBezTo>
                    <a:cubicBezTo>
                      <a:pt x="1299" y="129"/>
                      <a:pt x="1299" y="131"/>
                      <a:pt x="1299" y="134"/>
                    </a:cubicBezTo>
                    <a:close/>
                    <a:moveTo>
                      <a:pt x="1298" y="98"/>
                    </a:moveTo>
                    <a:cubicBezTo>
                      <a:pt x="1298" y="98"/>
                      <a:pt x="1298" y="98"/>
                      <a:pt x="1299" y="97"/>
                    </a:cubicBezTo>
                    <a:cubicBezTo>
                      <a:pt x="1299" y="101"/>
                      <a:pt x="1299" y="105"/>
                      <a:pt x="1299" y="108"/>
                    </a:cubicBezTo>
                    <a:cubicBezTo>
                      <a:pt x="1299" y="105"/>
                      <a:pt x="1298" y="101"/>
                      <a:pt x="1298" y="98"/>
                    </a:cubicBezTo>
                    <a:close/>
                    <a:moveTo>
                      <a:pt x="1298" y="82"/>
                    </a:moveTo>
                    <a:cubicBezTo>
                      <a:pt x="1298" y="78"/>
                      <a:pt x="1298" y="74"/>
                      <a:pt x="1299" y="72"/>
                    </a:cubicBezTo>
                    <a:cubicBezTo>
                      <a:pt x="1301" y="75"/>
                      <a:pt x="1302" y="78"/>
                      <a:pt x="1304" y="80"/>
                    </a:cubicBezTo>
                    <a:cubicBezTo>
                      <a:pt x="1302" y="82"/>
                      <a:pt x="1301" y="84"/>
                      <a:pt x="1299" y="86"/>
                    </a:cubicBezTo>
                    <a:cubicBezTo>
                      <a:pt x="1299" y="85"/>
                      <a:pt x="1298" y="83"/>
                      <a:pt x="1298" y="82"/>
                    </a:cubicBezTo>
                    <a:close/>
                    <a:moveTo>
                      <a:pt x="1302" y="92"/>
                    </a:moveTo>
                    <a:cubicBezTo>
                      <a:pt x="1303" y="90"/>
                      <a:pt x="1305" y="88"/>
                      <a:pt x="1306" y="86"/>
                    </a:cubicBezTo>
                    <a:cubicBezTo>
                      <a:pt x="1307" y="88"/>
                      <a:pt x="1308" y="91"/>
                      <a:pt x="1309" y="93"/>
                    </a:cubicBezTo>
                    <a:cubicBezTo>
                      <a:pt x="1309" y="96"/>
                      <a:pt x="1309" y="99"/>
                      <a:pt x="1310" y="102"/>
                    </a:cubicBezTo>
                    <a:cubicBezTo>
                      <a:pt x="1309" y="104"/>
                      <a:pt x="1308" y="105"/>
                      <a:pt x="1306" y="106"/>
                    </a:cubicBezTo>
                    <a:cubicBezTo>
                      <a:pt x="1305" y="102"/>
                      <a:pt x="1304" y="97"/>
                      <a:pt x="1302" y="92"/>
                    </a:cubicBezTo>
                    <a:close/>
                    <a:moveTo>
                      <a:pt x="1307" y="108"/>
                    </a:moveTo>
                    <a:cubicBezTo>
                      <a:pt x="1308" y="106"/>
                      <a:pt x="1309" y="104"/>
                      <a:pt x="1310" y="103"/>
                    </a:cubicBezTo>
                    <a:cubicBezTo>
                      <a:pt x="1312" y="118"/>
                      <a:pt x="1314" y="133"/>
                      <a:pt x="1316" y="149"/>
                    </a:cubicBezTo>
                    <a:cubicBezTo>
                      <a:pt x="1313" y="137"/>
                      <a:pt x="1311" y="122"/>
                      <a:pt x="1307" y="108"/>
                    </a:cubicBezTo>
                    <a:close/>
                    <a:moveTo>
                      <a:pt x="1315" y="95"/>
                    </a:moveTo>
                    <a:cubicBezTo>
                      <a:pt x="1317" y="93"/>
                      <a:pt x="1318" y="91"/>
                      <a:pt x="1320" y="89"/>
                    </a:cubicBezTo>
                    <a:cubicBezTo>
                      <a:pt x="1326" y="103"/>
                      <a:pt x="1327" y="120"/>
                      <a:pt x="1327" y="136"/>
                    </a:cubicBezTo>
                    <a:cubicBezTo>
                      <a:pt x="1324" y="122"/>
                      <a:pt x="1320" y="109"/>
                      <a:pt x="1315" y="95"/>
                    </a:cubicBezTo>
                    <a:close/>
                    <a:moveTo>
                      <a:pt x="1320" y="89"/>
                    </a:moveTo>
                    <a:cubicBezTo>
                      <a:pt x="1322" y="87"/>
                      <a:pt x="1323" y="85"/>
                      <a:pt x="1324" y="83"/>
                    </a:cubicBezTo>
                    <a:cubicBezTo>
                      <a:pt x="1325" y="90"/>
                      <a:pt x="1327" y="98"/>
                      <a:pt x="1328" y="105"/>
                    </a:cubicBezTo>
                    <a:cubicBezTo>
                      <a:pt x="1325" y="99"/>
                      <a:pt x="1323" y="94"/>
                      <a:pt x="1320" y="89"/>
                    </a:cubicBezTo>
                    <a:close/>
                    <a:moveTo>
                      <a:pt x="1333" y="92"/>
                    </a:moveTo>
                    <a:cubicBezTo>
                      <a:pt x="1331" y="87"/>
                      <a:pt x="1330" y="81"/>
                      <a:pt x="1329" y="74"/>
                    </a:cubicBezTo>
                    <a:cubicBezTo>
                      <a:pt x="1331" y="71"/>
                      <a:pt x="1333" y="68"/>
                      <a:pt x="1334" y="65"/>
                    </a:cubicBezTo>
                    <a:cubicBezTo>
                      <a:pt x="1336" y="69"/>
                      <a:pt x="1339" y="72"/>
                      <a:pt x="1341" y="75"/>
                    </a:cubicBezTo>
                    <a:cubicBezTo>
                      <a:pt x="1341" y="77"/>
                      <a:pt x="1341" y="79"/>
                      <a:pt x="1341" y="81"/>
                    </a:cubicBezTo>
                    <a:cubicBezTo>
                      <a:pt x="1340" y="80"/>
                      <a:pt x="1340" y="80"/>
                      <a:pt x="1339" y="79"/>
                    </a:cubicBezTo>
                    <a:cubicBezTo>
                      <a:pt x="1340" y="80"/>
                      <a:pt x="1340" y="81"/>
                      <a:pt x="1341" y="81"/>
                    </a:cubicBezTo>
                    <a:cubicBezTo>
                      <a:pt x="1340" y="86"/>
                      <a:pt x="1340" y="90"/>
                      <a:pt x="1340" y="91"/>
                    </a:cubicBezTo>
                    <a:cubicBezTo>
                      <a:pt x="1340" y="95"/>
                      <a:pt x="1340" y="100"/>
                      <a:pt x="1341" y="104"/>
                    </a:cubicBezTo>
                    <a:cubicBezTo>
                      <a:pt x="1340" y="101"/>
                      <a:pt x="1340" y="99"/>
                      <a:pt x="1339" y="96"/>
                    </a:cubicBezTo>
                    <a:cubicBezTo>
                      <a:pt x="1340" y="100"/>
                      <a:pt x="1340" y="104"/>
                      <a:pt x="1341" y="108"/>
                    </a:cubicBezTo>
                    <a:cubicBezTo>
                      <a:pt x="1341" y="120"/>
                      <a:pt x="1342" y="132"/>
                      <a:pt x="1342" y="143"/>
                    </a:cubicBezTo>
                    <a:cubicBezTo>
                      <a:pt x="1340" y="126"/>
                      <a:pt x="1337" y="109"/>
                      <a:pt x="1333" y="92"/>
                    </a:cubicBezTo>
                    <a:close/>
                    <a:moveTo>
                      <a:pt x="1356" y="125"/>
                    </a:moveTo>
                    <a:cubicBezTo>
                      <a:pt x="1353" y="116"/>
                      <a:pt x="1351" y="108"/>
                      <a:pt x="1348" y="99"/>
                    </a:cubicBezTo>
                    <a:cubicBezTo>
                      <a:pt x="1346" y="93"/>
                      <a:pt x="1345" y="87"/>
                      <a:pt x="1345" y="82"/>
                    </a:cubicBezTo>
                    <a:cubicBezTo>
                      <a:pt x="1350" y="91"/>
                      <a:pt x="1353" y="100"/>
                      <a:pt x="1356" y="109"/>
                    </a:cubicBezTo>
                    <a:cubicBezTo>
                      <a:pt x="1356" y="114"/>
                      <a:pt x="1356" y="120"/>
                      <a:pt x="1356" y="125"/>
                    </a:cubicBezTo>
                    <a:close/>
                    <a:moveTo>
                      <a:pt x="1356" y="97"/>
                    </a:moveTo>
                    <a:cubicBezTo>
                      <a:pt x="1353" y="90"/>
                      <a:pt x="1349" y="83"/>
                      <a:pt x="1344" y="77"/>
                    </a:cubicBezTo>
                    <a:cubicBezTo>
                      <a:pt x="1344" y="72"/>
                      <a:pt x="1343" y="67"/>
                      <a:pt x="1344" y="63"/>
                    </a:cubicBezTo>
                    <a:cubicBezTo>
                      <a:pt x="1349" y="70"/>
                      <a:pt x="1353" y="77"/>
                      <a:pt x="1357" y="85"/>
                    </a:cubicBezTo>
                    <a:cubicBezTo>
                      <a:pt x="1357" y="89"/>
                      <a:pt x="1357" y="93"/>
                      <a:pt x="1356" y="97"/>
                    </a:cubicBezTo>
                    <a:close/>
                    <a:moveTo>
                      <a:pt x="1366" y="119"/>
                    </a:moveTo>
                    <a:cubicBezTo>
                      <a:pt x="1365" y="110"/>
                      <a:pt x="1363" y="102"/>
                      <a:pt x="1361" y="93"/>
                    </a:cubicBezTo>
                    <a:cubicBezTo>
                      <a:pt x="1363" y="98"/>
                      <a:pt x="1366" y="104"/>
                      <a:pt x="1367" y="109"/>
                    </a:cubicBezTo>
                    <a:cubicBezTo>
                      <a:pt x="1368" y="112"/>
                      <a:pt x="1368" y="114"/>
                      <a:pt x="1369" y="116"/>
                    </a:cubicBezTo>
                    <a:cubicBezTo>
                      <a:pt x="1369" y="120"/>
                      <a:pt x="1369" y="124"/>
                      <a:pt x="1369" y="127"/>
                    </a:cubicBezTo>
                    <a:cubicBezTo>
                      <a:pt x="1368" y="125"/>
                      <a:pt x="1367" y="122"/>
                      <a:pt x="1366" y="119"/>
                    </a:cubicBezTo>
                    <a:close/>
                    <a:moveTo>
                      <a:pt x="1377" y="151"/>
                    </a:moveTo>
                    <a:cubicBezTo>
                      <a:pt x="1377" y="151"/>
                      <a:pt x="1377" y="151"/>
                      <a:pt x="1377" y="151"/>
                    </a:cubicBezTo>
                    <a:cubicBezTo>
                      <a:pt x="1377" y="151"/>
                      <a:pt x="1377" y="150"/>
                      <a:pt x="1377" y="150"/>
                    </a:cubicBezTo>
                    <a:cubicBezTo>
                      <a:pt x="1377" y="150"/>
                      <a:pt x="1377" y="150"/>
                      <a:pt x="1377" y="150"/>
                    </a:cubicBezTo>
                    <a:cubicBezTo>
                      <a:pt x="1377" y="151"/>
                      <a:pt x="1377" y="151"/>
                      <a:pt x="1377" y="151"/>
                    </a:cubicBezTo>
                    <a:close/>
                    <a:moveTo>
                      <a:pt x="1383" y="114"/>
                    </a:moveTo>
                    <a:cubicBezTo>
                      <a:pt x="1381" y="105"/>
                      <a:pt x="1378" y="96"/>
                      <a:pt x="1374" y="88"/>
                    </a:cubicBezTo>
                    <a:cubicBezTo>
                      <a:pt x="1378" y="97"/>
                      <a:pt x="1380" y="110"/>
                      <a:pt x="1382" y="122"/>
                    </a:cubicBezTo>
                    <a:cubicBezTo>
                      <a:pt x="1381" y="127"/>
                      <a:pt x="1380" y="132"/>
                      <a:pt x="1379" y="136"/>
                    </a:cubicBezTo>
                    <a:cubicBezTo>
                      <a:pt x="1378" y="134"/>
                      <a:pt x="1378" y="133"/>
                      <a:pt x="1377" y="131"/>
                    </a:cubicBezTo>
                    <a:cubicBezTo>
                      <a:pt x="1377" y="117"/>
                      <a:pt x="1376" y="102"/>
                      <a:pt x="1374" y="87"/>
                    </a:cubicBezTo>
                    <a:cubicBezTo>
                      <a:pt x="1374" y="87"/>
                      <a:pt x="1374" y="88"/>
                      <a:pt x="1374" y="88"/>
                    </a:cubicBezTo>
                    <a:cubicBezTo>
                      <a:pt x="1374" y="88"/>
                      <a:pt x="1374" y="87"/>
                      <a:pt x="1374" y="87"/>
                    </a:cubicBezTo>
                    <a:cubicBezTo>
                      <a:pt x="1373" y="82"/>
                      <a:pt x="1373" y="78"/>
                      <a:pt x="1372" y="73"/>
                    </a:cubicBezTo>
                    <a:cubicBezTo>
                      <a:pt x="1379" y="81"/>
                      <a:pt x="1383" y="91"/>
                      <a:pt x="1386" y="101"/>
                    </a:cubicBezTo>
                    <a:cubicBezTo>
                      <a:pt x="1385" y="105"/>
                      <a:pt x="1384" y="109"/>
                      <a:pt x="1383" y="114"/>
                    </a:cubicBezTo>
                    <a:close/>
                    <a:moveTo>
                      <a:pt x="1390" y="138"/>
                    </a:moveTo>
                    <a:cubicBezTo>
                      <a:pt x="1389" y="137"/>
                      <a:pt x="1389" y="136"/>
                      <a:pt x="1389" y="135"/>
                    </a:cubicBezTo>
                    <a:cubicBezTo>
                      <a:pt x="1389" y="124"/>
                      <a:pt x="1385" y="112"/>
                      <a:pt x="1386" y="101"/>
                    </a:cubicBezTo>
                    <a:cubicBezTo>
                      <a:pt x="1389" y="110"/>
                      <a:pt x="1391" y="119"/>
                      <a:pt x="1392" y="128"/>
                    </a:cubicBezTo>
                    <a:cubicBezTo>
                      <a:pt x="1391" y="132"/>
                      <a:pt x="1390" y="135"/>
                      <a:pt x="1390" y="138"/>
                    </a:cubicBezTo>
                    <a:close/>
                    <a:moveTo>
                      <a:pt x="1405" y="136"/>
                    </a:moveTo>
                    <a:cubicBezTo>
                      <a:pt x="1405" y="135"/>
                      <a:pt x="1404" y="134"/>
                      <a:pt x="1404" y="133"/>
                    </a:cubicBezTo>
                    <a:cubicBezTo>
                      <a:pt x="1403" y="131"/>
                      <a:pt x="1403" y="129"/>
                      <a:pt x="1402" y="128"/>
                    </a:cubicBezTo>
                    <a:cubicBezTo>
                      <a:pt x="1402" y="127"/>
                      <a:pt x="1402" y="127"/>
                      <a:pt x="1402" y="127"/>
                    </a:cubicBezTo>
                    <a:cubicBezTo>
                      <a:pt x="1403" y="129"/>
                      <a:pt x="1403" y="131"/>
                      <a:pt x="1404" y="133"/>
                    </a:cubicBezTo>
                    <a:cubicBezTo>
                      <a:pt x="1404" y="134"/>
                      <a:pt x="1405" y="135"/>
                      <a:pt x="1405" y="136"/>
                    </a:cubicBezTo>
                    <a:cubicBezTo>
                      <a:pt x="1405" y="136"/>
                      <a:pt x="1405" y="136"/>
                      <a:pt x="1405" y="136"/>
                    </a:cubicBezTo>
                    <a:close/>
                    <a:moveTo>
                      <a:pt x="1406" y="133"/>
                    </a:moveTo>
                    <a:cubicBezTo>
                      <a:pt x="1405" y="129"/>
                      <a:pt x="1404" y="125"/>
                      <a:pt x="1402" y="120"/>
                    </a:cubicBezTo>
                    <a:cubicBezTo>
                      <a:pt x="1402" y="119"/>
                      <a:pt x="1402" y="117"/>
                      <a:pt x="1402" y="115"/>
                    </a:cubicBezTo>
                    <a:cubicBezTo>
                      <a:pt x="1402" y="112"/>
                      <a:pt x="1402" y="109"/>
                      <a:pt x="1403" y="105"/>
                    </a:cubicBezTo>
                    <a:cubicBezTo>
                      <a:pt x="1405" y="112"/>
                      <a:pt x="1406" y="119"/>
                      <a:pt x="1408" y="126"/>
                    </a:cubicBezTo>
                    <a:cubicBezTo>
                      <a:pt x="1407" y="128"/>
                      <a:pt x="1407" y="130"/>
                      <a:pt x="1406" y="133"/>
                    </a:cubicBezTo>
                    <a:close/>
                    <a:moveTo>
                      <a:pt x="1420" y="139"/>
                    </a:moveTo>
                    <a:cubicBezTo>
                      <a:pt x="1420" y="139"/>
                      <a:pt x="1420" y="139"/>
                      <a:pt x="1420" y="139"/>
                    </a:cubicBezTo>
                    <a:cubicBezTo>
                      <a:pt x="1420" y="137"/>
                      <a:pt x="1420" y="135"/>
                      <a:pt x="1420" y="133"/>
                    </a:cubicBezTo>
                    <a:cubicBezTo>
                      <a:pt x="1420" y="134"/>
                      <a:pt x="1420" y="134"/>
                      <a:pt x="1420" y="135"/>
                    </a:cubicBezTo>
                    <a:cubicBezTo>
                      <a:pt x="1420" y="136"/>
                      <a:pt x="1420" y="138"/>
                      <a:pt x="1420" y="139"/>
                    </a:cubicBezTo>
                    <a:close/>
                    <a:moveTo>
                      <a:pt x="1441" y="150"/>
                    </a:moveTo>
                    <a:cubicBezTo>
                      <a:pt x="1440" y="148"/>
                      <a:pt x="1439" y="147"/>
                      <a:pt x="1439" y="146"/>
                    </a:cubicBezTo>
                    <a:cubicBezTo>
                      <a:pt x="1438" y="131"/>
                      <a:pt x="1434" y="116"/>
                      <a:pt x="1432" y="101"/>
                    </a:cubicBezTo>
                    <a:cubicBezTo>
                      <a:pt x="1437" y="115"/>
                      <a:pt x="1439" y="132"/>
                      <a:pt x="1441" y="146"/>
                    </a:cubicBezTo>
                    <a:cubicBezTo>
                      <a:pt x="1441" y="147"/>
                      <a:pt x="1441" y="148"/>
                      <a:pt x="1441" y="150"/>
                    </a:cubicBezTo>
                    <a:close/>
                    <a:moveTo>
                      <a:pt x="1445" y="143"/>
                    </a:moveTo>
                    <a:cubicBezTo>
                      <a:pt x="1445" y="142"/>
                      <a:pt x="1445" y="141"/>
                      <a:pt x="1445" y="140"/>
                    </a:cubicBezTo>
                    <a:cubicBezTo>
                      <a:pt x="1445" y="139"/>
                      <a:pt x="1445" y="139"/>
                      <a:pt x="1445" y="139"/>
                    </a:cubicBezTo>
                    <a:cubicBezTo>
                      <a:pt x="1445" y="140"/>
                      <a:pt x="1445" y="141"/>
                      <a:pt x="1445" y="142"/>
                    </a:cubicBezTo>
                    <a:cubicBezTo>
                      <a:pt x="1445" y="142"/>
                      <a:pt x="1445" y="143"/>
                      <a:pt x="1445" y="143"/>
                    </a:cubicBezTo>
                    <a:close/>
                    <a:moveTo>
                      <a:pt x="1458" y="139"/>
                    </a:moveTo>
                    <a:cubicBezTo>
                      <a:pt x="1457" y="142"/>
                      <a:pt x="1456" y="145"/>
                      <a:pt x="1455" y="147"/>
                    </a:cubicBezTo>
                    <a:cubicBezTo>
                      <a:pt x="1455" y="146"/>
                      <a:pt x="1454" y="145"/>
                      <a:pt x="1454" y="144"/>
                    </a:cubicBezTo>
                    <a:cubicBezTo>
                      <a:pt x="1456" y="132"/>
                      <a:pt x="1456" y="120"/>
                      <a:pt x="1458" y="108"/>
                    </a:cubicBezTo>
                    <a:cubicBezTo>
                      <a:pt x="1460" y="116"/>
                      <a:pt x="1459" y="128"/>
                      <a:pt x="1458" y="139"/>
                    </a:cubicBezTo>
                    <a:close/>
                    <a:moveTo>
                      <a:pt x="1458" y="108"/>
                    </a:moveTo>
                    <a:cubicBezTo>
                      <a:pt x="1459" y="104"/>
                      <a:pt x="1459" y="100"/>
                      <a:pt x="1461" y="97"/>
                    </a:cubicBezTo>
                    <a:cubicBezTo>
                      <a:pt x="1462" y="100"/>
                      <a:pt x="1463" y="103"/>
                      <a:pt x="1464" y="107"/>
                    </a:cubicBezTo>
                    <a:cubicBezTo>
                      <a:pt x="1463" y="112"/>
                      <a:pt x="1463" y="117"/>
                      <a:pt x="1462" y="122"/>
                    </a:cubicBezTo>
                    <a:cubicBezTo>
                      <a:pt x="1460" y="116"/>
                      <a:pt x="1459" y="111"/>
                      <a:pt x="1458" y="108"/>
                    </a:cubicBezTo>
                    <a:close/>
                    <a:moveTo>
                      <a:pt x="1466" y="134"/>
                    </a:moveTo>
                    <a:cubicBezTo>
                      <a:pt x="1465" y="132"/>
                      <a:pt x="1464" y="130"/>
                      <a:pt x="1464" y="128"/>
                    </a:cubicBezTo>
                    <a:cubicBezTo>
                      <a:pt x="1464" y="121"/>
                      <a:pt x="1464" y="114"/>
                      <a:pt x="1464" y="107"/>
                    </a:cubicBezTo>
                    <a:cubicBezTo>
                      <a:pt x="1466" y="113"/>
                      <a:pt x="1467" y="118"/>
                      <a:pt x="1468" y="124"/>
                    </a:cubicBezTo>
                    <a:cubicBezTo>
                      <a:pt x="1467" y="128"/>
                      <a:pt x="1466" y="131"/>
                      <a:pt x="1466" y="134"/>
                    </a:cubicBezTo>
                    <a:close/>
                    <a:moveTo>
                      <a:pt x="1470" y="118"/>
                    </a:moveTo>
                    <a:cubicBezTo>
                      <a:pt x="1468" y="114"/>
                      <a:pt x="1466" y="109"/>
                      <a:pt x="1464" y="105"/>
                    </a:cubicBezTo>
                    <a:cubicBezTo>
                      <a:pt x="1465" y="102"/>
                      <a:pt x="1465" y="99"/>
                      <a:pt x="1466" y="96"/>
                    </a:cubicBezTo>
                    <a:cubicBezTo>
                      <a:pt x="1465" y="99"/>
                      <a:pt x="1465" y="102"/>
                      <a:pt x="1464" y="105"/>
                    </a:cubicBezTo>
                    <a:cubicBezTo>
                      <a:pt x="1463" y="102"/>
                      <a:pt x="1462" y="99"/>
                      <a:pt x="1461" y="96"/>
                    </a:cubicBezTo>
                    <a:cubicBezTo>
                      <a:pt x="1461" y="94"/>
                      <a:pt x="1462" y="91"/>
                      <a:pt x="1463" y="89"/>
                    </a:cubicBezTo>
                    <a:cubicBezTo>
                      <a:pt x="1467" y="95"/>
                      <a:pt x="1470" y="102"/>
                      <a:pt x="1472" y="109"/>
                    </a:cubicBezTo>
                    <a:cubicBezTo>
                      <a:pt x="1472" y="112"/>
                      <a:pt x="1471" y="115"/>
                      <a:pt x="1470" y="118"/>
                    </a:cubicBezTo>
                    <a:close/>
                    <a:moveTo>
                      <a:pt x="1473" y="151"/>
                    </a:moveTo>
                    <a:cubicBezTo>
                      <a:pt x="1473" y="151"/>
                      <a:pt x="1473" y="151"/>
                      <a:pt x="1472" y="151"/>
                    </a:cubicBezTo>
                    <a:cubicBezTo>
                      <a:pt x="1473" y="150"/>
                      <a:pt x="1473" y="148"/>
                      <a:pt x="1473" y="147"/>
                    </a:cubicBezTo>
                    <a:cubicBezTo>
                      <a:pt x="1473" y="147"/>
                      <a:pt x="1473" y="148"/>
                      <a:pt x="1473" y="148"/>
                    </a:cubicBezTo>
                    <a:cubicBezTo>
                      <a:pt x="1473" y="149"/>
                      <a:pt x="1473" y="150"/>
                      <a:pt x="1473" y="151"/>
                    </a:cubicBezTo>
                    <a:close/>
                    <a:moveTo>
                      <a:pt x="1477" y="136"/>
                    </a:moveTo>
                    <a:cubicBezTo>
                      <a:pt x="1476" y="134"/>
                      <a:pt x="1475" y="132"/>
                      <a:pt x="1475" y="130"/>
                    </a:cubicBezTo>
                    <a:cubicBezTo>
                      <a:pt x="1475" y="127"/>
                      <a:pt x="1475" y="123"/>
                      <a:pt x="1476" y="120"/>
                    </a:cubicBezTo>
                    <a:cubicBezTo>
                      <a:pt x="1477" y="123"/>
                      <a:pt x="1478" y="127"/>
                      <a:pt x="1479" y="130"/>
                    </a:cubicBezTo>
                    <a:cubicBezTo>
                      <a:pt x="1478" y="132"/>
                      <a:pt x="1477" y="134"/>
                      <a:pt x="1477" y="136"/>
                    </a:cubicBezTo>
                    <a:close/>
                    <a:moveTo>
                      <a:pt x="1483" y="150"/>
                    </a:moveTo>
                    <a:cubicBezTo>
                      <a:pt x="1483" y="149"/>
                      <a:pt x="1482" y="147"/>
                      <a:pt x="1481" y="146"/>
                    </a:cubicBezTo>
                    <a:cubicBezTo>
                      <a:pt x="1482" y="145"/>
                      <a:pt x="1482" y="145"/>
                      <a:pt x="1482" y="144"/>
                    </a:cubicBezTo>
                    <a:cubicBezTo>
                      <a:pt x="1483" y="146"/>
                      <a:pt x="1483" y="147"/>
                      <a:pt x="1484" y="149"/>
                    </a:cubicBezTo>
                    <a:cubicBezTo>
                      <a:pt x="1484" y="149"/>
                      <a:pt x="1483" y="149"/>
                      <a:pt x="1483" y="150"/>
                    </a:cubicBezTo>
                    <a:close/>
                    <a:moveTo>
                      <a:pt x="1481" y="122"/>
                    </a:moveTo>
                    <a:cubicBezTo>
                      <a:pt x="1480" y="118"/>
                      <a:pt x="1478" y="115"/>
                      <a:pt x="1477" y="111"/>
                    </a:cubicBezTo>
                    <a:cubicBezTo>
                      <a:pt x="1478" y="101"/>
                      <a:pt x="1480" y="90"/>
                      <a:pt x="1484" y="81"/>
                    </a:cubicBezTo>
                    <a:cubicBezTo>
                      <a:pt x="1487" y="86"/>
                      <a:pt x="1490" y="91"/>
                      <a:pt x="1492" y="97"/>
                    </a:cubicBezTo>
                    <a:cubicBezTo>
                      <a:pt x="1490" y="101"/>
                      <a:pt x="1488" y="105"/>
                      <a:pt x="1486" y="109"/>
                    </a:cubicBezTo>
                    <a:cubicBezTo>
                      <a:pt x="1484" y="102"/>
                      <a:pt x="1483" y="96"/>
                      <a:pt x="1481" y="91"/>
                    </a:cubicBezTo>
                    <a:cubicBezTo>
                      <a:pt x="1482" y="99"/>
                      <a:pt x="1483" y="106"/>
                      <a:pt x="1484" y="114"/>
                    </a:cubicBezTo>
                    <a:cubicBezTo>
                      <a:pt x="1483" y="117"/>
                      <a:pt x="1482" y="119"/>
                      <a:pt x="1481" y="122"/>
                    </a:cubicBezTo>
                    <a:close/>
                    <a:moveTo>
                      <a:pt x="1488" y="141"/>
                    </a:moveTo>
                    <a:cubicBezTo>
                      <a:pt x="1487" y="138"/>
                      <a:pt x="1486" y="135"/>
                      <a:pt x="1485" y="131"/>
                    </a:cubicBezTo>
                    <a:cubicBezTo>
                      <a:pt x="1485" y="129"/>
                      <a:pt x="1486" y="127"/>
                      <a:pt x="1486" y="124"/>
                    </a:cubicBezTo>
                    <a:cubicBezTo>
                      <a:pt x="1487" y="130"/>
                      <a:pt x="1488" y="135"/>
                      <a:pt x="1489" y="140"/>
                    </a:cubicBezTo>
                    <a:cubicBezTo>
                      <a:pt x="1489" y="140"/>
                      <a:pt x="1489" y="141"/>
                      <a:pt x="1488" y="141"/>
                    </a:cubicBezTo>
                    <a:close/>
                    <a:moveTo>
                      <a:pt x="1491" y="150"/>
                    </a:moveTo>
                    <a:cubicBezTo>
                      <a:pt x="1491" y="150"/>
                      <a:pt x="1491" y="149"/>
                      <a:pt x="1491" y="149"/>
                    </a:cubicBezTo>
                    <a:cubicBezTo>
                      <a:pt x="1491" y="149"/>
                      <a:pt x="1491" y="149"/>
                      <a:pt x="1491" y="149"/>
                    </a:cubicBezTo>
                    <a:cubicBezTo>
                      <a:pt x="1491" y="149"/>
                      <a:pt x="1491" y="150"/>
                      <a:pt x="1491" y="150"/>
                    </a:cubicBezTo>
                    <a:cubicBezTo>
                      <a:pt x="1491" y="150"/>
                      <a:pt x="1491" y="150"/>
                      <a:pt x="1491" y="150"/>
                    </a:cubicBezTo>
                    <a:close/>
                    <a:moveTo>
                      <a:pt x="1488" y="114"/>
                    </a:moveTo>
                    <a:cubicBezTo>
                      <a:pt x="1489" y="108"/>
                      <a:pt x="1490" y="103"/>
                      <a:pt x="1492" y="97"/>
                    </a:cubicBezTo>
                    <a:cubicBezTo>
                      <a:pt x="1494" y="103"/>
                      <a:pt x="1496" y="110"/>
                      <a:pt x="1498" y="116"/>
                    </a:cubicBezTo>
                    <a:cubicBezTo>
                      <a:pt x="1496" y="121"/>
                      <a:pt x="1495" y="126"/>
                      <a:pt x="1493" y="131"/>
                    </a:cubicBezTo>
                    <a:cubicBezTo>
                      <a:pt x="1491" y="126"/>
                      <a:pt x="1489" y="120"/>
                      <a:pt x="1488" y="114"/>
                    </a:cubicBezTo>
                    <a:close/>
                    <a:moveTo>
                      <a:pt x="1495" y="139"/>
                    </a:moveTo>
                    <a:cubicBezTo>
                      <a:pt x="1497" y="134"/>
                      <a:pt x="1498" y="129"/>
                      <a:pt x="1499" y="124"/>
                    </a:cubicBezTo>
                    <a:cubicBezTo>
                      <a:pt x="1500" y="125"/>
                      <a:pt x="1500" y="126"/>
                      <a:pt x="1500" y="128"/>
                    </a:cubicBezTo>
                    <a:cubicBezTo>
                      <a:pt x="1499" y="132"/>
                      <a:pt x="1497" y="136"/>
                      <a:pt x="1496" y="141"/>
                    </a:cubicBezTo>
                    <a:cubicBezTo>
                      <a:pt x="1496" y="140"/>
                      <a:pt x="1495" y="139"/>
                      <a:pt x="1495" y="139"/>
                    </a:cubicBezTo>
                    <a:close/>
                    <a:moveTo>
                      <a:pt x="1500" y="150"/>
                    </a:moveTo>
                    <a:cubicBezTo>
                      <a:pt x="1500" y="150"/>
                      <a:pt x="1499" y="149"/>
                      <a:pt x="1499" y="149"/>
                    </a:cubicBezTo>
                    <a:cubicBezTo>
                      <a:pt x="1500" y="147"/>
                      <a:pt x="1501" y="144"/>
                      <a:pt x="1502" y="141"/>
                    </a:cubicBezTo>
                    <a:cubicBezTo>
                      <a:pt x="1502" y="143"/>
                      <a:pt x="1503" y="144"/>
                      <a:pt x="1503" y="145"/>
                    </a:cubicBezTo>
                    <a:cubicBezTo>
                      <a:pt x="1502" y="147"/>
                      <a:pt x="1501" y="149"/>
                      <a:pt x="1500" y="150"/>
                    </a:cubicBezTo>
                    <a:close/>
                    <a:moveTo>
                      <a:pt x="1511" y="126"/>
                    </a:moveTo>
                    <a:cubicBezTo>
                      <a:pt x="1510" y="123"/>
                      <a:pt x="1509" y="120"/>
                      <a:pt x="1508" y="117"/>
                    </a:cubicBezTo>
                    <a:cubicBezTo>
                      <a:pt x="1509" y="116"/>
                      <a:pt x="1509" y="115"/>
                      <a:pt x="1509" y="114"/>
                    </a:cubicBezTo>
                    <a:cubicBezTo>
                      <a:pt x="1509" y="116"/>
                      <a:pt x="1510" y="117"/>
                      <a:pt x="1510" y="119"/>
                    </a:cubicBezTo>
                    <a:cubicBezTo>
                      <a:pt x="1511" y="121"/>
                      <a:pt x="1511" y="123"/>
                      <a:pt x="1512" y="125"/>
                    </a:cubicBezTo>
                    <a:cubicBezTo>
                      <a:pt x="1512" y="125"/>
                      <a:pt x="1511" y="125"/>
                      <a:pt x="1511" y="126"/>
                    </a:cubicBezTo>
                    <a:close/>
                    <a:moveTo>
                      <a:pt x="1516" y="142"/>
                    </a:moveTo>
                    <a:cubicBezTo>
                      <a:pt x="1515" y="139"/>
                      <a:pt x="1515" y="136"/>
                      <a:pt x="1514" y="133"/>
                    </a:cubicBezTo>
                    <a:cubicBezTo>
                      <a:pt x="1514" y="133"/>
                      <a:pt x="1514" y="133"/>
                      <a:pt x="1514" y="133"/>
                    </a:cubicBezTo>
                    <a:cubicBezTo>
                      <a:pt x="1515" y="136"/>
                      <a:pt x="1516" y="138"/>
                      <a:pt x="1516" y="141"/>
                    </a:cubicBezTo>
                    <a:cubicBezTo>
                      <a:pt x="1516" y="141"/>
                      <a:pt x="1516" y="141"/>
                      <a:pt x="1516" y="142"/>
                    </a:cubicBezTo>
                    <a:close/>
                    <a:moveTo>
                      <a:pt x="1518" y="148"/>
                    </a:moveTo>
                    <a:cubicBezTo>
                      <a:pt x="1518" y="148"/>
                      <a:pt x="1518" y="148"/>
                      <a:pt x="1518" y="148"/>
                    </a:cubicBezTo>
                    <a:cubicBezTo>
                      <a:pt x="1518" y="148"/>
                      <a:pt x="1518" y="148"/>
                      <a:pt x="1518" y="148"/>
                    </a:cubicBezTo>
                    <a:cubicBezTo>
                      <a:pt x="1518" y="148"/>
                      <a:pt x="1518" y="148"/>
                      <a:pt x="1518" y="148"/>
                    </a:cubicBezTo>
                    <a:cubicBezTo>
                      <a:pt x="1518" y="148"/>
                      <a:pt x="1518" y="148"/>
                      <a:pt x="1518" y="148"/>
                    </a:cubicBezTo>
                    <a:close/>
                    <a:moveTo>
                      <a:pt x="1521" y="141"/>
                    </a:moveTo>
                    <a:cubicBezTo>
                      <a:pt x="1521" y="141"/>
                      <a:pt x="1521" y="141"/>
                      <a:pt x="1521" y="141"/>
                    </a:cubicBezTo>
                    <a:cubicBezTo>
                      <a:pt x="1522" y="137"/>
                      <a:pt x="1523" y="133"/>
                      <a:pt x="1525" y="129"/>
                    </a:cubicBezTo>
                    <a:cubicBezTo>
                      <a:pt x="1525" y="129"/>
                      <a:pt x="1525" y="130"/>
                      <a:pt x="1525" y="131"/>
                    </a:cubicBezTo>
                    <a:cubicBezTo>
                      <a:pt x="1523" y="135"/>
                      <a:pt x="1522" y="138"/>
                      <a:pt x="1521" y="141"/>
                    </a:cubicBezTo>
                    <a:close/>
                    <a:moveTo>
                      <a:pt x="1528" y="122"/>
                    </a:moveTo>
                    <a:cubicBezTo>
                      <a:pt x="1528" y="121"/>
                      <a:pt x="1527" y="120"/>
                      <a:pt x="1527" y="119"/>
                    </a:cubicBezTo>
                    <a:cubicBezTo>
                      <a:pt x="1528" y="117"/>
                      <a:pt x="1528" y="114"/>
                      <a:pt x="1529" y="111"/>
                    </a:cubicBezTo>
                    <a:cubicBezTo>
                      <a:pt x="1530" y="113"/>
                      <a:pt x="1530" y="115"/>
                      <a:pt x="1531" y="117"/>
                    </a:cubicBezTo>
                    <a:cubicBezTo>
                      <a:pt x="1530" y="119"/>
                      <a:pt x="1529" y="121"/>
                      <a:pt x="1528" y="122"/>
                    </a:cubicBezTo>
                    <a:close/>
                    <a:moveTo>
                      <a:pt x="1538" y="147"/>
                    </a:moveTo>
                    <a:cubicBezTo>
                      <a:pt x="1537" y="145"/>
                      <a:pt x="1537" y="144"/>
                      <a:pt x="1536" y="142"/>
                    </a:cubicBezTo>
                    <a:cubicBezTo>
                      <a:pt x="1536" y="140"/>
                      <a:pt x="1535" y="138"/>
                      <a:pt x="1534" y="136"/>
                    </a:cubicBezTo>
                    <a:cubicBezTo>
                      <a:pt x="1534" y="136"/>
                      <a:pt x="1534" y="135"/>
                      <a:pt x="1534" y="134"/>
                    </a:cubicBezTo>
                    <a:cubicBezTo>
                      <a:pt x="1535" y="137"/>
                      <a:pt x="1536" y="139"/>
                      <a:pt x="1536" y="142"/>
                    </a:cubicBezTo>
                    <a:cubicBezTo>
                      <a:pt x="1537" y="143"/>
                      <a:pt x="1537" y="145"/>
                      <a:pt x="1538" y="147"/>
                    </a:cubicBezTo>
                    <a:cubicBezTo>
                      <a:pt x="1538" y="147"/>
                      <a:pt x="1538" y="147"/>
                      <a:pt x="1538" y="147"/>
                    </a:cubicBezTo>
                    <a:close/>
                    <a:moveTo>
                      <a:pt x="1541" y="138"/>
                    </a:moveTo>
                    <a:cubicBezTo>
                      <a:pt x="1539" y="133"/>
                      <a:pt x="1538" y="128"/>
                      <a:pt x="1536" y="124"/>
                    </a:cubicBezTo>
                    <a:cubicBezTo>
                      <a:pt x="1536" y="121"/>
                      <a:pt x="1537" y="118"/>
                      <a:pt x="1537" y="116"/>
                    </a:cubicBezTo>
                    <a:cubicBezTo>
                      <a:pt x="1538" y="123"/>
                      <a:pt x="1540" y="129"/>
                      <a:pt x="1542" y="136"/>
                    </a:cubicBezTo>
                    <a:cubicBezTo>
                      <a:pt x="1542" y="137"/>
                      <a:pt x="1541" y="137"/>
                      <a:pt x="1541" y="138"/>
                    </a:cubicBezTo>
                    <a:close/>
                    <a:moveTo>
                      <a:pt x="1538" y="109"/>
                    </a:moveTo>
                    <a:cubicBezTo>
                      <a:pt x="1539" y="103"/>
                      <a:pt x="1541" y="97"/>
                      <a:pt x="1543" y="91"/>
                    </a:cubicBezTo>
                    <a:cubicBezTo>
                      <a:pt x="1545" y="96"/>
                      <a:pt x="1547" y="101"/>
                      <a:pt x="1549" y="106"/>
                    </a:cubicBezTo>
                    <a:cubicBezTo>
                      <a:pt x="1547" y="112"/>
                      <a:pt x="1546" y="120"/>
                      <a:pt x="1544" y="127"/>
                    </a:cubicBezTo>
                    <a:cubicBezTo>
                      <a:pt x="1542" y="121"/>
                      <a:pt x="1540" y="115"/>
                      <a:pt x="1538" y="109"/>
                    </a:cubicBezTo>
                    <a:close/>
                    <a:moveTo>
                      <a:pt x="1545" y="148"/>
                    </a:moveTo>
                    <a:cubicBezTo>
                      <a:pt x="1545" y="147"/>
                      <a:pt x="1545" y="147"/>
                      <a:pt x="1545" y="147"/>
                    </a:cubicBezTo>
                    <a:cubicBezTo>
                      <a:pt x="1545" y="147"/>
                      <a:pt x="1545" y="147"/>
                      <a:pt x="1545" y="147"/>
                    </a:cubicBezTo>
                    <a:cubicBezTo>
                      <a:pt x="1545" y="147"/>
                      <a:pt x="1545" y="147"/>
                      <a:pt x="1545" y="147"/>
                    </a:cubicBezTo>
                    <a:cubicBezTo>
                      <a:pt x="1545" y="147"/>
                      <a:pt x="1545" y="148"/>
                      <a:pt x="1545" y="148"/>
                    </a:cubicBezTo>
                    <a:close/>
                    <a:moveTo>
                      <a:pt x="1547" y="136"/>
                    </a:moveTo>
                    <a:cubicBezTo>
                      <a:pt x="1549" y="127"/>
                      <a:pt x="1549" y="118"/>
                      <a:pt x="1549" y="109"/>
                    </a:cubicBezTo>
                    <a:cubicBezTo>
                      <a:pt x="1551" y="115"/>
                      <a:pt x="1552" y="121"/>
                      <a:pt x="1553" y="127"/>
                    </a:cubicBezTo>
                    <a:cubicBezTo>
                      <a:pt x="1551" y="131"/>
                      <a:pt x="1550" y="135"/>
                      <a:pt x="1549" y="139"/>
                    </a:cubicBezTo>
                    <a:cubicBezTo>
                      <a:pt x="1548" y="138"/>
                      <a:pt x="1548" y="137"/>
                      <a:pt x="1547" y="136"/>
                    </a:cubicBezTo>
                    <a:close/>
                    <a:moveTo>
                      <a:pt x="1554" y="148"/>
                    </a:moveTo>
                    <a:cubicBezTo>
                      <a:pt x="1553" y="148"/>
                      <a:pt x="1553" y="147"/>
                      <a:pt x="1552" y="146"/>
                    </a:cubicBezTo>
                    <a:cubicBezTo>
                      <a:pt x="1553" y="143"/>
                      <a:pt x="1554" y="140"/>
                      <a:pt x="1554" y="137"/>
                    </a:cubicBezTo>
                    <a:cubicBezTo>
                      <a:pt x="1555" y="140"/>
                      <a:pt x="1555" y="142"/>
                      <a:pt x="1556" y="144"/>
                    </a:cubicBezTo>
                    <a:cubicBezTo>
                      <a:pt x="1555" y="146"/>
                      <a:pt x="1554" y="147"/>
                      <a:pt x="1554" y="148"/>
                    </a:cubicBezTo>
                    <a:close/>
                    <a:moveTo>
                      <a:pt x="1549" y="103"/>
                    </a:moveTo>
                    <a:cubicBezTo>
                      <a:pt x="1549" y="102"/>
                      <a:pt x="1549" y="102"/>
                      <a:pt x="1549" y="102"/>
                    </a:cubicBezTo>
                    <a:cubicBezTo>
                      <a:pt x="1549" y="102"/>
                      <a:pt x="1549" y="103"/>
                      <a:pt x="1549" y="103"/>
                    </a:cubicBezTo>
                    <a:cubicBezTo>
                      <a:pt x="1547" y="98"/>
                      <a:pt x="1545" y="94"/>
                      <a:pt x="1543" y="91"/>
                    </a:cubicBezTo>
                    <a:cubicBezTo>
                      <a:pt x="1544" y="87"/>
                      <a:pt x="1546" y="83"/>
                      <a:pt x="1548" y="80"/>
                    </a:cubicBezTo>
                    <a:cubicBezTo>
                      <a:pt x="1554" y="89"/>
                      <a:pt x="1558" y="99"/>
                      <a:pt x="1560" y="109"/>
                    </a:cubicBezTo>
                    <a:cubicBezTo>
                      <a:pt x="1559" y="112"/>
                      <a:pt x="1557" y="116"/>
                      <a:pt x="1556" y="119"/>
                    </a:cubicBezTo>
                    <a:cubicBezTo>
                      <a:pt x="1554" y="114"/>
                      <a:pt x="1552" y="108"/>
                      <a:pt x="1549" y="103"/>
                    </a:cubicBezTo>
                    <a:close/>
                    <a:moveTo>
                      <a:pt x="1557" y="123"/>
                    </a:moveTo>
                    <a:cubicBezTo>
                      <a:pt x="1558" y="118"/>
                      <a:pt x="1559" y="114"/>
                      <a:pt x="1560" y="110"/>
                    </a:cubicBezTo>
                    <a:cubicBezTo>
                      <a:pt x="1561" y="115"/>
                      <a:pt x="1562" y="120"/>
                      <a:pt x="1563" y="125"/>
                    </a:cubicBezTo>
                    <a:cubicBezTo>
                      <a:pt x="1562" y="128"/>
                      <a:pt x="1561" y="130"/>
                      <a:pt x="1560" y="133"/>
                    </a:cubicBezTo>
                    <a:cubicBezTo>
                      <a:pt x="1559" y="129"/>
                      <a:pt x="1558" y="126"/>
                      <a:pt x="1557" y="123"/>
                    </a:cubicBezTo>
                    <a:close/>
                    <a:moveTo>
                      <a:pt x="1564" y="150"/>
                    </a:moveTo>
                    <a:cubicBezTo>
                      <a:pt x="1564" y="147"/>
                      <a:pt x="1563" y="144"/>
                      <a:pt x="1562" y="140"/>
                    </a:cubicBezTo>
                    <a:cubicBezTo>
                      <a:pt x="1563" y="137"/>
                      <a:pt x="1563" y="135"/>
                      <a:pt x="1563" y="132"/>
                    </a:cubicBezTo>
                    <a:cubicBezTo>
                      <a:pt x="1564" y="137"/>
                      <a:pt x="1564" y="143"/>
                      <a:pt x="1564" y="149"/>
                    </a:cubicBezTo>
                    <a:cubicBezTo>
                      <a:pt x="1564" y="150"/>
                      <a:pt x="1564" y="150"/>
                      <a:pt x="1564" y="150"/>
                    </a:cubicBezTo>
                    <a:close/>
                    <a:moveTo>
                      <a:pt x="1593" y="152"/>
                    </a:moveTo>
                    <a:cubicBezTo>
                      <a:pt x="1593" y="148"/>
                      <a:pt x="1593" y="145"/>
                      <a:pt x="1592" y="141"/>
                    </a:cubicBezTo>
                    <a:cubicBezTo>
                      <a:pt x="1592" y="136"/>
                      <a:pt x="1593" y="131"/>
                      <a:pt x="1593" y="125"/>
                    </a:cubicBezTo>
                    <a:cubicBezTo>
                      <a:pt x="1593" y="134"/>
                      <a:pt x="1593" y="142"/>
                      <a:pt x="1593" y="151"/>
                    </a:cubicBezTo>
                    <a:cubicBezTo>
                      <a:pt x="1593" y="151"/>
                      <a:pt x="1593" y="151"/>
                      <a:pt x="1593" y="152"/>
                    </a:cubicBezTo>
                    <a:close/>
                    <a:moveTo>
                      <a:pt x="1659" y="128"/>
                    </a:moveTo>
                    <a:cubicBezTo>
                      <a:pt x="1659" y="132"/>
                      <a:pt x="1658" y="136"/>
                      <a:pt x="1657" y="140"/>
                    </a:cubicBezTo>
                    <a:cubicBezTo>
                      <a:pt x="1657" y="136"/>
                      <a:pt x="1656" y="133"/>
                      <a:pt x="1655" y="129"/>
                    </a:cubicBezTo>
                    <a:cubicBezTo>
                      <a:pt x="1655" y="126"/>
                      <a:pt x="1655" y="122"/>
                      <a:pt x="1655" y="119"/>
                    </a:cubicBezTo>
                    <a:cubicBezTo>
                      <a:pt x="1655" y="112"/>
                      <a:pt x="1656" y="104"/>
                      <a:pt x="1657" y="97"/>
                    </a:cubicBezTo>
                    <a:cubicBezTo>
                      <a:pt x="1658" y="102"/>
                      <a:pt x="1659" y="107"/>
                      <a:pt x="1659" y="111"/>
                    </a:cubicBezTo>
                    <a:cubicBezTo>
                      <a:pt x="1659" y="122"/>
                      <a:pt x="1659" y="122"/>
                      <a:pt x="1659" y="122"/>
                    </a:cubicBezTo>
                    <a:cubicBezTo>
                      <a:pt x="1659" y="124"/>
                      <a:pt x="1659" y="126"/>
                      <a:pt x="1659" y="128"/>
                    </a:cubicBezTo>
                    <a:close/>
                    <a:moveTo>
                      <a:pt x="1667" y="151"/>
                    </a:moveTo>
                    <a:cubicBezTo>
                      <a:pt x="1667" y="152"/>
                      <a:pt x="1667" y="152"/>
                      <a:pt x="1667" y="152"/>
                    </a:cubicBezTo>
                    <a:cubicBezTo>
                      <a:pt x="1667" y="152"/>
                      <a:pt x="1667" y="152"/>
                      <a:pt x="1667" y="152"/>
                    </a:cubicBezTo>
                    <a:cubicBezTo>
                      <a:pt x="1667" y="136"/>
                      <a:pt x="1667" y="123"/>
                      <a:pt x="1666" y="109"/>
                    </a:cubicBezTo>
                    <a:cubicBezTo>
                      <a:pt x="1666" y="104"/>
                      <a:pt x="1667" y="99"/>
                      <a:pt x="1668" y="93"/>
                    </a:cubicBezTo>
                    <a:cubicBezTo>
                      <a:pt x="1669" y="99"/>
                      <a:pt x="1669" y="105"/>
                      <a:pt x="1669" y="110"/>
                    </a:cubicBezTo>
                    <a:cubicBezTo>
                      <a:pt x="1669" y="124"/>
                      <a:pt x="1667" y="138"/>
                      <a:pt x="1667" y="151"/>
                    </a:cubicBezTo>
                    <a:close/>
                    <a:moveTo>
                      <a:pt x="1694" y="110"/>
                    </a:moveTo>
                    <a:cubicBezTo>
                      <a:pt x="1694" y="109"/>
                      <a:pt x="1694" y="107"/>
                      <a:pt x="1694" y="106"/>
                    </a:cubicBezTo>
                    <a:cubicBezTo>
                      <a:pt x="1694" y="110"/>
                      <a:pt x="1695" y="113"/>
                      <a:pt x="1695" y="116"/>
                    </a:cubicBezTo>
                    <a:cubicBezTo>
                      <a:pt x="1694" y="114"/>
                      <a:pt x="1694" y="112"/>
                      <a:pt x="1694" y="110"/>
                    </a:cubicBezTo>
                    <a:close/>
                    <a:moveTo>
                      <a:pt x="1720" y="120"/>
                    </a:moveTo>
                    <a:cubicBezTo>
                      <a:pt x="1718" y="114"/>
                      <a:pt x="1717" y="109"/>
                      <a:pt x="1717" y="104"/>
                    </a:cubicBezTo>
                    <a:cubicBezTo>
                      <a:pt x="1717" y="102"/>
                      <a:pt x="1717" y="98"/>
                      <a:pt x="1719" y="93"/>
                    </a:cubicBezTo>
                    <a:cubicBezTo>
                      <a:pt x="1720" y="100"/>
                      <a:pt x="1720" y="107"/>
                      <a:pt x="1720" y="112"/>
                    </a:cubicBezTo>
                    <a:cubicBezTo>
                      <a:pt x="1720" y="115"/>
                      <a:pt x="1720" y="117"/>
                      <a:pt x="1720" y="120"/>
                    </a:cubicBezTo>
                    <a:close/>
                    <a:moveTo>
                      <a:pt x="1730" y="145"/>
                    </a:moveTo>
                    <a:cubicBezTo>
                      <a:pt x="1730" y="145"/>
                      <a:pt x="1730" y="145"/>
                      <a:pt x="1730" y="144"/>
                    </a:cubicBezTo>
                    <a:cubicBezTo>
                      <a:pt x="1730" y="139"/>
                      <a:pt x="1730" y="134"/>
                      <a:pt x="1730" y="129"/>
                    </a:cubicBezTo>
                    <a:cubicBezTo>
                      <a:pt x="1731" y="132"/>
                      <a:pt x="1731" y="135"/>
                      <a:pt x="1731" y="137"/>
                    </a:cubicBezTo>
                    <a:cubicBezTo>
                      <a:pt x="1731" y="140"/>
                      <a:pt x="1730" y="142"/>
                      <a:pt x="1730" y="145"/>
                    </a:cubicBezTo>
                    <a:close/>
                    <a:moveTo>
                      <a:pt x="1741" y="145"/>
                    </a:moveTo>
                    <a:cubicBezTo>
                      <a:pt x="1741" y="144"/>
                      <a:pt x="1740" y="143"/>
                      <a:pt x="1740" y="143"/>
                    </a:cubicBezTo>
                    <a:cubicBezTo>
                      <a:pt x="1740" y="142"/>
                      <a:pt x="1740" y="141"/>
                      <a:pt x="1740" y="140"/>
                    </a:cubicBezTo>
                    <a:cubicBezTo>
                      <a:pt x="1741" y="141"/>
                      <a:pt x="1741" y="142"/>
                      <a:pt x="1741" y="143"/>
                    </a:cubicBezTo>
                    <a:cubicBezTo>
                      <a:pt x="1741" y="143"/>
                      <a:pt x="1741" y="144"/>
                      <a:pt x="1741" y="145"/>
                    </a:cubicBezTo>
                    <a:close/>
                    <a:moveTo>
                      <a:pt x="1742" y="138"/>
                    </a:moveTo>
                    <a:cubicBezTo>
                      <a:pt x="1742" y="136"/>
                      <a:pt x="1741" y="135"/>
                      <a:pt x="1741" y="133"/>
                    </a:cubicBezTo>
                    <a:cubicBezTo>
                      <a:pt x="1741" y="129"/>
                      <a:pt x="1741" y="124"/>
                      <a:pt x="1741" y="119"/>
                    </a:cubicBezTo>
                    <a:cubicBezTo>
                      <a:pt x="1742" y="124"/>
                      <a:pt x="1743" y="129"/>
                      <a:pt x="1744" y="134"/>
                    </a:cubicBezTo>
                    <a:cubicBezTo>
                      <a:pt x="1743" y="135"/>
                      <a:pt x="1743" y="137"/>
                      <a:pt x="1742" y="138"/>
                    </a:cubicBezTo>
                    <a:close/>
                    <a:moveTo>
                      <a:pt x="1747" y="154"/>
                    </a:moveTo>
                    <a:cubicBezTo>
                      <a:pt x="1747" y="153"/>
                      <a:pt x="1747" y="152"/>
                      <a:pt x="1747" y="151"/>
                    </a:cubicBezTo>
                    <a:cubicBezTo>
                      <a:pt x="1747" y="151"/>
                      <a:pt x="1747" y="150"/>
                      <a:pt x="1747" y="150"/>
                    </a:cubicBezTo>
                    <a:cubicBezTo>
                      <a:pt x="1747" y="151"/>
                      <a:pt x="1747" y="152"/>
                      <a:pt x="1747" y="154"/>
                    </a:cubicBezTo>
                    <a:cubicBezTo>
                      <a:pt x="1747" y="154"/>
                      <a:pt x="1747" y="154"/>
                      <a:pt x="1747" y="154"/>
                    </a:cubicBezTo>
                    <a:close/>
                    <a:moveTo>
                      <a:pt x="1753" y="139"/>
                    </a:moveTo>
                    <a:cubicBezTo>
                      <a:pt x="1752" y="136"/>
                      <a:pt x="1751" y="134"/>
                      <a:pt x="1751" y="132"/>
                    </a:cubicBezTo>
                    <a:cubicBezTo>
                      <a:pt x="1751" y="129"/>
                      <a:pt x="1752" y="127"/>
                      <a:pt x="1753" y="125"/>
                    </a:cubicBezTo>
                    <a:cubicBezTo>
                      <a:pt x="1753" y="128"/>
                      <a:pt x="1754" y="131"/>
                      <a:pt x="1755" y="134"/>
                    </a:cubicBezTo>
                    <a:cubicBezTo>
                      <a:pt x="1754" y="136"/>
                      <a:pt x="1754" y="137"/>
                      <a:pt x="1753" y="139"/>
                    </a:cubicBezTo>
                    <a:close/>
                    <a:moveTo>
                      <a:pt x="1773" y="114"/>
                    </a:moveTo>
                    <a:cubicBezTo>
                      <a:pt x="1772" y="108"/>
                      <a:pt x="1771" y="101"/>
                      <a:pt x="1771" y="95"/>
                    </a:cubicBezTo>
                    <a:cubicBezTo>
                      <a:pt x="1771" y="88"/>
                      <a:pt x="1772" y="81"/>
                      <a:pt x="1773" y="75"/>
                    </a:cubicBezTo>
                    <a:cubicBezTo>
                      <a:pt x="1775" y="81"/>
                      <a:pt x="1775" y="88"/>
                      <a:pt x="1775" y="95"/>
                    </a:cubicBezTo>
                    <a:cubicBezTo>
                      <a:pt x="1775" y="101"/>
                      <a:pt x="1774" y="108"/>
                      <a:pt x="1773" y="114"/>
                    </a:cubicBezTo>
                    <a:close/>
                    <a:moveTo>
                      <a:pt x="1793" y="139"/>
                    </a:moveTo>
                    <a:cubicBezTo>
                      <a:pt x="1793" y="137"/>
                      <a:pt x="1792" y="136"/>
                      <a:pt x="1792" y="134"/>
                    </a:cubicBezTo>
                    <a:cubicBezTo>
                      <a:pt x="1792" y="131"/>
                      <a:pt x="1793" y="128"/>
                      <a:pt x="1794" y="125"/>
                    </a:cubicBezTo>
                    <a:cubicBezTo>
                      <a:pt x="1794" y="127"/>
                      <a:pt x="1795" y="129"/>
                      <a:pt x="1796" y="132"/>
                    </a:cubicBezTo>
                    <a:cubicBezTo>
                      <a:pt x="1795" y="134"/>
                      <a:pt x="1794" y="136"/>
                      <a:pt x="1793" y="139"/>
                    </a:cubicBezTo>
                    <a:close/>
                    <a:moveTo>
                      <a:pt x="1799" y="154"/>
                    </a:moveTo>
                    <a:cubicBezTo>
                      <a:pt x="1799" y="154"/>
                      <a:pt x="1799" y="154"/>
                      <a:pt x="1799" y="154"/>
                    </a:cubicBezTo>
                    <a:cubicBezTo>
                      <a:pt x="1799" y="152"/>
                      <a:pt x="1799" y="151"/>
                      <a:pt x="1800" y="150"/>
                    </a:cubicBezTo>
                    <a:cubicBezTo>
                      <a:pt x="1800" y="150"/>
                      <a:pt x="1800" y="151"/>
                      <a:pt x="1800" y="151"/>
                    </a:cubicBezTo>
                    <a:cubicBezTo>
                      <a:pt x="1799" y="152"/>
                      <a:pt x="1799" y="153"/>
                      <a:pt x="1799" y="154"/>
                    </a:cubicBezTo>
                    <a:close/>
                    <a:moveTo>
                      <a:pt x="1805" y="119"/>
                    </a:moveTo>
                    <a:cubicBezTo>
                      <a:pt x="1805" y="120"/>
                      <a:pt x="1805" y="120"/>
                      <a:pt x="1805" y="120"/>
                    </a:cubicBezTo>
                    <a:cubicBezTo>
                      <a:pt x="1805" y="120"/>
                      <a:pt x="1805" y="120"/>
                      <a:pt x="1805" y="120"/>
                    </a:cubicBezTo>
                    <a:cubicBezTo>
                      <a:pt x="1805" y="120"/>
                      <a:pt x="1805" y="120"/>
                      <a:pt x="1805" y="119"/>
                    </a:cubicBezTo>
                    <a:close/>
                    <a:moveTo>
                      <a:pt x="1804" y="138"/>
                    </a:moveTo>
                    <a:cubicBezTo>
                      <a:pt x="1804" y="137"/>
                      <a:pt x="1803" y="135"/>
                      <a:pt x="1803" y="134"/>
                    </a:cubicBezTo>
                    <a:cubicBezTo>
                      <a:pt x="1803" y="134"/>
                      <a:pt x="1803" y="134"/>
                      <a:pt x="1803" y="133"/>
                    </a:cubicBezTo>
                    <a:cubicBezTo>
                      <a:pt x="1803" y="134"/>
                      <a:pt x="1804" y="135"/>
                      <a:pt x="1804" y="137"/>
                    </a:cubicBezTo>
                    <a:cubicBezTo>
                      <a:pt x="1804" y="137"/>
                      <a:pt x="1804" y="138"/>
                      <a:pt x="1804" y="138"/>
                    </a:cubicBezTo>
                    <a:close/>
                    <a:moveTo>
                      <a:pt x="1803" y="133"/>
                    </a:moveTo>
                    <a:cubicBezTo>
                      <a:pt x="1803" y="132"/>
                      <a:pt x="1803" y="131"/>
                      <a:pt x="1803" y="130"/>
                    </a:cubicBezTo>
                    <a:cubicBezTo>
                      <a:pt x="1804" y="131"/>
                      <a:pt x="1805" y="133"/>
                      <a:pt x="1805" y="134"/>
                    </a:cubicBezTo>
                    <a:cubicBezTo>
                      <a:pt x="1805" y="135"/>
                      <a:pt x="1805" y="135"/>
                      <a:pt x="1805" y="136"/>
                    </a:cubicBezTo>
                    <a:cubicBezTo>
                      <a:pt x="1804" y="134"/>
                      <a:pt x="1803" y="133"/>
                      <a:pt x="1803" y="133"/>
                    </a:cubicBezTo>
                    <a:close/>
                    <a:moveTo>
                      <a:pt x="1806" y="145"/>
                    </a:moveTo>
                    <a:cubicBezTo>
                      <a:pt x="1805" y="144"/>
                      <a:pt x="1805" y="143"/>
                      <a:pt x="1805" y="143"/>
                    </a:cubicBezTo>
                    <a:cubicBezTo>
                      <a:pt x="1805" y="142"/>
                      <a:pt x="1806" y="141"/>
                      <a:pt x="1806" y="140"/>
                    </a:cubicBezTo>
                    <a:cubicBezTo>
                      <a:pt x="1806" y="140"/>
                      <a:pt x="1806" y="140"/>
                      <a:pt x="1806" y="140"/>
                    </a:cubicBezTo>
                    <a:cubicBezTo>
                      <a:pt x="1806" y="141"/>
                      <a:pt x="1806" y="142"/>
                      <a:pt x="1806" y="143"/>
                    </a:cubicBezTo>
                    <a:cubicBezTo>
                      <a:pt x="1806" y="143"/>
                      <a:pt x="1806" y="144"/>
                      <a:pt x="1806" y="145"/>
                    </a:cubicBezTo>
                    <a:close/>
                    <a:moveTo>
                      <a:pt x="1816" y="134"/>
                    </a:moveTo>
                    <a:cubicBezTo>
                      <a:pt x="1816" y="134"/>
                      <a:pt x="1816" y="133"/>
                      <a:pt x="1816" y="133"/>
                    </a:cubicBezTo>
                    <a:cubicBezTo>
                      <a:pt x="1816" y="132"/>
                      <a:pt x="1816" y="130"/>
                      <a:pt x="1816" y="129"/>
                    </a:cubicBezTo>
                    <a:cubicBezTo>
                      <a:pt x="1816" y="130"/>
                      <a:pt x="1816" y="132"/>
                      <a:pt x="1816" y="134"/>
                    </a:cubicBezTo>
                    <a:close/>
                    <a:moveTo>
                      <a:pt x="1826" y="120"/>
                    </a:moveTo>
                    <a:cubicBezTo>
                      <a:pt x="1826" y="117"/>
                      <a:pt x="1826" y="115"/>
                      <a:pt x="1826" y="112"/>
                    </a:cubicBezTo>
                    <a:cubicBezTo>
                      <a:pt x="1826" y="111"/>
                      <a:pt x="1826" y="111"/>
                      <a:pt x="1826" y="110"/>
                    </a:cubicBezTo>
                    <a:cubicBezTo>
                      <a:pt x="1826" y="113"/>
                      <a:pt x="1826" y="116"/>
                      <a:pt x="1827" y="119"/>
                    </a:cubicBezTo>
                    <a:cubicBezTo>
                      <a:pt x="1827" y="119"/>
                      <a:pt x="1826" y="120"/>
                      <a:pt x="1826" y="120"/>
                    </a:cubicBezTo>
                    <a:close/>
                    <a:moveTo>
                      <a:pt x="1828" y="115"/>
                    </a:moveTo>
                    <a:cubicBezTo>
                      <a:pt x="1827" y="112"/>
                      <a:pt x="1827" y="108"/>
                      <a:pt x="1826" y="104"/>
                    </a:cubicBezTo>
                    <a:cubicBezTo>
                      <a:pt x="1827" y="101"/>
                      <a:pt x="1827" y="97"/>
                      <a:pt x="1828" y="93"/>
                    </a:cubicBezTo>
                    <a:cubicBezTo>
                      <a:pt x="1829" y="98"/>
                      <a:pt x="1829" y="102"/>
                      <a:pt x="1829" y="104"/>
                    </a:cubicBezTo>
                    <a:cubicBezTo>
                      <a:pt x="1829" y="108"/>
                      <a:pt x="1829" y="111"/>
                      <a:pt x="1828" y="115"/>
                    </a:cubicBezTo>
                    <a:close/>
                    <a:moveTo>
                      <a:pt x="1833" y="102"/>
                    </a:moveTo>
                    <a:cubicBezTo>
                      <a:pt x="1833" y="102"/>
                      <a:pt x="1833" y="102"/>
                      <a:pt x="1832" y="103"/>
                    </a:cubicBezTo>
                    <a:cubicBezTo>
                      <a:pt x="1832" y="99"/>
                      <a:pt x="1831" y="94"/>
                      <a:pt x="1828" y="90"/>
                    </a:cubicBezTo>
                    <a:cubicBezTo>
                      <a:pt x="1830" y="84"/>
                      <a:pt x="1832" y="78"/>
                      <a:pt x="1834" y="73"/>
                    </a:cubicBezTo>
                    <a:cubicBezTo>
                      <a:pt x="1833" y="83"/>
                      <a:pt x="1833" y="93"/>
                      <a:pt x="1833" y="102"/>
                    </a:cubicBezTo>
                    <a:close/>
                    <a:moveTo>
                      <a:pt x="1839" y="111"/>
                    </a:moveTo>
                    <a:cubicBezTo>
                      <a:pt x="1839" y="111"/>
                      <a:pt x="1839" y="111"/>
                      <a:pt x="1839" y="111"/>
                    </a:cubicBezTo>
                    <a:cubicBezTo>
                      <a:pt x="1839" y="114"/>
                      <a:pt x="1838" y="116"/>
                      <a:pt x="1838" y="119"/>
                    </a:cubicBezTo>
                    <a:cubicBezTo>
                      <a:pt x="1837" y="114"/>
                      <a:pt x="1837" y="108"/>
                      <a:pt x="1837" y="103"/>
                    </a:cubicBezTo>
                    <a:cubicBezTo>
                      <a:pt x="1837" y="97"/>
                      <a:pt x="1837" y="91"/>
                      <a:pt x="1839" y="85"/>
                    </a:cubicBezTo>
                    <a:cubicBezTo>
                      <a:pt x="1838" y="87"/>
                      <a:pt x="1837" y="89"/>
                      <a:pt x="1836" y="92"/>
                    </a:cubicBezTo>
                    <a:cubicBezTo>
                      <a:pt x="1836" y="87"/>
                      <a:pt x="1836" y="82"/>
                      <a:pt x="1837" y="77"/>
                    </a:cubicBezTo>
                    <a:cubicBezTo>
                      <a:pt x="1839" y="83"/>
                      <a:pt x="1840" y="90"/>
                      <a:pt x="1840" y="96"/>
                    </a:cubicBezTo>
                    <a:cubicBezTo>
                      <a:pt x="1840" y="101"/>
                      <a:pt x="1840" y="106"/>
                      <a:pt x="1839" y="111"/>
                    </a:cubicBezTo>
                    <a:close/>
                    <a:moveTo>
                      <a:pt x="1845" y="127"/>
                    </a:moveTo>
                    <a:cubicBezTo>
                      <a:pt x="1844" y="132"/>
                      <a:pt x="1844" y="134"/>
                      <a:pt x="1844" y="134"/>
                    </a:cubicBezTo>
                    <a:cubicBezTo>
                      <a:pt x="1844" y="129"/>
                      <a:pt x="1845" y="125"/>
                      <a:pt x="1845" y="120"/>
                    </a:cubicBezTo>
                    <a:cubicBezTo>
                      <a:pt x="1845" y="123"/>
                      <a:pt x="1845" y="125"/>
                      <a:pt x="1845" y="127"/>
                    </a:cubicBezTo>
                    <a:close/>
                    <a:moveTo>
                      <a:pt x="1877" y="92"/>
                    </a:moveTo>
                    <a:cubicBezTo>
                      <a:pt x="1877" y="91"/>
                      <a:pt x="1877" y="90"/>
                      <a:pt x="1877" y="89"/>
                    </a:cubicBezTo>
                    <a:cubicBezTo>
                      <a:pt x="1877" y="89"/>
                      <a:pt x="1877" y="90"/>
                      <a:pt x="1877" y="91"/>
                    </a:cubicBezTo>
                    <a:cubicBezTo>
                      <a:pt x="1877" y="91"/>
                      <a:pt x="1877" y="92"/>
                      <a:pt x="1877" y="92"/>
                    </a:cubicBezTo>
                    <a:close/>
                    <a:moveTo>
                      <a:pt x="1880" y="130"/>
                    </a:moveTo>
                    <a:cubicBezTo>
                      <a:pt x="1879" y="132"/>
                      <a:pt x="1879" y="134"/>
                      <a:pt x="1879" y="136"/>
                    </a:cubicBezTo>
                    <a:cubicBezTo>
                      <a:pt x="1878" y="127"/>
                      <a:pt x="1877" y="119"/>
                      <a:pt x="1877" y="110"/>
                    </a:cubicBezTo>
                    <a:cubicBezTo>
                      <a:pt x="1877" y="105"/>
                      <a:pt x="1877" y="99"/>
                      <a:pt x="1878" y="93"/>
                    </a:cubicBezTo>
                    <a:cubicBezTo>
                      <a:pt x="1879" y="99"/>
                      <a:pt x="1880" y="104"/>
                      <a:pt x="1881" y="109"/>
                    </a:cubicBezTo>
                    <a:cubicBezTo>
                      <a:pt x="1880" y="116"/>
                      <a:pt x="1880" y="123"/>
                      <a:pt x="1880" y="130"/>
                    </a:cubicBezTo>
                    <a:close/>
                    <a:moveTo>
                      <a:pt x="1889" y="140"/>
                    </a:moveTo>
                    <a:cubicBezTo>
                      <a:pt x="1889" y="140"/>
                      <a:pt x="1889" y="139"/>
                      <a:pt x="1889" y="139"/>
                    </a:cubicBezTo>
                    <a:cubicBezTo>
                      <a:pt x="1890" y="100"/>
                      <a:pt x="1890" y="100"/>
                      <a:pt x="1890" y="100"/>
                    </a:cubicBezTo>
                    <a:cubicBezTo>
                      <a:pt x="1890" y="106"/>
                      <a:pt x="1891" y="113"/>
                      <a:pt x="1891" y="119"/>
                    </a:cubicBezTo>
                    <a:cubicBezTo>
                      <a:pt x="1891" y="122"/>
                      <a:pt x="1891" y="126"/>
                      <a:pt x="1891" y="129"/>
                    </a:cubicBezTo>
                    <a:cubicBezTo>
                      <a:pt x="1890" y="133"/>
                      <a:pt x="1890" y="136"/>
                      <a:pt x="1889" y="140"/>
                    </a:cubicBezTo>
                    <a:close/>
                    <a:moveTo>
                      <a:pt x="1910" y="105"/>
                    </a:moveTo>
                    <a:cubicBezTo>
                      <a:pt x="1910" y="104"/>
                      <a:pt x="1910" y="102"/>
                      <a:pt x="1910" y="101"/>
                    </a:cubicBezTo>
                    <a:cubicBezTo>
                      <a:pt x="1910" y="102"/>
                      <a:pt x="1911" y="103"/>
                      <a:pt x="1911" y="103"/>
                    </a:cubicBezTo>
                    <a:cubicBezTo>
                      <a:pt x="1910" y="104"/>
                      <a:pt x="1910" y="105"/>
                      <a:pt x="1910" y="105"/>
                    </a:cubicBezTo>
                    <a:close/>
                    <a:moveTo>
                      <a:pt x="1933" y="101"/>
                    </a:moveTo>
                    <a:cubicBezTo>
                      <a:pt x="1932" y="101"/>
                      <a:pt x="1932" y="101"/>
                      <a:pt x="1932" y="100"/>
                    </a:cubicBezTo>
                    <a:cubicBezTo>
                      <a:pt x="1932" y="101"/>
                      <a:pt x="1932" y="101"/>
                      <a:pt x="1933" y="101"/>
                    </a:cubicBezTo>
                    <a:cubicBezTo>
                      <a:pt x="1932" y="111"/>
                      <a:pt x="1931" y="119"/>
                      <a:pt x="1930" y="126"/>
                    </a:cubicBezTo>
                    <a:cubicBezTo>
                      <a:pt x="1929" y="122"/>
                      <a:pt x="1929" y="118"/>
                      <a:pt x="1928" y="114"/>
                    </a:cubicBezTo>
                    <a:cubicBezTo>
                      <a:pt x="1928" y="109"/>
                      <a:pt x="1928" y="103"/>
                      <a:pt x="1928" y="98"/>
                    </a:cubicBezTo>
                    <a:cubicBezTo>
                      <a:pt x="1929" y="92"/>
                      <a:pt x="1931" y="87"/>
                      <a:pt x="1934" y="82"/>
                    </a:cubicBezTo>
                    <a:cubicBezTo>
                      <a:pt x="1933" y="89"/>
                      <a:pt x="1933" y="95"/>
                      <a:pt x="1933" y="101"/>
                    </a:cubicBezTo>
                    <a:close/>
                    <a:moveTo>
                      <a:pt x="1942" y="117"/>
                    </a:moveTo>
                    <a:cubicBezTo>
                      <a:pt x="1942" y="114"/>
                      <a:pt x="1942" y="110"/>
                      <a:pt x="1942" y="106"/>
                    </a:cubicBezTo>
                    <a:cubicBezTo>
                      <a:pt x="1942" y="99"/>
                      <a:pt x="1942" y="90"/>
                      <a:pt x="1945" y="83"/>
                    </a:cubicBezTo>
                    <a:cubicBezTo>
                      <a:pt x="1944" y="95"/>
                      <a:pt x="1943" y="107"/>
                      <a:pt x="1942" y="117"/>
                    </a:cubicBezTo>
                    <a:close/>
                    <a:moveTo>
                      <a:pt x="1948" y="108"/>
                    </a:moveTo>
                    <a:cubicBezTo>
                      <a:pt x="1948" y="106"/>
                      <a:pt x="1948" y="104"/>
                      <a:pt x="1949" y="102"/>
                    </a:cubicBezTo>
                    <a:cubicBezTo>
                      <a:pt x="1949" y="102"/>
                      <a:pt x="1949" y="102"/>
                      <a:pt x="1949" y="103"/>
                    </a:cubicBezTo>
                    <a:cubicBezTo>
                      <a:pt x="1949" y="104"/>
                      <a:pt x="1948" y="106"/>
                      <a:pt x="1948" y="108"/>
                    </a:cubicBezTo>
                    <a:close/>
                    <a:moveTo>
                      <a:pt x="1954" y="111"/>
                    </a:moveTo>
                    <a:cubicBezTo>
                      <a:pt x="1954" y="103"/>
                      <a:pt x="1957" y="95"/>
                      <a:pt x="1959" y="87"/>
                    </a:cubicBezTo>
                    <a:cubicBezTo>
                      <a:pt x="1958" y="95"/>
                      <a:pt x="1956" y="104"/>
                      <a:pt x="1954" y="113"/>
                    </a:cubicBezTo>
                    <a:cubicBezTo>
                      <a:pt x="1954" y="112"/>
                      <a:pt x="1954" y="112"/>
                      <a:pt x="1954" y="111"/>
                    </a:cubicBezTo>
                    <a:close/>
                    <a:moveTo>
                      <a:pt x="1978" y="110"/>
                    </a:moveTo>
                    <a:cubicBezTo>
                      <a:pt x="1978" y="109"/>
                      <a:pt x="1978" y="108"/>
                      <a:pt x="1978" y="107"/>
                    </a:cubicBezTo>
                    <a:cubicBezTo>
                      <a:pt x="1978" y="107"/>
                      <a:pt x="1978" y="108"/>
                      <a:pt x="1978" y="108"/>
                    </a:cubicBezTo>
                    <a:cubicBezTo>
                      <a:pt x="1978" y="109"/>
                      <a:pt x="1978" y="109"/>
                      <a:pt x="1978" y="110"/>
                    </a:cubicBezTo>
                    <a:close/>
                    <a:moveTo>
                      <a:pt x="1989" y="125"/>
                    </a:moveTo>
                    <a:cubicBezTo>
                      <a:pt x="1989" y="123"/>
                      <a:pt x="1989" y="122"/>
                      <a:pt x="1989" y="120"/>
                    </a:cubicBezTo>
                    <a:cubicBezTo>
                      <a:pt x="1989" y="121"/>
                      <a:pt x="1989" y="122"/>
                      <a:pt x="1989" y="123"/>
                    </a:cubicBezTo>
                    <a:cubicBezTo>
                      <a:pt x="1989" y="123"/>
                      <a:pt x="1989" y="124"/>
                      <a:pt x="1989" y="125"/>
                    </a:cubicBezTo>
                    <a:close/>
                    <a:moveTo>
                      <a:pt x="1992" y="115"/>
                    </a:moveTo>
                    <a:cubicBezTo>
                      <a:pt x="1991" y="117"/>
                      <a:pt x="1991" y="118"/>
                      <a:pt x="1990" y="119"/>
                    </a:cubicBezTo>
                    <a:cubicBezTo>
                      <a:pt x="1990" y="118"/>
                      <a:pt x="1989" y="116"/>
                      <a:pt x="1989" y="114"/>
                    </a:cubicBezTo>
                    <a:cubicBezTo>
                      <a:pt x="1989" y="110"/>
                      <a:pt x="1989" y="105"/>
                      <a:pt x="1989" y="100"/>
                    </a:cubicBezTo>
                    <a:cubicBezTo>
                      <a:pt x="1990" y="94"/>
                      <a:pt x="1993" y="89"/>
                      <a:pt x="1996" y="84"/>
                    </a:cubicBezTo>
                    <a:cubicBezTo>
                      <a:pt x="1995" y="93"/>
                      <a:pt x="1993" y="105"/>
                      <a:pt x="1992" y="115"/>
                    </a:cubicBezTo>
                    <a:close/>
                    <a:moveTo>
                      <a:pt x="1999" y="90"/>
                    </a:moveTo>
                    <a:cubicBezTo>
                      <a:pt x="1999" y="88"/>
                      <a:pt x="1998" y="84"/>
                      <a:pt x="1998" y="80"/>
                    </a:cubicBezTo>
                    <a:cubicBezTo>
                      <a:pt x="1998" y="80"/>
                      <a:pt x="1998" y="80"/>
                      <a:pt x="1998" y="80"/>
                    </a:cubicBezTo>
                    <a:cubicBezTo>
                      <a:pt x="1999" y="81"/>
                      <a:pt x="2000" y="83"/>
                      <a:pt x="2000" y="84"/>
                    </a:cubicBezTo>
                    <a:cubicBezTo>
                      <a:pt x="2000" y="88"/>
                      <a:pt x="1999" y="90"/>
                      <a:pt x="1999" y="90"/>
                    </a:cubicBezTo>
                    <a:close/>
                    <a:moveTo>
                      <a:pt x="2001" y="83"/>
                    </a:moveTo>
                    <a:cubicBezTo>
                      <a:pt x="2000" y="81"/>
                      <a:pt x="1999" y="80"/>
                      <a:pt x="1998" y="79"/>
                    </a:cubicBezTo>
                    <a:cubicBezTo>
                      <a:pt x="1999" y="78"/>
                      <a:pt x="2000" y="76"/>
                      <a:pt x="2002" y="75"/>
                    </a:cubicBezTo>
                    <a:cubicBezTo>
                      <a:pt x="2001" y="78"/>
                      <a:pt x="2001" y="81"/>
                      <a:pt x="2001" y="83"/>
                    </a:cubicBezTo>
                    <a:close/>
                    <a:moveTo>
                      <a:pt x="2007" y="104"/>
                    </a:moveTo>
                    <a:cubicBezTo>
                      <a:pt x="2008" y="105"/>
                      <a:pt x="2008" y="107"/>
                      <a:pt x="2008" y="109"/>
                    </a:cubicBezTo>
                    <a:cubicBezTo>
                      <a:pt x="2008" y="111"/>
                      <a:pt x="2007" y="112"/>
                      <a:pt x="2007" y="114"/>
                    </a:cubicBezTo>
                    <a:cubicBezTo>
                      <a:pt x="2007" y="110"/>
                      <a:pt x="2007" y="107"/>
                      <a:pt x="2007" y="104"/>
                    </a:cubicBezTo>
                    <a:close/>
                    <a:moveTo>
                      <a:pt x="2003" y="91"/>
                    </a:moveTo>
                    <a:cubicBezTo>
                      <a:pt x="2003" y="91"/>
                      <a:pt x="2003" y="91"/>
                      <a:pt x="2003" y="91"/>
                    </a:cubicBezTo>
                    <a:cubicBezTo>
                      <a:pt x="2003" y="91"/>
                      <a:pt x="2003" y="91"/>
                      <a:pt x="2003" y="91"/>
                    </a:cubicBezTo>
                    <a:close/>
                    <a:moveTo>
                      <a:pt x="2003" y="124"/>
                    </a:moveTo>
                    <a:cubicBezTo>
                      <a:pt x="2004" y="114"/>
                      <a:pt x="2004" y="102"/>
                      <a:pt x="2003" y="91"/>
                    </a:cubicBezTo>
                    <a:cubicBezTo>
                      <a:pt x="2003" y="91"/>
                      <a:pt x="2003" y="91"/>
                      <a:pt x="2003" y="91"/>
                    </a:cubicBezTo>
                    <a:cubicBezTo>
                      <a:pt x="2005" y="94"/>
                      <a:pt x="2006" y="98"/>
                      <a:pt x="2007" y="101"/>
                    </a:cubicBezTo>
                    <a:cubicBezTo>
                      <a:pt x="2005" y="120"/>
                      <a:pt x="2005" y="120"/>
                      <a:pt x="2005" y="120"/>
                    </a:cubicBezTo>
                    <a:cubicBezTo>
                      <a:pt x="2004" y="121"/>
                      <a:pt x="2004" y="122"/>
                      <a:pt x="2003" y="124"/>
                    </a:cubicBezTo>
                    <a:close/>
                    <a:moveTo>
                      <a:pt x="2006" y="136"/>
                    </a:moveTo>
                    <a:cubicBezTo>
                      <a:pt x="2006" y="134"/>
                      <a:pt x="2006" y="133"/>
                      <a:pt x="2006" y="131"/>
                    </a:cubicBezTo>
                    <a:cubicBezTo>
                      <a:pt x="2007" y="126"/>
                      <a:pt x="2008" y="121"/>
                      <a:pt x="2009" y="116"/>
                    </a:cubicBezTo>
                    <a:cubicBezTo>
                      <a:pt x="2010" y="118"/>
                      <a:pt x="2010" y="121"/>
                      <a:pt x="2010" y="123"/>
                    </a:cubicBezTo>
                    <a:cubicBezTo>
                      <a:pt x="2010" y="124"/>
                      <a:pt x="2010" y="124"/>
                      <a:pt x="2010" y="124"/>
                    </a:cubicBezTo>
                    <a:cubicBezTo>
                      <a:pt x="2009" y="128"/>
                      <a:pt x="2007" y="132"/>
                      <a:pt x="2006" y="136"/>
                    </a:cubicBezTo>
                    <a:close/>
                    <a:moveTo>
                      <a:pt x="2010" y="141"/>
                    </a:moveTo>
                    <a:cubicBezTo>
                      <a:pt x="2010" y="141"/>
                      <a:pt x="2010" y="141"/>
                      <a:pt x="2010" y="141"/>
                    </a:cubicBezTo>
                    <a:cubicBezTo>
                      <a:pt x="2011" y="139"/>
                      <a:pt x="2011" y="137"/>
                      <a:pt x="2012" y="135"/>
                    </a:cubicBezTo>
                    <a:cubicBezTo>
                      <a:pt x="2012" y="135"/>
                      <a:pt x="2012" y="135"/>
                      <a:pt x="2012" y="135"/>
                    </a:cubicBezTo>
                    <a:cubicBezTo>
                      <a:pt x="2012" y="137"/>
                      <a:pt x="2011" y="139"/>
                      <a:pt x="2010" y="141"/>
                    </a:cubicBezTo>
                    <a:close/>
                    <a:moveTo>
                      <a:pt x="2017" y="119"/>
                    </a:moveTo>
                    <a:cubicBezTo>
                      <a:pt x="2016" y="119"/>
                      <a:pt x="2016" y="118"/>
                      <a:pt x="2016" y="118"/>
                    </a:cubicBezTo>
                    <a:cubicBezTo>
                      <a:pt x="2016" y="116"/>
                      <a:pt x="2017" y="115"/>
                      <a:pt x="2017" y="113"/>
                    </a:cubicBezTo>
                    <a:cubicBezTo>
                      <a:pt x="2017" y="112"/>
                      <a:pt x="2017" y="112"/>
                      <a:pt x="2017" y="111"/>
                    </a:cubicBezTo>
                    <a:cubicBezTo>
                      <a:pt x="2018" y="112"/>
                      <a:pt x="2018" y="113"/>
                      <a:pt x="2018" y="115"/>
                    </a:cubicBezTo>
                    <a:cubicBezTo>
                      <a:pt x="2018" y="116"/>
                      <a:pt x="2017" y="118"/>
                      <a:pt x="2017" y="119"/>
                    </a:cubicBezTo>
                    <a:close/>
                    <a:moveTo>
                      <a:pt x="2024" y="136"/>
                    </a:moveTo>
                    <a:cubicBezTo>
                      <a:pt x="2023" y="135"/>
                      <a:pt x="2023" y="134"/>
                      <a:pt x="2022" y="133"/>
                    </a:cubicBezTo>
                    <a:cubicBezTo>
                      <a:pt x="2022" y="132"/>
                      <a:pt x="2022" y="132"/>
                      <a:pt x="2022" y="131"/>
                    </a:cubicBezTo>
                    <a:cubicBezTo>
                      <a:pt x="2023" y="133"/>
                      <a:pt x="2023" y="134"/>
                      <a:pt x="2024" y="136"/>
                    </a:cubicBezTo>
                    <a:cubicBezTo>
                      <a:pt x="2024" y="136"/>
                      <a:pt x="2024" y="136"/>
                      <a:pt x="2024" y="136"/>
                    </a:cubicBezTo>
                    <a:close/>
                    <a:moveTo>
                      <a:pt x="2038" y="118"/>
                    </a:moveTo>
                    <a:cubicBezTo>
                      <a:pt x="2038" y="118"/>
                      <a:pt x="2038" y="117"/>
                      <a:pt x="2038" y="117"/>
                    </a:cubicBezTo>
                    <a:cubicBezTo>
                      <a:pt x="2038" y="117"/>
                      <a:pt x="2038" y="117"/>
                      <a:pt x="2038" y="117"/>
                    </a:cubicBezTo>
                    <a:cubicBezTo>
                      <a:pt x="2038" y="118"/>
                      <a:pt x="2038" y="118"/>
                      <a:pt x="2038" y="118"/>
                    </a:cubicBezTo>
                    <a:close/>
                    <a:moveTo>
                      <a:pt x="2044" y="105"/>
                    </a:moveTo>
                    <a:cubicBezTo>
                      <a:pt x="2043" y="106"/>
                      <a:pt x="2042" y="107"/>
                      <a:pt x="2042" y="109"/>
                    </a:cubicBezTo>
                    <a:cubicBezTo>
                      <a:pt x="2041" y="107"/>
                      <a:pt x="2041" y="106"/>
                      <a:pt x="2041" y="104"/>
                    </a:cubicBezTo>
                    <a:cubicBezTo>
                      <a:pt x="2042" y="101"/>
                      <a:pt x="2044" y="98"/>
                      <a:pt x="2045" y="94"/>
                    </a:cubicBezTo>
                    <a:cubicBezTo>
                      <a:pt x="2044" y="98"/>
                      <a:pt x="2044" y="101"/>
                      <a:pt x="2044" y="105"/>
                    </a:cubicBezTo>
                    <a:close/>
                    <a:moveTo>
                      <a:pt x="2049" y="138"/>
                    </a:moveTo>
                    <a:cubicBezTo>
                      <a:pt x="2049" y="137"/>
                      <a:pt x="2049" y="136"/>
                      <a:pt x="2048" y="135"/>
                    </a:cubicBezTo>
                    <a:cubicBezTo>
                      <a:pt x="2048" y="133"/>
                      <a:pt x="2048" y="131"/>
                      <a:pt x="2048" y="129"/>
                    </a:cubicBezTo>
                    <a:cubicBezTo>
                      <a:pt x="2049" y="131"/>
                      <a:pt x="2049" y="133"/>
                      <a:pt x="2050" y="134"/>
                    </a:cubicBezTo>
                    <a:cubicBezTo>
                      <a:pt x="2050" y="135"/>
                      <a:pt x="2050" y="137"/>
                      <a:pt x="2049" y="138"/>
                    </a:cubicBezTo>
                    <a:close/>
                    <a:moveTo>
                      <a:pt x="2051" y="123"/>
                    </a:moveTo>
                    <a:cubicBezTo>
                      <a:pt x="2050" y="121"/>
                      <a:pt x="2049" y="118"/>
                      <a:pt x="2049" y="116"/>
                    </a:cubicBezTo>
                    <a:cubicBezTo>
                      <a:pt x="2050" y="112"/>
                      <a:pt x="2051" y="107"/>
                      <a:pt x="2052" y="103"/>
                    </a:cubicBezTo>
                    <a:cubicBezTo>
                      <a:pt x="2052" y="110"/>
                      <a:pt x="2051" y="117"/>
                      <a:pt x="2051" y="123"/>
                    </a:cubicBezTo>
                    <a:close/>
                    <a:moveTo>
                      <a:pt x="2056" y="69"/>
                    </a:moveTo>
                    <a:cubicBezTo>
                      <a:pt x="2058" y="72"/>
                      <a:pt x="2060" y="75"/>
                      <a:pt x="2061" y="79"/>
                    </a:cubicBezTo>
                    <a:cubicBezTo>
                      <a:pt x="2061" y="79"/>
                      <a:pt x="2061" y="79"/>
                      <a:pt x="2061" y="79"/>
                    </a:cubicBezTo>
                    <a:cubicBezTo>
                      <a:pt x="2059" y="76"/>
                      <a:pt x="2058" y="72"/>
                      <a:pt x="2056" y="69"/>
                    </a:cubicBezTo>
                    <a:cubicBezTo>
                      <a:pt x="2056" y="69"/>
                      <a:pt x="2056" y="69"/>
                      <a:pt x="2056" y="69"/>
                    </a:cubicBezTo>
                    <a:close/>
                    <a:moveTo>
                      <a:pt x="2056" y="74"/>
                    </a:moveTo>
                    <a:cubicBezTo>
                      <a:pt x="2057" y="76"/>
                      <a:pt x="2058" y="79"/>
                      <a:pt x="2059" y="81"/>
                    </a:cubicBezTo>
                    <a:cubicBezTo>
                      <a:pt x="2058" y="82"/>
                      <a:pt x="2057" y="83"/>
                      <a:pt x="2056" y="85"/>
                    </a:cubicBezTo>
                    <a:cubicBezTo>
                      <a:pt x="2056" y="81"/>
                      <a:pt x="2056" y="77"/>
                      <a:pt x="2056" y="74"/>
                    </a:cubicBezTo>
                    <a:close/>
                    <a:moveTo>
                      <a:pt x="2057" y="120"/>
                    </a:moveTo>
                    <a:cubicBezTo>
                      <a:pt x="2057" y="115"/>
                      <a:pt x="2057" y="111"/>
                      <a:pt x="2057" y="106"/>
                    </a:cubicBezTo>
                    <a:cubicBezTo>
                      <a:pt x="2058" y="109"/>
                      <a:pt x="2058" y="112"/>
                      <a:pt x="2059" y="114"/>
                    </a:cubicBezTo>
                    <a:cubicBezTo>
                      <a:pt x="2058" y="116"/>
                      <a:pt x="2058" y="118"/>
                      <a:pt x="2057" y="120"/>
                    </a:cubicBezTo>
                    <a:close/>
                    <a:moveTo>
                      <a:pt x="2060" y="109"/>
                    </a:moveTo>
                    <a:cubicBezTo>
                      <a:pt x="2059" y="107"/>
                      <a:pt x="2058" y="104"/>
                      <a:pt x="2057" y="102"/>
                    </a:cubicBezTo>
                    <a:cubicBezTo>
                      <a:pt x="2057" y="99"/>
                      <a:pt x="2057" y="97"/>
                      <a:pt x="2057" y="94"/>
                    </a:cubicBezTo>
                    <a:cubicBezTo>
                      <a:pt x="2058" y="98"/>
                      <a:pt x="2059" y="102"/>
                      <a:pt x="2061" y="107"/>
                    </a:cubicBezTo>
                    <a:cubicBezTo>
                      <a:pt x="2061" y="108"/>
                      <a:pt x="2060" y="108"/>
                      <a:pt x="2060" y="109"/>
                    </a:cubicBezTo>
                    <a:close/>
                    <a:moveTo>
                      <a:pt x="2064" y="96"/>
                    </a:moveTo>
                    <a:cubicBezTo>
                      <a:pt x="2063" y="98"/>
                      <a:pt x="2062" y="101"/>
                      <a:pt x="2062" y="104"/>
                    </a:cubicBezTo>
                    <a:cubicBezTo>
                      <a:pt x="2060" y="100"/>
                      <a:pt x="2058" y="96"/>
                      <a:pt x="2057" y="92"/>
                    </a:cubicBezTo>
                    <a:cubicBezTo>
                      <a:pt x="2057" y="92"/>
                      <a:pt x="2057" y="92"/>
                      <a:pt x="2057" y="92"/>
                    </a:cubicBezTo>
                    <a:cubicBezTo>
                      <a:pt x="2058" y="89"/>
                      <a:pt x="2059" y="86"/>
                      <a:pt x="2061" y="84"/>
                    </a:cubicBezTo>
                    <a:cubicBezTo>
                      <a:pt x="2062" y="87"/>
                      <a:pt x="2063" y="90"/>
                      <a:pt x="2064" y="93"/>
                    </a:cubicBezTo>
                    <a:cubicBezTo>
                      <a:pt x="2064" y="94"/>
                      <a:pt x="2064" y="95"/>
                      <a:pt x="2064" y="96"/>
                    </a:cubicBezTo>
                    <a:close/>
                    <a:moveTo>
                      <a:pt x="2065" y="90"/>
                    </a:moveTo>
                    <a:cubicBezTo>
                      <a:pt x="2064" y="87"/>
                      <a:pt x="2063" y="84"/>
                      <a:pt x="2062" y="82"/>
                    </a:cubicBezTo>
                    <a:cubicBezTo>
                      <a:pt x="2062" y="81"/>
                      <a:pt x="2062" y="81"/>
                      <a:pt x="2062" y="81"/>
                    </a:cubicBezTo>
                    <a:cubicBezTo>
                      <a:pt x="2063" y="83"/>
                      <a:pt x="2064" y="86"/>
                      <a:pt x="2065" y="89"/>
                    </a:cubicBezTo>
                    <a:cubicBezTo>
                      <a:pt x="2065" y="89"/>
                      <a:pt x="2065" y="89"/>
                      <a:pt x="2065" y="90"/>
                    </a:cubicBezTo>
                    <a:close/>
                    <a:moveTo>
                      <a:pt x="2063" y="79"/>
                    </a:moveTo>
                    <a:cubicBezTo>
                      <a:pt x="2064" y="78"/>
                      <a:pt x="2065" y="77"/>
                      <a:pt x="2065" y="77"/>
                    </a:cubicBezTo>
                    <a:cubicBezTo>
                      <a:pt x="2066" y="78"/>
                      <a:pt x="2066" y="79"/>
                      <a:pt x="2067" y="80"/>
                    </a:cubicBezTo>
                    <a:cubicBezTo>
                      <a:pt x="2067" y="82"/>
                      <a:pt x="2066" y="84"/>
                      <a:pt x="2066" y="85"/>
                    </a:cubicBezTo>
                    <a:cubicBezTo>
                      <a:pt x="2065" y="83"/>
                      <a:pt x="2064" y="81"/>
                      <a:pt x="2063" y="79"/>
                    </a:cubicBezTo>
                    <a:close/>
                    <a:moveTo>
                      <a:pt x="2066" y="116"/>
                    </a:moveTo>
                    <a:cubicBezTo>
                      <a:pt x="2066" y="111"/>
                      <a:pt x="2067" y="106"/>
                      <a:pt x="2067" y="102"/>
                    </a:cubicBezTo>
                    <a:cubicBezTo>
                      <a:pt x="2068" y="105"/>
                      <a:pt x="2069" y="108"/>
                      <a:pt x="2070" y="111"/>
                    </a:cubicBezTo>
                    <a:cubicBezTo>
                      <a:pt x="2069" y="113"/>
                      <a:pt x="2068" y="116"/>
                      <a:pt x="2067" y="118"/>
                    </a:cubicBezTo>
                    <a:cubicBezTo>
                      <a:pt x="2067" y="117"/>
                      <a:pt x="2066" y="117"/>
                      <a:pt x="2066" y="116"/>
                    </a:cubicBezTo>
                    <a:close/>
                    <a:moveTo>
                      <a:pt x="2071" y="130"/>
                    </a:moveTo>
                    <a:cubicBezTo>
                      <a:pt x="2070" y="128"/>
                      <a:pt x="2070" y="127"/>
                      <a:pt x="2069" y="125"/>
                    </a:cubicBezTo>
                    <a:cubicBezTo>
                      <a:pt x="2070" y="123"/>
                      <a:pt x="2070" y="122"/>
                      <a:pt x="2071" y="120"/>
                    </a:cubicBezTo>
                    <a:cubicBezTo>
                      <a:pt x="2071" y="122"/>
                      <a:pt x="2071" y="124"/>
                      <a:pt x="2071" y="127"/>
                    </a:cubicBezTo>
                    <a:cubicBezTo>
                      <a:pt x="2071" y="128"/>
                      <a:pt x="2071" y="129"/>
                      <a:pt x="2071" y="130"/>
                    </a:cubicBezTo>
                    <a:close/>
                    <a:moveTo>
                      <a:pt x="2073" y="105"/>
                    </a:moveTo>
                    <a:cubicBezTo>
                      <a:pt x="2071" y="100"/>
                      <a:pt x="2070" y="95"/>
                      <a:pt x="2068" y="91"/>
                    </a:cubicBezTo>
                    <a:cubicBezTo>
                      <a:pt x="2068" y="89"/>
                      <a:pt x="2068" y="87"/>
                      <a:pt x="2069" y="85"/>
                    </a:cubicBezTo>
                    <a:cubicBezTo>
                      <a:pt x="2071" y="91"/>
                      <a:pt x="2072" y="97"/>
                      <a:pt x="2074" y="103"/>
                    </a:cubicBezTo>
                    <a:cubicBezTo>
                      <a:pt x="2073" y="104"/>
                      <a:pt x="2073" y="105"/>
                      <a:pt x="2073" y="105"/>
                    </a:cubicBezTo>
                    <a:close/>
                    <a:moveTo>
                      <a:pt x="2074" y="111"/>
                    </a:moveTo>
                    <a:cubicBezTo>
                      <a:pt x="2074" y="110"/>
                      <a:pt x="2074" y="110"/>
                      <a:pt x="2074" y="109"/>
                    </a:cubicBezTo>
                    <a:cubicBezTo>
                      <a:pt x="2074" y="109"/>
                      <a:pt x="2074" y="108"/>
                      <a:pt x="2075" y="107"/>
                    </a:cubicBezTo>
                    <a:cubicBezTo>
                      <a:pt x="2075" y="108"/>
                      <a:pt x="2075" y="109"/>
                      <a:pt x="2075" y="109"/>
                    </a:cubicBezTo>
                    <a:cubicBezTo>
                      <a:pt x="2075" y="110"/>
                      <a:pt x="2075" y="110"/>
                      <a:pt x="2074" y="111"/>
                    </a:cubicBezTo>
                    <a:close/>
                    <a:moveTo>
                      <a:pt x="2085" y="94"/>
                    </a:moveTo>
                    <a:cubicBezTo>
                      <a:pt x="2085" y="95"/>
                      <a:pt x="2085" y="95"/>
                      <a:pt x="2086" y="96"/>
                    </a:cubicBezTo>
                    <a:cubicBezTo>
                      <a:pt x="2085" y="97"/>
                      <a:pt x="2085" y="97"/>
                      <a:pt x="2085" y="98"/>
                    </a:cubicBezTo>
                    <a:cubicBezTo>
                      <a:pt x="2085" y="96"/>
                      <a:pt x="2085" y="95"/>
                      <a:pt x="2085" y="94"/>
                    </a:cubicBezTo>
                    <a:close/>
                    <a:moveTo>
                      <a:pt x="2087" y="109"/>
                    </a:moveTo>
                    <a:cubicBezTo>
                      <a:pt x="2086" y="106"/>
                      <a:pt x="2086" y="104"/>
                      <a:pt x="2085" y="102"/>
                    </a:cubicBezTo>
                    <a:cubicBezTo>
                      <a:pt x="2085" y="101"/>
                      <a:pt x="2085" y="99"/>
                      <a:pt x="2085" y="98"/>
                    </a:cubicBezTo>
                    <a:cubicBezTo>
                      <a:pt x="2085" y="98"/>
                      <a:pt x="2086" y="97"/>
                      <a:pt x="2086" y="97"/>
                    </a:cubicBezTo>
                    <a:cubicBezTo>
                      <a:pt x="2086" y="98"/>
                      <a:pt x="2087" y="100"/>
                      <a:pt x="2087" y="102"/>
                    </a:cubicBezTo>
                    <a:cubicBezTo>
                      <a:pt x="2087" y="104"/>
                      <a:pt x="2087" y="107"/>
                      <a:pt x="2087" y="109"/>
                    </a:cubicBezTo>
                    <a:close/>
                    <a:moveTo>
                      <a:pt x="2089" y="84"/>
                    </a:moveTo>
                    <a:cubicBezTo>
                      <a:pt x="2089" y="89"/>
                      <a:pt x="2088" y="94"/>
                      <a:pt x="2088" y="98"/>
                    </a:cubicBezTo>
                    <a:cubicBezTo>
                      <a:pt x="2087" y="97"/>
                      <a:pt x="2087" y="96"/>
                      <a:pt x="2086" y="95"/>
                    </a:cubicBezTo>
                    <a:cubicBezTo>
                      <a:pt x="2087" y="94"/>
                      <a:pt x="2088" y="92"/>
                      <a:pt x="2088" y="91"/>
                    </a:cubicBezTo>
                    <a:cubicBezTo>
                      <a:pt x="2088" y="92"/>
                      <a:pt x="2087" y="94"/>
                      <a:pt x="2086" y="95"/>
                    </a:cubicBezTo>
                    <a:cubicBezTo>
                      <a:pt x="2086" y="94"/>
                      <a:pt x="2085" y="93"/>
                      <a:pt x="2085" y="92"/>
                    </a:cubicBezTo>
                    <a:cubicBezTo>
                      <a:pt x="2085" y="90"/>
                      <a:pt x="2085" y="88"/>
                      <a:pt x="2085" y="85"/>
                    </a:cubicBezTo>
                    <a:cubicBezTo>
                      <a:pt x="2085" y="85"/>
                      <a:pt x="2085" y="85"/>
                      <a:pt x="2085" y="85"/>
                    </a:cubicBezTo>
                    <a:cubicBezTo>
                      <a:pt x="2085" y="85"/>
                      <a:pt x="2085" y="85"/>
                      <a:pt x="2085" y="85"/>
                    </a:cubicBezTo>
                    <a:cubicBezTo>
                      <a:pt x="2084" y="75"/>
                      <a:pt x="2084" y="65"/>
                      <a:pt x="2084" y="56"/>
                    </a:cubicBezTo>
                    <a:cubicBezTo>
                      <a:pt x="2087" y="58"/>
                      <a:pt x="2089" y="61"/>
                      <a:pt x="2092" y="63"/>
                    </a:cubicBezTo>
                    <a:cubicBezTo>
                      <a:pt x="2091" y="69"/>
                      <a:pt x="2090" y="76"/>
                      <a:pt x="2089" y="84"/>
                    </a:cubicBezTo>
                    <a:cubicBezTo>
                      <a:pt x="2089" y="82"/>
                      <a:pt x="2088" y="81"/>
                      <a:pt x="2088" y="79"/>
                    </a:cubicBezTo>
                    <a:cubicBezTo>
                      <a:pt x="2088" y="81"/>
                      <a:pt x="2089" y="83"/>
                      <a:pt x="2089" y="84"/>
                    </a:cubicBezTo>
                    <a:close/>
                    <a:moveTo>
                      <a:pt x="2090" y="139"/>
                    </a:moveTo>
                    <a:cubicBezTo>
                      <a:pt x="2090" y="134"/>
                      <a:pt x="2090" y="128"/>
                      <a:pt x="2090" y="121"/>
                    </a:cubicBezTo>
                    <a:cubicBezTo>
                      <a:pt x="2090" y="125"/>
                      <a:pt x="2090" y="129"/>
                      <a:pt x="2091" y="133"/>
                    </a:cubicBezTo>
                    <a:cubicBezTo>
                      <a:pt x="2091" y="135"/>
                      <a:pt x="2091" y="137"/>
                      <a:pt x="2090" y="139"/>
                    </a:cubicBezTo>
                    <a:close/>
                    <a:moveTo>
                      <a:pt x="2090" y="104"/>
                    </a:moveTo>
                    <a:cubicBezTo>
                      <a:pt x="2090" y="102"/>
                      <a:pt x="2090" y="99"/>
                      <a:pt x="2091" y="96"/>
                    </a:cubicBezTo>
                    <a:cubicBezTo>
                      <a:pt x="2091" y="100"/>
                      <a:pt x="2091" y="104"/>
                      <a:pt x="2091" y="107"/>
                    </a:cubicBezTo>
                    <a:cubicBezTo>
                      <a:pt x="2091" y="106"/>
                      <a:pt x="2091" y="105"/>
                      <a:pt x="2090" y="104"/>
                    </a:cubicBezTo>
                    <a:close/>
                    <a:moveTo>
                      <a:pt x="2102" y="85"/>
                    </a:moveTo>
                    <a:cubicBezTo>
                      <a:pt x="2101" y="90"/>
                      <a:pt x="2100" y="96"/>
                      <a:pt x="2099" y="103"/>
                    </a:cubicBezTo>
                    <a:cubicBezTo>
                      <a:pt x="2099" y="101"/>
                      <a:pt x="2099" y="100"/>
                      <a:pt x="2098" y="99"/>
                    </a:cubicBezTo>
                    <a:cubicBezTo>
                      <a:pt x="2098" y="96"/>
                      <a:pt x="2097" y="93"/>
                      <a:pt x="2096" y="90"/>
                    </a:cubicBezTo>
                    <a:cubicBezTo>
                      <a:pt x="2097" y="93"/>
                      <a:pt x="2097" y="96"/>
                      <a:pt x="2097" y="99"/>
                    </a:cubicBezTo>
                    <a:cubicBezTo>
                      <a:pt x="2097" y="104"/>
                      <a:pt x="2096" y="112"/>
                      <a:pt x="2096" y="120"/>
                    </a:cubicBezTo>
                    <a:cubicBezTo>
                      <a:pt x="2095" y="110"/>
                      <a:pt x="2093" y="100"/>
                      <a:pt x="2091" y="91"/>
                    </a:cubicBezTo>
                    <a:cubicBezTo>
                      <a:pt x="2092" y="81"/>
                      <a:pt x="2093" y="72"/>
                      <a:pt x="2093" y="65"/>
                    </a:cubicBezTo>
                    <a:cubicBezTo>
                      <a:pt x="2097" y="69"/>
                      <a:pt x="2100" y="74"/>
                      <a:pt x="2102" y="79"/>
                    </a:cubicBezTo>
                    <a:cubicBezTo>
                      <a:pt x="2102" y="81"/>
                      <a:pt x="2102" y="83"/>
                      <a:pt x="2102" y="85"/>
                    </a:cubicBezTo>
                    <a:close/>
                    <a:moveTo>
                      <a:pt x="2102" y="75"/>
                    </a:moveTo>
                    <a:cubicBezTo>
                      <a:pt x="2102" y="75"/>
                      <a:pt x="2102" y="75"/>
                      <a:pt x="2102" y="75"/>
                    </a:cubicBezTo>
                    <a:cubicBezTo>
                      <a:pt x="2102" y="73"/>
                      <a:pt x="2102" y="72"/>
                      <a:pt x="2101" y="70"/>
                    </a:cubicBezTo>
                    <a:cubicBezTo>
                      <a:pt x="2101" y="70"/>
                      <a:pt x="2102" y="72"/>
                      <a:pt x="2102" y="75"/>
                    </a:cubicBezTo>
                    <a:cubicBezTo>
                      <a:pt x="2099" y="71"/>
                      <a:pt x="2097" y="67"/>
                      <a:pt x="2093" y="64"/>
                    </a:cubicBezTo>
                    <a:cubicBezTo>
                      <a:pt x="2094" y="60"/>
                      <a:pt x="2094" y="57"/>
                      <a:pt x="2095" y="54"/>
                    </a:cubicBezTo>
                    <a:cubicBezTo>
                      <a:pt x="2098" y="58"/>
                      <a:pt x="2101" y="62"/>
                      <a:pt x="2103" y="65"/>
                    </a:cubicBezTo>
                    <a:cubicBezTo>
                      <a:pt x="2103" y="68"/>
                      <a:pt x="2102" y="71"/>
                      <a:pt x="2102" y="75"/>
                    </a:cubicBezTo>
                    <a:close/>
                    <a:moveTo>
                      <a:pt x="2106" y="117"/>
                    </a:moveTo>
                    <a:cubicBezTo>
                      <a:pt x="2105" y="120"/>
                      <a:pt x="2104" y="122"/>
                      <a:pt x="2104" y="125"/>
                    </a:cubicBezTo>
                    <a:cubicBezTo>
                      <a:pt x="2104" y="124"/>
                      <a:pt x="2104" y="123"/>
                      <a:pt x="2104" y="122"/>
                    </a:cubicBezTo>
                    <a:cubicBezTo>
                      <a:pt x="2104" y="110"/>
                      <a:pt x="2104" y="98"/>
                      <a:pt x="2105" y="87"/>
                    </a:cubicBezTo>
                    <a:cubicBezTo>
                      <a:pt x="2106" y="92"/>
                      <a:pt x="2107" y="98"/>
                      <a:pt x="2108" y="103"/>
                    </a:cubicBezTo>
                    <a:cubicBezTo>
                      <a:pt x="2107" y="108"/>
                      <a:pt x="2106" y="112"/>
                      <a:pt x="2106" y="117"/>
                    </a:cubicBezTo>
                    <a:close/>
                    <a:moveTo>
                      <a:pt x="2109" y="89"/>
                    </a:moveTo>
                    <a:cubicBezTo>
                      <a:pt x="2108" y="86"/>
                      <a:pt x="2106" y="83"/>
                      <a:pt x="2105" y="80"/>
                    </a:cubicBezTo>
                    <a:cubicBezTo>
                      <a:pt x="2105" y="76"/>
                      <a:pt x="2105" y="72"/>
                      <a:pt x="2105" y="68"/>
                    </a:cubicBezTo>
                    <a:cubicBezTo>
                      <a:pt x="2107" y="71"/>
                      <a:pt x="2109" y="74"/>
                      <a:pt x="2111" y="78"/>
                    </a:cubicBezTo>
                    <a:cubicBezTo>
                      <a:pt x="2110" y="81"/>
                      <a:pt x="2110" y="85"/>
                      <a:pt x="2109" y="89"/>
                    </a:cubicBezTo>
                    <a:close/>
                    <a:moveTo>
                      <a:pt x="2114" y="96"/>
                    </a:moveTo>
                    <a:cubicBezTo>
                      <a:pt x="2114" y="97"/>
                      <a:pt x="2113" y="98"/>
                      <a:pt x="2113" y="99"/>
                    </a:cubicBezTo>
                    <a:cubicBezTo>
                      <a:pt x="2112" y="98"/>
                      <a:pt x="2112" y="97"/>
                      <a:pt x="2112" y="96"/>
                    </a:cubicBezTo>
                    <a:cubicBezTo>
                      <a:pt x="2112" y="91"/>
                      <a:pt x="2112" y="86"/>
                      <a:pt x="2112" y="80"/>
                    </a:cubicBezTo>
                    <a:cubicBezTo>
                      <a:pt x="2113" y="83"/>
                      <a:pt x="2114" y="86"/>
                      <a:pt x="2115" y="88"/>
                    </a:cubicBezTo>
                    <a:cubicBezTo>
                      <a:pt x="2115" y="91"/>
                      <a:pt x="2115" y="93"/>
                      <a:pt x="2114" y="96"/>
                    </a:cubicBezTo>
                    <a:close/>
                    <a:moveTo>
                      <a:pt x="2136" y="105"/>
                    </a:moveTo>
                    <a:cubicBezTo>
                      <a:pt x="2135" y="103"/>
                      <a:pt x="2135" y="102"/>
                      <a:pt x="2134" y="101"/>
                    </a:cubicBezTo>
                    <a:cubicBezTo>
                      <a:pt x="2136" y="96"/>
                      <a:pt x="2137" y="92"/>
                      <a:pt x="2138" y="89"/>
                    </a:cubicBezTo>
                    <a:cubicBezTo>
                      <a:pt x="2138" y="89"/>
                      <a:pt x="2139" y="89"/>
                      <a:pt x="2139" y="90"/>
                    </a:cubicBezTo>
                    <a:cubicBezTo>
                      <a:pt x="2138" y="95"/>
                      <a:pt x="2137" y="100"/>
                      <a:pt x="2136" y="105"/>
                    </a:cubicBezTo>
                    <a:close/>
                    <a:moveTo>
                      <a:pt x="2152" y="81"/>
                    </a:moveTo>
                    <a:cubicBezTo>
                      <a:pt x="2152" y="81"/>
                      <a:pt x="2153" y="81"/>
                      <a:pt x="2153" y="81"/>
                    </a:cubicBezTo>
                    <a:cubicBezTo>
                      <a:pt x="2152" y="81"/>
                      <a:pt x="2152" y="81"/>
                      <a:pt x="2152" y="81"/>
                    </a:cubicBezTo>
                    <a:cubicBezTo>
                      <a:pt x="2152" y="81"/>
                      <a:pt x="2152" y="81"/>
                      <a:pt x="2152" y="81"/>
                    </a:cubicBezTo>
                    <a:close/>
                    <a:moveTo>
                      <a:pt x="2152" y="88"/>
                    </a:moveTo>
                    <a:cubicBezTo>
                      <a:pt x="2152" y="89"/>
                      <a:pt x="2152" y="89"/>
                      <a:pt x="2152" y="89"/>
                    </a:cubicBezTo>
                    <a:cubicBezTo>
                      <a:pt x="2152" y="90"/>
                      <a:pt x="2152" y="91"/>
                      <a:pt x="2152" y="91"/>
                    </a:cubicBezTo>
                    <a:cubicBezTo>
                      <a:pt x="2152" y="90"/>
                      <a:pt x="2152" y="89"/>
                      <a:pt x="2152" y="88"/>
                    </a:cubicBezTo>
                    <a:close/>
                    <a:moveTo>
                      <a:pt x="2143" y="122"/>
                    </a:moveTo>
                    <a:cubicBezTo>
                      <a:pt x="2143" y="122"/>
                      <a:pt x="2143" y="123"/>
                      <a:pt x="2143" y="123"/>
                    </a:cubicBezTo>
                    <a:cubicBezTo>
                      <a:pt x="2143" y="123"/>
                      <a:pt x="2143" y="123"/>
                      <a:pt x="2143" y="123"/>
                    </a:cubicBezTo>
                    <a:cubicBezTo>
                      <a:pt x="2143" y="123"/>
                      <a:pt x="2143" y="122"/>
                      <a:pt x="2143" y="122"/>
                    </a:cubicBezTo>
                    <a:cubicBezTo>
                      <a:pt x="2143" y="120"/>
                      <a:pt x="2144" y="118"/>
                      <a:pt x="2144" y="115"/>
                    </a:cubicBezTo>
                    <a:cubicBezTo>
                      <a:pt x="2144" y="115"/>
                      <a:pt x="2144" y="115"/>
                      <a:pt x="2144" y="115"/>
                    </a:cubicBezTo>
                    <a:cubicBezTo>
                      <a:pt x="2144" y="116"/>
                      <a:pt x="2144" y="117"/>
                      <a:pt x="2144" y="118"/>
                    </a:cubicBezTo>
                    <a:cubicBezTo>
                      <a:pt x="2144" y="119"/>
                      <a:pt x="2143" y="121"/>
                      <a:pt x="2143" y="122"/>
                    </a:cubicBezTo>
                    <a:close/>
                    <a:moveTo>
                      <a:pt x="2145" y="70"/>
                    </a:moveTo>
                    <a:cubicBezTo>
                      <a:pt x="2148" y="73"/>
                      <a:pt x="2150" y="76"/>
                      <a:pt x="2151" y="79"/>
                    </a:cubicBezTo>
                    <a:cubicBezTo>
                      <a:pt x="2151" y="81"/>
                      <a:pt x="2151" y="82"/>
                      <a:pt x="2150" y="84"/>
                    </a:cubicBezTo>
                    <a:cubicBezTo>
                      <a:pt x="2150" y="84"/>
                      <a:pt x="2150" y="84"/>
                      <a:pt x="2150" y="84"/>
                    </a:cubicBezTo>
                    <a:cubicBezTo>
                      <a:pt x="2150" y="82"/>
                      <a:pt x="2149" y="81"/>
                      <a:pt x="2148" y="79"/>
                    </a:cubicBezTo>
                    <a:cubicBezTo>
                      <a:pt x="2149" y="81"/>
                      <a:pt x="2149" y="83"/>
                      <a:pt x="2150" y="84"/>
                    </a:cubicBezTo>
                    <a:cubicBezTo>
                      <a:pt x="2149" y="87"/>
                      <a:pt x="2147" y="90"/>
                      <a:pt x="2145" y="93"/>
                    </a:cubicBezTo>
                    <a:cubicBezTo>
                      <a:pt x="2146" y="85"/>
                      <a:pt x="2146" y="77"/>
                      <a:pt x="2145" y="70"/>
                    </a:cubicBezTo>
                    <a:close/>
                    <a:moveTo>
                      <a:pt x="2148" y="98"/>
                    </a:moveTo>
                    <a:cubicBezTo>
                      <a:pt x="2148" y="98"/>
                      <a:pt x="2148" y="97"/>
                      <a:pt x="2147" y="96"/>
                    </a:cubicBezTo>
                    <a:cubicBezTo>
                      <a:pt x="2148" y="97"/>
                      <a:pt x="2148" y="98"/>
                      <a:pt x="2148" y="98"/>
                    </a:cubicBezTo>
                    <a:cubicBezTo>
                      <a:pt x="2148" y="99"/>
                      <a:pt x="2148" y="100"/>
                      <a:pt x="2147" y="100"/>
                    </a:cubicBezTo>
                    <a:cubicBezTo>
                      <a:pt x="2147" y="99"/>
                      <a:pt x="2147" y="98"/>
                      <a:pt x="2146" y="97"/>
                    </a:cubicBezTo>
                    <a:cubicBezTo>
                      <a:pt x="2147" y="95"/>
                      <a:pt x="2148" y="93"/>
                      <a:pt x="2149" y="90"/>
                    </a:cubicBezTo>
                    <a:cubicBezTo>
                      <a:pt x="2149" y="93"/>
                      <a:pt x="2148" y="96"/>
                      <a:pt x="2148" y="98"/>
                    </a:cubicBezTo>
                    <a:close/>
                    <a:moveTo>
                      <a:pt x="2155" y="100"/>
                    </a:moveTo>
                    <a:cubicBezTo>
                      <a:pt x="2153" y="104"/>
                      <a:pt x="2152" y="107"/>
                      <a:pt x="2150" y="110"/>
                    </a:cubicBezTo>
                    <a:cubicBezTo>
                      <a:pt x="2150" y="110"/>
                      <a:pt x="2150" y="109"/>
                      <a:pt x="2150" y="109"/>
                    </a:cubicBezTo>
                    <a:cubicBezTo>
                      <a:pt x="2150" y="106"/>
                      <a:pt x="2151" y="102"/>
                      <a:pt x="2151" y="99"/>
                    </a:cubicBezTo>
                    <a:cubicBezTo>
                      <a:pt x="2152" y="95"/>
                      <a:pt x="2152" y="92"/>
                      <a:pt x="2152" y="90"/>
                    </a:cubicBezTo>
                    <a:cubicBezTo>
                      <a:pt x="2153" y="93"/>
                      <a:pt x="2154" y="96"/>
                      <a:pt x="2155" y="100"/>
                    </a:cubicBezTo>
                    <a:cubicBezTo>
                      <a:pt x="2155" y="100"/>
                      <a:pt x="2155" y="100"/>
                      <a:pt x="2155" y="100"/>
                    </a:cubicBezTo>
                    <a:close/>
                    <a:moveTo>
                      <a:pt x="2155" y="97"/>
                    </a:moveTo>
                    <a:cubicBezTo>
                      <a:pt x="2154" y="95"/>
                      <a:pt x="2153" y="92"/>
                      <a:pt x="2152" y="89"/>
                    </a:cubicBezTo>
                    <a:cubicBezTo>
                      <a:pt x="2152" y="89"/>
                      <a:pt x="2152" y="89"/>
                      <a:pt x="2152" y="88"/>
                    </a:cubicBezTo>
                    <a:cubicBezTo>
                      <a:pt x="2152" y="89"/>
                      <a:pt x="2152" y="89"/>
                      <a:pt x="2152" y="89"/>
                    </a:cubicBezTo>
                    <a:cubicBezTo>
                      <a:pt x="2152" y="89"/>
                      <a:pt x="2152" y="88"/>
                      <a:pt x="2152" y="88"/>
                    </a:cubicBezTo>
                    <a:cubicBezTo>
                      <a:pt x="2152" y="87"/>
                      <a:pt x="2152" y="86"/>
                      <a:pt x="2152" y="85"/>
                    </a:cubicBezTo>
                    <a:cubicBezTo>
                      <a:pt x="2152" y="84"/>
                      <a:pt x="2153" y="83"/>
                      <a:pt x="2153" y="82"/>
                    </a:cubicBezTo>
                    <a:cubicBezTo>
                      <a:pt x="2154" y="84"/>
                      <a:pt x="2155" y="86"/>
                      <a:pt x="2156" y="88"/>
                    </a:cubicBezTo>
                    <a:cubicBezTo>
                      <a:pt x="2156" y="91"/>
                      <a:pt x="2156" y="94"/>
                      <a:pt x="2155" y="97"/>
                    </a:cubicBezTo>
                    <a:close/>
                    <a:moveTo>
                      <a:pt x="2157" y="135"/>
                    </a:moveTo>
                    <a:cubicBezTo>
                      <a:pt x="2157" y="136"/>
                      <a:pt x="2157" y="137"/>
                      <a:pt x="2157" y="138"/>
                    </a:cubicBezTo>
                    <a:cubicBezTo>
                      <a:pt x="2157" y="137"/>
                      <a:pt x="2157" y="136"/>
                      <a:pt x="2157" y="135"/>
                    </a:cubicBezTo>
                    <a:cubicBezTo>
                      <a:pt x="2157" y="135"/>
                      <a:pt x="2157" y="135"/>
                      <a:pt x="2157" y="135"/>
                    </a:cubicBezTo>
                    <a:close/>
                    <a:moveTo>
                      <a:pt x="2157" y="83"/>
                    </a:moveTo>
                    <a:cubicBezTo>
                      <a:pt x="2156" y="82"/>
                      <a:pt x="2155" y="81"/>
                      <a:pt x="2155" y="80"/>
                    </a:cubicBezTo>
                    <a:cubicBezTo>
                      <a:pt x="2156" y="78"/>
                      <a:pt x="2157" y="77"/>
                      <a:pt x="2158" y="75"/>
                    </a:cubicBezTo>
                    <a:cubicBezTo>
                      <a:pt x="2157" y="78"/>
                      <a:pt x="2157" y="81"/>
                      <a:pt x="2157" y="83"/>
                    </a:cubicBezTo>
                    <a:close/>
                    <a:moveTo>
                      <a:pt x="2158" y="74"/>
                    </a:moveTo>
                    <a:cubicBezTo>
                      <a:pt x="2156" y="76"/>
                      <a:pt x="2155" y="77"/>
                      <a:pt x="2154" y="79"/>
                    </a:cubicBezTo>
                    <a:cubicBezTo>
                      <a:pt x="2153" y="78"/>
                      <a:pt x="2153" y="78"/>
                      <a:pt x="2153" y="77"/>
                    </a:cubicBezTo>
                    <a:cubicBezTo>
                      <a:pt x="2153" y="72"/>
                      <a:pt x="2153" y="67"/>
                      <a:pt x="2154" y="65"/>
                    </a:cubicBezTo>
                    <a:cubicBezTo>
                      <a:pt x="2155" y="67"/>
                      <a:pt x="2156" y="70"/>
                      <a:pt x="2158" y="72"/>
                    </a:cubicBezTo>
                    <a:cubicBezTo>
                      <a:pt x="2158" y="73"/>
                      <a:pt x="2158" y="73"/>
                      <a:pt x="2158" y="74"/>
                    </a:cubicBezTo>
                    <a:close/>
                    <a:moveTo>
                      <a:pt x="2160" y="75"/>
                    </a:moveTo>
                    <a:cubicBezTo>
                      <a:pt x="2161" y="78"/>
                      <a:pt x="2163" y="81"/>
                      <a:pt x="2165" y="84"/>
                    </a:cubicBezTo>
                    <a:cubicBezTo>
                      <a:pt x="2163" y="86"/>
                      <a:pt x="2162" y="88"/>
                      <a:pt x="2161" y="90"/>
                    </a:cubicBezTo>
                    <a:cubicBezTo>
                      <a:pt x="2161" y="89"/>
                      <a:pt x="2160" y="89"/>
                      <a:pt x="2160" y="89"/>
                    </a:cubicBezTo>
                    <a:cubicBezTo>
                      <a:pt x="2160" y="84"/>
                      <a:pt x="2160" y="79"/>
                      <a:pt x="2160" y="75"/>
                    </a:cubicBezTo>
                    <a:close/>
                    <a:moveTo>
                      <a:pt x="2162" y="110"/>
                    </a:moveTo>
                    <a:cubicBezTo>
                      <a:pt x="2162" y="107"/>
                      <a:pt x="2161" y="104"/>
                      <a:pt x="2160" y="101"/>
                    </a:cubicBezTo>
                    <a:cubicBezTo>
                      <a:pt x="2160" y="101"/>
                      <a:pt x="2160" y="100"/>
                      <a:pt x="2160" y="100"/>
                    </a:cubicBezTo>
                    <a:cubicBezTo>
                      <a:pt x="2160" y="100"/>
                      <a:pt x="2161" y="99"/>
                      <a:pt x="2161" y="99"/>
                    </a:cubicBezTo>
                    <a:cubicBezTo>
                      <a:pt x="2162" y="101"/>
                      <a:pt x="2162" y="104"/>
                      <a:pt x="2163" y="106"/>
                    </a:cubicBezTo>
                    <a:cubicBezTo>
                      <a:pt x="2163" y="108"/>
                      <a:pt x="2163" y="109"/>
                      <a:pt x="2162" y="110"/>
                    </a:cubicBezTo>
                    <a:close/>
                    <a:moveTo>
                      <a:pt x="2163" y="93"/>
                    </a:moveTo>
                    <a:cubicBezTo>
                      <a:pt x="2164" y="91"/>
                      <a:pt x="2165" y="88"/>
                      <a:pt x="2166" y="86"/>
                    </a:cubicBezTo>
                    <a:cubicBezTo>
                      <a:pt x="2166" y="87"/>
                      <a:pt x="2167" y="87"/>
                      <a:pt x="2167" y="88"/>
                    </a:cubicBezTo>
                    <a:cubicBezTo>
                      <a:pt x="2166" y="91"/>
                      <a:pt x="2166" y="94"/>
                      <a:pt x="2165" y="97"/>
                    </a:cubicBezTo>
                    <a:cubicBezTo>
                      <a:pt x="2164" y="96"/>
                      <a:pt x="2163" y="95"/>
                      <a:pt x="2163" y="93"/>
                    </a:cubicBezTo>
                    <a:close/>
                    <a:moveTo>
                      <a:pt x="2166" y="130"/>
                    </a:moveTo>
                    <a:cubicBezTo>
                      <a:pt x="2166" y="129"/>
                      <a:pt x="2166" y="128"/>
                      <a:pt x="2166" y="126"/>
                    </a:cubicBezTo>
                    <a:cubicBezTo>
                      <a:pt x="2166" y="124"/>
                      <a:pt x="2166" y="121"/>
                      <a:pt x="2167" y="119"/>
                    </a:cubicBezTo>
                    <a:cubicBezTo>
                      <a:pt x="2167" y="120"/>
                      <a:pt x="2168" y="122"/>
                      <a:pt x="2168" y="124"/>
                    </a:cubicBezTo>
                    <a:cubicBezTo>
                      <a:pt x="2167" y="126"/>
                      <a:pt x="2167" y="128"/>
                      <a:pt x="2166" y="130"/>
                    </a:cubicBezTo>
                    <a:close/>
                    <a:moveTo>
                      <a:pt x="2170" y="108"/>
                    </a:moveTo>
                    <a:cubicBezTo>
                      <a:pt x="2170" y="107"/>
                      <a:pt x="2169" y="106"/>
                      <a:pt x="2169" y="105"/>
                    </a:cubicBezTo>
                    <a:cubicBezTo>
                      <a:pt x="2169" y="102"/>
                      <a:pt x="2170" y="99"/>
                      <a:pt x="2171" y="96"/>
                    </a:cubicBezTo>
                    <a:cubicBezTo>
                      <a:pt x="2171" y="96"/>
                      <a:pt x="2171" y="97"/>
                      <a:pt x="2171" y="97"/>
                    </a:cubicBezTo>
                    <a:cubicBezTo>
                      <a:pt x="2171" y="101"/>
                      <a:pt x="2170" y="105"/>
                      <a:pt x="2170" y="108"/>
                    </a:cubicBezTo>
                    <a:close/>
                    <a:moveTo>
                      <a:pt x="2172" y="86"/>
                    </a:moveTo>
                    <a:cubicBezTo>
                      <a:pt x="2172" y="86"/>
                      <a:pt x="2172" y="86"/>
                      <a:pt x="2172" y="86"/>
                    </a:cubicBezTo>
                    <a:cubicBezTo>
                      <a:pt x="2172" y="85"/>
                      <a:pt x="2173" y="84"/>
                      <a:pt x="2173" y="83"/>
                    </a:cubicBezTo>
                    <a:cubicBezTo>
                      <a:pt x="2173" y="84"/>
                      <a:pt x="2172" y="85"/>
                      <a:pt x="2172" y="86"/>
                    </a:cubicBezTo>
                    <a:close/>
                    <a:moveTo>
                      <a:pt x="2180" y="80"/>
                    </a:moveTo>
                    <a:cubicBezTo>
                      <a:pt x="2180" y="77"/>
                      <a:pt x="2180" y="75"/>
                      <a:pt x="2180" y="73"/>
                    </a:cubicBezTo>
                    <a:cubicBezTo>
                      <a:pt x="2181" y="73"/>
                      <a:pt x="2181" y="74"/>
                      <a:pt x="2181" y="74"/>
                    </a:cubicBezTo>
                    <a:cubicBezTo>
                      <a:pt x="2181" y="76"/>
                      <a:pt x="2181" y="78"/>
                      <a:pt x="2180" y="80"/>
                    </a:cubicBezTo>
                    <a:close/>
                    <a:moveTo>
                      <a:pt x="2192" y="93"/>
                    </a:moveTo>
                    <a:cubicBezTo>
                      <a:pt x="2191" y="95"/>
                      <a:pt x="2191" y="96"/>
                      <a:pt x="2190" y="97"/>
                    </a:cubicBezTo>
                    <a:cubicBezTo>
                      <a:pt x="2190" y="94"/>
                      <a:pt x="2190" y="91"/>
                      <a:pt x="2189" y="88"/>
                    </a:cubicBezTo>
                    <a:cubicBezTo>
                      <a:pt x="2190" y="89"/>
                      <a:pt x="2191" y="91"/>
                      <a:pt x="2192" y="93"/>
                    </a:cubicBezTo>
                    <a:cubicBezTo>
                      <a:pt x="2192" y="93"/>
                      <a:pt x="2192" y="93"/>
                      <a:pt x="2192" y="93"/>
                    </a:cubicBezTo>
                    <a:close/>
                    <a:moveTo>
                      <a:pt x="2193" y="88"/>
                    </a:moveTo>
                    <a:cubicBezTo>
                      <a:pt x="2192" y="86"/>
                      <a:pt x="2191" y="85"/>
                      <a:pt x="2190" y="84"/>
                    </a:cubicBezTo>
                    <a:cubicBezTo>
                      <a:pt x="2191" y="81"/>
                      <a:pt x="2193" y="78"/>
                      <a:pt x="2195" y="75"/>
                    </a:cubicBezTo>
                    <a:cubicBezTo>
                      <a:pt x="2194" y="79"/>
                      <a:pt x="2193" y="84"/>
                      <a:pt x="2193" y="88"/>
                    </a:cubicBezTo>
                    <a:close/>
                    <a:moveTo>
                      <a:pt x="2202" y="77"/>
                    </a:moveTo>
                    <a:cubicBezTo>
                      <a:pt x="2202" y="77"/>
                      <a:pt x="2202" y="77"/>
                      <a:pt x="2202" y="77"/>
                    </a:cubicBezTo>
                    <a:cubicBezTo>
                      <a:pt x="2202" y="74"/>
                      <a:pt x="2201" y="70"/>
                      <a:pt x="2201" y="66"/>
                    </a:cubicBezTo>
                    <a:cubicBezTo>
                      <a:pt x="2201" y="65"/>
                      <a:pt x="2202" y="64"/>
                      <a:pt x="2202" y="63"/>
                    </a:cubicBezTo>
                    <a:cubicBezTo>
                      <a:pt x="2203" y="67"/>
                      <a:pt x="2203" y="72"/>
                      <a:pt x="2202" y="77"/>
                    </a:cubicBezTo>
                    <a:close/>
                    <a:moveTo>
                      <a:pt x="2205" y="72"/>
                    </a:moveTo>
                    <a:cubicBezTo>
                      <a:pt x="2205" y="67"/>
                      <a:pt x="2204" y="64"/>
                      <a:pt x="2203" y="61"/>
                    </a:cubicBezTo>
                    <a:cubicBezTo>
                      <a:pt x="2204" y="60"/>
                      <a:pt x="2205" y="58"/>
                      <a:pt x="2206" y="57"/>
                    </a:cubicBezTo>
                    <a:cubicBezTo>
                      <a:pt x="2206" y="62"/>
                      <a:pt x="2206" y="67"/>
                      <a:pt x="2205" y="72"/>
                    </a:cubicBezTo>
                    <a:close/>
                    <a:moveTo>
                      <a:pt x="2221" y="89"/>
                    </a:moveTo>
                    <a:cubicBezTo>
                      <a:pt x="2222" y="91"/>
                      <a:pt x="2223" y="92"/>
                      <a:pt x="2223" y="94"/>
                    </a:cubicBezTo>
                    <a:cubicBezTo>
                      <a:pt x="2223" y="95"/>
                      <a:pt x="2222" y="97"/>
                      <a:pt x="2222" y="98"/>
                    </a:cubicBezTo>
                    <a:cubicBezTo>
                      <a:pt x="2221" y="97"/>
                      <a:pt x="2221" y="96"/>
                      <a:pt x="2220" y="95"/>
                    </a:cubicBezTo>
                    <a:cubicBezTo>
                      <a:pt x="2220" y="93"/>
                      <a:pt x="2221" y="91"/>
                      <a:pt x="2221" y="89"/>
                    </a:cubicBezTo>
                    <a:close/>
                    <a:moveTo>
                      <a:pt x="2220" y="101"/>
                    </a:moveTo>
                    <a:cubicBezTo>
                      <a:pt x="2220" y="101"/>
                      <a:pt x="2220" y="100"/>
                      <a:pt x="2220" y="100"/>
                    </a:cubicBezTo>
                    <a:cubicBezTo>
                      <a:pt x="2220" y="100"/>
                      <a:pt x="2220" y="101"/>
                      <a:pt x="2220" y="101"/>
                    </a:cubicBezTo>
                    <a:cubicBezTo>
                      <a:pt x="2220" y="101"/>
                      <a:pt x="2220" y="101"/>
                      <a:pt x="2220" y="101"/>
                    </a:cubicBezTo>
                    <a:close/>
                    <a:moveTo>
                      <a:pt x="2222" y="122"/>
                    </a:moveTo>
                    <a:cubicBezTo>
                      <a:pt x="2222" y="121"/>
                      <a:pt x="2221" y="120"/>
                      <a:pt x="2221" y="119"/>
                    </a:cubicBezTo>
                    <a:cubicBezTo>
                      <a:pt x="2221" y="117"/>
                      <a:pt x="2221" y="115"/>
                      <a:pt x="2221" y="112"/>
                    </a:cubicBezTo>
                    <a:cubicBezTo>
                      <a:pt x="2221" y="110"/>
                      <a:pt x="2221" y="108"/>
                      <a:pt x="2222" y="106"/>
                    </a:cubicBezTo>
                    <a:cubicBezTo>
                      <a:pt x="2222" y="108"/>
                      <a:pt x="2223" y="110"/>
                      <a:pt x="2223" y="112"/>
                    </a:cubicBezTo>
                    <a:cubicBezTo>
                      <a:pt x="2223" y="115"/>
                      <a:pt x="2223" y="119"/>
                      <a:pt x="2222" y="122"/>
                    </a:cubicBezTo>
                    <a:close/>
                    <a:moveTo>
                      <a:pt x="2224" y="103"/>
                    </a:moveTo>
                    <a:cubicBezTo>
                      <a:pt x="2224" y="102"/>
                      <a:pt x="2223" y="101"/>
                      <a:pt x="2223" y="100"/>
                    </a:cubicBezTo>
                    <a:cubicBezTo>
                      <a:pt x="2223" y="99"/>
                      <a:pt x="2224" y="97"/>
                      <a:pt x="2224" y="96"/>
                    </a:cubicBezTo>
                    <a:cubicBezTo>
                      <a:pt x="2224" y="97"/>
                      <a:pt x="2225" y="97"/>
                      <a:pt x="2225" y="98"/>
                    </a:cubicBezTo>
                    <a:cubicBezTo>
                      <a:pt x="2225" y="100"/>
                      <a:pt x="2224" y="101"/>
                      <a:pt x="2224" y="103"/>
                    </a:cubicBezTo>
                    <a:close/>
                    <a:moveTo>
                      <a:pt x="2225" y="96"/>
                    </a:moveTo>
                    <a:cubicBezTo>
                      <a:pt x="2225" y="95"/>
                      <a:pt x="2225" y="95"/>
                      <a:pt x="2224" y="95"/>
                    </a:cubicBezTo>
                    <a:cubicBezTo>
                      <a:pt x="2225" y="93"/>
                      <a:pt x="2225" y="92"/>
                      <a:pt x="2226" y="91"/>
                    </a:cubicBezTo>
                    <a:cubicBezTo>
                      <a:pt x="2225" y="93"/>
                      <a:pt x="2225" y="94"/>
                      <a:pt x="2225" y="96"/>
                    </a:cubicBezTo>
                    <a:close/>
                    <a:moveTo>
                      <a:pt x="2231" y="95"/>
                    </a:moveTo>
                    <a:cubicBezTo>
                      <a:pt x="2231" y="92"/>
                      <a:pt x="2232" y="89"/>
                      <a:pt x="2232" y="86"/>
                    </a:cubicBezTo>
                    <a:cubicBezTo>
                      <a:pt x="2232" y="86"/>
                      <a:pt x="2233" y="87"/>
                      <a:pt x="2233" y="88"/>
                    </a:cubicBezTo>
                    <a:cubicBezTo>
                      <a:pt x="2233" y="90"/>
                      <a:pt x="2232" y="92"/>
                      <a:pt x="2231" y="95"/>
                    </a:cubicBezTo>
                    <a:close/>
                    <a:moveTo>
                      <a:pt x="2242" y="99"/>
                    </a:moveTo>
                    <a:cubicBezTo>
                      <a:pt x="2242" y="99"/>
                      <a:pt x="2241" y="98"/>
                      <a:pt x="2241" y="97"/>
                    </a:cubicBezTo>
                    <a:cubicBezTo>
                      <a:pt x="2241" y="93"/>
                      <a:pt x="2241" y="89"/>
                      <a:pt x="2241" y="84"/>
                    </a:cubicBezTo>
                    <a:cubicBezTo>
                      <a:pt x="2242" y="80"/>
                      <a:pt x="2245" y="76"/>
                      <a:pt x="2247" y="72"/>
                    </a:cubicBezTo>
                    <a:cubicBezTo>
                      <a:pt x="2248" y="74"/>
                      <a:pt x="2248" y="78"/>
                      <a:pt x="2249" y="82"/>
                    </a:cubicBezTo>
                    <a:cubicBezTo>
                      <a:pt x="2246" y="88"/>
                      <a:pt x="2244" y="93"/>
                      <a:pt x="2242" y="99"/>
                    </a:cubicBezTo>
                    <a:close/>
                    <a:moveTo>
                      <a:pt x="2250" y="75"/>
                    </a:moveTo>
                    <a:cubicBezTo>
                      <a:pt x="2250" y="73"/>
                      <a:pt x="2249" y="71"/>
                      <a:pt x="2249" y="69"/>
                    </a:cubicBezTo>
                    <a:cubicBezTo>
                      <a:pt x="2250" y="68"/>
                      <a:pt x="2250" y="67"/>
                      <a:pt x="2251" y="66"/>
                    </a:cubicBezTo>
                    <a:cubicBezTo>
                      <a:pt x="2251" y="69"/>
                      <a:pt x="2250" y="72"/>
                      <a:pt x="2250" y="75"/>
                    </a:cubicBezTo>
                    <a:close/>
                    <a:moveTo>
                      <a:pt x="2258" y="72"/>
                    </a:moveTo>
                    <a:cubicBezTo>
                      <a:pt x="2258" y="71"/>
                      <a:pt x="2258" y="70"/>
                      <a:pt x="2258" y="70"/>
                    </a:cubicBezTo>
                    <a:cubicBezTo>
                      <a:pt x="2258" y="69"/>
                      <a:pt x="2258" y="69"/>
                      <a:pt x="2258" y="69"/>
                    </a:cubicBezTo>
                    <a:cubicBezTo>
                      <a:pt x="2258" y="71"/>
                      <a:pt x="2258" y="72"/>
                      <a:pt x="2258" y="72"/>
                    </a:cubicBezTo>
                    <a:close/>
                    <a:moveTo>
                      <a:pt x="2258" y="67"/>
                    </a:moveTo>
                    <a:cubicBezTo>
                      <a:pt x="2258" y="67"/>
                      <a:pt x="2258" y="68"/>
                      <a:pt x="2258" y="68"/>
                    </a:cubicBezTo>
                    <a:cubicBezTo>
                      <a:pt x="2258" y="65"/>
                      <a:pt x="2257" y="61"/>
                      <a:pt x="2257" y="58"/>
                    </a:cubicBezTo>
                    <a:cubicBezTo>
                      <a:pt x="2257" y="57"/>
                      <a:pt x="2258" y="56"/>
                      <a:pt x="2259" y="56"/>
                    </a:cubicBezTo>
                    <a:cubicBezTo>
                      <a:pt x="2258" y="60"/>
                      <a:pt x="2258" y="64"/>
                      <a:pt x="2258" y="67"/>
                    </a:cubicBezTo>
                    <a:close/>
                    <a:moveTo>
                      <a:pt x="2266" y="123"/>
                    </a:moveTo>
                    <a:cubicBezTo>
                      <a:pt x="2265" y="124"/>
                      <a:pt x="2264" y="126"/>
                      <a:pt x="2264" y="127"/>
                    </a:cubicBezTo>
                    <a:cubicBezTo>
                      <a:pt x="2264" y="124"/>
                      <a:pt x="2264" y="122"/>
                      <a:pt x="2264" y="119"/>
                    </a:cubicBezTo>
                    <a:cubicBezTo>
                      <a:pt x="2265" y="116"/>
                      <a:pt x="2266" y="112"/>
                      <a:pt x="2267" y="109"/>
                    </a:cubicBezTo>
                    <a:cubicBezTo>
                      <a:pt x="2267" y="111"/>
                      <a:pt x="2267" y="112"/>
                      <a:pt x="2267" y="114"/>
                    </a:cubicBezTo>
                    <a:cubicBezTo>
                      <a:pt x="2267" y="117"/>
                      <a:pt x="2266" y="120"/>
                      <a:pt x="2266" y="123"/>
                    </a:cubicBezTo>
                    <a:close/>
                    <a:moveTo>
                      <a:pt x="2268" y="110"/>
                    </a:moveTo>
                    <a:cubicBezTo>
                      <a:pt x="2268" y="111"/>
                      <a:pt x="2268" y="112"/>
                      <a:pt x="2267" y="112"/>
                    </a:cubicBezTo>
                    <a:cubicBezTo>
                      <a:pt x="2267" y="111"/>
                      <a:pt x="2267" y="110"/>
                      <a:pt x="2267" y="109"/>
                    </a:cubicBezTo>
                    <a:cubicBezTo>
                      <a:pt x="2267" y="107"/>
                      <a:pt x="2268" y="105"/>
                      <a:pt x="2268" y="102"/>
                    </a:cubicBezTo>
                    <a:cubicBezTo>
                      <a:pt x="2268" y="105"/>
                      <a:pt x="2268" y="107"/>
                      <a:pt x="2268" y="110"/>
                    </a:cubicBezTo>
                    <a:close/>
                    <a:moveTo>
                      <a:pt x="2270" y="83"/>
                    </a:moveTo>
                    <a:cubicBezTo>
                      <a:pt x="2270" y="83"/>
                      <a:pt x="2270" y="84"/>
                      <a:pt x="2269" y="85"/>
                    </a:cubicBezTo>
                    <a:cubicBezTo>
                      <a:pt x="2268" y="87"/>
                      <a:pt x="2267" y="89"/>
                      <a:pt x="2266" y="91"/>
                    </a:cubicBezTo>
                    <a:cubicBezTo>
                      <a:pt x="2266" y="91"/>
                      <a:pt x="2266" y="91"/>
                      <a:pt x="2266" y="91"/>
                    </a:cubicBezTo>
                    <a:cubicBezTo>
                      <a:pt x="2266" y="91"/>
                      <a:pt x="2266" y="91"/>
                      <a:pt x="2266" y="91"/>
                    </a:cubicBezTo>
                    <a:cubicBezTo>
                      <a:pt x="2266" y="92"/>
                      <a:pt x="2265" y="94"/>
                      <a:pt x="2264" y="96"/>
                    </a:cubicBezTo>
                    <a:cubicBezTo>
                      <a:pt x="2264" y="90"/>
                      <a:pt x="2265" y="85"/>
                      <a:pt x="2267" y="79"/>
                    </a:cubicBezTo>
                    <a:cubicBezTo>
                      <a:pt x="2265" y="85"/>
                      <a:pt x="2264" y="90"/>
                      <a:pt x="2262" y="95"/>
                    </a:cubicBezTo>
                    <a:cubicBezTo>
                      <a:pt x="2262" y="85"/>
                      <a:pt x="2263" y="74"/>
                      <a:pt x="2263" y="63"/>
                    </a:cubicBezTo>
                    <a:cubicBezTo>
                      <a:pt x="2266" y="60"/>
                      <a:pt x="2269" y="58"/>
                      <a:pt x="2272" y="55"/>
                    </a:cubicBezTo>
                    <a:cubicBezTo>
                      <a:pt x="2272" y="62"/>
                      <a:pt x="2271" y="72"/>
                      <a:pt x="2270" y="83"/>
                    </a:cubicBezTo>
                    <a:close/>
                    <a:moveTo>
                      <a:pt x="2276" y="105"/>
                    </a:moveTo>
                    <a:cubicBezTo>
                      <a:pt x="2276" y="102"/>
                      <a:pt x="2276" y="99"/>
                      <a:pt x="2276" y="96"/>
                    </a:cubicBezTo>
                    <a:cubicBezTo>
                      <a:pt x="2276" y="97"/>
                      <a:pt x="2277" y="99"/>
                      <a:pt x="2277" y="100"/>
                    </a:cubicBezTo>
                    <a:cubicBezTo>
                      <a:pt x="2277" y="102"/>
                      <a:pt x="2277" y="103"/>
                      <a:pt x="2276" y="105"/>
                    </a:cubicBezTo>
                    <a:cubicBezTo>
                      <a:pt x="2276" y="105"/>
                      <a:pt x="2276" y="105"/>
                      <a:pt x="2276" y="105"/>
                    </a:cubicBezTo>
                    <a:close/>
                    <a:moveTo>
                      <a:pt x="2277" y="130"/>
                    </a:moveTo>
                    <a:cubicBezTo>
                      <a:pt x="2277" y="130"/>
                      <a:pt x="2277" y="130"/>
                      <a:pt x="2277" y="130"/>
                    </a:cubicBezTo>
                    <a:cubicBezTo>
                      <a:pt x="2277" y="129"/>
                      <a:pt x="2277" y="128"/>
                      <a:pt x="2277" y="127"/>
                    </a:cubicBezTo>
                    <a:cubicBezTo>
                      <a:pt x="2277" y="128"/>
                      <a:pt x="2277" y="128"/>
                      <a:pt x="2278" y="129"/>
                    </a:cubicBezTo>
                    <a:cubicBezTo>
                      <a:pt x="2277" y="129"/>
                      <a:pt x="2277" y="130"/>
                      <a:pt x="2277" y="130"/>
                    </a:cubicBezTo>
                    <a:close/>
                    <a:moveTo>
                      <a:pt x="2284" y="74"/>
                    </a:moveTo>
                    <a:cubicBezTo>
                      <a:pt x="2284" y="73"/>
                      <a:pt x="2284" y="71"/>
                      <a:pt x="2284" y="70"/>
                    </a:cubicBezTo>
                    <a:cubicBezTo>
                      <a:pt x="2284" y="70"/>
                      <a:pt x="2285" y="71"/>
                      <a:pt x="2285" y="72"/>
                    </a:cubicBezTo>
                    <a:cubicBezTo>
                      <a:pt x="2285" y="72"/>
                      <a:pt x="2285" y="73"/>
                      <a:pt x="2284" y="74"/>
                    </a:cubicBezTo>
                    <a:close/>
                    <a:moveTo>
                      <a:pt x="2288" y="139"/>
                    </a:moveTo>
                    <a:cubicBezTo>
                      <a:pt x="2288" y="140"/>
                      <a:pt x="2288" y="141"/>
                      <a:pt x="2288" y="142"/>
                    </a:cubicBezTo>
                    <a:cubicBezTo>
                      <a:pt x="2288" y="142"/>
                      <a:pt x="2288" y="141"/>
                      <a:pt x="2288" y="139"/>
                    </a:cubicBezTo>
                    <a:cubicBezTo>
                      <a:pt x="2288" y="138"/>
                      <a:pt x="2288" y="137"/>
                      <a:pt x="2288" y="136"/>
                    </a:cubicBezTo>
                    <a:cubicBezTo>
                      <a:pt x="2288" y="137"/>
                      <a:pt x="2288" y="137"/>
                      <a:pt x="2288" y="137"/>
                    </a:cubicBezTo>
                    <a:cubicBezTo>
                      <a:pt x="2288" y="138"/>
                      <a:pt x="2288" y="139"/>
                      <a:pt x="2288" y="139"/>
                    </a:cubicBezTo>
                    <a:close/>
                    <a:moveTo>
                      <a:pt x="2290" y="122"/>
                    </a:moveTo>
                    <a:cubicBezTo>
                      <a:pt x="2290" y="122"/>
                      <a:pt x="2290" y="122"/>
                      <a:pt x="2290" y="122"/>
                    </a:cubicBezTo>
                    <a:cubicBezTo>
                      <a:pt x="2290" y="121"/>
                      <a:pt x="2290" y="121"/>
                      <a:pt x="2290" y="121"/>
                    </a:cubicBezTo>
                    <a:cubicBezTo>
                      <a:pt x="2290" y="121"/>
                      <a:pt x="2290" y="122"/>
                      <a:pt x="2290" y="122"/>
                    </a:cubicBezTo>
                    <a:close/>
                    <a:moveTo>
                      <a:pt x="2291" y="110"/>
                    </a:moveTo>
                    <a:cubicBezTo>
                      <a:pt x="2290" y="112"/>
                      <a:pt x="2289" y="114"/>
                      <a:pt x="2288" y="116"/>
                    </a:cubicBezTo>
                    <a:cubicBezTo>
                      <a:pt x="2288" y="116"/>
                      <a:pt x="2288" y="117"/>
                      <a:pt x="2288" y="117"/>
                    </a:cubicBezTo>
                    <a:cubicBezTo>
                      <a:pt x="2288" y="113"/>
                      <a:pt x="2287" y="108"/>
                      <a:pt x="2287" y="104"/>
                    </a:cubicBezTo>
                    <a:cubicBezTo>
                      <a:pt x="2288" y="101"/>
                      <a:pt x="2288" y="98"/>
                      <a:pt x="2289" y="96"/>
                    </a:cubicBezTo>
                    <a:cubicBezTo>
                      <a:pt x="2290" y="95"/>
                      <a:pt x="2290" y="95"/>
                      <a:pt x="2290" y="95"/>
                    </a:cubicBezTo>
                    <a:cubicBezTo>
                      <a:pt x="2290" y="98"/>
                      <a:pt x="2291" y="101"/>
                      <a:pt x="2291" y="104"/>
                    </a:cubicBezTo>
                    <a:cubicBezTo>
                      <a:pt x="2291" y="106"/>
                      <a:pt x="2291" y="108"/>
                      <a:pt x="2291" y="110"/>
                    </a:cubicBezTo>
                    <a:close/>
                    <a:moveTo>
                      <a:pt x="2292" y="99"/>
                    </a:moveTo>
                    <a:cubicBezTo>
                      <a:pt x="2291" y="97"/>
                      <a:pt x="2291" y="96"/>
                      <a:pt x="2290" y="94"/>
                    </a:cubicBezTo>
                    <a:cubicBezTo>
                      <a:pt x="2291" y="93"/>
                      <a:pt x="2292" y="92"/>
                      <a:pt x="2292" y="91"/>
                    </a:cubicBezTo>
                    <a:cubicBezTo>
                      <a:pt x="2292" y="94"/>
                      <a:pt x="2292" y="96"/>
                      <a:pt x="2292" y="99"/>
                    </a:cubicBezTo>
                    <a:close/>
                    <a:moveTo>
                      <a:pt x="2286" y="91"/>
                    </a:moveTo>
                    <a:cubicBezTo>
                      <a:pt x="2286" y="89"/>
                      <a:pt x="2286" y="88"/>
                      <a:pt x="2285" y="87"/>
                    </a:cubicBezTo>
                    <a:cubicBezTo>
                      <a:pt x="2287" y="83"/>
                      <a:pt x="2288" y="80"/>
                      <a:pt x="2289" y="76"/>
                    </a:cubicBezTo>
                    <a:cubicBezTo>
                      <a:pt x="2290" y="78"/>
                      <a:pt x="2292" y="80"/>
                      <a:pt x="2293" y="82"/>
                    </a:cubicBezTo>
                    <a:cubicBezTo>
                      <a:pt x="2290" y="85"/>
                      <a:pt x="2288" y="88"/>
                      <a:pt x="2286" y="91"/>
                    </a:cubicBezTo>
                    <a:close/>
                    <a:moveTo>
                      <a:pt x="2293" y="79"/>
                    </a:moveTo>
                    <a:cubicBezTo>
                      <a:pt x="2292" y="77"/>
                      <a:pt x="2291" y="76"/>
                      <a:pt x="2290" y="75"/>
                    </a:cubicBezTo>
                    <a:cubicBezTo>
                      <a:pt x="2291" y="72"/>
                      <a:pt x="2293" y="68"/>
                      <a:pt x="2294" y="65"/>
                    </a:cubicBezTo>
                    <a:cubicBezTo>
                      <a:pt x="2294" y="68"/>
                      <a:pt x="2294" y="73"/>
                      <a:pt x="2293" y="79"/>
                    </a:cubicBezTo>
                    <a:close/>
                    <a:moveTo>
                      <a:pt x="2311" y="54"/>
                    </a:moveTo>
                    <a:cubicBezTo>
                      <a:pt x="2311" y="56"/>
                      <a:pt x="2310" y="58"/>
                      <a:pt x="2310" y="61"/>
                    </a:cubicBezTo>
                    <a:cubicBezTo>
                      <a:pt x="2306" y="65"/>
                      <a:pt x="2302" y="69"/>
                      <a:pt x="2299" y="74"/>
                    </a:cubicBezTo>
                    <a:cubicBezTo>
                      <a:pt x="2302" y="67"/>
                      <a:pt x="2306" y="60"/>
                      <a:pt x="2311" y="54"/>
                    </a:cubicBezTo>
                    <a:close/>
                    <a:moveTo>
                      <a:pt x="2297" y="89"/>
                    </a:moveTo>
                    <a:cubicBezTo>
                      <a:pt x="2297" y="90"/>
                      <a:pt x="2298" y="91"/>
                      <a:pt x="2298" y="92"/>
                    </a:cubicBezTo>
                    <a:cubicBezTo>
                      <a:pt x="2298" y="92"/>
                      <a:pt x="2297" y="93"/>
                      <a:pt x="2297" y="94"/>
                    </a:cubicBezTo>
                    <a:cubicBezTo>
                      <a:pt x="2297" y="92"/>
                      <a:pt x="2297" y="91"/>
                      <a:pt x="2297" y="89"/>
                    </a:cubicBezTo>
                    <a:close/>
                    <a:moveTo>
                      <a:pt x="2299" y="127"/>
                    </a:moveTo>
                    <a:cubicBezTo>
                      <a:pt x="2299" y="125"/>
                      <a:pt x="2299" y="124"/>
                      <a:pt x="2298" y="122"/>
                    </a:cubicBezTo>
                    <a:cubicBezTo>
                      <a:pt x="2298" y="117"/>
                      <a:pt x="2298" y="111"/>
                      <a:pt x="2298" y="105"/>
                    </a:cubicBezTo>
                    <a:cubicBezTo>
                      <a:pt x="2299" y="104"/>
                      <a:pt x="2299" y="102"/>
                      <a:pt x="2300" y="101"/>
                    </a:cubicBezTo>
                    <a:cubicBezTo>
                      <a:pt x="2299" y="102"/>
                      <a:pt x="2299" y="103"/>
                      <a:pt x="2298" y="105"/>
                    </a:cubicBezTo>
                    <a:cubicBezTo>
                      <a:pt x="2297" y="102"/>
                      <a:pt x="2297" y="99"/>
                      <a:pt x="2297" y="96"/>
                    </a:cubicBezTo>
                    <a:cubicBezTo>
                      <a:pt x="2298" y="95"/>
                      <a:pt x="2298" y="94"/>
                      <a:pt x="2298" y="93"/>
                    </a:cubicBezTo>
                    <a:cubicBezTo>
                      <a:pt x="2299" y="95"/>
                      <a:pt x="2300" y="97"/>
                      <a:pt x="2301" y="100"/>
                    </a:cubicBezTo>
                    <a:cubicBezTo>
                      <a:pt x="2301" y="100"/>
                      <a:pt x="2301" y="100"/>
                      <a:pt x="2300" y="101"/>
                    </a:cubicBezTo>
                    <a:cubicBezTo>
                      <a:pt x="2301" y="101"/>
                      <a:pt x="2301" y="100"/>
                      <a:pt x="2301" y="100"/>
                    </a:cubicBezTo>
                    <a:cubicBezTo>
                      <a:pt x="2302" y="101"/>
                      <a:pt x="2302" y="102"/>
                      <a:pt x="2303" y="103"/>
                    </a:cubicBezTo>
                    <a:cubicBezTo>
                      <a:pt x="2301" y="112"/>
                      <a:pt x="2300" y="120"/>
                      <a:pt x="2299" y="127"/>
                    </a:cubicBezTo>
                    <a:close/>
                    <a:moveTo>
                      <a:pt x="2300" y="87"/>
                    </a:moveTo>
                    <a:cubicBezTo>
                      <a:pt x="2301" y="86"/>
                      <a:pt x="2302" y="84"/>
                      <a:pt x="2303" y="83"/>
                    </a:cubicBezTo>
                    <a:cubicBezTo>
                      <a:pt x="2302" y="84"/>
                      <a:pt x="2301" y="86"/>
                      <a:pt x="2300" y="87"/>
                    </a:cubicBezTo>
                    <a:cubicBezTo>
                      <a:pt x="2299" y="86"/>
                      <a:pt x="2298" y="85"/>
                      <a:pt x="2297" y="83"/>
                    </a:cubicBezTo>
                    <a:cubicBezTo>
                      <a:pt x="2301" y="78"/>
                      <a:pt x="2305" y="72"/>
                      <a:pt x="2308" y="67"/>
                    </a:cubicBezTo>
                    <a:cubicBezTo>
                      <a:pt x="2308" y="72"/>
                      <a:pt x="2307" y="76"/>
                      <a:pt x="2306" y="81"/>
                    </a:cubicBezTo>
                    <a:cubicBezTo>
                      <a:pt x="2306" y="80"/>
                      <a:pt x="2305" y="79"/>
                      <a:pt x="2305" y="79"/>
                    </a:cubicBezTo>
                    <a:cubicBezTo>
                      <a:pt x="2305" y="78"/>
                      <a:pt x="2306" y="77"/>
                      <a:pt x="2307" y="75"/>
                    </a:cubicBezTo>
                    <a:cubicBezTo>
                      <a:pt x="2306" y="76"/>
                      <a:pt x="2305" y="77"/>
                      <a:pt x="2305" y="79"/>
                    </a:cubicBezTo>
                    <a:cubicBezTo>
                      <a:pt x="2304" y="78"/>
                      <a:pt x="2304" y="77"/>
                      <a:pt x="2303" y="77"/>
                    </a:cubicBezTo>
                    <a:cubicBezTo>
                      <a:pt x="2303" y="78"/>
                      <a:pt x="2304" y="79"/>
                      <a:pt x="2304" y="79"/>
                    </a:cubicBezTo>
                    <a:cubicBezTo>
                      <a:pt x="2304" y="80"/>
                      <a:pt x="2303" y="81"/>
                      <a:pt x="2303" y="83"/>
                    </a:cubicBezTo>
                    <a:cubicBezTo>
                      <a:pt x="2303" y="82"/>
                      <a:pt x="2304" y="81"/>
                      <a:pt x="2304" y="80"/>
                    </a:cubicBezTo>
                    <a:cubicBezTo>
                      <a:pt x="2305" y="81"/>
                      <a:pt x="2305" y="82"/>
                      <a:pt x="2306" y="84"/>
                    </a:cubicBezTo>
                    <a:cubicBezTo>
                      <a:pt x="2305" y="87"/>
                      <a:pt x="2305" y="90"/>
                      <a:pt x="2304" y="93"/>
                    </a:cubicBezTo>
                    <a:cubicBezTo>
                      <a:pt x="2303" y="91"/>
                      <a:pt x="2302" y="89"/>
                      <a:pt x="2300" y="87"/>
                    </a:cubicBezTo>
                    <a:close/>
                    <a:moveTo>
                      <a:pt x="2305" y="144"/>
                    </a:moveTo>
                    <a:cubicBezTo>
                      <a:pt x="2305" y="144"/>
                      <a:pt x="2305" y="143"/>
                      <a:pt x="2305" y="143"/>
                    </a:cubicBezTo>
                    <a:cubicBezTo>
                      <a:pt x="2305" y="140"/>
                      <a:pt x="2305" y="136"/>
                      <a:pt x="2305" y="131"/>
                    </a:cubicBezTo>
                    <a:cubicBezTo>
                      <a:pt x="2306" y="128"/>
                      <a:pt x="2307" y="126"/>
                      <a:pt x="2307" y="125"/>
                    </a:cubicBezTo>
                    <a:cubicBezTo>
                      <a:pt x="2307" y="125"/>
                      <a:pt x="2307" y="124"/>
                      <a:pt x="2307" y="124"/>
                    </a:cubicBezTo>
                    <a:cubicBezTo>
                      <a:pt x="2306" y="124"/>
                      <a:pt x="2306" y="124"/>
                      <a:pt x="2306" y="124"/>
                    </a:cubicBezTo>
                    <a:cubicBezTo>
                      <a:pt x="2306" y="122"/>
                      <a:pt x="2306" y="120"/>
                      <a:pt x="2306" y="118"/>
                    </a:cubicBezTo>
                    <a:cubicBezTo>
                      <a:pt x="2307" y="121"/>
                      <a:pt x="2308" y="125"/>
                      <a:pt x="2308" y="128"/>
                    </a:cubicBezTo>
                    <a:cubicBezTo>
                      <a:pt x="2307" y="136"/>
                      <a:pt x="2306" y="141"/>
                      <a:pt x="2305" y="144"/>
                    </a:cubicBezTo>
                    <a:close/>
                    <a:moveTo>
                      <a:pt x="2312" y="107"/>
                    </a:moveTo>
                    <a:cubicBezTo>
                      <a:pt x="2311" y="105"/>
                      <a:pt x="2310" y="102"/>
                      <a:pt x="2308" y="100"/>
                    </a:cubicBezTo>
                    <a:cubicBezTo>
                      <a:pt x="2309" y="97"/>
                      <a:pt x="2309" y="95"/>
                      <a:pt x="2309" y="93"/>
                    </a:cubicBezTo>
                    <a:cubicBezTo>
                      <a:pt x="2310" y="96"/>
                      <a:pt x="2312" y="99"/>
                      <a:pt x="2313" y="102"/>
                    </a:cubicBezTo>
                    <a:cubicBezTo>
                      <a:pt x="2313" y="104"/>
                      <a:pt x="2312" y="105"/>
                      <a:pt x="2312" y="107"/>
                    </a:cubicBezTo>
                    <a:close/>
                    <a:moveTo>
                      <a:pt x="2313" y="159"/>
                    </a:moveTo>
                    <a:cubicBezTo>
                      <a:pt x="2313" y="159"/>
                      <a:pt x="2313" y="159"/>
                      <a:pt x="2313" y="159"/>
                    </a:cubicBezTo>
                    <a:cubicBezTo>
                      <a:pt x="2313" y="159"/>
                      <a:pt x="2313" y="159"/>
                      <a:pt x="2314" y="159"/>
                    </a:cubicBezTo>
                    <a:cubicBezTo>
                      <a:pt x="2313" y="159"/>
                      <a:pt x="2313" y="159"/>
                      <a:pt x="2313" y="159"/>
                    </a:cubicBezTo>
                    <a:close/>
                    <a:moveTo>
                      <a:pt x="2314" y="96"/>
                    </a:moveTo>
                    <a:cubicBezTo>
                      <a:pt x="2313" y="93"/>
                      <a:pt x="2311" y="91"/>
                      <a:pt x="2310" y="88"/>
                    </a:cubicBezTo>
                    <a:cubicBezTo>
                      <a:pt x="2312" y="85"/>
                      <a:pt x="2314" y="82"/>
                      <a:pt x="2316" y="79"/>
                    </a:cubicBezTo>
                    <a:cubicBezTo>
                      <a:pt x="2316" y="84"/>
                      <a:pt x="2315" y="90"/>
                      <a:pt x="2314" y="96"/>
                    </a:cubicBezTo>
                    <a:close/>
                    <a:moveTo>
                      <a:pt x="2317" y="75"/>
                    </a:moveTo>
                    <a:cubicBezTo>
                      <a:pt x="2315" y="78"/>
                      <a:pt x="2312" y="82"/>
                      <a:pt x="2310" y="86"/>
                    </a:cubicBezTo>
                    <a:cubicBezTo>
                      <a:pt x="2311" y="77"/>
                      <a:pt x="2312" y="68"/>
                      <a:pt x="2313" y="61"/>
                    </a:cubicBezTo>
                    <a:cubicBezTo>
                      <a:pt x="2315" y="58"/>
                      <a:pt x="2317" y="55"/>
                      <a:pt x="2319" y="53"/>
                    </a:cubicBezTo>
                    <a:cubicBezTo>
                      <a:pt x="2319" y="58"/>
                      <a:pt x="2318" y="66"/>
                      <a:pt x="2317" y="75"/>
                    </a:cubicBezTo>
                    <a:close/>
                    <a:moveTo>
                      <a:pt x="2324" y="139"/>
                    </a:moveTo>
                    <a:cubicBezTo>
                      <a:pt x="2324" y="139"/>
                      <a:pt x="2324" y="139"/>
                      <a:pt x="2323" y="139"/>
                    </a:cubicBezTo>
                    <a:cubicBezTo>
                      <a:pt x="2323" y="138"/>
                      <a:pt x="2323" y="138"/>
                      <a:pt x="2324" y="138"/>
                    </a:cubicBezTo>
                    <a:cubicBezTo>
                      <a:pt x="2324" y="138"/>
                      <a:pt x="2324" y="138"/>
                      <a:pt x="2324" y="138"/>
                    </a:cubicBezTo>
                    <a:cubicBezTo>
                      <a:pt x="2324" y="139"/>
                      <a:pt x="2324" y="139"/>
                      <a:pt x="2324" y="139"/>
                    </a:cubicBezTo>
                    <a:close/>
                    <a:moveTo>
                      <a:pt x="2349" y="137"/>
                    </a:moveTo>
                    <a:cubicBezTo>
                      <a:pt x="2349" y="136"/>
                      <a:pt x="2348" y="135"/>
                      <a:pt x="2348" y="133"/>
                    </a:cubicBezTo>
                    <a:cubicBezTo>
                      <a:pt x="2348" y="132"/>
                      <a:pt x="2348" y="130"/>
                      <a:pt x="2348" y="128"/>
                    </a:cubicBezTo>
                    <a:cubicBezTo>
                      <a:pt x="2348" y="131"/>
                      <a:pt x="2349" y="133"/>
                      <a:pt x="2350" y="135"/>
                    </a:cubicBezTo>
                    <a:cubicBezTo>
                      <a:pt x="2350" y="136"/>
                      <a:pt x="2349" y="137"/>
                      <a:pt x="2349" y="137"/>
                    </a:cubicBezTo>
                    <a:close/>
                    <a:moveTo>
                      <a:pt x="2355" y="99"/>
                    </a:moveTo>
                    <a:cubicBezTo>
                      <a:pt x="2354" y="95"/>
                      <a:pt x="2352" y="92"/>
                      <a:pt x="2350" y="90"/>
                    </a:cubicBezTo>
                    <a:cubicBezTo>
                      <a:pt x="2352" y="93"/>
                      <a:pt x="2354" y="97"/>
                      <a:pt x="2355" y="101"/>
                    </a:cubicBezTo>
                    <a:cubicBezTo>
                      <a:pt x="2354" y="110"/>
                      <a:pt x="2353" y="118"/>
                      <a:pt x="2351" y="125"/>
                    </a:cubicBezTo>
                    <a:cubicBezTo>
                      <a:pt x="2350" y="122"/>
                      <a:pt x="2349" y="119"/>
                      <a:pt x="2349" y="116"/>
                    </a:cubicBezTo>
                    <a:cubicBezTo>
                      <a:pt x="2349" y="102"/>
                      <a:pt x="2350" y="86"/>
                      <a:pt x="2351" y="72"/>
                    </a:cubicBezTo>
                    <a:cubicBezTo>
                      <a:pt x="2353" y="75"/>
                      <a:pt x="2356" y="79"/>
                      <a:pt x="2358" y="82"/>
                    </a:cubicBezTo>
                    <a:cubicBezTo>
                      <a:pt x="2357" y="88"/>
                      <a:pt x="2356" y="93"/>
                      <a:pt x="2355" y="99"/>
                    </a:cubicBezTo>
                    <a:close/>
                    <a:moveTo>
                      <a:pt x="2358" y="142"/>
                    </a:moveTo>
                    <a:cubicBezTo>
                      <a:pt x="2359" y="134"/>
                      <a:pt x="2360" y="127"/>
                      <a:pt x="2360" y="121"/>
                    </a:cubicBezTo>
                    <a:cubicBezTo>
                      <a:pt x="2360" y="123"/>
                      <a:pt x="2361" y="125"/>
                      <a:pt x="2361" y="127"/>
                    </a:cubicBezTo>
                    <a:cubicBezTo>
                      <a:pt x="2360" y="136"/>
                      <a:pt x="2358" y="142"/>
                      <a:pt x="2358" y="142"/>
                    </a:cubicBezTo>
                    <a:close/>
                    <a:moveTo>
                      <a:pt x="2362" y="144"/>
                    </a:moveTo>
                    <a:cubicBezTo>
                      <a:pt x="2362" y="142"/>
                      <a:pt x="2362" y="140"/>
                      <a:pt x="2363" y="137"/>
                    </a:cubicBezTo>
                    <a:cubicBezTo>
                      <a:pt x="2363" y="138"/>
                      <a:pt x="2363" y="138"/>
                      <a:pt x="2363" y="138"/>
                    </a:cubicBezTo>
                    <a:cubicBezTo>
                      <a:pt x="2362" y="142"/>
                      <a:pt x="2362" y="144"/>
                      <a:pt x="2362" y="144"/>
                    </a:cubicBezTo>
                    <a:close/>
                    <a:moveTo>
                      <a:pt x="2361" y="110"/>
                    </a:moveTo>
                    <a:cubicBezTo>
                      <a:pt x="2361" y="103"/>
                      <a:pt x="2362" y="96"/>
                      <a:pt x="2362" y="90"/>
                    </a:cubicBezTo>
                    <a:cubicBezTo>
                      <a:pt x="2364" y="93"/>
                      <a:pt x="2365" y="96"/>
                      <a:pt x="2366" y="99"/>
                    </a:cubicBezTo>
                    <a:cubicBezTo>
                      <a:pt x="2365" y="105"/>
                      <a:pt x="2364" y="111"/>
                      <a:pt x="2363" y="116"/>
                    </a:cubicBezTo>
                    <a:cubicBezTo>
                      <a:pt x="2362" y="114"/>
                      <a:pt x="2362" y="112"/>
                      <a:pt x="2361" y="110"/>
                    </a:cubicBezTo>
                    <a:close/>
                    <a:moveTo>
                      <a:pt x="2366" y="124"/>
                    </a:moveTo>
                    <a:cubicBezTo>
                      <a:pt x="2365" y="123"/>
                      <a:pt x="2365" y="122"/>
                      <a:pt x="2365" y="121"/>
                    </a:cubicBezTo>
                    <a:cubicBezTo>
                      <a:pt x="2365" y="115"/>
                      <a:pt x="2366" y="109"/>
                      <a:pt x="2367" y="103"/>
                    </a:cubicBezTo>
                    <a:cubicBezTo>
                      <a:pt x="2368" y="105"/>
                      <a:pt x="2368" y="107"/>
                      <a:pt x="2369" y="109"/>
                    </a:cubicBezTo>
                    <a:cubicBezTo>
                      <a:pt x="2368" y="114"/>
                      <a:pt x="2367" y="119"/>
                      <a:pt x="2366" y="124"/>
                    </a:cubicBezTo>
                    <a:close/>
                    <a:moveTo>
                      <a:pt x="2371" y="146"/>
                    </a:moveTo>
                    <a:cubicBezTo>
                      <a:pt x="2371" y="145"/>
                      <a:pt x="2371" y="145"/>
                      <a:pt x="2371" y="145"/>
                    </a:cubicBezTo>
                    <a:cubicBezTo>
                      <a:pt x="2372" y="144"/>
                      <a:pt x="2372" y="143"/>
                      <a:pt x="2372" y="141"/>
                    </a:cubicBezTo>
                    <a:cubicBezTo>
                      <a:pt x="2372" y="142"/>
                      <a:pt x="2372" y="143"/>
                      <a:pt x="2372" y="144"/>
                    </a:cubicBezTo>
                    <a:cubicBezTo>
                      <a:pt x="2372" y="145"/>
                      <a:pt x="2372" y="145"/>
                      <a:pt x="2371" y="146"/>
                    </a:cubicBezTo>
                    <a:close/>
                    <a:moveTo>
                      <a:pt x="2395" y="118"/>
                    </a:moveTo>
                    <a:cubicBezTo>
                      <a:pt x="2394" y="114"/>
                      <a:pt x="2392" y="111"/>
                      <a:pt x="2391" y="107"/>
                    </a:cubicBezTo>
                    <a:cubicBezTo>
                      <a:pt x="2391" y="96"/>
                      <a:pt x="2391" y="84"/>
                      <a:pt x="2391" y="74"/>
                    </a:cubicBezTo>
                    <a:cubicBezTo>
                      <a:pt x="2391" y="70"/>
                      <a:pt x="2391" y="67"/>
                      <a:pt x="2390" y="65"/>
                    </a:cubicBezTo>
                    <a:cubicBezTo>
                      <a:pt x="2391" y="74"/>
                      <a:pt x="2395" y="84"/>
                      <a:pt x="2398" y="94"/>
                    </a:cubicBezTo>
                    <a:cubicBezTo>
                      <a:pt x="2397" y="102"/>
                      <a:pt x="2396" y="110"/>
                      <a:pt x="2395" y="118"/>
                    </a:cubicBezTo>
                    <a:close/>
                    <a:moveTo>
                      <a:pt x="2424" y="124"/>
                    </a:moveTo>
                    <a:cubicBezTo>
                      <a:pt x="2423" y="122"/>
                      <a:pt x="2423" y="120"/>
                      <a:pt x="2422" y="117"/>
                    </a:cubicBezTo>
                    <a:cubicBezTo>
                      <a:pt x="2423" y="109"/>
                      <a:pt x="2424" y="100"/>
                      <a:pt x="2425" y="92"/>
                    </a:cubicBezTo>
                    <a:cubicBezTo>
                      <a:pt x="2427" y="96"/>
                      <a:pt x="2428" y="100"/>
                      <a:pt x="2428" y="104"/>
                    </a:cubicBezTo>
                    <a:cubicBezTo>
                      <a:pt x="2427" y="111"/>
                      <a:pt x="2425" y="118"/>
                      <a:pt x="2424" y="124"/>
                    </a:cubicBezTo>
                    <a:close/>
                    <a:moveTo>
                      <a:pt x="2464" y="133"/>
                    </a:moveTo>
                    <a:cubicBezTo>
                      <a:pt x="2464" y="130"/>
                      <a:pt x="2463" y="126"/>
                      <a:pt x="2462" y="122"/>
                    </a:cubicBezTo>
                    <a:cubicBezTo>
                      <a:pt x="2462" y="112"/>
                      <a:pt x="2462" y="100"/>
                      <a:pt x="2463" y="88"/>
                    </a:cubicBezTo>
                    <a:cubicBezTo>
                      <a:pt x="2465" y="96"/>
                      <a:pt x="2467" y="104"/>
                      <a:pt x="2467" y="111"/>
                    </a:cubicBezTo>
                    <a:cubicBezTo>
                      <a:pt x="2468" y="117"/>
                      <a:pt x="2468" y="117"/>
                      <a:pt x="2468" y="117"/>
                    </a:cubicBezTo>
                    <a:cubicBezTo>
                      <a:pt x="2466" y="123"/>
                      <a:pt x="2465" y="129"/>
                      <a:pt x="2464" y="133"/>
                    </a:cubicBezTo>
                    <a:close/>
                    <a:moveTo>
                      <a:pt x="2477" y="110"/>
                    </a:moveTo>
                    <a:cubicBezTo>
                      <a:pt x="2477" y="113"/>
                      <a:pt x="2477" y="116"/>
                      <a:pt x="2477" y="119"/>
                    </a:cubicBezTo>
                    <a:cubicBezTo>
                      <a:pt x="2476" y="122"/>
                      <a:pt x="2476" y="124"/>
                      <a:pt x="2475" y="127"/>
                    </a:cubicBezTo>
                    <a:cubicBezTo>
                      <a:pt x="2475" y="119"/>
                      <a:pt x="2474" y="111"/>
                      <a:pt x="2473" y="104"/>
                    </a:cubicBezTo>
                    <a:cubicBezTo>
                      <a:pt x="2474" y="98"/>
                      <a:pt x="2474" y="91"/>
                      <a:pt x="2475" y="86"/>
                    </a:cubicBezTo>
                    <a:cubicBezTo>
                      <a:pt x="2477" y="93"/>
                      <a:pt x="2477" y="102"/>
                      <a:pt x="2477" y="110"/>
                    </a:cubicBezTo>
                    <a:close/>
                    <a:moveTo>
                      <a:pt x="2487" y="142"/>
                    </a:moveTo>
                    <a:cubicBezTo>
                      <a:pt x="2487" y="142"/>
                      <a:pt x="2487" y="141"/>
                      <a:pt x="2488" y="138"/>
                    </a:cubicBezTo>
                    <a:cubicBezTo>
                      <a:pt x="2489" y="120"/>
                      <a:pt x="2488" y="96"/>
                      <a:pt x="2487" y="77"/>
                    </a:cubicBezTo>
                    <a:cubicBezTo>
                      <a:pt x="2489" y="81"/>
                      <a:pt x="2491" y="86"/>
                      <a:pt x="2492" y="92"/>
                    </a:cubicBezTo>
                    <a:cubicBezTo>
                      <a:pt x="2490" y="108"/>
                      <a:pt x="2488" y="129"/>
                      <a:pt x="2488" y="138"/>
                    </a:cubicBezTo>
                    <a:cubicBezTo>
                      <a:pt x="2487" y="139"/>
                      <a:pt x="2487" y="141"/>
                      <a:pt x="2487" y="142"/>
                    </a:cubicBezTo>
                    <a:close/>
                    <a:moveTo>
                      <a:pt x="2491" y="129"/>
                    </a:moveTo>
                    <a:cubicBezTo>
                      <a:pt x="2491" y="119"/>
                      <a:pt x="2492" y="107"/>
                      <a:pt x="2493" y="97"/>
                    </a:cubicBezTo>
                    <a:cubicBezTo>
                      <a:pt x="2493" y="100"/>
                      <a:pt x="2493" y="103"/>
                      <a:pt x="2493" y="106"/>
                    </a:cubicBezTo>
                    <a:cubicBezTo>
                      <a:pt x="2493" y="114"/>
                      <a:pt x="2492" y="121"/>
                      <a:pt x="2491" y="129"/>
                    </a:cubicBezTo>
                    <a:close/>
                    <a:moveTo>
                      <a:pt x="2502" y="125"/>
                    </a:moveTo>
                    <a:cubicBezTo>
                      <a:pt x="2503" y="120"/>
                      <a:pt x="2503" y="113"/>
                      <a:pt x="2503" y="107"/>
                    </a:cubicBezTo>
                    <a:cubicBezTo>
                      <a:pt x="2503" y="114"/>
                      <a:pt x="2503" y="120"/>
                      <a:pt x="2502" y="125"/>
                    </a:cubicBezTo>
                    <a:close/>
                    <a:moveTo>
                      <a:pt x="2517" y="112"/>
                    </a:moveTo>
                    <a:cubicBezTo>
                      <a:pt x="2517" y="105"/>
                      <a:pt x="2517" y="98"/>
                      <a:pt x="2517" y="91"/>
                    </a:cubicBezTo>
                    <a:cubicBezTo>
                      <a:pt x="2518" y="95"/>
                      <a:pt x="2518" y="99"/>
                      <a:pt x="2518" y="103"/>
                    </a:cubicBezTo>
                    <a:cubicBezTo>
                      <a:pt x="2518" y="106"/>
                      <a:pt x="2518" y="109"/>
                      <a:pt x="2517" y="112"/>
                    </a:cubicBezTo>
                    <a:close/>
                    <a:moveTo>
                      <a:pt x="2528" y="129"/>
                    </a:moveTo>
                    <a:cubicBezTo>
                      <a:pt x="2528" y="129"/>
                      <a:pt x="2528" y="129"/>
                      <a:pt x="2527" y="130"/>
                    </a:cubicBezTo>
                    <a:cubicBezTo>
                      <a:pt x="2527" y="132"/>
                      <a:pt x="2526" y="134"/>
                      <a:pt x="2526" y="137"/>
                    </a:cubicBezTo>
                    <a:cubicBezTo>
                      <a:pt x="2526" y="136"/>
                      <a:pt x="2526" y="136"/>
                      <a:pt x="2526" y="136"/>
                    </a:cubicBezTo>
                    <a:cubicBezTo>
                      <a:pt x="2526" y="134"/>
                      <a:pt x="2527" y="132"/>
                      <a:pt x="2527" y="130"/>
                    </a:cubicBezTo>
                    <a:cubicBezTo>
                      <a:pt x="2528" y="129"/>
                      <a:pt x="2528" y="129"/>
                      <a:pt x="2528" y="129"/>
                    </a:cubicBezTo>
                    <a:cubicBezTo>
                      <a:pt x="2528" y="129"/>
                      <a:pt x="2528" y="129"/>
                      <a:pt x="2528" y="129"/>
                    </a:cubicBezTo>
                    <a:close/>
                    <a:moveTo>
                      <a:pt x="2564" y="130"/>
                    </a:moveTo>
                    <a:cubicBezTo>
                      <a:pt x="2564" y="132"/>
                      <a:pt x="2563" y="134"/>
                      <a:pt x="2562" y="136"/>
                    </a:cubicBezTo>
                    <a:cubicBezTo>
                      <a:pt x="2562" y="131"/>
                      <a:pt x="2562" y="126"/>
                      <a:pt x="2562" y="121"/>
                    </a:cubicBezTo>
                    <a:cubicBezTo>
                      <a:pt x="2564" y="115"/>
                      <a:pt x="2566" y="110"/>
                      <a:pt x="2567" y="104"/>
                    </a:cubicBezTo>
                    <a:cubicBezTo>
                      <a:pt x="2566" y="114"/>
                      <a:pt x="2565" y="123"/>
                      <a:pt x="2564" y="130"/>
                    </a:cubicBezTo>
                    <a:close/>
                    <a:moveTo>
                      <a:pt x="2580" y="124"/>
                    </a:moveTo>
                    <a:cubicBezTo>
                      <a:pt x="2580" y="110"/>
                      <a:pt x="2582" y="94"/>
                      <a:pt x="2583" y="83"/>
                    </a:cubicBezTo>
                    <a:cubicBezTo>
                      <a:pt x="2583" y="87"/>
                      <a:pt x="2583" y="91"/>
                      <a:pt x="2583" y="95"/>
                    </a:cubicBezTo>
                    <a:cubicBezTo>
                      <a:pt x="2583" y="105"/>
                      <a:pt x="2582" y="114"/>
                      <a:pt x="2580" y="124"/>
                    </a:cubicBezTo>
                    <a:close/>
                    <a:moveTo>
                      <a:pt x="2596" y="160"/>
                    </a:moveTo>
                    <a:cubicBezTo>
                      <a:pt x="2596" y="159"/>
                      <a:pt x="2597" y="159"/>
                      <a:pt x="2597" y="159"/>
                    </a:cubicBezTo>
                    <a:cubicBezTo>
                      <a:pt x="2597" y="159"/>
                      <a:pt x="2597" y="159"/>
                      <a:pt x="2597" y="159"/>
                    </a:cubicBezTo>
                    <a:cubicBezTo>
                      <a:pt x="2597" y="159"/>
                      <a:pt x="2597" y="159"/>
                      <a:pt x="2596" y="160"/>
                    </a:cubicBezTo>
                    <a:close/>
                    <a:moveTo>
                      <a:pt x="2609" y="116"/>
                    </a:moveTo>
                    <a:cubicBezTo>
                      <a:pt x="2608" y="121"/>
                      <a:pt x="2606" y="127"/>
                      <a:pt x="2604" y="132"/>
                    </a:cubicBezTo>
                    <a:cubicBezTo>
                      <a:pt x="2604" y="127"/>
                      <a:pt x="2604" y="121"/>
                      <a:pt x="2604" y="115"/>
                    </a:cubicBezTo>
                    <a:cubicBezTo>
                      <a:pt x="2605" y="110"/>
                      <a:pt x="2605" y="104"/>
                      <a:pt x="2605" y="98"/>
                    </a:cubicBezTo>
                    <a:cubicBezTo>
                      <a:pt x="2605" y="95"/>
                      <a:pt x="2605" y="92"/>
                      <a:pt x="2605" y="89"/>
                    </a:cubicBezTo>
                    <a:cubicBezTo>
                      <a:pt x="2606" y="78"/>
                      <a:pt x="2607" y="68"/>
                      <a:pt x="2608" y="60"/>
                    </a:cubicBezTo>
                    <a:cubicBezTo>
                      <a:pt x="2611" y="68"/>
                      <a:pt x="2613" y="78"/>
                      <a:pt x="2613" y="87"/>
                    </a:cubicBezTo>
                    <a:cubicBezTo>
                      <a:pt x="2612" y="95"/>
                      <a:pt x="2611" y="106"/>
                      <a:pt x="2609" y="116"/>
                    </a:cubicBezTo>
                    <a:close/>
                    <a:moveTo>
                      <a:pt x="2617" y="136"/>
                    </a:moveTo>
                    <a:cubicBezTo>
                      <a:pt x="2617" y="137"/>
                      <a:pt x="2616" y="138"/>
                      <a:pt x="2616" y="139"/>
                    </a:cubicBezTo>
                    <a:cubicBezTo>
                      <a:pt x="2616" y="137"/>
                      <a:pt x="2616" y="135"/>
                      <a:pt x="2616" y="133"/>
                    </a:cubicBezTo>
                    <a:cubicBezTo>
                      <a:pt x="2617" y="130"/>
                      <a:pt x="2617" y="128"/>
                      <a:pt x="2618" y="125"/>
                    </a:cubicBezTo>
                    <a:cubicBezTo>
                      <a:pt x="2618" y="129"/>
                      <a:pt x="2617" y="133"/>
                      <a:pt x="2617" y="136"/>
                    </a:cubicBezTo>
                    <a:close/>
                    <a:moveTo>
                      <a:pt x="2633" y="126"/>
                    </a:moveTo>
                    <a:cubicBezTo>
                      <a:pt x="2632" y="113"/>
                      <a:pt x="2632" y="96"/>
                      <a:pt x="2632" y="84"/>
                    </a:cubicBezTo>
                    <a:cubicBezTo>
                      <a:pt x="2636" y="90"/>
                      <a:pt x="2638" y="100"/>
                      <a:pt x="2638" y="104"/>
                    </a:cubicBezTo>
                    <a:cubicBezTo>
                      <a:pt x="2638" y="110"/>
                      <a:pt x="2635" y="118"/>
                      <a:pt x="2633" y="126"/>
                    </a:cubicBezTo>
                    <a:close/>
                    <a:moveTo>
                      <a:pt x="2644" y="128"/>
                    </a:moveTo>
                    <a:cubicBezTo>
                      <a:pt x="2645" y="113"/>
                      <a:pt x="2645" y="91"/>
                      <a:pt x="2645" y="76"/>
                    </a:cubicBezTo>
                    <a:cubicBezTo>
                      <a:pt x="2647" y="83"/>
                      <a:pt x="2649" y="90"/>
                      <a:pt x="2649" y="96"/>
                    </a:cubicBezTo>
                    <a:cubicBezTo>
                      <a:pt x="2649" y="107"/>
                      <a:pt x="2646" y="117"/>
                      <a:pt x="2644" y="128"/>
                    </a:cubicBezTo>
                    <a:close/>
                    <a:moveTo>
                      <a:pt x="2684" y="112"/>
                    </a:moveTo>
                    <a:cubicBezTo>
                      <a:pt x="2684" y="110"/>
                      <a:pt x="2684" y="108"/>
                      <a:pt x="2683" y="105"/>
                    </a:cubicBezTo>
                    <a:cubicBezTo>
                      <a:pt x="2684" y="108"/>
                      <a:pt x="2683" y="112"/>
                      <a:pt x="2683" y="115"/>
                    </a:cubicBezTo>
                    <a:cubicBezTo>
                      <a:pt x="2678" y="131"/>
                      <a:pt x="2674" y="144"/>
                      <a:pt x="2674" y="144"/>
                    </a:cubicBezTo>
                    <a:cubicBezTo>
                      <a:pt x="2675" y="133"/>
                      <a:pt x="2679" y="110"/>
                      <a:pt x="2684" y="86"/>
                    </a:cubicBezTo>
                    <a:cubicBezTo>
                      <a:pt x="2686" y="90"/>
                      <a:pt x="2687" y="95"/>
                      <a:pt x="2688" y="99"/>
                    </a:cubicBezTo>
                    <a:cubicBezTo>
                      <a:pt x="2686" y="103"/>
                      <a:pt x="2685" y="108"/>
                      <a:pt x="2684" y="112"/>
                    </a:cubicBezTo>
                    <a:close/>
                    <a:moveTo>
                      <a:pt x="2696" y="133"/>
                    </a:moveTo>
                    <a:cubicBezTo>
                      <a:pt x="2696" y="133"/>
                      <a:pt x="2696" y="134"/>
                      <a:pt x="2696" y="134"/>
                    </a:cubicBezTo>
                    <a:cubicBezTo>
                      <a:pt x="2696" y="134"/>
                      <a:pt x="2696" y="134"/>
                      <a:pt x="2696" y="134"/>
                    </a:cubicBezTo>
                    <a:cubicBezTo>
                      <a:pt x="2696" y="134"/>
                      <a:pt x="2696" y="133"/>
                      <a:pt x="2696" y="133"/>
                    </a:cubicBezTo>
                    <a:cubicBezTo>
                      <a:pt x="2697" y="126"/>
                      <a:pt x="2698" y="117"/>
                      <a:pt x="2699" y="107"/>
                    </a:cubicBezTo>
                    <a:cubicBezTo>
                      <a:pt x="2699" y="110"/>
                      <a:pt x="2699" y="114"/>
                      <a:pt x="2699" y="117"/>
                    </a:cubicBezTo>
                    <a:cubicBezTo>
                      <a:pt x="2698" y="123"/>
                      <a:pt x="2697" y="129"/>
                      <a:pt x="2696" y="133"/>
                    </a:cubicBezTo>
                    <a:close/>
                    <a:moveTo>
                      <a:pt x="2701" y="159"/>
                    </a:moveTo>
                    <a:cubicBezTo>
                      <a:pt x="2701" y="159"/>
                      <a:pt x="2701" y="159"/>
                      <a:pt x="2701" y="159"/>
                    </a:cubicBezTo>
                    <a:cubicBezTo>
                      <a:pt x="2701" y="159"/>
                      <a:pt x="2701" y="159"/>
                      <a:pt x="2701" y="159"/>
                    </a:cubicBezTo>
                    <a:cubicBezTo>
                      <a:pt x="2701" y="159"/>
                      <a:pt x="2701" y="159"/>
                      <a:pt x="2701" y="159"/>
                    </a:cubicBezTo>
                    <a:close/>
                    <a:moveTo>
                      <a:pt x="2742" y="143"/>
                    </a:moveTo>
                    <a:cubicBezTo>
                      <a:pt x="2742" y="142"/>
                      <a:pt x="2742" y="142"/>
                      <a:pt x="2742" y="141"/>
                    </a:cubicBezTo>
                    <a:cubicBezTo>
                      <a:pt x="2742" y="135"/>
                      <a:pt x="2743" y="127"/>
                      <a:pt x="2743" y="117"/>
                    </a:cubicBezTo>
                    <a:cubicBezTo>
                      <a:pt x="2744" y="121"/>
                      <a:pt x="2744" y="125"/>
                      <a:pt x="2744" y="129"/>
                    </a:cubicBezTo>
                    <a:cubicBezTo>
                      <a:pt x="2743" y="135"/>
                      <a:pt x="2743" y="139"/>
                      <a:pt x="2742" y="143"/>
                    </a:cubicBezTo>
                    <a:close/>
                    <a:moveTo>
                      <a:pt x="2746" y="117"/>
                    </a:moveTo>
                    <a:cubicBezTo>
                      <a:pt x="2745" y="115"/>
                      <a:pt x="2744" y="113"/>
                      <a:pt x="2744" y="111"/>
                    </a:cubicBezTo>
                    <a:cubicBezTo>
                      <a:pt x="2744" y="108"/>
                      <a:pt x="2744" y="104"/>
                      <a:pt x="2745" y="100"/>
                    </a:cubicBezTo>
                    <a:cubicBezTo>
                      <a:pt x="2746" y="103"/>
                      <a:pt x="2746" y="106"/>
                      <a:pt x="2747" y="108"/>
                    </a:cubicBezTo>
                    <a:cubicBezTo>
                      <a:pt x="2746" y="111"/>
                      <a:pt x="2746" y="114"/>
                      <a:pt x="2746" y="117"/>
                    </a:cubicBezTo>
                    <a:close/>
                    <a:moveTo>
                      <a:pt x="2754" y="133"/>
                    </a:moveTo>
                    <a:cubicBezTo>
                      <a:pt x="2754" y="133"/>
                      <a:pt x="2754" y="133"/>
                      <a:pt x="2754" y="133"/>
                    </a:cubicBezTo>
                    <a:cubicBezTo>
                      <a:pt x="2754" y="130"/>
                      <a:pt x="2755" y="127"/>
                      <a:pt x="2755" y="124"/>
                    </a:cubicBezTo>
                    <a:cubicBezTo>
                      <a:pt x="2755" y="125"/>
                      <a:pt x="2755" y="126"/>
                      <a:pt x="2755" y="128"/>
                    </a:cubicBezTo>
                    <a:cubicBezTo>
                      <a:pt x="2755" y="130"/>
                      <a:pt x="2754" y="131"/>
                      <a:pt x="2754" y="133"/>
                    </a:cubicBezTo>
                    <a:close/>
                    <a:moveTo>
                      <a:pt x="2791" y="142"/>
                    </a:moveTo>
                    <a:cubicBezTo>
                      <a:pt x="2791" y="139"/>
                      <a:pt x="2791" y="134"/>
                      <a:pt x="2791" y="128"/>
                    </a:cubicBezTo>
                    <a:cubicBezTo>
                      <a:pt x="2791" y="130"/>
                      <a:pt x="2791" y="132"/>
                      <a:pt x="2792" y="133"/>
                    </a:cubicBezTo>
                    <a:cubicBezTo>
                      <a:pt x="2791" y="139"/>
                      <a:pt x="2791" y="142"/>
                      <a:pt x="2791" y="142"/>
                    </a:cubicBezTo>
                    <a:close/>
                    <a:moveTo>
                      <a:pt x="2812" y="135"/>
                    </a:moveTo>
                    <a:cubicBezTo>
                      <a:pt x="2812" y="134"/>
                      <a:pt x="2812" y="134"/>
                      <a:pt x="2812" y="133"/>
                    </a:cubicBezTo>
                    <a:cubicBezTo>
                      <a:pt x="2812" y="121"/>
                      <a:pt x="2812" y="103"/>
                      <a:pt x="2811" y="88"/>
                    </a:cubicBezTo>
                    <a:cubicBezTo>
                      <a:pt x="2813" y="94"/>
                      <a:pt x="2815" y="100"/>
                      <a:pt x="2816" y="106"/>
                    </a:cubicBezTo>
                    <a:cubicBezTo>
                      <a:pt x="2814" y="118"/>
                      <a:pt x="2813" y="128"/>
                      <a:pt x="2812" y="135"/>
                    </a:cubicBezTo>
                    <a:close/>
                    <a:moveTo>
                      <a:pt x="2819" y="145"/>
                    </a:moveTo>
                    <a:cubicBezTo>
                      <a:pt x="2819" y="141"/>
                      <a:pt x="2819" y="136"/>
                      <a:pt x="2819" y="129"/>
                    </a:cubicBezTo>
                    <a:cubicBezTo>
                      <a:pt x="2820" y="133"/>
                      <a:pt x="2820" y="136"/>
                      <a:pt x="2821" y="139"/>
                    </a:cubicBezTo>
                    <a:cubicBezTo>
                      <a:pt x="2820" y="143"/>
                      <a:pt x="2819" y="145"/>
                      <a:pt x="2819" y="145"/>
                    </a:cubicBezTo>
                    <a:close/>
                    <a:moveTo>
                      <a:pt x="2824" y="159"/>
                    </a:moveTo>
                    <a:cubicBezTo>
                      <a:pt x="2825" y="159"/>
                      <a:pt x="2825" y="159"/>
                      <a:pt x="2825" y="159"/>
                    </a:cubicBezTo>
                    <a:cubicBezTo>
                      <a:pt x="2825" y="159"/>
                      <a:pt x="2825" y="158"/>
                      <a:pt x="2825" y="158"/>
                    </a:cubicBezTo>
                    <a:cubicBezTo>
                      <a:pt x="2825" y="159"/>
                      <a:pt x="2826" y="160"/>
                      <a:pt x="2826" y="160"/>
                    </a:cubicBezTo>
                    <a:cubicBezTo>
                      <a:pt x="2825" y="160"/>
                      <a:pt x="2825" y="159"/>
                      <a:pt x="2824" y="159"/>
                    </a:cubicBezTo>
                    <a:close/>
                    <a:moveTo>
                      <a:pt x="2826" y="121"/>
                    </a:moveTo>
                    <a:cubicBezTo>
                      <a:pt x="2824" y="117"/>
                      <a:pt x="2823" y="114"/>
                      <a:pt x="2821" y="110"/>
                    </a:cubicBezTo>
                    <a:cubicBezTo>
                      <a:pt x="2822" y="105"/>
                      <a:pt x="2822" y="99"/>
                      <a:pt x="2823" y="94"/>
                    </a:cubicBezTo>
                    <a:cubicBezTo>
                      <a:pt x="2823" y="100"/>
                      <a:pt x="2825" y="108"/>
                      <a:pt x="2827" y="116"/>
                    </a:cubicBezTo>
                    <a:cubicBezTo>
                      <a:pt x="2826" y="118"/>
                      <a:pt x="2826" y="119"/>
                      <a:pt x="2826" y="121"/>
                    </a:cubicBezTo>
                    <a:close/>
                    <a:moveTo>
                      <a:pt x="2834" y="142"/>
                    </a:moveTo>
                    <a:cubicBezTo>
                      <a:pt x="2833" y="138"/>
                      <a:pt x="2831" y="134"/>
                      <a:pt x="2829" y="129"/>
                    </a:cubicBezTo>
                    <a:cubicBezTo>
                      <a:pt x="2829" y="129"/>
                      <a:pt x="2829" y="128"/>
                      <a:pt x="2829" y="127"/>
                    </a:cubicBezTo>
                    <a:cubicBezTo>
                      <a:pt x="2831" y="132"/>
                      <a:pt x="2832" y="137"/>
                      <a:pt x="2834" y="142"/>
                    </a:cubicBezTo>
                    <a:cubicBezTo>
                      <a:pt x="2837" y="149"/>
                      <a:pt x="2839" y="153"/>
                      <a:pt x="2839" y="155"/>
                    </a:cubicBezTo>
                    <a:cubicBezTo>
                      <a:pt x="2837" y="151"/>
                      <a:pt x="2836" y="147"/>
                      <a:pt x="2834" y="142"/>
                    </a:cubicBezTo>
                    <a:close/>
                    <a:moveTo>
                      <a:pt x="3059" y="87"/>
                    </a:moveTo>
                    <a:cubicBezTo>
                      <a:pt x="3060" y="90"/>
                      <a:pt x="3061" y="92"/>
                      <a:pt x="3061" y="95"/>
                    </a:cubicBezTo>
                    <a:cubicBezTo>
                      <a:pt x="3061" y="94"/>
                      <a:pt x="3060" y="93"/>
                      <a:pt x="3059" y="92"/>
                    </a:cubicBezTo>
                    <a:cubicBezTo>
                      <a:pt x="3059" y="90"/>
                      <a:pt x="3059" y="89"/>
                      <a:pt x="3059" y="87"/>
                    </a:cubicBezTo>
                    <a:close/>
                    <a:moveTo>
                      <a:pt x="3047" y="84"/>
                    </a:moveTo>
                    <a:cubicBezTo>
                      <a:pt x="3050" y="87"/>
                      <a:pt x="3052" y="92"/>
                      <a:pt x="3055" y="96"/>
                    </a:cubicBezTo>
                    <a:cubicBezTo>
                      <a:pt x="3055" y="97"/>
                      <a:pt x="3056" y="99"/>
                      <a:pt x="3056" y="100"/>
                    </a:cubicBezTo>
                    <a:cubicBezTo>
                      <a:pt x="3056" y="104"/>
                      <a:pt x="3055" y="108"/>
                      <a:pt x="3054" y="112"/>
                    </a:cubicBezTo>
                    <a:cubicBezTo>
                      <a:pt x="3052" y="105"/>
                      <a:pt x="3049" y="98"/>
                      <a:pt x="3046" y="91"/>
                    </a:cubicBezTo>
                    <a:cubicBezTo>
                      <a:pt x="3046" y="89"/>
                      <a:pt x="3047" y="86"/>
                      <a:pt x="3047" y="84"/>
                    </a:cubicBezTo>
                    <a:close/>
                    <a:moveTo>
                      <a:pt x="3052" y="111"/>
                    </a:moveTo>
                    <a:cubicBezTo>
                      <a:pt x="3049" y="108"/>
                      <a:pt x="3047" y="105"/>
                      <a:pt x="3045" y="102"/>
                    </a:cubicBezTo>
                    <a:cubicBezTo>
                      <a:pt x="3045" y="99"/>
                      <a:pt x="3046" y="96"/>
                      <a:pt x="3046" y="93"/>
                    </a:cubicBezTo>
                    <a:cubicBezTo>
                      <a:pt x="3048" y="98"/>
                      <a:pt x="3050" y="105"/>
                      <a:pt x="3052" y="111"/>
                    </a:cubicBezTo>
                    <a:close/>
                    <a:moveTo>
                      <a:pt x="3034" y="56"/>
                    </a:moveTo>
                    <a:cubicBezTo>
                      <a:pt x="3039" y="62"/>
                      <a:pt x="3042" y="68"/>
                      <a:pt x="3045" y="74"/>
                    </a:cubicBezTo>
                    <a:cubicBezTo>
                      <a:pt x="3042" y="69"/>
                      <a:pt x="3038" y="64"/>
                      <a:pt x="3034" y="60"/>
                    </a:cubicBezTo>
                    <a:cubicBezTo>
                      <a:pt x="3034" y="59"/>
                      <a:pt x="3034" y="57"/>
                      <a:pt x="3034" y="56"/>
                    </a:cubicBezTo>
                    <a:close/>
                    <a:moveTo>
                      <a:pt x="3033" y="64"/>
                    </a:moveTo>
                    <a:cubicBezTo>
                      <a:pt x="3037" y="69"/>
                      <a:pt x="3041" y="74"/>
                      <a:pt x="3044" y="80"/>
                    </a:cubicBezTo>
                    <a:cubicBezTo>
                      <a:pt x="3044" y="81"/>
                      <a:pt x="3043" y="83"/>
                      <a:pt x="3043" y="85"/>
                    </a:cubicBezTo>
                    <a:cubicBezTo>
                      <a:pt x="3042" y="84"/>
                      <a:pt x="3042" y="83"/>
                      <a:pt x="3042" y="83"/>
                    </a:cubicBezTo>
                    <a:cubicBezTo>
                      <a:pt x="3042" y="83"/>
                      <a:pt x="3042" y="84"/>
                      <a:pt x="3043" y="85"/>
                    </a:cubicBezTo>
                    <a:cubicBezTo>
                      <a:pt x="3042" y="88"/>
                      <a:pt x="3041" y="91"/>
                      <a:pt x="3040" y="94"/>
                    </a:cubicBezTo>
                    <a:cubicBezTo>
                      <a:pt x="3037" y="89"/>
                      <a:pt x="3034" y="85"/>
                      <a:pt x="3031" y="80"/>
                    </a:cubicBezTo>
                    <a:cubicBezTo>
                      <a:pt x="3032" y="75"/>
                      <a:pt x="3033" y="69"/>
                      <a:pt x="3033" y="64"/>
                    </a:cubicBezTo>
                    <a:close/>
                    <a:moveTo>
                      <a:pt x="3024" y="139"/>
                    </a:moveTo>
                    <a:cubicBezTo>
                      <a:pt x="3024" y="120"/>
                      <a:pt x="3027" y="101"/>
                      <a:pt x="3030" y="83"/>
                    </a:cubicBezTo>
                    <a:cubicBezTo>
                      <a:pt x="3033" y="87"/>
                      <a:pt x="3036" y="91"/>
                      <a:pt x="3039" y="95"/>
                    </a:cubicBezTo>
                    <a:cubicBezTo>
                      <a:pt x="3033" y="114"/>
                      <a:pt x="3027" y="133"/>
                      <a:pt x="3025" y="152"/>
                    </a:cubicBezTo>
                    <a:cubicBezTo>
                      <a:pt x="3024" y="148"/>
                      <a:pt x="3024" y="143"/>
                      <a:pt x="3024" y="139"/>
                    </a:cubicBezTo>
                    <a:close/>
                    <a:moveTo>
                      <a:pt x="3043" y="143"/>
                    </a:moveTo>
                    <a:cubicBezTo>
                      <a:pt x="3043" y="142"/>
                      <a:pt x="3042" y="141"/>
                      <a:pt x="3041" y="140"/>
                    </a:cubicBezTo>
                    <a:cubicBezTo>
                      <a:pt x="3042" y="141"/>
                      <a:pt x="3042" y="143"/>
                      <a:pt x="3043" y="144"/>
                    </a:cubicBezTo>
                    <a:cubicBezTo>
                      <a:pt x="3041" y="146"/>
                      <a:pt x="3040" y="149"/>
                      <a:pt x="3038" y="152"/>
                    </a:cubicBezTo>
                    <a:cubicBezTo>
                      <a:pt x="3039" y="146"/>
                      <a:pt x="3040" y="140"/>
                      <a:pt x="3041" y="135"/>
                    </a:cubicBezTo>
                    <a:cubicBezTo>
                      <a:pt x="3042" y="137"/>
                      <a:pt x="3043" y="139"/>
                      <a:pt x="3044" y="142"/>
                    </a:cubicBezTo>
                    <a:cubicBezTo>
                      <a:pt x="3044" y="142"/>
                      <a:pt x="3043" y="142"/>
                      <a:pt x="3043" y="143"/>
                    </a:cubicBezTo>
                    <a:close/>
                    <a:moveTo>
                      <a:pt x="3042" y="126"/>
                    </a:moveTo>
                    <a:cubicBezTo>
                      <a:pt x="3043" y="118"/>
                      <a:pt x="3044" y="110"/>
                      <a:pt x="3045" y="102"/>
                    </a:cubicBezTo>
                    <a:cubicBezTo>
                      <a:pt x="3048" y="107"/>
                      <a:pt x="3051" y="112"/>
                      <a:pt x="3053" y="116"/>
                    </a:cubicBezTo>
                    <a:cubicBezTo>
                      <a:pt x="3052" y="122"/>
                      <a:pt x="3050" y="127"/>
                      <a:pt x="3048" y="133"/>
                    </a:cubicBezTo>
                    <a:cubicBezTo>
                      <a:pt x="3045" y="130"/>
                      <a:pt x="3043" y="128"/>
                      <a:pt x="3042" y="126"/>
                    </a:cubicBezTo>
                    <a:close/>
                    <a:moveTo>
                      <a:pt x="3054" y="140"/>
                    </a:moveTo>
                    <a:cubicBezTo>
                      <a:pt x="3053" y="140"/>
                      <a:pt x="3053" y="140"/>
                      <a:pt x="3053" y="140"/>
                    </a:cubicBezTo>
                    <a:cubicBezTo>
                      <a:pt x="3054" y="135"/>
                      <a:pt x="3055" y="130"/>
                      <a:pt x="3056" y="125"/>
                    </a:cubicBezTo>
                    <a:cubicBezTo>
                      <a:pt x="3056" y="127"/>
                      <a:pt x="3057" y="128"/>
                      <a:pt x="3057" y="130"/>
                    </a:cubicBezTo>
                    <a:cubicBezTo>
                      <a:pt x="3056" y="133"/>
                      <a:pt x="3055" y="137"/>
                      <a:pt x="3054" y="140"/>
                    </a:cubicBezTo>
                    <a:close/>
                    <a:moveTo>
                      <a:pt x="3060" y="122"/>
                    </a:moveTo>
                    <a:cubicBezTo>
                      <a:pt x="3059" y="120"/>
                      <a:pt x="3058" y="119"/>
                      <a:pt x="3057" y="117"/>
                    </a:cubicBezTo>
                    <a:cubicBezTo>
                      <a:pt x="3057" y="114"/>
                      <a:pt x="3058" y="110"/>
                      <a:pt x="3058" y="106"/>
                    </a:cubicBezTo>
                    <a:cubicBezTo>
                      <a:pt x="3059" y="111"/>
                      <a:pt x="3060" y="115"/>
                      <a:pt x="3061" y="120"/>
                    </a:cubicBezTo>
                    <a:cubicBezTo>
                      <a:pt x="3061" y="120"/>
                      <a:pt x="3061" y="121"/>
                      <a:pt x="3060" y="122"/>
                    </a:cubicBezTo>
                    <a:close/>
                    <a:moveTo>
                      <a:pt x="3062" y="151"/>
                    </a:moveTo>
                    <a:cubicBezTo>
                      <a:pt x="3061" y="151"/>
                      <a:pt x="3061" y="151"/>
                      <a:pt x="3061" y="151"/>
                    </a:cubicBezTo>
                    <a:cubicBezTo>
                      <a:pt x="3062" y="150"/>
                      <a:pt x="3062" y="150"/>
                      <a:pt x="3062" y="149"/>
                    </a:cubicBezTo>
                    <a:cubicBezTo>
                      <a:pt x="3062" y="149"/>
                      <a:pt x="3062" y="149"/>
                      <a:pt x="3062" y="149"/>
                    </a:cubicBezTo>
                    <a:cubicBezTo>
                      <a:pt x="3062" y="150"/>
                      <a:pt x="3062" y="150"/>
                      <a:pt x="3062" y="151"/>
                    </a:cubicBezTo>
                    <a:close/>
                    <a:moveTo>
                      <a:pt x="3062" y="117"/>
                    </a:moveTo>
                    <a:cubicBezTo>
                      <a:pt x="3061" y="112"/>
                      <a:pt x="3060" y="107"/>
                      <a:pt x="3058" y="102"/>
                    </a:cubicBezTo>
                    <a:cubicBezTo>
                      <a:pt x="3058" y="102"/>
                      <a:pt x="3059" y="101"/>
                      <a:pt x="3059" y="101"/>
                    </a:cubicBezTo>
                    <a:cubicBezTo>
                      <a:pt x="3061" y="105"/>
                      <a:pt x="3063" y="108"/>
                      <a:pt x="3065" y="112"/>
                    </a:cubicBezTo>
                    <a:cubicBezTo>
                      <a:pt x="3064" y="113"/>
                      <a:pt x="3063" y="115"/>
                      <a:pt x="3063" y="116"/>
                    </a:cubicBezTo>
                    <a:cubicBezTo>
                      <a:pt x="3062" y="117"/>
                      <a:pt x="3062" y="117"/>
                      <a:pt x="3062" y="117"/>
                    </a:cubicBezTo>
                    <a:close/>
                    <a:moveTo>
                      <a:pt x="3065" y="143"/>
                    </a:moveTo>
                    <a:cubicBezTo>
                      <a:pt x="3064" y="142"/>
                      <a:pt x="3064" y="142"/>
                      <a:pt x="3064" y="142"/>
                    </a:cubicBezTo>
                    <a:cubicBezTo>
                      <a:pt x="3064" y="141"/>
                      <a:pt x="3065" y="141"/>
                      <a:pt x="3065" y="140"/>
                    </a:cubicBezTo>
                    <a:cubicBezTo>
                      <a:pt x="3065" y="140"/>
                      <a:pt x="3065" y="141"/>
                      <a:pt x="3065" y="141"/>
                    </a:cubicBezTo>
                    <a:cubicBezTo>
                      <a:pt x="3065" y="142"/>
                      <a:pt x="3065" y="142"/>
                      <a:pt x="3065" y="143"/>
                    </a:cubicBezTo>
                    <a:close/>
                    <a:moveTo>
                      <a:pt x="3068" y="131"/>
                    </a:moveTo>
                    <a:cubicBezTo>
                      <a:pt x="3068" y="131"/>
                      <a:pt x="3068" y="131"/>
                      <a:pt x="3068" y="131"/>
                    </a:cubicBezTo>
                    <a:cubicBezTo>
                      <a:pt x="3068" y="131"/>
                      <a:pt x="3068" y="131"/>
                      <a:pt x="3068" y="131"/>
                    </a:cubicBezTo>
                    <a:cubicBezTo>
                      <a:pt x="3068" y="131"/>
                      <a:pt x="3068" y="131"/>
                      <a:pt x="3068" y="131"/>
                    </a:cubicBezTo>
                    <a:close/>
                    <a:moveTo>
                      <a:pt x="3070" y="151"/>
                    </a:moveTo>
                    <a:cubicBezTo>
                      <a:pt x="3070" y="151"/>
                      <a:pt x="3070" y="151"/>
                      <a:pt x="3070" y="151"/>
                    </a:cubicBezTo>
                    <a:cubicBezTo>
                      <a:pt x="3070" y="151"/>
                      <a:pt x="3070" y="151"/>
                      <a:pt x="3070" y="152"/>
                    </a:cubicBezTo>
                    <a:cubicBezTo>
                      <a:pt x="3070" y="152"/>
                      <a:pt x="3070" y="151"/>
                      <a:pt x="3070" y="151"/>
                    </a:cubicBezTo>
                    <a:close/>
                    <a:moveTo>
                      <a:pt x="3072" y="126"/>
                    </a:moveTo>
                    <a:cubicBezTo>
                      <a:pt x="3072" y="128"/>
                      <a:pt x="3071" y="129"/>
                      <a:pt x="3070" y="131"/>
                    </a:cubicBezTo>
                    <a:cubicBezTo>
                      <a:pt x="3070" y="129"/>
                      <a:pt x="3070" y="127"/>
                      <a:pt x="3070" y="125"/>
                    </a:cubicBezTo>
                    <a:cubicBezTo>
                      <a:pt x="3070" y="124"/>
                      <a:pt x="3070" y="123"/>
                      <a:pt x="3071" y="122"/>
                    </a:cubicBezTo>
                    <a:cubicBezTo>
                      <a:pt x="3071" y="123"/>
                      <a:pt x="3072" y="124"/>
                      <a:pt x="3072" y="125"/>
                    </a:cubicBezTo>
                    <a:lnTo>
                      <a:pt x="3072" y="126"/>
                    </a:lnTo>
                    <a:close/>
                    <a:moveTo>
                      <a:pt x="3080" y="91"/>
                    </a:moveTo>
                    <a:cubicBezTo>
                      <a:pt x="3080" y="92"/>
                      <a:pt x="3080" y="94"/>
                      <a:pt x="3080" y="96"/>
                    </a:cubicBezTo>
                    <a:cubicBezTo>
                      <a:pt x="3080" y="95"/>
                      <a:pt x="3080" y="94"/>
                      <a:pt x="3079" y="93"/>
                    </a:cubicBezTo>
                    <a:cubicBezTo>
                      <a:pt x="3079" y="92"/>
                      <a:pt x="3079" y="91"/>
                      <a:pt x="3080" y="91"/>
                    </a:cubicBezTo>
                    <a:close/>
                    <a:moveTo>
                      <a:pt x="3078" y="117"/>
                    </a:moveTo>
                    <a:cubicBezTo>
                      <a:pt x="3077" y="113"/>
                      <a:pt x="3076" y="109"/>
                      <a:pt x="3076" y="106"/>
                    </a:cubicBezTo>
                    <a:cubicBezTo>
                      <a:pt x="3076" y="105"/>
                      <a:pt x="3076" y="105"/>
                      <a:pt x="3076" y="104"/>
                    </a:cubicBezTo>
                    <a:cubicBezTo>
                      <a:pt x="3077" y="107"/>
                      <a:pt x="3078" y="111"/>
                      <a:pt x="3079" y="114"/>
                    </a:cubicBezTo>
                    <a:cubicBezTo>
                      <a:pt x="3079" y="115"/>
                      <a:pt x="3078" y="116"/>
                      <a:pt x="3078" y="117"/>
                    </a:cubicBezTo>
                    <a:close/>
                    <a:moveTo>
                      <a:pt x="3081" y="127"/>
                    </a:moveTo>
                    <a:cubicBezTo>
                      <a:pt x="3080" y="127"/>
                      <a:pt x="3080" y="126"/>
                      <a:pt x="3080" y="126"/>
                    </a:cubicBezTo>
                    <a:cubicBezTo>
                      <a:pt x="3080" y="125"/>
                      <a:pt x="3080" y="125"/>
                      <a:pt x="3081" y="124"/>
                    </a:cubicBezTo>
                    <a:cubicBezTo>
                      <a:pt x="3081" y="125"/>
                      <a:pt x="3081" y="126"/>
                      <a:pt x="3081" y="127"/>
                    </a:cubicBezTo>
                    <a:close/>
                    <a:moveTo>
                      <a:pt x="3087" y="141"/>
                    </a:moveTo>
                    <a:cubicBezTo>
                      <a:pt x="3087" y="140"/>
                      <a:pt x="3087" y="140"/>
                      <a:pt x="3087" y="140"/>
                    </a:cubicBezTo>
                    <a:cubicBezTo>
                      <a:pt x="3087" y="140"/>
                      <a:pt x="3087" y="140"/>
                      <a:pt x="3087" y="140"/>
                    </a:cubicBezTo>
                    <a:cubicBezTo>
                      <a:pt x="3087" y="139"/>
                      <a:pt x="3087" y="139"/>
                      <a:pt x="3087" y="139"/>
                    </a:cubicBezTo>
                    <a:cubicBezTo>
                      <a:pt x="3087" y="139"/>
                      <a:pt x="3087" y="140"/>
                      <a:pt x="3087" y="141"/>
                    </a:cubicBezTo>
                    <a:close/>
                    <a:moveTo>
                      <a:pt x="3119" y="64"/>
                    </a:moveTo>
                    <a:cubicBezTo>
                      <a:pt x="3120" y="69"/>
                      <a:pt x="3121" y="75"/>
                      <a:pt x="3122" y="80"/>
                    </a:cubicBezTo>
                    <a:cubicBezTo>
                      <a:pt x="3120" y="82"/>
                      <a:pt x="3119" y="85"/>
                      <a:pt x="3117" y="87"/>
                    </a:cubicBezTo>
                    <a:cubicBezTo>
                      <a:pt x="3117" y="86"/>
                      <a:pt x="3116" y="84"/>
                      <a:pt x="3115" y="83"/>
                    </a:cubicBezTo>
                    <a:cubicBezTo>
                      <a:pt x="3116" y="84"/>
                      <a:pt x="3117" y="86"/>
                      <a:pt x="3117" y="87"/>
                    </a:cubicBezTo>
                    <a:cubicBezTo>
                      <a:pt x="3116" y="90"/>
                      <a:pt x="3114" y="92"/>
                      <a:pt x="3113" y="94"/>
                    </a:cubicBezTo>
                    <a:cubicBezTo>
                      <a:pt x="3111" y="89"/>
                      <a:pt x="3110" y="85"/>
                      <a:pt x="3108" y="80"/>
                    </a:cubicBezTo>
                    <a:cubicBezTo>
                      <a:pt x="3112" y="74"/>
                      <a:pt x="3116" y="69"/>
                      <a:pt x="3119" y="64"/>
                    </a:cubicBezTo>
                    <a:close/>
                    <a:moveTo>
                      <a:pt x="3097" y="72"/>
                    </a:moveTo>
                    <a:cubicBezTo>
                      <a:pt x="3099" y="75"/>
                      <a:pt x="3100" y="77"/>
                      <a:pt x="3102" y="80"/>
                    </a:cubicBezTo>
                    <a:cubicBezTo>
                      <a:pt x="3100" y="82"/>
                      <a:pt x="3099" y="84"/>
                      <a:pt x="3097" y="86"/>
                    </a:cubicBezTo>
                    <a:cubicBezTo>
                      <a:pt x="3097" y="85"/>
                      <a:pt x="3096" y="83"/>
                      <a:pt x="3096" y="82"/>
                    </a:cubicBezTo>
                    <a:cubicBezTo>
                      <a:pt x="3096" y="78"/>
                      <a:pt x="3096" y="74"/>
                      <a:pt x="3097" y="72"/>
                    </a:cubicBezTo>
                    <a:close/>
                    <a:moveTo>
                      <a:pt x="3090" y="108"/>
                    </a:moveTo>
                    <a:cubicBezTo>
                      <a:pt x="3091" y="106"/>
                      <a:pt x="3093" y="104"/>
                      <a:pt x="3094" y="101"/>
                    </a:cubicBezTo>
                    <a:cubicBezTo>
                      <a:pt x="3094" y="106"/>
                      <a:pt x="3095" y="112"/>
                      <a:pt x="3096" y="117"/>
                    </a:cubicBezTo>
                    <a:cubicBezTo>
                      <a:pt x="3095" y="119"/>
                      <a:pt x="3093" y="120"/>
                      <a:pt x="3092" y="122"/>
                    </a:cubicBezTo>
                    <a:cubicBezTo>
                      <a:pt x="3092" y="117"/>
                      <a:pt x="3091" y="113"/>
                      <a:pt x="3090" y="108"/>
                    </a:cubicBezTo>
                    <a:close/>
                    <a:moveTo>
                      <a:pt x="3097" y="134"/>
                    </a:moveTo>
                    <a:cubicBezTo>
                      <a:pt x="3096" y="131"/>
                      <a:pt x="3095" y="128"/>
                      <a:pt x="3094" y="126"/>
                    </a:cubicBezTo>
                    <a:cubicBezTo>
                      <a:pt x="3095" y="124"/>
                      <a:pt x="3095" y="123"/>
                      <a:pt x="3096" y="122"/>
                    </a:cubicBezTo>
                    <a:cubicBezTo>
                      <a:pt x="3097" y="123"/>
                      <a:pt x="3097" y="125"/>
                      <a:pt x="3097" y="127"/>
                    </a:cubicBezTo>
                    <a:cubicBezTo>
                      <a:pt x="3097" y="129"/>
                      <a:pt x="3097" y="131"/>
                      <a:pt x="3097" y="134"/>
                    </a:cubicBezTo>
                    <a:close/>
                    <a:moveTo>
                      <a:pt x="3096" y="98"/>
                    </a:moveTo>
                    <a:cubicBezTo>
                      <a:pt x="3096" y="98"/>
                      <a:pt x="3096" y="97"/>
                      <a:pt x="3097" y="97"/>
                    </a:cubicBezTo>
                    <a:cubicBezTo>
                      <a:pt x="3097" y="101"/>
                      <a:pt x="3097" y="105"/>
                      <a:pt x="3097" y="108"/>
                    </a:cubicBezTo>
                    <a:cubicBezTo>
                      <a:pt x="3097" y="105"/>
                      <a:pt x="3096" y="101"/>
                      <a:pt x="3096" y="98"/>
                    </a:cubicBezTo>
                    <a:close/>
                    <a:moveTo>
                      <a:pt x="3100" y="92"/>
                    </a:moveTo>
                    <a:cubicBezTo>
                      <a:pt x="3101" y="90"/>
                      <a:pt x="3103" y="88"/>
                      <a:pt x="3104" y="86"/>
                    </a:cubicBezTo>
                    <a:cubicBezTo>
                      <a:pt x="3105" y="88"/>
                      <a:pt x="3106" y="91"/>
                      <a:pt x="3107" y="93"/>
                    </a:cubicBezTo>
                    <a:cubicBezTo>
                      <a:pt x="3107" y="96"/>
                      <a:pt x="3107" y="99"/>
                      <a:pt x="3108" y="102"/>
                    </a:cubicBezTo>
                    <a:cubicBezTo>
                      <a:pt x="3107" y="104"/>
                      <a:pt x="3106" y="105"/>
                      <a:pt x="3104" y="106"/>
                    </a:cubicBezTo>
                    <a:cubicBezTo>
                      <a:pt x="3103" y="102"/>
                      <a:pt x="3102" y="97"/>
                      <a:pt x="3100" y="92"/>
                    </a:cubicBezTo>
                    <a:close/>
                    <a:moveTo>
                      <a:pt x="3105" y="107"/>
                    </a:moveTo>
                    <a:cubicBezTo>
                      <a:pt x="3106" y="106"/>
                      <a:pt x="3107" y="104"/>
                      <a:pt x="3108" y="102"/>
                    </a:cubicBezTo>
                    <a:cubicBezTo>
                      <a:pt x="3110" y="118"/>
                      <a:pt x="3112" y="133"/>
                      <a:pt x="3114" y="149"/>
                    </a:cubicBezTo>
                    <a:cubicBezTo>
                      <a:pt x="3111" y="137"/>
                      <a:pt x="3108" y="122"/>
                      <a:pt x="3105" y="107"/>
                    </a:cubicBezTo>
                    <a:close/>
                    <a:moveTo>
                      <a:pt x="3113" y="95"/>
                    </a:moveTo>
                    <a:cubicBezTo>
                      <a:pt x="3115" y="93"/>
                      <a:pt x="3116" y="91"/>
                      <a:pt x="3118" y="89"/>
                    </a:cubicBezTo>
                    <a:cubicBezTo>
                      <a:pt x="3124" y="103"/>
                      <a:pt x="3125" y="120"/>
                      <a:pt x="3125" y="136"/>
                    </a:cubicBezTo>
                    <a:cubicBezTo>
                      <a:pt x="3122" y="122"/>
                      <a:pt x="3118" y="109"/>
                      <a:pt x="3113" y="95"/>
                    </a:cubicBezTo>
                    <a:close/>
                    <a:moveTo>
                      <a:pt x="3118" y="88"/>
                    </a:moveTo>
                    <a:cubicBezTo>
                      <a:pt x="3120" y="86"/>
                      <a:pt x="3121" y="85"/>
                      <a:pt x="3122" y="83"/>
                    </a:cubicBezTo>
                    <a:cubicBezTo>
                      <a:pt x="3123" y="90"/>
                      <a:pt x="3125" y="98"/>
                      <a:pt x="3126" y="105"/>
                    </a:cubicBezTo>
                    <a:cubicBezTo>
                      <a:pt x="3123" y="99"/>
                      <a:pt x="3121" y="93"/>
                      <a:pt x="3118" y="88"/>
                    </a:cubicBezTo>
                    <a:close/>
                    <a:moveTo>
                      <a:pt x="3131" y="92"/>
                    </a:moveTo>
                    <a:cubicBezTo>
                      <a:pt x="3129" y="86"/>
                      <a:pt x="3128" y="80"/>
                      <a:pt x="3127" y="74"/>
                    </a:cubicBezTo>
                    <a:cubicBezTo>
                      <a:pt x="3129" y="71"/>
                      <a:pt x="3131" y="68"/>
                      <a:pt x="3132" y="65"/>
                    </a:cubicBezTo>
                    <a:cubicBezTo>
                      <a:pt x="3134" y="69"/>
                      <a:pt x="3137" y="72"/>
                      <a:pt x="3139" y="75"/>
                    </a:cubicBezTo>
                    <a:cubicBezTo>
                      <a:pt x="3139" y="77"/>
                      <a:pt x="3139" y="79"/>
                      <a:pt x="3139" y="81"/>
                    </a:cubicBezTo>
                    <a:cubicBezTo>
                      <a:pt x="3138" y="80"/>
                      <a:pt x="3138" y="80"/>
                      <a:pt x="3137" y="79"/>
                    </a:cubicBezTo>
                    <a:cubicBezTo>
                      <a:pt x="3138" y="80"/>
                      <a:pt x="3138" y="81"/>
                      <a:pt x="3139" y="81"/>
                    </a:cubicBezTo>
                    <a:cubicBezTo>
                      <a:pt x="3138" y="86"/>
                      <a:pt x="3138" y="90"/>
                      <a:pt x="3138" y="91"/>
                    </a:cubicBezTo>
                    <a:cubicBezTo>
                      <a:pt x="3138" y="95"/>
                      <a:pt x="3138" y="100"/>
                      <a:pt x="3139" y="104"/>
                    </a:cubicBezTo>
                    <a:cubicBezTo>
                      <a:pt x="3138" y="101"/>
                      <a:pt x="3138" y="99"/>
                      <a:pt x="3137" y="96"/>
                    </a:cubicBezTo>
                    <a:cubicBezTo>
                      <a:pt x="3138" y="100"/>
                      <a:pt x="3138" y="104"/>
                      <a:pt x="3139" y="108"/>
                    </a:cubicBezTo>
                    <a:cubicBezTo>
                      <a:pt x="3139" y="120"/>
                      <a:pt x="3140" y="132"/>
                      <a:pt x="3140" y="143"/>
                    </a:cubicBezTo>
                    <a:cubicBezTo>
                      <a:pt x="3138" y="126"/>
                      <a:pt x="3135" y="109"/>
                      <a:pt x="3131" y="92"/>
                    </a:cubicBezTo>
                    <a:close/>
                    <a:moveTo>
                      <a:pt x="3154" y="125"/>
                    </a:moveTo>
                    <a:cubicBezTo>
                      <a:pt x="3151" y="116"/>
                      <a:pt x="3149" y="108"/>
                      <a:pt x="3146" y="99"/>
                    </a:cubicBezTo>
                    <a:cubicBezTo>
                      <a:pt x="3144" y="93"/>
                      <a:pt x="3143" y="87"/>
                      <a:pt x="3143" y="82"/>
                    </a:cubicBezTo>
                    <a:cubicBezTo>
                      <a:pt x="3148" y="91"/>
                      <a:pt x="3151" y="100"/>
                      <a:pt x="3154" y="109"/>
                    </a:cubicBezTo>
                    <a:cubicBezTo>
                      <a:pt x="3154" y="114"/>
                      <a:pt x="3154" y="120"/>
                      <a:pt x="3154" y="125"/>
                    </a:cubicBezTo>
                    <a:close/>
                    <a:moveTo>
                      <a:pt x="3154" y="97"/>
                    </a:moveTo>
                    <a:cubicBezTo>
                      <a:pt x="3151" y="90"/>
                      <a:pt x="3147" y="83"/>
                      <a:pt x="3142" y="77"/>
                    </a:cubicBezTo>
                    <a:cubicBezTo>
                      <a:pt x="3142" y="72"/>
                      <a:pt x="3141" y="67"/>
                      <a:pt x="3142" y="63"/>
                    </a:cubicBezTo>
                    <a:cubicBezTo>
                      <a:pt x="3147" y="70"/>
                      <a:pt x="3151" y="77"/>
                      <a:pt x="3155" y="85"/>
                    </a:cubicBezTo>
                    <a:cubicBezTo>
                      <a:pt x="3155" y="89"/>
                      <a:pt x="3155" y="93"/>
                      <a:pt x="3154" y="97"/>
                    </a:cubicBezTo>
                    <a:close/>
                    <a:moveTo>
                      <a:pt x="3164" y="119"/>
                    </a:moveTo>
                    <a:cubicBezTo>
                      <a:pt x="3163" y="110"/>
                      <a:pt x="3161" y="102"/>
                      <a:pt x="3159" y="93"/>
                    </a:cubicBezTo>
                    <a:cubicBezTo>
                      <a:pt x="3161" y="98"/>
                      <a:pt x="3164" y="104"/>
                      <a:pt x="3165" y="109"/>
                    </a:cubicBezTo>
                    <a:cubicBezTo>
                      <a:pt x="3166" y="112"/>
                      <a:pt x="3166" y="114"/>
                      <a:pt x="3167" y="116"/>
                    </a:cubicBezTo>
                    <a:cubicBezTo>
                      <a:pt x="3167" y="120"/>
                      <a:pt x="3167" y="124"/>
                      <a:pt x="3167" y="127"/>
                    </a:cubicBezTo>
                    <a:cubicBezTo>
                      <a:pt x="3166" y="125"/>
                      <a:pt x="3165" y="122"/>
                      <a:pt x="3164" y="119"/>
                    </a:cubicBezTo>
                    <a:close/>
                    <a:moveTo>
                      <a:pt x="3175" y="151"/>
                    </a:moveTo>
                    <a:cubicBezTo>
                      <a:pt x="3175" y="151"/>
                      <a:pt x="3175" y="151"/>
                      <a:pt x="3175" y="151"/>
                    </a:cubicBezTo>
                    <a:cubicBezTo>
                      <a:pt x="3175" y="151"/>
                      <a:pt x="3175" y="150"/>
                      <a:pt x="3175" y="150"/>
                    </a:cubicBezTo>
                    <a:cubicBezTo>
                      <a:pt x="3175" y="150"/>
                      <a:pt x="3175" y="150"/>
                      <a:pt x="3175" y="150"/>
                    </a:cubicBezTo>
                    <a:cubicBezTo>
                      <a:pt x="3175" y="151"/>
                      <a:pt x="3175" y="151"/>
                      <a:pt x="3175" y="151"/>
                    </a:cubicBezTo>
                    <a:close/>
                    <a:moveTo>
                      <a:pt x="3181" y="114"/>
                    </a:moveTo>
                    <a:cubicBezTo>
                      <a:pt x="3179" y="105"/>
                      <a:pt x="3176" y="96"/>
                      <a:pt x="3172" y="88"/>
                    </a:cubicBezTo>
                    <a:cubicBezTo>
                      <a:pt x="3176" y="97"/>
                      <a:pt x="3178" y="110"/>
                      <a:pt x="3180" y="122"/>
                    </a:cubicBezTo>
                    <a:cubicBezTo>
                      <a:pt x="3179" y="127"/>
                      <a:pt x="3178" y="132"/>
                      <a:pt x="3177" y="136"/>
                    </a:cubicBezTo>
                    <a:cubicBezTo>
                      <a:pt x="3176" y="134"/>
                      <a:pt x="3176" y="133"/>
                      <a:pt x="3175" y="131"/>
                    </a:cubicBezTo>
                    <a:cubicBezTo>
                      <a:pt x="3175" y="117"/>
                      <a:pt x="3174" y="102"/>
                      <a:pt x="3172" y="87"/>
                    </a:cubicBezTo>
                    <a:cubicBezTo>
                      <a:pt x="3172" y="87"/>
                      <a:pt x="3172" y="88"/>
                      <a:pt x="3172" y="88"/>
                    </a:cubicBezTo>
                    <a:cubicBezTo>
                      <a:pt x="3172" y="88"/>
                      <a:pt x="3172" y="87"/>
                      <a:pt x="3172" y="87"/>
                    </a:cubicBezTo>
                    <a:cubicBezTo>
                      <a:pt x="3171" y="82"/>
                      <a:pt x="3171" y="78"/>
                      <a:pt x="3170" y="73"/>
                    </a:cubicBezTo>
                    <a:cubicBezTo>
                      <a:pt x="3177" y="81"/>
                      <a:pt x="3181" y="91"/>
                      <a:pt x="3184" y="101"/>
                    </a:cubicBezTo>
                    <a:cubicBezTo>
                      <a:pt x="3183" y="105"/>
                      <a:pt x="3182" y="109"/>
                      <a:pt x="3181" y="114"/>
                    </a:cubicBezTo>
                    <a:close/>
                    <a:moveTo>
                      <a:pt x="3188" y="139"/>
                    </a:moveTo>
                    <a:cubicBezTo>
                      <a:pt x="3187" y="137"/>
                      <a:pt x="3187" y="136"/>
                      <a:pt x="3187" y="135"/>
                    </a:cubicBezTo>
                    <a:cubicBezTo>
                      <a:pt x="3187" y="124"/>
                      <a:pt x="3183" y="112"/>
                      <a:pt x="3184" y="101"/>
                    </a:cubicBezTo>
                    <a:cubicBezTo>
                      <a:pt x="3187" y="110"/>
                      <a:pt x="3189" y="119"/>
                      <a:pt x="3190" y="128"/>
                    </a:cubicBezTo>
                    <a:cubicBezTo>
                      <a:pt x="3189" y="132"/>
                      <a:pt x="3188" y="135"/>
                      <a:pt x="3188" y="139"/>
                    </a:cubicBezTo>
                    <a:close/>
                    <a:moveTo>
                      <a:pt x="3203" y="136"/>
                    </a:moveTo>
                    <a:cubicBezTo>
                      <a:pt x="3203" y="135"/>
                      <a:pt x="3202" y="134"/>
                      <a:pt x="3202" y="133"/>
                    </a:cubicBezTo>
                    <a:cubicBezTo>
                      <a:pt x="3201" y="131"/>
                      <a:pt x="3201" y="129"/>
                      <a:pt x="3200" y="128"/>
                    </a:cubicBezTo>
                    <a:cubicBezTo>
                      <a:pt x="3200" y="127"/>
                      <a:pt x="3200" y="127"/>
                      <a:pt x="3200" y="127"/>
                    </a:cubicBezTo>
                    <a:cubicBezTo>
                      <a:pt x="3201" y="129"/>
                      <a:pt x="3201" y="131"/>
                      <a:pt x="3202" y="133"/>
                    </a:cubicBezTo>
                    <a:cubicBezTo>
                      <a:pt x="3202" y="134"/>
                      <a:pt x="3203" y="135"/>
                      <a:pt x="3203" y="136"/>
                    </a:cubicBezTo>
                    <a:cubicBezTo>
                      <a:pt x="3203" y="136"/>
                      <a:pt x="3203" y="136"/>
                      <a:pt x="3203" y="136"/>
                    </a:cubicBezTo>
                    <a:close/>
                    <a:moveTo>
                      <a:pt x="3204" y="133"/>
                    </a:moveTo>
                    <a:cubicBezTo>
                      <a:pt x="3203" y="129"/>
                      <a:pt x="3202" y="125"/>
                      <a:pt x="3200" y="120"/>
                    </a:cubicBezTo>
                    <a:cubicBezTo>
                      <a:pt x="3200" y="119"/>
                      <a:pt x="3200" y="117"/>
                      <a:pt x="3200" y="115"/>
                    </a:cubicBezTo>
                    <a:cubicBezTo>
                      <a:pt x="3200" y="112"/>
                      <a:pt x="3200" y="109"/>
                      <a:pt x="3201" y="105"/>
                    </a:cubicBezTo>
                    <a:cubicBezTo>
                      <a:pt x="3203" y="112"/>
                      <a:pt x="3204" y="119"/>
                      <a:pt x="3206" y="126"/>
                    </a:cubicBezTo>
                    <a:cubicBezTo>
                      <a:pt x="3205" y="128"/>
                      <a:pt x="3205" y="130"/>
                      <a:pt x="3204" y="133"/>
                    </a:cubicBezTo>
                    <a:close/>
                    <a:moveTo>
                      <a:pt x="3218" y="139"/>
                    </a:moveTo>
                    <a:cubicBezTo>
                      <a:pt x="3218" y="139"/>
                      <a:pt x="3218" y="139"/>
                      <a:pt x="3218" y="139"/>
                    </a:cubicBezTo>
                    <a:cubicBezTo>
                      <a:pt x="3218" y="137"/>
                      <a:pt x="3218" y="135"/>
                      <a:pt x="3218" y="133"/>
                    </a:cubicBezTo>
                    <a:cubicBezTo>
                      <a:pt x="3218" y="134"/>
                      <a:pt x="3218" y="134"/>
                      <a:pt x="3218" y="135"/>
                    </a:cubicBezTo>
                    <a:cubicBezTo>
                      <a:pt x="3218" y="136"/>
                      <a:pt x="3218" y="138"/>
                      <a:pt x="3218" y="139"/>
                    </a:cubicBezTo>
                    <a:close/>
                    <a:moveTo>
                      <a:pt x="3239" y="150"/>
                    </a:moveTo>
                    <a:cubicBezTo>
                      <a:pt x="3238" y="148"/>
                      <a:pt x="3237" y="147"/>
                      <a:pt x="3237" y="146"/>
                    </a:cubicBezTo>
                    <a:cubicBezTo>
                      <a:pt x="3236" y="131"/>
                      <a:pt x="3232" y="116"/>
                      <a:pt x="3230" y="101"/>
                    </a:cubicBezTo>
                    <a:cubicBezTo>
                      <a:pt x="3235" y="115"/>
                      <a:pt x="3237" y="132"/>
                      <a:pt x="3239" y="146"/>
                    </a:cubicBezTo>
                    <a:cubicBezTo>
                      <a:pt x="3239" y="147"/>
                      <a:pt x="3239" y="148"/>
                      <a:pt x="3239" y="150"/>
                    </a:cubicBezTo>
                    <a:close/>
                    <a:moveTo>
                      <a:pt x="3243" y="143"/>
                    </a:moveTo>
                    <a:cubicBezTo>
                      <a:pt x="3243" y="142"/>
                      <a:pt x="3243" y="141"/>
                      <a:pt x="3243" y="140"/>
                    </a:cubicBezTo>
                    <a:cubicBezTo>
                      <a:pt x="3243" y="139"/>
                      <a:pt x="3243" y="139"/>
                      <a:pt x="3243" y="139"/>
                    </a:cubicBezTo>
                    <a:cubicBezTo>
                      <a:pt x="3243" y="140"/>
                      <a:pt x="3243" y="141"/>
                      <a:pt x="3243" y="142"/>
                    </a:cubicBezTo>
                    <a:cubicBezTo>
                      <a:pt x="3243" y="142"/>
                      <a:pt x="3243" y="143"/>
                      <a:pt x="3243" y="143"/>
                    </a:cubicBezTo>
                    <a:close/>
                    <a:moveTo>
                      <a:pt x="3256" y="139"/>
                    </a:moveTo>
                    <a:cubicBezTo>
                      <a:pt x="3255" y="142"/>
                      <a:pt x="3254" y="145"/>
                      <a:pt x="3253" y="147"/>
                    </a:cubicBezTo>
                    <a:cubicBezTo>
                      <a:pt x="3253" y="146"/>
                      <a:pt x="3252" y="145"/>
                      <a:pt x="3252" y="144"/>
                    </a:cubicBezTo>
                    <a:cubicBezTo>
                      <a:pt x="3254" y="132"/>
                      <a:pt x="3254" y="120"/>
                      <a:pt x="3256" y="108"/>
                    </a:cubicBezTo>
                    <a:cubicBezTo>
                      <a:pt x="3257" y="104"/>
                      <a:pt x="3257" y="100"/>
                      <a:pt x="3259" y="97"/>
                    </a:cubicBezTo>
                    <a:cubicBezTo>
                      <a:pt x="3260" y="100"/>
                      <a:pt x="3261" y="103"/>
                      <a:pt x="3262" y="107"/>
                    </a:cubicBezTo>
                    <a:cubicBezTo>
                      <a:pt x="3261" y="112"/>
                      <a:pt x="3261" y="117"/>
                      <a:pt x="3260" y="122"/>
                    </a:cubicBezTo>
                    <a:cubicBezTo>
                      <a:pt x="3258" y="116"/>
                      <a:pt x="3257" y="111"/>
                      <a:pt x="3256" y="108"/>
                    </a:cubicBezTo>
                    <a:cubicBezTo>
                      <a:pt x="3258" y="116"/>
                      <a:pt x="3257" y="128"/>
                      <a:pt x="3256" y="139"/>
                    </a:cubicBezTo>
                    <a:close/>
                    <a:moveTo>
                      <a:pt x="3264" y="134"/>
                    </a:moveTo>
                    <a:cubicBezTo>
                      <a:pt x="3263" y="132"/>
                      <a:pt x="3262" y="130"/>
                      <a:pt x="3262" y="128"/>
                    </a:cubicBezTo>
                    <a:cubicBezTo>
                      <a:pt x="3262" y="121"/>
                      <a:pt x="3262" y="114"/>
                      <a:pt x="3262" y="107"/>
                    </a:cubicBezTo>
                    <a:cubicBezTo>
                      <a:pt x="3264" y="113"/>
                      <a:pt x="3265" y="118"/>
                      <a:pt x="3266" y="124"/>
                    </a:cubicBezTo>
                    <a:cubicBezTo>
                      <a:pt x="3265" y="128"/>
                      <a:pt x="3264" y="131"/>
                      <a:pt x="3264" y="134"/>
                    </a:cubicBezTo>
                    <a:close/>
                    <a:moveTo>
                      <a:pt x="3268" y="118"/>
                    </a:moveTo>
                    <a:cubicBezTo>
                      <a:pt x="3266" y="114"/>
                      <a:pt x="3264" y="109"/>
                      <a:pt x="3262" y="105"/>
                    </a:cubicBezTo>
                    <a:cubicBezTo>
                      <a:pt x="3263" y="102"/>
                      <a:pt x="3263" y="99"/>
                      <a:pt x="3264" y="96"/>
                    </a:cubicBezTo>
                    <a:cubicBezTo>
                      <a:pt x="3263" y="99"/>
                      <a:pt x="3263" y="102"/>
                      <a:pt x="3262" y="105"/>
                    </a:cubicBezTo>
                    <a:cubicBezTo>
                      <a:pt x="3261" y="102"/>
                      <a:pt x="3260" y="99"/>
                      <a:pt x="3259" y="96"/>
                    </a:cubicBezTo>
                    <a:cubicBezTo>
                      <a:pt x="3259" y="94"/>
                      <a:pt x="3260" y="91"/>
                      <a:pt x="3261" y="89"/>
                    </a:cubicBezTo>
                    <a:cubicBezTo>
                      <a:pt x="3265" y="95"/>
                      <a:pt x="3268" y="102"/>
                      <a:pt x="3270" y="109"/>
                    </a:cubicBezTo>
                    <a:cubicBezTo>
                      <a:pt x="3270" y="112"/>
                      <a:pt x="3269" y="115"/>
                      <a:pt x="3268" y="118"/>
                    </a:cubicBezTo>
                    <a:close/>
                    <a:moveTo>
                      <a:pt x="3271" y="151"/>
                    </a:moveTo>
                    <a:cubicBezTo>
                      <a:pt x="3271" y="151"/>
                      <a:pt x="3271" y="151"/>
                      <a:pt x="3270" y="151"/>
                    </a:cubicBezTo>
                    <a:cubicBezTo>
                      <a:pt x="3271" y="150"/>
                      <a:pt x="3271" y="148"/>
                      <a:pt x="3271" y="147"/>
                    </a:cubicBezTo>
                    <a:cubicBezTo>
                      <a:pt x="3271" y="147"/>
                      <a:pt x="3271" y="148"/>
                      <a:pt x="3271" y="148"/>
                    </a:cubicBezTo>
                    <a:cubicBezTo>
                      <a:pt x="3271" y="149"/>
                      <a:pt x="3271" y="150"/>
                      <a:pt x="3271" y="151"/>
                    </a:cubicBezTo>
                    <a:close/>
                    <a:moveTo>
                      <a:pt x="3275" y="136"/>
                    </a:moveTo>
                    <a:cubicBezTo>
                      <a:pt x="3274" y="134"/>
                      <a:pt x="3273" y="132"/>
                      <a:pt x="3273" y="130"/>
                    </a:cubicBezTo>
                    <a:cubicBezTo>
                      <a:pt x="3273" y="127"/>
                      <a:pt x="3273" y="123"/>
                      <a:pt x="3274" y="120"/>
                    </a:cubicBezTo>
                    <a:cubicBezTo>
                      <a:pt x="3275" y="123"/>
                      <a:pt x="3276" y="127"/>
                      <a:pt x="3276" y="130"/>
                    </a:cubicBezTo>
                    <a:cubicBezTo>
                      <a:pt x="3276" y="132"/>
                      <a:pt x="3275" y="134"/>
                      <a:pt x="3275" y="136"/>
                    </a:cubicBezTo>
                    <a:close/>
                    <a:moveTo>
                      <a:pt x="3281" y="150"/>
                    </a:moveTo>
                    <a:cubicBezTo>
                      <a:pt x="3281" y="149"/>
                      <a:pt x="3280" y="147"/>
                      <a:pt x="3279" y="146"/>
                    </a:cubicBezTo>
                    <a:cubicBezTo>
                      <a:pt x="3280" y="145"/>
                      <a:pt x="3280" y="145"/>
                      <a:pt x="3280" y="144"/>
                    </a:cubicBezTo>
                    <a:cubicBezTo>
                      <a:pt x="3281" y="146"/>
                      <a:pt x="3281" y="147"/>
                      <a:pt x="3282" y="149"/>
                    </a:cubicBezTo>
                    <a:cubicBezTo>
                      <a:pt x="3281" y="149"/>
                      <a:pt x="3281" y="149"/>
                      <a:pt x="3281" y="150"/>
                    </a:cubicBezTo>
                    <a:close/>
                    <a:moveTo>
                      <a:pt x="3279" y="122"/>
                    </a:moveTo>
                    <a:cubicBezTo>
                      <a:pt x="3278" y="118"/>
                      <a:pt x="3276" y="115"/>
                      <a:pt x="3275" y="111"/>
                    </a:cubicBezTo>
                    <a:cubicBezTo>
                      <a:pt x="3276" y="101"/>
                      <a:pt x="3278" y="90"/>
                      <a:pt x="3282" y="81"/>
                    </a:cubicBezTo>
                    <a:cubicBezTo>
                      <a:pt x="3285" y="86"/>
                      <a:pt x="3288" y="91"/>
                      <a:pt x="3290" y="97"/>
                    </a:cubicBezTo>
                    <a:cubicBezTo>
                      <a:pt x="3288" y="101"/>
                      <a:pt x="3286" y="105"/>
                      <a:pt x="3284" y="109"/>
                    </a:cubicBezTo>
                    <a:cubicBezTo>
                      <a:pt x="3282" y="102"/>
                      <a:pt x="3281" y="96"/>
                      <a:pt x="3279" y="91"/>
                    </a:cubicBezTo>
                    <a:cubicBezTo>
                      <a:pt x="3280" y="99"/>
                      <a:pt x="3281" y="106"/>
                      <a:pt x="3282" y="114"/>
                    </a:cubicBezTo>
                    <a:cubicBezTo>
                      <a:pt x="3281" y="117"/>
                      <a:pt x="3280" y="119"/>
                      <a:pt x="3279" y="122"/>
                    </a:cubicBezTo>
                    <a:close/>
                    <a:moveTo>
                      <a:pt x="3286" y="141"/>
                    </a:moveTo>
                    <a:cubicBezTo>
                      <a:pt x="3285" y="138"/>
                      <a:pt x="3284" y="135"/>
                      <a:pt x="3283" y="131"/>
                    </a:cubicBezTo>
                    <a:cubicBezTo>
                      <a:pt x="3283" y="129"/>
                      <a:pt x="3284" y="127"/>
                      <a:pt x="3284" y="124"/>
                    </a:cubicBezTo>
                    <a:cubicBezTo>
                      <a:pt x="3285" y="130"/>
                      <a:pt x="3286" y="135"/>
                      <a:pt x="3287" y="140"/>
                    </a:cubicBezTo>
                    <a:cubicBezTo>
                      <a:pt x="3287" y="140"/>
                      <a:pt x="3287" y="141"/>
                      <a:pt x="3286" y="141"/>
                    </a:cubicBezTo>
                    <a:close/>
                    <a:moveTo>
                      <a:pt x="3289" y="150"/>
                    </a:moveTo>
                    <a:cubicBezTo>
                      <a:pt x="3289" y="150"/>
                      <a:pt x="3289" y="149"/>
                      <a:pt x="3289" y="149"/>
                    </a:cubicBezTo>
                    <a:cubicBezTo>
                      <a:pt x="3289" y="149"/>
                      <a:pt x="3289" y="149"/>
                      <a:pt x="3289" y="149"/>
                    </a:cubicBezTo>
                    <a:cubicBezTo>
                      <a:pt x="3289" y="149"/>
                      <a:pt x="3289" y="150"/>
                      <a:pt x="3289" y="150"/>
                    </a:cubicBezTo>
                    <a:cubicBezTo>
                      <a:pt x="3289" y="150"/>
                      <a:pt x="3289" y="150"/>
                      <a:pt x="3289" y="150"/>
                    </a:cubicBezTo>
                    <a:close/>
                    <a:moveTo>
                      <a:pt x="3286" y="114"/>
                    </a:moveTo>
                    <a:cubicBezTo>
                      <a:pt x="3287" y="108"/>
                      <a:pt x="3288" y="103"/>
                      <a:pt x="3290" y="97"/>
                    </a:cubicBezTo>
                    <a:cubicBezTo>
                      <a:pt x="3292" y="103"/>
                      <a:pt x="3294" y="110"/>
                      <a:pt x="3296" y="116"/>
                    </a:cubicBezTo>
                    <a:cubicBezTo>
                      <a:pt x="3294" y="121"/>
                      <a:pt x="3293" y="126"/>
                      <a:pt x="3291" y="131"/>
                    </a:cubicBezTo>
                    <a:cubicBezTo>
                      <a:pt x="3289" y="126"/>
                      <a:pt x="3287" y="120"/>
                      <a:pt x="3286" y="114"/>
                    </a:cubicBezTo>
                    <a:close/>
                    <a:moveTo>
                      <a:pt x="3293" y="139"/>
                    </a:moveTo>
                    <a:cubicBezTo>
                      <a:pt x="3295" y="134"/>
                      <a:pt x="3296" y="129"/>
                      <a:pt x="3297" y="124"/>
                    </a:cubicBezTo>
                    <a:cubicBezTo>
                      <a:pt x="3298" y="125"/>
                      <a:pt x="3298" y="126"/>
                      <a:pt x="3298" y="128"/>
                    </a:cubicBezTo>
                    <a:cubicBezTo>
                      <a:pt x="3297" y="132"/>
                      <a:pt x="3295" y="136"/>
                      <a:pt x="3294" y="141"/>
                    </a:cubicBezTo>
                    <a:cubicBezTo>
                      <a:pt x="3294" y="140"/>
                      <a:pt x="3293" y="139"/>
                      <a:pt x="3293" y="139"/>
                    </a:cubicBezTo>
                    <a:close/>
                    <a:moveTo>
                      <a:pt x="3298" y="150"/>
                    </a:moveTo>
                    <a:cubicBezTo>
                      <a:pt x="3298" y="150"/>
                      <a:pt x="3297" y="149"/>
                      <a:pt x="3297" y="149"/>
                    </a:cubicBezTo>
                    <a:cubicBezTo>
                      <a:pt x="3298" y="147"/>
                      <a:pt x="3299" y="144"/>
                      <a:pt x="3300" y="141"/>
                    </a:cubicBezTo>
                    <a:cubicBezTo>
                      <a:pt x="3300" y="143"/>
                      <a:pt x="3301" y="144"/>
                      <a:pt x="3301" y="145"/>
                    </a:cubicBezTo>
                    <a:cubicBezTo>
                      <a:pt x="3300" y="147"/>
                      <a:pt x="3299" y="149"/>
                      <a:pt x="3298" y="150"/>
                    </a:cubicBezTo>
                    <a:close/>
                    <a:moveTo>
                      <a:pt x="3309" y="126"/>
                    </a:moveTo>
                    <a:cubicBezTo>
                      <a:pt x="3308" y="123"/>
                      <a:pt x="3307" y="120"/>
                      <a:pt x="3306" y="117"/>
                    </a:cubicBezTo>
                    <a:cubicBezTo>
                      <a:pt x="3307" y="116"/>
                      <a:pt x="3307" y="115"/>
                      <a:pt x="3307" y="114"/>
                    </a:cubicBezTo>
                    <a:cubicBezTo>
                      <a:pt x="3307" y="116"/>
                      <a:pt x="3308" y="117"/>
                      <a:pt x="3308" y="119"/>
                    </a:cubicBezTo>
                    <a:cubicBezTo>
                      <a:pt x="3309" y="121"/>
                      <a:pt x="3309" y="123"/>
                      <a:pt x="3310" y="125"/>
                    </a:cubicBezTo>
                    <a:cubicBezTo>
                      <a:pt x="3309" y="125"/>
                      <a:pt x="3309" y="125"/>
                      <a:pt x="3309" y="126"/>
                    </a:cubicBezTo>
                    <a:close/>
                    <a:moveTo>
                      <a:pt x="3314" y="142"/>
                    </a:moveTo>
                    <a:cubicBezTo>
                      <a:pt x="3313" y="139"/>
                      <a:pt x="3313" y="136"/>
                      <a:pt x="3312" y="133"/>
                    </a:cubicBezTo>
                    <a:cubicBezTo>
                      <a:pt x="3312" y="133"/>
                      <a:pt x="3312" y="133"/>
                      <a:pt x="3312" y="133"/>
                    </a:cubicBezTo>
                    <a:cubicBezTo>
                      <a:pt x="3313" y="136"/>
                      <a:pt x="3313" y="138"/>
                      <a:pt x="3314" y="141"/>
                    </a:cubicBezTo>
                    <a:cubicBezTo>
                      <a:pt x="3314" y="141"/>
                      <a:pt x="3314" y="141"/>
                      <a:pt x="3314" y="142"/>
                    </a:cubicBezTo>
                    <a:close/>
                    <a:moveTo>
                      <a:pt x="3316" y="148"/>
                    </a:moveTo>
                    <a:cubicBezTo>
                      <a:pt x="3316" y="148"/>
                      <a:pt x="3316" y="148"/>
                      <a:pt x="3316" y="148"/>
                    </a:cubicBezTo>
                    <a:cubicBezTo>
                      <a:pt x="3316" y="148"/>
                      <a:pt x="3316" y="148"/>
                      <a:pt x="3316" y="148"/>
                    </a:cubicBezTo>
                    <a:cubicBezTo>
                      <a:pt x="3316" y="148"/>
                      <a:pt x="3316" y="148"/>
                      <a:pt x="3316" y="148"/>
                    </a:cubicBezTo>
                    <a:cubicBezTo>
                      <a:pt x="3316" y="148"/>
                      <a:pt x="3316" y="148"/>
                      <a:pt x="3316" y="148"/>
                    </a:cubicBezTo>
                    <a:close/>
                    <a:moveTo>
                      <a:pt x="3319" y="141"/>
                    </a:moveTo>
                    <a:cubicBezTo>
                      <a:pt x="3319" y="141"/>
                      <a:pt x="3319" y="141"/>
                      <a:pt x="3319" y="141"/>
                    </a:cubicBezTo>
                    <a:cubicBezTo>
                      <a:pt x="3320" y="137"/>
                      <a:pt x="3321" y="133"/>
                      <a:pt x="3323" y="129"/>
                    </a:cubicBezTo>
                    <a:cubicBezTo>
                      <a:pt x="3323" y="129"/>
                      <a:pt x="3323" y="130"/>
                      <a:pt x="3323" y="131"/>
                    </a:cubicBezTo>
                    <a:cubicBezTo>
                      <a:pt x="3321" y="135"/>
                      <a:pt x="3320" y="138"/>
                      <a:pt x="3319" y="141"/>
                    </a:cubicBezTo>
                    <a:close/>
                    <a:moveTo>
                      <a:pt x="3326" y="122"/>
                    </a:moveTo>
                    <a:cubicBezTo>
                      <a:pt x="3326" y="121"/>
                      <a:pt x="3325" y="120"/>
                      <a:pt x="3325" y="119"/>
                    </a:cubicBezTo>
                    <a:cubicBezTo>
                      <a:pt x="3326" y="117"/>
                      <a:pt x="3326" y="114"/>
                      <a:pt x="3327" y="111"/>
                    </a:cubicBezTo>
                    <a:cubicBezTo>
                      <a:pt x="3328" y="113"/>
                      <a:pt x="3328" y="115"/>
                      <a:pt x="3329" y="117"/>
                    </a:cubicBezTo>
                    <a:cubicBezTo>
                      <a:pt x="3328" y="119"/>
                      <a:pt x="3327" y="121"/>
                      <a:pt x="3326" y="122"/>
                    </a:cubicBezTo>
                    <a:close/>
                    <a:moveTo>
                      <a:pt x="3336" y="147"/>
                    </a:moveTo>
                    <a:cubicBezTo>
                      <a:pt x="3335" y="145"/>
                      <a:pt x="3335" y="144"/>
                      <a:pt x="3334" y="142"/>
                    </a:cubicBezTo>
                    <a:cubicBezTo>
                      <a:pt x="3334" y="140"/>
                      <a:pt x="3333" y="138"/>
                      <a:pt x="3332" y="136"/>
                    </a:cubicBezTo>
                    <a:cubicBezTo>
                      <a:pt x="3332" y="136"/>
                      <a:pt x="3332" y="135"/>
                      <a:pt x="3332" y="134"/>
                    </a:cubicBezTo>
                    <a:cubicBezTo>
                      <a:pt x="3333" y="137"/>
                      <a:pt x="3334" y="139"/>
                      <a:pt x="3334" y="142"/>
                    </a:cubicBezTo>
                    <a:cubicBezTo>
                      <a:pt x="3335" y="144"/>
                      <a:pt x="3335" y="145"/>
                      <a:pt x="3336" y="147"/>
                    </a:cubicBezTo>
                    <a:close/>
                    <a:moveTo>
                      <a:pt x="3339" y="138"/>
                    </a:moveTo>
                    <a:cubicBezTo>
                      <a:pt x="3337" y="133"/>
                      <a:pt x="3336" y="128"/>
                      <a:pt x="3334" y="124"/>
                    </a:cubicBezTo>
                    <a:cubicBezTo>
                      <a:pt x="3334" y="121"/>
                      <a:pt x="3335" y="118"/>
                      <a:pt x="3335" y="116"/>
                    </a:cubicBezTo>
                    <a:cubicBezTo>
                      <a:pt x="3336" y="123"/>
                      <a:pt x="3338" y="129"/>
                      <a:pt x="3340" y="136"/>
                    </a:cubicBezTo>
                    <a:cubicBezTo>
                      <a:pt x="3340" y="137"/>
                      <a:pt x="3339" y="137"/>
                      <a:pt x="3339" y="138"/>
                    </a:cubicBezTo>
                    <a:close/>
                    <a:moveTo>
                      <a:pt x="3336" y="109"/>
                    </a:moveTo>
                    <a:cubicBezTo>
                      <a:pt x="3337" y="103"/>
                      <a:pt x="3339" y="97"/>
                      <a:pt x="3341" y="91"/>
                    </a:cubicBezTo>
                    <a:cubicBezTo>
                      <a:pt x="3343" y="96"/>
                      <a:pt x="3345" y="101"/>
                      <a:pt x="3347" y="106"/>
                    </a:cubicBezTo>
                    <a:cubicBezTo>
                      <a:pt x="3345" y="112"/>
                      <a:pt x="3344" y="120"/>
                      <a:pt x="3342" y="127"/>
                    </a:cubicBezTo>
                    <a:cubicBezTo>
                      <a:pt x="3340" y="121"/>
                      <a:pt x="3338" y="115"/>
                      <a:pt x="3336" y="109"/>
                    </a:cubicBezTo>
                    <a:close/>
                    <a:moveTo>
                      <a:pt x="3343" y="148"/>
                    </a:moveTo>
                    <a:cubicBezTo>
                      <a:pt x="3343" y="147"/>
                      <a:pt x="3343" y="147"/>
                      <a:pt x="3343" y="147"/>
                    </a:cubicBezTo>
                    <a:cubicBezTo>
                      <a:pt x="3343" y="147"/>
                      <a:pt x="3343" y="147"/>
                      <a:pt x="3343" y="147"/>
                    </a:cubicBezTo>
                    <a:cubicBezTo>
                      <a:pt x="3343" y="147"/>
                      <a:pt x="3343" y="147"/>
                      <a:pt x="3343" y="147"/>
                    </a:cubicBezTo>
                    <a:cubicBezTo>
                      <a:pt x="3343" y="147"/>
                      <a:pt x="3343" y="148"/>
                      <a:pt x="3343" y="148"/>
                    </a:cubicBezTo>
                    <a:close/>
                    <a:moveTo>
                      <a:pt x="3345" y="136"/>
                    </a:moveTo>
                    <a:cubicBezTo>
                      <a:pt x="3347" y="127"/>
                      <a:pt x="3347" y="118"/>
                      <a:pt x="3347" y="109"/>
                    </a:cubicBezTo>
                    <a:cubicBezTo>
                      <a:pt x="3349" y="115"/>
                      <a:pt x="3350" y="121"/>
                      <a:pt x="3351" y="127"/>
                    </a:cubicBezTo>
                    <a:cubicBezTo>
                      <a:pt x="3349" y="131"/>
                      <a:pt x="3348" y="135"/>
                      <a:pt x="3347" y="139"/>
                    </a:cubicBezTo>
                    <a:cubicBezTo>
                      <a:pt x="3346" y="138"/>
                      <a:pt x="3346" y="137"/>
                      <a:pt x="3345" y="136"/>
                    </a:cubicBezTo>
                    <a:close/>
                    <a:moveTo>
                      <a:pt x="3352" y="148"/>
                    </a:moveTo>
                    <a:cubicBezTo>
                      <a:pt x="3351" y="148"/>
                      <a:pt x="3351" y="147"/>
                      <a:pt x="3350" y="146"/>
                    </a:cubicBezTo>
                    <a:cubicBezTo>
                      <a:pt x="3351" y="143"/>
                      <a:pt x="3352" y="140"/>
                      <a:pt x="3352" y="137"/>
                    </a:cubicBezTo>
                    <a:cubicBezTo>
                      <a:pt x="3353" y="140"/>
                      <a:pt x="3353" y="142"/>
                      <a:pt x="3354" y="144"/>
                    </a:cubicBezTo>
                    <a:cubicBezTo>
                      <a:pt x="3353" y="146"/>
                      <a:pt x="3352" y="147"/>
                      <a:pt x="3352" y="148"/>
                    </a:cubicBezTo>
                    <a:close/>
                    <a:moveTo>
                      <a:pt x="3347" y="103"/>
                    </a:moveTo>
                    <a:cubicBezTo>
                      <a:pt x="3347" y="102"/>
                      <a:pt x="3347" y="102"/>
                      <a:pt x="3347" y="102"/>
                    </a:cubicBezTo>
                    <a:cubicBezTo>
                      <a:pt x="3347" y="102"/>
                      <a:pt x="3347" y="103"/>
                      <a:pt x="3347" y="103"/>
                    </a:cubicBezTo>
                    <a:cubicBezTo>
                      <a:pt x="3345" y="98"/>
                      <a:pt x="3343" y="94"/>
                      <a:pt x="3341" y="91"/>
                    </a:cubicBezTo>
                    <a:cubicBezTo>
                      <a:pt x="3342" y="87"/>
                      <a:pt x="3344" y="83"/>
                      <a:pt x="3346" y="80"/>
                    </a:cubicBezTo>
                    <a:cubicBezTo>
                      <a:pt x="3352" y="89"/>
                      <a:pt x="3356" y="99"/>
                      <a:pt x="3358" y="109"/>
                    </a:cubicBezTo>
                    <a:cubicBezTo>
                      <a:pt x="3357" y="112"/>
                      <a:pt x="3355" y="116"/>
                      <a:pt x="3354" y="119"/>
                    </a:cubicBezTo>
                    <a:cubicBezTo>
                      <a:pt x="3352" y="114"/>
                      <a:pt x="3350" y="108"/>
                      <a:pt x="3347" y="103"/>
                    </a:cubicBezTo>
                    <a:close/>
                    <a:moveTo>
                      <a:pt x="3355" y="123"/>
                    </a:moveTo>
                    <a:cubicBezTo>
                      <a:pt x="3356" y="118"/>
                      <a:pt x="3357" y="114"/>
                      <a:pt x="3358" y="110"/>
                    </a:cubicBezTo>
                    <a:cubicBezTo>
                      <a:pt x="3359" y="115"/>
                      <a:pt x="3360" y="120"/>
                      <a:pt x="3361" y="125"/>
                    </a:cubicBezTo>
                    <a:cubicBezTo>
                      <a:pt x="3360" y="128"/>
                      <a:pt x="3359" y="130"/>
                      <a:pt x="3358" y="133"/>
                    </a:cubicBezTo>
                    <a:cubicBezTo>
                      <a:pt x="3357" y="129"/>
                      <a:pt x="3356" y="126"/>
                      <a:pt x="3355" y="123"/>
                    </a:cubicBezTo>
                    <a:close/>
                    <a:moveTo>
                      <a:pt x="3362" y="150"/>
                    </a:moveTo>
                    <a:cubicBezTo>
                      <a:pt x="3362" y="147"/>
                      <a:pt x="3361" y="144"/>
                      <a:pt x="3360" y="140"/>
                    </a:cubicBezTo>
                    <a:cubicBezTo>
                      <a:pt x="3361" y="137"/>
                      <a:pt x="3361" y="135"/>
                      <a:pt x="3361" y="132"/>
                    </a:cubicBezTo>
                    <a:cubicBezTo>
                      <a:pt x="3362" y="137"/>
                      <a:pt x="3362" y="143"/>
                      <a:pt x="3362" y="149"/>
                    </a:cubicBezTo>
                    <a:cubicBezTo>
                      <a:pt x="3362" y="150"/>
                      <a:pt x="3362" y="150"/>
                      <a:pt x="3362" y="150"/>
                    </a:cubicBezTo>
                    <a:close/>
                    <a:moveTo>
                      <a:pt x="3391" y="152"/>
                    </a:moveTo>
                    <a:cubicBezTo>
                      <a:pt x="3391" y="148"/>
                      <a:pt x="3391" y="145"/>
                      <a:pt x="3390" y="141"/>
                    </a:cubicBezTo>
                    <a:cubicBezTo>
                      <a:pt x="3390" y="136"/>
                      <a:pt x="3391" y="131"/>
                      <a:pt x="3391" y="125"/>
                    </a:cubicBezTo>
                    <a:cubicBezTo>
                      <a:pt x="3391" y="134"/>
                      <a:pt x="3391" y="142"/>
                      <a:pt x="3391" y="151"/>
                    </a:cubicBezTo>
                    <a:cubicBezTo>
                      <a:pt x="3391" y="151"/>
                      <a:pt x="3391" y="151"/>
                      <a:pt x="3391" y="152"/>
                    </a:cubicBezTo>
                    <a:close/>
                    <a:moveTo>
                      <a:pt x="3457" y="128"/>
                    </a:moveTo>
                    <a:cubicBezTo>
                      <a:pt x="3457" y="132"/>
                      <a:pt x="3456" y="136"/>
                      <a:pt x="3455" y="140"/>
                    </a:cubicBezTo>
                    <a:cubicBezTo>
                      <a:pt x="3455" y="136"/>
                      <a:pt x="3454" y="133"/>
                      <a:pt x="3453" y="129"/>
                    </a:cubicBezTo>
                    <a:cubicBezTo>
                      <a:pt x="3453" y="126"/>
                      <a:pt x="3453" y="122"/>
                      <a:pt x="3453" y="119"/>
                    </a:cubicBezTo>
                    <a:cubicBezTo>
                      <a:pt x="3453" y="112"/>
                      <a:pt x="3454" y="104"/>
                      <a:pt x="3455" y="97"/>
                    </a:cubicBezTo>
                    <a:cubicBezTo>
                      <a:pt x="3456" y="102"/>
                      <a:pt x="3457" y="107"/>
                      <a:pt x="3457" y="111"/>
                    </a:cubicBezTo>
                    <a:cubicBezTo>
                      <a:pt x="3457" y="122"/>
                      <a:pt x="3457" y="122"/>
                      <a:pt x="3457" y="122"/>
                    </a:cubicBezTo>
                    <a:cubicBezTo>
                      <a:pt x="3457" y="124"/>
                      <a:pt x="3457" y="126"/>
                      <a:pt x="3457" y="128"/>
                    </a:cubicBezTo>
                    <a:close/>
                    <a:moveTo>
                      <a:pt x="3465" y="151"/>
                    </a:moveTo>
                    <a:cubicBezTo>
                      <a:pt x="3465" y="152"/>
                      <a:pt x="3465" y="152"/>
                      <a:pt x="3465" y="152"/>
                    </a:cubicBezTo>
                    <a:cubicBezTo>
                      <a:pt x="3465" y="152"/>
                      <a:pt x="3465" y="152"/>
                      <a:pt x="3465" y="152"/>
                    </a:cubicBezTo>
                    <a:cubicBezTo>
                      <a:pt x="3465" y="136"/>
                      <a:pt x="3465" y="123"/>
                      <a:pt x="3464" y="109"/>
                    </a:cubicBezTo>
                    <a:cubicBezTo>
                      <a:pt x="3464" y="104"/>
                      <a:pt x="3465" y="99"/>
                      <a:pt x="3466" y="93"/>
                    </a:cubicBezTo>
                    <a:cubicBezTo>
                      <a:pt x="3467" y="99"/>
                      <a:pt x="3467" y="105"/>
                      <a:pt x="3467" y="110"/>
                    </a:cubicBezTo>
                    <a:cubicBezTo>
                      <a:pt x="3467" y="124"/>
                      <a:pt x="3465" y="138"/>
                      <a:pt x="3465" y="151"/>
                    </a:cubicBezTo>
                    <a:close/>
                    <a:moveTo>
                      <a:pt x="3492" y="110"/>
                    </a:moveTo>
                    <a:cubicBezTo>
                      <a:pt x="3492" y="109"/>
                      <a:pt x="3492" y="107"/>
                      <a:pt x="3492" y="106"/>
                    </a:cubicBezTo>
                    <a:cubicBezTo>
                      <a:pt x="3492" y="110"/>
                      <a:pt x="3493" y="113"/>
                      <a:pt x="3492" y="116"/>
                    </a:cubicBezTo>
                    <a:cubicBezTo>
                      <a:pt x="3492" y="114"/>
                      <a:pt x="3492" y="112"/>
                      <a:pt x="3492" y="110"/>
                    </a:cubicBezTo>
                    <a:close/>
                    <a:moveTo>
                      <a:pt x="3518" y="120"/>
                    </a:moveTo>
                    <a:cubicBezTo>
                      <a:pt x="3516" y="114"/>
                      <a:pt x="3515" y="109"/>
                      <a:pt x="3515" y="104"/>
                    </a:cubicBezTo>
                    <a:cubicBezTo>
                      <a:pt x="3515" y="102"/>
                      <a:pt x="3515" y="98"/>
                      <a:pt x="3517" y="93"/>
                    </a:cubicBezTo>
                    <a:cubicBezTo>
                      <a:pt x="3518" y="100"/>
                      <a:pt x="3518" y="107"/>
                      <a:pt x="3518" y="112"/>
                    </a:cubicBezTo>
                    <a:cubicBezTo>
                      <a:pt x="3518" y="115"/>
                      <a:pt x="3518" y="117"/>
                      <a:pt x="3518" y="120"/>
                    </a:cubicBezTo>
                    <a:close/>
                    <a:moveTo>
                      <a:pt x="3528" y="145"/>
                    </a:moveTo>
                    <a:cubicBezTo>
                      <a:pt x="3528" y="145"/>
                      <a:pt x="3528" y="144"/>
                      <a:pt x="3528" y="144"/>
                    </a:cubicBezTo>
                    <a:cubicBezTo>
                      <a:pt x="3528" y="139"/>
                      <a:pt x="3528" y="134"/>
                      <a:pt x="3528" y="129"/>
                    </a:cubicBezTo>
                    <a:cubicBezTo>
                      <a:pt x="3529" y="132"/>
                      <a:pt x="3529" y="134"/>
                      <a:pt x="3529" y="137"/>
                    </a:cubicBezTo>
                    <a:cubicBezTo>
                      <a:pt x="3529" y="140"/>
                      <a:pt x="3528" y="142"/>
                      <a:pt x="3528" y="145"/>
                    </a:cubicBezTo>
                    <a:close/>
                    <a:moveTo>
                      <a:pt x="3539" y="145"/>
                    </a:moveTo>
                    <a:cubicBezTo>
                      <a:pt x="3539" y="144"/>
                      <a:pt x="3538" y="143"/>
                      <a:pt x="3538" y="143"/>
                    </a:cubicBezTo>
                    <a:cubicBezTo>
                      <a:pt x="3538" y="142"/>
                      <a:pt x="3538" y="141"/>
                      <a:pt x="3538" y="140"/>
                    </a:cubicBezTo>
                    <a:cubicBezTo>
                      <a:pt x="3539" y="141"/>
                      <a:pt x="3539" y="142"/>
                      <a:pt x="3539" y="143"/>
                    </a:cubicBezTo>
                    <a:cubicBezTo>
                      <a:pt x="3539" y="143"/>
                      <a:pt x="3539" y="144"/>
                      <a:pt x="3539" y="145"/>
                    </a:cubicBezTo>
                    <a:close/>
                    <a:moveTo>
                      <a:pt x="3540" y="138"/>
                    </a:moveTo>
                    <a:cubicBezTo>
                      <a:pt x="3540" y="136"/>
                      <a:pt x="3539" y="135"/>
                      <a:pt x="3539" y="133"/>
                    </a:cubicBezTo>
                    <a:cubicBezTo>
                      <a:pt x="3539" y="129"/>
                      <a:pt x="3539" y="124"/>
                      <a:pt x="3539" y="119"/>
                    </a:cubicBezTo>
                    <a:cubicBezTo>
                      <a:pt x="3540" y="124"/>
                      <a:pt x="3541" y="129"/>
                      <a:pt x="3542" y="134"/>
                    </a:cubicBezTo>
                    <a:cubicBezTo>
                      <a:pt x="3541" y="135"/>
                      <a:pt x="3541" y="137"/>
                      <a:pt x="3540" y="138"/>
                    </a:cubicBezTo>
                    <a:close/>
                    <a:moveTo>
                      <a:pt x="3545" y="154"/>
                    </a:moveTo>
                    <a:cubicBezTo>
                      <a:pt x="3545" y="153"/>
                      <a:pt x="3545" y="152"/>
                      <a:pt x="3545" y="151"/>
                    </a:cubicBezTo>
                    <a:cubicBezTo>
                      <a:pt x="3545" y="151"/>
                      <a:pt x="3545" y="150"/>
                      <a:pt x="3545" y="150"/>
                    </a:cubicBezTo>
                    <a:cubicBezTo>
                      <a:pt x="3545" y="151"/>
                      <a:pt x="3545" y="152"/>
                      <a:pt x="3545" y="154"/>
                    </a:cubicBezTo>
                    <a:close/>
                    <a:moveTo>
                      <a:pt x="3551" y="139"/>
                    </a:moveTo>
                    <a:cubicBezTo>
                      <a:pt x="3550" y="136"/>
                      <a:pt x="3549" y="134"/>
                      <a:pt x="3548" y="132"/>
                    </a:cubicBezTo>
                    <a:cubicBezTo>
                      <a:pt x="3549" y="129"/>
                      <a:pt x="3550" y="127"/>
                      <a:pt x="3551" y="125"/>
                    </a:cubicBezTo>
                    <a:cubicBezTo>
                      <a:pt x="3551" y="128"/>
                      <a:pt x="3552" y="131"/>
                      <a:pt x="3553" y="134"/>
                    </a:cubicBezTo>
                    <a:cubicBezTo>
                      <a:pt x="3552" y="136"/>
                      <a:pt x="3552" y="137"/>
                      <a:pt x="3551" y="139"/>
                    </a:cubicBezTo>
                    <a:close/>
                    <a:moveTo>
                      <a:pt x="3571" y="114"/>
                    </a:moveTo>
                    <a:cubicBezTo>
                      <a:pt x="3570" y="108"/>
                      <a:pt x="3569" y="101"/>
                      <a:pt x="3569" y="95"/>
                    </a:cubicBezTo>
                    <a:cubicBezTo>
                      <a:pt x="3569" y="88"/>
                      <a:pt x="3570" y="81"/>
                      <a:pt x="3571" y="75"/>
                    </a:cubicBezTo>
                    <a:cubicBezTo>
                      <a:pt x="3573" y="81"/>
                      <a:pt x="3573" y="88"/>
                      <a:pt x="3573" y="95"/>
                    </a:cubicBezTo>
                    <a:cubicBezTo>
                      <a:pt x="3573" y="101"/>
                      <a:pt x="3572" y="108"/>
                      <a:pt x="3571" y="114"/>
                    </a:cubicBezTo>
                    <a:close/>
                    <a:moveTo>
                      <a:pt x="3591" y="139"/>
                    </a:moveTo>
                    <a:cubicBezTo>
                      <a:pt x="3591" y="137"/>
                      <a:pt x="3590" y="136"/>
                      <a:pt x="3590" y="134"/>
                    </a:cubicBezTo>
                    <a:cubicBezTo>
                      <a:pt x="3590" y="131"/>
                      <a:pt x="3591" y="128"/>
                      <a:pt x="3592" y="125"/>
                    </a:cubicBezTo>
                    <a:cubicBezTo>
                      <a:pt x="3592" y="127"/>
                      <a:pt x="3593" y="129"/>
                      <a:pt x="3594" y="132"/>
                    </a:cubicBezTo>
                    <a:cubicBezTo>
                      <a:pt x="3593" y="134"/>
                      <a:pt x="3592" y="136"/>
                      <a:pt x="3591" y="139"/>
                    </a:cubicBezTo>
                    <a:close/>
                    <a:moveTo>
                      <a:pt x="3597" y="154"/>
                    </a:moveTo>
                    <a:cubicBezTo>
                      <a:pt x="3597" y="154"/>
                      <a:pt x="3597" y="154"/>
                      <a:pt x="3597" y="154"/>
                    </a:cubicBezTo>
                    <a:cubicBezTo>
                      <a:pt x="3597" y="152"/>
                      <a:pt x="3597" y="151"/>
                      <a:pt x="3598" y="150"/>
                    </a:cubicBezTo>
                    <a:cubicBezTo>
                      <a:pt x="3598" y="150"/>
                      <a:pt x="3598" y="151"/>
                      <a:pt x="3598" y="151"/>
                    </a:cubicBezTo>
                    <a:cubicBezTo>
                      <a:pt x="3597" y="152"/>
                      <a:pt x="3597" y="153"/>
                      <a:pt x="3597" y="154"/>
                    </a:cubicBezTo>
                    <a:close/>
                    <a:moveTo>
                      <a:pt x="3603" y="119"/>
                    </a:moveTo>
                    <a:cubicBezTo>
                      <a:pt x="3603" y="120"/>
                      <a:pt x="3603" y="120"/>
                      <a:pt x="3603" y="120"/>
                    </a:cubicBezTo>
                    <a:cubicBezTo>
                      <a:pt x="3603" y="120"/>
                      <a:pt x="3603" y="120"/>
                      <a:pt x="3603" y="120"/>
                    </a:cubicBezTo>
                    <a:cubicBezTo>
                      <a:pt x="3603" y="120"/>
                      <a:pt x="3603" y="120"/>
                      <a:pt x="3603" y="119"/>
                    </a:cubicBezTo>
                    <a:close/>
                    <a:moveTo>
                      <a:pt x="3602" y="138"/>
                    </a:moveTo>
                    <a:cubicBezTo>
                      <a:pt x="3601" y="137"/>
                      <a:pt x="3601" y="135"/>
                      <a:pt x="3601" y="134"/>
                    </a:cubicBezTo>
                    <a:cubicBezTo>
                      <a:pt x="3601" y="134"/>
                      <a:pt x="3601" y="134"/>
                      <a:pt x="3601" y="134"/>
                    </a:cubicBezTo>
                    <a:cubicBezTo>
                      <a:pt x="3601" y="134"/>
                      <a:pt x="3602" y="135"/>
                      <a:pt x="3602" y="137"/>
                    </a:cubicBezTo>
                    <a:cubicBezTo>
                      <a:pt x="3602" y="137"/>
                      <a:pt x="3602" y="138"/>
                      <a:pt x="3602" y="138"/>
                    </a:cubicBezTo>
                    <a:close/>
                    <a:moveTo>
                      <a:pt x="3601" y="133"/>
                    </a:moveTo>
                    <a:cubicBezTo>
                      <a:pt x="3601" y="132"/>
                      <a:pt x="3601" y="131"/>
                      <a:pt x="3601" y="130"/>
                    </a:cubicBezTo>
                    <a:cubicBezTo>
                      <a:pt x="3602" y="131"/>
                      <a:pt x="3603" y="133"/>
                      <a:pt x="3603" y="134"/>
                    </a:cubicBezTo>
                    <a:cubicBezTo>
                      <a:pt x="3603" y="135"/>
                      <a:pt x="3603" y="135"/>
                      <a:pt x="3603" y="136"/>
                    </a:cubicBezTo>
                    <a:cubicBezTo>
                      <a:pt x="3602" y="134"/>
                      <a:pt x="3601" y="133"/>
                      <a:pt x="3601" y="133"/>
                    </a:cubicBezTo>
                    <a:close/>
                    <a:moveTo>
                      <a:pt x="3604" y="145"/>
                    </a:moveTo>
                    <a:cubicBezTo>
                      <a:pt x="3603" y="144"/>
                      <a:pt x="3603" y="143"/>
                      <a:pt x="3603" y="143"/>
                    </a:cubicBezTo>
                    <a:cubicBezTo>
                      <a:pt x="3603" y="142"/>
                      <a:pt x="3604" y="141"/>
                      <a:pt x="3604" y="140"/>
                    </a:cubicBezTo>
                    <a:cubicBezTo>
                      <a:pt x="3604" y="140"/>
                      <a:pt x="3604" y="140"/>
                      <a:pt x="3604" y="140"/>
                    </a:cubicBezTo>
                    <a:cubicBezTo>
                      <a:pt x="3604" y="141"/>
                      <a:pt x="3604" y="142"/>
                      <a:pt x="3604" y="143"/>
                    </a:cubicBezTo>
                    <a:cubicBezTo>
                      <a:pt x="3604" y="143"/>
                      <a:pt x="3604" y="144"/>
                      <a:pt x="3604" y="145"/>
                    </a:cubicBezTo>
                    <a:close/>
                    <a:moveTo>
                      <a:pt x="3614" y="134"/>
                    </a:moveTo>
                    <a:cubicBezTo>
                      <a:pt x="3614" y="134"/>
                      <a:pt x="3614" y="133"/>
                      <a:pt x="3614" y="133"/>
                    </a:cubicBezTo>
                    <a:cubicBezTo>
                      <a:pt x="3614" y="132"/>
                      <a:pt x="3614" y="130"/>
                      <a:pt x="3614" y="129"/>
                    </a:cubicBezTo>
                    <a:cubicBezTo>
                      <a:pt x="3614" y="130"/>
                      <a:pt x="3614" y="132"/>
                      <a:pt x="3614" y="134"/>
                    </a:cubicBezTo>
                    <a:close/>
                    <a:moveTo>
                      <a:pt x="3624" y="120"/>
                    </a:moveTo>
                    <a:cubicBezTo>
                      <a:pt x="3624" y="117"/>
                      <a:pt x="3624" y="115"/>
                      <a:pt x="3624" y="112"/>
                    </a:cubicBezTo>
                    <a:cubicBezTo>
                      <a:pt x="3624" y="111"/>
                      <a:pt x="3624" y="111"/>
                      <a:pt x="3624" y="110"/>
                    </a:cubicBezTo>
                    <a:cubicBezTo>
                      <a:pt x="3624" y="113"/>
                      <a:pt x="3624" y="116"/>
                      <a:pt x="3625" y="119"/>
                    </a:cubicBezTo>
                    <a:cubicBezTo>
                      <a:pt x="3625" y="119"/>
                      <a:pt x="3624" y="120"/>
                      <a:pt x="3624" y="120"/>
                    </a:cubicBezTo>
                    <a:close/>
                    <a:moveTo>
                      <a:pt x="3626" y="115"/>
                    </a:moveTo>
                    <a:cubicBezTo>
                      <a:pt x="3625" y="112"/>
                      <a:pt x="3625" y="108"/>
                      <a:pt x="3624" y="104"/>
                    </a:cubicBezTo>
                    <a:cubicBezTo>
                      <a:pt x="3625" y="101"/>
                      <a:pt x="3625" y="97"/>
                      <a:pt x="3626" y="93"/>
                    </a:cubicBezTo>
                    <a:cubicBezTo>
                      <a:pt x="3627" y="98"/>
                      <a:pt x="3627" y="102"/>
                      <a:pt x="3627" y="104"/>
                    </a:cubicBezTo>
                    <a:cubicBezTo>
                      <a:pt x="3627" y="108"/>
                      <a:pt x="3627" y="111"/>
                      <a:pt x="3626" y="115"/>
                    </a:cubicBezTo>
                    <a:close/>
                    <a:moveTo>
                      <a:pt x="3631" y="102"/>
                    </a:moveTo>
                    <a:cubicBezTo>
                      <a:pt x="3631" y="102"/>
                      <a:pt x="3631" y="102"/>
                      <a:pt x="3630" y="103"/>
                    </a:cubicBezTo>
                    <a:cubicBezTo>
                      <a:pt x="3630" y="99"/>
                      <a:pt x="3629" y="94"/>
                      <a:pt x="3626" y="90"/>
                    </a:cubicBezTo>
                    <a:cubicBezTo>
                      <a:pt x="3628" y="84"/>
                      <a:pt x="3630" y="78"/>
                      <a:pt x="3632" y="73"/>
                    </a:cubicBezTo>
                    <a:cubicBezTo>
                      <a:pt x="3631" y="83"/>
                      <a:pt x="3631" y="93"/>
                      <a:pt x="3631" y="102"/>
                    </a:cubicBezTo>
                    <a:close/>
                    <a:moveTo>
                      <a:pt x="3637" y="110"/>
                    </a:moveTo>
                    <a:cubicBezTo>
                      <a:pt x="3637" y="111"/>
                      <a:pt x="3637" y="111"/>
                      <a:pt x="3637" y="111"/>
                    </a:cubicBezTo>
                    <a:cubicBezTo>
                      <a:pt x="3637" y="114"/>
                      <a:pt x="3636" y="116"/>
                      <a:pt x="3636" y="119"/>
                    </a:cubicBezTo>
                    <a:cubicBezTo>
                      <a:pt x="3635" y="114"/>
                      <a:pt x="3635" y="108"/>
                      <a:pt x="3635" y="103"/>
                    </a:cubicBezTo>
                    <a:cubicBezTo>
                      <a:pt x="3635" y="97"/>
                      <a:pt x="3635" y="91"/>
                      <a:pt x="3637" y="85"/>
                    </a:cubicBezTo>
                    <a:cubicBezTo>
                      <a:pt x="3636" y="87"/>
                      <a:pt x="3635" y="89"/>
                      <a:pt x="3634" y="92"/>
                    </a:cubicBezTo>
                    <a:cubicBezTo>
                      <a:pt x="3634" y="87"/>
                      <a:pt x="3634" y="82"/>
                      <a:pt x="3635" y="77"/>
                    </a:cubicBezTo>
                    <a:cubicBezTo>
                      <a:pt x="3637" y="83"/>
                      <a:pt x="3638" y="90"/>
                      <a:pt x="3638" y="96"/>
                    </a:cubicBezTo>
                    <a:cubicBezTo>
                      <a:pt x="3638" y="101"/>
                      <a:pt x="3638" y="106"/>
                      <a:pt x="3637" y="110"/>
                    </a:cubicBezTo>
                    <a:close/>
                    <a:moveTo>
                      <a:pt x="3643" y="127"/>
                    </a:moveTo>
                    <a:cubicBezTo>
                      <a:pt x="3642" y="132"/>
                      <a:pt x="3642" y="134"/>
                      <a:pt x="3642" y="134"/>
                    </a:cubicBezTo>
                    <a:cubicBezTo>
                      <a:pt x="3642" y="129"/>
                      <a:pt x="3643" y="125"/>
                      <a:pt x="3643" y="120"/>
                    </a:cubicBezTo>
                    <a:cubicBezTo>
                      <a:pt x="3643" y="123"/>
                      <a:pt x="3643" y="125"/>
                      <a:pt x="3643" y="127"/>
                    </a:cubicBezTo>
                    <a:close/>
                    <a:moveTo>
                      <a:pt x="3675" y="92"/>
                    </a:moveTo>
                    <a:cubicBezTo>
                      <a:pt x="3675" y="91"/>
                      <a:pt x="3675" y="90"/>
                      <a:pt x="3675" y="89"/>
                    </a:cubicBezTo>
                    <a:cubicBezTo>
                      <a:pt x="3675" y="89"/>
                      <a:pt x="3675" y="90"/>
                      <a:pt x="3675" y="91"/>
                    </a:cubicBezTo>
                    <a:cubicBezTo>
                      <a:pt x="3675" y="91"/>
                      <a:pt x="3675" y="92"/>
                      <a:pt x="3675" y="92"/>
                    </a:cubicBezTo>
                    <a:close/>
                    <a:moveTo>
                      <a:pt x="3677" y="130"/>
                    </a:moveTo>
                    <a:cubicBezTo>
                      <a:pt x="3677" y="132"/>
                      <a:pt x="3677" y="134"/>
                      <a:pt x="3677" y="136"/>
                    </a:cubicBezTo>
                    <a:cubicBezTo>
                      <a:pt x="3676" y="127"/>
                      <a:pt x="3675" y="119"/>
                      <a:pt x="3675" y="110"/>
                    </a:cubicBezTo>
                    <a:cubicBezTo>
                      <a:pt x="3675" y="105"/>
                      <a:pt x="3675" y="99"/>
                      <a:pt x="3676" y="93"/>
                    </a:cubicBezTo>
                    <a:cubicBezTo>
                      <a:pt x="3677" y="99"/>
                      <a:pt x="3678" y="104"/>
                      <a:pt x="3679" y="109"/>
                    </a:cubicBezTo>
                    <a:cubicBezTo>
                      <a:pt x="3678" y="116"/>
                      <a:pt x="3678" y="123"/>
                      <a:pt x="3677" y="130"/>
                    </a:cubicBezTo>
                    <a:close/>
                    <a:moveTo>
                      <a:pt x="3687" y="140"/>
                    </a:moveTo>
                    <a:cubicBezTo>
                      <a:pt x="3687" y="140"/>
                      <a:pt x="3687" y="139"/>
                      <a:pt x="3687" y="139"/>
                    </a:cubicBezTo>
                    <a:cubicBezTo>
                      <a:pt x="3688" y="100"/>
                      <a:pt x="3688" y="100"/>
                      <a:pt x="3688" y="100"/>
                    </a:cubicBezTo>
                    <a:cubicBezTo>
                      <a:pt x="3688" y="106"/>
                      <a:pt x="3689" y="113"/>
                      <a:pt x="3689" y="119"/>
                    </a:cubicBezTo>
                    <a:cubicBezTo>
                      <a:pt x="3689" y="122"/>
                      <a:pt x="3689" y="126"/>
                      <a:pt x="3689" y="129"/>
                    </a:cubicBezTo>
                    <a:cubicBezTo>
                      <a:pt x="3688" y="133"/>
                      <a:pt x="3688" y="136"/>
                      <a:pt x="3687" y="140"/>
                    </a:cubicBezTo>
                    <a:close/>
                    <a:moveTo>
                      <a:pt x="3708" y="105"/>
                    </a:moveTo>
                    <a:cubicBezTo>
                      <a:pt x="3708" y="104"/>
                      <a:pt x="3708" y="102"/>
                      <a:pt x="3708" y="101"/>
                    </a:cubicBezTo>
                    <a:cubicBezTo>
                      <a:pt x="3708" y="102"/>
                      <a:pt x="3709" y="103"/>
                      <a:pt x="3709" y="103"/>
                    </a:cubicBezTo>
                    <a:cubicBezTo>
                      <a:pt x="3708" y="104"/>
                      <a:pt x="3708" y="105"/>
                      <a:pt x="3708" y="105"/>
                    </a:cubicBezTo>
                    <a:close/>
                    <a:moveTo>
                      <a:pt x="3731" y="101"/>
                    </a:moveTo>
                    <a:cubicBezTo>
                      <a:pt x="3730" y="101"/>
                      <a:pt x="3730" y="101"/>
                      <a:pt x="3730" y="100"/>
                    </a:cubicBezTo>
                    <a:cubicBezTo>
                      <a:pt x="3730" y="101"/>
                      <a:pt x="3730" y="101"/>
                      <a:pt x="3731" y="101"/>
                    </a:cubicBezTo>
                    <a:cubicBezTo>
                      <a:pt x="3730" y="111"/>
                      <a:pt x="3729" y="119"/>
                      <a:pt x="3728" y="126"/>
                    </a:cubicBezTo>
                    <a:cubicBezTo>
                      <a:pt x="3727" y="122"/>
                      <a:pt x="3727" y="118"/>
                      <a:pt x="3726" y="114"/>
                    </a:cubicBezTo>
                    <a:cubicBezTo>
                      <a:pt x="3726" y="109"/>
                      <a:pt x="3726" y="103"/>
                      <a:pt x="3726" y="98"/>
                    </a:cubicBezTo>
                    <a:cubicBezTo>
                      <a:pt x="3727" y="92"/>
                      <a:pt x="3729" y="87"/>
                      <a:pt x="3732" y="82"/>
                    </a:cubicBezTo>
                    <a:cubicBezTo>
                      <a:pt x="3731" y="89"/>
                      <a:pt x="3731" y="95"/>
                      <a:pt x="3731" y="101"/>
                    </a:cubicBezTo>
                    <a:close/>
                    <a:moveTo>
                      <a:pt x="3740" y="117"/>
                    </a:moveTo>
                    <a:cubicBezTo>
                      <a:pt x="3740" y="114"/>
                      <a:pt x="3740" y="110"/>
                      <a:pt x="3740" y="106"/>
                    </a:cubicBezTo>
                    <a:cubicBezTo>
                      <a:pt x="3740" y="99"/>
                      <a:pt x="3740" y="90"/>
                      <a:pt x="3743" y="83"/>
                    </a:cubicBezTo>
                    <a:cubicBezTo>
                      <a:pt x="3742" y="95"/>
                      <a:pt x="3741" y="107"/>
                      <a:pt x="3740" y="117"/>
                    </a:cubicBezTo>
                    <a:close/>
                    <a:moveTo>
                      <a:pt x="3746" y="108"/>
                    </a:moveTo>
                    <a:cubicBezTo>
                      <a:pt x="3746" y="106"/>
                      <a:pt x="3746" y="104"/>
                      <a:pt x="3746" y="102"/>
                    </a:cubicBezTo>
                    <a:cubicBezTo>
                      <a:pt x="3747" y="102"/>
                      <a:pt x="3747" y="102"/>
                      <a:pt x="3747" y="103"/>
                    </a:cubicBezTo>
                    <a:cubicBezTo>
                      <a:pt x="3747" y="104"/>
                      <a:pt x="3746" y="106"/>
                      <a:pt x="3746" y="108"/>
                    </a:cubicBezTo>
                    <a:close/>
                    <a:moveTo>
                      <a:pt x="3752" y="111"/>
                    </a:moveTo>
                    <a:cubicBezTo>
                      <a:pt x="3752" y="103"/>
                      <a:pt x="3755" y="95"/>
                      <a:pt x="3757" y="87"/>
                    </a:cubicBezTo>
                    <a:cubicBezTo>
                      <a:pt x="3756" y="95"/>
                      <a:pt x="3754" y="104"/>
                      <a:pt x="3752" y="113"/>
                    </a:cubicBezTo>
                    <a:cubicBezTo>
                      <a:pt x="3752" y="112"/>
                      <a:pt x="3752" y="112"/>
                      <a:pt x="3752" y="111"/>
                    </a:cubicBezTo>
                    <a:close/>
                    <a:moveTo>
                      <a:pt x="3776" y="110"/>
                    </a:moveTo>
                    <a:cubicBezTo>
                      <a:pt x="3776" y="109"/>
                      <a:pt x="3776" y="108"/>
                      <a:pt x="3776" y="107"/>
                    </a:cubicBezTo>
                    <a:cubicBezTo>
                      <a:pt x="3776" y="107"/>
                      <a:pt x="3776" y="108"/>
                      <a:pt x="3776" y="108"/>
                    </a:cubicBezTo>
                    <a:cubicBezTo>
                      <a:pt x="3776" y="109"/>
                      <a:pt x="3776" y="109"/>
                      <a:pt x="3776" y="110"/>
                    </a:cubicBezTo>
                    <a:close/>
                    <a:moveTo>
                      <a:pt x="3787" y="125"/>
                    </a:moveTo>
                    <a:cubicBezTo>
                      <a:pt x="3787" y="123"/>
                      <a:pt x="3787" y="122"/>
                      <a:pt x="3787" y="120"/>
                    </a:cubicBezTo>
                    <a:cubicBezTo>
                      <a:pt x="3787" y="121"/>
                      <a:pt x="3787" y="122"/>
                      <a:pt x="3787" y="123"/>
                    </a:cubicBezTo>
                    <a:cubicBezTo>
                      <a:pt x="3787" y="123"/>
                      <a:pt x="3787" y="124"/>
                      <a:pt x="3787" y="125"/>
                    </a:cubicBezTo>
                    <a:close/>
                    <a:moveTo>
                      <a:pt x="3790" y="115"/>
                    </a:moveTo>
                    <a:cubicBezTo>
                      <a:pt x="3789" y="117"/>
                      <a:pt x="3789" y="118"/>
                      <a:pt x="3788" y="119"/>
                    </a:cubicBezTo>
                    <a:cubicBezTo>
                      <a:pt x="3788" y="118"/>
                      <a:pt x="3787" y="116"/>
                      <a:pt x="3787" y="114"/>
                    </a:cubicBezTo>
                    <a:cubicBezTo>
                      <a:pt x="3787" y="110"/>
                      <a:pt x="3787" y="105"/>
                      <a:pt x="3787" y="100"/>
                    </a:cubicBezTo>
                    <a:cubicBezTo>
                      <a:pt x="3788" y="94"/>
                      <a:pt x="3791" y="89"/>
                      <a:pt x="3794" y="84"/>
                    </a:cubicBezTo>
                    <a:cubicBezTo>
                      <a:pt x="3793" y="93"/>
                      <a:pt x="3791" y="105"/>
                      <a:pt x="3790" y="115"/>
                    </a:cubicBezTo>
                    <a:close/>
                    <a:moveTo>
                      <a:pt x="3797" y="90"/>
                    </a:moveTo>
                    <a:cubicBezTo>
                      <a:pt x="3797" y="88"/>
                      <a:pt x="3796" y="84"/>
                      <a:pt x="3796" y="80"/>
                    </a:cubicBezTo>
                    <a:cubicBezTo>
                      <a:pt x="3796" y="80"/>
                      <a:pt x="3796" y="80"/>
                      <a:pt x="3796" y="80"/>
                    </a:cubicBezTo>
                    <a:cubicBezTo>
                      <a:pt x="3797" y="81"/>
                      <a:pt x="3798" y="83"/>
                      <a:pt x="3798" y="84"/>
                    </a:cubicBezTo>
                    <a:cubicBezTo>
                      <a:pt x="3798" y="88"/>
                      <a:pt x="3797" y="90"/>
                      <a:pt x="3797" y="90"/>
                    </a:cubicBezTo>
                    <a:close/>
                    <a:moveTo>
                      <a:pt x="3799" y="83"/>
                    </a:moveTo>
                    <a:cubicBezTo>
                      <a:pt x="3798" y="81"/>
                      <a:pt x="3797" y="80"/>
                      <a:pt x="3796" y="79"/>
                    </a:cubicBezTo>
                    <a:cubicBezTo>
                      <a:pt x="3797" y="78"/>
                      <a:pt x="3798" y="76"/>
                      <a:pt x="3800" y="75"/>
                    </a:cubicBezTo>
                    <a:cubicBezTo>
                      <a:pt x="3799" y="78"/>
                      <a:pt x="3799" y="81"/>
                      <a:pt x="3799" y="83"/>
                    </a:cubicBezTo>
                    <a:close/>
                    <a:moveTo>
                      <a:pt x="3805" y="104"/>
                    </a:moveTo>
                    <a:cubicBezTo>
                      <a:pt x="3806" y="105"/>
                      <a:pt x="3806" y="107"/>
                      <a:pt x="3806" y="109"/>
                    </a:cubicBezTo>
                    <a:cubicBezTo>
                      <a:pt x="3806" y="111"/>
                      <a:pt x="3805" y="112"/>
                      <a:pt x="3805" y="114"/>
                    </a:cubicBezTo>
                    <a:cubicBezTo>
                      <a:pt x="3805" y="110"/>
                      <a:pt x="3805" y="107"/>
                      <a:pt x="3805" y="104"/>
                    </a:cubicBezTo>
                    <a:close/>
                    <a:moveTo>
                      <a:pt x="3801" y="91"/>
                    </a:moveTo>
                    <a:cubicBezTo>
                      <a:pt x="3801" y="91"/>
                      <a:pt x="3801" y="91"/>
                      <a:pt x="3801" y="91"/>
                    </a:cubicBezTo>
                    <a:cubicBezTo>
                      <a:pt x="3801" y="91"/>
                      <a:pt x="3801" y="91"/>
                      <a:pt x="3801" y="91"/>
                    </a:cubicBezTo>
                    <a:cubicBezTo>
                      <a:pt x="3801" y="91"/>
                      <a:pt x="3801" y="91"/>
                      <a:pt x="3801" y="91"/>
                    </a:cubicBezTo>
                    <a:close/>
                    <a:moveTo>
                      <a:pt x="3801" y="124"/>
                    </a:moveTo>
                    <a:cubicBezTo>
                      <a:pt x="3802" y="114"/>
                      <a:pt x="3802" y="102"/>
                      <a:pt x="3801" y="91"/>
                    </a:cubicBezTo>
                    <a:cubicBezTo>
                      <a:pt x="3801" y="91"/>
                      <a:pt x="3801" y="91"/>
                      <a:pt x="3801" y="91"/>
                    </a:cubicBezTo>
                    <a:cubicBezTo>
                      <a:pt x="3803" y="94"/>
                      <a:pt x="3804" y="98"/>
                      <a:pt x="3805" y="101"/>
                    </a:cubicBezTo>
                    <a:cubicBezTo>
                      <a:pt x="3803" y="120"/>
                      <a:pt x="3803" y="120"/>
                      <a:pt x="3803" y="120"/>
                    </a:cubicBezTo>
                    <a:cubicBezTo>
                      <a:pt x="3802" y="121"/>
                      <a:pt x="3802" y="122"/>
                      <a:pt x="3801" y="124"/>
                    </a:cubicBezTo>
                    <a:close/>
                    <a:moveTo>
                      <a:pt x="3804" y="136"/>
                    </a:moveTo>
                    <a:cubicBezTo>
                      <a:pt x="3804" y="134"/>
                      <a:pt x="3804" y="133"/>
                      <a:pt x="3804" y="131"/>
                    </a:cubicBezTo>
                    <a:cubicBezTo>
                      <a:pt x="3805" y="126"/>
                      <a:pt x="3806" y="121"/>
                      <a:pt x="3807" y="116"/>
                    </a:cubicBezTo>
                    <a:cubicBezTo>
                      <a:pt x="3808" y="118"/>
                      <a:pt x="3808" y="121"/>
                      <a:pt x="3808" y="123"/>
                    </a:cubicBezTo>
                    <a:cubicBezTo>
                      <a:pt x="3808" y="124"/>
                      <a:pt x="3808" y="124"/>
                      <a:pt x="3808" y="124"/>
                    </a:cubicBezTo>
                    <a:cubicBezTo>
                      <a:pt x="3807" y="128"/>
                      <a:pt x="3805" y="132"/>
                      <a:pt x="3804" y="136"/>
                    </a:cubicBezTo>
                    <a:close/>
                    <a:moveTo>
                      <a:pt x="3808" y="141"/>
                    </a:moveTo>
                    <a:cubicBezTo>
                      <a:pt x="3808" y="141"/>
                      <a:pt x="3808" y="141"/>
                      <a:pt x="3808" y="141"/>
                    </a:cubicBezTo>
                    <a:cubicBezTo>
                      <a:pt x="3809" y="139"/>
                      <a:pt x="3809" y="137"/>
                      <a:pt x="3810" y="135"/>
                    </a:cubicBezTo>
                    <a:cubicBezTo>
                      <a:pt x="3810" y="135"/>
                      <a:pt x="3810" y="135"/>
                      <a:pt x="3810" y="135"/>
                    </a:cubicBezTo>
                    <a:cubicBezTo>
                      <a:pt x="3810" y="137"/>
                      <a:pt x="3809" y="139"/>
                      <a:pt x="3808" y="141"/>
                    </a:cubicBezTo>
                    <a:close/>
                    <a:moveTo>
                      <a:pt x="3815" y="119"/>
                    </a:moveTo>
                    <a:cubicBezTo>
                      <a:pt x="3814" y="119"/>
                      <a:pt x="3814" y="118"/>
                      <a:pt x="3814" y="118"/>
                    </a:cubicBezTo>
                    <a:cubicBezTo>
                      <a:pt x="3814" y="116"/>
                      <a:pt x="3815" y="115"/>
                      <a:pt x="3815" y="113"/>
                    </a:cubicBezTo>
                    <a:cubicBezTo>
                      <a:pt x="3815" y="112"/>
                      <a:pt x="3815" y="112"/>
                      <a:pt x="3815" y="111"/>
                    </a:cubicBezTo>
                    <a:cubicBezTo>
                      <a:pt x="3816" y="112"/>
                      <a:pt x="3816" y="113"/>
                      <a:pt x="3816" y="115"/>
                    </a:cubicBezTo>
                    <a:cubicBezTo>
                      <a:pt x="3816" y="116"/>
                      <a:pt x="3815" y="118"/>
                      <a:pt x="3815" y="119"/>
                    </a:cubicBezTo>
                    <a:close/>
                    <a:moveTo>
                      <a:pt x="3822" y="136"/>
                    </a:moveTo>
                    <a:cubicBezTo>
                      <a:pt x="3821" y="135"/>
                      <a:pt x="3821" y="134"/>
                      <a:pt x="3820" y="133"/>
                    </a:cubicBezTo>
                    <a:cubicBezTo>
                      <a:pt x="3820" y="132"/>
                      <a:pt x="3820" y="132"/>
                      <a:pt x="3820" y="131"/>
                    </a:cubicBezTo>
                    <a:cubicBezTo>
                      <a:pt x="3821" y="133"/>
                      <a:pt x="3821" y="134"/>
                      <a:pt x="3822" y="136"/>
                    </a:cubicBezTo>
                    <a:cubicBezTo>
                      <a:pt x="3822" y="136"/>
                      <a:pt x="3822" y="136"/>
                      <a:pt x="3822" y="136"/>
                    </a:cubicBezTo>
                    <a:close/>
                    <a:moveTo>
                      <a:pt x="3836" y="118"/>
                    </a:moveTo>
                    <a:cubicBezTo>
                      <a:pt x="3836" y="117"/>
                      <a:pt x="3836" y="117"/>
                      <a:pt x="3836" y="117"/>
                    </a:cubicBezTo>
                    <a:cubicBezTo>
                      <a:pt x="3836" y="117"/>
                      <a:pt x="3836" y="117"/>
                      <a:pt x="3836" y="117"/>
                    </a:cubicBezTo>
                    <a:cubicBezTo>
                      <a:pt x="3836" y="118"/>
                      <a:pt x="3836" y="118"/>
                      <a:pt x="3836" y="118"/>
                    </a:cubicBezTo>
                    <a:close/>
                    <a:moveTo>
                      <a:pt x="3842" y="105"/>
                    </a:moveTo>
                    <a:cubicBezTo>
                      <a:pt x="3841" y="106"/>
                      <a:pt x="3840" y="107"/>
                      <a:pt x="3840" y="109"/>
                    </a:cubicBezTo>
                    <a:cubicBezTo>
                      <a:pt x="3839" y="107"/>
                      <a:pt x="3839" y="106"/>
                      <a:pt x="3839" y="104"/>
                    </a:cubicBezTo>
                    <a:cubicBezTo>
                      <a:pt x="3840" y="101"/>
                      <a:pt x="3841" y="98"/>
                      <a:pt x="3843" y="94"/>
                    </a:cubicBezTo>
                    <a:cubicBezTo>
                      <a:pt x="3842" y="98"/>
                      <a:pt x="3842" y="101"/>
                      <a:pt x="3842" y="105"/>
                    </a:cubicBezTo>
                    <a:close/>
                    <a:moveTo>
                      <a:pt x="3847" y="138"/>
                    </a:moveTo>
                    <a:cubicBezTo>
                      <a:pt x="3847" y="137"/>
                      <a:pt x="3847" y="136"/>
                      <a:pt x="3846" y="135"/>
                    </a:cubicBezTo>
                    <a:cubicBezTo>
                      <a:pt x="3846" y="133"/>
                      <a:pt x="3846" y="131"/>
                      <a:pt x="3846" y="129"/>
                    </a:cubicBezTo>
                    <a:cubicBezTo>
                      <a:pt x="3847" y="131"/>
                      <a:pt x="3847" y="133"/>
                      <a:pt x="3848" y="134"/>
                    </a:cubicBezTo>
                    <a:cubicBezTo>
                      <a:pt x="3848" y="135"/>
                      <a:pt x="3848" y="137"/>
                      <a:pt x="3847" y="138"/>
                    </a:cubicBezTo>
                    <a:close/>
                    <a:moveTo>
                      <a:pt x="3849" y="123"/>
                    </a:moveTo>
                    <a:cubicBezTo>
                      <a:pt x="3848" y="121"/>
                      <a:pt x="3847" y="118"/>
                      <a:pt x="3847" y="116"/>
                    </a:cubicBezTo>
                    <a:cubicBezTo>
                      <a:pt x="3848" y="112"/>
                      <a:pt x="3849" y="107"/>
                      <a:pt x="3850" y="103"/>
                    </a:cubicBezTo>
                    <a:cubicBezTo>
                      <a:pt x="3850" y="110"/>
                      <a:pt x="3849" y="117"/>
                      <a:pt x="3849" y="123"/>
                    </a:cubicBezTo>
                    <a:close/>
                    <a:moveTo>
                      <a:pt x="3854" y="69"/>
                    </a:moveTo>
                    <a:cubicBezTo>
                      <a:pt x="3856" y="72"/>
                      <a:pt x="3858" y="75"/>
                      <a:pt x="3859" y="79"/>
                    </a:cubicBezTo>
                    <a:cubicBezTo>
                      <a:pt x="3859" y="79"/>
                      <a:pt x="3859" y="79"/>
                      <a:pt x="3859" y="79"/>
                    </a:cubicBezTo>
                    <a:cubicBezTo>
                      <a:pt x="3857" y="76"/>
                      <a:pt x="3856" y="72"/>
                      <a:pt x="3854" y="69"/>
                    </a:cubicBezTo>
                    <a:cubicBezTo>
                      <a:pt x="3854" y="69"/>
                      <a:pt x="3854" y="69"/>
                      <a:pt x="3854" y="69"/>
                    </a:cubicBezTo>
                    <a:close/>
                    <a:moveTo>
                      <a:pt x="3854" y="74"/>
                    </a:moveTo>
                    <a:cubicBezTo>
                      <a:pt x="3855" y="76"/>
                      <a:pt x="3856" y="79"/>
                      <a:pt x="3857" y="81"/>
                    </a:cubicBezTo>
                    <a:cubicBezTo>
                      <a:pt x="3856" y="82"/>
                      <a:pt x="3855" y="83"/>
                      <a:pt x="3854" y="85"/>
                    </a:cubicBezTo>
                    <a:cubicBezTo>
                      <a:pt x="3854" y="81"/>
                      <a:pt x="3854" y="77"/>
                      <a:pt x="3854" y="74"/>
                    </a:cubicBezTo>
                    <a:close/>
                    <a:moveTo>
                      <a:pt x="3855" y="120"/>
                    </a:moveTo>
                    <a:cubicBezTo>
                      <a:pt x="3855" y="115"/>
                      <a:pt x="3855" y="111"/>
                      <a:pt x="3855" y="106"/>
                    </a:cubicBezTo>
                    <a:cubicBezTo>
                      <a:pt x="3856" y="109"/>
                      <a:pt x="3856" y="112"/>
                      <a:pt x="3857" y="114"/>
                    </a:cubicBezTo>
                    <a:cubicBezTo>
                      <a:pt x="3856" y="116"/>
                      <a:pt x="3856" y="118"/>
                      <a:pt x="3855" y="120"/>
                    </a:cubicBezTo>
                    <a:close/>
                    <a:moveTo>
                      <a:pt x="3858" y="109"/>
                    </a:moveTo>
                    <a:cubicBezTo>
                      <a:pt x="3857" y="107"/>
                      <a:pt x="3856" y="104"/>
                      <a:pt x="3855" y="102"/>
                    </a:cubicBezTo>
                    <a:cubicBezTo>
                      <a:pt x="3855" y="99"/>
                      <a:pt x="3855" y="97"/>
                      <a:pt x="3855" y="94"/>
                    </a:cubicBezTo>
                    <a:cubicBezTo>
                      <a:pt x="3856" y="98"/>
                      <a:pt x="3857" y="102"/>
                      <a:pt x="3859" y="107"/>
                    </a:cubicBezTo>
                    <a:cubicBezTo>
                      <a:pt x="3859" y="108"/>
                      <a:pt x="3858" y="108"/>
                      <a:pt x="3858" y="109"/>
                    </a:cubicBezTo>
                    <a:close/>
                    <a:moveTo>
                      <a:pt x="3862" y="96"/>
                    </a:moveTo>
                    <a:cubicBezTo>
                      <a:pt x="3861" y="98"/>
                      <a:pt x="3860" y="101"/>
                      <a:pt x="3860" y="104"/>
                    </a:cubicBezTo>
                    <a:cubicBezTo>
                      <a:pt x="3858" y="100"/>
                      <a:pt x="3856" y="96"/>
                      <a:pt x="3855" y="92"/>
                    </a:cubicBezTo>
                    <a:cubicBezTo>
                      <a:pt x="3855" y="92"/>
                      <a:pt x="3855" y="92"/>
                      <a:pt x="3855" y="92"/>
                    </a:cubicBezTo>
                    <a:cubicBezTo>
                      <a:pt x="3856" y="89"/>
                      <a:pt x="3857" y="86"/>
                      <a:pt x="3859" y="84"/>
                    </a:cubicBezTo>
                    <a:cubicBezTo>
                      <a:pt x="3860" y="87"/>
                      <a:pt x="3861" y="90"/>
                      <a:pt x="3862" y="93"/>
                    </a:cubicBezTo>
                    <a:cubicBezTo>
                      <a:pt x="3862" y="94"/>
                      <a:pt x="3862" y="95"/>
                      <a:pt x="3862" y="96"/>
                    </a:cubicBezTo>
                    <a:close/>
                    <a:moveTo>
                      <a:pt x="3863" y="90"/>
                    </a:moveTo>
                    <a:cubicBezTo>
                      <a:pt x="3862" y="87"/>
                      <a:pt x="3861" y="84"/>
                      <a:pt x="3860" y="82"/>
                    </a:cubicBezTo>
                    <a:cubicBezTo>
                      <a:pt x="3860" y="81"/>
                      <a:pt x="3860" y="81"/>
                      <a:pt x="3860" y="81"/>
                    </a:cubicBezTo>
                    <a:cubicBezTo>
                      <a:pt x="3861" y="83"/>
                      <a:pt x="3862" y="86"/>
                      <a:pt x="3863" y="89"/>
                    </a:cubicBezTo>
                    <a:cubicBezTo>
                      <a:pt x="3863" y="89"/>
                      <a:pt x="3863" y="89"/>
                      <a:pt x="3863" y="90"/>
                    </a:cubicBezTo>
                    <a:close/>
                    <a:moveTo>
                      <a:pt x="3861" y="79"/>
                    </a:moveTo>
                    <a:cubicBezTo>
                      <a:pt x="3862" y="78"/>
                      <a:pt x="3863" y="77"/>
                      <a:pt x="3863" y="76"/>
                    </a:cubicBezTo>
                    <a:cubicBezTo>
                      <a:pt x="3864" y="78"/>
                      <a:pt x="3864" y="79"/>
                      <a:pt x="3865" y="80"/>
                    </a:cubicBezTo>
                    <a:cubicBezTo>
                      <a:pt x="3865" y="82"/>
                      <a:pt x="3864" y="84"/>
                      <a:pt x="3864" y="85"/>
                    </a:cubicBezTo>
                    <a:cubicBezTo>
                      <a:pt x="3863" y="83"/>
                      <a:pt x="3862" y="81"/>
                      <a:pt x="3861" y="79"/>
                    </a:cubicBezTo>
                    <a:close/>
                    <a:moveTo>
                      <a:pt x="3864" y="116"/>
                    </a:moveTo>
                    <a:cubicBezTo>
                      <a:pt x="3864" y="111"/>
                      <a:pt x="3865" y="106"/>
                      <a:pt x="3865" y="102"/>
                    </a:cubicBezTo>
                    <a:cubicBezTo>
                      <a:pt x="3866" y="105"/>
                      <a:pt x="3867" y="108"/>
                      <a:pt x="3868" y="111"/>
                    </a:cubicBezTo>
                    <a:cubicBezTo>
                      <a:pt x="3867" y="113"/>
                      <a:pt x="3866" y="116"/>
                      <a:pt x="3865" y="118"/>
                    </a:cubicBezTo>
                    <a:cubicBezTo>
                      <a:pt x="3865" y="117"/>
                      <a:pt x="3864" y="117"/>
                      <a:pt x="3864" y="116"/>
                    </a:cubicBezTo>
                    <a:close/>
                    <a:moveTo>
                      <a:pt x="3869" y="130"/>
                    </a:moveTo>
                    <a:cubicBezTo>
                      <a:pt x="3868" y="128"/>
                      <a:pt x="3868" y="127"/>
                      <a:pt x="3867" y="125"/>
                    </a:cubicBezTo>
                    <a:cubicBezTo>
                      <a:pt x="3868" y="123"/>
                      <a:pt x="3868" y="122"/>
                      <a:pt x="3869" y="120"/>
                    </a:cubicBezTo>
                    <a:cubicBezTo>
                      <a:pt x="3869" y="122"/>
                      <a:pt x="3869" y="124"/>
                      <a:pt x="3869" y="127"/>
                    </a:cubicBezTo>
                    <a:cubicBezTo>
                      <a:pt x="3869" y="128"/>
                      <a:pt x="3869" y="129"/>
                      <a:pt x="3869" y="130"/>
                    </a:cubicBezTo>
                    <a:close/>
                    <a:moveTo>
                      <a:pt x="3871" y="105"/>
                    </a:moveTo>
                    <a:cubicBezTo>
                      <a:pt x="3869" y="100"/>
                      <a:pt x="3868" y="95"/>
                      <a:pt x="3866" y="91"/>
                    </a:cubicBezTo>
                    <a:cubicBezTo>
                      <a:pt x="3866" y="89"/>
                      <a:pt x="3866" y="87"/>
                      <a:pt x="3866" y="85"/>
                    </a:cubicBezTo>
                    <a:cubicBezTo>
                      <a:pt x="3869" y="91"/>
                      <a:pt x="3870" y="97"/>
                      <a:pt x="3872" y="103"/>
                    </a:cubicBezTo>
                    <a:cubicBezTo>
                      <a:pt x="3871" y="104"/>
                      <a:pt x="3871" y="105"/>
                      <a:pt x="3871" y="105"/>
                    </a:cubicBezTo>
                    <a:close/>
                    <a:moveTo>
                      <a:pt x="3872" y="111"/>
                    </a:moveTo>
                    <a:cubicBezTo>
                      <a:pt x="3872" y="110"/>
                      <a:pt x="3872" y="110"/>
                      <a:pt x="3872" y="109"/>
                    </a:cubicBezTo>
                    <a:cubicBezTo>
                      <a:pt x="3872" y="109"/>
                      <a:pt x="3872" y="108"/>
                      <a:pt x="3873" y="107"/>
                    </a:cubicBezTo>
                    <a:cubicBezTo>
                      <a:pt x="3873" y="108"/>
                      <a:pt x="3873" y="109"/>
                      <a:pt x="3873" y="109"/>
                    </a:cubicBezTo>
                    <a:cubicBezTo>
                      <a:pt x="3873" y="110"/>
                      <a:pt x="3873" y="110"/>
                      <a:pt x="3872" y="111"/>
                    </a:cubicBezTo>
                    <a:close/>
                    <a:moveTo>
                      <a:pt x="3883" y="94"/>
                    </a:moveTo>
                    <a:cubicBezTo>
                      <a:pt x="3883" y="95"/>
                      <a:pt x="3883" y="95"/>
                      <a:pt x="3884" y="96"/>
                    </a:cubicBezTo>
                    <a:cubicBezTo>
                      <a:pt x="3883" y="97"/>
                      <a:pt x="3883" y="97"/>
                      <a:pt x="3883" y="98"/>
                    </a:cubicBezTo>
                    <a:cubicBezTo>
                      <a:pt x="3883" y="96"/>
                      <a:pt x="3883" y="95"/>
                      <a:pt x="3883" y="94"/>
                    </a:cubicBezTo>
                    <a:close/>
                    <a:moveTo>
                      <a:pt x="3885" y="109"/>
                    </a:moveTo>
                    <a:cubicBezTo>
                      <a:pt x="3884" y="106"/>
                      <a:pt x="3884" y="104"/>
                      <a:pt x="3883" y="102"/>
                    </a:cubicBezTo>
                    <a:cubicBezTo>
                      <a:pt x="3883" y="101"/>
                      <a:pt x="3883" y="99"/>
                      <a:pt x="3883" y="98"/>
                    </a:cubicBezTo>
                    <a:cubicBezTo>
                      <a:pt x="3883" y="98"/>
                      <a:pt x="3884" y="97"/>
                      <a:pt x="3884" y="97"/>
                    </a:cubicBezTo>
                    <a:cubicBezTo>
                      <a:pt x="3884" y="98"/>
                      <a:pt x="3885" y="100"/>
                      <a:pt x="3885" y="102"/>
                    </a:cubicBezTo>
                    <a:cubicBezTo>
                      <a:pt x="3885" y="104"/>
                      <a:pt x="3885" y="107"/>
                      <a:pt x="3885" y="109"/>
                    </a:cubicBezTo>
                    <a:close/>
                    <a:moveTo>
                      <a:pt x="3887" y="84"/>
                    </a:moveTo>
                    <a:cubicBezTo>
                      <a:pt x="3886" y="89"/>
                      <a:pt x="3886" y="94"/>
                      <a:pt x="3886" y="98"/>
                    </a:cubicBezTo>
                    <a:cubicBezTo>
                      <a:pt x="3885" y="97"/>
                      <a:pt x="3885" y="96"/>
                      <a:pt x="3884" y="95"/>
                    </a:cubicBezTo>
                    <a:cubicBezTo>
                      <a:pt x="3885" y="94"/>
                      <a:pt x="3886" y="92"/>
                      <a:pt x="3886" y="91"/>
                    </a:cubicBezTo>
                    <a:cubicBezTo>
                      <a:pt x="3886" y="92"/>
                      <a:pt x="3885" y="94"/>
                      <a:pt x="3884" y="95"/>
                    </a:cubicBezTo>
                    <a:cubicBezTo>
                      <a:pt x="3884" y="94"/>
                      <a:pt x="3883" y="93"/>
                      <a:pt x="3883" y="92"/>
                    </a:cubicBezTo>
                    <a:cubicBezTo>
                      <a:pt x="3883" y="90"/>
                      <a:pt x="3883" y="88"/>
                      <a:pt x="3883" y="85"/>
                    </a:cubicBezTo>
                    <a:cubicBezTo>
                      <a:pt x="3883" y="85"/>
                      <a:pt x="3883" y="85"/>
                      <a:pt x="3883" y="85"/>
                    </a:cubicBezTo>
                    <a:cubicBezTo>
                      <a:pt x="3883" y="85"/>
                      <a:pt x="3883" y="85"/>
                      <a:pt x="3883" y="85"/>
                    </a:cubicBezTo>
                    <a:cubicBezTo>
                      <a:pt x="3882" y="75"/>
                      <a:pt x="3882" y="65"/>
                      <a:pt x="3882" y="56"/>
                    </a:cubicBezTo>
                    <a:cubicBezTo>
                      <a:pt x="3885" y="58"/>
                      <a:pt x="3887" y="61"/>
                      <a:pt x="3890" y="63"/>
                    </a:cubicBezTo>
                    <a:cubicBezTo>
                      <a:pt x="3889" y="69"/>
                      <a:pt x="3888" y="76"/>
                      <a:pt x="3887" y="84"/>
                    </a:cubicBezTo>
                    <a:cubicBezTo>
                      <a:pt x="3887" y="82"/>
                      <a:pt x="3886" y="81"/>
                      <a:pt x="3886" y="79"/>
                    </a:cubicBezTo>
                    <a:cubicBezTo>
                      <a:pt x="3886" y="81"/>
                      <a:pt x="3887" y="83"/>
                      <a:pt x="3887" y="84"/>
                    </a:cubicBezTo>
                    <a:close/>
                    <a:moveTo>
                      <a:pt x="3888" y="139"/>
                    </a:moveTo>
                    <a:cubicBezTo>
                      <a:pt x="3888" y="134"/>
                      <a:pt x="3888" y="128"/>
                      <a:pt x="3888" y="121"/>
                    </a:cubicBezTo>
                    <a:cubicBezTo>
                      <a:pt x="3888" y="125"/>
                      <a:pt x="3888" y="129"/>
                      <a:pt x="3889" y="133"/>
                    </a:cubicBezTo>
                    <a:cubicBezTo>
                      <a:pt x="3889" y="135"/>
                      <a:pt x="3889" y="137"/>
                      <a:pt x="3888" y="139"/>
                    </a:cubicBezTo>
                    <a:close/>
                    <a:moveTo>
                      <a:pt x="3888" y="104"/>
                    </a:moveTo>
                    <a:cubicBezTo>
                      <a:pt x="3888" y="102"/>
                      <a:pt x="3888" y="99"/>
                      <a:pt x="3889" y="96"/>
                    </a:cubicBezTo>
                    <a:cubicBezTo>
                      <a:pt x="3889" y="100"/>
                      <a:pt x="3889" y="104"/>
                      <a:pt x="3889" y="107"/>
                    </a:cubicBezTo>
                    <a:cubicBezTo>
                      <a:pt x="3889" y="106"/>
                      <a:pt x="3889" y="105"/>
                      <a:pt x="3888" y="104"/>
                    </a:cubicBezTo>
                    <a:close/>
                    <a:moveTo>
                      <a:pt x="3900" y="85"/>
                    </a:moveTo>
                    <a:cubicBezTo>
                      <a:pt x="3899" y="90"/>
                      <a:pt x="3898" y="96"/>
                      <a:pt x="3897" y="103"/>
                    </a:cubicBezTo>
                    <a:cubicBezTo>
                      <a:pt x="3897" y="101"/>
                      <a:pt x="3897" y="100"/>
                      <a:pt x="3896" y="99"/>
                    </a:cubicBezTo>
                    <a:cubicBezTo>
                      <a:pt x="3896" y="96"/>
                      <a:pt x="3895" y="93"/>
                      <a:pt x="3894" y="90"/>
                    </a:cubicBezTo>
                    <a:cubicBezTo>
                      <a:pt x="3895" y="93"/>
                      <a:pt x="3895" y="96"/>
                      <a:pt x="3895" y="99"/>
                    </a:cubicBezTo>
                    <a:cubicBezTo>
                      <a:pt x="3895" y="104"/>
                      <a:pt x="3894" y="112"/>
                      <a:pt x="3894" y="120"/>
                    </a:cubicBezTo>
                    <a:cubicBezTo>
                      <a:pt x="3893" y="110"/>
                      <a:pt x="3891" y="100"/>
                      <a:pt x="3889" y="91"/>
                    </a:cubicBezTo>
                    <a:cubicBezTo>
                      <a:pt x="3890" y="81"/>
                      <a:pt x="3891" y="72"/>
                      <a:pt x="3891" y="65"/>
                    </a:cubicBezTo>
                    <a:cubicBezTo>
                      <a:pt x="3895" y="69"/>
                      <a:pt x="3898" y="74"/>
                      <a:pt x="3900" y="79"/>
                    </a:cubicBezTo>
                    <a:cubicBezTo>
                      <a:pt x="3900" y="81"/>
                      <a:pt x="3900" y="83"/>
                      <a:pt x="3900" y="85"/>
                    </a:cubicBezTo>
                    <a:close/>
                    <a:moveTo>
                      <a:pt x="3900" y="75"/>
                    </a:moveTo>
                    <a:cubicBezTo>
                      <a:pt x="3900" y="75"/>
                      <a:pt x="3900" y="75"/>
                      <a:pt x="3900" y="75"/>
                    </a:cubicBezTo>
                    <a:cubicBezTo>
                      <a:pt x="3900" y="73"/>
                      <a:pt x="3900" y="72"/>
                      <a:pt x="3899" y="70"/>
                    </a:cubicBezTo>
                    <a:cubicBezTo>
                      <a:pt x="3899" y="70"/>
                      <a:pt x="3900" y="72"/>
                      <a:pt x="3900" y="75"/>
                    </a:cubicBezTo>
                    <a:cubicBezTo>
                      <a:pt x="3897" y="71"/>
                      <a:pt x="3895" y="67"/>
                      <a:pt x="3891" y="64"/>
                    </a:cubicBezTo>
                    <a:cubicBezTo>
                      <a:pt x="3892" y="60"/>
                      <a:pt x="3892" y="57"/>
                      <a:pt x="3893" y="54"/>
                    </a:cubicBezTo>
                    <a:cubicBezTo>
                      <a:pt x="3896" y="58"/>
                      <a:pt x="3899" y="62"/>
                      <a:pt x="3901" y="65"/>
                    </a:cubicBezTo>
                    <a:cubicBezTo>
                      <a:pt x="3901" y="68"/>
                      <a:pt x="3900" y="71"/>
                      <a:pt x="3900" y="75"/>
                    </a:cubicBezTo>
                    <a:close/>
                    <a:moveTo>
                      <a:pt x="3904" y="117"/>
                    </a:moveTo>
                    <a:cubicBezTo>
                      <a:pt x="3903" y="119"/>
                      <a:pt x="3902" y="122"/>
                      <a:pt x="3902" y="125"/>
                    </a:cubicBezTo>
                    <a:cubicBezTo>
                      <a:pt x="3902" y="124"/>
                      <a:pt x="3902" y="123"/>
                      <a:pt x="3902" y="122"/>
                    </a:cubicBezTo>
                    <a:cubicBezTo>
                      <a:pt x="3902" y="110"/>
                      <a:pt x="3902" y="98"/>
                      <a:pt x="3903" y="87"/>
                    </a:cubicBezTo>
                    <a:cubicBezTo>
                      <a:pt x="3904" y="92"/>
                      <a:pt x="3905" y="98"/>
                      <a:pt x="3906" y="103"/>
                    </a:cubicBezTo>
                    <a:cubicBezTo>
                      <a:pt x="3905" y="108"/>
                      <a:pt x="3904" y="112"/>
                      <a:pt x="3904" y="117"/>
                    </a:cubicBezTo>
                    <a:close/>
                    <a:moveTo>
                      <a:pt x="3907" y="89"/>
                    </a:moveTo>
                    <a:cubicBezTo>
                      <a:pt x="3906" y="86"/>
                      <a:pt x="3904" y="83"/>
                      <a:pt x="3903" y="80"/>
                    </a:cubicBezTo>
                    <a:cubicBezTo>
                      <a:pt x="3903" y="76"/>
                      <a:pt x="3903" y="72"/>
                      <a:pt x="3903" y="68"/>
                    </a:cubicBezTo>
                    <a:cubicBezTo>
                      <a:pt x="3905" y="71"/>
                      <a:pt x="3907" y="74"/>
                      <a:pt x="3909" y="78"/>
                    </a:cubicBezTo>
                    <a:cubicBezTo>
                      <a:pt x="3908" y="81"/>
                      <a:pt x="3908" y="85"/>
                      <a:pt x="3907" y="89"/>
                    </a:cubicBezTo>
                    <a:close/>
                    <a:moveTo>
                      <a:pt x="3912" y="96"/>
                    </a:moveTo>
                    <a:cubicBezTo>
                      <a:pt x="3912" y="97"/>
                      <a:pt x="3911" y="98"/>
                      <a:pt x="3911" y="99"/>
                    </a:cubicBezTo>
                    <a:cubicBezTo>
                      <a:pt x="3910" y="98"/>
                      <a:pt x="3910" y="97"/>
                      <a:pt x="3910" y="96"/>
                    </a:cubicBezTo>
                    <a:cubicBezTo>
                      <a:pt x="3910" y="91"/>
                      <a:pt x="3910" y="86"/>
                      <a:pt x="3910" y="80"/>
                    </a:cubicBezTo>
                    <a:cubicBezTo>
                      <a:pt x="3911" y="83"/>
                      <a:pt x="3912" y="86"/>
                      <a:pt x="3913" y="88"/>
                    </a:cubicBezTo>
                    <a:cubicBezTo>
                      <a:pt x="3913" y="91"/>
                      <a:pt x="3913" y="93"/>
                      <a:pt x="3912" y="96"/>
                    </a:cubicBezTo>
                    <a:close/>
                    <a:moveTo>
                      <a:pt x="3934" y="105"/>
                    </a:moveTo>
                    <a:cubicBezTo>
                      <a:pt x="3933" y="103"/>
                      <a:pt x="3933" y="102"/>
                      <a:pt x="3932" y="101"/>
                    </a:cubicBezTo>
                    <a:cubicBezTo>
                      <a:pt x="3934" y="96"/>
                      <a:pt x="3935" y="92"/>
                      <a:pt x="3936" y="89"/>
                    </a:cubicBezTo>
                    <a:cubicBezTo>
                      <a:pt x="3936" y="89"/>
                      <a:pt x="3937" y="89"/>
                      <a:pt x="3937" y="90"/>
                    </a:cubicBezTo>
                    <a:cubicBezTo>
                      <a:pt x="3936" y="95"/>
                      <a:pt x="3935" y="100"/>
                      <a:pt x="3934" y="105"/>
                    </a:cubicBezTo>
                    <a:close/>
                    <a:moveTo>
                      <a:pt x="3950" y="81"/>
                    </a:moveTo>
                    <a:cubicBezTo>
                      <a:pt x="3950" y="81"/>
                      <a:pt x="3950" y="81"/>
                      <a:pt x="3951" y="81"/>
                    </a:cubicBezTo>
                    <a:cubicBezTo>
                      <a:pt x="3950" y="81"/>
                      <a:pt x="3950" y="81"/>
                      <a:pt x="3950" y="81"/>
                    </a:cubicBezTo>
                    <a:cubicBezTo>
                      <a:pt x="3950" y="81"/>
                      <a:pt x="3950" y="81"/>
                      <a:pt x="3950" y="81"/>
                    </a:cubicBezTo>
                    <a:close/>
                    <a:moveTo>
                      <a:pt x="3950" y="88"/>
                    </a:moveTo>
                    <a:cubicBezTo>
                      <a:pt x="3950" y="89"/>
                      <a:pt x="3950" y="89"/>
                      <a:pt x="3950" y="89"/>
                    </a:cubicBezTo>
                    <a:cubicBezTo>
                      <a:pt x="3950" y="90"/>
                      <a:pt x="3950" y="91"/>
                      <a:pt x="3949" y="91"/>
                    </a:cubicBezTo>
                    <a:cubicBezTo>
                      <a:pt x="3950" y="90"/>
                      <a:pt x="3950" y="89"/>
                      <a:pt x="3950" y="88"/>
                    </a:cubicBezTo>
                    <a:close/>
                    <a:moveTo>
                      <a:pt x="3941" y="122"/>
                    </a:moveTo>
                    <a:cubicBezTo>
                      <a:pt x="3941" y="122"/>
                      <a:pt x="3941" y="123"/>
                      <a:pt x="3941" y="123"/>
                    </a:cubicBezTo>
                    <a:cubicBezTo>
                      <a:pt x="3941" y="123"/>
                      <a:pt x="3941" y="123"/>
                      <a:pt x="3941" y="123"/>
                    </a:cubicBezTo>
                    <a:cubicBezTo>
                      <a:pt x="3941" y="123"/>
                      <a:pt x="3941" y="122"/>
                      <a:pt x="3941" y="122"/>
                    </a:cubicBezTo>
                    <a:cubicBezTo>
                      <a:pt x="3941" y="120"/>
                      <a:pt x="3942" y="118"/>
                      <a:pt x="3942" y="115"/>
                    </a:cubicBezTo>
                    <a:cubicBezTo>
                      <a:pt x="3942" y="115"/>
                      <a:pt x="3942" y="115"/>
                      <a:pt x="3942" y="115"/>
                    </a:cubicBezTo>
                    <a:cubicBezTo>
                      <a:pt x="3942" y="116"/>
                      <a:pt x="3942" y="117"/>
                      <a:pt x="3942" y="118"/>
                    </a:cubicBezTo>
                    <a:cubicBezTo>
                      <a:pt x="3942" y="119"/>
                      <a:pt x="3941" y="121"/>
                      <a:pt x="3941" y="122"/>
                    </a:cubicBezTo>
                    <a:close/>
                    <a:moveTo>
                      <a:pt x="3943" y="70"/>
                    </a:moveTo>
                    <a:cubicBezTo>
                      <a:pt x="3946" y="73"/>
                      <a:pt x="3948" y="76"/>
                      <a:pt x="3949" y="79"/>
                    </a:cubicBezTo>
                    <a:cubicBezTo>
                      <a:pt x="3949" y="81"/>
                      <a:pt x="3949" y="82"/>
                      <a:pt x="3948" y="84"/>
                    </a:cubicBezTo>
                    <a:cubicBezTo>
                      <a:pt x="3948" y="84"/>
                      <a:pt x="3948" y="84"/>
                      <a:pt x="3948" y="84"/>
                    </a:cubicBezTo>
                    <a:cubicBezTo>
                      <a:pt x="3948" y="82"/>
                      <a:pt x="3947" y="81"/>
                      <a:pt x="3946" y="79"/>
                    </a:cubicBezTo>
                    <a:cubicBezTo>
                      <a:pt x="3947" y="81"/>
                      <a:pt x="3947" y="83"/>
                      <a:pt x="3948" y="84"/>
                    </a:cubicBezTo>
                    <a:cubicBezTo>
                      <a:pt x="3946" y="87"/>
                      <a:pt x="3945" y="90"/>
                      <a:pt x="3943" y="93"/>
                    </a:cubicBezTo>
                    <a:cubicBezTo>
                      <a:pt x="3944" y="85"/>
                      <a:pt x="3944" y="77"/>
                      <a:pt x="3943" y="70"/>
                    </a:cubicBezTo>
                    <a:close/>
                    <a:moveTo>
                      <a:pt x="3946" y="98"/>
                    </a:moveTo>
                    <a:cubicBezTo>
                      <a:pt x="3946" y="98"/>
                      <a:pt x="3946" y="97"/>
                      <a:pt x="3945" y="96"/>
                    </a:cubicBezTo>
                    <a:cubicBezTo>
                      <a:pt x="3946" y="97"/>
                      <a:pt x="3946" y="98"/>
                      <a:pt x="3946" y="98"/>
                    </a:cubicBezTo>
                    <a:cubicBezTo>
                      <a:pt x="3946" y="99"/>
                      <a:pt x="3946" y="100"/>
                      <a:pt x="3945" y="100"/>
                    </a:cubicBezTo>
                    <a:cubicBezTo>
                      <a:pt x="3945" y="99"/>
                      <a:pt x="3945" y="98"/>
                      <a:pt x="3944" y="97"/>
                    </a:cubicBezTo>
                    <a:cubicBezTo>
                      <a:pt x="3945" y="95"/>
                      <a:pt x="3946" y="93"/>
                      <a:pt x="3947" y="90"/>
                    </a:cubicBezTo>
                    <a:cubicBezTo>
                      <a:pt x="3947" y="93"/>
                      <a:pt x="3946" y="96"/>
                      <a:pt x="3946" y="98"/>
                    </a:cubicBezTo>
                    <a:close/>
                    <a:moveTo>
                      <a:pt x="3953" y="100"/>
                    </a:moveTo>
                    <a:cubicBezTo>
                      <a:pt x="3951" y="104"/>
                      <a:pt x="3950" y="107"/>
                      <a:pt x="3948" y="110"/>
                    </a:cubicBezTo>
                    <a:cubicBezTo>
                      <a:pt x="3948" y="110"/>
                      <a:pt x="3948" y="109"/>
                      <a:pt x="3948" y="109"/>
                    </a:cubicBezTo>
                    <a:cubicBezTo>
                      <a:pt x="3948" y="106"/>
                      <a:pt x="3949" y="102"/>
                      <a:pt x="3949" y="99"/>
                    </a:cubicBezTo>
                    <a:cubicBezTo>
                      <a:pt x="3950" y="95"/>
                      <a:pt x="3950" y="92"/>
                      <a:pt x="3950" y="90"/>
                    </a:cubicBezTo>
                    <a:cubicBezTo>
                      <a:pt x="3951" y="93"/>
                      <a:pt x="3952" y="96"/>
                      <a:pt x="3953" y="100"/>
                    </a:cubicBezTo>
                    <a:cubicBezTo>
                      <a:pt x="3953" y="100"/>
                      <a:pt x="3953" y="100"/>
                      <a:pt x="3953" y="100"/>
                    </a:cubicBezTo>
                    <a:close/>
                    <a:moveTo>
                      <a:pt x="3953" y="97"/>
                    </a:moveTo>
                    <a:cubicBezTo>
                      <a:pt x="3952" y="95"/>
                      <a:pt x="3951" y="92"/>
                      <a:pt x="3950" y="89"/>
                    </a:cubicBezTo>
                    <a:cubicBezTo>
                      <a:pt x="3950" y="89"/>
                      <a:pt x="3950" y="89"/>
                      <a:pt x="3950" y="88"/>
                    </a:cubicBezTo>
                    <a:cubicBezTo>
                      <a:pt x="3950" y="89"/>
                      <a:pt x="3950" y="89"/>
                      <a:pt x="3950" y="89"/>
                    </a:cubicBezTo>
                    <a:cubicBezTo>
                      <a:pt x="3950" y="89"/>
                      <a:pt x="3950" y="88"/>
                      <a:pt x="3950" y="88"/>
                    </a:cubicBezTo>
                    <a:cubicBezTo>
                      <a:pt x="3950" y="87"/>
                      <a:pt x="3950" y="86"/>
                      <a:pt x="3950" y="85"/>
                    </a:cubicBezTo>
                    <a:cubicBezTo>
                      <a:pt x="3950" y="84"/>
                      <a:pt x="3951" y="83"/>
                      <a:pt x="3951" y="82"/>
                    </a:cubicBezTo>
                    <a:cubicBezTo>
                      <a:pt x="3952" y="84"/>
                      <a:pt x="3953" y="86"/>
                      <a:pt x="3954" y="88"/>
                    </a:cubicBezTo>
                    <a:cubicBezTo>
                      <a:pt x="3954" y="91"/>
                      <a:pt x="3954" y="94"/>
                      <a:pt x="3953" y="97"/>
                    </a:cubicBezTo>
                    <a:close/>
                    <a:moveTo>
                      <a:pt x="3955" y="135"/>
                    </a:moveTo>
                    <a:cubicBezTo>
                      <a:pt x="3955" y="136"/>
                      <a:pt x="3955" y="137"/>
                      <a:pt x="3955" y="138"/>
                    </a:cubicBezTo>
                    <a:cubicBezTo>
                      <a:pt x="3955" y="137"/>
                      <a:pt x="3955" y="136"/>
                      <a:pt x="3955" y="135"/>
                    </a:cubicBezTo>
                    <a:cubicBezTo>
                      <a:pt x="3955" y="135"/>
                      <a:pt x="3955" y="135"/>
                      <a:pt x="3955" y="135"/>
                    </a:cubicBezTo>
                    <a:close/>
                    <a:moveTo>
                      <a:pt x="3955" y="83"/>
                    </a:moveTo>
                    <a:cubicBezTo>
                      <a:pt x="3954" y="82"/>
                      <a:pt x="3953" y="81"/>
                      <a:pt x="3953" y="80"/>
                    </a:cubicBezTo>
                    <a:cubicBezTo>
                      <a:pt x="3954" y="78"/>
                      <a:pt x="3955" y="77"/>
                      <a:pt x="3956" y="75"/>
                    </a:cubicBezTo>
                    <a:cubicBezTo>
                      <a:pt x="3955" y="78"/>
                      <a:pt x="3955" y="81"/>
                      <a:pt x="3955" y="83"/>
                    </a:cubicBezTo>
                    <a:close/>
                    <a:moveTo>
                      <a:pt x="3956" y="74"/>
                    </a:moveTo>
                    <a:cubicBezTo>
                      <a:pt x="3954" y="76"/>
                      <a:pt x="3953" y="77"/>
                      <a:pt x="3952" y="79"/>
                    </a:cubicBezTo>
                    <a:cubicBezTo>
                      <a:pt x="3951" y="78"/>
                      <a:pt x="3951" y="78"/>
                      <a:pt x="3951" y="77"/>
                    </a:cubicBezTo>
                    <a:cubicBezTo>
                      <a:pt x="3951" y="72"/>
                      <a:pt x="3951" y="67"/>
                      <a:pt x="3952" y="65"/>
                    </a:cubicBezTo>
                    <a:cubicBezTo>
                      <a:pt x="3953" y="67"/>
                      <a:pt x="3954" y="70"/>
                      <a:pt x="3956" y="72"/>
                    </a:cubicBezTo>
                    <a:cubicBezTo>
                      <a:pt x="3956" y="73"/>
                      <a:pt x="3956" y="73"/>
                      <a:pt x="3956" y="74"/>
                    </a:cubicBezTo>
                    <a:close/>
                    <a:moveTo>
                      <a:pt x="3958" y="75"/>
                    </a:moveTo>
                    <a:cubicBezTo>
                      <a:pt x="3959" y="78"/>
                      <a:pt x="3961" y="81"/>
                      <a:pt x="3963" y="84"/>
                    </a:cubicBezTo>
                    <a:cubicBezTo>
                      <a:pt x="3961" y="86"/>
                      <a:pt x="3960" y="88"/>
                      <a:pt x="3959" y="90"/>
                    </a:cubicBezTo>
                    <a:cubicBezTo>
                      <a:pt x="3959" y="89"/>
                      <a:pt x="3958" y="89"/>
                      <a:pt x="3958" y="89"/>
                    </a:cubicBezTo>
                    <a:cubicBezTo>
                      <a:pt x="3958" y="84"/>
                      <a:pt x="3958" y="79"/>
                      <a:pt x="3958" y="75"/>
                    </a:cubicBezTo>
                    <a:close/>
                    <a:moveTo>
                      <a:pt x="3960" y="110"/>
                    </a:moveTo>
                    <a:cubicBezTo>
                      <a:pt x="3960" y="107"/>
                      <a:pt x="3959" y="104"/>
                      <a:pt x="3958" y="101"/>
                    </a:cubicBezTo>
                    <a:cubicBezTo>
                      <a:pt x="3958" y="100"/>
                      <a:pt x="3958" y="100"/>
                      <a:pt x="3958" y="100"/>
                    </a:cubicBezTo>
                    <a:cubicBezTo>
                      <a:pt x="3958" y="100"/>
                      <a:pt x="3959" y="99"/>
                      <a:pt x="3959" y="99"/>
                    </a:cubicBezTo>
                    <a:cubicBezTo>
                      <a:pt x="3960" y="101"/>
                      <a:pt x="3960" y="104"/>
                      <a:pt x="3961" y="106"/>
                    </a:cubicBezTo>
                    <a:cubicBezTo>
                      <a:pt x="3961" y="108"/>
                      <a:pt x="3961" y="109"/>
                      <a:pt x="3960" y="110"/>
                    </a:cubicBezTo>
                    <a:close/>
                    <a:moveTo>
                      <a:pt x="3961" y="93"/>
                    </a:moveTo>
                    <a:cubicBezTo>
                      <a:pt x="3962" y="91"/>
                      <a:pt x="3963" y="88"/>
                      <a:pt x="3964" y="86"/>
                    </a:cubicBezTo>
                    <a:cubicBezTo>
                      <a:pt x="3964" y="87"/>
                      <a:pt x="3965" y="87"/>
                      <a:pt x="3965" y="88"/>
                    </a:cubicBezTo>
                    <a:cubicBezTo>
                      <a:pt x="3964" y="91"/>
                      <a:pt x="3964" y="94"/>
                      <a:pt x="3963" y="97"/>
                    </a:cubicBezTo>
                    <a:cubicBezTo>
                      <a:pt x="3962" y="96"/>
                      <a:pt x="3961" y="95"/>
                      <a:pt x="3961" y="93"/>
                    </a:cubicBezTo>
                    <a:close/>
                    <a:moveTo>
                      <a:pt x="3964" y="130"/>
                    </a:moveTo>
                    <a:cubicBezTo>
                      <a:pt x="3964" y="129"/>
                      <a:pt x="3964" y="128"/>
                      <a:pt x="3964" y="126"/>
                    </a:cubicBezTo>
                    <a:cubicBezTo>
                      <a:pt x="3964" y="124"/>
                      <a:pt x="3964" y="121"/>
                      <a:pt x="3965" y="119"/>
                    </a:cubicBezTo>
                    <a:cubicBezTo>
                      <a:pt x="3965" y="120"/>
                      <a:pt x="3966" y="122"/>
                      <a:pt x="3966" y="124"/>
                    </a:cubicBezTo>
                    <a:cubicBezTo>
                      <a:pt x="3965" y="126"/>
                      <a:pt x="3965" y="128"/>
                      <a:pt x="3964" y="130"/>
                    </a:cubicBezTo>
                    <a:close/>
                    <a:moveTo>
                      <a:pt x="3968" y="108"/>
                    </a:moveTo>
                    <a:cubicBezTo>
                      <a:pt x="3968" y="107"/>
                      <a:pt x="3967" y="106"/>
                      <a:pt x="3967" y="105"/>
                    </a:cubicBezTo>
                    <a:cubicBezTo>
                      <a:pt x="3967" y="102"/>
                      <a:pt x="3968" y="99"/>
                      <a:pt x="3969" y="96"/>
                    </a:cubicBezTo>
                    <a:cubicBezTo>
                      <a:pt x="3969" y="96"/>
                      <a:pt x="3969" y="97"/>
                      <a:pt x="3969" y="97"/>
                    </a:cubicBezTo>
                    <a:cubicBezTo>
                      <a:pt x="3969" y="101"/>
                      <a:pt x="3968" y="105"/>
                      <a:pt x="3968" y="108"/>
                    </a:cubicBezTo>
                    <a:close/>
                    <a:moveTo>
                      <a:pt x="3970" y="86"/>
                    </a:moveTo>
                    <a:cubicBezTo>
                      <a:pt x="3970" y="86"/>
                      <a:pt x="3970" y="86"/>
                      <a:pt x="3970" y="86"/>
                    </a:cubicBezTo>
                    <a:cubicBezTo>
                      <a:pt x="3970" y="85"/>
                      <a:pt x="3971" y="84"/>
                      <a:pt x="3971" y="83"/>
                    </a:cubicBezTo>
                    <a:cubicBezTo>
                      <a:pt x="3971" y="84"/>
                      <a:pt x="3970" y="85"/>
                      <a:pt x="3970" y="86"/>
                    </a:cubicBezTo>
                    <a:close/>
                    <a:moveTo>
                      <a:pt x="3978" y="80"/>
                    </a:moveTo>
                    <a:cubicBezTo>
                      <a:pt x="3978" y="77"/>
                      <a:pt x="3978" y="75"/>
                      <a:pt x="3978" y="73"/>
                    </a:cubicBezTo>
                    <a:cubicBezTo>
                      <a:pt x="3979" y="73"/>
                      <a:pt x="3979" y="74"/>
                      <a:pt x="3979" y="74"/>
                    </a:cubicBezTo>
                    <a:cubicBezTo>
                      <a:pt x="3979" y="76"/>
                      <a:pt x="3979" y="78"/>
                      <a:pt x="3978" y="80"/>
                    </a:cubicBezTo>
                    <a:close/>
                    <a:moveTo>
                      <a:pt x="3990" y="93"/>
                    </a:moveTo>
                    <a:cubicBezTo>
                      <a:pt x="3989" y="95"/>
                      <a:pt x="3989" y="96"/>
                      <a:pt x="3988" y="97"/>
                    </a:cubicBezTo>
                    <a:cubicBezTo>
                      <a:pt x="3988" y="94"/>
                      <a:pt x="3988" y="91"/>
                      <a:pt x="3987" y="88"/>
                    </a:cubicBezTo>
                    <a:cubicBezTo>
                      <a:pt x="3988" y="89"/>
                      <a:pt x="3989" y="91"/>
                      <a:pt x="3990" y="93"/>
                    </a:cubicBezTo>
                    <a:close/>
                    <a:moveTo>
                      <a:pt x="3991" y="88"/>
                    </a:moveTo>
                    <a:cubicBezTo>
                      <a:pt x="3990" y="86"/>
                      <a:pt x="3989" y="85"/>
                      <a:pt x="3988" y="84"/>
                    </a:cubicBezTo>
                    <a:cubicBezTo>
                      <a:pt x="3989" y="81"/>
                      <a:pt x="3991" y="78"/>
                      <a:pt x="3993" y="75"/>
                    </a:cubicBezTo>
                    <a:cubicBezTo>
                      <a:pt x="3992" y="79"/>
                      <a:pt x="3991" y="84"/>
                      <a:pt x="3991" y="88"/>
                    </a:cubicBezTo>
                    <a:close/>
                    <a:moveTo>
                      <a:pt x="4000" y="77"/>
                    </a:moveTo>
                    <a:cubicBezTo>
                      <a:pt x="4000" y="77"/>
                      <a:pt x="4000" y="77"/>
                      <a:pt x="4000" y="77"/>
                    </a:cubicBezTo>
                    <a:cubicBezTo>
                      <a:pt x="4000" y="74"/>
                      <a:pt x="3999" y="70"/>
                      <a:pt x="3999" y="66"/>
                    </a:cubicBezTo>
                    <a:cubicBezTo>
                      <a:pt x="3999" y="65"/>
                      <a:pt x="4000" y="64"/>
                      <a:pt x="4000" y="63"/>
                    </a:cubicBezTo>
                    <a:cubicBezTo>
                      <a:pt x="4001" y="67"/>
                      <a:pt x="4001" y="72"/>
                      <a:pt x="4000" y="77"/>
                    </a:cubicBezTo>
                    <a:close/>
                    <a:moveTo>
                      <a:pt x="4003" y="72"/>
                    </a:moveTo>
                    <a:cubicBezTo>
                      <a:pt x="4003" y="67"/>
                      <a:pt x="4002" y="64"/>
                      <a:pt x="4001" y="61"/>
                    </a:cubicBezTo>
                    <a:cubicBezTo>
                      <a:pt x="4002" y="60"/>
                      <a:pt x="4003" y="58"/>
                      <a:pt x="4004" y="57"/>
                    </a:cubicBezTo>
                    <a:cubicBezTo>
                      <a:pt x="4004" y="62"/>
                      <a:pt x="4004" y="67"/>
                      <a:pt x="4003" y="72"/>
                    </a:cubicBezTo>
                    <a:close/>
                    <a:moveTo>
                      <a:pt x="4019" y="89"/>
                    </a:moveTo>
                    <a:cubicBezTo>
                      <a:pt x="4020" y="91"/>
                      <a:pt x="4021" y="92"/>
                      <a:pt x="4021" y="94"/>
                    </a:cubicBezTo>
                    <a:cubicBezTo>
                      <a:pt x="4021" y="95"/>
                      <a:pt x="4020" y="97"/>
                      <a:pt x="4020" y="98"/>
                    </a:cubicBezTo>
                    <a:cubicBezTo>
                      <a:pt x="4019" y="97"/>
                      <a:pt x="4019" y="96"/>
                      <a:pt x="4018" y="95"/>
                    </a:cubicBezTo>
                    <a:cubicBezTo>
                      <a:pt x="4018" y="93"/>
                      <a:pt x="4019" y="91"/>
                      <a:pt x="4019" y="89"/>
                    </a:cubicBezTo>
                    <a:close/>
                    <a:moveTo>
                      <a:pt x="4018" y="101"/>
                    </a:moveTo>
                    <a:cubicBezTo>
                      <a:pt x="4018" y="101"/>
                      <a:pt x="4018" y="100"/>
                      <a:pt x="4018" y="100"/>
                    </a:cubicBezTo>
                    <a:cubicBezTo>
                      <a:pt x="4018" y="100"/>
                      <a:pt x="4018" y="101"/>
                      <a:pt x="4018" y="101"/>
                    </a:cubicBezTo>
                    <a:cubicBezTo>
                      <a:pt x="4018" y="101"/>
                      <a:pt x="4018" y="101"/>
                      <a:pt x="4018" y="101"/>
                    </a:cubicBezTo>
                    <a:close/>
                    <a:moveTo>
                      <a:pt x="4020" y="122"/>
                    </a:moveTo>
                    <a:cubicBezTo>
                      <a:pt x="4020" y="121"/>
                      <a:pt x="4019" y="120"/>
                      <a:pt x="4019" y="119"/>
                    </a:cubicBezTo>
                    <a:cubicBezTo>
                      <a:pt x="4019" y="117"/>
                      <a:pt x="4019" y="115"/>
                      <a:pt x="4019" y="112"/>
                    </a:cubicBezTo>
                    <a:cubicBezTo>
                      <a:pt x="4019" y="110"/>
                      <a:pt x="4019" y="108"/>
                      <a:pt x="4020" y="106"/>
                    </a:cubicBezTo>
                    <a:cubicBezTo>
                      <a:pt x="4020" y="108"/>
                      <a:pt x="4021" y="110"/>
                      <a:pt x="4021" y="112"/>
                    </a:cubicBezTo>
                    <a:cubicBezTo>
                      <a:pt x="4021" y="115"/>
                      <a:pt x="4021" y="119"/>
                      <a:pt x="4020" y="122"/>
                    </a:cubicBezTo>
                    <a:close/>
                    <a:moveTo>
                      <a:pt x="4022" y="103"/>
                    </a:moveTo>
                    <a:cubicBezTo>
                      <a:pt x="4022" y="102"/>
                      <a:pt x="4021" y="101"/>
                      <a:pt x="4021" y="100"/>
                    </a:cubicBezTo>
                    <a:cubicBezTo>
                      <a:pt x="4021" y="99"/>
                      <a:pt x="4022" y="97"/>
                      <a:pt x="4022" y="96"/>
                    </a:cubicBezTo>
                    <a:cubicBezTo>
                      <a:pt x="4022" y="97"/>
                      <a:pt x="4023" y="97"/>
                      <a:pt x="4023" y="98"/>
                    </a:cubicBezTo>
                    <a:cubicBezTo>
                      <a:pt x="4023" y="100"/>
                      <a:pt x="4022" y="101"/>
                      <a:pt x="4022" y="103"/>
                    </a:cubicBezTo>
                    <a:close/>
                    <a:moveTo>
                      <a:pt x="4023" y="96"/>
                    </a:moveTo>
                    <a:cubicBezTo>
                      <a:pt x="4023" y="95"/>
                      <a:pt x="4023" y="95"/>
                      <a:pt x="4022" y="95"/>
                    </a:cubicBezTo>
                    <a:cubicBezTo>
                      <a:pt x="4023" y="93"/>
                      <a:pt x="4023" y="92"/>
                      <a:pt x="4024" y="91"/>
                    </a:cubicBezTo>
                    <a:cubicBezTo>
                      <a:pt x="4023" y="93"/>
                      <a:pt x="4023" y="94"/>
                      <a:pt x="4023" y="96"/>
                    </a:cubicBezTo>
                    <a:close/>
                    <a:moveTo>
                      <a:pt x="4029" y="95"/>
                    </a:moveTo>
                    <a:cubicBezTo>
                      <a:pt x="4029" y="92"/>
                      <a:pt x="4030" y="89"/>
                      <a:pt x="4030" y="86"/>
                    </a:cubicBezTo>
                    <a:cubicBezTo>
                      <a:pt x="4030" y="86"/>
                      <a:pt x="4031" y="87"/>
                      <a:pt x="4031" y="88"/>
                    </a:cubicBezTo>
                    <a:cubicBezTo>
                      <a:pt x="4031" y="90"/>
                      <a:pt x="4030" y="92"/>
                      <a:pt x="4029" y="95"/>
                    </a:cubicBezTo>
                    <a:close/>
                    <a:moveTo>
                      <a:pt x="4040" y="99"/>
                    </a:moveTo>
                    <a:cubicBezTo>
                      <a:pt x="4040" y="99"/>
                      <a:pt x="4039" y="98"/>
                      <a:pt x="4039" y="97"/>
                    </a:cubicBezTo>
                    <a:cubicBezTo>
                      <a:pt x="4039" y="93"/>
                      <a:pt x="4039" y="89"/>
                      <a:pt x="4039" y="84"/>
                    </a:cubicBezTo>
                    <a:cubicBezTo>
                      <a:pt x="4040" y="80"/>
                      <a:pt x="4043" y="76"/>
                      <a:pt x="4045" y="72"/>
                    </a:cubicBezTo>
                    <a:cubicBezTo>
                      <a:pt x="4046" y="74"/>
                      <a:pt x="4046" y="78"/>
                      <a:pt x="4047" y="82"/>
                    </a:cubicBezTo>
                    <a:cubicBezTo>
                      <a:pt x="4044" y="88"/>
                      <a:pt x="4042" y="93"/>
                      <a:pt x="4040" y="99"/>
                    </a:cubicBezTo>
                    <a:close/>
                    <a:moveTo>
                      <a:pt x="4048" y="75"/>
                    </a:moveTo>
                    <a:cubicBezTo>
                      <a:pt x="4048" y="73"/>
                      <a:pt x="4047" y="71"/>
                      <a:pt x="4047" y="69"/>
                    </a:cubicBezTo>
                    <a:cubicBezTo>
                      <a:pt x="4048" y="68"/>
                      <a:pt x="4048" y="67"/>
                      <a:pt x="4049" y="66"/>
                    </a:cubicBezTo>
                    <a:cubicBezTo>
                      <a:pt x="4049" y="69"/>
                      <a:pt x="4048" y="72"/>
                      <a:pt x="4048" y="75"/>
                    </a:cubicBezTo>
                    <a:close/>
                    <a:moveTo>
                      <a:pt x="4056" y="72"/>
                    </a:moveTo>
                    <a:cubicBezTo>
                      <a:pt x="4056" y="71"/>
                      <a:pt x="4056" y="70"/>
                      <a:pt x="4056" y="70"/>
                    </a:cubicBezTo>
                    <a:cubicBezTo>
                      <a:pt x="4056" y="69"/>
                      <a:pt x="4056" y="69"/>
                      <a:pt x="4056" y="69"/>
                    </a:cubicBezTo>
                    <a:cubicBezTo>
                      <a:pt x="4056" y="71"/>
                      <a:pt x="4056" y="72"/>
                      <a:pt x="4056" y="72"/>
                    </a:cubicBezTo>
                    <a:close/>
                    <a:moveTo>
                      <a:pt x="4056" y="67"/>
                    </a:moveTo>
                    <a:cubicBezTo>
                      <a:pt x="4056" y="67"/>
                      <a:pt x="4056" y="68"/>
                      <a:pt x="4056" y="68"/>
                    </a:cubicBezTo>
                    <a:cubicBezTo>
                      <a:pt x="4056" y="65"/>
                      <a:pt x="4055" y="61"/>
                      <a:pt x="4055" y="58"/>
                    </a:cubicBezTo>
                    <a:cubicBezTo>
                      <a:pt x="4055" y="57"/>
                      <a:pt x="4056" y="56"/>
                      <a:pt x="4057" y="56"/>
                    </a:cubicBezTo>
                    <a:cubicBezTo>
                      <a:pt x="4056" y="60"/>
                      <a:pt x="4056" y="64"/>
                      <a:pt x="4056" y="67"/>
                    </a:cubicBezTo>
                    <a:close/>
                    <a:moveTo>
                      <a:pt x="4064" y="123"/>
                    </a:moveTo>
                    <a:cubicBezTo>
                      <a:pt x="4063" y="124"/>
                      <a:pt x="4062" y="126"/>
                      <a:pt x="4062" y="127"/>
                    </a:cubicBezTo>
                    <a:cubicBezTo>
                      <a:pt x="4062" y="124"/>
                      <a:pt x="4062" y="122"/>
                      <a:pt x="4061" y="119"/>
                    </a:cubicBezTo>
                    <a:cubicBezTo>
                      <a:pt x="4063" y="116"/>
                      <a:pt x="4064" y="112"/>
                      <a:pt x="4065" y="109"/>
                    </a:cubicBezTo>
                    <a:cubicBezTo>
                      <a:pt x="4065" y="111"/>
                      <a:pt x="4065" y="112"/>
                      <a:pt x="4065" y="114"/>
                    </a:cubicBezTo>
                    <a:cubicBezTo>
                      <a:pt x="4065" y="117"/>
                      <a:pt x="4064" y="120"/>
                      <a:pt x="4064" y="123"/>
                    </a:cubicBezTo>
                    <a:close/>
                    <a:moveTo>
                      <a:pt x="4066" y="110"/>
                    </a:moveTo>
                    <a:cubicBezTo>
                      <a:pt x="4066" y="111"/>
                      <a:pt x="4066" y="112"/>
                      <a:pt x="4065" y="112"/>
                    </a:cubicBezTo>
                    <a:cubicBezTo>
                      <a:pt x="4065" y="111"/>
                      <a:pt x="4065" y="110"/>
                      <a:pt x="4065" y="109"/>
                    </a:cubicBezTo>
                    <a:cubicBezTo>
                      <a:pt x="4065" y="107"/>
                      <a:pt x="4066" y="105"/>
                      <a:pt x="4066" y="102"/>
                    </a:cubicBezTo>
                    <a:cubicBezTo>
                      <a:pt x="4066" y="105"/>
                      <a:pt x="4066" y="108"/>
                      <a:pt x="4066" y="110"/>
                    </a:cubicBezTo>
                    <a:close/>
                    <a:moveTo>
                      <a:pt x="4068" y="83"/>
                    </a:moveTo>
                    <a:cubicBezTo>
                      <a:pt x="4068" y="83"/>
                      <a:pt x="4068" y="84"/>
                      <a:pt x="4067" y="85"/>
                    </a:cubicBezTo>
                    <a:cubicBezTo>
                      <a:pt x="4067" y="85"/>
                      <a:pt x="4067" y="85"/>
                      <a:pt x="4067" y="85"/>
                    </a:cubicBezTo>
                    <a:cubicBezTo>
                      <a:pt x="4067" y="85"/>
                      <a:pt x="4067" y="85"/>
                      <a:pt x="4067" y="85"/>
                    </a:cubicBezTo>
                    <a:cubicBezTo>
                      <a:pt x="4066" y="87"/>
                      <a:pt x="4065" y="89"/>
                      <a:pt x="4064" y="91"/>
                    </a:cubicBezTo>
                    <a:cubicBezTo>
                      <a:pt x="4064" y="91"/>
                      <a:pt x="4064" y="91"/>
                      <a:pt x="4064" y="91"/>
                    </a:cubicBezTo>
                    <a:cubicBezTo>
                      <a:pt x="4064" y="91"/>
                      <a:pt x="4064" y="91"/>
                      <a:pt x="4064" y="91"/>
                    </a:cubicBezTo>
                    <a:cubicBezTo>
                      <a:pt x="4064" y="92"/>
                      <a:pt x="4063" y="94"/>
                      <a:pt x="4062" y="96"/>
                    </a:cubicBezTo>
                    <a:cubicBezTo>
                      <a:pt x="4062" y="90"/>
                      <a:pt x="4063" y="85"/>
                      <a:pt x="4065" y="79"/>
                    </a:cubicBezTo>
                    <a:cubicBezTo>
                      <a:pt x="4063" y="85"/>
                      <a:pt x="4062" y="90"/>
                      <a:pt x="4060" y="95"/>
                    </a:cubicBezTo>
                    <a:cubicBezTo>
                      <a:pt x="4060" y="85"/>
                      <a:pt x="4061" y="74"/>
                      <a:pt x="4061" y="63"/>
                    </a:cubicBezTo>
                    <a:cubicBezTo>
                      <a:pt x="4064" y="60"/>
                      <a:pt x="4067" y="58"/>
                      <a:pt x="4070" y="55"/>
                    </a:cubicBezTo>
                    <a:cubicBezTo>
                      <a:pt x="4070" y="62"/>
                      <a:pt x="4069" y="72"/>
                      <a:pt x="4068" y="83"/>
                    </a:cubicBezTo>
                    <a:close/>
                    <a:moveTo>
                      <a:pt x="4074" y="105"/>
                    </a:moveTo>
                    <a:cubicBezTo>
                      <a:pt x="4074" y="102"/>
                      <a:pt x="4074" y="99"/>
                      <a:pt x="4074" y="96"/>
                    </a:cubicBezTo>
                    <a:cubicBezTo>
                      <a:pt x="4074" y="97"/>
                      <a:pt x="4075" y="99"/>
                      <a:pt x="4075" y="100"/>
                    </a:cubicBezTo>
                    <a:cubicBezTo>
                      <a:pt x="4075" y="102"/>
                      <a:pt x="4075" y="103"/>
                      <a:pt x="4074" y="105"/>
                    </a:cubicBezTo>
                    <a:cubicBezTo>
                      <a:pt x="4074" y="105"/>
                      <a:pt x="4074" y="105"/>
                      <a:pt x="4074" y="105"/>
                    </a:cubicBezTo>
                    <a:close/>
                    <a:moveTo>
                      <a:pt x="4075" y="130"/>
                    </a:moveTo>
                    <a:cubicBezTo>
                      <a:pt x="4075" y="130"/>
                      <a:pt x="4075" y="130"/>
                      <a:pt x="4075" y="130"/>
                    </a:cubicBezTo>
                    <a:cubicBezTo>
                      <a:pt x="4075" y="129"/>
                      <a:pt x="4075" y="128"/>
                      <a:pt x="4075" y="127"/>
                    </a:cubicBezTo>
                    <a:cubicBezTo>
                      <a:pt x="4075" y="128"/>
                      <a:pt x="4075" y="128"/>
                      <a:pt x="4076" y="129"/>
                    </a:cubicBezTo>
                    <a:cubicBezTo>
                      <a:pt x="4075" y="129"/>
                      <a:pt x="4075" y="130"/>
                      <a:pt x="4075" y="130"/>
                    </a:cubicBezTo>
                    <a:close/>
                    <a:moveTo>
                      <a:pt x="4082" y="74"/>
                    </a:moveTo>
                    <a:cubicBezTo>
                      <a:pt x="4082" y="73"/>
                      <a:pt x="4082" y="71"/>
                      <a:pt x="4082" y="70"/>
                    </a:cubicBezTo>
                    <a:cubicBezTo>
                      <a:pt x="4082" y="70"/>
                      <a:pt x="4083" y="71"/>
                      <a:pt x="4083" y="72"/>
                    </a:cubicBezTo>
                    <a:cubicBezTo>
                      <a:pt x="4083" y="72"/>
                      <a:pt x="4083" y="73"/>
                      <a:pt x="4082" y="74"/>
                    </a:cubicBezTo>
                    <a:close/>
                    <a:moveTo>
                      <a:pt x="4086" y="139"/>
                    </a:moveTo>
                    <a:cubicBezTo>
                      <a:pt x="4086" y="140"/>
                      <a:pt x="4086" y="141"/>
                      <a:pt x="4086" y="142"/>
                    </a:cubicBezTo>
                    <a:cubicBezTo>
                      <a:pt x="4086" y="142"/>
                      <a:pt x="4086" y="141"/>
                      <a:pt x="4086" y="139"/>
                    </a:cubicBezTo>
                    <a:cubicBezTo>
                      <a:pt x="4086" y="138"/>
                      <a:pt x="4086" y="137"/>
                      <a:pt x="4086" y="136"/>
                    </a:cubicBezTo>
                    <a:cubicBezTo>
                      <a:pt x="4086" y="137"/>
                      <a:pt x="4086" y="137"/>
                      <a:pt x="4086" y="137"/>
                    </a:cubicBezTo>
                    <a:cubicBezTo>
                      <a:pt x="4086" y="138"/>
                      <a:pt x="4086" y="139"/>
                      <a:pt x="4086" y="139"/>
                    </a:cubicBezTo>
                    <a:close/>
                    <a:moveTo>
                      <a:pt x="4088" y="122"/>
                    </a:moveTo>
                    <a:cubicBezTo>
                      <a:pt x="4088" y="122"/>
                      <a:pt x="4088" y="122"/>
                      <a:pt x="4087" y="122"/>
                    </a:cubicBezTo>
                    <a:cubicBezTo>
                      <a:pt x="4088" y="121"/>
                      <a:pt x="4088" y="121"/>
                      <a:pt x="4088" y="121"/>
                    </a:cubicBezTo>
                    <a:cubicBezTo>
                      <a:pt x="4088" y="121"/>
                      <a:pt x="4088" y="122"/>
                      <a:pt x="4088" y="122"/>
                    </a:cubicBezTo>
                    <a:close/>
                    <a:moveTo>
                      <a:pt x="4089" y="110"/>
                    </a:moveTo>
                    <a:cubicBezTo>
                      <a:pt x="4088" y="112"/>
                      <a:pt x="4087" y="114"/>
                      <a:pt x="4086" y="116"/>
                    </a:cubicBezTo>
                    <a:cubicBezTo>
                      <a:pt x="4086" y="116"/>
                      <a:pt x="4086" y="117"/>
                      <a:pt x="4086" y="117"/>
                    </a:cubicBezTo>
                    <a:cubicBezTo>
                      <a:pt x="4086" y="113"/>
                      <a:pt x="4085" y="108"/>
                      <a:pt x="4085" y="104"/>
                    </a:cubicBezTo>
                    <a:cubicBezTo>
                      <a:pt x="4086" y="101"/>
                      <a:pt x="4086" y="98"/>
                      <a:pt x="4087" y="96"/>
                    </a:cubicBezTo>
                    <a:cubicBezTo>
                      <a:pt x="4088" y="95"/>
                      <a:pt x="4088" y="95"/>
                      <a:pt x="4088" y="95"/>
                    </a:cubicBezTo>
                    <a:cubicBezTo>
                      <a:pt x="4088" y="98"/>
                      <a:pt x="4089" y="101"/>
                      <a:pt x="4089" y="104"/>
                    </a:cubicBezTo>
                    <a:cubicBezTo>
                      <a:pt x="4089" y="106"/>
                      <a:pt x="4089" y="108"/>
                      <a:pt x="4089" y="110"/>
                    </a:cubicBezTo>
                    <a:close/>
                    <a:moveTo>
                      <a:pt x="4090" y="99"/>
                    </a:moveTo>
                    <a:cubicBezTo>
                      <a:pt x="4089" y="97"/>
                      <a:pt x="4089" y="96"/>
                      <a:pt x="4088" y="94"/>
                    </a:cubicBezTo>
                    <a:cubicBezTo>
                      <a:pt x="4089" y="93"/>
                      <a:pt x="4090" y="92"/>
                      <a:pt x="4090" y="91"/>
                    </a:cubicBezTo>
                    <a:cubicBezTo>
                      <a:pt x="4090" y="94"/>
                      <a:pt x="4090" y="96"/>
                      <a:pt x="4090" y="99"/>
                    </a:cubicBezTo>
                    <a:close/>
                    <a:moveTo>
                      <a:pt x="4084" y="91"/>
                    </a:moveTo>
                    <a:cubicBezTo>
                      <a:pt x="4084" y="89"/>
                      <a:pt x="4084" y="88"/>
                      <a:pt x="4083" y="87"/>
                    </a:cubicBezTo>
                    <a:cubicBezTo>
                      <a:pt x="4085" y="83"/>
                      <a:pt x="4086" y="80"/>
                      <a:pt x="4087" y="76"/>
                    </a:cubicBezTo>
                    <a:cubicBezTo>
                      <a:pt x="4088" y="78"/>
                      <a:pt x="4090" y="80"/>
                      <a:pt x="4091" y="82"/>
                    </a:cubicBezTo>
                    <a:cubicBezTo>
                      <a:pt x="4088" y="85"/>
                      <a:pt x="4086" y="88"/>
                      <a:pt x="4084" y="91"/>
                    </a:cubicBezTo>
                    <a:close/>
                    <a:moveTo>
                      <a:pt x="4091" y="79"/>
                    </a:moveTo>
                    <a:cubicBezTo>
                      <a:pt x="4090" y="77"/>
                      <a:pt x="4089" y="76"/>
                      <a:pt x="4088" y="75"/>
                    </a:cubicBezTo>
                    <a:cubicBezTo>
                      <a:pt x="4089" y="72"/>
                      <a:pt x="4091" y="68"/>
                      <a:pt x="4092" y="65"/>
                    </a:cubicBezTo>
                    <a:cubicBezTo>
                      <a:pt x="4092" y="68"/>
                      <a:pt x="4092" y="73"/>
                      <a:pt x="4091" y="79"/>
                    </a:cubicBezTo>
                    <a:close/>
                    <a:moveTo>
                      <a:pt x="4109" y="54"/>
                    </a:moveTo>
                    <a:cubicBezTo>
                      <a:pt x="4109" y="56"/>
                      <a:pt x="4108" y="58"/>
                      <a:pt x="4108" y="61"/>
                    </a:cubicBezTo>
                    <a:cubicBezTo>
                      <a:pt x="4104" y="65"/>
                      <a:pt x="4100" y="69"/>
                      <a:pt x="4097" y="74"/>
                    </a:cubicBezTo>
                    <a:cubicBezTo>
                      <a:pt x="4100" y="67"/>
                      <a:pt x="4104" y="60"/>
                      <a:pt x="4109" y="54"/>
                    </a:cubicBezTo>
                    <a:close/>
                    <a:moveTo>
                      <a:pt x="4095" y="89"/>
                    </a:moveTo>
                    <a:cubicBezTo>
                      <a:pt x="4095" y="90"/>
                      <a:pt x="4096" y="91"/>
                      <a:pt x="4096" y="92"/>
                    </a:cubicBezTo>
                    <a:cubicBezTo>
                      <a:pt x="4096" y="92"/>
                      <a:pt x="4095" y="93"/>
                      <a:pt x="4095" y="94"/>
                    </a:cubicBezTo>
                    <a:cubicBezTo>
                      <a:pt x="4095" y="92"/>
                      <a:pt x="4095" y="91"/>
                      <a:pt x="4095" y="89"/>
                    </a:cubicBezTo>
                    <a:close/>
                    <a:moveTo>
                      <a:pt x="4097" y="127"/>
                    </a:moveTo>
                    <a:cubicBezTo>
                      <a:pt x="4097" y="125"/>
                      <a:pt x="4097" y="124"/>
                      <a:pt x="4096" y="122"/>
                    </a:cubicBezTo>
                    <a:cubicBezTo>
                      <a:pt x="4096" y="117"/>
                      <a:pt x="4096" y="111"/>
                      <a:pt x="4096" y="105"/>
                    </a:cubicBezTo>
                    <a:cubicBezTo>
                      <a:pt x="4097" y="104"/>
                      <a:pt x="4097" y="102"/>
                      <a:pt x="4098" y="101"/>
                    </a:cubicBezTo>
                    <a:cubicBezTo>
                      <a:pt x="4097" y="102"/>
                      <a:pt x="4097" y="103"/>
                      <a:pt x="4096" y="105"/>
                    </a:cubicBezTo>
                    <a:cubicBezTo>
                      <a:pt x="4095" y="102"/>
                      <a:pt x="4095" y="99"/>
                      <a:pt x="4095" y="96"/>
                    </a:cubicBezTo>
                    <a:cubicBezTo>
                      <a:pt x="4096" y="95"/>
                      <a:pt x="4096" y="94"/>
                      <a:pt x="4096" y="93"/>
                    </a:cubicBezTo>
                    <a:cubicBezTo>
                      <a:pt x="4097" y="95"/>
                      <a:pt x="4098" y="97"/>
                      <a:pt x="4099" y="100"/>
                    </a:cubicBezTo>
                    <a:cubicBezTo>
                      <a:pt x="4099" y="100"/>
                      <a:pt x="4099" y="100"/>
                      <a:pt x="4098" y="101"/>
                    </a:cubicBezTo>
                    <a:cubicBezTo>
                      <a:pt x="4099" y="100"/>
                      <a:pt x="4099" y="100"/>
                      <a:pt x="4099" y="100"/>
                    </a:cubicBezTo>
                    <a:cubicBezTo>
                      <a:pt x="4100" y="101"/>
                      <a:pt x="4100" y="102"/>
                      <a:pt x="4101" y="103"/>
                    </a:cubicBezTo>
                    <a:cubicBezTo>
                      <a:pt x="4099" y="112"/>
                      <a:pt x="4098" y="120"/>
                      <a:pt x="4097" y="127"/>
                    </a:cubicBezTo>
                    <a:close/>
                    <a:moveTo>
                      <a:pt x="4098" y="87"/>
                    </a:moveTo>
                    <a:cubicBezTo>
                      <a:pt x="4099" y="86"/>
                      <a:pt x="4100" y="84"/>
                      <a:pt x="4101" y="83"/>
                    </a:cubicBezTo>
                    <a:cubicBezTo>
                      <a:pt x="4100" y="84"/>
                      <a:pt x="4099" y="86"/>
                      <a:pt x="4098" y="87"/>
                    </a:cubicBezTo>
                    <a:cubicBezTo>
                      <a:pt x="4097" y="86"/>
                      <a:pt x="4096" y="85"/>
                      <a:pt x="4095" y="83"/>
                    </a:cubicBezTo>
                    <a:cubicBezTo>
                      <a:pt x="4099" y="78"/>
                      <a:pt x="4103" y="72"/>
                      <a:pt x="4106" y="67"/>
                    </a:cubicBezTo>
                    <a:cubicBezTo>
                      <a:pt x="4106" y="72"/>
                      <a:pt x="4105" y="76"/>
                      <a:pt x="4104" y="81"/>
                    </a:cubicBezTo>
                    <a:cubicBezTo>
                      <a:pt x="4104" y="80"/>
                      <a:pt x="4103" y="79"/>
                      <a:pt x="4103" y="79"/>
                    </a:cubicBezTo>
                    <a:cubicBezTo>
                      <a:pt x="4103" y="78"/>
                      <a:pt x="4104" y="77"/>
                      <a:pt x="4105" y="75"/>
                    </a:cubicBezTo>
                    <a:cubicBezTo>
                      <a:pt x="4104" y="76"/>
                      <a:pt x="4103" y="77"/>
                      <a:pt x="4103" y="79"/>
                    </a:cubicBezTo>
                    <a:cubicBezTo>
                      <a:pt x="4102" y="78"/>
                      <a:pt x="4102" y="77"/>
                      <a:pt x="4101" y="77"/>
                    </a:cubicBezTo>
                    <a:cubicBezTo>
                      <a:pt x="4101" y="78"/>
                      <a:pt x="4102" y="79"/>
                      <a:pt x="4102" y="79"/>
                    </a:cubicBezTo>
                    <a:cubicBezTo>
                      <a:pt x="4102" y="80"/>
                      <a:pt x="4101" y="81"/>
                      <a:pt x="4101" y="83"/>
                    </a:cubicBezTo>
                    <a:cubicBezTo>
                      <a:pt x="4101" y="82"/>
                      <a:pt x="4102" y="81"/>
                      <a:pt x="4102" y="80"/>
                    </a:cubicBezTo>
                    <a:cubicBezTo>
                      <a:pt x="4103" y="81"/>
                      <a:pt x="4103" y="82"/>
                      <a:pt x="4104" y="84"/>
                    </a:cubicBezTo>
                    <a:cubicBezTo>
                      <a:pt x="4103" y="87"/>
                      <a:pt x="4103" y="90"/>
                      <a:pt x="4102" y="93"/>
                    </a:cubicBezTo>
                    <a:cubicBezTo>
                      <a:pt x="4101" y="91"/>
                      <a:pt x="4100" y="89"/>
                      <a:pt x="4098" y="87"/>
                    </a:cubicBezTo>
                    <a:close/>
                    <a:moveTo>
                      <a:pt x="4103" y="144"/>
                    </a:moveTo>
                    <a:cubicBezTo>
                      <a:pt x="4103" y="144"/>
                      <a:pt x="4103" y="143"/>
                      <a:pt x="4103" y="143"/>
                    </a:cubicBezTo>
                    <a:cubicBezTo>
                      <a:pt x="4103" y="140"/>
                      <a:pt x="4103" y="136"/>
                      <a:pt x="4103" y="131"/>
                    </a:cubicBezTo>
                    <a:cubicBezTo>
                      <a:pt x="4104" y="128"/>
                      <a:pt x="4105" y="126"/>
                      <a:pt x="4105" y="125"/>
                    </a:cubicBezTo>
                    <a:cubicBezTo>
                      <a:pt x="4105" y="125"/>
                      <a:pt x="4105" y="124"/>
                      <a:pt x="4105" y="124"/>
                    </a:cubicBezTo>
                    <a:cubicBezTo>
                      <a:pt x="4104" y="124"/>
                      <a:pt x="4104" y="124"/>
                      <a:pt x="4104" y="124"/>
                    </a:cubicBezTo>
                    <a:cubicBezTo>
                      <a:pt x="4104" y="122"/>
                      <a:pt x="4104" y="120"/>
                      <a:pt x="4104" y="118"/>
                    </a:cubicBezTo>
                    <a:cubicBezTo>
                      <a:pt x="4105" y="121"/>
                      <a:pt x="4106" y="125"/>
                      <a:pt x="4106" y="128"/>
                    </a:cubicBezTo>
                    <a:cubicBezTo>
                      <a:pt x="4105" y="136"/>
                      <a:pt x="4104" y="141"/>
                      <a:pt x="4103" y="144"/>
                    </a:cubicBezTo>
                    <a:close/>
                    <a:moveTo>
                      <a:pt x="4110" y="107"/>
                    </a:moveTo>
                    <a:cubicBezTo>
                      <a:pt x="4109" y="105"/>
                      <a:pt x="4108" y="102"/>
                      <a:pt x="4106" y="100"/>
                    </a:cubicBezTo>
                    <a:cubicBezTo>
                      <a:pt x="4107" y="97"/>
                      <a:pt x="4107" y="95"/>
                      <a:pt x="4107" y="93"/>
                    </a:cubicBezTo>
                    <a:cubicBezTo>
                      <a:pt x="4108" y="96"/>
                      <a:pt x="4110" y="99"/>
                      <a:pt x="4111" y="102"/>
                    </a:cubicBezTo>
                    <a:cubicBezTo>
                      <a:pt x="4111" y="104"/>
                      <a:pt x="4110" y="105"/>
                      <a:pt x="4110" y="107"/>
                    </a:cubicBezTo>
                    <a:close/>
                    <a:moveTo>
                      <a:pt x="4111" y="159"/>
                    </a:moveTo>
                    <a:cubicBezTo>
                      <a:pt x="4111" y="159"/>
                      <a:pt x="4111" y="159"/>
                      <a:pt x="4111" y="159"/>
                    </a:cubicBezTo>
                    <a:cubicBezTo>
                      <a:pt x="4111" y="159"/>
                      <a:pt x="4111" y="159"/>
                      <a:pt x="4112" y="159"/>
                    </a:cubicBezTo>
                    <a:cubicBezTo>
                      <a:pt x="4111" y="159"/>
                      <a:pt x="4111" y="159"/>
                      <a:pt x="4111" y="159"/>
                    </a:cubicBezTo>
                    <a:close/>
                    <a:moveTo>
                      <a:pt x="4112" y="96"/>
                    </a:moveTo>
                    <a:cubicBezTo>
                      <a:pt x="4111" y="93"/>
                      <a:pt x="4109" y="91"/>
                      <a:pt x="4108" y="88"/>
                    </a:cubicBezTo>
                    <a:cubicBezTo>
                      <a:pt x="4110" y="85"/>
                      <a:pt x="4112" y="82"/>
                      <a:pt x="4114" y="79"/>
                    </a:cubicBezTo>
                    <a:cubicBezTo>
                      <a:pt x="4114" y="84"/>
                      <a:pt x="4113" y="90"/>
                      <a:pt x="4112" y="96"/>
                    </a:cubicBezTo>
                    <a:close/>
                    <a:moveTo>
                      <a:pt x="4115" y="75"/>
                    </a:moveTo>
                    <a:cubicBezTo>
                      <a:pt x="4113" y="78"/>
                      <a:pt x="4110" y="82"/>
                      <a:pt x="4108" y="86"/>
                    </a:cubicBezTo>
                    <a:cubicBezTo>
                      <a:pt x="4109" y="77"/>
                      <a:pt x="4110" y="68"/>
                      <a:pt x="4111" y="61"/>
                    </a:cubicBezTo>
                    <a:cubicBezTo>
                      <a:pt x="4113" y="58"/>
                      <a:pt x="4115" y="55"/>
                      <a:pt x="4117" y="53"/>
                    </a:cubicBezTo>
                    <a:cubicBezTo>
                      <a:pt x="4117" y="58"/>
                      <a:pt x="4116" y="66"/>
                      <a:pt x="4115" y="75"/>
                    </a:cubicBezTo>
                    <a:close/>
                    <a:moveTo>
                      <a:pt x="4122" y="139"/>
                    </a:moveTo>
                    <a:cubicBezTo>
                      <a:pt x="4122" y="139"/>
                      <a:pt x="4121" y="139"/>
                      <a:pt x="4121" y="139"/>
                    </a:cubicBezTo>
                    <a:cubicBezTo>
                      <a:pt x="4121" y="138"/>
                      <a:pt x="4121" y="138"/>
                      <a:pt x="4122" y="138"/>
                    </a:cubicBezTo>
                    <a:cubicBezTo>
                      <a:pt x="4122" y="138"/>
                      <a:pt x="4122" y="138"/>
                      <a:pt x="4122" y="138"/>
                    </a:cubicBezTo>
                    <a:cubicBezTo>
                      <a:pt x="4122" y="139"/>
                      <a:pt x="4122" y="139"/>
                      <a:pt x="4122" y="139"/>
                    </a:cubicBezTo>
                    <a:close/>
                    <a:moveTo>
                      <a:pt x="4147" y="137"/>
                    </a:moveTo>
                    <a:cubicBezTo>
                      <a:pt x="4147" y="136"/>
                      <a:pt x="4146" y="135"/>
                      <a:pt x="4146" y="133"/>
                    </a:cubicBezTo>
                    <a:cubicBezTo>
                      <a:pt x="4146" y="132"/>
                      <a:pt x="4146" y="130"/>
                      <a:pt x="4146" y="128"/>
                    </a:cubicBezTo>
                    <a:cubicBezTo>
                      <a:pt x="4146" y="131"/>
                      <a:pt x="4147" y="133"/>
                      <a:pt x="4148" y="135"/>
                    </a:cubicBezTo>
                    <a:cubicBezTo>
                      <a:pt x="4148" y="136"/>
                      <a:pt x="4147" y="137"/>
                      <a:pt x="4147" y="137"/>
                    </a:cubicBezTo>
                    <a:close/>
                    <a:moveTo>
                      <a:pt x="4153" y="99"/>
                    </a:moveTo>
                    <a:cubicBezTo>
                      <a:pt x="4152" y="95"/>
                      <a:pt x="4150" y="92"/>
                      <a:pt x="4148" y="90"/>
                    </a:cubicBezTo>
                    <a:cubicBezTo>
                      <a:pt x="4150" y="93"/>
                      <a:pt x="4152" y="97"/>
                      <a:pt x="4153" y="101"/>
                    </a:cubicBezTo>
                    <a:cubicBezTo>
                      <a:pt x="4152" y="110"/>
                      <a:pt x="4151" y="118"/>
                      <a:pt x="4149" y="125"/>
                    </a:cubicBezTo>
                    <a:cubicBezTo>
                      <a:pt x="4148" y="122"/>
                      <a:pt x="4147" y="119"/>
                      <a:pt x="4147" y="116"/>
                    </a:cubicBezTo>
                    <a:cubicBezTo>
                      <a:pt x="4147" y="102"/>
                      <a:pt x="4148" y="86"/>
                      <a:pt x="4149" y="72"/>
                    </a:cubicBezTo>
                    <a:cubicBezTo>
                      <a:pt x="4151" y="75"/>
                      <a:pt x="4154" y="79"/>
                      <a:pt x="4156" y="82"/>
                    </a:cubicBezTo>
                    <a:cubicBezTo>
                      <a:pt x="4155" y="88"/>
                      <a:pt x="4154" y="93"/>
                      <a:pt x="4153" y="99"/>
                    </a:cubicBezTo>
                    <a:close/>
                    <a:moveTo>
                      <a:pt x="4156" y="142"/>
                    </a:moveTo>
                    <a:cubicBezTo>
                      <a:pt x="4157" y="134"/>
                      <a:pt x="4158" y="127"/>
                      <a:pt x="4158" y="121"/>
                    </a:cubicBezTo>
                    <a:cubicBezTo>
                      <a:pt x="4158" y="123"/>
                      <a:pt x="4159" y="125"/>
                      <a:pt x="4159" y="127"/>
                    </a:cubicBezTo>
                    <a:cubicBezTo>
                      <a:pt x="4158" y="136"/>
                      <a:pt x="4156" y="142"/>
                      <a:pt x="4156" y="142"/>
                    </a:cubicBezTo>
                    <a:close/>
                    <a:moveTo>
                      <a:pt x="4160" y="144"/>
                    </a:moveTo>
                    <a:cubicBezTo>
                      <a:pt x="4160" y="142"/>
                      <a:pt x="4160" y="140"/>
                      <a:pt x="4161" y="137"/>
                    </a:cubicBezTo>
                    <a:cubicBezTo>
                      <a:pt x="4161" y="138"/>
                      <a:pt x="4161" y="138"/>
                      <a:pt x="4161" y="138"/>
                    </a:cubicBezTo>
                    <a:cubicBezTo>
                      <a:pt x="4160" y="142"/>
                      <a:pt x="4160" y="144"/>
                      <a:pt x="4160" y="144"/>
                    </a:cubicBezTo>
                    <a:close/>
                    <a:moveTo>
                      <a:pt x="4159" y="110"/>
                    </a:moveTo>
                    <a:cubicBezTo>
                      <a:pt x="4159" y="103"/>
                      <a:pt x="4160" y="96"/>
                      <a:pt x="4160" y="90"/>
                    </a:cubicBezTo>
                    <a:cubicBezTo>
                      <a:pt x="4162" y="93"/>
                      <a:pt x="4163" y="96"/>
                      <a:pt x="4164" y="99"/>
                    </a:cubicBezTo>
                    <a:cubicBezTo>
                      <a:pt x="4163" y="105"/>
                      <a:pt x="4162" y="111"/>
                      <a:pt x="4161" y="116"/>
                    </a:cubicBezTo>
                    <a:cubicBezTo>
                      <a:pt x="4160" y="114"/>
                      <a:pt x="4159" y="112"/>
                      <a:pt x="4159" y="110"/>
                    </a:cubicBezTo>
                    <a:close/>
                    <a:moveTo>
                      <a:pt x="4164" y="124"/>
                    </a:moveTo>
                    <a:cubicBezTo>
                      <a:pt x="4163" y="123"/>
                      <a:pt x="4163" y="122"/>
                      <a:pt x="4163" y="121"/>
                    </a:cubicBezTo>
                    <a:cubicBezTo>
                      <a:pt x="4163" y="115"/>
                      <a:pt x="4164" y="109"/>
                      <a:pt x="4165" y="103"/>
                    </a:cubicBezTo>
                    <a:cubicBezTo>
                      <a:pt x="4165" y="105"/>
                      <a:pt x="4166" y="107"/>
                      <a:pt x="4167" y="109"/>
                    </a:cubicBezTo>
                    <a:cubicBezTo>
                      <a:pt x="4166" y="114"/>
                      <a:pt x="4165" y="119"/>
                      <a:pt x="4164" y="124"/>
                    </a:cubicBezTo>
                    <a:close/>
                    <a:moveTo>
                      <a:pt x="4169" y="146"/>
                    </a:moveTo>
                    <a:cubicBezTo>
                      <a:pt x="4169" y="145"/>
                      <a:pt x="4169" y="145"/>
                      <a:pt x="4169" y="145"/>
                    </a:cubicBezTo>
                    <a:cubicBezTo>
                      <a:pt x="4170" y="144"/>
                      <a:pt x="4170" y="143"/>
                      <a:pt x="4170" y="141"/>
                    </a:cubicBezTo>
                    <a:cubicBezTo>
                      <a:pt x="4170" y="142"/>
                      <a:pt x="4170" y="143"/>
                      <a:pt x="4170" y="144"/>
                    </a:cubicBezTo>
                    <a:cubicBezTo>
                      <a:pt x="4170" y="145"/>
                      <a:pt x="4170" y="145"/>
                      <a:pt x="4169" y="146"/>
                    </a:cubicBezTo>
                    <a:close/>
                    <a:moveTo>
                      <a:pt x="4193" y="118"/>
                    </a:moveTo>
                    <a:cubicBezTo>
                      <a:pt x="4192" y="114"/>
                      <a:pt x="4190" y="111"/>
                      <a:pt x="4189" y="107"/>
                    </a:cubicBezTo>
                    <a:cubicBezTo>
                      <a:pt x="4189" y="96"/>
                      <a:pt x="4189" y="84"/>
                      <a:pt x="4189" y="74"/>
                    </a:cubicBezTo>
                    <a:cubicBezTo>
                      <a:pt x="4189" y="70"/>
                      <a:pt x="4189" y="67"/>
                      <a:pt x="4188" y="65"/>
                    </a:cubicBezTo>
                    <a:cubicBezTo>
                      <a:pt x="4189" y="74"/>
                      <a:pt x="4193" y="84"/>
                      <a:pt x="4196" y="94"/>
                    </a:cubicBezTo>
                    <a:cubicBezTo>
                      <a:pt x="4195" y="102"/>
                      <a:pt x="4194" y="110"/>
                      <a:pt x="4193" y="118"/>
                    </a:cubicBezTo>
                    <a:close/>
                    <a:moveTo>
                      <a:pt x="4222" y="124"/>
                    </a:moveTo>
                    <a:cubicBezTo>
                      <a:pt x="4221" y="122"/>
                      <a:pt x="4221" y="120"/>
                      <a:pt x="4220" y="117"/>
                    </a:cubicBezTo>
                    <a:cubicBezTo>
                      <a:pt x="4221" y="109"/>
                      <a:pt x="4222" y="100"/>
                      <a:pt x="4223" y="92"/>
                    </a:cubicBezTo>
                    <a:cubicBezTo>
                      <a:pt x="4225" y="96"/>
                      <a:pt x="4226" y="100"/>
                      <a:pt x="4226" y="104"/>
                    </a:cubicBezTo>
                    <a:cubicBezTo>
                      <a:pt x="4225" y="111"/>
                      <a:pt x="4223" y="118"/>
                      <a:pt x="4222" y="124"/>
                    </a:cubicBezTo>
                    <a:close/>
                    <a:moveTo>
                      <a:pt x="4262" y="133"/>
                    </a:moveTo>
                    <a:cubicBezTo>
                      <a:pt x="4262" y="130"/>
                      <a:pt x="4261" y="126"/>
                      <a:pt x="4260" y="122"/>
                    </a:cubicBezTo>
                    <a:cubicBezTo>
                      <a:pt x="4260" y="112"/>
                      <a:pt x="4260" y="100"/>
                      <a:pt x="4261" y="88"/>
                    </a:cubicBezTo>
                    <a:cubicBezTo>
                      <a:pt x="4263" y="96"/>
                      <a:pt x="4265" y="104"/>
                      <a:pt x="4265" y="111"/>
                    </a:cubicBezTo>
                    <a:cubicBezTo>
                      <a:pt x="4266" y="117"/>
                      <a:pt x="4266" y="117"/>
                      <a:pt x="4266" y="117"/>
                    </a:cubicBezTo>
                    <a:cubicBezTo>
                      <a:pt x="4264" y="123"/>
                      <a:pt x="4263" y="129"/>
                      <a:pt x="4262" y="133"/>
                    </a:cubicBezTo>
                    <a:close/>
                    <a:moveTo>
                      <a:pt x="4275" y="110"/>
                    </a:moveTo>
                    <a:cubicBezTo>
                      <a:pt x="4275" y="113"/>
                      <a:pt x="4275" y="116"/>
                      <a:pt x="4275" y="119"/>
                    </a:cubicBezTo>
                    <a:cubicBezTo>
                      <a:pt x="4274" y="122"/>
                      <a:pt x="4274" y="124"/>
                      <a:pt x="4273" y="127"/>
                    </a:cubicBezTo>
                    <a:cubicBezTo>
                      <a:pt x="4273" y="119"/>
                      <a:pt x="4272" y="111"/>
                      <a:pt x="4271" y="104"/>
                    </a:cubicBezTo>
                    <a:cubicBezTo>
                      <a:pt x="4272" y="98"/>
                      <a:pt x="4272" y="91"/>
                      <a:pt x="4273" y="86"/>
                    </a:cubicBezTo>
                    <a:cubicBezTo>
                      <a:pt x="4275" y="93"/>
                      <a:pt x="4275" y="102"/>
                      <a:pt x="4275" y="110"/>
                    </a:cubicBezTo>
                    <a:close/>
                    <a:moveTo>
                      <a:pt x="4285" y="142"/>
                    </a:moveTo>
                    <a:cubicBezTo>
                      <a:pt x="4285" y="142"/>
                      <a:pt x="4285" y="141"/>
                      <a:pt x="4286" y="138"/>
                    </a:cubicBezTo>
                    <a:cubicBezTo>
                      <a:pt x="4287" y="120"/>
                      <a:pt x="4286" y="96"/>
                      <a:pt x="4285" y="77"/>
                    </a:cubicBezTo>
                    <a:cubicBezTo>
                      <a:pt x="4287" y="81"/>
                      <a:pt x="4289" y="86"/>
                      <a:pt x="4290" y="92"/>
                    </a:cubicBezTo>
                    <a:cubicBezTo>
                      <a:pt x="4288" y="108"/>
                      <a:pt x="4286" y="129"/>
                      <a:pt x="4286" y="138"/>
                    </a:cubicBezTo>
                    <a:cubicBezTo>
                      <a:pt x="4285" y="139"/>
                      <a:pt x="4285" y="141"/>
                      <a:pt x="4285" y="142"/>
                    </a:cubicBezTo>
                    <a:close/>
                    <a:moveTo>
                      <a:pt x="4289" y="129"/>
                    </a:moveTo>
                    <a:cubicBezTo>
                      <a:pt x="4289" y="119"/>
                      <a:pt x="4290" y="107"/>
                      <a:pt x="4291" y="97"/>
                    </a:cubicBezTo>
                    <a:cubicBezTo>
                      <a:pt x="4291" y="100"/>
                      <a:pt x="4291" y="103"/>
                      <a:pt x="4291" y="106"/>
                    </a:cubicBezTo>
                    <a:cubicBezTo>
                      <a:pt x="4291" y="114"/>
                      <a:pt x="4290" y="121"/>
                      <a:pt x="4289" y="129"/>
                    </a:cubicBezTo>
                    <a:close/>
                    <a:moveTo>
                      <a:pt x="4300" y="125"/>
                    </a:moveTo>
                    <a:cubicBezTo>
                      <a:pt x="4301" y="120"/>
                      <a:pt x="4301" y="113"/>
                      <a:pt x="4301" y="107"/>
                    </a:cubicBezTo>
                    <a:cubicBezTo>
                      <a:pt x="4301" y="114"/>
                      <a:pt x="4301" y="120"/>
                      <a:pt x="4300" y="125"/>
                    </a:cubicBezTo>
                    <a:close/>
                    <a:moveTo>
                      <a:pt x="4315" y="112"/>
                    </a:moveTo>
                    <a:cubicBezTo>
                      <a:pt x="4315" y="105"/>
                      <a:pt x="4315" y="98"/>
                      <a:pt x="4315" y="91"/>
                    </a:cubicBezTo>
                    <a:cubicBezTo>
                      <a:pt x="4316" y="95"/>
                      <a:pt x="4316" y="99"/>
                      <a:pt x="4316" y="103"/>
                    </a:cubicBezTo>
                    <a:cubicBezTo>
                      <a:pt x="4316" y="106"/>
                      <a:pt x="4316" y="109"/>
                      <a:pt x="4315" y="112"/>
                    </a:cubicBezTo>
                    <a:close/>
                    <a:moveTo>
                      <a:pt x="4326" y="129"/>
                    </a:moveTo>
                    <a:cubicBezTo>
                      <a:pt x="4326" y="129"/>
                      <a:pt x="4326" y="129"/>
                      <a:pt x="4325" y="130"/>
                    </a:cubicBezTo>
                    <a:cubicBezTo>
                      <a:pt x="4325" y="132"/>
                      <a:pt x="4324" y="134"/>
                      <a:pt x="4324" y="137"/>
                    </a:cubicBezTo>
                    <a:cubicBezTo>
                      <a:pt x="4324" y="136"/>
                      <a:pt x="4324" y="136"/>
                      <a:pt x="4324" y="136"/>
                    </a:cubicBezTo>
                    <a:cubicBezTo>
                      <a:pt x="4324" y="134"/>
                      <a:pt x="4325" y="132"/>
                      <a:pt x="4325" y="130"/>
                    </a:cubicBezTo>
                    <a:cubicBezTo>
                      <a:pt x="4326" y="129"/>
                      <a:pt x="4326" y="129"/>
                      <a:pt x="4326" y="129"/>
                    </a:cubicBezTo>
                    <a:cubicBezTo>
                      <a:pt x="4326" y="129"/>
                      <a:pt x="4326" y="129"/>
                      <a:pt x="4326" y="129"/>
                    </a:cubicBezTo>
                    <a:close/>
                    <a:moveTo>
                      <a:pt x="4362" y="130"/>
                    </a:moveTo>
                    <a:cubicBezTo>
                      <a:pt x="4362" y="132"/>
                      <a:pt x="4361" y="134"/>
                      <a:pt x="4360" y="136"/>
                    </a:cubicBezTo>
                    <a:cubicBezTo>
                      <a:pt x="4360" y="131"/>
                      <a:pt x="4360" y="126"/>
                      <a:pt x="4360" y="121"/>
                    </a:cubicBezTo>
                    <a:cubicBezTo>
                      <a:pt x="4362" y="115"/>
                      <a:pt x="4364" y="110"/>
                      <a:pt x="4365" y="104"/>
                    </a:cubicBezTo>
                    <a:cubicBezTo>
                      <a:pt x="4364" y="114"/>
                      <a:pt x="4363" y="123"/>
                      <a:pt x="4362" y="130"/>
                    </a:cubicBezTo>
                    <a:close/>
                    <a:moveTo>
                      <a:pt x="4378" y="124"/>
                    </a:moveTo>
                    <a:cubicBezTo>
                      <a:pt x="4378" y="110"/>
                      <a:pt x="4380" y="94"/>
                      <a:pt x="4381" y="83"/>
                    </a:cubicBezTo>
                    <a:cubicBezTo>
                      <a:pt x="4381" y="87"/>
                      <a:pt x="4381" y="91"/>
                      <a:pt x="4381" y="95"/>
                    </a:cubicBezTo>
                    <a:cubicBezTo>
                      <a:pt x="4381" y="105"/>
                      <a:pt x="4380" y="114"/>
                      <a:pt x="4378" y="124"/>
                    </a:cubicBezTo>
                    <a:close/>
                    <a:moveTo>
                      <a:pt x="4394" y="160"/>
                    </a:moveTo>
                    <a:cubicBezTo>
                      <a:pt x="4394" y="159"/>
                      <a:pt x="4395" y="159"/>
                      <a:pt x="4395" y="159"/>
                    </a:cubicBezTo>
                    <a:cubicBezTo>
                      <a:pt x="4395" y="159"/>
                      <a:pt x="4395" y="159"/>
                      <a:pt x="4395" y="159"/>
                    </a:cubicBezTo>
                    <a:cubicBezTo>
                      <a:pt x="4395" y="159"/>
                      <a:pt x="4395" y="159"/>
                      <a:pt x="4394" y="160"/>
                    </a:cubicBezTo>
                    <a:close/>
                    <a:moveTo>
                      <a:pt x="4407" y="116"/>
                    </a:moveTo>
                    <a:cubicBezTo>
                      <a:pt x="4406" y="121"/>
                      <a:pt x="4404" y="127"/>
                      <a:pt x="4402" y="132"/>
                    </a:cubicBezTo>
                    <a:cubicBezTo>
                      <a:pt x="4402" y="127"/>
                      <a:pt x="4402" y="121"/>
                      <a:pt x="4402" y="115"/>
                    </a:cubicBezTo>
                    <a:cubicBezTo>
                      <a:pt x="4403" y="110"/>
                      <a:pt x="4403" y="104"/>
                      <a:pt x="4403" y="98"/>
                    </a:cubicBezTo>
                    <a:cubicBezTo>
                      <a:pt x="4403" y="95"/>
                      <a:pt x="4403" y="92"/>
                      <a:pt x="4403" y="89"/>
                    </a:cubicBezTo>
                    <a:cubicBezTo>
                      <a:pt x="4404" y="78"/>
                      <a:pt x="4405" y="68"/>
                      <a:pt x="4406" y="60"/>
                    </a:cubicBezTo>
                    <a:cubicBezTo>
                      <a:pt x="4409" y="68"/>
                      <a:pt x="4411" y="78"/>
                      <a:pt x="4411" y="87"/>
                    </a:cubicBezTo>
                    <a:cubicBezTo>
                      <a:pt x="4410" y="95"/>
                      <a:pt x="4409" y="106"/>
                      <a:pt x="4407" y="116"/>
                    </a:cubicBezTo>
                    <a:close/>
                    <a:moveTo>
                      <a:pt x="4415" y="136"/>
                    </a:moveTo>
                    <a:cubicBezTo>
                      <a:pt x="4415" y="137"/>
                      <a:pt x="4414" y="138"/>
                      <a:pt x="4414" y="139"/>
                    </a:cubicBezTo>
                    <a:cubicBezTo>
                      <a:pt x="4414" y="137"/>
                      <a:pt x="4414" y="135"/>
                      <a:pt x="4414" y="133"/>
                    </a:cubicBezTo>
                    <a:cubicBezTo>
                      <a:pt x="4415" y="130"/>
                      <a:pt x="4415" y="128"/>
                      <a:pt x="4416" y="125"/>
                    </a:cubicBezTo>
                    <a:cubicBezTo>
                      <a:pt x="4416" y="129"/>
                      <a:pt x="4415" y="133"/>
                      <a:pt x="4415" y="136"/>
                    </a:cubicBezTo>
                    <a:close/>
                    <a:moveTo>
                      <a:pt x="4431" y="126"/>
                    </a:moveTo>
                    <a:cubicBezTo>
                      <a:pt x="4430" y="113"/>
                      <a:pt x="4430" y="96"/>
                      <a:pt x="4430" y="84"/>
                    </a:cubicBezTo>
                    <a:cubicBezTo>
                      <a:pt x="4434" y="90"/>
                      <a:pt x="4436" y="100"/>
                      <a:pt x="4436" y="104"/>
                    </a:cubicBezTo>
                    <a:cubicBezTo>
                      <a:pt x="4436" y="110"/>
                      <a:pt x="4433" y="118"/>
                      <a:pt x="4431" y="126"/>
                    </a:cubicBezTo>
                    <a:close/>
                    <a:moveTo>
                      <a:pt x="4442" y="128"/>
                    </a:moveTo>
                    <a:cubicBezTo>
                      <a:pt x="4443" y="113"/>
                      <a:pt x="4443" y="91"/>
                      <a:pt x="4443" y="76"/>
                    </a:cubicBezTo>
                    <a:cubicBezTo>
                      <a:pt x="4445" y="83"/>
                      <a:pt x="4447" y="90"/>
                      <a:pt x="4447" y="96"/>
                    </a:cubicBezTo>
                    <a:cubicBezTo>
                      <a:pt x="4447" y="107"/>
                      <a:pt x="4444" y="117"/>
                      <a:pt x="4442" y="128"/>
                    </a:cubicBezTo>
                    <a:close/>
                    <a:moveTo>
                      <a:pt x="4482" y="112"/>
                    </a:moveTo>
                    <a:cubicBezTo>
                      <a:pt x="4482" y="110"/>
                      <a:pt x="4482" y="108"/>
                      <a:pt x="4481" y="105"/>
                    </a:cubicBezTo>
                    <a:cubicBezTo>
                      <a:pt x="4482" y="108"/>
                      <a:pt x="4481" y="112"/>
                      <a:pt x="4481" y="115"/>
                    </a:cubicBezTo>
                    <a:cubicBezTo>
                      <a:pt x="4476" y="131"/>
                      <a:pt x="4472" y="144"/>
                      <a:pt x="4472" y="144"/>
                    </a:cubicBezTo>
                    <a:cubicBezTo>
                      <a:pt x="4473" y="133"/>
                      <a:pt x="4477" y="110"/>
                      <a:pt x="4482" y="86"/>
                    </a:cubicBezTo>
                    <a:cubicBezTo>
                      <a:pt x="4484" y="90"/>
                      <a:pt x="4485" y="95"/>
                      <a:pt x="4486" y="99"/>
                    </a:cubicBezTo>
                    <a:cubicBezTo>
                      <a:pt x="4484" y="103"/>
                      <a:pt x="4483" y="108"/>
                      <a:pt x="4482" y="112"/>
                    </a:cubicBezTo>
                    <a:close/>
                    <a:moveTo>
                      <a:pt x="4494" y="133"/>
                    </a:moveTo>
                    <a:cubicBezTo>
                      <a:pt x="4494" y="133"/>
                      <a:pt x="4494" y="134"/>
                      <a:pt x="4494" y="134"/>
                    </a:cubicBezTo>
                    <a:cubicBezTo>
                      <a:pt x="4494" y="134"/>
                      <a:pt x="4494" y="134"/>
                      <a:pt x="4494" y="134"/>
                    </a:cubicBezTo>
                    <a:cubicBezTo>
                      <a:pt x="4494" y="134"/>
                      <a:pt x="4494" y="133"/>
                      <a:pt x="4494" y="133"/>
                    </a:cubicBezTo>
                    <a:cubicBezTo>
                      <a:pt x="4495" y="126"/>
                      <a:pt x="4496" y="117"/>
                      <a:pt x="4497" y="107"/>
                    </a:cubicBezTo>
                    <a:cubicBezTo>
                      <a:pt x="4497" y="110"/>
                      <a:pt x="4497" y="114"/>
                      <a:pt x="4497" y="117"/>
                    </a:cubicBezTo>
                    <a:cubicBezTo>
                      <a:pt x="4496" y="123"/>
                      <a:pt x="4495" y="129"/>
                      <a:pt x="4494" y="133"/>
                    </a:cubicBezTo>
                    <a:close/>
                    <a:moveTo>
                      <a:pt x="4499" y="159"/>
                    </a:moveTo>
                    <a:cubicBezTo>
                      <a:pt x="4499" y="159"/>
                      <a:pt x="4499" y="159"/>
                      <a:pt x="4499" y="159"/>
                    </a:cubicBezTo>
                    <a:cubicBezTo>
                      <a:pt x="4499" y="159"/>
                      <a:pt x="4499" y="159"/>
                      <a:pt x="4499" y="159"/>
                    </a:cubicBezTo>
                    <a:cubicBezTo>
                      <a:pt x="4499" y="159"/>
                      <a:pt x="4499" y="159"/>
                      <a:pt x="4499" y="159"/>
                    </a:cubicBezTo>
                    <a:close/>
                    <a:moveTo>
                      <a:pt x="4540" y="143"/>
                    </a:moveTo>
                    <a:cubicBezTo>
                      <a:pt x="4540" y="142"/>
                      <a:pt x="4540" y="142"/>
                      <a:pt x="4540" y="141"/>
                    </a:cubicBezTo>
                    <a:cubicBezTo>
                      <a:pt x="4540" y="135"/>
                      <a:pt x="4541" y="127"/>
                      <a:pt x="4541" y="117"/>
                    </a:cubicBezTo>
                    <a:cubicBezTo>
                      <a:pt x="4542" y="121"/>
                      <a:pt x="4542" y="125"/>
                      <a:pt x="4542" y="129"/>
                    </a:cubicBezTo>
                    <a:cubicBezTo>
                      <a:pt x="4541" y="135"/>
                      <a:pt x="4541" y="139"/>
                      <a:pt x="4540" y="143"/>
                    </a:cubicBezTo>
                    <a:close/>
                    <a:moveTo>
                      <a:pt x="4544" y="117"/>
                    </a:moveTo>
                    <a:cubicBezTo>
                      <a:pt x="4543" y="115"/>
                      <a:pt x="4542" y="113"/>
                      <a:pt x="4542" y="111"/>
                    </a:cubicBezTo>
                    <a:cubicBezTo>
                      <a:pt x="4542" y="108"/>
                      <a:pt x="4542" y="104"/>
                      <a:pt x="4543" y="100"/>
                    </a:cubicBezTo>
                    <a:cubicBezTo>
                      <a:pt x="4544" y="103"/>
                      <a:pt x="4544" y="106"/>
                      <a:pt x="4545" y="108"/>
                    </a:cubicBezTo>
                    <a:cubicBezTo>
                      <a:pt x="4544" y="111"/>
                      <a:pt x="4544" y="114"/>
                      <a:pt x="4544" y="117"/>
                    </a:cubicBezTo>
                    <a:close/>
                    <a:moveTo>
                      <a:pt x="4552" y="133"/>
                    </a:moveTo>
                    <a:cubicBezTo>
                      <a:pt x="4552" y="133"/>
                      <a:pt x="4552" y="133"/>
                      <a:pt x="4552" y="133"/>
                    </a:cubicBezTo>
                    <a:cubicBezTo>
                      <a:pt x="4552" y="130"/>
                      <a:pt x="4553" y="127"/>
                      <a:pt x="4553" y="124"/>
                    </a:cubicBezTo>
                    <a:cubicBezTo>
                      <a:pt x="4553" y="125"/>
                      <a:pt x="4553" y="126"/>
                      <a:pt x="4553" y="128"/>
                    </a:cubicBezTo>
                    <a:cubicBezTo>
                      <a:pt x="4553" y="130"/>
                      <a:pt x="4552" y="131"/>
                      <a:pt x="4552" y="133"/>
                    </a:cubicBezTo>
                    <a:close/>
                    <a:moveTo>
                      <a:pt x="4589" y="142"/>
                    </a:moveTo>
                    <a:cubicBezTo>
                      <a:pt x="4589" y="139"/>
                      <a:pt x="4589" y="134"/>
                      <a:pt x="4589" y="128"/>
                    </a:cubicBezTo>
                    <a:cubicBezTo>
                      <a:pt x="4589" y="130"/>
                      <a:pt x="4589" y="132"/>
                      <a:pt x="4590" y="133"/>
                    </a:cubicBezTo>
                    <a:cubicBezTo>
                      <a:pt x="4589" y="139"/>
                      <a:pt x="4589" y="142"/>
                      <a:pt x="4589" y="142"/>
                    </a:cubicBezTo>
                    <a:close/>
                    <a:moveTo>
                      <a:pt x="4610" y="135"/>
                    </a:moveTo>
                    <a:cubicBezTo>
                      <a:pt x="4610" y="134"/>
                      <a:pt x="4610" y="134"/>
                      <a:pt x="4610" y="133"/>
                    </a:cubicBezTo>
                    <a:cubicBezTo>
                      <a:pt x="4610" y="121"/>
                      <a:pt x="4610" y="103"/>
                      <a:pt x="4609" y="88"/>
                    </a:cubicBezTo>
                    <a:cubicBezTo>
                      <a:pt x="4611" y="94"/>
                      <a:pt x="4613" y="100"/>
                      <a:pt x="4614" y="106"/>
                    </a:cubicBezTo>
                    <a:cubicBezTo>
                      <a:pt x="4612" y="118"/>
                      <a:pt x="4611" y="128"/>
                      <a:pt x="4610" y="135"/>
                    </a:cubicBezTo>
                    <a:close/>
                    <a:moveTo>
                      <a:pt x="4617" y="145"/>
                    </a:moveTo>
                    <a:cubicBezTo>
                      <a:pt x="4617" y="141"/>
                      <a:pt x="4617" y="136"/>
                      <a:pt x="4617" y="129"/>
                    </a:cubicBezTo>
                    <a:cubicBezTo>
                      <a:pt x="4618" y="133"/>
                      <a:pt x="4618" y="136"/>
                      <a:pt x="4619" y="139"/>
                    </a:cubicBezTo>
                    <a:cubicBezTo>
                      <a:pt x="4618" y="143"/>
                      <a:pt x="4617" y="145"/>
                      <a:pt x="4617" y="145"/>
                    </a:cubicBezTo>
                    <a:close/>
                    <a:moveTo>
                      <a:pt x="4622" y="159"/>
                    </a:moveTo>
                    <a:cubicBezTo>
                      <a:pt x="4623" y="159"/>
                      <a:pt x="4623" y="159"/>
                      <a:pt x="4623" y="159"/>
                    </a:cubicBezTo>
                    <a:cubicBezTo>
                      <a:pt x="4623" y="159"/>
                      <a:pt x="4623" y="158"/>
                      <a:pt x="4623" y="158"/>
                    </a:cubicBezTo>
                    <a:cubicBezTo>
                      <a:pt x="4623" y="159"/>
                      <a:pt x="4624" y="160"/>
                      <a:pt x="4624" y="160"/>
                    </a:cubicBezTo>
                    <a:cubicBezTo>
                      <a:pt x="4623" y="160"/>
                      <a:pt x="4623" y="159"/>
                      <a:pt x="4622" y="159"/>
                    </a:cubicBezTo>
                    <a:close/>
                    <a:moveTo>
                      <a:pt x="4624" y="121"/>
                    </a:moveTo>
                    <a:cubicBezTo>
                      <a:pt x="4622" y="117"/>
                      <a:pt x="4621" y="114"/>
                      <a:pt x="4619" y="110"/>
                    </a:cubicBezTo>
                    <a:cubicBezTo>
                      <a:pt x="4620" y="105"/>
                      <a:pt x="4620" y="99"/>
                      <a:pt x="4621" y="94"/>
                    </a:cubicBezTo>
                    <a:cubicBezTo>
                      <a:pt x="4621" y="100"/>
                      <a:pt x="4623" y="108"/>
                      <a:pt x="4625" y="116"/>
                    </a:cubicBezTo>
                    <a:cubicBezTo>
                      <a:pt x="4624" y="118"/>
                      <a:pt x="4624" y="119"/>
                      <a:pt x="4624" y="121"/>
                    </a:cubicBezTo>
                    <a:close/>
                    <a:moveTo>
                      <a:pt x="4632" y="142"/>
                    </a:moveTo>
                    <a:cubicBezTo>
                      <a:pt x="4631" y="138"/>
                      <a:pt x="4629" y="134"/>
                      <a:pt x="4627" y="129"/>
                    </a:cubicBezTo>
                    <a:cubicBezTo>
                      <a:pt x="4627" y="129"/>
                      <a:pt x="4627" y="128"/>
                      <a:pt x="4627" y="127"/>
                    </a:cubicBezTo>
                    <a:cubicBezTo>
                      <a:pt x="4629" y="132"/>
                      <a:pt x="4630" y="137"/>
                      <a:pt x="4632" y="142"/>
                    </a:cubicBezTo>
                    <a:cubicBezTo>
                      <a:pt x="4635" y="149"/>
                      <a:pt x="4636" y="153"/>
                      <a:pt x="4637" y="155"/>
                    </a:cubicBezTo>
                    <a:cubicBezTo>
                      <a:pt x="4635" y="151"/>
                      <a:pt x="4634" y="147"/>
                      <a:pt x="4632" y="142"/>
                    </a:cubicBezTo>
                    <a:close/>
                    <a:moveTo>
                      <a:pt x="4458" y="105"/>
                    </a:moveTo>
                    <a:cubicBezTo>
                      <a:pt x="4458" y="103"/>
                      <a:pt x="4458" y="101"/>
                      <a:pt x="4457" y="99"/>
                    </a:cubicBezTo>
                    <a:cubicBezTo>
                      <a:pt x="4457" y="101"/>
                      <a:pt x="4458" y="103"/>
                      <a:pt x="4458" y="105"/>
                    </a:cubicBezTo>
                    <a:close/>
                    <a:moveTo>
                      <a:pt x="4466" y="65"/>
                    </a:moveTo>
                    <a:cubicBezTo>
                      <a:pt x="4466" y="64"/>
                      <a:pt x="4466" y="63"/>
                      <a:pt x="4466" y="63"/>
                    </a:cubicBezTo>
                    <a:cubicBezTo>
                      <a:pt x="4466" y="63"/>
                      <a:pt x="4466" y="64"/>
                      <a:pt x="4466" y="65"/>
                    </a:cubicBezTo>
                    <a:close/>
                    <a:moveTo>
                      <a:pt x="4065" y="79"/>
                    </a:moveTo>
                    <a:cubicBezTo>
                      <a:pt x="4066" y="76"/>
                      <a:pt x="4067" y="73"/>
                      <a:pt x="4068" y="70"/>
                    </a:cubicBezTo>
                    <a:cubicBezTo>
                      <a:pt x="4067" y="73"/>
                      <a:pt x="4066" y="76"/>
                      <a:pt x="4065" y="79"/>
                    </a:cubicBezTo>
                    <a:close/>
                    <a:moveTo>
                      <a:pt x="3886" y="79"/>
                    </a:moveTo>
                    <a:cubicBezTo>
                      <a:pt x="3885" y="76"/>
                      <a:pt x="3884" y="73"/>
                      <a:pt x="3882" y="70"/>
                    </a:cubicBezTo>
                    <a:cubicBezTo>
                      <a:pt x="3884" y="73"/>
                      <a:pt x="3885" y="76"/>
                      <a:pt x="3886" y="79"/>
                    </a:cubicBezTo>
                    <a:close/>
                    <a:moveTo>
                      <a:pt x="2267" y="79"/>
                    </a:moveTo>
                    <a:cubicBezTo>
                      <a:pt x="2268" y="76"/>
                      <a:pt x="2269" y="73"/>
                      <a:pt x="2270" y="70"/>
                    </a:cubicBezTo>
                    <a:cubicBezTo>
                      <a:pt x="2269" y="73"/>
                      <a:pt x="2268" y="76"/>
                      <a:pt x="2267" y="79"/>
                    </a:cubicBezTo>
                    <a:close/>
                    <a:moveTo>
                      <a:pt x="3115" y="83"/>
                    </a:moveTo>
                    <a:cubicBezTo>
                      <a:pt x="3114" y="81"/>
                      <a:pt x="3113" y="79"/>
                      <a:pt x="3112" y="78"/>
                    </a:cubicBezTo>
                    <a:cubicBezTo>
                      <a:pt x="3113" y="79"/>
                      <a:pt x="3114" y="81"/>
                      <a:pt x="3115" y="83"/>
                    </a:cubicBezTo>
                    <a:close/>
                    <a:moveTo>
                      <a:pt x="290" y="79"/>
                    </a:moveTo>
                    <a:cubicBezTo>
                      <a:pt x="289" y="76"/>
                      <a:pt x="288" y="73"/>
                      <a:pt x="287" y="70"/>
                    </a:cubicBezTo>
                    <a:cubicBezTo>
                      <a:pt x="288" y="73"/>
                      <a:pt x="289" y="76"/>
                      <a:pt x="290" y="79"/>
                    </a:cubicBezTo>
                    <a:close/>
                    <a:moveTo>
                      <a:pt x="469" y="79"/>
                    </a:moveTo>
                    <a:cubicBezTo>
                      <a:pt x="470" y="76"/>
                      <a:pt x="471" y="73"/>
                      <a:pt x="472" y="70"/>
                    </a:cubicBezTo>
                    <a:cubicBezTo>
                      <a:pt x="471" y="73"/>
                      <a:pt x="470" y="76"/>
                      <a:pt x="469" y="79"/>
                    </a:cubicBezTo>
                    <a:close/>
                    <a:moveTo>
                      <a:pt x="1317" y="83"/>
                    </a:moveTo>
                    <a:cubicBezTo>
                      <a:pt x="1316" y="81"/>
                      <a:pt x="1315" y="79"/>
                      <a:pt x="1314" y="78"/>
                    </a:cubicBezTo>
                    <a:cubicBezTo>
                      <a:pt x="1315" y="79"/>
                      <a:pt x="1316" y="81"/>
                      <a:pt x="1317" y="83"/>
                    </a:cubicBezTo>
                    <a:close/>
                    <a:moveTo>
                      <a:pt x="3042" y="83"/>
                    </a:moveTo>
                    <a:cubicBezTo>
                      <a:pt x="3040" y="80"/>
                      <a:pt x="3039" y="77"/>
                      <a:pt x="3038" y="75"/>
                    </a:cubicBezTo>
                    <a:cubicBezTo>
                      <a:pt x="3039" y="78"/>
                      <a:pt x="3040" y="80"/>
                      <a:pt x="3042" y="83"/>
                    </a:cubicBezTo>
                    <a:close/>
                    <a:moveTo>
                      <a:pt x="2683" y="105"/>
                    </a:moveTo>
                    <a:cubicBezTo>
                      <a:pt x="2683" y="103"/>
                      <a:pt x="2683" y="101"/>
                      <a:pt x="2683" y="99"/>
                    </a:cubicBezTo>
                    <a:cubicBezTo>
                      <a:pt x="2683" y="101"/>
                      <a:pt x="2683" y="103"/>
                      <a:pt x="2683" y="105"/>
                    </a:cubicBezTo>
                    <a:close/>
                    <a:moveTo>
                      <a:pt x="2088" y="79"/>
                    </a:moveTo>
                    <a:cubicBezTo>
                      <a:pt x="2087" y="76"/>
                      <a:pt x="2086" y="73"/>
                      <a:pt x="2084" y="70"/>
                    </a:cubicBezTo>
                    <a:cubicBezTo>
                      <a:pt x="2086" y="73"/>
                      <a:pt x="2087" y="76"/>
                      <a:pt x="2088" y="79"/>
                    </a:cubicBezTo>
                    <a:close/>
                    <a:moveTo>
                      <a:pt x="4481" y="105"/>
                    </a:moveTo>
                    <a:cubicBezTo>
                      <a:pt x="4481" y="103"/>
                      <a:pt x="4481" y="101"/>
                      <a:pt x="4481" y="99"/>
                    </a:cubicBezTo>
                    <a:cubicBezTo>
                      <a:pt x="4481" y="101"/>
                      <a:pt x="4481" y="103"/>
                      <a:pt x="4481" y="105"/>
                    </a:cubicBezTo>
                    <a:close/>
                    <a:moveTo>
                      <a:pt x="1244" y="83"/>
                    </a:moveTo>
                    <a:cubicBezTo>
                      <a:pt x="1242" y="80"/>
                      <a:pt x="1241" y="77"/>
                      <a:pt x="1240" y="75"/>
                    </a:cubicBezTo>
                    <a:cubicBezTo>
                      <a:pt x="1241" y="78"/>
                      <a:pt x="1242" y="80"/>
                      <a:pt x="1244" y="83"/>
                    </a:cubicBezTo>
                    <a:close/>
                    <a:moveTo>
                      <a:pt x="3941" y="33"/>
                    </a:moveTo>
                    <a:cubicBezTo>
                      <a:pt x="3941" y="30"/>
                      <a:pt x="3941" y="28"/>
                      <a:pt x="3940" y="25"/>
                    </a:cubicBezTo>
                    <a:cubicBezTo>
                      <a:pt x="3940" y="25"/>
                      <a:pt x="3941" y="28"/>
                      <a:pt x="3941" y="33"/>
                    </a:cubicBezTo>
                    <a:close/>
                    <a:moveTo>
                      <a:pt x="3210" y="88"/>
                    </a:moveTo>
                    <a:cubicBezTo>
                      <a:pt x="3209" y="86"/>
                      <a:pt x="3208" y="83"/>
                      <a:pt x="3206" y="81"/>
                    </a:cubicBezTo>
                    <a:cubicBezTo>
                      <a:pt x="3207" y="83"/>
                      <a:pt x="3209" y="86"/>
                      <a:pt x="3210" y="88"/>
                    </a:cubicBezTo>
                    <a:close/>
                    <a:moveTo>
                      <a:pt x="3068" y="81"/>
                    </a:moveTo>
                    <a:cubicBezTo>
                      <a:pt x="3062" y="61"/>
                      <a:pt x="3051" y="46"/>
                      <a:pt x="3035" y="25"/>
                    </a:cubicBezTo>
                    <a:cubicBezTo>
                      <a:pt x="3051" y="48"/>
                      <a:pt x="3061" y="64"/>
                      <a:pt x="3068" y="81"/>
                    </a:cubicBezTo>
                    <a:close/>
                    <a:moveTo>
                      <a:pt x="3078" y="79"/>
                    </a:moveTo>
                    <a:cubicBezTo>
                      <a:pt x="3077" y="76"/>
                      <a:pt x="3076" y="73"/>
                      <a:pt x="3074" y="70"/>
                    </a:cubicBezTo>
                    <a:cubicBezTo>
                      <a:pt x="3075" y="73"/>
                      <a:pt x="3077" y="76"/>
                      <a:pt x="3078" y="79"/>
                    </a:cubicBezTo>
                    <a:close/>
                    <a:moveTo>
                      <a:pt x="3317" y="102"/>
                    </a:moveTo>
                    <a:cubicBezTo>
                      <a:pt x="3316" y="100"/>
                      <a:pt x="3315" y="97"/>
                      <a:pt x="3314" y="96"/>
                    </a:cubicBezTo>
                    <a:cubicBezTo>
                      <a:pt x="3315" y="98"/>
                      <a:pt x="3316" y="100"/>
                      <a:pt x="3317" y="102"/>
                    </a:cubicBezTo>
                    <a:close/>
                    <a:moveTo>
                      <a:pt x="3531" y="109"/>
                    </a:moveTo>
                    <a:cubicBezTo>
                      <a:pt x="3530" y="104"/>
                      <a:pt x="3530" y="99"/>
                      <a:pt x="3529" y="95"/>
                    </a:cubicBezTo>
                    <a:cubicBezTo>
                      <a:pt x="3529" y="99"/>
                      <a:pt x="3530" y="104"/>
                      <a:pt x="3531" y="109"/>
                    </a:cubicBezTo>
                    <a:close/>
                    <a:moveTo>
                      <a:pt x="3370" y="100"/>
                    </a:moveTo>
                    <a:cubicBezTo>
                      <a:pt x="3370" y="97"/>
                      <a:pt x="3369" y="95"/>
                      <a:pt x="3368" y="93"/>
                    </a:cubicBezTo>
                    <a:cubicBezTo>
                      <a:pt x="3369" y="96"/>
                      <a:pt x="3370" y="98"/>
                      <a:pt x="3370" y="100"/>
                    </a:cubicBezTo>
                    <a:close/>
                    <a:moveTo>
                      <a:pt x="3610" y="81"/>
                    </a:moveTo>
                    <a:cubicBezTo>
                      <a:pt x="3608" y="75"/>
                      <a:pt x="3606" y="70"/>
                      <a:pt x="3604" y="67"/>
                    </a:cubicBezTo>
                    <a:cubicBezTo>
                      <a:pt x="3604" y="67"/>
                      <a:pt x="3607" y="72"/>
                      <a:pt x="3610" y="81"/>
                    </a:cubicBezTo>
                    <a:close/>
                    <a:moveTo>
                      <a:pt x="2720" y="54"/>
                    </a:moveTo>
                    <a:cubicBezTo>
                      <a:pt x="2720" y="53"/>
                      <a:pt x="2719" y="52"/>
                      <a:pt x="2719" y="52"/>
                    </a:cubicBezTo>
                    <a:cubicBezTo>
                      <a:pt x="2720" y="53"/>
                      <a:pt x="2720" y="53"/>
                      <a:pt x="2720" y="54"/>
                    </a:cubicBezTo>
                    <a:close/>
                    <a:moveTo>
                      <a:pt x="2715" y="90"/>
                    </a:moveTo>
                    <a:cubicBezTo>
                      <a:pt x="2715" y="89"/>
                      <a:pt x="2714" y="87"/>
                      <a:pt x="2713" y="86"/>
                    </a:cubicBezTo>
                    <a:cubicBezTo>
                      <a:pt x="2714" y="87"/>
                      <a:pt x="2715" y="89"/>
                      <a:pt x="2715" y="90"/>
                    </a:cubicBezTo>
                    <a:close/>
                    <a:moveTo>
                      <a:pt x="2835" y="54"/>
                    </a:moveTo>
                    <a:cubicBezTo>
                      <a:pt x="2835" y="54"/>
                      <a:pt x="2835" y="65"/>
                      <a:pt x="2834" y="84"/>
                    </a:cubicBezTo>
                    <a:cubicBezTo>
                      <a:pt x="2836" y="72"/>
                      <a:pt x="2837" y="60"/>
                      <a:pt x="2835" y="54"/>
                    </a:cubicBezTo>
                    <a:close/>
                    <a:moveTo>
                      <a:pt x="2890" y="106"/>
                    </a:moveTo>
                    <a:cubicBezTo>
                      <a:pt x="2890" y="103"/>
                      <a:pt x="2889" y="100"/>
                      <a:pt x="2889" y="96"/>
                    </a:cubicBezTo>
                    <a:cubicBezTo>
                      <a:pt x="2889" y="99"/>
                      <a:pt x="2890" y="103"/>
                      <a:pt x="2890" y="106"/>
                    </a:cubicBezTo>
                    <a:close/>
                    <a:moveTo>
                      <a:pt x="2795" y="47"/>
                    </a:moveTo>
                    <a:cubicBezTo>
                      <a:pt x="2795" y="39"/>
                      <a:pt x="2795" y="33"/>
                      <a:pt x="2793" y="30"/>
                    </a:cubicBezTo>
                    <a:cubicBezTo>
                      <a:pt x="2793" y="30"/>
                      <a:pt x="2794" y="37"/>
                      <a:pt x="2795" y="47"/>
                    </a:cubicBezTo>
                    <a:close/>
                    <a:moveTo>
                      <a:pt x="3995" y="44"/>
                    </a:moveTo>
                    <a:cubicBezTo>
                      <a:pt x="3995" y="43"/>
                      <a:pt x="3995" y="41"/>
                      <a:pt x="3995" y="40"/>
                    </a:cubicBezTo>
                    <a:cubicBezTo>
                      <a:pt x="3995" y="40"/>
                      <a:pt x="3995" y="42"/>
                      <a:pt x="3995" y="44"/>
                    </a:cubicBezTo>
                    <a:close/>
                    <a:moveTo>
                      <a:pt x="4211" y="68"/>
                    </a:moveTo>
                    <a:cubicBezTo>
                      <a:pt x="4211" y="65"/>
                      <a:pt x="4210" y="64"/>
                      <a:pt x="4210" y="64"/>
                    </a:cubicBezTo>
                    <a:cubicBezTo>
                      <a:pt x="4210" y="64"/>
                      <a:pt x="4211" y="66"/>
                      <a:pt x="4211" y="68"/>
                    </a:cubicBezTo>
                    <a:close/>
                    <a:moveTo>
                      <a:pt x="3956" y="52"/>
                    </a:moveTo>
                    <a:cubicBezTo>
                      <a:pt x="3956" y="50"/>
                      <a:pt x="3956" y="49"/>
                      <a:pt x="3956" y="49"/>
                    </a:cubicBezTo>
                    <a:cubicBezTo>
                      <a:pt x="3956" y="50"/>
                      <a:pt x="3956" y="51"/>
                      <a:pt x="3956" y="52"/>
                    </a:cubicBezTo>
                    <a:close/>
                    <a:moveTo>
                      <a:pt x="2672" y="52"/>
                    </a:moveTo>
                    <a:cubicBezTo>
                      <a:pt x="2672" y="50"/>
                      <a:pt x="2672" y="49"/>
                      <a:pt x="2672" y="49"/>
                    </a:cubicBezTo>
                    <a:cubicBezTo>
                      <a:pt x="2672" y="50"/>
                      <a:pt x="2672" y="51"/>
                      <a:pt x="2672" y="52"/>
                    </a:cubicBezTo>
                    <a:close/>
                    <a:moveTo>
                      <a:pt x="4169" y="66"/>
                    </a:moveTo>
                    <a:cubicBezTo>
                      <a:pt x="4169" y="63"/>
                      <a:pt x="4169" y="61"/>
                      <a:pt x="4170" y="59"/>
                    </a:cubicBezTo>
                    <a:cubicBezTo>
                      <a:pt x="4170" y="59"/>
                      <a:pt x="4169" y="62"/>
                      <a:pt x="4169" y="66"/>
                    </a:cubicBezTo>
                    <a:close/>
                    <a:moveTo>
                      <a:pt x="4178" y="100"/>
                    </a:moveTo>
                    <a:cubicBezTo>
                      <a:pt x="4178" y="97"/>
                      <a:pt x="4177" y="95"/>
                      <a:pt x="4177" y="93"/>
                    </a:cubicBezTo>
                    <a:cubicBezTo>
                      <a:pt x="4177" y="96"/>
                      <a:pt x="4178" y="98"/>
                      <a:pt x="4178" y="100"/>
                    </a:cubicBezTo>
                    <a:close/>
                    <a:moveTo>
                      <a:pt x="3772" y="100"/>
                    </a:moveTo>
                    <a:cubicBezTo>
                      <a:pt x="3773" y="98"/>
                      <a:pt x="3773" y="96"/>
                      <a:pt x="3774" y="93"/>
                    </a:cubicBezTo>
                    <a:cubicBezTo>
                      <a:pt x="3773" y="95"/>
                      <a:pt x="3773" y="97"/>
                      <a:pt x="3772" y="100"/>
                    </a:cubicBezTo>
                    <a:close/>
                    <a:moveTo>
                      <a:pt x="3923" y="83"/>
                    </a:moveTo>
                    <a:cubicBezTo>
                      <a:pt x="3922" y="81"/>
                      <a:pt x="3921" y="79"/>
                      <a:pt x="3920" y="78"/>
                    </a:cubicBezTo>
                    <a:cubicBezTo>
                      <a:pt x="3921" y="79"/>
                      <a:pt x="3922" y="81"/>
                      <a:pt x="3923" y="83"/>
                    </a:cubicBezTo>
                    <a:close/>
                    <a:moveTo>
                      <a:pt x="3726" y="68"/>
                    </a:moveTo>
                    <a:cubicBezTo>
                      <a:pt x="3726" y="66"/>
                      <a:pt x="3726" y="65"/>
                      <a:pt x="3726" y="64"/>
                    </a:cubicBezTo>
                    <a:cubicBezTo>
                      <a:pt x="3726" y="64"/>
                      <a:pt x="3726" y="65"/>
                      <a:pt x="3726" y="68"/>
                    </a:cubicBezTo>
                    <a:close/>
                    <a:moveTo>
                      <a:pt x="3705" y="90"/>
                    </a:moveTo>
                    <a:cubicBezTo>
                      <a:pt x="3705" y="89"/>
                      <a:pt x="3704" y="87"/>
                      <a:pt x="3703" y="86"/>
                    </a:cubicBezTo>
                    <a:cubicBezTo>
                      <a:pt x="3704" y="87"/>
                      <a:pt x="3704" y="89"/>
                      <a:pt x="3705" y="90"/>
                    </a:cubicBezTo>
                    <a:close/>
                    <a:moveTo>
                      <a:pt x="3648" y="13"/>
                    </a:moveTo>
                    <a:cubicBezTo>
                      <a:pt x="3648" y="12"/>
                      <a:pt x="3648" y="12"/>
                      <a:pt x="3648" y="12"/>
                    </a:cubicBezTo>
                    <a:cubicBezTo>
                      <a:pt x="3648" y="12"/>
                      <a:pt x="3648" y="13"/>
                      <a:pt x="3648" y="13"/>
                    </a:cubicBezTo>
                    <a:close/>
                    <a:moveTo>
                      <a:pt x="3770" y="61"/>
                    </a:moveTo>
                    <a:cubicBezTo>
                      <a:pt x="3770" y="55"/>
                      <a:pt x="3769" y="49"/>
                      <a:pt x="3768" y="44"/>
                    </a:cubicBezTo>
                    <a:cubicBezTo>
                      <a:pt x="3768" y="44"/>
                      <a:pt x="3769" y="51"/>
                      <a:pt x="3770" y="6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12109"/>
                  </a:gs>
                  <a:gs pos="100000">
                    <a:srgbClr val="00000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4784" name="Freeform 32">
                <a:extLst>
                  <a:ext uri="{FF2B5EF4-FFF2-40B4-BE49-F238E27FC236}">
                    <a16:creationId xmlns:a16="http://schemas.microsoft.com/office/drawing/2014/main" id="{CF9707E3-BE98-4FA3-8C83-60B60C640D9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flipV="1">
                <a:off x="204" y="2654"/>
                <a:ext cx="9532" cy="333"/>
              </a:xfrm>
              <a:custGeom>
                <a:avLst/>
                <a:gdLst>
                  <a:gd name="T0" fmla="*/ 14 w 4763"/>
                  <a:gd name="T1" fmla="*/ 81 h 166"/>
                  <a:gd name="T2" fmla="*/ 4733 w 4763"/>
                  <a:gd name="T3" fmla="*/ 140 h 166"/>
                  <a:gd name="T4" fmla="*/ 4458 w 4763"/>
                  <a:gd name="T5" fmla="*/ 105 h 166"/>
                  <a:gd name="T6" fmla="*/ 4255 w 4763"/>
                  <a:gd name="T7" fmla="*/ 109 h 166"/>
                  <a:gd name="T8" fmla="*/ 4077 w 4763"/>
                  <a:gd name="T9" fmla="*/ 71 h 166"/>
                  <a:gd name="T10" fmla="*/ 3936 w 4763"/>
                  <a:gd name="T11" fmla="*/ 88 h 166"/>
                  <a:gd name="T12" fmla="*/ 3826 w 4763"/>
                  <a:gd name="T13" fmla="*/ 104 h 166"/>
                  <a:gd name="T14" fmla="*/ 3695 w 4763"/>
                  <a:gd name="T15" fmla="*/ 108 h 166"/>
                  <a:gd name="T16" fmla="*/ 3564 w 4763"/>
                  <a:gd name="T17" fmla="*/ 89 h 166"/>
                  <a:gd name="T18" fmla="*/ 3408 w 4763"/>
                  <a:gd name="T19" fmla="*/ 101 h 166"/>
                  <a:gd name="T20" fmla="*/ 3213 w 4763"/>
                  <a:gd name="T21" fmla="*/ 93 h 166"/>
                  <a:gd name="T22" fmla="*/ 2986 w 4763"/>
                  <a:gd name="T23" fmla="*/ 141 h 166"/>
                  <a:gd name="T24" fmla="*/ 2710 w 4763"/>
                  <a:gd name="T25" fmla="*/ 40 h 166"/>
                  <a:gd name="T26" fmla="*/ 2496 w 4763"/>
                  <a:gd name="T27" fmla="*/ 70 h 166"/>
                  <a:gd name="T28" fmla="*/ 2315 w 4763"/>
                  <a:gd name="T29" fmla="*/ 47 h 166"/>
                  <a:gd name="T30" fmla="*/ 2152 w 4763"/>
                  <a:gd name="T31" fmla="*/ 76 h 166"/>
                  <a:gd name="T32" fmla="*/ 2051 w 4763"/>
                  <a:gd name="T33" fmla="*/ 77 h 166"/>
                  <a:gd name="T34" fmla="*/ 1917 w 4763"/>
                  <a:gd name="T35" fmla="*/ 94 h 166"/>
                  <a:gd name="T36" fmla="*/ 1785 w 4763"/>
                  <a:gd name="T37" fmla="*/ 81 h 166"/>
                  <a:gd name="T38" fmla="*/ 1629 w 4763"/>
                  <a:gd name="T39" fmla="*/ 129 h 166"/>
                  <a:gd name="T40" fmla="*/ 1442 w 4763"/>
                  <a:gd name="T41" fmla="*/ 122 h 166"/>
                  <a:gd name="T42" fmla="*/ 1231 w 4763"/>
                  <a:gd name="T43" fmla="*/ 49 h 166"/>
                  <a:gd name="T44" fmla="*/ 933 w 4763"/>
                  <a:gd name="T45" fmla="*/ 94 h 166"/>
                  <a:gd name="T46" fmla="*/ 723 w 4763"/>
                  <a:gd name="T47" fmla="*/ 98 h 166"/>
                  <a:gd name="T48" fmla="*/ 526 w 4763"/>
                  <a:gd name="T49" fmla="*/ 96 h 166"/>
                  <a:gd name="T50" fmla="*/ 384 w 4763"/>
                  <a:gd name="T51" fmla="*/ 65 h 166"/>
                  <a:gd name="T52" fmla="*/ 264 w 4763"/>
                  <a:gd name="T53" fmla="*/ 77 h 166"/>
                  <a:gd name="T54" fmla="*/ 140 w 4763"/>
                  <a:gd name="T55" fmla="*/ 78 h 166"/>
                  <a:gd name="T56" fmla="*/ 15 w 4763"/>
                  <a:gd name="T57" fmla="*/ 109 h 166"/>
                  <a:gd name="T58" fmla="*/ 80 w 4763"/>
                  <a:gd name="T59" fmla="*/ 91 h 166"/>
                  <a:gd name="T60" fmla="*/ 240 w 4763"/>
                  <a:gd name="T61" fmla="*/ 118 h 166"/>
                  <a:gd name="T62" fmla="*/ 291 w 4763"/>
                  <a:gd name="T63" fmla="*/ 84 h 166"/>
                  <a:gd name="T64" fmla="*/ 360 w 4763"/>
                  <a:gd name="T65" fmla="*/ 135 h 166"/>
                  <a:gd name="T66" fmla="*/ 450 w 4763"/>
                  <a:gd name="T67" fmla="*/ 72 h 166"/>
                  <a:gd name="T68" fmla="*/ 499 w 4763"/>
                  <a:gd name="T69" fmla="*/ 96 h 166"/>
                  <a:gd name="T70" fmla="*/ 597 w 4763"/>
                  <a:gd name="T71" fmla="*/ 118 h 166"/>
                  <a:gd name="T72" fmla="*/ 946 w 4763"/>
                  <a:gd name="T73" fmla="*/ 117 h 166"/>
                  <a:gd name="T74" fmla="*/ 1264 w 4763"/>
                  <a:gd name="T75" fmla="*/ 151 h 166"/>
                  <a:gd name="T76" fmla="*/ 1339 w 4763"/>
                  <a:gd name="T77" fmla="*/ 96 h 166"/>
                  <a:gd name="T78" fmla="*/ 1473 w 4763"/>
                  <a:gd name="T79" fmla="*/ 151 h 166"/>
                  <a:gd name="T80" fmla="*/ 1547 w 4763"/>
                  <a:gd name="T81" fmla="*/ 136 h 166"/>
                  <a:gd name="T82" fmla="*/ 1805 w 4763"/>
                  <a:gd name="T83" fmla="*/ 119 h 166"/>
                  <a:gd name="T84" fmla="*/ 1989 w 4763"/>
                  <a:gd name="T85" fmla="*/ 125 h 166"/>
                  <a:gd name="T86" fmla="*/ 2062 w 4763"/>
                  <a:gd name="T87" fmla="*/ 81 h 166"/>
                  <a:gd name="T88" fmla="*/ 2134 w 4763"/>
                  <a:gd name="T89" fmla="*/ 101 h 166"/>
                  <a:gd name="T90" fmla="*/ 2180 w 4763"/>
                  <a:gd name="T91" fmla="*/ 73 h 166"/>
                  <a:gd name="T92" fmla="*/ 2277 w 4763"/>
                  <a:gd name="T93" fmla="*/ 130 h 166"/>
                  <a:gd name="T94" fmla="*/ 2314 w 4763"/>
                  <a:gd name="T95" fmla="*/ 96 h 166"/>
                  <a:gd name="T96" fmla="*/ 2562 w 4763"/>
                  <a:gd name="T97" fmla="*/ 121 h 166"/>
                  <a:gd name="T98" fmla="*/ 3059 w 4763"/>
                  <a:gd name="T99" fmla="*/ 92 h 166"/>
                  <a:gd name="T100" fmla="*/ 3087 w 4763"/>
                  <a:gd name="T101" fmla="*/ 140 h 166"/>
                  <a:gd name="T102" fmla="*/ 3190 w 4763"/>
                  <a:gd name="T103" fmla="*/ 128 h 166"/>
                  <a:gd name="T104" fmla="*/ 3297 w 4763"/>
                  <a:gd name="T105" fmla="*/ 149 h 166"/>
                  <a:gd name="T106" fmla="*/ 3466 w 4763"/>
                  <a:gd name="T107" fmla="*/ 93 h 166"/>
                  <a:gd name="T108" fmla="*/ 3635 w 4763"/>
                  <a:gd name="T109" fmla="*/ 77 h 166"/>
                  <a:gd name="T110" fmla="*/ 3814 w 4763"/>
                  <a:gd name="T111" fmla="*/ 118 h 166"/>
                  <a:gd name="T112" fmla="*/ 3886 w 4763"/>
                  <a:gd name="T113" fmla="*/ 91 h 166"/>
                  <a:gd name="T114" fmla="*/ 3953 w 4763"/>
                  <a:gd name="T115" fmla="*/ 100 h 166"/>
                  <a:gd name="T116" fmla="*/ 4022 w 4763"/>
                  <a:gd name="T117" fmla="*/ 95 h 166"/>
                  <a:gd name="T118" fmla="*/ 4108 w 4763"/>
                  <a:gd name="T119" fmla="*/ 61 h 166"/>
                  <a:gd name="T120" fmla="*/ 4167 w 4763"/>
                  <a:gd name="T121" fmla="*/ 109 h 166"/>
                  <a:gd name="T122" fmla="*/ 4494 w 4763"/>
                  <a:gd name="T123" fmla="*/ 134 h 166"/>
                  <a:gd name="T124" fmla="*/ 3941 w 4763"/>
                  <a:gd name="T125" fmla="*/ 33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763" h="166">
                    <a:moveTo>
                      <a:pt x="1928" y="68"/>
                    </a:moveTo>
                    <a:cubicBezTo>
                      <a:pt x="1928" y="66"/>
                      <a:pt x="1928" y="65"/>
                      <a:pt x="1928" y="64"/>
                    </a:cubicBezTo>
                    <a:cubicBezTo>
                      <a:pt x="1928" y="65"/>
                      <a:pt x="1928" y="66"/>
                      <a:pt x="1928" y="68"/>
                    </a:cubicBezTo>
                    <a:close/>
                    <a:moveTo>
                      <a:pt x="1972" y="61"/>
                    </a:moveTo>
                    <a:cubicBezTo>
                      <a:pt x="1972" y="55"/>
                      <a:pt x="1971" y="49"/>
                      <a:pt x="1970" y="44"/>
                    </a:cubicBezTo>
                    <a:cubicBezTo>
                      <a:pt x="1970" y="44"/>
                      <a:pt x="1971" y="51"/>
                      <a:pt x="1972" y="61"/>
                    </a:cubicBezTo>
                    <a:close/>
                    <a:moveTo>
                      <a:pt x="1907" y="90"/>
                    </a:moveTo>
                    <a:cubicBezTo>
                      <a:pt x="1907" y="89"/>
                      <a:pt x="1906" y="87"/>
                      <a:pt x="1905" y="86"/>
                    </a:cubicBezTo>
                    <a:cubicBezTo>
                      <a:pt x="1906" y="87"/>
                      <a:pt x="1906" y="89"/>
                      <a:pt x="1907" y="90"/>
                    </a:cubicBezTo>
                    <a:close/>
                    <a:moveTo>
                      <a:pt x="1733" y="109"/>
                    </a:moveTo>
                    <a:cubicBezTo>
                      <a:pt x="1732" y="104"/>
                      <a:pt x="1732" y="99"/>
                      <a:pt x="1731" y="95"/>
                    </a:cubicBezTo>
                    <a:cubicBezTo>
                      <a:pt x="1731" y="99"/>
                      <a:pt x="1732" y="104"/>
                      <a:pt x="1733" y="109"/>
                    </a:cubicBezTo>
                    <a:close/>
                    <a:moveTo>
                      <a:pt x="1412" y="88"/>
                    </a:moveTo>
                    <a:cubicBezTo>
                      <a:pt x="1411" y="86"/>
                      <a:pt x="1410" y="83"/>
                      <a:pt x="1408" y="81"/>
                    </a:cubicBezTo>
                    <a:cubicBezTo>
                      <a:pt x="1409" y="83"/>
                      <a:pt x="1411" y="86"/>
                      <a:pt x="1412" y="88"/>
                    </a:cubicBezTo>
                    <a:close/>
                    <a:moveTo>
                      <a:pt x="1519" y="102"/>
                    </a:moveTo>
                    <a:cubicBezTo>
                      <a:pt x="1518" y="100"/>
                      <a:pt x="1517" y="97"/>
                      <a:pt x="1516" y="96"/>
                    </a:cubicBezTo>
                    <a:cubicBezTo>
                      <a:pt x="1517" y="98"/>
                      <a:pt x="1518" y="100"/>
                      <a:pt x="1519" y="102"/>
                    </a:cubicBezTo>
                    <a:close/>
                    <a:moveTo>
                      <a:pt x="1280" y="79"/>
                    </a:moveTo>
                    <a:cubicBezTo>
                      <a:pt x="1279" y="76"/>
                      <a:pt x="1278" y="73"/>
                      <a:pt x="1276" y="70"/>
                    </a:cubicBezTo>
                    <a:cubicBezTo>
                      <a:pt x="1278" y="73"/>
                      <a:pt x="1279" y="76"/>
                      <a:pt x="1280" y="79"/>
                    </a:cubicBezTo>
                    <a:close/>
                    <a:moveTo>
                      <a:pt x="1270" y="81"/>
                    </a:moveTo>
                    <a:cubicBezTo>
                      <a:pt x="1264" y="61"/>
                      <a:pt x="1253" y="46"/>
                      <a:pt x="1237" y="25"/>
                    </a:cubicBezTo>
                    <a:cubicBezTo>
                      <a:pt x="1253" y="48"/>
                      <a:pt x="1263" y="64"/>
                      <a:pt x="1270" y="81"/>
                    </a:cubicBezTo>
                    <a:close/>
                    <a:moveTo>
                      <a:pt x="1572" y="100"/>
                    </a:moveTo>
                    <a:cubicBezTo>
                      <a:pt x="1572" y="97"/>
                      <a:pt x="1571" y="95"/>
                      <a:pt x="1570" y="93"/>
                    </a:cubicBezTo>
                    <a:cubicBezTo>
                      <a:pt x="1571" y="96"/>
                      <a:pt x="1572" y="98"/>
                      <a:pt x="1572" y="100"/>
                    </a:cubicBezTo>
                    <a:close/>
                    <a:moveTo>
                      <a:pt x="1812" y="81"/>
                    </a:moveTo>
                    <a:cubicBezTo>
                      <a:pt x="1810" y="75"/>
                      <a:pt x="1808" y="70"/>
                      <a:pt x="1806" y="67"/>
                    </a:cubicBezTo>
                    <a:cubicBezTo>
                      <a:pt x="1806" y="67"/>
                      <a:pt x="1809" y="72"/>
                      <a:pt x="1812" y="81"/>
                    </a:cubicBezTo>
                    <a:close/>
                    <a:moveTo>
                      <a:pt x="1850" y="13"/>
                    </a:moveTo>
                    <a:cubicBezTo>
                      <a:pt x="1850" y="12"/>
                      <a:pt x="1850" y="12"/>
                      <a:pt x="1850" y="12"/>
                    </a:cubicBezTo>
                    <a:cubicBezTo>
                      <a:pt x="1850" y="12"/>
                      <a:pt x="1850" y="13"/>
                      <a:pt x="1850" y="13"/>
                    </a:cubicBezTo>
                    <a:close/>
                    <a:moveTo>
                      <a:pt x="1974" y="100"/>
                    </a:moveTo>
                    <a:cubicBezTo>
                      <a:pt x="1975" y="98"/>
                      <a:pt x="1975" y="96"/>
                      <a:pt x="1976" y="93"/>
                    </a:cubicBezTo>
                    <a:cubicBezTo>
                      <a:pt x="1975" y="95"/>
                      <a:pt x="1975" y="97"/>
                      <a:pt x="1974" y="100"/>
                    </a:cubicBezTo>
                    <a:close/>
                    <a:moveTo>
                      <a:pt x="2660" y="105"/>
                    </a:moveTo>
                    <a:cubicBezTo>
                      <a:pt x="2660" y="103"/>
                      <a:pt x="2660" y="101"/>
                      <a:pt x="2659" y="99"/>
                    </a:cubicBezTo>
                    <a:cubicBezTo>
                      <a:pt x="2659" y="101"/>
                      <a:pt x="2660" y="103"/>
                      <a:pt x="2660" y="105"/>
                    </a:cubicBezTo>
                    <a:close/>
                    <a:moveTo>
                      <a:pt x="2371" y="66"/>
                    </a:moveTo>
                    <a:cubicBezTo>
                      <a:pt x="2371" y="63"/>
                      <a:pt x="2371" y="61"/>
                      <a:pt x="2372" y="59"/>
                    </a:cubicBezTo>
                    <a:cubicBezTo>
                      <a:pt x="2372" y="59"/>
                      <a:pt x="2371" y="62"/>
                      <a:pt x="2371" y="66"/>
                    </a:cubicBezTo>
                    <a:close/>
                    <a:moveTo>
                      <a:pt x="2380" y="100"/>
                    </a:moveTo>
                    <a:cubicBezTo>
                      <a:pt x="2380" y="97"/>
                      <a:pt x="2379" y="95"/>
                      <a:pt x="2379" y="93"/>
                    </a:cubicBezTo>
                    <a:cubicBezTo>
                      <a:pt x="2379" y="96"/>
                      <a:pt x="2380" y="98"/>
                      <a:pt x="2380" y="100"/>
                    </a:cubicBezTo>
                    <a:close/>
                    <a:moveTo>
                      <a:pt x="2413" y="68"/>
                    </a:moveTo>
                    <a:cubicBezTo>
                      <a:pt x="2413" y="65"/>
                      <a:pt x="2412" y="64"/>
                      <a:pt x="2412" y="64"/>
                    </a:cubicBezTo>
                    <a:cubicBezTo>
                      <a:pt x="2412" y="64"/>
                      <a:pt x="2413" y="66"/>
                      <a:pt x="2413" y="68"/>
                    </a:cubicBezTo>
                    <a:close/>
                    <a:moveTo>
                      <a:pt x="2486" y="61"/>
                    </a:moveTo>
                    <a:cubicBezTo>
                      <a:pt x="2486" y="55"/>
                      <a:pt x="2485" y="49"/>
                      <a:pt x="2484" y="44"/>
                    </a:cubicBezTo>
                    <a:cubicBezTo>
                      <a:pt x="2484" y="44"/>
                      <a:pt x="2485" y="51"/>
                      <a:pt x="2486" y="61"/>
                    </a:cubicBezTo>
                    <a:close/>
                    <a:moveTo>
                      <a:pt x="2562" y="68"/>
                    </a:moveTo>
                    <a:cubicBezTo>
                      <a:pt x="2562" y="68"/>
                      <a:pt x="2562" y="71"/>
                      <a:pt x="2562" y="75"/>
                    </a:cubicBezTo>
                    <a:cubicBezTo>
                      <a:pt x="2562" y="72"/>
                      <a:pt x="2562" y="70"/>
                      <a:pt x="2562" y="68"/>
                    </a:cubicBezTo>
                    <a:close/>
                    <a:moveTo>
                      <a:pt x="2197" y="44"/>
                    </a:moveTo>
                    <a:cubicBezTo>
                      <a:pt x="2197" y="43"/>
                      <a:pt x="2197" y="41"/>
                      <a:pt x="2197" y="40"/>
                    </a:cubicBezTo>
                    <a:cubicBezTo>
                      <a:pt x="2197" y="40"/>
                      <a:pt x="2197" y="42"/>
                      <a:pt x="2197" y="44"/>
                    </a:cubicBezTo>
                    <a:close/>
                    <a:moveTo>
                      <a:pt x="2125" y="83"/>
                    </a:moveTo>
                    <a:cubicBezTo>
                      <a:pt x="2124" y="81"/>
                      <a:pt x="2123" y="79"/>
                      <a:pt x="2122" y="78"/>
                    </a:cubicBezTo>
                    <a:cubicBezTo>
                      <a:pt x="2123" y="79"/>
                      <a:pt x="2124" y="81"/>
                      <a:pt x="2125" y="83"/>
                    </a:cubicBezTo>
                    <a:close/>
                    <a:moveTo>
                      <a:pt x="2569" y="62"/>
                    </a:moveTo>
                    <a:cubicBezTo>
                      <a:pt x="2569" y="61"/>
                      <a:pt x="2569" y="60"/>
                      <a:pt x="2569" y="60"/>
                    </a:cubicBezTo>
                    <a:cubicBezTo>
                      <a:pt x="2569" y="60"/>
                      <a:pt x="2569" y="61"/>
                      <a:pt x="2569" y="62"/>
                    </a:cubicBezTo>
                    <a:close/>
                    <a:moveTo>
                      <a:pt x="2158" y="52"/>
                    </a:moveTo>
                    <a:cubicBezTo>
                      <a:pt x="2158" y="50"/>
                      <a:pt x="2158" y="49"/>
                      <a:pt x="2158" y="49"/>
                    </a:cubicBezTo>
                    <a:cubicBezTo>
                      <a:pt x="2158" y="50"/>
                      <a:pt x="2158" y="51"/>
                      <a:pt x="2158" y="52"/>
                    </a:cubicBezTo>
                    <a:close/>
                    <a:moveTo>
                      <a:pt x="2143" y="33"/>
                    </a:moveTo>
                    <a:cubicBezTo>
                      <a:pt x="2143" y="30"/>
                      <a:pt x="2143" y="28"/>
                      <a:pt x="2142" y="25"/>
                    </a:cubicBezTo>
                    <a:cubicBezTo>
                      <a:pt x="2142" y="25"/>
                      <a:pt x="2143" y="28"/>
                      <a:pt x="2143" y="33"/>
                    </a:cubicBezTo>
                    <a:close/>
                    <a:moveTo>
                      <a:pt x="2441" y="67"/>
                    </a:moveTo>
                    <a:cubicBezTo>
                      <a:pt x="2442" y="66"/>
                      <a:pt x="2442" y="65"/>
                      <a:pt x="2441" y="64"/>
                    </a:cubicBezTo>
                    <a:cubicBezTo>
                      <a:pt x="2441" y="64"/>
                      <a:pt x="2441" y="65"/>
                      <a:pt x="2441" y="67"/>
                    </a:cubicBezTo>
                    <a:close/>
                    <a:moveTo>
                      <a:pt x="130" y="68"/>
                    </a:moveTo>
                    <a:cubicBezTo>
                      <a:pt x="130" y="66"/>
                      <a:pt x="130" y="65"/>
                      <a:pt x="130" y="64"/>
                    </a:cubicBezTo>
                    <a:cubicBezTo>
                      <a:pt x="130" y="64"/>
                      <a:pt x="130" y="65"/>
                      <a:pt x="130" y="68"/>
                    </a:cubicBezTo>
                    <a:close/>
                    <a:moveTo>
                      <a:pt x="360" y="52"/>
                    </a:moveTo>
                    <a:cubicBezTo>
                      <a:pt x="360" y="50"/>
                      <a:pt x="360" y="49"/>
                      <a:pt x="360" y="49"/>
                    </a:cubicBezTo>
                    <a:cubicBezTo>
                      <a:pt x="360" y="50"/>
                      <a:pt x="360" y="51"/>
                      <a:pt x="360" y="52"/>
                    </a:cubicBezTo>
                    <a:close/>
                    <a:moveTo>
                      <a:pt x="345" y="33"/>
                    </a:moveTo>
                    <a:cubicBezTo>
                      <a:pt x="345" y="30"/>
                      <a:pt x="345" y="28"/>
                      <a:pt x="344" y="25"/>
                    </a:cubicBezTo>
                    <a:cubicBezTo>
                      <a:pt x="344" y="25"/>
                      <a:pt x="345" y="28"/>
                      <a:pt x="345" y="33"/>
                    </a:cubicBezTo>
                    <a:close/>
                    <a:moveTo>
                      <a:pt x="327" y="83"/>
                    </a:moveTo>
                    <a:cubicBezTo>
                      <a:pt x="326" y="81"/>
                      <a:pt x="325" y="79"/>
                      <a:pt x="324" y="78"/>
                    </a:cubicBezTo>
                    <a:cubicBezTo>
                      <a:pt x="325" y="79"/>
                      <a:pt x="326" y="81"/>
                      <a:pt x="327" y="83"/>
                    </a:cubicBezTo>
                    <a:close/>
                    <a:moveTo>
                      <a:pt x="399" y="44"/>
                    </a:moveTo>
                    <a:cubicBezTo>
                      <a:pt x="399" y="43"/>
                      <a:pt x="399" y="41"/>
                      <a:pt x="399" y="40"/>
                    </a:cubicBezTo>
                    <a:cubicBezTo>
                      <a:pt x="399" y="40"/>
                      <a:pt x="399" y="42"/>
                      <a:pt x="399" y="44"/>
                    </a:cubicBezTo>
                    <a:close/>
                    <a:moveTo>
                      <a:pt x="176" y="100"/>
                    </a:moveTo>
                    <a:cubicBezTo>
                      <a:pt x="177" y="98"/>
                      <a:pt x="177" y="96"/>
                      <a:pt x="178" y="93"/>
                    </a:cubicBezTo>
                    <a:cubicBezTo>
                      <a:pt x="177" y="95"/>
                      <a:pt x="177" y="97"/>
                      <a:pt x="176" y="100"/>
                    </a:cubicBezTo>
                    <a:close/>
                    <a:moveTo>
                      <a:pt x="573" y="66"/>
                    </a:moveTo>
                    <a:cubicBezTo>
                      <a:pt x="573" y="63"/>
                      <a:pt x="574" y="61"/>
                      <a:pt x="574" y="59"/>
                    </a:cubicBezTo>
                    <a:cubicBezTo>
                      <a:pt x="574" y="59"/>
                      <a:pt x="573" y="62"/>
                      <a:pt x="573" y="66"/>
                    </a:cubicBezTo>
                    <a:close/>
                    <a:moveTo>
                      <a:pt x="14" y="81"/>
                    </a:moveTo>
                    <a:cubicBezTo>
                      <a:pt x="12" y="75"/>
                      <a:pt x="10" y="70"/>
                      <a:pt x="9" y="67"/>
                    </a:cubicBezTo>
                    <a:cubicBezTo>
                      <a:pt x="9" y="67"/>
                      <a:pt x="11" y="72"/>
                      <a:pt x="14" y="81"/>
                    </a:cubicBezTo>
                    <a:close/>
                    <a:moveTo>
                      <a:pt x="52" y="13"/>
                    </a:moveTo>
                    <a:cubicBezTo>
                      <a:pt x="52" y="12"/>
                      <a:pt x="52" y="12"/>
                      <a:pt x="52" y="12"/>
                    </a:cubicBezTo>
                    <a:cubicBezTo>
                      <a:pt x="52" y="12"/>
                      <a:pt x="52" y="13"/>
                      <a:pt x="52" y="13"/>
                    </a:cubicBezTo>
                    <a:close/>
                    <a:moveTo>
                      <a:pt x="583" y="100"/>
                    </a:moveTo>
                    <a:cubicBezTo>
                      <a:pt x="582" y="97"/>
                      <a:pt x="582" y="95"/>
                      <a:pt x="581" y="93"/>
                    </a:cubicBezTo>
                    <a:cubicBezTo>
                      <a:pt x="581" y="96"/>
                      <a:pt x="582" y="98"/>
                      <a:pt x="583" y="100"/>
                    </a:cubicBezTo>
                    <a:close/>
                    <a:moveTo>
                      <a:pt x="2668" y="65"/>
                    </a:moveTo>
                    <a:cubicBezTo>
                      <a:pt x="2668" y="64"/>
                      <a:pt x="2668" y="63"/>
                      <a:pt x="2668" y="63"/>
                    </a:cubicBezTo>
                    <a:cubicBezTo>
                      <a:pt x="2668" y="63"/>
                      <a:pt x="2668" y="64"/>
                      <a:pt x="2668" y="65"/>
                    </a:cubicBezTo>
                    <a:close/>
                    <a:moveTo>
                      <a:pt x="109" y="90"/>
                    </a:moveTo>
                    <a:cubicBezTo>
                      <a:pt x="109" y="89"/>
                      <a:pt x="108" y="87"/>
                      <a:pt x="107" y="86"/>
                    </a:cubicBezTo>
                    <a:cubicBezTo>
                      <a:pt x="108" y="87"/>
                      <a:pt x="109" y="89"/>
                      <a:pt x="109" y="90"/>
                    </a:cubicBezTo>
                    <a:close/>
                    <a:moveTo>
                      <a:pt x="174" y="61"/>
                    </a:moveTo>
                    <a:cubicBezTo>
                      <a:pt x="174" y="55"/>
                      <a:pt x="174" y="49"/>
                      <a:pt x="172" y="44"/>
                    </a:cubicBezTo>
                    <a:cubicBezTo>
                      <a:pt x="172" y="44"/>
                      <a:pt x="173" y="51"/>
                      <a:pt x="174" y="61"/>
                    </a:cubicBezTo>
                    <a:close/>
                    <a:moveTo>
                      <a:pt x="615" y="68"/>
                    </a:moveTo>
                    <a:cubicBezTo>
                      <a:pt x="615" y="65"/>
                      <a:pt x="614" y="64"/>
                      <a:pt x="614" y="64"/>
                    </a:cubicBezTo>
                    <a:cubicBezTo>
                      <a:pt x="614" y="64"/>
                      <a:pt x="615" y="66"/>
                      <a:pt x="615" y="68"/>
                    </a:cubicBezTo>
                    <a:close/>
                    <a:moveTo>
                      <a:pt x="922" y="54"/>
                    </a:moveTo>
                    <a:cubicBezTo>
                      <a:pt x="922" y="53"/>
                      <a:pt x="922" y="52"/>
                      <a:pt x="922" y="52"/>
                    </a:cubicBezTo>
                    <a:cubicBezTo>
                      <a:pt x="922" y="53"/>
                      <a:pt x="922" y="53"/>
                      <a:pt x="922" y="54"/>
                    </a:cubicBezTo>
                    <a:close/>
                    <a:moveTo>
                      <a:pt x="870" y="65"/>
                    </a:moveTo>
                    <a:cubicBezTo>
                      <a:pt x="870" y="64"/>
                      <a:pt x="870" y="63"/>
                      <a:pt x="870" y="63"/>
                    </a:cubicBezTo>
                    <a:cubicBezTo>
                      <a:pt x="870" y="63"/>
                      <a:pt x="870" y="64"/>
                      <a:pt x="870" y="65"/>
                    </a:cubicBezTo>
                    <a:close/>
                    <a:moveTo>
                      <a:pt x="874" y="52"/>
                    </a:moveTo>
                    <a:cubicBezTo>
                      <a:pt x="874" y="50"/>
                      <a:pt x="874" y="49"/>
                      <a:pt x="874" y="49"/>
                    </a:cubicBezTo>
                    <a:cubicBezTo>
                      <a:pt x="874" y="50"/>
                      <a:pt x="874" y="51"/>
                      <a:pt x="874" y="52"/>
                    </a:cubicBezTo>
                    <a:close/>
                    <a:moveTo>
                      <a:pt x="918" y="90"/>
                    </a:moveTo>
                    <a:cubicBezTo>
                      <a:pt x="917" y="89"/>
                      <a:pt x="916" y="87"/>
                      <a:pt x="915" y="86"/>
                    </a:cubicBezTo>
                    <a:cubicBezTo>
                      <a:pt x="916" y="87"/>
                      <a:pt x="917" y="89"/>
                      <a:pt x="918" y="90"/>
                    </a:cubicBezTo>
                    <a:close/>
                    <a:moveTo>
                      <a:pt x="1037" y="54"/>
                    </a:moveTo>
                    <a:cubicBezTo>
                      <a:pt x="1037" y="54"/>
                      <a:pt x="1037" y="65"/>
                      <a:pt x="1036" y="84"/>
                    </a:cubicBezTo>
                    <a:cubicBezTo>
                      <a:pt x="1038" y="72"/>
                      <a:pt x="1039" y="60"/>
                      <a:pt x="1037" y="54"/>
                    </a:cubicBezTo>
                    <a:close/>
                    <a:moveTo>
                      <a:pt x="998" y="47"/>
                    </a:moveTo>
                    <a:cubicBezTo>
                      <a:pt x="997" y="39"/>
                      <a:pt x="997" y="33"/>
                      <a:pt x="996" y="30"/>
                    </a:cubicBezTo>
                    <a:cubicBezTo>
                      <a:pt x="996" y="30"/>
                      <a:pt x="996" y="37"/>
                      <a:pt x="998" y="47"/>
                    </a:cubicBezTo>
                    <a:close/>
                    <a:moveTo>
                      <a:pt x="688" y="61"/>
                    </a:moveTo>
                    <a:cubicBezTo>
                      <a:pt x="688" y="55"/>
                      <a:pt x="687" y="49"/>
                      <a:pt x="686" y="44"/>
                    </a:cubicBezTo>
                    <a:cubicBezTo>
                      <a:pt x="686" y="44"/>
                      <a:pt x="687" y="51"/>
                      <a:pt x="688" y="61"/>
                    </a:cubicBezTo>
                    <a:close/>
                    <a:moveTo>
                      <a:pt x="862" y="105"/>
                    </a:moveTo>
                    <a:cubicBezTo>
                      <a:pt x="862" y="103"/>
                      <a:pt x="862" y="101"/>
                      <a:pt x="861" y="99"/>
                    </a:cubicBezTo>
                    <a:cubicBezTo>
                      <a:pt x="861" y="101"/>
                      <a:pt x="862" y="103"/>
                      <a:pt x="862" y="105"/>
                    </a:cubicBezTo>
                    <a:close/>
                    <a:moveTo>
                      <a:pt x="644" y="67"/>
                    </a:moveTo>
                    <a:cubicBezTo>
                      <a:pt x="644" y="66"/>
                      <a:pt x="644" y="65"/>
                      <a:pt x="644" y="64"/>
                    </a:cubicBezTo>
                    <a:cubicBezTo>
                      <a:pt x="644" y="64"/>
                      <a:pt x="644" y="65"/>
                      <a:pt x="644" y="67"/>
                    </a:cubicBezTo>
                    <a:close/>
                    <a:moveTo>
                      <a:pt x="1092" y="106"/>
                    </a:moveTo>
                    <a:cubicBezTo>
                      <a:pt x="1092" y="103"/>
                      <a:pt x="1092" y="100"/>
                      <a:pt x="1091" y="96"/>
                    </a:cubicBezTo>
                    <a:cubicBezTo>
                      <a:pt x="1091" y="99"/>
                      <a:pt x="1092" y="103"/>
                      <a:pt x="1092" y="106"/>
                    </a:cubicBezTo>
                    <a:close/>
                    <a:moveTo>
                      <a:pt x="764" y="68"/>
                    </a:moveTo>
                    <a:cubicBezTo>
                      <a:pt x="764" y="68"/>
                      <a:pt x="764" y="71"/>
                      <a:pt x="764" y="75"/>
                    </a:cubicBezTo>
                    <a:cubicBezTo>
                      <a:pt x="764" y="72"/>
                      <a:pt x="764" y="70"/>
                      <a:pt x="764" y="68"/>
                    </a:cubicBezTo>
                    <a:close/>
                    <a:moveTo>
                      <a:pt x="771" y="62"/>
                    </a:moveTo>
                    <a:cubicBezTo>
                      <a:pt x="771" y="61"/>
                      <a:pt x="771" y="60"/>
                      <a:pt x="771" y="60"/>
                    </a:cubicBezTo>
                    <a:cubicBezTo>
                      <a:pt x="771" y="60"/>
                      <a:pt x="771" y="61"/>
                      <a:pt x="771" y="62"/>
                    </a:cubicBezTo>
                    <a:close/>
                    <a:moveTo>
                      <a:pt x="4239" y="67"/>
                    </a:moveTo>
                    <a:cubicBezTo>
                      <a:pt x="4239" y="66"/>
                      <a:pt x="4240" y="65"/>
                      <a:pt x="4239" y="64"/>
                    </a:cubicBezTo>
                    <a:cubicBezTo>
                      <a:pt x="4239" y="64"/>
                      <a:pt x="4239" y="65"/>
                      <a:pt x="4239" y="67"/>
                    </a:cubicBezTo>
                    <a:close/>
                    <a:moveTo>
                      <a:pt x="4593" y="47"/>
                    </a:moveTo>
                    <a:cubicBezTo>
                      <a:pt x="4593" y="39"/>
                      <a:pt x="4593" y="33"/>
                      <a:pt x="4591" y="30"/>
                    </a:cubicBezTo>
                    <a:cubicBezTo>
                      <a:pt x="4591" y="30"/>
                      <a:pt x="4592" y="37"/>
                      <a:pt x="4593" y="47"/>
                    </a:cubicBezTo>
                    <a:close/>
                    <a:moveTo>
                      <a:pt x="4518" y="54"/>
                    </a:moveTo>
                    <a:cubicBezTo>
                      <a:pt x="4518" y="53"/>
                      <a:pt x="4517" y="52"/>
                      <a:pt x="4517" y="52"/>
                    </a:cubicBezTo>
                    <a:cubicBezTo>
                      <a:pt x="4518" y="53"/>
                      <a:pt x="4518" y="53"/>
                      <a:pt x="4518" y="54"/>
                    </a:cubicBezTo>
                    <a:close/>
                    <a:moveTo>
                      <a:pt x="4633" y="54"/>
                    </a:moveTo>
                    <a:cubicBezTo>
                      <a:pt x="4633" y="54"/>
                      <a:pt x="4633" y="65"/>
                      <a:pt x="4632" y="84"/>
                    </a:cubicBezTo>
                    <a:cubicBezTo>
                      <a:pt x="4634" y="72"/>
                      <a:pt x="4635" y="60"/>
                      <a:pt x="4633" y="54"/>
                    </a:cubicBezTo>
                    <a:close/>
                    <a:moveTo>
                      <a:pt x="4513" y="90"/>
                    </a:moveTo>
                    <a:cubicBezTo>
                      <a:pt x="4513" y="89"/>
                      <a:pt x="4512" y="87"/>
                      <a:pt x="4511" y="86"/>
                    </a:cubicBezTo>
                    <a:cubicBezTo>
                      <a:pt x="4512" y="87"/>
                      <a:pt x="4513" y="89"/>
                      <a:pt x="4513" y="90"/>
                    </a:cubicBezTo>
                    <a:close/>
                    <a:moveTo>
                      <a:pt x="4688" y="106"/>
                    </a:moveTo>
                    <a:cubicBezTo>
                      <a:pt x="4688" y="103"/>
                      <a:pt x="4687" y="100"/>
                      <a:pt x="4687" y="96"/>
                    </a:cubicBezTo>
                    <a:cubicBezTo>
                      <a:pt x="4687" y="99"/>
                      <a:pt x="4688" y="103"/>
                      <a:pt x="4688" y="106"/>
                    </a:cubicBezTo>
                    <a:close/>
                    <a:moveTo>
                      <a:pt x="886" y="106"/>
                    </a:moveTo>
                    <a:cubicBezTo>
                      <a:pt x="886" y="103"/>
                      <a:pt x="885" y="101"/>
                      <a:pt x="885" y="99"/>
                    </a:cubicBezTo>
                    <a:cubicBezTo>
                      <a:pt x="885" y="101"/>
                      <a:pt x="885" y="103"/>
                      <a:pt x="886" y="106"/>
                    </a:cubicBezTo>
                    <a:close/>
                    <a:moveTo>
                      <a:pt x="4284" y="61"/>
                    </a:moveTo>
                    <a:cubicBezTo>
                      <a:pt x="4284" y="55"/>
                      <a:pt x="4283" y="49"/>
                      <a:pt x="4282" y="44"/>
                    </a:cubicBezTo>
                    <a:cubicBezTo>
                      <a:pt x="4282" y="44"/>
                      <a:pt x="4283" y="51"/>
                      <a:pt x="4284" y="61"/>
                    </a:cubicBezTo>
                    <a:close/>
                    <a:moveTo>
                      <a:pt x="4367" y="62"/>
                    </a:moveTo>
                    <a:cubicBezTo>
                      <a:pt x="4367" y="61"/>
                      <a:pt x="4367" y="60"/>
                      <a:pt x="4367" y="60"/>
                    </a:cubicBezTo>
                    <a:cubicBezTo>
                      <a:pt x="4367" y="60"/>
                      <a:pt x="4367" y="61"/>
                      <a:pt x="4367" y="62"/>
                    </a:cubicBezTo>
                    <a:close/>
                    <a:moveTo>
                      <a:pt x="4470" y="52"/>
                    </a:moveTo>
                    <a:cubicBezTo>
                      <a:pt x="4470" y="50"/>
                      <a:pt x="4470" y="49"/>
                      <a:pt x="4470" y="49"/>
                    </a:cubicBezTo>
                    <a:cubicBezTo>
                      <a:pt x="4470" y="50"/>
                      <a:pt x="4470" y="51"/>
                      <a:pt x="4470" y="52"/>
                    </a:cubicBezTo>
                    <a:close/>
                    <a:moveTo>
                      <a:pt x="4360" y="68"/>
                    </a:moveTo>
                    <a:cubicBezTo>
                      <a:pt x="4360" y="68"/>
                      <a:pt x="4360" y="71"/>
                      <a:pt x="4360" y="75"/>
                    </a:cubicBezTo>
                    <a:cubicBezTo>
                      <a:pt x="4360" y="72"/>
                      <a:pt x="4360" y="70"/>
                      <a:pt x="4360" y="68"/>
                    </a:cubicBezTo>
                    <a:close/>
                    <a:moveTo>
                      <a:pt x="4748" y="85"/>
                    </a:moveTo>
                    <a:cubicBezTo>
                      <a:pt x="4748" y="84"/>
                      <a:pt x="4748" y="84"/>
                      <a:pt x="4747" y="83"/>
                    </a:cubicBezTo>
                    <a:cubicBezTo>
                      <a:pt x="4748" y="84"/>
                      <a:pt x="4748" y="84"/>
                      <a:pt x="4748" y="85"/>
                    </a:cubicBezTo>
                    <a:close/>
                    <a:moveTo>
                      <a:pt x="4748" y="85"/>
                    </a:moveTo>
                    <a:cubicBezTo>
                      <a:pt x="4750" y="92"/>
                      <a:pt x="4750" y="108"/>
                      <a:pt x="4750" y="115"/>
                    </a:cubicBezTo>
                    <a:cubicBezTo>
                      <a:pt x="4750" y="127"/>
                      <a:pt x="4750" y="138"/>
                      <a:pt x="4752" y="150"/>
                    </a:cubicBezTo>
                    <a:cubicBezTo>
                      <a:pt x="4743" y="126"/>
                      <a:pt x="4740" y="99"/>
                      <a:pt x="4733" y="74"/>
                    </a:cubicBezTo>
                    <a:cubicBezTo>
                      <a:pt x="4736" y="91"/>
                      <a:pt x="4732" y="110"/>
                      <a:pt x="4732" y="128"/>
                    </a:cubicBezTo>
                    <a:cubicBezTo>
                      <a:pt x="4732" y="132"/>
                      <a:pt x="4733" y="136"/>
                      <a:pt x="4733" y="140"/>
                    </a:cubicBezTo>
                    <a:cubicBezTo>
                      <a:pt x="4733" y="145"/>
                      <a:pt x="4734" y="149"/>
                      <a:pt x="4735" y="154"/>
                    </a:cubicBezTo>
                    <a:cubicBezTo>
                      <a:pt x="4734" y="149"/>
                      <a:pt x="4733" y="145"/>
                      <a:pt x="4733" y="140"/>
                    </a:cubicBezTo>
                    <a:cubicBezTo>
                      <a:pt x="4730" y="120"/>
                      <a:pt x="4727" y="99"/>
                      <a:pt x="4722" y="80"/>
                    </a:cubicBezTo>
                    <a:cubicBezTo>
                      <a:pt x="4724" y="102"/>
                      <a:pt x="4714" y="126"/>
                      <a:pt x="4714" y="149"/>
                    </a:cubicBezTo>
                    <a:cubicBezTo>
                      <a:pt x="4714" y="156"/>
                      <a:pt x="4714" y="156"/>
                      <a:pt x="4714" y="156"/>
                    </a:cubicBezTo>
                    <a:cubicBezTo>
                      <a:pt x="4710" y="147"/>
                      <a:pt x="4710" y="132"/>
                      <a:pt x="4710" y="122"/>
                    </a:cubicBezTo>
                    <a:cubicBezTo>
                      <a:pt x="4710" y="100"/>
                      <a:pt x="4712" y="79"/>
                      <a:pt x="4711" y="57"/>
                    </a:cubicBezTo>
                    <a:cubicBezTo>
                      <a:pt x="4708" y="62"/>
                      <a:pt x="4707" y="112"/>
                      <a:pt x="4707" y="120"/>
                    </a:cubicBezTo>
                    <a:cubicBezTo>
                      <a:pt x="4707" y="133"/>
                      <a:pt x="4708" y="146"/>
                      <a:pt x="4711" y="159"/>
                    </a:cubicBezTo>
                    <a:cubicBezTo>
                      <a:pt x="4706" y="135"/>
                      <a:pt x="4700" y="108"/>
                      <a:pt x="4688" y="85"/>
                    </a:cubicBezTo>
                    <a:cubicBezTo>
                      <a:pt x="4699" y="106"/>
                      <a:pt x="4694" y="132"/>
                      <a:pt x="4701" y="154"/>
                    </a:cubicBezTo>
                    <a:cubicBezTo>
                      <a:pt x="4693" y="142"/>
                      <a:pt x="4691" y="122"/>
                      <a:pt x="4688" y="106"/>
                    </a:cubicBezTo>
                    <a:cubicBezTo>
                      <a:pt x="4690" y="120"/>
                      <a:pt x="4688" y="134"/>
                      <a:pt x="4690" y="148"/>
                    </a:cubicBezTo>
                    <a:cubicBezTo>
                      <a:pt x="4691" y="151"/>
                      <a:pt x="4692" y="153"/>
                      <a:pt x="4692" y="155"/>
                    </a:cubicBezTo>
                    <a:cubicBezTo>
                      <a:pt x="4691" y="153"/>
                      <a:pt x="4691" y="151"/>
                      <a:pt x="4690" y="148"/>
                    </a:cubicBezTo>
                    <a:cubicBezTo>
                      <a:pt x="4685" y="128"/>
                      <a:pt x="4673" y="75"/>
                      <a:pt x="4661" y="68"/>
                    </a:cubicBezTo>
                    <a:cubicBezTo>
                      <a:pt x="4678" y="90"/>
                      <a:pt x="4676" y="127"/>
                      <a:pt x="4680" y="153"/>
                    </a:cubicBezTo>
                    <a:cubicBezTo>
                      <a:pt x="4676" y="134"/>
                      <a:pt x="4669" y="113"/>
                      <a:pt x="4660" y="95"/>
                    </a:cubicBezTo>
                    <a:cubicBezTo>
                      <a:pt x="4667" y="115"/>
                      <a:pt x="4666" y="136"/>
                      <a:pt x="4675" y="155"/>
                    </a:cubicBezTo>
                    <a:cubicBezTo>
                      <a:pt x="4662" y="144"/>
                      <a:pt x="4655" y="117"/>
                      <a:pt x="4651" y="102"/>
                    </a:cubicBezTo>
                    <a:cubicBezTo>
                      <a:pt x="4651" y="120"/>
                      <a:pt x="4656" y="143"/>
                      <a:pt x="4667" y="158"/>
                    </a:cubicBezTo>
                    <a:cubicBezTo>
                      <a:pt x="4653" y="144"/>
                      <a:pt x="4648" y="103"/>
                      <a:pt x="4643" y="85"/>
                    </a:cubicBezTo>
                    <a:cubicBezTo>
                      <a:pt x="4642" y="88"/>
                      <a:pt x="4642" y="91"/>
                      <a:pt x="4642" y="94"/>
                    </a:cubicBezTo>
                    <a:cubicBezTo>
                      <a:pt x="4642" y="113"/>
                      <a:pt x="4647" y="142"/>
                      <a:pt x="4659" y="159"/>
                    </a:cubicBezTo>
                    <a:cubicBezTo>
                      <a:pt x="4645" y="143"/>
                      <a:pt x="4640" y="123"/>
                      <a:pt x="4634" y="104"/>
                    </a:cubicBezTo>
                    <a:cubicBezTo>
                      <a:pt x="4638" y="122"/>
                      <a:pt x="4638" y="140"/>
                      <a:pt x="4647" y="158"/>
                    </a:cubicBezTo>
                    <a:cubicBezTo>
                      <a:pt x="4637" y="147"/>
                      <a:pt x="4632" y="132"/>
                      <a:pt x="4628" y="117"/>
                    </a:cubicBezTo>
                    <a:cubicBezTo>
                      <a:pt x="4630" y="105"/>
                      <a:pt x="4631" y="93"/>
                      <a:pt x="4632" y="84"/>
                    </a:cubicBezTo>
                    <a:cubicBezTo>
                      <a:pt x="4630" y="92"/>
                      <a:pt x="4628" y="101"/>
                      <a:pt x="4626" y="109"/>
                    </a:cubicBezTo>
                    <a:cubicBezTo>
                      <a:pt x="4625" y="102"/>
                      <a:pt x="4623" y="95"/>
                      <a:pt x="4621" y="89"/>
                    </a:cubicBezTo>
                    <a:cubicBezTo>
                      <a:pt x="4624" y="64"/>
                      <a:pt x="4628" y="40"/>
                      <a:pt x="4628" y="40"/>
                    </a:cubicBezTo>
                    <a:cubicBezTo>
                      <a:pt x="4623" y="51"/>
                      <a:pt x="4618" y="77"/>
                      <a:pt x="4615" y="100"/>
                    </a:cubicBezTo>
                    <a:cubicBezTo>
                      <a:pt x="4613" y="95"/>
                      <a:pt x="4610" y="90"/>
                      <a:pt x="4609" y="86"/>
                    </a:cubicBezTo>
                    <a:cubicBezTo>
                      <a:pt x="4608" y="70"/>
                      <a:pt x="4606" y="58"/>
                      <a:pt x="4606" y="60"/>
                    </a:cubicBezTo>
                    <a:cubicBezTo>
                      <a:pt x="4606" y="61"/>
                      <a:pt x="4606" y="69"/>
                      <a:pt x="4605" y="80"/>
                    </a:cubicBezTo>
                    <a:cubicBezTo>
                      <a:pt x="4604" y="79"/>
                      <a:pt x="4604" y="78"/>
                      <a:pt x="4603" y="78"/>
                    </a:cubicBezTo>
                    <a:cubicBezTo>
                      <a:pt x="4604" y="79"/>
                      <a:pt x="4604" y="80"/>
                      <a:pt x="4605" y="81"/>
                    </a:cubicBezTo>
                    <a:cubicBezTo>
                      <a:pt x="4604" y="87"/>
                      <a:pt x="4604" y="95"/>
                      <a:pt x="4603" y="102"/>
                    </a:cubicBezTo>
                    <a:cubicBezTo>
                      <a:pt x="4603" y="102"/>
                      <a:pt x="4603" y="102"/>
                      <a:pt x="4603" y="102"/>
                    </a:cubicBezTo>
                    <a:cubicBezTo>
                      <a:pt x="4603" y="103"/>
                      <a:pt x="4603" y="103"/>
                      <a:pt x="4603" y="103"/>
                    </a:cubicBezTo>
                    <a:cubicBezTo>
                      <a:pt x="4602" y="113"/>
                      <a:pt x="4602" y="123"/>
                      <a:pt x="4601" y="130"/>
                    </a:cubicBezTo>
                    <a:cubicBezTo>
                      <a:pt x="4601" y="130"/>
                      <a:pt x="4600" y="129"/>
                      <a:pt x="4600" y="128"/>
                    </a:cubicBezTo>
                    <a:cubicBezTo>
                      <a:pt x="4600" y="107"/>
                      <a:pt x="4596" y="69"/>
                      <a:pt x="4593" y="47"/>
                    </a:cubicBezTo>
                    <a:cubicBezTo>
                      <a:pt x="4594" y="64"/>
                      <a:pt x="4593" y="87"/>
                      <a:pt x="4592" y="107"/>
                    </a:cubicBezTo>
                    <a:cubicBezTo>
                      <a:pt x="4591" y="105"/>
                      <a:pt x="4590" y="104"/>
                      <a:pt x="4589" y="102"/>
                    </a:cubicBezTo>
                    <a:cubicBezTo>
                      <a:pt x="4590" y="104"/>
                      <a:pt x="4591" y="106"/>
                      <a:pt x="4591" y="107"/>
                    </a:cubicBezTo>
                    <a:cubicBezTo>
                      <a:pt x="4591" y="114"/>
                      <a:pt x="4591" y="121"/>
                      <a:pt x="4590" y="126"/>
                    </a:cubicBezTo>
                    <a:cubicBezTo>
                      <a:pt x="4590" y="125"/>
                      <a:pt x="4589" y="123"/>
                      <a:pt x="4589" y="122"/>
                    </a:cubicBezTo>
                    <a:cubicBezTo>
                      <a:pt x="4588" y="93"/>
                      <a:pt x="4584" y="46"/>
                      <a:pt x="4584" y="46"/>
                    </a:cubicBezTo>
                    <a:cubicBezTo>
                      <a:pt x="4583" y="65"/>
                      <a:pt x="4577" y="142"/>
                      <a:pt x="4577" y="142"/>
                    </a:cubicBezTo>
                    <a:cubicBezTo>
                      <a:pt x="4571" y="106"/>
                      <a:pt x="4578" y="0"/>
                      <a:pt x="4578" y="0"/>
                    </a:cubicBezTo>
                    <a:cubicBezTo>
                      <a:pt x="4572" y="16"/>
                      <a:pt x="4566" y="131"/>
                      <a:pt x="4566" y="131"/>
                    </a:cubicBezTo>
                    <a:cubicBezTo>
                      <a:pt x="4564" y="36"/>
                      <a:pt x="4560" y="32"/>
                      <a:pt x="4560" y="32"/>
                    </a:cubicBezTo>
                    <a:cubicBezTo>
                      <a:pt x="4562" y="43"/>
                      <a:pt x="4559" y="76"/>
                      <a:pt x="4556" y="103"/>
                    </a:cubicBezTo>
                    <a:cubicBezTo>
                      <a:pt x="4555" y="102"/>
                      <a:pt x="4554" y="100"/>
                      <a:pt x="4553" y="99"/>
                    </a:cubicBezTo>
                    <a:cubicBezTo>
                      <a:pt x="4554" y="101"/>
                      <a:pt x="4555" y="103"/>
                      <a:pt x="4556" y="104"/>
                    </a:cubicBezTo>
                    <a:cubicBezTo>
                      <a:pt x="4555" y="112"/>
                      <a:pt x="4554" y="120"/>
                      <a:pt x="4553" y="126"/>
                    </a:cubicBezTo>
                    <a:cubicBezTo>
                      <a:pt x="4553" y="124"/>
                      <a:pt x="4553" y="123"/>
                      <a:pt x="4553" y="122"/>
                    </a:cubicBezTo>
                    <a:cubicBezTo>
                      <a:pt x="4553" y="94"/>
                      <a:pt x="4552" y="48"/>
                      <a:pt x="4552" y="48"/>
                    </a:cubicBezTo>
                    <a:cubicBezTo>
                      <a:pt x="4551" y="55"/>
                      <a:pt x="4548" y="82"/>
                      <a:pt x="4545" y="106"/>
                    </a:cubicBezTo>
                    <a:cubicBezTo>
                      <a:pt x="4544" y="104"/>
                      <a:pt x="4543" y="102"/>
                      <a:pt x="4543" y="100"/>
                    </a:cubicBezTo>
                    <a:cubicBezTo>
                      <a:pt x="4546" y="60"/>
                      <a:pt x="4550" y="9"/>
                      <a:pt x="4550" y="9"/>
                    </a:cubicBezTo>
                    <a:cubicBezTo>
                      <a:pt x="4545" y="23"/>
                      <a:pt x="4538" y="83"/>
                      <a:pt x="4535" y="117"/>
                    </a:cubicBezTo>
                    <a:cubicBezTo>
                      <a:pt x="4534" y="114"/>
                      <a:pt x="4533" y="111"/>
                      <a:pt x="4532" y="108"/>
                    </a:cubicBezTo>
                    <a:cubicBezTo>
                      <a:pt x="4532" y="90"/>
                      <a:pt x="4530" y="72"/>
                      <a:pt x="4530" y="72"/>
                    </a:cubicBezTo>
                    <a:cubicBezTo>
                      <a:pt x="4530" y="76"/>
                      <a:pt x="4530" y="84"/>
                      <a:pt x="4529" y="94"/>
                    </a:cubicBezTo>
                    <a:cubicBezTo>
                      <a:pt x="4528" y="91"/>
                      <a:pt x="4526" y="88"/>
                      <a:pt x="4525" y="84"/>
                    </a:cubicBezTo>
                    <a:cubicBezTo>
                      <a:pt x="4526" y="88"/>
                      <a:pt x="4528" y="92"/>
                      <a:pt x="4528" y="96"/>
                    </a:cubicBezTo>
                    <a:cubicBezTo>
                      <a:pt x="4528" y="99"/>
                      <a:pt x="4528" y="103"/>
                      <a:pt x="4527" y="107"/>
                    </a:cubicBezTo>
                    <a:cubicBezTo>
                      <a:pt x="4527" y="106"/>
                      <a:pt x="4527" y="106"/>
                      <a:pt x="4527" y="105"/>
                    </a:cubicBezTo>
                    <a:cubicBezTo>
                      <a:pt x="4526" y="107"/>
                      <a:pt x="4526" y="112"/>
                      <a:pt x="4526" y="116"/>
                    </a:cubicBezTo>
                    <a:cubicBezTo>
                      <a:pt x="4525" y="121"/>
                      <a:pt x="4525" y="126"/>
                      <a:pt x="4524" y="130"/>
                    </a:cubicBezTo>
                    <a:cubicBezTo>
                      <a:pt x="4524" y="129"/>
                      <a:pt x="4524" y="128"/>
                      <a:pt x="4524" y="127"/>
                    </a:cubicBezTo>
                    <a:cubicBezTo>
                      <a:pt x="4524" y="101"/>
                      <a:pt x="4519" y="63"/>
                      <a:pt x="4518" y="54"/>
                    </a:cubicBezTo>
                    <a:cubicBezTo>
                      <a:pt x="4518" y="61"/>
                      <a:pt x="4517" y="79"/>
                      <a:pt x="4516" y="96"/>
                    </a:cubicBezTo>
                    <a:cubicBezTo>
                      <a:pt x="4515" y="94"/>
                      <a:pt x="4514" y="92"/>
                      <a:pt x="4513" y="90"/>
                    </a:cubicBezTo>
                    <a:cubicBezTo>
                      <a:pt x="4514" y="93"/>
                      <a:pt x="4515" y="95"/>
                      <a:pt x="4516" y="97"/>
                    </a:cubicBezTo>
                    <a:cubicBezTo>
                      <a:pt x="4514" y="118"/>
                      <a:pt x="4511" y="137"/>
                      <a:pt x="4511" y="137"/>
                    </a:cubicBezTo>
                    <a:cubicBezTo>
                      <a:pt x="4511" y="136"/>
                      <a:pt x="4511" y="134"/>
                      <a:pt x="4511" y="133"/>
                    </a:cubicBezTo>
                    <a:cubicBezTo>
                      <a:pt x="4511" y="125"/>
                      <a:pt x="4511" y="118"/>
                      <a:pt x="4510" y="110"/>
                    </a:cubicBezTo>
                    <a:cubicBezTo>
                      <a:pt x="4509" y="76"/>
                      <a:pt x="4508" y="40"/>
                      <a:pt x="4508" y="40"/>
                    </a:cubicBezTo>
                    <a:cubicBezTo>
                      <a:pt x="4508" y="49"/>
                      <a:pt x="4503" y="79"/>
                      <a:pt x="4499" y="104"/>
                    </a:cubicBezTo>
                    <a:cubicBezTo>
                      <a:pt x="4499" y="99"/>
                      <a:pt x="4498" y="95"/>
                      <a:pt x="4497" y="90"/>
                    </a:cubicBezTo>
                    <a:cubicBezTo>
                      <a:pt x="4498" y="67"/>
                      <a:pt x="4499" y="45"/>
                      <a:pt x="4499" y="45"/>
                    </a:cubicBezTo>
                    <a:cubicBezTo>
                      <a:pt x="4499" y="53"/>
                      <a:pt x="4493" y="75"/>
                      <a:pt x="4486" y="96"/>
                    </a:cubicBezTo>
                    <a:cubicBezTo>
                      <a:pt x="4485" y="93"/>
                      <a:pt x="4484" y="89"/>
                      <a:pt x="4482" y="85"/>
                    </a:cubicBezTo>
                    <a:cubicBezTo>
                      <a:pt x="4489" y="51"/>
                      <a:pt x="4497" y="17"/>
                      <a:pt x="4497" y="17"/>
                    </a:cubicBezTo>
                    <a:cubicBezTo>
                      <a:pt x="4492" y="24"/>
                      <a:pt x="4477" y="95"/>
                      <a:pt x="4470" y="130"/>
                    </a:cubicBezTo>
                    <a:cubicBezTo>
                      <a:pt x="4470" y="130"/>
                      <a:pt x="4470" y="130"/>
                      <a:pt x="4470" y="130"/>
                    </a:cubicBezTo>
                    <a:cubicBezTo>
                      <a:pt x="4474" y="100"/>
                      <a:pt x="4471" y="63"/>
                      <a:pt x="4470" y="52"/>
                    </a:cubicBezTo>
                    <a:cubicBezTo>
                      <a:pt x="4472" y="72"/>
                      <a:pt x="4466" y="109"/>
                      <a:pt x="4462" y="128"/>
                    </a:cubicBezTo>
                    <a:cubicBezTo>
                      <a:pt x="4462" y="126"/>
                      <a:pt x="4462" y="123"/>
                      <a:pt x="4461" y="120"/>
                    </a:cubicBezTo>
                    <a:cubicBezTo>
                      <a:pt x="4463" y="99"/>
                      <a:pt x="4465" y="71"/>
                      <a:pt x="4466" y="65"/>
                    </a:cubicBezTo>
                    <a:cubicBezTo>
                      <a:pt x="4465" y="71"/>
                      <a:pt x="4462" y="89"/>
                      <a:pt x="4458" y="105"/>
                    </a:cubicBezTo>
                    <a:cubicBezTo>
                      <a:pt x="4458" y="105"/>
                      <a:pt x="4458" y="105"/>
                      <a:pt x="4458" y="105"/>
                    </a:cubicBezTo>
                    <a:cubicBezTo>
                      <a:pt x="4458" y="105"/>
                      <a:pt x="4458" y="105"/>
                      <a:pt x="4458" y="105"/>
                    </a:cubicBezTo>
                    <a:cubicBezTo>
                      <a:pt x="4454" y="125"/>
                      <a:pt x="4451" y="143"/>
                      <a:pt x="4451" y="143"/>
                    </a:cubicBezTo>
                    <a:cubicBezTo>
                      <a:pt x="4461" y="38"/>
                      <a:pt x="4454" y="25"/>
                      <a:pt x="4454" y="25"/>
                    </a:cubicBezTo>
                    <a:cubicBezTo>
                      <a:pt x="4457" y="42"/>
                      <a:pt x="4454" y="72"/>
                      <a:pt x="4449" y="96"/>
                    </a:cubicBezTo>
                    <a:cubicBezTo>
                      <a:pt x="4448" y="89"/>
                      <a:pt x="4446" y="80"/>
                      <a:pt x="4443" y="73"/>
                    </a:cubicBezTo>
                    <a:cubicBezTo>
                      <a:pt x="4442" y="65"/>
                      <a:pt x="4442" y="60"/>
                      <a:pt x="4442" y="60"/>
                    </a:cubicBezTo>
                    <a:cubicBezTo>
                      <a:pt x="4442" y="63"/>
                      <a:pt x="4442" y="67"/>
                      <a:pt x="4441" y="71"/>
                    </a:cubicBezTo>
                    <a:cubicBezTo>
                      <a:pt x="4440" y="69"/>
                      <a:pt x="4439" y="67"/>
                      <a:pt x="4437" y="65"/>
                    </a:cubicBezTo>
                    <a:cubicBezTo>
                      <a:pt x="4439" y="67"/>
                      <a:pt x="4440" y="70"/>
                      <a:pt x="4441" y="73"/>
                    </a:cubicBezTo>
                    <a:cubicBezTo>
                      <a:pt x="4441" y="82"/>
                      <a:pt x="4440" y="92"/>
                      <a:pt x="4438" y="101"/>
                    </a:cubicBezTo>
                    <a:cubicBezTo>
                      <a:pt x="4438" y="95"/>
                      <a:pt x="4435" y="88"/>
                      <a:pt x="4430" y="83"/>
                    </a:cubicBezTo>
                    <a:cubicBezTo>
                      <a:pt x="4430" y="74"/>
                      <a:pt x="4431" y="68"/>
                      <a:pt x="4431" y="68"/>
                    </a:cubicBezTo>
                    <a:cubicBezTo>
                      <a:pt x="4430" y="72"/>
                      <a:pt x="4429" y="76"/>
                      <a:pt x="4428" y="81"/>
                    </a:cubicBezTo>
                    <a:cubicBezTo>
                      <a:pt x="4428" y="81"/>
                      <a:pt x="4427" y="81"/>
                      <a:pt x="4427" y="80"/>
                    </a:cubicBezTo>
                    <a:cubicBezTo>
                      <a:pt x="4427" y="81"/>
                      <a:pt x="4428" y="81"/>
                      <a:pt x="4428" y="82"/>
                    </a:cubicBezTo>
                    <a:cubicBezTo>
                      <a:pt x="4425" y="101"/>
                      <a:pt x="4424" y="130"/>
                      <a:pt x="4424" y="142"/>
                    </a:cubicBezTo>
                    <a:cubicBezTo>
                      <a:pt x="4424" y="143"/>
                      <a:pt x="4423" y="144"/>
                      <a:pt x="4423" y="144"/>
                    </a:cubicBezTo>
                    <a:cubicBezTo>
                      <a:pt x="4422" y="141"/>
                      <a:pt x="4422" y="136"/>
                      <a:pt x="4422" y="131"/>
                    </a:cubicBezTo>
                    <a:cubicBezTo>
                      <a:pt x="4423" y="121"/>
                      <a:pt x="4425" y="112"/>
                      <a:pt x="4426" y="103"/>
                    </a:cubicBezTo>
                    <a:cubicBezTo>
                      <a:pt x="4425" y="108"/>
                      <a:pt x="4424" y="112"/>
                      <a:pt x="4423" y="117"/>
                    </a:cubicBezTo>
                    <a:cubicBezTo>
                      <a:pt x="4424" y="85"/>
                      <a:pt x="4430" y="45"/>
                      <a:pt x="4430" y="45"/>
                    </a:cubicBezTo>
                    <a:cubicBezTo>
                      <a:pt x="4423" y="60"/>
                      <a:pt x="4418" y="95"/>
                      <a:pt x="4416" y="120"/>
                    </a:cubicBezTo>
                    <a:cubicBezTo>
                      <a:pt x="4416" y="123"/>
                      <a:pt x="4415" y="125"/>
                      <a:pt x="4414" y="127"/>
                    </a:cubicBezTo>
                    <a:cubicBezTo>
                      <a:pt x="4413" y="103"/>
                      <a:pt x="4413" y="70"/>
                      <a:pt x="4413" y="70"/>
                    </a:cubicBezTo>
                    <a:cubicBezTo>
                      <a:pt x="4413" y="72"/>
                      <a:pt x="4413" y="76"/>
                      <a:pt x="4412" y="81"/>
                    </a:cubicBezTo>
                    <a:cubicBezTo>
                      <a:pt x="4411" y="73"/>
                      <a:pt x="4409" y="66"/>
                      <a:pt x="4406" y="60"/>
                    </a:cubicBezTo>
                    <a:cubicBezTo>
                      <a:pt x="4407" y="52"/>
                      <a:pt x="4407" y="46"/>
                      <a:pt x="4407" y="46"/>
                    </a:cubicBezTo>
                    <a:cubicBezTo>
                      <a:pt x="4405" y="51"/>
                      <a:pt x="4403" y="64"/>
                      <a:pt x="4402" y="79"/>
                    </a:cubicBezTo>
                    <a:cubicBezTo>
                      <a:pt x="4401" y="77"/>
                      <a:pt x="4401" y="75"/>
                      <a:pt x="4400" y="74"/>
                    </a:cubicBezTo>
                    <a:cubicBezTo>
                      <a:pt x="4399" y="83"/>
                      <a:pt x="4399" y="92"/>
                      <a:pt x="4399" y="102"/>
                    </a:cubicBezTo>
                    <a:cubicBezTo>
                      <a:pt x="4399" y="108"/>
                      <a:pt x="4398" y="115"/>
                      <a:pt x="4397" y="121"/>
                    </a:cubicBezTo>
                    <a:cubicBezTo>
                      <a:pt x="4397" y="123"/>
                      <a:pt x="4396" y="125"/>
                      <a:pt x="4396" y="127"/>
                    </a:cubicBezTo>
                    <a:cubicBezTo>
                      <a:pt x="4396" y="35"/>
                      <a:pt x="4394" y="34"/>
                      <a:pt x="4394" y="34"/>
                    </a:cubicBezTo>
                    <a:cubicBezTo>
                      <a:pt x="4396" y="49"/>
                      <a:pt x="4392" y="77"/>
                      <a:pt x="4388" y="102"/>
                    </a:cubicBezTo>
                    <a:cubicBezTo>
                      <a:pt x="4387" y="94"/>
                      <a:pt x="4385" y="85"/>
                      <a:pt x="4381" y="76"/>
                    </a:cubicBezTo>
                    <a:cubicBezTo>
                      <a:pt x="4382" y="70"/>
                      <a:pt x="4382" y="66"/>
                      <a:pt x="4382" y="66"/>
                    </a:cubicBezTo>
                    <a:cubicBezTo>
                      <a:pt x="4382" y="68"/>
                      <a:pt x="4381" y="71"/>
                      <a:pt x="4380" y="74"/>
                    </a:cubicBezTo>
                    <a:cubicBezTo>
                      <a:pt x="4380" y="73"/>
                      <a:pt x="4379" y="72"/>
                      <a:pt x="4378" y="71"/>
                    </a:cubicBezTo>
                    <a:cubicBezTo>
                      <a:pt x="4379" y="73"/>
                      <a:pt x="4379" y="74"/>
                      <a:pt x="4380" y="76"/>
                    </a:cubicBezTo>
                    <a:cubicBezTo>
                      <a:pt x="4378" y="83"/>
                      <a:pt x="4376" y="93"/>
                      <a:pt x="4374" y="103"/>
                    </a:cubicBezTo>
                    <a:cubicBezTo>
                      <a:pt x="4374" y="98"/>
                      <a:pt x="4373" y="94"/>
                      <a:pt x="4372" y="89"/>
                    </a:cubicBezTo>
                    <a:cubicBezTo>
                      <a:pt x="4373" y="96"/>
                      <a:pt x="4371" y="104"/>
                      <a:pt x="4369" y="112"/>
                    </a:cubicBezTo>
                    <a:cubicBezTo>
                      <a:pt x="4369" y="92"/>
                      <a:pt x="4368" y="70"/>
                      <a:pt x="4367" y="62"/>
                    </a:cubicBezTo>
                    <a:cubicBezTo>
                      <a:pt x="4367" y="67"/>
                      <a:pt x="4367" y="74"/>
                      <a:pt x="4367" y="82"/>
                    </a:cubicBezTo>
                    <a:cubicBezTo>
                      <a:pt x="4365" y="87"/>
                      <a:pt x="4362" y="94"/>
                      <a:pt x="4360" y="101"/>
                    </a:cubicBezTo>
                    <a:cubicBezTo>
                      <a:pt x="4360" y="91"/>
                      <a:pt x="4360" y="82"/>
                      <a:pt x="4360" y="75"/>
                    </a:cubicBezTo>
                    <a:cubicBezTo>
                      <a:pt x="4359" y="86"/>
                      <a:pt x="4357" y="102"/>
                      <a:pt x="4355" y="116"/>
                    </a:cubicBezTo>
                    <a:cubicBezTo>
                      <a:pt x="4353" y="123"/>
                      <a:pt x="4351" y="130"/>
                      <a:pt x="4349" y="136"/>
                    </a:cubicBezTo>
                    <a:cubicBezTo>
                      <a:pt x="4349" y="118"/>
                      <a:pt x="4352" y="89"/>
                      <a:pt x="4352" y="89"/>
                    </a:cubicBezTo>
                    <a:cubicBezTo>
                      <a:pt x="4351" y="93"/>
                      <a:pt x="4349" y="99"/>
                      <a:pt x="4347" y="106"/>
                    </a:cubicBezTo>
                    <a:cubicBezTo>
                      <a:pt x="4347" y="104"/>
                      <a:pt x="4347" y="101"/>
                      <a:pt x="4346" y="99"/>
                    </a:cubicBezTo>
                    <a:cubicBezTo>
                      <a:pt x="4346" y="96"/>
                      <a:pt x="4346" y="96"/>
                      <a:pt x="4346" y="96"/>
                    </a:cubicBezTo>
                    <a:cubicBezTo>
                      <a:pt x="4345" y="95"/>
                      <a:pt x="4345" y="95"/>
                      <a:pt x="4345" y="95"/>
                    </a:cubicBezTo>
                    <a:cubicBezTo>
                      <a:pt x="4345" y="104"/>
                      <a:pt x="4343" y="113"/>
                      <a:pt x="4341" y="122"/>
                    </a:cubicBezTo>
                    <a:cubicBezTo>
                      <a:pt x="4339" y="127"/>
                      <a:pt x="4338" y="131"/>
                      <a:pt x="4336" y="134"/>
                    </a:cubicBezTo>
                    <a:cubicBezTo>
                      <a:pt x="4336" y="130"/>
                      <a:pt x="4336" y="126"/>
                      <a:pt x="4336" y="122"/>
                    </a:cubicBezTo>
                    <a:cubicBezTo>
                      <a:pt x="4340" y="102"/>
                      <a:pt x="4347" y="76"/>
                      <a:pt x="4347" y="76"/>
                    </a:cubicBezTo>
                    <a:cubicBezTo>
                      <a:pt x="4342" y="82"/>
                      <a:pt x="4337" y="94"/>
                      <a:pt x="4333" y="105"/>
                    </a:cubicBezTo>
                    <a:cubicBezTo>
                      <a:pt x="4332" y="102"/>
                      <a:pt x="4331" y="98"/>
                      <a:pt x="4330" y="95"/>
                    </a:cubicBezTo>
                    <a:cubicBezTo>
                      <a:pt x="4331" y="74"/>
                      <a:pt x="4327" y="62"/>
                      <a:pt x="4327" y="62"/>
                    </a:cubicBezTo>
                    <a:cubicBezTo>
                      <a:pt x="4329" y="69"/>
                      <a:pt x="4329" y="78"/>
                      <a:pt x="4328" y="88"/>
                    </a:cubicBezTo>
                    <a:cubicBezTo>
                      <a:pt x="4325" y="83"/>
                      <a:pt x="4322" y="78"/>
                      <a:pt x="4318" y="73"/>
                    </a:cubicBezTo>
                    <a:cubicBezTo>
                      <a:pt x="4322" y="80"/>
                      <a:pt x="4325" y="92"/>
                      <a:pt x="4326" y="102"/>
                    </a:cubicBezTo>
                    <a:cubicBezTo>
                      <a:pt x="4325" y="108"/>
                      <a:pt x="4324" y="115"/>
                      <a:pt x="4323" y="120"/>
                    </a:cubicBezTo>
                    <a:cubicBezTo>
                      <a:pt x="4322" y="113"/>
                      <a:pt x="4321" y="106"/>
                      <a:pt x="4319" y="100"/>
                    </a:cubicBezTo>
                    <a:cubicBezTo>
                      <a:pt x="4320" y="89"/>
                      <a:pt x="4320" y="82"/>
                      <a:pt x="4320" y="82"/>
                    </a:cubicBezTo>
                    <a:cubicBezTo>
                      <a:pt x="4319" y="98"/>
                      <a:pt x="4319" y="98"/>
                      <a:pt x="4319" y="98"/>
                    </a:cubicBezTo>
                    <a:cubicBezTo>
                      <a:pt x="4318" y="94"/>
                      <a:pt x="4317" y="91"/>
                      <a:pt x="4315" y="88"/>
                    </a:cubicBezTo>
                    <a:cubicBezTo>
                      <a:pt x="4315" y="73"/>
                      <a:pt x="4314" y="60"/>
                      <a:pt x="4314" y="60"/>
                    </a:cubicBezTo>
                    <a:cubicBezTo>
                      <a:pt x="4314" y="72"/>
                      <a:pt x="4311" y="90"/>
                      <a:pt x="4311" y="90"/>
                    </a:cubicBezTo>
                    <a:cubicBezTo>
                      <a:pt x="4309" y="84"/>
                      <a:pt x="4309" y="64"/>
                      <a:pt x="4309" y="64"/>
                    </a:cubicBezTo>
                    <a:cubicBezTo>
                      <a:pt x="4309" y="68"/>
                      <a:pt x="4308" y="83"/>
                      <a:pt x="4306" y="98"/>
                    </a:cubicBezTo>
                    <a:cubicBezTo>
                      <a:pt x="4306" y="96"/>
                      <a:pt x="4305" y="95"/>
                      <a:pt x="4305" y="93"/>
                    </a:cubicBezTo>
                    <a:cubicBezTo>
                      <a:pt x="4304" y="88"/>
                      <a:pt x="4302" y="82"/>
                      <a:pt x="4300" y="76"/>
                    </a:cubicBezTo>
                    <a:cubicBezTo>
                      <a:pt x="4300" y="57"/>
                      <a:pt x="4300" y="42"/>
                      <a:pt x="4300" y="42"/>
                    </a:cubicBezTo>
                    <a:cubicBezTo>
                      <a:pt x="4300" y="49"/>
                      <a:pt x="4300" y="59"/>
                      <a:pt x="4299" y="70"/>
                    </a:cubicBezTo>
                    <a:cubicBezTo>
                      <a:pt x="4296" y="64"/>
                      <a:pt x="4294" y="57"/>
                      <a:pt x="4291" y="51"/>
                    </a:cubicBezTo>
                    <a:cubicBezTo>
                      <a:pt x="4290" y="52"/>
                      <a:pt x="4290" y="54"/>
                      <a:pt x="4290" y="55"/>
                    </a:cubicBezTo>
                    <a:cubicBezTo>
                      <a:pt x="4293" y="65"/>
                      <a:pt x="4296" y="74"/>
                      <a:pt x="4297" y="82"/>
                    </a:cubicBezTo>
                    <a:cubicBezTo>
                      <a:pt x="4297" y="88"/>
                      <a:pt x="4296" y="94"/>
                      <a:pt x="4295" y="100"/>
                    </a:cubicBezTo>
                    <a:cubicBezTo>
                      <a:pt x="4294" y="96"/>
                      <a:pt x="4293" y="92"/>
                      <a:pt x="4292" y="88"/>
                    </a:cubicBezTo>
                    <a:cubicBezTo>
                      <a:pt x="4293" y="78"/>
                      <a:pt x="4294" y="70"/>
                      <a:pt x="4294" y="70"/>
                    </a:cubicBezTo>
                    <a:cubicBezTo>
                      <a:pt x="4293" y="72"/>
                      <a:pt x="4292" y="78"/>
                      <a:pt x="4291" y="85"/>
                    </a:cubicBezTo>
                    <a:cubicBezTo>
                      <a:pt x="4289" y="82"/>
                      <a:pt x="4287" y="79"/>
                      <a:pt x="4285" y="76"/>
                    </a:cubicBezTo>
                    <a:cubicBezTo>
                      <a:pt x="4284" y="71"/>
                      <a:pt x="4284" y="66"/>
                      <a:pt x="4284" y="61"/>
                    </a:cubicBezTo>
                    <a:cubicBezTo>
                      <a:pt x="4283" y="73"/>
                      <a:pt x="4281" y="87"/>
                      <a:pt x="4279" y="101"/>
                    </a:cubicBezTo>
                    <a:cubicBezTo>
                      <a:pt x="4277" y="95"/>
                      <a:pt x="4275" y="90"/>
                      <a:pt x="4273" y="86"/>
                    </a:cubicBezTo>
                    <a:cubicBezTo>
                      <a:pt x="4274" y="73"/>
                      <a:pt x="4274" y="64"/>
                      <a:pt x="4274" y="64"/>
                    </a:cubicBezTo>
                    <a:cubicBezTo>
                      <a:pt x="4274" y="71"/>
                      <a:pt x="4272" y="82"/>
                      <a:pt x="4270" y="95"/>
                    </a:cubicBezTo>
                    <a:cubicBezTo>
                      <a:pt x="4268" y="87"/>
                      <a:pt x="4266" y="79"/>
                      <a:pt x="4262" y="71"/>
                    </a:cubicBezTo>
                    <a:cubicBezTo>
                      <a:pt x="4264" y="49"/>
                      <a:pt x="4265" y="30"/>
                      <a:pt x="4265" y="30"/>
                    </a:cubicBezTo>
                    <a:cubicBezTo>
                      <a:pt x="4263" y="35"/>
                      <a:pt x="4261" y="49"/>
                      <a:pt x="4259" y="65"/>
                    </a:cubicBezTo>
                    <a:cubicBezTo>
                      <a:pt x="4258" y="62"/>
                      <a:pt x="4256" y="59"/>
                      <a:pt x="4254" y="56"/>
                    </a:cubicBezTo>
                    <a:cubicBezTo>
                      <a:pt x="4254" y="63"/>
                      <a:pt x="4256" y="70"/>
                      <a:pt x="4258" y="78"/>
                    </a:cubicBezTo>
                    <a:cubicBezTo>
                      <a:pt x="4257" y="87"/>
                      <a:pt x="4256" y="97"/>
                      <a:pt x="4255" y="106"/>
                    </a:cubicBezTo>
                    <a:cubicBezTo>
                      <a:pt x="4255" y="105"/>
                      <a:pt x="4255" y="104"/>
                      <a:pt x="4254" y="103"/>
                    </a:cubicBezTo>
                    <a:cubicBezTo>
                      <a:pt x="4255" y="104"/>
                      <a:pt x="4255" y="106"/>
                      <a:pt x="4255" y="109"/>
                    </a:cubicBezTo>
                    <a:cubicBezTo>
                      <a:pt x="4254" y="120"/>
                      <a:pt x="4253" y="131"/>
                      <a:pt x="4253" y="138"/>
                    </a:cubicBezTo>
                    <a:cubicBezTo>
                      <a:pt x="4253" y="137"/>
                      <a:pt x="4252" y="135"/>
                      <a:pt x="4252" y="134"/>
                    </a:cubicBezTo>
                    <a:cubicBezTo>
                      <a:pt x="4251" y="99"/>
                      <a:pt x="4245" y="41"/>
                      <a:pt x="4245" y="41"/>
                    </a:cubicBezTo>
                    <a:cubicBezTo>
                      <a:pt x="4247" y="58"/>
                      <a:pt x="4246" y="86"/>
                      <a:pt x="4244" y="108"/>
                    </a:cubicBezTo>
                    <a:cubicBezTo>
                      <a:pt x="4242" y="105"/>
                      <a:pt x="4241" y="102"/>
                      <a:pt x="4239" y="99"/>
                    </a:cubicBezTo>
                    <a:cubicBezTo>
                      <a:pt x="4239" y="86"/>
                      <a:pt x="4239" y="73"/>
                      <a:pt x="4239" y="67"/>
                    </a:cubicBezTo>
                    <a:cubicBezTo>
                      <a:pt x="4239" y="75"/>
                      <a:pt x="4238" y="85"/>
                      <a:pt x="4237" y="94"/>
                    </a:cubicBezTo>
                    <a:cubicBezTo>
                      <a:pt x="4236" y="92"/>
                      <a:pt x="4235" y="91"/>
                      <a:pt x="4234" y="89"/>
                    </a:cubicBezTo>
                    <a:cubicBezTo>
                      <a:pt x="4235" y="91"/>
                      <a:pt x="4236" y="94"/>
                      <a:pt x="4236" y="97"/>
                    </a:cubicBezTo>
                    <a:cubicBezTo>
                      <a:pt x="4235" y="103"/>
                      <a:pt x="4234" y="110"/>
                      <a:pt x="4232" y="116"/>
                    </a:cubicBezTo>
                    <a:cubicBezTo>
                      <a:pt x="4231" y="110"/>
                      <a:pt x="4230" y="105"/>
                      <a:pt x="4228" y="101"/>
                    </a:cubicBezTo>
                    <a:cubicBezTo>
                      <a:pt x="4229" y="91"/>
                      <a:pt x="4230" y="83"/>
                      <a:pt x="4230" y="83"/>
                    </a:cubicBezTo>
                    <a:cubicBezTo>
                      <a:pt x="4230" y="86"/>
                      <a:pt x="4229" y="92"/>
                      <a:pt x="4227" y="98"/>
                    </a:cubicBezTo>
                    <a:cubicBezTo>
                      <a:pt x="4226" y="94"/>
                      <a:pt x="4225" y="91"/>
                      <a:pt x="4224" y="89"/>
                    </a:cubicBezTo>
                    <a:cubicBezTo>
                      <a:pt x="4225" y="74"/>
                      <a:pt x="4226" y="62"/>
                      <a:pt x="4226" y="62"/>
                    </a:cubicBezTo>
                    <a:cubicBezTo>
                      <a:pt x="4225" y="65"/>
                      <a:pt x="4224" y="75"/>
                      <a:pt x="4222" y="87"/>
                    </a:cubicBezTo>
                    <a:cubicBezTo>
                      <a:pt x="4220" y="83"/>
                      <a:pt x="4218" y="81"/>
                      <a:pt x="4215" y="78"/>
                    </a:cubicBezTo>
                    <a:cubicBezTo>
                      <a:pt x="4218" y="81"/>
                      <a:pt x="4220" y="84"/>
                      <a:pt x="4222" y="89"/>
                    </a:cubicBezTo>
                    <a:cubicBezTo>
                      <a:pt x="4221" y="96"/>
                      <a:pt x="4220" y="105"/>
                      <a:pt x="4219" y="113"/>
                    </a:cubicBezTo>
                    <a:cubicBezTo>
                      <a:pt x="4218" y="108"/>
                      <a:pt x="4217" y="104"/>
                      <a:pt x="4215" y="100"/>
                    </a:cubicBezTo>
                    <a:cubicBezTo>
                      <a:pt x="4214" y="86"/>
                      <a:pt x="4212" y="74"/>
                      <a:pt x="4211" y="68"/>
                    </a:cubicBezTo>
                    <a:cubicBezTo>
                      <a:pt x="4211" y="71"/>
                      <a:pt x="4212" y="76"/>
                      <a:pt x="4211" y="86"/>
                    </a:cubicBezTo>
                    <a:cubicBezTo>
                      <a:pt x="4211" y="87"/>
                      <a:pt x="4211" y="88"/>
                      <a:pt x="4211" y="90"/>
                    </a:cubicBezTo>
                    <a:cubicBezTo>
                      <a:pt x="4210" y="87"/>
                      <a:pt x="4208" y="84"/>
                      <a:pt x="4206" y="81"/>
                    </a:cubicBezTo>
                    <a:cubicBezTo>
                      <a:pt x="4209" y="85"/>
                      <a:pt x="4210" y="91"/>
                      <a:pt x="4210" y="96"/>
                    </a:cubicBezTo>
                    <a:cubicBezTo>
                      <a:pt x="4209" y="105"/>
                      <a:pt x="4207" y="115"/>
                      <a:pt x="4205" y="124"/>
                    </a:cubicBezTo>
                    <a:cubicBezTo>
                      <a:pt x="4205" y="113"/>
                      <a:pt x="4204" y="102"/>
                      <a:pt x="4202" y="91"/>
                    </a:cubicBezTo>
                    <a:cubicBezTo>
                      <a:pt x="4202" y="77"/>
                      <a:pt x="4202" y="77"/>
                      <a:pt x="4202" y="77"/>
                    </a:cubicBezTo>
                    <a:cubicBezTo>
                      <a:pt x="4205" y="35"/>
                      <a:pt x="4198" y="19"/>
                      <a:pt x="4198" y="19"/>
                    </a:cubicBezTo>
                    <a:cubicBezTo>
                      <a:pt x="4198" y="19"/>
                      <a:pt x="4201" y="31"/>
                      <a:pt x="4200" y="54"/>
                    </a:cubicBezTo>
                    <a:cubicBezTo>
                      <a:pt x="4199" y="59"/>
                      <a:pt x="4199" y="68"/>
                      <a:pt x="4197" y="78"/>
                    </a:cubicBezTo>
                    <a:cubicBezTo>
                      <a:pt x="4195" y="72"/>
                      <a:pt x="4192" y="66"/>
                      <a:pt x="4188" y="60"/>
                    </a:cubicBezTo>
                    <a:cubicBezTo>
                      <a:pt x="4188" y="61"/>
                      <a:pt x="4188" y="61"/>
                      <a:pt x="4188" y="61"/>
                    </a:cubicBezTo>
                    <a:cubicBezTo>
                      <a:pt x="4188" y="62"/>
                      <a:pt x="4188" y="63"/>
                      <a:pt x="4188" y="64"/>
                    </a:cubicBezTo>
                    <a:cubicBezTo>
                      <a:pt x="4186" y="44"/>
                      <a:pt x="4179" y="40"/>
                      <a:pt x="4179" y="40"/>
                    </a:cubicBezTo>
                    <a:cubicBezTo>
                      <a:pt x="4179" y="40"/>
                      <a:pt x="4185" y="44"/>
                      <a:pt x="4185" y="70"/>
                    </a:cubicBezTo>
                    <a:cubicBezTo>
                      <a:pt x="4185" y="76"/>
                      <a:pt x="4184" y="85"/>
                      <a:pt x="4182" y="94"/>
                    </a:cubicBezTo>
                    <a:cubicBezTo>
                      <a:pt x="4180" y="90"/>
                      <a:pt x="4177" y="86"/>
                      <a:pt x="4174" y="83"/>
                    </a:cubicBezTo>
                    <a:cubicBezTo>
                      <a:pt x="4177" y="87"/>
                      <a:pt x="4180" y="92"/>
                      <a:pt x="4182" y="97"/>
                    </a:cubicBezTo>
                    <a:cubicBezTo>
                      <a:pt x="4181" y="100"/>
                      <a:pt x="4181" y="103"/>
                      <a:pt x="4180" y="106"/>
                    </a:cubicBezTo>
                    <a:cubicBezTo>
                      <a:pt x="4179" y="104"/>
                      <a:pt x="4179" y="102"/>
                      <a:pt x="4178" y="100"/>
                    </a:cubicBezTo>
                    <a:cubicBezTo>
                      <a:pt x="4179" y="102"/>
                      <a:pt x="4179" y="105"/>
                      <a:pt x="4180" y="108"/>
                    </a:cubicBezTo>
                    <a:cubicBezTo>
                      <a:pt x="4179" y="111"/>
                      <a:pt x="4178" y="114"/>
                      <a:pt x="4177" y="117"/>
                    </a:cubicBezTo>
                    <a:cubicBezTo>
                      <a:pt x="4176" y="113"/>
                      <a:pt x="4174" y="108"/>
                      <a:pt x="4172" y="104"/>
                    </a:cubicBezTo>
                    <a:cubicBezTo>
                      <a:pt x="4173" y="87"/>
                      <a:pt x="4174" y="71"/>
                      <a:pt x="4174" y="71"/>
                    </a:cubicBezTo>
                    <a:cubicBezTo>
                      <a:pt x="4173" y="73"/>
                      <a:pt x="4171" y="84"/>
                      <a:pt x="4169" y="97"/>
                    </a:cubicBezTo>
                    <a:cubicBezTo>
                      <a:pt x="4168" y="95"/>
                      <a:pt x="4167" y="93"/>
                      <a:pt x="4166" y="92"/>
                    </a:cubicBezTo>
                    <a:cubicBezTo>
                      <a:pt x="4167" y="81"/>
                      <a:pt x="4168" y="72"/>
                      <a:pt x="4169" y="66"/>
                    </a:cubicBezTo>
                    <a:cubicBezTo>
                      <a:pt x="4168" y="73"/>
                      <a:pt x="4167" y="81"/>
                      <a:pt x="4165" y="90"/>
                    </a:cubicBezTo>
                    <a:cubicBezTo>
                      <a:pt x="4164" y="88"/>
                      <a:pt x="4162" y="86"/>
                      <a:pt x="4160" y="83"/>
                    </a:cubicBezTo>
                    <a:cubicBezTo>
                      <a:pt x="4164" y="26"/>
                      <a:pt x="4162" y="12"/>
                      <a:pt x="4162" y="12"/>
                    </a:cubicBezTo>
                    <a:cubicBezTo>
                      <a:pt x="4162" y="12"/>
                      <a:pt x="4162" y="18"/>
                      <a:pt x="4159" y="56"/>
                    </a:cubicBezTo>
                    <a:cubicBezTo>
                      <a:pt x="4158" y="64"/>
                      <a:pt x="4157" y="71"/>
                      <a:pt x="4156" y="78"/>
                    </a:cubicBezTo>
                    <a:cubicBezTo>
                      <a:pt x="4154" y="76"/>
                      <a:pt x="4151" y="73"/>
                      <a:pt x="4149" y="71"/>
                    </a:cubicBezTo>
                    <a:cubicBezTo>
                      <a:pt x="4150" y="48"/>
                      <a:pt x="4151" y="31"/>
                      <a:pt x="4151" y="31"/>
                    </a:cubicBezTo>
                    <a:cubicBezTo>
                      <a:pt x="4149" y="37"/>
                      <a:pt x="4147" y="52"/>
                      <a:pt x="4146" y="68"/>
                    </a:cubicBezTo>
                    <a:cubicBezTo>
                      <a:pt x="4144" y="66"/>
                      <a:pt x="4142" y="65"/>
                      <a:pt x="4140" y="63"/>
                    </a:cubicBezTo>
                    <a:cubicBezTo>
                      <a:pt x="4142" y="65"/>
                      <a:pt x="4144" y="67"/>
                      <a:pt x="4146" y="69"/>
                    </a:cubicBezTo>
                    <a:cubicBezTo>
                      <a:pt x="4145" y="82"/>
                      <a:pt x="4145" y="96"/>
                      <a:pt x="4144" y="109"/>
                    </a:cubicBezTo>
                    <a:cubicBezTo>
                      <a:pt x="4143" y="104"/>
                      <a:pt x="4141" y="99"/>
                      <a:pt x="4140" y="96"/>
                    </a:cubicBezTo>
                    <a:cubicBezTo>
                      <a:pt x="4141" y="104"/>
                      <a:pt x="4142" y="112"/>
                      <a:pt x="4144" y="120"/>
                    </a:cubicBezTo>
                    <a:cubicBezTo>
                      <a:pt x="4144" y="123"/>
                      <a:pt x="4144" y="126"/>
                      <a:pt x="4144" y="128"/>
                    </a:cubicBezTo>
                    <a:cubicBezTo>
                      <a:pt x="4143" y="125"/>
                      <a:pt x="4141" y="122"/>
                      <a:pt x="4140" y="118"/>
                    </a:cubicBezTo>
                    <a:cubicBezTo>
                      <a:pt x="4135" y="80"/>
                      <a:pt x="4128" y="28"/>
                      <a:pt x="4128" y="28"/>
                    </a:cubicBezTo>
                    <a:cubicBezTo>
                      <a:pt x="4128" y="39"/>
                      <a:pt x="4126" y="72"/>
                      <a:pt x="4124" y="100"/>
                    </a:cubicBezTo>
                    <a:cubicBezTo>
                      <a:pt x="4124" y="98"/>
                      <a:pt x="4123" y="97"/>
                      <a:pt x="4122" y="96"/>
                    </a:cubicBezTo>
                    <a:cubicBezTo>
                      <a:pt x="4123" y="97"/>
                      <a:pt x="4124" y="99"/>
                      <a:pt x="4124" y="100"/>
                    </a:cubicBezTo>
                    <a:cubicBezTo>
                      <a:pt x="4124" y="110"/>
                      <a:pt x="4123" y="120"/>
                      <a:pt x="4122" y="128"/>
                    </a:cubicBezTo>
                    <a:cubicBezTo>
                      <a:pt x="4122" y="128"/>
                      <a:pt x="4122" y="127"/>
                      <a:pt x="4122" y="127"/>
                    </a:cubicBezTo>
                    <a:cubicBezTo>
                      <a:pt x="4122" y="109"/>
                      <a:pt x="4120" y="87"/>
                      <a:pt x="4119" y="71"/>
                    </a:cubicBezTo>
                    <a:cubicBezTo>
                      <a:pt x="4120" y="68"/>
                      <a:pt x="4121" y="66"/>
                      <a:pt x="4122" y="64"/>
                    </a:cubicBezTo>
                    <a:cubicBezTo>
                      <a:pt x="4121" y="65"/>
                      <a:pt x="4120" y="67"/>
                      <a:pt x="4118" y="69"/>
                    </a:cubicBezTo>
                    <a:cubicBezTo>
                      <a:pt x="4118" y="61"/>
                      <a:pt x="4117" y="55"/>
                      <a:pt x="4117" y="53"/>
                    </a:cubicBezTo>
                    <a:cubicBezTo>
                      <a:pt x="4117" y="52"/>
                      <a:pt x="4118" y="52"/>
                      <a:pt x="4118" y="51"/>
                    </a:cubicBezTo>
                    <a:cubicBezTo>
                      <a:pt x="4118" y="51"/>
                      <a:pt x="4117" y="52"/>
                      <a:pt x="4117" y="52"/>
                    </a:cubicBezTo>
                    <a:cubicBezTo>
                      <a:pt x="4117" y="52"/>
                      <a:pt x="4117" y="52"/>
                      <a:pt x="4117" y="52"/>
                    </a:cubicBezTo>
                    <a:cubicBezTo>
                      <a:pt x="4117" y="52"/>
                      <a:pt x="4117" y="52"/>
                      <a:pt x="4117" y="52"/>
                    </a:cubicBezTo>
                    <a:cubicBezTo>
                      <a:pt x="4115" y="54"/>
                      <a:pt x="4113" y="56"/>
                      <a:pt x="4111" y="57"/>
                    </a:cubicBezTo>
                    <a:cubicBezTo>
                      <a:pt x="4112" y="54"/>
                      <a:pt x="4112" y="52"/>
                      <a:pt x="4112" y="50"/>
                    </a:cubicBezTo>
                    <a:cubicBezTo>
                      <a:pt x="4116" y="46"/>
                      <a:pt x="4119" y="42"/>
                      <a:pt x="4123" y="38"/>
                    </a:cubicBezTo>
                    <a:cubicBezTo>
                      <a:pt x="4119" y="41"/>
                      <a:pt x="4116" y="44"/>
                      <a:pt x="4113" y="47"/>
                    </a:cubicBezTo>
                    <a:cubicBezTo>
                      <a:pt x="4113" y="43"/>
                      <a:pt x="4114" y="40"/>
                      <a:pt x="4114" y="40"/>
                    </a:cubicBezTo>
                    <a:cubicBezTo>
                      <a:pt x="4113" y="43"/>
                      <a:pt x="4111" y="46"/>
                      <a:pt x="4110" y="50"/>
                    </a:cubicBezTo>
                    <a:cubicBezTo>
                      <a:pt x="4103" y="58"/>
                      <a:pt x="4098" y="66"/>
                      <a:pt x="4094" y="75"/>
                    </a:cubicBezTo>
                    <a:cubicBezTo>
                      <a:pt x="4093" y="70"/>
                      <a:pt x="4093" y="66"/>
                      <a:pt x="4093" y="63"/>
                    </a:cubicBezTo>
                    <a:cubicBezTo>
                      <a:pt x="4096" y="57"/>
                      <a:pt x="4099" y="50"/>
                      <a:pt x="4103" y="42"/>
                    </a:cubicBezTo>
                    <a:cubicBezTo>
                      <a:pt x="4094" y="52"/>
                      <a:pt x="4088" y="61"/>
                      <a:pt x="4084" y="71"/>
                    </a:cubicBezTo>
                    <a:cubicBezTo>
                      <a:pt x="4083" y="70"/>
                      <a:pt x="4082" y="70"/>
                      <a:pt x="4082" y="69"/>
                    </a:cubicBezTo>
                    <a:cubicBezTo>
                      <a:pt x="4082" y="68"/>
                      <a:pt x="4082" y="67"/>
                      <a:pt x="4081" y="65"/>
                    </a:cubicBezTo>
                    <a:cubicBezTo>
                      <a:pt x="4088" y="53"/>
                      <a:pt x="4096" y="41"/>
                      <a:pt x="4107" y="25"/>
                    </a:cubicBezTo>
                    <a:cubicBezTo>
                      <a:pt x="4096" y="40"/>
                      <a:pt x="4088" y="51"/>
                      <a:pt x="4081" y="64"/>
                    </a:cubicBezTo>
                    <a:cubicBezTo>
                      <a:pt x="4079" y="45"/>
                      <a:pt x="4077" y="30"/>
                      <a:pt x="4077" y="30"/>
                    </a:cubicBezTo>
                    <a:cubicBezTo>
                      <a:pt x="4078" y="35"/>
                      <a:pt x="4078" y="49"/>
                      <a:pt x="4078" y="65"/>
                    </a:cubicBezTo>
                    <a:cubicBezTo>
                      <a:pt x="4078" y="65"/>
                      <a:pt x="4077" y="65"/>
                      <a:pt x="4077" y="65"/>
                    </a:cubicBezTo>
                    <a:cubicBezTo>
                      <a:pt x="4077" y="65"/>
                      <a:pt x="4078" y="65"/>
                      <a:pt x="4078" y="65"/>
                    </a:cubicBezTo>
                    <a:cubicBezTo>
                      <a:pt x="4078" y="67"/>
                      <a:pt x="4078" y="69"/>
                      <a:pt x="4077" y="71"/>
                    </a:cubicBezTo>
                    <a:cubicBezTo>
                      <a:pt x="4076" y="74"/>
                      <a:pt x="4075" y="78"/>
                      <a:pt x="4074" y="81"/>
                    </a:cubicBezTo>
                    <a:cubicBezTo>
                      <a:pt x="4075" y="78"/>
                      <a:pt x="4076" y="76"/>
                      <a:pt x="4077" y="73"/>
                    </a:cubicBezTo>
                    <a:cubicBezTo>
                      <a:pt x="4077" y="79"/>
                      <a:pt x="4077" y="85"/>
                      <a:pt x="4077" y="91"/>
                    </a:cubicBezTo>
                    <a:cubicBezTo>
                      <a:pt x="4076" y="93"/>
                      <a:pt x="4076" y="95"/>
                      <a:pt x="4076" y="97"/>
                    </a:cubicBezTo>
                    <a:cubicBezTo>
                      <a:pt x="4075" y="96"/>
                      <a:pt x="4074" y="95"/>
                      <a:pt x="4074" y="94"/>
                    </a:cubicBezTo>
                    <a:cubicBezTo>
                      <a:pt x="4073" y="91"/>
                      <a:pt x="4073" y="88"/>
                      <a:pt x="4073" y="85"/>
                    </a:cubicBezTo>
                    <a:cubicBezTo>
                      <a:pt x="4073" y="83"/>
                      <a:pt x="4074" y="82"/>
                      <a:pt x="4074" y="81"/>
                    </a:cubicBezTo>
                    <a:cubicBezTo>
                      <a:pt x="4074" y="82"/>
                      <a:pt x="4073" y="83"/>
                      <a:pt x="4073" y="84"/>
                    </a:cubicBezTo>
                    <a:cubicBezTo>
                      <a:pt x="4072" y="72"/>
                      <a:pt x="4071" y="62"/>
                      <a:pt x="4071" y="55"/>
                    </a:cubicBezTo>
                    <a:cubicBezTo>
                      <a:pt x="4072" y="54"/>
                      <a:pt x="4073" y="53"/>
                      <a:pt x="4075" y="52"/>
                    </a:cubicBezTo>
                    <a:cubicBezTo>
                      <a:pt x="4073" y="53"/>
                      <a:pt x="4072" y="54"/>
                      <a:pt x="4071" y="54"/>
                    </a:cubicBezTo>
                    <a:cubicBezTo>
                      <a:pt x="4071" y="49"/>
                      <a:pt x="4070" y="46"/>
                      <a:pt x="4070" y="46"/>
                    </a:cubicBezTo>
                    <a:cubicBezTo>
                      <a:pt x="4070" y="48"/>
                      <a:pt x="4070" y="51"/>
                      <a:pt x="4070" y="55"/>
                    </a:cubicBezTo>
                    <a:cubicBezTo>
                      <a:pt x="4067" y="57"/>
                      <a:pt x="4064" y="59"/>
                      <a:pt x="4061" y="62"/>
                    </a:cubicBezTo>
                    <a:cubicBezTo>
                      <a:pt x="4061" y="58"/>
                      <a:pt x="4061" y="54"/>
                      <a:pt x="4061" y="50"/>
                    </a:cubicBezTo>
                    <a:cubicBezTo>
                      <a:pt x="4065" y="45"/>
                      <a:pt x="4070" y="40"/>
                      <a:pt x="4075" y="34"/>
                    </a:cubicBezTo>
                    <a:cubicBezTo>
                      <a:pt x="4070" y="39"/>
                      <a:pt x="4065" y="44"/>
                      <a:pt x="4061" y="48"/>
                    </a:cubicBezTo>
                    <a:cubicBezTo>
                      <a:pt x="4062" y="21"/>
                      <a:pt x="4064" y="0"/>
                      <a:pt x="4064" y="0"/>
                    </a:cubicBezTo>
                    <a:cubicBezTo>
                      <a:pt x="4060" y="10"/>
                      <a:pt x="4058" y="35"/>
                      <a:pt x="4057" y="53"/>
                    </a:cubicBezTo>
                    <a:cubicBezTo>
                      <a:pt x="4056" y="54"/>
                      <a:pt x="4055" y="55"/>
                      <a:pt x="4055" y="56"/>
                    </a:cubicBezTo>
                    <a:cubicBezTo>
                      <a:pt x="4053" y="44"/>
                      <a:pt x="4050" y="33"/>
                      <a:pt x="4050" y="33"/>
                    </a:cubicBezTo>
                    <a:cubicBezTo>
                      <a:pt x="4051" y="39"/>
                      <a:pt x="4051" y="49"/>
                      <a:pt x="4050" y="62"/>
                    </a:cubicBezTo>
                    <a:cubicBezTo>
                      <a:pt x="4048" y="63"/>
                      <a:pt x="4047" y="65"/>
                      <a:pt x="4046" y="67"/>
                    </a:cubicBezTo>
                    <a:cubicBezTo>
                      <a:pt x="4045" y="65"/>
                      <a:pt x="4044" y="63"/>
                      <a:pt x="4043" y="62"/>
                    </a:cubicBezTo>
                    <a:cubicBezTo>
                      <a:pt x="4043" y="63"/>
                      <a:pt x="4044" y="65"/>
                      <a:pt x="4045" y="68"/>
                    </a:cubicBezTo>
                    <a:cubicBezTo>
                      <a:pt x="4042" y="72"/>
                      <a:pt x="4040" y="75"/>
                      <a:pt x="4039" y="78"/>
                    </a:cubicBezTo>
                    <a:cubicBezTo>
                      <a:pt x="4038" y="61"/>
                      <a:pt x="4038" y="48"/>
                      <a:pt x="4038" y="48"/>
                    </a:cubicBezTo>
                    <a:cubicBezTo>
                      <a:pt x="4037" y="52"/>
                      <a:pt x="4036" y="65"/>
                      <a:pt x="4034" y="80"/>
                    </a:cubicBezTo>
                    <a:cubicBezTo>
                      <a:pt x="4033" y="82"/>
                      <a:pt x="4033" y="85"/>
                      <a:pt x="4032" y="87"/>
                    </a:cubicBezTo>
                    <a:cubicBezTo>
                      <a:pt x="4031" y="86"/>
                      <a:pt x="4031" y="86"/>
                      <a:pt x="4030" y="85"/>
                    </a:cubicBezTo>
                    <a:cubicBezTo>
                      <a:pt x="4033" y="48"/>
                      <a:pt x="4036" y="9"/>
                      <a:pt x="4036" y="9"/>
                    </a:cubicBezTo>
                    <a:cubicBezTo>
                      <a:pt x="4032" y="20"/>
                      <a:pt x="4028" y="57"/>
                      <a:pt x="4024" y="89"/>
                    </a:cubicBezTo>
                    <a:cubicBezTo>
                      <a:pt x="4023" y="91"/>
                      <a:pt x="4022" y="92"/>
                      <a:pt x="4022" y="93"/>
                    </a:cubicBezTo>
                    <a:cubicBezTo>
                      <a:pt x="4021" y="92"/>
                      <a:pt x="4020" y="90"/>
                      <a:pt x="4019" y="89"/>
                    </a:cubicBezTo>
                    <a:cubicBezTo>
                      <a:pt x="4022" y="72"/>
                      <a:pt x="4025" y="55"/>
                      <a:pt x="4025" y="37"/>
                    </a:cubicBezTo>
                    <a:cubicBezTo>
                      <a:pt x="4025" y="34"/>
                      <a:pt x="4025" y="30"/>
                      <a:pt x="4025" y="26"/>
                    </a:cubicBezTo>
                    <a:cubicBezTo>
                      <a:pt x="4018" y="45"/>
                      <a:pt x="4017" y="66"/>
                      <a:pt x="4013" y="86"/>
                    </a:cubicBezTo>
                    <a:cubicBezTo>
                      <a:pt x="4012" y="85"/>
                      <a:pt x="4012" y="84"/>
                      <a:pt x="4011" y="84"/>
                    </a:cubicBezTo>
                    <a:cubicBezTo>
                      <a:pt x="4012" y="84"/>
                      <a:pt x="4012" y="85"/>
                      <a:pt x="4013" y="86"/>
                    </a:cubicBezTo>
                    <a:cubicBezTo>
                      <a:pt x="4012" y="88"/>
                      <a:pt x="4012" y="90"/>
                      <a:pt x="4012" y="92"/>
                    </a:cubicBezTo>
                    <a:cubicBezTo>
                      <a:pt x="4011" y="94"/>
                      <a:pt x="4011" y="96"/>
                      <a:pt x="4010" y="98"/>
                    </a:cubicBezTo>
                    <a:cubicBezTo>
                      <a:pt x="4010" y="97"/>
                      <a:pt x="4009" y="96"/>
                      <a:pt x="4008" y="94"/>
                    </a:cubicBezTo>
                    <a:cubicBezTo>
                      <a:pt x="4008" y="86"/>
                      <a:pt x="4007" y="78"/>
                      <a:pt x="4006" y="72"/>
                    </a:cubicBezTo>
                    <a:cubicBezTo>
                      <a:pt x="4009" y="67"/>
                      <a:pt x="4013" y="63"/>
                      <a:pt x="4017" y="59"/>
                    </a:cubicBezTo>
                    <a:cubicBezTo>
                      <a:pt x="4013" y="62"/>
                      <a:pt x="4009" y="66"/>
                      <a:pt x="4006" y="70"/>
                    </a:cubicBezTo>
                    <a:cubicBezTo>
                      <a:pt x="4005" y="64"/>
                      <a:pt x="4005" y="60"/>
                      <a:pt x="4004" y="57"/>
                    </a:cubicBezTo>
                    <a:cubicBezTo>
                      <a:pt x="4005" y="54"/>
                      <a:pt x="4007" y="52"/>
                      <a:pt x="4008" y="50"/>
                    </a:cubicBezTo>
                    <a:cubicBezTo>
                      <a:pt x="4007" y="51"/>
                      <a:pt x="4005" y="53"/>
                      <a:pt x="4004" y="54"/>
                    </a:cubicBezTo>
                    <a:cubicBezTo>
                      <a:pt x="4004" y="53"/>
                      <a:pt x="4004" y="52"/>
                      <a:pt x="4004" y="52"/>
                    </a:cubicBezTo>
                    <a:cubicBezTo>
                      <a:pt x="4004" y="53"/>
                      <a:pt x="4004" y="54"/>
                      <a:pt x="4004" y="54"/>
                    </a:cubicBezTo>
                    <a:cubicBezTo>
                      <a:pt x="4002" y="56"/>
                      <a:pt x="4000" y="58"/>
                      <a:pt x="3998" y="60"/>
                    </a:cubicBezTo>
                    <a:cubicBezTo>
                      <a:pt x="3997" y="54"/>
                      <a:pt x="3996" y="48"/>
                      <a:pt x="3995" y="44"/>
                    </a:cubicBezTo>
                    <a:cubicBezTo>
                      <a:pt x="3996" y="49"/>
                      <a:pt x="3995" y="56"/>
                      <a:pt x="3994" y="64"/>
                    </a:cubicBezTo>
                    <a:cubicBezTo>
                      <a:pt x="3993" y="66"/>
                      <a:pt x="3992" y="68"/>
                      <a:pt x="3991" y="69"/>
                    </a:cubicBezTo>
                    <a:cubicBezTo>
                      <a:pt x="3989" y="67"/>
                      <a:pt x="3988" y="66"/>
                      <a:pt x="3986" y="64"/>
                    </a:cubicBezTo>
                    <a:cubicBezTo>
                      <a:pt x="3988" y="66"/>
                      <a:pt x="3989" y="67"/>
                      <a:pt x="3991" y="69"/>
                    </a:cubicBezTo>
                    <a:cubicBezTo>
                      <a:pt x="3989" y="71"/>
                      <a:pt x="3988" y="73"/>
                      <a:pt x="3987" y="75"/>
                    </a:cubicBezTo>
                    <a:cubicBezTo>
                      <a:pt x="3987" y="75"/>
                      <a:pt x="3987" y="75"/>
                      <a:pt x="3987" y="75"/>
                    </a:cubicBezTo>
                    <a:cubicBezTo>
                      <a:pt x="3987" y="75"/>
                      <a:pt x="3987" y="75"/>
                      <a:pt x="3987" y="75"/>
                    </a:cubicBezTo>
                    <a:cubicBezTo>
                      <a:pt x="3986" y="76"/>
                      <a:pt x="3985" y="77"/>
                      <a:pt x="3984" y="79"/>
                    </a:cubicBezTo>
                    <a:cubicBezTo>
                      <a:pt x="3984" y="79"/>
                      <a:pt x="3984" y="79"/>
                      <a:pt x="3984" y="79"/>
                    </a:cubicBezTo>
                    <a:cubicBezTo>
                      <a:pt x="3985" y="60"/>
                      <a:pt x="3985" y="45"/>
                      <a:pt x="3985" y="45"/>
                    </a:cubicBezTo>
                    <a:cubicBezTo>
                      <a:pt x="3985" y="50"/>
                      <a:pt x="3983" y="61"/>
                      <a:pt x="3980" y="73"/>
                    </a:cubicBezTo>
                    <a:cubicBezTo>
                      <a:pt x="3979" y="73"/>
                      <a:pt x="3979" y="73"/>
                      <a:pt x="3978" y="72"/>
                    </a:cubicBezTo>
                    <a:cubicBezTo>
                      <a:pt x="3979" y="70"/>
                      <a:pt x="3979" y="68"/>
                      <a:pt x="3979" y="66"/>
                    </a:cubicBezTo>
                    <a:cubicBezTo>
                      <a:pt x="3979" y="65"/>
                      <a:pt x="3979" y="65"/>
                      <a:pt x="3980" y="65"/>
                    </a:cubicBezTo>
                    <a:cubicBezTo>
                      <a:pt x="3979" y="65"/>
                      <a:pt x="3979" y="65"/>
                      <a:pt x="3979" y="66"/>
                    </a:cubicBezTo>
                    <a:cubicBezTo>
                      <a:pt x="3979" y="64"/>
                      <a:pt x="3979" y="63"/>
                      <a:pt x="3979" y="61"/>
                    </a:cubicBezTo>
                    <a:cubicBezTo>
                      <a:pt x="3979" y="55"/>
                      <a:pt x="3979" y="49"/>
                      <a:pt x="3978" y="42"/>
                    </a:cubicBezTo>
                    <a:cubicBezTo>
                      <a:pt x="3981" y="27"/>
                      <a:pt x="3983" y="17"/>
                      <a:pt x="3983" y="17"/>
                    </a:cubicBezTo>
                    <a:cubicBezTo>
                      <a:pt x="3980" y="22"/>
                      <a:pt x="3973" y="49"/>
                      <a:pt x="3967" y="78"/>
                    </a:cubicBezTo>
                    <a:cubicBezTo>
                      <a:pt x="3967" y="78"/>
                      <a:pt x="3967" y="79"/>
                      <a:pt x="3966" y="79"/>
                    </a:cubicBezTo>
                    <a:cubicBezTo>
                      <a:pt x="3965" y="76"/>
                      <a:pt x="3962" y="72"/>
                      <a:pt x="3960" y="69"/>
                    </a:cubicBezTo>
                    <a:cubicBezTo>
                      <a:pt x="3961" y="67"/>
                      <a:pt x="3963" y="66"/>
                      <a:pt x="3965" y="64"/>
                    </a:cubicBezTo>
                    <a:cubicBezTo>
                      <a:pt x="3963" y="66"/>
                      <a:pt x="3961" y="67"/>
                      <a:pt x="3960" y="69"/>
                    </a:cubicBezTo>
                    <a:cubicBezTo>
                      <a:pt x="3959" y="68"/>
                      <a:pt x="3958" y="67"/>
                      <a:pt x="3957" y="66"/>
                    </a:cubicBezTo>
                    <a:cubicBezTo>
                      <a:pt x="3957" y="60"/>
                      <a:pt x="3956" y="55"/>
                      <a:pt x="3956" y="52"/>
                    </a:cubicBezTo>
                    <a:cubicBezTo>
                      <a:pt x="3956" y="56"/>
                      <a:pt x="3956" y="60"/>
                      <a:pt x="3956" y="64"/>
                    </a:cubicBezTo>
                    <a:cubicBezTo>
                      <a:pt x="3952" y="60"/>
                      <a:pt x="3948" y="55"/>
                      <a:pt x="3943" y="50"/>
                    </a:cubicBezTo>
                    <a:cubicBezTo>
                      <a:pt x="3945" y="55"/>
                      <a:pt x="3949" y="60"/>
                      <a:pt x="3952" y="65"/>
                    </a:cubicBezTo>
                    <a:cubicBezTo>
                      <a:pt x="3951" y="68"/>
                      <a:pt x="3951" y="71"/>
                      <a:pt x="3950" y="76"/>
                    </a:cubicBezTo>
                    <a:cubicBezTo>
                      <a:pt x="3948" y="74"/>
                      <a:pt x="3946" y="71"/>
                      <a:pt x="3943" y="68"/>
                    </a:cubicBezTo>
                    <a:cubicBezTo>
                      <a:pt x="3943" y="54"/>
                      <a:pt x="3942" y="41"/>
                      <a:pt x="3941" y="33"/>
                    </a:cubicBezTo>
                    <a:cubicBezTo>
                      <a:pt x="3942" y="42"/>
                      <a:pt x="3941" y="53"/>
                      <a:pt x="3940" y="65"/>
                    </a:cubicBezTo>
                    <a:cubicBezTo>
                      <a:pt x="3938" y="63"/>
                      <a:pt x="3936" y="61"/>
                      <a:pt x="3934" y="59"/>
                    </a:cubicBezTo>
                    <a:cubicBezTo>
                      <a:pt x="3936" y="61"/>
                      <a:pt x="3938" y="63"/>
                      <a:pt x="3940" y="65"/>
                    </a:cubicBezTo>
                    <a:cubicBezTo>
                      <a:pt x="3939" y="72"/>
                      <a:pt x="3938" y="80"/>
                      <a:pt x="3937" y="87"/>
                    </a:cubicBezTo>
                    <a:cubicBezTo>
                      <a:pt x="3937" y="87"/>
                      <a:pt x="3937" y="87"/>
                      <a:pt x="3937" y="87"/>
                    </a:cubicBezTo>
                    <a:cubicBezTo>
                      <a:pt x="3936" y="85"/>
                      <a:pt x="3936" y="84"/>
                      <a:pt x="3935" y="83"/>
                    </a:cubicBezTo>
                    <a:cubicBezTo>
                      <a:pt x="3936" y="82"/>
                      <a:pt x="3936" y="82"/>
                      <a:pt x="3936" y="81"/>
                    </a:cubicBezTo>
                    <a:cubicBezTo>
                      <a:pt x="3936" y="82"/>
                      <a:pt x="3936" y="82"/>
                      <a:pt x="3935" y="83"/>
                    </a:cubicBezTo>
                    <a:cubicBezTo>
                      <a:pt x="3935" y="81"/>
                      <a:pt x="3934" y="79"/>
                      <a:pt x="3933" y="77"/>
                    </a:cubicBezTo>
                    <a:cubicBezTo>
                      <a:pt x="3934" y="79"/>
                      <a:pt x="3934" y="81"/>
                      <a:pt x="3935" y="83"/>
                    </a:cubicBezTo>
                    <a:cubicBezTo>
                      <a:pt x="3934" y="85"/>
                      <a:pt x="3933" y="86"/>
                      <a:pt x="3932" y="88"/>
                    </a:cubicBezTo>
                    <a:cubicBezTo>
                      <a:pt x="3933" y="86"/>
                      <a:pt x="3934" y="85"/>
                      <a:pt x="3935" y="83"/>
                    </a:cubicBezTo>
                    <a:cubicBezTo>
                      <a:pt x="3935" y="85"/>
                      <a:pt x="3936" y="86"/>
                      <a:pt x="3936" y="88"/>
                    </a:cubicBezTo>
                    <a:cubicBezTo>
                      <a:pt x="3934" y="91"/>
                      <a:pt x="3933" y="95"/>
                      <a:pt x="3931" y="98"/>
                    </a:cubicBezTo>
                    <a:cubicBezTo>
                      <a:pt x="3931" y="97"/>
                      <a:pt x="3931" y="97"/>
                      <a:pt x="3930" y="97"/>
                    </a:cubicBezTo>
                    <a:cubicBezTo>
                      <a:pt x="3930" y="95"/>
                      <a:pt x="3930" y="94"/>
                      <a:pt x="3930" y="93"/>
                    </a:cubicBezTo>
                    <a:cubicBezTo>
                      <a:pt x="3930" y="91"/>
                      <a:pt x="3931" y="89"/>
                      <a:pt x="3932" y="88"/>
                    </a:cubicBezTo>
                    <a:cubicBezTo>
                      <a:pt x="3931" y="89"/>
                      <a:pt x="3930" y="91"/>
                      <a:pt x="3929" y="92"/>
                    </a:cubicBezTo>
                    <a:cubicBezTo>
                      <a:pt x="3929" y="92"/>
                      <a:pt x="3929" y="91"/>
                      <a:pt x="3929" y="91"/>
                    </a:cubicBezTo>
                    <a:cubicBezTo>
                      <a:pt x="3929" y="74"/>
                      <a:pt x="3928" y="60"/>
                      <a:pt x="3928" y="60"/>
                    </a:cubicBezTo>
                    <a:cubicBezTo>
                      <a:pt x="3928" y="65"/>
                      <a:pt x="3927" y="73"/>
                      <a:pt x="3927" y="81"/>
                    </a:cubicBezTo>
                    <a:cubicBezTo>
                      <a:pt x="3926" y="79"/>
                      <a:pt x="3926" y="76"/>
                      <a:pt x="3925" y="74"/>
                    </a:cubicBezTo>
                    <a:cubicBezTo>
                      <a:pt x="3926" y="79"/>
                      <a:pt x="3926" y="83"/>
                      <a:pt x="3926" y="88"/>
                    </a:cubicBezTo>
                    <a:cubicBezTo>
                      <a:pt x="3925" y="86"/>
                      <a:pt x="3924" y="84"/>
                      <a:pt x="3923" y="83"/>
                    </a:cubicBezTo>
                    <a:cubicBezTo>
                      <a:pt x="3924" y="85"/>
                      <a:pt x="3925" y="87"/>
                      <a:pt x="3926" y="89"/>
                    </a:cubicBezTo>
                    <a:cubicBezTo>
                      <a:pt x="3926" y="89"/>
                      <a:pt x="3926" y="89"/>
                      <a:pt x="3926" y="89"/>
                    </a:cubicBezTo>
                    <a:cubicBezTo>
                      <a:pt x="3926" y="93"/>
                      <a:pt x="3925" y="97"/>
                      <a:pt x="3925" y="101"/>
                    </a:cubicBezTo>
                    <a:cubicBezTo>
                      <a:pt x="3924" y="103"/>
                      <a:pt x="3923" y="104"/>
                      <a:pt x="3923" y="106"/>
                    </a:cubicBezTo>
                    <a:cubicBezTo>
                      <a:pt x="3921" y="100"/>
                      <a:pt x="3920" y="95"/>
                      <a:pt x="3918" y="90"/>
                    </a:cubicBezTo>
                    <a:cubicBezTo>
                      <a:pt x="3919" y="88"/>
                      <a:pt x="3921" y="85"/>
                      <a:pt x="3922" y="83"/>
                    </a:cubicBezTo>
                    <a:cubicBezTo>
                      <a:pt x="3921" y="85"/>
                      <a:pt x="3919" y="87"/>
                      <a:pt x="3917" y="89"/>
                    </a:cubicBezTo>
                    <a:cubicBezTo>
                      <a:pt x="3917" y="88"/>
                      <a:pt x="3916" y="87"/>
                      <a:pt x="3916" y="87"/>
                    </a:cubicBezTo>
                    <a:cubicBezTo>
                      <a:pt x="3916" y="76"/>
                      <a:pt x="3917" y="68"/>
                      <a:pt x="3917" y="68"/>
                    </a:cubicBezTo>
                    <a:cubicBezTo>
                      <a:pt x="3916" y="72"/>
                      <a:pt x="3915" y="77"/>
                      <a:pt x="3914" y="82"/>
                    </a:cubicBezTo>
                    <a:cubicBezTo>
                      <a:pt x="3914" y="81"/>
                      <a:pt x="3914" y="80"/>
                      <a:pt x="3914" y="80"/>
                    </a:cubicBezTo>
                    <a:cubicBezTo>
                      <a:pt x="3914" y="80"/>
                      <a:pt x="3914" y="81"/>
                      <a:pt x="3914" y="82"/>
                    </a:cubicBezTo>
                    <a:cubicBezTo>
                      <a:pt x="3913" y="80"/>
                      <a:pt x="3912" y="78"/>
                      <a:pt x="3910" y="75"/>
                    </a:cubicBezTo>
                    <a:cubicBezTo>
                      <a:pt x="3911" y="65"/>
                      <a:pt x="3912" y="56"/>
                      <a:pt x="3913" y="48"/>
                    </a:cubicBezTo>
                    <a:cubicBezTo>
                      <a:pt x="3912" y="55"/>
                      <a:pt x="3910" y="64"/>
                      <a:pt x="3909" y="73"/>
                    </a:cubicBezTo>
                    <a:cubicBezTo>
                      <a:pt x="3907" y="70"/>
                      <a:pt x="3905" y="67"/>
                      <a:pt x="3903" y="64"/>
                    </a:cubicBezTo>
                    <a:cubicBezTo>
                      <a:pt x="3903" y="62"/>
                      <a:pt x="3903" y="59"/>
                      <a:pt x="3903" y="57"/>
                    </a:cubicBezTo>
                    <a:cubicBezTo>
                      <a:pt x="3902" y="58"/>
                      <a:pt x="3902" y="60"/>
                      <a:pt x="3901" y="62"/>
                    </a:cubicBezTo>
                    <a:cubicBezTo>
                      <a:pt x="3899" y="59"/>
                      <a:pt x="3896" y="55"/>
                      <a:pt x="3893" y="52"/>
                    </a:cubicBezTo>
                    <a:cubicBezTo>
                      <a:pt x="3893" y="48"/>
                      <a:pt x="3893" y="46"/>
                      <a:pt x="3893" y="46"/>
                    </a:cubicBezTo>
                    <a:cubicBezTo>
                      <a:pt x="3893" y="48"/>
                      <a:pt x="3893" y="49"/>
                      <a:pt x="3892" y="51"/>
                    </a:cubicBezTo>
                    <a:cubicBezTo>
                      <a:pt x="3889" y="47"/>
                      <a:pt x="3885" y="43"/>
                      <a:pt x="3881" y="39"/>
                    </a:cubicBezTo>
                    <a:cubicBezTo>
                      <a:pt x="3881" y="37"/>
                      <a:pt x="3881" y="35"/>
                      <a:pt x="3880" y="34"/>
                    </a:cubicBezTo>
                    <a:cubicBezTo>
                      <a:pt x="3880" y="34"/>
                      <a:pt x="3881" y="36"/>
                      <a:pt x="3881" y="39"/>
                    </a:cubicBezTo>
                    <a:cubicBezTo>
                      <a:pt x="3879" y="37"/>
                      <a:pt x="3878" y="36"/>
                      <a:pt x="3876" y="34"/>
                    </a:cubicBezTo>
                    <a:cubicBezTo>
                      <a:pt x="3878" y="36"/>
                      <a:pt x="3879" y="38"/>
                      <a:pt x="3881" y="40"/>
                    </a:cubicBezTo>
                    <a:cubicBezTo>
                      <a:pt x="3881" y="40"/>
                      <a:pt x="3881" y="40"/>
                      <a:pt x="3881" y="41"/>
                    </a:cubicBezTo>
                    <a:cubicBezTo>
                      <a:pt x="3881" y="40"/>
                      <a:pt x="3881" y="40"/>
                      <a:pt x="3881" y="40"/>
                    </a:cubicBezTo>
                    <a:cubicBezTo>
                      <a:pt x="3885" y="45"/>
                      <a:pt x="3888" y="49"/>
                      <a:pt x="3892" y="53"/>
                    </a:cubicBezTo>
                    <a:cubicBezTo>
                      <a:pt x="3891" y="55"/>
                      <a:pt x="3890" y="59"/>
                      <a:pt x="3890" y="62"/>
                    </a:cubicBezTo>
                    <a:cubicBezTo>
                      <a:pt x="3887" y="60"/>
                      <a:pt x="3885" y="58"/>
                      <a:pt x="3882" y="56"/>
                    </a:cubicBezTo>
                    <a:cubicBezTo>
                      <a:pt x="3881" y="50"/>
                      <a:pt x="3881" y="44"/>
                      <a:pt x="3881" y="41"/>
                    </a:cubicBezTo>
                    <a:cubicBezTo>
                      <a:pt x="3881" y="45"/>
                      <a:pt x="3881" y="50"/>
                      <a:pt x="3880" y="55"/>
                    </a:cubicBezTo>
                    <a:cubicBezTo>
                      <a:pt x="3879" y="54"/>
                      <a:pt x="3878" y="53"/>
                      <a:pt x="3876" y="52"/>
                    </a:cubicBezTo>
                    <a:cubicBezTo>
                      <a:pt x="3878" y="53"/>
                      <a:pt x="3879" y="54"/>
                      <a:pt x="3880" y="55"/>
                    </a:cubicBezTo>
                    <a:cubicBezTo>
                      <a:pt x="3880" y="64"/>
                      <a:pt x="3879" y="73"/>
                      <a:pt x="3877" y="83"/>
                    </a:cubicBezTo>
                    <a:cubicBezTo>
                      <a:pt x="3877" y="82"/>
                      <a:pt x="3877" y="81"/>
                      <a:pt x="3877" y="81"/>
                    </a:cubicBezTo>
                    <a:cubicBezTo>
                      <a:pt x="3877" y="82"/>
                      <a:pt x="3877" y="82"/>
                      <a:pt x="3877" y="83"/>
                    </a:cubicBezTo>
                    <a:cubicBezTo>
                      <a:pt x="3876" y="88"/>
                      <a:pt x="3876" y="92"/>
                      <a:pt x="3875" y="97"/>
                    </a:cubicBezTo>
                    <a:cubicBezTo>
                      <a:pt x="3873" y="89"/>
                      <a:pt x="3871" y="81"/>
                      <a:pt x="3868" y="73"/>
                    </a:cubicBezTo>
                    <a:cubicBezTo>
                      <a:pt x="3868" y="72"/>
                      <a:pt x="3868" y="71"/>
                      <a:pt x="3868" y="71"/>
                    </a:cubicBezTo>
                    <a:cubicBezTo>
                      <a:pt x="3869" y="70"/>
                      <a:pt x="3870" y="69"/>
                      <a:pt x="3871" y="68"/>
                    </a:cubicBezTo>
                    <a:cubicBezTo>
                      <a:pt x="3873" y="72"/>
                      <a:pt x="3875" y="76"/>
                      <a:pt x="3877" y="81"/>
                    </a:cubicBezTo>
                    <a:cubicBezTo>
                      <a:pt x="3875" y="76"/>
                      <a:pt x="3873" y="72"/>
                      <a:pt x="3871" y="67"/>
                    </a:cubicBezTo>
                    <a:cubicBezTo>
                      <a:pt x="3872" y="67"/>
                      <a:pt x="3872" y="66"/>
                      <a:pt x="3873" y="65"/>
                    </a:cubicBezTo>
                    <a:cubicBezTo>
                      <a:pt x="3872" y="66"/>
                      <a:pt x="3872" y="66"/>
                      <a:pt x="3871" y="67"/>
                    </a:cubicBezTo>
                    <a:cubicBezTo>
                      <a:pt x="3865" y="54"/>
                      <a:pt x="3855" y="41"/>
                      <a:pt x="3843" y="25"/>
                    </a:cubicBezTo>
                    <a:cubicBezTo>
                      <a:pt x="3855" y="42"/>
                      <a:pt x="3864" y="55"/>
                      <a:pt x="3870" y="68"/>
                    </a:cubicBezTo>
                    <a:cubicBezTo>
                      <a:pt x="3870" y="68"/>
                      <a:pt x="3869" y="69"/>
                      <a:pt x="3868" y="70"/>
                    </a:cubicBezTo>
                    <a:cubicBezTo>
                      <a:pt x="3868" y="68"/>
                      <a:pt x="3868" y="66"/>
                      <a:pt x="3868" y="66"/>
                    </a:cubicBezTo>
                    <a:cubicBezTo>
                      <a:pt x="3868" y="68"/>
                      <a:pt x="3868" y="69"/>
                      <a:pt x="3867" y="71"/>
                    </a:cubicBezTo>
                    <a:cubicBezTo>
                      <a:pt x="3867" y="71"/>
                      <a:pt x="3867" y="71"/>
                      <a:pt x="3867" y="71"/>
                    </a:cubicBezTo>
                    <a:cubicBezTo>
                      <a:pt x="3863" y="61"/>
                      <a:pt x="3856" y="52"/>
                      <a:pt x="3847" y="42"/>
                    </a:cubicBezTo>
                    <a:cubicBezTo>
                      <a:pt x="3854" y="55"/>
                      <a:pt x="3859" y="65"/>
                      <a:pt x="3863" y="75"/>
                    </a:cubicBezTo>
                    <a:cubicBezTo>
                      <a:pt x="3862" y="76"/>
                      <a:pt x="3861" y="77"/>
                      <a:pt x="3860" y="77"/>
                    </a:cubicBezTo>
                    <a:cubicBezTo>
                      <a:pt x="3858" y="73"/>
                      <a:pt x="3856" y="70"/>
                      <a:pt x="3854" y="68"/>
                    </a:cubicBezTo>
                    <a:cubicBezTo>
                      <a:pt x="3853" y="63"/>
                      <a:pt x="3853" y="60"/>
                      <a:pt x="3853" y="60"/>
                    </a:cubicBezTo>
                    <a:cubicBezTo>
                      <a:pt x="3853" y="62"/>
                      <a:pt x="3853" y="64"/>
                      <a:pt x="3853" y="67"/>
                    </a:cubicBezTo>
                    <a:cubicBezTo>
                      <a:pt x="3847" y="57"/>
                      <a:pt x="3839" y="47"/>
                      <a:pt x="3828" y="38"/>
                    </a:cubicBezTo>
                    <a:cubicBezTo>
                      <a:pt x="3838" y="49"/>
                      <a:pt x="3846" y="60"/>
                      <a:pt x="3852" y="71"/>
                    </a:cubicBezTo>
                    <a:cubicBezTo>
                      <a:pt x="3852" y="75"/>
                      <a:pt x="3852" y="80"/>
                      <a:pt x="3851" y="85"/>
                    </a:cubicBezTo>
                    <a:cubicBezTo>
                      <a:pt x="3851" y="84"/>
                      <a:pt x="3851" y="83"/>
                      <a:pt x="3850" y="83"/>
                    </a:cubicBezTo>
                    <a:cubicBezTo>
                      <a:pt x="3850" y="84"/>
                      <a:pt x="3851" y="85"/>
                      <a:pt x="3851" y="86"/>
                    </a:cubicBezTo>
                    <a:cubicBezTo>
                      <a:pt x="3851" y="87"/>
                      <a:pt x="3851" y="88"/>
                      <a:pt x="3851" y="89"/>
                    </a:cubicBezTo>
                    <a:cubicBezTo>
                      <a:pt x="3849" y="92"/>
                      <a:pt x="3848" y="94"/>
                      <a:pt x="3846" y="97"/>
                    </a:cubicBezTo>
                    <a:cubicBezTo>
                      <a:pt x="3846" y="93"/>
                      <a:pt x="3846" y="90"/>
                      <a:pt x="3846" y="87"/>
                    </a:cubicBezTo>
                    <a:cubicBezTo>
                      <a:pt x="3847" y="84"/>
                      <a:pt x="3848" y="82"/>
                      <a:pt x="3848" y="80"/>
                    </a:cubicBezTo>
                    <a:cubicBezTo>
                      <a:pt x="3849" y="81"/>
                      <a:pt x="3849" y="82"/>
                      <a:pt x="3850" y="83"/>
                    </a:cubicBezTo>
                    <a:cubicBezTo>
                      <a:pt x="3849" y="81"/>
                      <a:pt x="3849" y="80"/>
                      <a:pt x="3848" y="79"/>
                    </a:cubicBezTo>
                    <a:cubicBezTo>
                      <a:pt x="3849" y="79"/>
                      <a:pt x="3849" y="78"/>
                      <a:pt x="3849" y="77"/>
                    </a:cubicBezTo>
                    <a:cubicBezTo>
                      <a:pt x="3849" y="77"/>
                      <a:pt x="3848" y="78"/>
                      <a:pt x="3848" y="79"/>
                    </a:cubicBezTo>
                    <a:cubicBezTo>
                      <a:pt x="3847" y="77"/>
                      <a:pt x="3847" y="76"/>
                      <a:pt x="3846" y="75"/>
                    </a:cubicBezTo>
                    <a:cubicBezTo>
                      <a:pt x="3847" y="77"/>
                      <a:pt x="3847" y="78"/>
                      <a:pt x="3848" y="79"/>
                    </a:cubicBezTo>
                    <a:cubicBezTo>
                      <a:pt x="3847" y="80"/>
                      <a:pt x="3846" y="81"/>
                      <a:pt x="3846" y="82"/>
                    </a:cubicBezTo>
                    <a:cubicBezTo>
                      <a:pt x="3846" y="73"/>
                      <a:pt x="3846" y="68"/>
                      <a:pt x="3846" y="68"/>
                    </a:cubicBezTo>
                    <a:cubicBezTo>
                      <a:pt x="3845" y="72"/>
                      <a:pt x="3845" y="78"/>
                      <a:pt x="3844" y="85"/>
                    </a:cubicBezTo>
                    <a:cubicBezTo>
                      <a:pt x="3841" y="90"/>
                      <a:pt x="3839" y="94"/>
                      <a:pt x="3838" y="99"/>
                    </a:cubicBezTo>
                    <a:cubicBezTo>
                      <a:pt x="3837" y="98"/>
                      <a:pt x="3837" y="97"/>
                      <a:pt x="3837" y="96"/>
                    </a:cubicBezTo>
                    <a:cubicBezTo>
                      <a:pt x="3837" y="92"/>
                      <a:pt x="3838" y="89"/>
                      <a:pt x="3838" y="89"/>
                    </a:cubicBezTo>
                    <a:cubicBezTo>
                      <a:pt x="3838" y="91"/>
                      <a:pt x="3837" y="92"/>
                      <a:pt x="3837" y="94"/>
                    </a:cubicBezTo>
                    <a:cubicBezTo>
                      <a:pt x="3836" y="91"/>
                      <a:pt x="3835" y="88"/>
                      <a:pt x="3835" y="85"/>
                    </a:cubicBezTo>
                    <a:cubicBezTo>
                      <a:pt x="3834" y="88"/>
                      <a:pt x="3834" y="91"/>
                      <a:pt x="3834" y="94"/>
                    </a:cubicBezTo>
                    <a:cubicBezTo>
                      <a:pt x="3834" y="97"/>
                      <a:pt x="3834" y="100"/>
                      <a:pt x="3834" y="103"/>
                    </a:cubicBezTo>
                    <a:cubicBezTo>
                      <a:pt x="3833" y="107"/>
                      <a:pt x="3831" y="112"/>
                      <a:pt x="3830" y="116"/>
                    </a:cubicBezTo>
                    <a:cubicBezTo>
                      <a:pt x="3828" y="112"/>
                      <a:pt x="3827" y="108"/>
                      <a:pt x="3826" y="104"/>
                    </a:cubicBezTo>
                    <a:cubicBezTo>
                      <a:pt x="3827" y="109"/>
                      <a:pt x="3828" y="115"/>
                      <a:pt x="3828" y="120"/>
                    </a:cubicBezTo>
                    <a:cubicBezTo>
                      <a:pt x="3827" y="124"/>
                      <a:pt x="3825" y="127"/>
                      <a:pt x="3824" y="130"/>
                    </a:cubicBezTo>
                    <a:cubicBezTo>
                      <a:pt x="3823" y="128"/>
                      <a:pt x="3822" y="126"/>
                      <a:pt x="3822" y="123"/>
                    </a:cubicBezTo>
                    <a:cubicBezTo>
                      <a:pt x="3823" y="115"/>
                      <a:pt x="3825" y="106"/>
                      <a:pt x="3827" y="98"/>
                    </a:cubicBezTo>
                    <a:cubicBezTo>
                      <a:pt x="3828" y="98"/>
                      <a:pt x="3828" y="97"/>
                      <a:pt x="3828" y="96"/>
                    </a:cubicBezTo>
                    <a:cubicBezTo>
                      <a:pt x="3828" y="96"/>
                      <a:pt x="3828" y="97"/>
                      <a:pt x="3827" y="97"/>
                    </a:cubicBezTo>
                    <a:cubicBezTo>
                      <a:pt x="3830" y="86"/>
                      <a:pt x="3833" y="76"/>
                      <a:pt x="3833" y="76"/>
                    </a:cubicBezTo>
                    <a:cubicBezTo>
                      <a:pt x="3828" y="83"/>
                      <a:pt x="3822" y="96"/>
                      <a:pt x="3818" y="109"/>
                    </a:cubicBezTo>
                    <a:cubicBezTo>
                      <a:pt x="3818" y="107"/>
                      <a:pt x="3817" y="106"/>
                      <a:pt x="3817" y="104"/>
                    </a:cubicBezTo>
                    <a:cubicBezTo>
                      <a:pt x="3819" y="97"/>
                      <a:pt x="3822" y="90"/>
                      <a:pt x="3825" y="84"/>
                    </a:cubicBezTo>
                    <a:cubicBezTo>
                      <a:pt x="3822" y="90"/>
                      <a:pt x="3819" y="96"/>
                      <a:pt x="3817" y="102"/>
                    </a:cubicBezTo>
                    <a:cubicBezTo>
                      <a:pt x="3816" y="102"/>
                      <a:pt x="3816" y="101"/>
                      <a:pt x="3816" y="101"/>
                    </a:cubicBezTo>
                    <a:cubicBezTo>
                      <a:pt x="3818" y="77"/>
                      <a:pt x="3814" y="62"/>
                      <a:pt x="3814" y="62"/>
                    </a:cubicBezTo>
                    <a:cubicBezTo>
                      <a:pt x="3815" y="69"/>
                      <a:pt x="3815" y="80"/>
                      <a:pt x="3813" y="91"/>
                    </a:cubicBezTo>
                    <a:cubicBezTo>
                      <a:pt x="3813" y="89"/>
                      <a:pt x="3813" y="88"/>
                      <a:pt x="3812" y="87"/>
                    </a:cubicBezTo>
                    <a:cubicBezTo>
                      <a:pt x="3812" y="88"/>
                      <a:pt x="3812" y="88"/>
                      <a:pt x="3812" y="88"/>
                    </a:cubicBezTo>
                    <a:cubicBezTo>
                      <a:pt x="3812" y="90"/>
                      <a:pt x="3812" y="93"/>
                      <a:pt x="3813" y="96"/>
                    </a:cubicBezTo>
                    <a:cubicBezTo>
                      <a:pt x="3812" y="101"/>
                      <a:pt x="3812" y="105"/>
                      <a:pt x="3811" y="110"/>
                    </a:cubicBezTo>
                    <a:cubicBezTo>
                      <a:pt x="3810" y="109"/>
                      <a:pt x="3810" y="107"/>
                      <a:pt x="3809" y="106"/>
                    </a:cubicBezTo>
                    <a:cubicBezTo>
                      <a:pt x="3810" y="103"/>
                      <a:pt x="3810" y="99"/>
                      <a:pt x="3811" y="96"/>
                    </a:cubicBezTo>
                    <a:cubicBezTo>
                      <a:pt x="3810" y="98"/>
                      <a:pt x="3809" y="100"/>
                      <a:pt x="3808" y="103"/>
                    </a:cubicBezTo>
                    <a:cubicBezTo>
                      <a:pt x="3807" y="101"/>
                      <a:pt x="3806" y="99"/>
                      <a:pt x="3806" y="98"/>
                    </a:cubicBezTo>
                    <a:cubicBezTo>
                      <a:pt x="3806" y="89"/>
                      <a:pt x="3807" y="82"/>
                      <a:pt x="3807" y="82"/>
                    </a:cubicBezTo>
                    <a:cubicBezTo>
                      <a:pt x="3805" y="97"/>
                      <a:pt x="3805" y="97"/>
                      <a:pt x="3805" y="97"/>
                    </a:cubicBezTo>
                    <a:cubicBezTo>
                      <a:pt x="3804" y="94"/>
                      <a:pt x="3803" y="92"/>
                      <a:pt x="3802" y="90"/>
                    </a:cubicBezTo>
                    <a:cubicBezTo>
                      <a:pt x="3802" y="90"/>
                      <a:pt x="3802" y="90"/>
                      <a:pt x="3802" y="90"/>
                    </a:cubicBezTo>
                    <a:cubicBezTo>
                      <a:pt x="3802" y="90"/>
                      <a:pt x="3802" y="90"/>
                      <a:pt x="3802" y="90"/>
                    </a:cubicBezTo>
                    <a:cubicBezTo>
                      <a:pt x="3802" y="89"/>
                      <a:pt x="3802" y="89"/>
                      <a:pt x="3801" y="88"/>
                    </a:cubicBezTo>
                    <a:cubicBezTo>
                      <a:pt x="3801" y="83"/>
                      <a:pt x="3801" y="78"/>
                      <a:pt x="3801" y="73"/>
                    </a:cubicBezTo>
                    <a:cubicBezTo>
                      <a:pt x="3804" y="70"/>
                      <a:pt x="3807" y="66"/>
                      <a:pt x="3810" y="63"/>
                    </a:cubicBezTo>
                    <a:cubicBezTo>
                      <a:pt x="3807" y="66"/>
                      <a:pt x="3804" y="69"/>
                      <a:pt x="3801" y="71"/>
                    </a:cubicBezTo>
                    <a:cubicBezTo>
                      <a:pt x="3801" y="65"/>
                      <a:pt x="3800" y="60"/>
                      <a:pt x="3800" y="60"/>
                    </a:cubicBezTo>
                    <a:cubicBezTo>
                      <a:pt x="3800" y="64"/>
                      <a:pt x="3800" y="68"/>
                      <a:pt x="3800" y="72"/>
                    </a:cubicBezTo>
                    <a:cubicBezTo>
                      <a:pt x="3798" y="74"/>
                      <a:pt x="3797" y="75"/>
                      <a:pt x="3796" y="77"/>
                    </a:cubicBezTo>
                    <a:cubicBezTo>
                      <a:pt x="3795" y="70"/>
                      <a:pt x="3795" y="64"/>
                      <a:pt x="3795" y="64"/>
                    </a:cubicBezTo>
                    <a:cubicBezTo>
                      <a:pt x="3795" y="66"/>
                      <a:pt x="3795" y="71"/>
                      <a:pt x="3794" y="78"/>
                    </a:cubicBezTo>
                    <a:cubicBezTo>
                      <a:pt x="3791" y="81"/>
                      <a:pt x="3789" y="85"/>
                      <a:pt x="3787" y="88"/>
                    </a:cubicBezTo>
                    <a:cubicBezTo>
                      <a:pt x="3787" y="64"/>
                      <a:pt x="3786" y="42"/>
                      <a:pt x="3786" y="42"/>
                    </a:cubicBezTo>
                    <a:cubicBezTo>
                      <a:pt x="3787" y="55"/>
                      <a:pt x="3784" y="77"/>
                      <a:pt x="3782" y="96"/>
                    </a:cubicBezTo>
                    <a:cubicBezTo>
                      <a:pt x="3780" y="100"/>
                      <a:pt x="3778" y="104"/>
                      <a:pt x="3777" y="107"/>
                    </a:cubicBezTo>
                    <a:cubicBezTo>
                      <a:pt x="3776" y="107"/>
                      <a:pt x="3776" y="106"/>
                      <a:pt x="3776" y="106"/>
                    </a:cubicBezTo>
                    <a:cubicBezTo>
                      <a:pt x="3777" y="87"/>
                      <a:pt x="3780" y="70"/>
                      <a:pt x="3780" y="70"/>
                    </a:cubicBezTo>
                    <a:cubicBezTo>
                      <a:pt x="3778" y="74"/>
                      <a:pt x="3775" y="98"/>
                      <a:pt x="3773" y="117"/>
                    </a:cubicBezTo>
                    <a:cubicBezTo>
                      <a:pt x="3773" y="118"/>
                      <a:pt x="3773" y="119"/>
                      <a:pt x="3773" y="120"/>
                    </a:cubicBezTo>
                    <a:cubicBezTo>
                      <a:pt x="3773" y="119"/>
                      <a:pt x="3773" y="119"/>
                      <a:pt x="3773" y="118"/>
                    </a:cubicBezTo>
                    <a:cubicBezTo>
                      <a:pt x="3773" y="119"/>
                      <a:pt x="3773" y="119"/>
                      <a:pt x="3773" y="120"/>
                    </a:cubicBezTo>
                    <a:cubicBezTo>
                      <a:pt x="3772" y="121"/>
                      <a:pt x="3772" y="121"/>
                      <a:pt x="3772" y="122"/>
                    </a:cubicBezTo>
                    <a:cubicBezTo>
                      <a:pt x="3772" y="115"/>
                      <a:pt x="3772" y="108"/>
                      <a:pt x="3772" y="101"/>
                    </a:cubicBezTo>
                    <a:cubicBezTo>
                      <a:pt x="3772" y="101"/>
                      <a:pt x="3772" y="100"/>
                      <a:pt x="3772" y="100"/>
                    </a:cubicBezTo>
                    <a:cubicBezTo>
                      <a:pt x="3772" y="100"/>
                      <a:pt x="3772" y="101"/>
                      <a:pt x="3772" y="101"/>
                    </a:cubicBezTo>
                    <a:cubicBezTo>
                      <a:pt x="3772" y="98"/>
                      <a:pt x="3772" y="94"/>
                      <a:pt x="3771" y="91"/>
                    </a:cubicBezTo>
                    <a:cubicBezTo>
                      <a:pt x="3773" y="88"/>
                      <a:pt x="3775" y="85"/>
                      <a:pt x="3777" y="83"/>
                    </a:cubicBezTo>
                    <a:cubicBezTo>
                      <a:pt x="3775" y="85"/>
                      <a:pt x="3773" y="87"/>
                      <a:pt x="3771" y="90"/>
                    </a:cubicBezTo>
                    <a:cubicBezTo>
                      <a:pt x="3771" y="79"/>
                      <a:pt x="3770" y="69"/>
                      <a:pt x="3770" y="61"/>
                    </a:cubicBezTo>
                    <a:cubicBezTo>
                      <a:pt x="3769" y="73"/>
                      <a:pt x="3767" y="87"/>
                      <a:pt x="3765" y="100"/>
                    </a:cubicBezTo>
                    <a:cubicBezTo>
                      <a:pt x="3761" y="107"/>
                      <a:pt x="3758" y="115"/>
                      <a:pt x="3756" y="123"/>
                    </a:cubicBezTo>
                    <a:cubicBezTo>
                      <a:pt x="3757" y="109"/>
                      <a:pt x="3758" y="92"/>
                      <a:pt x="3759" y="80"/>
                    </a:cubicBezTo>
                    <a:cubicBezTo>
                      <a:pt x="3761" y="73"/>
                      <a:pt x="3762" y="67"/>
                      <a:pt x="3762" y="61"/>
                    </a:cubicBezTo>
                    <a:cubicBezTo>
                      <a:pt x="3762" y="60"/>
                      <a:pt x="3762" y="60"/>
                      <a:pt x="3762" y="60"/>
                    </a:cubicBezTo>
                    <a:cubicBezTo>
                      <a:pt x="3753" y="75"/>
                      <a:pt x="3749" y="88"/>
                      <a:pt x="3747" y="102"/>
                    </a:cubicBezTo>
                    <a:cubicBezTo>
                      <a:pt x="3747" y="102"/>
                      <a:pt x="3747" y="101"/>
                      <a:pt x="3747" y="101"/>
                    </a:cubicBezTo>
                    <a:cubicBezTo>
                      <a:pt x="3748" y="68"/>
                      <a:pt x="3751" y="30"/>
                      <a:pt x="3751" y="30"/>
                    </a:cubicBezTo>
                    <a:cubicBezTo>
                      <a:pt x="3748" y="38"/>
                      <a:pt x="3746" y="60"/>
                      <a:pt x="3743" y="83"/>
                    </a:cubicBezTo>
                    <a:cubicBezTo>
                      <a:pt x="3741" y="87"/>
                      <a:pt x="3738" y="92"/>
                      <a:pt x="3736" y="97"/>
                    </a:cubicBezTo>
                    <a:cubicBezTo>
                      <a:pt x="3736" y="91"/>
                      <a:pt x="3735" y="85"/>
                      <a:pt x="3735" y="79"/>
                    </a:cubicBezTo>
                    <a:cubicBezTo>
                      <a:pt x="3735" y="78"/>
                      <a:pt x="3735" y="78"/>
                      <a:pt x="3736" y="78"/>
                    </a:cubicBezTo>
                    <a:cubicBezTo>
                      <a:pt x="3735" y="78"/>
                      <a:pt x="3735" y="78"/>
                      <a:pt x="3735" y="78"/>
                    </a:cubicBezTo>
                    <a:cubicBezTo>
                      <a:pt x="3733" y="58"/>
                      <a:pt x="3732" y="41"/>
                      <a:pt x="3732" y="41"/>
                    </a:cubicBezTo>
                    <a:cubicBezTo>
                      <a:pt x="3733" y="52"/>
                      <a:pt x="3733" y="67"/>
                      <a:pt x="3732" y="82"/>
                    </a:cubicBezTo>
                    <a:cubicBezTo>
                      <a:pt x="3730" y="84"/>
                      <a:pt x="3728" y="87"/>
                      <a:pt x="3726" y="92"/>
                    </a:cubicBezTo>
                    <a:cubicBezTo>
                      <a:pt x="3725" y="82"/>
                      <a:pt x="3726" y="72"/>
                      <a:pt x="3726" y="68"/>
                    </a:cubicBezTo>
                    <a:cubicBezTo>
                      <a:pt x="3725" y="77"/>
                      <a:pt x="3724" y="88"/>
                      <a:pt x="3722" y="99"/>
                    </a:cubicBezTo>
                    <a:cubicBezTo>
                      <a:pt x="3720" y="94"/>
                      <a:pt x="3719" y="89"/>
                      <a:pt x="3717" y="84"/>
                    </a:cubicBezTo>
                    <a:cubicBezTo>
                      <a:pt x="3719" y="90"/>
                      <a:pt x="3720" y="96"/>
                      <a:pt x="3721" y="101"/>
                    </a:cubicBezTo>
                    <a:cubicBezTo>
                      <a:pt x="3721" y="105"/>
                      <a:pt x="3720" y="109"/>
                      <a:pt x="3719" y="113"/>
                    </a:cubicBezTo>
                    <a:cubicBezTo>
                      <a:pt x="3719" y="110"/>
                      <a:pt x="3719" y="108"/>
                      <a:pt x="3719" y="105"/>
                    </a:cubicBezTo>
                    <a:cubicBezTo>
                      <a:pt x="3718" y="108"/>
                      <a:pt x="3718" y="115"/>
                      <a:pt x="3718" y="119"/>
                    </a:cubicBezTo>
                    <a:cubicBezTo>
                      <a:pt x="3717" y="120"/>
                      <a:pt x="3717" y="122"/>
                      <a:pt x="3717" y="124"/>
                    </a:cubicBezTo>
                    <a:cubicBezTo>
                      <a:pt x="3716" y="125"/>
                      <a:pt x="3716" y="127"/>
                      <a:pt x="3716" y="128"/>
                    </a:cubicBezTo>
                    <a:cubicBezTo>
                      <a:pt x="3715" y="124"/>
                      <a:pt x="3714" y="120"/>
                      <a:pt x="3713" y="116"/>
                    </a:cubicBezTo>
                    <a:cubicBezTo>
                      <a:pt x="3714" y="108"/>
                      <a:pt x="3714" y="100"/>
                      <a:pt x="3715" y="94"/>
                    </a:cubicBezTo>
                    <a:cubicBezTo>
                      <a:pt x="3716" y="92"/>
                      <a:pt x="3716" y="91"/>
                      <a:pt x="3717" y="89"/>
                    </a:cubicBezTo>
                    <a:cubicBezTo>
                      <a:pt x="3716" y="90"/>
                      <a:pt x="3716" y="91"/>
                      <a:pt x="3715" y="92"/>
                    </a:cubicBezTo>
                    <a:cubicBezTo>
                      <a:pt x="3716" y="87"/>
                      <a:pt x="3716" y="83"/>
                      <a:pt x="3716" y="83"/>
                    </a:cubicBezTo>
                    <a:cubicBezTo>
                      <a:pt x="3716" y="85"/>
                      <a:pt x="3715" y="89"/>
                      <a:pt x="3714" y="93"/>
                    </a:cubicBezTo>
                    <a:cubicBezTo>
                      <a:pt x="3713" y="96"/>
                      <a:pt x="3711" y="99"/>
                      <a:pt x="3710" y="102"/>
                    </a:cubicBezTo>
                    <a:cubicBezTo>
                      <a:pt x="3709" y="101"/>
                      <a:pt x="3709" y="100"/>
                      <a:pt x="3709" y="99"/>
                    </a:cubicBezTo>
                    <a:cubicBezTo>
                      <a:pt x="3711" y="80"/>
                      <a:pt x="3713" y="62"/>
                      <a:pt x="3713" y="62"/>
                    </a:cubicBezTo>
                    <a:cubicBezTo>
                      <a:pt x="3711" y="66"/>
                      <a:pt x="3709" y="80"/>
                      <a:pt x="3707" y="95"/>
                    </a:cubicBezTo>
                    <a:cubicBezTo>
                      <a:pt x="3707" y="94"/>
                      <a:pt x="3706" y="92"/>
                      <a:pt x="3705" y="90"/>
                    </a:cubicBezTo>
                    <a:cubicBezTo>
                      <a:pt x="3706" y="92"/>
                      <a:pt x="3707" y="94"/>
                      <a:pt x="3707" y="96"/>
                    </a:cubicBezTo>
                    <a:cubicBezTo>
                      <a:pt x="3707" y="101"/>
                      <a:pt x="3706" y="106"/>
                      <a:pt x="3706" y="110"/>
                    </a:cubicBezTo>
                    <a:cubicBezTo>
                      <a:pt x="3705" y="113"/>
                      <a:pt x="3704" y="116"/>
                      <a:pt x="3703" y="118"/>
                    </a:cubicBezTo>
                    <a:cubicBezTo>
                      <a:pt x="3701" y="94"/>
                      <a:pt x="3696" y="64"/>
                      <a:pt x="3696" y="64"/>
                    </a:cubicBezTo>
                    <a:cubicBezTo>
                      <a:pt x="3696" y="64"/>
                      <a:pt x="3696" y="73"/>
                      <a:pt x="3697" y="82"/>
                    </a:cubicBezTo>
                    <a:cubicBezTo>
                      <a:pt x="3698" y="88"/>
                      <a:pt x="3697" y="98"/>
                      <a:pt x="3695" y="108"/>
                    </a:cubicBezTo>
                    <a:cubicBezTo>
                      <a:pt x="3694" y="111"/>
                      <a:pt x="3693" y="114"/>
                      <a:pt x="3692" y="117"/>
                    </a:cubicBezTo>
                    <a:cubicBezTo>
                      <a:pt x="3692" y="108"/>
                      <a:pt x="3691" y="99"/>
                      <a:pt x="3689" y="90"/>
                    </a:cubicBezTo>
                    <a:cubicBezTo>
                      <a:pt x="3692" y="78"/>
                      <a:pt x="3697" y="66"/>
                      <a:pt x="3696" y="56"/>
                    </a:cubicBezTo>
                    <a:cubicBezTo>
                      <a:pt x="3693" y="62"/>
                      <a:pt x="3690" y="67"/>
                      <a:pt x="3688" y="72"/>
                    </a:cubicBezTo>
                    <a:cubicBezTo>
                      <a:pt x="3691" y="34"/>
                      <a:pt x="3684" y="19"/>
                      <a:pt x="3684" y="19"/>
                    </a:cubicBezTo>
                    <a:cubicBezTo>
                      <a:pt x="3684" y="19"/>
                      <a:pt x="3687" y="31"/>
                      <a:pt x="3686" y="54"/>
                    </a:cubicBezTo>
                    <a:cubicBezTo>
                      <a:pt x="3685" y="61"/>
                      <a:pt x="3684" y="74"/>
                      <a:pt x="3682" y="88"/>
                    </a:cubicBezTo>
                    <a:cubicBezTo>
                      <a:pt x="3681" y="92"/>
                      <a:pt x="3680" y="97"/>
                      <a:pt x="3680" y="101"/>
                    </a:cubicBezTo>
                    <a:cubicBezTo>
                      <a:pt x="3679" y="98"/>
                      <a:pt x="3678" y="95"/>
                      <a:pt x="3676" y="91"/>
                    </a:cubicBezTo>
                    <a:cubicBezTo>
                      <a:pt x="3677" y="89"/>
                      <a:pt x="3677" y="87"/>
                      <a:pt x="3678" y="85"/>
                    </a:cubicBezTo>
                    <a:cubicBezTo>
                      <a:pt x="3677" y="87"/>
                      <a:pt x="3677" y="88"/>
                      <a:pt x="3676" y="90"/>
                    </a:cubicBezTo>
                    <a:cubicBezTo>
                      <a:pt x="3676" y="89"/>
                      <a:pt x="3675" y="88"/>
                      <a:pt x="3675" y="87"/>
                    </a:cubicBezTo>
                    <a:cubicBezTo>
                      <a:pt x="3675" y="83"/>
                      <a:pt x="3675" y="78"/>
                      <a:pt x="3675" y="74"/>
                    </a:cubicBezTo>
                    <a:cubicBezTo>
                      <a:pt x="3675" y="46"/>
                      <a:pt x="3665" y="40"/>
                      <a:pt x="3665" y="40"/>
                    </a:cubicBezTo>
                    <a:cubicBezTo>
                      <a:pt x="3665" y="40"/>
                      <a:pt x="3671" y="44"/>
                      <a:pt x="3671" y="70"/>
                    </a:cubicBezTo>
                    <a:cubicBezTo>
                      <a:pt x="3671" y="84"/>
                      <a:pt x="3666" y="108"/>
                      <a:pt x="3661" y="125"/>
                    </a:cubicBezTo>
                    <a:cubicBezTo>
                      <a:pt x="3661" y="123"/>
                      <a:pt x="3661" y="120"/>
                      <a:pt x="3660" y="118"/>
                    </a:cubicBezTo>
                    <a:cubicBezTo>
                      <a:pt x="3661" y="111"/>
                      <a:pt x="3662" y="105"/>
                      <a:pt x="3662" y="98"/>
                    </a:cubicBezTo>
                    <a:cubicBezTo>
                      <a:pt x="3661" y="101"/>
                      <a:pt x="3660" y="104"/>
                      <a:pt x="3660" y="107"/>
                    </a:cubicBezTo>
                    <a:cubicBezTo>
                      <a:pt x="3660" y="107"/>
                      <a:pt x="3660" y="106"/>
                      <a:pt x="3660" y="106"/>
                    </a:cubicBezTo>
                    <a:cubicBezTo>
                      <a:pt x="3660" y="97"/>
                      <a:pt x="3661" y="83"/>
                      <a:pt x="3667" y="75"/>
                    </a:cubicBezTo>
                    <a:cubicBezTo>
                      <a:pt x="3664" y="77"/>
                      <a:pt x="3661" y="82"/>
                      <a:pt x="3659" y="87"/>
                    </a:cubicBezTo>
                    <a:cubicBezTo>
                      <a:pt x="3660" y="78"/>
                      <a:pt x="3660" y="71"/>
                      <a:pt x="3660" y="71"/>
                    </a:cubicBezTo>
                    <a:cubicBezTo>
                      <a:pt x="3659" y="75"/>
                      <a:pt x="3656" y="97"/>
                      <a:pt x="3652" y="116"/>
                    </a:cubicBezTo>
                    <a:cubicBezTo>
                      <a:pt x="3652" y="114"/>
                      <a:pt x="3652" y="112"/>
                      <a:pt x="3651" y="110"/>
                    </a:cubicBezTo>
                    <a:cubicBezTo>
                      <a:pt x="3652" y="99"/>
                      <a:pt x="3653" y="87"/>
                      <a:pt x="3654" y="78"/>
                    </a:cubicBezTo>
                    <a:cubicBezTo>
                      <a:pt x="3656" y="71"/>
                      <a:pt x="3658" y="63"/>
                      <a:pt x="3660" y="55"/>
                    </a:cubicBezTo>
                    <a:cubicBezTo>
                      <a:pt x="3660" y="54"/>
                      <a:pt x="3660" y="52"/>
                      <a:pt x="3660" y="51"/>
                    </a:cubicBezTo>
                    <a:cubicBezTo>
                      <a:pt x="3658" y="54"/>
                      <a:pt x="3657" y="57"/>
                      <a:pt x="3656" y="60"/>
                    </a:cubicBezTo>
                    <a:cubicBezTo>
                      <a:pt x="3656" y="60"/>
                      <a:pt x="3656" y="59"/>
                      <a:pt x="3656" y="59"/>
                    </a:cubicBezTo>
                    <a:cubicBezTo>
                      <a:pt x="3656" y="60"/>
                      <a:pt x="3656" y="60"/>
                      <a:pt x="3656" y="60"/>
                    </a:cubicBezTo>
                    <a:cubicBezTo>
                      <a:pt x="3652" y="70"/>
                      <a:pt x="3649" y="80"/>
                      <a:pt x="3646" y="89"/>
                    </a:cubicBezTo>
                    <a:cubicBezTo>
                      <a:pt x="3652" y="30"/>
                      <a:pt x="3649" y="15"/>
                      <a:pt x="3648" y="13"/>
                    </a:cubicBezTo>
                    <a:cubicBezTo>
                      <a:pt x="3648" y="15"/>
                      <a:pt x="3649" y="22"/>
                      <a:pt x="3645" y="56"/>
                    </a:cubicBezTo>
                    <a:cubicBezTo>
                      <a:pt x="3643" y="68"/>
                      <a:pt x="3642" y="80"/>
                      <a:pt x="3640" y="91"/>
                    </a:cubicBezTo>
                    <a:cubicBezTo>
                      <a:pt x="3639" y="85"/>
                      <a:pt x="3637" y="79"/>
                      <a:pt x="3635" y="74"/>
                    </a:cubicBezTo>
                    <a:cubicBezTo>
                      <a:pt x="3636" y="51"/>
                      <a:pt x="3637" y="31"/>
                      <a:pt x="3637" y="31"/>
                    </a:cubicBezTo>
                    <a:cubicBezTo>
                      <a:pt x="3635" y="38"/>
                      <a:pt x="3633" y="53"/>
                      <a:pt x="3632" y="69"/>
                    </a:cubicBezTo>
                    <a:cubicBezTo>
                      <a:pt x="3631" y="68"/>
                      <a:pt x="3630" y="67"/>
                      <a:pt x="3629" y="65"/>
                    </a:cubicBezTo>
                    <a:cubicBezTo>
                      <a:pt x="3630" y="67"/>
                      <a:pt x="3631" y="69"/>
                      <a:pt x="3632" y="71"/>
                    </a:cubicBezTo>
                    <a:cubicBezTo>
                      <a:pt x="3632" y="71"/>
                      <a:pt x="3632" y="72"/>
                      <a:pt x="3632" y="73"/>
                    </a:cubicBezTo>
                    <a:cubicBezTo>
                      <a:pt x="3629" y="77"/>
                      <a:pt x="3626" y="81"/>
                      <a:pt x="3624" y="86"/>
                    </a:cubicBezTo>
                    <a:cubicBezTo>
                      <a:pt x="3623" y="85"/>
                      <a:pt x="3623" y="84"/>
                      <a:pt x="3622" y="83"/>
                    </a:cubicBezTo>
                    <a:cubicBezTo>
                      <a:pt x="3619" y="61"/>
                      <a:pt x="3617" y="38"/>
                      <a:pt x="3614" y="28"/>
                    </a:cubicBezTo>
                    <a:cubicBezTo>
                      <a:pt x="3614" y="28"/>
                      <a:pt x="3617" y="54"/>
                      <a:pt x="3621" y="83"/>
                    </a:cubicBezTo>
                    <a:cubicBezTo>
                      <a:pt x="3620" y="82"/>
                      <a:pt x="3619" y="81"/>
                      <a:pt x="3618" y="80"/>
                    </a:cubicBezTo>
                    <a:cubicBezTo>
                      <a:pt x="3620" y="81"/>
                      <a:pt x="3621" y="82"/>
                      <a:pt x="3622" y="84"/>
                    </a:cubicBezTo>
                    <a:cubicBezTo>
                      <a:pt x="3622" y="85"/>
                      <a:pt x="3622" y="86"/>
                      <a:pt x="3622" y="88"/>
                    </a:cubicBezTo>
                    <a:cubicBezTo>
                      <a:pt x="3622" y="86"/>
                      <a:pt x="3622" y="85"/>
                      <a:pt x="3622" y="84"/>
                    </a:cubicBezTo>
                    <a:cubicBezTo>
                      <a:pt x="3622" y="85"/>
                      <a:pt x="3623" y="86"/>
                      <a:pt x="3624" y="87"/>
                    </a:cubicBezTo>
                    <a:cubicBezTo>
                      <a:pt x="3623" y="88"/>
                      <a:pt x="3623" y="89"/>
                      <a:pt x="3622" y="90"/>
                    </a:cubicBezTo>
                    <a:cubicBezTo>
                      <a:pt x="3622" y="89"/>
                      <a:pt x="3622" y="88"/>
                      <a:pt x="3622" y="88"/>
                    </a:cubicBezTo>
                    <a:cubicBezTo>
                      <a:pt x="3622" y="88"/>
                      <a:pt x="3622" y="89"/>
                      <a:pt x="3622" y="90"/>
                    </a:cubicBezTo>
                    <a:cubicBezTo>
                      <a:pt x="3620" y="95"/>
                      <a:pt x="3619" y="100"/>
                      <a:pt x="3617" y="105"/>
                    </a:cubicBezTo>
                    <a:cubicBezTo>
                      <a:pt x="3617" y="105"/>
                      <a:pt x="3617" y="105"/>
                      <a:pt x="3617" y="105"/>
                    </a:cubicBezTo>
                    <a:cubicBezTo>
                      <a:pt x="3617" y="104"/>
                      <a:pt x="3617" y="104"/>
                      <a:pt x="3617" y="103"/>
                    </a:cubicBezTo>
                    <a:cubicBezTo>
                      <a:pt x="3617" y="104"/>
                      <a:pt x="3617" y="104"/>
                      <a:pt x="3617" y="105"/>
                    </a:cubicBezTo>
                    <a:cubicBezTo>
                      <a:pt x="3614" y="95"/>
                      <a:pt x="3612" y="87"/>
                      <a:pt x="3610" y="81"/>
                    </a:cubicBezTo>
                    <a:cubicBezTo>
                      <a:pt x="3611" y="85"/>
                      <a:pt x="3612" y="90"/>
                      <a:pt x="3613" y="95"/>
                    </a:cubicBezTo>
                    <a:cubicBezTo>
                      <a:pt x="3613" y="100"/>
                      <a:pt x="3612" y="104"/>
                      <a:pt x="3611" y="109"/>
                    </a:cubicBezTo>
                    <a:cubicBezTo>
                      <a:pt x="3612" y="104"/>
                      <a:pt x="3613" y="100"/>
                      <a:pt x="3613" y="95"/>
                    </a:cubicBezTo>
                    <a:cubicBezTo>
                      <a:pt x="3614" y="100"/>
                      <a:pt x="3615" y="105"/>
                      <a:pt x="3616" y="110"/>
                    </a:cubicBezTo>
                    <a:cubicBezTo>
                      <a:pt x="3616" y="110"/>
                      <a:pt x="3616" y="111"/>
                      <a:pt x="3616" y="111"/>
                    </a:cubicBezTo>
                    <a:cubicBezTo>
                      <a:pt x="3615" y="116"/>
                      <a:pt x="3613" y="122"/>
                      <a:pt x="3610" y="127"/>
                    </a:cubicBezTo>
                    <a:cubicBezTo>
                      <a:pt x="3610" y="125"/>
                      <a:pt x="3609" y="123"/>
                      <a:pt x="3609" y="120"/>
                    </a:cubicBezTo>
                    <a:cubicBezTo>
                      <a:pt x="3610" y="117"/>
                      <a:pt x="3611" y="113"/>
                      <a:pt x="3611" y="109"/>
                    </a:cubicBezTo>
                    <a:cubicBezTo>
                      <a:pt x="3611" y="112"/>
                      <a:pt x="3610" y="116"/>
                      <a:pt x="3609" y="119"/>
                    </a:cubicBezTo>
                    <a:cubicBezTo>
                      <a:pt x="3607" y="111"/>
                      <a:pt x="3605" y="103"/>
                      <a:pt x="3605" y="95"/>
                    </a:cubicBezTo>
                    <a:cubicBezTo>
                      <a:pt x="3605" y="96"/>
                      <a:pt x="3605" y="96"/>
                      <a:pt x="3605" y="96"/>
                    </a:cubicBezTo>
                    <a:cubicBezTo>
                      <a:pt x="3605" y="98"/>
                      <a:pt x="3605" y="98"/>
                      <a:pt x="3605" y="98"/>
                    </a:cubicBezTo>
                    <a:cubicBezTo>
                      <a:pt x="3605" y="97"/>
                      <a:pt x="3605" y="96"/>
                      <a:pt x="3605" y="95"/>
                    </a:cubicBezTo>
                    <a:cubicBezTo>
                      <a:pt x="3605" y="84"/>
                      <a:pt x="3603" y="69"/>
                      <a:pt x="3597" y="60"/>
                    </a:cubicBezTo>
                    <a:cubicBezTo>
                      <a:pt x="3601" y="70"/>
                      <a:pt x="3603" y="82"/>
                      <a:pt x="3603" y="93"/>
                    </a:cubicBezTo>
                    <a:cubicBezTo>
                      <a:pt x="3603" y="101"/>
                      <a:pt x="3601" y="109"/>
                      <a:pt x="3599" y="116"/>
                    </a:cubicBezTo>
                    <a:cubicBezTo>
                      <a:pt x="3597" y="115"/>
                      <a:pt x="3597" y="117"/>
                      <a:pt x="3598" y="120"/>
                    </a:cubicBezTo>
                    <a:cubicBezTo>
                      <a:pt x="3598" y="121"/>
                      <a:pt x="3597" y="121"/>
                      <a:pt x="3597" y="122"/>
                    </a:cubicBezTo>
                    <a:cubicBezTo>
                      <a:pt x="3596" y="119"/>
                      <a:pt x="3595" y="115"/>
                      <a:pt x="3594" y="112"/>
                    </a:cubicBezTo>
                    <a:cubicBezTo>
                      <a:pt x="3595" y="107"/>
                      <a:pt x="3595" y="103"/>
                      <a:pt x="3595" y="98"/>
                    </a:cubicBezTo>
                    <a:cubicBezTo>
                      <a:pt x="3595" y="90"/>
                      <a:pt x="3594" y="82"/>
                      <a:pt x="3592" y="74"/>
                    </a:cubicBezTo>
                    <a:cubicBezTo>
                      <a:pt x="3591" y="83"/>
                      <a:pt x="3591" y="93"/>
                      <a:pt x="3591" y="102"/>
                    </a:cubicBezTo>
                    <a:cubicBezTo>
                      <a:pt x="3588" y="94"/>
                      <a:pt x="3585" y="86"/>
                      <a:pt x="3583" y="81"/>
                    </a:cubicBezTo>
                    <a:cubicBezTo>
                      <a:pt x="3583" y="86"/>
                      <a:pt x="3583" y="86"/>
                      <a:pt x="3583" y="86"/>
                    </a:cubicBezTo>
                    <a:cubicBezTo>
                      <a:pt x="3583" y="97"/>
                      <a:pt x="3586" y="108"/>
                      <a:pt x="3590" y="118"/>
                    </a:cubicBezTo>
                    <a:cubicBezTo>
                      <a:pt x="3589" y="119"/>
                      <a:pt x="3589" y="120"/>
                      <a:pt x="3589" y="121"/>
                    </a:cubicBezTo>
                    <a:cubicBezTo>
                      <a:pt x="3589" y="123"/>
                      <a:pt x="3588" y="126"/>
                      <a:pt x="3587" y="128"/>
                    </a:cubicBezTo>
                    <a:cubicBezTo>
                      <a:pt x="3584" y="121"/>
                      <a:pt x="3582" y="113"/>
                      <a:pt x="3580" y="106"/>
                    </a:cubicBezTo>
                    <a:cubicBezTo>
                      <a:pt x="3580" y="101"/>
                      <a:pt x="3579" y="96"/>
                      <a:pt x="3578" y="92"/>
                    </a:cubicBezTo>
                    <a:cubicBezTo>
                      <a:pt x="3578" y="91"/>
                      <a:pt x="3578" y="90"/>
                      <a:pt x="3578" y="89"/>
                    </a:cubicBezTo>
                    <a:cubicBezTo>
                      <a:pt x="3578" y="90"/>
                      <a:pt x="3578" y="90"/>
                      <a:pt x="3578" y="91"/>
                    </a:cubicBezTo>
                    <a:cubicBezTo>
                      <a:pt x="3577" y="85"/>
                      <a:pt x="3575" y="79"/>
                      <a:pt x="3572" y="73"/>
                    </a:cubicBezTo>
                    <a:cubicBezTo>
                      <a:pt x="3572" y="72"/>
                      <a:pt x="3572" y="72"/>
                      <a:pt x="3572" y="71"/>
                    </a:cubicBezTo>
                    <a:cubicBezTo>
                      <a:pt x="3572" y="71"/>
                      <a:pt x="3571" y="72"/>
                      <a:pt x="3571" y="73"/>
                    </a:cubicBezTo>
                    <a:cubicBezTo>
                      <a:pt x="3571" y="72"/>
                      <a:pt x="3571" y="71"/>
                      <a:pt x="3570" y="71"/>
                    </a:cubicBezTo>
                    <a:cubicBezTo>
                      <a:pt x="3570" y="72"/>
                      <a:pt x="3571" y="73"/>
                      <a:pt x="3571" y="73"/>
                    </a:cubicBezTo>
                    <a:cubicBezTo>
                      <a:pt x="3568" y="79"/>
                      <a:pt x="3566" y="85"/>
                      <a:pt x="3564" y="91"/>
                    </a:cubicBezTo>
                    <a:cubicBezTo>
                      <a:pt x="3564" y="90"/>
                      <a:pt x="3564" y="90"/>
                      <a:pt x="3564" y="89"/>
                    </a:cubicBezTo>
                    <a:cubicBezTo>
                      <a:pt x="3564" y="90"/>
                      <a:pt x="3564" y="91"/>
                      <a:pt x="3564" y="92"/>
                    </a:cubicBezTo>
                    <a:cubicBezTo>
                      <a:pt x="3563" y="96"/>
                      <a:pt x="3563" y="101"/>
                      <a:pt x="3562" y="106"/>
                    </a:cubicBezTo>
                    <a:cubicBezTo>
                      <a:pt x="3561" y="113"/>
                      <a:pt x="3558" y="121"/>
                      <a:pt x="3555" y="128"/>
                    </a:cubicBezTo>
                    <a:cubicBezTo>
                      <a:pt x="3554" y="126"/>
                      <a:pt x="3554" y="123"/>
                      <a:pt x="3553" y="121"/>
                    </a:cubicBezTo>
                    <a:cubicBezTo>
                      <a:pt x="3553" y="120"/>
                      <a:pt x="3553" y="119"/>
                      <a:pt x="3553" y="118"/>
                    </a:cubicBezTo>
                    <a:cubicBezTo>
                      <a:pt x="3556" y="108"/>
                      <a:pt x="3559" y="97"/>
                      <a:pt x="3559" y="86"/>
                    </a:cubicBezTo>
                    <a:cubicBezTo>
                      <a:pt x="3559" y="81"/>
                      <a:pt x="3559" y="81"/>
                      <a:pt x="3559" y="81"/>
                    </a:cubicBezTo>
                    <a:cubicBezTo>
                      <a:pt x="3557" y="86"/>
                      <a:pt x="3554" y="94"/>
                      <a:pt x="3551" y="102"/>
                    </a:cubicBezTo>
                    <a:cubicBezTo>
                      <a:pt x="3551" y="93"/>
                      <a:pt x="3551" y="83"/>
                      <a:pt x="3550" y="74"/>
                    </a:cubicBezTo>
                    <a:cubicBezTo>
                      <a:pt x="3548" y="82"/>
                      <a:pt x="3547" y="90"/>
                      <a:pt x="3547" y="98"/>
                    </a:cubicBezTo>
                    <a:cubicBezTo>
                      <a:pt x="3547" y="103"/>
                      <a:pt x="3548" y="107"/>
                      <a:pt x="3548" y="112"/>
                    </a:cubicBezTo>
                    <a:cubicBezTo>
                      <a:pt x="3547" y="115"/>
                      <a:pt x="3546" y="119"/>
                      <a:pt x="3545" y="122"/>
                    </a:cubicBezTo>
                    <a:cubicBezTo>
                      <a:pt x="3542" y="112"/>
                      <a:pt x="3539" y="103"/>
                      <a:pt x="3539" y="93"/>
                    </a:cubicBezTo>
                    <a:cubicBezTo>
                      <a:pt x="3539" y="82"/>
                      <a:pt x="3541" y="70"/>
                      <a:pt x="3545" y="60"/>
                    </a:cubicBezTo>
                    <a:cubicBezTo>
                      <a:pt x="3540" y="69"/>
                      <a:pt x="3538" y="84"/>
                      <a:pt x="3538" y="95"/>
                    </a:cubicBezTo>
                    <a:cubicBezTo>
                      <a:pt x="3538" y="96"/>
                      <a:pt x="3538" y="97"/>
                      <a:pt x="3538" y="98"/>
                    </a:cubicBezTo>
                    <a:cubicBezTo>
                      <a:pt x="3537" y="96"/>
                      <a:pt x="3537" y="96"/>
                      <a:pt x="3537" y="96"/>
                    </a:cubicBezTo>
                    <a:cubicBezTo>
                      <a:pt x="3537" y="95"/>
                      <a:pt x="3537" y="95"/>
                      <a:pt x="3537" y="95"/>
                    </a:cubicBezTo>
                    <a:cubicBezTo>
                      <a:pt x="3537" y="103"/>
                      <a:pt x="3536" y="111"/>
                      <a:pt x="3534" y="119"/>
                    </a:cubicBezTo>
                    <a:cubicBezTo>
                      <a:pt x="3533" y="116"/>
                      <a:pt x="3532" y="112"/>
                      <a:pt x="3531" y="109"/>
                    </a:cubicBezTo>
                    <a:cubicBezTo>
                      <a:pt x="3532" y="113"/>
                      <a:pt x="3533" y="117"/>
                      <a:pt x="3533" y="120"/>
                    </a:cubicBezTo>
                    <a:cubicBezTo>
                      <a:pt x="3533" y="123"/>
                      <a:pt x="3532" y="125"/>
                      <a:pt x="3532" y="127"/>
                    </a:cubicBezTo>
                    <a:cubicBezTo>
                      <a:pt x="3530" y="122"/>
                      <a:pt x="3528" y="116"/>
                      <a:pt x="3526" y="111"/>
                    </a:cubicBezTo>
                    <a:cubicBezTo>
                      <a:pt x="3526" y="109"/>
                      <a:pt x="3526" y="108"/>
                      <a:pt x="3525" y="107"/>
                    </a:cubicBezTo>
                    <a:cubicBezTo>
                      <a:pt x="3525" y="106"/>
                      <a:pt x="3525" y="104"/>
                      <a:pt x="3525" y="103"/>
                    </a:cubicBezTo>
                    <a:cubicBezTo>
                      <a:pt x="3525" y="104"/>
                      <a:pt x="3525" y="105"/>
                      <a:pt x="3525" y="105"/>
                    </a:cubicBezTo>
                    <a:cubicBezTo>
                      <a:pt x="3524" y="99"/>
                      <a:pt x="3522" y="93"/>
                      <a:pt x="3519" y="87"/>
                    </a:cubicBezTo>
                    <a:cubicBezTo>
                      <a:pt x="3520" y="84"/>
                      <a:pt x="3522" y="82"/>
                      <a:pt x="3524" y="80"/>
                    </a:cubicBezTo>
                    <a:cubicBezTo>
                      <a:pt x="3522" y="82"/>
                      <a:pt x="3520" y="84"/>
                      <a:pt x="3518" y="86"/>
                    </a:cubicBezTo>
                    <a:cubicBezTo>
                      <a:pt x="3516" y="81"/>
                      <a:pt x="3513" y="77"/>
                      <a:pt x="3510" y="73"/>
                    </a:cubicBezTo>
                    <a:cubicBezTo>
                      <a:pt x="3513" y="77"/>
                      <a:pt x="3515" y="83"/>
                      <a:pt x="3516" y="90"/>
                    </a:cubicBezTo>
                    <a:cubicBezTo>
                      <a:pt x="3514" y="94"/>
                      <a:pt x="3512" y="99"/>
                      <a:pt x="3512" y="103"/>
                    </a:cubicBezTo>
                    <a:cubicBezTo>
                      <a:pt x="3510" y="97"/>
                      <a:pt x="3508" y="91"/>
                      <a:pt x="3506" y="85"/>
                    </a:cubicBezTo>
                    <a:cubicBezTo>
                      <a:pt x="3508" y="91"/>
                      <a:pt x="3508" y="97"/>
                      <a:pt x="3508" y="103"/>
                    </a:cubicBezTo>
                    <a:cubicBezTo>
                      <a:pt x="3508" y="108"/>
                      <a:pt x="3507" y="114"/>
                      <a:pt x="3507" y="119"/>
                    </a:cubicBezTo>
                    <a:cubicBezTo>
                      <a:pt x="3505" y="111"/>
                      <a:pt x="3504" y="104"/>
                      <a:pt x="3504" y="96"/>
                    </a:cubicBezTo>
                    <a:cubicBezTo>
                      <a:pt x="3504" y="87"/>
                      <a:pt x="3508" y="73"/>
                      <a:pt x="3513" y="65"/>
                    </a:cubicBezTo>
                    <a:cubicBezTo>
                      <a:pt x="3504" y="76"/>
                      <a:pt x="3500" y="96"/>
                      <a:pt x="3500" y="108"/>
                    </a:cubicBezTo>
                    <a:cubicBezTo>
                      <a:pt x="3500" y="119"/>
                      <a:pt x="3503" y="130"/>
                      <a:pt x="3503" y="141"/>
                    </a:cubicBezTo>
                    <a:cubicBezTo>
                      <a:pt x="3503" y="146"/>
                      <a:pt x="3503" y="150"/>
                      <a:pt x="3502" y="154"/>
                    </a:cubicBezTo>
                    <a:cubicBezTo>
                      <a:pt x="3496" y="135"/>
                      <a:pt x="3501" y="113"/>
                      <a:pt x="3497" y="93"/>
                    </a:cubicBezTo>
                    <a:cubicBezTo>
                      <a:pt x="3494" y="79"/>
                      <a:pt x="3489" y="64"/>
                      <a:pt x="3483" y="51"/>
                    </a:cubicBezTo>
                    <a:cubicBezTo>
                      <a:pt x="3482" y="52"/>
                      <a:pt x="3482" y="54"/>
                      <a:pt x="3482" y="55"/>
                    </a:cubicBezTo>
                    <a:cubicBezTo>
                      <a:pt x="3489" y="76"/>
                      <a:pt x="3491" y="92"/>
                      <a:pt x="3492" y="105"/>
                    </a:cubicBezTo>
                    <a:cubicBezTo>
                      <a:pt x="3491" y="109"/>
                      <a:pt x="3490" y="114"/>
                      <a:pt x="3490" y="118"/>
                    </a:cubicBezTo>
                    <a:cubicBezTo>
                      <a:pt x="3488" y="101"/>
                      <a:pt x="3484" y="82"/>
                      <a:pt x="3475" y="75"/>
                    </a:cubicBezTo>
                    <a:cubicBezTo>
                      <a:pt x="3481" y="83"/>
                      <a:pt x="3483" y="97"/>
                      <a:pt x="3483" y="106"/>
                    </a:cubicBezTo>
                    <a:cubicBezTo>
                      <a:pt x="3483" y="106"/>
                      <a:pt x="3483" y="107"/>
                      <a:pt x="3483" y="107"/>
                    </a:cubicBezTo>
                    <a:cubicBezTo>
                      <a:pt x="3482" y="104"/>
                      <a:pt x="3481" y="101"/>
                      <a:pt x="3481" y="98"/>
                    </a:cubicBezTo>
                    <a:cubicBezTo>
                      <a:pt x="3481" y="105"/>
                      <a:pt x="3481" y="111"/>
                      <a:pt x="3482" y="118"/>
                    </a:cubicBezTo>
                    <a:cubicBezTo>
                      <a:pt x="3482" y="122"/>
                      <a:pt x="3481" y="126"/>
                      <a:pt x="3480" y="130"/>
                    </a:cubicBezTo>
                    <a:cubicBezTo>
                      <a:pt x="3479" y="124"/>
                      <a:pt x="3477" y="118"/>
                      <a:pt x="3476" y="113"/>
                    </a:cubicBezTo>
                    <a:cubicBezTo>
                      <a:pt x="3477" y="121"/>
                      <a:pt x="3479" y="128"/>
                      <a:pt x="3479" y="136"/>
                    </a:cubicBezTo>
                    <a:cubicBezTo>
                      <a:pt x="3478" y="140"/>
                      <a:pt x="3477" y="144"/>
                      <a:pt x="3477" y="148"/>
                    </a:cubicBezTo>
                    <a:cubicBezTo>
                      <a:pt x="3477" y="147"/>
                      <a:pt x="3476" y="147"/>
                      <a:pt x="3476" y="146"/>
                    </a:cubicBezTo>
                    <a:cubicBezTo>
                      <a:pt x="3477" y="129"/>
                      <a:pt x="3474" y="106"/>
                      <a:pt x="3467" y="91"/>
                    </a:cubicBezTo>
                    <a:cubicBezTo>
                      <a:pt x="3468" y="88"/>
                      <a:pt x="3468" y="85"/>
                      <a:pt x="3470" y="83"/>
                    </a:cubicBezTo>
                    <a:cubicBezTo>
                      <a:pt x="3468" y="85"/>
                      <a:pt x="3467" y="88"/>
                      <a:pt x="3466" y="90"/>
                    </a:cubicBezTo>
                    <a:cubicBezTo>
                      <a:pt x="3466" y="88"/>
                      <a:pt x="3465" y="87"/>
                      <a:pt x="3464" y="85"/>
                    </a:cubicBezTo>
                    <a:cubicBezTo>
                      <a:pt x="3465" y="87"/>
                      <a:pt x="3466" y="89"/>
                      <a:pt x="3466" y="91"/>
                    </a:cubicBezTo>
                    <a:cubicBezTo>
                      <a:pt x="3465" y="95"/>
                      <a:pt x="3464" y="98"/>
                      <a:pt x="3463" y="101"/>
                    </a:cubicBezTo>
                    <a:cubicBezTo>
                      <a:pt x="3461" y="94"/>
                      <a:pt x="3460" y="87"/>
                      <a:pt x="3457" y="79"/>
                    </a:cubicBezTo>
                    <a:cubicBezTo>
                      <a:pt x="3457" y="78"/>
                      <a:pt x="3457" y="76"/>
                      <a:pt x="3457" y="75"/>
                    </a:cubicBezTo>
                    <a:cubicBezTo>
                      <a:pt x="3457" y="76"/>
                      <a:pt x="3457" y="77"/>
                      <a:pt x="3456" y="78"/>
                    </a:cubicBezTo>
                    <a:cubicBezTo>
                      <a:pt x="3454" y="71"/>
                      <a:pt x="3450" y="64"/>
                      <a:pt x="3446" y="56"/>
                    </a:cubicBezTo>
                    <a:cubicBezTo>
                      <a:pt x="3446" y="66"/>
                      <a:pt x="3450" y="78"/>
                      <a:pt x="3453" y="90"/>
                    </a:cubicBezTo>
                    <a:cubicBezTo>
                      <a:pt x="3451" y="99"/>
                      <a:pt x="3451" y="108"/>
                      <a:pt x="3450" y="117"/>
                    </a:cubicBezTo>
                    <a:cubicBezTo>
                      <a:pt x="3449" y="112"/>
                      <a:pt x="3447" y="107"/>
                      <a:pt x="3446" y="103"/>
                    </a:cubicBezTo>
                    <a:cubicBezTo>
                      <a:pt x="3448" y="109"/>
                      <a:pt x="3446" y="132"/>
                      <a:pt x="3446" y="140"/>
                    </a:cubicBezTo>
                    <a:cubicBezTo>
                      <a:pt x="3446" y="144"/>
                      <a:pt x="3446" y="147"/>
                      <a:pt x="3446" y="151"/>
                    </a:cubicBezTo>
                    <a:cubicBezTo>
                      <a:pt x="3446" y="151"/>
                      <a:pt x="3446" y="151"/>
                      <a:pt x="3446" y="151"/>
                    </a:cubicBezTo>
                    <a:cubicBezTo>
                      <a:pt x="3446" y="144"/>
                      <a:pt x="3445" y="137"/>
                      <a:pt x="3443" y="129"/>
                    </a:cubicBezTo>
                    <a:cubicBezTo>
                      <a:pt x="3441" y="119"/>
                      <a:pt x="3440" y="110"/>
                      <a:pt x="3441" y="100"/>
                    </a:cubicBezTo>
                    <a:cubicBezTo>
                      <a:pt x="3440" y="107"/>
                      <a:pt x="3440" y="113"/>
                      <a:pt x="3440" y="119"/>
                    </a:cubicBezTo>
                    <a:cubicBezTo>
                      <a:pt x="3438" y="114"/>
                      <a:pt x="3436" y="108"/>
                      <a:pt x="3434" y="103"/>
                    </a:cubicBezTo>
                    <a:cubicBezTo>
                      <a:pt x="3434" y="99"/>
                      <a:pt x="3435" y="95"/>
                      <a:pt x="3437" y="90"/>
                    </a:cubicBezTo>
                    <a:cubicBezTo>
                      <a:pt x="3435" y="94"/>
                      <a:pt x="3434" y="98"/>
                      <a:pt x="3433" y="102"/>
                    </a:cubicBezTo>
                    <a:cubicBezTo>
                      <a:pt x="3430" y="97"/>
                      <a:pt x="3428" y="93"/>
                      <a:pt x="3425" y="89"/>
                    </a:cubicBezTo>
                    <a:cubicBezTo>
                      <a:pt x="3428" y="93"/>
                      <a:pt x="3428" y="99"/>
                      <a:pt x="3428" y="103"/>
                    </a:cubicBezTo>
                    <a:cubicBezTo>
                      <a:pt x="3428" y="104"/>
                      <a:pt x="3429" y="109"/>
                      <a:pt x="3429" y="115"/>
                    </a:cubicBezTo>
                    <a:cubicBezTo>
                      <a:pt x="3428" y="120"/>
                      <a:pt x="3427" y="124"/>
                      <a:pt x="3427" y="129"/>
                    </a:cubicBezTo>
                    <a:cubicBezTo>
                      <a:pt x="3426" y="125"/>
                      <a:pt x="3425" y="122"/>
                      <a:pt x="3425" y="119"/>
                    </a:cubicBezTo>
                    <a:cubicBezTo>
                      <a:pt x="3425" y="115"/>
                      <a:pt x="3425" y="108"/>
                      <a:pt x="3424" y="105"/>
                    </a:cubicBezTo>
                    <a:cubicBezTo>
                      <a:pt x="3423" y="108"/>
                      <a:pt x="3423" y="110"/>
                      <a:pt x="3423" y="113"/>
                    </a:cubicBezTo>
                    <a:cubicBezTo>
                      <a:pt x="3422" y="109"/>
                      <a:pt x="3421" y="106"/>
                      <a:pt x="3421" y="103"/>
                    </a:cubicBezTo>
                    <a:cubicBezTo>
                      <a:pt x="3422" y="97"/>
                      <a:pt x="3423" y="90"/>
                      <a:pt x="3426" y="84"/>
                    </a:cubicBezTo>
                    <a:cubicBezTo>
                      <a:pt x="3423" y="90"/>
                      <a:pt x="3421" y="95"/>
                      <a:pt x="3420" y="101"/>
                    </a:cubicBezTo>
                    <a:cubicBezTo>
                      <a:pt x="3415" y="86"/>
                      <a:pt x="3412" y="83"/>
                      <a:pt x="3407" y="78"/>
                    </a:cubicBezTo>
                    <a:cubicBezTo>
                      <a:pt x="3414" y="84"/>
                      <a:pt x="3417" y="97"/>
                      <a:pt x="3418" y="107"/>
                    </a:cubicBezTo>
                    <a:cubicBezTo>
                      <a:pt x="3417" y="114"/>
                      <a:pt x="3415" y="120"/>
                      <a:pt x="3414" y="126"/>
                    </a:cubicBezTo>
                    <a:cubicBezTo>
                      <a:pt x="3413" y="121"/>
                      <a:pt x="3412" y="115"/>
                      <a:pt x="3410" y="109"/>
                    </a:cubicBezTo>
                    <a:cubicBezTo>
                      <a:pt x="3411" y="106"/>
                      <a:pt x="3411" y="103"/>
                      <a:pt x="3412" y="100"/>
                    </a:cubicBezTo>
                    <a:cubicBezTo>
                      <a:pt x="3411" y="102"/>
                      <a:pt x="3411" y="104"/>
                      <a:pt x="3410" y="108"/>
                    </a:cubicBezTo>
                    <a:cubicBezTo>
                      <a:pt x="3409" y="106"/>
                      <a:pt x="3408" y="103"/>
                      <a:pt x="3408" y="101"/>
                    </a:cubicBezTo>
                    <a:cubicBezTo>
                      <a:pt x="3408" y="100"/>
                      <a:pt x="3408" y="99"/>
                      <a:pt x="3409" y="98"/>
                    </a:cubicBezTo>
                    <a:cubicBezTo>
                      <a:pt x="3408" y="99"/>
                      <a:pt x="3408" y="100"/>
                      <a:pt x="3408" y="101"/>
                    </a:cubicBezTo>
                    <a:cubicBezTo>
                      <a:pt x="3405" y="94"/>
                      <a:pt x="3402" y="87"/>
                      <a:pt x="3398" y="81"/>
                    </a:cubicBezTo>
                    <a:cubicBezTo>
                      <a:pt x="3402" y="88"/>
                      <a:pt x="3403" y="99"/>
                      <a:pt x="3403" y="106"/>
                    </a:cubicBezTo>
                    <a:cubicBezTo>
                      <a:pt x="3403" y="111"/>
                      <a:pt x="3402" y="115"/>
                      <a:pt x="3402" y="120"/>
                    </a:cubicBezTo>
                    <a:cubicBezTo>
                      <a:pt x="3400" y="126"/>
                      <a:pt x="3398" y="133"/>
                      <a:pt x="3397" y="139"/>
                    </a:cubicBezTo>
                    <a:cubicBezTo>
                      <a:pt x="3397" y="135"/>
                      <a:pt x="3397" y="135"/>
                      <a:pt x="3397" y="135"/>
                    </a:cubicBezTo>
                    <a:cubicBezTo>
                      <a:pt x="3398" y="127"/>
                      <a:pt x="3398" y="120"/>
                      <a:pt x="3399" y="113"/>
                    </a:cubicBezTo>
                    <a:cubicBezTo>
                      <a:pt x="3398" y="117"/>
                      <a:pt x="3398" y="123"/>
                      <a:pt x="3397" y="129"/>
                    </a:cubicBezTo>
                    <a:cubicBezTo>
                      <a:pt x="3397" y="120"/>
                      <a:pt x="3397" y="111"/>
                      <a:pt x="3395" y="103"/>
                    </a:cubicBezTo>
                    <a:cubicBezTo>
                      <a:pt x="3396" y="101"/>
                      <a:pt x="3397" y="100"/>
                      <a:pt x="3397" y="99"/>
                    </a:cubicBezTo>
                    <a:cubicBezTo>
                      <a:pt x="3397" y="100"/>
                      <a:pt x="3396" y="101"/>
                      <a:pt x="3395" y="102"/>
                    </a:cubicBezTo>
                    <a:cubicBezTo>
                      <a:pt x="3393" y="88"/>
                      <a:pt x="3389" y="75"/>
                      <a:pt x="3380" y="60"/>
                    </a:cubicBezTo>
                    <a:cubicBezTo>
                      <a:pt x="3380" y="61"/>
                      <a:pt x="3380" y="61"/>
                      <a:pt x="3380" y="61"/>
                    </a:cubicBezTo>
                    <a:cubicBezTo>
                      <a:pt x="3380" y="76"/>
                      <a:pt x="3390" y="94"/>
                      <a:pt x="3390" y="111"/>
                    </a:cubicBezTo>
                    <a:cubicBezTo>
                      <a:pt x="3389" y="115"/>
                      <a:pt x="3388" y="120"/>
                      <a:pt x="3387" y="125"/>
                    </a:cubicBezTo>
                    <a:cubicBezTo>
                      <a:pt x="3383" y="109"/>
                      <a:pt x="3376" y="94"/>
                      <a:pt x="3365" y="83"/>
                    </a:cubicBezTo>
                    <a:cubicBezTo>
                      <a:pt x="3372" y="90"/>
                      <a:pt x="3376" y="101"/>
                      <a:pt x="3378" y="111"/>
                    </a:cubicBezTo>
                    <a:cubicBezTo>
                      <a:pt x="3377" y="111"/>
                      <a:pt x="3377" y="110"/>
                      <a:pt x="3377" y="109"/>
                    </a:cubicBezTo>
                    <a:cubicBezTo>
                      <a:pt x="3377" y="117"/>
                      <a:pt x="3378" y="126"/>
                      <a:pt x="3378" y="134"/>
                    </a:cubicBezTo>
                    <a:cubicBezTo>
                      <a:pt x="3378" y="136"/>
                      <a:pt x="3378" y="138"/>
                      <a:pt x="3378" y="140"/>
                    </a:cubicBezTo>
                    <a:cubicBezTo>
                      <a:pt x="3375" y="127"/>
                      <a:pt x="3374" y="113"/>
                      <a:pt x="3370" y="100"/>
                    </a:cubicBezTo>
                    <a:cubicBezTo>
                      <a:pt x="3372" y="109"/>
                      <a:pt x="3372" y="123"/>
                      <a:pt x="3372" y="135"/>
                    </a:cubicBezTo>
                    <a:cubicBezTo>
                      <a:pt x="3373" y="138"/>
                      <a:pt x="3373" y="141"/>
                      <a:pt x="3373" y="144"/>
                    </a:cubicBezTo>
                    <a:cubicBezTo>
                      <a:pt x="3373" y="143"/>
                      <a:pt x="3373" y="142"/>
                      <a:pt x="3373" y="142"/>
                    </a:cubicBezTo>
                    <a:cubicBezTo>
                      <a:pt x="3372" y="139"/>
                      <a:pt x="3372" y="137"/>
                      <a:pt x="3372" y="135"/>
                    </a:cubicBezTo>
                    <a:cubicBezTo>
                      <a:pt x="3372" y="130"/>
                      <a:pt x="3371" y="125"/>
                      <a:pt x="3370" y="120"/>
                    </a:cubicBezTo>
                    <a:cubicBezTo>
                      <a:pt x="3370" y="119"/>
                      <a:pt x="3370" y="119"/>
                      <a:pt x="3370" y="118"/>
                    </a:cubicBezTo>
                    <a:cubicBezTo>
                      <a:pt x="3370" y="119"/>
                      <a:pt x="3370" y="119"/>
                      <a:pt x="3370" y="120"/>
                    </a:cubicBezTo>
                    <a:cubicBezTo>
                      <a:pt x="3369" y="116"/>
                      <a:pt x="3367" y="112"/>
                      <a:pt x="3366" y="108"/>
                    </a:cubicBezTo>
                    <a:cubicBezTo>
                      <a:pt x="3366" y="106"/>
                      <a:pt x="3367" y="105"/>
                      <a:pt x="3368" y="103"/>
                    </a:cubicBezTo>
                    <a:cubicBezTo>
                      <a:pt x="3367" y="105"/>
                      <a:pt x="3366" y="106"/>
                      <a:pt x="3366" y="107"/>
                    </a:cubicBezTo>
                    <a:cubicBezTo>
                      <a:pt x="3359" y="91"/>
                      <a:pt x="3349" y="76"/>
                      <a:pt x="3332" y="63"/>
                    </a:cubicBezTo>
                    <a:cubicBezTo>
                      <a:pt x="3338" y="68"/>
                      <a:pt x="3342" y="74"/>
                      <a:pt x="3346" y="79"/>
                    </a:cubicBezTo>
                    <a:cubicBezTo>
                      <a:pt x="3345" y="81"/>
                      <a:pt x="3343" y="85"/>
                      <a:pt x="3340" y="90"/>
                    </a:cubicBezTo>
                    <a:cubicBezTo>
                      <a:pt x="3340" y="90"/>
                      <a:pt x="3340" y="90"/>
                      <a:pt x="3340" y="90"/>
                    </a:cubicBezTo>
                    <a:cubicBezTo>
                      <a:pt x="3340" y="90"/>
                      <a:pt x="3340" y="90"/>
                      <a:pt x="3340" y="90"/>
                    </a:cubicBezTo>
                    <a:cubicBezTo>
                      <a:pt x="3338" y="94"/>
                      <a:pt x="3336" y="98"/>
                      <a:pt x="3334" y="103"/>
                    </a:cubicBezTo>
                    <a:cubicBezTo>
                      <a:pt x="3333" y="100"/>
                      <a:pt x="3333" y="98"/>
                      <a:pt x="3332" y="96"/>
                    </a:cubicBezTo>
                    <a:cubicBezTo>
                      <a:pt x="3332" y="99"/>
                      <a:pt x="3333" y="103"/>
                      <a:pt x="3333" y="106"/>
                    </a:cubicBezTo>
                    <a:cubicBezTo>
                      <a:pt x="3332" y="108"/>
                      <a:pt x="3331" y="111"/>
                      <a:pt x="3330" y="113"/>
                    </a:cubicBezTo>
                    <a:cubicBezTo>
                      <a:pt x="3329" y="111"/>
                      <a:pt x="3329" y="109"/>
                      <a:pt x="3328" y="107"/>
                    </a:cubicBezTo>
                    <a:cubicBezTo>
                      <a:pt x="3329" y="100"/>
                      <a:pt x="3330" y="93"/>
                      <a:pt x="3330" y="88"/>
                    </a:cubicBezTo>
                    <a:cubicBezTo>
                      <a:pt x="3330" y="87"/>
                      <a:pt x="3330" y="87"/>
                      <a:pt x="3330" y="87"/>
                    </a:cubicBezTo>
                    <a:cubicBezTo>
                      <a:pt x="3328" y="92"/>
                      <a:pt x="3327" y="97"/>
                      <a:pt x="3326" y="102"/>
                    </a:cubicBezTo>
                    <a:cubicBezTo>
                      <a:pt x="3323" y="96"/>
                      <a:pt x="3321" y="90"/>
                      <a:pt x="3318" y="84"/>
                    </a:cubicBezTo>
                    <a:cubicBezTo>
                      <a:pt x="3321" y="90"/>
                      <a:pt x="3323" y="97"/>
                      <a:pt x="3325" y="104"/>
                    </a:cubicBezTo>
                    <a:cubicBezTo>
                      <a:pt x="3324" y="108"/>
                      <a:pt x="3324" y="111"/>
                      <a:pt x="3323" y="115"/>
                    </a:cubicBezTo>
                    <a:cubicBezTo>
                      <a:pt x="3321" y="110"/>
                      <a:pt x="3319" y="106"/>
                      <a:pt x="3317" y="102"/>
                    </a:cubicBezTo>
                    <a:cubicBezTo>
                      <a:pt x="3319" y="107"/>
                      <a:pt x="3320" y="114"/>
                      <a:pt x="3321" y="121"/>
                    </a:cubicBezTo>
                    <a:cubicBezTo>
                      <a:pt x="3320" y="126"/>
                      <a:pt x="3318" y="131"/>
                      <a:pt x="3317" y="135"/>
                    </a:cubicBezTo>
                    <a:cubicBezTo>
                      <a:pt x="3315" y="132"/>
                      <a:pt x="3314" y="129"/>
                      <a:pt x="3313" y="125"/>
                    </a:cubicBezTo>
                    <a:cubicBezTo>
                      <a:pt x="3314" y="118"/>
                      <a:pt x="3315" y="111"/>
                      <a:pt x="3316" y="104"/>
                    </a:cubicBezTo>
                    <a:cubicBezTo>
                      <a:pt x="3315" y="109"/>
                      <a:pt x="3313" y="114"/>
                      <a:pt x="3311" y="120"/>
                    </a:cubicBezTo>
                    <a:cubicBezTo>
                      <a:pt x="3310" y="115"/>
                      <a:pt x="3309" y="111"/>
                      <a:pt x="3308" y="107"/>
                    </a:cubicBezTo>
                    <a:cubicBezTo>
                      <a:pt x="3308" y="103"/>
                      <a:pt x="3309" y="98"/>
                      <a:pt x="3309" y="94"/>
                    </a:cubicBezTo>
                    <a:cubicBezTo>
                      <a:pt x="3309" y="91"/>
                      <a:pt x="3308" y="88"/>
                      <a:pt x="3308" y="85"/>
                    </a:cubicBezTo>
                    <a:cubicBezTo>
                      <a:pt x="3307" y="89"/>
                      <a:pt x="3306" y="93"/>
                      <a:pt x="3305" y="99"/>
                    </a:cubicBezTo>
                    <a:cubicBezTo>
                      <a:pt x="3302" y="91"/>
                      <a:pt x="3298" y="84"/>
                      <a:pt x="3293" y="77"/>
                    </a:cubicBezTo>
                    <a:cubicBezTo>
                      <a:pt x="3296" y="86"/>
                      <a:pt x="3300" y="95"/>
                      <a:pt x="3303" y="104"/>
                    </a:cubicBezTo>
                    <a:cubicBezTo>
                      <a:pt x="3303" y="106"/>
                      <a:pt x="3303" y="107"/>
                      <a:pt x="3303" y="109"/>
                    </a:cubicBezTo>
                    <a:cubicBezTo>
                      <a:pt x="3302" y="107"/>
                      <a:pt x="3301" y="105"/>
                      <a:pt x="3300" y="103"/>
                    </a:cubicBezTo>
                    <a:cubicBezTo>
                      <a:pt x="3300" y="103"/>
                      <a:pt x="3300" y="102"/>
                      <a:pt x="3300" y="102"/>
                    </a:cubicBezTo>
                    <a:cubicBezTo>
                      <a:pt x="3300" y="102"/>
                      <a:pt x="3300" y="103"/>
                      <a:pt x="3300" y="103"/>
                    </a:cubicBezTo>
                    <a:cubicBezTo>
                      <a:pt x="3295" y="94"/>
                      <a:pt x="3290" y="86"/>
                      <a:pt x="3283" y="79"/>
                    </a:cubicBezTo>
                    <a:cubicBezTo>
                      <a:pt x="3285" y="75"/>
                      <a:pt x="3287" y="71"/>
                      <a:pt x="3289" y="68"/>
                    </a:cubicBezTo>
                    <a:cubicBezTo>
                      <a:pt x="3287" y="69"/>
                      <a:pt x="3284" y="73"/>
                      <a:pt x="3282" y="77"/>
                    </a:cubicBezTo>
                    <a:cubicBezTo>
                      <a:pt x="3278" y="73"/>
                      <a:pt x="3274" y="69"/>
                      <a:pt x="3269" y="65"/>
                    </a:cubicBezTo>
                    <a:cubicBezTo>
                      <a:pt x="3274" y="70"/>
                      <a:pt x="3278" y="75"/>
                      <a:pt x="3281" y="79"/>
                    </a:cubicBezTo>
                    <a:cubicBezTo>
                      <a:pt x="3278" y="86"/>
                      <a:pt x="3275" y="96"/>
                      <a:pt x="3272" y="105"/>
                    </a:cubicBezTo>
                    <a:cubicBezTo>
                      <a:pt x="3269" y="99"/>
                      <a:pt x="3265" y="94"/>
                      <a:pt x="3262" y="88"/>
                    </a:cubicBezTo>
                    <a:cubicBezTo>
                      <a:pt x="3262" y="87"/>
                      <a:pt x="3262" y="86"/>
                      <a:pt x="3263" y="85"/>
                    </a:cubicBezTo>
                    <a:cubicBezTo>
                      <a:pt x="3262" y="86"/>
                      <a:pt x="3262" y="87"/>
                      <a:pt x="3262" y="88"/>
                    </a:cubicBezTo>
                    <a:cubicBezTo>
                      <a:pt x="3261" y="87"/>
                      <a:pt x="3260" y="86"/>
                      <a:pt x="3259" y="85"/>
                    </a:cubicBezTo>
                    <a:cubicBezTo>
                      <a:pt x="3260" y="86"/>
                      <a:pt x="3261" y="87"/>
                      <a:pt x="3261" y="88"/>
                    </a:cubicBezTo>
                    <a:cubicBezTo>
                      <a:pt x="3260" y="91"/>
                      <a:pt x="3259" y="93"/>
                      <a:pt x="3258" y="95"/>
                    </a:cubicBezTo>
                    <a:cubicBezTo>
                      <a:pt x="3257" y="94"/>
                      <a:pt x="3257" y="92"/>
                      <a:pt x="3256" y="91"/>
                    </a:cubicBezTo>
                    <a:cubicBezTo>
                      <a:pt x="3257" y="92"/>
                      <a:pt x="3257" y="94"/>
                      <a:pt x="3258" y="95"/>
                    </a:cubicBezTo>
                    <a:cubicBezTo>
                      <a:pt x="3254" y="103"/>
                      <a:pt x="3251" y="112"/>
                      <a:pt x="3249" y="121"/>
                    </a:cubicBezTo>
                    <a:cubicBezTo>
                      <a:pt x="3248" y="112"/>
                      <a:pt x="3247" y="103"/>
                      <a:pt x="3247" y="97"/>
                    </a:cubicBezTo>
                    <a:cubicBezTo>
                      <a:pt x="3245" y="100"/>
                      <a:pt x="3244" y="105"/>
                      <a:pt x="3243" y="110"/>
                    </a:cubicBezTo>
                    <a:cubicBezTo>
                      <a:pt x="3243" y="92"/>
                      <a:pt x="3242" y="61"/>
                      <a:pt x="3240" y="57"/>
                    </a:cubicBezTo>
                    <a:cubicBezTo>
                      <a:pt x="3239" y="79"/>
                      <a:pt x="3240" y="100"/>
                      <a:pt x="3240" y="122"/>
                    </a:cubicBezTo>
                    <a:cubicBezTo>
                      <a:pt x="3240" y="123"/>
                      <a:pt x="3240" y="124"/>
                      <a:pt x="3240" y="125"/>
                    </a:cubicBezTo>
                    <a:cubicBezTo>
                      <a:pt x="3238" y="114"/>
                      <a:pt x="3234" y="103"/>
                      <a:pt x="3229" y="94"/>
                    </a:cubicBezTo>
                    <a:cubicBezTo>
                      <a:pt x="3228" y="89"/>
                      <a:pt x="3228" y="84"/>
                      <a:pt x="3229" y="80"/>
                    </a:cubicBezTo>
                    <a:cubicBezTo>
                      <a:pt x="3228" y="83"/>
                      <a:pt x="3227" y="87"/>
                      <a:pt x="3226" y="90"/>
                    </a:cubicBezTo>
                    <a:cubicBezTo>
                      <a:pt x="3224" y="88"/>
                      <a:pt x="3222" y="85"/>
                      <a:pt x="3220" y="83"/>
                    </a:cubicBezTo>
                    <a:cubicBezTo>
                      <a:pt x="3222" y="86"/>
                      <a:pt x="3224" y="89"/>
                      <a:pt x="3226" y="92"/>
                    </a:cubicBezTo>
                    <a:cubicBezTo>
                      <a:pt x="3225" y="96"/>
                      <a:pt x="3224" y="100"/>
                      <a:pt x="3224" y="103"/>
                    </a:cubicBezTo>
                    <a:cubicBezTo>
                      <a:pt x="3223" y="102"/>
                      <a:pt x="3223" y="101"/>
                      <a:pt x="3223" y="100"/>
                    </a:cubicBezTo>
                    <a:cubicBezTo>
                      <a:pt x="3223" y="101"/>
                      <a:pt x="3223" y="102"/>
                      <a:pt x="3224" y="104"/>
                    </a:cubicBezTo>
                    <a:cubicBezTo>
                      <a:pt x="3223" y="106"/>
                      <a:pt x="3223" y="109"/>
                      <a:pt x="3222" y="111"/>
                    </a:cubicBezTo>
                    <a:cubicBezTo>
                      <a:pt x="3220" y="107"/>
                      <a:pt x="3219" y="103"/>
                      <a:pt x="3217" y="99"/>
                    </a:cubicBezTo>
                    <a:cubicBezTo>
                      <a:pt x="3216" y="91"/>
                      <a:pt x="3216" y="82"/>
                      <a:pt x="3217" y="74"/>
                    </a:cubicBezTo>
                    <a:cubicBezTo>
                      <a:pt x="3216" y="80"/>
                      <a:pt x="3214" y="86"/>
                      <a:pt x="3213" y="92"/>
                    </a:cubicBezTo>
                    <a:cubicBezTo>
                      <a:pt x="3212" y="91"/>
                      <a:pt x="3211" y="89"/>
                      <a:pt x="3210" y="88"/>
                    </a:cubicBezTo>
                    <a:cubicBezTo>
                      <a:pt x="3211" y="89"/>
                      <a:pt x="3212" y="91"/>
                      <a:pt x="3213" y="93"/>
                    </a:cubicBezTo>
                    <a:cubicBezTo>
                      <a:pt x="3212" y="95"/>
                      <a:pt x="3212" y="97"/>
                      <a:pt x="3212" y="98"/>
                    </a:cubicBezTo>
                    <a:cubicBezTo>
                      <a:pt x="3209" y="93"/>
                      <a:pt x="3207" y="88"/>
                      <a:pt x="3203" y="84"/>
                    </a:cubicBezTo>
                    <a:cubicBezTo>
                      <a:pt x="3206" y="88"/>
                      <a:pt x="3208" y="95"/>
                      <a:pt x="3211" y="103"/>
                    </a:cubicBezTo>
                    <a:cubicBezTo>
                      <a:pt x="3210" y="106"/>
                      <a:pt x="3209" y="110"/>
                      <a:pt x="3209" y="113"/>
                    </a:cubicBezTo>
                    <a:cubicBezTo>
                      <a:pt x="3206" y="108"/>
                      <a:pt x="3204" y="102"/>
                      <a:pt x="3201" y="96"/>
                    </a:cubicBezTo>
                    <a:cubicBezTo>
                      <a:pt x="3201" y="91"/>
                      <a:pt x="3202" y="86"/>
                      <a:pt x="3203" y="83"/>
                    </a:cubicBezTo>
                    <a:cubicBezTo>
                      <a:pt x="3202" y="87"/>
                      <a:pt x="3201" y="90"/>
                      <a:pt x="3199" y="93"/>
                    </a:cubicBezTo>
                    <a:cubicBezTo>
                      <a:pt x="3194" y="83"/>
                      <a:pt x="3187" y="74"/>
                      <a:pt x="3178" y="64"/>
                    </a:cubicBezTo>
                    <a:cubicBezTo>
                      <a:pt x="3187" y="74"/>
                      <a:pt x="3193" y="86"/>
                      <a:pt x="3198" y="97"/>
                    </a:cubicBezTo>
                    <a:cubicBezTo>
                      <a:pt x="3197" y="99"/>
                      <a:pt x="3197" y="101"/>
                      <a:pt x="3196" y="103"/>
                    </a:cubicBezTo>
                    <a:cubicBezTo>
                      <a:pt x="3195" y="98"/>
                      <a:pt x="3194" y="93"/>
                      <a:pt x="3192" y="88"/>
                    </a:cubicBezTo>
                    <a:cubicBezTo>
                      <a:pt x="3192" y="91"/>
                      <a:pt x="3193" y="98"/>
                      <a:pt x="3195" y="106"/>
                    </a:cubicBezTo>
                    <a:cubicBezTo>
                      <a:pt x="3195" y="108"/>
                      <a:pt x="3194" y="109"/>
                      <a:pt x="3194" y="110"/>
                    </a:cubicBezTo>
                    <a:cubicBezTo>
                      <a:pt x="3188" y="97"/>
                      <a:pt x="3181" y="83"/>
                      <a:pt x="3170" y="72"/>
                    </a:cubicBezTo>
                    <a:cubicBezTo>
                      <a:pt x="3168" y="61"/>
                      <a:pt x="3166" y="51"/>
                      <a:pt x="3164" y="41"/>
                    </a:cubicBezTo>
                    <a:cubicBezTo>
                      <a:pt x="3164" y="48"/>
                      <a:pt x="3164" y="55"/>
                      <a:pt x="3164" y="61"/>
                    </a:cubicBezTo>
                    <a:cubicBezTo>
                      <a:pt x="3164" y="63"/>
                      <a:pt x="3164" y="64"/>
                      <a:pt x="3164" y="66"/>
                    </a:cubicBezTo>
                    <a:cubicBezTo>
                      <a:pt x="3163" y="65"/>
                      <a:pt x="3163" y="65"/>
                      <a:pt x="3163" y="65"/>
                    </a:cubicBezTo>
                    <a:cubicBezTo>
                      <a:pt x="3163" y="65"/>
                      <a:pt x="3163" y="65"/>
                      <a:pt x="3164" y="66"/>
                    </a:cubicBezTo>
                    <a:cubicBezTo>
                      <a:pt x="3164" y="75"/>
                      <a:pt x="3165" y="85"/>
                      <a:pt x="3165" y="94"/>
                    </a:cubicBezTo>
                    <a:cubicBezTo>
                      <a:pt x="3163" y="88"/>
                      <a:pt x="3160" y="81"/>
                      <a:pt x="3156" y="75"/>
                    </a:cubicBezTo>
                    <a:cubicBezTo>
                      <a:pt x="3156" y="75"/>
                      <a:pt x="3156" y="75"/>
                      <a:pt x="3156" y="75"/>
                    </a:cubicBezTo>
                    <a:cubicBezTo>
                      <a:pt x="3156" y="75"/>
                      <a:pt x="3156" y="75"/>
                      <a:pt x="3156" y="75"/>
                    </a:cubicBezTo>
                    <a:cubicBezTo>
                      <a:pt x="3151" y="67"/>
                      <a:pt x="3144" y="59"/>
                      <a:pt x="3134" y="50"/>
                    </a:cubicBezTo>
                    <a:cubicBezTo>
                      <a:pt x="3137" y="54"/>
                      <a:pt x="3139" y="58"/>
                      <a:pt x="3141" y="61"/>
                    </a:cubicBezTo>
                    <a:cubicBezTo>
                      <a:pt x="3140" y="64"/>
                      <a:pt x="3140" y="68"/>
                      <a:pt x="3139" y="73"/>
                    </a:cubicBezTo>
                    <a:cubicBezTo>
                      <a:pt x="3137" y="70"/>
                      <a:pt x="3134" y="67"/>
                      <a:pt x="3132" y="65"/>
                    </a:cubicBezTo>
                    <a:cubicBezTo>
                      <a:pt x="3132" y="64"/>
                      <a:pt x="3132" y="64"/>
                      <a:pt x="3132" y="64"/>
                    </a:cubicBezTo>
                    <a:cubicBezTo>
                      <a:pt x="3132" y="64"/>
                      <a:pt x="3132" y="64"/>
                      <a:pt x="3131" y="64"/>
                    </a:cubicBezTo>
                    <a:cubicBezTo>
                      <a:pt x="3130" y="62"/>
                      <a:pt x="3128" y="61"/>
                      <a:pt x="3126" y="59"/>
                    </a:cubicBezTo>
                    <a:cubicBezTo>
                      <a:pt x="3128" y="61"/>
                      <a:pt x="3129" y="63"/>
                      <a:pt x="3131" y="65"/>
                    </a:cubicBezTo>
                    <a:cubicBezTo>
                      <a:pt x="3130" y="67"/>
                      <a:pt x="3128" y="69"/>
                      <a:pt x="3127" y="72"/>
                    </a:cubicBezTo>
                    <a:cubicBezTo>
                      <a:pt x="3126" y="66"/>
                      <a:pt x="3126" y="61"/>
                      <a:pt x="3125" y="56"/>
                    </a:cubicBezTo>
                    <a:cubicBezTo>
                      <a:pt x="3126" y="54"/>
                      <a:pt x="3127" y="53"/>
                      <a:pt x="3128" y="51"/>
                    </a:cubicBezTo>
                    <a:cubicBezTo>
                      <a:pt x="3127" y="52"/>
                      <a:pt x="3126" y="53"/>
                      <a:pt x="3124" y="55"/>
                    </a:cubicBezTo>
                    <a:cubicBezTo>
                      <a:pt x="3123" y="45"/>
                      <a:pt x="3121" y="35"/>
                      <a:pt x="3118" y="26"/>
                    </a:cubicBezTo>
                    <a:cubicBezTo>
                      <a:pt x="3117" y="30"/>
                      <a:pt x="3117" y="34"/>
                      <a:pt x="3117" y="37"/>
                    </a:cubicBezTo>
                    <a:cubicBezTo>
                      <a:pt x="3117" y="45"/>
                      <a:pt x="3118" y="53"/>
                      <a:pt x="3119" y="60"/>
                    </a:cubicBezTo>
                    <a:cubicBezTo>
                      <a:pt x="3115" y="64"/>
                      <a:pt x="3111" y="69"/>
                      <a:pt x="3106" y="74"/>
                    </a:cubicBezTo>
                    <a:cubicBezTo>
                      <a:pt x="3106" y="72"/>
                      <a:pt x="3105" y="70"/>
                      <a:pt x="3104" y="67"/>
                    </a:cubicBezTo>
                    <a:cubicBezTo>
                      <a:pt x="3104" y="70"/>
                      <a:pt x="3105" y="73"/>
                      <a:pt x="3105" y="76"/>
                    </a:cubicBezTo>
                    <a:cubicBezTo>
                      <a:pt x="3104" y="77"/>
                      <a:pt x="3104" y="77"/>
                      <a:pt x="3104" y="78"/>
                    </a:cubicBezTo>
                    <a:cubicBezTo>
                      <a:pt x="3102" y="75"/>
                      <a:pt x="3100" y="72"/>
                      <a:pt x="3098" y="68"/>
                    </a:cubicBezTo>
                    <a:cubicBezTo>
                      <a:pt x="3098" y="65"/>
                      <a:pt x="3099" y="63"/>
                      <a:pt x="3099" y="62"/>
                    </a:cubicBezTo>
                    <a:cubicBezTo>
                      <a:pt x="3098" y="63"/>
                      <a:pt x="3097" y="65"/>
                      <a:pt x="3096" y="67"/>
                    </a:cubicBezTo>
                    <a:cubicBezTo>
                      <a:pt x="3090" y="57"/>
                      <a:pt x="3081" y="47"/>
                      <a:pt x="3068" y="34"/>
                    </a:cubicBezTo>
                    <a:cubicBezTo>
                      <a:pt x="3081" y="49"/>
                      <a:pt x="3089" y="60"/>
                      <a:pt x="3096" y="69"/>
                    </a:cubicBezTo>
                    <a:cubicBezTo>
                      <a:pt x="3095" y="72"/>
                      <a:pt x="3094" y="75"/>
                      <a:pt x="3094" y="79"/>
                    </a:cubicBezTo>
                    <a:cubicBezTo>
                      <a:pt x="3088" y="68"/>
                      <a:pt x="3080" y="58"/>
                      <a:pt x="3068" y="52"/>
                    </a:cubicBezTo>
                    <a:cubicBezTo>
                      <a:pt x="3082" y="60"/>
                      <a:pt x="3089" y="72"/>
                      <a:pt x="3094" y="84"/>
                    </a:cubicBezTo>
                    <a:cubicBezTo>
                      <a:pt x="3094" y="86"/>
                      <a:pt x="3094" y="89"/>
                      <a:pt x="3094" y="91"/>
                    </a:cubicBezTo>
                    <a:cubicBezTo>
                      <a:pt x="3092" y="94"/>
                      <a:pt x="3090" y="97"/>
                      <a:pt x="3088" y="100"/>
                    </a:cubicBezTo>
                    <a:cubicBezTo>
                      <a:pt x="3087" y="96"/>
                      <a:pt x="3087" y="93"/>
                      <a:pt x="3086" y="90"/>
                    </a:cubicBezTo>
                    <a:cubicBezTo>
                      <a:pt x="3087" y="93"/>
                      <a:pt x="3087" y="97"/>
                      <a:pt x="3087" y="101"/>
                    </a:cubicBezTo>
                    <a:cubicBezTo>
                      <a:pt x="3086" y="102"/>
                      <a:pt x="3085" y="104"/>
                      <a:pt x="3085" y="105"/>
                    </a:cubicBezTo>
                    <a:cubicBezTo>
                      <a:pt x="3084" y="104"/>
                      <a:pt x="3084" y="103"/>
                      <a:pt x="3083" y="102"/>
                    </a:cubicBezTo>
                    <a:cubicBezTo>
                      <a:pt x="3082" y="97"/>
                      <a:pt x="3081" y="93"/>
                      <a:pt x="3080" y="88"/>
                    </a:cubicBezTo>
                    <a:cubicBezTo>
                      <a:pt x="3081" y="83"/>
                      <a:pt x="3082" y="79"/>
                      <a:pt x="3082" y="75"/>
                    </a:cubicBezTo>
                    <a:cubicBezTo>
                      <a:pt x="3081" y="78"/>
                      <a:pt x="3080" y="80"/>
                      <a:pt x="3079" y="82"/>
                    </a:cubicBezTo>
                    <a:cubicBezTo>
                      <a:pt x="3078" y="81"/>
                      <a:pt x="3078" y="80"/>
                      <a:pt x="3078" y="79"/>
                    </a:cubicBezTo>
                    <a:cubicBezTo>
                      <a:pt x="3078" y="80"/>
                      <a:pt x="3078" y="82"/>
                      <a:pt x="3078" y="83"/>
                    </a:cubicBezTo>
                    <a:cubicBezTo>
                      <a:pt x="3078" y="84"/>
                      <a:pt x="3077" y="86"/>
                      <a:pt x="3076" y="87"/>
                    </a:cubicBezTo>
                    <a:cubicBezTo>
                      <a:pt x="3074" y="83"/>
                      <a:pt x="3073" y="79"/>
                      <a:pt x="3071" y="75"/>
                    </a:cubicBezTo>
                    <a:cubicBezTo>
                      <a:pt x="3071" y="80"/>
                      <a:pt x="3072" y="86"/>
                      <a:pt x="3073" y="93"/>
                    </a:cubicBezTo>
                    <a:cubicBezTo>
                      <a:pt x="3073" y="94"/>
                      <a:pt x="3073" y="94"/>
                      <a:pt x="3073" y="94"/>
                    </a:cubicBezTo>
                    <a:cubicBezTo>
                      <a:pt x="3072" y="90"/>
                      <a:pt x="3070" y="85"/>
                      <a:pt x="3068" y="81"/>
                    </a:cubicBezTo>
                    <a:cubicBezTo>
                      <a:pt x="3070" y="86"/>
                      <a:pt x="3071" y="91"/>
                      <a:pt x="3072" y="97"/>
                    </a:cubicBezTo>
                    <a:cubicBezTo>
                      <a:pt x="3070" y="100"/>
                      <a:pt x="3069" y="102"/>
                      <a:pt x="3068" y="105"/>
                    </a:cubicBezTo>
                    <a:cubicBezTo>
                      <a:pt x="3065" y="83"/>
                      <a:pt x="3059" y="63"/>
                      <a:pt x="3039" y="42"/>
                    </a:cubicBezTo>
                    <a:cubicBezTo>
                      <a:pt x="3047" y="58"/>
                      <a:pt x="3053" y="70"/>
                      <a:pt x="3057" y="81"/>
                    </a:cubicBezTo>
                    <a:cubicBezTo>
                      <a:pt x="3057" y="83"/>
                      <a:pt x="3057" y="86"/>
                      <a:pt x="3057" y="89"/>
                    </a:cubicBezTo>
                    <a:cubicBezTo>
                      <a:pt x="3055" y="86"/>
                      <a:pt x="3053" y="84"/>
                      <a:pt x="3052" y="81"/>
                    </a:cubicBezTo>
                    <a:cubicBezTo>
                      <a:pt x="3051" y="79"/>
                      <a:pt x="3049" y="76"/>
                      <a:pt x="3048" y="73"/>
                    </a:cubicBezTo>
                    <a:cubicBezTo>
                      <a:pt x="3048" y="71"/>
                      <a:pt x="3048" y="69"/>
                      <a:pt x="3048" y="67"/>
                    </a:cubicBezTo>
                    <a:cubicBezTo>
                      <a:pt x="3048" y="69"/>
                      <a:pt x="3047" y="70"/>
                      <a:pt x="3047" y="72"/>
                    </a:cubicBezTo>
                    <a:cubicBezTo>
                      <a:pt x="3044" y="66"/>
                      <a:pt x="3040" y="59"/>
                      <a:pt x="3035" y="53"/>
                    </a:cubicBezTo>
                    <a:cubicBezTo>
                      <a:pt x="3035" y="48"/>
                      <a:pt x="3035" y="42"/>
                      <a:pt x="3035" y="37"/>
                    </a:cubicBezTo>
                    <a:cubicBezTo>
                      <a:pt x="3035" y="34"/>
                      <a:pt x="3035" y="30"/>
                      <a:pt x="3035" y="26"/>
                    </a:cubicBezTo>
                    <a:cubicBezTo>
                      <a:pt x="3032" y="33"/>
                      <a:pt x="3031" y="40"/>
                      <a:pt x="3029" y="47"/>
                    </a:cubicBezTo>
                    <a:cubicBezTo>
                      <a:pt x="3026" y="44"/>
                      <a:pt x="3023" y="41"/>
                      <a:pt x="3020" y="38"/>
                    </a:cubicBezTo>
                    <a:cubicBezTo>
                      <a:pt x="3023" y="41"/>
                      <a:pt x="3026" y="45"/>
                      <a:pt x="3029" y="49"/>
                    </a:cubicBezTo>
                    <a:cubicBezTo>
                      <a:pt x="3029" y="51"/>
                      <a:pt x="3028" y="53"/>
                      <a:pt x="3028" y="55"/>
                    </a:cubicBezTo>
                    <a:cubicBezTo>
                      <a:pt x="3027" y="53"/>
                      <a:pt x="3025" y="52"/>
                      <a:pt x="3024" y="51"/>
                    </a:cubicBezTo>
                    <a:cubicBezTo>
                      <a:pt x="3025" y="53"/>
                      <a:pt x="3027" y="54"/>
                      <a:pt x="3028" y="56"/>
                    </a:cubicBezTo>
                    <a:cubicBezTo>
                      <a:pt x="3027" y="61"/>
                      <a:pt x="3026" y="66"/>
                      <a:pt x="3026" y="72"/>
                    </a:cubicBezTo>
                    <a:cubicBezTo>
                      <a:pt x="3024" y="69"/>
                      <a:pt x="3022" y="66"/>
                      <a:pt x="3021" y="64"/>
                    </a:cubicBezTo>
                    <a:cubicBezTo>
                      <a:pt x="3021" y="66"/>
                      <a:pt x="3023" y="70"/>
                      <a:pt x="3025" y="74"/>
                    </a:cubicBezTo>
                    <a:cubicBezTo>
                      <a:pt x="3024" y="80"/>
                      <a:pt x="3023" y="86"/>
                      <a:pt x="3022" y="92"/>
                    </a:cubicBezTo>
                    <a:cubicBezTo>
                      <a:pt x="3018" y="109"/>
                      <a:pt x="3014" y="126"/>
                      <a:pt x="3012" y="143"/>
                    </a:cubicBezTo>
                    <a:cubicBezTo>
                      <a:pt x="3013" y="126"/>
                      <a:pt x="3014" y="109"/>
                      <a:pt x="3014" y="91"/>
                    </a:cubicBezTo>
                    <a:cubicBezTo>
                      <a:pt x="3014" y="87"/>
                      <a:pt x="3014" y="61"/>
                      <a:pt x="3010" y="59"/>
                    </a:cubicBezTo>
                    <a:cubicBezTo>
                      <a:pt x="3015" y="76"/>
                      <a:pt x="3001" y="122"/>
                      <a:pt x="2998" y="146"/>
                    </a:cubicBezTo>
                    <a:cubicBezTo>
                      <a:pt x="2998" y="148"/>
                      <a:pt x="2998" y="150"/>
                      <a:pt x="2997" y="152"/>
                    </a:cubicBezTo>
                    <a:cubicBezTo>
                      <a:pt x="2997" y="150"/>
                      <a:pt x="2998" y="148"/>
                      <a:pt x="2998" y="146"/>
                    </a:cubicBezTo>
                    <a:cubicBezTo>
                      <a:pt x="3000" y="123"/>
                      <a:pt x="2998" y="98"/>
                      <a:pt x="2997" y="75"/>
                    </a:cubicBezTo>
                    <a:cubicBezTo>
                      <a:pt x="2994" y="97"/>
                      <a:pt x="2986" y="119"/>
                      <a:pt x="2986" y="141"/>
                    </a:cubicBezTo>
                    <a:cubicBezTo>
                      <a:pt x="2986" y="146"/>
                      <a:pt x="2986" y="152"/>
                      <a:pt x="2987" y="158"/>
                    </a:cubicBezTo>
                    <a:cubicBezTo>
                      <a:pt x="2985" y="150"/>
                      <a:pt x="2985" y="140"/>
                      <a:pt x="2985" y="133"/>
                    </a:cubicBezTo>
                    <a:cubicBezTo>
                      <a:pt x="2985" y="109"/>
                      <a:pt x="2989" y="85"/>
                      <a:pt x="2989" y="61"/>
                    </a:cubicBezTo>
                    <a:cubicBezTo>
                      <a:pt x="2989" y="55"/>
                      <a:pt x="2989" y="48"/>
                      <a:pt x="2988" y="41"/>
                    </a:cubicBezTo>
                    <a:cubicBezTo>
                      <a:pt x="2981" y="71"/>
                      <a:pt x="2977" y="110"/>
                      <a:pt x="2977" y="140"/>
                    </a:cubicBezTo>
                    <a:cubicBezTo>
                      <a:pt x="2977" y="145"/>
                      <a:pt x="2977" y="149"/>
                      <a:pt x="2977" y="153"/>
                    </a:cubicBezTo>
                    <a:cubicBezTo>
                      <a:pt x="2976" y="135"/>
                      <a:pt x="2972" y="116"/>
                      <a:pt x="2968" y="98"/>
                    </a:cubicBezTo>
                    <a:cubicBezTo>
                      <a:pt x="2970" y="110"/>
                      <a:pt x="2966" y="124"/>
                      <a:pt x="2966" y="136"/>
                    </a:cubicBezTo>
                    <a:cubicBezTo>
                      <a:pt x="2966" y="140"/>
                      <a:pt x="2966" y="143"/>
                      <a:pt x="2966" y="147"/>
                    </a:cubicBezTo>
                    <a:cubicBezTo>
                      <a:pt x="2963" y="125"/>
                      <a:pt x="2958" y="103"/>
                      <a:pt x="2949" y="83"/>
                    </a:cubicBezTo>
                    <a:cubicBezTo>
                      <a:pt x="2952" y="90"/>
                      <a:pt x="2952" y="108"/>
                      <a:pt x="2952" y="115"/>
                    </a:cubicBezTo>
                    <a:cubicBezTo>
                      <a:pt x="2952" y="127"/>
                      <a:pt x="2952" y="138"/>
                      <a:pt x="2954" y="150"/>
                    </a:cubicBezTo>
                    <a:cubicBezTo>
                      <a:pt x="2945" y="126"/>
                      <a:pt x="2942" y="99"/>
                      <a:pt x="2935" y="74"/>
                    </a:cubicBezTo>
                    <a:cubicBezTo>
                      <a:pt x="2938" y="91"/>
                      <a:pt x="2934" y="110"/>
                      <a:pt x="2934" y="128"/>
                    </a:cubicBezTo>
                    <a:cubicBezTo>
                      <a:pt x="2934" y="132"/>
                      <a:pt x="2935" y="136"/>
                      <a:pt x="2935" y="140"/>
                    </a:cubicBezTo>
                    <a:cubicBezTo>
                      <a:pt x="2935" y="145"/>
                      <a:pt x="2936" y="149"/>
                      <a:pt x="2937" y="154"/>
                    </a:cubicBezTo>
                    <a:cubicBezTo>
                      <a:pt x="2936" y="149"/>
                      <a:pt x="2935" y="145"/>
                      <a:pt x="2935" y="140"/>
                    </a:cubicBezTo>
                    <a:cubicBezTo>
                      <a:pt x="2932" y="120"/>
                      <a:pt x="2929" y="99"/>
                      <a:pt x="2924" y="80"/>
                    </a:cubicBezTo>
                    <a:cubicBezTo>
                      <a:pt x="2926" y="102"/>
                      <a:pt x="2916" y="126"/>
                      <a:pt x="2916" y="149"/>
                    </a:cubicBezTo>
                    <a:cubicBezTo>
                      <a:pt x="2916" y="156"/>
                      <a:pt x="2916" y="156"/>
                      <a:pt x="2916" y="156"/>
                    </a:cubicBezTo>
                    <a:cubicBezTo>
                      <a:pt x="2912" y="147"/>
                      <a:pt x="2912" y="132"/>
                      <a:pt x="2912" y="122"/>
                    </a:cubicBezTo>
                    <a:cubicBezTo>
                      <a:pt x="2912" y="100"/>
                      <a:pt x="2914" y="79"/>
                      <a:pt x="2913" y="57"/>
                    </a:cubicBezTo>
                    <a:cubicBezTo>
                      <a:pt x="2910" y="62"/>
                      <a:pt x="2909" y="112"/>
                      <a:pt x="2909" y="120"/>
                    </a:cubicBezTo>
                    <a:cubicBezTo>
                      <a:pt x="2909" y="133"/>
                      <a:pt x="2910" y="146"/>
                      <a:pt x="2913" y="159"/>
                    </a:cubicBezTo>
                    <a:cubicBezTo>
                      <a:pt x="2908" y="135"/>
                      <a:pt x="2902" y="108"/>
                      <a:pt x="2890" y="85"/>
                    </a:cubicBezTo>
                    <a:cubicBezTo>
                      <a:pt x="2901" y="106"/>
                      <a:pt x="2896" y="132"/>
                      <a:pt x="2903" y="154"/>
                    </a:cubicBezTo>
                    <a:cubicBezTo>
                      <a:pt x="2895" y="142"/>
                      <a:pt x="2893" y="122"/>
                      <a:pt x="2890" y="106"/>
                    </a:cubicBezTo>
                    <a:cubicBezTo>
                      <a:pt x="2892" y="120"/>
                      <a:pt x="2890" y="134"/>
                      <a:pt x="2892" y="148"/>
                    </a:cubicBezTo>
                    <a:cubicBezTo>
                      <a:pt x="2893" y="151"/>
                      <a:pt x="2894" y="153"/>
                      <a:pt x="2894" y="155"/>
                    </a:cubicBezTo>
                    <a:cubicBezTo>
                      <a:pt x="2893" y="153"/>
                      <a:pt x="2893" y="151"/>
                      <a:pt x="2892" y="148"/>
                    </a:cubicBezTo>
                    <a:cubicBezTo>
                      <a:pt x="2887" y="128"/>
                      <a:pt x="2875" y="75"/>
                      <a:pt x="2863" y="68"/>
                    </a:cubicBezTo>
                    <a:cubicBezTo>
                      <a:pt x="2880" y="90"/>
                      <a:pt x="2878" y="127"/>
                      <a:pt x="2882" y="153"/>
                    </a:cubicBezTo>
                    <a:cubicBezTo>
                      <a:pt x="2878" y="134"/>
                      <a:pt x="2871" y="113"/>
                      <a:pt x="2862" y="95"/>
                    </a:cubicBezTo>
                    <a:cubicBezTo>
                      <a:pt x="2869" y="115"/>
                      <a:pt x="2868" y="136"/>
                      <a:pt x="2877" y="155"/>
                    </a:cubicBezTo>
                    <a:cubicBezTo>
                      <a:pt x="2864" y="144"/>
                      <a:pt x="2857" y="117"/>
                      <a:pt x="2853" y="102"/>
                    </a:cubicBezTo>
                    <a:cubicBezTo>
                      <a:pt x="2853" y="120"/>
                      <a:pt x="2858" y="143"/>
                      <a:pt x="2869" y="158"/>
                    </a:cubicBezTo>
                    <a:cubicBezTo>
                      <a:pt x="2855" y="144"/>
                      <a:pt x="2850" y="103"/>
                      <a:pt x="2845" y="85"/>
                    </a:cubicBezTo>
                    <a:cubicBezTo>
                      <a:pt x="2844" y="88"/>
                      <a:pt x="2844" y="91"/>
                      <a:pt x="2844" y="94"/>
                    </a:cubicBezTo>
                    <a:cubicBezTo>
                      <a:pt x="2844" y="113"/>
                      <a:pt x="2849" y="142"/>
                      <a:pt x="2861" y="159"/>
                    </a:cubicBezTo>
                    <a:cubicBezTo>
                      <a:pt x="2847" y="143"/>
                      <a:pt x="2842" y="123"/>
                      <a:pt x="2836" y="104"/>
                    </a:cubicBezTo>
                    <a:cubicBezTo>
                      <a:pt x="2840" y="122"/>
                      <a:pt x="2840" y="140"/>
                      <a:pt x="2849" y="158"/>
                    </a:cubicBezTo>
                    <a:cubicBezTo>
                      <a:pt x="2839" y="147"/>
                      <a:pt x="2834" y="132"/>
                      <a:pt x="2830" y="117"/>
                    </a:cubicBezTo>
                    <a:cubicBezTo>
                      <a:pt x="2832" y="105"/>
                      <a:pt x="2833" y="93"/>
                      <a:pt x="2834" y="84"/>
                    </a:cubicBezTo>
                    <a:cubicBezTo>
                      <a:pt x="2832" y="92"/>
                      <a:pt x="2830" y="101"/>
                      <a:pt x="2828" y="109"/>
                    </a:cubicBezTo>
                    <a:cubicBezTo>
                      <a:pt x="2827" y="102"/>
                      <a:pt x="2825" y="95"/>
                      <a:pt x="2823" y="89"/>
                    </a:cubicBezTo>
                    <a:cubicBezTo>
                      <a:pt x="2826" y="64"/>
                      <a:pt x="2830" y="40"/>
                      <a:pt x="2830" y="40"/>
                    </a:cubicBezTo>
                    <a:cubicBezTo>
                      <a:pt x="2825" y="51"/>
                      <a:pt x="2820" y="77"/>
                      <a:pt x="2817" y="100"/>
                    </a:cubicBezTo>
                    <a:cubicBezTo>
                      <a:pt x="2815" y="95"/>
                      <a:pt x="2812" y="90"/>
                      <a:pt x="2811" y="86"/>
                    </a:cubicBezTo>
                    <a:cubicBezTo>
                      <a:pt x="2810" y="70"/>
                      <a:pt x="2808" y="58"/>
                      <a:pt x="2808" y="60"/>
                    </a:cubicBezTo>
                    <a:cubicBezTo>
                      <a:pt x="2808" y="61"/>
                      <a:pt x="2808" y="69"/>
                      <a:pt x="2807" y="80"/>
                    </a:cubicBezTo>
                    <a:cubicBezTo>
                      <a:pt x="2806" y="79"/>
                      <a:pt x="2806" y="78"/>
                      <a:pt x="2805" y="78"/>
                    </a:cubicBezTo>
                    <a:cubicBezTo>
                      <a:pt x="2806" y="79"/>
                      <a:pt x="2806" y="80"/>
                      <a:pt x="2807" y="81"/>
                    </a:cubicBezTo>
                    <a:cubicBezTo>
                      <a:pt x="2806" y="87"/>
                      <a:pt x="2806" y="95"/>
                      <a:pt x="2805" y="102"/>
                    </a:cubicBezTo>
                    <a:cubicBezTo>
                      <a:pt x="2805" y="102"/>
                      <a:pt x="2805" y="102"/>
                      <a:pt x="2805" y="102"/>
                    </a:cubicBezTo>
                    <a:cubicBezTo>
                      <a:pt x="2805" y="103"/>
                      <a:pt x="2805" y="103"/>
                      <a:pt x="2805" y="103"/>
                    </a:cubicBezTo>
                    <a:cubicBezTo>
                      <a:pt x="2804" y="113"/>
                      <a:pt x="2804" y="123"/>
                      <a:pt x="2803" y="130"/>
                    </a:cubicBezTo>
                    <a:cubicBezTo>
                      <a:pt x="2803" y="130"/>
                      <a:pt x="2802" y="129"/>
                      <a:pt x="2802" y="128"/>
                    </a:cubicBezTo>
                    <a:cubicBezTo>
                      <a:pt x="2802" y="107"/>
                      <a:pt x="2798" y="69"/>
                      <a:pt x="2795" y="47"/>
                    </a:cubicBezTo>
                    <a:cubicBezTo>
                      <a:pt x="2796" y="64"/>
                      <a:pt x="2795" y="87"/>
                      <a:pt x="2794" y="107"/>
                    </a:cubicBezTo>
                    <a:cubicBezTo>
                      <a:pt x="2793" y="105"/>
                      <a:pt x="2792" y="104"/>
                      <a:pt x="2791" y="102"/>
                    </a:cubicBezTo>
                    <a:cubicBezTo>
                      <a:pt x="2792" y="104"/>
                      <a:pt x="2793" y="106"/>
                      <a:pt x="2793" y="107"/>
                    </a:cubicBezTo>
                    <a:cubicBezTo>
                      <a:pt x="2793" y="114"/>
                      <a:pt x="2793" y="121"/>
                      <a:pt x="2792" y="126"/>
                    </a:cubicBezTo>
                    <a:cubicBezTo>
                      <a:pt x="2792" y="125"/>
                      <a:pt x="2791" y="123"/>
                      <a:pt x="2791" y="122"/>
                    </a:cubicBezTo>
                    <a:cubicBezTo>
                      <a:pt x="2790" y="93"/>
                      <a:pt x="2786" y="46"/>
                      <a:pt x="2786" y="46"/>
                    </a:cubicBezTo>
                    <a:cubicBezTo>
                      <a:pt x="2785" y="65"/>
                      <a:pt x="2779" y="142"/>
                      <a:pt x="2779" y="142"/>
                    </a:cubicBezTo>
                    <a:cubicBezTo>
                      <a:pt x="2773" y="106"/>
                      <a:pt x="2780" y="0"/>
                      <a:pt x="2780" y="0"/>
                    </a:cubicBezTo>
                    <a:cubicBezTo>
                      <a:pt x="2774" y="16"/>
                      <a:pt x="2768" y="131"/>
                      <a:pt x="2768" y="131"/>
                    </a:cubicBezTo>
                    <a:cubicBezTo>
                      <a:pt x="2766" y="36"/>
                      <a:pt x="2762" y="32"/>
                      <a:pt x="2762" y="32"/>
                    </a:cubicBezTo>
                    <a:cubicBezTo>
                      <a:pt x="2764" y="43"/>
                      <a:pt x="2761" y="76"/>
                      <a:pt x="2758" y="103"/>
                    </a:cubicBezTo>
                    <a:cubicBezTo>
                      <a:pt x="2757" y="102"/>
                      <a:pt x="2756" y="100"/>
                      <a:pt x="2755" y="99"/>
                    </a:cubicBezTo>
                    <a:cubicBezTo>
                      <a:pt x="2756" y="101"/>
                      <a:pt x="2757" y="103"/>
                      <a:pt x="2758" y="104"/>
                    </a:cubicBezTo>
                    <a:cubicBezTo>
                      <a:pt x="2757" y="112"/>
                      <a:pt x="2756" y="120"/>
                      <a:pt x="2755" y="126"/>
                    </a:cubicBezTo>
                    <a:cubicBezTo>
                      <a:pt x="2755" y="124"/>
                      <a:pt x="2755" y="123"/>
                      <a:pt x="2755" y="122"/>
                    </a:cubicBezTo>
                    <a:cubicBezTo>
                      <a:pt x="2755" y="94"/>
                      <a:pt x="2754" y="48"/>
                      <a:pt x="2754" y="48"/>
                    </a:cubicBezTo>
                    <a:cubicBezTo>
                      <a:pt x="2753" y="55"/>
                      <a:pt x="2750" y="82"/>
                      <a:pt x="2747" y="106"/>
                    </a:cubicBezTo>
                    <a:cubicBezTo>
                      <a:pt x="2746" y="104"/>
                      <a:pt x="2745" y="102"/>
                      <a:pt x="2745" y="100"/>
                    </a:cubicBezTo>
                    <a:cubicBezTo>
                      <a:pt x="2748" y="60"/>
                      <a:pt x="2752" y="9"/>
                      <a:pt x="2752" y="9"/>
                    </a:cubicBezTo>
                    <a:cubicBezTo>
                      <a:pt x="2747" y="23"/>
                      <a:pt x="2740" y="83"/>
                      <a:pt x="2737" y="117"/>
                    </a:cubicBezTo>
                    <a:cubicBezTo>
                      <a:pt x="2736" y="114"/>
                      <a:pt x="2735" y="111"/>
                      <a:pt x="2734" y="108"/>
                    </a:cubicBezTo>
                    <a:cubicBezTo>
                      <a:pt x="2734" y="90"/>
                      <a:pt x="2732" y="72"/>
                      <a:pt x="2732" y="72"/>
                    </a:cubicBezTo>
                    <a:cubicBezTo>
                      <a:pt x="2732" y="76"/>
                      <a:pt x="2732" y="84"/>
                      <a:pt x="2731" y="94"/>
                    </a:cubicBezTo>
                    <a:cubicBezTo>
                      <a:pt x="2730" y="91"/>
                      <a:pt x="2728" y="88"/>
                      <a:pt x="2727" y="84"/>
                    </a:cubicBezTo>
                    <a:cubicBezTo>
                      <a:pt x="2728" y="88"/>
                      <a:pt x="2730" y="92"/>
                      <a:pt x="2730" y="96"/>
                    </a:cubicBezTo>
                    <a:cubicBezTo>
                      <a:pt x="2730" y="99"/>
                      <a:pt x="2730" y="103"/>
                      <a:pt x="2729" y="107"/>
                    </a:cubicBezTo>
                    <a:cubicBezTo>
                      <a:pt x="2729" y="106"/>
                      <a:pt x="2729" y="106"/>
                      <a:pt x="2729" y="105"/>
                    </a:cubicBezTo>
                    <a:cubicBezTo>
                      <a:pt x="2728" y="107"/>
                      <a:pt x="2728" y="112"/>
                      <a:pt x="2728" y="116"/>
                    </a:cubicBezTo>
                    <a:cubicBezTo>
                      <a:pt x="2727" y="121"/>
                      <a:pt x="2727" y="126"/>
                      <a:pt x="2726" y="130"/>
                    </a:cubicBezTo>
                    <a:cubicBezTo>
                      <a:pt x="2726" y="129"/>
                      <a:pt x="2726" y="128"/>
                      <a:pt x="2726" y="127"/>
                    </a:cubicBezTo>
                    <a:cubicBezTo>
                      <a:pt x="2726" y="101"/>
                      <a:pt x="2721" y="63"/>
                      <a:pt x="2720" y="54"/>
                    </a:cubicBezTo>
                    <a:cubicBezTo>
                      <a:pt x="2720" y="61"/>
                      <a:pt x="2719" y="79"/>
                      <a:pt x="2718" y="96"/>
                    </a:cubicBezTo>
                    <a:cubicBezTo>
                      <a:pt x="2717" y="94"/>
                      <a:pt x="2716" y="92"/>
                      <a:pt x="2715" y="90"/>
                    </a:cubicBezTo>
                    <a:cubicBezTo>
                      <a:pt x="2716" y="93"/>
                      <a:pt x="2717" y="95"/>
                      <a:pt x="2718" y="97"/>
                    </a:cubicBezTo>
                    <a:cubicBezTo>
                      <a:pt x="2716" y="118"/>
                      <a:pt x="2714" y="137"/>
                      <a:pt x="2714" y="137"/>
                    </a:cubicBezTo>
                    <a:cubicBezTo>
                      <a:pt x="2713" y="136"/>
                      <a:pt x="2713" y="134"/>
                      <a:pt x="2713" y="133"/>
                    </a:cubicBezTo>
                    <a:cubicBezTo>
                      <a:pt x="2713" y="125"/>
                      <a:pt x="2713" y="118"/>
                      <a:pt x="2712" y="110"/>
                    </a:cubicBezTo>
                    <a:cubicBezTo>
                      <a:pt x="2711" y="76"/>
                      <a:pt x="2710" y="40"/>
                      <a:pt x="2710" y="40"/>
                    </a:cubicBezTo>
                    <a:cubicBezTo>
                      <a:pt x="2710" y="49"/>
                      <a:pt x="2705" y="79"/>
                      <a:pt x="2701" y="104"/>
                    </a:cubicBezTo>
                    <a:cubicBezTo>
                      <a:pt x="2701" y="99"/>
                      <a:pt x="2700" y="95"/>
                      <a:pt x="2699" y="90"/>
                    </a:cubicBezTo>
                    <a:cubicBezTo>
                      <a:pt x="2700" y="67"/>
                      <a:pt x="2701" y="45"/>
                      <a:pt x="2701" y="45"/>
                    </a:cubicBezTo>
                    <a:cubicBezTo>
                      <a:pt x="2701" y="53"/>
                      <a:pt x="2695" y="75"/>
                      <a:pt x="2688" y="96"/>
                    </a:cubicBezTo>
                    <a:cubicBezTo>
                      <a:pt x="2687" y="93"/>
                      <a:pt x="2686" y="89"/>
                      <a:pt x="2684" y="85"/>
                    </a:cubicBezTo>
                    <a:cubicBezTo>
                      <a:pt x="2691" y="51"/>
                      <a:pt x="2699" y="17"/>
                      <a:pt x="2699" y="17"/>
                    </a:cubicBezTo>
                    <a:cubicBezTo>
                      <a:pt x="2694" y="24"/>
                      <a:pt x="2679" y="95"/>
                      <a:pt x="2672" y="130"/>
                    </a:cubicBezTo>
                    <a:cubicBezTo>
                      <a:pt x="2672" y="130"/>
                      <a:pt x="2672" y="130"/>
                      <a:pt x="2672" y="130"/>
                    </a:cubicBezTo>
                    <a:cubicBezTo>
                      <a:pt x="2676" y="100"/>
                      <a:pt x="2673" y="63"/>
                      <a:pt x="2672" y="52"/>
                    </a:cubicBezTo>
                    <a:cubicBezTo>
                      <a:pt x="2674" y="72"/>
                      <a:pt x="2668" y="109"/>
                      <a:pt x="2664" y="128"/>
                    </a:cubicBezTo>
                    <a:cubicBezTo>
                      <a:pt x="2664" y="126"/>
                      <a:pt x="2664" y="123"/>
                      <a:pt x="2663" y="120"/>
                    </a:cubicBezTo>
                    <a:cubicBezTo>
                      <a:pt x="2665" y="99"/>
                      <a:pt x="2667" y="71"/>
                      <a:pt x="2668" y="65"/>
                    </a:cubicBezTo>
                    <a:cubicBezTo>
                      <a:pt x="2667" y="71"/>
                      <a:pt x="2664" y="89"/>
                      <a:pt x="2660" y="105"/>
                    </a:cubicBezTo>
                    <a:cubicBezTo>
                      <a:pt x="2660" y="105"/>
                      <a:pt x="2660" y="105"/>
                      <a:pt x="2660" y="105"/>
                    </a:cubicBezTo>
                    <a:cubicBezTo>
                      <a:pt x="2660" y="105"/>
                      <a:pt x="2660" y="105"/>
                      <a:pt x="2660" y="105"/>
                    </a:cubicBezTo>
                    <a:cubicBezTo>
                      <a:pt x="2656" y="125"/>
                      <a:pt x="2653" y="143"/>
                      <a:pt x="2653" y="143"/>
                    </a:cubicBezTo>
                    <a:cubicBezTo>
                      <a:pt x="2663" y="38"/>
                      <a:pt x="2656" y="25"/>
                      <a:pt x="2656" y="25"/>
                    </a:cubicBezTo>
                    <a:cubicBezTo>
                      <a:pt x="2659" y="42"/>
                      <a:pt x="2656" y="72"/>
                      <a:pt x="2651" y="96"/>
                    </a:cubicBezTo>
                    <a:cubicBezTo>
                      <a:pt x="2650" y="89"/>
                      <a:pt x="2648" y="80"/>
                      <a:pt x="2645" y="73"/>
                    </a:cubicBezTo>
                    <a:cubicBezTo>
                      <a:pt x="2644" y="65"/>
                      <a:pt x="2644" y="60"/>
                      <a:pt x="2644" y="60"/>
                    </a:cubicBezTo>
                    <a:cubicBezTo>
                      <a:pt x="2644" y="63"/>
                      <a:pt x="2644" y="67"/>
                      <a:pt x="2643" y="71"/>
                    </a:cubicBezTo>
                    <a:cubicBezTo>
                      <a:pt x="2642" y="69"/>
                      <a:pt x="2641" y="67"/>
                      <a:pt x="2639" y="65"/>
                    </a:cubicBezTo>
                    <a:cubicBezTo>
                      <a:pt x="2641" y="67"/>
                      <a:pt x="2642" y="70"/>
                      <a:pt x="2643" y="73"/>
                    </a:cubicBezTo>
                    <a:cubicBezTo>
                      <a:pt x="2643" y="82"/>
                      <a:pt x="2642" y="92"/>
                      <a:pt x="2640" y="101"/>
                    </a:cubicBezTo>
                    <a:cubicBezTo>
                      <a:pt x="2640" y="95"/>
                      <a:pt x="2637" y="88"/>
                      <a:pt x="2632" y="83"/>
                    </a:cubicBezTo>
                    <a:cubicBezTo>
                      <a:pt x="2632" y="74"/>
                      <a:pt x="2633" y="68"/>
                      <a:pt x="2633" y="68"/>
                    </a:cubicBezTo>
                    <a:cubicBezTo>
                      <a:pt x="2632" y="72"/>
                      <a:pt x="2631" y="76"/>
                      <a:pt x="2630" y="81"/>
                    </a:cubicBezTo>
                    <a:cubicBezTo>
                      <a:pt x="2630" y="81"/>
                      <a:pt x="2629" y="81"/>
                      <a:pt x="2629" y="80"/>
                    </a:cubicBezTo>
                    <a:cubicBezTo>
                      <a:pt x="2629" y="81"/>
                      <a:pt x="2630" y="81"/>
                      <a:pt x="2630" y="82"/>
                    </a:cubicBezTo>
                    <a:cubicBezTo>
                      <a:pt x="2627" y="101"/>
                      <a:pt x="2626" y="130"/>
                      <a:pt x="2626" y="142"/>
                    </a:cubicBezTo>
                    <a:cubicBezTo>
                      <a:pt x="2626" y="143"/>
                      <a:pt x="2625" y="144"/>
                      <a:pt x="2625" y="144"/>
                    </a:cubicBezTo>
                    <a:cubicBezTo>
                      <a:pt x="2624" y="141"/>
                      <a:pt x="2624" y="136"/>
                      <a:pt x="2624" y="131"/>
                    </a:cubicBezTo>
                    <a:cubicBezTo>
                      <a:pt x="2625" y="121"/>
                      <a:pt x="2627" y="112"/>
                      <a:pt x="2628" y="103"/>
                    </a:cubicBezTo>
                    <a:cubicBezTo>
                      <a:pt x="2627" y="108"/>
                      <a:pt x="2626" y="112"/>
                      <a:pt x="2625" y="117"/>
                    </a:cubicBezTo>
                    <a:cubicBezTo>
                      <a:pt x="2626" y="85"/>
                      <a:pt x="2632" y="45"/>
                      <a:pt x="2632" y="45"/>
                    </a:cubicBezTo>
                    <a:cubicBezTo>
                      <a:pt x="2625" y="60"/>
                      <a:pt x="2620" y="95"/>
                      <a:pt x="2618" y="120"/>
                    </a:cubicBezTo>
                    <a:cubicBezTo>
                      <a:pt x="2618" y="123"/>
                      <a:pt x="2617" y="125"/>
                      <a:pt x="2616" y="127"/>
                    </a:cubicBezTo>
                    <a:cubicBezTo>
                      <a:pt x="2616" y="103"/>
                      <a:pt x="2615" y="70"/>
                      <a:pt x="2615" y="70"/>
                    </a:cubicBezTo>
                    <a:cubicBezTo>
                      <a:pt x="2615" y="72"/>
                      <a:pt x="2615" y="76"/>
                      <a:pt x="2614" y="81"/>
                    </a:cubicBezTo>
                    <a:cubicBezTo>
                      <a:pt x="2613" y="73"/>
                      <a:pt x="2611" y="66"/>
                      <a:pt x="2608" y="60"/>
                    </a:cubicBezTo>
                    <a:cubicBezTo>
                      <a:pt x="2609" y="52"/>
                      <a:pt x="2609" y="46"/>
                      <a:pt x="2609" y="46"/>
                    </a:cubicBezTo>
                    <a:cubicBezTo>
                      <a:pt x="2607" y="51"/>
                      <a:pt x="2605" y="64"/>
                      <a:pt x="2604" y="79"/>
                    </a:cubicBezTo>
                    <a:cubicBezTo>
                      <a:pt x="2603" y="77"/>
                      <a:pt x="2603" y="75"/>
                      <a:pt x="2602" y="74"/>
                    </a:cubicBezTo>
                    <a:cubicBezTo>
                      <a:pt x="2601" y="83"/>
                      <a:pt x="2601" y="92"/>
                      <a:pt x="2601" y="102"/>
                    </a:cubicBezTo>
                    <a:cubicBezTo>
                      <a:pt x="2601" y="108"/>
                      <a:pt x="2600" y="115"/>
                      <a:pt x="2599" y="121"/>
                    </a:cubicBezTo>
                    <a:cubicBezTo>
                      <a:pt x="2599" y="123"/>
                      <a:pt x="2599" y="125"/>
                      <a:pt x="2598" y="127"/>
                    </a:cubicBezTo>
                    <a:cubicBezTo>
                      <a:pt x="2598" y="35"/>
                      <a:pt x="2596" y="34"/>
                      <a:pt x="2596" y="34"/>
                    </a:cubicBezTo>
                    <a:cubicBezTo>
                      <a:pt x="2598" y="49"/>
                      <a:pt x="2594" y="77"/>
                      <a:pt x="2590" y="102"/>
                    </a:cubicBezTo>
                    <a:cubicBezTo>
                      <a:pt x="2589" y="94"/>
                      <a:pt x="2587" y="85"/>
                      <a:pt x="2583" y="76"/>
                    </a:cubicBezTo>
                    <a:cubicBezTo>
                      <a:pt x="2584" y="70"/>
                      <a:pt x="2584" y="66"/>
                      <a:pt x="2584" y="66"/>
                    </a:cubicBezTo>
                    <a:cubicBezTo>
                      <a:pt x="2584" y="68"/>
                      <a:pt x="2583" y="71"/>
                      <a:pt x="2582" y="74"/>
                    </a:cubicBezTo>
                    <a:cubicBezTo>
                      <a:pt x="2582" y="73"/>
                      <a:pt x="2581" y="72"/>
                      <a:pt x="2580" y="71"/>
                    </a:cubicBezTo>
                    <a:cubicBezTo>
                      <a:pt x="2581" y="73"/>
                      <a:pt x="2581" y="74"/>
                      <a:pt x="2582" y="76"/>
                    </a:cubicBezTo>
                    <a:cubicBezTo>
                      <a:pt x="2580" y="83"/>
                      <a:pt x="2578" y="93"/>
                      <a:pt x="2577" y="103"/>
                    </a:cubicBezTo>
                    <a:cubicBezTo>
                      <a:pt x="2576" y="98"/>
                      <a:pt x="2575" y="94"/>
                      <a:pt x="2574" y="89"/>
                    </a:cubicBezTo>
                    <a:cubicBezTo>
                      <a:pt x="2575" y="96"/>
                      <a:pt x="2573" y="104"/>
                      <a:pt x="2571" y="112"/>
                    </a:cubicBezTo>
                    <a:cubicBezTo>
                      <a:pt x="2571" y="92"/>
                      <a:pt x="2570" y="70"/>
                      <a:pt x="2569" y="62"/>
                    </a:cubicBezTo>
                    <a:cubicBezTo>
                      <a:pt x="2569" y="67"/>
                      <a:pt x="2569" y="74"/>
                      <a:pt x="2569" y="82"/>
                    </a:cubicBezTo>
                    <a:cubicBezTo>
                      <a:pt x="2567" y="87"/>
                      <a:pt x="2564" y="94"/>
                      <a:pt x="2562" y="101"/>
                    </a:cubicBezTo>
                    <a:cubicBezTo>
                      <a:pt x="2562" y="91"/>
                      <a:pt x="2562" y="82"/>
                      <a:pt x="2562" y="75"/>
                    </a:cubicBezTo>
                    <a:cubicBezTo>
                      <a:pt x="2561" y="86"/>
                      <a:pt x="2559" y="102"/>
                      <a:pt x="2557" y="116"/>
                    </a:cubicBezTo>
                    <a:cubicBezTo>
                      <a:pt x="2555" y="123"/>
                      <a:pt x="2553" y="130"/>
                      <a:pt x="2551" y="136"/>
                    </a:cubicBezTo>
                    <a:cubicBezTo>
                      <a:pt x="2551" y="118"/>
                      <a:pt x="2554" y="89"/>
                      <a:pt x="2554" y="89"/>
                    </a:cubicBezTo>
                    <a:cubicBezTo>
                      <a:pt x="2553" y="93"/>
                      <a:pt x="2552" y="99"/>
                      <a:pt x="2549" y="106"/>
                    </a:cubicBezTo>
                    <a:cubicBezTo>
                      <a:pt x="2549" y="104"/>
                      <a:pt x="2549" y="101"/>
                      <a:pt x="2548" y="99"/>
                    </a:cubicBezTo>
                    <a:cubicBezTo>
                      <a:pt x="2548" y="96"/>
                      <a:pt x="2548" y="96"/>
                      <a:pt x="2548" y="96"/>
                    </a:cubicBezTo>
                    <a:cubicBezTo>
                      <a:pt x="2547" y="95"/>
                      <a:pt x="2547" y="95"/>
                      <a:pt x="2547" y="95"/>
                    </a:cubicBezTo>
                    <a:cubicBezTo>
                      <a:pt x="2547" y="104"/>
                      <a:pt x="2545" y="113"/>
                      <a:pt x="2543" y="122"/>
                    </a:cubicBezTo>
                    <a:cubicBezTo>
                      <a:pt x="2541" y="127"/>
                      <a:pt x="2540" y="131"/>
                      <a:pt x="2538" y="134"/>
                    </a:cubicBezTo>
                    <a:cubicBezTo>
                      <a:pt x="2538" y="130"/>
                      <a:pt x="2538" y="126"/>
                      <a:pt x="2538" y="122"/>
                    </a:cubicBezTo>
                    <a:cubicBezTo>
                      <a:pt x="2542" y="102"/>
                      <a:pt x="2549" y="76"/>
                      <a:pt x="2549" y="76"/>
                    </a:cubicBezTo>
                    <a:cubicBezTo>
                      <a:pt x="2544" y="82"/>
                      <a:pt x="2539" y="94"/>
                      <a:pt x="2535" y="105"/>
                    </a:cubicBezTo>
                    <a:cubicBezTo>
                      <a:pt x="2535" y="102"/>
                      <a:pt x="2534" y="98"/>
                      <a:pt x="2532" y="95"/>
                    </a:cubicBezTo>
                    <a:cubicBezTo>
                      <a:pt x="2533" y="74"/>
                      <a:pt x="2529" y="62"/>
                      <a:pt x="2529" y="62"/>
                    </a:cubicBezTo>
                    <a:cubicBezTo>
                      <a:pt x="2531" y="69"/>
                      <a:pt x="2531" y="78"/>
                      <a:pt x="2530" y="88"/>
                    </a:cubicBezTo>
                    <a:cubicBezTo>
                      <a:pt x="2527" y="83"/>
                      <a:pt x="2524" y="78"/>
                      <a:pt x="2520" y="73"/>
                    </a:cubicBezTo>
                    <a:cubicBezTo>
                      <a:pt x="2524" y="80"/>
                      <a:pt x="2527" y="92"/>
                      <a:pt x="2528" y="102"/>
                    </a:cubicBezTo>
                    <a:cubicBezTo>
                      <a:pt x="2527" y="108"/>
                      <a:pt x="2526" y="115"/>
                      <a:pt x="2525" y="120"/>
                    </a:cubicBezTo>
                    <a:cubicBezTo>
                      <a:pt x="2524" y="113"/>
                      <a:pt x="2523" y="106"/>
                      <a:pt x="2521" y="100"/>
                    </a:cubicBezTo>
                    <a:cubicBezTo>
                      <a:pt x="2522" y="89"/>
                      <a:pt x="2522" y="82"/>
                      <a:pt x="2522" y="82"/>
                    </a:cubicBezTo>
                    <a:cubicBezTo>
                      <a:pt x="2521" y="98"/>
                      <a:pt x="2521" y="98"/>
                      <a:pt x="2521" y="98"/>
                    </a:cubicBezTo>
                    <a:cubicBezTo>
                      <a:pt x="2520" y="94"/>
                      <a:pt x="2519" y="91"/>
                      <a:pt x="2517" y="88"/>
                    </a:cubicBezTo>
                    <a:cubicBezTo>
                      <a:pt x="2517" y="73"/>
                      <a:pt x="2516" y="60"/>
                      <a:pt x="2516" y="60"/>
                    </a:cubicBezTo>
                    <a:cubicBezTo>
                      <a:pt x="2516" y="72"/>
                      <a:pt x="2513" y="90"/>
                      <a:pt x="2513" y="90"/>
                    </a:cubicBezTo>
                    <a:cubicBezTo>
                      <a:pt x="2511" y="84"/>
                      <a:pt x="2511" y="64"/>
                      <a:pt x="2511" y="64"/>
                    </a:cubicBezTo>
                    <a:cubicBezTo>
                      <a:pt x="2511" y="68"/>
                      <a:pt x="2510" y="83"/>
                      <a:pt x="2508" y="98"/>
                    </a:cubicBezTo>
                    <a:cubicBezTo>
                      <a:pt x="2508" y="96"/>
                      <a:pt x="2507" y="95"/>
                      <a:pt x="2507" y="93"/>
                    </a:cubicBezTo>
                    <a:cubicBezTo>
                      <a:pt x="2506" y="88"/>
                      <a:pt x="2504" y="82"/>
                      <a:pt x="2502" y="76"/>
                    </a:cubicBezTo>
                    <a:cubicBezTo>
                      <a:pt x="2502" y="57"/>
                      <a:pt x="2502" y="42"/>
                      <a:pt x="2502" y="42"/>
                    </a:cubicBezTo>
                    <a:cubicBezTo>
                      <a:pt x="2502" y="49"/>
                      <a:pt x="2502" y="59"/>
                      <a:pt x="2501" y="70"/>
                    </a:cubicBezTo>
                    <a:cubicBezTo>
                      <a:pt x="2498" y="64"/>
                      <a:pt x="2496" y="57"/>
                      <a:pt x="2493" y="51"/>
                    </a:cubicBezTo>
                    <a:cubicBezTo>
                      <a:pt x="2492" y="52"/>
                      <a:pt x="2492" y="54"/>
                      <a:pt x="2492" y="55"/>
                    </a:cubicBezTo>
                    <a:cubicBezTo>
                      <a:pt x="2496" y="65"/>
                      <a:pt x="2498" y="74"/>
                      <a:pt x="2499" y="82"/>
                    </a:cubicBezTo>
                    <a:cubicBezTo>
                      <a:pt x="2499" y="88"/>
                      <a:pt x="2498" y="94"/>
                      <a:pt x="2497" y="100"/>
                    </a:cubicBezTo>
                    <a:cubicBezTo>
                      <a:pt x="2496" y="96"/>
                      <a:pt x="2495" y="92"/>
                      <a:pt x="2494" y="88"/>
                    </a:cubicBezTo>
                    <a:cubicBezTo>
                      <a:pt x="2495" y="78"/>
                      <a:pt x="2496" y="70"/>
                      <a:pt x="2496" y="70"/>
                    </a:cubicBezTo>
                    <a:cubicBezTo>
                      <a:pt x="2495" y="72"/>
                      <a:pt x="2494" y="78"/>
                      <a:pt x="2493" y="85"/>
                    </a:cubicBezTo>
                    <a:cubicBezTo>
                      <a:pt x="2491" y="82"/>
                      <a:pt x="2489" y="79"/>
                      <a:pt x="2487" y="76"/>
                    </a:cubicBezTo>
                    <a:cubicBezTo>
                      <a:pt x="2486" y="71"/>
                      <a:pt x="2486" y="66"/>
                      <a:pt x="2486" y="61"/>
                    </a:cubicBezTo>
                    <a:cubicBezTo>
                      <a:pt x="2485" y="73"/>
                      <a:pt x="2483" y="87"/>
                      <a:pt x="2481" y="101"/>
                    </a:cubicBezTo>
                    <a:cubicBezTo>
                      <a:pt x="2479" y="95"/>
                      <a:pt x="2477" y="90"/>
                      <a:pt x="2475" y="86"/>
                    </a:cubicBezTo>
                    <a:cubicBezTo>
                      <a:pt x="2476" y="73"/>
                      <a:pt x="2476" y="64"/>
                      <a:pt x="2476" y="64"/>
                    </a:cubicBezTo>
                    <a:cubicBezTo>
                      <a:pt x="2476" y="71"/>
                      <a:pt x="2474" y="82"/>
                      <a:pt x="2472" y="95"/>
                    </a:cubicBezTo>
                    <a:cubicBezTo>
                      <a:pt x="2470" y="87"/>
                      <a:pt x="2468" y="79"/>
                      <a:pt x="2464" y="71"/>
                    </a:cubicBezTo>
                    <a:cubicBezTo>
                      <a:pt x="2466" y="49"/>
                      <a:pt x="2467" y="30"/>
                      <a:pt x="2467" y="30"/>
                    </a:cubicBezTo>
                    <a:cubicBezTo>
                      <a:pt x="2465" y="35"/>
                      <a:pt x="2463" y="49"/>
                      <a:pt x="2461" y="65"/>
                    </a:cubicBezTo>
                    <a:cubicBezTo>
                      <a:pt x="2460" y="62"/>
                      <a:pt x="2458" y="59"/>
                      <a:pt x="2456" y="56"/>
                    </a:cubicBezTo>
                    <a:cubicBezTo>
                      <a:pt x="2456" y="63"/>
                      <a:pt x="2458" y="70"/>
                      <a:pt x="2460" y="78"/>
                    </a:cubicBezTo>
                    <a:cubicBezTo>
                      <a:pt x="2459" y="87"/>
                      <a:pt x="2458" y="97"/>
                      <a:pt x="2457" y="106"/>
                    </a:cubicBezTo>
                    <a:cubicBezTo>
                      <a:pt x="2457" y="105"/>
                      <a:pt x="2457" y="104"/>
                      <a:pt x="2456" y="103"/>
                    </a:cubicBezTo>
                    <a:cubicBezTo>
                      <a:pt x="2457" y="104"/>
                      <a:pt x="2457" y="106"/>
                      <a:pt x="2457" y="109"/>
                    </a:cubicBezTo>
                    <a:cubicBezTo>
                      <a:pt x="2456" y="120"/>
                      <a:pt x="2455" y="131"/>
                      <a:pt x="2455" y="138"/>
                    </a:cubicBezTo>
                    <a:cubicBezTo>
                      <a:pt x="2455" y="137"/>
                      <a:pt x="2454" y="135"/>
                      <a:pt x="2454" y="134"/>
                    </a:cubicBezTo>
                    <a:cubicBezTo>
                      <a:pt x="2453" y="99"/>
                      <a:pt x="2448" y="41"/>
                      <a:pt x="2448" y="41"/>
                    </a:cubicBezTo>
                    <a:cubicBezTo>
                      <a:pt x="2449" y="58"/>
                      <a:pt x="2448" y="86"/>
                      <a:pt x="2446" y="108"/>
                    </a:cubicBezTo>
                    <a:cubicBezTo>
                      <a:pt x="2444" y="105"/>
                      <a:pt x="2443" y="102"/>
                      <a:pt x="2441" y="99"/>
                    </a:cubicBezTo>
                    <a:cubicBezTo>
                      <a:pt x="2441" y="86"/>
                      <a:pt x="2441" y="73"/>
                      <a:pt x="2441" y="67"/>
                    </a:cubicBezTo>
                    <a:cubicBezTo>
                      <a:pt x="2441" y="75"/>
                      <a:pt x="2440" y="85"/>
                      <a:pt x="2439" y="94"/>
                    </a:cubicBezTo>
                    <a:cubicBezTo>
                      <a:pt x="2438" y="92"/>
                      <a:pt x="2437" y="91"/>
                      <a:pt x="2436" y="89"/>
                    </a:cubicBezTo>
                    <a:cubicBezTo>
                      <a:pt x="2437" y="91"/>
                      <a:pt x="2438" y="94"/>
                      <a:pt x="2438" y="97"/>
                    </a:cubicBezTo>
                    <a:cubicBezTo>
                      <a:pt x="2437" y="104"/>
                      <a:pt x="2436" y="110"/>
                      <a:pt x="2434" y="116"/>
                    </a:cubicBezTo>
                    <a:cubicBezTo>
                      <a:pt x="2433" y="110"/>
                      <a:pt x="2432" y="105"/>
                      <a:pt x="2430" y="101"/>
                    </a:cubicBezTo>
                    <a:cubicBezTo>
                      <a:pt x="2431" y="91"/>
                      <a:pt x="2432" y="83"/>
                      <a:pt x="2432" y="83"/>
                    </a:cubicBezTo>
                    <a:cubicBezTo>
                      <a:pt x="2432" y="86"/>
                      <a:pt x="2431" y="92"/>
                      <a:pt x="2429" y="98"/>
                    </a:cubicBezTo>
                    <a:cubicBezTo>
                      <a:pt x="2428" y="94"/>
                      <a:pt x="2427" y="91"/>
                      <a:pt x="2426" y="89"/>
                    </a:cubicBezTo>
                    <a:cubicBezTo>
                      <a:pt x="2427" y="74"/>
                      <a:pt x="2428" y="62"/>
                      <a:pt x="2428" y="62"/>
                    </a:cubicBezTo>
                    <a:cubicBezTo>
                      <a:pt x="2427" y="65"/>
                      <a:pt x="2426" y="75"/>
                      <a:pt x="2424" y="87"/>
                    </a:cubicBezTo>
                    <a:cubicBezTo>
                      <a:pt x="2422" y="83"/>
                      <a:pt x="2420" y="81"/>
                      <a:pt x="2417" y="78"/>
                    </a:cubicBezTo>
                    <a:cubicBezTo>
                      <a:pt x="2420" y="81"/>
                      <a:pt x="2422" y="84"/>
                      <a:pt x="2424" y="89"/>
                    </a:cubicBezTo>
                    <a:cubicBezTo>
                      <a:pt x="2423" y="96"/>
                      <a:pt x="2422" y="105"/>
                      <a:pt x="2421" y="113"/>
                    </a:cubicBezTo>
                    <a:cubicBezTo>
                      <a:pt x="2420" y="108"/>
                      <a:pt x="2419" y="104"/>
                      <a:pt x="2417" y="100"/>
                    </a:cubicBezTo>
                    <a:cubicBezTo>
                      <a:pt x="2416" y="86"/>
                      <a:pt x="2414" y="74"/>
                      <a:pt x="2413" y="68"/>
                    </a:cubicBezTo>
                    <a:cubicBezTo>
                      <a:pt x="2413" y="71"/>
                      <a:pt x="2414" y="76"/>
                      <a:pt x="2413" y="86"/>
                    </a:cubicBezTo>
                    <a:cubicBezTo>
                      <a:pt x="2413" y="87"/>
                      <a:pt x="2413" y="88"/>
                      <a:pt x="2413" y="90"/>
                    </a:cubicBezTo>
                    <a:cubicBezTo>
                      <a:pt x="2412" y="87"/>
                      <a:pt x="2410" y="84"/>
                      <a:pt x="2408" y="81"/>
                    </a:cubicBezTo>
                    <a:cubicBezTo>
                      <a:pt x="2411" y="85"/>
                      <a:pt x="2412" y="91"/>
                      <a:pt x="2412" y="96"/>
                    </a:cubicBezTo>
                    <a:cubicBezTo>
                      <a:pt x="2411" y="105"/>
                      <a:pt x="2409" y="115"/>
                      <a:pt x="2407" y="124"/>
                    </a:cubicBezTo>
                    <a:cubicBezTo>
                      <a:pt x="2407" y="113"/>
                      <a:pt x="2406" y="102"/>
                      <a:pt x="2404" y="91"/>
                    </a:cubicBezTo>
                    <a:cubicBezTo>
                      <a:pt x="2404" y="77"/>
                      <a:pt x="2404" y="77"/>
                      <a:pt x="2404" y="77"/>
                    </a:cubicBezTo>
                    <a:cubicBezTo>
                      <a:pt x="2407" y="35"/>
                      <a:pt x="2400" y="19"/>
                      <a:pt x="2400" y="19"/>
                    </a:cubicBezTo>
                    <a:cubicBezTo>
                      <a:pt x="2400" y="19"/>
                      <a:pt x="2403" y="31"/>
                      <a:pt x="2402" y="54"/>
                    </a:cubicBezTo>
                    <a:cubicBezTo>
                      <a:pt x="2401" y="59"/>
                      <a:pt x="2401" y="68"/>
                      <a:pt x="2400" y="78"/>
                    </a:cubicBezTo>
                    <a:cubicBezTo>
                      <a:pt x="2397" y="72"/>
                      <a:pt x="2394" y="66"/>
                      <a:pt x="2390" y="60"/>
                    </a:cubicBezTo>
                    <a:cubicBezTo>
                      <a:pt x="2390" y="61"/>
                      <a:pt x="2390" y="61"/>
                      <a:pt x="2390" y="61"/>
                    </a:cubicBezTo>
                    <a:cubicBezTo>
                      <a:pt x="2390" y="62"/>
                      <a:pt x="2390" y="63"/>
                      <a:pt x="2390" y="64"/>
                    </a:cubicBezTo>
                    <a:cubicBezTo>
                      <a:pt x="2388" y="44"/>
                      <a:pt x="2381" y="40"/>
                      <a:pt x="2381" y="40"/>
                    </a:cubicBezTo>
                    <a:cubicBezTo>
                      <a:pt x="2381" y="40"/>
                      <a:pt x="2387" y="44"/>
                      <a:pt x="2387" y="70"/>
                    </a:cubicBezTo>
                    <a:cubicBezTo>
                      <a:pt x="2387" y="76"/>
                      <a:pt x="2386" y="85"/>
                      <a:pt x="2384" y="94"/>
                    </a:cubicBezTo>
                    <a:cubicBezTo>
                      <a:pt x="2382" y="90"/>
                      <a:pt x="2379" y="86"/>
                      <a:pt x="2376" y="83"/>
                    </a:cubicBezTo>
                    <a:cubicBezTo>
                      <a:pt x="2379" y="87"/>
                      <a:pt x="2382" y="92"/>
                      <a:pt x="2384" y="97"/>
                    </a:cubicBezTo>
                    <a:cubicBezTo>
                      <a:pt x="2383" y="100"/>
                      <a:pt x="2383" y="103"/>
                      <a:pt x="2382" y="106"/>
                    </a:cubicBezTo>
                    <a:cubicBezTo>
                      <a:pt x="2381" y="104"/>
                      <a:pt x="2381" y="102"/>
                      <a:pt x="2380" y="100"/>
                    </a:cubicBezTo>
                    <a:cubicBezTo>
                      <a:pt x="2381" y="102"/>
                      <a:pt x="2381" y="105"/>
                      <a:pt x="2382" y="108"/>
                    </a:cubicBezTo>
                    <a:cubicBezTo>
                      <a:pt x="2381" y="111"/>
                      <a:pt x="2380" y="114"/>
                      <a:pt x="2379" y="117"/>
                    </a:cubicBezTo>
                    <a:cubicBezTo>
                      <a:pt x="2378" y="113"/>
                      <a:pt x="2376" y="108"/>
                      <a:pt x="2374" y="104"/>
                    </a:cubicBezTo>
                    <a:cubicBezTo>
                      <a:pt x="2375" y="87"/>
                      <a:pt x="2376" y="71"/>
                      <a:pt x="2376" y="71"/>
                    </a:cubicBezTo>
                    <a:cubicBezTo>
                      <a:pt x="2375" y="73"/>
                      <a:pt x="2373" y="84"/>
                      <a:pt x="2371" y="97"/>
                    </a:cubicBezTo>
                    <a:cubicBezTo>
                      <a:pt x="2370" y="95"/>
                      <a:pt x="2369" y="93"/>
                      <a:pt x="2368" y="92"/>
                    </a:cubicBezTo>
                    <a:cubicBezTo>
                      <a:pt x="2369" y="81"/>
                      <a:pt x="2370" y="72"/>
                      <a:pt x="2371" y="66"/>
                    </a:cubicBezTo>
                    <a:cubicBezTo>
                      <a:pt x="2370" y="73"/>
                      <a:pt x="2369" y="81"/>
                      <a:pt x="2367" y="90"/>
                    </a:cubicBezTo>
                    <a:cubicBezTo>
                      <a:pt x="2366" y="88"/>
                      <a:pt x="2364" y="86"/>
                      <a:pt x="2362" y="83"/>
                    </a:cubicBezTo>
                    <a:cubicBezTo>
                      <a:pt x="2366" y="26"/>
                      <a:pt x="2364" y="12"/>
                      <a:pt x="2364" y="12"/>
                    </a:cubicBezTo>
                    <a:cubicBezTo>
                      <a:pt x="2364" y="12"/>
                      <a:pt x="2364" y="18"/>
                      <a:pt x="2361" y="56"/>
                    </a:cubicBezTo>
                    <a:cubicBezTo>
                      <a:pt x="2360" y="64"/>
                      <a:pt x="2359" y="71"/>
                      <a:pt x="2358" y="78"/>
                    </a:cubicBezTo>
                    <a:cubicBezTo>
                      <a:pt x="2356" y="76"/>
                      <a:pt x="2353" y="73"/>
                      <a:pt x="2351" y="71"/>
                    </a:cubicBezTo>
                    <a:cubicBezTo>
                      <a:pt x="2352" y="48"/>
                      <a:pt x="2353" y="31"/>
                      <a:pt x="2353" y="31"/>
                    </a:cubicBezTo>
                    <a:cubicBezTo>
                      <a:pt x="2351" y="37"/>
                      <a:pt x="2349" y="52"/>
                      <a:pt x="2348" y="68"/>
                    </a:cubicBezTo>
                    <a:cubicBezTo>
                      <a:pt x="2346" y="66"/>
                      <a:pt x="2344" y="65"/>
                      <a:pt x="2342" y="63"/>
                    </a:cubicBezTo>
                    <a:cubicBezTo>
                      <a:pt x="2344" y="65"/>
                      <a:pt x="2346" y="67"/>
                      <a:pt x="2348" y="69"/>
                    </a:cubicBezTo>
                    <a:cubicBezTo>
                      <a:pt x="2347" y="82"/>
                      <a:pt x="2347" y="96"/>
                      <a:pt x="2346" y="109"/>
                    </a:cubicBezTo>
                    <a:cubicBezTo>
                      <a:pt x="2345" y="104"/>
                      <a:pt x="2343" y="99"/>
                      <a:pt x="2342" y="96"/>
                    </a:cubicBezTo>
                    <a:cubicBezTo>
                      <a:pt x="2343" y="104"/>
                      <a:pt x="2344" y="112"/>
                      <a:pt x="2346" y="120"/>
                    </a:cubicBezTo>
                    <a:cubicBezTo>
                      <a:pt x="2346" y="123"/>
                      <a:pt x="2346" y="126"/>
                      <a:pt x="2346" y="128"/>
                    </a:cubicBezTo>
                    <a:cubicBezTo>
                      <a:pt x="2345" y="125"/>
                      <a:pt x="2343" y="122"/>
                      <a:pt x="2342" y="118"/>
                    </a:cubicBezTo>
                    <a:cubicBezTo>
                      <a:pt x="2337" y="80"/>
                      <a:pt x="2330" y="28"/>
                      <a:pt x="2330" y="28"/>
                    </a:cubicBezTo>
                    <a:cubicBezTo>
                      <a:pt x="2330" y="39"/>
                      <a:pt x="2328" y="72"/>
                      <a:pt x="2326" y="100"/>
                    </a:cubicBezTo>
                    <a:cubicBezTo>
                      <a:pt x="2326" y="98"/>
                      <a:pt x="2325" y="97"/>
                      <a:pt x="2324" y="96"/>
                    </a:cubicBezTo>
                    <a:cubicBezTo>
                      <a:pt x="2325" y="97"/>
                      <a:pt x="2326" y="99"/>
                      <a:pt x="2326" y="100"/>
                    </a:cubicBezTo>
                    <a:cubicBezTo>
                      <a:pt x="2326" y="110"/>
                      <a:pt x="2325" y="120"/>
                      <a:pt x="2324" y="128"/>
                    </a:cubicBezTo>
                    <a:cubicBezTo>
                      <a:pt x="2324" y="128"/>
                      <a:pt x="2324" y="127"/>
                      <a:pt x="2324" y="127"/>
                    </a:cubicBezTo>
                    <a:cubicBezTo>
                      <a:pt x="2324" y="109"/>
                      <a:pt x="2322" y="87"/>
                      <a:pt x="2321" y="71"/>
                    </a:cubicBezTo>
                    <a:cubicBezTo>
                      <a:pt x="2322" y="68"/>
                      <a:pt x="2323" y="66"/>
                      <a:pt x="2324" y="64"/>
                    </a:cubicBezTo>
                    <a:cubicBezTo>
                      <a:pt x="2323" y="65"/>
                      <a:pt x="2322" y="67"/>
                      <a:pt x="2320" y="69"/>
                    </a:cubicBezTo>
                    <a:cubicBezTo>
                      <a:pt x="2320" y="61"/>
                      <a:pt x="2319" y="55"/>
                      <a:pt x="2319" y="53"/>
                    </a:cubicBezTo>
                    <a:cubicBezTo>
                      <a:pt x="2319" y="52"/>
                      <a:pt x="2320" y="52"/>
                      <a:pt x="2320" y="51"/>
                    </a:cubicBezTo>
                    <a:cubicBezTo>
                      <a:pt x="2320" y="51"/>
                      <a:pt x="2319" y="52"/>
                      <a:pt x="2319" y="52"/>
                    </a:cubicBezTo>
                    <a:cubicBezTo>
                      <a:pt x="2319" y="52"/>
                      <a:pt x="2319" y="52"/>
                      <a:pt x="2319" y="52"/>
                    </a:cubicBezTo>
                    <a:cubicBezTo>
                      <a:pt x="2319" y="52"/>
                      <a:pt x="2319" y="52"/>
                      <a:pt x="2319" y="52"/>
                    </a:cubicBezTo>
                    <a:cubicBezTo>
                      <a:pt x="2317" y="54"/>
                      <a:pt x="2315" y="56"/>
                      <a:pt x="2313" y="57"/>
                    </a:cubicBezTo>
                    <a:cubicBezTo>
                      <a:pt x="2314" y="54"/>
                      <a:pt x="2314" y="52"/>
                      <a:pt x="2314" y="50"/>
                    </a:cubicBezTo>
                    <a:cubicBezTo>
                      <a:pt x="2318" y="46"/>
                      <a:pt x="2321" y="42"/>
                      <a:pt x="2325" y="38"/>
                    </a:cubicBezTo>
                    <a:cubicBezTo>
                      <a:pt x="2321" y="41"/>
                      <a:pt x="2318" y="44"/>
                      <a:pt x="2315" y="47"/>
                    </a:cubicBezTo>
                    <a:cubicBezTo>
                      <a:pt x="2315" y="43"/>
                      <a:pt x="2316" y="40"/>
                      <a:pt x="2316" y="40"/>
                    </a:cubicBezTo>
                    <a:cubicBezTo>
                      <a:pt x="2315" y="43"/>
                      <a:pt x="2313" y="46"/>
                      <a:pt x="2312" y="50"/>
                    </a:cubicBezTo>
                    <a:cubicBezTo>
                      <a:pt x="2305" y="58"/>
                      <a:pt x="2300" y="66"/>
                      <a:pt x="2296" y="75"/>
                    </a:cubicBezTo>
                    <a:cubicBezTo>
                      <a:pt x="2295" y="70"/>
                      <a:pt x="2295" y="66"/>
                      <a:pt x="2295" y="63"/>
                    </a:cubicBezTo>
                    <a:cubicBezTo>
                      <a:pt x="2298" y="57"/>
                      <a:pt x="2301" y="50"/>
                      <a:pt x="2305" y="42"/>
                    </a:cubicBezTo>
                    <a:cubicBezTo>
                      <a:pt x="2296" y="52"/>
                      <a:pt x="2290" y="61"/>
                      <a:pt x="2286" y="71"/>
                    </a:cubicBezTo>
                    <a:cubicBezTo>
                      <a:pt x="2285" y="70"/>
                      <a:pt x="2284" y="70"/>
                      <a:pt x="2284" y="69"/>
                    </a:cubicBezTo>
                    <a:cubicBezTo>
                      <a:pt x="2284" y="68"/>
                      <a:pt x="2284" y="67"/>
                      <a:pt x="2283" y="65"/>
                    </a:cubicBezTo>
                    <a:cubicBezTo>
                      <a:pt x="2290" y="53"/>
                      <a:pt x="2298" y="41"/>
                      <a:pt x="2309" y="25"/>
                    </a:cubicBezTo>
                    <a:cubicBezTo>
                      <a:pt x="2298" y="40"/>
                      <a:pt x="2290" y="51"/>
                      <a:pt x="2283" y="63"/>
                    </a:cubicBezTo>
                    <a:cubicBezTo>
                      <a:pt x="2281" y="45"/>
                      <a:pt x="2279" y="30"/>
                      <a:pt x="2279" y="30"/>
                    </a:cubicBezTo>
                    <a:cubicBezTo>
                      <a:pt x="2280" y="35"/>
                      <a:pt x="2280" y="49"/>
                      <a:pt x="2280" y="65"/>
                    </a:cubicBezTo>
                    <a:cubicBezTo>
                      <a:pt x="2280" y="65"/>
                      <a:pt x="2279" y="65"/>
                      <a:pt x="2279" y="65"/>
                    </a:cubicBezTo>
                    <a:cubicBezTo>
                      <a:pt x="2279" y="65"/>
                      <a:pt x="2280" y="65"/>
                      <a:pt x="2280" y="65"/>
                    </a:cubicBezTo>
                    <a:cubicBezTo>
                      <a:pt x="2280" y="67"/>
                      <a:pt x="2280" y="69"/>
                      <a:pt x="2279" y="71"/>
                    </a:cubicBezTo>
                    <a:cubicBezTo>
                      <a:pt x="2278" y="74"/>
                      <a:pt x="2277" y="78"/>
                      <a:pt x="2276" y="81"/>
                    </a:cubicBezTo>
                    <a:cubicBezTo>
                      <a:pt x="2277" y="78"/>
                      <a:pt x="2278" y="76"/>
                      <a:pt x="2279" y="73"/>
                    </a:cubicBezTo>
                    <a:cubicBezTo>
                      <a:pt x="2279" y="79"/>
                      <a:pt x="2279" y="85"/>
                      <a:pt x="2279" y="91"/>
                    </a:cubicBezTo>
                    <a:cubicBezTo>
                      <a:pt x="2278" y="93"/>
                      <a:pt x="2278" y="95"/>
                      <a:pt x="2278" y="97"/>
                    </a:cubicBezTo>
                    <a:cubicBezTo>
                      <a:pt x="2277" y="96"/>
                      <a:pt x="2276" y="95"/>
                      <a:pt x="2276" y="94"/>
                    </a:cubicBezTo>
                    <a:cubicBezTo>
                      <a:pt x="2275" y="91"/>
                      <a:pt x="2275" y="88"/>
                      <a:pt x="2275" y="85"/>
                    </a:cubicBezTo>
                    <a:cubicBezTo>
                      <a:pt x="2275" y="83"/>
                      <a:pt x="2276" y="82"/>
                      <a:pt x="2276" y="81"/>
                    </a:cubicBezTo>
                    <a:cubicBezTo>
                      <a:pt x="2276" y="82"/>
                      <a:pt x="2275" y="83"/>
                      <a:pt x="2275" y="84"/>
                    </a:cubicBezTo>
                    <a:cubicBezTo>
                      <a:pt x="2274" y="72"/>
                      <a:pt x="2273" y="62"/>
                      <a:pt x="2273" y="55"/>
                    </a:cubicBezTo>
                    <a:cubicBezTo>
                      <a:pt x="2274" y="54"/>
                      <a:pt x="2275" y="53"/>
                      <a:pt x="2277" y="52"/>
                    </a:cubicBezTo>
                    <a:cubicBezTo>
                      <a:pt x="2275" y="53"/>
                      <a:pt x="2274" y="54"/>
                      <a:pt x="2273" y="54"/>
                    </a:cubicBezTo>
                    <a:cubicBezTo>
                      <a:pt x="2273" y="49"/>
                      <a:pt x="2272" y="46"/>
                      <a:pt x="2272" y="46"/>
                    </a:cubicBezTo>
                    <a:cubicBezTo>
                      <a:pt x="2272" y="48"/>
                      <a:pt x="2272" y="51"/>
                      <a:pt x="2272" y="55"/>
                    </a:cubicBezTo>
                    <a:cubicBezTo>
                      <a:pt x="2269" y="57"/>
                      <a:pt x="2266" y="59"/>
                      <a:pt x="2263" y="62"/>
                    </a:cubicBezTo>
                    <a:cubicBezTo>
                      <a:pt x="2263" y="58"/>
                      <a:pt x="2263" y="54"/>
                      <a:pt x="2263" y="50"/>
                    </a:cubicBezTo>
                    <a:cubicBezTo>
                      <a:pt x="2267" y="45"/>
                      <a:pt x="2272" y="40"/>
                      <a:pt x="2277" y="34"/>
                    </a:cubicBezTo>
                    <a:cubicBezTo>
                      <a:pt x="2272" y="39"/>
                      <a:pt x="2267" y="44"/>
                      <a:pt x="2263" y="48"/>
                    </a:cubicBezTo>
                    <a:cubicBezTo>
                      <a:pt x="2265" y="21"/>
                      <a:pt x="2266" y="0"/>
                      <a:pt x="2266" y="0"/>
                    </a:cubicBezTo>
                    <a:cubicBezTo>
                      <a:pt x="2262" y="10"/>
                      <a:pt x="2260" y="35"/>
                      <a:pt x="2259" y="53"/>
                    </a:cubicBezTo>
                    <a:cubicBezTo>
                      <a:pt x="2258" y="54"/>
                      <a:pt x="2257" y="55"/>
                      <a:pt x="2257" y="56"/>
                    </a:cubicBezTo>
                    <a:cubicBezTo>
                      <a:pt x="2255" y="44"/>
                      <a:pt x="2252" y="33"/>
                      <a:pt x="2252" y="33"/>
                    </a:cubicBezTo>
                    <a:cubicBezTo>
                      <a:pt x="2253" y="39"/>
                      <a:pt x="2253" y="49"/>
                      <a:pt x="2252" y="62"/>
                    </a:cubicBezTo>
                    <a:cubicBezTo>
                      <a:pt x="2250" y="63"/>
                      <a:pt x="2249" y="65"/>
                      <a:pt x="2248" y="67"/>
                    </a:cubicBezTo>
                    <a:cubicBezTo>
                      <a:pt x="2247" y="65"/>
                      <a:pt x="2246" y="63"/>
                      <a:pt x="2245" y="62"/>
                    </a:cubicBezTo>
                    <a:cubicBezTo>
                      <a:pt x="2245" y="63"/>
                      <a:pt x="2246" y="65"/>
                      <a:pt x="2247" y="68"/>
                    </a:cubicBezTo>
                    <a:cubicBezTo>
                      <a:pt x="2244" y="72"/>
                      <a:pt x="2242" y="75"/>
                      <a:pt x="2241" y="78"/>
                    </a:cubicBezTo>
                    <a:cubicBezTo>
                      <a:pt x="2240" y="61"/>
                      <a:pt x="2240" y="48"/>
                      <a:pt x="2240" y="48"/>
                    </a:cubicBezTo>
                    <a:cubicBezTo>
                      <a:pt x="2239" y="52"/>
                      <a:pt x="2238" y="65"/>
                      <a:pt x="2236" y="80"/>
                    </a:cubicBezTo>
                    <a:cubicBezTo>
                      <a:pt x="2235" y="82"/>
                      <a:pt x="2235" y="85"/>
                      <a:pt x="2234" y="87"/>
                    </a:cubicBezTo>
                    <a:cubicBezTo>
                      <a:pt x="2233" y="86"/>
                      <a:pt x="2233" y="86"/>
                      <a:pt x="2232" y="85"/>
                    </a:cubicBezTo>
                    <a:cubicBezTo>
                      <a:pt x="2235" y="48"/>
                      <a:pt x="2238" y="9"/>
                      <a:pt x="2238" y="9"/>
                    </a:cubicBezTo>
                    <a:cubicBezTo>
                      <a:pt x="2234" y="20"/>
                      <a:pt x="2230" y="57"/>
                      <a:pt x="2226" y="89"/>
                    </a:cubicBezTo>
                    <a:cubicBezTo>
                      <a:pt x="2225" y="91"/>
                      <a:pt x="2224" y="92"/>
                      <a:pt x="2224" y="93"/>
                    </a:cubicBezTo>
                    <a:cubicBezTo>
                      <a:pt x="2223" y="92"/>
                      <a:pt x="2222" y="90"/>
                      <a:pt x="2221" y="89"/>
                    </a:cubicBezTo>
                    <a:cubicBezTo>
                      <a:pt x="2224" y="72"/>
                      <a:pt x="2227" y="55"/>
                      <a:pt x="2227" y="37"/>
                    </a:cubicBezTo>
                    <a:cubicBezTo>
                      <a:pt x="2227" y="34"/>
                      <a:pt x="2227" y="30"/>
                      <a:pt x="2227" y="26"/>
                    </a:cubicBezTo>
                    <a:cubicBezTo>
                      <a:pt x="2220" y="45"/>
                      <a:pt x="2219" y="66"/>
                      <a:pt x="2215" y="86"/>
                    </a:cubicBezTo>
                    <a:cubicBezTo>
                      <a:pt x="2214" y="85"/>
                      <a:pt x="2214" y="84"/>
                      <a:pt x="2214" y="84"/>
                    </a:cubicBezTo>
                    <a:cubicBezTo>
                      <a:pt x="2214" y="84"/>
                      <a:pt x="2214" y="85"/>
                      <a:pt x="2215" y="86"/>
                    </a:cubicBezTo>
                    <a:cubicBezTo>
                      <a:pt x="2214" y="88"/>
                      <a:pt x="2214" y="90"/>
                      <a:pt x="2214" y="92"/>
                    </a:cubicBezTo>
                    <a:cubicBezTo>
                      <a:pt x="2213" y="94"/>
                      <a:pt x="2213" y="96"/>
                      <a:pt x="2212" y="98"/>
                    </a:cubicBezTo>
                    <a:cubicBezTo>
                      <a:pt x="2212" y="97"/>
                      <a:pt x="2211" y="96"/>
                      <a:pt x="2210" y="95"/>
                    </a:cubicBezTo>
                    <a:cubicBezTo>
                      <a:pt x="2210" y="86"/>
                      <a:pt x="2209" y="78"/>
                      <a:pt x="2208" y="72"/>
                    </a:cubicBezTo>
                    <a:cubicBezTo>
                      <a:pt x="2211" y="67"/>
                      <a:pt x="2215" y="63"/>
                      <a:pt x="2219" y="59"/>
                    </a:cubicBezTo>
                    <a:cubicBezTo>
                      <a:pt x="2215" y="62"/>
                      <a:pt x="2211" y="66"/>
                      <a:pt x="2208" y="70"/>
                    </a:cubicBezTo>
                    <a:cubicBezTo>
                      <a:pt x="2207" y="64"/>
                      <a:pt x="2207" y="60"/>
                      <a:pt x="2206" y="57"/>
                    </a:cubicBezTo>
                    <a:cubicBezTo>
                      <a:pt x="2207" y="54"/>
                      <a:pt x="2209" y="52"/>
                      <a:pt x="2210" y="50"/>
                    </a:cubicBezTo>
                    <a:cubicBezTo>
                      <a:pt x="2209" y="51"/>
                      <a:pt x="2207" y="53"/>
                      <a:pt x="2206" y="54"/>
                    </a:cubicBezTo>
                    <a:cubicBezTo>
                      <a:pt x="2206" y="53"/>
                      <a:pt x="2206" y="52"/>
                      <a:pt x="2206" y="52"/>
                    </a:cubicBezTo>
                    <a:cubicBezTo>
                      <a:pt x="2206" y="53"/>
                      <a:pt x="2206" y="54"/>
                      <a:pt x="2206" y="54"/>
                    </a:cubicBezTo>
                    <a:cubicBezTo>
                      <a:pt x="2204" y="56"/>
                      <a:pt x="2202" y="58"/>
                      <a:pt x="2200" y="60"/>
                    </a:cubicBezTo>
                    <a:cubicBezTo>
                      <a:pt x="2199" y="54"/>
                      <a:pt x="2198" y="48"/>
                      <a:pt x="2197" y="44"/>
                    </a:cubicBezTo>
                    <a:cubicBezTo>
                      <a:pt x="2198" y="49"/>
                      <a:pt x="2197" y="56"/>
                      <a:pt x="2196" y="64"/>
                    </a:cubicBezTo>
                    <a:cubicBezTo>
                      <a:pt x="2195" y="66"/>
                      <a:pt x="2194" y="68"/>
                      <a:pt x="2193" y="69"/>
                    </a:cubicBezTo>
                    <a:cubicBezTo>
                      <a:pt x="2191" y="67"/>
                      <a:pt x="2190" y="66"/>
                      <a:pt x="2188" y="64"/>
                    </a:cubicBezTo>
                    <a:cubicBezTo>
                      <a:pt x="2190" y="66"/>
                      <a:pt x="2191" y="67"/>
                      <a:pt x="2193" y="69"/>
                    </a:cubicBezTo>
                    <a:cubicBezTo>
                      <a:pt x="2191" y="71"/>
                      <a:pt x="2190" y="73"/>
                      <a:pt x="2189" y="75"/>
                    </a:cubicBezTo>
                    <a:cubicBezTo>
                      <a:pt x="2189" y="75"/>
                      <a:pt x="2189" y="75"/>
                      <a:pt x="2189" y="75"/>
                    </a:cubicBezTo>
                    <a:cubicBezTo>
                      <a:pt x="2189" y="75"/>
                      <a:pt x="2189" y="75"/>
                      <a:pt x="2189" y="75"/>
                    </a:cubicBezTo>
                    <a:cubicBezTo>
                      <a:pt x="2188" y="76"/>
                      <a:pt x="2187" y="77"/>
                      <a:pt x="2186" y="79"/>
                    </a:cubicBezTo>
                    <a:cubicBezTo>
                      <a:pt x="2186" y="79"/>
                      <a:pt x="2186" y="79"/>
                      <a:pt x="2186" y="79"/>
                    </a:cubicBezTo>
                    <a:cubicBezTo>
                      <a:pt x="2187" y="60"/>
                      <a:pt x="2187" y="45"/>
                      <a:pt x="2187" y="45"/>
                    </a:cubicBezTo>
                    <a:cubicBezTo>
                      <a:pt x="2187" y="50"/>
                      <a:pt x="2185" y="61"/>
                      <a:pt x="2182" y="73"/>
                    </a:cubicBezTo>
                    <a:cubicBezTo>
                      <a:pt x="2181" y="73"/>
                      <a:pt x="2181" y="73"/>
                      <a:pt x="2180" y="72"/>
                    </a:cubicBezTo>
                    <a:cubicBezTo>
                      <a:pt x="2181" y="70"/>
                      <a:pt x="2181" y="68"/>
                      <a:pt x="2181" y="66"/>
                    </a:cubicBezTo>
                    <a:cubicBezTo>
                      <a:pt x="2181" y="65"/>
                      <a:pt x="2181" y="65"/>
                      <a:pt x="2182" y="65"/>
                    </a:cubicBezTo>
                    <a:cubicBezTo>
                      <a:pt x="2181" y="65"/>
                      <a:pt x="2181" y="65"/>
                      <a:pt x="2181" y="66"/>
                    </a:cubicBezTo>
                    <a:cubicBezTo>
                      <a:pt x="2181" y="64"/>
                      <a:pt x="2181" y="63"/>
                      <a:pt x="2181" y="61"/>
                    </a:cubicBezTo>
                    <a:cubicBezTo>
                      <a:pt x="2181" y="55"/>
                      <a:pt x="2181" y="49"/>
                      <a:pt x="2180" y="42"/>
                    </a:cubicBezTo>
                    <a:cubicBezTo>
                      <a:pt x="2183" y="27"/>
                      <a:pt x="2185" y="17"/>
                      <a:pt x="2185" y="17"/>
                    </a:cubicBezTo>
                    <a:cubicBezTo>
                      <a:pt x="2182" y="22"/>
                      <a:pt x="2175" y="49"/>
                      <a:pt x="2169" y="78"/>
                    </a:cubicBezTo>
                    <a:cubicBezTo>
                      <a:pt x="2169" y="78"/>
                      <a:pt x="2169" y="78"/>
                      <a:pt x="2168" y="79"/>
                    </a:cubicBezTo>
                    <a:cubicBezTo>
                      <a:pt x="2167" y="76"/>
                      <a:pt x="2164" y="72"/>
                      <a:pt x="2162" y="69"/>
                    </a:cubicBezTo>
                    <a:cubicBezTo>
                      <a:pt x="2163" y="67"/>
                      <a:pt x="2165" y="66"/>
                      <a:pt x="2167" y="64"/>
                    </a:cubicBezTo>
                    <a:cubicBezTo>
                      <a:pt x="2165" y="66"/>
                      <a:pt x="2163" y="67"/>
                      <a:pt x="2162" y="69"/>
                    </a:cubicBezTo>
                    <a:cubicBezTo>
                      <a:pt x="2161" y="68"/>
                      <a:pt x="2160" y="67"/>
                      <a:pt x="2159" y="66"/>
                    </a:cubicBezTo>
                    <a:cubicBezTo>
                      <a:pt x="2159" y="60"/>
                      <a:pt x="2158" y="55"/>
                      <a:pt x="2158" y="52"/>
                    </a:cubicBezTo>
                    <a:cubicBezTo>
                      <a:pt x="2158" y="56"/>
                      <a:pt x="2158" y="60"/>
                      <a:pt x="2158" y="64"/>
                    </a:cubicBezTo>
                    <a:cubicBezTo>
                      <a:pt x="2154" y="60"/>
                      <a:pt x="2150" y="55"/>
                      <a:pt x="2145" y="50"/>
                    </a:cubicBezTo>
                    <a:cubicBezTo>
                      <a:pt x="2148" y="55"/>
                      <a:pt x="2151" y="60"/>
                      <a:pt x="2154" y="65"/>
                    </a:cubicBezTo>
                    <a:cubicBezTo>
                      <a:pt x="2153" y="68"/>
                      <a:pt x="2153" y="71"/>
                      <a:pt x="2152" y="76"/>
                    </a:cubicBezTo>
                    <a:cubicBezTo>
                      <a:pt x="2150" y="74"/>
                      <a:pt x="2148" y="71"/>
                      <a:pt x="2145" y="68"/>
                    </a:cubicBezTo>
                    <a:cubicBezTo>
                      <a:pt x="2145" y="54"/>
                      <a:pt x="2144" y="41"/>
                      <a:pt x="2143" y="33"/>
                    </a:cubicBezTo>
                    <a:cubicBezTo>
                      <a:pt x="2144" y="42"/>
                      <a:pt x="2143" y="53"/>
                      <a:pt x="2142" y="65"/>
                    </a:cubicBezTo>
                    <a:cubicBezTo>
                      <a:pt x="2140" y="63"/>
                      <a:pt x="2138" y="61"/>
                      <a:pt x="2136" y="59"/>
                    </a:cubicBezTo>
                    <a:cubicBezTo>
                      <a:pt x="2138" y="61"/>
                      <a:pt x="2140" y="63"/>
                      <a:pt x="2142" y="65"/>
                    </a:cubicBezTo>
                    <a:cubicBezTo>
                      <a:pt x="2141" y="72"/>
                      <a:pt x="2140" y="80"/>
                      <a:pt x="2139" y="87"/>
                    </a:cubicBezTo>
                    <a:cubicBezTo>
                      <a:pt x="2139" y="87"/>
                      <a:pt x="2139" y="87"/>
                      <a:pt x="2139" y="87"/>
                    </a:cubicBezTo>
                    <a:cubicBezTo>
                      <a:pt x="2138" y="85"/>
                      <a:pt x="2138" y="84"/>
                      <a:pt x="2137" y="83"/>
                    </a:cubicBezTo>
                    <a:cubicBezTo>
                      <a:pt x="2138" y="82"/>
                      <a:pt x="2138" y="82"/>
                      <a:pt x="2138" y="81"/>
                    </a:cubicBezTo>
                    <a:cubicBezTo>
                      <a:pt x="2138" y="82"/>
                      <a:pt x="2138" y="82"/>
                      <a:pt x="2137" y="83"/>
                    </a:cubicBezTo>
                    <a:cubicBezTo>
                      <a:pt x="2137" y="81"/>
                      <a:pt x="2136" y="79"/>
                      <a:pt x="2135" y="77"/>
                    </a:cubicBezTo>
                    <a:cubicBezTo>
                      <a:pt x="2136" y="79"/>
                      <a:pt x="2136" y="81"/>
                      <a:pt x="2137" y="83"/>
                    </a:cubicBezTo>
                    <a:cubicBezTo>
                      <a:pt x="2136" y="85"/>
                      <a:pt x="2135" y="86"/>
                      <a:pt x="2134" y="88"/>
                    </a:cubicBezTo>
                    <a:cubicBezTo>
                      <a:pt x="2135" y="86"/>
                      <a:pt x="2136" y="85"/>
                      <a:pt x="2137" y="83"/>
                    </a:cubicBezTo>
                    <a:cubicBezTo>
                      <a:pt x="2137" y="85"/>
                      <a:pt x="2138" y="86"/>
                      <a:pt x="2138" y="88"/>
                    </a:cubicBezTo>
                    <a:cubicBezTo>
                      <a:pt x="2136" y="91"/>
                      <a:pt x="2135" y="95"/>
                      <a:pt x="2133" y="98"/>
                    </a:cubicBezTo>
                    <a:cubicBezTo>
                      <a:pt x="2133" y="97"/>
                      <a:pt x="2133" y="97"/>
                      <a:pt x="2132" y="97"/>
                    </a:cubicBezTo>
                    <a:cubicBezTo>
                      <a:pt x="2132" y="95"/>
                      <a:pt x="2132" y="94"/>
                      <a:pt x="2132" y="93"/>
                    </a:cubicBezTo>
                    <a:cubicBezTo>
                      <a:pt x="2132" y="91"/>
                      <a:pt x="2133" y="89"/>
                      <a:pt x="2134" y="88"/>
                    </a:cubicBezTo>
                    <a:cubicBezTo>
                      <a:pt x="2133" y="89"/>
                      <a:pt x="2132" y="91"/>
                      <a:pt x="2131" y="92"/>
                    </a:cubicBezTo>
                    <a:cubicBezTo>
                      <a:pt x="2131" y="92"/>
                      <a:pt x="2131" y="91"/>
                      <a:pt x="2131" y="91"/>
                    </a:cubicBezTo>
                    <a:cubicBezTo>
                      <a:pt x="2131" y="74"/>
                      <a:pt x="2130" y="60"/>
                      <a:pt x="2130" y="60"/>
                    </a:cubicBezTo>
                    <a:cubicBezTo>
                      <a:pt x="2130" y="65"/>
                      <a:pt x="2130" y="73"/>
                      <a:pt x="2129" y="81"/>
                    </a:cubicBezTo>
                    <a:cubicBezTo>
                      <a:pt x="2128" y="79"/>
                      <a:pt x="2128" y="76"/>
                      <a:pt x="2127" y="74"/>
                    </a:cubicBezTo>
                    <a:cubicBezTo>
                      <a:pt x="2128" y="79"/>
                      <a:pt x="2128" y="83"/>
                      <a:pt x="2128" y="88"/>
                    </a:cubicBezTo>
                    <a:cubicBezTo>
                      <a:pt x="2127" y="86"/>
                      <a:pt x="2126" y="84"/>
                      <a:pt x="2125" y="83"/>
                    </a:cubicBezTo>
                    <a:cubicBezTo>
                      <a:pt x="2126" y="85"/>
                      <a:pt x="2127" y="87"/>
                      <a:pt x="2128" y="89"/>
                    </a:cubicBezTo>
                    <a:cubicBezTo>
                      <a:pt x="2128" y="89"/>
                      <a:pt x="2128" y="89"/>
                      <a:pt x="2128" y="89"/>
                    </a:cubicBezTo>
                    <a:cubicBezTo>
                      <a:pt x="2128" y="93"/>
                      <a:pt x="2127" y="97"/>
                      <a:pt x="2127" y="101"/>
                    </a:cubicBezTo>
                    <a:cubicBezTo>
                      <a:pt x="2126" y="103"/>
                      <a:pt x="2125" y="104"/>
                      <a:pt x="2125" y="106"/>
                    </a:cubicBezTo>
                    <a:cubicBezTo>
                      <a:pt x="2123" y="100"/>
                      <a:pt x="2122" y="95"/>
                      <a:pt x="2120" y="90"/>
                    </a:cubicBezTo>
                    <a:cubicBezTo>
                      <a:pt x="2121" y="88"/>
                      <a:pt x="2123" y="85"/>
                      <a:pt x="2124" y="83"/>
                    </a:cubicBezTo>
                    <a:cubicBezTo>
                      <a:pt x="2123" y="85"/>
                      <a:pt x="2121" y="87"/>
                      <a:pt x="2119" y="89"/>
                    </a:cubicBezTo>
                    <a:cubicBezTo>
                      <a:pt x="2119" y="88"/>
                      <a:pt x="2118" y="87"/>
                      <a:pt x="2118" y="87"/>
                    </a:cubicBezTo>
                    <a:cubicBezTo>
                      <a:pt x="2118" y="76"/>
                      <a:pt x="2119" y="68"/>
                      <a:pt x="2119" y="68"/>
                    </a:cubicBezTo>
                    <a:cubicBezTo>
                      <a:pt x="2118" y="72"/>
                      <a:pt x="2117" y="77"/>
                      <a:pt x="2116" y="82"/>
                    </a:cubicBezTo>
                    <a:cubicBezTo>
                      <a:pt x="2116" y="81"/>
                      <a:pt x="2116" y="80"/>
                      <a:pt x="2116" y="80"/>
                    </a:cubicBezTo>
                    <a:cubicBezTo>
                      <a:pt x="2116" y="80"/>
                      <a:pt x="2116" y="81"/>
                      <a:pt x="2116" y="82"/>
                    </a:cubicBezTo>
                    <a:cubicBezTo>
                      <a:pt x="2115" y="80"/>
                      <a:pt x="2114" y="78"/>
                      <a:pt x="2112" y="75"/>
                    </a:cubicBezTo>
                    <a:cubicBezTo>
                      <a:pt x="2113" y="65"/>
                      <a:pt x="2114" y="56"/>
                      <a:pt x="2115" y="48"/>
                    </a:cubicBezTo>
                    <a:cubicBezTo>
                      <a:pt x="2114" y="55"/>
                      <a:pt x="2112" y="64"/>
                      <a:pt x="2111" y="73"/>
                    </a:cubicBezTo>
                    <a:cubicBezTo>
                      <a:pt x="2109" y="70"/>
                      <a:pt x="2107" y="67"/>
                      <a:pt x="2105" y="64"/>
                    </a:cubicBezTo>
                    <a:cubicBezTo>
                      <a:pt x="2105" y="62"/>
                      <a:pt x="2105" y="59"/>
                      <a:pt x="2105" y="57"/>
                    </a:cubicBezTo>
                    <a:cubicBezTo>
                      <a:pt x="2104" y="58"/>
                      <a:pt x="2104" y="60"/>
                      <a:pt x="2103" y="62"/>
                    </a:cubicBezTo>
                    <a:cubicBezTo>
                      <a:pt x="2101" y="59"/>
                      <a:pt x="2098" y="55"/>
                      <a:pt x="2095" y="52"/>
                    </a:cubicBezTo>
                    <a:cubicBezTo>
                      <a:pt x="2095" y="48"/>
                      <a:pt x="2095" y="46"/>
                      <a:pt x="2095" y="46"/>
                    </a:cubicBezTo>
                    <a:cubicBezTo>
                      <a:pt x="2095" y="48"/>
                      <a:pt x="2095" y="49"/>
                      <a:pt x="2094" y="51"/>
                    </a:cubicBezTo>
                    <a:cubicBezTo>
                      <a:pt x="2091" y="47"/>
                      <a:pt x="2087" y="43"/>
                      <a:pt x="2083" y="39"/>
                    </a:cubicBezTo>
                    <a:cubicBezTo>
                      <a:pt x="2083" y="37"/>
                      <a:pt x="2083" y="35"/>
                      <a:pt x="2082" y="34"/>
                    </a:cubicBezTo>
                    <a:cubicBezTo>
                      <a:pt x="2082" y="34"/>
                      <a:pt x="2083" y="36"/>
                      <a:pt x="2083" y="39"/>
                    </a:cubicBezTo>
                    <a:cubicBezTo>
                      <a:pt x="2081" y="37"/>
                      <a:pt x="2080" y="36"/>
                      <a:pt x="2078" y="34"/>
                    </a:cubicBezTo>
                    <a:cubicBezTo>
                      <a:pt x="2080" y="36"/>
                      <a:pt x="2081" y="38"/>
                      <a:pt x="2083" y="40"/>
                    </a:cubicBezTo>
                    <a:cubicBezTo>
                      <a:pt x="2083" y="40"/>
                      <a:pt x="2083" y="40"/>
                      <a:pt x="2083" y="41"/>
                    </a:cubicBezTo>
                    <a:cubicBezTo>
                      <a:pt x="2083" y="40"/>
                      <a:pt x="2083" y="40"/>
                      <a:pt x="2083" y="40"/>
                    </a:cubicBezTo>
                    <a:cubicBezTo>
                      <a:pt x="2087" y="45"/>
                      <a:pt x="2090" y="49"/>
                      <a:pt x="2094" y="53"/>
                    </a:cubicBezTo>
                    <a:cubicBezTo>
                      <a:pt x="2093" y="55"/>
                      <a:pt x="2092" y="59"/>
                      <a:pt x="2092" y="62"/>
                    </a:cubicBezTo>
                    <a:cubicBezTo>
                      <a:pt x="2089" y="60"/>
                      <a:pt x="2087" y="58"/>
                      <a:pt x="2084" y="56"/>
                    </a:cubicBezTo>
                    <a:cubicBezTo>
                      <a:pt x="2083" y="50"/>
                      <a:pt x="2083" y="44"/>
                      <a:pt x="2083" y="41"/>
                    </a:cubicBezTo>
                    <a:cubicBezTo>
                      <a:pt x="2083" y="45"/>
                      <a:pt x="2083" y="50"/>
                      <a:pt x="2082" y="55"/>
                    </a:cubicBezTo>
                    <a:cubicBezTo>
                      <a:pt x="2081" y="54"/>
                      <a:pt x="2080" y="53"/>
                      <a:pt x="2078" y="52"/>
                    </a:cubicBezTo>
                    <a:cubicBezTo>
                      <a:pt x="2080" y="53"/>
                      <a:pt x="2081" y="54"/>
                      <a:pt x="2082" y="55"/>
                    </a:cubicBezTo>
                    <a:cubicBezTo>
                      <a:pt x="2082" y="64"/>
                      <a:pt x="2081" y="73"/>
                      <a:pt x="2079" y="83"/>
                    </a:cubicBezTo>
                    <a:cubicBezTo>
                      <a:pt x="2079" y="82"/>
                      <a:pt x="2079" y="81"/>
                      <a:pt x="2079" y="81"/>
                    </a:cubicBezTo>
                    <a:cubicBezTo>
                      <a:pt x="2079" y="82"/>
                      <a:pt x="2079" y="82"/>
                      <a:pt x="2079" y="83"/>
                    </a:cubicBezTo>
                    <a:cubicBezTo>
                      <a:pt x="2078" y="88"/>
                      <a:pt x="2078" y="92"/>
                      <a:pt x="2077" y="97"/>
                    </a:cubicBezTo>
                    <a:cubicBezTo>
                      <a:pt x="2075" y="89"/>
                      <a:pt x="2073" y="81"/>
                      <a:pt x="2070" y="73"/>
                    </a:cubicBezTo>
                    <a:cubicBezTo>
                      <a:pt x="2070" y="72"/>
                      <a:pt x="2070" y="71"/>
                      <a:pt x="2070" y="71"/>
                    </a:cubicBezTo>
                    <a:cubicBezTo>
                      <a:pt x="2071" y="70"/>
                      <a:pt x="2072" y="69"/>
                      <a:pt x="2073" y="68"/>
                    </a:cubicBezTo>
                    <a:cubicBezTo>
                      <a:pt x="2075" y="72"/>
                      <a:pt x="2077" y="76"/>
                      <a:pt x="2079" y="81"/>
                    </a:cubicBezTo>
                    <a:cubicBezTo>
                      <a:pt x="2077" y="76"/>
                      <a:pt x="2075" y="72"/>
                      <a:pt x="2073" y="67"/>
                    </a:cubicBezTo>
                    <a:cubicBezTo>
                      <a:pt x="2074" y="67"/>
                      <a:pt x="2074" y="66"/>
                      <a:pt x="2075" y="65"/>
                    </a:cubicBezTo>
                    <a:cubicBezTo>
                      <a:pt x="2074" y="66"/>
                      <a:pt x="2074" y="66"/>
                      <a:pt x="2073" y="67"/>
                    </a:cubicBezTo>
                    <a:cubicBezTo>
                      <a:pt x="2067" y="54"/>
                      <a:pt x="2057" y="41"/>
                      <a:pt x="2045" y="25"/>
                    </a:cubicBezTo>
                    <a:cubicBezTo>
                      <a:pt x="2057" y="42"/>
                      <a:pt x="2066" y="55"/>
                      <a:pt x="2072" y="68"/>
                    </a:cubicBezTo>
                    <a:cubicBezTo>
                      <a:pt x="2072" y="68"/>
                      <a:pt x="2071" y="69"/>
                      <a:pt x="2070" y="70"/>
                    </a:cubicBezTo>
                    <a:cubicBezTo>
                      <a:pt x="2070" y="68"/>
                      <a:pt x="2070" y="66"/>
                      <a:pt x="2070" y="66"/>
                    </a:cubicBezTo>
                    <a:cubicBezTo>
                      <a:pt x="2070" y="68"/>
                      <a:pt x="2070" y="69"/>
                      <a:pt x="2069" y="71"/>
                    </a:cubicBezTo>
                    <a:cubicBezTo>
                      <a:pt x="2069" y="71"/>
                      <a:pt x="2069" y="71"/>
                      <a:pt x="2069" y="71"/>
                    </a:cubicBezTo>
                    <a:cubicBezTo>
                      <a:pt x="2065" y="61"/>
                      <a:pt x="2058" y="52"/>
                      <a:pt x="2049" y="42"/>
                    </a:cubicBezTo>
                    <a:cubicBezTo>
                      <a:pt x="2056" y="55"/>
                      <a:pt x="2061" y="65"/>
                      <a:pt x="2065" y="75"/>
                    </a:cubicBezTo>
                    <a:cubicBezTo>
                      <a:pt x="2064" y="76"/>
                      <a:pt x="2063" y="77"/>
                      <a:pt x="2062" y="77"/>
                    </a:cubicBezTo>
                    <a:cubicBezTo>
                      <a:pt x="2060" y="73"/>
                      <a:pt x="2058" y="70"/>
                      <a:pt x="2056" y="68"/>
                    </a:cubicBezTo>
                    <a:cubicBezTo>
                      <a:pt x="2055" y="63"/>
                      <a:pt x="2055" y="60"/>
                      <a:pt x="2055" y="60"/>
                    </a:cubicBezTo>
                    <a:cubicBezTo>
                      <a:pt x="2055" y="61"/>
                      <a:pt x="2055" y="64"/>
                      <a:pt x="2055" y="67"/>
                    </a:cubicBezTo>
                    <a:cubicBezTo>
                      <a:pt x="2049" y="57"/>
                      <a:pt x="2041" y="47"/>
                      <a:pt x="2030" y="38"/>
                    </a:cubicBezTo>
                    <a:cubicBezTo>
                      <a:pt x="2040" y="49"/>
                      <a:pt x="2048" y="60"/>
                      <a:pt x="2054" y="71"/>
                    </a:cubicBezTo>
                    <a:cubicBezTo>
                      <a:pt x="2054" y="75"/>
                      <a:pt x="2054" y="80"/>
                      <a:pt x="2053" y="85"/>
                    </a:cubicBezTo>
                    <a:cubicBezTo>
                      <a:pt x="2053" y="84"/>
                      <a:pt x="2053" y="84"/>
                      <a:pt x="2052" y="83"/>
                    </a:cubicBezTo>
                    <a:cubicBezTo>
                      <a:pt x="2052" y="84"/>
                      <a:pt x="2053" y="85"/>
                      <a:pt x="2053" y="86"/>
                    </a:cubicBezTo>
                    <a:cubicBezTo>
                      <a:pt x="2053" y="87"/>
                      <a:pt x="2053" y="88"/>
                      <a:pt x="2053" y="89"/>
                    </a:cubicBezTo>
                    <a:cubicBezTo>
                      <a:pt x="2051" y="92"/>
                      <a:pt x="2050" y="94"/>
                      <a:pt x="2048" y="97"/>
                    </a:cubicBezTo>
                    <a:cubicBezTo>
                      <a:pt x="2048" y="93"/>
                      <a:pt x="2048" y="90"/>
                      <a:pt x="2048" y="87"/>
                    </a:cubicBezTo>
                    <a:cubicBezTo>
                      <a:pt x="2049" y="84"/>
                      <a:pt x="2050" y="82"/>
                      <a:pt x="2050" y="80"/>
                    </a:cubicBezTo>
                    <a:cubicBezTo>
                      <a:pt x="2051" y="81"/>
                      <a:pt x="2051" y="82"/>
                      <a:pt x="2052" y="83"/>
                    </a:cubicBezTo>
                    <a:cubicBezTo>
                      <a:pt x="2052" y="81"/>
                      <a:pt x="2051" y="80"/>
                      <a:pt x="2050" y="79"/>
                    </a:cubicBezTo>
                    <a:cubicBezTo>
                      <a:pt x="2051" y="79"/>
                      <a:pt x="2051" y="78"/>
                      <a:pt x="2051" y="77"/>
                    </a:cubicBezTo>
                    <a:cubicBezTo>
                      <a:pt x="2051" y="77"/>
                      <a:pt x="2050" y="78"/>
                      <a:pt x="2050" y="79"/>
                    </a:cubicBezTo>
                    <a:cubicBezTo>
                      <a:pt x="2049" y="77"/>
                      <a:pt x="2049" y="76"/>
                      <a:pt x="2048" y="75"/>
                    </a:cubicBezTo>
                    <a:cubicBezTo>
                      <a:pt x="2049" y="77"/>
                      <a:pt x="2049" y="78"/>
                      <a:pt x="2050" y="79"/>
                    </a:cubicBezTo>
                    <a:cubicBezTo>
                      <a:pt x="2049" y="80"/>
                      <a:pt x="2048" y="81"/>
                      <a:pt x="2048" y="82"/>
                    </a:cubicBezTo>
                    <a:cubicBezTo>
                      <a:pt x="2048" y="73"/>
                      <a:pt x="2048" y="68"/>
                      <a:pt x="2048" y="68"/>
                    </a:cubicBezTo>
                    <a:cubicBezTo>
                      <a:pt x="2047" y="72"/>
                      <a:pt x="2047" y="78"/>
                      <a:pt x="2046" y="85"/>
                    </a:cubicBezTo>
                    <a:cubicBezTo>
                      <a:pt x="2043" y="90"/>
                      <a:pt x="2041" y="94"/>
                      <a:pt x="2040" y="99"/>
                    </a:cubicBezTo>
                    <a:cubicBezTo>
                      <a:pt x="2040" y="98"/>
                      <a:pt x="2039" y="97"/>
                      <a:pt x="2039" y="96"/>
                    </a:cubicBezTo>
                    <a:cubicBezTo>
                      <a:pt x="2039" y="92"/>
                      <a:pt x="2040" y="89"/>
                      <a:pt x="2040" y="89"/>
                    </a:cubicBezTo>
                    <a:cubicBezTo>
                      <a:pt x="2040" y="91"/>
                      <a:pt x="2039" y="92"/>
                      <a:pt x="2039" y="94"/>
                    </a:cubicBezTo>
                    <a:cubicBezTo>
                      <a:pt x="2038" y="91"/>
                      <a:pt x="2037" y="88"/>
                      <a:pt x="2037" y="85"/>
                    </a:cubicBezTo>
                    <a:cubicBezTo>
                      <a:pt x="2036" y="88"/>
                      <a:pt x="2036" y="91"/>
                      <a:pt x="2036" y="94"/>
                    </a:cubicBezTo>
                    <a:cubicBezTo>
                      <a:pt x="2036" y="97"/>
                      <a:pt x="2036" y="100"/>
                      <a:pt x="2036" y="103"/>
                    </a:cubicBezTo>
                    <a:cubicBezTo>
                      <a:pt x="2035" y="107"/>
                      <a:pt x="2033" y="112"/>
                      <a:pt x="2032" y="116"/>
                    </a:cubicBezTo>
                    <a:cubicBezTo>
                      <a:pt x="2030" y="112"/>
                      <a:pt x="2029" y="108"/>
                      <a:pt x="2028" y="104"/>
                    </a:cubicBezTo>
                    <a:cubicBezTo>
                      <a:pt x="2029" y="109"/>
                      <a:pt x="2030" y="115"/>
                      <a:pt x="2030" y="120"/>
                    </a:cubicBezTo>
                    <a:cubicBezTo>
                      <a:pt x="2029" y="124"/>
                      <a:pt x="2027" y="127"/>
                      <a:pt x="2026" y="130"/>
                    </a:cubicBezTo>
                    <a:cubicBezTo>
                      <a:pt x="2025" y="128"/>
                      <a:pt x="2024" y="126"/>
                      <a:pt x="2024" y="123"/>
                    </a:cubicBezTo>
                    <a:cubicBezTo>
                      <a:pt x="2025" y="115"/>
                      <a:pt x="2027" y="106"/>
                      <a:pt x="2029" y="98"/>
                    </a:cubicBezTo>
                    <a:cubicBezTo>
                      <a:pt x="2030" y="98"/>
                      <a:pt x="2030" y="97"/>
                      <a:pt x="2030" y="96"/>
                    </a:cubicBezTo>
                    <a:cubicBezTo>
                      <a:pt x="2030" y="96"/>
                      <a:pt x="2030" y="97"/>
                      <a:pt x="2029" y="97"/>
                    </a:cubicBezTo>
                    <a:cubicBezTo>
                      <a:pt x="2032" y="86"/>
                      <a:pt x="2035" y="76"/>
                      <a:pt x="2035" y="76"/>
                    </a:cubicBezTo>
                    <a:cubicBezTo>
                      <a:pt x="2030" y="83"/>
                      <a:pt x="2024" y="96"/>
                      <a:pt x="2020" y="109"/>
                    </a:cubicBezTo>
                    <a:cubicBezTo>
                      <a:pt x="2020" y="107"/>
                      <a:pt x="2019" y="106"/>
                      <a:pt x="2019" y="104"/>
                    </a:cubicBezTo>
                    <a:cubicBezTo>
                      <a:pt x="2021" y="97"/>
                      <a:pt x="2024" y="90"/>
                      <a:pt x="2027" y="84"/>
                    </a:cubicBezTo>
                    <a:cubicBezTo>
                      <a:pt x="2024" y="90"/>
                      <a:pt x="2021" y="96"/>
                      <a:pt x="2019" y="102"/>
                    </a:cubicBezTo>
                    <a:cubicBezTo>
                      <a:pt x="2018" y="102"/>
                      <a:pt x="2018" y="101"/>
                      <a:pt x="2018" y="101"/>
                    </a:cubicBezTo>
                    <a:cubicBezTo>
                      <a:pt x="2020" y="77"/>
                      <a:pt x="2016" y="62"/>
                      <a:pt x="2016" y="62"/>
                    </a:cubicBezTo>
                    <a:cubicBezTo>
                      <a:pt x="2017" y="69"/>
                      <a:pt x="2017" y="80"/>
                      <a:pt x="2015" y="91"/>
                    </a:cubicBezTo>
                    <a:cubicBezTo>
                      <a:pt x="2015" y="89"/>
                      <a:pt x="2015" y="88"/>
                      <a:pt x="2014" y="87"/>
                    </a:cubicBezTo>
                    <a:cubicBezTo>
                      <a:pt x="2014" y="88"/>
                      <a:pt x="2014" y="88"/>
                      <a:pt x="2014" y="88"/>
                    </a:cubicBezTo>
                    <a:cubicBezTo>
                      <a:pt x="2014" y="90"/>
                      <a:pt x="2014" y="93"/>
                      <a:pt x="2015" y="96"/>
                    </a:cubicBezTo>
                    <a:cubicBezTo>
                      <a:pt x="2014" y="101"/>
                      <a:pt x="2014" y="105"/>
                      <a:pt x="2013" y="110"/>
                    </a:cubicBezTo>
                    <a:cubicBezTo>
                      <a:pt x="2012" y="109"/>
                      <a:pt x="2012" y="107"/>
                      <a:pt x="2011" y="106"/>
                    </a:cubicBezTo>
                    <a:cubicBezTo>
                      <a:pt x="2012" y="103"/>
                      <a:pt x="2012" y="99"/>
                      <a:pt x="2013" y="96"/>
                    </a:cubicBezTo>
                    <a:cubicBezTo>
                      <a:pt x="2012" y="98"/>
                      <a:pt x="2011" y="100"/>
                      <a:pt x="2010" y="103"/>
                    </a:cubicBezTo>
                    <a:cubicBezTo>
                      <a:pt x="2009" y="101"/>
                      <a:pt x="2008" y="99"/>
                      <a:pt x="2008" y="98"/>
                    </a:cubicBezTo>
                    <a:cubicBezTo>
                      <a:pt x="2008" y="89"/>
                      <a:pt x="2009" y="82"/>
                      <a:pt x="2009" y="82"/>
                    </a:cubicBezTo>
                    <a:cubicBezTo>
                      <a:pt x="2007" y="97"/>
                      <a:pt x="2007" y="97"/>
                      <a:pt x="2007" y="97"/>
                    </a:cubicBezTo>
                    <a:cubicBezTo>
                      <a:pt x="2006" y="94"/>
                      <a:pt x="2005" y="92"/>
                      <a:pt x="2004" y="90"/>
                    </a:cubicBezTo>
                    <a:cubicBezTo>
                      <a:pt x="2004" y="90"/>
                      <a:pt x="2004" y="90"/>
                      <a:pt x="2004" y="90"/>
                    </a:cubicBezTo>
                    <a:cubicBezTo>
                      <a:pt x="2004" y="90"/>
                      <a:pt x="2004" y="90"/>
                      <a:pt x="2004" y="90"/>
                    </a:cubicBezTo>
                    <a:cubicBezTo>
                      <a:pt x="2004" y="89"/>
                      <a:pt x="2004" y="89"/>
                      <a:pt x="2003" y="88"/>
                    </a:cubicBezTo>
                    <a:cubicBezTo>
                      <a:pt x="2003" y="83"/>
                      <a:pt x="2003" y="78"/>
                      <a:pt x="2003" y="73"/>
                    </a:cubicBezTo>
                    <a:cubicBezTo>
                      <a:pt x="2006" y="70"/>
                      <a:pt x="2009" y="66"/>
                      <a:pt x="2012" y="63"/>
                    </a:cubicBezTo>
                    <a:cubicBezTo>
                      <a:pt x="2009" y="66"/>
                      <a:pt x="2006" y="69"/>
                      <a:pt x="2003" y="71"/>
                    </a:cubicBezTo>
                    <a:cubicBezTo>
                      <a:pt x="2003" y="65"/>
                      <a:pt x="2002" y="60"/>
                      <a:pt x="2002" y="60"/>
                    </a:cubicBezTo>
                    <a:cubicBezTo>
                      <a:pt x="2002" y="64"/>
                      <a:pt x="2002" y="68"/>
                      <a:pt x="2002" y="72"/>
                    </a:cubicBezTo>
                    <a:cubicBezTo>
                      <a:pt x="2000" y="74"/>
                      <a:pt x="1999" y="75"/>
                      <a:pt x="1998" y="77"/>
                    </a:cubicBezTo>
                    <a:cubicBezTo>
                      <a:pt x="1997" y="70"/>
                      <a:pt x="1997" y="64"/>
                      <a:pt x="1997" y="64"/>
                    </a:cubicBezTo>
                    <a:cubicBezTo>
                      <a:pt x="1997" y="66"/>
                      <a:pt x="1997" y="71"/>
                      <a:pt x="1996" y="78"/>
                    </a:cubicBezTo>
                    <a:cubicBezTo>
                      <a:pt x="1993" y="81"/>
                      <a:pt x="1991" y="85"/>
                      <a:pt x="1989" y="88"/>
                    </a:cubicBezTo>
                    <a:cubicBezTo>
                      <a:pt x="1989" y="64"/>
                      <a:pt x="1988" y="42"/>
                      <a:pt x="1988" y="42"/>
                    </a:cubicBezTo>
                    <a:cubicBezTo>
                      <a:pt x="1989" y="55"/>
                      <a:pt x="1986" y="77"/>
                      <a:pt x="1984" y="96"/>
                    </a:cubicBezTo>
                    <a:cubicBezTo>
                      <a:pt x="1982" y="100"/>
                      <a:pt x="1980" y="104"/>
                      <a:pt x="1979" y="107"/>
                    </a:cubicBezTo>
                    <a:cubicBezTo>
                      <a:pt x="1978" y="107"/>
                      <a:pt x="1978" y="106"/>
                      <a:pt x="1978" y="106"/>
                    </a:cubicBezTo>
                    <a:cubicBezTo>
                      <a:pt x="1979" y="87"/>
                      <a:pt x="1982" y="70"/>
                      <a:pt x="1982" y="70"/>
                    </a:cubicBezTo>
                    <a:cubicBezTo>
                      <a:pt x="1980" y="74"/>
                      <a:pt x="1977" y="98"/>
                      <a:pt x="1975" y="117"/>
                    </a:cubicBezTo>
                    <a:cubicBezTo>
                      <a:pt x="1975" y="118"/>
                      <a:pt x="1975" y="119"/>
                      <a:pt x="1975" y="120"/>
                    </a:cubicBezTo>
                    <a:cubicBezTo>
                      <a:pt x="1975" y="119"/>
                      <a:pt x="1975" y="119"/>
                      <a:pt x="1975" y="118"/>
                    </a:cubicBezTo>
                    <a:cubicBezTo>
                      <a:pt x="1975" y="119"/>
                      <a:pt x="1975" y="119"/>
                      <a:pt x="1975" y="120"/>
                    </a:cubicBezTo>
                    <a:cubicBezTo>
                      <a:pt x="1974" y="121"/>
                      <a:pt x="1974" y="121"/>
                      <a:pt x="1974" y="122"/>
                    </a:cubicBezTo>
                    <a:cubicBezTo>
                      <a:pt x="1974" y="115"/>
                      <a:pt x="1974" y="108"/>
                      <a:pt x="1974" y="101"/>
                    </a:cubicBezTo>
                    <a:cubicBezTo>
                      <a:pt x="1974" y="101"/>
                      <a:pt x="1974" y="100"/>
                      <a:pt x="1974" y="100"/>
                    </a:cubicBezTo>
                    <a:cubicBezTo>
                      <a:pt x="1974" y="100"/>
                      <a:pt x="1974" y="101"/>
                      <a:pt x="1974" y="101"/>
                    </a:cubicBezTo>
                    <a:cubicBezTo>
                      <a:pt x="1974" y="98"/>
                      <a:pt x="1974" y="94"/>
                      <a:pt x="1973" y="91"/>
                    </a:cubicBezTo>
                    <a:cubicBezTo>
                      <a:pt x="1975" y="88"/>
                      <a:pt x="1977" y="85"/>
                      <a:pt x="1979" y="83"/>
                    </a:cubicBezTo>
                    <a:cubicBezTo>
                      <a:pt x="1977" y="85"/>
                      <a:pt x="1975" y="87"/>
                      <a:pt x="1973" y="90"/>
                    </a:cubicBezTo>
                    <a:cubicBezTo>
                      <a:pt x="1973" y="79"/>
                      <a:pt x="1972" y="69"/>
                      <a:pt x="1972" y="61"/>
                    </a:cubicBezTo>
                    <a:cubicBezTo>
                      <a:pt x="1971" y="73"/>
                      <a:pt x="1969" y="87"/>
                      <a:pt x="1967" y="100"/>
                    </a:cubicBezTo>
                    <a:cubicBezTo>
                      <a:pt x="1963" y="107"/>
                      <a:pt x="1960" y="115"/>
                      <a:pt x="1958" y="123"/>
                    </a:cubicBezTo>
                    <a:cubicBezTo>
                      <a:pt x="1959" y="109"/>
                      <a:pt x="1960" y="92"/>
                      <a:pt x="1961" y="80"/>
                    </a:cubicBezTo>
                    <a:cubicBezTo>
                      <a:pt x="1963" y="73"/>
                      <a:pt x="1964" y="67"/>
                      <a:pt x="1964" y="61"/>
                    </a:cubicBezTo>
                    <a:cubicBezTo>
                      <a:pt x="1964" y="60"/>
                      <a:pt x="1964" y="60"/>
                      <a:pt x="1964" y="60"/>
                    </a:cubicBezTo>
                    <a:cubicBezTo>
                      <a:pt x="1955" y="75"/>
                      <a:pt x="1951" y="88"/>
                      <a:pt x="1949" y="102"/>
                    </a:cubicBezTo>
                    <a:cubicBezTo>
                      <a:pt x="1949" y="102"/>
                      <a:pt x="1949" y="101"/>
                      <a:pt x="1949" y="101"/>
                    </a:cubicBezTo>
                    <a:cubicBezTo>
                      <a:pt x="1950" y="68"/>
                      <a:pt x="1953" y="30"/>
                      <a:pt x="1953" y="30"/>
                    </a:cubicBezTo>
                    <a:cubicBezTo>
                      <a:pt x="1951" y="38"/>
                      <a:pt x="1948" y="60"/>
                      <a:pt x="1946" y="83"/>
                    </a:cubicBezTo>
                    <a:cubicBezTo>
                      <a:pt x="1943" y="87"/>
                      <a:pt x="1940" y="92"/>
                      <a:pt x="1938" y="97"/>
                    </a:cubicBezTo>
                    <a:cubicBezTo>
                      <a:pt x="1938" y="91"/>
                      <a:pt x="1937" y="85"/>
                      <a:pt x="1937" y="79"/>
                    </a:cubicBezTo>
                    <a:cubicBezTo>
                      <a:pt x="1937" y="78"/>
                      <a:pt x="1937" y="78"/>
                      <a:pt x="1938" y="78"/>
                    </a:cubicBezTo>
                    <a:cubicBezTo>
                      <a:pt x="1937" y="78"/>
                      <a:pt x="1937" y="78"/>
                      <a:pt x="1937" y="78"/>
                    </a:cubicBezTo>
                    <a:cubicBezTo>
                      <a:pt x="1935" y="58"/>
                      <a:pt x="1934" y="41"/>
                      <a:pt x="1934" y="41"/>
                    </a:cubicBezTo>
                    <a:cubicBezTo>
                      <a:pt x="1935" y="52"/>
                      <a:pt x="1935" y="67"/>
                      <a:pt x="1934" y="82"/>
                    </a:cubicBezTo>
                    <a:cubicBezTo>
                      <a:pt x="1932" y="84"/>
                      <a:pt x="1930" y="87"/>
                      <a:pt x="1928" y="92"/>
                    </a:cubicBezTo>
                    <a:cubicBezTo>
                      <a:pt x="1927" y="82"/>
                      <a:pt x="1928" y="72"/>
                      <a:pt x="1928" y="68"/>
                    </a:cubicBezTo>
                    <a:cubicBezTo>
                      <a:pt x="1927" y="77"/>
                      <a:pt x="1926" y="88"/>
                      <a:pt x="1924" y="99"/>
                    </a:cubicBezTo>
                    <a:cubicBezTo>
                      <a:pt x="1922" y="94"/>
                      <a:pt x="1921" y="89"/>
                      <a:pt x="1919" y="84"/>
                    </a:cubicBezTo>
                    <a:cubicBezTo>
                      <a:pt x="1921" y="90"/>
                      <a:pt x="1922" y="96"/>
                      <a:pt x="1923" y="101"/>
                    </a:cubicBezTo>
                    <a:cubicBezTo>
                      <a:pt x="1923" y="105"/>
                      <a:pt x="1922" y="109"/>
                      <a:pt x="1921" y="113"/>
                    </a:cubicBezTo>
                    <a:cubicBezTo>
                      <a:pt x="1921" y="110"/>
                      <a:pt x="1921" y="108"/>
                      <a:pt x="1921" y="105"/>
                    </a:cubicBezTo>
                    <a:cubicBezTo>
                      <a:pt x="1920" y="108"/>
                      <a:pt x="1920" y="115"/>
                      <a:pt x="1920" y="119"/>
                    </a:cubicBezTo>
                    <a:cubicBezTo>
                      <a:pt x="1919" y="120"/>
                      <a:pt x="1919" y="122"/>
                      <a:pt x="1919" y="124"/>
                    </a:cubicBezTo>
                    <a:cubicBezTo>
                      <a:pt x="1918" y="125"/>
                      <a:pt x="1918" y="127"/>
                      <a:pt x="1918" y="128"/>
                    </a:cubicBezTo>
                    <a:cubicBezTo>
                      <a:pt x="1917" y="124"/>
                      <a:pt x="1916" y="120"/>
                      <a:pt x="1915" y="116"/>
                    </a:cubicBezTo>
                    <a:cubicBezTo>
                      <a:pt x="1916" y="108"/>
                      <a:pt x="1917" y="100"/>
                      <a:pt x="1917" y="94"/>
                    </a:cubicBezTo>
                    <a:cubicBezTo>
                      <a:pt x="1918" y="92"/>
                      <a:pt x="1918" y="91"/>
                      <a:pt x="1919" y="89"/>
                    </a:cubicBezTo>
                    <a:cubicBezTo>
                      <a:pt x="1918" y="90"/>
                      <a:pt x="1918" y="91"/>
                      <a:pt x="1917" y="92"/>
                    </a:cubicBezTo>
                    <a:cubicBezTo>
                      <a:pt x="1918" y="87"/>
                      <a:pt x="1918" y="83"/>
                      <a:pt x="1918" y="83"/>
                    </a:cubicBezTo>
                    <a:cubicBezTo>
                      <a:pt x="1918" y="85"/>
                      <a:pt x="1917" y="89"/>
                      <a:pt x="1916" y="93"/>
                    </a:cubicBezTo>
                    <a:cubicBezTo>
                      <a:pt x="1915" y="96"/>
                      <a:pt x="1913" y="99"/>
                      <a:pt x="1912" y="102"/>
                    </a:cubicBezTo>
                    <a:cubicBezTo>
                      <a:pt x="1911" y="101"/>
                      <a:pt x="1911" y="100"/>
                      <a:pt x="1911" y="99"/>
                    </a:cubicBezTo>
                    <a:cubicBezTo>
                      <a:pt x="1913" y="80"/>
                      <a:pt x="1915" y="62"/>
                      <a:pt x="1915" y="62"/>
                    </a:cubicBezTo>
                    <a:cubicBezTo>
                      <a:pt x="1913" y="66"/>
                      <a:pt x="1911" y="80"/>
                      <a:pt x="1909" y="95"/>
                    </a:cubicBezTo>
                    <a:cubicBezTo>
                      <a:pt x="1909" y="94"/>
                      <a:pt x="1908" y="92"/>
                      <a:pt x="1907" y="90"/>
                    </a:cubicBezTo>
                    <a:cubicBezTo>
                      <a:pt x="1908" y="92"/>
                      <a:pt x="1909" y="94"/>
                      <a:pt x="1909" y="96"/>
                    </a:cubicBezTo>
                    <a:cubicBezTo>
                      <a:pt x="1909" y="101"/>
                      <a:pt x="1908" y="106"/>
                      <a:pt x="1908" y="110"/>
                    </a:cubicBezTo>
                    <a:cubicBezTo>
                      <a:pt x="1907" y="113"/>
                      <a:pt x="1906" y="116"/>
                      <a:pt x="1905" y="118"/>
                    </a:cubicBezTo>
                    <a:cubicBezTo>
                      <a:pt x="1903" y="94"/>
                      <a:pt x="1898" y="64"/>
                      <a:pt x="1898" y="64"/>
                    </a:cubicBezTo>
                    <a:cubicBezTo>
                      <a:pt x="1898" y="64"/>
                      <a:pt x="1898" y="73"/>
                      <a:pt x="1899" y="82"/>
                    </a:cubicBezTo>
                    <a:cubicBezTo>
                      <a:pt x="1900" y="88"/>
                      <a:pt x="1899" y="98"/>
                      <a:pt x="1897" y="108"/>
                    </a:cubicBezTo>
                    <a:cubicBezTo>
                      <a:pt x="1896" y="111"/>
                      <a:pt x="1895" y="114"/>
                      <a:pt x="1894" y="117"/>
                    </a:cubicBezTo>
                    <a:cubicBezTo>
                      <a:pt x="1894" y="108"/>
                      <a:pt x="1893" y="99"/>
                      <a:pt x="1891" y="90"/>
                    </a:cubicBezTo>
                    <a:cubicBezTo>
                      <a:pt x="1894" y="78"/>
                      <a:pt x="1899" y="66"/>
                      <a:pt x="1898" y="56"/>
                    </a:cubicBezTo>
                    <a:cubicBezTo>
                      <a:pt x="1895" y="62"/>
                      <a:pt x="1892" y="67"/>
                      <a:pt x="1890" y="72"/>
                    </a:cubicBezTo>
                    <a:cubicBezTo>
                      <a:pt x="1893" y="34"/>
                      <a:pt x="1886" y="19"/>
                      <a:pt x="1886" y="19"/>
                    </a:cubicBezTo>
                    <a:cubicBezTo>
                      <a:pt x="1886" y="19"/>
                      <a:pt x="1889" y="31"/>
                      <a:pt x="1888" y="54"/>
                    </a:cubicBezTo>
                    <a:cubicBezTo>
                      <a:pt x="1887" y="61"/>
                      <a:pt x="1886" y="74"/>
                      <a:pt x="1885" y="88"/>
                    </a:cubicBezTo>
                    <a:cubicBezTo>
                      <a:pt x="1883" y="92"/>
                      <a:pt x="1882" y="97"/>
                      <a:pt x="1882" y="101"/>
                    </a:cubicBezTo>
                    <a:cubicBezTo>
                      <a:pt x="1881" y="98"/>
                      <a:pt x="1880" y="95"/>
                      <a:pt x="1878" y="91"/>
                    </a:cubicBezTo>
                    <a:cubicBezTo>
                      <a:pt x="1879" y="89"/>
                      <a:pt x="1879" y="87"/>
                      <a:pt x="1880" y="85"/>
                    </a:cubicBezTo>
                    <a:cubicBezTo>
                      <a:pt x="1879" y="87"/>
                      <a:pt x="1879" y="88"/>
                      <a:pt x="1878" y="90"/>
                    </a:cubicBezTo>
                    <a:cubicBezTo>
                      <a:pt x="1878" y="89"/>
                      <a:pt x="1877" y="88"/>
                      <a:pt x="1877" y="87"/>
                    </a:cubicBezTo>
                    <a:cubicBezTo>
                      <a:pt x="1877" y="83"/>
                      <a:pt x="1877" y="78"/>
                      <a:pt x="1877" y="74"/>
                    </a:cubicBezTo>
                    <a:cubicBezTo>
                      <a:pt x="1877" y="46"/>
                      <a:pt x="1867" y="40"/>
                      <a:pt x="1867" y="40"/>
                    </a:cubicBezTo>
                    <a:cubicBezTo>
                      <a:pt x="1867" y="40"/>
                      <a:pt x="1873" y="44"/>
                      <a:pt x="1873" y="70"/>
                    </a:cubicBezTo>
                    <a:cubicBezTo>
                      <a:pt x="1873" y="84"/>
                      <a:pt x="1868" y="108"/>
                      <a:pt x="1863" y="125"/>
                    </a:cubicBezTo>
                    <a:cubicBezTo>
                      <a:pt x="1863" y="123"/>
                      <a:pt x="1863" y="120"/>
                      <a:pt x="1862" y="118"/>
                    </a:cubicBezTo>
                    <a:cubicBezTo>
                      <a:pt x="1863" y="111"/>
                      <a:pt x="1864" y="105"/>
                      <a:pt x="1864" y="98"/>
                    </a:cubicBezTo>
                    <a:cubicBezTo>
                      <a:pt x="1863" y="101"/>
                      <a:pt x="1862" y="104"/>
                      <a:pt x="1862" y="107"/>
                    </a:cubicBezTo>
                    <a:cubicBezTo>
                      <a:pt x="1862" y="107"/>
                      <a:pt x="1862" y="106"/>
                      <a:pt x="1862" y="106"/>
                    </a:cubicBezTo>
                    <a:cubicBezTo>
                      <a:pt x="1862" y="97"/>
                      <a:pt x="1863" y="83"/>
                      <a:pt x="1869" y="75"/>
                    </a:cubicBezTo>
                    <a:cubicBezTo>
                      <a:pt x="1866" y="77"/>
                      <a:pt x="1863" y="82"/>
                      <a:pt x="1861" y="87"/>
                    </a:cubicBezTo>
                    <a:cubicBezTo>
                      <a:pt x="1862" y="78"/>
                      <a:pt x="1862" y="71"/>
                      <a:pt x="1862" y="71"/>
                    </a:cubicBezTo>
                    <a:cubicBezTo>
                      <a:pt x="1861" y="75"/>
                      <a:pt x="1858" y="97"/>
                      <a:pt x="1854" y="116"/>
                    </a:cubicBezTo>
                    <a:cubicBezTo>
                      <a:pt x="1854" y="114"/>
                      <a:pt x="1854" y="112"/>
                      <a:pt x="1853" y="110"/>
                    </a:cubicBezTo>
                    <a:cubicBezTo>
                      <a:pt x="1854" y="99"/>
                      <a:pt x="1855" y="87"/>
                      <a:pt x="1856" y="78"/>
                    </a:cubicBezTo>
                    <a:cubicBezTo>
                      <a:pt x="1858" y="71"/>
                      <a:pt x="1860" y="63"/>
                      <a:pt x="1862" y="55"/>
                    </a:cubicBezTo>
                    <a:cubicBezTo>
                      <a:pt x="1862" y="54"/>
                      <a:pt x="1862" y="52"/>
                      <a:pt x="1862" y="51"/>
                    </a:cubicBezTo>
                    <a:cubicBezTo>
                      <a:pt x="1860" y="54"/>
                      <a:pt x="1859" y="57"/>
                      <a:pt x="1858" y="60"/>
                    </a:cubicBezTo>
                    <a:cubicBezTo>
                      <a:pt x="1858" y="60"/>
                      <a:pt x="1858" y="59"/>
                      <a:pt x="1858" y="59"/>
                    </a:cubicBezTo>
                    <a:cubicBezTo>
                      <a:pt x="1858" y="60"/>
                      <a:pt x="1858" y="60"/>
                      <a:pt x="1858" y="60"/>
                    </a:cubicBezTo>
                    <a:cubicBezTo>
                      <a:pt x="1854" y="70"/>
                      <a:pt x="1851" y="80"/>
                      <a:pt x="1848" y="89"/>
                    </a:cubicBezTo>
                    <a:cubicBezTo>
                      <a:pt x="1854" y="30"/>
                      <a:pt x="1851" y="15"/>
                      <a:pt x="1850" y="13"/>
                    </a:cubicBezTo>
                    <a:cubicBezTo>
                      <a:pt x="1850" y="15"/>
                      <a:pt x="1851" y="22"/>
                      <a:pt x="1847" y="56"/>
                    </a:cubicBezTo>
                    <a:cubicBezTo>
                      <a:pt x="1845" y="68"/>
                      <a:pt x="1844" y="80"/>
                      <a:pt x="1842" y="91"/>
                    </a:cubicBezTo>
                    <a:cubicBezTo>
                      <a:pt x="1841" y="85"/>
                      <a:pt x="1839" y="79"/>
                      <a:pt x="1837" y="74"/>
                    </a:cubicBezTo>
                    <a:cubicBezTo>
                      <a:pt x="1838" y="51"/>
                      <a:pt x="1839" y="31"/>
                      <a:pt x="1839" y="31"/>
                    </a:cubicBezTo>
                    <a:cubicBezTo>
                      <a:pt x="1837" y="38"/>
                      <a:pt x="1835" y="53"/>
                      <a:pt x="1834" y="69"/>
                    </a:cubicBezTo>
                    <a:cubicBezTo>
                      <a:pt x="1833" y="68"/>
                      <a:pt x="1832" y="67"/>
                      <a:pt x="1831" y="65"/>
                    </a:cubicBezTo>
                    <a:cubicBezTo>
                      <a:pt x="1832" y="67"/>
                      <a:pt x="1833" y="69"/>
                      <a:pt x="1834" y="71"/>
                    </a:cubicBezTo>
                    <a:cubicBezTo>
                      <a:pt x="1834" y="71"/>
                      <a:pt x="1834" y="72"/>
                      <a:pt x="1834" y="73"/>
                    </a:cubicBezTo>
                    <a:cubicBezTo>
                      <a:pt x="1831" y="77"/>
                      <a:pt x="1828" y="81"/>
                      <a:pt x="1826" y="86"/>
                    </a:cubicBezTo>
                    <a:cubicBezTo>
                      <a:pt x="1825" y="85"/>
                      <a:pt x="1825" y="84"/>
                      <a:pt x="1824" y="83"/>
                    </a:cubicBezTo>
                    <a:cubicBezTo>
                      <a:pt x="1822" y="61"/>
                      <a:pt x="1819" y="38"/>
                      <a:pt x="1816" y="28"/>
                    </a:cubicBezTo>
                    <a:cubicBezTo>
                      <a:pt x="1816" y="28"/>
                      <a:pt x="1820" y="54"/>
                      <a:pt x="1823" y="83"/>
                    </a:cubicBezTo>
                    <a:cubicBezTo>
                      <a:pt x="1822" y="82"/>
                      <a:pt x="1821" y="81"/>
                      <a:pt x="1820" y="80"/>
                    </a:cubicBezTo>
                    <a:cubicBezTo>
                      <a:pt x="1822" y="81"/>
                      <a:pt x="1823" y="82"/>
                      <a:pt x="1824" y="84"/>
                    </a:cubicBezTo>
                    <a:cubicBezTo>
                      <a:pt x="1824" y="85"/>
                      <a:pt x="1824" y="86"/>
                      <a:pt x="1824" y="88"/>
                    </a:cubicBezTo>
                    <a:cubicBezTo>
                      <a:pt x="1824" y="86"/>
                      <a:pt x="1824" y="85"/>
                      <a:pt x="1824" y="84"/>
                    </a:cubicBezTo>
                    <a:cubicBezTo>
                      <a:pt x="1824" y="85"/>
                      <a:pt x="1825" y="86"/>
                      <a:pt x="1826" y="87"/>
                    </a:cubicBezTo>
                    <a:cubicBezTo>
                      <a:pt x="1825" y="88"/>
                      <a:pt x="1825" y="89"/>
                      <a:pt x="1824" y="90"/>
                    </a:cubicBezTo>
                    <a:cubicBezTo>
                      <a:pt x="1824" y="88"/>
                      <a:pt x="1824" y="88"/>
                      <a:pt x="1824" y="88"/>
                    </a:cubicBezTo>
                    <a:cubicBezTo>
                      <a:pt x="1824" y="88"/>
                      <a:pt x="1824" y="89"/>
                      <a:pt x="1824" y="90"/>
                    </a:cubicBezTo>
                    <a:cubicBezTo>
                      <a:pt x="1822" y="95"/>
                      <a:pt x="1821" y="100"/>
                      <a:pt x="1819" y="105"/>
                    </a:cubicBezTo>
                    <a:cubicBezTo>
                      <a:pt x="1819" y="105"/>
                      <a:pt x="1819" y="105"/>
                      <a:pt x="1819" y="105"/>
                    </a:cubicBezTo>
                    <a:cubicBezTo>
                      <a:pt x="1819" y="104"/>
                      <a:pt x="1819" y="104"/>
                      <a:pt x="1819" y="103"/>
                    </a:cubicBezTo>
                    <a:cubicBezTo>
                      <a:pt x="1819" y="104"/>
                      <a:pt x="1819" y="104"/>
                      <a:pt x="1819" y="105"/>
                    </a:cubicBezTo>
                    <a:cubicBezTo>
                      <a:pt x="1816" y="95"/>
                      <a:pt x="1814" y="87"/>
                      <a:pt x="1812" y="81"/>
                    </a:cubicBezTo>
                    <a:cubicBezTo>
                      <a:pt x="1813" y="85"/>
                      <a:pt x="1814" y="90"/>
                      <a:pt x="1815" y="95"/>
                    </a:cubicBezTo>
                    <a:cubicBezTo>
                      <a:pt x="1815" y="100"/>
                      <a:pt x="1814" y="104"/>
                      <a:pt x="1813" y="109"/>
                    </a:cubicBezTo>
                    <a:cubicBezTo>
                      <a:pt x="1814" y="104"/>
                      <a:pt x="1815" y="100"/>
                      <a:pt x="1815" y="95"/>
                    </a:cubicBezTo>
                    <a:cubicBezTo>
                      <a:pt x="1816" y="100"/>
                      <a:pt x="1817" y="105"/>
                      <a:pt x="1818" y="110"/>
                    </a:cubicBezTo>
                    <a:cubicBezTo>
                      <a:pt x="1818" y="110"/>
                      <a:pt x="1818" y="111"/>
                      <a:pt x="1818" y="111"/>
                    </a:cubicBezTo>
                    <a:cubicBezTo>
                      <a:pt x="1817" y="116"/>
                      <a:pt x="1815" y="122"/>
                      <a:pt x="1812" y="127"/>
                    </a:cubicBezTo>
                    <a:cubicBezTo>
                      <a:pt x="1812" y="125"/>
                      <a:pt x="1811" y="123"/>
                      <a:pt x="1811" y="120"/>
                    </a:cubicBezTo>
                    <a:cubicBezTo>
                      <a:pt x="1812" y="117"/>
                      <a:pt x="1813" y="113"/>
                      <a:pt x="1813" y="109"/>
                    </a:cubicBezTo>
                    <a:cubicBezTo>
                      <a:pt x="1813" y="112"/>
                      <a:pt x="1812" y="116"/>
                      <a:pt x="1811" y="119"/>
                    </a:cubicBezTo>
                    <a:cubicBezTo>
                      <a:pt x="1809" y="111"/>
                      <a:pt x="1807" y="103"/>
                      <a:pt x="1807" y="95"/>
                    </a:cubicBezTo>
                    <a:cubicBezTo>
                      <a:pt x="1807" y="96"/>
                      <a:pt x="1807" y="96"/>
                      <a:pt x="1807" y="96"/>
                    </a:cubicBezTo>
                    <a:cubicBezTo>
                      <a:pt x="1807" y="98"/>
                      <a:pt x="1807" y="98"/>
                      <a:pt x="1807" y="98"/>
                    </a:cubicBezTo>
                    <a:cubicBezTo>
                      <a:pt x="1807" y="97"/>
                      <a:pt x="1807" y="96"/>
                      <a:pt x="1807" y="95"/>
                    </a:cubicBezTo>
                    <a:cubicBezTo>
                      <a:pt x="1807" y="84"/>
                      <a:pt x="1805" y="69"/>
                      <a:pt x="1799" y="60"/>
                    </a:cubicBezTo>
                    <a:cubicBezTo>
                      <a:pt x="1803" y="70"/>
                      <a:pt x="1805" y="82"/>
                      <a:pt x="1805" y="93"/>
                    </a:cubicBezTo>
                    <a:cubicBezTo>
                      <a:pt x="1805" y="101"/>
                      <a:pt x="1803" y="109"/>
                      <a:pt x="1801" y="116"/>
                    </a:cubicBezTo>
                    <a:cubicBezTo>
                      <a:pt x="1799" y="115"/>
                      <a:pt x="1799" y="117"/>
                      <a:pt x="1800" y="120"/>
                    </a:cubicBezTo>
                    <a:cubicBezTo>
                      <a:pt x="1800" y="121"/>
                      <a:pt x="1799" y="121"/>
                      <a:pt x="1799" y="122"/>
                    </a:cubicBezTo>
                    <a:cubicBezTo>
                      <a:pt x="1798" y="119"/>
                      <a:pt x="1797" y="115"/>
                      <a:pt x="1796" y="112"/>
                    </a:cubicBezTo>
                    <a:cubicBezTo>
                      <a:pt x="1797" y="107"/>
                      <a:pt x="1797" y="103"/>
                      <a:pt x="1797" y="98"/>
                    </a:cubicBezTo>
                    <a:cubicBezTo>
                      <a:pt x="1797" y="90"/>
                      <a:pt x="1796" y="82"/>
                      <a:pt x="1794" y="74"/>
                    </a:cubicBezTo>
                    <a:cubicBezTo>
                      <a:pt x="1793" y="83"/>
                      <a:pt x="1793" y="93"/>
                      <a:pt x="1793" y="102"/>
                    </a:cubicBezTo>
                    <a:cubicBezTo>
                      <a:pt x="1790" y="94"/>
                      <a:pt x="1787" y="86"/>
                      <a:pt x="1785" y="81"/>
                    </a:cubicBezTo>
                    <a:cubicBezTo>
                      <a:pt x="1785" y="86"/>
                      <a:pt x="1785" y="86"/>
                      <a:pt x="1785" y="86"/>
                    </a:cubicBezTo>
                    <a:cubicBezTo>
                      <a:pt x="1785" y="97"/>
                      <a:pt x="1788" y="108"/>
                      <a:pt x="1792" y="118"/>
                    </a:cubicBezTo>
                    <a:cubicBezTo>
                      <a:pt x="1791" y="119"/>
                      <a:pt x="1791" y="120"/>
                      <a:pt x="1791" y="121"/>
                    </a:cubicBezTo>
                    <a:cubicBezTo>
                      <a:pt x="1791" y="123"/>
                      <a:pt x="1790" y="126"/>
                      <a:pt x="1789" y="128"/>
                    </a:cubicBezTo>
                    <a:cubicBezTo>
                      <a:pt x="1786" y="121"/>
                      <a:pt x="1784" y="113"/>
                      <a:pt x="1782" y="106"/>
                    </a:cubicBezTo>
                    <a:cubicBezTo>
                      <a:pt x="1782" y="101"/>
                      <a:pt x="1781" y="96"/>
                      <a:pt x="1780" y="92"/>
                    </a:cubicBezTo>
                    <a:cubicBezTo>
                      <a:pt x="1780" y="91"/>
                      <a:pt x="1780" y="90"/>
                      <a:pt x="1780" y="89"/>
                    </a:cubicBezTo>
                    <a:cubicBezTo>
                      <a:pt x="1780" y="90"/>
                      <a:pt x="1780" y="90"/>
                      <a:pt x="1780" y="91"/>
                    </a:cubicBezTo>
                    <a:cubicBezTo>
                      <a:pt x="1779" y="85"/>
                      <a:pt x="1777" y="79"/>
                      <a:pt x="1774" y="73"/>
                    </a:cubicBezTo>
                    <a:cubicBezTo>
                      <a:pt x="1774" y="73"/>
                      <a:pt x="1774" y="72"/>
                      <a:pt x="1774" y="71"/>
                    </a:cubicBezTo>
                    <a:cubicBezTo>
                      <a:pt x="1774" y="71"/>
                      <a:pt x="1773" y="72"/>
                      <a:pt x="1773" y="73"/>
                    </a:cubicBezTo>
                    <a:cubicBezTo>
                      <a:pt x="1773" y="72"/>
                      <a:pt x="1773" y="71"/>
                      <a:pt x="1772" y="71"/>
                    </a:cubicBezTo>
                    <a:cubicBezTo>
                      <a:pt x="1772" y="72"/>
                      <a:pt x="1773" y="73"/>
                      <a:pt x="1773" y="73"/>
                    </a:cubicBezTo>
                    <a:cubicBezTo>
                      <a:pt x="1770" y="79"/>
                      <a:pt x="1768" y="85"/>
                      <a:pt x="1766" y="91"/>
                    </a:cubicBezTo>
                    <a:cubicBezTo>
                      <a:pt x="1766" y="90"/>
                      <a:pt x="1766" y="90"/>
                      <a:pt x="1766" y="89"/>
                    </a:cubicBezTo>
                    <a:cubicBezTo>
                      <a:pt x="1766" y="90"/>
                      <a:pt x="1766" y="91"/>
                      <a:pt x="1766" y="92"/>
                    </a:cubicBezTo>
                    <a:cubicBezTo>
                      <a:pt x="1765" y="96"/>
                      <a:pt x="1765" y="101"/>
                      <a:pt x="1764" y="106"/>
                    </a:cubicBezTo>
                    <a:cubicBezTo>
                      <a:pt x="1763" y="113"/>
                      <a:pt x="1760" y="121"/>
                      <a:pt x="1757" y="128"/>
                    </a:cubicBezTo>
                    <a:cubicBezTo>
                      <a:pt x="1756" y="126"/>
                      <a:pt x="1756" y="123"/>
                      <a:pt x="1755" y="121"/>
                    </a:cubicBezTo>
                    <a:cubicBezTo>
                      <a:pt x="1755" y="120"/>
                      <a:pt x="1755" y="119"/>
                      <a:pt x="1755" y="118"/>
                    </a:cubicBezTo>
                    <a:cubicBezTo>
                      <a:pt x="1758" y="108"/>
                      <a:pt x="1761" y="97"/>
                      <a:pt x="1761" y="86"/>
                    </a:cubicBezTo>
                    <a:cubicBezTo>
                      <a:pt x="1761" y="81"/>
                      <a:pt x="1761" y="81"/>
                      <a:pt x="1761" y="81"/>
                    </a:cubicBezTo>
                    <a:cubicBezTo>
                      <a:pt x="1759" y="86"/>
                      <a:pt x="1756" y="94"/>
                      <a:pt x="1753" y="102"/>
                    </a:cubicBezTo>
                    <a:cubicBezTo>
                      <a:pt x="1753" y="93"/>
                      <a:pt x="1754" y="83"/>
                      <a:pt x="1752" y="74"/>
                    </a:cubicBezTo>
                    <a:cubicBezTo>
                      <a:pt x="1750" y="82"/>
                      <a:pt x="1749" y="90"/>
                      <a:pt x="1749" y="98"/>
                    </a:cubicBezTo>
                    <a:cubicBezTo>
                      <a:pt x="1749" y="103"/>
                      <a:pt x="1750" y="107"/>
                      <a:pt x="1750" y="112"/>
                    </a:cubicBezTo>
                    <a:cubicBezTo>
                      <a:pt x="1749" y="115"/>
                      <a:pt x="1748" y="119"/>
                      <a:pt x="1747" y="122"/>
                    </a:cubicBezTo>
                    <a:cubicBezTo>
                      <a:pt x="1744" y="112"/>
                      <a:pt x="1741" y="103"/>
                      <a:pt x="1741" y="93"/>
                    </a:cubicBezTo>
                    <a:cubicBezTo>
                      <a:pt x="1741" y="82"/>
                      <a:pt x="1743" y="70"/>
                      <a:pt x="1747" y="60"/>
                    </a:cubicBezTo>
                    <a:cubicBezTo>
                      <a:pt x="1742" y="69"/>
                      <a:pt x="1740" y="84"/>
                      <a:pt x="1740" y="95"/>
                    </a:cubicBezTo>
                    <a:cubicBezTo>
                      <a:pt x="1740" y="96"/>
                      <a:pt x="1740" y="97"/>
                      <a:pt x="1740" y="98"/>
                    </a:cubicBezTo>
                    <a:cubicBezTo>
                      <a:pt x="1739" y="96"/>
                      <a:pt x="1739" y="96"/>
                      <a:pt x="1739" y="96"/>
                    </a:cubicBezTo>
                    <a:cubicBezTo>
                      <a:pt x="1739" y="95"/>
                      <a:pt x="1739" y="95"/>
                      <a:pt x="1739" y="95"/>
                    </a:cubicBezTo>
                    <a:cubicBezTo>
                      <a:pt x="1739" y="103"/>
                      <a:pt x="1738" y="111"/>
                      <a:pt x="1736" y="119"/>
                    </a:cubicBezTo>
                    <a:cubicBezTo>
                      <a:pt x="1735" y="116"/>
                      <a:pt x="1734" y="112"/>
                      <a:pt x="1733" y="109"/>
                    </a:cubicBezTo>
                    <a:cubicBezTo>
                      <a:pt x="1734" y="113"/>
                      <a:pt x="1735" y="117"/>
                      <a:pt x="1735" y="120"/>
                    </a:cubicBezTo>
                    <a:cubicBezTo>
                      <a:pt x="1735" y="123"/>
                      <a:pt x="1734" y="125"/>
                      <a:pt x="1734" y="127"/>
                    </a:cubicBezTo>
                    <a:cubicBezTo>
                      <a:pt x="1732" y="122"/>
                      <a:pt x="1730" y="116"/>
                      <a:pt x="1728" y="111"/>
                    </a:cubicBezTo>
                    <a:cubicBezTo>
                      <a:pt x="1728" y="109"/>
                      <a:pt x="1728" y="108"/>
                      <a:pt x="1727" y="107"/>
                    </a:cubicBezTo>
                    <a:cubicBezTo>
                      <a:pt x="1727" y="106"/>
                      <a:pt x="1727" y="104"/>
                      <a:pt x="1727" y="103"/>
                    </a:cubicBezTo>
                    <a:cubicBezTo>
                      <a:pt x="1727" y="104"/>
                      <a:pt x="1727" y="105"/>
                      <a:pt x="1727" y="105"/>
                    </a:cubicBezTo>
                    <a:cubicBezTo>
                      <a:pt x="1726" y="99"/>
                      <a:pt x="1724" y="93"/>
                      <a:pt x="1721" y="87"/>
                    </a:cubicBezTo>
                    <a:cubicBezTo>
                      <a:pt x="1722" y="84"/>
                      <a:pt x="1724" y="82"/>
                      <a:pt x="1726" y="80"/>
                    </a:cubicBezTo>
                    <a:cubicBezTo>
                      <a:pt x="1724" y="82"/>
                      <a:pt x="1722" y="84"/>
                      <a:pt x="1720" y="86"/>
                    </a:cubicBezTo>
                    <a:cubicBezTo>
                      <a:pt x="1718" y="81"/>
                      <a:pt x="1715" y="77"/>
                      <a:pt x="1712" y="73"/>
                    </a:cubicBezTo>
                    <a:cubicBezTo>
                      <a:pt x="1715" y="77"/>
                      <a:pt x="1717" y="83"/>
                      <a:pt x="1718" y="90"/>
                    </a:cubicBezTo>
                    <a:cubicBezTo>
                      <a:pt x="1716" y="94"/>
                      <a:pt x="1714" y="99"/>
                      <a:pt x="1714" y="103"/>
                    </a:cubicBezTo>
                    <a:cubicBezTo>
                      <a:pt x="1712" y="97"/>
                      <a:pt x="1710" y="91"/>
                      <a:pt x="1708" y="85"/>
                    </a:cubicBezTo>
                    <a:cubicBezTo>
                      <a:pt x="1710" y="91"/>
                      <a:pt x="1710" y="97"/>
                      <a:pt x="1710" y="103"/>
                    </a:cubicBezTo>
                    <a:cubicBezTo>
                      <a:pt x="1710" y="108"/>
                      <a:pt x="1709" y="114"/>
                      <a:pt x="1709" y="119"/>
                    </a:cubicBezTo>
                    <a:cubicBezTo>
                      <a:pt x="1707" y="111"/>
                      <a:pt x="1706" y="104"/>
                      <a:pt x="1706" y="96"/>
                    </a:cubicBezTo>
                    <a:cubicBezTo>
                      <a:pt x="1706" y="87"/>
                      <a:pt x="1710" y="73"/>
                      <a:pt x="1715" y="65"/>
                    </a:cubicBezTo>
                    <a:cubicBezTo>
                      <a:pt x="1706" y="76"/>
                      <a:pt x="1702" y="96"/>
                      <a:pt x="1702" y="108"/>
                    </a:cubicBezTo>
                    <a:cubicBezTo>
                      <a:pt x="1702" y="119"/>
                      <a:pt x="1705" y="130"/>
                      <a:pt x="1705" y="141"/>
                    </a:cubicBezTo>
                    <a:cubicBezTo>
                      <a:pt x="1705" y="146"/>
                      <a:pt x="1705" y="150"/>
                      <a:pt x="1704" y="154"/>
                    </a:cubicBezTo>
                    <a:cubicBezTo>
                      <a:pt x="1698" y="135"/>
                      <a:pt x="1703" y="113"/>
                      <a:pt x="1699" y="93"/>
                    </a:cubicBezTo>
                    <a:cubicBezTo>
                      <a:pt x="1696" y="79"/>
                      <a:pt x="1691" y="64"/>
                      <a:pt x="1685" y="51"/>
                    </a:cubicBezTo>
                    <a:cubicBezTo>
                      <a:pt x="1684" y="52"/>
                      <a:pt x="1684" y="54"/>
                      <a:pt x="1684" y="55"/>
                    </a:cubicBezTo>
                    <a:cubicBezTo>
                      <a:pt x="1691" y="76"/>
                      <a:pt x="1693" y="92"/>
                      <a:pt x="1694" y="105"/>
                    </a:cubicBezTo>
                    <a:cubicBezTo>
                      <a:pt x="1693" y="109"/>
                      <a:pt x="1692" y="114"/>
                      <a:pt x="1692" y="118"/>
                    </a:cubicBezTo>
                    <a:cubicBezTo>
                      <a:pt x="1690" y="101"/>
                      <a:pt x="1686" y="82"/>
                      <a:pt x="1677" y="75"/>
                    </a:cubicBezTo>
                    <a:cubicBezTo>
                      <a:pt x="1683" y="83"/>
                      <a:pt x="1685" y="97"/>
                      <a:pt x="1685" y="106"/>
                    </a:cubicBezTo>
                    <a:cubicBezTo>
                      <a:pt x="1685" y="106"/>
                      <a:pt x="1685" y="107"/>
                      <a:pt x="1685" y="107"/>
                    </a:cubicBezTo>
                    <a:cubicBezTo>
                      <a:pt x="1684" y="104"/>
                      <a:pt x="1683" y="101"/>
                      <a:pt x="1683" y="98"/>
                    </a:cubicBezTo>
                    <a:cubicBezTo>
                      <a:pt x="1683" y="105"/>
                      <a:pt x="1683" y="111"/>
                      <a:pt x="1684" y="118"/>
                    </a:cubicBezTo>
                    <a:cubicBezTo>
                      <a:pt x="1684" y="122"/>
                      <a:pt x="1683" y="126"/>
                      <a:pt x="1682" y="130"/>
                    </a:cubicBezTo>
                    <a:cubicBezTo>
                      <a:pt x="1681" y="124"/>
                      <a:pt x="1679" y="118"/>
                      <a:pt x="1678" y="113"/>
                    </a:cubicBezTo>
                    <a:cubicBezTo>
                      <a:pt x="1679" y="121"/>
                      <a:pt x="1681" y="128"/>
                      <a:pt x="1681" y="136"/>
                    </a:cubicBezTo>
                    <a:cubicBezTo>
                      <a:pt x="1680" y="140"/>
                      <a:pt x="1679" y="144"/>
                      <a:pt x="1679" y="148"/>
                    </a:cubicBezTo>
                    <a:cubicBezTo>
                      <a:pt x="1679" y="147"/>
                      <a:pt x="1678" y="147"/>
                      <a:pt x="1678" y="146"/>
                    </a:cubicBezTo>
                    <a:cubicBezTo>
                      <a:pt x="1679" y="129"/>
                      <a:pt x="1676" y="106"/>
                      <a:pt x="1669" y="91"/>
                    </a:cubicBezTo>
                    <a:cubicBezTo>
                      <a:pt x="1670" y="88"/>
                      <a:pt x="1670" y="85"/>
                      <a:pt x="1672" y="83"/>
                    </a:cubicBezTo>
                    <a:cubicBezTo>
                      <a:pt x="1670" y="85"/>
                      <a:pt x="1669" y="88"/>
                      <a:pt x="1668" y="90"/>
                    </a:cubicBezTo>
                    <a:cubicBezTo>
                      <a:pt x="1668" y="88"/>
                      <a:pt x="1667" y="87"/>
                      <a:pt x="1666" y="85"/>
                    </a:cubicBezTo>
                    <a:cubicBezTo>
                      <a:pt x="1667" y="87"/>
                      <a:pt x="1668" y="89"/>
                      <a:pt x="1668" y="91"/>
                    </a:cubicBezTo>
                    <a:cubicBezTo>
                      <a:pt x="1667" y="95"/>
                      <a:pt x="1666" y="98"/>
                      <a:pt x="1665" y="101"/>
                    </a:cubicBezTo>
                    <a:cubicBezTo>
                      <a:pt x="1664" y="94"/>
                      <a:pt x="1662" y="87"/>
                      <a:pt x="1659" y="79"/>
                    </a:cubicBezTo>
                    <a:cubicBezTo>
                      <a:pt x="1659" y="78"/>
                      <a:pt x="1659" y="76"/>
                      <a:pt x="1659" y="75"/>
                    </a:cubicBezTo>
                    <a:cubicBezTo>
                      <a:pt x="1659" y="76"/>
                      <a:pt x="1659" y="77"/>
                      <a:pt x="1658" y="78"/>
                    </a:cubicBezTo>
                    <a:cubicBezTo>
                      <a:pt x="1656" y="71"/>
                      <a:pt x="1653" y="64"/>
                      <a:pt x="1648" y="56"/>
                    </a:cubicBezTo>
                    <a:cubicBezTo>
                      <a:pt x="1648" y="66"/>
                      <a:pt x="1652" y="78"/>
                      <a:pt x="1655" y="90"/>
                    </a:cubicBezTo>
                    <a:cubicBezTo>
                      <a:pt x="1653" y="99"/>
                      <a:pt x="1653" y="108"/>
                      <a:pt x="1652" y="117"/>
                    </a:cubicBezTo>
                    <a:cubicBezTo>
                      <a:pt x="1651" y="112"/>
                      <a:pt x="1649" y="107"/>
                      <a:pt x="1648" y="103"/>
                    </a:cubicBezTo>
                    <a:cubicBezTo>
                      <a:pt x="1650" y="109"/>
                      <a:pt x="1648" y="132"/>
                      <a:pt x="1648" y="140"/>
                    </a:cubicBezTo>
                    <a:cubicBezTo>
                      <a:pt x="1648" y="144"/>
                      <a:pt x="1648" y="147"/>
                      <a:pt x="1648" y="151"/>
                    </a:cubicBezTo>
                    <a:cubicBezTo>
                      <a:pt x="1648" y="151"/>
                      <a:pt x="1648" y="151"/>
                      <a:pt x="1648" y="151"/>
                    </a:cubicBezTo>
                    <a:cubicBezTo>
                      <a:pt x="1648" y="144"/>
                      <a:pt x="1647" y="137"/>
                      <a:pt x="1645" y="129"/>
                    </a:cubicBezTo>
                    <a:cubicBezTo>
                      <a:pt x="1643" y="119"/>
                      <a:pt x="1642" y="110"/>
                      <a:pt x="1643" y="100"/>
                    </a:cubicBezTo>
                    <a:cubicBezTo>
                      <a:pt x="1642" y="107"/>
                      <a:pt x="1642" y="113"/>
                      <a:pt x="1642" y="119"/>
                    </a:cubicBezTo>
                    <a:cubicBezTo>
                      <a:pt x="1640" y="114"/>
                      <a:pt x="1638" y="108"/>
                      <a:pt x="1636" y="103"/>
                    </a:cubicBezTo>
                    <a:cubicBezTo>
                      <a:pt x="1636" y="99"/>
                      <a:pt x="1637" y="95"/>
                      <a:pt x="1639" y="90"/>
                    </a:cubicBezTo>
                    <a:cubicBezTo>
                      <a:pt x="1637" y="94"/>
                      <a:pt x="1636" y="98"/>
                      <a:pt x="1635" y="102"/>
                    </a:cubicBezTo>
                    <a:cubicBezTo>
                      <a:pt x="1632" y="97"/>
                      <a:pt x="1630" y="93"/>
                      <a:pt x="1627" y="89"/>
                    </a:cubicBezTo>
                    <a:cubicBezTo>
                      <a:pt x="1630" y="93"/>
                      <a:pt x="1630" y="99"/>
                      <a:pt x="1630" y="103"/>
                    </a:cubicBezTo>
                    <a:cubicBezTo>
                      <a:pt x="1630" y="104"/>
                      <a:pt x="1631" y="109"/>
                      <a:pt x="1631" y="115"/>
                    </a:cubicBezTo>
                    <a:cubicBezTo>
                      <a:pt x="1630" y="120"/>
                      <a:pt x="1630" y="124"/>
                      <a:pt x="1629" y="129"/>
                    </a:cubicBezTo>
                    <a:cubicBezTo>
                      <a:pt x="1628" y="125"/>
                      <a:pt x="1627" y="122"/>
                      <a:pt x="1627" y="119"/>
                    </a:cubicBezTo>
                    <a:cubicBezTo>
                      <a:pt x="1627" y="115"/>
                      <a:pt x="1627" y="108"/>
                      <a:pt x="1626" y="105"/>
                    </a:cubicBezTo>
                    <a:cubicBezTo>
                      <a:pt x="1625" y="108"/>
                      <a:pt x="1625" y="110"/>
                      <a:pt x="1625" y="113"/>
                    </a:cubicBezTo>
                    <a:cubicBezTo>
                      <a:pt x="1624" y="109"/>
                      <a:pt x="1623" y="106"/>
                      <a:pt x="1623" y="103"/>
                    </a:cubicBezTo>
                    <a:cubicBezTo>
                      <a:pt x="1624" y="97"/>
                      <a:pt x="1625" y="90"/>
                      <a:pt x="1628" y="84"/>
                    </a:cubicBezTo>
                    <a:cubicBezTo>
                      <a:pt x="1625" y="90"/>
                      <a:pt x="1623" y="95"/>
                      <a:pt x="1622" y="101"/>
                    </a:cubicBezTo>
                    <a:cubicBezTo>
                      <a:pt x="1617" y="86"/>
                      <a:pt x="1614" y="83"/>
                      <a:pt x="1609" y="78"/>
                    </a:cubicBezTo>
                    <a:cubicBezTo>
                      <a:pt x="1616" y="84"/>
                      <a:pt x="1619" y="97"/>
                      <a:pt x="1620" y="107"/>
                    </a:cubicBezTo>
                    <a:cubicBezTo>
                      <a:pt x="1619" y="114"/>
                      <a:pt x="1617" y="120"/>
                      <a:pt x="1616" y="126"/>
                    </a:cubicBezTo>
                    <a:cubicBezTo>
                      <a:pt x="1615" y="121"/>
                      <a:pt x="1614" y="115"/>
                      <a:pt x="1612" y="109"/>
                    </a:cubicBezTo>
                    <a:cubicBezTo>
                      <a:pt x="1613" y="106"/>
                      <a:pt x="1613" y="103"/>
                      <a:pt x="1614" y="100"/>
                    </a:cubicBezTo>
                    <a:cubicBezTo>
                      <a:pt x="1613" y="102"/>
                      <a:pt x="1613" y="104"/>
                      <a:pt x="1612" y="108"/>
                    </a:cubicBezTo>
                    <a:cubicBezTo>
                      <a:pt x="1611" y="106"/>
                      <a:pt x="1610" y="103"/>
                      <a:pt x="1610" y="101"/>
                    </a:cubicBezTo>
                    <a:cubicBezTo>
                      <a:pt x="1610" y="100"/>
                      <a:pt x="1610" y="99"/>
                      <a:pt x="1611" y="98"/>
                    </a:cubicBezTo>
                    <a:cubicBezTo>
                      <a:pt x="1610" y="99"/>
                      <a:pt x="1610" y="100"/>
                      <a:pt x="1610" y="101"/>
                    </a:cubicBezTo>
                    <a:cubicBezTo>
                      <a:pt x="1607" y="94"/>
                      <a:pt x="1604" y="87"/>
                      <a:pt x="1600" y="81"/>
                    </a:cubicBezTo>
                    <a:cubicBezTo>
                      <a:pt x="1604" y="88"/>
                      <a:pt x="1605" y="99"/>
                      <a:pt x="1605" y="106"/>
                    </a:cubicBezTo>
                    <a:cubicBezTo>
                      <a:pt x="1605" y="111"/>
                      <a:pt x="1604" y="115"/>
                      <a:pt x="1604" y="120"/>
                    </a:cubicBezTo>
                    <a:cubicBezTo>
                      <a:pt x="1602" y="126"/>
                      <a:pt x="1600" y="133"/>
                      <a:pt x="1599" y="139"/>
                    </a:cubicBezTo>
                    <a:cubicBezTo>
                      <a:pt x="1599" y="137"/>
                      <a:pt x="1599" y="136"/>
                      <a:pt x="1599" y="135"/>
                    </a:cubicBezTo>
                    <a:cubicBezTo>
                      <a:pt x="1600" y="127"/>
                      <a:pt x="1600" y="120"/>
                      <a:pt x="1601" y="113"/>
                    </a:cubicBezTo>
                    <a:cubicBezTo>
                      <a:pt x="1600" y="117"/>
                      <a:pt x="1600" y="123"/>
                      <a:pt x="1599" y="129"/>
                    </a:cubicBezTo>
                    <a:cubicBezTo>
                      <a:pt x="1599" y="120"/>
                      <a:pt x="1599" y="111"/>
                      <a:pt x="1597" y="103"/>
                    </a:cubicBezTo>
                    <a:cubicBezTo>
                      <a:pt x="1598" y="101"/>
                      <a:pt x="1599" y="100"/>
                      <a:pt x="1599" y="99"/>
                    </a:cubicBezTo>
                    <a:cubicBezTo>
                      <a:pt x="1599" y="100"/>
                      <a:pt x="1598" y="101"/>
                      <a:pt x="1597" y="102"/>
                    </a:cubicBezTo>
                    <a:cubicBezTo>
                      <a:pt x="1595" y="88"/>
                      <a:pt x="1591" y="75"/>
                      <a:pt x="1582" y="60"/>
                    </a:cubicBezTo>
                    <a:cubicBezTo>
                      <a:pt x="1582" y="61"/>
                      <a:pt x="1582" y="61"/>
                      <a:pt x="1582" y="61"/>
                    </a:cubicBezTo>
                    <a:cubicBezTo>
                      <a:pt x="1582" y="76"/>
                      <a:pt x="1592" y="94"/>
                      <a:pt x="1592" y="111"/>
                    </a:cubicBezTo>
                    <a:cubicBezTo>
                      <a:pt x="1591" y="115"/>
                      <a:pt x="1590" y="120"/>
                      <a:pt x="1589" y="125"/>
                    </a:cubicBezTo>
                    <a:cubicBezTo>
                      <a:pt x="1585" y="109"/>
                      <a:pt x="1578" y="94"/>
                      <a:pt x="1567" y="83"/>
                    </a:cubicBezTo>
                    <a:cubicBezTo>
                      <a:pt x="1574" y="90"/>
                      <a:pt x="1578" y="101"/>
                      <a:pt x="1580" y="111"/>
                    </a:cubicBezTo>
                    <a:cubicBezTo>
                      <a:pt x="1579" y="111"/>
                      <a:pt x="1579" y="110"/>
                      <a:pt x="1579" y="109"/>
                    </a:cubicBezTo>
                    <a:cubicBezTo>
                      <a:pt x="1579" y="117"/>
                      <a:pt x="1580" y="126"/>
                      <a:pt x="1580" y="134"/>
                    </a:cubicBezTo>
                    <a:cubicBezTo>
                      <a:pt x="1580" y="136"/>
                      <a:pt x="1580" y="138"/>
                      <a:pt x="1580" y="140"/>
                    </a:cubicBezTo>
                    <a:cubicBezTo>
                      <a:pt x="1577" y="127"/>
                      <a:pt x="1576" y="113"/>
                      <a:pt x="1572" y="100"/>
                    </a:cubicBezTo>
                    <a:cubicBezTo>
                      <a:pt x="1574" y="109"/>
                      <a:pt x="1574" y="123"/>
                      <a:pt x="1574" y="135"/>
                    </a:cubicBezTo>
                    <a:cubicBezTo>
                      <a:pt x="1575" y="138"/>
                      <a:pt x="1575" y="141"/>
                      <a:pt x="1575" y="144"/>
                    </a:cubicBezTo>
                    <a:cubicBezTo>
                      <a:pt x="1575" y="143"/>
                      <a:pt x="1575" y="142"/>
                      <a:pt x="1575" y="142"/>
                    </a:cubicBezTo>
                    <a:cubicBezTo>
                      <a:pt x="1574" y="139"/>
                      <a:pt x="1574" y="137"/>
                      <a:pt x="1574" y="135"/>
                    </a:cubicBezTo>
                    <a:cubicBezTo>
                      <a:pt x="1574" y="130"/>
                      <a:pt x="1573" y="125"/>
                      <a:pt x="1572" y="120"/>
                    </a:cubicBezTo>
                    <a:cubicBezTo>
                      <a:pt x="1572" y="119"/>
                      <a:pt x="1572" y="119"/>
                      <a:pt x="1572" y="118"/>
                    </a:cubicBezTo>
                    <a:cubicBezTo>
                      <a:pt x="1572" y="119"/>
                      <a:pt x="1572" y="119"/>
                      <a:pt x="1572" y="120"/>
                    </a:cubicBezTo>
                    <a:cubicBezTo>
                      <a:pt x="1571" y="116"/>
                      <a:pt x="1569" y="112"/>
                      <a:pt x="1568" y="108"/>
                    </a:cubicBezTo>
                    <a:cubicBezTo>
                      <a:pt x="1569" y="106"/>
                      <a:pt x="1569" y="105"/>
                      <a:pt x="1570" y="103"/>
                    </a:cubicBezTo>
                    <a:cubicBezTo>
                      <a:pt x="1569" y="105"/>
                      <a:pt x="1568" y="106"/>
                      <a:pt x="1568" y="107"/>
                    </a:cubicBezTo>
                    <a:cubicBezTo>
                      <a:pt x="1561" y="91"/>
                      <a:pt x="1551" y="76"/>
                      <a:pt x="1534" y="63"/>
                    </a:cubicBezTo>
                    <a:cubicBezTo>
                      <a:pt x="1540" y="68"/>
                      <a:pt x="1544" y="74"/>
                      <a:pt x="1548" y="79"/>
                    </a:cubicBezTo>
                    <a:cubicBezTo>
                      <a:pt x="1547" y="81"/>
                      <a:pt x="1545" y="85"/>
                      <a:pt x="1542" y="90"/>
                    </a:cubicBezTo>
                    <a:cubicBezTo>
                      <a:pt x="1542" y="90"/>
                      <a:pt x="1542" y="90"/>
                      <a:pt x="1542" y="90"/>
                    </a:cubicBezTo>
                    <a:cubicBezTo>
                      <a:pt x="1542" y="90"/>
                      <a:pt x="1542" y="90"/>
                      <a:pt x="1542" y="90"/>
                    </a:cubicBezTo>
                    <a:cubicBezTo>
                      <a:pt x="1540" y="94"/>
                      <a:pt x="1538" y="98"/>
                      <a:pt x="1536" y="103"/>
                    </a:cubicBezTo>
                    <a:cubicBezTo>
                      <a:pt x="1535" y="100"/>
                      <a:pt x="1535" y="98"/>
                      <a:pt x="1534" y="96"/>
                    </a:cubicBezTo>
                    <a:cubicBezTo>
                      <a:pt x="1534" y="99"/>
                      <a:pt x="1535" y="103"/>
                      <a:pt x="1535" y="106"/>
                    </a:cubicBezTo>
                    <a:cubicBezTo>
                      <a:pt x="1534" y="108"/>
                      <a:pt x="1533" y="111"/>
                      <a:pt x="1532" y="113"/>
                    </a:cubicBezTo>
                    <a:cubicBezTo>
                      <a:pt x="1531" y="111"/>
                      <a:pt x="1531" y="109"/>
                      <a:pt x="1530" y="107"/>
                    </a:cubicBezTo>
                    <a:cubicBezTo>
                      <a:pt x="1531" y="100"/>
                      <a:pt x="1532" y="93"/>
                      <a:pt x="1532" y="88"/>
                    </a:cubicBezTo>
                    <a:cubicBezTo>
                      <a:pt x="1532" y="87"/>
                      <a:pt x="1532" y="87"/>
                      <a:pt x="1532" y="87"/>
                    </a:cubicBezTo>
                    <a:cubicBezTo>
                      <a:pt x="1530" y="92"/>
                      <a:pt x="1529" y="97"/>
                      <a:pt x="1528" y="102"/>
                    </a:cubicBezTo>
                    <a:cubicBezTo>
                      <a:pt x="1525" y="96"/>
                      <a:pt x="1523" y="90"/>
                      <a:pt x="1520" y="84"/>
                    </a:cubicBezTo>
                    <a:cubicBezTo>
                      <a:pt x="1523" y="90"/>
                      <a:pt x="1525" y="97"/>
                      <a:pt x="1527" y="104"/>
                    </a:cubicBezTo>
                    <a:cubicBezTo>
                      <a:pt x="1526" y="108"/>
                      <a:pt x="1526" y="111"/>
                      <a:pt x="1525" y="115"/>
                    </a:cubicBezTo>
                    <a:cubicBezTo>
                      <a:pt x="1523" y="110"/>
                      <a:pt x="1521" y="106"/>
                      <a:pt x="1519" y="102"/>
                    </a:cubicBezTo>
                    <a:cubicBezTo>
                      <a:pt x="1521" y="107"/>
                      <a:pt x="1522" y="114"/>
                      <a:pt x="1523" y="121"/>
                    </a:cubicBezTo>
                    <a:cubicBezTo>
                      <a:pt x="1522" y="126"/>
                      <a:pt x="1520" y="131"/>
                      <a:pt x="1519" y="135"/>
                    </a:cubicBezTo>
                    <a:cubicBezTo>
                      <a:pt x="1517" y="132"/>
                      <a:pt x="1516" y="129"/>
                      <a:pt x="1515" y="125"/>
                    </a:cubicBezTo>
                    <a:cubicBezTo>
                      <a:pt x="1516" y="118"/>
                      <a:pt x="1517" y="111"/>
                      <a:pt x="1518" y="104"/>
                    </a:cubicBezTo>
                    <a:cubicBezTo>
                      <a:pt x="1517" y="109"/>
                      <a:pt x="1515" y="114"/>
                      <a:pt x="1513" y="120"/>
                    </a:cubicBezTo>
                    <a:cubicBezTo>
                      <a:pt x="1512" y="115"/>
                      <a:pt x="1511" y="111"/>
                      <a:pt x="1510" y="107"/>
                    </a:cubicBezTo>
                    <a:cubicBezTo>
                      <a:pt x="1510" y="103"/>
                      <a:pt x="1511" y="98"/>
                      <a:pt x="1511" y="94"/>
                    </a:cubicBezTo>
                    <a:cubicBezTo>
                      <a:pt x="1511" y="91"/>
                      <a:pt x="1510" y="88"/>
                      <a:pt x="1510" y="85"/>
                    </a:cubicBezTo>
                    <a:cubicBezTo>
                      <a:pt x="1509" y="89"/>
                      <a:pt x="1508" y="93"/>
                      <a:pt x="1507" y="99"/>
                    </a:cubicBezTo>
                    <a:cubicBezTo>
                      <a:pt x="1504" y="91"/>
                      <a:pt x="1500" y="84"/>
                      <a:pt x="1495" y="77"/>
                    </a:cubicBezTo>
                    <a:cubicBezTo>
                      <a:pt x="1498" y="86"/>
                      <a:pt x="1502" y="95"/>
                      <a:pt x="1505" y="104"/>
                    </a:cubicBezTo>
                    <a:cubicBezTo>
                      <a:pt x="1505" y="106"/>
                      <a:pt x="1505" y="107"/>
                      <a:pt x="1505" y="109"/>
                    </a:cubicBezTo>
                    <a:cubicBezTo>
                      <a:pt x="1504" y="107"/>
                      <a:pt x="1503" y="105"/>
                      <a:pt x="1502" y="103"/>
                    </a:cubicBezTo>
                    <a:cubicBezTo>
                      <a:pt x="1502" y="103"/>
                      <a:pt x="1502" y="102"/>
                      <a:pt x="1502" y="102"/>
                    </a:cubicBezTo>
                    <a:cubicBezTo>
                      <a:pt x="1502" y="102"/>
                      <a:pt x="1502" y="103"/>
                      <a:pt x="1502" y="103"/>
                    </a:cubicBezTo>
                    <a:cubicBezTo>
                      <a:pt x="1497" y="94"/>
                      <a:pt x="1492" y="86"/>
                      <a:pt x="1485" y="79"/>
                    </a:cubicBezTo>
                    <a:cubicBezTo>
                      <a:pt x="1487" y="75"/>
                      <a:pt x="1489" y="71"/>
                      <a:pt x="1491" y="68"/>
                    </a:cubicBezTo>
                    <a:cubicBezTo>
                      <a:pt x="1489" y="69"/>
                      <a:pt x="1486" y="73"/>
                      <a:pt x="1484" y="77"/>
                    </a:cubicBezTo>
                    <a:cubicBezTo>
                      <a:pt x="1480" y="73"/>
                      <a:pt x="1476" y="69"/>
                      <a:pt x="1471" y="65"/>
                    </a:cubicBezTo>
                    <a:cubicBezTo>
                      <a:pt x="1476" y="70"/>
                      <a:pt x="1480" y="75"/>
                      <a:pt x="1483" y="79"/>
                    </a:cubicBezTo>
                    <a:cubicBezTo>
                      <a:pt x="1480" y="86"/>
                      <a:pt x="1477" y="96"/>
                      <a:pt x="1474" y="105"/>
                    </a:cubicBezTo>
                    <a:cubicBezTo>
                      <a:pt x="1471" y="99"/>
                      <a:pt x="1467" y="94"/>
                      <a:pt x="1464" y="88"/>
                    </a:cubicBezTo>
                    <a:cubicBezTo>
                      <a:pt x="1464" y="87"/>
                      <a:pt x="1464" y="86"/>
                      <a:pt x="1465" y="85"/>
                    </a:cubicBezTo>
                    <a:cubicBezTo>
                      <a:pt x="1464" y="86"/>
                      <a:pt x="1464" y="87"/>
                      <a:pt x="1464" y="88"/>
                    </a:cubicBezTo>
                    <a:cubicBezTo>
                      <a:pt x="1463" y="87"/>
                      <a:pt x="1462" y="86"/>
                      <a:pt x="1461" y="85"/>
                    </a:cubicBezTo>
                    <a:cubicBezTo>
                      <a:pt x="1462" y="86"/>
                      <a:pt x="1463" y="87"/>
                      <a:pt x="1463" y="88"/>
                    </a:cubicBezTo>
                    <a:cubicBezTo>
                      <a:pt x="1462" y="91"/>
                      <a:pt x="1461" y="93"/>
                      <a:pt x="1460" y="95"/>
                    </a:cubicBezTo>
                    <a:cubicBezTo>
                      <a:pt x="1459" y="94"/>
                      <a:pt x="1459" y="92"/>
                      <a:pt x="1458" y="91"/>
                    </a:cubicBezTo>
                    <a:cubicBezTo>
                      <a:pt x="1459" y="92"/>
                      <a:pt x="1459" y="94"/>
                      <a:pt x="1460" y="95"/>
                    </a:cubicBezTo>
                    <a:cubicBezTo>
                      <a:pt x="1456" y="103"/>
                      <a:pt x="1453" y="112"/>
                      <a:pt x="1451" y="121"/>
                    </a:cubicBezTo>
                    <a:cubicBezTo>
                      <a:pt x="1450" y="112"/>
                      <a:pt x="1449" y="103"/>
                      <a:pt x="1449" y="97"/>
                    </a:cubicBezTo>
                    <a:cubicBezTo>
                      <a:pt x="1447" y="100"/>
                      <a:pt x="1446" y="105"/>
                      <a:pt x="1445" y="110"/>
                    </a:cubicBezTo>
                    <a:cubicBezTo>
                      <a:pt x="1445" y="92"/>
                      <a:pt x="1444" y="61"/>
                      <a:pt x="1442" y="57"/>
                    </a:cubicBezTo>
                    <a:cubicBezTo>
                      <a:pt x="1441" y="79"/>
                      <a:pt x="1442" y="100"/>
                      <a:pt x="1442" y="122"/>
                    </a:cubicBezTo>
                    <a:cubicBezTo>
                      <a:pt x="1442" y="123"/>
                      <a:pt x="1442" y="124"/>
                      <a:pt x="1442" y="125"/>
                    </a:cubicBezTo>
                    <a:cubicBezTo>
                      <a:pt x="1440" y="114"/>
                      <a:pt x="1436" y="103"/>
                      <a:pt x="1431" y="94"/>
                    </a:cubicBezTo>
                    <a:cubicBezTo>
                      <a:pt x="1430" y="89"/>
                      <a:pt x="1430" y="84"/>
                      <a:pt x="1431" y="80"/>
                    </a:cubicBezTo>
                    <a:cubicBezTo>
                      <a:pt x="1430" y="83"/>
                      <a:pt x="1429" y="87"/>
                      <a:pt x="1428" y="90"/>
                    </a:cubicBezTo>
                    <a:cubicBezTo>
                      <a:pt x="1426" y="88"/>
                      <a:pt x="1424" y="85"/>
                      <a:pt x="1422" y="83"/>
                    </a:cubicBezTo>
                    <a:cubicBezTo>
                      <a:pt x="1424" y="86"/>
                      <a:pt x="1426" y="89"/>
                      <a:pt x="1428" y="92"/>
                    </a:cubicBezTo>
                    <a:cubicBezTo>
                      <a:pt x="1427" y="96"/>
                      <a:pt x="1426" y="100"/>
                      <a:pt x="1426" y="103"/>
                    </a:cubicBezTo>
                    <a:cubicBezTo>
                      <a:pt x="1425" y="102"/>
                      <a:pt x="1425" y="101"/>
                      <a:pt x="1425" y="100"/>
                    </a:cubicBezTo>
                    <a:cubicBezTo>
                      <a:pt x="1425" y="101"/>
                      <a:pt x="1425" y="102"/>
                      <a:pt x="1426" y="104"/>
                    </a:cubicBezTo>
                    <a:cubicBezTo>
                      <a:pt x="1425" y="106"/>
                      <a:pt x="1425" y="109"/>
                      <a:pt x="1424" y="111"/>
                    </a:cubicBezTo>
                    <a:cubicBezTo>
                      <a:pt x="1422" y="107"/>
                      <a:pt x="1421" y="103"/>
                      <a:pt x="1419" y="99"/>
                    </a:cubicBezTo>
                    <a:cubicBezTo>
                      <a:pt x="1418" y="91"/>
                      <a:pt x="1418" y="82"/>
                      <a:pt x="1419" y="74"/>
                    </a:cubicBezTo>
                    <a:cubicBezTo>
                      <a:pt x="1418" y="80"/>
                      <a:pt x="1416" y="86"/>
                      <a:pt x="1415" y="92"/>
                    </a:cubicBezTo>
                    <a:cubicBezTo>
                      <a:pt x="1414" y="91"/>
                      <a:pt x="1413" y="89"/>
                      <a:pt x="1412" y="88"/>
                    </a:cubicBezTo>
                    <a:cubicBezTo>
                      <a:pt x="1413" y="89"/>
                      <a:pt x="1414" y="91"/>
                      <a:pt x="1415" y="93"/>
                    </a:cubicBezTo>
                    <a:cubicBezTo>
                      <a:pt x="1414" y="95"/>
                      <a:pt x="1414" y="97"/>
                      <a:pt x="1414" y="98"/>
                    </a:cubicBezTo>
                    <a:cubicBezTo>
                      <a:pt x="1411" y="93"/>
                      <a:pt x="1409" y="88"/>
                      <a:pt x="1405" y="84"/>
                    </a:cubicBezTo>
                    <a:cubicBezTo>
                      <a:pt x="1408" y="88"/>
                      <a:pt x="1410" y="95"/>
                      <a:pt x="1413" y="103"/>
                    </a:cubicBezTo>
                    <a:cubicBezTo>
                      <a:pt x="1412" y="106"/>
                      <a:pt x="1411" y="110"/>
                      <a:pt x="1411" y="113"/>
                    </a:cubicBezTo>
                    <a:cubicBezTo>
                      <a:pt x="1408" y="108"/>
                      <a:pt x="1406" y="102"/>
                      <a:pt x="1403" y="96"/>
                    </a:cubicBezTo>
                    <a:cubicBezTo>
                      <a:pt x="1403" y="91"/>
                      <a:pt x="1404" y="86"/>
                      <a:pt x="1405" y="83"/>
                    </a:cubicBezTo>
                    <a:cubicBezTo>
                      <a:pt x="1404" y="87"/>
                      <a:pt x="1403" y="90"/>
                      <a:pt x="1401" y="93"/>
                    </a:cubicBezTo>
                    <a:cubicBezTo>
                      <a:pt x="1396" y="83"/>
                      <a:pt x="1389" y="74"/>
                      <a:pt x="1380" y="64"/>
                    </a:cubicBezTo>
                    <a:cubicBezTo>
                      <a:pt x="1389" y="74"/>
                      <a:pt x="1395" y="86"/>
                      <a:pt x="1400" y="97"/>
                    </a:cubicBezTo>
                    <a:cubicBezTo>
                      <a:pt x="1399" y="99"/>
                      <a:pt x="1399" y="101"/>
                      <a:pt x="1398" y="103"/>
                    </a:cubicBezTo>
                    <a:cubicBezTo>
                      <a:pt x="1397" y="98"/>
                      <a:pt x="1396" y="93"/>
                      <a:pt x="1394" y="88"/>
                    </a:cubicBezTo>
                    <a:cubicBezTo>
                      <a:pt x="1394" y="91"/>
                      <a:pt x="1395" y="98"/>
                      <a:pt x="1397" y="106"/>
                    </a:cubicBezTo>
                    <a:cubicBezTo>
                      <a:pt x="1397" y="108"/>
                      <a:pt x="1396" y="109"/>
                      <a:pt x="1396" y="110"/>
                    </a:cubicBezTo>
                    <a:cubicBezTo>
                      <a:pt x="1390" y="97"/>
                      <a:pt x="1383" y="83"/>
                      <a:pt x="1372" y="72"/>
                    </a:cubicBezTo>
                    <a:cubicBezTo>
                      <a:pt x="1370" y="61"/>
                      <a:pt x="1368" y="51"/>
                      <a:pt x="1366" y="41"/>
                    </a:cubicBezTo>
                    <a:cubicBezTo>
                      <a:pt x="1366" y="48"/>
                      <a:pt x="1366" y="55"/>
                      <a:pt x="1366" y="61"/>
                    </a:cubicBezTo>
                    <a:cubicBezTo>
                      <a:pt x="1366" y="63"/>
                      <a:pt x="1366" y="64"/>
                      <a:pt x="1366" y="66"/>
                    </a:cubicBezTo>
                    <a:cubicBezTo>
                      <a:pt x="1365" y="65"/>
                      <a:pt x="1365" y="65"/>
                      <a:pt x="1365" y="65"/>
                    </a:cubicBezTo>
                    <a:cubicBezTo>
                      <a:pt x="1365" y="65"/>
                      <a:pt x="1365" y="65"/>
                      <a:pt x="1366" y="66"/>
                    </a:cubicBezTo>
                    <a:cubicBezTo>
                      <a:pt x="1366" y="75"/>
                      <a:pt x="1367" y="85"/>
                      <a:pt x="1367" y="94"/>
                    </a:cubicBezTo>
                    <a:cubicBezTo>
                      <a:pt x="1365" y="88"/>
                      <a:pt x="1362" y="81"/>
                      <a:pt x="1358" y="75"/>
                    </a:cubicBezTo>
                    <a:cubicBezTo>
                      <a:pt x="1358" y="75"/>
                      <a:pt x="1358" y="75"/>
                      <a:pt x="1358" y="75"/>
                    </a:cubicBezTo>
                    <a:cubicBezTo>
                      <a:pt x="1358" y="75"/>
                      <a:pt x="1358" y="75"/>
                      <a:pt x="1358" y="75"/>
                    </a:cubicBezTo>
                    <a:cubicBezTo>
                      <a:pt x="1353" y="67"/>
                      <a:pt x="1346" y="59"/>
                      <a:pt x="1336" y="50"/>
                    </a:cubicBezTo>
                    <a:cubicBezTo>
                      <a:pt x="1339" y="54"/>
                      <a:pt x="1341" y="58"/>
                      <a:pt x="1343" y="61"/>
                    </a:cubicBezTo>
                    <a:cubicBezTo>
                      <a:pt x="1342" y="64"/>
                      <a:pt x="1342" y="68"/>
                      <a:pt x="1341" y="73"/>
                    </a:cubicBezTo>
                    <a:cubicBezTo>
                      <a:pt x="1339" y="70"/>
                      <a:pt x="1336" y="67"/>
                      <a:pt x="1334" y="65"/>
                    </a:cubicBezTo>
                    <a:cubicBezTo>
                      <a:pt x="1334" y="64"/>
                      <a:pt x="1334" y="64"/>
                      <a:pt x="1334" y="64"/>
                    </a:cubicBezTo>
                    <a:cubicBezTo>
                      <a:pt x="1334" y="64"/>
                      <a:pt x="1334" y="64"/>
                      <a:pt x="1334" y="64"/>
                    </a:cubicBezTo>
                    <a:cubicBezTo>
                      <a:pt x="1332" y="62"/>
                      <a:pt x="1330" y="61"/>
                      <a:pt x="1328" y="59"/>
                    </a:cubicBezTo>
                    <a:cubicBezTo>
                      <a:pt x="1330" y="61"/>
                      <a:pt x="1332" y="63"/>
                      <a:pt x="1333" y="65"/>
                    </a:cubicBezTo>
                    <a:cubicBezTo>
                      <a:pt x="1332" y="67"/>
                      <a:pt x="1330" y="69"/>
                      <a:pt x="1329" y="72"/>
                    </a:cubicBezTo>
                    <a:cubicBezTo>
                      <a:pt x="1328" y="67"/>
                      <a:pt x="1328" y="61"/>
                      <a:pt x="1327" y="56"/>
                    </a:cubicBezTo>
                    <a:cubicBezTo>
                      <a:pt x="1328" y="54"/>
                      <a:pt x="1329" y="53"/>
                      <a:pt x="1330" y="51"/>
                    </a:cubicBezTo>
                    <a:cubicBezTo>
                      <a:pt x="1329" y="52"/>
                      <a:pt x="1328" y="53"/>
                      <a:pt x="1327" y="55"/>
                    </a:cubicBezTo>
                    <a:cubicBezTo>
                      <a:pt x="1325" y="45"/>
                      <a:pt x="1323" y="35"/>
                      <a:pt x="1320" y="26"/>
                    </a:cubicBezTo>
                    <a:cubicBezTo>
                      <a:pt x="1319" y="30"/>
                      <a:pt x="1319" y="34"/>
                      <a:pt x="1319" y="37"/>
                    </a:cubicBezTo>
                    <a:cubicBezTo>
                      <a:pt x="1319" y="45"/>
                      <a:pt x="1320" y="53"/>
                      <a:pt x="1321" y="60"/>
                    </a:cubicBezTo>
                    <a:cubicBezTo>
                      <a:pt x="1317" y="65"/>
                      <a:pt x="1313" y="69"/>
                      <a:pt x="1308" y="75"/>
                    </a:cubicBezTo>
                    <a:cubicBezTo>
                      <a:pt x="1308" y="72"/>
                      <a:pt x="1307" y="70"/>
                      <a:pt x="1306" y="67"/>
                    </a:cubicBezTo>
                    <a:cubicBezTo>
                      <a:pt x="1306" y="70"/>
                      <a:pt x="1307" y="73"/>
                      <a:pt x="1307" y="76"/>
                    </a:cubicBezTo>
                    <a:cubicBezTo>
                      <a:pt x="1306" y="77"/>
                      <a:pt x="1306" y="78"/>
                      <a:pt x="1306" y="78"/>
                    </a:cubicBezTo>
                    <a:cubicBezTo>
                      <a:pt x="1304" y="75"/>
                      <a:pt x="1302" y="72"/>
                      <a:pt x="1300" y="68"/>
                    </a:cubicBezTo>
                    <a:cubicBezTo>
                      <a:pt x="1300" y="65"/>
                      <a:pt x="1301" y="63"/>
                      <a:pt x="1301" y="62"/>
                    </a:cubicBezTo>
                    <a:cubicBezTo>
                      <a:pt x="1300" y="63"/>
                      <a:pt x="1299" y="65"/>
                      <a:pt x="1298" y="67"/>
                    </a:cubicBezTo>
                    <a:cubicBezTo>
                      <a:pt x="1292" y="57"/>
                      <a:pt x="1283" y="47"/>
                      <a:pt x="1270" y="34"/>
                    </a:cubicBezTo>
                    <a:cubicBezTo>
                      <a:pt x="1283" y="49"/>
                      <a:pt x="1291" y="60"/>
                      <a:pt x="1298" y="69"/>
                    </a:cubicBezTo>
                    <a:cubicBezTo>
                      <a:pt x="1297" y="72"/>
                      <a:pt x="1296" y="75"/>
                      <a:pt x="1296" y="79"/>
                    </a:cubicBezTo>
                    <a:cubicBezTo>
                      <a:pt x="1290" y="68"/>
                      <a:pt x="1282" y="58"/>
                      <a:pt x="1270" y="52"/>
                    </a:cubicBezTo>
                    <a:cubicBezTo>
                      <a:pt x="1284" y="60"/>
                      <a:pt x="1291" y="72"/>
                      <a:pt x="1296" y="84"/>
                    </a:cubicBezTo>
                    <a:cubicBezTo>
                      <a:pt x="1296" y="86"/>
                      <a:pt x="1296" y="89"/>
                      <a:pt x="1296" y="92"/>
                    </a:cubicBezTo>
                    <a:cubicBezTo>
                      <a:pt x="1294" y="94"/>
                      <a:pt x="1292" y="97"/>
                      <a:pt x="1290" y="100"/>
                    </a:cubicBezTo>
                    <a:cubicBezTo>
                      <a:pt x="1289" y="96"/>
                      <a:pt x="1289" y="93"/>
                      <a:pt x="1288" y="90"/>
                    </a:cubicBezTo>
                    <a:cubicBezTo>
                      <a:pt x="1289" y="93"/>
                      <a:pt x="1289" y="97"/>
                      <a:pt x="1289" y="101"/>
                    </a:cubicBezTo>
                    <a:cubicBezTo>
                      <a:pt x="1288" y="102"/>
                      <a:pt x="1288" y="104"/>
                      <a:pt x="1287" y="105"/>
                    </a:cubicBezTo>
                    <a:cubicBezTo>
                      <a:pt x="1286" y="104"/>
                      <a:pt x="1286" y="103"/>
                      <a:pt x="1285" y="102"/>
                    </a:cubicBezTo>
                    <a:cubicBezTo>
                      <a:pt x="1284" y="97"/>
                      <a:pt x="1283" y="93"/>
                      <a:pt x="1282" y="88"/>
                    </a:cubicBezTo>
                    <a:cubicBezTo>
                      <a:pt x="1283" y="84"/>
                      <a:pt x="1284" y="79"/>
                      <a:pt x="1284" y="75"/>
                    </a:cubicBezTo>
                    <a:cubicBezTo>
                      <a:pt x="1283" y="78"/>
                      <a:pt x="1282" y="80"/>
                      <a:pt x="1281" y="83"/>
                    </a:cubicBezTo>
                    <a:cubicBezTo>
                      <a:pt x="1280" y="81"/>
                      <a:pt x="1280" y="80"/>
                      <a:pt x="1280" y="79"/>
                    </a:cubicBezTo>
                    <a:cubicBezTo>
                      <a:pt x="1280" y="81"/>
                      <a:pt x="1280" y="82"/>
                      <a:pt x="1280" y="83"/>
                    </a:cubicBezTo>
                    <a:cubicBezTo>
                      <a:pt x="1280" y="84"/>
                      <a:pt x="1279" y="86"/>
                      <a:pt x="1278" y="87"/>
                    </a:cubicBezTo>
                    <a:cubicBezTo>
                      <a:pt x="1276" y="83"/>
                      <a:pt x="1275" y="79"/>
                      <a:pt x="1273" y="75"/>
                    </a:cubicBezTo>
                    <a:cubicBezTo>
                      <a:pt x="1273" y="80"/>
                      <a:pt x="1274" y="86"/>
                      <a:pt x="1276" y="93"/>
                    </a:cubicBezTo>
                    <a:cubicBezTo>
                      <a:pt x="1275" y="94"/>
                      <a:pt x="1275" y="94"/>
                      <a:pt x="1275" y="95"/>
                    </a:cubicBezTo>
                    <a:cubicBezTo>
                      <a:pt x="1274" y="90"/>
                      <a:pt x="1272" y="85"/>
                      <a:pt x="1270" y="81"/>
                    </a:cubicBezTo>
                    <a:cubicBezTo>
                      <a:pt x="1272" y="86"/>
                      <a:pt x="1273" y="91"/>
                      <a:pt x="1274" y="97"/>
                    </a:cubicBezTo>
                    <a:cubicBezTo>
                      <a:pt x="1272" y="100"/>
                      <a:pt x="1271" y="103"/>
                      <a:pt x="1270" y="105"/>
                    </a:cubicBezTo>
                    <a:cubicBezTo>
                      <a:pt x="1267" y="84"/>
                      <a:pt x="1261" y="63"/>
                      <a:pt x="1241" y="42"/>
                    </a:cubicBezTo>
                    <a:cubicBezTo>
                      <a:pt x="1249" y="58"/>
                      <a:pt x="1255" y="70"/>
                      <a:pt x="1259" y="81"/>
                    </a:cubicBezTo>
                    <a:cubicBezTo>
                      <a:pt x="1259" y="84"/>
                      <a:pt x="1259" y="86"/>
                      <a:pt x="1259" y="89"/>
                    </a:cubicBezTo>
                    <a:cubicBezTo>
                      <a:pt x="1257" y="86"/>
                      <a:pt x="1256" y="84"/>
                      <a:pt x="1254" y="81"/>
                    </a:cubicBezTo>
                    <a:cubicBezTo>
                      <a:pt x="1253" y="79"/>
                      <a:pt x="1251" y="76"/>
                      <a:pt x="1250" y="74"/>
                    </a:cubicBezTo>
                    <a:cubicBezTo>
                      <a:pt x="1250" y="72"/>
                      <a:pt x="1250" y="69"/>
                      <a:pt x="1250" y="67"/>
                    </a:cubicBezTo>
                    <a:cubicBezTo>
                      <a:pt x="1250" y="69"/>
                      <a:pt x="1250" y="70"/>
                      <a:pt x="1249" y="72"/>
                    </a:cubicBezTo>
                    <a:cubicBezTo>
                      <a:pt x="1246" y="66"/>
                      <a:pt x="1242" y="59"/>
                      <a:pt x="1237" y="53"/>
                    </a:cubicBezTo>
                    <a:cubicBezTo>
                      <a:pt x="1237" y="48"/>
                      <a:pt x="1237" y="42"/>
                      <a:pt x="1237" y="37"/>
                    </a:cubicBezTo>
                    <a:cubicBezTo>
                      <a:pt x="1237" y="34"/>
                      <a:pt x="1237" y="30"/>
                      <a:pt x="1237" y="26"/>
                    </a:cubicBezTo>
                    <a:cubicBezTo>
                      <a:pt x="1235" y="33"/>
                      <a:pt x="1233" y="40"/>
                      <a:pt x="1232" y="47"/>
                    </a:cubicBezTo>
                    <a:cubicBezTo>
                      <a:pt x="1229" y="44"/>
                      <a:pt x="1225" y="41"/>
                      <a:pt x="1222" y="38"/>
                    </a:cubicBezTo>
                    <a:cubicBezTo>
                      <a:pt x="1225" y="41"/>
                      <a:pt x="1228" y="45"/>
                      <a:pt x="1231" y="49"/>
                    </a:cubicBezTo>
                    <a:cubicBezTo>
                      <a:pt x="1231" y="51"/>
                      <a:pt x="1231" y="53"/>
                      <a:pt x="1230" y="55"/>
                    </a:cubicBezTo>
                    <a:cubicBezTo>
                      <a:pt x="1229" y="53"/>
                      <a:pt x="1228" y="52"/>
                      <a:pt x="1226" y="51"/>
                    </a:cubicBezTo>
                    <a:cubicBezTo>
                      <a:pt x="1227" y="53"/>
                      <a:pt x="1229" y="54"/>
                      <a:pt x="1230" y="56"/>
                    </a:cubicBezTo>
                    <a:cubicBezTo>
                      <a:pt x="1229" y="61"/>
                      <a:pt x="1228" y="67"/>
                      <a:pt x="1228" y="72"/>
                    </a:cubicBezTo>
                    <a:cubicBezTo>
                      <a:pt x="1226" y="69"/>
                      <a:pt x="1224" y="66"/>
                      <a:pt x="1223" y="64"/>
                    </a:cubicBezTo>
                    <a:cubicBezTo>
                      <a:pt x="1223" y="67"/>
                      <a:pt x="1225" y="70"/>
                      <a:pt x="1227" y="74"/>
                    </a:cubicBezTo>
                    <a:cubicBezTo>
                      <a:pt x="1226" y="81"/>
                      <a:pt x="1225" y="87"/>
                      <a:pt x="1224" y="92"/>
                    </a:cubicBezTo>
                    <a:cubicBezTo>
                      <a:pt x="1220" y="109"/>
                      <a:pt x="1216" y="126"/>
                      <a:pt x="1214" y="143"/>
                    </a:cubicBezTo>
                    <a:cubicBezTo>
                      <a:pt x="1215" y="126"/>
                      <a:pt x="1216" y="109"/>
                      <a:pt x="1216" y="91"/>
                    </a:cubicBezTo>
                    <a:cubicBezTo>
                      <a:pt x="1216" y="87"/>
                      <a:pt x="1216" y="61"/>
                      <a:pt x="1212" y="59"/>
                    </a:cubicBezTo>
                    <a:cubicBezTo>
                      <a:pt x="1217" y="76"/>
                      <a:pt x="1203" y="122"/>
                      <a:pt x="1200" y="146"/>
                    </a:cubicBezTo>
                    <a:cubicBezTo>
                      <a:pt x="1200" y="148"/>
                      <a:pt x="1200" y="150"/>
                      <a:pt x="1200" y="152"/>
                    </a:cubicBezTo>
                    <a:cubicBezTo>
                      <a:pt x="1200" y="150"/>
                      <a:pt x="1200" y="148"/>
                      <a:pt x="1200" y="146"/>
                    </a:cubicBezTo>
                    <a:cubicBezTo>
                      <a:pt x="1202" y="123"/>
                      <a:pt x="1201" y="97"/>
                      <a:pt x="1199" y="75"/>
                    </a:cubicBezTo>
                    <a:cubicBezTo>
                      <a:pt x="1196" y="97"/>
                      <a:pt x="1188" y="119"/>
                      <a:pt x="1188" y="141"/>
                    </a:cubicBezTo>
                    <a:cubicBezTo>
                      <a:pt x="1188" y="146"/>
                      <a:pt x="1189" y="152"/>
                      <a:pt x="1189" y="158"/>
                    </a:cubicBezTo>
                    <a:cubicBezTo>
                      <a:pt x="1187" y="150"/>
                      <a:pt x="1187" y="140"/>
                      <a:pt x="1187" y="133"/>
                    </a:cubicBezTo>
                    <a:cubicBezTo>
                      <a:pt x="1187" y="109"/>
                      <a:pt x="1191" y="85"/>
                      <a:pt x="1191" y="61"/>
                    </a:cubicBezTo>
                    <a:cubicBezTo>
                      <a:pt x="1191" y="55"/>
                      <a:pt x="1191" y="48"/>
                      <a:pt x="1191" y="41"/>
                    </a:cubicBezTo>
                    <a:cubicBezTo>
                      <a:pt x="1183" y="71"/>
                      <a:pt x="1179" y="110"/>
                      <a:pt x="1179" y="140"/>
                    </a:cubicBezTo>
                    <a:cubicBezTo>
                      <a:pt x="1179" y="145"/>
                      <a:pt x="1179" y="149"/>
                      <a:pt x="1180" y="153"/>
                    </a:cubicBezTo>
                    <a:cubicBezTo>
                      <a:pt x="1179" y="135"/>
                      <a:pt x="1174" y="116"/>
                      <a:pt x="1170" y="98"/>
                    </a:cubicBezTo>
                    <a:cubicBezTo>
                      <a:pt x="1172" y="110"/>
                      <a:pt x="1168" y="124"/>
                      <a:pt x="1168" y="136"/>
                    </a:cubicBezTo>
                    <a:cubicBezTo>
                      <a:pt x="1168" y="140"/>
                      <a:pt x="1168" y="143"/>
                      <a:pt x="1168" y="147"/>
                    </a:cubicBezTo>
                    <a:cubicBezTo>
                      <a:pt x="1165" y="125"/>
                      <a:pt x="1160" y="103"/>
                      <a:pt x="1151" y="83"/>
                    </a:cubicBezTo>
                    <a:cubicBezTo>
                      <a:pt x="1154" y="90"/>
                      <a:pt x="1154" y="108"/>
                      <a:pt x="1154" y="115"/>
                    </a:cubicBezTo>
                    <a:cubicBezTo>
                      <a:pt x="1154" y="127"/>
                      <a:pt x="1154" y="138"/>
                      <a:pt x="1156" y="150"/>
                    </a:cubicBezTo>
                    <a:cubicBezTo>
                      <a:pt x="1147" y="126"/>
                      <a:pt x="1144" y="99"/>
                      <a:pt x="1137" y="74"/>
                    </a:cubicBezTo>
                    <a:cubicBezTo>
                      <a:pt x="1140" y="91"/>
                      <a:pt x="1137" y="110"/>
                      <a:pt x="1137" y="128"/>
                    </a:cubicBezTo>
                    <a:cubicBezTo>
                      <a:pt x="1137" y="132"/>
                      <a:pt x="1137" y="136"/>
                      <a:pt x="1137" y="140"/>
                    </a:cubicBezTo>
                    <a:cubicBezTo>
                      <a:pt x="1138" y="145"/>
                      <a:pt x="1138" y="149"/>
                      <a:pt x="1139" y="154"/>
                    </a:cubicBezTo>
                    <a:cubicBezTo>
                      <a:pt x="1138" y="149"/>
                      <a:pt x="1137" y="145"/>
                      <a:pt x="1137" y="140"/>
                    </a:cubicBezTo>
                    <a:cubicBezTo>
                      <a:pt x="1134" y="120"/>
                      <a:pt x="1131" y="99"/>
                      <a:pt x="1126" y="80"/>
                    </a:cubicBezTo>
                    <a:cubicBezTo>
                      <a:pt x="1128" y="102"/>
                      <a:pt x="1118" y="126"/>
                      <a:pt x="1118" y="149"/>
                    </a:cubicBezTo>
                    <a:cubicBezTo>
                      <a:pt x="1118" y="156"/>
                      <a:pt x="1118" y="156"/>
                      <a:pt x="1118" y="156"/>
                    </a:cubicBezTo>
                    <a:cubicBezTo>
                      <a:pt x="1114" y="147"/>
                      <a:pt x="1114" y="132"/>
                      <a:pt x="1114" y="122"/>
                    </a:cubicBezTo>
                    <a:cubicBezTo>
                      <a:pt x="1114" y="100"/>
                      <a:pt x="1116" y="79"/>
                      <a:pt x="1115" y="57"/>
                    </a:cubicBezTo>
                    <a:cubicBezTo>
                      <a:pt x="1112" y="62"/>
                      <a:pt x="1111" y="112"/>
                      <a:pt x="1111" y="120"/>
                    </a:cubicBezTo>
                    <a:cubicBezTo>
                      <a:pt x="1111" y="133"/>
                      <a:pt x="1112" y="146"/>
                      <a:pt x="1115" y="159"/>
                    </a:cubicBezTo>
                    <a:cubicBezTo>
                      <a:pt x="1110" y="135"/>
                      <a:pt x="1104" y="108"/>
                      <a:pt x="1092" y="85"/>
                    </a:cubicBezTo>
                    <a:cubicBezTo>
                      <a:pt x="1103" y="106"/>
                      <a:pt x="1098" y="132"/>
                      <a:pt x="1105" y="154"/>
                    </a:cubicBezTo>
                    <a:cubicBezTo>
                      <a:pt x="1097" y="142"/>
                      <a:pt x="1095" y="122"/>
                      <a:pt x="1092" y="106"/>
                    </a:cubicBezTo>
                    <a:cubicBezTo>
                      <a:pt x="1094" y="120"/>
                      <a:pt x="1092" y="134"/>
                      <a:pt x="1094" y="148"/>
                    </a:cubicBezTo>
                    <a:cubicBezTo>
                      <a:pt x="1095" y="151"/>
                      <a:pt x="1096" y="153"/>
                      <a:pt x="1096" y="155"/>
                    </a:cubicBezTo>
                    <a:cubicBezTo>
                      <a:pt x="1095" y="153"/>
                      <a:pt x="1095" y="151"/>
                      <a:pt x="1094" y="148"/>
                    </a:cubicBezTo>
                    <a:cubicBezTo>
                      <a:pt x="1090" y="127"/>
                      <a:pt x="1077" y="75"/>
                      <a:pt x="1066" y="68"/>
                    </a:cubicBezTo>
                    <a:cubicBezTo>
                      <a:pt x="1083" y="90"/>
                      <a:pt x="1080" y="127"/>
                      <a:pt x="1085" y="153"/>
                    </a:cubicBezTo>
                    <a:cubicBezTo>
                      <a:pt x="1080" y="134"/>
                      <a:pt x="1073" y="113"/>
                      <a:pt x="1064" y="95"/>
                    </a:cubicBezTo>
                    <a:cubicBezTo>
                      <a:pt x="1071" y="115"/>
                      <a:pt x="1070" y="136"/>
                      <a:pt x="1079" y="155"/>
                    </a:cubicBezTo>
                    <a:cubicBezTo>
                      <a:pt x="1066" y="144"/>
                      <a:pt x="1059" y="117"/>
                      <a:pt x="1055" y="102"/>
                    </a:cubicBezTo>
                    <a:cubicBezTo>
                      <a:pt x="1056" y="120"/>
                      <a:pt x="1060" y="143"/>
                      <a:pt x="1071" y="158"/>
                    </a:cubicBezTo>
                    <a:cubicBezTo>
                      <a:pt x="1057" y="144"/>
                      <a:pt x="1052" y="103"/>
                      <a:pt x="1047" y="85"/>
                    </a:cubicBezTo>
                    <a:cubicBezTo>
                      <a:pt x="1046" y="88"/>
                      <a:pt x="1046" y="91"/>
                      <a:pt x="1046" y="94"/>
                    </a:cubicBezTo>
                    <a:cubicBezTo>
                      <a:pt x="1046" y="113"/>
                      <a:pt x="1052" y="142"/>
                      <a:pt x="1063" y="159"/>
                    </a:cubicBezTo>
                    <a:cubicBezTo>
                      <a:pt x="1050" y="143"/>
                      <a:pt x="1044" y="123"/>
                      <a:pt x="1038" y="104"/>
                    </a:cubicBezTo>
                    <a:cubicBezTo>
                      <a:pt x="1042" y="122"/>
                      <a:pt x="1042" y="140"/>
                      <a:pt x="1051" y="158"/>
                    </a:cubicBezTo>
                    <a:cubicBezTo>
                      <a:pt x="1041" y="147"/>
                      <a:pt x="1037" y="132"/>
                      <a:pt x="1033" y="117"/>
                    </a:cubicBezTo>
                    <a:cubicBezTo>
                      <a:pt x="1034" y="105"/>
                      <a:pt x="1035" y="93"/>
                      <a:pt x="1036" y="84"/>
                    </a:cubicBezTo>
                    <a:cubicBezTo>
                      <a:pt x="1034" y="92"/>
                      <a:pt x="1033" y="101"/>
                      <a:pt x="1031" y="109"/>
                    </a:cubicBezTo>
                    <a:cubicBezTo>
                      <a:pt x="1029" y="102"/>
                      <a:pt x="1027" y="95"/>
                      <a:pt x="1025" y="89"/>
                    </a:cubicBezTo>
                    <a:cubicBezTo>
                      <a:pt x="1028" y="64"/>
                      <a:pt x="1032" y="40"/>
                      <a:pt x="1032" y="40"/>
                    </a:cubicBezTo>
                    <a:cubicBezTo>
                      <a:pt x="1027" y="51"/>
                      <a:pt x="1022" y="77"/>
                      <a:pt x="1019" y="100"/>
                    </a:cubicBezTo>
                    <a:cubicBezTo>
                      <a:pt x="1017" y="95"/>
                      <a:pt x="1015" y="90"/>
                      <a:pt x="1013" y="86"/>
                    </a:cubicBezTo>
                    <a:cubicBezTo>
                      <a:pt x="1012" y="70"/>
                      <a:pt x="1011" y="58"/>
                      <a:pt x="1011" y="60"/>
                    </a:cubicBezTo>
                    <a:cubicBezTo>
                      <a:pt x="1011" y="61"/>
                      <a:pt x="1010" y="69"/>
                      <a:pt x="1009" y="80"/>
                    </a:cubicBezTo>
                    <a:cubicBezTo>
                      <a:pt x="1008" y="79"/>
                      <a:pt x="1008" y="78"/>
                      <a:pt x="1007" y="78"/>
                    </a:cubicBezTo>
                    <a:cubicBezTo>
                      <a:pt x="1008" y="79"/>
                      <a:pt x="1008" y="80"/>
                      <a:pt x="1009" y="81"/>
                    </a:cubicBezTo>
                    <a:cubicBezTo>
                      <a:pt x="1009" y="87"/>
                      <a:pt x="1008" y="95"/>
                      <a:pt x="1007" y="102"/>
                    </a:cubicBezTo>
                    <a:cubicBezTo>
                      <a:pt x="1007" y="102"/>
                      <a:pt x="1007" y="102"/>
                      <a:pt x="1007" y="102"/>
                    </a:cubicBezTo>
                    <a:cubicBezTo>
                      <a:pt x="1007" y="103"/>
                      <a:pt x="1007" y="103"/>
                      <a:pt x="1007" y="103"/>
                    </a:cubicBezTo>
                    <a:cubicBezTo>
                      <a:pt x="1006" y="113"/>
                      <a:pt x="1006" y="123"/>
                      <a:pt x="1005" y="130"/>
                    </a:cubicBezTo>
                    <a:cubicBezTo>
                      <a:pt x="1005" y="130"/>
                      <a:pt x="1005" y="129"/>
                      <a:pt x="1004" y="128"/>
                    </a:cubicBezTo>
                    <a:cubicBezTo>
                      <a:pt x="1004" y="107"/>
                      <a:pt x="1000" y="69"/>
                      <a:pt x="998" y="47"/>
                    </a:cubicBezTo>
                    <a:cubicBezTo>
                      <a:pt x="998" y="64"/>
                      <a:pt x="997" y="87"/>
                      <a:pt x="996" y="107"/>
                    </a:cubicBezTo>
                    <a:cubicBezTo>
                      <a:pt x="995" y="105"/>
                      <a:pt x="994" y="104"/>
                      <a:pt x="994" y="102"/>
                    </a:cubicBezTo>
                    <a:cubicBezTo>
                      <a:pt x="994" y="104"/>
                      <a:pt x="995" y="106"/>
                      <a:pt x="996" y="107"/>
                    </a:cubicBezTo>
                    <a:cubicBezTo>
                      <a:pt x="995" y="114"/>
                      <a:pt x="995" y="121"/>
                      <a:pt x="994" y="126"/>
                    </a:cubicBezTo>
                    <a:cubicBezTo>
                      <a:pt x="994" y="125"/>
                      <a:pt x="993" y="123"/>
                      <a:pt x="993" y="122"/>
                    </a:cubicBezTo>
                    <a:cubicBezTo>
                      <a:pt x="992" y="93"/>
                      <a:pt x="988" y="46"/>
                      <a:pt x="988" y="46"/>
                    </a:cubicBezTo>
                    <a:cubicBezTo>
                      <a:pt x="988" y="65"/>
                      <a:pt x="981" y="142"/>
                      <a:pt x="981" y="142"/>
                    </a:cubicBezTo>
                    <a:cubicBezTo>
                      <a:pt x="975" y="106"/>
                      <a:pt x="982" y="0"/>
                      <a:pt x="982" y="0"/>
                    </a:cubicBezTo>
                    <a:cubicBezTo>
                      <a:pt x="976" y="16"/>
                      <a:pt x="970" y="131"/>
                      <a:pt x="970" y="131"/>
                    </a:cubicBezTo>
                    <a:cubicBezTo>
                      <a:pt x="968" y="36"/>
                      <a:pt x="964" y="32"/>
                      <a:pt x="964" y="32"/>
                    </a:cubicBezTo>
                    <a:cubicBezTo>
                      <a:pt x="966" y="43"/>
                      <a:pt x="963" y="76"/>
                      <a:pt x="960" y="103"/>
                    </a:cubicBezTo>
                    <a:cubicBezTo>
                      <a:pt x="959" y="102"/>
                      <a:pt x="958" y="100"/>
                      <a:pt x="957" y="99"/>
                    </a:cubicBezTo>
                    <a:cubicBezTo>
                      <a:pt x="958" y="101"/>
                      <a:pt x="959" y="103"/>
                      <a:pt x="960" y="104"/>
                    </a:cubicBezTo>
                    <a:cubicBezTo>
                      <a:pt x="959" y="112"/>
                      <a:pt x="958" y="120"/>
                      <a:pt x="957" y="126"/>
                    </a:cubicBezTo>
                    <a:cubicBezTo>
                      <a:pt x="957" y="124"/>
                      <a:pt x="957" y="123"/>
                      <a:pt x="957" y="122"/>
                    </a:cubicBezTo>
                    <a:cubicBezTo>
                      <a:pt x="958" y="94"/>
                      <a:pt x="956" y="48"/>
                      <a:pt x="956" y="48"/>
                    </a:cubicBezTo>
                    <a:cubicBezTo>
                      <a:pt x="955" y="55"/>
                      <a:pt x="952" y="82"/>
                      <a:pt x="949" y="106"/>
                    </a:cubicBezTo>
                    <a:cubicBezTo>
                      <a:pt x="948" y="104"/>
                      <a:pt x="948" y="102"/>
                      <a:pt x="947" y="100"/>
                    </a:cubicBezTo>
                    <a:cubicBezTo>
                      <a:pt x="950" y="60"/>
                      <a:pt x="954" y="9"/>
                      <a:pt x="954" y="9"/>
                    </a:cubicBezTo>
                    <a:cubicBezTo>
                      <a:pt x="949" y="23"/>
                      <a:pt x="942" y="83"/>
                      <a:pt x="939" y="117"/>
                    </a:cubicBezTo>
                    <a:cubicBezTo>
                      <a:pt x="938" y="114"/>
                      <a:pt x="937" y="111"/>
                      <a:pt x="937" y="108"/>
                    </a:cubicBezTo>
                    <a:cubicBezTo>
                      <a:pt x="936" y="90"/>
                      <a:pt x="934" y="72"/>
                      <a:pt x="934" y="72"/>
                    </a:cubicBezTo>
                    <a:cubicBezTo>
                      <a:pt x="935" y="76"/>
                      <a:pt x="934" y="84"/>
                      <a:pt x="933" y="94"/>
                    </a:cubicBezTo>
                    <a:cubicBezTo>
                      <a:pt x="932" y="91"/>
                      <a:pt x="930" y="88"/>
                      <a:pt x="929" y="84"/>
                    </a:cubicBezTo>
                    <a:cubicBezTo>
                      <a:pt x="931" y="88"/>
                      <a:pt x="932" y="92"/>
                      <a:pt x="933" y="96"/>
                    </a:cubicBezTo>
                    <a:cubicBezTo>
                      <a:pt x="932" y="99"/>
                      <a:pt x="932" y="103"/>
                      <a:pt x="931" y="107"/>
                    </a:cubicBezTo>
                    <a:cubicBezTo>
                      <a:pt x="931" y="106"/>
                      <a:pt x="931" y="106"/>
                      <a:pt x="931" y="105"/>
                    </a:cubicBezTo>
                    <a:cubicBezTo>
                      <a:pt x="930" y="107"/>
                      <a:pt x="930" y="112"/>
                      <a:pt x="930" y="116"/>
                    </a:cubicBezTo>
                    <a:cubicBezTo>
                      <a:pt x="929" y="121"/>
                      <a:pt x="929" y="126"/>
                      <a:pt x="928" y="130"/>
                    </a:cubicBezTo>
                    <a:cubicBezTo>
                      <a:pt x="928" y="129"/>
                      <a:pt x="928" y="128"/>
                      <a:pt x="928" y="127"/>
                    </a:cubicBezTo>
                    <a:cubicBezTo>
                      <a:pt x="928" y="101"/>
                      <a:pt x="923" y="63"/>
                      <a:pt x="922" y="54"/>
                    </a:cubicBezTo>
                    <a:cubicBezTo>
                      <a:pt x="923" y="61"/>
                      <a:pt x="921" y="79"/>
                      <a:pt x="920" y="96"/>
                    </a:cubicBezTo>
                    <a:cubicBezTo>
                      <a:pt x="919" y="94"/>
                      <a:pt x="918" y="92"/>
                      <a:pt x="918" y="90"/>
                    </a:cubicBezTo>
                    <a:cubicBezTo>
                      <a:pt x="918" y="92"/>
                      <a:pt x="919" y="95"/>
                      <a:pt x="920" y="97"/>
                    </a:cubicBezTo>
                    <a:cubicBezTo>
                      <a:pt x="918" y="118"/>
                      <a:pt x="916" y="137"/>
                      <a:pt x="916" y="137"/>
                    </a:cubicBezTo>
                    <a:cubicBezTo>
                      <a:pt x="916" y="136"/>
                      <a:pt x="916" y="134"/>
                      <a:pt x="915" y="133"/>
                    </a:cubicBezTo>
                    <a:cubicBezTo>
                      <a:pt x="915" y="125"/>
                      <a:pt x="915" y="118"/>
                      <a:pt x="915" y="110"/>
                    </a:cubicBezTo>
                    <a:cubicBezTo>
                      <a:pt x="913" y="76"/>
                      <a:pt x="913" y="40"/>
                      <a:pt x="913" y="40"/>
                    </a:cubicBezTo>
                    <a:cubicBezTo>
                      <a:pt x="912" y="49"/>
                      <a:pt x="908" y="79"/>
                      <a:pt x="903" y="104"/>
                    </a:cubicBezTo>
                    <a:cubicBezTo>
                      <a:pt x="903" y="99"/>
                      <a:pt x="902" y="95"/>
                      <a:pt x="902" y="90"/>
                    </a:cubicBezTo>
                    <a:cubicBezTo>
                      <a:pt x="903" y="67"/>
                      <a:pt x="903" y="45"/>
                      <a:pt x="903" y="45"/>
                    </a:cubicBezTo>
                    <a:cubicBezTo>
                      <a:pt x="903" y="53"/>
                      <a:pt x="897" y="75"/>
                      <a:pt x="891" y="96"/>
                    </a:cubicBezTo>
                    <a:cubicBezTo>
                      <a:pt x="889" y="93"/>
                      <a:pt x="888" y="89"/>
                      <a:pt x="886" y="85"/>
                    </a:cubicBezTo>
                    <a:cubicBezTo>
                      <a:pt x="893" y="51"/>
                      <a:pt x="901" y="17"/>
                      <a:pt x="901" y="17"/>
                    </a:cubicBezTo>
                    <a:cubicBezTo>
                      <a:pt x="896" y="24"/>
                      <a:pt x="881" y="95"/>
                      <a:pt x="874" y="130"/>
                    </a:cubicBezTo>
                    <a:cubicBezTo>
                      <a:pt x="874" y="130"/>
                      <a:pt x="874" y="130"/>
                      <a:pt x="874" y="130"/>
                    </a:cubicBezTo>
                    <a:cubicBezTo>
                      <a:pt x="878" y="100"/>
                      <a:pt x="875" y="63"/>
                      <a:pt x="874" y="52"/>
                    </a:cubicBezTo>
                    <a:cubicBezTo>
                      <a:pt x="876" y="72"/>
                      <a:pt x="870" y="109"/>
                      <a:pt x="866" y="128"/>
                    </a:cubicBezTo>
                    <a:cubicBezTo>
                      <a:pt x="866" y="126"/>
                      <a:pt x="866" y="123"/>
                      <a:pt x="865" y="120"/>
                    </a:cubicBezTo>
                    <a:cubicBezTo>
                      <a:pt x="867" y="99"/>
                      <a:pt x="869" y="71"/>
                      <a:pt x="870" y="65"/>
                    </a:cubicBezTo>
                    <a:cubicBezTo>
                      <a:pt x="869" y="71"/>
                      <a:pt x="866" y="89"/>
                      <a:pt x="862" y="105"/>
                    </a:cubicBezTo>
                    <a:cubicBezTo>
                      <a:pt x="862" y="105"/>
                      <a:pt x="862" y="105"/>
                      <a:pt x="862" y="105"/>
                    </a:cubicBezTo>
                    <a:cubicBezTo>
                      <a:pt x="862" y="105"/>
                      <a:pt x="862" y="105"/>
                      <a:pt x="862" y="105"/>
                    </a:cubicBezTo>
                    <a:cubicBezTo>
                      <a:pt x="859" y="125"/>
                      <a:pt x="855" y="143"/>
                      <a:pt x="855" y="143"/>
                    </a:cubicBezTo>
                    <a:cubicBezTo>
                      <a:pt x="865" y="38"/>
                      <a:pt x="858" y="25"/>
                      <a:pt x="858" y="25"/>
                    </a:cubicBezTo>
                    <a:cubicBezTo>
                      <a:pt x="861" y="42"/>
                      <a:pt x="858" y="72"/>
                      <a:pt x="853" y="96"/>
                    </a:cubicBezTo>
                    <a:cubicBezTo>
                      <a:pt x="852" y="89"/>
                      <a:pt x="850" y="80"/>
                      <a:pt x="847" y="73"/>
                    </a:cubicBezTo>
                    <a:cubicBezTo>
                      <a:pt x="846" y="65"/>
                      <a:pt x="846" y="60"/>
                      <a:pt x="846" y="60"/>
                    </a:cubicBezTo>
                    <a:cubicBezTo>
                      <a:pt x="846" y="63"/>
                      <a:pt x="846" y="67"/>
                      <a:pt x="846" y="71"/>
                    </a:cubicBezTo>
                    <a:cubicBezTo>
                      <a:pt x="844" y="69"/>
                      <a:pt x="843" y="67"/>
                      <a:pt x="842" y="65"/>
                    </a:cubicBezTo>
                    <a:cubicBezTo>
                      <a:pt x="843" y="67"/>
                      <a:pt x="844" y="70"/>
                      <a:pt x="845" y="73"/>
                    </a:cubicBezTo>
                    <a:cubicBezTo>
                      <a:pt x="845" y="82"/>
                      <a:pt x="844" y="92"/>
                      <a:pt x="843" y="101"/>
                    </a:cubicBezTo>
                    <a:cubicBezTo>
                      <a:pt x="842" y="95"/>
                      <a:pt x="839" y="88"/>
                      <a:pt x="834" y="83"/>
                    </a:cubicBezTo>
                    <a:cubicBezTo>
                      <a:pt x="834" y="74"/>
                      <a:pt x="835" y="68"/>
                      <a:pt x="835" y="68"/>
                    </a:cubicBezTo>
                    <a:cubicBezTo>
                      <a:pt x="834" y="72"/>
                      <a:pt x="833" y="76"/>
                      <a:pt x="832" y="81"/>
                    </a:cubicBezTo>
                    <a:cubicBezTo>
                      <a:pt x="832" y="81"/>
                      <a:pt x="831" y="81"/>
                      <a:pt x="831" y="80"/>
                    </a:cubicBezTo>
                    <a:cubicBezTo>
                      <a:pt x="831" y="81"/>
                      <a:pt x="832" y="81"/>
                      <a:pt x="832" y="82"/>
                    </a:cubicBezTo>
                    <a:cubicBezTo>
                      <a:pt x="830" y="101"/>
                      <a:pt x="828" y="130"/>
                      <a:pt x="828" y="142"/>
                    </a:cubicBezTo>
                    <a:cubicBezTo>
                      <a:pt x="828" y="143"/>
                      <a:pt x="827" y="144"/>
                      <a:pt x="827" y="144"/>
                    </a:cubicBezTo>
                    <a:cubicBezTo>
                      <a:pt x="827" y="140"/>
                      <a:pt x="826" y="136"/>
                      <a:pt x="826" y="131"/>
                    </a:cubicBezTo>
                    <a:cubicBezTo>
                      <a:pt x="828" y="121"/>
                      <a:pt x="829" y="112"/>
                      <a:pt x="830" y="103"/>
                    </a:cubicBezTo>
                    <a:cubicBezTo>
                      <a:pt x="829" y="108"/>
                      <a:pt x="828" y="112"/>
                      <a:pt x="827" y="117"/>
                    </a:cubicBezTo>
                    <a:cubicBezTo>
                      <a:pt x="828" y="85"/>
                      <a:pt x="834" y="45"/>
                      <a:pt x="834" y="45"/>
                    </a:cubicBezTo>
                    <a:cubicBezTo>
                      <a:pt x="827" y="60"/>
                      <a:pt x="823" y="95"/>
                      <a:pt x="820" y="120"/>
                    </a:cubicBezTo>
                    <a:cubicBezTo>
                      <a:pt x="820" y="123"/>
                      <a:pt x="819" y="125"/>
                      <a:pt x="818" y="127"/>
                    </a:cubicBezTo>
                    <a:cubicBezTo>
                      <a:pt x="818" y="103"/>
                      <a:pt x="818" y="70"/>
                      <a:pt x="818" y="70"/>
                    </a:cubicBezTo>
                    <a:cubicBezTo>
                      <a:pt x="817" y="72"/>
                      <a:pt x="817" y="76"/>
                      <a:pt x="816" y="81"/>
                    </a:cubicBezTo>
                    <a:cubicBezTo>
                      <a:pt x="815" y="73"/>
                      <a:pt x="813" y="66"/>
                      <a:pt x="810" y="60"/>
                    </a:cubicBezTo>
                    <a:cubicBezTo>
                      <a:pt x="811" y="52"/>
                      <a:pt x="812" y="46"/>
                      <a:pt x="812" y="46"/>
                    </a:cubicBezTo>
                    <a:cubicBezTo>
                      <a:pt x="809" y="51"/>
                      <a:pt x="807" y="64"/>
                      <a:pt x="806" y="79"/>
                    </a:cubicBezTo>
                    <a:cubicBezTo>
                      <a:pt x="805" y="77"/>
                      <a:pt x="805" y="75"/>
                      <a:pt x="805" y="74"/>
                    </a:cubicBezTo>
                    <a:cubicBezTo>
                      <a:pt x="803" y="83"/>
                      <a:pt x="803" y="92"/>
                      <a:pt x="803" y="102"/>
                    </a:cubicBezTo>
                    <a:cubicBezTo>
                      <a:pt x="803" y="108"/>
                      <a:pt x="802" y="115"/>
                      <a:pt x="802" y="121"/>
                    </a:cubicBezTo>
                    <a:cubicBezTo>
                      <a:pt x="801" y="123"/>
                      <a:pt x="801" y="125"/>
                      <a:pt x="800" y="127"/>
                    </a:cubicBezTo>
                    <a:cubicBezTo>
                      <a:pt x="801" y="35"/>
                      <a:pt x="798" y="34"/>
                      <a:pt x="798" y="34"/>
                    </a:cubicBezTo>
                    <a:cubicBezTo>
                      <a:pt x="800" y="49"/>
                      <a:pt x="796" y="77"/>
                      <a:pt x="792" y="102"/>
                    </a:cubicBezTo>
                    <a:cubicBezTo>
                      <a:pt x="791" y="94"/>
                      <a:pt x="790" y="85"/>
                      <a:pt x="785" y="76"/>
                    </a:cubicBezTo>
                    <a:cubicBezTo>
                      <a:pt x="786" y="70"/>
                      <a:pt x="786" y="66"/>
                      <a:pt x="786" y="66"/>
                    </a:cubicBezTo>
                    <a:cubicBezTo>
                      <a:pt x="786" y="68"/>
                      <a:pt x="785" y="71"/>
                      <a:pt x="784" y="74"/>
                    </a:cubicBezTo>
                    <a:cubicBezTo>
                      <a:pt x="784" y="73"/>
                      <a:pt x="783" y="72"/>
                      <a:pt x="783" y="71"/>
                    </a:cubicBezTo>
                    <a:cubicBezTo>
                      <a:pt x="783" y="73"/>
                      <a:pt x="784" y="74"/>
                      <a:pt x="784" y="76"/>
                    </a:cubicBezTo>
                    <a:cubicBezTo>
                      <a:pt x="782" y="83"/>
                      <a:pt x="780" y="93"/>
                      <a:pt x="779" y="103"/>
                    </a:cubicBezTo>
                    <a:cubicBezTo>
                      <a:pt x="778" y="98"/>
                      <a:pt x="778" y="94"/>
                      <a:pt x="776" y="89"/>
                    </a:cubicBezTo>
                    <a:cubicBezTo>
                      <a:pt x="777" y="96"/>
                      <a:pt x="776" y="104"/>
                      <a:pt x="773" y="112"/>
                    </a:cubicBezTo>
                    <a:cubicBezTo>
                      <a:pt x="773" y="92"/>
                      <a:pt x="772" y="70"/>
                      <a:pt x="771" y="62"/>
                    </a:cubicBezTo>
                    <a:cubicBezTo>
                      <a:pt x="772" y="67"/>
                      <a:pt x="771" y="74"/>
                      <a:pt x="771" y="82"/>
                    </a:cubicBezTo>
                    <a:cubicBezTo>
                      <a:pt x="769" y="87"/>
                      <a:pt x="767" y="94"/>
                      <a:pt x="764" y="101"/>
                    </a:cubicBezTo>
                    <a:cubicBezTo>
                      <a:pt x="764" y="91"/>
                      <a:pt x="764" y="82"/>
                      <a:pt x="764" y="75"/>
                    </a:cubicBezTo>
                    <a:cubicBezTo>
                      <a:pt x="763" y="86"/>
                      <a:pt x="761" y="102"/>
                      <a:pt x="759" y="116"/>
                    </a:cubicBezTo>
                    <a:cubicBezTo>
                      <a:pt x="757" y="123"/>
                      <a:pt x="755" y="130"/>
                      <a:pt x="753" y="136"/>
                    </a:cubicBezTo>
                    <a:cubicBezTo>
                      <a:pt x="753" y="118"/>
                      <a:pt x="756" y="89"/>
                      <a:pt x="756" y="89"/>
                    </a:cubicBezTo>
                    <a:cubicBezTo>
                      <a:pt x="755" y="93"/>
                      <a:pt x="754" y="99"/>
                      <a:pt x="751" y="106"/>
                    </a:cubicBezTo>
                    <a:cubicBezTo>
                      <a:pt x="751" y="104"/>
                      <a:pt x="751" y="101"/>
                      <a:pt x="750" y="99"/>
                    </a:cubicBezTo>
                    <a:cubicBezTo>
                      <a:pt x="750" y="96"/>
                      <a:pt x="750" y="96"/>
                      <a:pt x="750" y="96"/>
                    </a:cubicBezTo>
                    <a:cubicBezTo>
                      <a:pt x="749" y="95"/>
                      <a:pt x="749" y="95"/>
                      <a:pt x="749" y="95"/>
                    </a:cubicBezTo>
                    <a:cubicBezTo>
                      <a:pt x="749" y="104"/>
                      <a:pt x="747" y="113"/>
                      <a:pt x="745" y="122"/>
                    </a:cubicBezTo>
                    <a:cubicBezTo>
                      <a:pt x="744" y="127"/>
                      <a:pt x="742" y="131"/>
                      <a:pt x="741" y="134"/>
                    </a:cubicBezTo>
                    <a:cubicBezTo>
                      <a:pt x="741" y="130"/>
                      <a:pt x="740" y="126"/>
                      <a:pt x="740" y="122"/>
                    </a:cubicBezTo>
                    <a:cubicBezTo>
                      <a:pt x="744" y="102"/>
                      <a:pt x="751" y="76"/>
                      <a:pt x="751" y="76"/>
                    </a:cubicBezTo>
                    <a:cubicBezTo>
                      <a:pt x="746" y="82"/>
                      <a:pt x="742" y="94"/>
                      <a:pt x="737" y="105"/>
                    </a:cubicBezTo>
                    <a:cubicBezTo>
                      <a:pt x="737" y="102"/>
                      <a:pt x="736" y="98"/>
                      <a:pt x="734" y="95"/>
                    </a:cubicBezTo>
                    <a:cubicBezTo>
                      <a:pt x="735" y="74"/>
                      <a:pt x="732" y="62"/>
                      <a:pt x="732" y="62"/>
                    </a:cubicBezTo>
                    <a:cubicBezTo>
                      <a:pt x="733" y="69"/>
                      <a:pt x="733" y="78"/>
                      <a:pt x="732" y="88"/>
                    </a:cubicBezTo>
                    <a:cubicBezTo>
                      <a:pt x="729" y="83"/>
                      <a:pt x="726" y="78"/>
                      <a:pt x="722" y="73"/>
                    </a:cubicBezTo>
                    <a:cubicBezTo>
                      <a:pt x="727" y="80"/>
                      <a:pt x="729" y="92"/>
                      <a:pt x="730" y="102"/>
                    </a:cubicBezTo>
                    <a:cubicBezTo>
                      <a:pt x="729" y="108"/>
                      <a:pt x="728" y="115"/>
                      <a:pt x="727" y="120"/>
                    </a:cubicBezTo>
                    <a:cubicBezTo>
                      <a:pt x="726" y="113"/>
                      <a:pt x="725" y="106"/>
                      <a:pt x="723" y="100"/>
                    </a:cubicBezTo>
                    <a:cubicBezTo>
                      <a:pt x="724" y="89"/>
                      <a:pt x="725" y="82"/>
                      <a:pt x="725" y="82"/>
                    </a:cubicBezTo>
                    <a:cubicBezTo>
                      <a:pt x="723" y="98"/>
                      <a:pt x="723" y="98"/>
                      <a:pt x="723" y="98"/>
                    </a:cubicBezTo>
                    <a:cubicBezTo>
                      <a:pt x="722" y="94"/>
                      <a:pt x="721" y="91"/>
                      <a:pt x="719" y="88"/>
                    </a:cubicBezTo>
                    <a:cubicBezTo>
                      <a:pt x="719" y="73"/>
                      <a:pt x="719" y="60"/>
                      <a:pt x="719" y="60"/>
                    </a:cubicBezTo>
                    <a:cubicBezTo>
                      <a:pt x="719" y="72"/>
                      <a:pt x="716" y="90"/>
                      <a:pt x="716" y="90"/>
                    </a:cubicBezTo>
                    <a:cubicBezTo>
                      <a:pt x="714" y="84"/>
                      <a:pt x="714" y="64"/>
                      <a:pt x="714" y="64"/>
                    </a:cubicBezTo>
                    <a:cubicBezTo>
                      <a:pt x="714" y="68"/>
                      <a:pt x="712" y="83"/>
                      <a:pt x="710" y="98"/>
                    </a:cubicBezTo>
                    <a:cubicBezTo>
                      <a:pt x="710" y="96"/>
                      <a:pt x="710" y="95"/>
                      <a:pt x="709" y="93"/>
                    </a:cubicBezTo>
                    <a:cubicBezTo>
                      <a:pt x="708" y="88"/>
                      <a:pt x="706" y="82"/>
                      <a:pt x="705" y="76"/>
                    </a:cubicBezTo>
                    <a:cubicBezTo>
                      <a:pt x="705" y="57"/>
                      <a:pt x="704" y="42"/>
                      <a:pt x="704" y="42"/>
                    </a:cubicBezTo>
                    <a:cubicBezTo>
                      <a:pt x="705" y="49"/>
                      <a:pt x="704" y="59"/>
                      <a:pt x="703" y="70"/>
                    </a:cubicBezTo>
                    <a:cubicBezTo>
                      <a:pt x="701" y="64"/>
                      <a:pt x="698" y="57"/>
                      <a:pt x="695" y="51"/>
                    </a:cubicBezTo>
                    <a:cubicBezTo>
                      <a:pt x="695" y="52"/>
                      <a:pt x="694" y="54"/>
                      <a:pt x="694" y="55"/>
                    </a:cubicBezTo>
                    <a:cubicBezTo>
                      <a:pt x="698" y="65"/>
                      <a:pt x="700" y="74"/>
                      <a:pt x="702" y="82"/>
                    </a:cubicBezTo>
                    <a:cubicBezTo>
                      <a:pt x="701" y="88"/>
                      <a:pt x="700" y="94"/>
                      <a:pt x="699" y="100"/>
                    </a:cubicBezTo>
                    <a:cubicBezTo>
                      <a:pt x="698" y="96"/>
                      <a:pt x="697" y="92"/>
                      <a:pt x="696" y="88"/>
                    </a:cubicBezTo>
                    <a:cubicBezTo>
                      <a:pt x="697" y="78"/>
                      <a:pt x="698" y="70"/>
                      <a:pt x="698" y="70"/>
                    </a:cubicBezTo>
                    <a:cubicBezTo>
                      <a:pt x="697" y="72"/>
                      <a:pt x="696" y="78"/>
                      <a:pt x="695" y="85"/>
                    </a:cubicBezTo>
                    <a:cubicBezTo>
                      <a:pt x="693" y="82"/>
                      <a:pt x="691" y="79"/>
                      <a:pt x="689" y="76"/>
                    </a:cubicBezTo>
                    <a:cubicBezTo>
                      <a:pt x="688" y="71"/>
                      <a:pt x="688" y="66"/>
                      <a:pt x="688" y="61"/>
                    </a:cubicBezTo>
                    <a:cubicBezTo>
                      <a:pt x="688" y="73"/>
                      <a:pt x="685" y="88"/>
                      <a:pt x="683" y="101"/>
                    </a:cubicBezTo>
                    <a:cubicBezTo>
                      <a:pt x="681" y="95"/>
                      <a:pt x="679" y="90"/>
                      <a:pt x="677" y="86"/>
                    </a:cubicBezTo>
                    <a:cubicBezTo>
                      <a:pt x="678" y="73"/>
                      <a:pt x="678" y="64"/>
                      <a:pt x="678" y="64"/>
                    </a:cubicBezTo>
                    <a:cubicBezTo>
                      <a:pt x="678" y="71"/>
                      <a:pt x="676" y="82"/>
                      <a:pt x="674" y="95"/>
                    </a:cubicBezTo>
                    <a:cubicBezTo>
                      <a:pt x="672" y="87"/>
                      <a:pt x="670" y="79"/>
                      <a:pt x="666" y="71"/>
                    </a:cubicBezTo>
                    <a:cubicBezTo>
                      <a:pt x="668" y="49"/>
                      <a:pt x="669" y="30"/>
                      <a:pt x="669" y="30"/>
                    </a:cubicBezTo>
                    <a:cubicBezTo>
                      <a:pt x="667" y="35"/>
                      <a:pt x="665" y="49"/>
                      <a:pt x="663" y="65"/>
                    </a:cubicBezTo>
                    <a:cubicBezTo>
                      <a:pt x="662" y="62"/>
                      <a:pt x="660" y="59"/>
                      <a:pt x="658" y="56"/>
                    </a:cubicBezTo>
                    <a:cubicBezTo>
                      <a:pt x="658" y="63"/>
                      <a:pt x="660" y="70"/>
                      <a:pt x="662" y="78"/>
                    </a:cubicBezTo>
                    <a:cubicBezTo>
                      <a:pt x="661" y="87"/>
                      <a:pt x="660" y="97"/>
                      <a:pt x="659" y="106"/>
                    </a:cubicBezTo>
                    <a:cubicBezTo>
                      <a:pt x="659" y="105"/>
                      <a:pt x="659" y="104"/>
                      <a:pt x="658" y="103"/>
                    </a:cubicBezTo>
                    <a:cubicBezTo>
                      <a:pt x="659" y="104"/>
                      <a:pt x="659" y="106"/>
                      <a:pt x="659" y="109"/>
                    </a:cubicBezTo>
                    <a:cubicBezTo>
                      <a:pt x="658" y="120"/>
                      <a:pt x="657" y="131"/>
                      <a:pt x="657" y="138"/>
                    </a:cubicBezTo>
                    <a:cubicBezTo>
                      <a:pt x="657" y="137"/>
                      <a:pt x="656" y="135"/>
                      <a:pt x="656" y="134"/>
                    </a:cubicBezTo>
                    <a:cubicBezTo>
                      <a:pt x="655" y="99"/>
                      <a:pt x="650" y="41"/>
                      <a:pt x="650" y="41"/>
                    </a:cubicBezTo>
                    <a:cubicBezTo>
                      <a:pt x="652" y="58"/>
                      <a:pt x="650" y="86"/>
                      <a:pt x="648" y="108"/>
                    </a:cubicBezTo>
                    <a:cubicBezTo>
                      <a:pt x="647" y="105"/>
                      <a:pt x="645" y="102"/>
                      <a:pt x="644" y="99"/>
                    </a:cubicBezTo>
                    <a:cubicBezTo>
                      <a:pt x="644" y="86"/>
                      <a:pt x="644" y="73"/>
                      <a:pt x="644" y="67"/>
                    </a:cubicBezTo>
                    <a:cubicBezTo>
                      <a:pt x="643" y="75"/>
                      <a:pt x="642" y="85"/>
                      <a:pt x="641" y="94"/>
                    </a:cubicBezTo>
                    <a:cubicBezTo>
                      <a:pt x="640" y="92"/>
                      <a:pt x="639" y="91"/>
                      <a:pt x="638" y="89"/>
                    </a:cubicBezTo>
                    <a:cubicBezTo>
                      <a:pt x="639" y="91"/>
                      <a:pt x="640" y="94"/>
                      <a:pt x="640" y="97"/>
                    </a:cubicBezTo>
                    <a:cubicBezTo>
                      <a:pt x="639" y="104"/>
                      <a:pt x="638" y="110"/>
                      <a:pt x="636" y="116"/>
                    </a:cubicBezTo>
                    <a:cubicBezTo>
                      <a:pt x="635" y="110"/>
                      <a:pt x="634" y="105"/>
                      <a:pt x="632" y="101"/>
                    </a:cubicBezTo>
                    <a:cubicBezTo>
                      <a:pt x="633" y="91"/>
                      <a:pt x="634" y="83"/>
                      <a:pt x="634" y="83"/>
                    </a:cubicBezTo>
                    <a:cubicBezTo>
                      <a:pt x="634" y="86"/>
                      <a:pt x="633" y="92"/>
                      <a:pt x="631" y="98"/>
                    </a:cubicBezTo>
                    <a:cubicBezTo>
                      <a:pt x="630" y="94"/>
                      <a:pt x="629" y="91"/>
                      <a:pt x="628" y="89"/>
                    </a:cubicBezTo>
                    <a:cubicBezTo>
                      <a:pt x="629" y="74"/>
                      <a:pt x="631" y="62"/>
                      <a:pt x="631" y="62"/>
                    </a:cubicBezTo>
                    <a:cubicBezTo>
                      <a:pt x="629" y="65"/>
                      <a:pt x="628" y="75"/>
                      <a:pt x="626" y="87"/>
                    </a:cubicBezTo>
                    <a:cubicBezTo>
                      <a:pt x="624" y="83"/>
                      <a:pt x="622" y="81"/>
                      <a:pt x="619" y="78"/>
                    </a:cubicBezTo>
                    <a:cubicBezTo>
                      <a:pt x="622" y="81"/>
                      <a:pt x="624" y="84"/>
                      <a:pt x="626" y="89"/>
                    </a:cubicBezTo>
                    <a:cubicBezTo>
                      <a:pt x="625" y="96"/>
                      <a:pt x="624" y="105"/>
                      <a:pt x="623" y="113"/>
                    </a:cubicBezTo>
                    <a:cubicBezTo>
                      <a:pt x="622" y="108"/>
                      <a:pt x="621" y="104"/>
                      <a:pt x="619" y="100"/>
                    </a:cubicBezTo>
                    <a:cubicBezTo>
                      <a:pt x="618" y="86"/>
                      <a:pt x="616" y="73"/>
                      <a:pt x="615" y="68"/>
                    </a:cubicBezTo>
                    <a:cubicBezTo>
                      <a:pt x="615" y="71"/>
                      <a:pt x="616" y="76"/>
                      <a:pt x="615" y="86"/>
                    </a:cubicBezTo>
                    <a:cubicBezTo>
                      <a:pt x="615" y="87"/>
                      <a:pt x="615" y="88"/>
                      <a:pt x="615" y="90"/>
                    </a:cubicBezTo>
                    <a:cubicBezTo>
                      <a:pt x="614" y="87"/>
                      <a:pt x="612" y="84"/>
                      <a:pt x="610" y="81"/>
                    </a:cubicBezTo>
                    <a:cubicBezTo>
                      <a:pt x="613" y="85"/>
                      <a:pt x="614" y="91"/>
                      <a:pt x="614" y="96"/>
                    </a:cubicBezTo>
                    <a:cubicBezTo>
                      <a:pt x="613" y="105"/>
                      <a:pt x="611" y="115"/>
                      <a:pt x="609" y="124"/>
                    </a:cubicBezTo>
                    <a:cubicBezTo>
                      <a:pt x="609" y="113"/>
                      <a:pt x="608" y="102"/>
                      <a:pt x="606" y="91"/>
                    </a:cubicBezTo>
                    <a:cubicBezTo>
                      <a:pt x="606" y="77"/>
                      <a:pt x="606" y="77"/>
                      <a:pt x="606" y="77"/>
                    </a:cubicBezTo>
                    <a:cubicBezTo>
                      <a:pt x="609" y="35"/>
                      <a:pt x="602" y="19"/>
                      <a:pt x="602" y="19"/>
                    </a:cubicBezTo>
                    <a:cubicBezTo>
                      <a:pt x="602" y="19"/>
                      <a:pt x="605" y="31"/>
                      <a:pt x="604" y="54"/>
                    </a:cubicBezTo>
                    <a:cubicBezTo>
                      <a:pt x="604" y="59"/>
                      <a:pt x="603" y="68"/>
                      <a:pt x="602" y="78"/>
                    </a:cubicBezTo>
                    <a:cubicBezTo>
                      <a:pt x="599" y="72"/>
                      <a:pt x="596" y="66"/>
                      <a:pt x="592" y="60"/>
                    </a:cubicBezTo>
                    <a:cubicBezTo>
                      <a:pt x="592" y="61"/>
                      <a:pt x="592" y="61"/>
                      <a:pt x="592" y="61"/>
                    </a:cubicBezTo>
                    <a:cubicBezTo>
                      <a:pt x="592" y="62"/>
                      <a:pt x="592" y="63"/>
                      <a:pt x="592" y="64"/>
                    </a:cubicBezTo>
                    <a:cubicBezTo>
                      <a:pt x="591" y="44"/>
                      <a:pt x="583" y="40"/>
                      <a:pt x="583" y="40"/>
                    </a:cubicBezTo>
                    <a:cubicBezTo>
                      <a:pt x="583" y="40"/>
                      <a:pt x="589" y="44"/>
                      <a:pt x="589" y="70"/>
                    </a:cubicBezTo>
                    <a:cubicBezTo>
                      <a:pt x="589" y="76"/>
                      <a:pt x="588" y="85"/>
                      <a:pt x="586" y="94"/>
                    </a:cubicBezTo>
                    <a:cubicBezTo>
                      <a:pt x="584" y="90"/>
                      <a:pt x="581" y="86"/>
                      <a:pt x="578" y="83"/>
                    </a:cubicBezTo>
                    <a:cubicBezTo>
                      <a:pt x="581" y="87"/>
                      <a:pt x="584" y="92"/>
                      <a:pt x="586" y="97"/>
                    </a:cubicBezTo>
                    <a:cubicBezTo>
                      <a:pt x="585" y="100"/>
                      <a:pt x="585" y="103"/>
                      <a:pt x="584" y="106"/>
                    </a:cubicBezTo>
                    <a:cubicBezTo>
                      <a:pt x="584" y="104"/>
                      <a:pt x="583" y="102"/>
                      <a:pt x="583" y="100"/>
                    </a:cubicBezTo>
                    <a:cubicBezTo>
                      <a:pt x="583" y="102"/>
                      <a:pt x="583" y="105"/>
                      <a:pt x="584" y="108"/>
                    </a:cubicBezTo>
                    <a:cubicBezTo>
                      <a:pt x="583" y="111"/>
                      <a:pt x="582" y="114"/>
                      <a:pt x="581" y="117"/>
                    </a:cubicBezTo>
                    <a:cubicBezTo>
                      <a:pt x="580" y="113"/>
                      <a:pt x="579" y="108"/>
                      <a:pt x="577" y="104"/>
                    </a:cubicBezTo>
                    <a:cubicBezTo>
                      <a:pt x="577" y="87"/>
                      <a:pt x="578" y="71"/>
                      <a:pt x="578" y="71"/>
                    </a:cubicBezTo>
                    <a:cubicBezTo>
                      <a:pt x="578" y="73"/>
                      <a:pt x="576" y="84"/>
                      <a:pt x="573" y="97"/>
                    </a:cubicBezTo>
                    <a:cubicBezTo>
                      <a:pt x="572" y="95"/>
                      <a:pt x="571" y="93"/>
                      <a:pt x="570" y="92"/>
                    </a:cubicBezTo>
                    <a:cubicBezTo>
                      <a:pt x="571" y="81"/>
                      <a:pt x="572" y="72"/>
                      <a:pt x="573" y="66"/>
                    </a:cubicBezTo>
                    <a:cubicBezTo>
                      <a:pt x="572" y="73"/>
                      <a:pt x="571" y="81"/>
                      <a:pt x="569" y="90"/>
                    </a:cubicBezTo>
                    <a:cubicBezTo>
                      <a:pt x="568" y="88"/>
                      <a:pt x="566" y="86"/>
                      <a:pt x="565" y="83"/>
                    </a:cubicBezTo>
                    <a:cubicBezTo>
                      <a:pt x="568" y="26"/>
                      <a:pt x="566" y="12"/>
                      <a:pt x="566" y="12"/>
                    </a:cubicBezTo>
                    <a:cubicBezTo>
                      <a:pt x="566" y="12"/>
                      <a:pt x="566" y="18"/>
                      <a:pt x="563" y="56"/>
                    </a:cubicBezTo>
                    <a:cubicBezTo>
                      <a:pt x="562" y="64"/>
                      <a:pt x="561" y="71"/>
                      <a:pt x="560" y="78"/>
                    </a:cubicBezTo>
                    <a:cubicBezTo>
                      <a:pt x="558" y="76"/>
                      <a:pt x="556" y="73"/>
                      <a:pt x="553" y="71"/>
                    </a:cubicBezTo>
                    <a:cubicBezTo>
                      <a:pt x="554" y="48"/>
                      <a:pt x="555" y="31"/>
                      <a:pt x="555" y="31"/>
                    </a:cubicBezTo>
                    <a:cubicBezTo>
                      <a:pt x="553" y="37"/>
                      <a:pt x="551" y="52"/>
                      <a:pt x="550" y="68"/>
                    </a:cubicBezTo>
                    <a:cubicBezTo>
                      <a:pt x="548" y="66"/>
                      <a:pt x="546" y="65"/>
                      <a:pt x="544" y="63"/>
                    </a:cubicBezTo>
                    <a:cubicBezTo>
                      <a:pt x="547" y="65"/>
                      <a:pt x="548" y="67"/>
                      <a:pt x="550" y="69"/>
                    </a:cubicBezTo>
                    <a:cubicBezTo>
                      <a:pt x="549" y="82"/>
                      <a:pt x="549" y="96"/>
                      <a:pt x="548" y="109"/>
                    </a:cubicBezTo>
                    <a:cubicBezTo>
                      <a:pt x="547" y="104"/>
                      <a:pt x="545" y="99"/>
                      <a:pt x="544" y="96"/>
                    </a:cubicBezTo>
                    <a:cubicBezTo>
                      <a:pt x="545" y="104"/>
                      <a:pt x="546" y="112"/>
                      <a:pt x="548" y="120"/>
                    </a:cubicBezTo>
                    <a:cubicBezTo>
                      <a:pt x="548" y="123"/>
                      <a:pt x="548" y="126"/>
                      <a:pt x="548" y="128"/>
                    </a:cubicBezTo>
                    <a:cubicBezTo>
                      <a:pt x="547" y="125"/>
                      <a:pt x="545" y="122"/>
                      <a:pt x="544" y="118"/>
                    </a:cubicBezTo>
                    <a:cubicBezTo>
                      <a:pt x="539" y="80"/>
                      <a:pt x="532" y="28"/>
                      <a:pt x="532" y="28"/>
                    </a:cubicBezTo>
                    <a:cubicBezTo>
                      <a:pt x="532" y="39"/>
                      <a:pt x="530" y="72"/>
                      <a:pt x="528" y="100"/>
                    </a:cubicBezTo>
                    <a:cubicBezTo>
                      <a:pt x="528" y="98"/>
                      <a:pt x="527" y="97"/>
                      <a:pt x="526" y="96"/>
                    </a:cubicBezTo>
                    <a:cubicBezTo>
                      <a:pt x="527" y="97"/>
                      <a:pt x="528" y="99"/>
                      <a:pt x="528" y="100"/>
                    </a:cubicBezTo>
                    <a:cubicBezTo>
                      <a:pt x="528" y="110"/>
                      <a:pt x="527" y="120"/>
                      <a:pt x="526" y="128"/>
                    </a:cubicBezTo>
                    <a:cubicBezTo>
                      <a:pt x="526" y="128"/>
                      <a:pt x="526" y="127"/>
                      <a:pt x="526" y="127"/>
                    </a:cubicBezTo>
                    <a:cubicBezTo>
                      <a:pt x="526" y="109"/>
                      <a:pt x="524" y="87"/>
                      <a:pt x="523" y="71"/>
                    </a:cubicBezTo>
                    <a:cubicBezTo>
                      <a:pt x="524" y="68"/>
                      <a:pt x="525" y="66"/>
                      <a:pt x="526" y="64"/>
                    </a:cubicBezTo>
                    <a:cubicBezTo>
                      <a:pt x="525" y="65"/>
                      <a:pt x="524" y="67"/>
                      <a:pt x="523" y="69"/>
                    </a:cubicBezTo>
                    <a:cubicBezTo>
                      <a:pt x="522" y="61"/>
                      <a:pt x="521" y="55"/>
                      <a:pt x="521" y="53"/>
                    </a:cubicBezTo>
                    <a:cubicBezTo>
                      <a:pt x="521" y="52"/>
                      <a:pt x="522" y="52"/>
                      <a:pt x="522" y="51"/>
                    </a:cubicBezTo>
                    <a:cubicBezTo>
                      <a:pt x="522" y="51"/>
                      <a:pt x="521" y="52"/>
                      <a:pt x="521" y="52"/>
                    </a:cubicBezTo>
                    <a:cubicBezTo>
                      <a:pt x="521" y="52"/>
                      <a:pt x="521" y="52"/>
                      <a:pt x="521" y="52"/>
                    </a:cubicBezTo>
                    <a:cubicBezTo>
                      <a:pt x="521" y="52"/>
                      <a:pt x="521" y="52"/>
                      <a:pt x="521" y="52"/>
                    </a:cubicBezTo>
                    <a:cubicBezTo>
                      <a:pt x="519" y="54"/>
                      <a:pt x="517" y="56"/>
                      <a:pt x="516" y="57"/>
                    </a:cubicBezTo>
                    <a:cubicBezTo>
                      <a:pt x="516" y="54"/>
                      <a:pt x="516" y="52"/>
                      <a:pt x="517" y="50"/>
                    </a:cubicBezTo>
                    <a:cubicBezTo>
                      <a:pt x="520" y="46"/>
                      <a:pt x="523" y="42"/>
                      <a:pt x="527" y="38"/>
                    </a:cubicBezTo>
                    <a:cubicBezTo>
                      <a:pt x="523" y="41"/>
                      <a:pt x="520" y="44"/>
                      <a:pt x="517" y="47"/>
                    </a:cubicBezTo>
                    <a:cubicBezTo>
                      <a:pt x="517" y="43"/>
                      <a:pt x="518" y="40"/>
                      <a:pt x="518" y="40"/>
                    </a:cubicBezTo>
                    <a:cubicBezTo>
                      <a:pt x="517" y="43"/>
                      <a:pt x="516" y="46"/>
                      <a:pt x="515" y="50"/>
                    </a:cubicBezTo>
                    <a:cubicBezTo>
                      <a:pt x="507" y="58"/>
                      <a:pt x="502" y="66"/>
                      <a:pt x="498" y="75"/>
                    </a:cubicBezTo>
                    <a:cubicBezTo>
                      <a:pt x="498" y="70"/>
                      <a:pt x="497" y="66"/>
                      <a:pt x="497" y="63"/>
                    </a:cubicBezTo>
                    <a:cubicBezTo>
                      <a:pt x="500" y="57"/>
                      <a:pt x="503" y="50"/>
                      <a:pt x="507" y="42"/>
                    </a:cubicBezTo>
                    <a:cubicBezTo>
                      <a:pt x="498" y="52"/>
                      <a:pt x="492" y="61"/>
                      <a:pt x="488" y="71"/>
                    </a:cubicBezTo>
                    <a:cubicBezTo>
                      <a:pt x="487" y="70"/>
                      <a:pt x="487" y="70"/>
                      <a:pt x="486" y="69"/>
                    </a:cubicBezTo>
                    <a:cubicBezTo>
                      <a:pt x="486" y="68"/>
                      <a:pt x="486" y="67"/>
                      <a:pt x="486" y="65"/>
                    </a:cubicBezTo>
                    <a:cubicBezTo>
                      <a:pt x="492" y="53"/>
                      <a:pt x="500" y="41"/>
                      <a:pt x="511" y="25"/>
                    </a:cubicBezTo>
                    <a:cubicBezTo>
                      <a:pt x="500" y="40"/>
                      <a:pt x="492" y="51"/>
                      <a:pt x="485" y="63"/>
                    </a:cubicBezTo>
                    <a:cubicBezTo>
                      <a:pt x="483" y="45"/>
                      <a:pt x="482" y="30"/>
                      <a:pt x="482" y="30"/>
                    </a:cubicBezTo>
                    <a:cubicBezTo>
                      <a:pt x="482" y="35"/>
                      <a:pt x="482" y="49"/>
                      <a:pt x="482" y="65"/>
                    </a:cubicBezTo>
                    <a:cubicBezTo>
                      <a:pt x="482" y="65"/>
                      <a:pt x="482" y="65"/>
                      <a:pt x="482" y="65"/>
                    </a:cubicBezTo>
                    <a:cubicBezTo>
                      <a:pt x="482" y="65"/>
                      <a:pt x="482" y="65"/>
                      <a:pt x="482" y="65"/>
                    </a:cubicBezTo>
                    <a:cubicBezTo>
                      <a:pt x="482" y="67"/>
                      <a:pt x="482" y="69"/>
                      <a:pt x="482" y="71"/>
                    </a:cubicBezTo>
                    <a:cubicBezTo>
                      <a:pt x="480" y="74"/>
                      <a:pt x="479" y="78"/>
                      <a:pt x="478" y="81"/>
                    </a:cubicBezTo>
                    <a:cubicBezTo>
                      <a:pt x="479" y="78"/>
                      <a:pt x="480" y="76"/>
                      <a:pt x="482" y="73"/>
                    </a:cubicBezTo>
                    <a:cubicBezTo>
                      <a:pt x="481" y="79"/>
                      <a:pt x="481" y="85"/>
                      <a:pt x="481" y="91"/>
                    </a:cubicBezTo>
                    <a:cubicBezTo>
                      <a:pt x="481" y="93"/>
                      <a:pt x="480" y="95"/>
                      <a:pt x="480" y="97"/>
                    </a:cubicBezTo>
                    <a:cubicBezTo>
                      <a:pt x="479" y="96"/>
                      <a:pt x="478" y="95"/>
                      <a:pt x="478" y="94"/>
                    </a:cubicBezTo>
                    <a:cubicBezTo>
                      <a:pt x="478" y="91"/>
                      <a:pt x="477" y="88"/>
                      <a:pt x="477" y="85"/>
                    </a:cubicBezTo>
                    <a:cubicBezTo>
                      <a:pt x="477" y="83"/>
                      <a:pt x="478" y="82"/>
                      <a:pt x="478" y="81"/>
                    </a:cubicBezTo>
                    <a:cubicBezTo>
                      <a:pt x="478" y="82"/>
                      <a:pt x="477" y="83"/>
                      <a:pt x="477" y="84"/>
                    </a:cubicBezTo>
                    <a:cubicBezTo>
                      <a:pt x="476" y="72"/>
                      <a:pt x="476" y="62"/>
                      <a:pt x="475" y="55"/>
                    </a:cubicBezTo>
                    <a:cubicBezTo>
                      <a:pt x="476" y="54"/>
                      <a:pt x="477" y="53"/>
                      <a:pt x="479" y="52"/>
                    </a:cubicBezTo>
                    <a:cubicBezTo>
                      <a:pt x="477" y="53"/>
                      <a:pt x="476" y="54"/>
                      <a:pt x="475" y="54"/>
                    </a:cubicBezTo>
                    <a:cubicBezTo>
                      <a:pt x="475" y="49"/>
                      <a:pt x="475" y="46"/>
                      <a:pt x="475" y="46"/>
                    </a:cubicBezTo>
                    <a:cubicBezTo>
                      <a:pt x="475" y="48"/>
                      <a:pt x="474" y="51"/>
                      <a:pt x="474" y="55"/>
                    </a:cubicBezTo>
                    <a:cubicBezTo>
                      <a:pt x="471" y="57"/>
                      <a:pt x="468" y="59"/>
                      <a:pt x="465" y="62"/>
                    </a:cubicBezTo>
                    <a:cubicBezTo>
                      <a:pt x="465" y="58"/>
                      <a:pt x="465" y="54"/>
                      <a:pt x="466" y="50"/>
                    </a:cubicBezTo>
                    <a:cubicBezTo>
                      <a:pt x="469" y="45"/>
                      <a:pt x="474" y="40"/>
                      <a:pt x="479" y="34"/>
                    </a:cubicBezTo>
                    <a:cubicBezTo>
                      <a:pt x="474" y="39"/>
                      <a:pt x="470" y="44"/>
                      <a:pt x="466" y="48"/>
                    </a:cubicBezTo>
                    <a:cubicBezTo>
                      <a:pt x="467" y="21"/>
                      <a:pt x="468" y="0"/>
                      <a:pt x="468" y="0"/>
                    </a:cubicBezTo>
                    <a:cubicBezTo>
                      <a:pt x="464" y="10"/>
                      <a:pt x="462" y="35"/>
                      <a:pt x="461" y="53"/>
                    </a:cubicBezTo>
                    <a:cubicBezTo>
                      <a:pt x="460" y="54"/>
                      <a:pt x="459" y="55"/>
                      <a:pt x="459" y="56"/>
                    </a:cubicBezTo>
                    <a:cubicBezTo>
                      <a:pt x="457" y="44"/>
                      <a:pt x="454" y="33"/>
                      <a:pt x="454" y="33"/>
                    </a:cubicBezTo>
                    <a:cubicBezTo>
                      <a:pt x="456" y="39"/>
                      <a:pt x="455" y="49"/>
                      <a:pt x="454" y="62"/>
                    </a:cubicBezTo>
                    <a:cubicBezTo>
                      <a:pt x="452" y="63"/>
                      <a:pt x="451" y="65"/>
                      <a:pt x="450" y="67"/>
                    </a:cubicBezTo>
                    <a:cubicBezTo>
                      <a:pt x="449" y="65"/>
                      <a:pt x="448" y="63"/>
                      <a:pt x="447" y="62"/>
                    </a:cubicBezTo>
                    <a:cubicBezTo>
                      <a:pt x="447" y="63"/>
                      <a:pt x="448" y="65"/>
                      <a:pt x="449" y="68"/>
                    </a:cubicBezTo>
                    <a:cubicBezTo>
                      <a:pt x="447" y="72"/>
                      <a:pt x="445" y="75"/>
                      <a:pt x="443" y="78"/>
                    </a:cubicBezTo>
                    <a:cubicBezTo>
                      <a:pt x="442" y="61"/>
                      <a:pt x="442" y="48"/>
                      <a:pt x="442" y="48"/>
                    </a:cubicBezTo>
                    <a:cubicBezTo>
                      <a:pt x="442" y="52"/>
                      <a:pt x="440" y="65"/>
                      <a:pt x="438" y="80"/>
                    </a:cubicBezTo>
                    <a:cubicBezTo>
                      <a:pt x="438" y="82"/>
                      <a:pt x="437" y="85"/>
                      <a:pt x="436" y="87"/>
                    </a:cubicBezTo>
                    <a:cubicBezTo>
                      <a:pt x="435" y="86"/>
                      <a:pt x="435" y="86"/>
                      <a:pt x="434" y="85"/>
                    </a:cubicBezTo>
                    <a:cubicBezTo>
                      <a:pt x="437" y="48"/>
                      <a:pt x="440" y="9"/>
                      <a:pt x="440" y="9"/>
                    </a:cubicBezTo>
                    <a:cubicBezTo>
                      <a:pt x="436" y="20"/>
                      <a:pt x="432" y="57"/>
                      <a:pt x="428" y="89"/>
                    </a:cubicBezTo>
                    <a:cubicBezTo>
                      <a:pt x="427" y="91"/>
                      <a:pt x="427" y="92"/>
                      <a:pt x="426" y="93"/>
                    </a:cubicBezTo>
                    <a:cubicBezTo>
                      <a:pt x="425" y="92"/>
                      <a:pt x="424" y="90"/>
                      <a:pt x="423" y="89"/>
                    </a:cubicBezTo>
                    <a:cubicBezTo>
                      <a:pt x="426" y="72"/>
                      <a:pt x="429" y="55"/>
                      <a:pt x="429" y="37"/>
                    </a:cubicBezTo>
                    <a:cubicBezTo>
                      <a:pt x="429" y="34"/>
                      <a:pt x="429" y="30"/>
                      <a:pt x="429" y="26"/>
                    </a:cubicBezTo>
                    <a:cubicBezTo>
                      <a:pt x="422" y="45"/>
                      <a:pt x="421" y="66"/>
                      <a:pt x="417" y="86"/>
                    </a:cubicBezTo>
                    <a:cubicBezTo>
                      <a:pt x="417" y="85"/>
                      <a:pt x="416" y="84"/>
                      <a:pt x="416" y="84"/>
                    </a:cubicBezTo>
                    <a:cubicBezTo>
                      <a:pt x="416" y="84"/>
                      <a:pt x="417" y="85"/>
                      <a:pt x="417" y="86"/>
                    </a:cubicBezTo>
                    <a:cubicBezTo>
                      <a:pt x="417" y="88"/>
                      <a:pt x="416" y="90"/>
                      <a:pt x="416" y="92"/>
                    </a:cubicBezTo>
                    <a:cubicBezTo>
                      <a:pt x="415" y="94"/>
                      <a:pt x="415" y="96"/>
                      <a:pt x="414" y="98"/>
                    </a:cubicBezTo>
                    <a:cubicBezTo>
                      <a:pt x="414" y="97"/>
                      <a:pt x="413" y="96"/>
                      <a:pt x="412" y="95"/>
                    </a:cubicBezTo>
                    <a:cubicBezTo>
                      <a:pt x="412" y="86"/>
                      <a:pt x="411" y="78"/>
                      <a:pt x="410" y="72"/>
                    </a:cubicBezTo>
                    <a:cubicBezTo>
                      <a:pt x="413" y="67"/>
                      <a:pt x="417" y="63"/>
                      <a:pt x="421" y="59"/>
                    </a:cubicBezTo>
                    <a:cubicBezTo>
                      <a:pt x="417" y="62"/>
                      <a:pt x="413" y="66"/>
                      <a:pt x="410" y="70"/>
                    </a:cubicBezTo>
                    <a:cubicBezTo>
                      <a:pt x="409" y="64"/>
                      <a:pt x="409" y="60"/>
                      <a:pt x="408" y="57"/>
                    </a:cubicBezTo>
                    <a:cubicBezTo>
                      <a:pt x="410" y="54"/>
                      <a:pt x="411" y="52"/>
                      <a:pt x="412" y="50"/>
                    </a:cubicBezTo>
                    <a:cubicBezTo>
                      <a:pt x="411" y="51"/>
                      <a:pt x="409" y="53"/>
                      <a:pt x="408" y="54"/>
                    </a:cubicBezTo>
                    <a:cubicBezTo>
                      <a:pt x="408" y="53"/>
                      <a:pt x="408" y="52"/>
                      <a:pt x="408" y="52"/>
                    </a:cubicBezTo>
                    <a:cubicBezTo>
                      <a:pt x="408" y="53"/>
                      <a:pt x="408" y="54"/>
                      <a:pt x="408" y="54"/>
                    </a:cubicBezTo>
                    <a:cubicBezTo>
                      <a:pt x="406" y="56"/>
                      <a:pt x="404" y="58"/>
                      <a:pt x="402" y="60"/>
                    </a:cubicBezTo>
                    <a:cubicBezTo>
                      <a:pt x="401" y="54"/>
                      <a:pt x="400" y="48"/>
                      <a:pt x="399" y="44"/>
                    </a:cubicBezTo>
                    <a:cubicBezTo>
                      <a:pt x="400" y="49"/>
                      <a:pt x="399" y="56"/>
                      <a:pt x="398" y="64"/>
                    </a:cubicBezTo>
                    <a:cubicBezTo>
                      <a:pt x="397" y="66"/>
                      <a:pt x="396" y="68"/>
                      <a:pt x="395" y="69"/>
                    </a:cubicBezTo>
                    <a:cubicBezTo>
                      <a:pt x="393" y="67"/>
                      <a:pt x="392" y="66"/>
                      <a:pt x="390" y="64"/>
                    </a:cubicBezTo>
                    <a:cubicBezTo>
                      <a:pt x="392" y="66"/>
                      <a:pt x="393" y="67"/>
                      <a:pt x="395" y="69"/>
                    </a:cubicBezTo>
                    <a:cubicBezTo>
                      <a:pt x="393" y="71"/>
                      <a:pt x="392" y="73"/>
                      <a:pt x="391" y="75"/>
                    </a:cubicBezTo>
                    <a:cubicBezTo>
                      <a:pt x="391" y="75"/>
                      <a:pt x="391" y="75"/>
                      <a:pt x="391" y="75"/>
                    </a:cubicBezTo>
                    <a:cubicBezTo>
                      <a:pt x="391" y="75"/>
                      <a:pt x="391" y="75"/>
                      <a:pt x="391" y="75"/>
                    </a:cubicBezTo>
                    <a:cubicBezTo>
                      <a:pt x="390" y="76"/>
                      <a:pt x="389" y="77"/>
                      <a:pt x="388" y="79"/>
                    </a:cubicBezTo>
                    <a:cubicBezTo>
                      <a:pt x="388" y="79"/>
                      <a:pt x="388" y="79"/>
                      <a:pt x="388" y="79"/>
                    </a:cubicBezTo>
                    <a:cubicBezTo>
                      <a:pt x="389" y="60"/>
                      <a:pt x="389" y="45"/>
                      <a:pt x="389" y="45"/>
                    </a:cubicBezTo>
                    <a:cubicBezTo>
                      <a:pt x="389" y="50"/>
                      <a:pt x="387" y="61"/>
                      <a:pt x="384" y="73"/>
                    </a:cubicBezTo>
                    <a:cubicBezTo>
                      <a:pt x="383" y="73"/>
                      <a:pt x="383" y="73"/>
                      <a:pt x="383" y="72"/>
                    </a:cubicBezTo>
                    <a:cubicBezTo>
                      <a:pt x="383" y="70"/>
                      <a:pt x="383" y="68"/>
                      <a:pt x="383" y="66"/>
                    </a:cubicBezTo>
                    <a:cubicBezTo>
                      <a:pt x="383" y="65"/>
                      <a:pt x="383" y="65"/>
                      <a:pt x="384" y="65"/>
                    </a:cubicBezTo>
                    <a:cubicBezTo>
                      <a:pt x="383" y="65"/>
                      <a:pt x="383" y="65"/>
                      <a:pt x="383" y="66"/>
                    </a:cubicBezTo>
                    <a:cubicBezTo>
                      <a:pt x="383" y="64"/>
                      <a:pt x="383" y="63"/>
                      <a:pt x="383" y="61"/>
                    </a:cubicBezTo>
                    <a:cubicBezTo>
                      <a:pt x="383" y="55"/>
                      <a:pt x="383" y="49"/>
                      <a:pt x="382" y="42"/>
                    </a:cubicBezTo>
                    <a:cubicBezTo>
                      <a:pt x="385" y="27"/>
                      <a:pt x="387" y="17"/>
                      <a:pt x="387" y="17"/>
                    </a:cubicBezTo>
                    <a:cubicBezTo>
                      <a:pt x="384" y="22"/>
                      <a:pt x="377" y="49"/>
                      <a:pt x="371" y="78"/>
                    </a:cubicBezTo>
                    <a:cubicBezTo>
                      <a:pt x="371" y="78"/>
                      <a:pt x="371" y="79"/>
                      <a:pt x="371" y="79"/>
                    </a:cubicBezTo>
                    <a:cubicBezTo>
                      <a:pt x="369" y="76"/>
                      <a:pt x="367" y="72"/>
                      <a:pt x="364" y="69"/>
                    </a:cubicBezTo>
                    <a:cubicBezTo>
                      <a:pt x="366" y="67"/>
                      <a:pt x="367" y="66"/>
                      <a:pt x="369" y="64"/>
                    </a:cubicBezTo>
                    <a:cubicBezTo>
                      <a:pt x="367" y="66"/>
                      <a:pt x="365" y="67"/>
                      <a:pt x="364" y="69"/>
                    </a:cubicBezTo>
                    <a:cubicBezTo>
                      <a:pt x="363" y="68"/>
                      <a:pt x="362" y="67"/>
                      <a:pt x="361" y="66"/>
                    </a:cubicBezTo>
                    <a:cubicBezTo>
                      <a:pt x="361" y="60"/>
                      <a:pt x="361" y="55"/>
                      <a:pt x="360" y="52"/>
                    </a:cubicBezTo>
                    <a:cubicBezTo>
                      <a:pt x="361" y="56"/>
                      <a:pt x="361" y="60"/>
                      <a:pt x="360" y="64"/>
                    </a:cubicBezTo>
                    <a:cubicBezTo>
                      <a:pt x="357" y="60"/>
                      <a:pt x="352" y="55"/>
                      <a:pt x="347" y="50"/>
                    </a:cubicBezTo>
                    <a:cubicBezTo>
                      <a:pt x="350" y="55"/>
                      <a:pt x="353" y="60"/>
                      <a:pt x="356" y="65"/>
                    </a:cubicBezTo>
                    <a:cubicBezTo>
                      <a:pt x="355" y="68"/>
                      <a:pt x="355" y="71"/>
                      <a:pt x="354" y="76"/>
                    </a:cubicBezTo>
                    <a:cubicBezTo>
                      <a:pt x="352" y="74"/>
                      <a:pt x="350" y="71"/>
                      <a:pt x="348" y="68"/>
                    </a:cubicBezTo>
                    <a:cubicBezTo>
                      <a:pt x="347" y="54"/>
                      <a:pt x="346" y="41"/>
                      <a:pt x="345" y="33"/>
                    </a:cubicBezTo>
                    <a:cubicBezTo>
                      <a:pt x="346" y="42"/>
                      <a:pt x="345" y="53"/>
                      <a:pt x="344" y="65"/>
                    </a:cubicBezTo>
                    <a:cubicBezTo>
                      <a:pt x="342" y="63"/>
                      <a:pt x="340" y="61"/>
                      <a:pt x="338" y="59"/>
                    </a:cubicBezTo>
                    <a:cubicBezTo>
                      <a:pt x="340" y="61"/>
                      <a:pt x="342" y="63"/>
                      <a:pt x="344" y="65"/>
                    </a:cubicBezTo>
                    <a:cubicBezTo>
                      <a:pt x="343" y="72"/>
                      <a:pt x="342" y="80"/>
                      <a:pt x="341" y="87"/>
                    </a:cubicBezTo>
                    <a:cubicBezTo>
                      <a:pt x="341" y="87"/>
                      <a:pt x="341" y="87"/>
                      <a:pt x="341" y="87"/>
                    </a:cubicBezTo>
                    <a:cubicBezTo>
                      <a:pt x="341" y="85"/>
                      <a:pt x="340" y="84"/>
                      <a:pt x="340" y="83"/>
                    </a:cubicBezTo>
                    <a:cubicBezTo>
                      <a:pt x="340" y="82"/>
                      <a:pt x="340" y="82"/>
                      <a:pt x="340" y="81"/>
                    </a:cubicBezTo>
                    <a:cubicBezTo>
                      <a:pt x="340" y="82"/>
                      <a:pt x="340" y="82"/>
                      <a:pt x="340" y="83"/>
                    </a:cubicBezTo>
                    <a:cubicBezTo>
                      <a:pt x="339" y="81"/>
                      <a:pt x="338" y="79"/>
                      <a:pt x="337" y="77"/>
                    </a:cubicBezTo>
                    <a:cubicBezTo>
                      <a:pt x="338" y="79"/>
                      <a:pt x="339" y="81"/>
                      <a:pt x="339" y="83"/>
                    </a:cubicBezTo>
                    <a:cubicBezTo>
                      <a:pt x="338" y="85"/>
                      <a:pt x="337" y="86"/>
                      <a:pt x="336" y="88"/>
                    </a:cubicBezTo>
                    <a:cubicBezTo>
                      <a:pt x="337" y="86"/>
                      <a:pt x="338" y="85"/>
                      <a:pt x="339" y="83"/>
                    </a:cubicBezTo>
                    <a:cubicBezTo>
                      <a:pt x="340" y="85"/>
                      <a:pt x="340" y="86"/>
                      <a:pt x="340" y="88"/>
                    </a:cubicBezTo>
                    <a:cubicBezTo>
                      <a:pt x="338" y="91"/>
                      <a:pt x="337" y="95"/>
                      <a:pt x="335" y="98"/>
                    </a:cubicBezTo>
                    <a:cubicBezTo>
                      <a:pt x="335" y="97"/>
                      <a:pt x="335" y="97"/>
                      <a:pt x="334" y="97"/>
                    </a:cubicBezTo>
                    <a:cubicBezTo>
                      <a:pt x="334" y="95"/>
                      <a:pt x="334" y="94"/>
                      <a:pt x="334" y="93"/>
                    </a:cubicBezTo>
                    <a:cubicBezTo>
                      <a:pt x="334" y="91"/>
                      <a:pt x="335" y="89"/>
                      <a:pt x="336" y="88"/>
                    </a:cubicBezTo>
                    <a:cubicBezTo>
                      <a:pt x="335" y="89"/>
                      <a:pt x="334" y="91"/>
                      <a:pt x="334" y="92"/>
                    </a:cubicBezTo>
                    <a:cubicBezTo>
                      <a:pt x="333" y="92"/>
                      <a:pt x="333" y="91"/>
                      <a:pt x="333" y="91"/>
                    </a:cubicBezTo>
                    <a:cubicBezTo>
                      <a:pt x="333" y="74"/>
                      <a:pt x="332" y="60"/>
                      <a:pt x="332" y="60"/>
                    </a:cubicBezTo>
                    <a:cubicBezTo>
                      <a:pt x="332" y="65"/>
                      <a:pt x="332" y="73"/>
                      <a:pt x="331" y="81"/>
                    </a:cubicBezTo>
                    <a:cubicBezTo>
                      <a:pt x="330" y="79"/>
                      <a:pt x="330" y="76"/>
                      <a:pt x="329" y="74"/>
                    </a:cubicBezTo>
                    <a:cubicBezTo>
                      <a:pt x="330" y="79"/>
                      <a:pt x="330" y="83"/>
                      <a:pt x="330" y="88"/>
                    </a:cubicBezTo>
                    <a:cubicBezTo>
                      <a:pt x="329" y="86"/>
                      <a:pt x="328" y="84"/>
                      <a:pt x="327" y="83"/>
                    </a:cubicBezTo>
                    <a:cubicBezTo>
                      <a:pt x="328" y="85"/>
                      <a:pt x="329" y="87"/>
                      <a:pt x="330" y="89"/>
                    </a:cubicBezTo>
                    <a:cubicBezTo>
                      <a:pt x="330" y="89"/>
                      <a:pt x="330" y="89"/>
                      <a:pt x="330" y="89"/>
                    </a:cubicBezTo>
                    <a:cubicBezTo>
                      <a:pt x="330" y="93"/>
                      <a:pt x="329" y="97"/>
                      <a:pt x="329" y="101"/>
                    </a:cubicBezTo>
                    <a:cubicBezTo>
                      <a:pt x="328" y="103"/>
                      <a:pt x="327" y="104"/>
                      <a:pt x="327" y="106"/>
                    </a:cubicBezTo>
                    <a:cubicBezTo>
                      <a:pt x="325" y="100"/>
                      <a:pt x="324" y="95"/>
                      <a:pt x="322" y="90"/>
                    </a:cubicBezTo>
                    <a:cubicBezTo>
                      <a:pt x="323" y="88"/>
                      <a:pt x="325" y="85"/>
                      <a:pt x="327" y="83"/>
                    </a:cubicBezTo>
                    <a:cubicBezTo>
                      <a:pt x="325" y="85"/>
                      <a:pt x="323" y="87"/>
                      <a:pt x="321" y="89"/>
                    </a:cubicBezTo>
                    <a:cubicBezTo>
                      <a:pt x="321" y="88"/>
                      <a:pt x="321" y="87"/>
                      <a:pt x="320" y="87"/>
                    </a:cubicBezTo>
                    <a:cubicBezTo>
                      <a:pt x="320" y="76"/>
                      <a:pt x="321" y="68"/>
                      <a:pt x="321" y="68"/>
                    </a:cubicBezTo>
                    <a:cubicBezTo>
                      <a:pt x="320" y="72"/>
                      <a:pt x="319" y="77"/>
                      <a:pt x="318" y="82"/>
                    </a:cubicBezTo>
                    <a:cubicBezTo>
                      <a:pt x="318" y="81"/>
                      <a:pt x="318" y="80"/>
                      <a:pt x="318" y="80"/>
                    </a:cubicBezTo>
                    <a:cubicBezTo>
                      <a:pt x="318" y="80"/>
                      <a:pt x="318" y="81"/>
                      <a:pt x="318" y="82"/>
                    </a:cubicBezTo>
                    <a:cubicBezTo>
                      <a:pt x="317" y="80"/>
                      <a:pt x="316" y="78"/>
                      <a:pt x="314" y="75"/>
                    </a:cubicBezTo>
                    <a:cubicBezTo>
                      <a:pt x="315" y="65"/>
                      <a:pt x="316" y="56"/>
                      <a:pt x="317" y="48"/>
                    </a:cubicBezTo>
                    <a:cubicBezTo>
                      <a:pt x="316" y="55"/>
                      <a:pt x="315" y="64"/>
                      <a:pt x="313" y="73"/>
                    </a:cubicBezTo>
                    <a:cubicBezTo>
                      <a:pt x="311" y="70"/>
                      <a:pt x="309" y="67"/>
                      <a:pt x="307" y="64"/>
                    </a:cubicBezTo>
                    <a:cubicBezTo>
                      <a:pt x="307" y="62"/>
                      <a:pt x="307" y="59"/>
                      <a:pt x="307" y="57"/>
                    </a:cubicBezTo>
                    <a:cubicBezTo>
                      <a:pt x="306" y="58"/>
                      <a:pt x="306" y="60"/>
                      <a:pt x="305" y="62"/>
                    </a:cubicBezTo>
                    <a:cubicBezTo>
                      <a:pt x="303" y="59"/>
                      <a:pt x="300" y="55"/>
                      <a:pt x="297" y="52"/>
                    </a:cubicBezTo>
                    <a:cubicBezTo>
                      <a:pt x="297" y="48"/>
                      <a:pt x="298" y="46"/>
                      <a:pt x="298" y="46"/>
                    </a:cubicBezTo>
                    <a:cubicBezTo>
                      <a:pt x="297" y="48"/>
                      <a:pt x="297" y="49"/>
                      <a:pt x="296" y="51"/>
                    </a:cubicBezTo>
                    <a:cubicBezTo>
                      <a:pt x="293" y="47"/>
                      <a:pt x="289" y="43"/>
                      <a:pt x="285" y="39"/>
                    </a:cubicBezTo>
                    <a:cubicBezTo>
                      <a:pt x="285" y="37"/>
                      <a:pt x="285" y="35"/>
                      <a:pt x="285" y="34"/>
                    </a:cubicBezTo>
                    <a:cubicBezTo>
                      <a:pt x="285" y="34"/>
                      <a:pt x="285" y="36"/>
                      <a:pt x="285" y="39"/>
                    </a:cubicBezTo>
                    <a:cubicBezTo>
                      <a:pt x="283" y="37"/>
                      <a:pt x="282" y="36"/>
                      <a:pt x="280" y="34"/>
                    </a:cubicBezTo>
                    <a:cubicBezTo>
                      <a:pt x="282" y="36"/>
                      <a:pt x="283" y="38"/>
                      <a:pt x="285" y="40"/>
                    </a:cubicBezTo>
                    <a:cubicBezTo>
                      <a:pt x="285" y="40"/>
                      <a:pt x="285" y="40"/>
                      <a:pt x="285" y="41"/>
                    </a:cubicBezTo>
                    <a:cubicBezTo>
                      <a:pt x="285" y="40"/>
                      <a:pt x="285" y="40"/>
                      <a:pt x="285" y="40"/>
                    </a:cubicBezTo>
                    <a:cubicBezTo>
                      <a:pt x="289" y="45"/>
                      <a:pt x="293" y="49"/>
                      <a:pt x="296" y="53"/>
                    </a:cubicBezTo>
                    <a:cubicBezTo>
                      <a:pt x="295" y="55"/>
                      <a:pt x="295" y="59"/>
                      <a:pt x="294" y="62"/>
                    </a:cubicBezTo>
                    <a:cubicBezTo>
                      <a:pt x="292" y="60"/>
                      <a:pt x="289" y="58"/>
                      <a:pt x="286" y="56"/>
                    </a:cubicBezTo>
                    <a:cubicBezTo>
                      <a:pt x="285" y="50"/>
                      <a:pt x="285" y="44"/>
                      <a:pt x="285" y="41"/>
                    </a:cubicBezTo>
                    <a:cubicBezTo>
                      <a:pt x="285" y="45"/>
                      <a:pt x="285" y="50"/>
                      <a:pt x="284" y="55"/>
                    </a:cubicBezTo>
                    <a:cubicBezTo>
                      <a:pt x="283" y="54"/>
                      <a:pt x="282" y="53"/>
                      <a:pt x="280" y="52"/>
                    </a:cubicBezTo>
                    <a:cubicBezTo>
                      <a:pt x="282" y="53"/>
                      <a:pt x="283" y="54"/>
                      <a:pt x="284" y="55"/>
                    </a:cubicBezTo>
                    <a:cubicBezTo>
                      <a:pt x="284" y="64"/>
                      <a:pt x="283" y="73"/>
                      <a:pt x="281" y="83"/>
                    </a:cubicBezTo>
                    <a:cubicBezTo>
                      <a:pt x="281" y="82"/>
                      <a:pt x="281" y="81"/>
                      <a:pt x="281" y="81"/>
                    </a:cubicBezTo>
                    <a:cubicBezTo>
                      <a:pt x="281" y="82"/>
                      <a:pt x="281" y="82"/>
                      <a:pt x="281" y="83"/>
                    </a:cubicBezTo>
                    <a:cubicBezTo>
                      <a:pt x="281" y="88"/>
                      <a:pt x="280" y="92"/>
                      <a:pt x="279" y="97"/>
                    </a:cubicBezTo>
                    <a:cubicBezTo>
                      <a:pt x="278" y="89"/>
                      <a:pt x="275" y="81"/>
                      <a:pt x="272" y="73"/>
                    </a:cubicBezTo>
                    <a:cubicBezTo>
                      <a:pt x="272" y="72"/>
                      <a:pt x="272" y="71"/>
                      <a:pt x="272" y="71"/>
                    </a:cubicBezTo>
                    <a:cubicBezTo>
                      <a:pt x="273" y="70"/>
                      <a:pt x="274" y="69"/>
                      <a:pt x="275" y="68"/>
                    </a:cubicBezTo>
                    <a:cubicBezTo>
                      <a:pt x="277" y="72"/>
                      <a:pt x="279" y="76"/>
                      <a:pt x="281" y="81"/>
                    </a:cubicBezTo>
                    <a:cubicBezTo>
                      <a:pt x="279" y="76"/>
                      <a:pt x="278" y="72"/>
                      <a:pt x="275" y="67"/>
                    </a:cubicBezTo>
                    <a:cubicBezTo>
                      <a:pt x="276" y="67"/>
                      <a:pt x="277" y="66"/>
                      <a:pt x="277" y="65"/>
                    </a:cubicBezTo>
                    <a:cubicBezTo>
                      <a:pt x="277" y="66"/>
                      <a:pt x="276" y="66"/>
                      <a:pt x="275" y="67"/>
                    </a:cubicBezTo>
                    <a:cubicBezTo>
                      <a:pt x="269" y="54"/>
                      <a:pt x="259" y="41"/>
                      <a:pt x="247" y="25"/>
                    </a:cubicBezTo>
                    <a:cubicBezTo>
                      <a:pt x="259" y="42"/>
                      <a:pt x="268" y="55"/>
                      <a:pt x="275" y="68"/>
                    </a:cubicBezTo>
                    <a:cubicBezTo>
                      <a:pt x="274" y="68"/>
                      <a:pt x="273" y="69"/>
                      <a:pt x="272" y="70"/>
                    </a:cubicBezTo>
                    <a:cubicBezTo>
                      <a:pt x="272" y="68"/>
                      <a:pt x="272" y="66"/>
                      <a:pt x="272" y="66"/>
                    </a:cubicBezTo>
                    <a:cubicBezTo>
                      <a:pt x="272" y="68"/>
                      <a:pt x="272" y="69"/>
                      <a:pt x="271" y="71"/>
                    </a:cubicBezTo>
                    <a:cubicBezTo>
                      <a:pt x="271" y="71"/>
                      <a:pt x="271" y="71"/>
                      <a:pt x="271" y="71"/>
                    </a:cubicBezTo>
                    <a:cubicBezTo>
                      <a:pt x="267" y="61"/>
                      <a:pt x="260" y="52"/>
                      <a:pt x="251" y="42"/>
                    </a:cubicBezTo>
                    <a:cubicBezTo>
                      <a:pt x="258" y="55"/>
                      <a:pt x="263" y="65"/>
                      <a:pt x="267" y="75"/>
                    </a:cubicBezTo>
                    <a:cubicBezTo>
                      <a:pt x="266" y="76"/>
                      <a:pt x="265" y="77"/>
                      <a:pt x="264" y="77"/>
                    </a:cubicBezTo>
                    <a:cubicBezTo>
                      <a:pt x="262" y="73"/>
                      <a:pt x="260" y="70"/>
                      <a:pt x="258" y="68"/>
                    </a:cubicBezTo>
                    <a:cubicBezTo>
                      <a:pt x="258" y="63"/>
                      <a:pt x="257" y="60"/>
                      <a:pt x="257" y="60"/>
                    </a:cubicBezTo>
                    <a:cubicBezTo>
                      <a:pt x="257" y="62"/>
                      <a:pt x="257" y="64"/>
                      <a:pt x="257" y="67"/>
                    </a:cubicBezTo>
                    <a:cubicBezTo>
                      <a:pt x="251" y="57"/>
                      <a:pt x="243" y="47"/>
                      <a:pt x="232" y="38"/>
                    </a:cubicBezTo>
                    <a:cubicBezTo>
                      <a:pt x="243" y="49"/>
                      <a:pt x="251" y="60"/>
                      <a:pt x="257" y="71"/>
                    </a:cubicBezTo>
                    <a:cubicBezTo>
                      <a:pt x="256" y="75"/>
                      <a:pt x="256" y="80"/>
                      <a:pt x="256" y="85"/>
                    </a:cubicBezTo>
                    <a:cubicBezTo>
                      <a:pt x="255" y="84"/>
                      <a:pt x="255" y="84"/>
                      <a:pt x="254" y="83"/>
                    </a:cubicBezTo>
                    <a:cubicBezTo>
                      <a:pt x="255" y="84"/>
                      <a:pt x="255" y="85"/>
                      <a:pt x="256" y="86"/>
                    </a:cubicBezTo>
                    <a:cubicBezTo>
                      <a:pt x="255" y="87"/>
                      <a:pt x="255" y="88"/>
                      <a:pt x="255" y="89"/>
                    </a:cubicBezTo>
                    <a:cubicBezTo>
                      <a:pt x="253" y="92"/>
                      <a:pt x="252" y="94"/>
                      <a:pt x="250" y="97"/>
                    </a:cubicBezTo>
                    <a:cubicBezTo>
                      <a:pt x="250" y="93"/>
                      <a:pt x="250" y="90"/>
                      <a:pt x="250" y="87"/>
                    </a:cubicBezTo>
                    <a:cubicBezTo>
                      <a:pt x="251" y="84"/>
                      <a:pt x="252" y="82"/>
                      <a:pt x="253" y="80"/>
                    </a:cubicBezTo>
                    <a:cubicBezTo>
                      <a:pt x="253" y="81"/>
                      <a:pt x="254" y="82"/>
                      <a:pt x="254" y="83"/>
                    </a:cubicBezTo>
                    <a:cubicBezTo>
                      <a:pt x="254" y="81"/>
                      <a:pt x="253" y="80"/>
                      <a:pt x="253" y="79"/>
                    </a:cubicBezTo>
                    <a:cubicBezTo>
                      <a:pt x="253" y="79"/>
                      <a:pt x="253" y="78"/>
                      <a:pt x="254" y="77"/>
                    </a:cubicBezTo>
                    <a:cubicBezTo>
                      <a:pt x="253" y="77"/>
                      <a:pt x="253" y="78"/>
                      <a:pt x="252" y="79"/>
                    </a:cubicBezTo>
                    <a:cubicBezTo>
                      <a:pt x="251" y="77"/>
                      <a:pt x="251" y="76"/>
                      <a:pt x="250" y="75"/>
                    </a:cubicBezTo>
                    <a:cubicBezTo>
                      <a:pt x="251" y="77"/>
                      <a:pt x="251" y="78"/>
                      <a:pt x="252" y="79"/>
                    </a:cubicBezTo>
                    <a:cubicBezTo>
                      <a:pt x="251" y="80"/>
                      <a:pt x="251" y="81"/>
                      <a:pt x="250" y="82"/>
                    </a:cubicBezTo>
                    <a:cubicBezTo>
                      <a:pt x="250" y="73"/>
                      <a:pt x="250" y="68"/>
                      <a:pt x="250" y="68"/>
                    </a:cubicBezTo>
                    <a:cubicBezTo>
                      <a:pt x="250" y="72"/>
                      <a:pt x="249" y="78"/>
                      <a:pt x="248" y="85"/>
                    </a:cubicBezTo>
                    <a:cubicBezTo>
                      <a:pt x="246" y="90"/>
                      <a:pt x="244" y="94"/>
                      <a:pt x="242" y="99"/>
                    </a:cubicBezTo>
                    <a:cubicBezTo>
                      <a:pt x="242" y="98"/>
                      <a:pt x="241" y="97"/>
                      <a:pt x="241" y="96"/>
                    </a:cubicBezTo>
                    <a:cubicBezTo>
                      <a:pt x="242" y="92"/>
                      <a:pt x="242" y="89"/>
                      <a:pt x="242" y="89"/>
                    </a:cubicBezTo>
                    <a:cubicBezTo>
                      <a:pt x="242" y="91"/>
                      <a:pt x="241" y="92"/>
                      <a:pt x="241" y="94"/>
                    </a:cubicBezTo>
                    <a:cubicBezTo>
                      <a:pt x="240" y="91"/>
                      <a:pt x="239" y="88"/>
                      <a:pt x="239" y="85"/>
                    </a:cubicBezTo>
                    <a:cubicBezTo>
                      <a:pt x="238" y="88"/>
                      <a:pt x="238" y="91"/>
                      <a:pt x="238" y="94"/>
                    </a:cubicBezTo>
                    <a:cubicBezTo>
                      <a:pt x="238" y="97"/>
                      <a:pt x="238" y="100"/>
                      <a:pt x="238" y="103"/>
                    </a:cubicBezTo>
                    <a:cubicBezTo>
                      <a:pt x="237" y="107"/>
                      <a:pt x="236" y="112"/>
                      <a:pt x="234" y="116"/>
                    </a:cubicBezTo>
                    <a:cubicBezTo>
                      <a:pt x="233" y="112"/>
                      <a:pt x="231" y="108"/>
                      <a:pt x="230" y="104"/>
                    </a:cubicBezTo>
                    <a:cubicBezTo>
                      <a:pt x="231" y="109"/>
                      <a:pt x="232" y="115"/>
                      <a:pt x="233" y="120"/>
                    </a:cubicBezTo>
                    <a:cubicBezTo>
                      <a:pt x="231" y="124"/>
                      <a:pt x="230" y="127"/>
                      <a:pt x="228" y="130"/>
                    </a:cubicBezTo>
                    <a:cubicBezTo>
                      <a:pt x="227" y="128"/>
                      <a:pt x="227" y="126"/>
                      <a:pt x="226" y="123"/>
                    </a:cubicBezTo>
                    <a:cubicBezTo>
                      <a:pt x="227" y="115"/>
                      <a:pt x="229" y="106"/>
                      <a:pt x="231" y="99"/>
                    </a:cubicBezTo>
                    <a:cubicBezTo>
                      <a:pt x="232" y="98"/>
                      <a:pt x="232" y="97"/>
                      <a:pt x="232" y="96"/>
                    </a:cubicBezTo>
                    <a:cubicBezTo>
                      <a:pt x="232" y="96"/>
                      <a:pt x="232" y="97"/>
                      <a:pt x="232" y="97"/>
                    </a:cubicBezTo>
                    <a:cubicBezTo>
                      <a:pt x="234" y="86"/>
                      <a:pt x="237" y="76"/>
                      <a:pt x="237" y="76"/>
                    </a:cubicBezTo>
                    <a:cubicBezTo>
                      <a:pt x="232" y="83"/>
                      <a:pt x="227" y="96"/>
                      <a:pt x="222" y="109"/>
                    </a:cubicBezTo>
                    <a:cubicBezTo>
                      <a:pt x="222" y="107"/>
                      <a:pt x="222" y="106"/>
                      <a:pt x="221" y="104"/>
                    </a:cubicBezTo>
                    <a:cubicBezTo>
                      <a:pt x="223" y="97"/>
                      <a:pt x="226" y="90"/>
                      <a:pt x="229" y="84"/>
                    </a:cubicBezTo>
                    <a:cubicBezTo>
                      <a:pt x="226" y="90"/>
                      <a:pt x="223" y="96"/>
                      <a:pt x="221" y="102"/>
                    </a:cubicBezTo>
                    <a:cubicBezTo>
                      <a:pt x="221" y="102"/>
                      <a:pt x="220" y="101"/>
                      <a:pt x="220" y="101"/>
                    </a:cubicBezTo>
                    <a:cubicBezTo>
                      <a:pt x="222" y="77"/>
                      <a:pt x="218" y="62"/>
                      <a:pt x="218" y="62"/>
                    </a:cubicBezTo>
                    <a:cubicBezTo>
                      <a:pt x="219" y="69"/>
                      <a:pt x="219" y="80"/>
                      <a:pt x="218" y="91"/>
                    </a:cubicBezTo>
                    <a:cubicBezTo>
                      <a:pt x="217" y="89"/>
                      <a:pt x="217" y="88"/>
                      <a:pt x="216" y="87"/>
                    </a:cubicBezTo>
                    <a:cubicBezTo>
                      <a:pt x="216" y="88"/>
                      <a:pt x="216" y="88"/>
                      <a:pt x="216" y="88"/>
                    </a:cubicBezTo>
                    <a:cubicBezTo>
                      <a:pt x="216" y="90"/>
                      <a:pt x="217" y="93"/>
                      <a:pt x="217" y="96"/>
                    </a:cubicBezTo>
                    <a:cubicBezTo>
                      <a:pt x="216" y="101"/>
                      <a:pt x="216" y="105"/>
                      <a:pt x="215" y="110"/>
                    </a:cubicBezTo>
                    <a:cubicBezTo>
                      <a:pt x="214" y="109"/>
                      <a:pt x="214" y="107"/>
                      <a:pt x="213" y="106"/>
                    </a:cubicBezTo>
                    <a:cubicBezTo>
                      <a:pt x="214" y="103"/>
                      <a:pt x="214" y="99"/>
                      <a:pt x="215" y="96"/>
                    </a:cubicBezTo>
                    <a:cubicBezTo>
                      <a:pt x="214" y="98"/>
                      <a:pt x="213" y="100"/>
                      <a:pt x="212" y="103"/>
                    </a:cubicBezTo>
                    <a:cubicBezTo>
                      <a:pt x="211" y="101"/>
                      <a:pt x="210" y="99"/>
                      <a:pt x="210" y="98"/>
                    </a:cubicBezTo>
                    <a:cubicBezTo>
                      <a:pt x="210" y="89"/>
                      <a:pt x="211" y="82"/>
                      <a:pt x="211" y="82"/>
                    </a:cubicBezTo>
                    <a:cubicBezTo>
                      <a:pt x="209" y="97"/>
                      <a:pt x="209" y="97"/>
                      <a:pt x="209" y="97"/>
                    </a:cubicBezTo>
                    <a:cubicBezTo>
                      <a:pt x="208" y="94"/>
                      <a:pt x="207" y="92"/>
                      <a:pt x="206" y="90"/>
                    </a:cubicBezTo>
                    <a:cubicBezTo>
                      <a:pt x="206" y="90"/>
                      <a:pt x="206" y="90"/>
                      <a:pt x="206" y="90"/>
                    </a:cubicBezTo>
                    <a:cubicBezTo>
                      <a:pt x="206" y="90"/>
                      <a:pt x="206" y="90"/>
                      <a:pt x="206" y="90"/>
                    </a:cubicBezTo>
                    <a:cubicBezTo>
                      <a:pt x="206" y="89"/>
                      <a:pt x="206" y="89"/>
                      <a:pt x="205" y="88"/>
                    </a:cubicBezTo>
                    <a:cubicBezTo>
                      <a:pt x="205" y="83"/>
                      <a:pt x="205" y="78"/>
                      <a:pt x="205" y="73"/>
                    </a:cubicBezTo>
                    <a:cubicBezTo>
                      <a:pt x="208" y="70"/>
                      <a:pt x="211" y="66"/>
                      <a:pt x="214" y="63"/>
                    </a:cubicBezTo>
                    <a:cubicBezTo>
                      <a:pt x="211" y="66"/>
                      <a:pt x="208" y="69"/>
                      <a:pt x="205" y="71"/>
                    </a:cubicBezTo>
                    <a:cubicBezTo>
                      <a:pt x="205" y="65"/>
                      <a:pt x="205" y="60"/>
                      <a:pt x="205" y="60"/>
                    </a:cubicBezTo>
                    <a:cubicBezTo>
                      <a:pt x="205" y="64"/>
                      <a:pt x="204" y="68"/>
                      <a:pt x="204" y="72"/>
                    </a:cubicBezTo>
                    <a:cubicBezTo>
                      <a:pt x="203" y="74"/>
                      <a:pt x="201" y="75"/>
                      <a:pt x="200" y="77"/>
                    </a:cubicBezTo>
                    <a:cubicBezTo>
                      <a:pt x="200" y="70"/>
                      <a:pt x="200" y="64"/>
                      <a:pt x="200" y="64"/>
                    </a:cubicBezTo>
                    <a:cubicBezTo>
                      <a:pt x="200" y="66"/>
                      <a:pt x="199" y="71"/>
                      <a:pt x="198" y="78"/>
                    </a:cubicBezTo>
                    <a:cubicBezTo>
                      <a:pt x="196" y="81"/>
                      <a:pt x="193" y="85"/>
                      <a:pt x="191" y="88"/>
                    </a:cubicBezTo>
                    <a:cubicBezTo>
                      <a:pt x="191" y="64"/>
                      <a:pt x="191" y="42"/>
                      <a:pt x="191" y="42"/>
                    </a:cubicBezTo>
                    <a:cubicBezTo>
                      <a:pt x="191" y="55"/>
                      <a:pt x="188" y="77"/>
                      <a:pt x="186" y="96"/>
                    </a:cubicBezTo>
                    <a:cubicBezTo>
                      <a:pt x="184" y="100"/>
                      <a:pt x="182" y="104"/>
                      <a:pt x="181" y="107"/>
                    </a:cubicBezTo>
                    <a:cubicBezTo>
                      <a:pt x="181" y="107"/>
                      <a:pt x="180" y="106"/>
                      <a:pt x="180" y="106"/>
                    </a:cubicBezTo>
                    <a:cubicBezTo>
                      <a:pt x="182" y="87"/>
                      <a:pt x="184" y="70"/>
                      <a:pt x="184" y="70"/>
                    </a:cubicBezTo>
                    <a:cubicBezTo>
                      <a:pt x="182" y="74"/>
                      <a:pt x="179" y="98"/>
                      <a:pt x="177" y="118"/>
                    </a:cubicBezTo>
                    <a:cubicBezTo>
                      <a:pt x="177" y="118"/>
                      <a:pt x="177" y="119"/>
                      <a:pt x="177" y="120"/>
                    </a:cubicBezTo>
                    <a:cubicBezTo>
                      <a:pt x="177" y="119"/>
                      <a:pt x="177" y="119"/>
                      <a:pt x="177" y="118"/>
                    </a:cubicBezTo>
                    <a:cubicBezTo>
                      <a:pt x="177" y="119"/>
                      <a:pt x="177" y="119"/>
                      <a:pt x="177" y="120"/>
                    </a:cubicBezTo>
                    <a:cubicBezTo>
                      <a:pt x="177" y="121"/>
                      <a:pt x="176" y="121"/>
                      <a:pt x="176" y="122"/>
                    </a:cubicBezTo>
                    <a:cubicBezTo>
                      <a:pt x="176" y="115"/>
                      <a:pt x="176" y="108"/>
                      <a:pt x="176" y="101"/>
                    </a:cubicBezTo>
                    <a:cubicBezTo>
                      <a:pt x="176" y="101"/>
                      <a:pt x="176" y="100"/>
                      <a:pt x="176" y="100"/>
                    </a:cubicBezTo>
                    <a:cubicBezTo>
                      <a:pt x="176" y="100"/>
                      <a:pt x="176" y="101"/>
                      <a:pt x="176" y="101"/>
                    </a:cubicBezTo>
                    <a:cubicBezTo>
                      <a:pt x="176" y="98"/>
                      <a:pt x="176" y="94"/>
                      <a:pt x="176" y="91"/>
                    </a:cubicBezTo>
                    <a:cubicBezTo>
                      <a:pt x="177" y="88"/>
                      <a:pt x="179" y="85"/>
                      <a:pt x="181" y="83"/>
                    </a:cubicBezTo>
                    <a:cubicBezTo>
                      <a:pt x="179" y="85"/>
                      <a:pt x="177" y="87"/>
                      <a:pt x="176" y="90"/>
                    </a:cubicBezTo>
                    <a:cubicBezTo>
                      <a:pt x="175" y="79"/>
                      <a:pt x="174" y="69"/>
                      <a:pt x="174" y="61"/>
                    </a:cubicBezTo>
                    <a:cubicBezTo>
                      <a:pt x="174" y="73"/>
                      <a:pt x="172" y="87"/>
                      <a:pt x="169" y="100"/>
                    </a:cubicBezTo>
                    <a:cubicBezTo>
                      <a:pt x="165" y="107"/>
                      <a:pt x="162" y="115"/>
                      <a:pt x="160" y="123"/>
                    </a:cubicBezTo>
                    <a:cubicBezTo>
                      <a:pt x="161" y="109"/>
                      <a:pt x="162" y="92"/>
                      <a:pt x="163" y="80"/>
                    </a:cubicBezTo>
                    <a:cubicBezTo>
                      <a:pt x="165" y="73"/>
                      <a:pt x="167" y="67"/>
                      <a:pt x="167" y="61"/>
                    </a:cubicBezTo>
                    <a:cubicBezTo>
                      <a:pt x="166" y="60"/>
                      <a:pt x="166" y="60"/>
                      <a:pt x="166" y="60"/>
                    </a:cubicBezTo>
                    <a:cubicBezTo>
                      <a:pt x="157" y="75"/>
                      <a:pt x="153" y="88"/>
                      <a:pt x="151" y="102"/>
                    </a:cubicBezTo>
                    <a:cubicBezTo>
                      <a:pt x="151" y="102"/>
                      <a:pt x="151" y="101"/>
                      <a:pt x="151" y="101"/>
                    </a:cubicBezTo>
                    <a:cubicBezTo>
                      <a:pt x="152" y="68"/>
                      <a:pt x="155" y="30"/>
                      <a:pt x="155" y="30"/>
                    </a:cubicBezTo>
                    <a:cubicBezTo>
                      <a:pt x="153" y="38"/>
                      <a:pt x="150" y="60"/>
                      <a:pt x="148" y="83"/>
                    </a:cubicBezTo>
                    <a:cubicBezTo>
                      <a:pt x="145" y="87"/>
                      <a:pt x="143" y="92"/>
                      <a:pt x="140" y="97"/>
                    </a:cubicBezTo>
                    <a:cubicBezTo>
                      <a:pt x="140" y="91"/>
                      <a:pt x="139" y="85"/>
                      <a:pt x="139" y="79"/>
                    </a:cubicBezTo>
                    <a:cubicBezTo>
                      <a:pt x="139" y="78"/>
                      <a:pt x="139" y="78"/>
                      <a:pt x="140" y="78"/>
                    </a:cubicBezTo>
                    <a:cubicBezTo>
                      <a:pt x="139" y="78"/>
                      <a:pt x="139" y="78"/>
                      <a:pt x="139" y="78"/>
                    </a:cubicBezTo>
                    <a:cubicBezTo>
                      <a:pt x="137" y="58"/>
                      <a:pt x="136" y="41"/>
                      <a:pt x="136" y="41"/>
                    </a:cubicBezTo>
                    <a:cubicBezTo>
                      <a:pt x="137" y="52"/>
                      <a:pt x="137" y="67"/>
                      <a:pt x="136" y="82"/>
                    </a:cubicBezTo>
                    <a:cubicBezTo>
                      <a:pt x="134" y="84"/>
                      <a:pt x="132" y="87"/>
                      <a:pt x="130" y="92"/>
                    </a:cubicBezTo>
                    <a:cubicBezTo>
                      <a:pt x="130" y="82"/>
                      <a:pt x="130" y="72"/>
                      <a:pt x="130" y="68"/>
                    </a:cubicBezTo>
                    <a:cubicBezTo>
                      <a:pt x="129" y="77"/>
                      <a:pt x="128" y="88"/>
                      <a:pt x="126" y="99"/>
                    </a:cubicBezTo>
                    <a:cubicBezTo>
                      <a:pt x="125" y="94"/>
                      <a:pt x="123" y="89"/>
                      <a:pt x="121" y="84"/>
                    </a:cubicBezTo>
                    <a:cubicBezTo>
                      <a:pt x="123" y="90"/>
                      <a:pt x="125" y="96"/>
                      <a:pt x="126" y="101"/>
                    </a:cubicBezTo>
                    <a:cubicBezTo>
                      <a:pt x="125" y="105"/>
                      <a:pt x="124" y="109"/>
                      <a:pt x="123" y="113"/>
                    </a:cubicBezTo>
                    <a:cubicBezTo>
                      <a:pt x="123" y="110"/>
                      <a:pt x="123" y="108"/>
                      <a:pt x="123" y="105"/>
                    </a:cubicBezTo>
                    <a:cubicBezTo>
                      <a:pt x="122" y="108"/>
                      <a:pt x="122" y="115"/>
                      <a:pt x="122" y="119"/>
                    </a:cubicBezTo>
                    <a:cubicBezTo>
                      <a:pt x="122" y="120"/>
                      <a:pt x="121" y="122"/>
                      <a:pt x="121" y="124"/>
                    </a:cubicBezTo>
                    <a:cubicBezTo>
                      <a:pt x="120" y="125"/>
                      <a:pt x="120" y="127"/>
                      <a:pt x="120" y="128"/>
                    </a:cubicBezTo>
                    <a:cubicBezTo>
                      <a:pt x="119" y="124"/>
                      <a:pt x="118" y="120"/>
                      <a:pt x="117" y="116"/>
                    </a:cubicBezTo>
                    <a:cubicBezTo>
                      <a:pt x="118" y="108"/>
                      <a:pt x="119" y="100"/>
                      <a:pt x="119" y="94"/>
                    </a:cubicBezTo>
                    <a:cubicBezTo>
                      <a:pt x="120" y="92"/>
                      <a:pt x="120" y="91"/>
                      <a:pt x="121" y="89"/>
                    </a:cubicBezTo>
                    <a:cubicBezTo>
                      <a:pt x="121" y="90"/>
                      <a:pt x="120" y="91"/>
                      <a:pt x="119" y="92"/>
                    </a:cubicBezTo>
                    <a:cubicBezTo>
                      <a:pt x="120" y="87"/>
                      <a:pt x="120" y="83"/>
                      <a:pt x="120" y="83"/>
                    </a:cubicBezTo>
                    <a:cubicBezTo>
                      <a:pt x="120" y="85"/>
                      <a:pt x="119" y="89"/>
                      <a:pt x="118" y="93"/>
                    </a:cubicBezTo>
                    <a:cubicBezTo>
                      <a:pt x="117" y="96"/>
                      <a:pt x="115" y="99"/>
                      <a:pt x="114" y="102"/>
                    </a:cubicBezTo>
                    <a:cubicBezTo>
                      <a:pt x="113" y="101"/>
                      <a:pt x="113" y="100"/>
                      <a:pt x="113" y="99"/>
                    </a:cubicBezTo>
                    <a:cubicBezTo>
                      <a:pt x="115" y="80"/>
                      <a:pt x="117" y="62"/>
                      <a:pt x="117" y="62"/>
                    </a:cubicBezTo>
                    <a:cubicBezTo>
                      <a:pt x="115" y="66"/>
                      <a:pt x="113" y="80"/>
                      <a:pt x="111" y="95"/>
                    </a:cubicBezTo>
                    <a:cubicBezTo>
                      <a:pt x="111" y="94"/>
                      <a:pt x="110" y="92"/>
                      <a:pt x="109" y="90"/>
                    </a:cubicBezTo>
                    <a:cubicBezTo>
                      <a:pt x="110" y="92"/>
                      <a:pt x="111" y="94"/>
                      <a:pt x="111" y="96"/>
                    </a:cubicBezTo>
                    <a:cubicBezTo>
                      <a:pt x="111" y="101"/>
                      <a:pt x="110" y="106"/>
                      <a:pt x="110" y="110"/>
                    </a:cubicBezTo>
                    <a:cubicBezTo>
                      <a:pt x="109" y="113"/>
                      <a:pt x="108" y="116"/>
                      <a:pt x="107" y="118"/>
                    </a:cubicBezTo>
                    <a:cubicBezTo>
                      <a:pt x="106" y="94"/>
                      <a:pt x="101" y="64"/>
                      <a:pt x="101" y="64"/>
                    </a:cubicBezTo>
                    <a:cubicBezTo>
                      <a:pt x="101" y="64"/>
                      <a:pt x="101" y="73"/>
                      <a:pt x="101" y="82"/>
                    </a:cubicBezTo>
                    <a:cubicBezTo>
                      <a:pt x="102" y="88"/>
                      <a:pt x="101" y="98"/>
                      <a:pt x="99" y="108"/>
                    </a:cubicBezTo>
                    <a:cubicBezTo>
                      <a:pt x="98" y="111"/>
                      <a:pt x="97" y="114"/>
                      <a:pt x="96" y="117"/>
                    </a:cubicBezTo>
                    <a:cubicBezTo>
                      <a:pt x="96" y="108"/>
                      <a:pt x="95" y="99"/>
                      <a:pt x="93" y="90"/>
                    </a:cubicBezTo>
                    <a:cubicBezTo>
                      <a:pt x="97" y="78"/>
                      <a:pt x="101" y="66"/>
                      <a:pt x="100" y="56"/>
                    </a:cubicBezTo>
                    <a:cubicBezTo>
                      <a:pt x="97" y="62"/>
                      <a:pt x="95" y="67"/>
                      <a:pt x="92" y="72"/>
                    </a:cubicBezTo>
                    <a:cubicBezTo>
                      <a:pt x="95" y="34"/>
                      <a:pt x="88" y="19"/>
                      <a:pt x="88" y="19"/>
                    </a:cubicBezTo>
                    <a:cubicBezTo>
                      <a:pt x="88" y="19"/>
                      <a:pt x="92" y="31"/>
                      <a:pt x="90" y="54"/>
                    </a:cubicBezTo>
                    <a:cubicBezTo>
                      <a:pt x="89" y="61"/>
                      <a:pt x="88" y="74"/>
                      <a:pt x="87" y="88"/>
                    </a:cubicBezTo>
                    <a:cubicBezTo>
                      <a:pt x="85" y="92"/>
                      <a:pt x="85" y="97"/>
                      <a:pt x="84" y="101"/>
                    </a:cubicBezTo>
                    <a:cubicBezTo>
                      <a:pt x="83" y="98"/>
                      <a:pt x="82" y="95"/>
                      <a:pt x="81" y="91"/>
                    </a:cubicBezTo>
                    <a:cubicBezTo>
                      <a:pt x="81" y="89"/>
                      <a:pt x="81" y="87"/>
                      <a:pt x="82" y="85"/>
                    </a:cubicBezTo>
                    <a:cubicBezTo>
                      <a:pt x="81" y="87"/>
                      <a:pt x="81" y="88"/>
                      <a:pt x="80" y="90"/>
                    </a:cubicBezTo>
                    <a:cubicBezTo>
                      <a:pt x="80" y="89"/>
                      <a:pt x="79" y="88"/>
                      <a:pt x="79" y="87"/>
                    </a:cubicBezTo>
                    <a:cubicBezTo>
                      <a:pt x="79" y="83"/>
                      <a:pt x="79" y="78"/>
                      <a:pt x="79" y="74"/>
                    </a:cubicBezTo>
                    <a:cubicBezTo>
                      <a:pt x="79" y="46"/>
                      <a:pt x="69" y="40"/>
                      <a:pt x="69" y="40"/>
                    </a:cubicBezTo>
                    <a:cubicBezTo>
                      <a:pt x="69" y="40"/>
                      <a:pt x="75" y="44"/>
                      <a:pt x="75" y="70"/>
                    </a:cubicBezTo>
                    <a:cubicBezTo>
                      <a:pt x="75" y="84"/>
                      <a:pt x="70" y="108"/>
                      <a:pt x="65" y="125"/>
                    </a:cubicBezTo>
                    <a:cubicBezTo>
                      <a:pt x="65" y="123"/>
                      <a:pt x="65" y="120"/>
                      <a:pt x="64" y="118"/>
                    </a:cubicBezTo>
                    <a:cubicBezTo>
                      <a:pt x="65" y="111"/>
                      <a:pt x="66" y="105"/>
                      <a:pt x="66" y="98"/>
                    </a:cubicBezTo>
                    <a:cubicBezTo>
                      <a:pt x="65" y="101"/>
                      <a:pt x="64" y="104"/>
                      <a:pt x="64" y="107"/>
                    </a:cubicBezTo>
                    <a:cubicBezTo>
                      <a:pt x="64" y="107"/>
                      <a:pt x="64" y="106"/>
                      <a:pt x="64" y="106"/>
                    </a:cubicBezTo>
                    <a:cubicBezTo>
                      <a:pt x="64" y="97"/>
                      <a:pt x="65" y="83"/>
                      <a:pt x="72" y="75"/>
                    </a:cubicBezTo>
                    <a:cubicBezTo>
                      <a:pt x="68" y="77"/>
                      <a:pt x="65" y="82"/>
                      <a:pt x="63" y="87"/>
                    </a:cubicBezTo>
                    <a:cubicBezTo>
                      <a:pt x="64" y="78"/>
                      <a:pt x="64" y="71"/>
                      <a:pt x="64" y="71"/>
                    </a:cubicBezTo>
                    <a:cubicBezTo>
                      <a:pt x="64" y="75"/>
                      <a:pt x="60" y="97"/>
                      <a:pt x="56" y="116"/>
                    </a:cubicBezTo>
                    <a:cubicBezTo>
                      <a:pt x="56" y="114"/>
                      <a:pt x="56" y="112"/>
                      <a:pt x="55" y="110"/>
                    </a:cubicBezTo>
                    <a:cubicBezTo>
                      <a:pt x="56" y="99"/>
                      <a:pt x="57" y="87"/>
                      <a:pt x="58" y="78"/>
                    </a:cubicBezTo>
                    <a:cubicBezTo>
                      <a:pt x="60" y="71"/>
                      <a:pt x="62" y="63"/>
                      <a:pt x="65" y="55"/>
                    </a:cubicBezTo>
                    <a:cubicBezTo>
                      <a:pt x="65" y="54"/>
                      <a:pt x="64" y="52"/>
                      <a:pt x="64" y="51"/>
                    </a:cubicBezTo>
                    <a:cubicBezTo>
                      <a:pt x="62" y="54"/>
                      <a:pt x="61" y="57"/>
                      <a:pt x="60" y="60"/>
                    </a:cubicBezTo>
                    <a:cubicBezTo>
                      <a:pt x="60" y="60"/>
                      <a:pt x="60" y="59"/>
                      <a:pt x="60" y="59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56" y="70"/>
                      <a:pt x="53" y="80"/>
                      <a:pt x="51" y="89"/>
                    </a:cubicBezTo>
                    <a:cubicBezTo>
                      <a:pt x="56" y="30"/>
                      <a:pt x="53" y="15"/>
                      <a:pt x="52" y="13"/>
                    </a:cubicBezTo>
                    <a:cubicBezTo>
                      <a:pt x="52" y="15"/>
                      <a:pt x="53" y="22"/>
                      <a:pt x="49" y="56"/>
                    </a:cubicBezTo>
                    <a:cubicBezTo>
                      <a:pt x="47" y="68"/>
                      <a:pt x="46" y="80"/>
                      <a:pt x="44" y="91"/>
                    </a:cubicBezTo>
                    <a:cubicBezTo>
                      <a:pt x="43" y="85"/>
                      <a:pt x="41" y="79"/>
                      <a:pt x="39" y="74"/>
                    </a:cubicBezTo>
                    <a:cubicBezTo>
                      <a:pt x="40" y="51"/>
                      <a:pt x="41" y="31"/>
                      <a:pt x="41" y="31"/>
                    </a:cubicBezTo>
                    <a:cubicBezTo>
                      <a:pt x="39" y="38"/>
                      <a:pt x="38" y="53"/>
                      <a:pt x="36" y="69"/>
                    </a:cubicBezTo>
                    <a:cubicBezTo>
                      <a:pt x="35" y="68"/>
                      <a:pt x="34" y="67"/>
                      <a:pt x="33" y="65"/>
                    </a:cubicBezTo>
                    <a:cubicBezTo>
                      <a:pt x="34" y="67"/>
                      <a:pt x="35" y="69"/>
                      <a:pt x="36" y="71"/>
                    </a:cubicBezTo>
                    <a:cubicBezTo>
                      <a:pt x="36" y="71"/>
                      <a:pt x="36" y="72"/>
                      <a:pt x="36" y="73"/>
                    </a:cubicBezTo>
                    <a:cubicBezTo>
                      <a:pt x="33" y="77"/>
                      <a:pt x="31" y="81"/>
                      <a:pt x="28" y="86"/>
                    </a:cubicBezTo>
                    <a:cubicBezTo>
                      <a:pt x="28" y="85"/>
                      <a:pt x="27" y="84"/>
                      <a:pt x="26" y="83"/>
                    </a:cubicBezTo>
                    <a:cubicBezTo>
                      <a:pt x="24" y="61"/>
                      <a:pt x="21" y="38"/>
                      <a:pt x="18" y="28"/>
                    </a:cubicBezTo>
                    <a:cubicBezTo>
                      <a:pt x="18" y="28"/>
                      <a:pt x="22" y="54"/>
                      <a:pt x="26" y="83"/>
                    </a:cubicBezTo>
                    <a:cubicBezTo>
                      <a:pt x="25" y="82"/>
                      <a:pt x="24" y="81"/>
                      <a:pt x="22" y="80"/>
                    </a:cubicBezTo>
                    <a:cubicBezTo>
                      <a:pt x="24" y="81"/>
                      <a:pt x="25" y="82"/>
                      <a:pt x="26" y="84"/>
                    </a:cubicBezTo>
                    <a:cubicBezTo>
                      <a:pt x="26" y="85"/>
                      <a:pt x="26" y="86"/>
                      <a:pt x="26" y="88"/>
                    </a:cubicBezTo>
                    <a:cubicBezTo>
                      <a:pt x="26" y="86"/>
                      <a:pt x="26" y="85"/>
                      <a:pt x="26" y="84"/>
                    </a:cubicBezTo>
                    <a:cubicBezTo>
                      <a:pt x="27" y="85"/>
                      <a:pt x="27" y="86"/>
                      <a:pt x="28" y="87"/>
                    </a:cubicBezTo>
                    <a:cubicBezTo>
                      <a:pt x="27" y="88"/>
                      <a:pt x="27" y="89"/>
                      <a:pt x="26" y="90"/>
                    </a:cubicBezTo>
                    <a:cubicBezTo>
                      <a:pt x="26" y="89"/>
                      <a:pt x="26" y="88"/>
                      <a:pt x="26" y="88"/>
                    </a:cubicBezTo>
                    <a:cubicBezTo>
                      <a:pt x="26" y="88"/>
                      <a:pt x="26" y="89"/>
                      <a:pt x="26" y="90"/>
                    </a:cubicBezTo>
                    <a:cubicBezTo>
                      <a:pt x="24" y="95"/>
                      <a:pt x="23" y="100"/>
                      <a:pt x="21" y="105"/>
                    </a:cubicBezTo>
                    <a:cubicBezTo>
                      <a:pt x="21" y="105"/>
                      <a:pt x="21" y="105"/>
                      <a:pt x="21" y="105"/>
                    </a:cubicBezTo>
                    <a:cubicBezTo>
                      <a:pt x="21" y="104"/>
                      <a:pt x="22" y="104"/>
                      <a:pt x="22" y="103"/>
                    </a:cubicBezTo>
                    <a:cubicBezTo>
                      <a:pt x="22" y="104"/>
                      <a:pt x="21" y="104"/>
                      <a:pt x="21" y="105"/>
                    </a:cubicBezTo>
                    <a:cubicBezTo>
                      <a:pt x="19" y="95"/>
                      <a:pt x="16" y="87"/>
                      <a:pt x="14" y="81"/>
                    </a:cubicBezTo>
                    <a:cubicBezTo>
                      <a:pt x="15" y="85"/>
                      <a:pt x="16" y="90"/>
                      <a:pt x="17" y="95"/>
                    </a:cubicBezTo>
                    <a:cubicBezTo>
                      <a:pt x="17" y="100"/>
                      <a:pt x="16" y="104"/>
                      <a:pt x="15" y="109"/>
                    </a:cubicBezTo>
                    <a:cubicBezTo>
                      <a:pt x="17" y="104"/>
                      <a:pt x="17" y="100"/>
                      <a:pt x="17" y="95"/>
                    </a:cubicBezTo>
                    <a:cubicBezTo>
                      <a:pt x="18" y="100"/>
                      <a:pt x="19" y="105"/>
                      <a:pt x="20" y="110"/>
                    </a:cubicBezTo>
                    <a:cubicBezTo>
                      <a:pt x="20" y="110"/>
                      <a:pt x="20" y="111"/>
                      <a:pt x="20" y="111"/>
                    </a:cubicBezTo>
                    <a:cubicBezTo>
                      <a:pt x="19" y="116"/>
                      <a:pt x="17" y="122"/>
                      <a:pt x="15" y="127"/>
                    </a:cubicBezTo>
                    <a:cubicBezTo>
                      <a:pt x="14" y="125"/>
                      <a:pt x="14" y="123"/>
                      <a:pt x="13" y="120"/>
                    </a:cubicBezTo>
                    <a:cubicBezTo>
                      <a:pt x="14" y="117"/>
                      <a:pt x="15" y="113"/>
                      <a:pt x="15" y="109"/>
                    </a:cubicBezTo>
                    <a:cubicBezTo>
                      <a:pt x="15" y="112"/>
                      <a:pt x="14" y="116"/>
                      <a:pt x="13" y="119"/>
                    </a:cubicBezTo>
                    <a:cubicBezTo>
                      <a:pt x="11" y="111"/>
                      <a:pt x="10" y="103"/>
                      <a:pt x="10" y="95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9" y="98"/>
                      <a:pt x="9" y="98"/>
                      <a:pt x="9" y="98"/>
                    </a:cubicBezTo>
                    <a:cubicBezTo>
                      <a:pt x="9" y="97"/>
                      <a:pt x="9" y="96"/>
                      <a:pt x="9" y="95"/>
                    </a:cubicBezTo>
                    <a:cubicBezTo>
                      <a:pt x="9" y="84"/>
                      <a:pt x="7" y="69"/>
                      <a:pt x="1" y="60"/>
                    </a:cubicBezTo>
                    <a:cubicBezTo>
                      <a:pt x="6" y="70"/>
                      <a:pt x="7" y="82"/>
                      <a:pt x="7" y="93"/>
                    </a:cubicBezTo>
                    <a:cubicBezTo>
                      <a:pt x="7" y="101"/>
                      <a:pt x="5" y="109"/>
                      <a:pt x="3" y="116"/>
                    </a:cubicBezTo>
                    <a:cubicBezTo>
                      <a:pt x="1" y="115"/>
                      <a:pt x="1" y="117"/>
                      <a:pt x="2" y="120"/>
                    </a:cubicBezTo>
                    <a:cubicBezTo>
                      <a:pt x="2" y="121"/>
                      <a:pt x="2" y="121"/>
                      <a:pt x="1" y="122"/>
                    </a:cubicBezTo>
                    <a:cubicBezTo>
                      <a:pt x="1" y="121"/>
                      <a:pt x="1" y="120"/>
                      <a:pt x="0" y="119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90" y="166"/>
                      <a:pt x="179" y="166"/>
                      <a:pt x="269" y="166"/>
                    </a:cubicBezTo>
                    <a:cubicBezTo>
                      <a:pt x="269" y="166"/>
                      <a:pt x="269" y="166"/>
                      <a:pt x="269" y="166"/>
                    </a:cubicBezTo>
                    <a:cubicBezTo>
                      <a:pt x="306" y="166"/>
                      <a:pt x="342" y="166"/>
                      <a:pt x="379" y="166"/>
                    </a:cubicBezTo>
                    <a:cubicBezTo>
                      <a:pt x="416" y="166"/>
                      <a:pt x="453" y="166"/>
                      <a:pt x="490" y="166"/>
                    </a:cubicBezTo>
                    <a:cubicBezTo>
                      <a:pt x="490" y="166"/>
                      <a:pt x="490" y="166"/>
                      <a:pt x="490" y="166"/>
                    </a:cubicBezTo>
                    <a:cubicBezTo>
                      <a:pt x="746" y="166"/>
                      <a:pt x="1002" y="166"/>
                      <a:pt x="1258" y="166"/>
                    </a:cubicBezTo>
                    <a:cubicBezTo>
                      <a:pt x="1258" y="166"/>
                      <a:pt x="1258" y="166"/>
                      <a:pt x="1258" y="166"/>
                    </a:cubicBezTo>
                    <a:cubicBezTo>
                      <a:pt x="1430" y="166"/>
                      <a:pt x="1602" y="166"/>
                      <a:pt x="1773" y="166"/>
                    </a:cubicBezTo>
                    <a:cubicBezTo>
                      <a:pt x="1871" y="166"/>
                      <a:pt x="1969" y="166"/>
                      <a:pt x="2066" y="166"/>
                    </a:cubicBezTo>
                    <a:cubicBezTo>
                      <a:pt x="2066" y="166"/>
                      <a:pt x="2066" y="166"/>
                      <a:pt x="2066" y="166"/>
                    </a:cubicBezTo>
                    <a:cubicBezTo>
                      <a:pt x="2103" y="166"/>
                      <a:pt x="2140" y="166"/>
                      <a:pt x="2177" y="166"/>
                    </a:cubicBezTo>
                    <a:cubicBezTo>
                      <a:pt x="2214" y="166"/>
                      <a:pt x="2251" y="166"/>
                      <a:pt x="2288" y="166"/>
                    </a:cubicBezTo>
                    <a:cubicBezTo>
                      <a:pt x="2288" y="166"/>
                      <a:pt x="2288" y="166"/>
                      <a:pt x="2288" y="166"/>
                    </a:cubicBezTo>
                    <a:cubicBezTo>
                      <a:pt x="2544" y="166"/>
                      <a:pt x="2800" y="166"/>
                      <a:pt x="3056" y="166"/>
                    </a:cubicBezTo>
                    <a:cubicBezTo>
                      <a:pt x="3056" y="166"/>
                      <a:pt x="3056" y="166"/>
                      <a:pt x="3056" y="166"/>
                    </a:cubicBezTo>
                    <a:cubicBezTo>
                      <a:pt x="3228" y="166"/>
                      <a:pt x="3400" y="166"/>
                      <a:pt x="3571" y="166"/>
                    </a:cubicBezTo>
                    <a:cubicBezTo>
                      <a:pt x="3669" y="166"/>
                      <a:pt x="3767" y="166"/>
                      <a:pt x="3864" y="166"/>
                    </a:cubicBezTo>
                    <a:cubicBezTo>
                      <a:pt x="3864" y="166"/>
                      <a:pt x="3864" y="166"/>
                      <a:pt x="3864" y="166"/>
                    </a:cubicBezTo>
                    <a:cubicBezTo>
                      <a:pt x="3901" y="166"/>
                      <a:pt x="3938" y="166"/>
                      <a:pt x="3975" y="166"/>
                    </a:cubicBezTo>
                    <a:cubicBezTo>
                      <a:pt x="4012" y="166"/>
                      <a:pt x="4049" y="166"/>
                      <a:pt x="4086" y="166"/>
                    </a:cubicBezTo>
                    <a:cubicBezTo>
                      <a:pt x="4086" y="166"/>
                      <a:pt x="4086" y="166"/>
                      <a:pt x="4086" y="166"/>
                    </a:cubicBezTo>
                    <a:cubicBezTo>
                      <a:pt x="4312" y="166"/>
                      <a:pt x="4537" y="166"/>
                      <a:pt x="4763" y="166"/>
                    </a:cubicBezTo>
                    <a:cubicBezTo>
                      <a:pt x="4763" y="137"/>
                      <a:pt x="4763" y="137"/>
                      <a:pt x="4763" y="137"/>
                    </a:cubicBezTo>
                    <a:cubicBezTo>
                      <a:pt x="4760" y="119"/>
                      <a:pt x="4755" y="101"/>
                      <a:pt x="4748" y="85"/>
                    </a:cubicBezTo>
                    <a:close/>
                    <a:moveTo>
                      <a:pt x="1" y="154"/>
                    </a:moveTo>
                    <a:cubicBezTo>
                      <a:pt x="1" y="154"/>
                      <a:pt x="1" y="154"/>
                      <a:pt x="1" y="154"/>
                    </a:cubicBezTo>
                    <a:cubicBezTo>
                      <a:pt x="1" y="152"/>
                      <a:pt x="2" y="151"/>
                      <a:pt x="2" y="150"/>
                    </a:cubicBezTo>
                    <a:cubicBezTo>
                      <a:pt x="2" y="150"/>
                      <a:pt x="2" y="151"/>
                      <a:pt x="2" y="151"/>
                    </a:cubicBezTo>
                    <a:cubicBezTo>
                      <a:pt x="2" y="152"/>
                      <a:pt x="1" y="153"/>
                      <a:pt x="1" y="154"/>
                    </a:cubicBezTo>
                    <a:close/>
                    <a:moveTo>
                      <a:pt x="7" y="119"/>
                    </a:moveTo>
                    <a:cubicBezTo>
                      <a:pt x="7" y="120"/>
                      <a:pt x="7" y="120"/>
                      <a:pt x="7" y="120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7" y="120"/>
                      <a:pt x="7" y="120"/>
                      <a:pt x="7" y="119"/>
                    </a:cubicBezTo>
                    <a:close/>
                    <a:moveTo>
                      <a:pt x="6" y="138"/>
                    </a:moveTo>
                    <a:cubicBezTo>
                      <a:pt x="6" y="137"/>
                      <a:pt x="5" y="135"/>
                      <a:pt x="5" y="134"/>
                    </a:cubicBezTo>
                    <a:cubicBezTo>
                      <a:pt x="5" y="134"/>
                      <a:pt x="5" y="134"/>
                      <a:pt x="5" y="133"/>
                    </a:cubicBezTo>
                    <a:cubicBezTo>
                      <a:pt x="5" y="134"/>
                      <a:pt x="6" y="135"/>
                      <a:pt x="6" y="137"/>
                    </a:cubicBezTo>
                    <a:cubicBezTo>
                      <a:pt x="6" y="137"/>
                      <a:pt x="6" y="138"/>
                      <a:pt x="6" y="138"/>
                    </a:cubicBezTo>
                    <a:close/>
                    <a:moveTo>
                      <a:pt x="5" y="133"/>
                    </a:moveTo>
                    <a:cubicBezTo>
                      <a:pt x="5" y="132"/>
                      <a:pt x="5" y="131"/>
                      <a:pt x="6" y="130"/>
                    </a:cubicBezTo>
                    <a:cubicBezTo>
                      <a:pt x="6" y="131"/>
                      <a:pt x="7" y="133"/>
                      <a:pt x="7" y="134"/>
                    </a:cubicBezTo>
                    <a:cubicBezTo>
                      <a:pt x="7" y="135"/>
                      <a:pt x="7" y="135"/>
                      <a:pt x="7" y="136"/>
                    </a:cubicBezTo>
                    <a:cubicBezTo>
                      <a:pt x="6" y="134"/>
                      <a:pt x="5" y="133"/>
                      <a:pt x="5" y="133"/>
                    </a:cubicBezTo>
                    <a:close/>
                    <a:moveTo>
                      <a:pt x="8" y="145"/>
                    </a:moveTo>
                    <a:cubicBezTo>
                      <a:pt x="8" y="144"/>
                      <a:pt x="7" y="143"/>
                      <a:pt x="7" y="143"/>
                    </a:cubicBezTo>
                    <a:cubicBezTo>
                      <a:pt x="8" y="142"/>
                      <a:pt x="8" y="141"/>
                      <a:pt x="8" y="140"/>
                    </a:cubicBezTo>
                    <a:cubicBezTo>
                      <a:pt x="8" y="140"/>
                      <a:pt x="8" y="140"/>
                      <a:pt x="8" y="140"/>
                    </a:cubicBezTo>
                    <a:cubicBezTo>
                      <a:pt x="8" y="141"/>
                      <a:pt x="8" y="142"/>
                      <a:pt x="8" y="143"/>
                    </a:cubicBezTo>
                    <a:cubicBezTo>
                      <a:pt x="8" y="143"/>
                      <a:pt x="8" y="144"/>
                      <a:pt x="8" y="145"/>
                    </a:cubicBezTo>
                    <a:close/>
                    <a:moveTo>
                      <a:pt x="18" y="134"/>
                    </a:moveTo>
                    <a:cubicBezTo>
                      <a:pt x="18" y="134"/>
                      <a:pt x="18" y="133"/>
                      <a:pt x="18" y="133"/>
                    </a:cubicBezTo>
                    <a:cubicBezTo>
                      <a:pt x="18" y="132"/>
                      <a:pt x="18" y="130"/>
                      <a:pt x="18" y="129"/>
                    </a:cubicBezTo>
                    <a:cubicBezTo>
                      <a:pt x="18" y="130"/>
                      <a:pt x="18" y="132"/>
                      <a:pt x="18" y="134"/>
                    </a:cubicBezTo>
                    <a:close/>
                    <a:moveTo>
                      <a:pt x="28" y="120"/>
                    </a:moveTo>
                    <a:cubicBezTo>
                      <a:pt x="28" y="117"/>
                      <a:pt x="28" y="115"/>
                      <a:pt x="28" y="112"/>
                    </a:cubicBezTo>
                    <a:cubicBezTo>
                      <a:pt x="28" y="111"/>
                      <a:pt x="28" y="111"/>
                      <a:pt x="28" y="110"/>
                    </a:cubicBezTo>
                    <a:cubicBezTo>
                      <a:pt x="28" y="114"/>
                      <a:pt x="29" y="116"/>
                      <a:pt x="29" y="119"/>
                    </a:cubicBezTo>
                    <a:cubicBezTo>
                      <a:pt x="29" y="119"/>
                      <a:pt x="29" y="120"/>
                      <a:pt x="28" y="120"/>
                    </a:cubicBezTo>
                    <a:close/>
                    <a:moveTo>
                      <a:pt x="30" y="115"/>
                    </a:moveTo>
                    <a:cubicBezTo>
                      <a:pt x="29" y="112"/>
                      <a:pt x="29" y="108"/>
                      <a:pt x="28" y="104"/>
                    </a:cubicBezTo>
                    <a:cubicBezTo>
                      <a:pt x="29" y="101"/>
                      <a:pt x="29" y="97"/>
                      <a:pt x="30" y="93"/>
                    </a:cubicBezTo>
                    <a:cubicBezTo>
                      <a:pt x="31" y="98"/>
                      <a:pt x="32" y="102"/>
                      <a:pt x="32" y="104"/>
                    </a:cubicBezTo>
                    <a:cubicBezTo>
                      <a:pt x="32" y="108"/>
                      <a:pt x="31" y="111"/>
                      <a:pt x="30" y="115"/>
                    </a:cubicBezTo>
                    <a:close/>
                    <a:moveTo>
                      <a:pt x="35" y="102"/>
                    </a:moveTo>
                    <a:cubicBezTo>
                      <a:pt x="35" y="102"/>
                      <a:pt x="35" y="102"/>
                      <a:pt x="35" y="103"/>
                    </a:cubicBezTo>
                    <a:cubicBezTo>
                      <a:pt x="34" y="99"/>
                      <a:pt x="33" y="94"/>
                      <a:pt x="31" y="90"/>
                    </a:cubicBezTo>
                    <a:cubicBezTo>
                      <a:pt x="32" y="84"/>
                      <a:pt x="34" y="78"/>
                      <a:pt x="36" y="73"/>
                    </a:cubicBezTo>
                    <a:cubicBezTo>
                      <a:pt x="36" y="83"/>
                      <a:pt x="35" y="93"/>
                      <a:pt x="35" y="102"/>
                    </a:cubicBezTo>
                    <a:close/>
                    <a:moveTo>
                      <a:pt x="41" y="111"/>
                    </a:moveTo>
                    <a:cubicBezTo>
                      <a:pt x="41" y="111"/>
                      <a:pt x="41" y="111"/>
                      <a:pt x="41" y="111"/>
                    </a:cubicBezTo>
                    <a:cubicBezTo>
                      <a:pt x="41" y="114"/>
                      <a:pt x="40" y="116"/>
                      <a:pt x="40" y="119"/>
                    </a:cubicBezTo>
                    <a:cubicBezTo>
                      <a:pt x="39" y="114"/>
                      <a:pt x="39" y="108"/>
                      <a:pt x="39" y="103"/>
                    </a:cubicBezTo>
                    <a:cubicBezTo>
                      <a:pt x="39" y="97"/>
                      <a:pt x="39" y="91"/>
                      <a:pt x="41" y="85"/>
                    </a:cubicBezTo>
                    <a:cubicBezTo>
                      <a:pt x="40" y="87"/>
                      <a:pt x="39" y="89"/>
                      <a:pt x="38" y="92"/>
                    </a:cubicBezTo>
                    <a:cubicBezTo>
                      <a:pt x="38" y="87"/>
                      <a:pt x="39" y="82"/>
                      <a:pt x="39" y="77"/>
                    </a:cubicBezTo>
                    <a:cubicBezTo>
                      <a:pt x="41" y="83"/>
                      <a:pt x="43" y="90"/>
                      <a:pt x="43" y="96"/>
                    </a:cubicBezTo>
                    <a:cubicBezTo>
                      <a:pt x="43" y="101"/>
                      <a:pt x="42" y="106"/>
                      <a:pt x="41" y="111"/>
                    </a:cubicBezTo>
                    <a:close/>
                    <a:moveTo>
                      <a:pt x="48" y="127"/>
                    </a:moveTo>
                    <a:cubicBezTo>
                      <a:pt x="47" y="132"/>
                      <a:pt x="46" y="134"/>
                      <a:pt x="46" y="134"/>
                    </a:cubicBezTo>
                    <a:cubicBezTo>
                      <a:pt x="47" y="129"/>
                      <a:pt x="47" y="125"/>
                      <a:pt x="48" y="120"/>
                    </a:cubicBezTo>
                    <a:cubicBezTo>
                      <a:pt x="48" y="123"/>
                      <a:pt x="48" y="125"/>
                      <a:pt x="48" y="127"/>
                    </a:cubicBezTo>
                    <a:close/>
                    <a:moveTo>
                      <a:pt x="79" y="92"/>
                    </a:moveTo>
                    <a:cubicBezTo>
                      <a:pt x="79" y="91"/>
                      <a:pt x="79" y="90"/>
                      <a:pt x="79" y="89"/>
                    </a:cubicBezTo>
                    <a:cubicBezTo>
                      <a:pt x="79" y="89"/>
                      <a:pt x="79" y="90"/>
                      <a:pt x="80" y="91"/>
                    </a:cubicBezTo>
                    <a:cubicBezTo>
                      <a:pt x="79" y="91"/>
                      <a:pt x="79" y="92"/>
                      <a:pt x="79" y="92"/>
                    </a:cubicBezTo>
                    <a:close/>
                    <a:moveTo>
                      <a:pt x="82" y="130"/>
                    </a:moveTo>
                    <a:cubicBezTo>
                      <a:pt x="81" y="132"/>
                      <a:pt x="81" y="134"/>
                      <a:pt x="81" y="136"/>
                    </a:cubicBezTo>
                    <a:cubicBezTo>
                      <a:pt x="80" y="127"/>
                      <a:pt x="80" y="119"/>
                      <a:pt x="80" y="110"/>
                    </a:cubicBezTo>
                    <a:cubicBezTo>
                      <a:pt x="80" y="105"/>
                      <a:pt x="80" y="99"/>
                      <a:pt x="80" y="93"/>
                    </a:cubicBezTo>
                    <a:cubicBezTo>
                      <a:pt x="82" y="99"/>
                      <a:pt x="82" y="104"/>
                      <a:pt x="83" y="109"/>
                    </a:cubicBezTo>
                    <a:cubicBezTo>
                      <a:pt x="82" y="116"/>
                      <a:pt x="82" y="123"/>
                      <a:pt x="82" y="130"/>
                    </a:cubicBezTo>
                    <a:close/>
                    <a:moveTo>
                      <a:pt x="91" y="140"/>
                    </a:moveTo>
                    <a:cubicBezTo>
                      <a:pt x="91" y="140"/>
                      <a:pt x="91" y="139"/>
                      <a:pt x="91" y="139"/>
                    </a:cubicBezTo>
                    <a:cubicBezTo>
                      <a:pt x="92" y="100"/>
                      <a:pt x="92" y="100"/>
                      <a:pt x="92" y="100"/>
                    </a:cubicBezTo>
                    <a:cubicBezTo>
                      <a:pt x="92" y="106"/>
                      <a:pt x="93" y="113"/>
                      <a:pt x="93" y="119"/>
                    </a:cubicBezTo>
                    <a:cubicBezTo>
                      <a:pt x="93" y="122"/>
                      <a:pt x="93" y="126"/>
                      <a:pt x="93" y="129"/>
                    </a:cubicBezTo>
                    <a:cubicBezTo>
                      <a:pt x="92" y="133"/>
                      <a:pt x="92" y="136"/>
                      <a:pt x="91" y="140"/>
                    </a:cubicBezTo>
                    <a:close/>
                    <a:moveTo>
                      <a:pt x="112" y="105"/>
                    </a:moveTo>
                    <a:cubicBezTo>
                      <a:pt x="112" y="104"/>
                      <a:pt x="112" y="102"/>
                      <a:pt x="112" y="101"/>
                    </a:cubicBezTo>
                    <a:cubicBezTo>
                      <a:pt x="113" y="102"/>
                      <a:pt x="113" y="103"/>
                      <a:pt x="113" y="103"/>
                    </a:cubicBezTo>
                    <a:cubicBezTo>
                      <a:pt x="113" y="104"/>
                      <a:pt x="112" y="105"/>
                      <a:pt x="112" y="105"/>
                    </a:cubicBezTo>
                    <a:close/>
                    <a:moveTo>
                      <a:pt x="135" y="101"/>
                    </a:moveTo>
                    <a:cubicBezTo>
                      <a:pt x="135" y="101"/>
                      <a:pt x="135" y="101"/>
                      <a:pt x="134" y="100"/>
                    </a:cubicBezTo>
                    <a:cubicBezTo>
                      <a:pt x="135" y="101"/>
                      <a:pt x="135" y="101"/>
                      <a:pt x="135" y="101"/>
                    </a:cubicBezTo>
                    <a:cubicBezTo>
                      <a:pt x="134" y="111"/>
                      <a:pt x="133" y="119"/>
                      <a:pt x="132" y="126"/>
                    </a:cubicBezTo>
                    <a:cubicBezTo>
                      <a:pt x="131" y="122"/>
                      <a:pt x="131" y="118"/>
                      <a:pt x="130" y="114"/>
                    </a:cubicBezTo>
                    <a:cubicBezTo>
                      <a:pt x="130" y="109"/>
                      <a:pt x="130" y="103"/>
                      <a:pt x="130" y="98"/>
                    </a:cubicBezTo>
                    <a:cubicBezTo>
                      <a:pt x="131" y="92"/>
                      <a:pt x="133" y="87"/>
                      <a:pt x="136" y="82"/>
                    </a:cubicBezTo>
                    <a:cubicBezTo>
                      <a:pt x="136" y="89"/>
                      <a:pt x="135" y="95"/>
                      <a:pt x="135" y="101"/>
                    </a:cubicBezTo>
                    <a:close/>
                    <a:moveTo>
                      <a:pt x="145" y="117"/>
                    </a:moveTo>
                    <a:cubicBezTo>
                      <a:pt x="144" y="114"/>
                      <a:pt x="144" y="110"/>
                      <a:pt x="144" y="106"/>
                    </a:cubicBezTo>
                    <a:cubicBezTo>
                      <a:pt x="144" y="99"/>
                      <a:pt x="144" y="90"/>
                      <a:pt x="148" y="83"/>
                    </a:cubicBezTo>
                    <a:cubicBezTo>
                      <a:pt x="146" y="95"/>
                      <a:pt x="145" y="107"/>
                      <a:pt x="145" y="117"/>
                    </a:cubicBezTo>
                    <a:close/>
                    <a:moveTo>
                      <a:pt x="150" y="108"/>
                    </a:moveTo>
                    <a:cubicBezTo>
                      <a:pt x="150" y="106"/>
                      <a:pt x="151" y="104"/>
                      <a:pt x="151" y="102"/>
                    </a:cubicBezTo>
                    <a:cubicBezTo>
                      <a:pt x="151" y="102"/>
                      <a:pt x="151" y="102"/>
                      <a:pt x="151" y="103"/>
                    </a:cubicBezTo>
                    <a:cubicBezTo>
                      <a:pt x="151" y="104"/>
                      <a:pt x="151" y="106"/>
                      <a:pt x="150" y="108"/>
                    </a:cubicBezTo>
                    <a:close/>
                    <a:moveTo>
                      <a:pt x="156" y="111"/>
                    </a:moveTo>
                    <a:cubicBezTo>
                      <a:pt x="156" y="103"/>
                      <a:pt x="159" y="95"/>
                      <a:pt x="161" y="87"/>
                    </a:cubicBezTo>
                    <a:cubicBezTo>
                      <a:pt x="160" y="95"/>
                      <a:pt x="158" y="104"/>
                      <a:pt x="157" y="113"/>
                    </a:cubicBezTo>
                    <a:cubicBezTo>
                      <a:pt x="156" y="112"/>
                      <a:pt x="156" y="112"/>
                      <a:pt x="156" y="111"/>
                    </a:cubicBezTo>
                    <a:close/>
                    <a:moveTo>
                      <a:pt x="180" y="110"/>
                    </a:moveTo>
                    <a:cubicBezTo>
                      <a:pt x="180" y="109"/>
                      <a:pt x="180" y="108"/>
                      <a:pt x="180" y="107"/>
                    </a:cubicBezTo>
                    <a:cubicBezTo>
                      <a:pt x="180" y="107"/>
                      <a:pt x="180" y="108"/>
                      <a:pt x="180" y="108"/>
                    </a:cubicBezTo>
                    <a:cubicBezTo>
                      <a:pt x="180" y="109"/>
                      <a:pt x="180" y="109"/>
                      <a:pt x="180" y="110"/>
                    </a:cubicBezTo>
                    <a:close/>
                    <a:moveTo>
                      <a:pt x="191" y="125"/>
                    </a:moveTo>
                    <a:cubicBezTo>
                      <a:pt x="191" y="123"/>
                      <a:pt x="191" y="122"/>
                      <a:pt x="191" y="120"/>
                    </a:cubicBezTo>
                    <a:cubicBezTo>
                      <a:pt x="191" y="121"/>
                      <a:pt x="191" y="122"/>
                      <a:pt x="191" y="123"/>
                    </a:cubicBezTo>
                    <a:cubicBezTo>
                      <a:pt x="191" y="123"/>
                      <a:pt x="191" y="124"/>
                      <a:pt x="191" y="125"/>
                    </a:cubicBezTo>
                    <a:close/>
                    <a:moveTo>
                      <a:pt x="194" y="115"/>
                    </a:moveTo>
                    <a:cubicBezTo>
                      <a:pt x="194" y="117"/>
                      <a:pt x="193" y="118"/>
                      <a:pt x="193" y="119"/>
                    </a:cubicBezTo>
                    <a:cubicBezTo>
                      <a:pt x="192" y="118"/>
                      <a:pt x="191" y="116"/>
                      <a:pt x="191" y="114"/>
                    </a:cubicBezTo>
                    <a:cubicBezTo>
                      <a:pt x="191" y="110"/>
                      <a:pt x="191" y="105"/>
                      <a:pt x="191" y="100"/>
                    </a:cubicBezTo>
                    <a:cubicBezTo>
                      <a:pt x="193" y="94"/>
                      <a:pt x="195" y="89"/>
                      <a:pt x="198" y="84"/>
                    </a:cubicBezTo>
                    <a:cubicBezTo>
                      <a:pt x="197" y="93"/>
                      <a:pt x="195" y="105"/>
                      <a:pt x="194" y="115"/>
                    </a:cubicBezTo>
                    <a:close/>
                    <a:moveTo>
                      <a:pt x="202" y="90"/>
                    </a:moveTo>
                    <a:cubicBezTo>
                      <a:pt x="201" y="88"/>
                      <a:pt x="200" y="84"/>
                      <a:pt x="200" y="80"/>
                    </a:cubicBezTo>
                    <a:cubicBezTo>
                      <a:pt x="200" y="80"/>
                      <a:pt x="200" y="80"/>
                      <a:pt x="200" y="80"/>
                    </a:cubicBezTo>
                    <a:cubicBezTo>
                      <a:pt x="201" y="81"/>
                      <a:pt x="202" y="83"/>
                      <a:pt x="203" y="84"/>
                    </a:cubicBezTo>
                    <a:cubicBezTo>
                      <a:pt x="202" y="88"/>
                      <a:pt x="202" y="90"/>
                      <a:pt x="202" y="90"/>
                    </a:cubicBezTo>
                    <a:close/>
                    <a:moveTo>
                      <a:pt x="203" y="83"/>
                    </a:moveTo>
                    <a:cubicBezTo>
                      <a:pt x="202" y="81"/>
                      <a:pt x="201" y="80"/>
                      <a:pt x="201" y="79"/>
                    </a:cubicBezTo>
                    <a:cubicBezTo>
                      <a:pt x="202" y="78"/>
                      <a:pt x="203" y="76"/>
                      <a:pt x="204" y="75"/>
                    </a:cubicBezTo>
                    <a:cubicBezTo>
                      <a:pt x="203" y="78"/>
                      <a:pt x="203" y="81"/>
                      <a:pt x="203" y="83"/>
                    </a:cubicBezTo>
                    <a:close/>
                    <a:moveTo>
                      <a:pt x="209" y="104"/>
                    </a:moveTo>
                    <a:cubicBezTo>
                      <a:pt x="210" y="105"/>
                      <a:pt x="210" y="107"/>
                      <a:pt x="210" y="109"/>
                    </a:cubicBezTo>
                    <a:cubicBezTo>
                      <a:pt x="210" y="111"/>
                      <a:pt x="209" y="112"/>
                      <a:pt x="209" y="114"/>
                    </a:cubicBezTo>
                    <a:cubicBezTo>
                      <a:pt x="209" y="110"/>
                      <a:pt x="209" y="107"/>
                      <a:pt x="209" y="104"/>
                    </a:cubicBezTo>
                    <a:close/>
                    <a:moveTo>
                      <a:pt x="205" y="91"/>
                    </a:moveTo>
                    <a:cubicBezTo>
                      <a:pt x="206" y="91"/>
                      <a:pt x="206" y="91"/>
                      <a:pt x="206" y="91"/>
                    </a:cubicBezTo>
                    <a:cubicBezTo>
                      <a:pt x="206" y="91"/>
                      <a:pt x="206" y="91"/>
                      <a:pt x="205" y="91"/>
                    </a:cubicBezTo>
                    <a:close/>
                    <a:moveTo>
                      <a:pt x="206" y="124"/>
                    </a:moveTo>
                    <a:cubicBezTo>
                      <a:pt x="206" y="114"/>
                      <a:pt x="206" y="102"/>
                      <a:pt x="205" y="91"/>
                    </a:cubicBezTo>
                    <a:cubicBezTo>
                      <a:pt x="206" y="91"/>
                      <a:pt x="206" y="91"/>
                      <a:pt x="206" y="91"/>
                    </a:cubicBezTo>
                    <a:cubicBezTo>
                      <a:pt x="207" y="94"/>
                      <a:pt x="208" y="98"/>
                      <a:pt x="209" y="101"/>
                    </a:cubicBezTo>
                    <a:cubicBezTo>
                      <a:pt x="207" y="120"/>
                      <a:pt x="207" y="120"/>
                      <a:pt x="207" y="120"/>
                    </a:cubicBezTo>
                    <a:cubicBezTo>
                      <a:pt x="206" y="121"/>
                      <a:pt x="206" y="122"/>
                      <a:pt x="206" y="124"/>
                    </a:cubicBezTo>
                    <a:close/>
                    <a:moveTo>
                      <a:pt x="208" y="136"/>
                    </a:moveTo>
                    <a:cubicBezTo>
                      <a:pt x="208" y="134"/>
                      <a:pt x="208" y="133"/>
                      <a:pt x="208" y="131"/>
                    </a:cubicBezTo>
                    <a:cubicBezTo>
                      <a:pt x="209" y="126"/>
                      <a:pt x="211" y="121"/>
                      <a:pt x="212" y="116"/>
                    </a:cubicBezTo>
                    <a:cubicBezTo>
                      <a:pt x="212" y="118"/>
                      <a:pt x="212" y="121"/>
                      <a:pt x="213" y="123"/>
                    </a:cubicBezTo>
                    <a:cubicBezTo>
                      <a:pt x="213" y="124"/>
                      <a:pt x="212" y="124"/>
                      <a:pt x="212" y="124"/>
                    </a:cubicBezTo>
                    <a:cubicBezTo>
                      <a:pt x="211" y="128"/>
                      <a:pt x="210" y="132"/>
                      <a:pt x="208" y="136"/>
                    </a:cubicBezTo>
                    <a:close/>
                    <a:moveTo>
                      <a:pt x="212" y="141"/>
                    </a:moveTo>
                    <a:cubicBezTo>
                      <a:pt x="212" y="141"/>
                      <a:pt x="213" y="141"/>
                      <a:pt x="213" y="140"/>
                    </a:cubicBezTo>
                    <a:cubicBezTo>
                      <a:pt x="213" y="139"/>
                      <a:pt x="213" y="137"/>
                      <a:pt x="214" y="135"/>
                    </a:cubicBezTo>
                    <a:cubicBezTo>
                      <a:pt x="214" y="135"/>
                      <a:pt x="214" y="135"/>
                      <a:pt x="214" y="135"/>
                    </a:cubicBezTo>
                    <a:cubicBezTo>
                      <a:pt x="214" y="137"/>
                      <a:pt x="213" y="139"/>
                      <a:pt x="212" y="141"/>
                    </a:cubicBezTo>
                    <a:close/>
                    <a:moveTo>
                      <a:pt x="219" y="119"/>
                    </a:moveTo>
                    <a:cubicBezTo>
                      <a:pt x="219" y="119"/>
                      <a:pt x="218" y="118"/>
                      <a:pt x="218" y="118"/>
                    </a:cubicBezTo>
                    <a:cubicBezTo>
                      <a:pt x="218" y="116"/>
                      <a:pt x="219" y="115"/>
                      <a:pt x="219" y="113"/>
                    </a:cubicBezTo>
                    <a:cubicBezTo>
                      <a:pt x="219" y="112"/>
                      <a:pt x="219" y="112"/>
                      <a:pt x="219" y="111"/>
                    </a:cubicBezTo>
                    <a:cubicBezTo>
                      <a:pt x="220" y="112"/>
                      <a:pt x="220" y="113"/>
                      <a:pt x="220" y="115"/>
                    </a:cubicBezTo>
                    <a:cubicBezTo>
                      <a:pt x="220" y="116"/>
                      <a:pt x="219" y="118"/>
                      <a:pt x="219" y="119"/>
                    </a:cubicBezTo>
                    <a:close/>
                    <a:moveTo>
                      <a:pt x="226" y="136"/>
                    </a:moveTo>
                    <a:cubicBezTo>
                      <a:pt x="225" y="135"/>
                      <a:pt x="225" y="134"/>
                      <a:pt x="224" y="133"/>
                    </a:cubicBezTo>
                    <a:cubicBezTo>
                      <a:pt x="224" y="132"/>
                      <a:pt x="224" y="132"/>
                      <a:pt x="224" y="131"/>
                    </a:cubicBezTo>
                    <a:cubicBezTo>
                      <a:pt x="225" y="133"/>
                      <a:pt x="225" y="134"/>
                      <a:pt x="226" y="136"/>
                    </a:cubicBezTo>
                    <a:cubicBezTo>
                      <a:pt x="226" y="136"/>
                      <a:pt x="226" y="136"/>
                      <a:pt x="226" y="136"/>
                    </a:cubicBezTo>
                    <a:close/>
                    <a:moveTo>
                      <a:pt x="240" y="118"/>
                    </a:moveTo>
                    <a:cubicBezTo>
                      <a:pt x="240" y="118"/>
                      <a:pt x="240" y="117"/>
                      <a:pt x="240" y="117"/>
                    </a:cubicBezTo>
                    <a:cubicBezTo>
                      <a:pt x="240" y="117"/>
                      <a:pt x="240" y="117"/>
                      <a:pt x="240" y="117"/>
                    </a:cubicBezTo>
                    <a:cubicBezTo>
                      <a:pt x="240" y="118"/>
                      <a:pt x="240" y="118"/>
                      <a:pt x="240" y="118"/>
                    </a:cubicBezTo>
                    <a:close/>
                    <a:moveTo>
                      <a:pt x="246" y="105"/>
                    </a:moveTo>
                    <a:cubicBezTo>
                      <a:pt x="245" y="106"/>
                      <a:pt x="244" y="107"/>
                      <a:pt x="244" y="109"/>
                    </a:cubicBezTo>
                    <a:cubicBezTo>
                      <a:pt x="244" y="107"/>
                      <a:pt x="243" y="106"/>
                      <a:pt x="243" y="104"/>
                    </a:cubicBezTo>
                    <a:cubicBezTo>
                      <a:pt x="244" y="101"/>
                      <a:pt x="246" y="98"/>
                      <a:pt x="247" y="94"/>
                    </a:cubicBezTo>
                    <a:cubicBezTo>
                      <a:pt x="247" y="98"/>
                      <a:pt x="246" y="101"/>
                      <a:pt x="246" y="105"/>
                    </a:cubicBezTo>
                    <a:close/>
                    <a:moveTo>
                      <a:pt x="252" y="138"/>
                    </a:moveTo>
                    <a:cubicBezTo>
                      <a:pt x="251" y="137"/>
                      <a:pt x="251" y="136"/>
                      <a:pt x="251" y="135"/>
                    </a:cubicBezTo>
                    <a:cubicBezTo>
                      <a:pt x="251" y="133"/>
                      <a:pt x="251" y="131"/>
                      <a:pt x="251" y="129"/>
                    </a:cubicBezTo>
                    <a:cubicBezTo>
                      <a:pt x="251" y="131"/>
                      <a:pt x="251" y="133"/>
                      <a:pt x="252" y="134"/>
                    </a:cubicBezTo>
                    <a:cubicBezTo>
                      <a:pt x="252" y="135"/>
                      <a:pt x="252" y="137"/>
                      <a:pt x="252" y="138"/>
                    </a:cubicBezTo>
                    <a:close/>
                    <a:moveTo>
                      <a:pt x="253" y="123"/>
                    </a:moveTo>
                    <a:cubicBezTo>
                      <a:pt x="252" y="121"/>
                      <a:pt x="251" y="118"/>
                      <a:pt x="251" y="116"/>
                    </a:cubicBezTo>
                    <a:cubicBezTo>
                      <a:pt x="252" y="112"/>
                      <a:pt x="253" y="107"/>
                      <a:pt x="254" y="103"/>
                    </a:cubicBezTo>
                    <a:cubicBezTo>
                      <a:pt x="254" y="110"/>
                      <a:pt x="253" y="117"/>
                      <a:pt x="253" y="123"/>
                    </a:cubicBezTo>
                    <a:close/>
                    <a:moveTo>
                      <a:pt x="258" y="69"/>
                    </a:moveTo>
                    <a:cubicBezTo>
                      <a:pt x="260" y="72"/>
                      <a:pt x="262" y="75"/>
                      <a:pt x="264" y="79"/>
                    </a:cubicBezTo>
                    <a:cubicBezTo>
                      <a:pt x="263" y="79"/>
                      <a:pt x="263" y="79"/>
                      <a:pt x="263" y="79"/>
                    </a:cubicBezTo>
                    <a:cubicBezTo>
                      <a:pt x="262" y="76"/>
                      <a:pt x="260" y="72"/>
                      <a:pt x="258" y="69"/>
                    </a:cubicBezTo>
                    <a:cubicBezTo>
                      <a:pt x="258" y="69"/>
                      <a:pt x="258" y="69"/>
                      <a:pt x="258" y="69"/>
                    </a:cubicBezTo>
                    <a:close/>
                    <a:moveTo>
                      <a:pt x="258" y="74"/>
                    </a:moveTo>
                    <a:cubicBezTo>
                      <a:pt x="259" y="76"/>
                      <a:pt x="260" y="79"/>
                      <a:pt x="261" y="81"/>
                    </a:cubicBezTo>
                    <a:cubicBezTo>
                      <a:pt x="260" y="82"/>
                      <a:pt x="259" y="83"/>
                      <a:pt x="259" y="85"/>
                    </a:cubicBezTo>
                    <a:cubicBezTo>
                      <a:pt x="258" y="81"/>
                      <a:pt x="258" y="77"/>
                      <a:pt x="258" y="74"/>
                    </a:cubicBezTo>
                    <a:close/>
                    <a:moveTo>
                      <a:pt x="259" y="120"/>
                    </a:moveTo>
                    <a:cubicBezTo>
                      <a:pt x="259" y="115"/>
                      <a:pt x="259" y="111"/>
                      <a:pt x="259" y="106"/>
                    </a:cubicBezTo>
                    <a:cubicBezTo>
                      <a:pt x="260" y="109"/>
                      <a:pt x="260" y="112"/>
                      <a:pt x="261" y="114"/>
                    </a:cubicBezTo>
                    <a:cubicBezTo>
                      <a:pt x="260" y="116"/>
                      <a:pt x="260" y="118"/>
                      <a:pt x="259" y="120"/>
                    </a:cubicBezTo>
                    <a:close/>
                    <a:moveTo>
                      <a:pt x="262" y="109"/>
                    </a:moveTo>
                    <a:cubicBezTo>
                      <a:pt x="261" y="107"/>
                      <a:pt x="260" y="104"/>
                      <a:pt x="259" y="102"/>
                    </a:cubicBezTo>
                    <a:cubicBezTo>
                      <a:pt x="259" y="99"/>
                      <a:pt x="259" y="97"/>
                      <a:pt x="259" y="94"/>
                    </a:cubicBezTo>
                    <a:cubicBezTo>
                      <a:pt x="260" y="98"/>
                      <a:pt x="262" y="102"/>
                      <a:pt x="263" y="107"/>
                    </a:cubicBezTo>
                    <a:cubicBezTo>
                      <a:pt x="263" y="108"/>
                      <a:pt x="262" y="108"/>
                      <a:pt x="262" y="109"/>
                    </a:cubicBezTo>
                    <a:close/>
                    <a:moveTo>
                      <a:pt x="266" y="96"/>
                    </a:moveTo>
                    <a:cubicBezTo>
                      <a:pt x="265" y="98"/>
                      <a:pt x="264" y="101"/>
                      <a:pt x="264" y="104"/>
                    </a:cubicBezTo>
                    <a:cubicBezTo>
                      <a:pt x="262" y="100"/>
                      <a:pt x="261" y="96"/>
                      <a:pt x="259" y="92"/>
                    </a:cubicBezTo>
                    <a:cubicBezTo>
                      <a:pt x="259" y="92"/>
                      <a:pt x="259" y="92"/>
                      <a:pt x="259" y="92"/>
                    </a:cubicBezTo>
                    <a:cubicBezTo>
                      <a:pt x="260" y="89"/>
                      <a:pt x="261" y="86"/>
                      <a:pt x="263" y="84"/>
                    </a:cubicBezTo>
                    <a:cubicBezTo>
                      <a:pt x="264" y="87"/>
                      <a:pt x="265" y="90"/>
                      <a:pt x="266" y="93"/>
                    </a:cubicBezTo>
                    <a:cubicBezTo>
                      <a:pt x="266" y="94"/>
                      <a:pt x="266" y="95"/>
                      <a:pt x="266" y="96"/>
                    </a:cubicBezTo>
                    <a:close/>
                    <a:moveTo>
                      <a:pt x="267" y="90"/>
                    </a:moveTo>
                    <a:cubicBezTo>
                      <a:pt x="266" y="87"/>
                      <a:pt x="265" y="84"/>
                      <a:pt x="264" y="82"/>
                    </a:cubicBezTo>
                    <a:cubicBezTo>
                      <a:pt x="264" y="81"/>
                      <a:pt x="264" y="81"/>
                      <a:pt x="265" y="81"/>
                    </a:cubicBezTo>
                    <a:cubicBezTo>
                      <a:pt x="266" y="83"/>
                      <a:pt x="267" y="86"/>
                      <a:pt x="267" y="89"/>
                    </a:cubicBezTo>
                    <a:cubicBezTo>
                      <a:pt x="267" y="89"/>
                      <a:pt x="267" y="89"/>
                      <a:pt x="267" y="90"/>
                    </a:cubicBezTo>
                    <a:close/>
                    <a:moveTo>
                      <a:pt x="265" y="79"/>
                    </a:moveTo>
                    <a:cubicBezTo>
                      <a:pt x="266" y="78"/>
                      <a:pt x="267" y="77"/>
                      <a:pt x="268" y="76"/>
                    </a:cubicBezTo>
                    <a:cubicBezTo>
                      <a:pt x="268" y="78"/>
                      <a:pt x="269" y="79"/>
                      <a:pt x="269" y="80"/>
                    </a:cubicBezTo>
                    <a:cubicBezTo>
                      <a:pt x="269" y="82"/>
                      <a:pt x="268" y="84"/>
                      <a:pt x="268" y="85"/>
                    </a:cubicBezTo>
                    <a:cubicBezTo>
                      <a:pt x="267" y="83"/>
                      <a:pt x="266" y="81"/>
                      <a:pt x="265" y="79"/>
                    </a:cubicBezTo>
                    <a:close/>
                    <a:moveTo>
                      <a:pt x="268" y="116"/>
                    </a:moveTo>
                    <a:cubicBezTo>
                      <a:pt x="269" y="111"/>
                      <a:pt x="269" y="106"/>
                      <a:pt x="269" y="102"/>
                    </a:cubicBezTo>
                    <a:cubicBezTo>
                      <a:pt x="270" y="105"/>
                      <a:pt x="271" y="108"/>
                      <a:pt x="272" y="111"/>
                    </a:cubicBezTo>
                    <a:cubicBezTo>
                      <a:pt x="271" y="113"/>
                      <a:pt x="270" y="116"/>
                      <a:pt x="269" y="118"/>
                    </a:cubicBezTo>
                    <a:cubicBezTo>
                      <a:pt x="269" y="117"/>
                      <a:pt x="268" y="117"/>
                      <a:pt x="268" y="116"/>
                    </a:cubicBezTo>
                    <a:close/>
                    <a:moveTo>
                      <a:pt x="273" y="130"/>
                    </a:moveTo>
                    <a:cubicBezTo>
                      <a:pt x="272" y="128"/>
                      <a:pt x="272" y="127"/>
                      <a:pt x="271" y="125"/>
                    </a:cubicBezTo>
                    <a:cubicBezTo>
                      <a:pt x="272" y="123"/>
                      <a:pt x="272" y="122"/>
                      <a:pt x="273" y="120"/>
                    </a:cubicBezTo>
                    <a:cubicBezTo>
                      <a:pt x="273" y="122"/>
                      <a:pt x="273" y="124"/>
                      <a:pt x="274" y="127"/>
                    </a:cubicBezTo>
                    <a:cubicBezTo>
                      <a:pt x="273" y="128"/>
                      <a:pt x="273" y="129"/>
                      <a:pt x="273" y="130"/>
                    </a:cubicBezTo>
                    <a:close/>
                    <a:moveTo>
                      <a:pt x="275" y="105"/>
                    </a:moveTo>
                    <a:cubicBezTo>
                      <a:pt x="273" y="100"/>
                      <a:pt x="272" y="95"/>
                      <a:pt x="270" y="91"/>
                    </a:cubicBezTo>
                    <a:cubicBezTo>
                      <a:pt x="270" y="89"/>
                      <a:pt x="270" y="87"/>
                      <a:pt x="271" y="85"/>
                    </a:cubicBezTo>
                    <a:cubicBezTo>
                      <a:pt x="273" y="91"/>
                      <a:pt x="274" y="97"/>
                      <a:pt x="276" y="103"/>
                    </a:cubicBezTo>
                    <a:cubicBezTo>
                      <a:pt x="275" y="104"/>
                      <a:pt x="275" y="105"/>
                      <a:pt x="275" y="105"/>
                    </a:cubicBezTo>
                    <a:close/>
                    <a:moveTo>
                      <a:pt x="277" y="111"/>
                    </a:moveTo>
                    <a:cubicBezTo>
                      <a:pt x="276" y="110"/>
                      <a:pt x="276" y="110"/>
                      <a:pt x="276" y="109"/>
                    </a:cubicBezTo>
                    <a:cubicBezTo>
                      <a:pt x="276" y="109"/>
                      <a:pt x="276" y="108"/>
                      <a:pt x="277" y="107"/>
                    </a:cubicBezTo>
                    <a:cubicBezTo>
                      <a:pt x="277" y="108"/>
                      <a:pt x="277" y="109"/>
                      <a:pt x="277" y="109"/>
                    </a:cubicBezTo>
                    <a:cubicBezTo>
                      <a:pt x="277" y="110"/>
                      <a:pt x="277" y="110"/>
                      <a:pt x="277" y="111"/>
                    </a:cubicBezTo>
                    <a:close/>
                    <a:moveTo>
                      <a:pt x="287" y="94"/>
                    </a:moveTo>
                    <a:cubicBezTo>
                      <a:pt x="287" y="95"/>
                      <a:pt x="288" y="95"/>
                      <a:pt x="288" y="96"/>
                    </a:cubicBezTo>
                    <a:cubicBezTo>
                      <a:pt x="288" y="97"/>
                      <a:pt x="287" y="97"/>
                      <a:pt x="287" y="98"/>
                    </a:cubicBezTo>
                    <a:cubicBezTo>
                      <a:pt x="287" y="96"/>
                      <a:pt x="287" y="95"/>
                      <a:pt x="287" y="94"/>
                    </a:cubicBezTo>
                    <a:close/>
                    <a:moveTo>
                      <a:pt x="289" y="109"/>
                    </a:moveTo>
                    <a:cubicBezTo>
                      <a:pt x="288" y="106"/>
                      <a:pt x="288" y="104"/>
                      <a:pt x="287" y="102"/>
                    </a:cubicBezTo>
                    <a:cubicBezTo>
                      <a:pt x="287" y="101"/>
                      <a:pt x="287" y="99"/>
                      <a:pt x="287" y="98"/>
                    </a:cubicBezTo>
                    <a:cubicBezTo>
                      <a:pt x="287" y="98"/>
                      <a:pt x="288" y="97"/>
                      <a:pt x="288" y="97"/>
                    </a:cubicBezTo>
                    <a:cubicBezTo>
                      <a:pt x="288" y="98"/>
                      <a:pt x="289" y="100"/>
                      <a:pt x="289" y="102"/>
                    </a:cubicBezTo>
                    <a:cubicBezTo>
                      <a:pt x="289" y="104"/>
                      <a:pt x="289" y="107"/>
                      <a:pt x="289" y="109"/>
                    </a:cubicBezTo>
                    <a:close/>
                    <a:moveTo>
                      <a:pt x="291" y="84"/>
                    </a:moveTo>
                    <a:cubicBezTo>
                      <a:pt x="291" y="89"/>
                      <a:pt x="290" y="94"/>
                      <a:pt x="290" y="98"/>
                    </a:cubicBezTo>
                    <a:cubicBezTo>
                      <a:pt x="289" y="97"/>
                      <a:pt x="289" y="96"/>
                      <a:pt x="288" y="95"/>
                    </a:cubicBezTo>
                    <a:cubicBezTo>
                      <a:pt x="289" y="94"/>
                      <a:pt x="290" y="92"/>
                      <a:pt x="290" y="91"/>
                    </a:cubicBezTo>
                    <a:cubicBezTo>
                      <a:pt x="290" y="92"/>
                      <a:pt x="289" y="94"/>
                      <a:pt x="288" y="95"/>
                    </a:cubicBezTo>
                    <a:cubicBezTo>
                      <a:pt x="288" y="94"/>
                      <a:pt x="287" y="93"/>
                      <a:pt x="287" y="92"/>
                    </a:cubicBezTo>
                    <a:cubicBezTo>
                      <a:pt x="287" y="90"/>
                      <a:pt x="287" y="88"/>
                      <a:pt x="287" y="85"/>
                    </a:cubicBezTo>
                    <a:cubicBezTo>
                      <a:pt x="287" y="85"/>
                      <a:pt x="287" y="85"/>
                      <a:pt x="287" y="85"/>
                    </a:cubicBezTo>
                    <a:cubicBezTo>
                      <a:pt x="287" y="85"/>
                      <a:pt x="287" y="85"/>
                      <a:pt x="287" y="85"/>
                    </a:cubicBezTo>
                    <a:cubicBezTo>
                      <a:pt x="287" y="75"/>
                      <a:pt x="286" y="65"/>
                      <a:pt x="286" y="56"/>
                    </a:cubicBezTo>
                    <a:cubicBezTo>
                      <a:pt x="289" y="58"/>
                      <a:pt x="292" y="61"/>
                      <a:pt x="294" y="63"/>
                    </a:cubicBezTo>
                    <a:cubicBezTo>
                      <a:pt x="293" y="69"/>
                      <a:pt x="292" y="76"/>
                      <a:pt x="291" y="84"/>
                    </a:cubicBezTo>
                    <a:cubicBezTo>
                      <a:pt x="291" y="82"/>
                      <a:pt x="290" y="81"/>
                      <a:pt x="290" y="79"/>
                    </a:cubicBezTo>
                    <a:cubicBezTo>
                      <a:pt x="290" y="81"/>
                      <a:pt x="291" y="83"/>
                      <a:pt x="291" y="84"/>
                    </a:cubicBezTo>
                    <a:close/>
                    <a:moveTo>
                      <a:pt x="293" y="139"/>
                    </a:moveTo>
                    <a:cubicBezTo>
                      <a:pt x="292" y="134"/>
                      <a:pt x="292" y="128"/>
                      <a:pt x="292" y="121"/>
                    </a:cubicBezTo>
                    <a:cubicBezTo>
                      <a:pt x="292" y="125"/>
                      <a:pt x="293" y="129"/>
                      <a:pt x="293" y="133"/>
                    </a:cubicBezTo>
                    <a:cubicBezTo>
                      <a:pt x="293" y="135"/>
                      <a:pt x="293" y="137"/>
                      <a:pt x="293" y="139"/>
                    </a:cubicBezTo>
                    <a:close/>
                    <a:moveTo>
                      <a:pt x="292" y="104"/>
                    </a:moveTo>
                    <a:cubicBezTo>
                      <a:pt x="292" y="102"/>
                      <a:pt x="293" y="99"/>
                      <a:pt x="293" y="96"/>
                    </a:cubicBezTo>
                    <a:cubicBezTo>
                      <a:pt x="293" y="100"/>
                      <a:pt x="293" y="104"/>
                      <a:pt x="293" y="107"/>
                    </a:cubicBezTo>
                    <a:cubicBezTo>
                      <a:pt x="293" y="106"/>
                      <a:pt x="293" y="105"/>
                      <a:pt x="292" y="104"/>
                    </a:cubicBezTo>
                    <a:close/>
                    <a:moveTo>
                      <a:pt x="304" y="85"/>
                    </a:moveTo>
                    <a:cubicBezTo>
                      <a:pt x="303" y="90"/>
                      <a:pt x="303" y="96"/>
                      <a:pt x="302" y="103"/>
                    </a:cubicBezTo>
                    <a:cubicBezTo>
                      <a:pt x="301" y="101"/>
                      <a:pt x="301" y="100"/>
                      <a:pt x="300" y="99"/>
                    </a:cubicBezTo>
                    <a:cubicBezTo>
                      <a:pt x="300" y="96"/>
                      <a:pt x="299" y="93"/>
                      <a:pt x="298" y="90"/>
                    </a:cubicBezTo>
                    <a:cubicBezTo>
                      <a:pt x="299" y="93"/>
                      <a:pt x="299" y="96"/>
                      <a:pt x="299" y="99"/>
                    </a:cubicBezTo>
                    <a:cubicBezTo>
                      <a:pt x="299" y="104"/>
                      <a:pt x="299" y="112"/>
                      <a:pt x="298" y="120"/>
                    </a:cubicBezTo>
                    <a:cubicBezTo>
                      <a:pt x="297" y="110"/>
                      <a:pt x="295" y="100"/>
                      <a:pt x="293" y="91"/>
                    </a:cubicBezTo>
                    <a:cubicBezTo>
                      <a:pt x="294" y="81"/>
                      <a:pt x="295" y="72"/>
                      <a:pt x="295" y="65"/>
                    </a:cubicBezTo>
                    <a:cubicBezTo>
                      <a:pt x="299" y="69"/>
                      <a:pt x="302" y="74"/>
                      <a:pt x="304" y="79"/>
                    </a:cubicBezTo>
                    <a:cubicBezTo>
                      <a:pt x="304" y="81"/>
                      <a:pt x="304" y="83"/>
                      <a:pt x="304" y="85"/>
                    </a:cubicBezTo>
                    <a:close/>
                    <a:moveTo>
                      <a:pt x="304" y="75"/>
                    </a:moveTo>
                    <a:cubicBezTo>
                      <a:pt x="304" y="75"/>
                      <a:pt x="304" y="75"/>
                      <a:pt x="304" y="75"/>
                    </a:cubicBezTo>
                    <a:cubicBezTo>
                      <a:pt x="304" y="73"/>
                      <a:pt x="304" y="72"/>
                      <a:pt x="304" y="70"/>
                    </a:cubicBezTo>
                    <a:cubicBezTo>
                      <a:pt x="304" y="70"/>
                      <a:pt x="304" y="72"/>
                      <a:pt x="304" y="75"/>
                    </a:cubicBezTo>
                    <a:cubicBezTo>
                      <a:pt x="301" y="71"/>
                      <a:pt x="299" y="67"/>
                      <a:pt x="296" y="64"/>
                    </a:cubicBezTo>
                    <a:cubicBezTo>
                      <a:pt x="296" y="60"/>
                      <a:pt x="296" y="57"/>
                      <a:pt x="297" y="54"/>
                    </a:cubicBezTo>
                    <a:cubicBezTo>
                      <a:pt x="300" y="58"/>
                      <a:pt x="303" y="62"/>
                      <a:pt x="305" y="65"/>
                    </a:cubicBezTo>
                    <a:cubicBezTo>
                      <a:pt x="305" y="68"/>
                      <a:pt x="305" y="71"/>
                      <a:pt x="304" y="75"/>
                    </a:cubicBezTo>
                    <a:close/>
                    <a:moveTo>
                      <a:pt x="308" y="117"/>
                    </a:moveTo>
                    <a:cubicBezTo>
                      <a:pt x="307" y="119"/>
                      <a:pt x="307" y="122"/>
                      <a:pt x="306" y="125"/>
                    </a:cubicBezTo>
                    <a:cubicBezTo>
                      <a:pt x="306" y="124"/>
                      <a:pt x="306" y="123"/>
                      <a:pt x="306" y="122"/>
                    </a:cubicBezTo>
                    <a:cubicBezTo>
                      <a:pt x="306" y="110"/>
                      <a:pt x="307" y="98"/>
                      <a:pt x="307" y="87"/>
                    </a:cubicBezTo>
                    <a:cubicBezTo>
                      <a:pt x="308" y="92"/>
                      <a:pt x="309" y="98"/>
                      <a:pt x="310" y="103"/>
                    </a:cubicBezTo>
                    <a:cubicBezTo>
                      <a:pt x="309" y="108"/>
                      <a:pt x="309" y="112"/>
                      <a:pt x="308" y="117"/>
                    </a:cubicBezTo>
                    <a:close/>
                    <a:moveTo>
                      <a:pt x="311" y="89"/>
                    </a:moveTo>
                    <a:cubicBezTo>
                      <a:pt x="310" y="86"/>
                      <a:pt x="309" y="83"/>
                      <a:pt x="307" y="80"/>
                    </a:cubicBezTo>
                    <a:cubicBezTo>
                      <a:pt x="307" y="76"/>
                      <a:pt x="307" y="72"/>
                      <a:pt x="307" y="68"/>
                    </a:cubicBezTo>
                    <a:cubicBezTo>
                      <a:pt x="309" y="71"/>
                      <a:pt x="311" y="74"/>
                      <a:pt x="313" y="78"/>
                    </a:cubicBezTo>
                    <a:cubicBezTo>
                      <a:pt x="312" y="81"/>
                      <a:pt x="312" y="85"/>
                      <a:pt x="311" y="89"/>
                    </a:cubicBezTo>
                    <a:close/>
                    <a:moveTo>
                      <a:pt x="317" y="96"/>
                    </a:moveTo>
                    <a:cubicBezTo>
                      <a:pt x="316" y="97"/>
                      <a:pt x="315" y="98"/>
                      <a:pt x="315" y="99"/>
                    </a:cubicBezTo>
                    <a:cubicBezTo>
                      <a:pt x="314" y="98"/>
                      <a:pt x="314" y="97"/>
                      <a:pt x="314" y="96"/>
                    </a:cubicBezTo>
                    <a:cubicBezTo>
                      <a:pt x="314" y="91"/>
                      <a:pt x="314" y="86"/>
                      <a:pt x="314" y="80"/>
                    </a:cubicBezTo>
                    <a:cubicBezTo>
                      <a:pt x="315" y="83"/>
                      <a:pt x="317" y="86"/>
                      <a:pt x="317" y="88"/>
                    </a:cubicBezTo>
                    <a:cubicBezTo>
                      <a:pt x="317" y="91"/>
                      <a:pt x="317" y="93"/>
                      <a:pt x="317" y="96"/>
                    </a:cubicBezTo>
                    <a:close/>
                    <a:moveTo>
                      <a:pt x="338" y="105"/>
                    </a:moveTo>
                    <a:cubicBezTo>
                      <a:pt x="338" y="103"/>
                      <a:pt x="337" y="102"/>
                      <a:pt x="336" y="101"/>
                    </a:cubicBezTo>
                    <a:cubicBezTo>
                      <a:pt x="338" y="96"/>
                      <a:pt x="339" y="92"/>
                      <a:pt x="341" y="89"/>
                    </a:cubicBezTo>
                    <a:cubicBezTo>
                      <a:pt x="341" y="89"/>
                      <a:pt x="341" y="89"/>
                      <a:pt x="341" y="90"/>
                    </a:cubicBezTo>
                    <a:cubicBezTo>
                      <a:pt x="340" y="95"/>
                      <a:pt x="339" y="100"/>
                      <a:pt x="338" y="105"/>
                    </a:cubicBezTo>
                    <a:close/>
                    <a:moveTo>
                      <a:pt x="354" y="81"/>
                    </a:moveTo>
                    <a:cubicBezTo>
                      <a:pt x="355" y="81"/>
                      <a:pt x="355" y="81"/>
                      <a:pt x="355" y="81"/>
                    </a:cubicBezTo>
                    <a:cubicBezTo>
                      <a:pt x="355" y="81"/>
                      <a:pt x="355" y="81"/>
                      <a:pt x="354" y="81"/>
                    </a:cubicBezTo>
                    <a:cubicBezTo>
                      <a:pt x="354" y="81"/>
                      <a:pt x="354" y="81"/>
                      <a:pt x="354" y="81"/>
                    </a:cubicBezTo>
                    <a:close/>
                    <a:moveTo>
                      <a:pt x="354" y="88"/>
                    </a:moveTo>
                    <a:cubicBezTo>
                      <a:pt x="354" y="89"/>
                      <a:pt x="354" y="89"/>
                      <a:pt x="354" y="89"/>
                    </a:cubicBezTo>
                    <a:cubicBezTo>
                      <a:pt x="354" y="90"/>
                      <a:pt x="354" y="91"/>
                      <a:pt x="354" y="91"/>
                    </a:cubicBezTo>
                    <a:cubicBezTo>
                      <a:pt x="354" y="90"/>
                      <a:pt x="354" y="89"/>
                      <a:pt x="354" y="88"/>
                    </a:cubicBezTo>
                    <a:close/>
                    <a:moveTo>
                      <a:pt x="345" y="122"/>
                    </a:moveTo>
                    <a:cubicBezTo>
                      <a:pt x="345" y="122"/>
                      <a:pt x="345" y="123"/>
                      <a:pt x="345" y="123"/>
                    </a:cubicBezTo>
                    <a:cubicBezTo>
                      <a:pt x="345" y="123"/>
                      <a:pt x="345" y="123"/>
                      <a:pt x="345" y="123"/>
                    </a:cubicBezTo>
                    <a:cubicBezTo>
                      <a:pt x="345" y="123"/>
                      <a:pt x="345" y="122"/>
                      <a:pt x="345" y="122"/>
                    </a:cubicBezTo>
                    <a:cubicBezTo>
                      <a:pt x="345" y="120"/>
                      <a:pt x="346" y="118"/>
                      <a:pt x="346" y="115"/>
                    </a:cubicBezTo>
                    <a:cubicBezTo>
                      <a:pt x="346" y="115"/>
                      <a:pt x="346" y="115"/>
                      <a:pt x="346" y="115"/>
                    </a:cubicBezTo>
                    <a:cubicBezTo>
                      <a:pt x="346" y="116"/>
                      <a:pt x="346" y="117"/>
                      <a:pt x="346" y="118"/>
                    </a:cubicBezTo>
                    <a:cubicBezTo>
                      <a:pt x="346" y="119"/>
                      <a:pt x="345" y="121"/>
                      <a:pt x="345" y="122"/>
                    </a:cubicBezTo>
                    <a:close/>
                    <a:moveTo>
                      <a:pt x="348" y="70"/>
                    </a:moveTo>
                    <a:cubicBezTo>
                      <a:pt x="350" y="73"/>
                      <a:pt x="352" y="76"/>
                      <a:pt x="354" y="79"/>
                    </a:cubicBezTo>
                    <a:cubicBezTo>
                      <a:pt x="353" y="81"/>
                      <a:pt x="353" y="82"/>
                      <a:pt x="353" y="84"/>
                    </a:cubicBezTo>
                    <a:cubicBezTo>
                      <a:pt x="353" y="84"/>
                      <a:pt x="353" y="84"/>
                      <a:pt x="352" y="84"/>
                    </a:cubicBezTo>
                    <a:cubicBezTo>
                      <a:pt x="352" y="82"/>
                      <a:pt x="351" y="81"/>
                      <a:pt x="350" y="79"/>
                    </a:cubicBezTo>
                    <a:cubicBezTo>
                      <a:pt x="351" y="81"/>
                      <a:pt x="352" y="83"/>
                      <a:pt x="352" y="84"/>
                    </a:cubicBezTo>
                    <a:cubicBezTo>
                      <a:pt x="351" y="87"/>
                      <a:pt x="349" y="90"/>
                      <a:pt x="348" y="93"/>
                    </a:cubicBezTo>
                    <a:cubicBezTo>
                      <a:pt x="348" y="85"/>
                      <a:pt x="348" y="77"/>
                      <a:pt x="348" y="70"/>
                    </a:cubicBezTo>
                    <a:close/>
                    <a:moveTo>
                      <a:pt x="350" y="98"/>
                    </a:moveTo>
                    <a:cubicBezTo>
                      <a:pt x="350" y="98"/>
                      <a:pt x="350" y="97"/>
                      <a:pt x="350" y="96"/>
                    </a:cubicBezTo>
                    <a:cubicBezTo>
                      <a:pt x="350" y="97"/>
                      <a:pt x="350" y="98"/>
                      <a:pt x="350" y="98"/>
                    </a:cubicBezTo>
                    <a:cubicBezTo>
                      <a:pt x="350" y="99"/>
                      <a:pt x="350" y="100"/>
                      <a:pt x="350" y="100"/>
                    </a:cubicBezTo>
                    <a:cubicBezTo>
                      <a:pt x="349" y="99"/>
                      <a:pt x="349" y="98"/>
                      <a:pt x="349" y="97"/>
                    </a:cubicBezTo>
                    <a:cubicBezTo>
                      <a:pt x="349" y="95"/>
                      <a:pt x="350" y="93"/>
                      <a:pt x="351" y="90"/>
                    </a:cubicBezTo>
                    <a:cubicBezTo>
                      <a:pt x="351" y="93"/>
                      <a:pt x="350" y="96"/>
                      <a:pt x="350" y="98"/>
                    </a:cubicBezTo>
                    <a:close/>
                    <a:moveTo>
                      <a:pt x="357" y="100"/>
                    </a:moveTo>
                    <a:cubicBezTo>
                      <a:pt x="355" y="104"/>
                      <a:pt x="354" y="107"/>
                      <a:pt x="353" y="110"/>
                    </a:cubicBezTo>
                    <a:cubicBezTo>
                      <a:pt x="352" y="110"/>
                      <a:pt x="352" y="109"/>
                      <a:pt x="352" y="109"/>
                    </a:cubicBezTo>
                    <a:cubicBezTo>
                      <a:pt x="352" y="106"/>
                      <a:pt x="353" y="102"/>
                      <a:pt x="353" y="99"/>
                    </a:cubicBezTo>
                    <a:cubicBezTo>
                      <a:pt x="354" y="95"/>
                      <a:pt x="354" y="92"/>
                      <a:pt x="354" y="90"/>
                    </a:cubicBezTo>
                    <a:cubicBezTo>
                      <a:pt x="355" y="93"/>
                      <a:pt x="356" y="96"/>
                      <a:pt x="357" y="100"/>
                    </a:cubicBezTo>
                    <a:cubicBezTo>
                      <a:pt x="357" y="100"/>
                      <a:pt x="357" y="100"/>
                      <a:pt x="357" y="100"/>
                    </a:cubicBezTo>
                    <a:close/>
                    <a:moveTo>
                      <a:pt x="357" y="97"/>
                    </a:moveTo>
                    <a:cubicBezTo>
                      <a:pt x="356" y="95"/>
                      <a:pt x="355" y="92"/>
                      <a:pt x="354" y="89"/>
                    </a:cubicBezTo>
                    <a:cubicBezTo>
                      <a:pt x="354" y="89"/>
                      <a:pt x="354" y="89"/>
                      <a:pt x="354" y="88"/>
                    </a:cubicBezTo>
                    <a:cubicBezTo>
                      <a:pt x="354" y="89"/>
                      <a:pt x="354" y="89"/>
                      <a:pt x="354" y="89"/>
                    </a:cubicBezTo>
                    <a:cubicBezTo>
                      <a:pt x="354" y="89"/>
                      <a:pt x="354" y="88"/>
                      <a:pt x="354" y="88"/>
                    </a:cubicBezTo>
                    <a:cubicBezTo>
                      <a:pt x="354" y="87"/>
                      <a:pt x="354" y="86"/>
                      <a:pt x="354" y="85"/>
                    </a:cubicBezTo>
                    <a:cubicBezTo>
                      <a:pt x="355" y="84"/>
                      <a:pt x="355" y="83"/>
                      <a:pt x="355" y="82"/>
                    </a:cubicBezTo>
                    <a:cubicBezTo>
                      <a:pt x="357" y="84"/>
                      <a:pt x="358" y="86"/>
                      <a:pt x="358" y="88"/>
                    </a:cubicBezTo>
                    <a:cubicBezTo>
                      <a:pt x="358" y="91"/>
                      <a:pt x="358" y="94"/>
                      <a:pt x="357" y="97"/>
                    </a:cubicBezTo>
                    <a:close/>
                    <a:moveTo>
                      <a:pt x="360" y="135"/>
                    </a:moveTo>
                    <a:cubicBezTo>
                      <a:pt x="359" y="136"/>
                      <a:pt x="359" y="137"/>
                      <a:pt x="359" y="138"/>
                    </a:cubicBezTo>
                    <a:cubicBezTo>
                      <a:pt x="359" y="137"/>
                      <a:pt x="359" y="136"/>
                      <a:pt x="360" y="135"/>
                    </a:cubicBezTo>
                    <a:cubicBezTo>
                      <a:pt x="360" y="135"/>
                      <a:pt x="360" y="135"/>
                      <a:pt x="360" y="135"/>
                    </a:cubicBezTo>
                    <a:close/>
                    <a:moveTo>
                      <a:pt x="359" y="83"/>
                    </a:moveTo>
                    <a:cubicBezTo>
                      <a:pt x="358" y="82"/>
                      <a:pt x="358" y="81"/>
                      <a:pt x="357" y="80"/>
                    </a:cubicBezTo>
                    <a:cubicBezTo>
                      <a:pt x="358" y="78"/>
                      <a:pt x="359" y="77"/>
                      <a:pt x="360" y="75"/>
                    </a:cubicBezTo>
                    <a:cubicBezTo>
                      <a:pt x="360" y="78"/>
                      <a:pt x="359" y="81"/>
                      <a:pt x="359" y="83"/>
                    </a:cubicBezTo>
                    <a:close/>
                    <a:moveTo>
                      <a:pt x="360" y="74"/>
                    </a:moveTo>
                    <a:cubicBezTo>
                      <a:pt x="359" y="76"/>
                      <a:pt x="357" y="77"/>
                      <a:pt x="356" y="79"/>
                    </a:cubicBezTo>
                    <a:cubicBezTo>
                      <a:pt x="356" y="78"/>
                      <a:pt x="355" y="78"/>
                      <a:pt x="355" y="77"/>
                    </a:cubicBezTo>
                    <a:cubicBezTo>
                      <a:pt x="355" y="72"/>
                      <a:pt x="356" y="67"/>
                      <a:pt x="356" y="65"/>
                    </a:cubicBezTo>
                    <a:cubicBezTo>
                      <a:pt x="357" y="67"/>
                      <a:pt x="359" y="70"/>
                      <a:pt x="360" y="72"/>
                    </a:cubicBezTo>
                    <a:cubicBezTo>
                      <a:pt x="360" y="73"/>
                      <a:pt x="360" y="73"/>
                      <a:pt x="360" y="74"/>
                    </a:cubicBezTo>
                    <a:close/>
                    <a:moveTo>
                      <a:pt x="362" y="75"/>
                    </a:moveTo>
                    <a:cubicBezTo>
                      <a:pt x="364" y="78"/>
                      <a:pt x="365" y="81"/>
                      <a:pt x="367" y="84"/>
                    </a:cubicBezTo>
                    <a:cubicBezTo>
                      <a:pt x="365" y="86"/>
                      <a:pt x="364" y="88"/>
                      <a:pt x="363" y="90"/>
                    </a:cubicBezTo>
                    <a:cubicBezTo>
                      <a:pt x="363" y="89"/>
                      <a:pt x="362" y="89"/>
                      <a:pt x="362" y="89"/>
                    </a:cubicBezTo>
                    <a:cubicBezTo>
                      <a:pt x="362" y="84"/>
                      <a:pt x="362" y="79"/>
                      <a:pt x="362" y="75"/>
                    </a:cubicBezTo>
                    <a:close/>
                    <a:moveTo>
                      <a:pt x="364" y="110"/>
                    </a:moveTo>
                    <a:cubicBezTo>
                      <a:pt x="364" y="107"/>
                      <a:pt x="363" y="104"/>
                      <a:pt x="362" y="101"/>
                    </a:cubicBezTo>
                    <a:cubicBezTo>
                      <a:pt x="362" y="101"/>
                      <a:pt x="362" y="100"/>
                      <a:pt x="362" y="100"/>
                    </a:cubicBezTo>
                    <a:cubicBezTo>
                      <a:pt x="362" y="100"/>
                      <a:pt x="363" y="99"/>
                      <a:pt x="363" y="99"/>
                    </a:cubicBezTo>
                    <a:cubicBezTo>
                      <a:pt x="364" y="101"/>
                      <a:pt x="365" y="104"/>
                      <a:pt x="365" y="106"/>
                    </a:cubicBezTo>
                    <a:cubicBezTo>
                      <a:pt x="365" y="108"/>
                      <a:pt x="365" y="109"/>
                      <a:pt x="364" y="110"/>
                    </a:cubicBezTo>
                    <a:close/>
                    <a:moveTo>
                      <a:pt x="365" y="93"/>
                    </a:moveTo>
                    <a:cubicBezTo>
                      <a:pt x="366" y="91"/>
                      <a:pt x="367" y="88"/>
                      <a:pt x="368" y="86"/>
                    </a:cubicBezTo>
                    <a:cubicBezTo>
                      <a:pt x="368" y="87"/>
                      <a:pt x="369" y="87"/>
                      <a:pt x="369" y="88"/>
                    </a:cubicBezTo>
                    <a:cubicBezTo>
                      <a:pt x="368" y="91"/>
                      <a:pt x="368" y="94"/>
                      <a:pt x="367" y="97"/>
                    </a:cubicBezTo>
                    <a:cubicBezTo>
                      <a:pt x="366" y="96"/>
                      <a:pt x="366" y="95"/>
                      <a:pt x="365" y="93"/>
                    </a:cubicBezTo>
                    <a:close/>
                    <a:moveTo>
                      <a:pt x="368" y="130"/>
                    </a:moveTo>
                    <a:cubicBezTo>
                      <a:pt x="368" y="129"/>
                      <a:pt x="368" y="128"/>
                      <a:pt x="368" y="126"/>
                    </a:cubicBezTo>
                    <a:cubicBezTo>
                      <a:pt x="368" y="124"/>
                      <a:pt x="368" y="121"/>
                      <a:pt x="369" y="119"/>
                    </a:cubicBezTo>
                    <a:cubicBezTo>
                      <a:pt x="369" y="120"/>
                      <a:pt x="370" y="122"/>
                      <a:pt x="370" y="124"/>
                    </a:cubicBezTo>
                    <a:cubicBezTo>
                      <a:pt x="369" y="126"/>
                      <a:pt x="369" y="128"/>
                      <a:pt x="368" y="130"/>
                    </a:cubicBezTo>
                    <a:close/>
                    <a:moveTo>
                      <a:pt x="372" y="108"/>
                    </a:moveTo>
                    <a:cubicBezTo>
                      <a:pt x="372" y="107"/>
                      <a:pt x="371" y="106"/>
                      <a:pt x="371" y="105"/>
                    </a:cubicBezTo>
                    <a:cubicBezTo>
                      <a:pt x="372" y="102"/>
                      <a:pt x="372" y="99"/>
                      <a:pt x="373" y="96"/>
                    </a:cubicBezTo>
                    <a:cubicBezTo>
                      <a:pt x="373" y="96"/>
                      <a:pt x="373" y="97"/>
                      <a:pt x="373" y="97"/>
                    </a:cubicBezTo>
                    <a:cubicBezTo>
                      <a:pt x="373" y="101"/>
                      <a:pt x="373" y="105"/>
                      <a:pt x="372" y="108"/>
                    </a:cubicBezTo>
                    <a:close/>
                    <a:moveTo>
                      <a:pt x="374" y="86"/>
                    </a:moveTo>
                    <a:cubicBezTo>
                      <a:pt x="374" y="86"/>
                      <a:pt x="374" y="86"/>
                      <a:pt x="374" y="86"/>
                    </a:cubicBezTo>
                    <a:cubicBezTo>
                      <a:pt x="375" y="85"/>
                      <a:pt x="375" y="84"/>
                      <a:pt x="375" y="83"/>
                    </a:cubicBezTo>
                    <a:cubicBezTo>
                      <a:pt x="375" y="84"/>
                      <a:pt x="375" y="85"/>
                      <a:pt x="374" y="86"/>
                    </a:cubicBezTo>
                    <a:close/>
                    <a:moveTo>
                      <a:pt x="382" y="80"/>
                    </a:moveTo>
                    <a:cubicBezTo>
                      <a:pt x="382" y="77"/>
                      <a:pt x="382" y="75"/>
                      <a:pt x="383" y="73"/>
                    </a:cubicBezTo>
                    <a:cubicBezTo>
                      <a:pt x="383" y="73"/>
                      <a:pt x="383" y="74"/>
                      <a:pt x="384" y="74"/>
                    </a:cubicBezTo>
                    <a:cubicBezTo>
                      <a:pt x="383" y="76"/>
                      <a:pt x="383" y="78"/>
                      <a:pt x="382" y="80"/>
                    </a:cubicBezTo>
                    <a:close/>
                    <a:moveTo>
                      <a:pt x="394" y="93"/>
                    </a:moveTo>
                    <a:cubicBezTo>
                      <a:pt x="393" y="95"/>
                      <a:pt x="393" y="96"/>
                      <a:pt x="392" y="97"/>
                    </a:cubicBezTo>
                    <a:cubicBezTo>
                      <a:pt x="392" y="94"/>
                      <a:pt x="392" y="91"/>
                      <a:pt x="392" y="88"/>
                    </a:cubicBezTo>
                    <a:cubicBezTo>
                      <a:pt x="392" y="89"/>
                      <a:pt x="393" y="91"/>
                      <a:pt x="394" y="93"/>
                    </a:cubicBezTo>
                    <a:close/>
                    <a:moveTo>
                      <a:pt x="395" y="88"/>
                    </a:moveTo>
                    <a:cubicBezTo>
                      <a:pt x="394" y="86"/>
                      <a:pt x="393" y="85"/>
                      <a:pt x="392" y="84"/>
                    </a:cubicBezTo>
                    <a:cubicBezTo>
                      <a:pt x="394" y="81"/>
                      <a:pt x="395" y="78"/>
                      <a:pt x="397" y="75"/>
                    </a:cubicBezTo>
                    <a:cubicBezTo>
                      <a:pt x="396" y="79"/>
                      <a:pt x="396" y="84"/>
                      <a:pt x="395" y="88"/>
                    </a:cubicBezTo>
                    <a:close/>
                    <a:moveTo>
                      <a:pt x="404" y="77"/>
                    </a:moveTo>
                    <a:cubicBezTo>
                      <a:pt x="404" y="77"/>
                      <a:pt x="404" y="77"/>
                      <a:pt x="404" y="77"/>
                    </a:cubicBezTo>
                    <a:cubicBezTo>
                      <a:pt x="404" y="74"/>
                      <a:pt x="403" y="70"/>
                      <a:pt x="403" y="66"/>
                    </a:cubicBezTo>
                    <a:cubicBezTo>
                      <a:pt x="403" y="65"/>
                      <a:pt x="404" y="64"/>
                      <a:pt x="404" y="63"/>
                    </a:cubicBezTo>
                    <a:cubicBezTo>
                      <a:pt x="405" y="67"/>
                      <a:pt x="405" y="72"/>
                      <a:pt x="404" y="77"/>
                    </a:cubicBezTo>
                    <a:close/>
                    <a:moveTo>
                      <a:pt x="407" y="72"/>
                    </a:moveTo>
                    <a:cubicBezTo>
                      <a:pt x="407" y="67"/>
                      <a:pt x="406" y="64"/>
                      <a:pt x="405" y="61"/>
                    </a:cubicBezTo>
                    <a:cubicBezTo>
                      <a:pt x="406" y="60"/>
                      <a:pt x="407" y="58"/>
                      <a:pt x="408" y="57"/>
                    </a:cubicBezTo>
                    <a:cubicBezTo>
                      <a:pt x="409" y="62"/>
                      <a:pt x="408" y="67"/>
                      <a:pt x="407" y="72"/>
                    </a:cubicBezTo>
                    <a:close/>
                    <a:moveTo>
                      <a:pt x="423" y="89"/>
                    </a:moveTo>
                    <a:cubicBezTo>
                      <a:pt x="424" y="91"/>
                      <a:pt x="425" y="92"/>
                      <a:pt x="426" y="94"/>
                    </a:cubicBezTo>
                    <a:cubicBezTo>
                      <a:pt x="425" y="95"/>
                      <a:pt x="424" y="97"/>
                      <a:pt x="424" y="98"/>
                    </a:cubicBezTo>
                    <a:cubicBezTo>
                      <a:pt x="423" y="97"/>
                      <a:pt x="423" y="96"/>
                      <a:pt x="422" y="95"/>
                    </a:cubicBezTo>
                    <a:cubicBezTo>
                      <a:pt x="423" y="93"/>
                      <a:pt x="423" y="91"/>
                      <a:pt x="423" y="89"/>
                    </a:cubicBezTo>
                    <a:close/>
                    <a:moveTo>
                      <a:pt x="422" y="101"/>
                    </a:moveTo>
                    <a:cubicBezTo>
                      <a:pt x="422" y="101"/>
                      <a:pt x="422" y="100"/>
                      <a:pt x="422" y="100"/>
                    </a:cubicBezTo>
                    <a:cubicBezTo>
                      <a:pt x="422" y="100"/>
                      <a:pt x="422" y="101"/>
                      <a:pt x="423" y="101"/>
                    </a:cubicBezTo>
                    <a:cubicBezTo>
                      <a:pt x="422" y="101"/>
                      <a:pt x="422" y="101"/>
                      <a:pt x="422" y="101"/>
                    </a:cubicBezTo>
                    <a:close/>
                    <a:moveTo>
                      <a:pt x="424" y="122"/>
                    </a:moveTo>
                    <a:cubicBezTo>
                      <a:pt x="424" y="121"/>
                      <a:pt x="424" y="120"/>
                      <a:pt x="423" y="119"/>
                    </a:cubicBezTo>
                    <a:cubicBezTo>
                      <a:pt x="423" y="117"/>
                      <a:pt x="423" y="115"/>
                      <a:pt x="423" y="112"/>
                    </a:cubicBezTo>
                    <a:cubicBezTo>
                      <a:pt x="423" y="110"/>
                      <a:pt x="424" y="108"/>
                      <a:pt x="424" y="106"/>
                    </a:cubicBezTo>
                    <a:cubicBezTo>
                      <a:pt x="424" y="108"/>
                      <a:pt x="425" y="110"/>
                      <a:pt x="425" y="112"/>
                    </a:cubicBezTo>
                    <a:cubicBezTo>
                      <a:pt x="425" y="115"/>
                      <a:pt x="425" y="119"/>
                      <a:pt x="424" y="122"/>
                    </a:cubicBezTo>
                    <a:close/>
                    <a:moveTo>
                      <a:pt x="426" y="103"/>
                    </a:moveTo>
                    <a:cubicBezTo>
                      <a:pt x="426" y="102"/>
                      <a:pt x="425" y="101"/>
                      <a:pt x="425" y="100"/>
                    </a:cubicBezTo>
                    <a:cubicBezTo>
                      <a:pt x="425" y="99"/>
                      <a:pt x="426" y="97"/>
                      <a:pt x="426" y="96"/>
                    </a:cubicBezTo>
                    <a:cubicBezTo>
                      <a:pt x="426" y="97"/>
                      <a:pt x="427" y="97"/>
                      <a:pt x="427" y="98"/>
                    </a:cubicBezTo>
                    <a:cubicBezTo>
                      <a:pt x="427" y="100"/>
                      <a:pt x="427" y="101"/>
                      <a:pt x="426" y="103"/>
                    </a:cubicBezTo>
                    <a:close/>
                    <a:moveTo>
                      <a:pt x="427" y="96"/>
                    </a:moveTo>
                    <a:cubicBezTo>
                      <a:pt x="427" y="95"/>
                      <a:pt x="427" y="95"/>
                      <a:pt x="427" y="95"/>
                    </a:cubicBezTo>
                    <a:cubicBezTo>
                      <a:pt x="427" y="93"/>
                      <a:pt x="427" y="92"/>
                      <a:pt x="428" y="91"/>
                    </a:cubicBezTo>
                    <a:cubicBezTo>
                      <a:pt x="428" y="93"/>
                      <a:pt x="427" y="94"/>
                      <a:pt x="427" y="96"/>
                    </a:cubicBezTo>
                    <a:close/>
                    <a:moveTo>
                      <a:pt x="433" y="95"/>
                    </a:moveTo>
                    <a:cubicBezTo>
                      <a:pt x="434" y="92"/>
                      <a:pt x="434" y="89"/>
                      <a:pt x="434" y="86"/>
                    </a:cubicBezTo>
                    <a:cubicBezTo>
                      <a:pt x="435" y="86"/>
                      <a:pt x="435" y="87"/>
                      <a:pt x="436" y="88"/>
                    </a:cubicBezTo>
                    <a:cubicBezTo>
                      <a:pt x="435" y="90"/>
                      <a:pt x="434" y="92"/>
                      <a:pt x="433" y="95"/>
                    </a:cubicBezTo>
                    <a:close/>
                    <a:moveTo>
                      <a:pt x="444" y="99"/>
                    </a:moveTo>
                    <a:cubicBezTo>
                      <a:pt x="444" y="99"/>
                      <a:pt x="443" y="98"/>
                      <a:pt x="443" y="97"/>
                    </a:cubicBezTo>
                    <a:cubicBezTo>
                      <a:pt x="443" y="93"/>
                      <a:pt x="443" y="89"/>
                      <a:pt x="443" y="84"/>
                    </a:cubicBezTo>
                    <a:cubicBezTo>
                      <a:pt x="445" y="80"/>
                      <a:pt x="447" y="76"/>
                      <a:pt x="450" y="72"/>
                    </a:cubicBezTo>
                    <a:cubicBezTo>
                      <a:pt x="450" y="74"/>
                      <a:pt x="450" y="78"/>
                      <a:pt x="451" y="82"/>
                    </a:cubicBezTo>
                    <a:cubicBezTo>
                      <a:pt x="448" y="88"/>
                      <a:pt x="446" y="93"/>
                      <a:pt x="444" y="99"/>
                    </a:cubicBezTo>
                    <a:close/>
                    <a:moveTo>
                      <a:pt x="452" y="75"/>
                    </a:moveTo>
                    <a:cubicBezTo>
                      <a:pt x="452" y="73"/>
                      <a:pt x="451" y="71"/>
                      <a:pt x="451" y="69"/>
                    </a:cubicBezTo>
                    <a:cubicBezTo>
                      <a:pt x="452" y="68"/>
                      <a:pt x="453" y="67"/>
                      <a:pt x="453" y="66"/>
                    </a:cubicBezTo>
                    <a:cubicBezTo>
                      <a:pt x="453" y="69"/>
                      <a:pt x="453" y="72"/>
                      <a:pt x="452" y="75"/>
                    </a:cubicBezTo>
                    <a:close/>
                    <a:moveTo>
                      <a:pt x="460" y="72"/>
                    </a:moveTo>
                    <a:cubicBezTo>
                      <a:pt x="460" y="71"/>
                      <a:pt x="460" y="70"/>
                      <a:pt x="460" y="70"/>
                    </a:cubicBezTo>
                    <a:cubicBezTo>
                      <a:pt x="460" y="69"/>
                      <a:pt x="460" y="69"/>
                      <a:pt x="460" y="69"/>
                    </a:cubicBezTo>
                    <a:cubicBezTo>
                      <a:pt x="460" y="71"/>
                      <a:pt x="460" y="72"/>
                      <a:pt x="460" y="72"/>
                    </a:cubicBezTo>
                    <a:close/>
                    <a:moveTo>
                      <a:pt x="460" y="67"/>
                    </a:moveTo>
                    <a:cubicBezTo>
                      <a:pt x="460" y="67"/>
                      <a:pt x="460" y="68"/>
                      <a:pt x="460" y="68"/>
                    </a:cubicBezTo>
                    <a:cubicBezTo>
                      <a:pt x="460" y="65"/>
                      <a:pt x="459" y="61"/>
                      <a:pt x="459" y="58"/>
                    </a:cubicBezTo>
                    <a:cubicBezTo>
                      <a:pt x="460" y="57"/>
                      <a:pt x="460" y="56"/>
                      <a:pt x="461" y="56"/>
                    </a:cubicBezTo>
                    <a:cubicBezTo>
                      <a:pt x="461" y="60"/>
                      <a:pt x="460" y="64"/>
                      <a:pt x="460" y="67"/>
                    </a:cubicBezTo>
                    <a:close/>
                    <a:moveTo>
                      <a:pt x="468" y="123"/>
                    </a:moveTo>
                    <a:cubicBezTo>
                      <a:pt x="467" y="124"/>
                      <a:pt x="466" y="126"/>
                      <a:pt x="466" y="127"/>
                    </a:cubicBezTo>
                    <a:cubicBezTo>
                      <a:pt x="466" y="124"/>
                      <a:pt x="466" y="122"/>
                      <a:pt x="466" y="119"/>
                    </a:cubicBezTo>
                    <a:cubicBezTo>
                      <a:pt x="467" y="116"/>
                      <a:pt x="468" y="112"/>
                      <a:pt x="469" y="109"/>
                    </a:cubicBezTo>
                    <a:cubicBezTo>
                      <a:pt x="469" y="111"/>
                      <a:pt x="469" y="112"/>
                      <a:pt x="469" y="114"/>
                    </a:cubicBezTo>
                    <a:cubicBezTo>
                      <a:pt x="469" y="117"/>
                      <a:pt x="468" y="120"/>
                      <a:pt x="468" y="123"/>
                    </a:cubicBezTo>
                    <a:close/>
                    <a:moveTo>
                      <a:pt x="470" y="110"/>
                    </a:moveTo>
                    <a:cubicBezTo>
                      <a:pt x="470" y="111"/>
                      <a:pt x="470" y="112"/>
                      <a:pt x="470" y="112"/>
                    </a:cubicBezTo>
                    <a:cubicBezTo>
                      <a:pt x="469" y="111"/>
                      <a:pt x="469" y="110"/>
                      <a:pt x="469" y="109"/>
                    </a:cubicBezTo>
                    <a:cubicBezTo>
                      <a:pt x="469" y="107"/>
                      <a:pt x="470" y="105"/>
                      <a:pt x="471" y="102"/>
                    </a:cubicBezTo>
                    <a:cubicBezTo>
                      <a:pt x="470" y="105"/>
                      <a:pt x="470" y="108"/>
                      <a:pt x="470" y="110"/>
                    </a:cubicBezTo>
                    <a:close/>
                    <a:moveTo>
                      <a:pt x="472" y="83"/>
                    </a:moveTo>
                    <a:cubicBezTo>
                      <a:pt x="472" y="83"/>
                      <a:pt x="472" y="84"/>
                      <a:pt x="471" y="85"/>
                    </a:cubicBezTo>
                    <a:cubicBezTo>
                      <a:pt x="470" y="87"/>
                      <a:pt x="470" y="89"/>
                      <a:pt x="469" y="91"/>
                    </a:cubicBezTo>
                    <a:cubicBezTo>
                      <a:pt x="468" y="91"/>
                      <a:pt x="468" y="91"/>
                      <a:pt x="468" y="91"/>
                    </a:cubicBezTo>
                    <a:cubicBezTo>
                      <a:pt x="468" y="91"/>
                      <a:pt x="468" y="91"/>
                      <a:pt x="469" y="91"/>
                    </a:cubicBezTo>
                    <a:cubicBezTo>
                      <a:pt x="468" y="92"/>
                      <a:pt x="467" y="94"/>
                      <a:pt x="466" y="96"/>
                    </a:cubicBezTo>
                    <a:cubicBezTo>
                      <a:pt x="467" y="90"/>
                      <a:pt x="467" y="85"/>
                      <a:pt x="469" y="79"/>
                    </a:cubicBezTo>
                    <a:cubicBezTo>
                      <a:pt x="467" y="85"/>
                      <a:pt x="466" y="90"/>
                      <a:pt x="465" y="95"/>
                    </a:cubicBezTo>
                    <a:cubicBezTo>
                      <a:pt x="465" y="85"/>
                      <a:pt x="465" y="74"/>
                      <a:pt x="465" y="63"/>
                    </a:cubicBezTo>
                    <a:cubicBezTo>
                      <a:pt x="468" y="60"/>
                      <a:pt x="471" y="58"/>
                      <a:pt x="474" y="55"/>
                    </a:cubicBezTo>
                    <a:cubicBezTo>
                      <a:pt x="474" y="62"/>
                      <a:pt x="473" y="72"/>
                      <a:pt x="472" y="83"/>
                    </a:cubicBezTo>
                    <a:close/>
                    <a:moveTo>
                      <a:pt x="478" y="105"/>
                    </a:moveTo>
                    <a:cubicBezTo>
                      <a:pt x="478" y="102"/>
                      <a:pt x="478" y="99"/>
                      <a:pt x="478" y="96"/>
                    </a:cubicBezTo>
                    <a:cubicBezTo>
                      <a:pt x="478" y="97"/>
                      <a:pt x="479" y="99"/>
                      <a:pt x="479" y="100"/>
                    </a:cubicBezTo>
                    <a:cubicBezTo>
                      <a:pt x="479" y="102"/>
                      <a:pt x="479" y="103"/>
                      <a:pt x="478" y="105"/>
                    </a:cubicBezTo>
                    <a:cubicBezTo>
                      <a:pt x="478" y="105"/>
                      <a:pt x="478" y="105"/>
                      <a:pt x="478" y="105"/>
                    </a:cubicBezTo>
                    <a:close/>
                    <a:moveTo>
                      <a:pt x="480" y="130"/>
                    </a:moveTo>
                    <a:cubicBezTo>
                      <a:pt x="480" y="130"/>
                      <a:pt x="479" y="130"/>
                      <a:pt x="479" y="130"/>
                    </a:cubicBezTo>
                    <a:cubicBezTo>
                      <a:pt x="479" y="129"/>
                      <a:pt x="479" y="128"/>
                      <a:pt x="479" y="127"/>
                    </a:cubicBezTo>
                    <a:cubicBezTo>
                      <a:pt x="479" y="128"/>
                      <a:pt x="480" y="128"/>
                      <a:pt x="480" y="129"/>
                    </a:cubicBezTo>
                    <a:cubicBezTo>
                      <a:pt x="480" y="129"/>
                      <a:pt x="480" y="130"/>
                      <a:pt x="480" y="130"/>
                    </a:cubicBezTo>
                    <a:close/>
                    <a:moveTo>
                      <a:pt x="486" y="74"/>
                    </a:moveTo>
                    <a:cubicBezTo>
                      <a:pt x="486" y="73"/>
                      <a:pt x="486" y="71"/>
                      <a:pt x="486" y="70"/>
                    </a:cubicBezTo>
                    <a:cubicBezTo>
                      <a:pt x="487" y="70"/>
                      <a:pt x="487" y="71"/>
                      <a:pt x="487" y="72"/>
                    </a:cubicBezTo>
                    <a:cubicBezTo>
                      <a:pt x="487" y="72"/>
                      <a:pt x="487" y="73"/>
                      <a:pt x="486" y="74"/>
                    </a:cubicBezTo>
                    <a:close/>
                    <a:moveTo>
                      <a:pt x="490" y="139"/>
                    </a:moveTo>
                    <a:cubicBezTo>
                      <a:pt x="490" y="140"/>
                      <a:pt x="490" y="141"/>
                      <a:pt x="490" y="142"/>
                    </a:cubicBezTo>
                    <a:cubicBezTo>
                      <a:pt x="490" y="142"/>
                      <a:pt x="490" y="141"/>
                      <a:pt x="490" y="139"/>
                    </a:cubicBezTo>
                    <a:cubicBezTo>
                      <a:pt x="490" y="138"/>
                      <a:pt x="490" y="137"/>
                      <a:pt x="491" y="136"/>
                    </a:cubicBezTo>
                    <a:cubicBezTo>
                      <a:pt x="491" y="137"/>
                      <a:pt x="491" y="137"/>
                      <a:pt x="491" y="137"/>
                    </a:cubicBezTo>
                    <a:cubicBezTo>
                      <a:pt x="491" y="138"/>
                      <a:pt x="490" y="139"/>
                      <a:pt x="490" y="139"/>
                    </a:cubicBezTo>
                    <a:close/>
                    <a:moveTo>
                      <a:pt x="492" y="122"/>
                    </a:moveTo>
                    <a:cubicBezTo>
                      <a:pt x="492" y="122"/>
                      <a:pt x="492" y="122"/>
                      <a:pt x="492" y="122"/>
                    </a:cubicBezTo>
                    <a:cubicBezTo>
                      <a:pt x="492" y="121"/>
                      <a:pt x="492" y="121"/>
                      <a:pt x="492" y="121"/>
                    </a:cubicBezTo>
                    <a:cubicBezTo>
                      <a:pt x="492" y="121"/>
                      <a:pt x="492" y="122"/>
                      <a:pt x="492" y="122"/>
                    </a:cubicBezTo>
                    <a:close/>
                    <a:moveTo>
                      <a:pt x="493" y="110"/>
                    </a:moveTo>
                    <a:cubicBezTo>
                      <a:pt x="492" y="112"/>
                      <a:pt x="491" y="114"/>
                      <a:pt x="491" y="116"/>
                    </a:cubicBezTo>
                    <a:cubicBezTo>
                      <a:pt x="490" y="116"/>
                      <a:pt x="490" y="117"/>
                      <a:pt x="490" y="117"/>
                    </a:cubicBezTo>
                    <a:cubicBezTo>
                      <a:pt x="490" y="113"/>
                      <a:pt x="489" y="108"/>
                      <a:pt x="489" y="104"/>
                    </a:cubicBezTo>
                    <a:cubicBezTo>
                      <a:pt x="490" y="101"/>
                      <a:pt x="491" y="98"/>
                      <a:pt x="492" y="96"/>
                    </a:cubicBezTo>
                    <a:cubicBezTo>
                      <a:pt x="492" y="95"/>
                      <a:pt x="492" y="95"/>
                      <a:pt x="492" y="95"/>
                    </a:cubicBezTo>
                    <a:cubicBezTo>
                      <a:pt x="492" y="98"/>
                      <a:pt x="493" y="101"/>
                      <a:pt x="493" y="104"/>
                    </a:cubicBezTo>
                    <a:cubicBezTo>
                      <a:pt x="493" y="106"/>
                      <a:pt x="493" y="108"/>
                      <a:pt x="493" y="110"/>
                    </a:cubicBezTo>
                    <a:close/>
                    <a:moveTo>
                      <a:pt x="494" y="99"/>
                    </a:moveTo>
                    <a:cubicBezTo>
                      <a:pt x="493" y="97"/>
                      <a:pt x="493" y="96"/>
                      <a:pt x="492" y="94"/>
                    </a:cubicBezTo>
                    <a:cubicBezTo>
                      <a:pt x="493" y="93"/>
                      <a:pt x="494" y="92"/>
                      <a:pt x="494" y="91"/>
                    </a:cubicBezTo>
                    <a:cubicBezTo>
                      <a:pt x="494" y="94"/>
                      <a:pt x="494" y="96"/>
                      <a:pt x="494" y="99"/>
                    </a:cubicBezTo>
                    <a:close/>
                    <a:moveTo>
                      <a:pt x="488" y="91"/>
                    </a:moveTo>
                    <a:cubicBezTo>
                      <a:pt x="488" y="89"/>
                      <a:pt x="488" y="88"/>
                      <a:pt x="488" y="87"/>
                    </a:cubicBezTo>
                    <a:cubicBezTo>
                      <a:pt x="489" y="83"/>
                      <a:pt x="490" y="80"/>
                      <a:pt x="491" y="76"/>
                    </a:cubicBezTo>
                    <a:cubicBezTo>
                      <a:pt x="493" y="78"/>
                      <a:pt x="494" y="80"/>
                      <a:pt x="495" y="82"/>
                    </a:cubicBezTo>
                    <a:cubicBezTo>
                      <a:pt x="492" y="85"/>
                      <a:pt x="490" y="88"/>
                      <a:pt x="488" y="91"/>
                    </a:cubicBezTo>
                    <a:close/>
                    <a:moveTo>
                      <a:pt x="495" y="79"/>
                    </a:moveTo>
                    <a:cubicBezTo>
                      <a:pt x="494" y="77"/>
                      <a:pt x="493" y="76"/>
                      <a:pt x="492" y="75"/>
                    </a:cubicBezTo>
                    <a:cubicBezTo>
                      <a:pt x="493" y="72"/>
                      <a:pt x="495" y="68"/>
                      <a:pt x="496" y="65"/>
                    </a:cubicBezTo>
                    <a:cubicBezTo>
                      <a:pt x="496" y="68"/>
                      <a:pt x="496" y="73"/>
                      <a:pt x="495" y="79"/>
                    </a:cubicBezTo>
                    <a:close/>
                    <a:moveTo>
                      <a:pt x="514" y="54"/>
                    </a:moveTo>
                    <a:cubicBezTo>
                      <a:pt x="513" y="56"/>
                      <a:pt x="512" y="58"/>
                      <a:pt x="512" y="61"/>
                    </a:cubicBezTo>
                    <a:cubicBezTo>
                      <a:pt x="508" y="65"/>
                      <a:pt x="505" y="69"/>
                      <a:pt x="501" y="74"/>
                    </a:cubicBezTo>
                    <a:cubicBezTo>
                      <a:pt x="504" y="67"/>
                      <a:pt x="509" y="60"/>
                      <a:pt x="514" y="54"/>
                    </a:cubicBezTo>
                    <a:close/>
                    <a:moveTo>
                      <a:pt x="499" y="89"/>
                    </a:moveTo>
                    <a:cubicBezTo>
                      <a:pt x="499" y="90"/>
                      <a:pt x="500" y="91"/>
                      <a:pt x="500" y="92"/>
                    </a:cubicBezTo>
                    <a:cubicBezTo>
                      <a:pt x="500" y="92"/>
                      <a:pt x="500" y="93"/>
                      <a:pt x="499" y="94"/>
                    </a:cubicBezTo>
                    <a:cubicBezTo>
                      <a:pt x="499" y="92"/>
                      <a:pt x="499" y="91"/>
                      <a:pt x="499" y="89"/>
                    </a:cubicBezTo>
                    <a:close/>
                    <a:moveTo>
                      <a:pt x="502" y="127"/>
                    </a:moveTo>
                    <a:cubicBezTo>
                      <a:pt x="501" y="125"/>
                      <a:pt x="501" y="124"/>
                      <a:pt x="500" y="122"/>
                    </a:cubicBezTo>
                    <a:cubicBezTo>
                      <a:pt x="500" y="117"/>
                      <a:pt x="500" y="111"/>
                      <a:pt x="500" y="105"/>
                    </a:cubicBezTo>
                    <a:cubicBezTo>
                      <a:pt x="501" y="104"/>
                      <a:pt x="502" y="102"/>
                      <a:pt x="503" y="101"/>
                    </a:cubicBezTo>
                    <a:cubicBezTo>
                      <a:pt x="502" y="102"/>
                      <a:pt x="501" y="103"/>
                      <a:pt x="500" y="105"/>
                    </a:cubicBezTo>
                    <a:cubicBezTo>
                      <a:pt x="500" y="102"/>
                      <a:pt x="499" y="99"/>
                      <a:pt x="499" y="96"/>
                    </a:cubicBezTo>
                    <a:cubicBezTo>
                      <a:pt x="500" y="95"/>
                      <a:pt x="500" y="94"/>
                      <a:pt x="501" y="93"/>
                    </a:cubicBezTo>
                    <a:cubicBezTo>
                      <a:pt x="502" y="95"/>
                      <a:pt x="503" y="97"/>
                      <a:pt x="503" y="100"/>
                    </a:cubicBezTo>
                    <a:cubicBezTo>
                      <a:pt x="503" y="100"/>
                      <a:pt x="503" y="100"/>
                      <a:pt x="503" y="101"/>
                    </a:cubicBezTo>
                    <a:cubicBezTo>
                      <a:pt x="503" y="101"/>
                      <a:pt x="503" y="100"/>
                      <a:pt x="503" y="100"/>
                    </a:cubicBezTo>
                    <a:cubicBezTo>
                      <a:pt x="504" y="101"/>
                      <a:pt x="504" y="102"/>
                      <a:pt x="505" y="103"/>
                    </a:cubicBezTo>
                    <a:cubicBezTo>
                      <a:pt x="503" y="112"/>
                      <a:pt x="502" y="120"/>
                      <a:pt x="502" y="127"/>
                    </a:cubicBezTo>
                    <a:close/>
                    <a:moveTo>
                      <a:pt x="503" y="87"/>
                    </a:moveTo>
                    <a:cubicBezTo>
                      <a:pt x="503" y="86"/>
                      <a:pt x="504" y="84"/>
                      <a:pt x="505" y="83"/>
                    </a:cubicBezTo>
                    <a:cubicBezTo>
                      <a:pt x="504" y="84"/>
                      <a:pt x="503" y="86"/>
                      <a:pt x="502" y="87"/>
                    </a:cubicBezTo>
                    <a:cubicBezTo>
                      <a:pt x="501" y="86"/>
                      <a:pt x="500" y="85"/>
                      <a:pt x="499" y="83"/>
                    </a:cubicBezTo>
                    <a:cubicBezTo>
                      <a:pt x="503" y="78"/>
                      <a:pt x="507" y="72"/>
                      <a:pt x="511" y="67"/>
                    </a:cubicBezTo>
                    <a:cubicBezTo>
                      <a:pt x="510" y="72"/>
                      <a:pt x="509" y="76"/>
                      <a:pt x="508" y="81"/>
                    </a:cubicBezTo>
                    <a:cubicBezTo>
                      <a:pt x="508" y="80"/>
                      <a:pt x="507" y="79"/>
                      <a:pt x="507" y="79"/>
                    </a:cubicBezTo>
                    <a:cubicBezTo>
                      <a:pt x="507" y="78"/>
                      <a:pt x="508" y="77"/>
                      <a:pt x="509" y="75"/>
                    </a:cubicBezTo>
                    <a:cubicBezTo>
                      <a:pt x="508" y="76"/>
                      <a:pt x="507" y="77"/>
                      <a:pt x="507" y="79"/>
                    </a:cubicBezTo>
                    <a:cubicBezTo>
                      <a:pt x="506" y="78"/>
                      <a:pt x="506" y="77"/>
                      <a:pt x="505" y="77"/>
                    </a:cubicBezTo>
                    <a:cubicBezTo>
                      <a:pt x="506" y="78"/>
                      <a:pt x="506" y="79"/>
                      <a:pt x="506" y="79"/>
                    </a:cubicBezTo>
                    <a:cubicBezTo>
                      <a:pt x="506" y="80"/>
                      <a:pt x="505" y="81"/>
                      <a:pt x="505" y="83"/>
                    </a:cubicBezTo>
                    <a:cubicBezTo>
                      <a:pt x="505" y="82"/>
                      <a:pt x="506" y="81"/>
                      <a:pt x="506" y="80"/>
                    </a:cubicBezTo>
                    <a:cubicBezTo>
                      <a:pt x="507" y="81"/>
                      <a:pt x="507" y="82"/>
                      <a:pt x="508" y="84"/>
                    </a:cubicBezTo>
                    <a:cubicBezTo>
                      <a:pt x="507" y="87"/>
                      <a:pt x="507" y="90"/>
                      <a:pt x="506" y="93"/>
                    </a:cubicBezTo>
                    <a:cubicBezTo>
                      <a:pt x="505" y="91"/>
                      <a:pt x="504" y="89"/>
                      <a:pt x="503" y="87"/>
                    </a:cubicBezTo>
                    <a:close/>
                    <a:moveTo>
                      <a:pt x="508" y="144"/>
                    </a:moveTo>
                    <a:cubicBezTo>
                      <a:pt x="507" y="144"/>
                      <a:pt x="507" y="143"/>
                      <a:pt x="507" y="143"/>
                    </a:cubicBezTo>
                    <a:cubicBezTo>
                      <a:pt x="507" y="140"/>
                      <a:pt x="507" y="136"/>
                      <a:pt x="508" y="131"/>
                    </a:cubicBezTo>
                    <a:cubicBezTo>
                      <a:pt x="509" y="128"/>
                      <a:pt x="509" y="126"/>
                      <a:pt x="509" y="125"/>
                    </a:cubicBezTo>
                    <a:cubicBezTo>
                      <a:pt x="509" y="125"/>
                      <a:pt x="509" y="124"/>
                      <a:pt x="509" y="124"/>
                    </a:cubicBezTo>
                    <a:cubicBezTo>
                      <a:pt x="509" y="124"/>
                      <a:pt x="508" y="124"/>
                      <a:pt x="508" y="124"/>
                    </a:cubicBezTo>
                    <a:cubicBezTo>
                      <a:pt x="508" y="122"/>
                      <a:pt x="508" y="120"/>
                      <a:pt x="509" y="118"/>
                    </a:cubicBezTo>
                    <a:cubicBezTo>
                      <a:pt x="509" y="121"/>
                      <a:pt x="510" y="125"/>
                      <a:pt x="510" y="128"/>
                    </a:cubicBezTo>
                    <a:cubicBezTo>
                      <a:pt x="509" y="136"/>
                      <a:pt x="508" y="141"/>
                      <a:pt x="508" y="144"/>
                    </a:cubicBezTo>
                    <a:close/>
                    <a:moveTo>
                      <a:pt x="514" y="107"/>
                    </a:moveTo>
                    <a:cubicBezTo>
                      <a:pt x="513" y="105"/>
                      <a:pt x="512" y="102"/>
                      <a:pt x="510" y="100"/>
                    </a:cubicBezTo>
                    <a:cubicBezTo>
                      <a:pt x="511" y="97"/>
                      <a:pt x="511" y="95"/>
                      <a:pt x="511" y="93"/>
                    </a:cubicBezTo>
                    <a:cubicBezTo>
                      <a:pt x="512" y="96"/>
                      <a:pt x="514" y="99"/>
                      <a:pt x="515" y="102"/>
                    </a:cubicBezTo>
                    <a:cubicBezTo>
                      <a:pt x="515" y="104"/>
                      <a:pt x="514" y="105"/>
                      <a:pt x="514" y="107"/>
                    </a:cubicBezTo>
                    <a:close/>
                    <a:moveTo>
                      <a:pt x="515" y="159"/>
                    </a:moveTo>
                    <a:cubicBezTo>
                      <a:pt x="516" y="159"/>
                      <a:pt x="516" y="159"/>
                      <a:pt x="516" y="159"/>
                    </a:cubicBezTo>
                    <a:cubicBezTo>
                      <a:pt x="516" y="159"/>
                      <a:pt x="516" y="159"/>
                      <a:pt x="516" y="159"/>
                    </a:cubicBezTo>
                    <a:cubicBezTo>
                      <a:pt x="516" y="159"/>
                      <a:pt x="515" y="159"/>
                      <a:pt x="515" y="159"/>
                    </a:cubicBezTo>
                    <a:close/>
                    <a:moveTo>
                      <a:pt x="516" y="96"/>
                    </a:moveTo>
                    <a:cubicBezTo>
                      <a:pt x="515" y="93"/>
                      <a:pt x="514" y="91"/>
                      <a:pt x="512" y="88"/>
                    </a:cubicBezTo>
                    <a:cubicBezTo>
                      <a:pt x="515" y="85"/>
                      <a:pt x="517" y="82"/>
                      <a:pt x="518" y="79"/>
                    </a:cubicBezTo>
                    <a:cubicBezTo>
                      <a:pt x="518" y="84"/>
                      <a:pt x="517" y="90"/>
                      <a:pt x="516" y="96"/>
                    </a:cubicBezTo>
                    <a:close/>
                    <a:moveTo>
                      <a:pt x="519" y="75"/>
                    </a:moveTo>
                    <a:cubicBezTo>
                      <a:pt x="517" y="78"/>
                      <a:pt x="514" y="82"/>
                      <a:pt x="512" y="86"/>
                    </a:cubicBezTo>
                    <a:cubicBezTo>
                      <a:pt x="513" y="77"/>
                      <a:pt x="514" y="68"/>
                      <a:pt x="515" y="61"/>
                    </a:cubicBezTo>
                    <a:cubicBezTo>
                      <a:pt x="517" y="58"/>
                      <a:pt x="519" y="55"/>
                      <a:pt x="521" y="53"/>
                    </a:cubicBezTo>
                    <a:cubicBezTo>
                      <a:pt x="521" y="58"/>
                      <a:pt x="520" y="66"/>
                      <a:pt x="519" y="75"/>
                    </a:cubicBezTo>
                    <a:close/>
                    <a:moveTo>
                      <a:pt x="526" y="139"/>
                    </a:moveTo>
                    <a:cubicBezTo>
                      <a:pt x="526" y="139"/>
                      <a:pt x="526" y="139"/>
                      <a:pt x="526" y="139"/>
                    </a:cubicBezTo>
                    <a:cubicBezTo>
                      <a:pt x="526" y="138"/>
                      <a:pt x="526" y="138"/>
                      <a:pt x="526" y="138"/>
                    </a:cubicBezTo>
                    <a:cubicBezTo>
                      <a:pt x="526" y="138"/>
                      <a:pt x="526" y="138"/>
                      <a:pt x="526" y="138"/>
                    </a:cubicBezTo>
                    <a:cubicBezTo>
                      <a:pt x="526" y="139"/>
                      <a:pt x="526" y="139"/>
                      <a:pt x="526" y="139"/>
                    </a:cubicBezTo>
                    <a:close/>
                    <a:moveTo>
                      <a:pt x="551" y="137"/>
                    </a:moveTo>
                    <a:cubicBezTo>
                      <a:pt x="551" y="136"/>
                      <a:pt x="550" y="135"/>
                      <a:pt x="550" y="133"/>
                    </a:cubicBezTo>
                    <a:cubicBezTo>
                      <a:pt x="550" y="132"/>
                      <a:pt x="550" y="130"/>
                      <a:pt x="550" y="128"/>
                    </a:cubicBezTo>
                    <a:cubicBezTo>
                      <a:pt x="551" y="131"/>
                      <a:pt x="551" y="133"/>
                      <a:pt x="552" y="135"/>
                    </a:cubicBezTo>
                    <a:cubicBezTo>
                      <a:pt x="552" y="136"/>
                      <a:pt x="552" y="137"/>
                      <a:pt x="551" y="137"/>
                    </a:cubicBezTo>
                    <a:close/>
                    <a:moveTo>
                      <a:pt x="558" y="99"/>
                    </a:moveTo>
                    <a:cubicBezTo>
                      <a:pt x="556" y="95"/>
                      <a:pt x="554" y="92"/>
                      <a:pt x="552" y="90"/>
                    </a:cubicBezTo>
                    <a:cubicBezTo>
                      <a:pt x="554" y="93"/>
                      <a:pt x="556" y="97"/>
                      <a:pt x="557" y="101"/>
                    </a:cubicBezTo>
                    <a:cubicBezTo>
                      <a:pt x="556" y="110"/>
                      <a:pt x="555" y="118"/>
                      <a:pt x="554" y="125"/>
                    </a:cubicBezTo>
                    <a:cubicBezTo>
                      <a:pt x="553" y="122"/>
                      <a:pt x="552" y="119"/>
                      <a:pt x="551" y="116"/>
                    </a:cubicBezTo>
                    <a:cubicBezTo>
                      <a:pt x="551" y="102"/>
                      <a:pt x="552" y="86"/>
                      <a:pt x="553" y="72"/>
                    </a:cubicBezTo>
                    <a:cubicBezTo>
                      <a:pt x="556" y="75"/>
                      <a:pt x="558" y="79"/>
                      <a:pt x="560" y="82"/>
                    </a:cubicBezTo>
                    <a:cubicBezTo>
                      <a:pt x="559" y="88"/>
                      <a:pt x="558" y="93"/>
                      <a:pt x="558" y="99"/>
                    </a:cubicBezTo>
                    <a:close/>
                    <a:moveTo>
                      <a:pt x="561" y="142"/>
                    </a:moveTo>
                    <a:cubicBezTo>
                      <a:pt x="561" y="134"/>
                      <a:pt x="562" y="127"/>
                      <a:pt x="562" y="121"/>
                    </a:cubicBezTo>
                    <a:cubicBezTo>
                      <a:pt x="563" y="123"/>
                      <a:pt x="563" y="125"/>
                      <a:pt x="563" y="127"/>
                    </a:cubicBezTo>
                    <a:cubicBezTo>
                      <a:pt x="562" y="136"/>
                      <a:pt x="561" y="142"/>
                      <a:pt x="561" y="142"/>
                    </a:cubicBezTo>
                    <a:close/>
                    <a:moveTo>
                      <a:pt x="564" y="144"/>
                    </a:moveTo>
                    <a:cubicBezTo>
                      <a:pt x="564" y="142"/>
                      <a:pt x="564" y="140"/>
                      <a:pt x="565" y="137"/>
                    </a:cubicBezTo>
                    <a:cubicBezTo>
                      <a:pt x="565" y="138"/>
                      <a:pt x="565" y="138"/>
                      <a:pt x="565" y="138"/>
                    </a:cubicBezTo>
                    <a:cubicBezTo>
                      <a:pt x="564" y="142"/>
                      <a:pt x="564" y="144"/>
                      <a:pt x="564" y="144"/>
                    </a:cubicBezTo>
                    <a:close/>
                    <a:moveTo>
                      <a:pt x="563" y="110"/>
                    </a:moveTo>
                    <a:cubicBezTo>
                      <a:pt x="563" y="103"/>
                      <a:pt x="564" y="96"/>
                      <a:pt x="564" y="90"/>
                    </a:cubicBezTo>
                    <a:cubicBezTo>
                      <a:pt x="566" y="93"/>
                      <a:pt x="567" y="96"/>
                      <a:pt x="568" y="99"/>
                    </a:cubicBezTo>
                    <a:cubicBezTo>
                      <a:pt x="567" y="105"/>
                      <a:pt x="566" y="111"/>
                      <a:pt x="565" y="116"/>
                    </a:cubicBezTo>
                    <a:cubicBezTo>
                      <a:pt x="564" y="114"/>
                      <a:pt x="564" y="112"/>
                      <a:pt x="563" y="110"/>
                    </a:cubicBezTo>
                    <a:close/>
                    <a:moveTo>
                      <a:pt x="568" y="124"/>
                    </a:moveTo>
                    <a:cubicBezTo>
                      <a:pt x="568" y="123"/>
                      <a:pt x="567" y="122"/>
                      <a:pt x="567" y="121"/>
                    </a:cubicBezTo>
                    <a:cubicBezTo>
                      <a:pt x="568" y="115"/>
                      <a:pt x="568" y="109"/>
                      <a:pt x="569" y="103"/>
                    </a:cubicBezTo>
                    <a:cubicBezTo>
                      <a:pt x="570" y="105"/>
                      <a:pt x="570" y="107"/>
                      <a:pt x="571" y="109"/>
                    </a:cubicBezTo>
                    <a:cubicBezTo>
                      <a:pt x="570" y="114"/>
                      <a:pt x="569" y="119"/>
                      <a:pt x="568" y="124"/>
                    </a:cubicBezTo>
                    <a:close/>
                    <a:moveTo>
                      <a:pt x="574" y="146"/>
                    </a:moveTo>
                    <a:cubicBezTo>
                      <a:pt x="574" y="145"/>
                      <a:pt x="574" y="145"/>
                      <a:pt x="574" y="145"/>
                    </a:cubicBezTo>
                    <a:cubicBezTo>
                      <a:pt x="574" y="144"/>
                      <a:pt x="574" y="143"/>
                      <a:pt x="574" y="142"/>
                    </a:cubicBezTo>
                    <a:cubicBezTo>
                      <a:pt x="574" y="142"/>
                      <a:pt x="574" y="143"/>
                      <a:pt x="574" y="144"/>
                    </a:cubicBezTo>
                    <a:cubicBezTo>
                      <a:pt x="574" y="145"/>
                      <a:pt x="574" y="145"/>
                      <a:pt x="574" y="146"/>
                    </a:cubicBezTo>
                    <a:close/>
                    <a:moveTo>
                      <a:pt x="597" y="118"/>
                    </a:moveTo>
                    <a:cubicBezTo>
                      <a:pt x="596" y="114"/>
                      <a:pt x="595" y="111"/>
                      <a:pt x="593" y="107"/>
                    </a:cubicBezTo>
                    <a:cubicBezTo>
                      <a:pt x="593" y="96"/>
                      <a:pt x="593" y="84"/>
                      <a:pt x="593" y="74"/>
                    </a:cubicBezTo>
                    <a:cubicBezTo>
                      <a:pt x="593" y="70"/>
                      <a:pt x="593" y="67"/>
                      <a:pt x="592" y="65"/>
                    </a:cubicBezTo>
                    <a:cubicBezTo>
                      <a:pt x="593" y="74"/>
                      <a:pt x="597" y="84"/>
                      <a:pt x="600" y="94"/>
                    </a:cubicBezTo>
                    <a:cubicBezTo>
                      <a:pt x="599" y="102"/>
                      <a:pt x="598" y="110"/>
                      <a:pt x="597" y="118"/>
                    </a:cubicBezTo>
                    <a:close/>
                    <a:moveTo>
                      <a:pt x="626" y="124"/>
                    </a:moveTo>
                    <a:cubicBezTo>
                      <a:pt x="626" y="122"/>
                      <a:pt x="625" y="120"/>
                      <a:pt x="625" y="117"/>
                    </a:cubicBezTo>
                    <a:cubicBezTo>
                      <a:pt x="626" y="109"/>
                      <a:pt x="627" y="100"/>
                      <a:pt x="627" y="92"/>
                    </a:cubicBezTo>
                    <a:cubicBezTo>
                      <a:pt x="629" y="96"/>
                      <a:pt x="630" y="100"/>
                      <a:pt x="630" y="104"/>
                    </a:cubicBezTo>
                    <a:cubicBezTo>
                      <a:pt x="629" y="111"/>
                      <a:pt x="627" y="118"/>
                      <a:pt x="626" y="124"/>
                    </a:cubicBezTo>
                    <a:close/>
                    <a:moveTo>
                      <a:pt x="667" y="133"/>
                    </a:moveTo>
                    <a:cubicBezTo>
                      <a:pt x="666" y="130"/>
                      <a:pt x="665" y="126"/>
                      <a:pt x="664" y="122"/>
                    </a:cubicBezTo>
                    <a:cubicBezTo>
                      <a:pt x="664" y="112"/>
                      <a:pt x="665" y="100"/>
                      <a:pt x="665" y="88"/>
                    </a:cubicBezTo>
                    <a:cubicBezTo>
                      <a:pt x="667" y="96"/>
                      <a:pt x="669" y="104"/>
                      <a:pt x="670" y="111"/>
                    </a:cubicBezTo>
                    <a:cubicBezTo>
                      <a:pt x="670" y="117"/>
                      <a:pt x="670" y="117"/>
                      <a:pt x="670" y="117"/>
                    </a:cubicBezTo>
                    <a:cubicBezTo>
                      <a:pt x="668" y="123"/>
                      <a:pt x="667" y="129"/>
                      <a:pt x="667" y="133"/>
                    </a:cubicBezTo>
                    <a:close/>
                    <a:moveTo>
                      <a:pt x="679" y="110"/>
                    </a:moveTo>
                    <a:cubicBezTo>
                      <a:pt x="679" y="113"/>
                      <a:pt x="679" y="116"/>
                      <a:pt x="679" y="119"/>
                    </a:cubicBezTo>
                    <a:cubicBezTo>
                      <a:pt x="678" y="122"/>
                      <a:pt x="678" y="124"/>
                      <a:pt x="677" y="127"/>
                    </a:cubicBezTo>
                    <a:cubicBezTo>
                      <a:pt x="677" y="119"/>
                      <a:pt x="676" y="111"/>
                      <a:pt x="675" y="104"/>
                    </a:cubicBezTo>
                    <a:cubicBezTo>
                      <a:pt x="676" y="98"/>
                      <a:pt x="676" y="91"/>
                      <a:pt x="677" y="86"/>
                    </a:cubicBezTo>
                    <a:cubicBezTo>
                      <a:pt x="679" y="93"/>
                      <a:pt x="679" y="102"/>
                      <a:pt x="679" y="110"/>
                    </a:cubicBezTo>
                    <a:close/>
                    <a:moveTo>
                      <a:pt x="689" y="142"/>
                    </a:moveTo>
                    <a:cubicBezTo>
                      <a:pt x="689" y="142"/>
                      <a:pt x="689" y="141"/>
                      <a:pt x="690" y="138"/>
                    </a:cubicBezTo>
                    <a:cubicBezTo>
                      <a:pt x="691" y="120"/>
                      <a:pt x="690" y="96"/>
                      <a:pt x="689" y="77"/>
                    </a:cubicBezTo>
                    <a:cubicBezTo>
                      <a:pt x="691" y="81"/>
                      <a:pt x="693" y="86"/>
                      <a:pt x="694" y="92"/>
                    </a:cubicBezTo>
                    <a:cubicBezTo>
                      <a:pt x="692" y="108"/>
                      <a:pt x="690" y="129"/>
                      <a:pt x="690" y="138"/>
                    </a:cubicBezTo>
                    <a:cubicBezTo>
                      <a:pt x="690" y="139"/>
                      <a:pt x="689" y="141"/>
                      <a:pt x="689" y="142"/>
                    </a:cubicBezTo>
                    <a:close/>
                    <a:moveTo>
                      <a:pt x="693" y="129"/>
                    </a:moveTo>
                    <a:cubicBezTo>
                      <a:pt x="693" y="119"/>
                      <a:pt x="694" y="107"/>
                      <a:pt x="695" y="97"/>
                    </a:cubicBezTo>
                    <a:cubicBezTo>
                      <a:pt x="695" y="100"/>
                      <a:pt x="695" y="103"/>
                      <a:pt x="695" y="106"/>
                    </a:cubicBezTo>
                    <a:cubicBezTo>
                      <a:pt x="695" y="114"/>
                      <a:pt x="694" y="121"/>
                      <a:pt x="693" y="129"/>
                    </a:cubicBezTo>
                    <a:close/>
                    <a:moveTo>
                      <a:pt x="705" y="125"/>
                    </a:moveTo>
                    <a:cubicBezTo>
                      <a:pt x="705" y="120"/>
                      <a:pt x="705" y="113"/>
                      <a:pt x="705" y="107"/>
                    </a:cubicBezTo>
                    <a:cubicBezTo>
                      <a:pt x="705" y="114"/>
                      <a:pt x="705" y="120"/>
                      <a:pt x="705" y="125"/>
                    </a:cubicBezTo>
                    <a:close/>
                    <a:moveTo>
                      <a:pt x="720" y="112"/>
                    </a:moveTo>
                    <a:cubicBezTo>
                      <a:pt x="720" y="105"/>
                      <a:pt x="720" y="98"/>
                      <a:pt x="719" y="91"/>
                    </a:cubicBezTo>
                    <a:cubicBezTo>
                      <a:pt x="720" y="95"/>
                      <a:pt x="720" y="99"/>
                      <a:pt x="720" y="103"/>
                    </a:cubicBezTo>
                    <a:cubicBezTo>
                      <a:pt x="720" y="106"/>
                      <a:pt x="720" y="109"/>
                      <a:pt x="720" y="112"/>
                    </a:cubicBezTo>
                    <a:close/>
                    <a:moveTo>
                      <a:pt x="730" y="129"/>
                    </a:moveTo>
                    <a:cubicBezTo>
                      <a:pt x="730" y="129"/>
                      <a:pt x="730" y="129"/>
                      <a:pt x="730" y="130"/>
                    </a:cubicBezTo>
                    <a:cubicBezTo>
                      <a:pt x="729" y="132"/>
                      <a:pt x="728" y="134"/>
                      <a:pt x="728" y="137"/>
                    </a:cubicBezTo>
                    <a:cubicBezTo>
                      <a:pt x="728" y="136"/>
                      <a:pt x="728" y="136"/>
                      <a:pt x="728" y="136"/>
                    </a:cubicBezTo>
                    <a:cubicBezTo>
                      <a:pt x="728" y="134"/>
                      <a:pt x="729" y="132"/>
                      <a:pt x="730" y="130"/>
                    </a:cubicBezTo>
                    <a:cubicBezTo>
                      <a:pt x="730" y="129"/>
                      <a:pt x="730" y="129"/>
                      <a:pt x="730" y="129"/>
                    </a:cubicBezTo>
                    <a:cubicBezTo>
                      <a:pt x="730" y="129"/>
                      <a:pt x="730" y="129"/>
                      <a:pt x="730" y="129"/>
                    </a:cubicBezTo>
                    <a:close/>
                    <a:moveTo>
                      <a:pt x="767" y="130"/>
                    </a:moveTo>
                    <a:cubicBezTo>
                      <a:pt x="766" y="132"/>
                      <a:pt x="765" y="134"/>
                      <a:pt x="765" y="136"/>
                    </a:cubicBezTo>
                    <a:cubicBezTo>
                      <a:pt x="764" y="131"/>
                      <a:pt x="764" y="126"/>
                      <a:pt x="764" y="121"/>
                    </a:cubicBezTo>
                    <a:cubicBezTo>
                      <a:pt x="766" y="115"/>
                      <a:pt x="768" y="110"/>
                      <a:pt x="769" y="104"/>
                    </a:cubicBezTo>
                    <a:cubicBezTo>
                      <a:pt x="768" y="114"/>
                      <a:pt x="767" y="123"/>
                      <a:pt x="767" y="130"/>
                    </a:cubicBezTo>
                    <a:close/>
                    <a:moveTo>
                      <a:pt x="782" y="124"/>
                    </a:moveTo>
                    <a:cubicBezTo>
                      <a:pt x="782" y="110"/>
                      <a:pt x="784" y="94"/>
                      <a:pt x="785" y="83"/>
                    </a:cubicBezTo>
                    <a:cubicBezTo>
                      <a:pt x="785" y="87"/>
                      <a:pt x="785" y="91"/>
                      <a:pt x="785" y="95"/>
                    </a:cubicBezTo>
                    <a:cubicBezTo>
                      <a:pt x="785" y="105"/>
                      <a:pt x="784" y="114"/>
                      <a:pt x="782" y="124"/>
                    </a:cubicBezTo>
                    <a:close/>
                    <a:moveTo>
                      <a:pt x="799" y="160"/>
                    </a:moveTo>
                    <a:cubicBezTo>
                      <a:pt x="799" y="159"/>
                      <a:pt x="799" y="159"/>
                      <a:pt x="799" y="159"/>
                    </a:cubicBezTo>
                    <a:cubicBezTo>
                      <a:pt x="799" y="159"/>
                      <a:pt x="799" y="159"/>
                      <a:pt x="799" y="159"/>
                    </a:cubicBezTo>
                    <a:cubicBezTo>
                      <a:pt x="799" y="159"/>
                      <a:pt x="799" y="159"/>
                      <a:pt x="799" y="160"/>
                    </a:cubicBezTo>
                    <a:close/>
                    <a:moveTo>
                      <a:pt x="811" y="116"/>
                    </a:moveTo>
                    <a:cubicBezTo>
                      <a:pt x="810" y="121"/>
                      <a:pt x="808" y="127"/>
                      <a:pt x="806" y="132"/>
                    </a:cubicBezTo>
                    <a:cubicBezTo>
                      <a:pt x="806" y="127"/>
                      <a:pt x="806" y="121"/>
                      <a:pt x="806" y="115"/>
                    </a:cubicBezTo>
                    <a:cubicBezTo>
                      <a:pt x="807" y="110"/>
                      <a:pt x="808" y="104"/>
                      <a:pt x="808" y="98"/>
                    </a:cubicBezTo>
                    <a:cubicBezTo>
                      <a:pt x="808" y="95"/>
                      <a:pt x="807" y="92"/>
                      <a:pt x="807" y="89"/>
                    </a:cubicBezTo>
                    <a:cubicBezTo>
                      <a:pt x="808" y="78"/>
                      <a:pt x="809" y="68"/>
                      <a:pt x="810" y="60"/>
                    </a:cubicBezTo>
                    <a:cubicBezTo>
                      <a:pt x="813" y="68"/>
                      <a:pt x="815" y="78"/>
                      <a:pt x="815" y="87"/>
                    </a:cubicBezTo>
                    <a:cubicBezTo>
                      <a:pt x="814" y="95"/>
                      <a:pt x="813" y="106"/>
                      <a:pt x="811" y="116"/>
                    </a:cubicBezTo>
                    <a:close/>
                    <a:moveTo>
                      <a:pt x="819" y="136"/>
                    </a:moveTo>
                    <a:cubicBezTo>
                      <a:pt x="819" y="137"/>
                      <a:pt x="819" y="138"/>
                      <a:pt x="818" y="139"/>
                    </a:cubicBezTo>
                    <a:cubicBezTo>
                      <a:pt x="818" y="137"/>
                      <a:pt x="818" y="135"/>
                      <a:pt x="818" y="133"/>
                    </a:cubicBezTo>
                    <a:cubicBezTo>
                      <a:pt x="819" y="130"/>
                      <a:pt x="819" y="128"/>
                      <a:pt x="820" y="125"/>
                    </a:cubicBezTo>
                    <a:cubicBezTo>
                      <a:pt x="820" y="129"/>
                      <a:pt x="819" y="133"/>
                      <a:pt x="819" y="136"/>
                    </a:cubicBezTo>
                    <a:close/>
                    <a:moveTo>
                      <a:pt x="835" y="126"/>
                    </a:moveTo>
                    <a:cubicBezTo>
                      <a:pt x="834" y="113"/>
                      <a:pt x="834" y="96"/>
                      <a:pt x="834" y="84"/>
                    </a:cubicBezTo>
                    <a:cubicBezTo>
                      <a:pt x="838" y="90"/>
                      <a:pt x="840" y="100"/>
                      <a:pt x="840" y="104"/>
                    </a:cubicBezTo>
                    <a:cubicBezTo>
                      <a:pt x="840" y="110"/>
                      <a:pt x="838" y="118"/>
                      <a:pt x="835" y="126"/>
                    </a:cubicBezTo>
                    <a:close/>
                    <a:moveTo>
                      <a:pt x="846" y="128"/>
                    </a:moveTo>
                    <a:cubicBezTo>
                      <a:pt x="848" y="113"/>
                      <a:pt x="847" y="91"/>
                      <a:pt x="847" y="76"/>
                    </a:cubicBezTo>
                    <a:cubicBezTo>
                      <a:pt x="849" y="83"/>
                      <a:pt x="851" y="90"/>
                      <a:pt x="851" y="96"/>
                    </a:cubicBezTo>
                    <a:cubicBezTo>
                      <a:pt x="851" y="107"/>
                      <a:pt x="849" y="117"/>
                      <a:pt x="846" y="128"/>
                    </a:cubicBezTo>
                    <a:close/>
                    <a:moveTo>
                      <a:pt x="886" y="112"/>
                    </a:moveTo>
                    <a:cubicBezTo>
                      <a:pt x="886" y="110"/>
                      <a:pt x="886" y="108"/>
                      <a:pt x="886" y="106"/>
                    </a:cubicBezTo>
                    <a:cubicBezTo>
                      <a:pt x="886" y="108"/>
                      <a:pt x="885" y="112"/>
                      <a:pt x="885" y="115"/>
                    </a:cubicBezTo>
                    <a:cubicBezTo>
                      <a:pt x="880" y="131"/>
                      <a:pt x="876" y="144"/>
                      <a:pt x="876" y="144"/>
                    </a:cubicBezTo>
                    <a:cubicBezTo>
                      <a:pt x="877" y="133"/>
                      <a:pt x="881" y="110"/>
                      <a:pt x="886" y="86"/>
                    </a:cubicBezTo>
                    <a:cubicBezTo>
                      <a:pt x="888" y="90"/>
                      <a:pt x="889" y="95"/>
                      <a:pt x="890" y="99"/>
                    </a:cubicBezTo>
                    <a:cubicBezTo>
                      <a:pt x="888" y="103"/>
                      <a:pt x="887" y="108"/>
                      <a:pt x="886" y="112"/>
                    </a:cubicBezTo>
                    <a:close/>
                    <a:moveTo>
                      <a:pt x="899" y="133"/>
                    </a:moveTo>
                    <a:cubicBezTo>
                      <a:pt x="899" y="133"/>
                      <a:pt x="899" y="134"/>
                      <a:pt x="898" y="134"/>
                    </a:cubicBezTo>
                    <a:cubicBezTo>
                      <a:pt x="898" y="134"/>
                      <a:pt x="898" y="134"/>
                      <a:pt x="898" y="134"/>
                    </a:cubicBezTo>
                    <a:cubicBezTo>
                      <a:pt x="898" y="134"/>
                      <a:pt x="899" y="133"/>
                      <a:pt x="899" y="133"/>
                    </a:cubicBezTo>
                    <a:cubicBezTo>
                      <a:pt x="899" y="126"/>
                      <a:pt x="900" y="117"/>
                      <a:pt x="901" y="107"/>
                    </a:cubicBezTo>
                    <a:cubicBezTo>
                      <a:pt x="901" y="110"/>
                      <a:pt x="901" y="114"/>
                      <a:pt x="901" y="117"/>
                    </a:cubicBezTo>
                    <a:cubicBezTo>
                      <a:pt x="900" y="123"/>
                      <a:pt x="899" y="129"/>
                      <a:pt x="899" y="133"/>
                    </a:cubicBezTo>
                    <a:close/>
                    <a:moveTo>
                      <a:pt x="903" y="159"/>
                    </a:moveTo>
                    <a:cubicBezTo>
                      <a:pt x="903" y="159"/>
                      <a:pt x="903" y="159"/>
                      <a:pt x="903" y="159"/>
                    </a:cubicBezTo>
                    <a:cubicBezTo>
                      <a:pt x="903" y="159"/>
                      <a:pt x="903" y="159"/>
                      <a:pt x="903" y="159"/>
                    </a:cubicBezTo>
                    <a:cubicBezTo>
                      <a:pt x="903" y="159"/>
                      <a:pt x="903" y="159"/>
                      <a:pt x="903" y="159"/>
                    </a:cubicBezTo>
                    <a:close/>
                    <a:moveTo>
                      <a:pt x="944" y="143"/>
                    </a:moveTo>
                    <a:cubicBezTo>
                      <a:pt x="944" y="142"/>
                      <a:pt x="944" y="142"/>
                      <a:pt x="944" y="141"/>
                    </a:cubicBezTo>
                    <a:cubicBezTo>
                      <a:pt x="944" y="135"/>
                      <a:pt x="945" y="127"/>
                      <a:pt x="946" y="117"/>
                    </a:cubicBezTo>
                    <a:cubicBezTo>
                      <a:pt x="946" y="121"/>
                      <a:pt x="946" y="125"/>
                      <a:pt x="946" y="129"/>
                    </a:cubicBezTo>
                    <a:cubicBezTo>
                      <a:pt x="945" y="135"/>
                      <a:pt x="945" y="139"/>
                      <a:pt x="944" y="143"/>
                    </a:cubicBezTo>
                    <a:close/>
                    <a:moveTo>
                      <a:pt x="948" y="117"/>
                    </a:moveTo>
                    <a:cubicBezTo>
                      <a:pt x="947" y="115"/>
                      <a:pt x="947" y="113"/>
                      <a:pt x="946" y="111"/>
                    </a:cubicBezTo>
                    <a:cubicBezTo>
                      <a:pt x="946" y="108"/>
                      <a:pt x="947" y="104"/>
                      <a:pt x="947" y="100"/>
                    </a:cubicBezTo>
                    <a:cubicBezTo>
                      <a:pt x="948" y="103"/>
                      <a:pt x="948" y="106"/>
                      <a:pt x="949" y="108"/>
                    </a:cubicBezTo>
                    <a:cubicBezTo>
                      <a:pt x="948" y="111"/>
                      <a:pt x="948" y="114"/>
                      <a:pt x="948" y="117"/>
                    </a:cubicBezTo>
                    <a:close/>
                    <a:moveTo>
                      <a:pt x="956" y="133"/>
                    </a:moveTo>
                    <a:cubicBezTo>
                      <a:pt x="956" y="133"/>
                      <a:pt x="956" y="133"/>
                      <a:pt x="956" y="133"/>
                    </a:cubicBezTo>
                    <a:cubicBezTo>
                      <a:pt x="957" y="130"/>
                      <a:pt x="957" y="127"/>
                      <a:pt x="957" y="124"/>
                    </a:cubicBezTo>
                    <a:cubicBezTo>
                      <a:pt x="957" y="125"/>
                      <a:pt x="957" y="126"/>
                      <a:pt x="957" y="128"/>
                    </a:cubicBezTo>
                    <a:cubicBezTo>
                      <a:pt x="957" y="130"/>
                      <a:pt x="957" y="131"/>
                      <a:pt x="956" y="133"/>
                    </a:cubicBezTo>
                    <a:close/>
                    <a:moveTo>
                      <a:pt x="993" y="142"/>
                    </a:moveTo>
                    <a:cubicBezTo>
                      <a:pt x="993" y="139"/>
                      <a:pt x="993" y="134"/>
                      <a:pt x="993" y="128"/>
                    </a:cubicBezTo>
                    <a:cubicBezTo>
                      <a:pt x="993" y="130"/>
                      <a:pt x="994" y="132"/>
                      <a:pt x="994" y="133"/>
                    </a:cubicBezTo>
                    <a:cubicBezTo>
                      <a:pt x="993" y="139"/>
                      <a:pt x="993" y="142"/>
                      <a:pt x="993" y="142"/>
                    </a:cubicBezTo>
                    <a:close/>
                    <a:moveTo>
                      <a:pt x="1015" y="135"/>
                    </a:moveTo>
                    <a:cubicBezTo>
                      <a:pt x="1014" y="134"/>
                      <a:pt x="1014" y="134"/>
                      <a:pt x="1014" y="133"/>
                    </a:cubicBezTo>
                    <a:cubicBezTo>
                      <a:pt x="1014" y="121"/>
                      <a:pt x="1014" y="103"/>
                      <a:pt x="1013" y="88"/>
                    </a:cubicBezTo>
                    <a:cubicBezTo>
                      <a:pt x="1015" y="94"/>
                      <a:pt x="1017" y="100"/>
                      <a:pt x="1018" y="106"/>
                    </a:cubicBezTo>
                    <a:cubicBezTo>
                      <a:pt x="1017" y="118"/>
                      <a:pt x="1015" y="128"/>
                      <a:pt x="1015" y="135"/>
                    </a:cubicBezTo>
                    <a:close/>
                    <a:moveTo>
                      <a:pt x="1021" y="145"/>
                    </a:moveTo>
                    <a:cubicBezTo>
                      <a:pt x="1021" y="141"/>
                      <a:pt x="1021" y="136"/>
                      <a:pt x="1022" y="129"/>
                    </a:cubicBezTo>
                    <a:cubicBezTo>
                      <a:pt x="1022" y="133"/>
                      <a:pt x="1022" y="136"/>
                      <a:pt x="1023" y="139"/>
                    </a:cubicBezTo>
                    <a:cubicBezTo>
                      <a:pt x="1022" y="143"/>
                      <a:pt x="1021" y="145"/>
                      <a:pt x="1021" y="145"/>
                    </a:cubicBezTo>
                    <a:close/>
                    <a:moveTo>
                      <a:pt x="1027" y="159"/>
                    </a:moveTo>
                    <a:cubicBezTo>
                      <a:pt x="1027" y="159"/>
                      <a:pt x="1027" y="159"/>
                      <a:pt x="1027" y="159"/>
                    </a:cubicBezTo>
                    <a:cubicBezTo>
                      <a:pt x="1027" y="159"/>
                      <a:pt x="1027" y="158"/>
                      <a:pt x="1027" y="158"/>
                    </a:cubicBezTo>
                    <a:cubicBezTo>
                      <a:pt x="1027" y="159"/>
                      <a:pt x="1028" y="160"/>
                      <a:pt x="1028" y="160"/>
                    </a:cubicBezTo>
                    <a:cubicBezTo>
                      <a:pt x="1028" y="160"/>
                      <a:pt x="1027" y="159"/>
                      <a:pt x="1027" y="159"/>
                    </a:cubicBezTo>
                    <a:close/>
                    <a:moveTo>
                      <a:pt x="1028" y="121"/>
                    </a:moveTo>
                    <a:cubicBezTo>
                      <a:pt x="1026" y="117"/>
                      <a:pt x="1025" y="114"/>
                      <a:pt x="1023" y="110"/>
                    </a:cubicBezTo>
                    <a:cubicBezTo>
                      <a:pt x="1024" y="105"/>
                      <a:pt x="1024" y="99"/>
                      <a:pt x="1025" y="94"/>
                    </a:cubicBezTo>
                    <a:cubicBezTo>
                      <a:pt x="1026" y="100"/>
                      <a:pt x="1027" y="108"/>
                      <a:pt x="1029" y="116"/>
                    </a:cubicBezTo>
                    <a:cubicBezTo>
                      <a:pt x="1029" y="118"/>
                      <a:pt x="1028" y="119"/>
                      <a:pt x="1028" y="121"/>
                    </a:cubicBezTo>
                    <a:close/>
                    <a:moveTo>
                      <a:pt x="1036" y="142"/>
                    </a:moveTo>
                    <a:cubicBezTo>
                      <a:pt x="1035" y="138"/>
                      <a:pt x="1033" y="134"/>
                      <a:pt x="1031" y="129"/>
                    </a:cubicBezTo>
                    <a:cubicBezTo>
                      <a:pt x="1031" y="129"/>
                      <a:pt x="1031" y="128"/>
                      <a:pt x="1032" y="127"/>
                    </a:cubicBezTo>
                    <a:cubicBezTo>
                      <a:pt x="1033" y="132"/>
                      <a:pt x="1035" y="137"/>
                      <a:pt x="1036" y="142"/>
                    </a:cubicBezTo>
                    <a:cubicBezTo>
                      <a:pt x="1039" y="149"/>
                      <a:pt x="1041" y="153"/>
                      <a:pt x="1041" y="155"/>
                    </a:cubicBezTo>
                    <a:cubicBezTo>
                      <a:pt x="1040" y="151"/>
                      <a:pt x="1038" y="147"/>
                      <a:pt x="1036" y="142"/>
                    </a:cubicBezTo>
                    <a:close/>
                    <a:moveTo>
                      <a:pt x="1261" y="88"/>
                    </a:moveTo>
                    <a:cubicBezTo>
                      <a:pt x="1262" y="90"/>
                      <a:pt x="1263" y="93"/>
                      <a:pt x="1263" y="95"/>
                    </a:cubicBezTo>
                    <a:cubicBezTo>
                      <a:pt x="1263" y="94"/>
                      <a:pt x="1262" y="93"/>
                      <a:pt x="1261" y="92"/>
                    </a:cubicBezTo>
                    <a:cubicBezTo>
                      <a:pt x="1261" y="90"/>
                      <a:pt x="1261" y="89"/>
                      <a:pt x="1261" y="88"/>
                    </a:cubicBezTo>
                    <a:close/>
                    <a:moveTo>
                      <a:pt x="1249" y="84"/>
                    </a:moveTo>
                    <a:cubicBezTo>
                      <a:pt x="1252" y="88"/>
                      <a:pt x="1254" y="92"/>
                      <a:pt x="1257" y="96"/>
                    </a:cubicBezTo>
                    <a:cubicBezTo>
                      <a:pt x="1257" y="97"/>
                      <a:pt x="1258" y="99"/>
                      <a:pt x="1258" y="100"/>
                    </a:cubicBezTo>
                    <a:cubicBezTo>
                      <a:pt x="1258" y="104"/>
                      <a:pt x="1257" y="108"/>
                      <a:pt x="1256" y="112"/>
                    </a:cubicBezTo>
                    <a:cubicBezTo>
                      <a:pt x="1254" y="105"/>
                      <a:pt x="1251" y="98"/>
                      <a:pt x="1248" y="92"/>
                    </a:cubicBezTo>
                    <a:cubicBezTo>
                      <a:pt x="1249" y="89"/>
                      <a:pt x="1249" y="86"/>
                      <a:pt x="1249" y="84"/>
                    </a:cubicBezTo>
                    <a:close/>
                    <a:moveTo>
                      <a:pt x="1254" y="111"/>
                    </a:moveTo>
                    <a:cubicBezTo>
                      <a:pt x="1251" y="108"/>
                      <a:pt x="1249" y="105"/>
                      <a:pt x="1247" y="102"/>
                    </a:cubicBezTo>
                    <a:cubicBezTo>
                      <a:pt x="1247" y="99"/>
                      <a:pt x="1248" y="96"/>
                      <a:pt x="1248" y="93"/>
                    </a:cubicBezTo>
                    <a:cubicBezTo>
                      <a:pt x="1250" y="99"/>
                      <a:pt x="1252" y="105"/>
                      <a:pt x="1254" y="111"/>
                    </a:cubicBezTo>
                    <a:close/>
                    <a:moveTo>
                      <a:pt x="1236" y="56"/>
                    </a:moveTo>
                    <a:cubicBezTo>
                      <a:pt x="1241" y="62"/>
                      <a:pt x="1244" y="68"/>
                      <a:pt x="1248" y="74"/>
                    </a:cubicBezTo>
                    <a:cubicBezTo>
                      <a:pt x="1244" y="69"/>
                      <a:pt x="1240" y="64"/>
                      <a:pt x="1236" y="60"/>
                    </a:cubicBezTo>
                    <a:cubicBezTo>
                      <a:pt x="1236" y="59"/>
                      <a:pt x="1236" y="57"/>
                      <a:pt x="1236" y="56"/>
                    </a:cubicBezTo>
                    <a:close/>
                    <a:moveTo>
                      <a:pt x="1235" y="64"/>
                    </a:moveTo>
                    <a:cubicBezTo>
                      <a:pt x="1239" y="69"/>
                      <a:pt x="1243" y="74"/>
                      <a:pt x="1247" y="80"/>
                    </a:cubicBezTo>
                    <a:cubicBezTo>
                      <a:pt x="1246" y="82"/>
                      <a:pt x="1245" y="83"/>
                      <a:pt x="1245" y="85"/>
                    </a:cubicBezTo>
                    <a:cubicBezTo>
                      <a:pt x="1245" y="84"/>
                      <a:pt x="1244" y="83"/>
                      <a:pt x="1244" y="83"/>
                    </a:cubicBezTo>
                    <a:cubicBezTo>
                      <a:pt x="1244" y="83"/>
                      <a:pt x="1245" y="84"/>
                      <a:pt x="1245" y="85"/>
                    </a:cubicBezTo>
                    <a:cubicBezTo>
                      <a:pt x="1244" y="88"/>
                      <a:pt x="1243" y="91"/>
                      <a:pt x="1242" y="94"/>
                    </a:cubicBezTo>
                    <a:cubicBezTo>
                      <a:pt x="1239" y="90"/>
                      <a:pt x="1236" y="85"/>
                      <a:pt x="1233" y="80"/>
                    </a:cubicBezTo>
                    <a:cubicBezTo>
                      <a:pt x="1234" y="75"/>
                      <a:pt x="1235" y="69"/>
                      <a:pt x="1235" y="64"/>
                    </a:cubicBezTo>
                    <a:close/>
                    <a:moveTo>
                      <a:pt x="1226" y="139"/>
                    </a:moveTo>
                    <a:cubicBezTo>
                      <a:pt x="1226" y="120"/>
                      <a:pt x="1229" y="101"/>
                      <a:pt x="1233" y="83"/>
                    </a:cubicBezTo>
                    <a:cubicBezTo>
                      <a:pt x="1235" y="87"/>
                      <a:pt x="1238" y="91"/>
                      <a:pt x="1241" y="95"/>
                    </a:cubicBezTo>
                    <a:cubicBezTo>
                      <a:pt x="1235" y="114"/>
                      <a:pt x="1229" y="133"/>
                      <a:pt x="1227" y="152"/>
                    </a:cubicBezTo>
                    <a:cubicBezTo>
                      <a:pt x="1226" y="148"/>
                      <a:pt x="1226" y="143"/>
                      <a:pt x="1226" y="139"/>
                    </a:cubicBezTo>
                    <a:close/>
                    <a:moveTo>
                      <a:pt x="1245" y="143"/>
                    </a:moveTo>
                    <a:cubicBezTo>
                      <a:pt x="1245" y="142"/>
                      <a:pt x="1244" y="141"/>
                      <a:pt x="1243" y="140"/>
                    </a:cubicBezTo>
                    <a:cubicBezTo>
                      <a:pt x="1244" y="141"/>
                      <a:pt x="1244" y="143"/>
                      <a:pt x="1245" y="144"/>
                    </a:cubicBezTo>
                    <a:cubicBezTo>
                      <a:pt x="1243" y="147"/>
                      <a:pt x="1242" y="149"/>
                      <a:pt x="1241" y="152"/>
                    </a:cubicBezTo>
                    <a:cubicBezTo>
                      <a:pt x="1241" y="146"/>
                      <a:pt x="1242" y="141"/>
                      <a:pt x="1243" y="135"/>
                    </a:cubicBezTo>
                    <a:cubicBezTo>
                      <a:pt x="1244" y="137"/>
                      <a:pt x="1245" y="139"/>
                      <a:pt x="1246" y="142"/>
                    </a:cubicBezTo>
                    <a:cubicBezTo>
                      <a:pt x="1246" y="142"/>
                      <a:pt x="1246" y="142"/>
                      <a:pt x="1245" y="143"/>
                    </a:cubicBezTo>
                    <a:close/>
                    <a:moveTo>
                      <a:pt x="1244" y="127"/>
                    </a:moveTo>
                    <a:cubicBezTo>
                      <a:pt x="1245" y="119"/>
                      <a:pt x="1246" y="111"/>
                      <a:pt x="1247" y="103"/>
                    </a:cubicBezTo>
                    <a:cubicBezTo>
                      <a:pt x="1250" y="107"/>
                      <a:pt x="1253" y="112"/>
                      <a:pt x="1255" y="116"/>
                    </a:cubicBezTo>
                    <a:cubicBezTo>
                      <a:pt x="1254" y="122"/>
                      <a:pt x="1252" y="127"/>
                      <a:pt x="1250" y="133"/>
                    </a:cubicBezTo>
                    <a:cubicBezTo>
                      <a:pt x="1248" y="131"/>
                      <a:pt x="1246" y="128"/>
                      <a:pt x="1244" y="127"/>
                    </a:cubicBezTo>
                    <a:close/>
                    <a:moveTo>
                      <a:pt x="1256" y="140"/>
                    </a:moveTo>
                    <a:cubicBezTo>
                      <a:pt x="1256" y="140"/>
                      <a:pt x="1255" y="140"/>
                      <a:pt x="1255" y="140"/>
                    </a:cubicBezTo>
                    <a:cubicBezTo>
                      <a:pt x="1256" y="135"/>
                      <a:pt x="1257" y="130"/>
                      <a:pt x="1258" y="125"/>
                    </a:cubicBezTo>
                    <a:cubicBezTo>
                      <a:pt x="1258" y="127"/>
                      <a:pt x="1259" y="129"/>
                      <a:pt x="1259" y="130"/>
                    </a:cubicBezTo>
                    <a:cubicBezTo>
                      <a:pt x="1258" y="134"/>
                      <a:pt x="1257" y="137"/>
                      <a:pt x="1256" y="140"/>
                    </a:cubicBezTo>
                    <a:close/>
                    <a:moveTo>
                      <a:pt x="1262" y="122"/>
                    </a:moveTo>
                    <a:cubicBezTo>
                      <a:pt x="1261" y="120"/>
                      <a:pt x="1260" y="119"/>
                      <a:pt x="1259" y="117"/>
                    </a:cubicBezTo>
                    <a:cubicBezTo>
                      <a:pt x="1259" y="114"/>
                      <a:pt x="1260" y="110"/>
                      <a:pt x="1260" y="107"/>
                    </a:cubicBezTo>
                    <a:cubicBezTo>
                      <a:pt x="1261" y="111"/>
                      <a:pt x="1262" y="115"/>
                      <a:pt x="1263" y="120"/>
                    </a:cubicBezTo>
                    <a:cubicBezTo>
                      <a:pt x="1263" y="120"/>
                      <a:pt x="1263" y="121"/>
                      <a:pt x="1262" y="122"/>
                    </a:cubicBezTo>
                    <a:close/>
                    <a:moveTo>
                      <a:pt x="1264" y="151"/>
                    </a:moveTo>
                    <a:cubicBezTo>
                      <a:pt x="1264" y="151"/>
                      <a:pt x="1264" y="151"/>
                      <a:pt x="1264" y="151"/>
                    </a:cubicBezTo>
                    <a:cubicBezTo>
                      <a:pt x="1264" y="150"/>
                      <a:pt x="1264" y="150"/>
                      <a:pt x="1264" y="149"/>
                    </a:cubicBezTo>
                    <a:cubicBezTo>
                      <a:pt x="1264" y="149"/>
                      <a:pt x="1264" y="149"/>
                      <a:pt x="1264" y="149"/>
                    </a:cubicBezTo>
                    <a:cubicBezTo>
                      <a:pt x="1264" y="150"/>
                      <a:pt x="1264" y="150"/>
                      <a:pt x="1264" y="151"/>
                    </a:cubicBezTo>
                    <a:close/>
                    <a:moveTo>
                      <a:pt x="1264" y="118"/>
                    </a:moveTo>
                    <a:cubicBezTo>
                      <a:pt x="1263" y="112"/>
                      <a:pt x="1262" y="107"/>
                      <a:pt x="1261" y="102"/>
                    </a:cubicBezTo>
                    <a:cubicBezTo>
                      <a:pt x="1261" y="102"/>
                      <a:pt x="1261" y="102"/>
                      <a:pt x="1261" y="101"/>
                    </a:cubicBezTo>
                    <a:cubicBezTo>
                      <a:pt x="1263" y="105"/>
                      <a:pt x="1265" y="108"/>
                      <a:pt x="1267" y="112"/>
                    </a:cubicBezTo>
                    <a:cubicBezTo>
                      <a:pt x="1266" y="113"/>
                      <a:pt x="1265" y="115"/>
                      <a:pt x="1265" y="116"/>
                    </a:cubicBezTo>
                    <a:cubicBezTo>
                      <a:pt x="1265" y="117"/>
                      <a:pt x="1264" y="117"/>
                      <a:pt x="1264" y="118"/>
                    </a:cubicBezTo>
                    <a:close/>
                    <a:moveTo>
                      <a:pt x="1267" y="143"/>
                    </a:moveTo>
                    <a:cubicBezTo>
                      <a:pt x="1267" y="143"/>
                      <a:pt x="1266" y="142"/>
                      <a:pt x="1266" y="142"/>
                    </a:cubicBezTo>
                    <a:cubicBezTo>
                      <a:pt x="1267" y="141"/>
                      <a:pt x="1267" y="141"/>
                      <a:pt x="1267" y="140"/>
                    </a:cubicBezTo>
                    <a:cubicBezTo>
                      <a:pt x="1267" y="141"/>
                      <a:pt x="1267" y="141"/>
                      <a:pt x="1267" y="142"/>
                    </a:cubicBezTo>
                    <a:cubicBezTo>
                      <a:pt x="1267" y="142"/>
                      <a:pt x="1267" y="142"/>
                      <a:pt x="1267" y="143"/>
                    </a:cubicBezTo>
                    <a:close/>
                    <a:moveTo>
                      <a:pt x="1272" y="151"/>
                    </a:moveTo>
                    <a:cubicBezTo>
                      <a:pt x="1272" y="151"/>
                      <a:pt x="1272" y="151"/>
                      <a:pt x="1272" y="151"/>
                    </a:cubicBezTo>
                    <a:cubicBezTo>
                      <a:pt x="1272" y="151"/>
                      <a:pt x="1272" y="152"/>
                      <a:pt x="1272" y="152"/>
                    </a:cubicBezTo>
                    <a:cubicBezTo>
                      <a:pt x="1272" y="152"/>
                      <a:pt x="1272" y="152"/>
                      <a:pt x="1272" y="151"/>
                    </a:cubicBezTo>
                    <a:close/>
                    <a:moveTo>
                      <a:pt x="1274" y="126"/>
                    </a:moveTo>
                    <a:cubicBezTo>
                      <a:pt x="1274" y="128"/>
                      <a:pt x="1273" y="129"/>
                      <a:pt x="1272" y="131"/>
                    </a:cubicBezTo>
                    <a:cubicBezTo>
                      <a:pt x="1272" y="129"/>
                      <a:pt x="1272" y="127"/>
                      <a:pt x="1272" y="125"/>
                    </a:cubicBezTo>
                    <a:cubicBezTo>
                      <a:pt x="1272" y="124"/>
                      <a:pt x="1272" y="123"/>
                      <a:pt x="1273" y="122"/>
                    </a:cubicBezTo>
                    <a:cubicBezTo>
                      <a:pt x="1273" y="123"/>
                      <a:pt x="1274" y="124"/>
                      <a:pt x="1274" y="125"/>
                    </a:cubicBezTo>
                    <a:lnTo>
                      <a:pt x="1274" y="126"/>
                    </a:lnTo>
                    <a:close/>
                    <a:moveTo>
                      <a:pt x="1282" y="91"/>
                    </a:moveTo>
                    <a:cubicBezTo>
                      <a:pt x="1282" y="93"/>
                      <a:pt x="1282" y="94"/>
                      <a:pt x="1282" y="96"/>
                    </a:cubicBezTo>
                    <a:cubicBezTo>
                      <a:pt x="1282" y="95"/>
                      <a:pt x="1282" y="94"/>
                      <a:pt x="1281" y="93"/>
                    </a:cubicBezTo>
                    <a:cubicBezTo>
                      <a:pt x="1281" y="93"/>
                      <a:pt x="1282" y="92"/>
                      <a:pt x="1282" y="91"/>
                    </a:cubicBezTo>
                    <a:close/>
                    <a:moveTo>
                      <a:pt x="1280" y="117"/>
                    </a:moveTo>
                    <a:cubicBezTo>
                      <a:pt x="1279" y="113"/>
                      <a:pt x="1278" y="110"/>
                      <a:pt x="1278" y="106"/>
                    </a:cubicBezTo>
                    <a:cubicBezTo>
                      <a:pt x="1278" y="106"/>
                      <a:pt x="1278" y="105"/>
                      <a:pt x="1278" y="104"/>
                    </a:cubicBezTo>
                    <a:cubicBezTo>
                      <a:pt x="1279" y="107"/>
                      <a:pt x="1280" y="111"/>
                      <a:pt x="1281" y="114"/>
                    </a:cubicBezTo>
                    <a:cubicBezTo>
                      <a:pt x="1281" y="115"/>
                      <a:pt x="1280" y="116"/>
                      <a:pt x="1280" y="117"/>
                    </a:cubicBezTo>
                    <a:close/>
                    <a:moveTo>
                      <a:pt x="1283" y="127"/>
                    </a:moveTo>
                    <a:cubicBezTo>
                      <a:pt x="1282" y="127"/>
                      <a:pt x="1282" y="126"/>
                      <a:pt x="1282" y="126"/>
                    </a:cubicBezTo>
                    <a:cubicBezTo>
                      <a:pt x="1282" y="125"/>
                      <a:pt x="1282" y="125"/>
                      <a:pt x="1283" y="124"/>
                    </a:cubicBezTo>
                    <a:cubicBezTo>
                      <a:pt x="1283" y="125"/>
                      <a:pt x="1283" y="126"/>
                      <a:pt x="1283" y="127"/>
                    </a:cubicBezTo>
                    <a:close/>
                    <a:moveTo>
                      <a:pt x="1289" y="141"/>
                    </a:moveTo>
                    <a:cubicBezTo>
                      <a:pt x="1289" y="140"/>
                      <a:pt x="1289" y="140"/>
                      <a:pt x="1289" y="140"/>
                    </a:cubicBezTo>
                    <a:cubicBezTo>
                      <a:pt x="1289" y="139"/>
                      <a:pt x="1289" y="139"/>
                      <a:pt x="1289" y="139"/>
                    </a:cubicBezTo>
                    <a:cubicBezTo>
                      <a:pt x="1289" y="139"/>
                      <a:pt x="1289" y="140"/>
                      <a:pt x="1289" y="141"/>
                    </a:cubicBezTo>
                    <a:close/>
                    <a:moveTo>
                      <a:pt x="1321" y="64"/>
                    </a:moveTo>
                    <a:cubicBezTo>
                      <a:pt x="1322" y="69"/>
                      <a:pt x="1323" y="75"/>
                      <a:pt x="1324" y="80"/>
                    </a:cubicBezTo>
                    <a:cubicBezTo>
                      <a:pt x="1322" y="83"/>
                      <a:pt x="1321" y="85"/>
                      <a:pt x="1319" y="87"/>
                    </a:cubicBezTo>
                    <a:cubicBezTo>
                      <a:pt x="1319" y="86"/>
                      <a:pt x="1318" y="84"/>
                      <a:pt x="1317" y="83"/>
                    </a:cubicBezTo>
                    <a:cubicBezTo>
                      <a:pt x="1318" y="84"/>
                      <a:pt x="1319" y="86"/>
                      <a:pt x="1319" y="87"/>
                    </a:cubicBezTo>
                    <a:cubicBezTo>
                      <a:pt x="1318" y="90"/>
                      <a:pt x="1316" y="92"/>
                      <a:pt x="1315" y="94"/>
                    </a:cubicBezTo>
                    <a:cubicBezTo>
                      <a:pt x="1313" y="89"/>
                      <a:pt x="1312" y="85"/>
                      <a:pt x="1310" y="80"/>
                    </a:cubicBezTo>
                    <a:cubicBezTo>
                      <a:pt x="1314" y="74"/>
                      <a:pt x="1318" y="69"/>
                      <a:pt x="1321" y="64"/>
                    </a:cubicBezTo>
                    <a:close/>
                    <a:moveTo>
                      <a:pt x="1292" y="108"/>
                    </a:moveTo>
                    <a:cubicBezTo>
                      <a:pt x="1293" y="106"/>
                      <a:pt x="1295" y="104"/>
                      <a:pt x="1296" y="101"/>
                    </a:cubicBezTo>
                    <a:cubicBezTo>
                      <a:pt x="1296" y="107"/>
                      <a:pt x="1297" y="112"/>
                      <a:pt x="1298" y="117"/>
                    </a:cubicBezTo>
                    <a:cubicBezTo>
                      <a:pt x="1297" y="119"/>
                      <a:pt x="1295" y="120"/>
                      <a:pt x="1294" y="122"/>
                    </a:cubicBezTo>
                    <a:cubicBezTo>
                      <a:pt x="1294" y="117"/>
                      <a:pt x="1293" y="113"/>
                      <a:pt x="1292" y="108"/>
                    </a:cubicBezTo>
                    <a:close/>
                    <a:moveTo>
                      <a:pt x="1299" y="134"/>
                    </a:moveTo>
                    <a:cubicBezTo>
                      <a:pt x="1298" y="131"/>
                      <a:pt x="1297" y="128"/>
                      <a:pt x="1296" y="126"/>
                    </a:cubicBezTo>
                    <a:cubicBezTo>
                      <a:pt x="1297" y="125"/>
                      <a:pt x="1298" y="123"/>
                      <a:pt x="1298" y="122"/>
                    </a:cubicBezTo>
                    <a:cubicBezTo>
                      <a:pt x="1299" y="124"/>
                      <a:pt x="1299" y="125"/>
                      <a:pt x="1299" y="127"/>
                    </a:cubicBezTo>
                    <a:cubicBezTo>
                      <a:pt x="1299" y="129"/>
                      <a:pt x="1299" y="131"/>
                      <a:pt x="1299" y="134"/>
                    </a:cubicBezTo>
                    <a:close/>
                    <a:moveTo>
                      <a:pt x="1298" y="98"/>
                    </a:moveTo>
                    <a:cubicBezTo>
                      <a:pt x="1298" y="98"/>
                      <a:pt x="1298" y="98"/>
                      <a:pt x="1299" y="97"/>
                    </a:cubicBezTo>
                    <a:cubicBezTo>
                      <a:pt x="1299" y="101"/>
                      <a:pt x="1299" y="105"/>
                      <a:pt x="1299" y="108"/>
                    </a:cubicBezTo>
                    <a:cubicBezTo>
                      <a:pt x="1299" y="105"/>
                      <a:pt x="1298" y="101"/>
                      <a:pt x="1298" y="98"/>
                    </a:cubicBezTo>
                    <a:close/>
                    <a:moveTo>
                      <a:pt x="1298" y="82"/>
                    </a:moveTo>
                    <a:cubicBezTo>
                      <a:pt x="1298" y="78"/>
                      <a:pt x="1298" y="74"/>
                      <a:pt x="1299" y="72"/>
                    </a:cubicBezTo>
                    <a:cubicBezTo>
                      <a:pt x="1301" y="75"/>
                      <a:pt x="1302" y="78"/>
                      <a:pt x="1304" y="80"/>
                    </a:cubicBezTo>
                    <a:cubicBezTo>
                      <a:pt x="1302" y="82"/>
                      <a:pt x="1301" y="84"/>
                      <a:pt x="1299" y="86"/>
                    </a:cubicBezTo>
                    <a:cubicBezTo>
                      <a:pt x="1299" y="85"/>
                      <a:pt x="1298" y="83"/>
                      <a:pt x="1298" y="82"/>
                    </a:cubicBezTo>
                    <a:close/>
                    <a:moveTo>
                      <a:pt x="1302" y="92"/>
                    </a:moveTo>
                    <a:cubicBezTo>
                      <a:pt x="1303" y="90"/>
                      <a:pt x="1305" y="88"/>
                      <a:pt x="1306" y="86"/>
                    </a:cubicBezTo>
                    <a:cubicBezTo>
                      <a:pt x="1307" y="88"/>
                      <a:pt x="1308" y="91"/>
                      <a:pt x="1309" y="93"/>
                    </a:cubicBezTo>
                    <a:cubicBezTo>
                      <a:pt x="1309" y="96"/>
                      <a:pt x="1309" y="99"/>
                      <a:pt x="1310" y="102"/>
                    </a:cubicBezTo>
                    <a:cubicBezTo>
                      <a:pt x="1309" y="104"/>
                      <a:pt x="1308" y="105"/>
                      <a:pt x="1306" y="106"/>
                    </a:cubicBezTo>
                    <a:cubicBezTo>
                      <a:pt x="1305" y="102"/>
                      <a:pt x="1304" y="97"/>
                      <a:pt x="1302" y="92"/>
                    </a:cubicBezTo>
                    <a:close/>
                    <a:moveTo>
                      <a:pt x="1307" y="108"/>
                    </a:moveTo>
                    <a:cubicBezTo>
                      <a:pt x="1308" y="106"/>
                      <a:pt x="1309" y="104"/>
                      <a:pt x="1310" y="103"/>
                    </a:cubicBezTo>
                    <a:cubicBezTo>
                      <a:pt x="1312" y="118"/>
                      <a:pt x="1314" y="133"/>
                      <a:pt x="1316" y="149"/>
                    </a:cubicBezTo>
                    <a:cubicBezTo>
                      <a:pt x="1313" y="137"/>
                      <a:pt x="1311" y="122"/>
                      <a:pt x="1307" y="108"/>
                    </a:cubicBezTo>
                    <a:close/>
                    <a:moveTo>
                      <a:pt x="1315" y="95"/>
                    </a:moveTo>
                    <a:cubicBezTo>
                      <a:pt x="1317" y="93"/>
                      <a:pt x="1318" y="91"/>
                      <a:pt x="1320" y="89"/>
                    </a:cubicBezTo>
                    <a:cubicBezTo>
                      <a:pt x="1326" y="103"/>
                      <a:pt x="1327" y="120"/>
                      <a:pt x="1327" y="136"/>
                    </a:cubicBezTo>
                    <a:cubicBezTo>
                      <a:pt x="1324" y="122"/>
                      <a:pt x="1320" y="109"/>
                      <a:pt x="1315" y="95"/>
                    </a:cubicBezTo>
                    <a:close/>
                    <a:moveTo>
                      <a:pt x="1320" y="89"/>
                    </a:moveTo>
                    <a:cubicBezTo>
                      <a:pt x="1322" y="87"/>
                      <a:pt x="1323" y="85"/>
                      <a:pt x="1324" y="83"/>
                    </a:cubicBezTo>
                    <a:cubicBezTo>
                      <a:pt x="1325" y="90"/>
                      <a:pt x="1327" y="98"/>
                      <a:pt x="1328" y="105"/>
                    </a:cubicBezTo>
                    <a:cubicBezTo>
                      <a:pt x="1325" y="99"/>
                      <a:pt x="1323" y="94"/>
                      <a:pt x="1320" y="89"/>
                    </a:cubicBezTo>
                    <a:close/>
                    <a:moveTo>
                      <a:pt x="1333" y="92"/>
                    </a:moveTo>
                    <a:cubicBezTo>
                      <a:pt x="1331" y="87"/>
                      <a:pt x="1330" y="81"/>
                      <a:pt x="1329" y="74"/>
                    </a:cubicBezTo>
                    <a:cubicBezTo>
                      <a:pt x="1331" y="71"/>
                      <a:pt x="1333" y="68"/>
                      <a:pt x="1334" y="65"/>
                    </a:cubicBezTo>
                    <a:cubicBezTo>
                      <a:pt x="1336" y="69"/>
                      <a:pt x="1339" y="72"/>
                      <a:pt x="1341" y="75"/>
                    </a:cubicBezTo>
                    <a:cubicBezTo>
                      <a:pt x="1341" y="77"/>
                      <a:pt x="1341" y="79"/>
                      <a:pt x="1341" y="81"/>
                    </a:cubicBezTo>
                    <a:cubicBezTo>
                      <a:pt x="1340" y="80"/>
                      <a:pt x="1340" y="80"/>
                      <a:pt x="1339" y="79"/>
                    </a:cubicBezTo>
                    <a:cubicBezTo>
                      <a:pt x="1340" y="80"/>
                      <a:pt x="1340" y="81"/>
                      <a:pt x="1341" y="81"/>
                    </a:cubicBezTo>
                    <a:cubicBezTo>
                      <a:pt x="1340" y="86"/>
                      <a:pt x="1340" y="90"/>
                      <a:pt x="1340" y="91"/>
                    </a:cubicBezTo>
                    <a:cubicBezTo>
                      <a:pt x="1340" y="95"/>
                      <a:pt x="1340" y="100"/>
                      <a:pt x="1341" y="104"/>
                    </a:cubicBezTo>
                    <a:cubicBezTo>
                      <a:pt x="1340" y="101"/>
                      <a:pt x="1340" y="99"/>
                      <a:pt x="1339" y="96"/>
                    </a:cubicBezTo>
                    <a:cubicBezTo>
                      <a:pt x="1340" y="100"/>
                      <a:pt x="1340" y="104"/>
                      <a:pt x="1341" y="108"/>
                    </a:cubicBezTo>
                    <a:cubicBezTo>
                      <a:pt x="1341" y="120"/>
                      <a:pt x="1342" y="132"/>
                      <a:pt x="1342" y="143"/>
                    </a:cubicBezTo>
                    <a:cubicBezTo>
                      <a:pt x="1340" y="126"/>
                      <a:pt x="1337" y="109"/>
                      <a:pt x="1333" y="92"/>
                    </a:cubicBezTo>
                    <a:close/>
                    <a:moveTo>
                      <a:pt x="1356" y="125"/>
                    </a:moveTo>
                    <a:cubicBezTo>
                      <a:pt x="1353" y="116"/>
                      <a:pt x="1351" y="108"/>
                      <a:pt x="1348" y="99"/>
                    </a:cubicBezTo>
                    <a:cubicBezTo>
                      <a:pt x="1346" y="93"/>
                      <a:pt x="1345" y="87"/>
                      <a:pt x="1345" y="82"/>
                    </a:cubicBezTo>
                    <a:cubicBezTo>
                      <a:pt x="1350" y="91"/>
                      <a:pt x="1353" y="100"/>
                      <a:pt x="1356" y="109"/>
                    </a:cubicBezTo>
                    <a:cubicBezTo>
                      <a:pt x="1356" y="114"/>
                      <a:pt x="1356" y="120"/>
                      <a:pt x="1356" y="125"/>
                    </a:cubicBezTo>
                    <a:close/>
                    <a:moveTo>
                      <a:pt x="1356" y="97"/>
                    </a:moveTo>
                    <a:cubicBezTo>
                      <a:pt x="1353" y="90"/>
                      <a:pt x="1349" y="83"/>
                      <a:pt x="1344" y="77"/>
                    </a:cubicBezTo>
                    <a:cubicBezTo>
                      <a:pt x="1344" y="72"/>
                      <a:pt x="1343" y="67"/>
                      <a:pt x="1344" y="63"/>
                    </a:cubicBezTo>
                    <a:cubicBezTo>
                      <a:pt x="1349" y="70"/>
                      <a:pt x="1353" y="77"/>
                      <a:pt x="1357" y="85"/>
                    </a:cubicBezTo>
                    <a:cubicBezTo>
                      <a:pt x="1357" y="89"/>
                      <a:pt x="1357" y="93"/>
                      <a:pt x="1356" y="97"/>
                    </a:cubicBezTo>
                    <a:close/>
                    <a:moveTo>
                      <a:pt x="1366" y="119"/>
                    </a:moveTo>
                    <a:cubicBezTo>
                      <a:pt x="1365" y="110"/>
                      <a:pt x="1363" y="102"/>
                      <a:pt x="1361" y="93"/>
                    </a:cubicBezTo>
                    <a:cubicBezTo>
                      <a:pt x="1363" y="98"/>
                      <a:pt x="1366" y="104"/>
                      <a:pt x="1367" y="109"/>
                    </a:cubicBezTo>
                    <a:cubicBezTo>
                      <a:pt x="1368" y="112"/>
                      <a:pt x="1368" y="114"/>
                      <a:pt x="1369" y="116"/>
                    </a:cubicBezTo>
                    <a:cubicBezTo>
                      <a:pt x="1369" y="120"/>
                      <a:pt x="1369" y="124"/>
                      <a:pt x="1369" y="127"/>
                    </a:cubicBezTo>
                    <a:cubicBezTo>
                      <a:pt x="1368" y="125"/>
                      <a:pt x="1367" y="122"/>
                      <a:pt x="1366" y="119"/>
                    </a:cubicBezTo>
                    <a:close/>
                    <a:moveTo>
                      <a:pt x="1377" y="151"/>
                    </a:moveTo>
                    <a:cubicBezTo>
                      <a:pt x="1377" y="151"/>
                      <a:pt x="1377" y="151"/>
                      <a:pt x="1377" y="151"/>
                    </a:cubicBezTo>
                    <a:cubicBezTo>
                      <a:pt x="1377" y="151"/>
                      <a:pt x="1377" y="150"/>
                      <a:pt x="1377" y="150"/>
                    </a:cubicBezTo>
                    <a:cubicBezTo>
                      <a:pt x="1377" y="150"/>
                      <a:pt x="1377" y="150"/>
                      <a:pt x="1377" y="150"/>
                    </a:cubicBezTo>
                    <a:cubicBezTo>
                      <a:pt x="1377" y="151"/>
                      <a:pt x="1377" y="151"/>
                      <a:pt x="1377" y="151"/>
                    </a:cubicBezTo>
                    <a:close/>
                    <a:moveTo>
                      <a:pt x="1383" y="114"/>
                    </a:moveTo>
                    <a:cubicBezTo>
                      <a:pt x="1381" y="105"/>
                      <a:pt x="1378" y="96"/>
                      <a:pt x="1374" y="88"/>
                    </a:cubicBezTo>
                    <a:cubicBezTo>
                      <a:pt x="1378" y="97"/>
                      <a:pt x="1380" y="110"/>
                      <a:pt x="1382" y="122"/>
                    </a:cubicBezTo>
                    <a:cubicBezTo>
                      <a:pt x="1381" y="127"/>
                      <a:pt x="1380" y="132"/>
                      <a:pt x="1379" y="136"/>
                    </a:cubicBezTo>
                    <a:cubicBezTo>
                      <a:pt x="1378" y="134"/>
                      <a:pt x="1378" y="133"/>
                      <a:pt x="1377" y="131"/>
                    </a:cubicBezTo>
                    <a:cubicBezTo>
                      <a:pt x="1377" y="117"/>
                      <a:pt x="1376" y="102"/>
                      <a:pt x="1374" y="87"/>
                    </a:cubicBezTo>
                    <a:cubicBezTo>
                      <a:pt x="1374" y="87"/>
                      <a:pt x="1374" y="88"/>
                      <a:pt x="1374" y="88"/>
                    </a:cubicBezTo>
                    <a:cubicBezTo>
                      <a:pt x="1374" y="88"/>
                      <a:pt x="1374" y="87"/>
                      <a:pt x="1374" y="87"/>
                    </a:cubicBezTo>
                    <a:cubicBezTo>
                      <a:pt x="1373" y="82"/>
                      <a:pt x="1373" y="78"/>
                      <a:pt x="1372" y="73"/>
                    </a:cubicBezTo>
                    <a:cubicBezTo>
                      <a:pt x="1379" y="81"/>
                      <a:pt x="1383" y="91"/>
                      <a:pt x="1386" y="101"/>
                    </a:cubicBezTo>
                    <a:cubicBezTo>
                      <a:pt x="1385" y="105"/>
                      <a:pt x="1384" y="109"/>
                      <a:pt x="1383" y="114"/>
                    </a:cubicBezTo>
                    <a:close/>
                    <a:moveTo>
                      <a:pt x="1390" y="138"/>
                    </a:moveTo>
                    <a:cubicBezTo>
                      <a:pt x="1389" y="137"/>
                      <a:pt x="1389" y="136"/>
                      <a:pt x="1389" y="135"/>
                    </a:cubicBezTo>
                    <a:cubicBezTo>
                      <a:pt x="1389" y="124"/>
                      <a:pt x="1385" y="112"/>
                      <a:pt x="1386" y="101"/>
                    </a:cubicBezTo>
                    <a:cubicBezTo>
                      <a:pt x="1389" y="110"/>
                      <a:pt x="1391" y="119"/>
                      <a:pt x="1392" y="128"/>
                    </a:cubicBezTo>
                    <a:cubicBezTo>
                      <a:pt x="1391" y="132"/>
                      <a:pt x="1390" y="135"/>
                      <a:pt x="1390" y="138"/>
                    </a:cubicBezTo>
                    <a:close/>
                    <a:moveTo>
                      <a:pt x="1405" y="136"/>
                    </a:moveTo>
                    <a:cubicBezTo>
                      <a:pt x="1405" y="135"/>
                      <a:pt x="1404" y="134"/>
                      <a:pt x="1404" y="133"/>
                    </a:cubicBezTo>
                    <a:cubicBezTo>
                      <a:pt x="1403" y="131"/>
                      <a:pt x="1403" y="129"/>
                      <a:pt x="1402" y="128"/>
                    </a:cubicBezTo>
                    <a:cubicBezTo>
                      <a:pt x="1402" y="127"/>
                      <a:pt x="1402" y="127"/>
                      <a:pt x="1402" y="127"/>
                    </a:cubicBezTo>
                    <a:cubicBezTo>
                      <a:pt x="1403" y="129"/>
                      <a:pt x="1403" y="131"/>
                      <a:pt x="1404" y="133"/>
                    </a:cubicBezTo>
                    <a:cubicBezTo>
                      <a:pt x="1404" y="134"/>
                      <a:pt x="1405" y="135"/>
                      <a:pt x="1405" y="136"/>
                    </a:cubicBezTo>
                    <a:cubicBezTo>
                      <a:pt x="1405" y="136"/>
                      <a:pt x="1405" y="136"/>
                      <a:pt x="1405" y="136"/>
                    </a:cubicBezTo>
                    <a:close/>
                    <a:moveTo>
                      <a:pt x="1406" y="133"/>
                    </a:moveTo>
                    <a:cubicBezTo>
                      <a:pt x="1405" y="129"/>
                      <a:pt x="1404" y="125"/>
                      <a:pt x="1402" y="120"/>
                    </a:cubicBezTo>
                    <a:cubicBezTo>
                      <a:pt x="1402" y="119"/>
                      <a:pt x="1402" y="117"/>
                      <a:pt x="1402" y="115"/>
                    </a:cubicBezTo>
                    <a:cubicBezTo>
                      <a:pt x="1402" y="112"/>
                      <a:pt x="1402" y="109"/>
                      <a:pt x="1403" y="105"/>
                    </a:cubicBezTo>
                    <a:cubicBezTo>
                      <a:pt x="1405" y="112"/>
                      <a:pt x="1406" y="119"/>
                      <a:pt x="1408" y="126"/>
                    </a:cubicBezTo>
                    <a:cubicBezTo>
                      <a:pt x="1407" y="128"/>
                      <a:pt x="1407" y="130"/>
                      <a:pt x="1406" y="133"/>
                    </a:cubicBezTo>
                    <a:close/>
                    <a:moveTo>
                      <a:pt x="1420" y="139"/>
                    </a:moveTo>
                    <a:cubicBezTo>
                      <a:pt x="1420" y="139"/>
                      <a:pt x="1420" y="139"/>
                      <a:pt x="1420" y="139"/>
                    </a:cubicBezTo>
                    <a:cubicBezTo>
                      <a:pt x="1420" y="137"/>
                      <a:pt x="1420" y="135"/>
                      <a:pt x="1420" y="133"/>
                    </a:cubicBezTo>
                    <a:cubicBezTo>
                      <a:pt x="1420" y="134"/>
                      <a:pt x="1420" y="134"/>
                      <a:pt x="1420" y="135"/>
                    </a:cubicBezTo>
                    <a:cubicBezTo>
                      <a:pt x="1420" y="136"/>
                      <a:pt x="1420" y="138"/>
                      <a:pt x="1420" y="139"/>
                    </a:cubicBezTo>
                    <a:close/>
                    <a:moveTo>
                      <a:pt x="1441" y="150"/>
                    </a:moveTo>
                    <a:cubicBezTo>
                      <a:pt x="1440" y="148"/>
                      <a:pt x="1439" y="147"/>
                      <a:pt x="1439" y="146"/>
                    </a:cubicBezTo>
                    <a:cubicBezTo>
                      <a:pt x="1438" y="131"/>
                      <a:pt x="1434" y="116"/>
                      <a:pt x="1432" y="101"/>
                    </a:cubicBezTo>
                    <a:cubicBezTo>
                      <a:pt x="1437" y="115"/>
                      <a:pt x="1439" y="132"/>
                      <a:pt x="1441" y="146"/>
                    </a:cubicBezTo>
                    <a:cubicBezTo>
                      <a:pt x="1441" y="147"/>
                      <a:pt x="1441" y="148"/>
                      <a:pt x="1441" y="150"/>
                    </a:cubicBezTo>
                    <a:close/>
                    <a:moveTo>
                      <a:pt x="1445" y="143"/>
                    </a:moveTo>
                    <a:cubicBezTo>
                      <a:pt x="1445" y="142"/>
                      <a:pt x="1445" y="141"/>
                      <a:pt x="1445" y="140"/>
                    </a:cubicBezTo>
                    <a:cubicBezTo>
                      <a:pt x="1445" y="139"/>
                      <a:pt x="1445" y="139"/>
                      <a:pt x="1445" y="139"/>
                    </a:cubicBezTo>
                    <a:cubicBezTo>
                      <a:pt x="1445" y="140"/>
                      <a:pt x="1445" y="141"/>
                      <a:pt x="1445" y="142"/>
                    </a:cubicBezTo>
                    <a:cubicBezTo>
                      <a:pt x="1445" y="142"/>
                      <a:pt x="1445" y="143"/>
                      <a:pt x="1445" y="143"/>
                    </a:cubicBezTo>
                    <a:close/>
                    <a:moveTo>
                      <a:pt x="1458" y="139"/>
                    </a:moveTo>
                    <a:cubicBezTo>
                      <a:pt x="1457" y="142"/>
                      <a:pt x="1456" y="145"/>
                      <a:pt x="1455" y="147"/>
                    </a:cubicBezTo>
                    <a:cubicBezTo>
                      <a:pt x="1455" y="146"/>
                      <a:pt x="1454" y="145"/>
                      <a:pt x="1454" y="144"/>
                    </a:cubicBezTo>
                    <a:cubicBezTo>
                      <a:pt x="1456" y="132"/>
                      <a:pt x="1456" y="120"/>
                      <a:pt x="1458" y="108"/>
                    </a:cubicBezTo>
                    <a:cubicBezTo>
                      <a:pt x="1460" y="116"/>
                      <a:pt x="1459" y="128"/>
                      <a:pt x="1458" y="139"/>
                    </a:cubicBezTo>
                    <a:close/>
                    <a:moveTo>
                      <a:pt x="1458" y="108"/>
                    </a:moveTo>
                    <a:cubicBezTo>
                      <a:pt x="1459" y="104"/>
                      <a:pt x="1459" y="100"/>
                      <a:pt x="1461" y="97"/>
                    </a:cubicBezTo>
                    <a:cubicBezTo>
                      <a:pt x="1462" y="100"/>
                      <a:pt x="1463" y="103"/>
                      <a:pt x="1464" y="107"/>
                    </a:cubicBezTo>
                    <a:cubicBezTo>
                      <a:pt x="1463" y="112"/>
                      <a:pt x="1463" y="117"/>
                      <a:pt x="1462" y="122"/>
                    </a:cubicBezTo>
                    <a:cubicBezTo>
                      <a:pt x="1460" y="116"/>
                      <a:pt x="1459" y="111"/>
                      <a:pt x="1458" y="108"/>
                    </a:cubicBezTo>
                    <a:close/>
                    <a:moveTo>
                      <a:pt x="1466" y="134"/>
                    </a:moveTo>
                    <a:cubicBezTo>
                      <a:pt x="1465" y="132"/>
                      <a:pt x="1464" y="130"/>
                      <a:pt x="1464" y="128"/>
                    </a:cubicBezTo>
                    <a:cubicBezTo>
                      <a:pt x="1464" y="121"/>
                      <a:pt x="1464" y="114"/>
                      <a:pt x="1464" y="107"/>
                    </a:cubicBezTo>
                    <a:cubicBezTo>
                      <a:pt x="1466" y="113"/>
                      <a:pt x="1467" y="118"/>
                      <a:pt x="1468" y="124"/>
                    </a:cubicBezTo>
                    <a:cubicBezTo>
                      <a:pt x="1467" y="128"/>
                      <a:pt x="1466" y="131"/>
                      <a:pt x="1466" y="134"/>
                    </a:cubicBezTo>
                    <a:close/>
                    <a:moveTo>
                      <a:pt x="1470" y="118"/>
                    </a:moveTo>
                    <a:cubicBezTo>
                      <a:pt x="1468" y="114"/>
                      <a:pt x="1466" y="109"/>
                      <a:pt x="1464" y="105"/>
                    </a:cubicBezTo>
                    <a:cubicBezTo>
                      <a:pt x="1465" y="102"/>
                      <a:pt x="1465" y="99"/>
                      <a:pt x="1466" y="96"/>
                    </a:cubicBezTo>
                    <a:cubicBezTo>
                      <a:pt x="1465" y="99"/>
                      <a:pt x="1465" y="102"/>
                      <a:pt x="1464" y="105"/>
                    </a:cubicBezTo>
                    <a:cubicBezTo>
                      <a:pt x="1463" y="102"/>
                      <a:pt x="1462" y="99"/>
                      <a:pt x="1461" y="96"/>
                    </a:cubicBezTo>
                    <a:cubicBezTo>
                      <a:pt x="1461" y="94"/>
                      <a:pt x="1462" y="91"/>
                      <a:pt x="1463" y="89"/>
                    </a:cubicBezTo>
                    <a:cubicBezTo>
                      <a:pt x="1467" y="95"/>
                      <a:pt x="1470" y="102"/>
                      <a:pt x="1472" y="109"/>
                    </a:cubicBezTo>
                    <a:cubicBezTo>
                      <a:pt x="1472" y="112"/>
                      <a:pt x="1471" y="115"/>
                      <a:pt x="1470" y="118"/>
                    </a:cubicBezTo>
                    <a:close/>
                    <a:moveTo>
                      <a:pt x="1473" y="151"/>
                    </a:moveTo>
                    <a:cubicBezTo>
                      <a:pt x="1473" y="151"/>
                      <a:pt x="1473" y="151"/>
                      <a:pt x="1472" y="151"/>
                    </a:cubicBezTo>
                    <a:cubicBezTo>
                      <a:pt x="1473" y="150"/>
                      <a:pt x="1473" y="148"/>
                      <a:pt x="1473" y="147"/>
                    </a:cubicBezTo>
                    <a:cubicBezTo>
                      <a:pt x="1473" y="147"/>
                      <a:pt x="1473" y="148"/>
                      <a:pt x="1473" y="148"/>
                    </a:cubicBezTo>
                    <a:cubicBezTo>
                      <a:pt x="1473" y="149"/>
                      <a:pt x="1473" y="150"/>
                      <a:pt x="1473" y="151"/>
                    </a:cubicBezTo>
                    <a:close/>
                    <a:moveTo>
                      <a:pt x="1477" y="136"/>
                    </a:moveTo>
                    <a:cubicBezTo>
                      <a:pt x="1476" y="134"/>
                      <a:pt x="1475" y="132"/>
                      <a:pt x="1475" y="130"/>
                    </a:cubicBezTo>
                    <a:cubicBezTo>
                      <a:pt x="1475" y="127"/>
                      <a:pt x="1475" y="123"/>
                      <a:pt x="1476" y="120"/>
                    </a:cubicBezTo>
                    <a:cubicBezTo>
                      <a:pt x="1477" y="123"/>
                      <a:pt x="1478" y="127"/>
                      <a:pt x="1479" y="130"/>
                    </a:cubicBezTo>
                    <a:cubicBezTo>
                      <a:pt x="1478" y="132"/>
                      <a:pt x="1477" y="134"/>
                      <a:pt x="1477" y="136"/>
                    </a:cubicBezTo>
                    <a:close/>
                    <a:moveTo>
                      <a:pt x="1483" y="150"/>
                    </a:moveTo>
                    <a:cubicBezTo>
                      <a:pt x="1483" y="149"/>
                      <a:pt x="1482" y="147"/>
                      <a:pt x="1481" y="146"/>
                    </a:cubicBezTo>
                    <a:cubicBezTo>
                      <a:pt x="1482" y="145"/>
                      <a:pt x="1482" y="145"/>
                      <a:pt x="1482" y="144"/>
                    </a:cubicBezTo>
                    <a:cubicBezTo>
                      <a:pt x="1483" y="146"/>
                      <a:pt x="1483" y="147"/>
                      <a:pt x="1484" y="149"/>
                    </a:cubicBezTo>
                    <a:cubicBezTo>
                      <a:pt x="1484" y="149"/>
                      <a:pt x="1483" y="149"/>
                      <a:pt x="1483" y="150"/>
                    </a:cubicBezTo>
                    <a:close/>
                    <a:moveTo>
                      <a:pt x="1481" y="122"/>
                    </a:moveTo>
                    <a:cubicBezTo>
                      <a:pt x="1480" y="118"/>
                      <a:pt x="1478" y="115"/>
                      <a:pt x="1477" y="111"/>
                    </a:cubicBezTo>
                    <a:cubicBezTo>
                      <a:pt x="1478" y="101"/>
                      <a:pt x="1480" y="90"/>
                      <a:pt x="1484" y="81"/>
                    </a:cubicBezTo>
                    <a:cubicBezTo>
                      <a:pt x="1487" y="86"/>
                      <a:pt x="1490" y="91"/>
                      <a:pt x="1492" y="97"/>
                    </a:cubicBezTo>
                    <a:cubicBezTo>
                      <a:pt x="1490" y="101"/>
                      <a:pt x="1488" y="105"/>
                      <a:pt x="1486" y="109"/>
                    </a:cubicBezTo>
                    <a:cubicBezTo>
                      <a:pt x="1484" y="102"/>
                      <a:pt x="1483" y="96"/>
                      <a:pt x="1481" y="91"/>
                    </a:cubicBezTo>
                    <a:cubicBezTo>
                      <a:pt x="1482" y="99"/>
                      <a:pt x="1483" y="106"/>
                      <a:pt x="1484" y="114"/>
                    </a:cubicBezTo>
                    <a:cubicBezTo>
                      <a:pt x="1483" y="117"/>
                      <a:pt x="1482" y="119"/>
                      <a:pt x="1481" y="122"/>
                    </a:cubicBezTo>
                    <a:close/>
                    <a:moveTo>
                      <a:pt x="1488" y="141"/>
                    </a:moveTo>
                    <a:cubicBezTo>
                      <a:pt x="1487" y="138"/>
                      <a:pt x="1486" y="135"/>
                      <a:pt x="1485" y="131"/>
                    </a:cubicBezTo>
                    <a:cubicBezTo>
                      <a:pt x="1485" y="129"/>
                      <a:pt x="1486" y="127"/>
                      <a:pt x="1486" y="124"/>
                    </a:cubicBezTo>
                    <a:cubicBezTo>
                      <a:pt x="1487" y="130"/>
                      <a:pt x="1488" y="135"/>
                      <a:pt x="1489" y="140"/>
                    </a:cubicBezTo>
                    <a:cubicBezTo>
                      <a:pt x="1489" y="140"/>
                      <a:pt x="1489" y="141"/>
                      <a:pt x="1488" y="141"/>
                    </a:cubicBezTo>
                    <a:close/>
                    <a:moveTo>
                      <a:pt x="1491" y="150"/>
                    </a:moveTo>
                    <a:cubicBezTo>
                      <a:pt x="1491" y="150"/>
                      <a:pt x="1491" y="149"/>
                      <a:pt x="1491" y="149"/>
                    </a:cubicBezTo>
                    <a:cubicBezTo>
                      <a:pt x="1491" y="149"/>
                      <a:pt x="1491" y="149"/>
                      <a:pt x="1491" y="149"/>
                    </a:cubicBezTo>
                    <a:cubicBezTo>
                      <a:pt x="1491" y="149"/>
                      <a:pt x="1491" y="150"/>
                      <a:pt x="1491" y="150"/>
                    </a:cubicBezTo>
                    <a:cubicBezTo>
                      <a:pt x="1491" y="150"/>
                      <a:pt x="1491" y="150"/>
                      <a:pt x="1491" y="150"/>
                    </a:cubicBezTo>
                    <a:close/>
                    <a:moveTo>
                      <a:pt x="1488" y="114"/>
                    </a:moveTo>
                    <a:cubicBezTo>
                      <a:pt x="1489" y="108"/>
                      <a:pt x="1490" y="103"/>
                      <a:pt x="1492" y="97"/>
                    </a:cubicBezTo>
                    <a:cubicBezTo>
                      <a:pt x="1494" y="103"/>
                      <a:pt x="1496" y="110"/>
                      <a:pt x="1498" y="116"/>
                    </a:cubicBezTo>
                    <a:cubicBezTo>
                      <a:pt x="1496" y="121"/>
                      <a:pt x="1495" y="126"/>
                      <a:pt x="1493" y="131"/>
                    </a:cubicBezTo>
                    <a:cubicBezTo>
                      <a:pt x="1491" y="126"/>
                      <a:pt x="1489" y="120"/>
                      <a:pt x="1488" y="114"/>
                    </a:cubicBezTo>
                    <a:close/>
                    <a:moveTo>
                      <a:pt x="1495" y="139"/>
                    </a:moveTo>
                    <a:cubicBezTo>
                      <a:pt x="1497" y="134"/>
                      <a:pt x="1498" y="129"/>
                      <a:pt x="1499" y="124"/>
                    </a:cubicBezTo>
                    <a:cubicBezTo>
                      <a:pt x="1500" y="125"/>
                      <a:pt x="1500" y="126"/>
                      <a:pt x="1500" y="128"/>
                    </a:cubicBezTo>
                    <a:cubicBezTo>
                      <a:pt x="1499" y="132"/>
                      <a:pt x="1497" y="136"/>
                      <a:pt x="1496" y="141"/>
                    </a:cubicBezTo>
                    <a:cubicBezTo>
                      <a:pt x="1496" y="140"/>
                      <a:pt x="1495" y="139"/>
                      <a:pt x="1495" y="139"/>
                    </a:cubicBezTo>
                    <a:close/>
                    <a:moveTo>
                      <a:pt x="1500" y="150"/>
                    </a:moveTo>
                    <a:cubicBezTo>
                      <a:pt x="1500" y="150"/>
                      <a:pt x="1499" y="149"/>
                      <a:pt x="1499" y="149"/>
                    </a:cubicBezTo>
                    <a:cubicBezTo>
                      <a:pt x="1500" y="147"/>
                      <a:pt x="1501" y="144"/>
                      <a:pt x="1502" y="141"/>
                    </a:cubicBezTo>
                    <a:cubicBezTo>
                      <a:pt x="1502" y="143"/>
                      <a:pt x="1503" y="144"/>
                      <a:pt x="1503" y="145"/>
                    </a:cubicBezTo>
                    <a:cubicBezTo>
                      <a:pt x="1502" y="147"/>
                      <a:pt x="1501" y="149"/>
                      <a:pt x="1500" y="150"/>
                    </a:cubicBezTo>
                    <a:close/>
                    <a:moveTo>
                      <a:pt x="1511" y="126"/>
                    </a:moveTo>
                    <a:cubicBezTo>
                      <a:pt x="1510" y="123"/>
                      <a:pt x="1509" y="120"/>
                      <a:pt x="1508" y="117"/>
                    </a:cubicBezTo>
                    <a:cubicBezTo>
                      <a:pt x="1509" y="116"/>
                      <a:pt x="1509" y="115"/>
                      <a:pt x="1509" y="114"/>
                    </a:cubicBezTo>
                    <a:cubicBezTo>
                      <a:pt x="1509" y="116"/>
                      <a:pt x="1510" y="117"/>
                      <a:pt x="1510" y="119"/>
                    </a:cubicBezTo>
                    <a:cubicBezTo>
                      <a:pt x="1511" y="121"/>
                      <a:pt x="1511" y="123"/>
                      <a:pt x="1512" y="125"/>
                    </a:cubicBezTo>
                    <a:cubicBezTo>
                      <a:pt x="1512" y="125"/>
                      <a:pt x="1511" y="125"/>
                      <a:pt x="1511" y="126"/>
                    </a:cubicBezTo>
                    <a:close/>
                    <a:moveTo>
                      <a:pt x="1516" y="142"/>
                    </a:moveTo>
                    <a:cubicBezTo>
                      <a:pt x="1515" y="139"/>
                      <a:pt x="1515" y="136"/>
                      <a:pt x="1514" y="133"/>
                    </a:cubicBezTo>
                    <a:cubicBezTo>
                      <a:pt x="1514" y="133"/>
                      <a:pt x="1514" y="133"/>
                      <a:pt x="1514" y="133"/>
                    </a:cubicBezTo>
                    <a:cubicBezTo>
                      <a:pt x="1515" y="136"/>
                      <a:pt x="1516" y="138"/>
                      <a:pt x="1516" y="141"/>
                    </a:cubicBezTo>
                    <a:cubicBezTo>
                      <a:pt x="1516" y="141"/>
                      <a:pt x="1516" y="141"/>
                      <a:pt x="1516" y="142"/>
                    </a:cubicBezTo>
                    <a:close/>
                    <a:moveTo>
                      <a:pt x="1518" y="148"/>
                    </a:moveTo>
                    <a:cubicBezTo>
                      <a:pt x="1518" y="148"/>
                      <a:pt x="1518" y="148"/>
                      <a:pt x="1518" y="148"/>
                    </a:cubicBezTo>
                    <a:cubicBezTo>
                      <a:pt x="1518" y="148"/>
                      <a:pt x="1518" y="148"/>
                      <a:pt x="1518" y="148"/>
                    </a:cubicBezTo>
                    <a:cubicBezTo>
                      <a:pt x="1518" y="148"/>
                      <a:pt x="1518" y="148"/>
                      <a:pt x="1518" y="148"/>
                    </a:cubicBezTo>
                    <a:cubicBezTo>
                      <a:pt x="1518" y="148"/>
                      <a:pt x="1518" y="148"/>
                      <a:pt x="1518" y="148"/>
                    </a:cubicBezTo>
                    <a:close/>
                    <a:moveTo>
                      <a:pt x="1521" y="141"/>
                    </a:moveTo>
                    <a:cubicBezTo>
                      <a:pt x="1521" y="141"/>
                      <a:pt x="1521" y="141"/>
                      <a:pt x="1521" y="141"/>
                    </a:cubicBezTo>
                    <a:cubicBezTo>
                      <a:pt x="1522" y="137"/>
                      <a:pt x="1523" y="133"/>
                      <a:pt x="1525" y="129"/>
                    </a:cubicBezTo>
                    <a:cubicBezTo>
                      <a:pt x="1525" y="129"/>
                      <a:pt x="1525" y="130"/>
                      <a:pt x="1525" y="131"/>
                    </a:cubicBezTo>
                    <a:cubicBezTo>
                      <a:pt x="1523" y="135"/>
                      <a:pt x="1522" y="138"/>
                      <a:pt x="1521" y="141"/>
                    </a:cubicBezTo>
                    <a:close/>
                    <a:moveTo>
                      <a:pt x="1528" y="122"/>
                    </a:moveTo>
                    <a:cubicBezTo>
                      <a:pt x="1528" y="121"/>
                      <a:pt x="1527" y="120"/>
                      <a:pt x="1527" y="119"/>
                    </a:cubicBezTo>
                    <a:cubicBezTo>
                      <a:pt x="1528" y="117"/>
                      <a:pt x="1528" y="114"/>
                      <a:pt x="1529" y="111"/>
                    </a:cubicBezTo>
                    <a:cubicBezTo>
                      <a:pt x="1530" y="113"/>
                      <a:pt x="1530" y="115"/>
                      <a:pt x="1531" y="117"/>
                    </a:cubicBezTo>
                    <a:cubicBezTo>
                      <a:pt x="1530" y="119"/>
                      <a:pt x="1529" y="121"/>
                      <a:pt x="1528" y="122"/>
                    </a:cubicBezTo>
                    <a:close/>
                    <a:moveTo>
                      <a:pt x="1538" y="147"/>
                    </a:moveTo>
                    <a:cubicBezTo>
                      <a:pt x="1537" y="145"/>
                      <a:pt x="1537" y="144"/>
                      <a:pt x="1536" y="142"/>
                    </a:cubicBezTo>
                    <a:cubicBezTo>
                      <a:pt x="1536" y="140"/>
                      <a:pt x="1535" y="138"/>
                      <a:pt x="1534" y="136"/>
                    </a:cubicBezTo>
                    <a:cubicBezTo>
                      <a:pt x="1534" y="136"/>
                      <a:pt x="1534" y="135"/>
                      <a:pt x="1534" y="134"/>
                    </a:cubicBezTo>
                    <a:cubicBezTo>
                      <a:pt x="1535" y="137"/>
                      <a:pt x="1536" y="139"/>
                      <a:pt x="1536" y="142"/>
                    </a:cubicBezTo>
                    <a:cubicBezTo>
                      <a:pt x="1537" y="143"/>
                      <a:pt x="1537" y="145"/>
                      <a:pt x="1538" y="147"/>
                    </a:cubicBezTo>
                    <a:cubicBezTo>
                      <a:pt x="1538" y="147"/>
                      <a:pt x="1538" y="147"/>
                      <a:pt x="1538" y="147"/>
                    </a:cubicBezTo>
                    <a:close/>
                    <a:moveTo>
                      <a:pt x="1541" y="138"/>
                    </a:moveTo>
                    <a:cubicBezTo>
                      <a:pt x="1539" y="133"/>
                      <a:pt x="1538" y="128"/>
                      <a:pt x="1536" y="124"/>
                    </a:cubicBezTo>
                    <a:cubicBezTo>
                      <a:pt x="1536" y="121"/>
                      <a:pt x="1537" y="118"/>
                      <a:pt x="1537" y="116"/>
                    </a:cubicBezTo>
                    <a:cubicBezTo>
                      <a:pt x="1538" y="123"/>
                      <a:pt x="1540" y="129"/>
                      <a:pt x="1542" y="136"/>
                    </a:cubicBezTo>
                    <a:cubicBezTo>
                      <a:pt x="1542" y="137"/>
                      <a:pt x="1541" y="137"/>
                      <a:pt x="1541" y="138"/>
                    </a:cubicBezTo>
                    <a:close/>
                    <a:moveTo>
                      <a:pt x="1538" y="109"/>
                    </a:moveTo>
                    <a:cubicBezTo>
                      <a:pt x="1539" y="103"/>
                      <a:pt x="1541" y="97"/>
                      <a:pt x="1543" y="91"/>
                    </a:cubicBezTo>
                    <a:cubicBezTo>
                      <a:pt x="1545" y="96"/>
                      <a:pt x="1547" y="101"/>
                      <a:pt x="1549" y="106"/>
                    </a:cubicBezTo>
                    <a:cubicBezTo>
                      <a:pt x="1547" y="112"/>
                      <a:pt x="1546" y="120"/>
                      <a:pt x="1544" y="127"/>
                    </a:cubicBezTo>
                    <a:cubicBezTo>
                      <a:pt x="1542" y="121"/>
                      <a:pt x="1540" y="115"/>
                      <a:pt x="1538" y="109"/>
                    </a:cubicBezTo>
                    <a:close/>
                    <a:moveTo>
                      <a:pt x="1545" y="148"/>
                    </a:moveTo>
                    <a:cubicBezTo>
                      <a:pt x="1545" y="147"/>
                      <a:pt x="1545" y="147"/>
                      <a:pt x="1545" y="147"/>
                    </a:cubicBezTo>
                    <a:cubicBezTo>
                      <a:pt x="1545" y="147"/>
                      <a:pt x="1545" y="147"/>
                      <a:pt x="1545" y="147"/>
                    </a:cubicBezTo>
                    <a:cubicBezTo>
                      <a:pt x="1545" y="147"/>
                      <a:pt x="1545" y="147"/>
                      <a:pt x="1545" y="147"/>
                    </a:cubicBezTo>
                    <a:cubicBezTo>
                      <a:pt x="1545" y="147"/>
                      <a:pt x="1545" y="148"/>
                      <a:pt x="1545" y="148"/>
                    </a:cubicBezTo>
                    <a:close/>
                    <a:moveTo>
                      <a:pt x="1547" y="136"/>
                    </a:moveTo>
                    <a:cubicBezTo>
                      <a:pt x="1549" y="127"/>
                      <a:pt x="1549" y="118"/>
                      <a:pt x="1549" y="109"/>
                    </a:cubicBezTo>
                    <a:cubicBezTo>
                      <a:pt x="1551" y="115"/>
                      <a:pt x="1552" y="121"/>
                      <a:pt x="1553" y="127"/>
                    </a:cubicBezTo>
                    <a:cubicBezTo>
                      <a:pt x="1551" y="131"/>
                      <a:pt x="1550" y="135"/>
                      <a:pt x="1549" y="139"/>
                    </a:cubicBezTo>
                    <a:cubicBezTo>
                      <a:pt x="1548" y="138"/>
                      <a:pt x="1548" y="137"/>
                      <a:pt x="1547" y="136"/>
                    </a:cubicBezTo>
                    <a:close/>
                    <a:moveTo>
                      <a:pt x="1554" y="148"/>
                    </a:moveTo>
                    <a:cubicBezTo>
                      <a:pt x="1553" y="148"/>
                      <a:pt x="1553" y="147"/>
                      <a:pt x="1552" y="146"/>
                    </a:cubicBezTo>
                    <a:cubicBezTo>
                      <a:pt x="1553" y="143"/>
                      <a:pt x="1554" y="140"/>
                      <a:pt x="1554" y="137"/>
                    </a:cubicBezTo>
                    <a:cubicBezTo>
                      <a:pt x="1555" y="140"/>
                      <a:pt x="1555" y="142"/>
                      <a:pt x="1556" y="144"/>
                    </a:cubicBezTo>
                    <a:cubicBezTo>
                      <a:pt x="1555" y="146"/>
                      <a:pt x="1554" y="147"/>
                      <a:pt x="1554" y="148"/>
                    </a:cubicBezTo>
                    <a:close/>
                    <a:moveTo>
                      <a:pt x="1549" y="103"/>
                    </a:moveTo>
                    <a:cubicBezTo>
                      <a:pt x="1549" y="102"/>
                      <a:pt x="1549" y="102"/>
                      <a:pt x="1549" y="102"/>
                    </a:cubicBezTo>
                    <a:cubicBezTo>
                      <a:pt x="1549" y="102"/>
                      <a:pt x="1549" y="103"/>
                      <a:pt x="1549" y="103"/>
                    </a:cubicBezTo>
                    <a:cubicBezTo>
                      <a:pt x="1547" y="98"/>
                      <a:pt x="1545" y="94"/>
                      <a:pt x="1543" y="91"/>
                    </a:cubicBezTo>
                    <a:cubicBezTo>
                      <a:pt x="1544" y="87"/>
                      <a:pt x="1546" y="83"/>
                      <a:pt x="1548" y="80"/>
                    </a:cubicBezTo>
                    <a:cubicBezTo>
                      <a:pt x="1554" y="89"/>
                      <a:pt x="1558" y="99"/>
                      <a:pt x="1560" y="109"/>
                    </a:cubicBezTo>
                    <a:cubicBezTo>
                      <a:pt x="1559" y="112"/>
                      <a:pt x="1557" y="116"/>
                      <a:pt x="1556" y="119"/>
                    </a:cubicBezTo>
                    <a:cubicBezTo>
                      <a:pt x="1554" y="114"/>
                      <a:pt x="1552" y="108"/>
                      <a:pt x="1549" y="103"/>
                    </a:cubicBezTo>
                    <a:close/>
                    <a:moveTo>
                      <a:pt x="1557" y="123"/>
                    </a:moveTo>
                    <a:cubicBezTo>
                      <a:pt x="1558" y="118"/>
                      <a:pt x="1559" y="114"/>
                      <a:pt x="1560" y="110"/>
                    </a:cubicBezTo>
                    <a:cubicBezTo>
                      <a:pt x="1561" y="115"/>
                      <a:pt x="1562" y="120"/>
                      <a:pt x="1563" y="125"/>
                    </a:cubicBezTo>
                    <a:cubicBezTo>
                      <a:pt x="1562" y="128"/>
                      <a:pt x="1561" y="130"/>
                      <a:pt x="1560" y="133"/>
                    </a:cubicBezTo>
                    <a:cubicBezTo>
                      <a:pt x="1559" y="129"/>
                      <a:pt x="1558" y="126"/>
                      <a:pt x="1557" y="123"/>
                    </a:cubicBezTo>
                    <a:close/>
                    <a:moveTo>
                      <a:pt x="1564" y="150"/>
                    </a:moveTo>
                    <a:cubicBezTo>
                      <a:pt x="1564" y="147"/>
                      <a:pt x="1563" y="144"/>
                      <a:pt x="1562" y="140"/>
                    </a:cubicBezTo>
                    <a:cubicBezTo>
                      <a:pt x="1563" y="137"/>
                      <a:pt x="1563" y="135"/>
                      <a:pt x="1563" y="132"/>
                    </a:cubicBezTo>
                    <a:cubicBezTo>
                      <a:pt x="1564" y="137"/>
                      <a:pt x="1564" y="143"/>
                      <a:pt x="1564" y="149"/>
                    </a:cubicBezTo>
                    <a:cubicBezTo>
                      <a:pt x="1564" y="150"/>
                      <a:pt x="1564" y="150"/>
                      <a:pt x="1564" y="150"/>
                    </a:cubicBezTo>
                    <a:close/>
                    <a:moveTo>
                      <a:pt x="1593" y="152"/>
                    </a:moveTo>
                    <a:cubicBezTo>
                      <a:pt x="1593" y="148"/>
                      <a:pt x="1593" y="145"/>
                      <a:pt x="1592" y="141"/>
                    </a:cubicBezTo>
                    <a:cubicBezTo>
                      <a:pt x="1592" y="136"/>
                      <a:pt x="1593" y="131"/>
                      <a:pt x="1593" y="125"/>
                    </a:cubicBezTo>
                    <a:cubicBezTo>
                      <a:pt x="1593" y="134"/>
                      <a:pt x="1593" y="142"/>
                      <a:pt x="1593" y="151"/>
                    </a:cubicBezTo>
                    <a:cubicBezTo>
                      <a:pt x="1593" y="151"/>
                      <a:pt x="1593" y="151"/>
                      <a:pt x="1593" y="152"/>
                    </a:cubicBezTo>
                    <a:close/>
                    <a:moveTo>
                      <a:pt x="1659" y="128"/>
                    </a:moveTo>
                    <a:cubicBezTo>
                      <a:pt x="1659" y="132"/>
                      <a:pt x="1658" y="136"/>
                      <a:pt x="1657" y="140"/>
                    </a:cubicBezTo>
                    <a:cubicBezTo>
                      <a:pt x="1657" y="136"/>
                      <a:pt x="1656" y="133"/>
                      <a:pt x="1655" y="129"/>
                    </a:cubicBezTo>
                    <a:cubicBezTo>
                      <a:pt x="1655" y="126"/>
                      <a:pt x="1655" y="122"/>
                      <a:pt x="1655" y="119"/>
                    </a:cubicBezTo>
                    <a:cubicBezTo>
                      <a:pt x="1655" y="112"/>
                      <a:pt x="1656" y="104"/>
                      <a:pt x="1657" y="97"/>
                    </a:cubicBezTo>
                    <a:cubicBezTo>
                      <a:pt x="1658" y="102"/>
                      <a:pt x="1659" y="107"/>
                      <a:pt x="1659" y="111"/>
                    </a:cubicBezTo>
                    <a:cubicBezTo>
                      <a:pt x="1659" y="122"/>
                      <a:pt x="1659" y="122"/>
                      <a:pt x="1659" y="122"/>
                    </a:cubicBezTo>
                    <a:cubicBezTo>
                      <a:pt x="1659" y="124"/>
                      <a:pt x="1659" y="126"/>
                      <a:pt x="1659" y="128"/>
                    </a:cubicBezTo>
                    <a:close/>
                    <a:moveTo>
                      <a:pt x="1667" y="151"/>
                    </a:moveTo>
                    <a:cubicBezTo>
                      <a:pt x="1667" y="152"/>
                      <a:pt x="1667" y="152"/>
                      <a:pt x="1667" y="152"/>
                    </a:cubicBezTo>
                    <a:cubicBezTo>
                      <a:pt x="1667" y="152"/>
                      <a:pt x="1667" y="152"/>
                      <a:pt x="1667" y="152"/>
                    </a:cubicBezTo>
                    <a:cubicBezTo>
                      <a:pt x="1667" y="136"/>
                      <a:pt x="1667" y="123"/>
                      <a:pt x="1666" y="109"/>
                    </a:cubicBezTo>
                    <a:cubicBezTo>
                      <a:pt x="1666" y="104"/>
                      <a:pt x="1667" y="99"/>
                      <a:pt x="1668" y="93"/>
                    </a:cubicBezTo>
                    <a:cubicBezTo>
                      <a:pt x="1669" y="99"/>
                      <a:pt x="1669" y="105"/>
                      <a:pt x="1669" y="110"/>
                    </a:cubicBezTo>
                    <a:cubicBezTo>
                      <a:pt x="1669" y="124"/>
                      <a:pt x="1667" y="138"/>
                      <a:pt x="1667" y="151"/>
                    </a:cubicBezTo>
                    <a:close/>
                    <a:moveTo>
                      <a:pt x="1694" y="110"/>
                    </a:moveTo>
                    <a:cubicBezTo>
                      <a:pt x="1694" y="109"/>
                      <a:pt x="1694" y="107"/>
                      <a:pt x="1694" y="106"/>
                    </a:cubicBezTo>
                    <a:cubicBezTo>
                      <a:pt x="1694" y="110"/>
                      <a:pt x="1695" y="113"/>
                      <a:pt x="1695" y="116"/>
                    </a:cubicBezTo>
                    <a:cubicBezTo>
                      <a:pt x="1694" y="114"/>
                      <a:pt x="1694" y="112"/>
                      <a:pt x="1694" y="110"/>
                    </a:cubicBezTo>
                    <a:close/>
                    <a:moveTo>
                      <a:pt x="1720" y="120"/>
                    </a:moveTo>
                    <a:cubicBezTo>
                      <a:pt x="1718" y="114"/>
                      <a:pt x="1717" y="109"/>
                      <a:pt x="1717" y="104"/>
                    </a:cubicBezTo>
                    <a:cubicBezTo>
                      <a:pt x="1717" y="102"/>
                      <a:pt x="1717" y="98"/>
                      <a:pt x="1719" y="93"/>
                    </a:cubicBezTo>
                    <a:cubicBezTo>
                      <a:pt x="1720" y="100"/>
                      <a:pt x="1720" y="107"/>
                      <a:pt x="1720" y="112"/>
                    </a:cubicBezTo>
                    <a:cubicBezTo>
                      <a:pt x="1720" y="115"/>
                      <a:pt x="1720" y="117"/>
                      <a:pt x="1720" y="120"/>
                    </a:cubicBezTo>
                    <a:close/>
                    <a:moveTo>
                      <a:pt x="1730" y="145"/>
                    </a:moveTo>
                    <a:cubicBezTo>
                      <a:pt x="1730" y="145"/>
                      <a:pt x="1730" y="145"/>
                      <a:pt x="1730" y="144"/>
                    </a:cubicBezTo>
                    <a:cubicBezTo>
                      <a:pt x="1730" y="139"/>
                      <a:pt x="1730" y="134"/>
                      <a:pt x="1730" y="129"/>
                    </a:cubicBezTo>
                    <a:cubicBezTo>
                      <a:pt x="1731" y="132"/>
                      <a:pt x="1731" y="135"/>
                      <a:pt x="1731" y="137"/>
                    </a:cubicBezTo>
                    <a:cubicBezTo>
                      <a:pt x="1731" y="140"/>
                      <a:pt x="1730" y="142"/>
                      <a:pt x="1730" y="145"/>
                    </a:cubicBezTo>
                    <a:close/>
                    <a:moveTo>
                      <a:pt x="1741" y="145"/>
                    </a:moveTo>
                    <a:cubicBezTo>
                      <a:pt x="1741" y="144"/>
                      <a:pt x="1740" y="143"/>
                      <a:pt x="1740" y="143"/>
                    </a:cubicBezTo>
                    <a:cubicBezTo>
                      <a:pt x="1740" y="142"/>
                      <a:pt x="1740" y="141"/>
                      <a:pt x="1740" y="140"/>
                    </a:cubicBezTo>
                    <a:cubicBezTo>
                      <a:pt x="1741" y="141"/>
                      <a:pt x="1741" y="142"/>
                      <a:pt x="1741" y="143"/>
                    </a:cubicBezTo>
                    <a:cubicBezTo>
                      <a:pt x="1741" y="143"/>
                      <a:pt x="1741" y="144"/>
                      <a:pt x="1741" y="145"/>
                    </a:cubicBezTo>
                    <a:close/>
                    <a:moveTo>
                      <a:pt x="1742" y="138"/>
                    </a:moveTo>
                    <a:cubicBezTo>
                      <a:pt x="1742" y="136"/>
                      <a:pt x="1741" y="135"/>
                      <a:pt x="1741" y="133"/>
                    </a:cubicBezTo>
                    <a:cubicBezTo>
                      <a:pt x="1741" y="129"/>
                      <a:pt x="1741" y="124"/>
                      <a:pt x="1741" y="119"/>
                    </a:cubicBezTo>
                    <a:cubicBezTo>
                      <a:pt x="1742" y="124"/>
                      <a:pt x="1743" y="129"/>
                      <a:pt x="1744" y="134"/>
                    </a:cubicBezTo>
                    <a:cubicBezTo>
                      <a:pt x="1743" y="135"/>
                      <a:pt x="1743" y="137"/>
                      <a:pt x="1742" y="138"/>
                    </a:cubicBezTo>
                    <a:close/>
                    <a:moveTo>
                      <a:pt x="1747" y="154"/>
                    </a:moveTo>
                    <a:cubicBezTo>
                      <a:pt x="1747" y="153"/>
                      <a:pt x="1747" y="152"/>
                      <a:pt x="1747" y="151"/>
                    </a:cubicBezTo>
                    <a:cubicBezTo>
                      <a:pt x="1747" y="151"/>
                      <a:pt x="1747" y="150"/>
                      <a:pt x="1747" y="150"/>
                    </a:cubicBezTo>
                    <a:cubicBezTo>
                      <a:pt x="1747" y="151"/>
                      <a:pt x="1747" y="152"/>
                      <a:pt x="1747" y="154"/>
                    </a:cubicBezTo>
                    <a:cubicBezTo>
                      <a:pt x="1747" y="154"/>
                      <a:pt x="1747" y="154"/>
                      <a:pt x="1747" y="154"/>
                    </a:cubicBezTo>
                    <a:close/>
                    <a:moveTo>
                      <a:pt x="1753" y="139"/>
                    </a:moveTo>
                    <a:cubicBezTo>
                      <a:pt x="1752" y="136"/>
                      <a:pt x="1751" y="134"/>
                      <a:pt x="1751" y="132"/>
                    </a:cubicBezTo>
                    <a:cubicBezTo>
                      <a:pt x="1751" y="129"/>
                      <a:pt x="1752" y="127"/>
                      <a:pt x="1753" y="125"/>
                    </a:cubicBezTo>
                    <a:cubicBezTo>
                      <a:pt x="1753" y="128"/>
                      <a:pt x="1754" y="131"/>
                      <a:pt x="1755" y="134"/>
                    </a:cubicBezTo>
                    <a:cubicBezTo>
                      <a:pt x="1754" y="136"/>
                      <a:pt x="1754" y="137"/>
                      <a:pt x="1753" y="139"/>
                    </a:cubicBezTo>
                    <a:close/>
                    <a:moveTo>
                      <a:pt x="1773" y="114"/>
                    </a:moveTo>
                    <a:cubicBezTo>
                      <a:pt x="1772" y="108"/>
                      <a:pt x="1771" y="101"/>
                      <a:pt x="1771" y="95"/>
                    </a:cubicBezTo>
                    <a:cubicBezTo>
                      <a:pt x="1771" y="88"/>
                      <a:pt x="1772" y="81"/>
                      <a:pt x="1773" y="75"/>
                    </a:cubicBezTo>
                    <a:cubicBezTo>
                      <a:pt x="1775" y="81"/>
                      <a:pt x="1775" y="88"/>
                      <a:pt x="1775" y="95"/>
                    </a:cubicBezTo>
                    <a:cubicBezTo>
                      <a:pt x="1775" y="101"/>
                      <a:pt x="1774" y="108"/>
                      <a:pt x="1773" y="114"/>
                    </a:cubicBezTo>
                    <a:close/>
                    <a:moveTo>
                      <a:pt x="1793" y="139"/>
                    </a:moveTo>
                    <a:cubicBezTo>
                      <a:pt x="1793" y="137"/>
                      <a:pt x="1792" y="136"/>
                      <a:pt x="1792" y="134"/>
                    </a:cubicBezTo>
                    <a:cubicBezTo>
                      <a:pt x="1792" y="131"/>
                      <a:pt x="1793" y="128"/>
                      <a:pt x="1794" y="125"/>
                    </a:cubicBezTo>
                    <a:cubicBezTo>
                      <a:pt x="1794" y="127"/>
                      <a:pt x="1795" y="129"/>
                      <a:pt x="1796" y="132"/>
                    </a:cubicBezTo>
                    <a:cubicBezTo>
                      <a:pt x="1795" y="134"/>
                      <a:pt x="1794" y="136"/>
                      <a:pt x="1793" y="139"/>
                    </a:cubicBezTo>
                    <a:close/>
                    <a:moveTo>
                      <a:pt x="1799" y="154"/>
                    </a:moveTo>
                    <a:cubicBezTo>
                      <a:pt x="1799" y="154"/>
                      <a:pt x="1799" y="154"/>
                      <a:pt x="1799" y="154"/>
                    </a:cubicBezTo>
                    <a:cubicBezTo>
                      <a:pt x="1799" y="152"/>
                      <a:pt x="1799" y="151"/>
                      <a:pt x="1800" y="150"/>
                    </a:cubicBezTo>
                    <a:cubicBezTo>
                      <a:pt x="1800" y="150"/>
                      <a:pt x="1800" y="151"/>
                      <a:pt x="1800" y="151"/>
                    </a:cubicBezTo>
                    <a:cubicBezTo>
                      <a:pt x="1799" y="152"/>
                      <a:pt x="1799" y="153"/>
                      <a:pt x="1799" y="154"/>
                    </a:cubicBezTo>
                    <a:close/>
                    <a:moveTo>
                      <a:pt x="1805" y="119"/>
                    </a:moveTo>
                    <a:cubicBezTo>
                      <a:pt x="1805" y="120"/>
                      <a:pt x="1805" y="120"/>
                      <a:pt x="1805" y="120"/>
                    </a:cubicBezTo>
                    <a:cubicBezTo>
                      <a:pt x="1805" y="120"/>
                      <a:pt x="1805" y="120"/>
                      <a:pt x="1805" y="120"/>
                    </a:cubicBezTo>
                    <a:cubicBezTo>
                      <a:pt x="1805" y="120"/>
                      <a:pt x="1805" y="120"/>
                      <a:pt x="1805" y="119"/>
                    </a:cubicBezTo>
                    <a:close/>
                    <a:moveTo>
                      <a:pt x="1804" y="138"/>
                    </a:moveTo>
                    <a:cubicBezTo>
                      <a:pt x="1804" y="137"/>
                      <a:pt x="1803" y="135"/>
                      <a:pt x="1803" y="134"/>
                    </a:cubicBezTo>
                    <a:cubicBezTo>
                      <a:pt x="1803" y="134"/>
                      <a:pt x="1803" y="134"/>
                      <a:pt x="1803" y="133"/>
                    </a:cubicBezTo>
                    <a:cubicBezTo>
                      <a:pt x="1803" y="134"/>
                      <a:pt x="1804" y="135"/>
                      <a:pt x="1804" y="137"/>
                    </a:cubicBezTo>
                    <a:cubicBezTo>
                      <a:pt x="1804" y="137"/>
                      <a:pt x="1804" y="138"/>
                      <a:pt x="1804" y="138"/>
                    </a:cubicBezTo>
                    <a:close/>
                    <a:moveTo>
                      <a:pt x="1803" y="133"/>
                    </a:moveTo>
                    <a:cubicBezTo>
                      <a:pt x="1803" y="132"/>
                      <a:pt x="1803" y="131"/>
                      <a:pt x="1803" y="130"/>
                    </a:cubicBezTo>
                    <a:cubicBezTo>
                      <a:pt x="1804" y="131"/>
                      <a:pt x="1805" y="133"/>
                      <a:pt x="1805" y="134"/>
                    </a:cubicBezTo>
                    <a:cubicBezTo>
                      <a:pt x="1805" y="135"/>
                      <a:pt x="1805" y="135"/>
                      <a:pt x="1805" y="136"/>
                    </a:cubicBezTo>
                    <a:cubicBezTo>
                      <a:pt x="1804" y="134"/>
                      <a:pt x="1803" y="133"/>
                      <a:pt x="1803" y="133"/>
                    </a:cubicBezTo>
                    <a:close/>
                    <a:moveTo>
                      <a:pt x="1806" y="145"/>
                    </a:moveTo>
                    <a:cubicBezTo>
                      <a:pt x="1805" y="144"/>
                      <a:pt x="1805" y="143"/>
                      <a:pt x="1805" y="143"/>
                    </a:cubicBezTo>
                    <a:cubicBezTo>
                      <a:pt x="1805" y="142"/>
                      <a:pt x="1806" y="141"/>
                      <a:pt x="1806" y="140"/>
                    </a:cubicBezTo>
                    <a:cubicBezTo>
                      <a:pt x="1806" y="140"/>
                      <a:pt x="1806" y="140"/>
                      <a:pt x="1806" y="140"/>
                    </a:cubicBezTo>
                    <a:cubicBezTo>
                      <a:pt x="1806" y="141"/>
                      <a:pt x="1806" y="142"/>
                      <a:pt x="1806" y="143"/>
                    </a:cubicBezTo>
                    <a:cubicBezTo>
                      <a:pt x="1806" y="143"/>
                      <a:pt x="1806" y="144"/>
                      <a:pt x="1806" y="145"/>
                    </a:cubicBezTo>
                    <a:close/>
                    <a:moveTo>
                      <a:pt x="1816" y="134"/>
                    </a:moveTo>
                    <a:cubicBezTo>
                      <a:pt x="1816" y="134"/>
                      <a:pt x="1816" y="133"/>
                      <a:pt x="1816" y="133"/>
                    </a:cubicBezTo>
                    <a:cubicBezTo>
                      <a:pt x="1816" y="132"/>
                      <a:pt x="1816" y="130"/>
                      <a:pt x="1816" y="129"/>
                    </a:cubicBezTo>
                    <a:cubicBezTo>
                      <a:pt x="1816" y="130"/>
                      <a:pt x="1816" y="132"/>
                      <a:pt x="1816" y="134"/>
                    </a:cubicBezTo>
                    <a:close/>
                    <a:moveTo>
                      <a:pt x="1826" y="120"/>
                    </a:moveTo>
                    <a:cubicBezTo>
                      <a:pt x="1826" y="117"/>
                      <a:pt x="1826" y="115"/>
                      <a:pt x="1826" y="112"/>
                    </a:cubicBezTo>
                    <a:cubicBezTo>
                      <a:pt x="1826" y="111"/>
                      <a:pt x="1826" y="111"/>
                      <a:pt x="1826" y="110"/>
                    </a:cubicBezTo>
                    <a:cubicBezTo>
                      <a:pt x="1826" y="113"/>
                      <a:pt x="1826" y="116"/>
                      <a:pt x="1827" y="119"/>
                    </a:cubicBezTo>
                    <a:cubicBezTo>
                      <a:pt x="1827" y="119"/>
                      <a:pt x="1826" y="120"/>
                      <a:pt x="1826" y="120"/>
                    </a:cubicBezTo>
                    <a:close/>
                    <a:moveTo>
                      <a:pt x="1828" y="115"/>
                    </a:moveTo>
                    <a:cubicBezTo>
                      <a:pt x="1827" y="112"/>
                      <a:pt x="1827" y="108"/>
                      <a:pt x="1826" y="104"/>
                    </a:cubicBezTo>
                    <a:cubicBezTo>
                      <a:pt x="1827" y="101"/>
                      <a:pt x="1827" y="97"/>
                      <a:pt x="1828" y="93"/>
                    </a:cubicBezTo>
                    <a:cubicBezTo>
                      <a:pt x="1829" y="98"/>
                      <a:pt x="1829" y="102"/>
                      <a:pt x="1829" y="104"/>
                    </a:cubicBezTo>
                    <a:cubicBezTo>
                      <a:pt x="1829" y="108"/>
                      <a:pt x="1829" y="111"/>
                      <a:pt x="1828" y="115"/>
                    </a:cubicBezTo>
                    <a:close/>
                    <a:moveTo>
                      <a:pt x="1833" y="102"/>
                    </a:moveTo>
                    <a:cubicBezTo>
                      <a:pt x="1833" y="102"/>
                      <a:pt x="1833" y="102"/>
                      <a:pt x="1832" y="103"/>
                    </a:cubicBezTo>
                    <a:cubicBezTo>
                      <a:pt x="1832" y="99"/>
                      <a:pt x="1831" y="94"/>
                      <a:pt x="1828" y="90"/>
                    </a:cubicBezTo>
                    <a:cubicBezTo>
                      <a:pt x="1830" y="84"/>
                      <a:pt x="1832" y="78"/>
                      <a:pt x="1834" y="73"/>
                    </a:cubicBezTo>
                    <a:cubicBezTo>
                      <a:pt x="1833" y="83"/>
                      <a:pt x="1833" y="93"/>
                      <a:pt x="1833" y="102"/>
                    </a:cubicBezTo>
                    <a:close/>
                    <a:moveTo>
                      <a:pt x="1839" y="111"/>
                    </a:moveTo>
                    <a:cubicBezTo>
                      <a:pt x="1839" y="111"/>
                      <a:pt x="1839" y="111"/>
                      <a:pt x="1839" y="111"/>
                    </a:cubicBezTo>
                    <a:cubicBezTo>
                      <a:pt x="1839" y="114"/>
                      <a:pt x="1838" y="116"/>
                      <a:pt x="1838" y="119"/>
                    </a:cubicBezTo>
                    <a:cubicBezTo>
                      <a:pt x="1837" y="114"/>
                      <a:pt x="1837" y="108"/>
                      <a:pt x="1837" y="103"/>
                    </a:cubicBezTo>
                    <a:cubicBezTo>
                      <a:pt x="1837" y="97"/>
                      <a:pt x="1837" y="91"/>
                      <a:pt x="1839" y="85"/>
                    </a:cubicBezTo>
                    <a:cubicBezTo>
                      <a:pt x="1838" y="87"/>
                      <a:pt x="1837" y="89"/>
                      <a:pt x="1836" y="92"/>
                    </a:cubicBezTo>
                    <a:cubicBezTo>
                      <a:pt x="1836" y="87"/>
                      <a:pt x="1836" y="82"/>
                      <a:pt x="1837" y="77"/>
                    </a:cubicBezTo>
                    <a:cubicBezTo>
                      <a:pt x="1839" y="83"/>
                      <a:pt x="1840" y="90"/>
                      <a:pt x="1840" y="96"/>
                    </a:cubicBezTo>
                    <a:cubicBezTo>
                      <a:pt x="1840" y="101"/>
                      <a:pt x="1840" y="106"/>
                      <a:pt x="1839" y="111"/>
                    </a:cubicBezTo>
                    <a:close/>
                    <a:moveTo>
                      <a:pt x="1845" y="127"/>
                    </a:moveTo>
                    <a:cubicBezTo>
                      <a:pt x="1844" y="132"/>
                      <a:pt x="1844" y="134"/>
                      <a:pt x="1844" y="134"/>
                    </a:cubicBezTo>
                    <a:cubicBezTo>
                      <a:pt x="1844" y="129"/>
                      <a:pt x="1845" y="125"/>
                      <a:pt x="1845" y="120"/>
                    </a:cubicBezTo>
                    <a:cubicBezTo>
                      <a:pt x="1845" y="123"/>
                      <a:pt x="1845" y="125"/>
                      <a:pt x="1845" y="127"/>
                    </a:cubicBezTo>
                    <a:close/>
                    <a:moveTo>
                      <a:pt x="1877" y="92"/>
                    </a:moveTo>
                    <a:cubicBezTo>
                      <a:pt x="1877" y="91"/>
                      <a:pt x="1877" y="90"/>
                      <a:pt x="1877" y="89"/>
                    </a:cubicBezTo>
                    <a:cubicBezTo>
                      <a:pt x="1877" y="89"/>
                      <a:pt x="1877" y="90"/>
                      <a:pt x="1877" y="91"/>
                    </a:cubicBezTo>
                    <a:cubicBezTo>
                      <a:pt x="1877" y="91"/>
                      <a:pt x="1877" y="92"/>
                      <a:pt x="1877" y="92"/>
                    </a:cubicBezTo>
                    <a:close/>
                    <a:moveTo>
                      <a:pt x="1880" y="130"/>
                    </a:moveTo>
                    <a:cubicBezTo>
                      <a:pt x="1879" y="132"/>
                      <a:pt x="1879" y="134"/>
                      <a:pt x="1879" y="136"/>
                    </a:cubicBezTo>
                    <a:cubicBezTo>
                      <a:pt x="1878" y="127"/>
                      <a:pt x="1877" y="119"/>
                      <a:pt x="1877" y="110"/>
                    </a:cubicBezTo>
                    <a:cubicBezTo>
                      <a:pt x="1877" y="105"/>
                      <a:pt x="1877" y="99"/>
                      <a:pt x="1878" y="93"/>
                    </a:cubicBezTo>
                    <a:cubicBezTo>
                      <a:pt x="1879" y="99"/>
                      <a:pt x="1880" y="104"/>
                      <a:pt x="1881" y="109"/>
                    </a:cubicBezTo>
                    <a:cubicBezTo>
                      <a:pt x="1880" y="116"/>
                      <a:pt x="1880" y="123"/>
                      <a:pt x="1880" y="130"/>
                    </a:cubicBezTo>
                    <a:close/>
                    <a:moveTo>
                      <a:pt x="1889" y="140"/>
                    </a:moveTo>
                    <a:cubicBezTo>
                      <a:pt x="1889" y="140"/>
                      <a:pt x="1889" y="139"/>
                      <a:pt x="1889" y="139"/>
                    </a:cubicBezTo>
                    <a:cubicBezTo>
                      <a:pt x="1890" y="100"/>
                      <a:pt x="1890" y="100"/>
                      <a:pt x="1890" y="100"/>
                    </a:cubicBezTo>
                    <a:cubicBezTo>
                      <a:pt x="1890" y="106"/>
                      <a:pt x="1891" y="113"/>
                      <a:pt x="1891" y="119"/>
                    </a:cubicBezTo>
                    <a:cubicBezTo>
                      <a:pt x="1891" y="122"/>
                      <a:pt x="1891" y="126"/>
                      <a:pt x="1891" y="129"/>
                    </a:cubicBezTo>
                    <a:cubicBezTo>
                      <a:pt x="1890" y="133"/>
                      <a:pt x="1890" y="136"/>
                      <a:pt x="1889" y="140"/>
                    </a:cubicBezTo>
                    <a:close/>
                    <a:moveTo>
                      <a:pt x="1910" y="105"/>
                    </a:moveTo>
                    <a:cubicBezTo>
                      <a:pt x="1910" y="104"/>
                      <a:pt x="1910" y="102"/>
                      <a:pt x="1910" y="101"/>
                    </a:cubicBezTo>
                    <a:cubicBezTo>
                      <a:pt x="1910" y="102"/>
                      <a:pt x="1911" y="103"/>
                      <a:pt x="1911" y="103"/>
                    </a:cubicBezTo>
                    <a:cubicBezTo>
                      <a:pt x="1910" y="104"/>
                      <a:pt x="1910" y="105"/>
                      <a:pt x="1910" y="105"/>
                    </a:cubicBezTo>
                    <a:close/>
                    <a:moveTo>
                      <a:pt x="1933" y="101"/>
                    </a:moveTo>
                    <a:cubicBezTo>
                      <a:pt x="1932" y="101"/>
                      <a:pt x="1932" y="101"/>
                      <a:pt x="1932" y="100"/>
                    </a:cubicBezTo>
                    <a:cubicBezTo>
                      <a:pt x="1932" y="101"/>
                      <a:pt x="1932" y="101"/>
                      <a:pt x="1933" y="101"/>
                    </a:cubicBezTo>
                    <a:cubicBezTo>
                      <a:pt x="1932" y="111"/>
                      <a:pt x="1931" y="119"/>
                      <a:pt x="1930" y="126"/>
                    </a:cubicBezTo>
                    <a:cubicBezTo>
                      <a:pt x="1929" y="122"/>
                      <a:pt x="1929" y="118"/>
                      <a:pt x="1928" y="114"/>
                    </a:cubicBezTo>
                    <a:cubicBezTo>
                      <a:pt x="1928" y="109"/>
                      <a:pt x="1928" y="103"/>
                      <a:pt x="1928" y="98"/>
                    </a:cubicBezTo>
                    <a:cubicBezTo>
                      <a:pt x="1929" y="92"/>
                      <a:pt x="1931" y="87"/>
                      <a:pt x="1934" y="82"/>
                    </a:cubicBezTo>
                    <a:cubicBezTo>
                      <a:pt x="1933" y="89"/>
                      <a:pt x="1933" y="95"/>
                      <a:pt x="1933" y="101"/>
                    </a:cubicBezTo>
                    <a:close/>
                    <a:moveTo>
                      <a:pt x="1942" y="117"/>
                    </a:moveTo>
                    <a:cubicBezTo>
                      <a:pt x="1942" y="114"/>
                      <a:pt x="1942" y="110"/>
                      <a:pt x="1942" y="106"/>
                    </a:cubicBezTo>
                    <a:cubicBezTo>
                      <a:pt x="1942" y="99"/>
                      <a:pt x="1942" y="90"/>
                      <a:pt x="1945" y="83"/>
                    </a:cubicBezTo>
                    <a:cubicBezTo>
                      <a:pt x="1944" y="95"/>
                      <a:pt x="1943" y="107"/>
                      <a:pt x="1942" y="117"/>
                    </a:cubicBezTo>
                    <a:close/>
                    <a:moveTo>
                      <a:pt x="1948" y="108"/>
                    </a:moveTo>
                    <a:cubicBezTo>
                      <a:pt x="1948" y="106"/>
                      <a:pt x="1948" y="104"/>
                      <a:pt x="1949" y="102"/>
                    </a:cubicBezTo>
                    <a:cubicBezTo>
                      <a:pt x="1949" y="102"/>
                      <a:pt x="1949" y="102"/>
                      <a:pt x="1949" y="103"/>
                    </a:cubicBezTo>
                    <a:cubicBezTo>
                      <a:pt x="1949" y="104"/>
                      <a:pt x="1948" y="106"/>
                      <a:pt x="1948" y="108"/>
                    </a:cubicBezTo>
                    <a:close/>
                    <a:moveTo>
                      <a:pt x="1954" y="111"/>
                    </a:moveTo>
                    <a:cubicBezTo>
                      <a:pt x="1954" y="103"/>
                      <a:pt x="1957" y="95"/>
                      <a:pt x="1959" y="87"/>
                    </a:cubicBezTo>
                    <a:cubicBezTo>
                      <a:pt x="1958" y="95"/>
                      <a:pt x="1956" y="104"/>
                      <a:pt x="1954" y="113"/>
                    </a:cubicBezTo>
                    <a:cubicBezTo>
                      <a:pt x="1954" y="112"/>
                      <a:pt x="1954" y="112"/>
                      <a:pt x="1954" y="111"/>
                    </a:cubicBezTo>
                    <a:close/>
                    <a:moveTo>
                      <a:pt x="1978" y="110"/>
                    </a:moveTo>
                    <a:cubicBezTo>
                      <a:pt x="1978" y="109"/>
                      <a:pt x="1978" y="108"/>
                      <a:pt x="1978" y="107"/>
                    </a:cubicBezTo>
                    <a:cubicBezTo>
                      <a:pt x="1978" y="107"/>
                      <a:pt x="1978" y="108"/>
                      <a:pt x="1978" y="108"/>
                    </a:cubicBezTo>
                    <a:cubicBezTo>
                      <a:pt x="1978" y="109"/>
                      <a:pt x="1978" y="109"/>
                      <a:pt x="1978" y="110"/>
                    </a:cubicBezTo>
                    <a:close/>
                    <a:moveTo>
                      <a:pt x="1989" y="125"/>
                    </a:moveTo>
                    <a:cubicBezTo>
                      <a:pt x="1989" y="123"/>
                      <a:pt x="1989" y="122"/>
                      <a:pt x="1989" y="120"/>
                    </a:cubicBezTo>
                    <a:cubicBezTo>
                      <a:pt x="1989" y="121"/>
                      <a:pt x="1989" y="122"/>
                      <a:pt x="1989" y="123"/>
                    </a:cubicBezTo>
                    <a:cubicBezTo>
                      <a:pt x="1989" y="123"/>
                      <a:pt x="1989" y="124"/>
                      <a:pt x="1989" y="125"/>
                    </a:cubicBezTo>
                    <a:close/>
                    <a:moveTo>
                      <a:pt x="1992" y="115"/>
                    </a:moveTo>
                    <a:cubicBezTo>
                      <a:pt x="1991" y="117"/>
                      <a:pt x="1991" y="118"/>
                      <a:pt x="1990" y="119"/>
                    </a:cubicBezTo>
                    <a:cubicBezTo>
                      <a:pt x="1990" y="118"/>
                      <a:pt x="1989" y="116"/>
                      <a:pt x="1989" y="114"/>
                    </a:cubicBezTo>
                    <a:cubicBezTo>
                      <a:pt x="1989" y="110"/>
                      <a:pt x="1989" y="105"/>
                      <a:pt x="1989" y="100"/>
                    </a:cubicBezTo>
                    <a:cubicBezTo>
                      <a:pt x="1990" y="94"/>
                      <a:pt x="1993" y="89"/>
                      <a:pt x="1996" y="84"/>
                    </a:cubicBezTo>
                    <a:cubicBezTo>
                      <a:pt x="1995" y="93"/>
                      <a:pt x="1993" y="105"/>
                      <a:pt x="1992" y="115"/>
                    </a:cubicBezTo>
                    <a:close/>
                    <a:moveTo>
                      <a:pt x="1999" y="90"/>
                    </a:moveTo>
                    <a:cubicBezTo>
                      <a:pt x="1999" y="88"/>
                      <a:pt x="1998" y="84"/>
                      <a:pt x="1998" y="80"/>
                    </a:cubicBezTo>
                    <a:cubicBezTo>
                      <a:pt x="1998" y="80"/>
                      <a:pt x="1998" y="80"/>
                      <a:pt x="1998" y="80"/>
                    </a:cubicBezTo>
                    <a:cubicBezTo>
                      <a:pt x="1999" y="81"/>
                      <a:pt x="2000" y="83"/>
                      <a:pt x="2000" y="84"/>
                    </a:cubicBezTo>
                    <a:cubicBezTo>
                      <a:pt x="2000" y="88"/>
                      <a:pt x="1999" y="90"/>
                      <a:pt x="1999" y="90"/>
                    </a:cubicBezTo>
                    <a:close/>
                    <a:moveTo>
                      <a:pt x="2001" y="83"/>
                    </a:moveTo>
                    <a:cubicBezTo>
                      <a:pt x="2000" y="81"/>
                      <a:pt x="1999" y="80"/>
                      <a:pt x="1998" y="79"/>
                    </a:cubicBezTo>
                    <a:cubicBezTo>
                      <a:pt x="1999" y="78"/>
                      <a:pt x="2000" y="76"/>
                      <a:pt x="2002" y="75"/>
                    </a:cubicBezTo>
                    <a:cubicBezTo>
                      <a:pt x="2001" y="78"/>
                      <a:pt x="2001" y="81"/>
                      <a:pt x="2001" y="83"/>
                    </a:cubicBezTo>
                    <a:close/>
                    <a:moveTo>
                      <a:pt x="2007" y="104"/>
                    </a:moveTo>
                    <a:cubicBezTo>
                      <a:pt x="2008" y="105"/>
                      <a:pt x="2008" y="107"/>
                      <a:pt x="2008" y="109"/>
                    </a:cubicBezTo>
                    <a:cubicBezTo>
                      <a:pt x="2008" y="111"/>
                      <a:pt x="2007" y="112"/>
                      <a:pt x="2007" y="114"/>
                    </a:cubicBezTo>
                    <a:cubicBezTo>
                      <a:pt x="2007" y="110"/>
                      <a:pt x="2007" y="107"/>
                      <a:pt x="2007" y="104"/>
                    </a:cubicBezTo>
                    <a:close/>
                    <a:moveTo>
                      <a:pt x="2003" y="91"/>
                    </a:moveTo>
                    <a:cubicBezTo>
                      <a:pt x="2003" y="91"/>
                      <a:pt x="2003" y="91"/>
                      <a:pt x="2003" y="91"/>
                    </a:cubicBezTo>
                    <a:cubicBezTo>
                      <a:pt x="2003" y="91"/>
                      <a:pt x="2003" y="91"/>
                      <a:pt x="2003" y="91"/>
                    </a:cubicBezTo>
                    <a:close/>
                    <a:moveTo>
                      <a:pt x="2003" y="124"/>
                    </a:moveTo>
                    <a:cubicBezTo>
                      <a:pt x="2004" y="114"/>
                      <a:pt x="2004" y="102"/>
                      <a:pt x="2003" y="91"/>
                    </a:cubicBezTo>
                    <a:cubicBezTo>
                      <a:pt x="2003" y="91"/>
                      <a:pt x="2003" y="91"/>
                      <a:pt x="2003" y="91"/>
                    </a:cubicBezTo>
                    <a:cubicBezTo>
                      <a:pt x="2005" y="94"/>
                      <a:pt x="2006" y="98"/>
                      <a:pt x="2007" y="101"/>
                    </a:cubicBezTo>
                    <a:cubicBezTo>
                      <a:pt x="2005" y="120"/>
                      <a:pt x="2005" y="120"/>
                      <a:pt x="2005" y="120"/>
                    </a:cubicBezTo>
                    <a:cubicBezTo>
                      <a:pt x="2004" y="121"/>
                      <a:pt x="2004" y="122"/>
                      <a:pt x="2003" y="124"/>
                    </a:cubicBezTo>
                    <a:close/>
                    <a:moveTo>
                      <a:pt x="2006" y="136"/>
                    </a:moveTo>
                    <a:cubicBezTo>
                      <a:pt x="2006" y="134"/>
                      <a:pt x="2006" y="133"/>
                      <a:pt x="2006" y="131"/>
                    </a:cubicBezTo>
                    <a:cubicBezTo>
                      <a:pt x="2007" y="126"/>
                      <a:pt x="2008" y="121"/>
                      <a:pt x="2009" y="116"/>
                    </a:cubicBezTo>
                    <a:cubicBezTo>
                      <a:pt x="2010" y="118"/>
                      <a:pt x="2010" y="121"/>
                      <a:pt x="2010" y="123"/>
                    </a:cubicBezTo>
                    <a:cubicBezTo>
                      <a:pt x="2010" y="124"/>
                      <a:pt x="2010" y="124"/>
                      <a:pt x="2010" y="124"/>
                    </a:cubicBezTo>
                    <a:cubicBezTo>
                      <a:pt x="2009" y="128"/>
                      <a:pt x="2007" y="132"/>
                      <a:pt x="2006" y="136"/>
                    </a:cubicBezTo>
                    <a:close/>
                    <a:moveTo>
                      <a:pt x="2010" y="141"/>
                    </a:moveTo>
                    <a:cubicBezTo>
                      <a:pt x="2010" y="141"/>
                      <a:pt x="2010" y="141"/>
                      <a:pt x="2010" y="141"/>
                    </a:cubicBezTo>
                    <a:cubicBezTo>
                      <a:pt x="2011" y="139"/>
                      <a:pt x="2011" y="137"/>
                      <a:pt x="2012" y="135"/>
                    </a:cubicBezTo>
                    <a:cubicBezTo>
                      <a:pt x="2012" y="135"/>
                      <a:pt x="2012" y="135"/>
                      <a:pt x="2012" y="135"/>
                    </a:cubicBezTo>
                    <a:cubicBezTo>
                      <a:pt x="2012" y="137"/>
                      <a:pt x="2011" y="139"/>
                      <a:pt x="2010" y="141"/>
                    </a:cubicBezTo>
                    <a:close/>
                    <a:moveTo>
                      <a:pt x="2017" y="119"/>
                    </a:moveTo>
                    <a:cubicBezTo>
                      <a:pt x="2016" y="119"/>
                      <a:pt x="2016" y="118"/>
                      <a:pt x="2016" y="118"/>
                    </a:cubicBezTo>
                    <a:cubicBezTo>
                      <a:pt x="2016" y="116"/>
                      <a:pt x="2017" y="115"/>
                      <a:pt x="2017" y="113"/>
                    </a:cubicBezTo>
                    <a:cubicBezTo>
                      <a:pt x="2017" y="112"/>
                      <a:pt x="2017" y="112"/>
                      <a:pt x="2017" y="111"/>
                    </a:cubicBezTo>
                    <a:cubicBezTo>
                      <a:pt x="2018" y="112"/>
                      <a:pt x="2018" y="113"/>
                      <a:pt x="2018" y="115"/>
                    </a:cubicBezTo>
                    <a:cubicBezTo>
                      <a:pt x="2018" y="116"/>
                      <a:pt x="2017" y="118"/>
                      <a:pt x="2017" y="119"/>
                    </a:cubicBezTo>
                    <a:close/>
                    <a:moveTo>
                      <a:pt x="2024" y="136"/>
                    </a:moveTo>
                    <a:cubicBezTo>
                      <a:pt x="2023" y="135"/>
                      <a:pt x="2023" y="134"/>
                      <a:pt x="2022" y="133"/>
                    </a:cubicBezTo>
                    <a:cubicBezTo>
                      <a:pt x="2022" y="132"/>
                      <a:pt x="2022" y="132"/>
                      <a:pt x="2022" y="131"/>
                    </a:cubicBezTo>
                    <a:cubicBezTo>
                      <a:pt x="2023" y="133"/>
                      <a:pt x="2023" y="134"/>
                      <a:pt x="2024" y="136"/>
                    </a:cubicBezTo>
                    <a:cubicBezTo>
                      <a:pt x="2024" y="136"/>
                      <a:pt x="2024" y="136"/>
                      <a:pt x="2024" y="136"/>
                    </a:cubicBezTo>
                    <a:close/>
                    <a:moveTo>
                      <a:pt x="2038" y="118"/>
                    </a:moveTo>
                    <a:cubicBezTo>
                      <a:pt x="2038" y="118"/>
                      <a:pt x="2038" y="117"/>
                      <a:pt x="2038" y="117"/>
                    </a:cubicBezTo>
                    <a:cubicBezTo>
                      <a:pt x="2038" y="117"/>
                      <a:pt x="2038" y="117"/>
                      <a:pt x="2038" y="117"/>
                    </a:cubicBezTo>
                    <a:cubicBezTo>
                      <a:pt x="2038" y="118"/>
                      <a:pt x="2038" y="118"/>
                      <a:pt x="2038" y="118"/>
                    </a:cubicBezTo>
                    <a:close/>
                    <a:moveTo>
                      <a:pt x="2044" y="105"/>
                    </a:moveTo>
                    <a:cubicBezTo>
                      <a:pt x="2043" y="106"/>
                      <a:pt x="2042" y="107"/>
                      <a:pt x="2042" y="109"/>
                    </a:cubicBezTo>
                    <a:cubicBezTo>
                      <a:pt x="2041" y="107"/>
                      <a:pt x="2041" y="106"/>
                      <a:pt x="2041" y="104"/>
                    </a:cubicBezTo>
                    <a:cubicBezTo>
                      <a:pt x="2042" y="101"/>
                      <a:pt x="2044" y="98"/>
                      <a:pt x="2045" y="94"/>
                    </a:cubicBezTo>
                    <a:cubicBezTo>
                      <a:pt x="2044" y="98"/>
                      <a:pt x="2044" y="101"/>
                      <a:pt x="2044" y="105"/>
                    </a:cubicBezTo>
                    <a:close/>
                    <a:moveTo>
                      <a:pt x="2049" y="138"/>
                    </a:moveTo>
                    <a:cubicBezTo>
                      <a:pt x="2049" y="137"/>
                      <a:pt x="2049" y="136"/>
                      <a:pt x="2048" y="135"/>
                    </a:cubicBezTo>
                    <a:cubicBezTo>
                      <a:pt x="2048" y="133"/>
                      <a:pt x="2048" y="131"/>
                      <a:pt x="2048" y="129"/>
                    </a:cubicBezTo>
                    <a:cubicBezTo>
                      <a:pt x="2049" y="131"/>
                      <a:pt x="2049" y="133"/>
                      <a:pt x="2050" y="134"/>
                    </a:cubicBezTo>
                    <a:cubicBezTo>
                      <a:pt x="2050" y="135"/>
                      <a:pt x="2050" y="137"/>
                      <a:pt x="2049" y="138"/>
                    </a:cubicBezTo>
                    <a:close/>
                    <a:moveTo>
                      <a:pt x="2051" y="123"/>
                    </a:moveTo>
                    <a:cubicBezTo>
                      <a:pt x="2050" y="121"/>
                      <a:pt x="2049" y="118"/>
                      <a:pt x="2049" y="116"/>
                    </a:cubicBezTo>
                    <a:cubicBezTo>
                      <a:pt x="2050" y="112"/>
                      <a:pt x="2051" y="107"/>
                      <a:pt x="2052" y="103"/>
                    </a:cubicBezTo>
                    <a:cubicBezTo>
                      <a:pt x="2052" y="110"/>
                      <a:pt x="2051" y="117"/>
                      <a:pt x="2051" y="123"/>
                    </a:cubicBezTo>
                    <a:close/>
                    <a:moveTo>
                      <a:pt x="2056" y="69"/>
                    </a:moveTo>
                    <a:cubicBezTo>
                      <a:pt x="2058" y="72"/>
                      <a:pt x="2060" y="75"/>
                      <a:pt x="2061" y="79"/>
                    </a:cubicBezTo>
                    <a:cubicBezTo>
                      <a:pt x="2061" y="79"/>
                      <a:pt x="2061" y="79"/>
                      <a:pt x="2061" y="79"/>
                    </a:cubicBezTo>
                    <a:cubicBezTo>
                      <a:pt x="2059" y="76"/>
                      <a:pt x="2058" y="72"/>
                      <a:pt x="2056" y="69"/>
                    </a:cubicBezTo>
                    <a:cubicBezTo>
                      <a:pt x="2056" y="69"/>
                      <a:pt x="2056" y="69"/>
                      <a:pt x="2056" y="69"/>
                    </a:cubicBezTo>
                    <a:close/>
                    <a:moveTo>
                      <a:pt x="2056" y="74"/>
                    </a:moveTo>
                    <a:cubicBezTo>
                      <a:pt x="2057" y="76"/>
                      <a:pt x="2058" y="79"/>
                      <a:pt x="2059" y="81"/>
                    </a:cubicBezTo>
                    <a:cubicBezTo>
                      <a:pt x="2058" y="82"/>
                      <a:pt x="2057" y="83"/>
                      <a:pt x="2056" y="85"/>
                    </a:cubicBezTo>
                    <a:cubicBezTo>
                      <a:pt x="2056" y="81"/>
                      <a:pt x="2056" y="77"/>
                      <a:pt x="2056" y="74"/>
                    </a:cubicBezTo>
                    <a:close/>
                    <a:moveTo>
                      <a:pt x="2057" y="120"/>
                    </a:moveTo>
                    <a:cubicBezTo>
                      <a:pt x="2057" y="115"/>
                      <a:pt x="2057" y="111"/>
                      <a:pt x="2057" y="106"/>
                    </a:cubicBezTo>
                    <a:cubicBezTo>
                      <a:pt x="2058" y="109"/>
                      <a:pt x="2058" y="112"/>
                      <a:pt x="2059" y="114"/>
                    </a:cubicBezTo>
                    <a:cubicBezTo>
                      <a:pt x="2058" y="116"/>
                      <a:pt x="2058" y="118"/>
                      <a:pt x="2057" y="120"/>
                    </a:cubicBezTo>
                    <a:close/>
                    <a:moveTo>
                      <a:pt x="2060" y="109"/>
                    </a:moveTo>
                    <a:cubicBezTo>
                      <a:pt x="2059" y="107"/>
                      <a:pt x="2058" y="104"/>
                      <a:pt x="2057" y="102"/>
                    </a:cubicBezTo>
                    <a:cubicBezTo>
                      <a:pt x="2057" y="99"/>
                      <a:pt x="2057" y="97"/>
                      <a:pt x="2057" y="94"/>
                    </a:cubicBezTo>
                    <a:cubicBezTo>
                      <a:pt x="2058" y="98"/>
                      <a:pt x="2059" y="102"/>
                      <a:pt x="2061" y="107"/>
                    </a:cubicBezTo>
                    <a:cubicBezTo>
                      <a:pt x="2061" y="108"/>
                      <a:pt x="2060" y="108"/>
                      <a:pt x="2060" y="109"/>
                    </a:cubicBezTo>
                    <a:close/>
                    <a:moveTo>
                      <a:pt x="2064" y="96"/>
                    </a:moveTo>
                    <a:cubicBezTo>
                      <a:pt x="2063" y="98"/>
                      <a:pt x="2062" y="101"/>
                      <a:pt x="2062" y="104"/>
                    </a:cubicBezTo>
                    <a:cubicBezTo>
                      <a:pt x="2060" y="100"/>
                      <a:pt x="2058" y="96"/>
                      <a:pt x="2057" y="92"/>
                    </a:cubicBezTo>
                    <a:cubicBezTo>
                      <a:pt x="2057" y="92"/>
                      <a:pt x="2057" y="92"/>
                      <a:pt x="2057" y="92"/>
                    </a:cubicBezTo>
                    <a:cubicBezTo>
                      <a:pt x="2058" y="89"/>
                      <a:pt x="2059" y="86"/>
                      <a:pt x="2061" y="84"/>
                    </a:cubicBezTo>
                    <a:cubicBezTo>
                      <a:pt x="2062" y="87"/>
                      <a:pt x="2063" y="90"/>
                      <a:pt x="2064" y="93"/>
                    </a:cubicBezTo>
                    <a:cubicBezTo>
                      <a:pt x="2064" y="94"/>
                      <a:pt x="2064" y="95"/>
                      <a:pt x="2064" y="96"/>
                    </a:cubicBezTo>
                    <a:close/>
                    <a:moveTo>
                      <a:pt x="2065" y="90"/>
                    </a:moveTo>
                    <a:cubicBezTo>
                      <a:pt x="2064" y="87"/>
                      <a:pt x="2063" y="84"/>
                      <a:pt x="2062" y="82"/>
                    </a:cubicBezTo>
                    <a:cubicBezTo>
                      <a:pt x="2062" y="81"/>
                      <a:pt x="2062" y="81"/>
                      <a:pt x="2062" y="81"/>
                    </a:cubicBezTo>
                    <a:cubicBezTo>
                      <a:pt x="2063" y="83"/>
                      <a:pt x="2064" y="86"/>
                      <a:pt x="2065" y="89"/>
                    </a:cubicBezTo>
                    <a:cubicBezTo>
                      <a:pt x="2065" y="89"/>
                      <a:pt x="2065" y="89"/>
                      <a:pt x="2065" y="90"/>
                    </a:cubicBezTo>
                    <a:close/>
                    <a:moveTo>
                      <a:pt x="2063" y="79"/>
                    </a:moveTo>
                    <a:cubicBezTo>
                      <a:pt x="2064" y="78"/>
                      <a:pt x="2065" y="77"/>
                      <a:pt x="2065" y="77"/>
                    </a:cubicBezTo>
                    <a:cubicBezTo>
                      <a:pt x="2066" y="78"/>
                      <a:pt x="2066" y="79"/>
                      <a:pt x="2067" y="80"/>
                    </a:cubicBezTo>
                    <a:cubicBezTo>
                      <a:pt x="2067" y="82"/>
                      <a:pt x="2066" y="84"/>
                      <a:pt x="2066" y="85"/>
                    </a:cubicBezTo>
                    <a:cubicBezTo>
                      <a:pt x="2065" y="83"/>
                      <a:pt x="2064" y="81"/>
                      <a:pt x="2063" y="79"/>
                    </a:cubicBezTo>
                    <a:close/>
                    <a:moveTo>
                      <a:pt x="2066" y="116"/>
                    </a:moveTo>
                    <a:cubicBezTo>
                      <a:pt x="2066" y="111"/>
                      <a:pt x="2067" y="106"/>
                      <a:pt x="2067" y="102"/>
                    </a:cubicBezTo>
                    <a:cubicBezTo>
                      <a:pt x="2068" y="105"/>
                      <a:pt x="2069" y="108"/>
                      <a:pt x="2070" y="111"/>
                    </a:cubicBezTo>
                    <a:cubicBezTo>
                      <a:pt x="2069" y="113"/>
                      <a:pt x="2068" y="116"/>
                      <a:pt x="2067" y="118"/>
                    </a:cubicBezTo>
                    <a:cubicBezTo>
                      <a:pt x="2067" y="117"/>
                      <a:pt x="2066" y="117"/>
                      <a:pt x="2066" y="116"/>
                    </a:cubicBezTo>
                    <a:close/>
                    <a:moveTo>
                      <a:pt x="2071" y="130"/>
                    </a:moveTo>
                    <a:cubicBezTo>
                      <a:pt x="2070" y="128"/>
                      <a:pt x="2070" y="127"/>
                      <a:pt x="2069" y="125"/>
                    </a:cubicBezTo>
                    <a:cubicBezTo>
                      <a:pt x="2070" y="123"/>
                      <a:pt x="2070" y="122"/>
                      <a:pt x="2071" y="120"/>
                    </a:cubicBezTo>
                    <a:cubicBezTo>
                      <a:pt x="2071" y="122"/>
                      <a:pt x="2071" y="124"/>
                      <a:pt x="2071" y="127"/>
                    </a:cubicBezTo>
                    <a:cubicBezTo>
                      <a:pt x="2071" y="128"/>
                      <a:pt x="2071" y="129"/>
                      <a:pt x="2071" y="130"/>
                    </a:cubicBezTo>
                    <a:close/>
                    <a:moveTo>
                      <a:pt x="2073" y="105"/>
                    </a:moveTo>
                    <a:cubicBezTo>
                      <a:pt x="2071" y="100"/>
                      <a:pt x="2070" y="95"/>
                      <a:pt x="2068" y="91"/>
                    </a:cubicBezTo>
                    <a:cubicBezTo>
                      <a:pt x="2068" y="89"/>
                      <a:pt x="2068" y="87"/>
                      <a:pt x="2069" y="85"/>
                    </a:cubicBezTo>
                    <a:cubicBezTo>
                      <a:pt x="2071" y="91"/>
                      <a:pt x="2072" y="97"/>
                      <a:pt x="2074" y="103"/>
                    </a:cubicBezTo>
                    <a:cubicBezTo>
                      <a:pt x="2073" y="104"/>
                      <a:pt x="2073" y="105"/>
                      <a:pt x="2073" y="105"/>
                    </a:cubicBezTo>
                    <a:close/>
                    <a:moveTo>
                      <a:pt x="2074" y="111"/>
                    </a:moveTo>
                    <a:cubicBezTo>
                      <a:pt x="2074" y="110"/>
                      <a:pt x="2074" y="110"/>
                      <a:pt x="2074" y="109"/>
                    </a:cubicBezTo>
                    <a:cubicBezTo>
                      <a:pt x="2074" y="109"/>
                      <a:pt x="2074" y="108"/>
                      <a:pt x="2075" y="107"/>
                    </a:cubicBezTo>
                    <a:cubicBezTo>
                      <a:pt x="2075" y="108"/>
                      <a:pt x="2075" y="109"/>
                      <a:pt x="2075" y="109"/>
                    </a:cubicBezTo>
                    <a:cubicBezTo>
                      <a:pt x="2075" y="110"/>
                      <a:pt x="2075" y="110"/>
                      <a:pt x="2074" y="111"/>
                    </a:cubicBezTo>
                    <a:close/>
                    <a:moveTo>
                      <a:pt x="2085" y="94"/>
                    </a:moveTo>
                    <a:cubicBezTo>
                      <a:pt x="2085" y="95"/>
                      <a:pt x="2085" y="95"/>
                      <a:pt x="2086" y="96"/>
                    </a:cubicBezTo>
                    <a:cubicBezTo>
                      <a:pt x="2085" y="97"/>
                      <a:pt x="2085" y="97"/>
                      <a:pt x="2085" y="98"/>
                    </a:cubicBezTo>
                    <a:cubicBezTo>
                      <a:pt x="2085" y="96"/>
                      <a:pt x="2085" y="95"/>
                      <a:pt x="2085" y="94"/>
                    </a:cubicBezTo>
                    <a:close/>
                    <a:moveTo>
                      <a:pt x="2087" y="109"/>
                    </a:moveTo>
                    <a:cubicBezTo>
                      <a:pt x="2086" y="106"/>
                      <a:pt x="2086" y="104"/>
                      <a:pt x="2085" y="102"/>
                    </a:cubicBezTo>
                    <a:cubicBezTo>
                      <a:pt x="2085" y="101"/>
                      <a:pt x="2085" y="99"/>
                      <a:pt x="2085" y="98"/>
                    </a:cubicBezTo>
                    <a:cubicBezTo>
                      <a:pt x="2085" y="98"/>
                      <a:pt x="2086" y="97"/>
                      <a:pt x="2086" y="97"/>
                    </a:cubicBezTo>
                    <a:cubicBezTo>
                      <a:pt x="2086" y="98"/>
                      <a:pt x="2087" y="100"/>
                      <a:pt x="2087" y="102"/>
                    </a:cubicBezTo>
                    <a:cubicBezTo>
                      <a:pt x="2087" y="104"/>
                      <a:pt x="2087" y="107"/>
                      <a:pt x="2087" y="109"/>
                    </a:cubicBezTo>
                    <a:close/>
                    <a:moveTo>
                      <a:pt x="2089" y="84"/>
                    </a:moveTo>
                    <a:cubicBezTo>
                      <a:pt x="2089" y="89"/>
                      <a:pt x="2088" y="94"/>
                      <a:pt x="2088" y="98"/>
                    </a:cubicBezTo>
                    <a:cubicBezTo>
                      <a:pt x="2087" y="97"/>
                      <a:pt x="2087" y="96"/>
                      <a:pt x="2086" y="95"/>
                    </a:cubicBezTo>
                    <a:cubicBezTo>
                      <a:pt x="2087" y="94"/>
                      <a:pt x="2088" y="92"/>
                      <a:pt x="2088" y="91"/>
                    </a:cubicBezTo>
                    <a:cubicBezTo>
                      <a:pt x="2088" y="92"/>
                      <a:pt x="2087" y="94"/>
                      <a:pt x="2086" y="95"/>
                    </a:cubicBezTo>
                    <a:cubicBezTo>
                      <a:pt x="2086" y="94"/>
                      <a:pt x="2085" y="93"/>
                      <a:pt x="2085" y="92"/>
                    </a:cubicBezTo>
                    <a:cubicBezTo>
                      <a:pt x="2085" y="90"/>
                      <a:pt x="2085" y="88"/>
                      <a:pt x="2085" y="85"/>
                    </a:cubicBezTo>
                    <a:cubicBezTo>
                      <a:pt x="2085" y="85"/>
                      <a:pt x="2085" y="85"/>
                      <a:pt x="2085" y="85"/>
                    </a:cubicBezTo>
                    <a:cubicBezTo>
                      <a:pt x="2085" y="85"/>
                      <a:pt x="2085" y="85"/>
                      <a:pt x="2085" y="85"/>
                    </a:cubicBezTo>
                    <a:cubicBezTo>
                      <a:pt x="2084" y="75"/>
                      <a:pt x="2084" y="65"/>
                      <a:pt x="2084" y="56"/>
                    </a:cubicBezTo>
                    <a:cubicBezTo>
                      <a:pt x="2087" y="58"/>
                      <a:pt x="2089" y="61"/>
                      <a:pt x="2092" y="63"/>
                    </a:cubicBezTo>
                    <a:cubicBezTo>
                      <a:pt x="2091" y="69"/>
                      <a:pt x="2090" y="76"/>
                      <a:pt x="2089" y="84"/>
                    </a:cubicBezTo>
                    <a:cubicBezTo>
                      <a:pt x="2089" y="82"/>
                      <a:pt x="2088" y="81"/>
                      <a:pt x="2088" y="79"/>
                    </a:cubicBezTo>
                    <a:cubicBezTo>
                      <a:pt x="2088" y="81"/>
                      <a:pt x="2089" y="83"/>
                      <a:pt x="2089" y="84"/>
                    </a:cubicBezTo>
                    <a:close/>
                    <a:moveTo>
                      <a:pt x="2090" y="139"/>
                    </a:moveTo>
                    <a:cubicBezTo>
                      <a:pt x="2090" y="134"/>
                      <a:pt x="2090" y="128"/>
                      <a:pt x="2090" y="121"/>
                    </a:cubicBezTo>
                    <a:cubicBezTo>
                      <a:pt x="2090" y="125"/>
                      <a:pt x="2090" y="129"/>
                      <a:pt x="2091" y="133"/>
                    </a:cubicBezTo>
                    <a:cubicBezTo>
                      <a:pt x="2091" y="135"/>
                      <a:pt x="2091" y="137"/>
                      <a:pt x="2090" y="139"/>
                    </a:cubicBezTo>
                    <a:close/>
                    <a:moveTo>
                      <a:pt x="2090" y="104"/>
                    </a:moveTo>
                    <a:cubicBezTo>
                      <a:pt x="2090" y="102"/>
                      <a:pt x="2090" y="99"/>
                      <a:pt x="2091" y="96"/>
                    </a:cubicBezTo>
                    <a:cubicBezTo>
                      <a:pt x="2091" y="100"/>
                      <a:pt x="2091" y="104"/>
                      <a:pt x="2091" y="107"/>
                    </a:cubicBezTo>
                    <a:cubicBezTo>
                      <a:pt x="2091" y="106"/>
                      <a:pt x="2091" y="105"/>
                      <a:pt x="2090" y="104"/>
                    </a:cubicBezTo>
                    <a:close/>
                    <a:moveTo>
                      <a:pt x="2102" y="85"/>
                    </a:moveTo>
                    <a:cubicBezTo>
                      <a:pt x="2101" y="90"/>
                      <a:pt x="2100" y="96"/>
                      <a:pt x="2099" y="103"/>
                    </a:cubicBezTo>
                    <a:cubicBezTo>
                      <a:pt x="2099" y="101"/>
                      <a:pt x="2099" y="100"/>
                      <a:pt x="2098" y="99"/>
                    </a:cubicBezTo>
                    <a:cubicBezTo>
                      <a:pt x="2098" y="96"/>
                      <a:pt x="2097" y="93"/>
                      <a:pt x="2096" y="90"/>
                    </a:cubicBezTo>
                    <a:cubicBezTo>
                      <a:pt x="2097" y="93"/>
                      <a:pt x="2097" y="96"/>
                      <a:pt x="2097" y="99"/>
                    </a:cubicBezTo>
                    <a:cubicBezTo>
                      <a:pt x="2097" y="104"/>
                      <a:pt x="2096" y="112"/>
                      <a:pt x="2096" y="120"/>
                    </a:cubicBezTo>
                    <a:cubicBezTo>
                      <a:pt x="2095" y="110"/>
                      <a:pt x="2093" y="100"/>
                      <a:pt x="2091" y="91"/>
                    </a:cubicBezTo>
                    <a:cubicBezTo>
                      <a:pt x="2092" y="81"/>
                      <a:pt x="2093" y="72"/>
                      <a:pt x="2093" y="65"/>
                    </a:cubicBezTo>
                    <a:cubicBezTo>
                      <a:pt x="2097" y="69"/>
                      <a:pt x="2100" y="74"/>
                      <a:pt x="2102" y="79"/>
                    </a:cubicBezTo>
                    <a:cubicBezTo>
                      <a:pt x="2102" y="81"/>
                      <a:pt x="2102" y="83"/>
                      <a:pt x="2102" y="85"/>
                    </a:cubicBezTo>
                    <a:close/>
                    <a:moveTo>
                      <a:pt x="2102" y="75"/>
                    </a:moveTo>
                    <a:cubicBezTo>
                      <a:pt x="2102" y="75"/>
                      <a:pt x="2102" y="75"/>
                      <a:pt x="2102" y="75"/>
                    </a:cubicBezTo>
                    <a:cubicBezTo>
                      <a:pt x="2102" y="73"/>
                      <a:pt x="2102" y="72"/>
                      <a:pt x="2101" y="70"/>
                    </a:cubicBezTo>
                    <a:cubicBezTo>
                      <a:pt x="2101" y="70"/>
                      <a:pt x="2102" y="72"/>
                      <a:pt x="2102" y="75"/>
                    </a:cubicBezTo>
                    <a:cubicBezTo>
                      <a:pt x="2099" y="71"/>
                      <a:pt x="2097" y="67"/>
                      <a:pt x="2093" y="64"/>
                    </a:cubicBezTo>
                    <a:cubicBezTo>
                      <a:pt x="2094" y="60"/>
                      <a:pt x="2094" y="57"/>
                      <a:pt x="2095" y="54"/>
                    </a:cubicBezTo>
                    <a:cubicBezTo>
                      <a:pt x="2098" y="58"/>
                      <a:pt x="2101" y="62"/>
                      <a:pt x="2103" y="65"/>
                    </a:cubicBezTo>
                    <a:cubicBezTo>
                      <a:pt x="2103" y="68"/>
                      <a:pt x="2102" y="71"/>
                      <a:pt x="2102" y="75"/>
                    </a:cubicBezTo>
                    <a:close/>
                    <a:moveTo>
                      <a:pt x="2106" y="117"/>
                    </a:moveTo>
                    <a:cubicBezTo>
                      <a:pt x="2105" y="120"/>
                      <a:pt x="2104" y="122"/>
                      <a:pt x="2104" y="125"/>
                    </a:cubicBezTo>
                    <a:cubicBezTo>
                      <a:pt x="2104" y="124"/>
                      <a:pt x="2104" y="123"/>
                      <a:pt x="2104" y="122"/>
                    </a:cubicBezTo>
                    <a:cubicBezTo>
                      <a:pt x="2104" y="110"/>
                      <a:pt x="2104" y="98"/>
                      <a:pt x="2105" y="87"/>
                    </a:cubicBezTo>
                    <a:cubicBezTo>
                      <a:pt x="2106" y="92"/>
                      <a:pt x="2107" y="98"/>
                      <a:pt x="2108" y="103"/>
                    </a:cubicBezTo>
                    <a:cubicBezTo>
                      <a:pt x="2107" y="108"/>
                      <a:pt x="2106" y="112"/>
                      <a:pt x="2106" y="117"/>
                    </a:cubicBezTo>
                    <a:close/>
                    <a:moveTo>
                      <a:pt x="2109" y="89"/>
                    </a:moveTo>
                    <a:cubicBezTo>
                      <a:pt x="2108" y="86"/>
                      <a:pt x="2106" y="83"/>
                      <a:pt x="2105" y="80"/>
                    </a:cubicBezTo>
                    <a:cubicBezTo>
                      <a:pt x="2105" y="76"/>
                      <a:pt x="2105" y="72"/>
                      <a:pt x="2105" y="68"/>
                    </a:cubicBezTo>
                    <a:cubicBezTo>
                      <a:pt x="2107" y="71"/>
                      <a:pt x="2109" y="74"/>
                      <a:pt x="2111" y="78"/>
                    </a:cubicBezTo>
                    <a:cubicBezTo>
                      <a:pt x="2110" y="81"/>
                      <a:pt x="2110" y="85"/>
                      <a:pt x="2109" y="89"/>
                    </a:cubicBezTo>
                    <a:close/>
                    <a:moveTo>
                      <a:pt x="2114" y="96"/>
                    </a:moveTo>
                    <a:cubicBezTo>
                      <a:pt x="2114" y="97"/>
                      <a:pt x="2113" y="98"/>
                      <a:pt x="2113" y="99"/>
                    </a:cubicBezTo>
                    <a:cubicBezTo>
                      <a:pt x="2112" y="98"/>
                      <a:pt x="2112" y="97"/>
                      <a:pt x="2112" y="96"/>
                    </a:cubicBezTo>
                    <a:cubicBezTo>
                      <a:pt x="2112" y="91"/>
                      <a:pt x="2112" y="86"/>
                      <a:pt x="2112" y="80"/>
                    </a:cubicBezTo>
                    <a:cubicBezTo>
                      <a:pt x="2113" y="83"/>
                      <a:pt x="2114" y="86"/>
                      <a:pt x="2115" y="88"/>
                    </a:cubicBezTo>
                    <a:cubicBezTo>
                      <a:pt x="2115" y="91"/>
                      <a:pt x="2115" y="93"/>
                      <a:pt x="2114" y="96"/>
                    </a:cubicBezTo>
                    <a:close/>
                    <a:moveTo>
                      <a:pt x="2136" y="105"/>
                    </a:moveTo>
                    <a:cubicBezTo>
                      <a:pt x="2135" y="103"/>
                      <a:pt x="2135" y="102"/>
                      <a:pt x="2134" y="101"/>
                    </a:cubicBezTo>
                    <a:cubicBezTo>
                      <a:pt x="2136" y="96"/>
                      <a:pt x="2137" y="92"/>
                      <a:pt x="2138" y="89"/>
                    </a:cubicBezTo>
                    <a:cubicBezTo>
                      <a:pt x="2138" y="89"/>
                      <a:pt x="2139" y="89"/>
                      <a:pt x="2139" y="90"/>
                    </a:cubicBezTo>
                    <a:cubicBezTo>
                      <a:pt x="2138" y="95"/>
                      <a:pt x="2137" y="100"/>
                      <a:pt x="2136" y="105"/>
                    </a:cubicBezTo>
                    <a:close/>
                    <a:moveTo>
                      <a:pt x="2152" y="81"/>
                    </a:moveTo>
                    <a:cubicBezTo>
                      <a:pt x="2152" y="81"/>
                      <a:pt x="2153" y="81"/>
                      <a:pt x="2153" y="81"/>
                    </a:cubicBezTo>
                    <a:cubicBezTo>
                      <a:pt x="2152" y="81"/>
                      <a:pt x="2152" y="81"/>
                      <a:pt x="2152" y="81"/>
                    </a:cubicBezTo>
                    <a:cubicBezTo>
                      <a:pt x="2152" y="81"/>
                      <a:pt x="2152" y="81"/>
                      <a:pt x="2152" y="81"/>
                    </a:cubicBezTo>
                    <a:close/>
                    <a:moveTo>
                      <a:pt x="2152" y="88"/>
                    </a:moveTo>
                    <a:cubicBezTo>
                      <a:pt x="2152" y="89"/>
                      <a:pt x="2152" y="89"/>
                      <a:pt x="2152" y="89"/>
                    </a:cubicBezTo>
                    <a:cubicBezTo>
                      <a:pt x="2152" y="90"/>
                      <a:pt x="2152" y="91"/>
                      <a:pt x="2152" y="91"/>
                    </a:cubicBezTo>
                    <a:cubicBezTo>
                      <a:pt x="2152" y="90"/>
                      <a:pt x="2152" y="89"/>
                      <a:pt x="2152" y="88"/>
                    </a:cubicBezTo>
                    <a:close/>
                    <a:moveTo>
                      <a:pt x="2143" y="122"/>
                    </a:moveTo>
                    <a:cubicBezTo>
                      <a:pt x="2143" y="122"/>
                      <a:pt x="2143" y="123"/>
                      <a:pt x="2143" y="123"/>
                    </a:cubicBezTo>
                    <a:cubicBezTo>
                      <a:pt x="2143" y="123"/>
                      <a:pt x="2143" y="123"/>
                      <a:pt x="2143" y="123"/>
                    </a:cubicBezTo>
                    <a:cubicBezTo>
                      <a:pt x="2143" y="123"/>
                      <a:pt x="2143" y="122"/>
                      <a:pt x="2143" y="122"/>
                    </a:cubicBezTo>
                    <a:cubicBezTo>
                      <a:pt x="2143" y="120"/>
                      <a:pt x="2144" y="118"/>
                      <a:pt x="2144" y="115"/>
                    </a:cubicBezTo>
                    <a:cubicBezTo>
                      <a:pt x="2144" y="115"/>
                      <a:pt x="2144" y="115"/>
                      <a:pt x="2144" y="115"/>
                    </a:cubicBezTo>
                    <a:cubicBezTo>
                      <a:pt x="2144" y="116"/>
                      <a:pt x="2144" y="117"/>
                      <a:pt x="2144" y="118"/>
                    </a:cubicBezTo>
                    <a:cubicBezTo>
                      <a:pt x="2144" y="119"/>
                      <a:pt x="2143" y="121"/>
                      <a:pt x="2143" y="122"/>
                    </a:cubicBezTo>
                    <a:close/>
                    <a:moveTo>
                      <a:pt x="2145" y="70"/>
                    </a:moveTo>
                    <a:cubicBezTo>
                      <a:pt x="2148" y="73"/>
                      <a:pt x="2150" y="76"/>
                      <a:pt x="2151" y="79"/>
                    </a:cubicBezTo>
                    <a:cubicBezTo>
                      <a:pt x="2151" y="81"/>
                      <a:pt x="2151" y="82"/>
                      <a:pt x="2150" y="84"/>
                    </a:cubicBezTo>
                    <a:cubicBezTo>
                      <a:pt x="2150" y="84"/>
                      <a:pt x="2150" y="84"/>
                      <a:pt x="2150" y="84"/>
                    </a:cubicBezTo>
                    <a:cubicBezTo>
                      <a:pt x="2150" y="82"/>
                      <a:pt x="2149" y="81"/>
                      <a:pt x="2148" y="79"/>
                    </a:cubicBezTo>
                    <a:cubicBezTo>
                      <a:pt x="2149" y="81"/>
                      <a:pt x="2149" y="83"/>
                      <a:pt x="2150" y="84"/>
                    </a:cubicBezTo>
                    <a:cubicBezTo>
                      <a:pt x="2149" y="87"/>
                      <a:pt x="2147" y="90"/>
                      <a:pt x="2145" y="93"/>
                    </a:cubicBezTo>
                    <a:cubicBezTo>
                      <a:pt x="2146" y="85"/>
                      <a:pt x="2146" y="77"/>
                      <a:pt x="2145" y="70"/>
                    </a:cubicBezTo>
                    <a:close/>
                    <a:moveTo>
                      <a:pt x="2148" y="98"/>
                    </a:moveTo>
                    <a:cubicBezTo>
                      <a:pt x="2148" y="98"/>
                      <a:pt x="2148" y="97"/>
                      <a:pt x="2147" y="96"/>
                    </a:cubicBezTo>
                    <a:cubicBezTo>
                      <a:pt x="2148" y="97"/>
                      <a:pt x="2148" y="98"/>
                      <a:pt x="2148" y="98"/>
                    </a:cubicBezTo>
                    <a:cubicBezTo>
                      <a:pt x="2148" y="99"/>
                      <a:pt x="2148" y="100"/>
                      <a:pt x="2147" y="100"/>
                    </a:cubicBezTo>
                    <a:cubicBezTo>
                      <a:pt x="2147" y="99"/>
                      <a:pt x="2147" y="98"/>
                      <a:pt x="2146" y="97"/>
                    </a:cubicBezTo>
                    <a:cubicBezTo>
                      <a:pt x="2147" y="95"/>
                      <a:pt x="2148" y="93"/>
                      <a:pt x="2149" y="90"/>
                    </a:cubicBezTo>
                    <a:cubicBezTo>
                      <a:pt x="2149" y="93"/>
                      <a:pt x="2148" y="96"/>
                      <a:pt x="2148" y="98"/>
                    </a:cubicBezTo>
                    <a:close/>
                    <a:moveTo>
                      <a:pt x="2155" y="100"/>
                    </a:moveTo>
                    <a:cubicBezTo>
                      <a:pt x="2153" y="104"/>
                      <a:pt x="2152" y="107"/>
                      <a:pt x="2150" y="110"/>
                    </a:cubicBezTo>
                    <a:cubicBezTo>
                      <a:pt x="2150" y="110"/>
                      <a:pt x="2150" y="109"/>
                      <a:pt x="2150" y="109"/>
                    </a:cubicBezTo>
                    <a:cubicBezTo>
                      <a:pt x="2150" y="106"/>
                      <a:pt x="2151" y="102"/>
                      <a:pt x="2151" y="99"/>
                    </a:cubicBezTo>
                    <a:cubicBezTo>
                      <a:pt x="2152" y="95"/>
                      <a:pt x="2152" y="92"/>
                      <a:pt x="2152" y="90"/>
                    </a:cubicBezTo>
                    <a:cubicBezTo>
                      <a:pt x="2153" y="93"/>
                      <a:pt x="2154" y="96"/>
                      <a:pt x="2155" y="100"/>
                    </a:cubicBezTo>
                    <a:cubicBezTo>
                      <a:pt x="2155" y="100"/>
                      <a:pt x="2155" y="100"/>
                      <a:pt x="2155" y="100"/>
                    </a:cubicBezTo>
                    <a:close/>
                    <a:moveTo>
                      <a:pt x="2155" y="97"/>
                    </a:moveTo>
                    <a:cubicBezTo>
                      <a:pt x="2154" y="95"/>
                      <a:pt x="2153" y="92"/>
                      <a:pt x="2152" y="89"/>
                    </a:cubicBezTo>
                    <a:cubicBezTo>
                      <a:pt x="2152" y="89"/>
                      <a:pt x="2152" y="89"/>
                      <a:pt x="2152" y="88"/>
                    </a:cubicBezTo>
                    <a:cubicBezTo>
                      <a:pt x="2152" y="89"/>
                      <a:pt x="2152" y="89"/>
                      <a:pt x="2152" y="89"/>
                    </a:cubicBezTo>
                    <a:cubicBezTo>
                      <a:pt x="2152" y="89"/>
                      <a:pt x="2152" y="88"/>
                      <a:pt x="2152" y="88"/>
                    </a:cubicBezTo>
                    <a:cubicBezTo>
                      <a:pt x="2152" y="87"/>
                      <a:pt x="2152" y="86"/>
                      <a:pt x="2152" y="85"/>
                    </a:cubicBezTo>
                    <a:cubicBezTo>
                      <a:pt x="2152" y="84"/>
                      <a:pt x="2153" y="83"/>
                      <a:pt x="2153" y="82"/>
                    </a:cubicBezTo>
                    <a:cubicBezTo>
                      <a:pt x="2154" y="84"/>
                      <a:pt x="2155" y="86"/>
                      <a:pt x="2156" y="88"/>
                    </a:cubicBezTo>
                    <a:cubicBezTo>
                      <a:pt x="2156" y="91"/>
                      <a:pt x="2156" y="94"/>
                      <a:pt x="2155" y="97"/>
                    </a:cubicBezTo>
                    <a:close/>
                    <a:moveTo>
                      <a:pt x="2157" y="135"/>
                    </a:moveTo>
                    <a:cubicBezTo>
                      <a:pt x="2157" y="136"/>
                      <a:pt x="2157" y="137"/>
                      <a:pt x="2157" y="138"/>
                    </a:cubicBezTo>
                    <a:cubicBezTo>
                      <a:pt x="2157" y="137"/>
                      <a:pt x="2157" y="136"/>
                      <a:pt x="2157" y="135"/>
                    </a:cubicBezTo>
                    <a:cubicBezTo>
                      <a:pt x="2157" y="135"/>
                      <a:pt x="2157" y="135"/>
                      <a:pt x="2157" y="135"/>
                    </a:cubicBezTo>
                    <a:close/>
                    <a:moveTo>
                      <a:pt x="2157" y="83"/>
                    </a:moveTo>
                    <a:cubicBezTo>
                      <a:pt x="2156" y="82"/>
                      <a:pt x="2155" y="81"/>
                      <a:pt x="2155" y="80"/>
                    </a:cubicBezTo>
                    <a:cubicBezTo>
                      <a:pt x="2156" y="78"/>
                      <a:pt x="2157" y="77"/>
                      <a:pt x="2158" y="75"/>
                    </a:cubicBezTo>
                    <a:cubicBezTo>
                      <a:pt x="2157" y="78"/>
                      <a:pt x="2157" y="81"/>
                      <a:pt x="2157" y="83"/>
                    </a:cubicBezTo>
                    <a:close/>
                    <a:moveTo>
                      <a:pt x="2158" y="74"/>
                    </a:moveTo>
                    <a:cubicBezTo>
                      <a:pt x="2156" y="76"/>
                      <a:pt x="2155" y="77"/>
                      <a:pt x="2154" y="79"/>
                    </a:cubicBezTo>
                    <a:cubicBezTo>
                      <a:pt x="2153" y="78"/>
                      <a:pt x="2153" y="78"/>
                      <a:pt x="2153" y="77"/>
                    </a:cubicBezTo>
                    <a:cubicBezTo>
                      <a:pt x="2153" y="72"/>
                      <a:pt x="2153" y="67"/>
                      <a:pt x="2154" y="65"/>
                    </a:cubicBezTo>
                    <a:cubicBezTo>
                      <a:pt x="2155" y="67"/>
                      <a:pt x="2156" y="70"/>
                      <a:pt x="2158" y="72"/>
                    </a:cubicBezTo>
                    <a:cubicBezTo>
                      <a:pt x="2158" y="73"/>
                      <a:pt x="2158" y="73"/>
                      <a:pt x="2158" y="74"/>
                    </a:cubicBezTo>
                    <a:close/>
                    <a:moveTo>
                      <a:pt x="2160" y="75"/>
                    </a:moveTo>
                    <a:cubicBezTo>
                      <a:pt x="2161" y="78"/>
                      <a:pt x="2163" y="81"/>
                      <a:pt x="2165" y="84"/>
                    </a:cubicBezTo>
                    <a:cubicBezTo>
                      <a:pt x="2163" y="86"/>
                      <a:pt x="2162" y="88"/>
                      <a:pt x="2161" y="90"/>
                    </a:cubicBezTo>
                    <a:cubicBezTo>
                      <a:pt x="2161" y="89"/>
                      <a:pt x="2160" y="89"/>
                      <a:pt x="2160" y="89"/>
                    </a:cubicBezTo>
                    <a:cubicBezTo>
                      <a:pt x="2160" y="84"/>
                      <a:pt x="2160" y="79"/>
                      <a:pt x="2160" y="75"/>
                    </a:cubicBezTo>
                    <a:close/>
                    <a:moveTo>
                      <a:pt x="2162" y="110"/>
                    </a:moveTo>
                    <a:cubicBezTo>
                      <a:pt x="2162" y="107"/>
                      <a:pt x="2161" y="104"/>
                      <a:pt x="2160" y="101"/>
                    </a:cubicBezTo>
                    <a:cubicBezTo>
                      <a:pt x="2160" y="101"/>
                      <a:pt x="2160" y="100"/>
                      <a:pt x="2160" y="100"/>
                    </a:cubicBezTo>
                    <a:cubicBezTo>
                      <a:pt x="2160" y="100"/>
                      <a:pt x="2161" y="99"/>
                      <a:pt x="2161" y="99"/>
                    </a:cubicBezTo>
                    <a:cubicBezTo>
                      <a:pt x="2162" y="101"/>
                      <a:pt x="2162" y="104"/>
                      <a:pt x="2163" y="106"/>
                    </a:cubicBezTo>
                    <a:cubicBezTo>
                      <a:pt x="2163" y="108"/>
                      <a:pt x="2163" y="109"/>
                      <a:pt x="2162" y="110"/>
                    </a:cubicBezTo>
                    <a:close/>
                    <a:moveTo>
                      <a:pt x="2163" y="93"/>
                    </a:moveTo>
                    <a:cubicBezTo>
                      <a:pt x="2164" y="91"/>
                      <a:pt x="2165" y="88"/>
                      <a:pt x="2166" y="86"/>
                    </a:cubicBezTo>
                    <a:cubicBezTo>
                      <a:pt x="2166" y="87"/>
                      <a:pt x="2167" y="87"/>
                      <a:pt x="2167" y="88"/>
                    </a:cubicBezTo>
                    <a:cubicBezTo>
                      <a:pt x="2166" y="91"/>
                      <a:pt x="2166" y="94"/>
                      <a:pt x="2165" y="97"/>
                    </a:cubicBezTo>
                    <a:cubicBezTo>
                      <a:pt x="2164" y="96"/>
                      <a:pt x="2163" y="95"/>
                      <a:pt x="2163" y="93"/>
                    </a:cubicBezTo>
                    <a:close/>
                    <a:moveTo>
                      <a:pt x="2166" y="130"/>
                    </a:moveTo>
                    <a:cubicBezTo>
                      <a:pt x="2166" y="129"/>
                      <a:pt x="2166" y="128"/>
                      <a:pt x="2166" y="126"/>
                    </a:cubicBezTo>
                    <a:cubicBezTo>
                      <a:pt x="2166" y="124"/>
                      <a:pt x="2166" y="121"/>
                      <a:pt x="2167" y="119"/>
                    </a:cubicBezTo>
                    <a:cubicBezTo>
                      <a:pt x="2167" y="120"/>
                      <a:pt x="2168" y="122"/>
                      <a:pt x="2168" y="124"/>
                    </a:cubicBezTo>
                    <a:cubicBezTo>
                      <a:pt x="2167" y="126"/>
                      <a:pt x="2167" y="128"/>
                      <a:pt x="2166" y="130"/>
                    </a:cubicBezTo>
                    <a:close/>
                    <a:moveTo>
                      <a:pt x="2170" y="108"/>
                    </a:moveTo>
                    <a:cubicBezTo>
                      <a:pt x="2170" y="107"/>
                      <a:pt x="2169" y="106"/>
                      <a:pt x="2169" y="105"/>
                    </a:cubicBezTo>
                    <a:cubicBezTo>
                      <a:pt x="2169" y="102"/>
                      <a:pt x="2170" y="99"/>
                      <a:pt x="2171" y="96"/>
                    </a:cubicBezTo>
                    <a:cubicBezTo>
                      <a:pt x="2171" y="96"/>
                      <a:pt x="2171" y="97"/>
                      <a:pt x="2171" y="97"/>
                    </a:cubicBezTo>
                    <a:cubicBezTo>
                      <a:pt x="2171" y="101"/>
                      <a:pt x="2170" y="105"/>
                      <a:pt x="2170" y="108"/>
                    </a:cubicBezTo>
                    <a:close/>
                    <a:moveTo>
                      <a:pt x="2172" y="86"/>
                    </a:moveTo>
                    <a:cubicBezTo>
                      <a:pt x="2172" y="86"/>
                      <a:pt x="2172" y="86"/>
                      <a:pt x="2172" y="86"/>
                    </a:cubicBezTo>
                    <a:cubicBezTo>
                      <a:pt x="2172" y="85"/>
                      <a:pt x="2173" y="84"/>
                      <a:pt x="2173" y="83"/>
                    </a:cubicBezTo>
                    <a:cubicBezTo>
                      <a:pt x="2173" y="84"/>
                      <a:pt x="2172" y="85"/>
                      <a:pt x="2172" y="86"/>
                    </a:cubicBezTo>
                    <a:close/>
                    <a:moveTo>
                      <a:pt x="2180" y="80"/>
                    </a:moveTo>
                    <a:cubicBezTo>
                      <a:pt x="2180" y="77"/>
                      <a:pt x="2180" y="75"/>
                      <a:pt x="2180" y="73"/>
                    </a:cubicBezTo>
                    <a:cubicBezTo>
                      <a:pt x="2181" y="73"/>
                      <a:pt x="2181" y="74"/>
                      <a:pt x="2181" y="74"/>
                    </a:cubicBezTo>
                    <a:cubicBezTo>
                      <a:pt x="2181" y="76"/>
                      <a:pt x="2181" y="78"/>
                      <a:pt x="2180" y="80"/>
                    </a:cubicBezTo>
                    <a:close/>
                    <a:moveTo>
                      <a:pt x="2192" y="93"/>
                    </a:moveTo>
                    <a:cubicBezTo>
                      <a:pt x="2191" y="95"/>
                      <a:pt x="2191" y="96"/>
                      <a:pt x="2190" y="97"/>
                    </a:cubicBezTo>
                    <a:cubicBezTo>
                      <a:pt x="2190" y="94"/>
                      <a:pt x="2190" y="91"/>
                      <a:pt x="2189" y="88"/>
                    </a:cubicBezTo>
                    <a:cubicBezTo>
                      <a:pt x="2190" y="89"/>
                      <a:pt x="2191" y="91"/>
                      <a:pt x="2192" y="93"/>
                    </a:cubicBezTo>
                    <a:cubicBezTo>
                      <a:pt x="2192" y="93"/>
                      <a:pt x="2192" y="93"/>
                      <a:pt x="2192" y="93"/>
                    </a:cubicBezTo>
                    <a:close/>
                    <a:moveTo>
                      <a:pt x="2193" y="88"/>
                    </a:moveTo>
                    <a:cubicBezTo>
                      <a:pt x="2192" y="86"/>
                      <a:pt x="2191" y="85"/>
                      <a:pt x="2190" y="84"/>
                    </a:cubicBezTo>
                    <a:cubicBezTo>
                      <a:pt x="2191" y="81"/>
                      <a:pt x="2193" y="78"/>
                      <a:pt x="2195" y="75"/>
                    </a:cubicBezTo>
                    <a:cubicBezTo>
                      <a:pt x="2194" y="79"/>
                      <a:pt x="2193" y="84"/>
                      <a:pt x="2193" y="88"/>
                    </a:cubicBezTo>
                    <a:close/>
                    <a:moveTo>
                      <a:pt x="2202" y="77"/>
                    </a:moveTo>
                    <a:cubicBezTo>
                      <a:pt x="2202" y="77"/>
                      <a:pt x="2202" y="77"/>
                      <a:pt x="2202" y="77"/>
                    </a:cubicBezTo>
                    <a:cubicBezTo>
                      <a:pt x="2202" y="74"/>
                      <a:pt x="2201" y="70"/>
                      <a:pt x="2201" y="66"/>
                    </a:cubicBezTo>
                    <a:cubicBezTo>
                      <a:pt x="2201" y="65"/>
                      <a:pt x="2202" y="64"/>
                      <a:pt x="2202" y="63"/>
                    </a:cubicBezTo>
                    <a:cubicBezTo>
                      <a:pt x="2203" y="67"/>
                      <a:pt x="2203" y="72"/>
                      <a:pt x="2202" y="77"/>
                    </a:cubicBezTo>
                    <a:close/>
                    <a:moveTo>
                      <a:pt x="2205" y="72"/>
                    </a:moveTo>
                    <a:cubicBezTo>
                      <a:pt x="2205" y="67"/>
                      <a:pt x="2204" y="64"/>
                      <a:pt x="2203" y="61"/>
                    </a:cubicBezTo>
                    <a:cubicBezTo>
                      <a:pt x="2204" y="60"/>
                      <a:pt x="2205" y="58"/>
                      <a:pt x="2206" y="57"/>
                    </a:cubicBezTo>
                    <a:cubicBezTo>
                      <a:pt x="2206" y="62"/>
                      <a:pt x="2206" y="67"/>
                      <a:pt x="2205" y="72"/>
                    </a:cubicBezTo>
                    <a:close/>
                    <a:moveTo>
                      <a:pt x="2221" y="89"/>
                    </a:moveTo>
                    <a:cubicBezTo>
                      <a:pt x="2222" y="91"/>
                      <a:pt x="2223" y="92"/>
                      <a:pt x="2223" y="94"/>
                    </a:cubicBezTo>
                    <a:cubicBezTo>
                      <a:pt x="2223" y="95"/>
                      <a:pt x="2222" y="97"/>
                      <a:pt x="2222" y="98"/>
                    </a:cubicBezTo>
                    <a:cubicBezTo>
                      <a:pt x="2221" y="97"/>
                      <a:pt x="2221" y="96"/>
                      <a:pt x="2220" y="95"/>
                    </a:cubicBezTo>
                    <a:cubicBezTo>
                      <a:pt x="2220" y="93"/>
                      <a:pt x="2221" y="91"/>
                      <a:pt x="2221" y="89"/>
                    </a:cubicBezTo>
                    <a:close/>
                    <a:moveTo>
                      <a:pt x="2220" y="101"/>
                    </a:moveTo>
                    <a:cubicBezTo>
                      <a:pt x="2220" y="101"/>
                      <a:pt x="2220" y="100"/>
                      <a:pt x="2220" y="100"/>
                    </a:cubicBezTo>
                    <a:cubicBezTo>
                      <a:pt x="2220" y="100"/>
                      <a:pt x="2220" y="101"/>
                      <a:pt x="2220" y="101"/>
                    </a:cubicBezTo>
                    <a:cubicBezTo>
                      <a:pt x="2220" y="101"/>
                      <a:pt x="2220" y="101"/>
                      <a:pt x="2220" y="101"/>
                    </a:cubicBezTo>
                    <a:close/>
                    <a:moveTo>
                      <a:pt x="2222" y="122"/>
                    </a:moveTo>
                    <a:cubicBezTo>
                      <a:pt x="2222" y="121"/>
                      <a:pt x="2221" y="120"/>
                      <a:pt x="2221" y="119"/>
                    </a:cubicBezTo>
                    <a:cubicBezTo>
                      <a:pt x="2221" y="117"/>
                      <a:pt x="2221" y="115"/>
                      <a:pt x="2221" y="112"/>
                    </a:cubicBezTo>
                    <a:cubicBezTo>
                      <a:pt x="2221" y="110"/>
                      <a:pt x="2221" y="108"/>
                      <a:pt x="2222" y="106"/>
                    </a:cubicBezTo>
                    <a:cubicBezTo>
                      <a:pt x="2222" y="108"/>
                      <a:pt x="2223" y="110"/>
                      <a:pt x="2223" y="112"/>
                    </a:cubicBezTo>
                    <a:cubicBezTo>
                      <a:pt x="2223" y="115"/>
                      <a:pt x="2223" y="119"/>
                      <a:pt x="2222" y="122"/>
                    </a:cubicBezTo>
                    <a:close/>
                    <a:moveTo>
                      <a:pt x="2224" y="103"/>
                    </a:moveTo>
                    <a:cubicBezTo>
                      <a:pt x="2224" y="102"/>
                      <a:pt x="2223" y="101"/>
                      <a:pt x="2223" y="100"/>
                    </a:cubicBezTo>
                    <a:cubicBezTo>
                      <a:pt x="2223" y="99"/>
                      <a:pt x="2224" y="97"/>
                      <a:pt x="2224" y="96"/>
                    </a:cubicBezTo>
                    <a:cubicBezTo>
                      <a:pt x="2224" y="97"/>
                      <a:pt x="2225" y="97"/>
                      <a:pt x="2225" y="98"/>
                    </a:cubicBezTo>
                    <a:cubicBezTo>
                      <a:pt x="2225" y="100"/>
                      <a:pt x="2224" y="101"/>
                      <a:pt x="2224" y="103"/>
                    </a:cubicBezTo>
                    <a:close/>
                    <a:moveTo>
                      <a:pt x="2225" y="96"/>
                    </a:moveTo>
                    <a:cubicBezTo>
                      <a:pt x="2225" y="95"/>
                      <a:pt x="2225" y="95"/>
                      <a:pt x="2224" y="95"/>
                    </a:cubicBezTo>
                    <a:cubicBezTo>
                      <a:pt x="2225" y="93"/>
                      <a:pt x="2225" y="92"/>
                      <a:pt x="2226" y="91"/>
                    </a:cubicBezTo>
                    <a:cubicBezTo>
                      <a:pt x="2225" y="93"/>
                      <a:pt x="2225" y="94"/>
                      <a:pt x="2225" y="96"/>
                    </a:cubicBezTo>
                    <a:close/>
                    <a:moveTo>
                      <a:pt x="2231" y="95"/>
                    </a:moveTo>
                    <a:cubicBezTo>
                      <a:pt x="2231" y="92"/>
                      <a:pt x="2232" y="89"/>
                      <a:pt x="2232" y="86"/>
                    </a:cubicBezTo>
                    <a:cubicBezTo>
                      <a:pt x="2232" y="86"/>
                      <a:pt x="2233" y="87"/>
                      <a:pt x="2233" y="88"/>
                    </a:cubicBezTo>
                    <a:cubicBezTo>
                      <a:pt x="2233" y="90"/>
                      <a:pt x="2232" y="92"/>
                      <a:pt x="2231" y="95"/>
                    </a:cubicBezTo>
                    <a:close/>
                    <a:moveTo>
                      <a:pt x="2242" y="99"/>
                    </a:moveTo>
                    <a:cubicBezTo>
                      <a:pt x="2242" y="99"/>
                      <a:pt x="2241" y="98"/>
                      <a:pt x="2241" y="97"/>
                    </a:cubicBezTo>
                    <a:cubicBezTo>
                      <a:pt x="2241" y="93"/>
                      <a:pt x="2241" y="89"/>
                      <a:pt x="2241" y="84"/>
                    </a:cubicBezTo>
                    <a:cubicBezTo>
                      <a:pt x="2242" y="80"/>
                      <a:pt x="2245" y="76"/>
                      <a:pt x="2247" y="72"/>
                    </a:cubicBezTo>
                    <a:cubicBezTo>
                      <a:pt x="2248" y="74"/>
                      <a:pt x="2248" y="78"/>
                      <a:pt x="2249" y="82"/>
                    </a:cubicBezTo>
                    <a:cubicBezTo>
                      <a:pt x="2246" y="88"/>
                      <a:pt x="2244" y="93"/>
                      <a:pt x="2242" y="99"/>
                    </a:cubicBezTo>
                    <a:close/>
                    <a:moveTo>
                      <a:pt x="2250" y="75"/>
                    </a:moveTo>
                    <a:cubicBezTo>
                      <a:pt x="2250" y="73"/>
                      <a:pt x="2249" y="71"/>
                      <a:pt x="2249" y="69"/>
                    </a:cubicBezTo>
                    <a:cubicBezTo>
                      <a:pt x="2250" y="68"/>
                      <a:pt x="2250" y="67"/>
                      <a:pt x="2251" y="66"/>
                    </a:cubicBezTo>
                    <a:cubicBezTo>
                      <a:pt x="2251" y="69"/>
                      <a:pt x="2250" y="72"/>
                      <a:pt x="2250" y="75"/>
                    </a:cubicBezTo>
                    <a:close/>
                    <a:moveTo>
                      <a:pt x="2258" y="72"/>
                    </a:moveTo>
                    <a:cubicBezTo>
                      <a:pt x="2258" y="71"/>
                      <a:pt x="2258" y="70"/>
                      <a:pt x="2258" y="70"/>
                    </a:cubicBezTo>
                    <a:cubicBezTo>
                      <a:pt x="2258" y="69"/>
                      <a:pt x="2258" y="69"/>
                      <a:pt x="2258" y="69"/>
                    </a:cubicBezTo>
                    <a:cubicBezTo>
                      <a:pt x="2258" y="71"/>
                      <a:pt x="2258" y="72"/>
                      <a:pt x="2258" y="72"/>
                    </a:cubicBezTo>
                    <a:close/>
                    <a:moveTo>
                      <a:pt x="2258" y="67"/>
                    </a:moveTo>
                    <a:cubicBezTo>
                      <a:pt x="2258" y="67"/>
                      <a:pt x="2258" y="68"/>
                      <a:pt x="2258" y="68"/>
                    </a:cubicBezTo>
                    <a:cubicBezTo>
                      <a:pt x="2258" y="65"/>
                      <a:pt x="2257" y="61"/>
                      <a:pt x="2257" y="58"/>
                    </a:cubicBezTo>
                    <a:cubicBezTo>
                      <a:pt x="2257" y="57"/>
                      <a:pt x="2258" y="56"/>
                      <a:pt x="2259" y="56"/>
                    </a:cubicBezTo>
                    <a:cubicBezTo>
                      <a:pt x="2258" y="60"/>
                      <a:pt x="2258" y="64"/>
                      <a:pt x="2258" y="67"/>
                    </a:cubicBezTo>
                    <a:close/>
                    <a:moveTo>
                      <a:pt x="2266" y="123"/>
                    </a:moveTo>
                    <a:cubicBezTo>
                      <a:pt x="2265" y="124"/>
                      <a:pt x="2264" y="126"/>
                      <a:pt x="2264" y="127"/>
                    </a:cubicBezTo>
                    <a:cubicBezTo>
                      <a:pt x="2264" y="124"/>
                      <a:pt x="2264" y="122"/>
                      <a:pt x="2264" y="119"/>
                    </a:cubicBezTo>
                    <a:cubicBezTo>
                      <a:pt x="2265" y="116"/>
                      <a:pt x="2266" y="112"/>
                      <a:pt x="2267" y="109"/>
                    </a:cubicBezTo>
                    <a:cubicBezTo>
                      <a:pt x="2267" y="111"/>
                      <a:pt x="2267" y="112"/>
                      <a:pt x="2267" y="114"/>
                    </a:cubicBezTo>
                    <a:cubicBezTo>
                      <a:pt x="2267" y="117"/>
                      <a:pt x="2266" y="120"/>
                      <a:pt x="2266" y="123"/>
                    </a:cubicBezTo>
                    <a:close/>
                    <a:moveTo>
                      <a:pt x="2268" y="110"/>
                    </a:moveTo>
                    <a:cubicBezTo>
                      <a:pt x="2268" y="111"/>
                      <a:pt x="2268" y="112"/>
                      <a:pt x="2267" y="112"/>
                    </a:cubicBezTo>
                    <a:cubicBezTo>
                      <a:pt x="2267" y="111"/>
                      <a:pt x="2267" y="110"/>
                      <a:pt x="2267" y="109"/>
                    </a:cubicBezTo>
                    <a:cubicBezTo>
                      <a:pt x="2267" y="107"/>
                      <a:pt x="2268" y="105"/>
                      <a:pt x="2268" y="102"/>
                    </a:cubicBezTo>
                    <a:cubicBezTo>
                      <a:pt x="2268" y="105"/>
                      <a:pt x="2268" y="107"/>
                      <a:pt x="2268" y="110"/>
                    </a:cubicBezTo>
                    <a:close/>
                    <a:moveTo>
                      <a:pt x="2270" y="83"/>
                    </a:moveTo>
                    <a:cubicBezTo>
                      <a:pt x="2270" y="83"/>
                      <a:pt x="2270" y="84"/>
                      <a:pt x="2269" y="85"/>
                    </a:cubicBezTo>
                    <a:cubicBezTo>
                      <a:pt x="2268" y="87"/>
                      <a:pt x="2267" y="89"/>
                      <a:pt x="2266" y="91"/>
                    </a:cubicBezTo>
                    <a:cubicBezTo>
                      <a:pt x="2266" y="91"/>
                      <a:pt x="2266" y="91"/>
                      <a:pt x="2266" y="91"/>
                    </a:cubicBezTo>
                    <a:cubicBezTo>
                      <a:pt x="2266" y="91"/>
                      <a:pt x="2266" y="91"/>
                      <a:pt x="2266" y="91"/>
                    </a:cubicBezTo>
                    <a:cubicBezTo>
                      <a:pt x="2266" y="92"/>
                      <a:pt x="2265" y="94"/>
                      <a:pt x="2264" y="96"/>
                    </a:cubicBezTo>
                    <a:cubicBezTo>
                      <a:pt x="2264" y="90"/>
                      <a:pt x="2265" y="85"/>
                      <a:pt x="2267" y="79"/>
                    </a:cubicBezTo>
                    <a:cubicBezTo>
                      <a:pt x="2265" y="85"/>
                      <a:pt x="2264" y="90"/>
                      <a:pt x="2262" y="95"/>
                    </a:cubicBezTo>
                    <a:cubicBezTo>
                      <a:pt x="2262" y="85"/>
                      <a:pt x="2263" y="74"/>
                      <a:pt x="2263" y="63"/>
                    </a:cubicBezTo>
                    <a:cubicBezTo>
                      <a:pt x="2266" y="60"/>
                      <a:pt x="2269" y="58"/>
                      <a:pt x="2272" y="55"/>
                    </a:cubicBezTo>
                    <a:cubicBezTo>
                      <a:pt x="2272" y="62"/>
                      <a:pt x="2271" y="72"/>
                      <a:pt x="2270" y="83"/>
                    </a:cubicBezTo>
                    <a:close/>
                    <a:moveTo>
                      <a:pt x="2276" y="105"/>
                    </a:moveTo>
                    <a:cubicBezTo>
                      <a:pt x="2276" y="102"/>
                      <a:pt x="2276" y="99"/>
                      <a:pt x="2276" y="96"/>
                    </a:cubicBezTo>
                    <a:cubicBezTo>
                      <a:pt x="2276" y="97"/>
                      <a:pt x="2277" y="99"/>
                      <a:pt x="2277" y="100"/>
                    </a:cubicBezTo>
                    <a:cubicBezTo>
                      <a:pt x="2277" y="102"/>
                      <a:pt x="2277" y="103"/>
                      <a:pt x="2276" y="105"/>
                    </a:cubicBezTo>
                    <a:cubicBezTo>
                      <a:pt x="2276" y="105"/>
                      <a:pt x="2276" y="105"/>
                      <a:pt x="2276" y="105"/>
                    </a:cubicBezTo>
                    <a:close/>
                    <a:moveTo>
                      <a:pt x="2277" y="130"/>
                    </a:moveTo>
                    <a:cubicBezTo>
                      <a:pt x="2277" y="130"/>
                      <a:pt x="2277" y="130"/>
                      <a:pt x="2277" y="130"/>
                    </a:cubicBezTo>
                    <a:cubicBezTo>
                      <a:pt x="2277" y="129"/>
                      <a:pt x="2277" y="128"/>
                      <a:pt x="2277" y="127"/>
                    </a:cubicBezTo>
                    <a:cubicBezTo>
                      <a:pt x="2277" y="128"/>
                      <a:pt x="2277" y="128"/>
                      <a:pt x="2278" y="129"/>
                    </a:cubicBezTo>
                    <a:cubicBezTo>
                      <a:pt x="2277" y="129"/>
                      <a:pt x="2277" y="130"/>
                      <a:pt x="2277" y="130"/>
                    </a:cubicBezTo>
                    <a:close/>
                    <a:moveTo>
                      <a:pt x="2284" y="74"/>
                    </a:moveTo>
                    <a:cubicBezTo>
                      <a:pt x="2284" y="73"/>
                      <a:pt x="2284" y="71"/>
                      <a:pt x="2284" y="70"/>
                    </a:cubicBezTo>
                    <a:cubicBezTo>
                      <a:pt x="2284" y="70"/>
                      <a:pt x="2285" y="71"/>
                      <a:pt x="2285" y="72"/>
                    </a:cubicBezTo>
                    <a:cubicBezTo>
                      <a:pt x="2285" y="72"/>
                      <a:pt x="2285" y="73"/>
                      <a:pt x="2284" y="74"/>
                    </a:cubicBezTo>
                    <a:close/>
                    <a:moveTo>
                      <a:pt x="2288" y="139"/>
                    </a:moveTo>
                    <a:cubicBezTo>
                      <a:pt x="2288" y="140"/>
                      <a:pt x="2288" y="141"/>
                      <a:pt x="2288" y="142"/>
                    </a:cubicBezTo>
                    <a:cubicBezTo>
                      <a:pt x="2288" y="142"/>
                      <a:pt x="2288" y="141"/>
                      <a:pt x="2288" y="139"/>
                    </a:cubicBezTo>
                    <a:cubicBezTo>
                      <a:pt x="2288" y="138"/>
                      <a:pt x="2288" y="137"/>
                      <a:pt x="2288" y="136"/>
                    </a:cubicBezTo>
                    <a:cubicBezTo>
                      <a:pt x="2288" y="137"/>
                      <a:pt x="2288" y="137"/>
                      <a:pt x="2288" y="137"/>
                    </a:cubicBezTo>
                    <a:cubicBezTo>
                      <a:pt x="2288" y="138"/>
                      <a:pt x="2288" y="139"/>
                      <a:pt x="2288" y="139"/>
                    </a:cubicBezTo>
                    <a:close/>
                    <a:moveTo>
                      <a:pt x="2290" y="122"/>
                    </a:moveTo>
                    <a:cubicBezTo>
                      <a:pt x="2290" y="122"/>
                      <a:pt x="2290" y="122"/>
                      <a:pt x="2290" y="122"/>
                    </a:cubicBezTo>
                    <a:cubicBezTo>
                      <a:pt x="2290" y="121"/>
                      <a:pt x="2290" y="121"/>
                      <a:pt x="2290" y="121"/>
                    </a:cubicBezTo>
                    <a:cubicBezTo>
                      <a:pt x="2290" y="121"/>
                      <a:pt x="2290" y="122"/>
                      <a:pt x="2290" y="122"/>
                    </a:cubicBezTo>
                    <a:close/>
                    <a:moveTo>
                      <a:pt x="2291" y="110"/>
                    </a:moveTo>
                    <a:cubicBezTo>
                      <a:pt x="2290" y="112"/>
                      <a:pt x="2289" y="114"/>
                      <a:pt x="2288" y="116"/>
                    </a:cubicBezTo>
                    <a:cubicBezTo>
                      <a:pt x="2288" y="116"/>
                      <a:pt x="2288" y="117"/>
                      <a:pt x="2288" y="117"/>
                    </a:cubicBezTo>
                    <a:cubicBezTo>
                      <a:pt x="2288" y="113"/>
                      <a:pt x="2287" y="108"/>
                      <a:pt x="2287" y="104"/>
                    </a:cubicBezTo>
                    <a:cubicBezTo>
                      <a:pt x="2288" y="101"/>
                      <a:pt x="2288" y="98"/>
                      <a:pt x="2289" y="96"/>
                    </a:cubicBezTo>
                    <a:cubicBezTo>
                      <a:pt x="2290" y="95"/>
                      <a:pt x="2290" y="95"/>
                      <a:pt x="2290" y="95"/>
                    </a:cubicBezTo>
                    <a:cubicBezTo>
                      <a:pt x="2290" y="98"/>
                      <a:pt x="2291" y="101"/>
                      <a:pt x="2291" y="104"/>
                    </a:cubicBezTo>
                    <a:cubicBezTo>
                      <a:pt x="2291" y="106"/>
                      <a:pt x="2291" y="108"/>
                      <a:pt x="2291" y="110"/>
                    </a:cubicBezTo>
                    <a:close/>
                    <a:moveTo>
                      <a:pt x="2292" y="99"/>
                    </a:moveTo>
                    <a:cubicBezTo>
                      <a:pt x="2291" y="97"/>
                      <a:pt x="2291" y="96"/>
                      <a:pt x="2290" y="94"/>
                    </a:cubicBezTo>
                    <a:cubicBezTo>
                      <a:pt x="2291" y="93"/>
                      <a:pt x="2292" y="92"/>
                      <a:pt x="2292" y="91"/>
                    </a:cubicBezTo>
                    <a:cubicBezTo>
                      <a:pt x="2292" y="94"/>
                      <a:pt x="2292" y="96"/>
                      <a:pt x="2292" y="99"/>
                    </a:cubicBezTo>
                    <a:close/>
                    <a:moveTo>
                      <a:pt x="2286" y="91"/>
                    </a:moveTo>
                    <a:cubicBezTo>
                      <a:pt x="2286" y="89"/>
                      <a:pt x="2286" y="88"/>
                      <a:pt x="2285" y="87"/>
                    </a:cubicBezTo>
                    <a:cubicBezTo>
                      <a:pt x="2287" y="83"/>
                      <a:pt x="2288" y="80"/>
                      <a:pt x="2289" y="76"/>
                    </a:cubicBezTo>
                    <a:cubicBezTo>
                      <a:pt x="2290" y="78"/>
                      <a:pt x="2292" y="80"/>
                      <a:pt x="2293" y="82"/>
                    </a:cubicBezTo>
                    <a:cubicBezTo>
                      <a:pt x="2290" y="85"/>
                      <a:pt x="2288" y="88"/>
                      <a:pt x="2286" y="91"/>
                    </a:cubicBezTo>
                    <a:close/>
                    <a:moveTo>
                      <a:pt x="2293" y="79"/>
                    </a:moveTo>
                    <a:cubicBezTo>
                      <a:pt x="2292" y="77"/>
                      <a:pt x="2291" y="76"/>
                      <a:pt x="2290" y="75"/>
                    </a:cubicBezTo>
                    <a:cubicBezTo>
                      <a:pt x="2291" y="72"/>
                      <a:pt x="2293" y="68"/>
                      <a:pt x="2294" y="65"/>
                    </a:cubicBezTo>
                    <a:cubicBezTo>
                      <a:pt x="2294" y="68"/>
                      <a:pt x="2294" y="73"/>
                      <a:pt x="2293" y="79"/>
                    </a:cubicBezTo>
                    <a:close/>
                    <a:moveTo>
                      <a:pt x="2311" y="54"/>
                    </a:moveTo>
                    <a:cubicBezTo>
                      <a:pt x="2311" y="56"/>
                      <a:pt x="2310" y="58"/>
                      <a:pt x="2310" y="61"/>
                    </a:cubicBezTo>
                    <a:cubicBezTo>
                      <a:pt x="2306" y="65"/>
                      <a:pt x="2302" y="69"/>
                      <a:pt x="2299" y="74"/>
                    </a:cubicBezTo>
                    <a:cubicBezTo>
                      <a:pt x="2302" y="67"/>
                      <a:pt x="2306" y="60"/>
                      <a:pt x="2311" y="54"/>
                    </a:cubicBezTo>
                    <a:close/>
                    <a:moveTo>
                      <a:pt x="2297" y="89"/>
                    </a:moveTo>
                    <a:cubicBezTo>
                      <a:pt x="2297" y="90"/>
                      <a:pt x="2298" y="91"/>
                      <a:pt x="2298" y="92"/>
                    </a:cubicBezTo>
                    <a:cubicBezTo>
                      <a:pt x="2298" y="92"/>
                      <a:pt x="2297" y="93"/>
                      <a:pt x="2297" y="94"/>
                    </a:cubicBezTo>
                    <a:cubicBezTo>
                      <a:pt x="2297" y="92"/>
                      <a:pt x="2297" y="91"/>
                      <a:pt x="2297" y="89"/>
                    </a:cubicBezTo>
                    <a:close/>
                    <a:moveTo>
                      <a:pt x="2299" y="127"/>
                    </a:moveTo>
                    <a:cubicBezTo>
                      <a:pt x="2299" y="125"/>
                      <a:pt x="2299" y="124"/>
                      <a:pt x="2298" y="122"/>
                    </a:cubicBezTo>
                    <a:cubicBezTo>
                      <a:pt x="2298" y="117"/>
                      <a:pt x="2298" y="111"/>
                      <a:pt x="2298" y="105"/>
                    </a:cubicBezTo>
                    <a:cubicBezTo>
                      <a:pt x="2299" y="104"/>
                      <a:pt x="2299" y="102"/>
                      <a:pt x="2300" y="101"/>
                    </a:cubicBezTo>
                    <a:cubicBezTo>
                      <a:pt x="2299" y="102"/>
                      <a:pt x="2299" y="103"/>
                      <a:pt x="2298" y="105"/>
                    </a:cubicBezTo>
                    <a:cubicBezTo>
                      <a:pt x="2297" y="102"/>
                      <a:pt x="2297" y="99"/>
                      <a:pt x="2297" y="96"/>
                    </a:cubicBezTo>
                    <a:cubicBezTo>
                      <a:pt x="2298" y="95"/>
                      <a:pt x="2298" y="94"/>
                      <a:pt x="2298" y="93"/>
                    </a:cubicBezTo>
                    <a:cubicBezTo>
                      <a:pt x="2299" y="95"/>
                      <a:pt x="2300" y="97"/>
                      <a:pt x="2301" y="100"/>
                    </a:cubicBezTo>
                    <a:cubicBezTo>
                      <a:pt x="2301" y="100"/>
                      <a:pt x="2301" y="100"/>
                      <a:pt x="2300" y="101"/>
                    </a:cubicBezTo>
                    <a:cubicBezTo>
                      <a:pt x="2301" y="101"/>
                      <a:pt x="2301" y="100"/>
                      <a:pt x="2301" y="100"/>
                    </a:cubicBezTo>
                    <a:cubicBezTo>
                      <a:pt x="2302" y="101"/>
                      <a:pt x="2302" y="102"/>
                      <a:pt x="2303" y="103"/>
                    </a:cubicBezTo>
                    <a:cubicBezTo>
                      <a:pt x="2301" y="112"/>
                      <a:pt x="2300" y="120"/>
                      <a:pt x="2299" y="127"/>
                    </a:cubicBezTo>
                    <a:close/>
                    <a:moveTo>
                      <a:pt x="2300" y="87"/>
                    </a:moveTo>
                    <a:cubicBezTo>
                      <a:pt x="2301" y="86"/>
                      <a:pt x="2302" y="84"/>
                      <a:pt x="2303" y="83"/>
                    </a:cubicBezTo>
                    <a:cubicBezTo>
                      <a:pt x="2302" y="84"/>
                      <a:pt x="2301" y="86"/>
                      <a:pt x="2300" y="87"/>
                    </a:cubicBezTo>
                    <a:cubicBezTo>
                      <a:pt x="2299" y="86"/>
                      <a:pt x="2298" y="85"/>
                      <a:pt x="2297" y="83"/>
                    </a:cubicBezTo>
                    <a:cubicBezTo>
                      <a:pt x="2301" y="78"/>
                      <a:pt x="2305" y="72"/>
                      <a:pt x="2308" y="67"/>
                    </a:cubicBezTo>
                    <a:cubicBezTo>
                      <a:pt x="2308" y="72"/>
                      <a:pt x="2307" y="76"/>
                      <a:pt x="2306" y="81"/>
                    </a:cubicBezTo>
                    <a:cubicBezTo>
                      <a:pt x="2306" y="80"/>
                      <a:pt x="2305" y="79"/>
                      <a:pt x="2305" y="79"/>
                    </a:cubicBezTo>
                    <a:cubicBezTo>
                      <a:pt x="2305" y="78"/>
                      <a:pt x="2306" y="77"/>
                      <a:pt x="2307" y="75"/>
                    </a:cubicBezTo>
                    <a:cubicBezTo>
                      <a:pt x="2306" y="76"/>
                      <a:pt x="2305" y="77"/>
                      <a:pt x="2305" y="79"/>
                    </a:cubicBezTo>
                    <a:cubicBezTo>
                      <a:pt x="2304" y="78"/>
                      <a:pt x="2304" y="77"/>
                      <a:pt x="2303" y="77"/>
                    </a:cubicBezTo>
                    <a:cubicBezTo>
                      <a:pt x="2303" y="78"/>
                      <a:pt x="2304" y="79"/>
                      <a:pt x="2304" y="79"/>
                    </a:cubicBezTo>
                    <a:cubicBezTo>
                      <a:pt x="2304" y="80"/>
                      <a:pt x="2303" y="81"/>
                      <a:pt x="2303" y="83"/>
                    </a:cubicBezTo>
                    <a:cubicBezTo>
                      <a:pt x="2303" y="82"/>
                      <a:pt x="2304" y="81"/>
                      <a:pt x="2304" y="80"/>
                    </a:cubicBezTo>
                    <a:cubicBezTo>
                      <a:pt x="2305" y="81"/>
                      <a:pt x="2305" y="82"/>
                      <a:pt x="2306" y="84"/>
                    </a:cubicBezTo>
                    <a:cubicBezTo>
                      <a:pt x="2305" y="87"/>
                      <a:pt x="2305" y="90"/>
                      <a:pt x="2304" y="93"/>
                    </a:cubicBezTo>
                    <a:cubicBezTo>
                      <a:pt x="2303" y="91"/>
                      <a:pt x="2302" y="89"/>
                      <a:pt x="2300" y="87"/>
                    </a:cubicBezTo>
                    <a:close/>
                    <a:moveTo>
                      <a:pt x="2305" y="144"/>
                    </a:moveTo>
                    <a:cubicBezTo>
                      <a:pt x="2305" y="144"/>
                      <a:pt x="2305" y="143"/>
                      <a:pt x="2305" y="143"/>
                    </a:cubicBezTo>
                    <a:cubicBezTo>
                      <a:pt x="2305" y="140"/>
                      <a:pt x="2305" y="136"/>
                      <a:pt x="2305" y="131"/>
                    </a:cubicBezTo>
                    <a:cubicBezTo>
                      <a:pt x="2306" y="128"/>
                      <a:pt x="2307" y="126"/>
                      <a:pt x="2307" y="125"/>
                    </a:cubicBezTo>
                    <a:cubicBezTo>
                      <a:pt x="2307" y="125"/>
                      <a:pt x="2307" y="124"/>
                      <a:pt x="2307" y="124"/>
                    </a:cubicBezTo>
                    <a:cubicBezTo>
                      <a:pt x="2306" y="124"/>
                      <a:pt x="2306" y="124"/>
                      <a:pt x="2306" y="124"/>
                    </a:cubicBezTo>
                    <a:cubicBezTo>
                      <a:pt x="2306" y="122"/>
                      <a:pt x="2306" y="120"/>
                      <a:pt x="2306" y="118"/>
                    </a:cubicBezTo>
                    <a:cubicBezTo>
                      <a:pt x="2307" y="121"/>
                      <a:pt x="2308" y="125"/>
                      <a:pt x="2308" y="128"/>
                    </a:cubicBezTo>
                    <a:cubicBezTo>
                      <a:pt x="2307" y="136"/>
                      <a:pt x="2306" y="141"/>
                      <a:pt x="2305" y="144"/>
                    </a:cubicBezTo>
                    <a:close/>
                    <a:moveTo>
                      <a:pt x="2312" y="107"/>
                    </a:moveTo>
                    <a:cubicBezTo>
                      <a:pt x="2311" y="105"/>
                      <a:pt x="2310" y="102"/>
                      <a:pt x="2308" y="100"/>
                    </a:cubicBezTo>
                    <a:cubicBezTo>
                      <a:pt x="2309" y="97"/>
                      <a:pt x="2309" y="95"/>
                      <a:pt x="2309" y="93"/>
                    </a:cubicBezTo>
                    <a:cubicBezTo>
                      <a:pt x="2310" y="96"/>
                      <a:pt x="2312" y="99"/>
                      <a:pt x="2313" y="102"/>
                    </a:cubicBezTo>
                    <a:cubicBezTo>
                      <a:pt x="2313" y="104"/>
                      <a:pt x="2312" y="105"/>
                      <a:pt x="2312" y="107"/>
                    </a:cubicBezTo>
                    <a:close/>
                    <a:moveTo>
                      <a:pt x="2313" y="159"/>
                    </a:moveTo>
                    <a:cubicBezTo>
                      <a:pt x="2313" y="159"/>
                      <a:pt x="2313" y="159"/>
                      <a:pt x="2313" y="159"/>
                    </a:cubicBezTo>
                    <a:cubicBezTo>
                      <a:pt x="2313" y="159"/>
                      <a:pt x="2313" y="159"/>
                      <a:pt x="2314" y="159"/>
                    </a:cubicBezTo>
                    <a:cubicBezTo>
                      <a:pt x="2313" y="159"/>
                      <a:pt x="2313" y="159"/>
                      <a:pt x="2313" y="159"/>
                    </a:cubicBezTo>
                    <a:close/>
                    <a:moveTo>
                      <a:pt x="2314" y="96"/>
                    </a:moveTo>
                    <a:cubicBezTo>
                      <a:pt x="2313" y="93"/>
                      <a:pt x="2311" y="91"/>
                      <a:pt x="2310" y="88"/>
                    </a:cubicBezTo>
                    <a:cubicBezTo>
                      <a:pt x="2312" y="85"/>
                      <a:pt x="2314" y="82"/>
                      <a:pt x="2316" y="79"/>
                    </a:cubicBezTo>
                    <a:cubicBezTo>
                      <a:pt x="2316" y="84"/>
                      <a:pt x="2315" y="90"/>
                      <a:pt x="2314" y="96"/>
                    </a:cubicBezTo>
                    <a:close/>
                    <a:moveTo>
                      <a:pt x="2317" y="75"/>
                    </a:moveTo>
                    <a:cubicBezTo>
                      <a:pt x="2315" y="78"/>
                      <a:pt x="2312" y="82"/>
                      <a:pt x="2310" y="86"/>
                    </a:cubicBezTo>
                    <a:cubicBezTo>
                      <a:pt x="2311" y="77"/>
                      <a:pt x="2312" y="68"/>
                      <a:pt x="2313" y="61"/>
                    </a:cubicBezTo>
                    <a:cubicBezTo>
                      <a:pt x="2315" y="58"/>
                      <a:pt x="2317" y="55"/>
                      <a:pt x="2319" y="53"/>
                    </a:cubicBezTo>
                    <a:cubicBezTo>
                      <a:pt x="2319" y="58"/>
                      <a:pt x="2318" y="66"/>
                      <a:pt x="2317" y="75"/>
                    </a:cubicBezTo>
                    <a:close/>
                    <a:moveTo>
                      <a:pt x="2324" y="139"/>
                    </a:moveTo>
                    <a:cubicBezTo>
                      <a:pt x="2324" y="139"/>
                      <a:pt x="2324" y="139"/>
                      <a:pt x="2323" y="139"/>
                    </a:cubicBezTo>
                    <a:cubicBezTo>
                      <a:pt x="2323" y="138"/>
                      <a:pt x="2323" y="138"/>
                      <a:pt x="2324" y="138"/>
                    </a:cubicBezTo>
                    <a:cubicBezTo>
                      <a:pt x="2324" y="138"/>
                      <a:pt x="2324" y="138"/>
                      <a:pt x="2324" y="138"/>
                    </a:cubicBezTo>
                    <a:cubicBezTo>
                      <a:pt x="2324" y="139"/>
                      <a:pt x="2324" y="139"/>
                      <a:pt x="2324" y="139"/>
                    </a:cubicBezTo>
                    <a:close/>
                    <a:moveTo>
                      <a:pt x="2349" y="137"/>
                    </a:moveTo>
                    <a:cubicBezTo>
                      <a:pt x="2349" y="136"/>
                      <a:pt x="2348" y="135"/>
                      <a:pt x="2348" y="133"/>
                    </a:cubicBezTo>
                    <a:cubicBezTo>
                      <a:pt x="2348" y="132"/>
                      <a:pt x="2348" y="130"/>
                      <a:pt x="2348" y="128"/>
                    </a:cubicBezTo>
                    <a:cubicBezTo>
                      <a:pt x="2348" y="131"/>
                      <a:pt x="2349" y="133"/>
                      <a:pt x="2350" y="135"/>
                    </a:cubicBezTo>
                    <a:cubicBezTo>
                      <a:pt x="2350" y="136"/>
                      <a:pt x="2349" y="137"/>
                      <a:pt x="2349" y="137"/>
                    </a:cubicBezTo>
                    <a:close/>
                    <a:moveTo>
                      <a:pt x="2355" y="99"/>
                    </a:moveTo>
                    <a:cubicBezTo>
                      <a:pt x="2354" y="95"/>
                      <a:pt x="2352" y="92"/>
                      <a:pt x="2350" y="90"/>
                    </a:cubicBezTo>
                    <a:cubicBezTo>
                      <a:pt x="2352" y="93"/>
                      <a:pt x="2354" y="97"/>
                      <a:pt x="2355" y="101"/>
                    </a:cubicBezTo>
                    <a:cubicBezTo>
                      <a:pt x="2354" y="110"/>
                      <a:pt x="2353" y="118"/>
                      <a:pt x="2351" y="125"/>
                    </a:cubicBezTo>
                    <a:cubicBezTo>
                      <a:pt x="2350" y="122"/>
                      <a:pt x="2349" y="119"/>
                      <a:pt x="2349" y="116"/>
                    </a:cubicBezTo>
                    <a:cubicBezTo>
                      <a:pt x="2349" y="102"/>
                      <a:pt x="2350" y="86"/>
                      <a:pt x="2351" y="72"/>
                    </a:cubicBezTo>
                    <a:cubicBezTo>
                      <a:pt x="2353" y="75"/>
                      <a:pt x="2356" y="79"/>
                      <a:pt x="2358" y="82"/>
                    </a:cubicBezTo>
                    <a:cubicBezTo>
                      <a:pt x="2357" y="88"/>
                      <a:pt x="2356" y="93"/>
                      <a:pt x="2355" y="99"/>
                    </a:cubicBezTo>
                    <a:close/>
                    <a:moveTo>
                      <a:pt x="2358" y="142"/>
                    </a:moveTo>
                    <a:cubicBezTo>
                      <a:pt x="2359" y="134"/>
                      <a:pt x="2360" y="127"/>
                      <a:pt x="2360" y="121"/>
                    </a:cubicBezTo>
                    <a:cubicBezTo>
                      <a:pt x="2360" y="123"/>
                      <a:pt x="2361" y="125"/>
                      <a:pt x="2361" y="127"/>
                    </a:cubicBezTo>
                    <a:cubicBezTo>
                      <a:pt x="2360" y="136"/>
                      <a:pt x="2358" y="142"/>
                      <a:pt x="2358" y="142"/>
                    </a:cubicBezTo>
                    <a:close/>
                    <a:moveTo>
                      <a:pt x="2362" y="144"/>
                    </a:moveTo>
                    <a:cubicBezTo>
                      <a:pt x="2362" y="142"/>
                      <a:pt x="2362" y="140"/>
                      <a:pt x="2363" y="137"/>
                    </a:cubicBezTo>
                    <a:cubicBezTo>
                      <a:pt x="2363" y="138"/>
                      <a:pt x="2363" y="138"/>
                      <a:pt x="2363" y="138"/>
                    </a:cubicBezTo>
                    <a:cubicBezTo>
                      <a:pt x="2362" y="142"/>
                      <a:pt x="2362" y="144"/>
                      <a:pt x="2362" y="144"/>
                    </a:cubicBezTo>
                    <a:close/>
                    <a:moveTo>
                      <a:pt x="2361" y="110"/>
                    </a:moveTo>
                    <a:cubicBezTo>
                      <a:pt x="2361" y="103"/>
                      <a:pt x="2362" y="96"/>
                      <a:pt x="2362" y="90"/>
                    </a:cubicBezTo>
                    <a:cubicBezTo>
                      <a:pt x="2364" y="93"/>
                      <a:pt x="2365" y="96"/>
                      <a:pt x="2366" y="99"/>
                    </a:cubicBezTo>
                    <a:cubicBezTo>
                      <a:pt x="2365" y="105"/>
                      <a:pt x="2364" y="111"/>
                      <a:pt x="2363" y="116"/>
                    </a:cubicBezTo>
                    <a:cubicBezTo>
                      <a:pt x="2362" y="114"/>
                      <a:pt x="2362" y="112"/>
                      <a:pt x="2361" y="110"/>
                    </a:cubicBezTo>
                    <a:close/>
                    <a:moveTo>
                      <a:pt x="2366" y="124"/>
                    </a:moveTo>
                    <a:cubicBezTo>
                      <a:pt x="2365" y="123"/>
                      <a:pt x="2365" y="122"/>
                      <a:pt x="2365" y="121"/>
                    </a:cubicBezTo>
                    <a:cubicBezTo>
                      <a:pt x="2365" y="115"/>
                      <a:pt x="2366" y="109"/>
                      <a:pt x="2367" y="103"/>
                    </a:cubicBezTo>
                    <a:cubicBezTo>
                      <a:pt x="2368" y="105"/>
                      <a:pt x="2368" y="107"/>
                      <a:pt x="2369" y="109"/>
                    </a:cubicBezTo>
                    <a:cubicBezTo>
                      <a:pt x="2368" y="114"/>
                      <a:pt x="2367" y="119"/>
                      <a:pt x="2366" y="124"/>
                    </a:cubicBezTo>
                    <a:close/>
                    <a:moveTo>
                      <a:pt x="2371" y="146"/>
                    </a:moveTo>
                    <a:cubicBezTo>
                      <a:pt x="2371" y="145"/>
                      <a:pt x="2371" y="145"/>
                      <a:pt x="2371" y="145"/>
                    </a:cubicBezTo>
                    <a:cubicBezTo>
                      <a:pt x="2372" y="144"/>
                      <a:pt x="2372" y="143"/>
                      <a:pt x="2372" y="141"/>
                    </a:cubicBezTo>
                    <a:cubicBezTo>
                      <a:pt x="2372" y="142"/>
                      <a:pt x="2372" y="143"/>
                      <a:pt x="2372" y="144"/>
                    </a:cubicBezTo>
                    <a:cubicBezTo>
                      <a:pt x="2372" y="145"/>
                      <a:pt x="2372" y="145"/>
                      <a:pt x="2371" y="146"/>
                    </a:cubicBezTo>
                    <a:close/>
                    <a:moveTo>
                      <a:pt x="2395" y="118"/>
                    </a:moveTo>
                    <a:cubicBezTo>
                      <a:pt x="2394" y="114"/>
                      <a:pt x="2392" y="111"/>
                      <a:pt x="2391" y="107"/>
                    </a:cubicBezTo>
                    <a:cubicBezTo>
                      <a:pt x="2391" y="96"/>
                      <a:pt x="2391" y="84"/>
                      <a:pt x="2391" y="74"/>
                    </a:cubicBezTo>
                    <a:cubicBezTo>
                      <a:pt x="2391" y="70"/>
                      <a:pt x="2391" y="67"/>
                      <a:pt x="2390" y="65"/>
                    </a:cubicBezTo>
                    <a:cubicBezTo>
                      <a:pt x="2391" y="74"/>
                      <a:pt x="2395" y="84"/>
                      <a:pt x="2398" y="94"/>
                    </a:cubicBezTo>
                    <a:cubicBezTo>
                      <a:pt x="2397" y="102"/>
                      <a:pt x="2396" y="110"/>
                      <a:pt x="2395" y="118"/>
                    </a:cubicBezTo>
                    <a:close/>
                    <a:moveTo>
                      <a:pt x="2424" y="124"/>
                    </a:moveTo>
                    <a:cubicBezTo>
                      <a:pt x="2423" y="122"/>
                      <a:pt x="2423" y="120"/>
                      <a:pt x="2422" y="117"/>
                    </a:cubicBezTo>
                    <a:cubicBezTo>
                      <a:pt x="2423" y="109"/>
                      <a:pt x="2424" y="100"/>
                      <a:pt x="2425" y="92"/>
                    </a:cubicBezTo>
                    <a:cubicBezTo>
                      <a:pt x="2427" y="96"/>
                      <a:pt x="2428" y="100"/>
                      <a:pt x="2428" y="104"/>
                    </a:cubicBezTo>
                    <a:cubicBezTo>
                      <a:pt x="2427" y="111"/>
                      <a:pt x="2425" y="118"/>
                      <a:pt x="2424" y="124"/>
                    </a:cubicBezTo>
                    <a:close/>
                    <a:moveTo>
                      <a:pt x="2464" y="133"/>
                    </a:moveTo>
                    <a:cubicBezTo>
                      <a:pt x="2464" y="130"/>
                      <a:pt x="2463" y="126"/>
                      <a:pt x="2462" y="122"/>
                    </a:cubicBezTo>
                    <a:cubicBezTo>
                      <a:pt x="2462" y="112"/>
                      <a:pt x="2462" y="100"/>
                      <a:pt x="2463" y="88"/>
                    </a:cubicBezTo>
                    <a:cubicBezTo>
                      <a:pt x="2465" y="96"/>
                      <a:pt x="2467" y="104"/>
                      <a:pt x="2467" y="111"/>
                    </a:cubicBezTo>
                    <a:cubicBezTo>
                      <a:pt x="2468" y="117"/>
                      <a:pt x="2468" y="117"/>
                      <a:pt x="2468" y="117"/>
                    </a:cubicBezTo>
                    <a:cubicBezTo>
                      <a:pt x="2466" y="123"/>
                      <a:pt x="2465" y="129"/>
                      <a:pt x="2464" y="133"/>
                    </a:cubicBezTo>
                    <a:close/>
                    <a:moveTo>
                      <a:pt x="2477" y="110"/>
                    </a:moveTo>
                    <a:cubicBezTo>
                      <a:pt x="2477" y="113"/>
                      <a:pt x="2477" y="116"/>
                      <a:pt x="2477" y="119"/>
                    </a:cubicBezTo>
                    <a:cubicBezTo>
                      <a:pt x="2476" y="122"/>
                      <a:pt x="2476" y="124"/>
                      <a:pt x="2475" y="127"/>
                    </a:cubicBezTo>
                    <a:cubicBezTo>
                      <a:pt x="2475" y="119"/>
                      <a:pt x="2474" y="111"/>
                      <a:pt x="2473" y="104"/>
                    </a:cubicBezTo>
                    <a:cubicBezTo>
                      <a:pt x="2474" y="98"/>
                      <a:pt x="2474" y="91"/>
                      <a:pt x="2475" y="86"/>
                    </a:cubicBezTo>
                    <a:cubicBezTo>
                      <a:pt x="2477" y="93"/>
                      <a:pt x="2477" y="102"/>
                      <a:pt x="2477" y="110"/>
                    </a:cubicBezTo>
                    <a:close/>
                    <a:moveTo>
                      <a:pt x="2487" y="142"/>
                    </a:moveTo>
                    <a:cubicBezTo>
                      <a:pt x="2487" y="142"/>
                      <a:pt x="2487" y="141"/>
                      <a:pt x="2488" y="138"/>
                    </a:cubicBezTo>
                    <a:cubicBezTo>
                      <a:pt x="2489" y="120"/>
                      <a:pt x="2488" y="96"/>
                      <a:pt x="2487" y="77"/>
                    </a:cubicBezTo>
                    <a:cubicBezTo>
                      <a:pt x="2489" y="81"/>
                      <a:pt x="2491" y="86"/>
                      <a:pt x="2492" y="92"/>
                    </a:cubicBezTo>
                    <a:cubicBezTo>
                      <a:pt x="2490" y="108"/>
                      <a:pt x="2488" y="129"/>
                      <a:pt x="2488" y="138"/>
                    </a:cubicBezTo>
                    <a:cubicBezTo>
                      <a:pt x="2487" y="139"/>
                      <a:pt x="2487" y="141"/>
                      <a:pt x="2487" y="142"/>
                    </a:cubicBezTo>
                    <a:close/>
                    <a:moveTo>
                      <a:pt x="2491" y="129"/>
                    </a:moveTo>
                    <a:cubicBezTo>
                      <a:pt x="2491" y="119"/>
                      <a:pt x="2492" y="107"/>
                      <a:pt x="2493" y="97"/>
                    </a:cubicBezTo>
                    <a:cubicBezTo>
                      <a:pt x="2493" y="100"/>
                      <a:pt x="2493" y="103"/>
                      <a:pt x="2493" y="106"/>
                    </a:cubicBezTo>
                    <a:cubicBezTo>
                      <a:pt x="2493" y="114"/>
                      <a:pt x="2492" y="121"/>
                      <a:pt x="2491" y="129"/>
                    </a:cubicBezTo>
                    <a:close/>
                    <a:moveTo>
                      <a:pt x="2502" y="125"/>
                    </a:moveTo>
                    <a:cubicBezTo>
                      <a:pt x="2503" y="120"/>
                      <a:pt x="2503" y="113"/>
                      <a:pt x="2503" y="107"/>
                    </a:cubicBezTo>
                    <a:cubicBezTo>
                      <a:pt x="2503" y="114"/>
                      <a:pt x="2503" y="120"/>
                      <a:pt x="2502" y="125"/>
                    </a:cubicBezTo>
                    <a:close/>
                    <a:moveTo>
                      <a:pt x="2517" y="112"/>
                    </a:moveTo>
                    <a:cubicBezTo>
                      <a:pt x="2517" y="105"/>
                      <a:pt x="2517" y="98"/>
                      <a:pt x="2517" y="91"/>
                    </a:cubicBezTo>
                    <a:cubicBezTo>
                      <a:pt x="2518" y="95"/>
                      <a:pt x="2518" y="99"/>
                      <a:pt x="2518" y="103"/>
                    </a:cubicBezTo>
                    <a:cubicBezTo>
                      <a:pt x="2518" y="106"/>
                      <a:pt x="2518" y="109"/>
                      <a:pt x="2517" y="112"/>
                    </a:cubicBezTo>
                    <a:close/>
                    <a:moveTo>
                      <a:pt x="2528" y="129"/>
                    </a:moveTo>
                    <a:cubicBezTo>
                      <a:pt x="2528" y="129"/>
                      <a:pt x="2528" y="129"/>
                      <a:pt x="2527" y="130"/>
                    </a:cubicBezTo>
                    <a:cubicBezTo>
                      <a:pt x="2527" y="132"/>
                      <a:pt x="2526" y="134"/>
                      <a:pt x="2526" y="137"/>
                    </a:cubicBezTo>
                    <a:cubicBezTo>
                      <a:pt x="2526" y="136"/>
                      <a:pt x="2526" y="136"/>
                      <a:pt x="2526" y="136"/>
                    </a:cubicBezTo>
                    <a:cubicBezTo>
                      <a:pt x="2526" y="134"/>
                      <a:pt x="2527" y="132"/>
                      <a:pt x="2527" y="130"/>
                    </a:cubicBezTo>
                    <a:cubicBezTo>
                      <a:pt x="2528" y="129"/>
                      <a:pt x="2528" y="129"/>
                      <a:pt x="2528" y="129"/>
                    </a:cubicBezTo>
                    <a:cubicBezTo>
                      <a:pt x="2528" y="129"/>
                      <a:pt x="2528" y="129"/>
                      <a:pt x="2528" y="129"/>
                    </a:cubicBezTo>
                    <a:close/>
                    <a:moveTo>
                      <a:pt x="2564" y="130"/>
                    </a:moveTo>
                    <a:cubicBezTo>
                      <a:pt x="2564" y="132"/>
                      <a:pt x="2563" y="134"/>
                      <a:pt x="2562" y="136"/>
                    </a:cubicBezTo>
                    <a:cubicBezTo>
                      <a:pt x="2562" y="131"/>
                      <a:pt x="2562" y="126"/>
                      <a:pt x="2562" y="121"/>
                    </a:cubicBezTo>
                    <a:cubicBezTo>
                      <a:pt x="2564" y="115"/>
                      <a:pt x="2566" y="110"/>
                      <a:pt x="2567" y="104"/>
                    </a:cubicBezTo>
                    <a:cubicBezTo>
                      <a:pt x="2566" y="114"/>
                      <a:pt x="2565" y="123"/>
                      <a:pt x="2564" y="130"/>
                    </a:cubicBezTo>
                    <a:close/>
                    <a:moveTo>
                      <a:pt x="2580" y="124"/>
                    </a:moveTo>
                    <a:cubicBezTo>
                      <a:pt x="2580" y="110"/>
                      <a:pt x="2582" y="94"/>
                      <a:pt x="2583" y="83"/>
                    </a:cubicBezTo>
                    <a:cubicBezTo>
                      <a:pt x="2583" y="87"/>
                      <a:pt x="2583" y="91"/>
                      <a:pt x="2583" y="95"/>
                    </a:cubicBezTo>
                    <a:cubicBezTo>
                      <a:pt x="2583" y="105"/>
                      <a:pt x="2582" y="114"/>
                      <a:pt x="2580" y="124"/>
                    </a:cubicBezTo>
                    <a:close/>
                    <a:moveTo>
                      <a:pt x="2596" y="160"/>
                    </a:moveTo>
                    <a:cubicBezTo>
                      <a:pt x="2596" y="159"/>
                      <a:pt x="2597" y="159"/>
                      <a:pt x="2597" y="159"/>
                    </a:cubicBezTo>
                    <a:cubicBezTo>
                      <a:pt x="2597" y="159"/>
                      <a:pt x="2597" y="159"/>
                      <a:pt x="2597" y="159"/>
                    </a:cubicBezTo>
                    <a:cubicBezTo>
                      <a:pt x="2597" y="159"/>
                      <a:pt x="2597" y="159"/>
                      <a:pt x="2596" y="160"/>
                    </a:cubicBezTo>
                    <a:close/>
                    <a:moveTo>
                      <a:pt x="2609" y="116"/>
                    </a:moveTo>
                    <a:cubicBezTo>
                      <a:pt x="2608" y="121"/>
                      <a:pt x="2606" y="127"/>
                      <a:pt x="2604" y="132"/>
                    </a:cubicBezTo>
                    <a:cubicBezTo>
                      <a:pt x="2604" y="127"/>
                      <a:pt x="2604" y="121"/>
                      <a:pt x="2604" y="115"/>
                    </a:cubicBezTo>
                    <a:cubicBezTo>
                      <a:pt x="2605" y="110"/>
                      <a:pt x="2605" y="104"/>
                      <a:pt x="2605" y="98"/>
                    </a:cubicBezTo>
                    <a:cubicBezTo>
                      <a:pt x="2605" y="95"/>
                      <a:pt x="2605" y="92"/>
                      <a:pt x="2605" y="89"/>
                    </a:cubicBezTo>
                    <a:cubicBezTo>
                      <a:pt x="2606" y="78"/>
                      <a:pt x="2607" y="68"/>
                      <a:pt x="2608" y="60"/>
                    </a:cubicBezTo>
                    <a:cubicBezTo>
                      <a:pt x="2611" y="68"/>
                      <a:pt x="2613" y="78"/>
                      <a:pt x="2613" y="87"/>
                    </a:cubicBezTo>
                    <a:cubicBezTo>
                      <a:pt x="2612" y="95"/>
                      <a:pt x="2611" y="106"/>
                      <a:pt x="2609" y="116"/>
                    </a:cubicBezTo>
                    <a:close/>
                    <a:moveTo>
                      <a:pt x="2617" y="136"/>
                    </a:moveTo>
                    <a:cubicBezTo>
                      <a:pt x="2617" y="137"/>
                      <a:pt x="2616" y="138"/>
                      <a:pt x="2616" y="139"/>
                    </a:cubicBezTo>
                    <a:cubicBezTo>
                      <a:pt x="2616" y="137"/>
                      <a:pt x="2616" y="135"/>
                      <a:pt x="2616" y="133"/>
                    </a:cubicBezTo>
                    <a:cubicBezTo>
                      <a:pt x="2617" y="130"/>
                      <a:pt x="2617" y="128"/>
                      <a:pt x="2618" y="125"/>
                    </a:cubicBezTo>
                    <a:cubicBezTo>
                      <a:pt x="2618" y="129"/>
                      <a:pt x="2617" y="133"/>
                      <a:pt x="2617" y="136"/>
                    </a:cubicBezTo>
                    <a:close/>
                    <a:moveTo>
                      <a:pt x="2633" y="126"/>
                    </a:moveTo>
                    <a:cubicBezTo>
                      <a:pt x="2632" y="113"/>
                      <a:pt x="2632" y="96"/>
                      <a:pt x="2632" y="84"/>
                    </a:cubicBezTo>
                    <a:cubicBezTo>
                      <a:pt x="2636" y="90"/>
                      <a:pt x="2638" y="100"/>
                      <a:pt x="2638" y="104"/>
                    </a:cubicBezTo>
                    <a:cubicBezTo>
                      <a:pt x="2638" y="110"/>
                      <a:pt x="2635" y="118"/>
                      <a:pt x="2633" y="126"/>
                    </a:cubicBezTo>
                    <a:close/>
                    <a:moveTo>
                      <a:pt x="2644" y="128"/>
                    </a:moveTo>
                    <a:cubicBezTo>
                      <a:pt x="2645" y="113"/>
                      <a:pt x="2645" y="91"/>
                      <a:pt x="2645" y="76"/>
                    </a:cubicBezTo>
                    <a:cubicBezTo>
                      <a:pt x="2647" y="83"/>
                      <a:pt x="2649" y="90"/>
                      <a:pt x="2649" y="96"/>
                    </a:cubicBezTo>
                    <a:cubicBezTo>
                      <a:pt x="2649" y="107"/>
                      <a:pt x="2646" y="117"/>
                      <a:pt x="2644" y="128"/>
                    </a:cubicBezTo>
                    <a:close/>
                    <a:moveTo>
                      <a:pt x="2684" y="112"/>
                    </a:moveTo>
                    <a:cubicBezTo>
                      <a:pt x="2684" y="110"/>
                      <a:pt x="2684" y="108"/>
                      <a:pt x="2683" y="105"/>
                    </a:cubicBezTo>
                    <a:cubicBezTo>
                      <a:pt x="2684" y="108"/>
                      <a:pt x="2683" y="112"/>
                      <a:pt x="2683" y="115"/>
                    </a:cubicBezTo>
                    <a:cubicBezTo>
                      <a:pt x="2678" y="131"/>
                      <a:pt x="2674" y="144"/>
                      <a:pt x="2674" y="144"/>
                    </a:cubicBezTo>
                    <a:cubicBezTo>
                      <a:pt x="2675" y="133"/>
                      <a:pt x="2679" y="110"/>
                      <a:pt x="2684" y="86"/>
                    </a:cubicBezTo>
                    <a:cubicBezTo>
                      <a:pt x="2686" y="90"/>
                      <a:pt x="2687" y="95"/>
                      <a:pt x="2688" y="99"/>
                    </a:cubicBezTo>
                    <a:cubicBezTo>
                      <a:pt x="2686" y="103"/>
                      <a:pt x="2685" y="108"/>
                      <a:pt x="2684" y="112"/>
                    </a:cubicBezTo>
                    <a:close/>
                    <a:moveTo>
                      <a:pt x="2696" y="133"/>
                    </a:moveTo>
                    <a:cubicBezTo>
                      <a:pt x="2696" y="133"/>
                      <a:pt x="2696" y="134"/>
                      <a:pt x="2696" y="134"/>
                    </a:cubicBezTo>
                    <a:cubicBezTo>
                      <a:pt x="2696" y="134"/>
                      <a:pt x="2696" y="134"/>
                      <a:pt x="2696" y="134"/>
                    </a:cubicBezTo>
                    <a:cubicBezTo>
                      <a:pt x="2696" y="134"/>
                      <a:pt x="2696" y="133"/>
                      <a:pt x="2696" y="133"/>
                    </a:cubicBezTo>
                    <a:cubicBezTo>
                      <a:pt x="2697" y="126"/>
                      <a:pt x="2698" y="117"/>
                      <a:pt x="2699" y="107"/>
                    </a:cubicBezTo>
                    <a:cubicBezTo>
                      <a:pt x="2699" y="110"/>
                      <a:pt x="2699" y="114"/>
                      <a:pt x="2699" y="117"/>
                    </a:cubicBezTo>
                    <a:cubicBezTo>
                      <a:pt x="2698" y="123"/>
                      <a:pt x="2697" y="129"/>
                      <a:pt x="2696" y="133"/>
                    </a:cubicBezTo>
                    <a:close/>
                    <a:moveTo>
                      <a:pt x="2701" y="159"/>
                    </a:moveTo>
                    <a:cubicBezTo>
                      <a:pt x="2701" y="159"/>
                      <a:pt x="2701" y="159"/>
                      <a:pt x="2701" y="159"/>
                    </a:cubicBezTo>
                    <a:cubicBezTo>
                      <a:pt x="2701" y="159"/>
                      <a:pt x="2701" y="159"/>
                      <a:pt x="2701" y="159"/>
                    </a:cubicBezTo>
                    <a:cubicBezTo>
                      <a:pt x="2701" y="159"/>
                      <a:pt x="2701" y="159"/>
                      <a:pt x="2701" y="159"/>
                    </a:cubicBezTo>
                    <a:close/>
                    <a:moveTo>
                      <a:pt x="2742" y="143"/>
                    </a:moveTo>
                    <a:cubicBezTo>
                      <a:pt x="2742" y="142"/>
                      <a:pt x="2742" y="142"/>
                      <a:pt x="2742" y="141"/>
                    </a:cubicBezTo>
                    <a:cubicBezTo>
                      <a:pt x="2742" y="135"/>
                      <a:pt x="2743" y="127"/>
                      <a:pt x="2743" y="117"/>
                    </a:cubicBezTo>
                    <a:cubicBezTo>
                      <a:pt x="2744" y="121"/>
                      <a:pt x="2744" y="125"/>
                      <a:pt x="2744" y="129"/>
                    </a:cubicBezTo>
                    <a:cubicBezTo>
                      <a:pt x="2743" y="135"/>
                      <a:pt x="2743" y="139"/>
                      <a:pt x="2742" y="143"/>
                    </a:cubicBezTo>
                    <a:close/>
                    <a:moveTo>
                      <a:pt x="2746" y="117"/>
                    </a:moveTo>
                    <a:cubicBezTo>
                      <a:pt x="2745" y="115"/>
                      <a:pt x="2744" y="113"/>
                      <a:pt x="2744" y="111"/>
                    </a:cubicBezTo>
                    <a:cubicBezTo>
                      <a:pt x="2744" y="108"/>
                      <a:pt x="2744" y="104"/>
                      <a:pt x="2745" y="100"/>
                    </a:cubicBezTo>
                    <a:cubicBezTo>
                      <a:pt x="2746" y="103"/>
                      <a:pt x="2746" y="106"/>
                      <a:pt x="2747" y="108"/>
                    </a:cubicBezTo>
                    <a:cubicBezTo>
                      <a:pt x="2746" y="111"/>
                      <a:pt x="2746" y="114"/>
                      <a:pt x="2746" y="117"/>
                    </a:cubicBezTo>
                    <a:close/>
                    <a:moveTo>
                      <a:pt x="2754" y="133"/>
                    </a:moveTo>
                    <a:cubicBezTo>
                      <a:pt x="2754" y="133"/>
                      <a:pt x="2754" y="133"/>
                      <a:pt x="2754" y="133"/>
                    </a:cubicBezTo>
                    <a:cubicBezTo>
                      <a:pt x="2754" y="130"/>
                      <a:pt x="2755" y="127"/>
                      <a:pt x="2755" y="124"/>
                    </a:cubicBezTo>
                    <a:cubicBezTo>
                      <a:pt x="2755" y="125"/>
                      <a:pt x="2755" y="126"/>
                      <a:pt x="2755" y="128"/>
                    </a:cubicBezTo>
                    <a:cubicBezTo>
                      <a:pt x="2755" y="130"/>
                      <a:pt x="2754" y="131"/>
                      <a:pt x="2754" y="133"/>
                    </a:cubicBezTo>
                    <a:close/>
                    <a:moveTo>
                      <a:pt x="2791" y="142"/>
                    </a:moveTo>
                    <a:cubicBezTo>
                      <a:pt x="2791" y="139"/>
                      <a:pt x="2791" y="134"/>
                      <a:pt x="2791" y="128"/>
                    </a:cubicBezTo>
                    <a:cubicBezTo>
                      <a:pt x="2791" y="130"/>
                      <a:pt x="2791" y="132"/>
                      <a:pt x="2792" y="133"/>
                    </a:cubicBezTo>
                    <a:cubicBezTo>
                      <a:pt x="2791" y="139"/>
                      <a:pt x="2791" y="142"/>
                      <a:pt x="2791" y="142"/>
                    </a:cubicBezTo>
                    <a:close/>
                    <a:moveTo>
                      <a:pt x="2812" y="135"/>
                    </a:moveTo>
                    <a:cubicBezTo>
                      <a:pt x="2812" y="134"/>
                      <a:pt x="2812" y="134"/>
                      <a:pt x="2812" y="133"/>
                    </a:cubicBezTo>
                    <a:cubicBezTo>
                      <a:pt x="2812" y="121"/>
                      <a:pt x="2812" y="103"/>
                      <a:pt x="2811" y="88"/>
                    </a:cubicBezTo>
                    <a:cubicBezTo>
                      <a:pt x="2813" y="94"/>
                      <a:pt x="2815" y="100"/>
                      <a:pt x="2816" y="106"/>
                    </a:cubicBezTo>
                    <a:cubicBezTo>
                      <a:pt x="2814" y="118"/>
                      <a:pt x="2813" y="128"/>
                      <a:pt x="2812" y="135"/>
                    </a:cubicBezTo>
                    <a:close/>
                    <a:moveTo>
                      <a:pt x="2819" y="145"/>
                    </a:moveTo>
                    <a:cubicBezTo>
                      <a:pt x="2819" y="141"/>
                      <a:pt x="2819" y="136"/>
                      <a:pt x="2819" y="129"/>
                    </a:cubicBezTo>
                    <a:cubicBezTo>
                      <a:pt x="2820" y="133"/>
                      <a:pt x="2820" y="136"/>
                      <a:pt x="2821" y="139"/>
                    </a:cubicBezTo>
                    <a:cubicBezTo>
                      <a:pt x="2820" y="143"/>
                      <a:pt x="2819" y="145"/>
                      <a:pt x="2819" y="145"/>
                    </a:cubicBezTo>
                    <a:close/>
                    <a:moveTo>
                      <a:pt x="2824" y="159"/>
                    </a:moveTo>
                    <a:cubicBezTo>
                      <a:pt x="2825" y="159"/>
                      <a:pt x="2825" y="159"/>
                      <a:pt x="2825" y="159"/>
                    </a:cubicBezTo>
                    <a:cubicBezTo>
                      <a:pt x="2825" y="159"/>
                      <a:pt x="2825" y="158"/>
                      <a:pt x="2825" y="158"/>
                    </a:cubicBezTo>
                    <a:cubicBezTo>
                      <a:pt x="2825" y="159"/>
                      <a:pt x="2826" y="160"/>
                      <a:pt x="2826" y="160"/>
                    </a:cubicBezTo>
                    <a:cubicBezTo>
                      <a:pt x="2825" y="160"/>
                      <a:pt x="2825" y="159"/>
                      <a:pt x="2824" y="159"/>
                    </a:cubicBezTo>
                    <a:close/>
                    <a:moveTo>
                      <a:pt x="2826" y="121"/>
                    </a:moveTo>
                    <a:cubicBezTo>
                      <a:pt x="2824" y="117"/>
                      <a:pt x="2823" y="114"/>
                      <a:pt x="2821" y="110"/>
                    </a:cubicBezTo>
                    <a:cubicBezTo>
                      <a:pt x="2822" y="105"/>
                      <a:pt x="2822" y="99"/>
                      <a:pt x="2823" y="94"/>
                    </a:cubicBezTo>
                    <a:cubicBezTo>
                      <a:pt x="2823" y="100"/>
                      <a:pt x="2825" y="108"/>
                      <a:pt x="2827" y="116"/>
                    </a:cubicBezTo>
                    <a:cubicBezTo>
                      <a:pt x="2826" y="118"/>
                      <a:pt x="2826" y="119"/>
                      <a:pt x="2826" y="121"/>
                    </a:cubicBezTo>
                    <a:close/>
                    <a:moveTo>
                      <a:pt x="2834" y="142"/>
                    </a:moveTo>
                    <a:cubicBezTo>
                      <a:pt x="2833" y="138"/>
                      <a:pt x="2831" y="134"/>
                      <a:pt x="2829" y="129"/>
                    </a:cubicBezTo>
                    <a:cubicBezTo>
                      <a:pt x="2829" y="129"/>
                      <a:pt x="2829" y="128"/>
                      <a:pt x="2829" y="127"/>
                    </a:cubicBezTo>
                    <a:cubicBezTo>
                      <a:pt x="2831" y="132"/>
                      <a:pt x="2832" y="137"/>
                      <a:pt x="2834" y="142"/>
                    </a:cubicBezTo>
                    <a:cubicBezTo>
                      <a:pt x="2837" y="149"/>
                      <a:pt x="2839" y="153"/>
                      <a:pt x="2839" y="155"/>
                    </a:cubicBezTo>
                    <a:cubicBezTo>
                      <a:pt x="2837" y="151"/>
                      <a:pt x="2836" y="147"/>
                      <a:pt x="2834" y="142"/>
                    </a:cubicBezTo>
                    <a:close/>
                    <a:moveTo>
                      <a:pt x="3059" y="87"/>
                    </a:moveTo>
                    <a:cubicBezTo>
                      <a:pt x="3060" y="90"/>
                      <a:pt x="3061" y="92"/>
                      <a:pt x="3061" y="95"/>
                    </a:cubicBezTo>
                    <a:cubicBezTo>
                      <a:pt x="3061" y="94"/>
                      <a:pt x="3060" y="93"/>
                      <a:pt x="3059" y="92"/>
                    </a:cubicBezTo>
                    <a:cubicBezTo>
                      <a:pt x="3059" y="90"/>
                      <a:pt x="3059" y="89"/>
                      <a:pt x="3059" y="87"/>
                    </a:cubicBezTo>
                    <a:close/>
                    <a:moveTo>
                      <a:pt x="3047" y="84"/>
                    </a:moveTo>
                    <a:cubicBezTo>
                      <a:pt x="3050" y="87"/>
                      <a:pt x="3052" y="92"/>
                      <a:pt x="3055" y="96"/>
                    </a:cubicBezTo>
                    <a:cubicBezTo>
                      <a:pt x="3055" y="97"/>
                      <a:pt x="3056" y="99"/>
                      <a:pt x="3056" y="100"/>
                    </a:cubicBezTo>
                    <a:cubicBezTo>
                      <a:pt x="3056" y="104"/>
                      <a:pt x="3055" y="108"/>
                      <a:pt x="3054" y="112"/>
                    </a:cubicBezTo>
                    <a:cubicBezTo>
                      <a:pt x="3052" y="105"/>
                      <a:pt x="3049" y="98"/>
                      <a:pt x="3046" y="91"/>
                    </a:cubicBezTo>
                    <a:cubicBezTo>
                      <a:pt x="3046" y="89"/>
                      <a:pt x="3047" y="86"/>
                      <a:pt x="3047" y="84"/>
                    </a:cubicBezTo>
                    <a:close/>
                    <a:moveTo>
                      <a:pt x="3052" y="111"/>
                    </a:moveTo>
                    <a:cubicBezTo>
                      <a:pt x="3049" y="108"/>
                      <a:pt x="3047" y="105"/>
                      <a:pt x="3045" y="102"/>
                    </a:cubicBezTo>
                    <a:cubicBezTo>
                      <a:pt x="3045" y="99"/>
                      <a:pt x="3046" y="96"/>
                      <a:pt x="3046" y="93"/>
                    </a:cubicBezTo>
                    <a:cubicBezTo>
                      <a:pt x="3048" y="98"/>
                      <a:pt x="3050" y="105"/>
                      <a:pt x="3052" y="111"/>
                    </a:cubicBezTo>
                    <a:close/>
                    <a:moveTo>
                      <a:pt x="3034" y="56"/>
                    </a:moveTo>
                    <a:cubicBezTo>
                      <a:pt x="3039" y="62"/>
                      <a:pt x="3042" y="68"/>
                      <a:pt x="3045" y="74"/>
                    </a:cubicBezTo>
                    <a:cubicBezTo>
                      <a:pt x="3042" y="69"/>
                      <a:pt x="3038" y="64"/>
                      <a:pt x="3034" y="60"/>
                    </a:cubicBezTo>
                    <a:cubicBezTo>
                      <a:pt x="3034" y="59"/>
                      <a:pt x="3034" y="57"/>
                      <a:pt x="3034" y="56"/>
                    </a:cubicBezTo>
                    <a:close/>
                    <a:moveTo>
                      <a:pt x="3033" y="64"/>
                    </a:moveTo>
                    <a:cubicBezTo>
                      <a:pt x="3037" y="69"/>
                      <a:pt x="3041" y="74"/>
                      <a:pt x="3044" y="80"/>
                    </a:cubicBezTo>
                    <a:cubicBezTo>
                      <a:pt x="3044" y="81"/>
                      <a:pt x="3043" y="83"/>
                      <a:pt x="3043" y="85"/>
                    </a:cubicBezTo>
                    <a:cubicBezTo>
                      <a:pt x="3042" y="84"/>
                      <a:pt x="3042" y="83"/>
                      <a:pt x="3042" y="83"/>
                    </a:cubicBezTo>
                    <a:cubicBezTo>
                      <a:pt x="3042" y="83"/>
                      <a:pt x="3042" y="84"/>
                      <a:pt x="3043" y="85"/>
                    </a:cubicBezTo>
                    <a:cubicBezTo>
                      <a:pt x="3042" y="88"/>
                      <a:pt x="3041" y="91"/>
                      <a:pt x="3040" y="94"/>
                    </a:cubicBezTo>
                    <a:cubicBezTo>
                      <a:pt x="3037" y="89"/>
                      <a:pt x="3034" y="85"/>
                      <a:pt x="3031" y="80"/>
                    </a:cubicBezTo>
                    <a:cubicBezTo>
                      <a:pt x="3032" y="75"/>
                      <a:pt x="3033" y="69"/>
                      <a:pt x="3033" y="64"/>
                    </a:cubicBezTo>
                    <a:close/>
                    <a:moveTo>
                      <a:pt x="3024" y="139"/>
                    </a:moveTo>
                    <a:cubicBezTo>
                      <a:pt x="3024" y="120"/>
                      <a:pt x="3027" y="101"/>
                      <a:pt x="3030" y="83"/>
                    </a:cubicBezTo>
                    <a:cubicBezTo>
                      <a:pt x="3033" y="87"/>
                      <a:pt x="3036" y="91"/>
                      <a:pt x="3039" y="95"/>
                    </a:cubicBezTo>
                    <a:cubicBezTo>
                      <a:pt x="3033" y="114"/>
                      <a:pt x="3027" y="133"/>
                      <a:pt x="3025" y="152"/>
                    </a:cubicBezTo>
                    <a:cubicBezTo>
                      <a:pt x="3024" y="148"/>
                      <a:pt x="3024" y="143"/>
                      <a:pt x="3024" y="139"/>
                    </a:cubicBezTo>
                    <a:close/>
                    <a:moveTo>
                      <a:pt x="3043" y="143"/>
                    </a:moveTo>
                    <a:cubicBezTo>
                      <a:pt x="3043" y="142"/>
                      <a:pt x="3042" y="141"/>
                      <a:pt x="3041" y="140"/>
                    </a:cubicBezTo>
                    <a:cubicBezTo>
                      <a:pt x="3042" y="141"/>
                      <a:pt x="3042" y="143"/>
                      <a:pt x="3043" y="144"/>
                    </a:cubicBezTo>
                    <a:cubicBezTo>
                      <a:pt x="3041" y="146"/>
                      <a:pt x="3040" y="149"/>
                      <a:pt x="3038" y="152"/>
                    </a:cubicBezTo>
                    <a:cubicBezTo>
                      <a:pt x="3039" y="146"/>
                      <a:pt x="3040" y="140"/>
                      <a:pt x="3041" y="135"/>
                    </a:cubicBezTo>
                    <a:cubicBezTo>
                      <a:pt x="3042" y="137"/>
                      <a:pt x="3043" y="139"/>
                      <a:pt x="3044" y="142"/>
                    </a:cubicBezTo>
                    <a:cubicBezTo>
                      <a:pt x="3044" y="142"/>
                      <a:pt x="3043" y="142"/>
                      <a:pt x="3043" y="143"/>
                    </a:cubicBezTo>
                    <a:close/>
                    <a:moveTo>
                      <a:pt x="3042" y="126"/>
                    </a:moveTo>
                    <a:cubicBezTo>
                      <a:pt x="3043" y="118"/>
                      <a:pt x="3044" y="110"/>
                      <a:pt x="3045" y="102"/>
                    </a:cubicBezTo>
                    <a:cubicBezTo>
                      <a:pt x="3048" y="107"/>
                      <a:pt x="3051" y="112"/>
                      <a:pt x="3053" y="116"/>
                    </a:cubicBezTo>
                    <a:cubicBezTo>
                      <a:pt x="3052" y="122"/>
                      <a:pt x="3050" y="127"/>
                      <a:pt x="3048" y="133"/>
                    </a:cubicBezTo>
                    <a:cubicBezTo>
                      <a:pt x="3045" y="130"/>
                      <a:pt x="3043" y="128"/>
                      <a:pt x="3042" y="126"/>
                    </a:cubicBezTo>
                    <a:close/>
                    <a:moveTo>
                      <a:pt x="3054" y="140"/>
                    </a:moveTo>
                    <a:cubicBezTo>
                      <a:pt x="3053" y="140"/>
                      <a:pt x="3053" y="140"/>
                      <a:pt x="3053" y="140"/>
                    </a:cubicBezTo>
                    <a:cubicBezTo>
                      <a:pt x="3054" y="135"/>
                      <a:pt x="3055" y="130"/>
                      <a:pt x="3056" y="125"/>
                    </a:cubicBezTo>
                    <a:cubicBezTo>
                      <a:pt x="3056" y="127"/>
                      <a:pt x="3057" y="128"/>
                      <a:pt x="3057" y="130"/>
                    </a:cubicBezTo>
                    <a:cubicBezTo>
                      <a:pt x="3056" y="133"/>
                      <a:pt x="3055" y="137"/>
                      <a:pt x="3054" y="140"/>
                    </a:cubicBezTo>
                    <a:close/>
                    <a:moveTo>
                      <a:pt x="3060" y="122"/>
                    </a:moveTo>
                    <a:cubicBezTo>
                      <a:pt x="3059" y="120"/>
                      <a:pt x="3058" y="119"/>
                      <a:pt x="3057" y="117"/>
                    </a:cubicBezTo>
                    <a:cubicBezTo>
                      <a:pt x="3057" y="114"/>
                      <a:pt x="3058" y="110"/>
                      <a:pt x="3058" y="106"/>
                    </a:cubicBezTo>
                    <a:cubicBezTo>
                      <a:pt x="3059" y="111"/>
                      <a:pt x="3060" y="115"/>
                      <a:pt x="3061" y="120"/>
                    </a:cubicBezTo>
                    <a:cubicBezTo>
                      <a:pt x="3061" y="120"/>
                      <a:pt x="3061" y="121"/>
                      <a:pt x="3060" y="122"/>
                    </a:cubicBezTo>
                    <a:close/>
                    <a:moveTo>
                      <a:pt x="3062" y="151"/>
                    </a:moveTo>
                    <a:cubicBezTo>
                      <a:pt x="3061" y="151"/>
                      <a:pt x="3061" y="151"/>
                      <a:pt x="3061" y="151"/>
                    </a:cubicBezTo>
                    <a:cubicBezTo>
                      <a:pt x="3062" y="150"/>
                      <a:pt x="3062" y="150"/>
                      <a:pt x="3062" y="149"/>
                    </a:cubicBezTo>
                    <a:cubicBezTo>
                      <a:pt x="3062" y="149"/>
                      <a:pt x="3062" y="149"/>
                      <a:pt x="3062" y="149"/>
                    </a:cubicBezTo>
                    <a:cubicBezTo>
                      <a:pt x="3062" y="150"/>
                      <a:pt x="3062" y="150"/>
                      <a:pt x="3062" y="151"/>
                    </a:cubicBezTo>
                    <a:close/>
                    <a:moveTo>
                      <a:pt x="3062" y="117"/>
                    </a:moveTo>
                    <a:cubicBezTo>
                      <a:pt x="3061" y="112"/>
                      <a:pt x="3060" y="107"/>
                      <a:pt x="3058" y="102"/>
                    </a:cubicBezTo>
                    <a:cubicBezTo>
                      <a:pt x="3058" y="102"/>
                      <a:pt x="3059" y="101"/>
                      <a:pt x="3059" y="101"/>
                    </a:cubicBezTo>
                    <a:cubicBezTo>
                      <a:pt x="3061" y="105"/>
                      <a:pt x="3063" y="108"/>
                      <a:pt x="3065" y="112"/>
                    </a:cubicBezTo>
                    <a:cubicBezTo>
                      <a:pt x="3064" y="113"/>
                      <a:pt x="3063" y="115"/>
                      <a:pt x="3063" y="116"/>
                    </a:cubicBezTo>
                    <a:cubicBezTo>
                      <a:pt x="3062" y="117"/>
                      <a:pt x="3062" y="117"/>
                      <a:pt x="3062" y="117"/>
                    </a:cubicBezTo>
                    <a:close/>
                    <a:moveTo>
                      <a:pt x="3065" y="143"/>
                    </a:moveTo>
                    <a:cubicBezTo>
                      <a:pt x="3064" y="142"/>
                      <a:pt x="3064" y="142"/>
                      <a:pt x="3064" y="142"/>
                    </a:cubicBezTo>
                    <a:cubicBezTo>
                      <a:pt x="3064" y="141"/>
                      <a:pt x="3065" y="141"/>
                      <a:pt x="3065" y="140"/>
                    </a:cubicBezTo>
                    <a:cubicBezTo>
                      <a:pt x="3065" y="140"/>
                      <a:pt x="3065" y="141"/>
                      <a:pt x="3065" y="141"/>
                    </a:cubicBezTo>
                    <a:cubicBezTo>
                      <a:pt x="3065" y="142"/>
                      <a:pt x="3065" y="142"/>
                      <a:pt x="3065" y="143"/>
                    </a:cubicBezTo>
                    <a:close/>
                    <a:moveTo>
                      <a:pt x="3068" y="131"/>
                    </a:moveTo>
                    <a:cubicBezTo>
                      <a:pt x="3068" y="131"/>
                      <a:pt x="3068" y="131"/>
                      <a:pt x="3068" y="131"/>
                    </a:cubicBezTo>
                    <a:cubicBezTo>
                      <a:pt x="3068" y="131"/>
                      <a:pt x="3068" y="131"/>
                      <a:pt x="3068" y="131"/>
                    </a:cubicBezTo>
                    <a:cubicBezTo>
                      <a:pt x="3068" y="131"/>
                      <a:pt x="3068" y="131"/>
                      <a:pt x="3068" y="131"/>
                    </a:cubicBezTo>
                    <a:close/>
                    <a:moveTo>
                      <a:pt x="3070" y="151"/>
                    </a:moveTo>
                    <a:cubicBezTo>
                      <a:pt x="3070" y="151"/>
                      <a:pt x="3070" y="151"/>
                      <a:pt x="3070" y="151"/>
                    </a:cubicBezTo>
                    <a:cubicBezTo>
                      <a:pt x="3070" y="151"/>
                      <a:pt x="3070" y="151"/>
                      <a:pt x="3070" y="152"/>
                    </a:cubicBezTo>
                    <a:cubicBezTo>
                      <a:pt x="3070" y="152"/>
                      <a:pt x="3070" y="151"/>
                      <a:pt x="3070" y="151"/>
                    </a:cubicBezTo>
                    <a:close/>
                    <a:moveTo>
                      <a:pt x="3072" y="126"/>
                    </a:moveTo>
                    <a:cubicBezTo>
                      <a:pt x="3072" y="128"/>
                      <a:pt x="3071" y="129"/>
                      <a:pt x="3070" y="131"/>
                    </a:cubicBezTo>
                    <a:cubicBezTo>
                      <a:pt x="3070" y="129"/>
                      <a:pt x="3070" y="127"/>
                      <a:pt x="3070" y="125"/>
                    </a:cubicBezTo>
                    <a:cubicBezTo>
                      <a:pt x="3070" y="124"/>
                      <a:pt x="3070" y="123"/>
                      <a:pt x="3071" y="122"/>
                    </a:cubicBezTo>
                    <a:cubicBezTo>
                      <a:pt x="3071" y="123"/>
                      <a:pt x="3072" y="124"/>
                      <a:pt x="3072" y="125"/>
                    </a:cubicBezTo>
                    <a:lnTo>
                      <a:pt x="3072" y="126"/>
                    </a:lnTo>
                    <a:close/>
                    <a:moveTo>
                      <a:pt x="3080" y="91"/>
                    </a:moveTo>
                    <a:cubicBezTo>
                      <a:pt x="3080" y="92"/>
                      <a:pt x="3080" y="94"/>
                      <a:pt x="3080" y="96"/>
                    </a:cubicBezTo>
                    <a:cubicBezTo>
                      <a:pt x="3080" y="95"/>
                      <a:pt x="3080" y="94"/>
                      <a:pt x="3079" y="93"/>
                    </a:cubicBezTo>
                    <a:cubicBezTo>
                      <a:pt x="3079" y="92"/>
                      <a:pt x="3079" y="91"/>
                      <a:pt x="3080" y="91"/>
                    </a:cubicBezTo>
                    <a:close/>
                    <a:moveTo>
                      <a:pt x="3078" y="117"/>
                    </a:moveTo>
                    <a:cubicBezTo>
                      <a:pt x="3077" y="113"/>
                      <a:pt x="3076" y="109"/>
                      <a:pt x="3076" y="106"/>
                    </a:cubicBezTo>
                    <a:cubicBezTo>
                      <a:pt x="3076" y="105"/>
                      <a:pt x="3076" y="105"/>
                      <a:pt x="3076" y="104"/>
                    </a:cubicBezTo>
                    <a:cubicBezTo>
                      <a:pt x="3077" y="107"/>
                      <a:pt x="3078" y="111"/>
                      <a:pt x="3079" y="114"/>
                    </a:cubicBezTo>
                    <a:cubicBezTo>
                      <a:pt x="3079" y="115"/>
                      <a:pt x="3078" y="116"/>
                      <a:pt x="3078" y="117"/>
                    </a:cubicBezTo>
                    <a:close/>
                    <a:moveTo>
                      <a:pt x="3081" y="127"/>
                    </a:moveTo>
                    <a:cubicBezTo>
                      <a:pt x="3080" y="127"/>
                      <a:pt x="3080" y="126"/>
                      <a:pt x="3080" y="126"/>
                    </a:cubicBezTo>
                    <a:cubicBezTo>
                      <a:pt x="3080" y="125"/>
                      <a:pt x="3080" y="125"/>
                      <a:pt x="3081" y="124"/>
                    </a:cubicBezTo>
                    <a:cubicBezTo>
                      <a:pt x="3081" y="125"/>
                      <a:pt x="3081" y="126"/>
                      <a:pt x="3081" y="127"/>
                    </a:cubicBezTo>
                    <a:close/>
                    <a:moveTo>
                      <a:pt x="3087" y="141"/>
                    </a:moveTo>
                    <a:cubicBezTo>
                      <a:pt x="3087" y="140"/>
                      <a:pt x="3087" y="140"/>
                      <a:pt x="3087" y="140"/>
                    </a:cubicBezTo>
                    <a:cubicBezTo>
                      <a:pt x="3087" y="140"/>
                      <a:pt x="3087" y="140"/>
                      <a:pt x="3087" y="140"/>
                    </a:cubicBezTo>
                    <a:cubicBezTo>
                      <a:pt x="3087" y="139"/>
                      <a:pt x="3087" y="139"/>
                      <a:pt x="3087" y="139"/>
                    </a:cubicBezTo>
                    <a:cubicBezTo>
                      <a:pt x="3087" y="139"/>
                      <a:pt x="3087" y="140"/>
                      <a:pt x="3087" y="141"/>
                    </a:cubicBezTo>
                    <a:close/>
                    <a:moveTo>
                      <a:pt x="3119" y="64"/>
                    </a:moveTo>
                    <a:cubicBezTo>
                      <a:pt x="3120" y="69"/>
                      <a:pt x="3121" y="75"/>
                      <a:pt x="3122" y="80"/>
                    </a:cubicBezTo>
                    <a:cubicBezTo>
                      <a:pt x="3120" y="82"/>
                      <a:pt x="3119" y="85"/>
                      <a:pt x="3117" y="87"/>
                    </a:cubicBezTo>
                    <a:cubicBezTo>
                      <a:pt x="3117" y="86"/>
                      <a:pt x="3116" y="84"/>
                      <a:pt x="3115" y="83"/>
                    </a:cubicBezTo>
                    <a:cubicBezTo>
                      <a:pt x="3116" y="84"/>
                      <a:pt x="3117" y="86"/>
                      <a:pt x="3117" y="87"/>
                    </a:cubicBezTo>
                    <a:cubicBezTo>
                      <a:pt x="3116" y="90"/>
                      <a:pt x="3114" y="92"/>
                      <a:pt x="3113" y="94"/>
                    </a:cubicBezTo>
                    <a:cubicBezTo>
                      <a:pt x="3111" y="89"/>
                      <a:pt x="3110" y="85"/>
                      <a:pt x="3108" y="80"/>
                    </a:cubicBezTo>
                    <a:cubicBezTo>
                      <a:pt x="3112" y="74"/>
                      <a:pt x="3116" y="69"/>
                      <a:pt x="3119" y="64"/>
                    </a:cubicBezTo>
                    <a:close/>
                    <a:moveTo>
                      <a:pt x="3097" y="72"/>
                    </a:moveTo>
                    <a:cubicBezTo>
                      <a:pt x="3099" y="75"/>
                      <a:pt x="3100" y="77"/>
                      <a:pt x="3102" y="80"/>
                    </a:cubicBezTo>
                    <a:cubicBezTo>
                      <a:pt x="3100" y="82"/>
                      <a:pt x="3099" y="84"/>
                      <a:pt x="3097" y="86"/>
                    </a:cubicBezTo>
                    <a:cubicBezTo>
                      <a:pt x="3097" y="85"/>
                      <a:pt x="3096" y="83"/>
                      <a:pt x="3096" y="82"/>
                    </a:cubicBezTo>
                    <a:cubicBezTo>
                      <a:pt x="3096" y="78"/>
                      <a:pt x="3096" y="74"/>
                      <a:pt x="3097" y="72"/>
                    </a:cubicBezTo>
                    <a:close/>
                    <a:moveTo>
                      <a:pt x="3090" y="108"/>
                    </a:moveTo>
                    <a:cubicBezTo>
                      <a:pt x="3091" y="106"/>
                      <a:pt x="3093" y="104"/>
                      <a:pt x="3094" y="101"/>
                    </a:cubicBezTo>
                    <a:cubicBezTo>
                      <a:pt x="3094" y="106"/>
                      <a:pt x="3095" y="112"/>
                      <a:pt x="3096" y="117"/>
                    </a:cubicBezTo>
                    <a:cubicBezTo>
                      <a:pt x="3095" y="119"/>
                      <a:pt x="3093" y="120"/>
                      <a:pt x="3092" y="122"/>
                    </a:cubicBezTo>
                    <a:cubicBezTo>
                      <a:pt x="3092" y="117"/>
                      <a:pt x="3091" y="113"/>
                      <a:pt x="3090" y="108"/>
                    </a:cubicBezTo>
                    <a:close/>
                    <a:moveTo>
                      <a:pt x="3097" y="134"/>
                    </a:moveTo>
                    <a:cubicBezTo>
                      <a:pt x="3096" y="131"/>
                      <a:pt x="3095" y="128"/>
                      <a:pt x="3094" y="126"/>
                    </a:cubicBezTo>
                    <a:cubicBezTo>
                      <a:pt x="3095" y="124"/>
                      <a:pt x="3095" y="123"/>
                      <a:pt x="3096" y="122"/>
                    </a:cubicBezTo>
                    <a:cubicBezTo>
                      <a:pt x="3097" y="123"/>
                      <a:pt x="3097" y="125"/>
                      <a:pt x="3097" y="127"/>
                    </a:cubicBezTo>
                    <a:cubicBezTo>
                      <a:pt x="3097" y="129"/>
                      <a:pt x="3097" y="131"/>
                      <a:pt x="3097" y="134"/>
                    </a:cubicBezTo>
                    <a:close/>
                    <a:moveTo>
                      <a:pt x="3096" y="98"/>
                    </a:moveTo>
                    <a:cubicBezTo>
                      <a:pt x="3096" y="98"/>
                      <a:pt x="3096" y="97"/>
                      <a:pt x="3097" y="97"/>
                    </a:cubicBezTo>
                    <a:cubicBezTo>
                      <a:pt x="3097" y="101"/>
                      <a:pt x="3097" y="105"/>
                      <a:pt x="3097" y="108"/>
                    </a:cubicBezTo>
                    <a:cubicBezTo>
                      <a:pt x="3097" y="105"/>
                      <a:pt x="3096" y="101"/>
                      <a:pt x="3096" y="98"/>
                    </a:cubicBezTo>
                    <a:close/>
                    <a:moveTo>
                      <a:pt x="3100" y="92"/>
                    </a:moveTo>
                    <a:cubicBezTo>
                      <a:pt x="3101" y="90"/>
                      <a:pt x="3103" y="88"/>
                      <a:pt x="3104" y="86"/>
                    </a:cubicBezTo>
                    <a:cubicBezTo>
                      <a:pt x="3105" y="88"/>
                      <a:pt x="3106" y="91"/>
                      <a:pt x="3107" y="93"/>
                    </a:cubicBezTo>
                    <a:cubicBezTo>
                      <a:pt x="3107" y="96"/>
                      <a:pt x="3107" y="99"/>
                      <a:pt x="3108" y="102"/>
                    </a:cubicBezTo>
                    <a:cubicBezTo>
                      <a:pt x="3107" y="104"/>
                      <a:pt x="3106" y="105"/>
                      <a:pt x="3104" y="106"/>
                    </a:cubicBezTo>
                    <a:cubicBezTo>
                      <a:pt x="3103" y="102"/>
                      <a:pt x="3102" y="97"/>
                      <a:pt x="3100" y="92"/>
                    </a:cubicBezTo>
                    <a:close/>
                    <a:moveTo>
                      <a:pt x="3105" y="107"/>
                    </a:moveTo>
                    <a:cubicBezTo>
                      <a:pt x="3106" y="106"/>
                      <a:pt x="3107" y="104"/>
                      <a:pt x="3108" y="102"/>
                    </a:cubicBezTo>
                    <a:cubicBezTo>
                      <a:pt x="3110" y="118"/>
                      <a:pt x="3112" y="133"/>
                      <a:pt x="3114" y="149"/>
                    </a:cubicBezTo>
                    <a:cubicBezTo>
                      <a:pt x="3111" y="137"/>
                      <a:pt x="3108" y="122"/>
                      <a:pt x="3105" y="107"/>
                    </a:cubicBezTo>
                    <a:close/>
                    <a:moveTo>
                      <a:pt x="3113" y="95"/>
                    </a:moveTo>
                    <a:cubicBezTo>
                      <a:pt x="3115" y="93"/>
                      <a:pt x="3116" y="91"/>
                      <a:pt x="3118" y="89"/>
                    </a:cubicBezTo>
                    <a:cubicBezTo>
                      <a:pt x="3124" y="103"/>
                      <a:pt x="3125" y="120"/>
                      <a:pt x="3125" y="136"/>
                    </a:cubicBezTo>
                    <a:cubicBezTo>
                      <a:pt x="3122" y="122"/>
                      <a:pt x="3118" y="109"/>
                      <a:pt x="3113" y="95"/>
                    </a:cubicBezTo>
                    <a:close/>
                    <a:moveTo>
                      <a:pt x="3118" y="88"/>
                    </a:moveTo>
                    <a:cubicBezTo>
                      <a:pt x="3120" y="86"/>
                      <a:pt x="3121" y="85"/>
                      <a:pt x="3122" y="83"/>
                    </a:cubicBezTo>
                    <a:cubicBezTo>
                      <a:pt x="3123" y="90"/>
                      <a:pt x="3125" y="98"/>
                      <a:pt x="3126" y="105"/>
                    </a:cubicBezTo>
                    <a:cubicBezTo>
                      <a:pt x="3123" y="99"/>
                      <a:pt x="3121" y="93"/>
                      <a:pt x="3118" y="88"/>
                    </a:cubicBezTo>
                    <a:close/>
                    <a:moveTo>
                      <a:pt x="3131" y="92"/>
                    </a:moveTo>
                    <a:cubicBezTo>
                      <a:pt x="3129" y="86"/>
                      <a:pt x="3128" y="80"/>
                      <a:pt x="3127" y="74"/>
                    </a:cubicBezTo>
                    <a:cubicBezTo>
                      <a:pt x="3129" y="71"/>
                      <a:pt x="3131" y="68"/>
                      <a:pt x="3132" y="65"/>
                    </a:cubicBezTo>
                    <a:cubicBezTo>
                      <a:pt x="3134" y="69"/>
                      <a:pt x="3137" y="72"/>
                      <a:pt x="3139" y="75"/>
                    </a:cubicBezTo>
                    <a:cubicBezTo>
                      <a:pt x="3139" y="77"/>
                      <a:pt x="3139" y="79"/>
                      <a:pt x="3139" y="81"/>
                    </a:cubicBezTo>
                    <a:cubicBezTo>
                      <a:pt x="3138" y="80"/>
                      <a:pt x="3138" y="80"/>
                      <a:pt x="3137" y="79"/>
                    </a:cubicBezTo>
                    <a:cubicBezTo>
                      <a:pt x="3138" y="80"/>
                      <a:pt x="3138" y="81"/>
                      <a:pt x="3139" y="81"/>
                    </a:cubicBezTo>
                    <a:cubicBezTo>
                      <a:pt x="3138" y="86"/>
                      <a:pt x="3138" y="90"/>
                      <a:pt x="3138" y="91"/>
                    </a:cubicBezTo>
                    <a:cubicBezTo>
                      <a:pt x="3138" y="95"/>
                      <a:pt x="3138" y="100"/>
                      <a:pt x="3139" y="104"/>
                    </a:cubicBezTo>
                    <a:cubicBezTo>
                      <a:pt x="3138" y="101"/>
                      <a:pt x="3138" y="99"/>
                      <a:pt x="3137" y="96"/>
                    </a:cubicBezTo>
                    <a:cubicBezTo>
                      <a:pt x="3138" y="100"/>
                      <a:pt x="3138" y="104"/>
                      <a:pt x="3139" y="108"/>
                    </a:cubicBezTo>
                    <a:cubicBezTo>
                      <a:pt x="3139" y="120"/>
                      <a:pt x="3140" y="132"/>
                      <a:pt x="3140" y="143"/>
                    </a:cubicBezTo>
                    <a:cubicBezTo>
                      <a:pt x="3138" y="126"/>
                      <a:pt x="3135" y="109"/>
                      <a:pt x="3131" y="92"/>
                    </a:cubicBezTo>
                    <a:close/>
                    <a:moveTo>
                      <a:pt x="3154" y="125"/>
                    </a:moveTo>
                    <a:cubicBezTo>
                      <a:pt x="3151" y="116"/>
                      <a:pt x="3149" y="108"/>
                      <a:pt x="3146" y="99"/>
                    </a:cubicBezTo>
                    <a:cubicBezTo>
                      <a:pt x="3144" y="93"/>
                      <a:pt x="3143" y="87"/>
                      <a:pt x="3143" y="82"/>
                    </a:cubicBezTo>
                    <a:cubicBezTo>
                      <a:pt x="3148" y="91"/>
                      <a:pt x="3151" y="100"/>
                      <a:pt x="3154" y="109"/>
                    </a:cubicBezTo>
                    <a:cubicBezTo>
                      <a:pt x="3154" y="114"/>
                      <a:pt x="3154" y="120"/>
                      <a:pt x="3154" y="125"/>
                    </a:cubicBezTo>
                    <a:close/>
                    <a:moveTo>
                      <a:pt x="3154" y="97"/>
                    </a:moveTo>
                    <a:cubicBezTo>
                      <a:pt x="3151" y="90"/>
                      <a:pt x="3147" y="83"/>
                      <a:pt x="3142" y="77"/>
                    </a:cubicBezTo>
                    <a:cubicBezTo>
                      <a:pt x="3142" y="72"/>
                      <a:pt x="3141" y="67"/>
                      <a:pt x="3142" y="63"/>
                    </a:cubicBezTo>
                    <a:cubicBezTo>
                      <a:pt x="3147" y="70"/>
                      <a:pt x="3151" y="77"/>
                      <a:pt x="3155" y="85"/>
                    </a:cubicBezTo>
                    <a:cubicBezTo>
                      <a:pt x="3155" y="89"/>
                      <a:pt x="3155" y="93"/>
                      <a:pt x="3154" y="97"/>
                    </a:cubicBezTo>
                    <a:close/>
                    <a:moveTo>
                      <a:pt x="3164" y="119"/>
                    </a:moveTo>
                    <a:cubicBezTo>
                      <a:pt x="3163" y="110"/>
                      <a:pt x="3161" y="102"/>
                      <a:pt x="3159" y="93"/>
                    </a:cubicBezTo>
                    <a:cubicBezTo>
                      <a:pt x="3161" y="98"/>
                      <a:pt x="3164" y="104"/>
                      <a:pt x="3165" y="109"/>
                    </a:cubicBezTo>
                    <a:cubicBezTo>
                      <a:pt x="3166" y="112"/>
                      <a:pt x="3166" y="114"/>
                      <a:pt x="3167" y="116"/>
                    </a:cubicBezTo>
                    <a:cubicBezTo>
                      <a:pt x="3167" y="120"/>
                      <a:pt x="3167" y="124"/>
                      <a:pt x="3167" y="127"/>
                    </a:cubicBezTo>
                    <a:cubicBezTo>
                      <a:pt x="3166" y="125"/>
                      <a:pt x="3165" y="122"/>
                      <a:pt x="3164" y="119"/>
                    </a:cubicBezTo>
                    <a:close/>
                    <a:moveTo>
                      <a:pt x="3175" y="151"/>
                    </a:moveTo>
                    <a:cubicBezTo>
                      <a:pt x="3175" y="151"/>
                      <a:pt x="3175" y="151"/>
                      <a:pt x="3175" y="151"/>
                    </a:cubicBezTo>
                    <a:cubicBezTo>
                      <a:pt x="3175" y="151"/>
                      <a:pt x="3175" y="150"/>
                      <a:pt x="3175" y="150"/>
                    </a:cubicBezTo>
                    <a:cubicBezTo>
                      <a:pt x="3175" y="150"/>
                      <a:pt x="3175" y="150"/>
                      <a:pt x="3175" y="150"/>
                    </a:cubicBezTo>
                    <a:cubicBezTo>
                      <a:pt x="3175" y="151"/>
                      <a:pt x="3175" y="151"/>
                      <a:pt x="3175" y="151"/>
                    </a:cubicBezTo>
                    <a:close/>
                    <a:moveTo>
                      <a:pt x="3181" y="114"/>
                    </a:moveTo>
                    <a:cubicBezTo>
                      <a:pt x="3179" y="105"/>
                      <a:pt x="3176" y="96"/>
                      <a:pt x="3172" y="88"/>
                    </a:cubicBezTo>
                    <a:cubicBezTo>
                      <a:pt x="3176" y="97"/>
                      <a:pt x="3178" y="110"/>
                      <a:pt x="3180" y="122"/>
                    </a:cubicBezTo>
                    <a:cubicBezTo>
                      <a:pt x="3179" y="127"/>
                      <a:pt x="3178" y="132"/>
                      <a:pt x="3177" y="136"/>
                    </a:cubicBezTo>
                    <a:cubicBezTo>
                      <a:pt x="3176" y="134"/>
                      <a:pt x="3176" y="133"/>
                      <a:pt x="3175" y="131"/>
                    </a:cubicBezTo>
                    <a:cubicBezTo>
                      <a:pt x="3175" y="117"/>
                      <a:pt x="3174" y="102"/>
                      <a:pt x="3172" y="87"/>
                    </a:cubicBezTo>
                    <a:cubicBezTo>
                      <a:pt x="3172" y="87"/>
                      <a:pt x="3172" y="88"/>
                      <a:pt x="3172" y="88"/>
                    </a:cubicBezTo>
                    <a:cubicBezTo>
                      <a:pt x="3172" y="88"/>
                      <a:pt x="3172" y="87"/>
                      <a:pt x="3172" y="87"/>
                    </a:cubicBezTo>
                    <a:cubicBezTo>
                      <a:pt x="3171" y="82"/>
                      <a:pt x="3171" y="78"/>
                      <a:pt x="3170" y="73"/>
                    </a:cubicBezTo>
                    <a:cubicBezTo>
                      <a:pt x="3177" y="81"/>
                      <a:pt x="3181" y="91"/>
                      <a:pt x="3184" y="101"/>
                    </a:cubicBezTo>
                    <a:cubicBezTo>
                      <a:pt x="3183" y="105"/>
                      <a:pt x="3182" y="109"/>
                      <a:pt x="3181" y="114"/>
                    </a:cubicBezTo>
                    <a:close/>
                    <a:moveTo>
                      <a:pt x="3188" y="139"/>
                    </a:moveTo>
                    <a:cubicBezTo>
                      <a:pt x="3187" y="137"/>
                      <a:pt x="3187" y="136"/>
                      <a:pt x="3187" y="135"/>
                    </a:cubicBezTo>
                    <a:cubicBezTo>
                      <a:pt x="3187" y="124"/>
                      <a:pt x="3183" y="112"/>
                      <a:pt x="3184" y="101"/>
                    </a:cubicBezTo>
                    <a:cubicBezTo>
                      <a:pt x="3187" y="110"/>
                      <a:pt x="3189" y="119"/>
                      <a:pt x="3190" y="128"/>
                    </a:cubicBezTo>
                    <a:cubicBezTo>
                      <a:pt x="3189" y="132"/>
                      <a:pt x="3188" y="135"/>
                      <a:pt x="3188" y="139"/>
                    </a:cubicBezTo>
                    <a:close/>
                    <a:moveTo>
                      <a:pt x="3203" y="136"/>
                    </a:moveTo>
                    <a:cubicBezTo>
                      <a:pt x="3203" y="135"/>
                      <a:pt x="3202" y="134"/>
                      <a:pt x="3202" y="133"/>
                    </a:cubicBezTo>
                    <a:cubicBezTo>
                      <a:pt x="3201" y="131"/>
                      <a:pt x="3201" y="129"/>
                      <a:pt x="3200" y="128"/>
                    </a:cubicBezTo>
                    <a:cubicBezTo>
                      <a:pt x="3200" y="127"/>
                      <a:pt x="3200" y="127"/>
                      <a:pt x="3200" y="127"/>
                    </a:cubicBezTo>
                    <a:cubicBezTo>
                      <a:pt x="3201" y="129"/>
                      <a:pt x="3201" y="131"/>
                      <a:pt x="3202" y="133"/>
                    </a:cubicBezTo>
                    <a:cubicBezTo>
                      <a:pt x="3202" y="134"/>
                      <a:pt x="3203" y="135"/>
                      <a:pt x="3203" y="136"/>
                    </a:cubicBezTo>
                    <a:cubicBezTo>
                      <a:pt x="3203" y="136"/>
                      <a:pt x="3203" y="136"/>
                      <a:pt x="3203" y="136"/>
                    </a:cubicBezTo>
                    <a:close/>
                    <a:moveTo>
                      <a:pt x="3204" y="133"/>
                    </a:moveTo>
                    <a:cubicBezTo>
                      <a:pt x="3203" y="129"/>
                      <a:pt x="3202" y="125"/>
                      <a:pt x="3200" y="120"/>
                    </a:cubicBezTo>
                    <a:cubicBezTo>
                      <a:pt x="3200" y="119"/>
                      <a:pt x="3200" y="117"/>
                      <a:pt x="3200" y="115"/>
                    </a:cubicBezTo>
                    <a:cubicBezTo>
                      <a:pt x="3200" y="112"/>
                      <a:pt x="3200" y="109"/>
                      <a:pt x="3201" y="105"/>
                    </a:cubicBezTo>
                    <a:cubicBezTo>
                      <a:pt x="3203" y="112"/>
                      <a:pt x="3204" y="119"/>
                      <a:pt x="3206" y="126"/>
                    </a:cubicBezTo>
                    <a:cubicBezTo>
                      <a:pt x="3205" y="128"/>
                      <a:pt x="3205" y="130"/>
                      <a:pt x="3204" y="133"/>
                    </a:cubicBezTo>
                    <a:close/>
                    <a:moveTo>
                      <a:pt x="3218" y="139"/>
                    </a:moveTo>
                    <a:cubicBezTo>
                      <a:pt x="3218" y="139"/>
                      <a:pt x="3218" y="139"/>
                      <a:pt x="3218" y="139"/>
                    </a:cubicBezTo>
                    <a:cubicBezTo>
                      <a:pt x="3218" y="137"/>
                      <a:pt x="3218" y="135"/>
                      <a:pt x="3218" y="133"/>
                    </a:cubicBezTo>
                    <a:cubicBezTo>
                      <a:pt x="3218" y="134"/>
                      <a:pt x="3218" y="134"/>
                      <a:pt x="3218" y="135"/>
                    </a:cubicBezTo>
                    <a:cubicBezTo>
                      <a:pt x="3218" y="136"/>
                      <a:pt x="3218" y="138"/>
                      <a:pt x="3218" y="139"/>
                    </a:cubicBezTo>
                    <a:close/>
                    <a:moveTo>
                      <a:pt x="3239" y="150"/>
                    </a:moveTo>
                    <a:cubicBezTo>
                      <a:pt x="3238" y="148"/>
                      <a:pt x="3237" y="147"/>
                      <a:pt x="3237" y="146"/>
                    </a:cubicBezTo>
                    <a:cubicBezTo>
                      <a:pt x="3236" y="131"/>
                      <a:pt x="3232" y="116"/>
                      <a:pt x="3230" y="101"/>
                    </a:cubicBezTo>
                    <a:cubicBezTo>
                      <a:pt x="3235" y="115"/>
                      <a:pt x="3237" y="132"/>
                      <a:pt x="3239" y="146"/>
                    </a:cubicBezTo>
                    <a:cubicBezTo>
                      <a:pt x="3239" y="147"/>
                      <a:pt x="3239" y="148"/>
                      <a:pt x="3239" y="150"/>
                    </a:cubicBezTo>
                    <a:close/>
                    <a:moveTo>
                      <a:pt x="3243" y="143"/>
                    </a:moveTo>
                    <a:cubicBezTo>
                      <a:pt x="3243" y="142"/>
                      <a:pt x="3243" y="141"/>
                      <a:pt x="3243" y="140"/>
                    </a:cubicBezTo>
                    <a:cubicBezTo>
                      <a:pt x="3243" y="139"/>
                      <a:pt x="3243" y="139"/>
                      <a:pt x="3243" y="139"/>
                    </a:cubicBezTo>
                    <a:cubicBezTo>
                      <a:pt x="3243" y="140"/>
                      <a:pt x="3243" y="141"/>
                      <a:pt x="3243" y="142"/>
                    </a:cubicBezTo>
                    <a:cubicBezTo>
                      <a:pt x="3243" y="142"/>
                      <a:pt x="3243" y="143"/>
                      <a:pt x="3243" y="143"/>
                    </a:cubicBezTo>
                    <a:close/>
                    <a:moveTo>
                      <a:pt x="3256" y="139"/>
                    </a:moveTo>
                    <a:cubicBezTo>
                      <a:pt x="3255" y="142"/>
                      <a:pt x="3254" y="145"/>
                      <a:pt x="3253" y="147"/>
                    </a:cubicBezTo>
                    <a:cubicBezTo>
                      <a:pt x="3253" y="146"/>
                      <a:pt x="3252" y="145"/>
                      <a:pt x="3252" y="144"/>
                    </a:cubicBezTo>
                    <a:cubicBezTo>
                      <a:pt x="3254" y="132"/>
                      <a:pt x="3254" y="120"/>
                      <a:pt x="3256" y="108"/>
                    </a:cubicBezTo>
                    <a:cubicBezTo>
                      <a:pt x="3257" y="104"/>
                      <a:pt x="3257" y="100"/>
                      <a:pt x="3259" y="97"/>
                    </a:cubicBezTo>
                    <a:cubicBezTo>
                      <a:pt x="3260" y="100"/>
                      <a:pt x="3261" y="103"/>
                      <a:pt x="3262" y="107"/>
                    </a:cubicBezTo>
                    <a:cubicBezTo>
                      <a:pt x="3261" y="112"/>
                      <a:pt x="3261" y="117"/>
                      <a:pt x="3260" y="122"/>
                    </a:cubicBezTo>
                    <a:cubicBezTo>
                      <a:pt x="3258" y="116"/>
                      <a:pt x="3257" y="111"/>
                      <a:pt x="3256" y="108"/>
                    </a:cubicBezTo>
                    <a:cubicBezTo>
                      <a:pt x="3258" y="116"/>
                      <a:pt x="3257" y="128"/>
                      <a:pt x="3256" y="139"/>
                    </a:cubicBezTo>
                    <a:close/>
                    <a:moveTo>
                      <a:pt x="3264" y="134"/>
                    </a:moveTo>
                    <a:cubicBezTo>
                      <a:pt x="3263" y="132"/>
                      <a:pt x="3262" y="130"/>
                      <a:pt x="3262" y="128"/>
                    </a:cubicBezTo>
                    <a:cubicBezTo>
                      <a:pt x="3262" y="121"/>
                      <a:pt x="3262" y="114"/>
                      <a:pt x="3262" y="107"/>
                    </a:cubicBezTo>
                    <a:cubicBezTo>
                      <a:pt x="3264" y="113"/>
                      <a:pt x="3265" y="118"/>
                      <a:pt x="3266" y="124"/>
                    </a:cubicBezTo>
                    <a:cubicBezTo>
                      <a:pt x="3265" y="128"/>
                      <a:pt x="3264" y="131"/>
                      <a:pt x="3264" y="134"/>
                    </a:cubicBezTo>
                    <a:close/>
                    <a:moveTo>
                      <a:pt x="3268" y="118"/>
                    </a:moveTo>
                    <a:cubicBezTo>
                      <a:pt x="3266" y="114"/>
                      <a:pt x="3264" y="109"/>
                      <a:pt x="3262" y="105"/>
                    </a:cubicBezTo>
                    <a:cubicBezTo>
                      <a:pt x="3263" y="102"/>
                      <a:pt x="3263" y="99"/>
                      <a:pt x="3264" y="96"/>
                    </a:cubicBezTo>
                    <a:cubicBezTo>
                      <a:pt x="3263" y="99"/>
                      <a:pt x="3263" y="102"/>
                      <a:pt x="3262" y="105"/>
                    </a:cubicBezTo>
                    <a:cubicBezTo>
                      <a:pt x="3261" y="102"/>
                      <a:pt x="3260" y="99"/>
                      <a:pt x="3259" y="96"/>
                    </a:cubicBezTo>
                    <a:cubicBezTo>
                      <a:pt x="3259" y="94"/>
                      <a:pt x="3260" y="91"/>
                      <a:pt x="3261" y="89"/>
                    </a:cubicBezTo>
                    <a:cubicBezTo>
                      <a:pt x="3265" y="95"/>
                      <a:pt x="3268" y="102"/>
                      <a:pt x="3270" y="109"/>
                    </a:cubicBezTo>
                    <a:cubicBezTo>
                      <a:pt x="3270" y="112"/>
                      <a:pt x="3269" y="115"/>
                      <a:pt x="3268" y="118"/>
                    </a:cubicBezTo>
                    <a:close/>
                    <a:moveTo>
                      <a:pt x="3271" y="151"/>
                    </a:moveTo>
                    <a:cubicBezTo>
                      <a:pt x="3271" y="151"/>
                      <a:pt x="3271" y="151"/>
                      <a:pt x="3270" y="151"/>
                    </a:cubicBezTo>
                    <a:cubicBezTo>
                      <a:pt x="3271" y="150"/>
                      <a:pt x="3271" y="148"/>
                      <a:pt x="3271" y="147"/>
                    </a:cubicBezTo>
                    <a:cubicBezTo>
                      <a:pt x="3271" y="147"/>
                      <a:pt x="3271" y="148"/>
                      <a:pt x="3271" y="148"/>
                    </a:cubicBezTo>
                    <a:cubicBezTo>
                      <a:pt x="3271" y="149"/>
                      <a:pt x="3271" y="150"/>
                      <a:pt x="3271" y="151"/>
                    </a:cubicBezTo>
                    <a:close/>
                    <a:moveTo>
                      <a:pt x="3275" y="136"/>
                    </a:moveTo>
                    <a:cubicBezTo>
                      <a:pt x="3274" y="134"/>
                      <a:pt x="3273" y="132"/>
                      <a:pt x="3273" y="130"/>
                    </a:cubicBezTo>
                    <a:cubicBezTo>
                      <a:pt x="3273" y="127"/>
                      <a:pt x="3273" y="123"/>
                      <a:pt x="3274" y="120"/>
                    </a:cubicBezTo>
                    <a:cubicBezTo>
                      <a:pt x="3275" y="123"/>
                      <a:pt x="3276" y="127"/>
                      <a:pt x="3276" y="130"/>
                    </a:cubicBezTo>
                    <a:cubicBezTo>
                      <a:pt x="3276" y="132"/>
                      <a:pt x="3275" y="134"/>
                      <a:pt x="3275" y="136"/>
                    </a:cubicBezTo>
                    <a:close/>
                    <a:moveTo>
                      <a:pt x="3281" y="150"/>
                    </a:moveTo>
                    <a:cubicBezTo>
                      <a:pt x="3281" y="149"/>
                      <a:pt x="3280" y="147"/>
                      <a:pt x="3279" y="146"/>
                    </a:cubicBezTo>
                    <a:cubicBezTo>
                      <a:pt x="3280" y="145"/>
                      <a:pt x="3280" y="145"/>
                      <a:pt x="3280" y="144"/>
                    </a:cubicBezTo>
                    <a:cubicBezTo>
                      <a:pt x="3281" y="146"/>
                      <a:pt x="3281" y="147"/>
                      <a:pt x="3282" y="149"/>
                    </a:cubicBezTo>
                    <a:cubicBezTo>
                      <a:pt x="3281" y="149"/>
                      <a:pt x="3281" y="149"/>
                      <a:pt x="3281" y="150"/>
                    </a:cubicBezTo>
                    <a:close/>
                    <a:moveTo>
                      <a:pt x="3279" y="122"/>
                    </a:moveTo>
                    <a:cubicBezTo>
                      <a:pt x="3278" y="118"/>
                      <a:pt x="3276" y="115"/>
                      <a:pt x="3275" y="111"/>
                    </a:cubicBezTo>
                    <a:cubicBezTo>
                      <a:pt x="3276" y="101"/>
                      <a:pt x="3278" y="90"/>
                      <a:pt x="3282" y="81"/>
                    </a:cubicBezTo>
                    <a:cubicBezTo>
                      <a:pt x="3285" y="86"/>
                      <a:pt x="3288" y="91"/>
                      <a:pt x="3290" y="97"/>
                    </a:cubicBezTo>
                    <a:cubicBezTo>
                      <a:pt x="3288" y="101"/>
                      <a:pt x="3286" y="105"/>
                      <a:pt x="3284" y="109"/>
                    </a:cubicBezTo>
                    <a:cubicBezTo>
                      <a:pt x="3282" y="102"/>
                      <a:pt x="3281" y="96"/>
                      <a:pt x="3279" y="91"/>
                    </a:cubicBezTo>
                    <a:cubicBezTo>
                      <a:pt x="3280" y="99"/>
                      <a:pt x="3281" y="106"/>
                      <a:pt x="3282" y="114"/>
                    </a:cubicBezTo>
                    <a:cubicBezTo>
                      <a:pt x="3281" y="117"/>
                      <a:pt x="3280" y="119"/>
                      <a:pt x="3279" y="122"/>
                    </a:cubicBezTo>
                    <a:close/>
                    <a:moveTo>
                      <a:pt x="3286" y="141"/>
                    </a:moveTo>
                    <a:cubicBezTo>
                      <a:pt x="3285" y="138"/>
                      <a:pt x="3284" y="135"/>
                      <a:pt x="3283" y="131"/>
                    </a:cubicBezTo>
                    <a:cubicBezTo>
                      <a:pt x="3283" y="129"/>
                      <a:pt x="3284" y="127"/>
                      <a:pt x="3284" y="124"/>
                    </a:cubicBezTo>
                    <a:cubicBezTo>
                      <a:pt x="3285" y="130"/>
                      <a:pt x="3286" y="135"/>
                      <a:pt x="3287" y="140"/>
                    </a:cubicBezTo>
                    <a:cubicBezTo>
                      <a:pt x="3287" y="140"/>
                      <a:pt x="3287" y="141"/>
                      <a:pt x="3286" y="141"/>
                    </a:cubicBezTo>
                    <a:close/>
                    <a:moveTo>
                      <a:pt x="3289" y="150"/>
                    </a:moveTo>
                    <a:cubicBezTo>
                      <a:pt x="3289" y="150"/>
                      <a:pt x="3289" y="149"/>
                      <a:pt x="3289" y="149"/>
                    </a:cubicBezTo>
                    <a:cubicBezTo>
                      <a:pt x="3289" y="149"/>
                      <a:pt x="3289" y="149"/>
                      <a:pt x="3289" y="149"/>
                    </a:cubicBezTo>
                    <a:cubicBezTo>
                      <a:pt x="3289" y="149"/>
                      <a:pt x="3289" y="150"/>
                      <a:pt x="3289" y="150"/>
                    </a:cubicBezTo>
                    <a:cubicBezTo>
                      <a:pt x="3289" y="150"/>
                      <a:pt x="3289" y="150"/>
                      <a:pt x="3289" y="150"/>
                    </a:cubicBezTo>
                    <a:close/>
                    <a:moveTo>
                      <a:pt x="3286" y="114"/>
                    </a:moveTo>
                    <a:cubicBezTo>
                      <a:pt x="3287" y="108"/>
                      <a:pt x="3288" y="103"/>
                      <a:pt x="3290" y="97"/>
                    </a:cubicBezTo>
                    <a:cubicBezTo>
                      <a:pt x="3292" y="103"/>
                      <a:pt x="3294" y="110"/>
                      <a:pt x="3296" y="116"/>
                    </a:cubicBezTo>
                    <a:cubicBezTo>
                      <a:pt x="3294" y="121"/>
                      <a:pt x="3293" y="126"/>
                      <a:pt x="3291" y="131"/>
                    </a:cubicBezTo>
                    <a:cubicBezTo>
                      <a:pt x="3289" y="126"/>
                      <a:pt x="3287" y="120"/>
                      <a:pt x="3286" y="114"/>
                    </a:cubicBezTo>
                    <a:close/>
                    <a:moveTo>
                      <a:pt x="3293" y="139"/>
                    </a:moveTo>
                    <a:cubicBezTo>
                      <a:pt x="3295" y="134"/>
                      <a:pt x="3296" y="129"/>
                      <a:pt x="3297" y="124"/>
                    </a:cubicBezTo>
                    <a:cubicBezTo>
                      <a:pt x="3298" y="125"/>
                      <a:pt x="3298" y="126"/>
                      <a:pt x="3298" y="128"/>
                    </a:cubicBezTo>
                    <a:cubicBezTo>
                      <a:pt x="3297" y="132"/>
                      <a:pt x="3295" y="136"/>
                      <a:pt x="3294" y="141"/>
                    </a:cubicBezTo>
                    <a:cubicBezTo>
                      <a:pt x="3294" y="140"/>
                      <a:pt x="3293" y="139"/>
                      <a:pt x="3293" y="139"/>
                    </a:cubicBezTo>
                    <a:close/>
                    <a:moveTo>
                      <a:pt x="3298" y="150"/>
                    </a:moveTo>
                    <a:cubicBezTo>
                      <a:pt x="3298" y="150"/>
                      <a:pt x="3297" y="149"/>
                      <a:pt x="3297" y="149"/>
                    </a:cubicBezTo>
                    <a:cubicBezTo>
                      <a:pt x="3298" y="147"/>
                      <a:pt x="3299" y="144"/>
                      <a:pt x="3300" y="141"/>
                    </a:cubicBezTo>
                    <a:cubicBezTo>
                      <a:pt x="3300" y="143"/>
                      <a:pt x="3301" y="144"/>
                      <a:pt x="3301" y="145"/>
                    </a:cubicBezTo>
                    <a:cubicBezTo>
                      <a:pt x="3300" y="147"/>
                      <a:pt x="3299" y="149"/>
                      <a:pt x="3298" y="150"/>
                    </a:cubicBezTo>
                    <a:close/>
                    <a:moveTo>
                      <a:pt x="3309" y="126"/>
                    </a:moveTo>
                    <a:cubicBezTo>
                      <a:pt x="3308" y="123"/>
                      <a:pt x="3307" y="120"/>
                      <a:pt x="3306" y="117"/>
                    </a:cubicBezTo>
                    <a:cubicBezTo>
                      <a:pt x="3307" y="116"/>
                      <a:pt x="3307" y="115"/>
                      <a:pt x="3307" y="114"/>
                    </a:cubicBezTo>
                    <a:cubicBezTo>
                      <a:pt x="3307" y="116"/>
                      <a:pt x="3308" y="117"/>
                      <a:pt x="3308" y="119"/>
                    </a:cubicBezTo>
                    <a:cubicBezTo>
                      <a:pt x="3309" y="121"/>
                      <a:pt x="3309" y="123"/>
                      <a:pt x="3310" y="125"/>
                    </a:cubicBezTo>
                    <a:cubicBezTo>
                      <a:pt x="3309" y="125"/>
                      <a:pt x="3309" y="125"/>
                      <a:pt x="3309" y="126"/>
                    </a:cubicBezTo>
                    <a:close/>
                    <a:moveTo>
                      <a:pt x="3314" y="142"/>
                    </a:moveTo>
                    <a:cubicBezTo>
                      <a:pt x="3313" y="139"/>
                      <a:pt x="3313" y="136"/>
                      <a:pt x="3312" y="133"/>
                    </a:cubicBezTo>
                    <a:cubicBezTo>
                      <a:pt x="3312" y="133"/>
                      <a:pt x="3312" y="133"/>
                      <a:pt x="3312" y="133"/>
                    </a:cubicBezTo>
                    <a:cubicBezTo>
                      <a:pt x="3313" y="136"/>
                      <a:pt x="3313" y="138"/>
                      <a:pt x="3314" y="141"/>
                    </a:cubicBezTo>
                    <a:cubicBezTo>
                      <a:pt x="3314" y="141"/>
                      <a:pt x="3314" y="141"/>
                      <a:pt x="3314" y="142"/>
                    </a:cubicBezTo>
                    <a:close/>
                    <a:moveTo>
                      <a:pt x="3316" y="148"/>
                    </a:moveTo>
                    <a:cubicBezTo>
                      <a:pt x="3316" y="148"/>
                      <a:pt x="3316" y="148"/>
                      <a:pt x="3316" y="148"/>
                    </a:cubicBezTo>
                    <a:cubicBezTo>
                      <a:pt x="3316" y="148"/>
                      <a:pt x="3316" y="148"/>
                      <a:pt x="3316" y="148"/>
                    </a:cubicBezTo>
                    <a:cubicBezTo>
                      <a:pt x="3316" y="148"/>
                      <a:pt x="3316" y="148"/>
                      <a:pt x="3316" y="148"/>
                    </a:cubicBezTo>
                    <a:cubicBezTo>
                      <a:pt x="3316" y="148"/>
                      <a:pt x="3316" y="148"/>
                      <a:pt x="3316" y="148"/>
                    </a:cubicBezTo>
                    <a:close/>
                    <a:moveTo>
                      <a:pt x="3319" y="141"/>
                    </a:moveTo>
                    <a:cubicBezTo>
                      <a:pt x="3319" y="141"/>
                      <a:pt x="3319" y="141"/>
                      <a:pt x="3319" y="141"/>
                    </a:cubicBezTo>
                    <a:cubicBezTo>
                      <a:pt x="3320" y="137"/>
                      <a:pt x="3321" y="133"/>
                      <a:pt x="3323" y="129"/>
                    </a:cubicBezTo>
                    <a:cubicBezTo>
                      <a:pt x="3323" y="129"/>
                      <a:pt x="3323" y="130"/>
                      <a:pt x="3323" y="131"/>
                    </a:cubicBezTo>
                    <a:cubicBezTo>
                      <a:pt x="3321" y="135"/>
                      <a:pt x="3320" y="138"/>
                      <a:pt x="3319" y="141"/>
                    </a:cubicBezTo>
                    <a:close/>
                    <a:moveTo>
                      <a:pt x="3326" y="122"/>
                    </a:moveTo>
                    <a:cubicBezTo>
                      <a:pt x="3326" y="121"/>
                      <a:pt x="3325" y="120"/>
                      <a:pt x="3325" y="119"/>
                    </a:cubicBezTo>
                    <a:cubicBezTo>
                      <a:pt x="3326" y="117"/>
                      <a:pt x="3326" y="114"/>
                      <a:pt x="3327" y="111"/>
                    </a:cubicBezTo>
                    <a:cubicBezTo>
                      <a:pt x="3328" y="113"/>
                      <a:pt x="3328" y="115"/>
                      <a:pt x="3329" y="117"/>
                    </a:cubicBezTo>
                    <a:cubicBezTo>
                      <a:pt x="3328" y="119"/>
                      <a:pt x="3327" y="121"/>
                      <a:pt x="3326" y="122"/>
                    </a:cubicBezTo>
                    <a:close/>
                    <a:moveTo>
                      <a:pt x="3336" y="147"/>
                    </a:moveTo>
                    <a:cubicBezTo>
                      <a:pt x="3335" y="145"/>
                      <a:pt x="3335" y="144"/>
                      <a:pt x="3334" y="142"/>
                    </a:cubicBezTo>
                    <a:cubicBezTo>
                      <a:pt x="3334" y="140"/>
                      <a:pt x="3333" y="138"/>
                      <a:pt x="3332" y="136"/>
                    </a:cubicBezTo>
                    <a:cubicBezTo>
                      <a:pt x="3332" y="136"/>
                      <a:pt x="3332" y="135"/>
                      <a:pt x="3332" y="134"/>
                    </a:cubicBezTo>
                    <a:cubicBezTo>
                      <a:pt x="3333" y="137"/>
                      <a:pt x="3334" y="139"/>
                      <a:pt x="3334" y="142"/>
                    </a:cubicBezTo>
                    <a:cubicBezTo>
                      <a:pt x="3335" y="144"/>
                      <a:pt x="3335" y="145"/>
                      <a:pt x="3336" y="147"/>
                    </a:cubicBezTo>
                    <a:close/>
                    <a:moveTo>
                      <a:pt x="3339" y="138"/>
                    </a:moveTo>
                    <a:cubicBezTo>
                      <a:pt x="3337" y="133"/>
                      <a:pt x="3336" y="128"/>
                      <a:pt x="3334" y="124"/>
                    </a:cubicBezTo>
                    <a:cubicBezTo>
                      <a:pt x="3334" y="121"/>
                      <a:pt x="3335" y="118"/>
                      <a:pt x="3335" y="116"/>
                    </a:cubicBezTo>
                    <a:cubicBezTo>
                      <a:pt x="3336" y="123"/>
                      <a:pt x="3338" y="129"/>
                      <a:pt x="3340" y="136"/>
                    </a:cubicBezTo>
                    <a:cubicBezTo>
                      <a:pt x="3340" y="137"/>
                      <a:pt x="3339" y="137"/>
                      <a:pt x="3339" y="138"/>
                    </a:cubicBezTo>
                    <a:close/>
                    <a:moveTo>
                      <a:pt x="3336" y="109"/>
                    </a:moveTo>
                    <a:cubicBezTo>
                      <a:pt x="3337" y="103"/>
                      <a:pt x="3339" y="97"/>
                      <a:pt x="3341" y="91"/>
                    </a:cubicBezTo>
                    <a:cubicBezTo>
                      <a:pt x="3343" y="96"/>
                      <a:pt x="3345" y="101"/>
                      <a:pt x="3347" y="106"/>
                    </a:cubicBezTo>
                    <a:cubicBezTo>
                      <a:pt x="3345" y="112"/>
                      <a:pt x="3344" y="120"/>
                      <a:pt x="3342" y="127"/>
                    </a:cubicBezTo>
                    <a:cubicBezTo>
                      <a:pt x="3340" y="121"/>
                      <a:pt x="3338" y="115"/>
                      <a:pt x="3336" y="109"/>
                    </a:cubicBezTo>
                    <a:close/>
                    <a:moveTo>
                      <a:pt x="3343" y="148"/>
                    </a:moveTo>
                    <a:cubicBezTo>
                      <a:pt x="3343" y="147"/>
                      <a:pt x="3343" y="147"/>
                      <a:pt x="3343" y="147"/>
                    </a:cubicBezTo>
                    <a:cubicBezTo>
                      <a:pt x="3343" y="147"/>
                      <a:pt x="3343" y="147"/>
                      <a:pt x="3343" y="147"/>
                    </a:cubicBezTo>
                    <a:cubicBezTo>
                      <a:pt x="3343" y="147"/>
                      <a:pt x="3343" y="147"/>
                      <a:pt x="3343" y="147"/>
                    </a:cubicBezTo>
                    <a:cubicBezTo>
                      <a:pt x="3343" y="147"/>
                      <a:pt x="3343" y="148"/>
                      <a:pt x="3343" y="148"/>
                    </a:cubicBezTo>
                    <a:close/>
                    <a:moveTo>
                      <a:pt x="3345" y="136"/>
                    </a:moveTo>
                    <a:cubicBezTo>
                      <a:pt x="3347" y="127"/>
                      <a:pt x="3347" y="118"/>
                      <a:pt x="3347" y="109"/>
                    </a:cubicBezTo>
                    <a:cubicBezTo>
                      <a:pt x="3349" y="115"/>
                      <a:pt x="3350" y="121"/>
                      <a:pt x="3351" y="127"/>
                    </a:cubicBezTo>
                    <a:cubicBezTo>
                      <a:pt x="3349" y="131"/>
                      <a:pt x="3348" y="135"/>
                      <a:pt x="3347" y="139"/>
                    </a:cubicBezTo>
                    <a:cubicBezTo>
                      <a:pt x="3346" y="138"/>
                      <a:pt x="3346" y="137"/>
                      <a:pt x="3345" y="136"/>
                    </a:cubicBezTo>
                    <a:close/>
                    <a:moveTo>
                      <a:pt x="3352" y="148"/>
                    </a:moveTo>
                    <a:cubicBezTo>
                      <a:pt x="3351" y="148"/>
                      <a:pt x="3351" y="147"/>
                      <a:pt x="3350" y="146"/>
                    </a:cubicBezTo>
                    <a:cubicBezTo>
                      <a:pt x="3351" y="143"/>
                      <a:pt x="3352" y="140"/>
                      <a:pt x="3352" y="137"/>
                    </a:cubicBezTo>
                    <a:cubicBezTo>
                      <a:pt x="3353" y="140"/>
                      <a:pt x="3353" y="142"/>
                      <a:pt x="3354" y="144"/>
                    </a:cubicBezTo>
                    <a:cubicBezTo>
                      <a:pt x="3353" y="146"/>
                      <a:pt x="3352" y="147"/>
                      <a:pt x="3352" y="148"/>
                    </a:cubicBezTo>
                    <a:close/>
                    <a:moveTo>
                      <a:pt x="3347" y="103"/>
                    </a:moveTo>
                    <a:cubicBezTo>
                      <a:pt x="3347" y="102"/>
                      <a:pt x="3347" y="102"/>
                      <a:pt x="3347" y="102"/>
                    </a:cubicBezTo>
                    <a:cubicBezTo>
                      <a:pt x="3347" y="102"/>
                      <a:pt x="3347" y="103"/>
                      <a:pt x="3347" y="103"/>
                    </a:cubicBezTo>
                    <a:cubicBezTo>
                      <a:pt x="3345" y="98"/>
                      <a:pt x="3343" y="94"/>
                      <a:pt x="3341" y="91"/>
                    </a:cubicBezTo>
                    <a:cubicBezTo>
                      <a:pt x="3342" y="87"/>
                      <a:pt x="3344" y="83"/>
                      <a:pt x="3346" y="80"/>
                    </a:cubicBezTo>
                    <a:cubicBezTo>
                      <a:pt x="3352" y="89"/>
                      <a:pt x="3356" y="99"/>
                      <a:pt x="3358" y="109"/>
                    </a:cubicBezTo>
                    <a:cubicBezTo>
                      <a:pt x="3357" y="112"/>
                      <a:pt x="3355" y="116"/>
                      <a:pt x="3354" y="119"/>
                    </a:cubicBezTo>
                    <a:cubicBezTo>
                      <a:pt x="3352" y="114"/>
                      <a:pt x="3350" y="108"/>
                      <a:pt x="3347" y="103"/>
                    </a:cubicBezTo>
                    <a:close/>
                    <a:moveTo>
                      <a:pt x="3355" y="123"/>
                    </a:moveTo>
                    <a:cubicBezTo>
                      <a:pt x="3356" y="118"/>
                      <a:pt x="3357" y="114"/>
                      <a:pt x="3358" y="110"/>
                    </a:cubicBezTo>
                    <a:cubicBezTo>
                      <a:pt x="3359" y="115"/>
                      <a:pt x="3360" y="120"/>
                      <a:pt x="3361" y="125"/>
                    </a:cubicBezTo>
                    <a:cubicBezTo>
                      <a:pt x="3360" y="128"/>
                      <a:pt x="3359" y="130"/>
                      <a:pt x="3358" y="133"/>
                    </a:cubicBezTo>
                    <a:cubicBezTo>
                      <a:pt x="3357" y="129"/>
                      <a:pt x="3356" y="126"/>
                      <a:pt x="3355" y="123"/>
                    </a:cubicBezTo>
                    <a:close/>
                    <a:moveTo>
                      <a:pt x="3362" y="150"/>
                    </a:moveTo>
                    <a:cubicBezTo>
                      <a:pt x="3362" y="147"/>
                      <a:pt x="3361" y="144"/>
                      <a:pt x="3360" y="140"/>
                    </a:cubicBezTo>
                    <a:cubicBezTo>
                      <a:pt x="3361" y="137"/>
                      <a:pt x="3361" y="135"/>
                      <a:pt x="3361" y="132"/>
                    </a:cubicBezTo>
                    <a:cubicBezTo>
                      <a:pt x="3362" y="137"/>
                      <a:pt x="3362" y="143"/>
                      <a:pt x="3362" y="149"/>
                    </a:cubicBezTo>
                    <a:cubicBezTo>
                      <a:pt x="3362" y="150"/>
                      <a:pt x="3362" y="150"/>
                      <a:pt x="3362" y="150"/>
                    </a:cubicBezTo>
                    <a:close/>
                    <a:moveTo>
                      <a:pt x="3391" y="152"/>
                    </a:moveTo>
                    <a:cubicBezTo>
                      <a:pt x="3391" y="148"/>
                      <a:pt x="3391" y="145"/>
                      <a:pt x="3390" y="141"/>
                    </a:cubicBezTo>
                    <a:cubicBezTo>
                      <a:pt x="3390" y="136"/>
                      <a:pt x="3391" y="131"/>
                      <a:pt x="3391" y="125"/>
                    </a:cubicBezTo>
                    <a:cubicBezTo>
                      <a:pt x="3391" y="134"/>
                      <a:pt x="3391" y="142"/>
                      <a:pt x="3391" y="151"/>
                    </a:cubicBezTo>
                    <a:cubicBezTo>
                      <a:pt x="3391" y="151"/>
                      <a:pt x="3391" y="151"/>
                      <a:pt x="3391" y="152"/>
                    </a:cubicBezTo>
                    <a:close/>
                    <a:moveTo>
                      <a:pt x="3457" y="128"/>
                    </a:moveTo>
                    <a:cubicBezTo>
                      <a:pt x="3457" y="132"/>
                      <a:pt x="3456" y="136"/>
                      <a:pt x="3455" y="140"/>
                    </a:cubicBezTo>
                    <a:cubicBezTo>
                      <a:pt x="3455" y="136"/>
                      <a:pt x="3454" y="133"/>
                      <a:pt x="3453" y="129"/>
                    </a:cubicBezTo>
                    <a:cubicBezTo>
                      <a:pt x="3453" y="126"/>
                      <a:pt x="3453" y="122"/>
                      <a:pt x="3453" y="119"/>
                    </a:cubicBezTo>
                    <a:cubicBezTo>
                      <a:pt x="3453" y="112"/>
                      <a:pt x="3454" y="104"/>
                      <a:pt x="3455" y="97"/>
                    </a:cubicBezTo>
                    <a:cubicBezTo>
                      <a:pt x="3456" y="102"/>
                      <a:pt x="3457" y="107"/>
                      <a:pt x="3457" y="111"/>
                    </a:cubicBezTo>
                    <a:cubicBezTo>
                      <a:pt x="3457" y="122"/>
                      <a:pt x="3457" y="122"/>
                      <a:pt x="3457" y="122"/>
                    </a:cubicBezTo>
                    <a:cubicBezTo>
                      <a:pt x="3457" y="124"/>
                      <a:pt x="3457" y="126"/>
                      <a:pt x="3457" y="128"/>
                    </a:cubicBezTo>
                    <a:close/>
                    <a:moveTo>
                      <a:pt x="3465" y="151"/>
                    </a:moveTo>
                    <a:cubicBezTo>
                      <a:pt x="3465" y="152"/>
                      <a:pt x="3465" y="152"/>
                      <a:pt x="3465" y="152"/>
                    </a:cubicBezTo>
                    <a:cubicBezTo>
                      <a:pt x="3465" y="152"/>
                      <a:pt x="3465" y="152"/>
                      <a:pt x="3465" y="152"/>
                    </a:cubicBezTo>
                    <a:cubicBezTo>
                      <a:pt x="3465" y="136"/>
                      <a:pt x="3465" y="123"/>
                      <a:pt x="3464" y="109"/>
                    </a:cubicBezTo>
                    <a:cubicBezTo>
                      <a:pt x="3464" y="104"/>
                      <a:pt x="3465" y="99"/>
                      <a:pt x="3466" y="93"/>
                    </a:cubicBezTo>
                    <a:cubicBezTo>
                      <a:pt x="3467" y="99"/>
                      <a:pt x="3467" y="105"/>
                      <a:pt x="3467" y="110"/>
                    </a:cubicBezTo>
                    <a:cubicBezTo>
                      <a:pt x="3467" y="124"/>
                      <a:pt x="3465" y="138"/>
                      <a:pt x="3465" y="151"/>
                    </a:cubicBezTo>
                    <a:close/>
                    <a:moveTo>
                      <a:pt x="3492" y="110"/>
                    </a:moveTo>
                    <a:cubicBezTo>
                      <a:pt x="3492" y="109"/>
                      <a:pt x="3492" y="107"/>
                      <a:pt x="3492" y="106"/>
                    </a:cubicBezTo>
                    <a:cubicBezTo>
                      <a:pt x="3492" y="110"/>
                      <a:pt x="3493" y="113"/>
                      <a:pt x="3492" y="116"/>
                    </a:cubicBezTo>
                    <a:cubicBezTo>
                      <a:pt x="3492" y="114"/>
                      <a:pt x="3492" y="112"/>
                      <a:pt x="3492" y="110"/>
                    </a:cubicBezTo>
                    <a:close/>
                    <a:moveTo>
                      <a:pt x="3518" y="120"/>
                    </a:moveTo>
                    <a:cubicBezTo>
                      <a:pt x="3516" y="114"/>
                      <a:pt x="3515" y="109"/>
                      <a:pt x="3515" y="104"/>
                    </a:cubicBezTo>
                    <a:cubicBezTo>
                      <a:pt x="3515" y="102"/>
                      <a:pt x="3515" y="98"/>
                      <a:pt x="3517" y="93"/>
                    </a:cubicBezTo>
                    <a:cubicBezTo>
                      <a:pt x="3518" y="100"/>
                      <a:pt x="3518" y="107"/>
                      <a:pt x="3518" y="112"/>
                    </a:cubicBezTo>
                    <a:cubicBezTo>
                      <a:pt x="3518" y="115"/>
                      <a:pt x="3518" y="117"/>
                      <a:pt x="3518" y="120"/>
                    </a:cubicBezTo>
                    <a:close/>
                    <a:moveTo>
                      <a:pt x="3528" y="145"/>
                    </a:moveTo>
                    <a:cubicBezTo>
                      <a:pt x="3528" y="145"/>
                      <a:pt x="3528" y="144"/>
                      <a:pt x="3528" y="144"/>
                    </a:cubicBezTo>
                    <a:cubicBezTo>
                      <a:pt x="3528" y="139"/>
                      <a:pt x="3528" y="134"/>
                      <a:pt x="3528" y="129"/>
                    </a:cubicBezTo>
                    <a:cubicBezTo>
                      <a:pt x="3529" y="132"/>
                      <a:pt x="3529" y="134"/>
                      <a:pt x="3529" y="137"/>
                    </a:cubicBezTo>
                    <a:cubicBezTo>
                      <a:pt x="3529" y="140"/>
                      <a:pt x="3528" y="142"/>
                      <a:pt x="3528" y="145"/>
                    </a:cubicBezTo>
                    <a:close/>
                    <a:moveTo>
                      <a:pt x="3539" y="145"/>
                    </a:moveTo>
                    <a:cubicBezTo>
                      <a:pt x="3539" y="144"/>
                      <a:pt x="3538" y="143"/>
                      <a:pt x="3538" y="143"/>
                    </a:cubicBezTo>
                    <a:cubicBezTo>
                      <a:pt x="3538" y="142"/>
                      <a:pt x="3538" y="141"/>
                      <a:pt x="3538" y="140"/>
                    </a:cubicBezTo>
                    <a:cubicBezTo>
                      <a:pt x="3539" y="141"/>
                      <a:pt x="3539" y="142"/>
                      <a:pt x="3539" y="143"/>
                    </a:cubicBezTo>
                    <a:cubicBezTo>
                      <a:pt x="3539" y="143"/>
                      <a:pt x="3539" y="144"/>
                      <a:pt x="3539" y="145"/>
                    </a:cubicBezTo>
                    <a:close/>
                    <a:moveTo>
                      <a:pt x="3540" y="138"/>
                    </a:moveTo>
                    <a:cubicBezTo>
                      <a:pt x="3540" y="136"/>
                      <a:pt x="3539" y="135"/>
                      <a:pt x="3539" y="133"/>
                    </a:cubicBezTo>
                    <a:cubicBezTo>
                      <a:pt x="3539" y="129"/>
                      <a:pt x="3539" y="124"/>
                      <a:pt x="3539" y="119"/>
                    </a:cubicBezTo>
                    <a:cubicBezTo>
                      <a:pt x="3540" y="124"/>
                      <a:pt x="3541" y="129"/>
                      <a:pt x="3542" y="134"/>
                    </a:cubicBezTo>
                    <a:cubicBezTo>
                      <a:pt x="3541" y="135"/>
                      <a:pt x="3541" y="137"/>
                      <a:pt x="3540" y="138"/>
                    </a:cubicBezTo>
                    <a:close/>
                    <a:moveTo>
                      <a:pt x="3545" y="154"/>
                    </a:moveTo>
                    <a:cubicBezTo>
                      <a:pt x="3545" y="153"/>
                      <a:pt x="3545" y="152"/>
                      <a:pt x="3545" y="151"/>
                    </a:cubicBezTo>
                    <a:cubicBezTo>
                      <a:pt x="3545" y="151"/>
                      <a:pt x="3545" y="150"/>
                      <a:pt x="3545" y="150"/>
                    </a:cubicBezTo>
                    <a:cubicBezTo>
                      <a:pt x="3545" y="151"/>
                      <a:pt x="3545" y="152"/>
                      <a:pt x="3545" y="154"/>
                    </a:cubicBezTo>
                    <a:close/>
                    <a:moveTo>
                      <a:pt x="3551" y="139"/>
                    </a:moveTo>
                    <a:cubicBezTo>
                      <a:pt x="3550" y="136"/>
                      <a:pt x="3549" y="134"/>
                      <a:pt x="3548" y="132"/>
                    </a:cubicBezTo>
                    <a:cubicBezTo>
                      <a:pt x="3549" y="129"/>
                      <a:pt x="3550" y="127"/>
                      <a:pt x="3551" y="125"/>
                    </a:cubicBezTo>
                    <a:cubicBezTo>
                      <a:pt x="3551" y="128"/>
                      <a:pt x="3552" y="131"/>
                      <a:pt x="3553" y="134"/>
                    </a:cubicBezTo>
                    <a:cubicBezTo>
                      <a:pt x="3552" y="136"/>
                      <a:pt x="3552" y="137"/>
                      <a:pt x="3551" y="139"/>
                    </a:cubicBezTo>
                    <a:close/>
                    <a:moveTo>
                      <a:pt x="3571" y="114"/>
                    </a:moveTo>
                    <a:cubicBezTo>
                      <a:pt x="3570" y="108"/>
                      <a:pt x="3569" y="101"/>
                      <a:pt x="3569" y="95"/>
                    </a:cubicBezTo>
                    <a:cubicBezTo>
                      <a:pt x="3569" y="88"/>
                      <a:pt x="3570" y="81"/>
                      <a:pt x="3571" y="75"/>
                    </a:cubicBezTo>
                    <a:cubicBezTo>
                      <a:pt x="3573" y="81"/>
                      <a:pt x="3573" y="88"/>
                      <a:pt x="3573" y="95"/>
                    </a:cubicBezTo>
                    <a:cubicBezTo>
                      <a:pt x="3573" y="101"/>
                      <a:pt x="3572" y="108"/>
                      <a:pt x="3571" y="114"/>
                    </a:cubicBezTo>
                    <a:close/>
                    <a:moveTo>
                      <a:pt x="3591" y="139"/>
                    </a:moveTo>
                    <a:cubicBezTo>
                      <a:pt x="3591" y="137"/>
                      <a:pt x="3590" y="136"/>
                      <a:pt x="3590" y="134"/>
                    </a:cubicBezTo>
                    <a:cubicBezTo>
                      <a:pt x="3590" y="131"/>
                      <a:pt x="3591" y="128"/>
                      <a:pt x="3592" y="125"/>
                    </a:cubicBezTo>
                    <a:cubicBezTo>
                      <a:pt x="3592" y="127"/>
                      <a:pt x="3593" y="129"/>
                      <a:pt x="3594" y="132"/>
                    </a:cubicBezTo>
                    <a:cubicBezTo>
                      <a:pt x="3593" y="134"/>
                      <a:pt x="3592" y="136"/>
                      <a:pt x="3591" y="139"/>
                    </a:cubicBezTo>
                    <a:close/>
                    <a:moveTo>
                      <a:pt x="3597" y="154"/>
                    </a:moveTo>
                    <a:cubicBezTo>
                      <a:pt x="3597" y="154"/>
                      <a:pt x="3597" y="154"/>
                      <a:pt x="3597" y="154"/>
                    </a:cubicBezTo>
                    <a:cubicBezTo>
                      <a:pt x="3597" y="152"/>
                      <a:pt x="3597" y="151"/>
                      <a:pt x="3598" y="150"/>
                    </a:cubicBezTo>
                    <a:cubicBezTo>
                      <a:pt x="3598" y="150"/>
                      <a:pt x="3598" y="151"/>
                      <a:pt x="3598" y="151"/>
                    </a:cubicBezTo>
                    <a:cubicBezTo>
                      <a:pt x="3597" y="152"/>
                      <a:pt x="3597" y="153"/>
                      <a:pt x="3597" y="154"/>
                    </a:cubicBezTo>
                    <a:close/>
                    <a:moveTo>
                      <a:pt x="3603" y="119"/>
                    </a:moveTo>
                    <a:cubicBezTo>
                      <a:pt x="3603" y="120"/>
                      <a:pt x="3603" y="120"/>
                      <a:pt x="3603" y="120"/>
                    </a:cubicBezTo>
                    <a:cubicBezTo>
                      <a:pt x="3603" y="120"/>
                      <a:pt x="3603" y="120"/>
                      <a:pt x="3603" y="120"/>
                    </a:cubicBezTo>
                    <a:cubicBezTo>
                      <a:pt x="3603" y="120"/>
                      <a:pt x="3603" y="120"/>
                      <a:pt x="3603" y="119"/>
                    </a:cubicBezTo>
                    <a:close/>
                    <a:moveTo>
                      <a:pt x="3602" y="138"/>
                    </a:moveTo>
                    <a:cubicBezTo>
                      <a:pt x="3601" y="137"/>
                      <a:pt x="3601" y="135"/>
                      <a:pt x="3601" y="134"/>
                    </a:cubicBezTo>
                    <a:cubicBezTo>
                      <a:pt x="3601" y="134"/>
                      <a:pt x="3601" y="134"/>
                      <a:pt x="3601" y="134"/>
                    </a:cubicBezTo>
                    <a:cubicBezTo>
                      <a:pt x="3601" y="134"/>
                      <a:pt x="3602" y="135"/>
                      <a:pt x="3602" y="137"/>
                    </a:cubicBezTo>
                    <a:cubicBezTo>
                      <a:pt x="3602" y="137"/>
                      <a:pt x="3602" y="138"/>
                      <a:pt x="3602" y="138"/>
                    </a:cubicBezTo>
                    <a:close/>
                    <a:moveTo>
                      <a:pt x="3601" y="133"/>
                    </a:moveTo>
                    <a:cubicBezTo>
                      <a:pt x="3601" y="132"/>
                      <a:pt x="3601" y="131"/>
                      <a:pt x="3601" y="130"/>
                    </a:cubicBezTo>
                    <a:cubicBezTo>
                      <a:pt x="3602" y="131"/>
                      <a:pt x="3603" y="133"/>
                      <a:pt x="3603" y="134"/>
                    </a:cubicBezTo>
                    <a:cubicBezTo>
                      <a:pt x="3603" y="135"/>
                      <a:pt x="3603" y="135"/>
                      <a:pt x="3603" y="136"/>
                    </a:cubicBezTo>
                    <a:cubicBezTo>
                      <a:pt x="3602" y="134"/>
                      <a:pt x="3601" y="133"/>
                      <a:pt x="3601" y="133"/>
                    </a:cubicBezTo>
                    <a:close/>
                    <a:moveTo>
                      <a:pt x="3604" y="145"/>
                    </a:moveTo>
                    <a:cubicBezTo>
                      <a:pt x="3603" y="144"/>
                      <a:pt x="3603" y="143"/>
                      <a:pt x="3603" y="143"/>
                    </a:cubicBezTo>
                    <a:cubicBezTo>
                      <a:pt x="3603" y="142"/>
                      <a:pt x="3604" y="141"/>
                      <a:pt x="3604" y="140"/>
                    </a:cubicBezTo>
                    <a:cubicBezTo>
                      <a:pt x="3604" y="140"/>
                      <a:pt x="3604" y="140"/>
                      <a:pt x="3604" y="140"/>
                    </a:cubicBezTo>
                    <a:cubicBezTo>
                      <a:pt x="3604" y="141"/>
                      <a:pt x="3604" y="142"/>
                      <a:pt x="3604" y="143"/>
                    </a:cubicBezTo>
                    <a:cubicBezTo>
                      <a:pt x="3604" y="143"/>
                      <a:pt x="3604" y="144"/>
                      <a:pt x="3604" y="145"/>
                    </a:cubicBezTo>
                    <a:close/>
                    <a:moveTo>
                      <a:pt x="3614" y="134"/>
                    </a:moveTo>
                    <a:cubicBezTo>
                      <a:pt x="3614" y="134"/>
                      <a:pt x="3614" y="133"/>
                      <a:pt x="3614" y="133"/>
                    </a:cubicBezTo>
                    <a:cubicBezTo>
                      <a:pt x="3614" y="132"/>
                      <a:pt x="3614" y="130"/>
                      <a:pt x="3614" y="129"/>
                    </a:cubicBezTo>
                    <a:cubicBezTo>
                      <a:pt x="3614" y="130"/>
                      <a:pt x="3614" y="132"/>
                      <a:pt x="3614" y="134"/>
                    </a:cubicBezTo>
                    <a:close/>
                    <a:moveTo>
                      <a:pt x="3624" y="120"/>
                    </a:moveTo>
                    <a:cubicBezTo>
                      <a:pt x="3624" y="117"/>
                      <a:pt x="3624" y="115"/>
                      <a:pt x="3624" y="112"/>
                    </a:cubicBezTo>
                    <a:cubicBezTo>
                      <a:pt x="3624" y="111"/>
                      <a:pt x="3624" y="111"/>
                      <a:pt x="3624" y="110"/>
                    </a:cubicBezTo>
                    <a:cubicBezTo>
                      <a:pt x="3624" y="113"/>
                      <a:pt x="3624" y="116"/>
                      <a:pt x="3625" y="119"/>
                    </a:cubicBezTo>
                    <a:cubicBezTo>
                      <a:pt x="3625" y="119"/>
                      <a:pt x="3624" y="120"/>
                      <a:pt x="3624" y="120"/>
                    </a:cubicBezTo>
                    <a:close/>
                    <a:moveTo>
                      <a:pt x="3626" y="115"/>
                    </a:moveTo>
                    <a:cubicBezTo>
                      <a:pt x="3625" y="112"/>
                      <a:pt x="3625" y="108"/>
                      <a:pt x="3624" y="104"/>
                    </a:cubicBezTo>
                    <a:cubicBezTo>
                      <a:pt x="3625" y="101"/>
                      <a:pt x="3625" y="97"/>
                      <a:pt x="3626" y="93"/>
                    </a:cubicBezTo>
                    <a:cubicBezTo>
                      <a:pt x="3627" y="98"/>
                      <a:pt x="3627" y="102"/>
                      <a:pt x="3627" y="104"/>
                    </a:cubicBezTo>
                    <a:cubicBezTo>
                      <a:pt x="3627" y="108"/>
                      <a:pt x="3627" y="111"/>
                      <a:pt x="3626" y="115"/>
                    </a:cubicBezTo>
                    <a:close/>
                    <a:moveTo>
                      <a:pt x="3631" y="102"/>
                    </a:moveTo>
                    <a:cubicBezTo>
                      <a:pt x="3631" y="102"/>
                      <a:pt x="3631" y="102"/>
                      <a:pt x="3630" y="103"/>
                    </a:cubicBezTo>
                    <a:cubicBezTo>
                      <a:pt x="3630" y="99"/>
                      <a:pt x="3629" y="94"/>
                      <a:pt x="3626" y="90"/>
                    </a:cubicBezTo>
                    <a:cubicBezTo>
                      <a:pt x="3628" y="84"/>
                      <a:pt x="3630" y="78"/>
                      <a:pt x="3632" y="73"/>
                    </a:cubicBezTo>
                    <a:cubicBezTo>
                      <a:pt x="3631" y="83"/>
                      <a:pt x="3631" y="93"/>
                      <a:pt x="3631" y="102"/>
                    </a:cubicBezTo>
                    <a:close/>
                    <a:moveTo>
                      <a:pt x="3637" y="110"/>
                    </a:moveTo>
                    <a:cubicBezTo>
                      <a:pt x="3637" y="111"/>
                      <a:pt x="3637" y="111"/>
                      <a:pt x="3637" y="111"/>
                    </a:cubicBezTo>
                    <a:cubicBezTo>
                      <a:pt x="3637" y="114"/>
                      <a:pt x="3636" y="116"/>
                      <a:pt x="3636" y="119"/>
                    </a:cubicBezTo>
                    <a:cubicBezTo>
                      <a:pt x="3635" y="114"/>
                      <a:pt x="3635" y="108"/>
                      <a:pt x="3635" y="103"/>
                    </a:cubicBezTo>
                    <a:cubicBezTo>
                      <a:pt x="3635" y="97"/>
                      <a:pt x="3635" y="91"/>
                      <a:pt x="3637" y="85"/>
                    </a:cubicBezTo>
                    <a:cubicBezTo>
                      <a:pt x="3636" y="87"/>
                      <a:pt x="3635" y="89"/>
                      <a:pt x="3634" y="92"/>
                    </a:cubicBezTo>
                    <a:cubicBezTo>
                      <a:pt x="3634" y="87"/>
                      <a:pt x="3634" y="82"/>
                      <a:pt x="3635" y="77"/>
                    </a:cubicBezTo>
                    <a:cubicBezTo>
                      <a:pt x="3637" y="83"/>
                      <a:pt x="3638" y="90"/>
                      <a:pt x="3638" y="96"/>
                    </a:cubicBezTo>
                    <a:cubicBezTo>
                      <a:pt x="3638" y="101"/>
                      <a:pt x="3638" y="106"/>
                      <a:pt x="3637" y="110"/>
                    </a:cubicBezTo>
                    <a:close/>
                    <a:moveTo>
                      <a:pt x="3643" y="127"/>
                    </a:moveTo>
                    <a:cubicBezTo>
                      <a:pt x="3642" y="132"/>
                      <a:pt x="3642" y="134"/>
                      <a:pt x="3642" y="134"/>
                    </a:cubicBezTo>
                    <a:cubicBezTo>
                      <a:pt x="3642" y="129"/>
                      <a:pt x="3643" y="125"/>
                      <a:pt x="3643" y="120"/>
                    </a:cubicBezTo>
                    <a:cubicBezTo>
                      <a:pt x="3643" y="123"/>
                      <a:pt x="3643" y="125"/>
                      <a:pt x="3643" y="127"/>
                    </a:cubicBezTo>
                    <a:close/>
                    <a:moveTo>
                      <a:pt x="3675" y="92"/>
                    </a:moveTo>
                    <a:cubicBezTo>
                      <a:pt x="3675" y="91"/>
                      <a:pt x="3675" y="90"/>
                      <a:pt x="3675" y="89"/>
                    </a:cubicBezTo>
                    <a:cubicBezTo>
                      <a:pt x="3675" y="89"/>
                      <a:pt x="3675" y="90"/>
                      <a:pt x="3675" y="91"/>
                    </a:cubicBezTo>
                    <a:cubicBezTo>
                      <a:pt x="3675" y="91"/>
                      <a:pt x="3675" y="92"/>
                      <a:pt x="3675" y="92"/>
                    </a:cubicBezTo>
                    <a:close/>
                    <a:moveTo>
                      <a:pt x="3677" y="130"/>
                    </a:moveTo>
                    <a:cubicBezTo>
                      <a:pt x="3677" y="132"/>
                      <a:pt x="3677" y="134"/>
                      <a:pt x="3677" y="136"/>
                    </a:cubicBezTo>
                    <a:cubicBezTo>
                      <a:pt x="3676" y="127"/>
                      <a:pt x="3675" y="119"/>
                      <a:pt x="3675" y="110"/>
                    </a:cubicBezTo>
                    <a:cubicBezTo>
                      <a:pt x="3675" y="105"/>
                      <a:pt x="3675" y="99"/>
                      <a:pt x="3676" y="93"/>
                    </a:cubicBezTo>
                    <a:cubicBezTo>
                      <a:pt x="3677" y="99"/>
                      <a:pt x="3678" y="104"/>
                      <a:pt x="3679" y="109"/>
                    </a:cubicBezTo>
                    <a:cubicBezTo>
                      <a:pt x="3678" y="116"/>
                      <a:pt x="3678" y="123"/>
                      <a:pt x="3677" y="130"/>
                    </a:cubicBezTo>
                    <a:close/>
                    <a:moveTo>
                      <a:pt x="3687" y="140"/>
                    </a:moveTo>
                    <a:cubicBezTo>
                      <a:pt x="3687" y="140"/>
                      <a:pt x="3687" y="139"/>
                      <a:pt x="3687" y="139"/>
                    </a:cubicBezTo>
                    <a:cubicBezTo>
                      <a:pt x="3688" y="100"/>
                      <a:pt x="3688" y="100"/>
                      <a:pt x="3688" y="100"/>
                    </a:cubicBezTo>
                    <a:cubicBezTo>
                      <a:pt x="3688" y="106"/>
                      <a:pt x="3689" y="113"/>
                      <a:pt x="3689" y="119"/>
                    </a:cubicBezTo>
                    <a:cubicBezTo>
                      <a:pt x="3689" y="122"/>
                      <a:pt x="3689" y="126"/>
                      <a:pt x="3689" y="129"/>
                    </a:cubicBezTo>
                    <a:cubicBezTo>
                      <a:pt x="3688" y="133"/>
                      <a:pt x="3688" y="136"/>
                      <a:pt x="3687" y="140"/>
                    </a:cubicBezTo>
                    <a:close/>
                    <a:moveTo>
                      <a:pt x="3708" y="105"/>
                    </a:moveTo>
                    <a:cubicBezTo>
                      <a:pt x="3708" y="104"/>
                      <a:pt x="3708" y="102"/>
                      <a:pt x="3708" y="101"/>
                    </a:cubicBezTo>
                    <a:cubicBezTo>
                      <a:pt x="3708" y="102"/>
                      <a:pt x="3709" y="103"/>
                      <a:pt x="3709" y="103"/>
                    </a:cubicBezTo>
                    <a:cubicBezTo>
                      <a:pt x="3708" y="104"/>
                      <a:pt x="3708" y="105"/>
                      <a:pt x="3708" y="105"/>
                    </a:cubicBezTo>
                    <a:close/>
                    <a:moveTo>
                      <a:pt x="3731" y="101"/>
                    </a:moveTo>
                    <a:cubicBezTo>
                      <a:pt x="3730" y="101"/>
                      <a:pt x="3730" y="101"/>
                      <a:pt x="3730" y="100"/>
                    </a:cubicBezTo>
                    <a:cubicBezTo>
                      <a:pt x="3730" y="101"/>
                      <a:pt x="3730" y="101"/>
                      <a:pt x="3731" y="101"/>
                    </a:cubicBezTo>
                    <a:cubicBezTo>
                      <a:pt x="3730" y="111"/>
                      <a:pt x="3729" y="119"/>
                      <a:pt x="3728" y="126"/>
                    </a:cubicBezTo>
                    <a:cubicBezTo>
                      <a:pt x="3727" y="122"/>
                      <a:pt x="3727" y="118"/>
                      <a:pt x="3726" y="114"/>
                    </a:cubicBezTo>
                    <a:cubicBezTo>
                      <a:pt x="3726" y="109"/>
                      <a:pt x="3726" y="103"/>
                      <a:pt x="3726" y="98"/>
                    </a:cubicBezTo>
                    <a:cubicBezTo>
                      <a:pt x="3727" y="92"/>
                      <a:pt x="3729" y="87"/>
                      <a:pt x="3732" y="82"/>
                    </a:cubicBezTo>
                    <a:cubicBezTo>
                      <a:pt x="3731" y="89"/>
                      <a:pt x="3731" y="95"/>
                      <a:pt x="3731" y="101"/>
                    </a:cubicBezTo>
                    <a:close/>
                    <a:moveTo>
                      <a:pt x="3740" y="117"/>
                    </a:moveTo>
                    <a:cubicBezTo>
                      <a:pt x="3740" y="114"/>
                      <a:pt x="3740" y="110"/>
                      <a:pt x="3740" y="106"/>
                    </a:cubicBezTo>
                    <a:cubicBezTo>
                      <a:pt x="3740" y="99"/>
                      <a:pt x="3740" y="90"/>
                      <a:pt x="3743" y="83"/>
                    </a:cubicBezTo>
                    <a:cubicBezTo>
                      <a:pt x="3742" y="95"/>
                      <a:pt x="3741" y="107"/>
                      <a:pt x="3740" y="117"/>
                    </a:cubicBezTo>
                    <a:close/>
                    <a:moveTo>
                      <a:pt x="3746" y="108"/>
                    </a:moveTo>
                    <a:cubicBezTo>
                      <a:pt x="3746" y="106"/>
                      <a:pt x="3746" y="104"/>
                      <a:pt x="3746" y="102"/>
                    </a:cubicBezTo>
                    <a:cubicBezTo>
                      <a:pt x="3747" y="102"/>
                      <a:pt x="3747" y="102"/>
                      <a:pt x="3747" y="103"/>
                    </a:cubicBezTo>
                    <a:cubicBezTo>
                      <a:pt x="3747" y="104"/>
                      <a:pt x="3746" y="106"/>
                      <a:pt x="3746" y="108"/>
                    </a:cubicBezTo>
                    <a:close/>
                    <a:moveTo>
                      <a:pt x="3752" y="111"/>
                    </a:moveTo>
                    <a:cubicBezTo>
                      <a:pt x="3752" y="103"/>
                      <a:pt x="3755" y="95"/>
                      <a:pt x="3757" y="87"/>
                    </a:cubicBezTo>
                    <a:cubicBezTo>
                      <a:pt x="3756" y="95"/>
                      <a:pt x="3754" y="104"/>
                      <a:pt x="3752" y="113"/>
                    </a:cubicBezTo>
                    <a:cubicBezTo>
                      <a:pt x="3752" y="112"/>
                      <a:pt x="3752" y="112"/>
                      <a:pt x="3752" y="111"/>
                    </a:cubicBezTo>
                    <a:close/>
                    <a:moveTo>
                      <a:pt x="3776" y="110"/>
                    </a:moveTo>
                    <a:cubicBezTo>
                      <a:pt x="3776" y="109"/>
                      <a:pt x="3776" y="108"/>
                      <a:pt x="3776" y="107"/>
                    </a:cubicBezTo>
                    <a:cubicBezTo>
                      <a:pt x="3776" y="107"/>
                      <a:pt x="3776" y="108"/>
                      <a:pt x="3776" y="108"/>
                    </a:cubicBezTo>
                    <a:cubicBezTo>
                      <a:pt x="3776" y="109"/>
                      <a:pt x="3776" y="109"/>
                      <a:pt x="3776" y="110"/>
                    </a:cubicBezTo>
                    <a:close/>
                    <a:moveTo>
                      <a:pt x="3787" y="125"/>
                    </a:moveTo>
                    <a:cubicBezTo>
                      <a:pt x="3787" y="123"/>
                      <a:pt x="3787" y="122"/>
                      <a:pt x="3787" y="120"/>
                    </a:cubicBezTo>
                    <a:cubicBezTo>
                      <a:pt x="3787" y="121"/>
                      <a:pt x="3787" y="122"/>
                      <a:pt x="3787" y="123"/>
                    </a:cubicBezTo>
                    <a:cubicBezTo>
                      <a:pt x="3787" y="123"/>
                      <a:pt x="3787" y="124"/>
                      <a:pt x="3787" y="125"/>
                    </a:cubicBezTo>
                    <a:close/>
                    <a:moveTo>
                      <a:pt x="3790" y="115"/>
                    </a:moveTo>
                    <a:cubicBezTo>
                      <a:pt x="3789" y="117"/>
                      <a:pt x="3789" y="118"/>
                      <a:pt x="3788" y="119"/>
                    </a:cubicBezTo>
                    <a:cubicBezTo>
                      <a:pt x="3788" y="118"/>
                      <a:pt x="3787" y="116"/>
                      <a:pt x="3787" y="114"/>
                    </a:cubicBezTo>
                    <a:cubicBezTo>
                      <a:pt x="3787" y="110"/>
                      <a:pt x="3787" y="105"/>
                      <a:pt x="3787" y="100"/>
                    </a:cubicBezTo>
                    <a:cubicBezTo>
                      <a:pt x="3788" y="94"/>
                      <a:pt x="3791" y="89"/>
                      <a:pt x="3794" y="84"/>
                    </a:cubicBezTo>
                    <a:cubicBezTo>
                      <a:pt x="3793" y="93"/>
                      <a:pt x="3791" y="105"/>
                      <a:pt x="3790" y="115"/>
                    </a:cubicBezTo>
                    <a:close/>
                    <a:moveTo>
                      <a:pt x="3797" y="90"/>
                    </a:moveTo>
                    <a:cubicBezTo>
                      <a:pt x="3797" y="88"/>
                      <a:pt x="3796" y="84"/>
                      <a:pt x="3796" y="80"/>
                    </a:cubicBezTo>
                    <a:cubicBezTo>
                      <a:pt x="3796" y="80"/>
                      <a:pt x="3796" y="80"/>
                      <a:pt x="3796" y="80"/>
                    </a:cubicBezTo>
                    <a:cubicBezTo>
                      <a:pt x="3797" y="81"/>
                      <a:pt x="3798" y="83"/>
                      <a:pt x="3798" y="84"/>
                    </a:cubicBezTo>
                    <a:cubicBezTo>
                      <a:pt x="3798" y="88"/>
                      <a:pt x="3797" y="90"/>
                      <a:pt x="3797" y="90"/>
                    </a:cubicBezTo>
                    <a:close/>
                    <a:moveTo>
                      <a:pt x="3799" y="83"/>
                    </a:moveTo>
                    <a:cubicBezTo>
                      <a:pt x="3798" y="81"/>
                      <a:pt x="3797" y="80"/>
                      <a:pt x="3796" y="79"/>
                    </a:cubicBezTo>
                    <a:cubicBezTo>
                      <a:pt x="3797" y="78"/>
                      <a:pt x="3798" y="76"/>
                      <a:pt x="3800" y="75"/>
                    </a:cubicBezTo>
                    <a:cubicBezTo>
                      <a:pt x="3799" y="78"/>
                      <a:pt x="3799" y="81"/>
                      <a:pt x="3799" y="83"/>
                    </a:cubicBezTo>
                    <a:close/>
                    <a:moveTo>
                      <a:pt x="3805" y="104"/>
                    </a:moveTo>
                    <a:cubicBezTo>
                      <a:pt x="3806" y="105"/>
                      <a:pt x="3806" y="107"/>
                      <a:pt x="3806" y="109"/>
                    </a:cubicBezTo>
                    <a:cubicBezTo>
                      <a:pt x="3806" y="111"/>
                      <a:pt x="3805" y="112"/>
                      <a:pt x="3805" y="114"/>
                    </a:cubicBezTo>
                    <a:cubicBezTo>
                      <a:pt x="3805" y="110"/>
                      <a:pt x="3805" y="107"/>
                      <a:pt x="3805" y="104"/>
                    </a:cubicBezTo>
                    <a:close/>
                    <a:moveTo>
                      <a:pt x="3801" y="91"/>
                    </a:moveTo>
                    <a:cubicBezTo>
                      <a:pt x="3801" y="91"/>
                      <a:pt x="3801" y="91"/>
                      <a:pt x="3801" y="91"/>
                    </a:cubicBezTo>
                    <a:cubicBezTo>
                      <a:pt x="3801" y="91"/>
                      <a:pt x="3801" y="91"/>
                      <a:pt x="3801" y="91"/>
                    </a:cubicBezTo>
                    <a:cubicBezTo>
                      <a:pt x="3801" y="91"/>
                      <a:pt x="3801" y="91"/>
                      <a:pt x="3801" y="91"/>
                    </a:cubicBezTo>
                    <a:close/>
                    <a:moveTo>
                      <a:pt x="3801" y="124"/>
                    </a:moveTo>
                    <a:cubicBezTo>
                      <a:pt x="3802" y="114"/>
                      <a:pt x="3802" y="102"/>
                      <a:pt x="3801" y="91"/>
                    </a:cubicBezTo>
                    <a:cubicBezTo>
                      <a:pt x="3801" y="91"/>
                      <a:pt x="3801" y="91"/>
                      <a:pt x="3801" y="91"/>
                    </a:cubicBezTo>
                    <a:cubicBezTo>
                      <a:pt x="3803" y="94"/>
                      <a:pt x="3804" y="98"/>
                      <a:pt x="3805" y="101"/>
                    </a:cubicBezTo>
                    <a:cubicBezTo>
                      <a:pt x="3803" y="120"/>
                      <a:pt x="3803" y="120"/>
                      <a:pt x="3803" y="120"/>
                    </a:cubicBezTo>
                    <a:cubicBezTo>
                      <a:pt x="3802" y="121"/>
                      <a:pt x="3802" y="122"/>
                      <a:pt x="3801" y="124"/>
                    </a:cubicBezTo>
                    <a:close/>
                    <a:moveTo>
                      <a:pt x="3804" y="136"/>
                    </a:moveTo>
                    <a:cubicBezTo>
                      <a:pt x="3804" y="134"/>
                      <a:pt x="3804" y="133"/>
                      <a:pt x="3804" y="131"/>
                    </a:cubicBezTo>
                    <a:cubicBezTo>
                      <a:pt x="3805" y="126"/>
                      <a:pt x="3806" y="121"/>
                      <a:pt x="3807" y="116"/>
                    </a:cubicBezTo>
                    <a:cubicBezTo>
                      <a:pt x="3808" y="118"/>
                      <a:pt x="3808" y="121"/>
                      <a:pt x="3808" y="123"/>
                    </a:cubicBezTo>
                    <a:cubicBezTo>
                      <a:pt x="3808" y="124"/>
                      <a:pt x="3808" y="124"/>
                      <a:pt x="3808" y="124"/>
                    </a:cubicBezTo>
                    <a:cubicBezTo>
                      <a:pt x="3807" y="128"/>
                      <a:pt x="3805" y="132"/>
                      <a:pt x="3804" y="136"/>
                    </a:cubicBezTo>
                    <a:close/>
                    <a:moveTo>
                      <a:pt x="3808" y="141"/>
                    </a:moveTo>
                    <a:cubicBezTo>
                      <a:pt x="3808" y="141"/>
                      <a:pt x="3808" y="141"/>
                      <a:pt x="3808" y="141"/>
                    </a:cubicBezTo>
                    <a:cubicBezTo>
                      <a:pt x="3809" y="139"/>
                      <a:pt x="3809" y="137"/>
                      <a:pt x="3810" y="135"/>
                    </a:cubicBezTo>
                    <a:cubicBezTo>
                      <a:pt x="3810" y="135"/>
                      <a:pt x="3810" y="135"/>
                      <a:pt x="3810" y="135"/>
                    </a:cubicBezTo>
                    <a:cubicBezTo>
                      <a:pt x="3810" y="137"/>
                      <a:pt x="3809" y="139"/>
                      <a:pt x="3808" y="141"/>
                    </a:cubicBezTo>
                    <a:close/>
                    <a:moveTo>
                      <a:pt x="3815" y="119"/>
                    </a:moveTo>
                    <a:cubicBezTo>
                      <a:pt x="3814" y="119"/>
                      <a:pt x="3814" y="118"/>
                      <a:pt x="3814" y="118"/>
                    </a:cubicBezTo>
                    <a:cubicBezTo>
                      <a:pt x="3814" y="116"/>
                      <a:pt x="3815" y="115"/>
                      <a:pt x="3815" y="113"/>
                    </a:cubicBezTo>
                    <a:cubicBezTo>
                      <a:pt x="3815" y="112"/>
                      <a:pt x="3815" y="112"/>
                      <a:pt x="3815" y="111"/>
                    </a:cubicBezTo>
                    <a:cubicBezTo>
                      <a:pt x="3816" y="112"/>
                      <a:pt x="3816" y="113"/>
                      <a:pt x="3816" y="115"/>
                    </a:cubicBezTo>
                    <a:cubicBezTo>
                      <a:pt x="3816" y="116"/>
                      <a:pt x="3815" y="118"/>
                      <a:pt x="3815" y="119"/>
                    </a:cubicBezTo>
                    <a:close/>
                    <a:moveTo>
                      <a:pt x="3822" y="136"/>
                    </a:moveTo>
                    <a:cubicBezTo>
                      <a:pt x="3821" y="135"/>
                      <a:pt x="3821" y="134"/>
                      <a:pt x="3820" y="133"/>
                    </a:cubicBezTo>
                    <a:cubicBezTo>
                      <a:pt x="3820" y="132"/>
                      <a:pt x="3820" y="132"/>
                      <a:pt x="3820" y="131"/>
                    </a:cubicBezTo>
                    <a:cubicBezTo>
                      <a:pt x="3821" y="133"/>
                      <a:pt x="3821" y="134"/>
                      <a:pt x="3822" y="136"/>
                    </a:cubicBezTo>
                    <a:cubicBezTo>
                      <a:pt x="3822" y="136"/>
                      <a:pt x="3822" y="136"/>
                      <a:pt x="3822" y="136"/>
                    </a:cubicBezTo>
                    <a:close/>
                    <a:moveTo>
                      <a:pt x="3836" y="118"/>
                    </a:moveTo>
                    <a:cubicBezTo>
                      <a:pt x="3836" y="117"/>
                      <a:pt x="3836" y="117"/>
                      <a:pt x="3836" y="117"/>
                    </a:cubicBezTo>
                    <a:cubicBezTo>
                      <a:pt x="3836" y="117"/>
                      <a:pt x="3836" y="117"/>
                      <a:pt x="3836" y="117"/>
                    </a:cubicBezTo>
                    <a:cubicBezTo>
                      <a:pt x="3836" y="118"/>
                      <a:pt x="3836" y="118"/>
                      <a:pt x="3836" y="118"/>
                    </a:cubicBezTo>
                    <a:close/>
                    <a:moveTo>
                      <a:pt x="3842" y="105"/>
                    </a:moveTo>
                    <a:cubicBezTo>
                      <a:pt x="3841" y="106"/>
                      <a:pt x="3840" y="107"/>
                      <a:pt x="3840" y="109"/>
                    </a:cubicBezTo>
                    <a:cubicBezTo>
                      <a:pt x="3839" y="107"/>
                      <a:pt x="3839" y="106"/>
                      <a:pt x="3839" y="104"/>
                    </a:cubicBezTo>
                    <a:cubicBezTo>
                      <a:pt x="3840" y="101"/>
                      <a:pt x="3841" y="98"/>
                      <a:pt x="3843" y="94"/>
                    </a:cubicBezTo>
                    <a:cubicBezTo>
                      <a:pt x="3842" y="98"/>
                      <a:pt x="3842" y="101"/>
                      <a:pt x="3842" y="105"/>
                    </a:cubicBezTo>
                    <a:close/>
                    <a:moveTo>
                      <a:pt x="3847" y="138"/>
                    </a:moveTo>
                    <a:cubicBezTo>
                      <a:pt x="3847" y="137"/>
                      <a:pt x="3847" y="136"/>
                      <a:pt x="3846" y="135"/>
                    </a:cubicBezTo>
                    <a:cubicBezTo>
                      <a:pt x="3846" y="133"/>
                      <a:pt x="3846" y="131"/>
                      <a:pt x="3846" y="129"/>
                    </a:cubicBezTo>
                    <a:cubicBezTo>
                      <a:pt x="3847" y="131"/>
                      <a:pt x="3847" y="133"/>
                      <a:pt x="3848" y="134"/>
                    </a:cubicBezTo>
                    <a:cubicBezTo>
                      <a:pt x="3848" y="135"/>
                      <a:pt x="3848" y="137"/>
                      <a:pt x="3847" y="138"/>
                    </a:cubicBezTo>
                    <a:close/>
                    <a:moveTo>
                      <a:pt x="3849" y="123"/>
                    </a:moveTo>
                    <a:cubicBezTo>
                      <a:pt x="3848" y="121"/>
                      <a:pt x="3847" y="118"/>
                      <a:pt x="3847" y="116"/>
                    </a:cubicBezTo>
                    <a:cubicBezTo>
                      <a:pt x="3848" y="112"/>
                      <a:pt x="3849" y="107"/>
                      <a:pt x="3850" y="103"/>
                    </a:cubicBezTo>
                    <a:cubicBezTo>
                      <a:pt x="3850" y="110"/>
                      <a:pt x="3849" y="117"/>
                      <a:pt x="3849" y="123"/>
                    </a:cubicBezTo>
                    <a:close/>
                    <a:moveTo>
                      <a:pt x="3854" y="69"/>
                    </a:moveTo>
                    <a:cubicBezTo>
                      <a:pt x="3856" y="72"/>
                      <a:pt x="3858" y="75"/>
                      <a:pt x="3859" y="79"/>
                    </a:cubicBezTo>
                    <a:cubicBezTo>
                      <a:pt x="3859" y="79"/>
                      <a:pt x="3859" y="79"/>
                      <a:pt x="3859" y="79"/>
                    </a:cubicBezTo>
                    <a:cubicBezTo>
                      <a:pt x="3857" y="76"/>
                      <a:pt x="3856" y="72"/>
                      <a:pt x="3854" y="69"/>
                    </a:cubicBezTo>
                    <a:cubicBezTo>
                      <a:pt x="3854" y="69"/>
                      <a:pt x="3854" y="69"/>
                      <a:pt x="3854" y="69"/>
                    </a:cubicBezTo>
                    <a:close/>
                    <a:moveTo>
                      <a:pt x="3854" y="74"/>
                    </a:moveTo>
                    <a:cubicBezTo>
                      <a:pt x="3855" y="76"/>
                      <a:pt x="3856" y="79"/>
                      <a:pt x="3857" y="81"/>
                    </a:cubicBezTo>
                    <a:cubicBezTo>
                      <a:pt x="3856" y="82"/>
                      <a:pt x="3855" y="83"/>
                      <a:pt x="3854" y="85"/>
                    </a:cubicBezTo>
                    <a:cubicBezTo>
                      <a:pt x="3854" y="81"/>
                      <a:pt x="3854" y="77"/>
                      <a:pt x="3854" y="74"/>
                    </a:cubicBezTo>
                    <a:close/>
                    <a:moveTo>
                      <a:pt x="3855" y="120"/>
                    </a:moveTo>
                    <a:cubicBezTo>
                      <a:pt x="3855" y="115"/>
                      <a:pt x="3855" y="111"/>
                      <a:pt x="3855" y="106"/>
                    </a:cubicBezTo>
                    <a:cubicBezTo>
                      <a:pt x="3856" y="109"/>
                      <a:pt x="3856" y="112"/>
                      <a:pt x="3857" y="114"/>
                    </a:cubicBezTo>
                    <a:cubicBezTo>
                      <a:pt x="3856" y="116"/>
                      <a:pt x="3856" y="118"/>
                      <a:pt x="3855" y="120"/>
                    </a:cubicBezTo>
                    <a:close/>
                    <a:moveTo>
                      <a:pt x="3858" y="109"/>
                    </a:moveTo>
                    <a:cubicBezTo>
                      <a:pt x="3857" y="107"/>
                      <a:pt x="3856" y="104"/>
                      <a:pt x="3855" y="102"/>
                    </a:cubicBezTo>
                    <a:cubicBezTo>
                      <a:pt x="3855" y="99"/>
                      <a:pt x="3855" y="97"/>
                      <a:pt x="3855" y="94"/>
                    </a:cubicBezTo>
                    <a:cubicBezTo>
                      <a:pt x="3856" y="98"/>
                      <a:pt x="3857" y="102"/>
                      <a:pt x="3859" y="107"/>
                    </a:cubicBezTo>
                    <a:cubicBezTo>
                      <a:pt x="3859" y="108"/>
                      <a:pt x="3858" y="108"/>
                      <a:pt x="3858" y="109"/>
                    </a:cubicBezTo>
                    <a:close/>
                    <a:moveTo>
                      <a:pt x="3862" y="96"/>
                    </a:moveTo>
                    <a:cubicBezTo>
                      <a:pt x="3861" y="98"/>
                      <a:pt x="3860" y="101"/>
                      <a:pt x="3860" y="104"/>
                    </a:cubicBezTo>
                    <a:cubicBezTo>
                      <a:pt x="3858" y="100"/>
                      <a:pt x="3856" y="96"/>
                      <a:pt x="3855" y="92"/>
                    </a:cubicBezTo>
                    <a:cubicBezTo>
                      <a:pt x="3855" y="92"/>
                      <a:pt x="3855" y="92"/>
                      <a:pt x="3855" y="92"/>
                    </a:cubicBezTo>
                    <a:cubicBezTo>
                      <a:pt x="3856" y="89"/>
                      <a:pt x="3857" y="86"/>
                      <a:pt x="3859" y="84"/>
                    </a:cubicBezTo>
                    <a:cubicBezTo>
                      <a:pt x="3860" y="87"/>
                      <a:pt x="3861" y="90"/>
                      <a:pt x="3862" y="93"/>
                    </a:cubicBezTo>
                    <a:cubicBezTo>
                      <a:pt x="3862" y="94"/>
                      <a:pt x="3862" y="95"/>
                      <a:pt x="3862" y="96"/>
                    </a:cubicBezTo>
                    <a:close/>
                    <a:moveTo>
                      <a:pt x="3863" y="90"/>
                    </a:moveTo>
                    <a:cubicBezTo>
                      <a:pt x="3862" y="87"/>
                      <a:pt x="3861" y="84"/>
                      <a:pt x="3860" y="82"/>
                    </a:cubicBezTo>
                    <a:cubicBezTo>
                      <a:pt x="3860" y="81"/>
                      <a:pt x="3860" y="81"/>
                      <a:pt x="3860" y="81"/>
                    </a:cubicBezTo>
                    <a:cubicBezTo>
                      <a:pt x="3861" y="83"/>
                      <a:pt x="3862" y="86"/>
                      <a:pt x="3863" y="89"/>
                    </a:cubicBezTo>
                    <a:cubicBezTo>
                      <a:pt x="3863" y="89"/>
                      <a:pt x="3863" y="89"/>
                      <a:pt x="3863" y="90"/>
                    </a:cubicBezTo>
                    <a:close/>
                    <a:moveTo>
                      <a:pt x="3861" y="79"/>
                    </a:moveTo>
                    <a:cubicBezTo>
                      <a:pt x="3862" y="78"/>
                      <a:pt x="3863" y="77"/>
                      <a:pt x="3863" y="76"/>
                    </a:cubicBezTo>
                    <a:cubicBezTo>
                      <a:pt x="3864" y="78"/>
                      <a:pt x="3864" y="79"/>
                      <a:pt x="3865" y="80"/>
                    </a:cubicBezTo>
                    <a:cubicBezTo>
                      <a:pt x="3865" y="82"/>
                      <a:pt x="3864" y="84"/>
                      <a:pt x="3864" y="85"/>
                    </a:cubicBezTo>
                    <a:cubicBezTo>
                      <a:pt x="3863" y="83"/>
                      <a:pt x="3862" y="81"/>
                      <a:pt x="3861" y="79"/>
                    </a:cubicBezTo>
                    <a:close/>
                    <a:moveTo>
                      <a:pt x="3864" y="116"/>
                    </a:moveTo>
                    <a:cubicBezTo>
                      <a:pt x="3864" y="111"/>
                      <a:pt x="3865" y="106"/>
                      <a:pt x="3865" y="102"/>
                    </a:cubicBezTo>
                    <a:cubicBezTo>
                      <a:pt x="3866" y="105"/>
                      <a:pt x="3867" y="108"/>
                      <a:pt x="3868" y="111"/>
                    </a:cubicBezTo>
                    <a:cubicBezTo>
                      <a:pt x="3867" y="113"/>
                      <a:pt x="3866" y="116"/>
                      <a:pt x="3865" y="118"/>
                    </a:cubicBezTo>
                    <a:cubicBezTo>
                      <a:pt x="3865" y="117"/>
                      <a:pt x="3864" y="117"/>
                      <a:pt x="3864" y="116"/>
                    </a:cubicBezTo>
                    <a:close/>
                    <a:moveTo>
                      <a:pt x="3869" y="130"/>
                    </a:moveTo>
                    <a:cubicBezTo>
                      <a:pt x="3868" y="128"/>
                      <a:pt x="3868" y="127"/>
                      <a:pt x="3867" y="125"/>
                    </a:cubicBezTo>
                    <a:cubicBezTo>
                      <a:pt x="3868" y="123"/>
                      <a:pt x="3868" y="122"/>
                      <a:pt x="3869" y="120"/>
                    </a:cubicBezTo>
                    <a:cubicBezTo>
                      <a:pt x="3869" y="122"/>
                      <a:pt x="3869" y="124"/>
                      <a:pt x="3869" y="127"/>
                    </a:cubicBezTo>
                    <a:cubicBezTo>
                      <a:pt x="3869" y="128"/>
                      <a:pt x="3869" y="129"/>
                      <a:pt x="3869" y="130"/>
                    </a:cubicBezTo>
                    <a:close/>
                    <a:moveTo>
                      <a:pt x="3871" y="105"/>
                    </a:moveTo>
                    <a:cubicBezTo>
                      <a:pt x="3869" y="100"/>
                      <a:pt x="3868" y="95"/>
                      <a:pt x="3866" y="91"/>
                    </a:cubicBezTo>
                    <a:cubicBezTo>
                      <a:pt x="3866" y="89"/>
                      <a:pt x="3866" y="87"/>
                      <a:pt x="3866" y="85"/>
                    </a:cubicBezTo>
                    <a:cubicBezTo>
                      <a:pt x="3869" y="91"/>
                      <a:pt x="3870" y="97"/>
                      <a:pt x="3872" y="103"/>
                    </a:cubicBezTo>
                    <a:cubicBezTo>
                      <a:pt x="3871" y="104"/>
                      <a:pt x="3871" y="105"/>
                      <a:pt x="3871" y="105"/>
                    </a:cubicBezTo>
                    <a:close/>
                    <a:moveTo>
                      <a:pt x="3872" y="111"/>
                    </a:moveTo>
                    <a:cubicBezTo>
                      <a:pt x="3872" y="110"/>
                      <a:pt x="3872" y="110"/>
                      <a:pt x="3872" y="109"/>
                    </a:cubicBezTo>
                    <a:cubicBezTo>
                      <a:pt x="3872" y="109"/>
                      <a:pt x="3872" y="108"/>
                      <a:pt x="3873" y="107"/>
                    </a:cubicBezTo>
                    <a:cubicBezTo>
                      <a:pt x="3873" y="108"/>
                      <a:pt x="3873" y="109"/>
                      <a:pt x="3873" y="109"/>
                    </a:cubicBezTo>
                    <a:cubicBezTo>
                      <a:pt x="3873" y="110"/>
                      <a:pt x="3873" y="110"/>
                      <a:pt x="3872" y="111"/>
                    </a:cubicBezTo>
                    <a:close/>
                    <a:moveTo>
                      <a:pt x="3883" y="94"/>
                    </a:moveTo>
                    <a:cubicBezTo>
                      <a:pt x="3883" y="95"/>
                      <a:pt x="3883" y="95"/>
                      <a:pt x="3884" y="96"/>
                    </a:cubicBezTo>
                    <a:cubicBezTo>
                      <a:pt x="3883" y="97"/>
                      <a:pt x="3883" y="97"/>
                      <a:pt x="3883" y="98"/>
                    </a:cubicBezTo>
                    <a:cubicBezTo>
                      <a:pt x="3883" y="96"/>
                      <a:pt x="3883" y="95"/>
                      <a:pt x="3883" y="94"/>
                    </a:cubicBezTo>
                    <a:close/>
                    <a:moveTo>
                      <a:pt x="3885" y="109"/>
                    </a:moveTo>
                    <a:cubicBezTo>
                      <a:pt x="3884" y="106"/>
                      <a:pt x="3884" y="104"/>
                      <a:pt x="3883" y="102"/>
                    </a:cubicBezTo>
                    <a:cubicBezTo>
                      <a:pt x="3883" y="101"/>
                      <a:pt x="3883" y="99"/>
                      <a:pt x="3883" y="98"/>
                    </a:cubicBezTo>
                    <a:cubicBezTo>
                      <a:pt x="3883" y="98"/>
                      <a:pt x="3884" y="97"/>
                      <a:pt x="3884" y="97"/>
                    </a:cubicBezTo>
                    <a:cubicBezTo>
                      <a:pt x="3884" y="98"/>
                      <a:pt x="3885" y="100"/>
                      <a:pt x="3885" y="102"/>
                    </a:cubicBezTo>
                    <a:cubicBezTo>
                      <a:pt x="3885" y="104"/>
                      <a:pt x="3885" y="107"/>
                      <a:pt x="3885" y="109"/>
                    </a:cubicBezTo>
                    <a:close/>
                    <a:moveTo>
                      <a:pt x="3887" y="84"/>
                    </a:moveTo>
                    <a:cubicBezTo>
                      <a:pt x="3886" y="89"/>
                      <a:pt x="3886" y="94"/>
                      <a:pt x="3886" y="98"/>
                    </a:cubicBezTo>
                    <a:cubicBezTo>
                      <a:pt x="3885" y="97"/>
                      <a:pt x="3885" y="96"/>
                      <a:pt x="3884" y="95"/>
                    </a:cubicBezTo>
                    <a:cubicBezTo>
                      <a:pt x="3885" y="94"/>
                      <a:pt x="3886" y="92"/>
                      <a:pt x="3886" y="91"/>
                    </a:cubicBezTo>
                    <a:cubicBezTo>
                      <a:pt x="3886" y="92"/>
                      <a:pt x="3885" y="94"/>
                      <a:pt x="3884" y="95"/>
                    </a:cubicBezTo>
                    <a:cubicBezTo>
                      <a:pt x="3884" y="94"/>
                      <a:pt x="3883" y="93"/>
                      <a:pt x="3883" y="92"/>
                    </a:cubicBezTo>
                    <a:cubicBezTo>
                      <a:pt x="3883" y="90"/>
                      <a:pt x="3883" y="88"/>
                      <a:pt x="3883" y="85"/>
                    </a:cubicBezTo>
                    <a:cubicBezTo>
                      <a:pt x="3883" y="85"/>
                      <a:pt x="3883" y="85"/>
                      <a:pt x="3883" y="85"/>
                    </a:cubicBezTo>
                    <a:cubicBezTo>
                      <a:pt x="3883" y="85"/>
                      <a:pt x="3883" y="85"/>
                      <a:pt x="3883" y="85"/>
                    </a:cubicBezTo>
                    <a:cubicBezTo>
                      <a:pt x="3882" y="75"/>
                      <a:pt x="3882" y="65"/>
                      <a:pt x="3882" y="56"/>
                    </a:cubicBezTo>
                    <a:cubicBezTo>
                      <a:pt x="3885" y="58"/>
                      <a:pt x="3887" y="61"/>
                      <a:pt x="3890" y="63"/>
                    </a:cubicBezTo>
                    <a:cubicBezTo>
                      <a:pt x="3889" y="69"/>
                      <a:pt x="3888" y="76"/>
                      <a:pt x="3887" y="84"/>
                    </a:cubicBezTo>
                    <a:cubicBezTo>
                      <a:pt x="3887" y="82"/>
                      <a:pt x="3886" y="81"/>
                      <a:pt x="3886" y="79"/>
                    </a:cubicBezTo>
                    <a:cubicBezTo>
                      <a:pt x="3886" y="81"/>
                      <a:pt x="3887" y="83"/>
                      <a:pt x="3887" y="84"/>
                    </a:cubicBezTo>
                    <a:close/>
                    <a:moveTo>
                      <a:pt x="3888" y="139"/>
                    </a:moveTo>
                    <a:cubicBezTo>
                      <a:pt x="3888" y="134"/>
                      <a:pt x="3888" y="128"/>
                      <a:pt x="3888" y="121"/>
                    </a:cubicBezTo>
                    <a:cubicBezTo>
                      <a:pt x="3888" y="125"/>
                      <a:pt x="3888" y="129"/>
                      <a:pt x="3889" y="133"/>
                    </a:cubicBezTo>
                    <a:cubicBezTo>
                      <a:pt x="3889" y="135"/>
                      <a:pt x="3889" y="137"/>
                      <a:pt x="3888" y="139"/>
                    </a:cubicBezTo>
                    <a:close/>
                    <a:moveTo>
                      <a:pt x="3888" y="104"/>
                    </a:moveTo>
                    <a:cubicBezTo>
                      <a:pt x="3888" y="102"/>
                      <a:pt x="3888" y="99"/>
                      <a:pt x="3889" y="96"/>
                    </a:cubicBezTo>
                    <a:cubicBezTo>
                      <a:pt x="3889" y="100"/>
                      <a:pt x="3889" y="104"/>
                      <a:pt x="3889" y="107"/>
                    </a:cubicBezTo>
                    <a:cubicBezTo>
                      <a:pt x="3889" y="106"/>
                      <a:pt x="3889" y="105"/>
                      <a:pt x="3888" y="104"/>
                    </a:cubicBezTo>
                    <a:close/>
                    <a:moveTo>
                      <a:pt x="3900" y="85"/>
                    </a:moveTo>
                    <a:cubicBezTo>
                      <a:pt x="3899" y="90"/>
                      <a:pt x="3898" y="96"/>
                      <a:pt x="3897" y="103"/>
                    </a:cubicBezTo>
                    <a:cubicBezTo>
                      <a:pt x="3897" y="101"/>
                      <a:pt x="3897" y="100"/>
                      <a:pt x="3896" y="99"/>
                    </a:cubicBezTo>
                    <a:cubicBezTo>
                      <a:pt x="3896" y="96"/>
                      <a:pt x="3895" y="93"/>
                      <a:pt x="3894" y="90"/>
                    </a:cubicBezTo>
                    <a:cubicBezTo>
                      <a:pt x="3895" y="93"/>
                      <a:pt x="3895" y="96"/>
                      <a:pt x="3895" y="99"/>
                    </a:cubicBezTo>
                    <a:cubicBezTo>
                      <a:pt x="3895" y="104"/>
                      <a:pt x="3894" y="112"/>
                      <a:pt x="3894" y="120"/>
                    </a:cubicBezTo>
                    <a:cubicBezTo>
                      <a:pt x="3893" y="110"/>
                      <a:pt x="3891" y="100"/>
                      <a:pt x="3889" y="91"/>
                    </a:cubicBezTo>
                    <a:cubicBezTo>
                      <a:pt x="3890" y="81"/>
                      <a:pt x="3891" y="72"/>
                      <a:pt x="3891" y="65"/>
                    </a:cubicBezTo>
                    <a:cubicBezTo>
                      <a:pt x="3895" y="69"/>
                      <a:pt x="3898" y="74"/>
                      <a:pt x="3900" y="79"/>
                    </a:cubicBezTo>
                    <a:cubicBezTo>
                      <a:pt x="3900" y="81"/>
                      <a:pt x="3900" y="83"/>
                      <a:pt x="3900" y="85"/>
                    </a:cubicBezTo>
                    <a:close/>
                    <a:moveTo>
                      <a:pt x="3900" y="75"/>
                    </a:moveTo>
                    <a:cubicBezTo>
                      <a:pt x="3900" y="75"/>
                      <a:pt x="3900" y="75"/>
                      <a:pt x="3900" y="75"/>
                    </a:cubicBezTo>
                    <a:cubicBezTo>
                      <a:pt x="3900" y="73"/>
                      <a:pt x="3900" y="72"/>
                      <a:pt x="3899" y="70"/>
                    </a:cubicBezTo>
                    <a:cubicBezTo>
                      <a:pt x="3899" y="70"/>
                      <a:pt x="3900" y="72"/>
                      <a:pt x="3900" y="75"/>
                    </a:cubicBezTo>
                    <a:cubicBezTo>
                      <a:pt x="3897" y="71"/>
                      <a:pt x="3895" y="67"/>
                      <a:pt x="3891" y="64"/>
                    </a:cubicBezTo>
                    <a:cubicBezTo>
                      <a:pt x="3892" y="60"/>
                      <a:pt x="3892" y="57"/>
                      <a:pt x="3893" y="54"/>
                    </a:cubicBezTo>
                    <a:cubicBezTo>
                      <a:pt x="3896" y="58"/>
                      <a:pt x="3899" y="62"/>
                      <a:pt x="3901" y="65"/>
                    </a:cubicBezTo>
                    <a:cubicBezTo>
                      <a:pt x="3901" y="68"/>
                      <a:pt x="3900" y="71"/>
                      <a:pt x="3900" y="75"/>
                    </a:cubicBezTo>
                    <a:close/>
                    <a:moveTo>
                      <a:pt x="3904" y="117"/>
                    </a:moveTo>
                    <a:cubicBezTo>
                      <a:pt x="3903" y="119"/>
                      <a:pt x="3902" y="122"/>
                      <a:pt x="3902" y="125"/>
                    </a:cubicBezTo>
                    <a:cubicBezTo>
                      <a:pt x="3902" y="124"/>
                      <a:pt x="3902" y="123"/>
                      <a:pt x="3902" y="122"/>
                    </a:cubicBezTo>
                    <a:cubicBezTo>
                      <a:pt x="3902" y="110"/>
                      <a:pt x="3902" y="98"/>
                      <a:pt x="3903" y="87"/>
                    </a:cubicBezTo>
                    <a:cubicBezTo>
                      <a:pt x="3904" y="92"/>
                      <a:pt x="3905" y="98"/>
                      <a:pt x="3906" y="103"/>
                    </a:cubicBezTo>
                    <a:cubicBezTo>
                      <a:pt x="3905" y="108"/>
                      <a:pt x="3904" y="112"/>
                      <a:pt x="3904" y="117"/>
                    </a:cubicBezTo>
                    <a:close/>
                    <a:moveTo>
                      <a:pt x="3907" y="89"/>
                    </a:moveTo>
                    <a:cubicBezTo>
                      <a:pt x="3906" y="86"/>
                      <a:pt x="3904" y="83"/>
                      <a:pt x="3903" y="80"/>
                    </a:cubicBezTo>
                    <a:cubicBezTo>
                      <a:pt x="3903" y="76"/>
                      <a:pt x="3903" y="72"/>
                      <a:pt x="3903" y="68"/>
                    </a:cubicBezTo>
                    <a:cubicBezTo>
                      <a:pt x="3905" y="71"/>
                      <a:pt x="3907" y="74"/>
                      <a:pt x="3909" y="78"/>
                    </a:cubicBezTo>
                    <a:cubicBezTo>
                      <a:pt x="3908" y="81"/>
                      <a:pt x="3908" y="85"/>
                      <a:pt x="3907" y="89"/>
                    </a:cubicBezTo>
                    <a:close/>
                    <a:moveTo>
                      <a:pt x="3912" y="96"/>
                    </a:moveTo>
                    <a:cubicBezTo>
                      <a:pt x="3912" y="97"/>
                      <a:pt x="3911" y="98"/>
                      <a:pt x="3911" y="99"/>
                    </a:cubicBezTo>
                    <a:cubicBezTo>
                      <a:pt x="3910" y="98"/>
                      <a:pt x="3910" y="97"/>
                      <a:pt x="3910" y="96"/>
                    </a:cubicBezTo>
                    <a:cubicBezTo>
                      <a:pt x="3910" y="91"/>
                      <a:pt x="3910" y="86"/>
                      <a:pt x="3910" y="80"/>
                    </a:cubicBezTo>
                    <a:cubicBezTo>
                      <a:pt x="3911" y="83"/>
                      <a:pt x="3912" y="86"/>
                      <a:pt x="3913" y="88"/>
                    </a:cubicBezTo>
                    <a:cubicBezTo>
                      <a:pt x="3913" y="91"/>
                      <a:pt x="3913" y="93"/>
                      <a:pt x="3912" y="96"/>
                    </a:cubicBezTo>
                    <a:close/>
                    <a:moveTo>
                      <a:pt x="3934" y="105"/>
                    </a:moveTo>
                    <a:cubicBezTo>
                      <a:pt x="3933" y="103"/>
                      <a:pt x="3933" y="102"/>
                      <a:pt x="3932" y="101"/>
                    </a:cubicBezTo>
                    <a:cubicBezTo>
                      <a:pt x="3934" y="96"/>
                      <a:pt x="3935" y="92"/>
                      <a:pt x="3936" y="89"/>
                    </a:cubicBezTo>
                    <a:cubicBezTo>
                      <a:pt x="3936" y="89"/>
                      <a:pt x="3937" y="89"/>
                      <a:pt x="3937" y="90"/>
                    </a:cubicBezTo>
                    <a:cubicBezTo>
                      <a:pt x="3936" y="95"/>
                      <a:pt x="3935" y="100"/>
                      <a:pt x="3934" y="105"/>
                    </a:cubicBezTo>
                    <a:close/>
                    <a:moveTo>
                      <a:pt x="3950" y="81"/>
                    </a:moveTo>
                    <a:cubicBezTo>
                      <a:pt x="3950" y="81"/>
                      <a:pt x="3950" y="81"/>
                      <a:pt x="3951" y="81"/>
                    </a:cubicBezTo>
                    <a:cubicBezTo>
                      <a:pt x="3950" y="81"/>
                      <a:pt x="3950" y="81"/>
                      <a:pt x="3950" y="81"/>
                    </a:cubicBezTo>
                    <a:cubicBezTo>
                      <a:pt x="3950" y="81"/>
                      <a:pt x="3950" y="81"/>
                      <a:pt x="3950" y="81"/>
                    </a:cubicBezTo>
                    <a:close/>
                    <a:moveTo>
                      <a:pt x="3950" y="88"/>
                    </a:moveTo>
                    <a:cubicBezTo>
                      <a:pt x="3950" y="89"/>
                      <a:pt x="3950" y="89"/>
                      <a:pt x="3950" y="89"/>
                    </a:cubicBezTo>
                    <a:cubicBezTo>
                      <a:pt x="3950" y="90"/>
                      <a:pt x="3950" y="91"/>
                      <a:pt x="3949" y="91"/>
                    </a:cubicBezTo>
                    <a:cubicBezTo>
                      <a:pt x="3950" y="90"/>
                      <a:pt x="3950" y="89"/>
                      <a:pt x="3950" y="88"/>
                    </a:cubicBezTo>
                    <a:close/>
                    <a:moveTo>
                      <a:pt x="3941" y="122"/>
                    </a:moveTo>
                    <a:cubicBezTo>
                      <a:pt x="3941" y="122"/>
                      <a:pt x="3941" y="123"/>
                      <a:pt x="3941" y="123"/>
                    </a:cubicBezTo>
                    <a:cubicBezTo>
                      <a:pt x="3941" y="123"/>
                      <a:pt x="3941" y="123"/>
                      <a:pt x="3941" y="123"/>
                    </a:cubicBezTo>
                    <a:cubicBezTo>
                      <a:pt x="3941" y="123"/>
                      <a:pt x="3941" y="122"/>
                      <a:pt x="3941" y="122"/>
                    </a:cubicBezTo>
                    <a:cubicBezTo>
                      <a:pt x="3941" y="120"/>
                      <a:pt x="3942" y="118"/>
                      <a:pt x="3942" y="115"/>
                    </a:cubicBezTo>
                    <a:cubicBezTo>
                      <a:pt x="3942" y="115"/>
                      <a:pt x="3942" y="115"/>
                      <a:pt x="3942" y="115"/>
                    </a:cubicBezTo>
                    <a:cubicBezTo>
                      <a:pt x="3942" y="116"/>
                      <a:pt x="3942" y="117"/>
                      <a:pt x="3942" y="118"/>
                    </a:cubicBezTo>
                    <a:cubicBezTo>
                      <a:pt x="3942" y="119"/>
                      <a:pt x="3941" y="121"/>
                      <a:pt x="3941" y="122"/>
                    </a:cubicBezTo>
                    <a:close/>
                    <a:moveTo>
                      <a:pt x="3943" y="70"/>
                    </a:moveTo>
                    <a:cubicBezTo>
                      <a:pt x="3946" y="73"/>
                      <a:pt x="3948" y="76"/>
                      <a:pt x="3949" y="79"/>
                    </a:cubicBezTo>
                    <a:cubicBezTo>
                      <a:pt x="3949" y="81"/>
                      <a:pt x="3949" y="82"/>
                      <a:pt x="3948" y="84"/>
                    </a:cubicBezTo>
                    <a:cubicBezTo>
                      <a:pt x="3948" y="84"/>
                      <a:pt x="3948" y="84"/>
                      <a:pt x="3948" y="84"/>
                    </a:cubicBezTo>
                    <a:cubicBezTo>
                      <a:pt x="3948" y="82"/>
                      <a:pt x="3947" y="81"/>
                      <a:pt x="3946" y="79"/>
                    </a:cubicBezTo>
                    <a:cubicBezTo>
                      <a:pt x="3947" y="81"/>
                      <a:pt x="3947" y="83"/>
                      <a:pt x="3948" y="84"/>
                    </a:cubicBezTo>
                    <a:cubicBezTo>
                      <a:pt x="3946" y="87"/>
                      <a:pt x="3945" y="90"/>
                      <a:pt x="3943" y="93"/>
                    </a:cubicBezTo>
                    <a:cubicBezTo>
                      <a:pt x="3944" y="85"/>
                      <a:pt x="3944" y="77"/>
                      <a:pt x="3943" y="70"/>
                    </a:cubicBezTo>
                    <a:close/>
                    <a:moveTo>
                      <a:pt x="3946" y="98"/>
                    </a:moveTo>
                    <a:cubicBezTo>
                      <a:pt x="3946" y="98"/>
                      <a:pt x="3946" y="97"/>
                      <a:pt x="3945" y="96"/>
                    </a:cubicBezTo>
                    <a:cubicBezTo>
                      <a:pt x="3946" y="97"/>
                      <a:pt x="3946" y="98"/>
                      <a:pt x="3946" y="98"/>
                    </a:cubicBezTo>
                    <a:cubicBezTo>
                      <a:pt x="3946" y="99"/>
                      <a:pt x="3946" y="100"/>
                      <a:pt x="3945" y="100"/>
                    </a:cubicBezTo>
                    <a:cubicBezTo>
                      <a:pt x="3945" y="99"/>
                      <a:pt x="3945" y="98"/>
                      <a:pt x="3944" y="97"/>
                    </a:cubicBezTo>
                    <a:cubicBezTo>
                      <a:pt x="3945" y="95"/>
                      <a:pt x="3946" y="93"/>
                      <a:pt x="3947" y="90"/>
                    </a:cubicBezTo>
                    <a:cubicBezTo>
                      <a:pt x="3947" y="93"/>
                      <a:pt x="3946" y="96"/>
                      <a:pt x="3946" y="98"/>
                    </a:cubicBezTo>
                    <a:close/>
                    <a:moveTo>
                      <a:pt x="3953" y="100"/>
                    </a:moveTo>
                    <a:cubicBezTo>
                      <a:pt x="3951" y="104"/>
                      <a:pt x="3950" y="107"/>
                      <a:pt x="3948" y="110"/>
                    </a:cubicBezTo>
                    <a:cubicBezTo>
                      <a:pt x="3948" y="110"/>
                      <a:pt x="3948" y="109"/>
                      <a:pt x="3948" y="109"/>
                    </a:cubicBezTo>
                    <a:cubicBezTo>
                      <a:pt x="3948" y="106"/>
                      <a:pt x="3949" y="102"/>
                      <a:pt x="3949" y="99"/>
                    </a:cubicBezTo>
                    <a:cubicBezTo>
                      <a:pt x="3950" y="95"/>
                      <a:pt x="3950" y="92"/>
                      <a:pt x="3950" y="90"/>
                    </a:cubicBezTo>
                    <a:cubicBezTo>
                      <a:pt x="3951" y="93"/>
                      <a:pt x="3952" y="96"/>
                      <a:pt x="3953" y="100"/>
                    </a:cubicBezTo>
                    <a:cubicBezTo>
                      <a:pt x="3953" y="100"/>
                      <a:pt x="3953" y="100"/>
                      <a:pt x="3953" y="100"/>
                    </a:cubicBezTo>
                    <a:close/>
                    <a:moveTo>
                      <a:pt x="3953" y="97"/>
                    </a:moveTo>
                    <a:cubicBezTo>
                      <a:pt x="3952" y="95"/>
                      <a:pt x="3951" y="92"/>
                      <a:pt x="3950" y="89"/>
                    </a:cubicBezTo>
                    <a:cubicBezTo>
                      <a:pt x="3950" y="89"/>
                      <a:pt x="3950" y="89"/>
                      <a:pt x="3950" y="88"/>
                    </a:cubicBezTo>
                    <a:cubicBezTo>
                      <a:pt x="3950" y="89"/>
                      <a:pt x="3950" y="89"/>
                      <a:pt x="3950" y="89"/>
                    </a:cubicBezTo>
                    <a:cubicBezTo>
                      <a:pt x="3950" y="89"/>
                      <a:pt x="3950" y="88"/>
                      <a:pt x="3950" y="88"/>
                    </a:cubicBezTo>
                    <a:cubicBezTo>
                      <a:pt x="3950" y="87"/>
                      <a:pt x="3950" y="86"/>
                      <a:pt x="3950" y="85"/>
                    </a:cubicBezTo>
                    <a:cubicBezTo>
                      <a:pt x="3950" y="84"/>
                      <a:pt x="3951" y="83"/>
                      <a:pt x="3951" y="82"/>
                    </a:cubicBezTo>
                    <a:cubicBezTo>
                      <a:pt x="3952" y="84"/>
                      <a:pt x="3953" y="86"/>
                      <a:pt x="3954" y="88"/>
                    </a:cubicBezTo>
                    <a:cubicBezTo>
                      <a:pt x="3954" y="91"/>
                      <a:pt x="3954" y="94"/>
                      <a:pt x="3953" y="97"/>
                    </a:cubicBezTo>
                    <a:close/>
                    <a:moveTo>
                      <a:pt x="3955" y="135"/>
                    </a:moveTo>
                    <a:cubicBezTo>
                      <a:pt x="3955" y="136"/>
                      <a:pt x="3955" y="137"/>
                      <a:pt x="3955" y="138"/>
                    </a:cubicBezTo>
                    <a:cubicBezTo>
                      <a:pt x="3955" y="137"/>
                      <a:pt x="3955" y="136"/>
                      <a:pt x="3955" y="135"/>
                    </a:cubicBezTo>
                    <a:cubicBezTo>
                      <a:pt x="3955" y="135"/>
                      <a:pt x="3955" y="135"/>
                      <a:pt x="3955" y="135"/>
                    </a:cubicBezTo>
                    <a:close/>
                    <a:moveTo>
                      <a:pt x="3955" y="83"/>
                    </a:moveTo>
                    <a:cubicBezTo>
                      <a:pt x="3954" y="82"/>
                      <a:pt x="3953" y="81"/>
                      <a:pt x="3953" y="80"/>
                    </a:cubicBezTo>
                    <a:cubicBezTo>
                      <a:pt x="3954" y="78"/>
                      <a:pt x="3955" y="77"/>
                      <a:pt x="3956" y="75"/>
                    </a:cubicBezTo>
                    <a:cubicBezTo>
                      <a:pt x="3955" y="78"/>
                      <a:pt x="3955" y="81"/>
                      <a:pt x="3955" y="83"/>
                    </a:cubicBezTo>
                    <a:close/>
                    <a:moveTo>
                      <a:pt x="3956" y="74"/>
                    </a:moveTo>
                    <a:cubicBezTo>
                      <a:pt x="3954" y="76"/>
                      <a:pt x="3953" y="77"/>
                      <a:pt x="3952" y="79"/>
                    </a:cubicBezTo>
                    <a:cubicBezTo>
                      <a:pt x="3951" y="78"/>
                      <a:pt x="3951" y="78"/>
                      <a:pt x="3951" y="77"/>
                    </a:cubicBezTo>
                    <a:cubicBezTo>
                      <a:pt x="3951" y="72"/>
                      <a:pt x="3951" y="67"/>
                      <a:pt x="3952" y="65"/>
                    </a:cubicBezTo>
                    <a:cubicBezTo>
                      <a:pt x="3953" y="67"/>
                      <a:pt x="3954" y="70"/>
                      <a:pt x="3956" y="72"/>
                    </a:cubicBezTo>
                    <a:cubicBezTo>
                      <a:pt x="3956" y="73"/>
                      <a:pt x="3956" y="73"/>
                      <a:pt x="3956" y="74"/>
                    </a:cubicBezTo>
                    <a:close/>
                    <a:moveTo>
                      <a:pt x="3958" y="75"/>
                    </a:moveTo>
                    <a:cubicBezTo>
                      <a:pt x="3959" y="78"/>
                      <a:pt x="3961" y="81"/>
                      <a:pt x="3963" y="84"/>
                    </a:cubicBezTo>
                    <a:cubicBezTo>
                      <a:pt x="3961" y="86"/>
                      <a:pt x="3960" y="88"/>
                      <a:pt x="3959" y="90"/>
                    </a:cubicBezTo>
                    <a:cubicBezTo>
                      <a:pt x="3959" y="89"/>
                      <a:pt x="3958" y="89"/>
                      <a:pt x="3958" y="89"/>
                    </a:cubicBezTo>
                    <a:cubicBezTo>
                      <a:pt x="3958" y="84"/>
                      <a:pt x="3958" y="79"/>
                      <a:pt x="3958" y="75"/>
                    </a:cubicBezTo>
                    <a:close/>
                    <a:moveTo>
                      <a:pt x="3960" y="110"/>
                    </a:moveTo>
                    <a:cubicBezTo>
                      <a:pt x="3960" y="107"/>
                      <a:pt x="3959" y="104"/>
                      <a:pt x="3958" y="101"/>
                    </a:cubicBezTo>
                    <a:cubicBezTo>
                      <a:pt x="3958" y="100"/>
                      <a:pt x="3958" y="100"/>
                      <a:pt x="3958" y="100"/>
                    </a:cubicBezTo>
                    <a:cubicBezTo>
                      <a:pt x="3958" y="100"/>
                      <a:pt x="3959" y="99"/>
                      <a:pt x="3959" y="99"/>
                    </a:cubicBezTo>
                    <a:cubicBezTo>
                      <a:pt x="3960" y="101"/>
                      <a:pt x="3960" y="104"/>
                      <a:pt x="3961" y="106"/>
                    </a:cubicBezTo>
                    <a:cubicBezTo>
                      <a:pt x="3961" y="108"/>
                      <a:pt x="3961" y="109"/>
                      <a:pt x="3960" y="110"/>
                    </a:cubicBezTo>
                    <a:close/>
                    <a:moveTo>
                      <a:pt x="3961" y="93"/>
                    </a:moveTo>
                    <a:cubicBezTo>
                      <a:pt x="3962" y="91"/>
                      <a:pt x="3963" y="88"/>
                      <a:pt x="3964" y="86"/>
                    </a:cubicBezTo>
                    <a:cubicBezTo>
                      <a:pt x="3964" y="87"/>
                      <a:pt x="3965" y="87"/>
                      <a:pt x="3965" y="88"/>
                    </a:cubicBezTo>
                    <a:cubicBezTo>
                      <a:pt x="3964" y="91"/>
                      <a:pt x="3964" y="94"/>
                      <a:pt x="3963" y="97"/>
                    </a:cubicBezTo>
                    <a:cubicBezTo>
                      <a:pt x="3962" y="96"/>
                      <a:pt x="3961" y="95"/>
                      <a:pt x="3961" y="93"/>
                    </a:cubicBezTo>
                    <a:close/>
                    <a:moveTo>
                      <a:pt x="3964" y="130"/>
                    </a:moveTo>
                    <a:cubicBezTo>
                      <a:pt x="3964" y="129"/>
                      <a:pt x="3964" y="128"/>
                      <a:pt x="3964" y="126"/>
                    </a:cubicBezTo>
                    <a:cubicBezTo>
                      <a:pt x="3964" y="124"/>
                      <a:pt x="3964" y="121"/>
                      <a:pt x="3965" y="119"/>
                    </a:cubicBezTo>
                    <a:cubicBezTo>
                      <a:pt x="3965" y="120"/>
                      <a:pt x="3966" y="122"/>
                      <a:pt x="3966" y="124"/>
                    </a:cubicBezTo>
                    <a:cubicBezTo>
                      <a:pt x="3965" y="126"/>
                      <a:pt x="3965" y="128"/>
                      <a:pt x="3964" y="130"/>
                    </a:cubicBezTo>
                    <a:close/>
                    <a:moveTo>
                      <a:pt x="3968" y="108"/>
                    </a:moveTo>
                    <a:cubicBezTo>
                      <a:pt x="3968" y="107"/>
                      <a:pt x="3967" y="106"/>
                      <a:pt x="3967" y="105"/>
                    </a:cubicBezTo>
                    <a:cubicBezTo>
                      <a:pt x="3967" y="102"/>
                      <a:pt x="3968" y="99"/>
                      <a:pt x="3969" y="96"/>
                    </a:cubicBezTo>
                    <a:cubicBezTo>
                      <a:pt x="3969" y="96"/>
                      <a:pt x="3969" y="97"/>
                      <a:pt x="3969" y="97"/>
                    </a:cubicBezTo>
                    <a:cubicBezTo>
                      <a:pt x="3969" y="101"/>
                      <a:pt x="3968" y="105"/>
                      <a:pt x="3968" y="108"/>
                    </a:cubicBezTo>
                    <a:close/>
                    <a:moveTo>
                      <a:pt x="3970" y="86"/>
                    </a:moveTo>
                    <a:cubicBezTo>
                      <a:pt x="3970" y="86"/>
                      <a:pt x="3970" y="86"/>
                      <a:pt x="3970" y="86"/>
                    </a:cubicBezTo>
                    <a:cubicBezTo>
                      <a:pt x="3970" y="85"/>
                      <a:pt x="3971" y="84"/>
                      <a:pt x="3971" y="83"/>
                    </a:cubicBezTo>
                    <a:cubicBezTo>
                      <a:pt x="3971" y="84"/>
                      <a:pt x="3970" y="85"/>
                      <a:pt x="3970" y="86"/>
                    </a:cubicBezTo>
                    <a:close/>
                    <a:moveTo>
                      <a:pt x="3978" y="80"/>
                    </a:moveTo>
                    <a:cubicBezTo>
                      <a:pt x="3978" y="77"/>
                      <a:pt x="3978" y="75"/>
                      <a:pt x="3978" y="73"/>
                    </a:cubicBezTo>
                    <a:cubicBezTo>
                      <a:pt x="3979" y="73"/>
                      <a:pt x="3979" y="74"/>
                      <a:pt x="3979" y="74"/>
                    </a:cubicBezTo>
                    <a:cubicBezTo>
                      <a:pt x="3979" y="76"/>
                      <a:pt x="3979" y="78"/>
                      <a:pt x="3978" y="80"/>
                    </a:cubicBezTo>
                    <a:close/>
                    <a:moveTo>
                      <a:pt x="3990" y="93"/>
                    </a:moveTo>
                    <a:cubicBezTo>
                      <a:pt x="3989" y="95"/>
                      <a:pt x="3989" y="96"/>
                      <a:pt x="3988" y="97"/>
                    </a:cubicBezTo>
                    <a:cubicBezTo>
                      <a:pt x="3988" y="94"/>
                      <a:pt x="3988" y="91"/>
                      <a:pt x="3987" y="88"/>
                    </a:cubicBezTo>
                    <a:cubicBezTo>
                      <a:pt x="3988" y="89"/>
                      <a:pt x="3989" y="91"/>
                      <a:pt x="3990" y="93"/>
                    </a:cubicBezTo>
                    <a:close/>
                    <a:moveTo>
                      <a:pt x="3991" y="88"/>
                    </a:moveTo>
                    <a:cubicBezTo>
                      <a:pt x="3990" y="86"/>
                      <a:pt x="3989" y="85"/>
                      <a:pt x="3988" y="84"/>
                    </a:cubicBezTo>
                    <a:cubicBezTo>
                      <a:pt x="3989" y="81"/>
                      <a:pt x="3991" y="78"/>
                      <a:pt x="3993" y="75"/>
                    </a:cubicBezTo>
                    <a:cubicBezTo>
                      <a:pt x="3992" y="79"/>
                      <a:pt x="3991" y="84"/>
                      <a:pt x="3991" y="88"/>
                    </a:cubicBezTo>
                    <a:close/>
                    <a:moveTo>
                      <a:pt x="4000" y="77"/>
                    </a:moveTo>
                    <a:cubicBezTo>
                      <a:pt x="4000" y="77"/>
                      <a:pt x="4000" y="77"/>
                      <a:pt x="4000" y="77"/>
                    </a:cubicBezTo>
                    <a:cubicBezTo>
                      <a:pt x="4000" y="74"/>
                      <a:pt x="3999" y="70"/>
                      <a:pt x="3999" y="66"/>
                    </a:cubicBezTo>
                    <a:cubicBezTo>
                      <a:pt x="3999" y="65"/>
                      <a:pt x="4000" y="64"/>
                      <a:pt x="4000" y="63"/>
                    </a:cubicBezTo>
                    <a:cubicBezTo>
                      <a:pt x="4001" y="67"/>
                      <a:pt x="4001" y="72"/>
                      <a:pt x="4000" y="77"/>
                    </a:cubicBezTo>
                    <a:close/>
                    <a:moveTo>
                      <a:pt x="4003" y="72"/>
                    </a:moveTo>
                    <a:cubicBezTo>
                      <a:pt x="4003" y="67"/>
                      <a:pt x="4002" y="64"/>
                      <a:pt x="4001" y="61"/>
                    </a:cubicBezTo>
                    <a:cubicBezTo>
                      <a:pt x="4002" y="60"/>
                      <a:pt x="4003" y="58"/>
                      <a:pt x="4004" y="57"/>
                    </a:cubicBezTo>
                    <a:cubicBezTo>
                      <a:pt x="4004" y="62"/>
                      <a:pt x="4004" y="67"/>
                      <a:pt x="4003" y="72"/>
                    </a:cubicBezTo>
                    <a:close/>
                    <a:moveTo>
                      <a:pt x="4019" y="89"/>
                    </a:moveTo>
                    <a:cubicBezTo>
                      <a:pt x="4020" y="91"/>
                      <a:pt x="4021" y="92"/>
                      <a:pt x="4021" y="94"/>
                    </a:cubicBezTo>
                    <a:cubicBezTo>
                      <a:pt x="4021" y="95"/>
                      <a:pt x="4020" y="97"/>
                      <a:pt x="4020" y="98"/>
                    </a:cubicBezTo>
                    <a:cubicBezTo>
                      <a:pt x="4019" y="97"/>
                      <a:pt x="4019" y="96"/>
                      <a:pt x="4018" y="95"/>
                    </a:cubicBezTo>
                    <a:cubicBezTo>
                      <a:pt x="4018" y="93"/>
                      <a:pt x="4019" y="91"/>
                      <a:pt x="4019" y="89"/>
                    </a:cubicBezTo>
                    <a:close/>
                    <a:moveTo>
                      <a:pt x="4018" y="101"/>
                    </a:moveTo>
                    <a:cubicBezTo>
                      <a:pt x="4018" y="101"/>
                      <a:pt x="4018" y="100"/>
                      <a:pt x="4018" y="100"/>
                    </a:cubicBezTo>
                    <a:cubicBezTo>
                      <a:pt x="4018" y="100"/>
                      <a:pt x="4018" y="101"/>
                      <a:pt x="4018" y="101"/>
                    </a:cubicBezTo>
                    <a:cubicBezTo>
                      <a:pt x="4018" y="101"/>
                      <a:pt x="4018" y="101"/>
                      <a:pt x="4018" y="101"/>
                    </a:cubicBezTo>
                    <a:close/>
                    <a:moveTo>
                      <a:pt x="4020" y="122"/>
                    </a:moveTo>
                    <a:cubicBezTo>
                      <a:pt x="4020" y="121"/>
                      <a:pt x="4019" y="120"/>
                      <a:pt x="4019" y="119"/>
                    </a:cubicBezTo>
                    <a:cubicBezTo>
                      <a:pt x="4019" y="117"/>
                      <a:pt x="4019" y="115"/>
                      <a:pt x="4019" y="112"/>
                    </a:cubicBezTo>
                    <a:cubicBezTo>
                      <a:pt x="4019" y="110"/>
                      <a:pt x="4019" y="108"/>
                      <a:pt x="4020" y="106"/>
                    </a:cubicBezTo>
                    <a:cubicBezTo>
                      <a:pt x="4020" y="108"/>
                      <a:pt x="4021" y="110"/>
                      <a:pt x="4021" y="112"/>
                    </a:cubicBezTo>
                    <a:cubicBezTo>
                      <a:pt x="4021" y="115"/>
                      <a:pt x="4021" y="119"/>
                      <a:pt x="4020" y="122"/>
                    </a:cubicBezTo>
                    <a:close/>
                    <a:moveTo>
                      <a:pt x="4022" y="103"/>
                    </a:moveTo>
                    <a:cubicBezTo>
                      <a:pt x="4022" y="102"/>
                      <a:pt x="4021" y="101"/>
                      <a:pt x="4021" y="100"/>
                    </a:cubicBezTo>
                    <a:cubicBezTo>
                      <a:pt x="4021" y="99"/>
                      <a:pt x="4022" y="97"/>
                      <a:pt x="4022" y="96"/>
                    </a:cubicBezTo>
                    <a:cubicBezTo>
                      <a:pt x="4022" y="97"/>
                      <a:pt x="4023" y="97"/>
                      <a:pt x="4023" y="98"/>
                    </a:cubicBezTo>
                    <a:cubicBezTo>
                      <a:pt x="4023" y="100"/>
                      <a:pt x="4022" y="101"/>
                      <a:pt x="4022" y="103"/>
                    </a:cubicBezTo>
                    <a:close/>
                    <a:moveTo>
                      <a:pt x="4023" y="96"/>
                    </a:moveTo>
                    <a:cubicBezTo>
                      <a:pt x="4023" y="95"/>
                      <a:pt x="4023" y="95"/>
                      <a:pt x="4022" y="95"/>
                    </a:cubicBezTo>
                    <a:cubicBezTo>
                      <a:pt x="4023" y="93"/>
                      <a:pt x="4023" y="92"/>
                      <a:pt x="4024" y="91"/>
                    </a:cubicBezTo>
                    <a:cubicBezTo>
                      <a:pt x="4023" y="93"/>
                      <a:pt x="4023" y="94"/>
                      <a:pt x="4023" y="96"/>
                    </a:cubicBezTo>
                    <a:close/>
                    <a:moveTo>
                      <a:pt x="4029" y="95"/>
                    </a:moveTo>
                    <a:cubicBezTo>
                      <a:pt x="4029" y="92"/>
                      <a:pt x="4030" y="89"/>
                      <a:pt x="4030" y="86"/>
                    </a:cubicBezTo>
                    <a:cubicBezTo>
                      <a:pt x="4030" y="86"/>
                      <a:pt x="4031" y="87"/>
                      <a:pt x="4031" y="88"/>
                    </a:cubicBezTo>
                    <a:cubicBezTo>
                      <a:pt x="4031" y="90"/>
                      <a:pt x="4030" y="92"/>
                      <a:pt x="4029" y="95"/>
                    </a:cubicBezTo>
                    <a:close/>
                    <a:moveTo>
                      <a:pt x="4040" y="99"/>
                    </a:moveTo>
                    <a:cubicBezTo>
                      <a:pt x="4040" y="99"/>
                      <a:pt x="4039" y="98"/>
                      <a:pt x="4039" y="97"/>
                    </a:cubicBezTo>
                    <a:cubicBezTo>
                      <a:pt x="4039" y="93"/>
                      <a:pt x="4039" y="89"/>
                      <a:pt x="4039" y="84"/>
                    </a:cubicBezTo>
                    <a:cubicBezTo>
                      <a:pt x="4040" y="80"/>
                      <a:pt x="4043" y="76"/>
                      <a:pt x="4045" y="72"/>
                    </a:cubicBezTo>
                    <a:cubicBezTo>
                      <a:pt x="4046" y="74"/>
                      <a:pt x="4046" y="78"/>
                      <a:pt x="4047" y="82"/>
                    </a:cubicBezTo>
                    <a:cubicBezTo>
                      <a:pt x="4044" y="88"/>
                      <a:pt x="4042" y="93"/>
                      <a:pt x="4040" y="99"/>
                    </a:cubicBezTo>
                    <a:close/>
                    <a:moveTo>
                      <a:pt x="4048" y="75"/>
                    </a:moveTo>
                    <a:cubicBezTo>
                      <a:pt x="4048" y="73"/>
                      <a:pt x="4047" y="71"/>
                      <a:pt x="4047" y="69"/>
                    </a:cubicBezTo>
                    <a:cubicBezTo>
                      <a:pt x="4048" y="68"/>
                      <a:pt x="4048" y="67"/>
                      <a:pt x="4049" y="66"/>
                    </a:cubicBezTo>
                    <a:cubicBezTo>
                      <a:pt x="4049" y="69"/>
                      <a:pt x="4048" y="72"/>
                      <a:pt x="4048" y="75"/>
                    </a:cubicBezTo>
                    <a:close/>
                    <a:moveTo>
                      <a:pt x="4056" y="72"/>
                    </a:moveTo>
                    <a:cubicBezTo>
                      <a:pt x="4056" y="71"/>
                      <a:pt x="4056" y="70"/>
                      <a:pt x="4056" y="70"/>
                    </a:cubicBezTo>
                    <a:cubicBezTo>
                      <a:pt x="4056" y="69"/>
                      <a:pt x="4056" y="69"/>
                      <a:pt x="4056" y="69"/>
                    </a:cubicBezTo>
                    <a:cubicBezTo>
                      <a:pt x="4056" y="71"/>
                      <a:pt x="4056" y="72"/>
                      <a:pt x="4056" y="72"/>
                    </a:cubicBezTo>
                    <a:close/>
                    <a:moveTo>
                      <a:pt x="4056" y="67"/>
                    </a:moveTo>
                    <a:cubicBezTo>
                      <a:pt x="4056" y="67"/>
                      <a:pt x="4056" y="68"/>
                      <a:pt x="4056" y="68"/>
                    </a:cubicBezTo>
                    <a:cubicBezTo>
                      <a:pt x="4056" y="65"/>
                      <a:pt x="4055" y="61"/>
                      <a:pt x="4055" y="58"/>
                    </a:cubicBezTo>
                    <a:cubicBezTo>
                      <a:pt x="4055" y="57"/>
                      <a:pt x="4056" y="56"/>
                      <a:pt x="4057" y="56"/>
                    </a:cubicBezTo>
                    <a:cubicBezTo>
                      <a:pt x="4056" y="60"/>
                      <a:pt x="4056" y="64"/>
                      <a:pt x="4056" y="67"/>
                    </a:cubicBezTo>
                    <a:close/>
                    <a:moveTo>
                      <a:pt x="4064" y="123"/>
                    </a:moveTo>
                    <a:cubicBezTo>
                      <a:pt x="4063" y="124"/>
                      <a:pt x="4062" y="126"/>
                      <a:pt x="4062" y="127"/>
                    </a:cubicBezTo>
                    <a:cubicBezTo>
                      <a:pt x="4062" y="124"/>
                      <a:pt x="4062" y="122"/>
                      <a:pt x="4061" y="119"/>
                    </a:cubicBezTo>
                    <a:cubicBezTo>
                      <a:pt x="4063" y="116"/>
                      <a:pt x="4064" y="112"/>
                      <a:pt x="4065" y="109"/>
                    </a:cubicBezTo>
                    <a:cubicBezTo>
                      <a:pt x="4065" y="111"/>
                      <a:pt x="4065" y="112"/>
                      <a:pt x="4065" y="114"/>
                    </a:cubicBezTo>
                    <a:cubicBezTo>
                      <a:pt x="4065" y="117"/>
                      <a:pt x="4064" y="120"/>
                      <a:pt x="4064" y="123"/>
                    </a:cubicBezTo>
                    <a:close/>
                    <a:moveTo>
                      <a:pt x="4066" y="110"/>
                    </a:moveTo>
                    <a:cubicBezTo>
                      <a:pt x="4066" y="111"/>
                      <a:pt x="4066" y="112"/>
                      <a:pt x="4065" y="112"/>
                    </a:cubicBezTo>
                    <a:cubicBezTo>
                      <a:pt x="4065" y="111"/>
                      <a:pt x="4065" y="110"/>
                      <a:pt x="4065" y="109"/>
                    </a:cubicBezTo>
                    <a:cubicBezTo>
                      <a:pt x="4065" y="107"/>
                      <a:pt x="4066" y="105"/>
                      <a:pt x="4066" y="102"/>
                    </a:cubicBezTo>
                    <a:cubicBezTo>
                      <a:pt x="4066" y="105"/>
                      <a:pt x="4066" y="108"/>
                      <a:pt x="4066" y="110"/>
                    </a:cubicBezTo>
                    <a:close/>
                    <a:moveTo>
                      <a:pt x="4068" y="83"/>
                    </a:moveTo>
                    <a:cubicBezTo>
                      <a:pt x="4068" y="83"/>
                      <a:pt x="4068" y="84"/>
                      <a:pt x="4067" y="85"/>
                    </a:cubicBezTo>
                    <a:cubicBezTo>
                      <a:pt x="4067" y="85"/>
                      <a:pt x="4067" y="85"/>
                      <a:pt x="4067" y="85"/>
                    </a:cubicBezTo>
                    <a:cubicBezTo>
                      <a:pt x="4067" y="85"/>
                      <a:pt x="4067" y="85"/>
                      <a:pt x="4067" y="85"/>
                    </a:cubicBezTo>
                    <a:cubicBezTo>
                      <a:pt x="4066" y="87"/>
                      <a:pt x="4065" y="89"/>
                      <a:pt x="4064" y="91"/>
                    </a:cubicBezTo>
                    <a:cubicBezTo>
                      <a:pt x="4064" y="91"/>
                      <a:pt x="4064" y="91"/>
                      <a:pt x="4064" y="91"/>
                    </a:cubicBezTo>
                    <a:cubicBezTo>
                      <a:pt x="4064" y="91"/>
                      <a:pt x="4064" y="91"/>
                      <a:pt x="4064" y="91"/>
                    </a:cubicBezTo>
                    <a:cubicBezTo>
                      <a:pt x="4064" y="92"/>
                      <a:pt x="4063" y="94"/>
                      <a:pt x="4062" y="96"/>
                    </a:cubicBezTo>
                    <a:cubicBezTo>
                      <a:pt x="4062" y="90"/>
                      <a:pt x="4063" y="85"/>
                      <a:pt x="4065" y="79"/>
                    </a:cubicBezTo>
                    <a:cubicBezTo>
                      <a:pt x="4063" y="85"/>
                      <a:pt x="4062" y="90"/>
                      <a:pt x="4060" y="95"/>
                    </a:cubicBezTo>
                    <a:cubicBezTo>
                      <a:pt x="4060" y="85"/>
                      <a:pt x="4061" y="74"/>
                      <a:pt x="4061" y="63"/>
                    </a:cubicBezTo>
                    <a:cubicBezTo>
                      <a:pt x="4064" y="60"/>
                      <a:pt x="4067" y="58"/>
                      <a:pt x="4070" y="55"/>
                    </a:cubicBezTo>
                    <a:cubicBezTo>
                      <a:pt x="4070" y="62"/>
                      <a:pt x="4069" y="72"/>
                      <a:pt x="4068" y="83"/>
                    </a:cubicBezTo>
                    <a:close/>
                    <a:moveTo>
                      <a:pt x="4074" y="105"/>
                    </a:moveTo>
                    <a:cubicBezTo>
                      <a:pt x="4074" y="102"/>
                      <a:pt x="4074" y="99"/>
                      <a:pt x="4074" y="96"/>
                    </a:cubicBezTo>
                    <a:cubicBezTo>
                      <a:pt x="4074" y="97"/>
                      <a:pt x="4075" y="99"/>
                      <a:pt x="4075" y="100"/>
                    </a:cubicBezTo>
                    <a:cubicBezTo>
                      <a:pt x="4075" y="102"/>
                      <a:pt x="4075" y="103"/>
                      <a:pt x="4074" y="105"/>
                    </a:cubicBezTo>
                    <a:cubicBezTo>
                      <a:pt x="4074" y="105"/>
                      <a:pt x="4074" y="105"/>
                      <a:pt x="4074" y="105"/>
                    </a:cubicBezTo>
                    <a:close/>
                    <a:moveTo>
                      <a:pt x="4075" y="130"/>
                    </a:moveTo>
                    <a:cubicBezTo>
                      <a:pt x="4075" y="130"/>
                      <a:pt x="4075" y="130"/>
                      <a:pt x="4075" y="130"/>
                    </a:cubicBezTo>
                    <a:cubicBezTo>
                      <a:pt x="4075" y="129"/>
                      <a:pt x="4075" y="128"/>
                      <a:pt x="4075" y="127"/>
                    </a:cubicBezTo>
                    <a:cubicBezTo>
                      <a:pt x="4075" y="128"/>
                      <a:pt x="4075" y="128"/>
                      <a:pt x="4076" y="129"/>
                    </a:cubicBezTo>
                    <a:cubicBezTo>
                      <a:pt x="4075" y="129"/>
                      <a:pt x="4075" y="130"/>
                      <a:pt x="4075" y="130"/>
                    </a:cubicBezTo>
                    <a:close/>
                    <a:moveTo>
                      <a:pt x="4082" y="74"/>
                    </a:moveTo>
                    <a:cubicBezTo>
                      <a:pt x="4082" y="73"/>
                      <a:pt x="4082" y="71"/>
                      <a:pt x="4082" y="70"/>
                    </a:cubicBezTo>
                    <a:cubicBezTo>
                      <a:pt x="4082" y="70"/>
                      <a:pt x="4083" y="71"/>
                      <a:pt x="4083" y="72"/>
                    </a:cubicBezTo>
                    <a:cubicBezTo>
                      <a:pt x="4083" y="72"/>
                      <a:pt x="4083" y="73"/>
                      <a:pt x="4082" y="74"/>
                    </a:cubicBezTo>
                    <a:close/>
                    <a:moveTo>
                      <a:pt x="4086" y="139"/>
                    </a:moveTo>
                    <a:cubicBezTo>
                      <a:pt x="4086" y="140"/>
                      <a:pt x="4086" y="141"/>
                      <a:pt x="4086" y="142"/>
                    </a:cubicBezTo>
                    <a:cubicBezTo>
                      <a:pt x="4086" y="142"/>
                      <a:pt x="4086" y="141"/>
                      <a:pt x="4086" y="139"/>
                    </a:cubicBezTo>
                    <a:cubicBezTo>
                      <a:pt x="4086" y="138"/>
                      <a:pt x="4086" y="137"/>
                      <a:pt x="4086" y="136"/>
                    </a:cubicBezTo>
                    <a:cubicBezTo>
                      <a:pt x="4086" y="137"/>
                      <a:pt x="4086" y="137"/>
                      <a:pt x="4086" y="137"/>
                    </a:cubicBezTo>
                    <a:cubicBezTo>
                      <a:pt x="4086" y="138"/>
                      <a:pt x="4086" y="139"/>
                      <a:pt x="4086" y="139"/>
                    </a:cubicBezTo>
                    <a:close/>
                    <a:moveTo>
                      <a:pt x="4088" y="122"/>
                    </a:moveTo>
                    <a:cubicBezTo>
                      <a:pt x="4088" y="122"/>
                      <a:pt x="4088" y="122"/>
                      <a:pt x="4087" y="122"/>
                    </a:cubicBezTo>
                    <a:cubicBezTo>
                      <a:pt x="4088" y="121"/>
                      <a:pt x="4088" y="121"/>
                      <a:pt x="4088" y="121"/>
                    </a:cubicBezTo>
                    <a:cubicBezTo>
                      <a:pt x="4088" y="121"/>
                      <a:pt x="4088" y="122"/>
                      <a:pt x="4088" y="122"/>
                    </a:cubicBezTo>
                    <a:close/>
                    <a:moveTo>
                      <a:pt x="4089" y="110"/>
                    </a:moveTo>
                    <a:cubicBezTo>
                      <a:pt x="4088" y="112"/>
                      <a:pt x="4087" y="114"/>
                      <a:pt x="4086" y="116"/>
                    </a:cubicBezTo>
                    <a:cubicBezTo>
                      <a:pt x="4086" y="116"/>
                      <a:pt x="4086" y="117"/>
                      <a:pt x="4086" y="117"/>
                    </a:cubicBezTo>
                    <a:cubicBezTo>
                      <a:pt x="4086" y="113"/>
                      <a:pt x="4085" y="108"/>
                      <a:pt x="4085" y="104"/>
                    </a:cubicBezTo>
                    <a:cubicBezTo>
                      <a:pt x="4086" y="101"/>
                      <a:pt x="4086" y="98"/>
                      <a:pt x="4087" y="96"/>
                    </a:cubicBezTo>
                    <a:cubicBezTo>
                      <a:pt x="4088" y="95"/>
                      <a:pt x="4088" y="95"/>
                      <a:pt x="4088" y="95"/>
                    </a:cubicBezTo>
                    <a:cubicBezTo>
                      <a:pt x="4088" y="98"/>
                      <a:pt x="4089" y="101"/>
                      <a:pt x="4089" y="104"/>
                    </a:cubicBezTo>
                    <a:cubicBezTo>
                      <a:pt x="4089" y="106"/>
                      <a:pt x="4089" y="108"/>
                      <a:pt x="4089" y="110"/>
                    </a:cubicBezTo>
                    <a:close/>
                    <a:moveTo>
                      <a:pt x="4090" y="99"/>
                    </a:moveTo>
                    <a:cubicBezTo>
                      <a:pt x="4089" y="97"/>
                      <a:pt x="4089" y="96"/>
                      <a:pt x="4088" y="94"/>
                    </a:cubicBezTo>
                    <a:cubicBezTo>
                      <a:pt x="4089" y="93"/>
                      <a:pt x="4090" y="92"/>
                      <a:pt x="4090" y="91"/>
                    </a:cubicBezTo>
                    <a:cubicBezTo>
                      <a:pt x="4090" y="94"/>
                      <a:pt x="4090" y="96"/>
                      <a:pt x="4090" y="99"/>
                    </a:cubicBezTo>
                    <a:close/>
                    <a:moveTo>
                      <a:pt x="4084" y="91"/>
                    </a:moveTo>
                    <a:cubicBezTo>
                      <a:pt x="4084" y="89"/>
                      <a:pt x="4084" y="88"/>
                      <a:pt x="4083" y="87"/>
                    </a:cubicBezTo>
                    <a:cubicBezTo>
                      <a:pt x="4085" y="83"/>
                      <a:pt x="4086" y="80"/>
                      <a:pt x="4087" y="76"/>
                    </a:cubicBezTo>
                    <a:cubicBezTo>
                      <a:pt x="4088" y="78"/>
                      <a:pt x="4090" y="80"/>
                      <a:pt x="4091" y="82"/>
                    </a:cubicBezTo>
                    <a:cubicBezTo>
                      <a:pt x="4088" y="85"/>
                      <a:pt x="4086" y="88"/>
                      <a:pt x="4084" y="91"/>
                    </a:cubicBezTo>
                    <a:close/>
                    <a:moveTo>
                      <a:pt x="4091" y="79"/>
                    </a:moveTo>
                    <a:cubicBezTo>
                      <a:pt x="4090" y="77"/>
                      <a:pt x="4089" y="76"/>
                      <a:pt x="4088" y="75"/>
                    </a:cubicBezTo>
                    <a:cubicBezTo>
                      <a:pt x="4089" y="72"/>
                      <a:pt x="4091" y="68"/>
                      <a:pt x="4092" y="65"/>
                    </a:cubicBezTo>
                    <a:cubicBezTo>
                      <a:pt x="4092" y="68"/>
                      <a:pt x="4092" y="73"/>
                      <a:pt x="4091" y="79"/>
                    </a:cubicBezTo>
                    <a:close/>
                    <a:moveTo>
                      <a:pt x="4109" y="54"/>
                    </a:moveTo>
                    <a:cubicBezTo>
                      <a:pt x="4109" y="56"/>
                      <a:pt x="4108" y="58"/>
                      <a:pt x="4108" y="61"/>
                    </a:cubicBezTo>
                    <a:cubicBezTo>
                      <a:pt x="4104" y="65"/>
                      <a:pt x="4100" y="69"/>
                      <a:pt x="4097" y="74"/>
                    </a:cubicBezTo>
                    <a:cubicBezTo>
                      <a:pt x="4100" y="67"/>
                      <a:pt x="4104" y="60"/>
                      <a:pt x="4109" y="54"/>
                    </a:cubicBezTo>
                    <a:close/>
                    <a:moveTo>
                      <a:pt x="4095" y="89"/>
                    </a:moveTo>
                    <a:cubicBezTo>
                      <a:pt x="4095" y="90"/>
                      <a:pt x="4096" y="91"/>
                      <a:pt x="4096" y="92"/>
                    </a:cubicBezTo>
                    <a:cubicBezTo>
                      <a:pt x="4096" y="92"/>
                      <a:pt x="4095" y="93"/>
                      <a:pt x="4095" y="94"/>
                    </a:cubicBezTo>
                    <a:cubicBezTo>
                      <a:pt x="4095" y="92"/>
                      <a:pt x="4095" y="91"/>
                      <a:pt x="4095" y="89"/>
                    </a:cubicBezTo>
                    <a:close/>
                    <a:moveTo>
                      <a:pt x="4097" y="127"/>
                    </a:moveTo>
                    <a:cubicBezTo>
                      <a:pt x="4097" y="125"/>
                      <a:pt x="4097" y="124"/>
                      <a:pt x="4096" y="122"/>
                    </a:cubicBezTo>
                    <a:cubicBezTo>
                      <a:pt x="4096" y="117"/>
                      <a:pt x="4096" y="111"/>
                      <a:pt x="4096" y="105"/>
                    </a:cubicBezTo>
                    <a:cubicBezTo>
                      <a:pt x="4097" y="104"/>
                      <a:pt x="4097" y="102"/>
                      <a:pt x="4098" y="101"/>
                    </a:cubicBezTo>
                    <a:cubicBezTo>
                      <a:pt x="4097" y="102"/>
                      <a:pt x="4097" y="103"/>
                      <a:pt x="4096" y="105"/>
                    </a:cubicBezTo>
                    <a:cubicBezTo>
                      <a:pt x="4095" y="102"/>
                      <a:pt x="4095" y="99"/>
                      <a:pt x="4095" y="96"/>
                    </a:cubicBezTo>
                    <a:cubicBezTo>
                      <a:pt x="4096" y="95"/>
                      <a:pt x="4096" y="94"/>
                      <a:pt x="4096" y="93"/>
                    </a:cubicBezTo>
                    <a:cubicBezTo>
                      <a:pt x="4097" y="95"/>
                      <a:pt x="4098" y="97"/>
                      <a:pt x="4099" y="100"/>
                    </a:cubicBezTo>
                    <a:cubicBezTo>
                      <a:pt x="4099" y="100"/>
                      <a:pt x="4099" y="100"/>
                      <a:pt x="4098" y="101"/>
                    </a:cubicBezTo>
                    <a:cubicBezTo>
                      <a:pt x="4099" y="100"/>
                      <a:pt x="4099" y="100"/>
                      <a:pt x="4099" y="100"/>
                    </a:cubicBezTo>
                    <a:cubicBezTo>
                      <a:pt x="4100" y="101"/>
                      <a:pt x="4100" y="102"/>
                      <a:pt x="4101" y="103"/>
                    </a:cubicBezTo>
                    <a:cubicBezTo>
                      <a:pt x="4099" y="112"/>
                      <a:pt x="4098" y="120"/>
                      <a:pt x="4097" y="127"/>
                    </a:cubicBezTo>
                    <a:close/>
                    <a:moveTo>
                      <a:pt x="4098" y="87"/>
                    </a:moveTo>
                    <a:cubicBezTo>
                      <a:pt x="4099" y="86"/>
                      <a:pt x="4100" y="84"/>
                      <a:pt x="4101" y="83"/>
                    </a:cubicBezTo>
                    <a:cubicBezTo>
                      <a:pt x="4100" y="84"/>
                      <a:pt x="4099" y="86"/>
                      <a:pt x="4098" y="87"/>
                    </a:cubicBezTo>
                    <a:cubicBezTo>
                      <a:pt x="4097" y="86"/>
                      <a:pt x="4096" y="85"/>
                      <a:pt x="4095" y="83"/>
                    </a:cubicBezTo>
                    <a:cubicBezTo>
                      <a:pt x="4099" y="78"/>
                      <a:pt x="4103" y="72"/>
                      <a:pt x="4106" y="67"/>
                    </a:cubicBezTo>
                    <a:cubicBezTo>
                      <a:pt x="4106" y="72"/>
                      <a:pt x="4105" y="76"/>
                      <a:pt x="4104" y="81"/>
                    </a:cubicBezTo>
                    <a:cubicBezTo>
                      <a:pt x="4104" y="80"/>
                      <a:pt x="4103" y="79"/>
                      <a:pt x="4103" y="79"/>
                    </a:cubicBezTo>
                    <a:cubicBezTo>
                      <a:pt x="4103" y="78"/>
                      <a:pt x="4104" y="77"/>
                      <a:pt x="4105" y="75"/>
                    </a:cubicBezTo>
                    <a:cubicBezTo>
                      <a:pt x="4104" y="76"/>
                      <a:pt x="4103" y="77"/>
                      <a:pt x="4103" y="79"/>
                    </a:cubicBezTo>
                    <a:cubicBezTo>
                      <a:pt x="4102" y="78"/>
                      <a:pt x="4102" y="77"/>
                      <a:pt x="4101" y="77"/>
                    </a:cubicBezTo>
                    <a:cubicBezTo>
                      <a:pt x="4101" y="78"/>
                      <a:pt x="4102" y="79"/>
                      <a:pt x="4102" y="79"/>
                    </a:cubicBezTo>
                    <a:cubicBezTo>
                      <a:pt x="4102" y="80"/>
                      <a:pt x="4101" y="81"/>
                      <a:pt x="4101" y="83"/>
                    </a:cubicBezTo>
                    <a:cubicBezTo>
                      <a:pt x="4101" y="82"/>
                      <a:pt x="4102" y="81"/>
                      <a:pt x="4102" y="80"/>
                    </a:cubicBezTo>
                    <a:cubicBezTo>
                      <a:pt x="4103" y="81"/>
                      <a:pt x="4103" y="82"/>
                      <a:pt x="4104" y="84"/>
                    </a:cubicBezTo>
                    <a:cubicBezTo>
                      <a:pt x="4103" y="87"/>
                      <a:pt x="4103" y="90"/>
                      <a:pt x="4102" y="93"/>
                    </a:cubicBezTo>
                    <a:cubicBezTo>
                      <a:pt x="4101" y="91"/>
                      <a:pt x="4100" y="89"/>
                      <a:pt x="4098" y="87"/>
                    </a:cubicBezTo>
                    <a:close/>
                    <a:moveTo>
                      <a:pt x="4103" y="144"/>
                    </a:moveTo>
                    <a:cubicBezTo>
                      <a:pt x="4103" y="144"/>
                      <a:pt x="4103" y="143"/>
                      <a:pt x="4103" y="143"/>
                    </a:cubicBezTo>
                    <a:cubicBezTo>
                      <a:pt x="4103" y="140"/>
                      <a:pt x="4103" y="136"/>
                      <a:pt x="4103" y="131"/>
                    </a:cubicBezTo>
                    <a:cubicBezTo>
                      <a:pt x="4104" y="128"/>
                      <a:pt x="4105" y="126"/>
                      <a:pt x="4105" y="125"/>
                    </a:cubicBezTo>
                    <a:cubicBezTo>
                      <a:pt x="4105" y="125"/>
                      <a:pt x="4105" y="124"/>
                      <a:pt x="4105" y="124"/>
                    </a:cubicBezTo>
                    <a:cubicBezTo>
                      <a:pt x="4104" y="124"/>
                      <a:pt x="4104" y="124"/>
                      <a:pt x="4104" y="124"/>
                    </a:cubicBezTo>
                    <a:cubicBezTo>
                      <a:pt x="4104" y="122"/>
                      <a:pt x="4104" y="120"/>
                      <a:pt x="4104" y="118"/>
                    </a:cubicBezTo>
                    <a:cubicBezTo>
                      <a:pt x="4105" y="121"/>
                      <a:pt x="4106" y="125"/>
                      <a:pt x="4106" y="128"/>
                    </a:cubicBezTo>
                    <a:cubicBezTo>
                      <a:pt x="4105" y="136"/>
                      <a:pt x="4104" y="141"/>
                      <a:pt x="4103" y="144"/>
                    </a:cubicBezTo>
                    <a:close/>
                    <a:moveTo>
                      <a:pt x="4110" y="107"/>
                    </a:moveTo>
                    <a:cubicBezTo>
                      <a:pt x="4109" y="105"/>
                      <a:pt x="4108" y="102"/>
                      <a:pt x="4106" y="100"/>
                    </a:cubicBezTo>
                    <a:cubicBezTo>
                      <a:pt x="4107" y="97"/>
                      <a:pt x="4107" y="95"/>
                      <a:pt x="4107" y="93"/>
                    </a:cubicBezTo>
                    <a:cubicBezTo>
                      <a:pt x="4108" y="96"/>
                      <a:pt x="4110" y="99"/>
                      <a:pt x="4111" y="102"/>
                    </a:cubicBezTo>
                    <a:cubicBezTo>
                      <a:pt x="4111" y="104"/>
                      <a:pt x="4110" y="105"/>
                      <a:pt x="4110" y="107"/>
                    </a:cubicBezTo>
                    <a:close/>
                    <a:moveTo>
                      <a:pt x="4111" y="159"/>
                    </a:moveTo>
                    <a:cubicBezTo>
                      <a:pt x="4111" y="159"/>
                      <a:pt x="4111" y="159"/>
                      <a:pt x="4111" y="159"/>
                    </a:cubicBezTo>
                    <a:cubicBezTo>
                      <a:pt x="4111" y="159"/>
                      <a:pt x="4111" y="159"/>
                      <a:pt x="4112" y="159"/>
                    </a:cubicBezTo>
                    <a:cubicBezTo>
                      <a:pt x="4111" y="159"/>
                      <a:pt x="4111" y="159"/>
                      <a:pt x="4111" y="159"/>
                    </a:cubicBezTo>
                    <a:close/>
                    <a:moveTo>
                      <a:pt x="4112" y="96"/>
                    </a:moveTo>
                    <a:cubicBezTo>
                      <a:pt x="4111" y="93"/>
                      <a:pt x="4109" y="91"/>
                      <a:pt x="4108" y="88"/>
                    </a:cubicBezTo>
                    <a:cubicBezTo>
                      <a:pt x="4110" y="85"/>
                      <a:pt x="4112" y="82"/>
                      <a:pt x="4114" y="79"/>
                    </a:cubicBezTo>
                    <a:cubicBezTo>
                      <a:pt x="4114" y="84"/>
                      <a:pt x="4113" y="90"/>
                      <a:pt x="4112" y="96"/>
                    </a:cubicBezTo>
                    <a:close/>
                    <a:moveTo>
                      <a:pt x="4115" y="75"/>
                    </a:moveTo>
                    <a:cubicBezTo>
                      <a:pt x="4113" y="78"/>
                      <a:pt x="4110" y="82"/>
                      <a:pt x="4108" y="86"/>
                    </a:cubicBezTo>
                    <a:cubicBezTo>
                      <a:pt x="4109" y="77"/>
                      <a:pt x="4110" y="68"/>
                      <a:pt x="4111" y="61"/>
                    </a:cubicBezTo>
                    <a:cubicBezTo>
                      <a:pt x="4113" y="58"/>
                      <a:pt x="4115" y="55"/>
                      <a:pt x="4117" y="53"/>
                    </a:cubicBezTo>
                    <a:cubicBezTo>
                      <a:pt x="4117" y="58"/>
                      <a:pt x="4116" y="66"/>
                      <a:pt x="4115" y="75"/>
                    </a:cubicBezTo>
                    <a:close/>
                    <a:moveTo>
                      <a:pt x="4122" y="139"/>
                    </a:moveTo>
                    <a:cubicBezTo>
                      <a:pt x="4122" y="139"/>
                      <a:pt x="4121" y="139"/>
                      <a:pt x="4121" y="139"/>
                    </a:cubicBezTo>
                    <a:cubicBezTo>
                      <a:pt x="4121" y="138"/>
                      <a:pt x="4121" y="138"/>
                      <a:pt x="4122" y="138"/>
                    </a:cubicBezTo>
                    <a:cubicBezTo>
                      <a:pt x="4122" y="138"/>
                      <a:pt x="4122" y="138"/>
                      <a:pt x="4122" y="138"/>
                    </a:cubicBezTo>
                    <a:cubicBezTo>
                      <a:pt x="4122" y="139"/>
                      <a:pt x="4122" y="139"/>
                      <a:pt x="4122" y="139"/>
                    </a:cubicBezTo>
                    <a:close/>
                    <a:moveTo>
                      <a:pt x="4147" y="137"/>
                    </a:moveTo>
                    <a:cubicBezTo>
                      <a:pt x="4147" y="136"/>
                      <a:pt x="4146" y="135"/>
                      <a:pt x="4146" y="133"/>
                    </a:cubicBezTo>
                    <a:cubicBezTo>
                      <a:pt x="4146" y="132"/>
                      <a:pt x="4146" y="130"/>
                      <a:pt x="4146" y="128"/>
                    </a:cubicBezTo>
                    <a:cubicBezTo>
                      <a:pt x="4146" y="131"/>
                      <a:pt x="4147" y="133"/>
                      <a:pt x="4148" y="135"/>
                    </a:cubicBezTo>
                    <a:cubicBezTo>
                      <a:pt x="4148" y="136"/>
                      <a:pt x="4147" y="137"/>
                      <a:pt x="4147" y="137"/>
                    </a:cubicBezTo>
                    <a:close/>
                    <a:moveTo>
                      <a:pt x="4153" y="99"/>
                    </a:moveTo>
                    <a:cubicBezTo>
                      <a:pt x="4152" y="95"/>
                      <a:pt x="4150" y="92"/>
                      <a:pt x="4148" y="90"/>
                    </a:cubicBezTo>
                    <a:cubicBezTo>
                      <a:pt x="4150" y="93"/>
                      <a:pt x="4152" y="97"/>
                      <a:pt x="4153" y="101"/>
                    </a:cubicBezTo>
                    <a:cubicBezTo>
                      <a:pt x="4152" y="110"/>
                      <a:pt x="4151" y="118"/>
                      <a:pt x="4149" y="125"/>
                    </a:cubicBezTo>
                    <a:cubicBezTo>
                      <a:pt x="4148" y="122"/>
                      <a:pt x="4147" y="119"/>
                      <a:pt x="4147" y="116"/>
                    </a:cubicBezTo>
                    <a:cubicBezTo>
                      <a:pt x="4147" y="102"/>
                      <a:pt x="4148" y="86"/>
                      <a:pt x="4149" y="72"/>
                    </a:cubicBezTo>
                    <a:cubicBezTo>
                      <a:pt x="4151" y="75"/>
                      <a:pt x="4154" y="79"/>
                      <a:pt x="4156" y="82"/>
                    </a:cubicBezTo>
                    <a:cubicBezTo>
                      <a:pt x="4155" y="88"/>
                      <a:pt x="4154" y="93"/>
                      <a:pt x="4153" y="99"/>
                    </a:cubicBezTo>
                    <a:close/>
                    <a:moveTo>
                      <a:pt x="4156" y="142"/>
                    </a:moveTo>
                    <a:cubicBezTo>
                      <a:pt x="4157" y="134"/>
                      <a:pt x="4158" y="127"/>
                      <a:pt x="4158" y="121"/>
                    </a:cubicBezTo>
                    <a:cubicBezTo>
                      <a:pt x="4158" y="123"/>
                      <a:pt x="4159" y="125"/>
                      <a:pt x="4159" y="127"/>
                    </a:cubicBezTo>
                    <a:cubicBezTo>
                      <a:pt x="4158" y="136"/>
                      <a:pt x="4156" y="142"/>
                      <a:pt x="4156" y="142"/>
                    </a:cubicBezTo>
                    <a:close/>
                    <a:moveTo>
                      <a:pt x="4160" y="144"/>
                    </a:moveTo>
                    <a:cubicBezTo>
                      <a:pt x="4160" y="142"/>
                      <a:pt x="4160" y="140"/>
                      <a:pt x="4161" y="137"/>
                    </a:cubicBezTo>
                    <a:cubicBezTo>
                      <a:pt x="4161" y="138"/>
                      <a:pt x="4161" y="138"/>
                      <a:pt x="4161" y="138"/>
                    </a:cubicBezTo>
                    <a:cubicBezTo>
                      <a:pt x="4160" y="142"/>
                      <a:pt x="4160" y="144"/>
                      <a:pt x="4160" y="144"/>
                    </a:cubicBezTo>
                    <a:close/>
                    <a:moveTo>
                      <a:pt x="4159" y="110"/>
                    </a:moveTo>
                    <a:cubicBezTo>
                      <a:pt x="4159" y="103"/>
                      <a:pt x="4160" y="96"/>
                      <a:pt x="4160" y="90"/>
                    </a:cubicBezTo>
                    <a:cubicBezTo>
                      <a:pt x="4162" y="93"/>
                      <a:pt x="4163" y="96"/>
                      <a:pt x="4164" y="99"/>
                    </a:cubicBezTo>
                    <a:cubicBezTo>
                      <a:pt x="4163" y="105"/>
                      <a:pt x="4162" y="111"/>
                      <a:pt x="4161" y="116"/>
                    </a:cubicBezTo>
                    <a:cubicBezTo>
                      <a:pt x="4160" y="114"/>
                      <a:pt x="4159" y="112"/>
                      <a:pt x="4159" y="110"/>
                    </a:cubicBezTo>
                    <a:close/>
                    <a:moveTo>
                      <a:pt x="4164" y="124"/>
                    </a:moveTo>
                    <a:cubicBezTo>
                      <a:pt x="4163" y="123"/>
                      <a:pt x="4163" y="122"/>
                      <a:pt x="4163" y="121"/>
                    </a:cubicBezTo>
                    <a:cubicBezTo>
                      <a:pt x="4163" y="115"/>
                      <a:pt x="4164" y="109"/>
                      <a:pt x="4165" y="103"/>
                    </a:cubicBezTo>
                    <a:cubicBezTo>
                      <a:pt x="4165" y="105"/>
                      <a:pt x="4166" y="107"/>
                      <a:pt x="4167" y="109"/>
                    </a:cubicBezTo>
                    <a:cubicBezTo>
                      <a:pt x="4166" y="114"/>
                      <a:pt x="4165" y="119"/>
                      <a:pt x="4164" y="124"/>
                    </a:cubicBezTo>
                    <a:close/>
                    <a:moveTo>
                      <a:pt x="4169" y="146"/>
                    </a:moveTo>
                    <a:cubicBezTo>
                      <a:pt x="4169" y="145"/>
                      <a:pt x="4169" y="145"/>
                      <a:pt x="4169" y="145"/>
                    </a:cubicBezTo>
                    <a:cubicBezTo>
                      <a:pt x="4170" y="144"/>
                      <a:pt x="4170" y="143"/>
                      <a:pt x="4170" y="141"/>
                    </a:cubicBezTo>
                    <a:cubicBezTo>
                      <a:pt x="4170" y="142"/>
                      <a:pt x="4170" y="143"/>
                      <a:pt x="4170" y="144"/>
                    </a:cubicBezTo>
                    <a:cubicBezTo>
                      <a:pt x="4170" y="145"/>
                      <a:pt x="4170" y="145"/>
                      <a:pt x="4169" y="146"/>
                    </a:cubicBezTo>
                    <a:close/>
                    <a:moveTo>
                      <a:pt x="4193" y="118"/>
                    </a:moveTo>
                    <a:cubicBezTo>
                      <a:pt x="4192" y="114"/>
                      <a:pt x="4190" y="111"/>
                      <a:pt x="4189" y="107"/>
                    </a:cubicBezTo>
                    <a:cubicBezTo>
                      <a:pt x="4189" y="96"/>
                      <a:pt x="4189" y="84"/>
                      <a:pt x="4189" y="74"/>
                    </a:cubicBezTo>
                    <a:cubicBezTo>
                      <a:pt x="4189" y="70"/>
                      <a:pt x="4189" y="67"/>
                      <a:pt x="4188" y="65"/>
                    </a:cubicBezTo>
                    <a:cubicBezTo>
                      <a:pt x="4189" y="74"/>
                      <a:pt x="4193" y="84"/>
                      <a:pt x="4196" y="94"/>
                    </a:cubicBezTo>
                    <a:cubicBezTo>
                      <a:pt x="4195" y="102"/>
                      <a:pt x="4194" y="110"/>
                      <a:pt x="4193" y="118"/>
                    </a:cubicBezTo>
                    <a:close/>
                    <a:moveTo>
                      <a:pt x="4222" y="124"/>
                    </a:moveTo>
                    <a:cubicBezTo>
                      <a:pt x="4221" y="122"/>
                      <a:pt x="4221" y="120"/>
                      <a:pt x="4220" y="117"/>
                    </a:cubicBezTo>
                    <a:cubicBezTo>
                      <a:pt x="4221" y="109"/>
                      <a:pt x="4222" y="100"/>
                      <a:pt x="4223" y="92"/>
                    </a:cubicBezTo>
                    <a:cubicBezTo>
                      <a:pt x="4225" y="96"/>
                      <a:pt x="4226" y="100"/>
                      <a:pt x="4226" y="104"/>
                    </a:cubicBezTo>
                    <a:cubicBezTo>
                      <a:pt x="4225" y="111"/>
                      <a:pt x="4223" y="118"/>
                      <a:pt x="4222" y="124"/>
                    </a:cubicBezTo>
                    <a:close/>
                    <a:moveTo>
                      <a:pt x="4262" y="133"/>
                    </a:moveTo>
                    <a:cubicBezTo>
                      <a:pt x="4262" y="130"/>
                      <a:pt x="4261" y="126"/>
                      <a:pt x="4260" y="122"/>
                    </a:cubicBezTo>
                    <a:cubicBezTo>
                      <a:pt x="4260" y="112"/>
                      <a:pt x="4260" y="100"/>
                      <a:pt x="4261" y="88"/>
                    </a:cubicBezTo>
                    <a:cubicBezTo>
                      <a:pt x="4263" y="96"/>
                      <a:pt x="4265" y="104"/>
                      <a:pt x="4265" y="111"/>
                    </a:cubicBezTo>
                    <a:cubicBezTo>
                      <a:pt x="4266" y="117"/>
                      <a:pt x="4266" y="117"/>
                      <a:pt x="4266" y="117"/>
                    </a:cubicBezTo>
                    <a:cubicBezTo>
                      <a:pt x="4264" y="123"/>
                      <a:pt x="4263" y="129"/>
                      <a:pt x="4262" y="133"/>
                    </a:cubicBezTo>
                    <a:close/>
                    <a:moveTo>
                      <a:pt x="4275" y="110"/>
                    </a:moveTo>
                    <a:cubicBezTo>
                      <a:pt x="4275" y="113"/>
                      <a:pt x="4275" y="116"/>
                      <a:pt x="4275" y="119"/>
                    </a:cubicBezTo>
                    <a:cubicBezTo>
                      <a:pt x="4274" y="122"/>
                      <a:pt x="4274" y="124"/>
                      <a:pt x="4273" y="127"/>
                    </a:cubicBezTo>
                    <a:cubicBezTo>
                      <a:pt x="4273" y="119"/>
                      <a:pt x="4272" y="111"/>
                      <a:pt x="4271" y="104"/>
                    </a:cubicBezTo>
                    <a:cubicBezTo>
                      <a:pt x="4272" y="98"/>
                      <a:pt x="4272" y="91"/>
                      <a:pt x="4273" y="86"/>
                    </a:cubicBezTo>
                    <a:cubicBezTo>
                      <a:pt x="4275" y="93"/>
                      <a:pt x="4275" y="102"/>
                      <a:pt x="4275" y="110"/>
                    </a:cubicBezTo>
                    <a:close/>
                    <a:moveTo>
                      <a:pt x="4285" y="142"/>
                    </a:moveTo>
                    <a:cubicBezTo>
                      <a:pt x="4285" y="142"/>
                      <a:pt x="4285" y="141"/>
                      <a:pt x="4286" y="138"/>
                    </a:cubicBezTo>
                    <a:cubicBezTo>
                      <a:pt x="4287" y="120"/>
                      <a:pt x="4286" y="96"/>
                      <a:pt x="4285" y="77"/>
                    </a:cubicBezTo>
                    <a:cubicBezTo>
                      <a:pt x="4287" y="81"/>
                      <a:pt x="4289" y="86"/>
                      <a:pt x="4290" y="92"/>
                    </a:cubicBezTo>
                    <a:cubicBezTo>
                      <a:pt x="4288" y="108"/>
                      <a:pt x="4286" y="129"/>
                      <a:pt x="4286" y="138"/>
                    </a:cubicBezTo>
                    <a:cubicBezTo>
                      <a:pt x="4285" y="139"/>
                      <a:pt x="4285" y="141"/>
                      <a:pt x="4285" y="142"/>
                    </a:cubicBezTo>
                    <a:close/>
                    <a:moveTo>
                      <a:pt x="4289" y="129"/>
                    </a:moveTo>
                    <a:cubicBezTo>
                      <a:pt x="4289" y="119"/>
                      <a:pt x="4290" y="107"/>
                      <a:pt x="4291" y="97"/>
                    </a:cubicBezTo>
                    <a:cubicBezTo>
                      <a:pt x="4291" y="100"/>
                      <a:pt x="4291" y="103"/>
                      <a:pt x="4291" y="106"/>
                    </a:cubicBezTo>
                    <a:cubicBezTo>
                      <a:pt x="4291" y="114"/>
                      <a:pt x="4290" y="121"/>
                      <a:pt x="4289" y="129"/>
                    </a:cubicBezTo>
                    <a:close/>
                    <a:moveTo>
                      <a:pt x="4300" y="125"/>
                    </a:moveTo>
                    <a:cubicBezTo>
                      <a:pt x="4301" y="120"/>
                      <a:pt x="4301" y="113"/>
                      <a:pt x="4301" y="107"/>
                    </a:cubicBezTo>
                    <a:cubicBezTo>
                      <a:pt x="4301" y="114"/>
                      <a:pt x="4301" y="120"/>
                      <a:pt x="4300" y="125"/>
                    </a:cubicBezTo>
                    <a:close/>
                    <a:moveTo>
                      <a:pt x="4315" y="112"/>
                    </a:moveTo>
                    <a:cubicBezTo>
                      <a:pt x="4315" y="105"/>
                      <a:pt x="4315" y="98"/>
                      <a:pt x="4315" y="91"/>
                    </a:cubicBezTo>
                    <a:cubicBezTo>
                      <a:pt x="4316" y="95"/>
                      <a:pt x="4316" y="99"/>
                      <a:pt x="4316" y="103"/>
                    </a:cubicBezTo>
                    <a:cubicBezTo>
                      <a:pt x="4316" y="106"/>
                      <a:pt x="4316" y="109"/>
                      <a:pt x="4315" y="112"/>
                    </a:cubicBezTo>
                    <a:close/>
                    <a:moveTo>
                      <a:pt x="4326" y="129"/>
                    </a:moveTo>
                    <a:cubicBezTo>
                      <a:pt x="4326" y="129"/>
                      <a:pt x="4326" y="129"/>
                      <a:pt x="4325" y="130"/>
                    </a:cubicBezTo>
                    <a:cubicBezTo>
                      <a:pt x="4325" y="132"/>
                      <a:pt x="4324" y="134"/>
                      <a:pt x="4324" y="137"/>
                    </a:cubicBezTo>
                    <a:cubicBezTo>
                      <a:pt x="4324" y="136"/>
                      <a:pt x="4324" y="136"/>
                      <a:pt x="4324" y="136"/>
                    </a:cubicBezTo>
                    <a:cubicBezTo>
                      <a:pt x="4324" y="134"/>
                      <a:pt x="4325" y="132"/>
                      <a:pt x="4325" y="130"/>
                    </a:cubicBezTo>
                    <a:cubicBezTo>
                      <a:pt x="4326" y="129"/>
                      <a:pt x="4326" y="129"/>
                      <a:pt x="4326" y="129"/>
                    </a:cubicBezTo>
                    <a:cubicBezTo>
                      <a:pt x="4326" y="129"/>
                      <a:pt x="4326" y="129"/>
                      <a:pt x="4326" y="129"/>
                    </a:cubicBezTo>
                    <a:close/>
                    <a:moveTo>
                      <a:pt x="4362" y="130"/>
                    </a:moveTo>
                    <a:cubicBezTo>
                      <a:pt x="4362" y="132"/>
                      <a:pt x="4361" y="134"/>
                      <a:pt x="4360" y="136"/>
                    </a:cubicBezTo>
                    <a:cubicBezTo>
                      <a:pt x="4360" y="131"/>
                      <a:pt x="4360" y="126"/>
                      <a:pt x="4360" y="121"/>
                    </a:cubicBezTo>
                    <a:cubicBezTo>
                      <a:pt x="4362" y="115"/>
                      <a:pt x="4364" y="110"/>
                      <a:pt x="4365" y="104"/>
                    </a:cubicBezTo>
                    <a:cubicBezTo>
                      <a:pt x="4364" y="114"/>
                      <a:pt x="4363" y="123"/>
                      <a:pt x="4362" y="130"/>
                    </a:cubicBezTo>
                    <a:close/>
                    <a:moveTo>
                      <a:pt x="4378" y="124"/>
                    </a:moveTo>
                    <a:cubicBezTo>
                      <a:pt x="4378" y="110"/>
                      <a:pt x="4380" y="94"/>
                      <a:pt x="4381" y="83"/>
                    </a:cubicBezTo>
                    <a:cubicBezTo>
                      <a:pt x="4381" y="87"/>
                      <a:pt x="4381" y="91"/>
                      <a:pt x="4381" y="95"/>
                    </a:cubicBezTo>
                    <a:cubicBezTo>
                      <a:pt x="4381" y="105"/>
                      <a:pt x="4380" y="114"/>
                      <a:pt x="4378" y="124"/>
                    </a:cubicBezTo>
                    <a:close/>
                    <a:moveTo>
                      <a:pt x="4394" y="160"/>
                    </a:moveTo>
                    <a:cubicBezTo>
                      <a:pt x="4394" y="159"/>
                      <a:pt x="4395" y="159"/>
                      <a:pt x="4395" y="159"/>
                    </a:cubicBezTo>
                    <a:cubicBezTo>
                      <a:pt x="4395" y="159"/>
                      <a:pt x="4395" y="159"/>
                      <a:pt x="4395" y="159"/>
                    </a:cubicBezTo>
                    <a:cubicBezTo>
                      <a:pt x="4395" y="159"/>
                      <a:pt x="4395" y="159"/>
                      <a:pt x="4394" y="160"/>
                    </a:cubicBezTo>
                    <a:close/>
                    <a:moveTo>
                      <a:pt x="4407" y="116"/>
                    </a:moveTo>
                    <a:cubicBezTo>
                      <a:pt x="4406" y="121"/>
                      <a:pt x="4404" y="127"/>
                      <a:pt x="4402" y="132"/>
                    </a:cubicBezTo>
                    <a:cubicBezTo>
                      <a:pt x="4402" y="127"/>
                      <a:pt x="4402" y="121"/>
                      <a:pt x="4402" y="115"/>
                    </a:cubicBezTo>
                    <a:cubicBezTo>
                      <a:pt x="4403" y="110"/>
                      <a:pt x="4403" y="104"/>
                      <a:pt x="4403" y="98"/>
                    </a:cubicBezTo>
                    <a:cubicBezTo>
                      <a:pt x="4403" y="95"/>
                      <a:pt x="4403" y="92"/>
                      <a:pt x="4403" y="89"/>
                    </a:cubicBezTo>
                    <a:cubicBezTo>
                      <a:pt x="4404" y="78"/>
                      <a:pt x="4405" y="68"/>
                      <a:pt x="4406" y="60"/>
                    </a:cubicBezTo>
                    <a:cubicBezTo>
                      <a:pt x="4409" y="68"/>
                      <a:pt x="4411" y="78"/>
                      <a:pt x="4411" y="87"/>
                    </a:cubicBezTo>
                    <a:cubicBezTo>
                      <a:pt x="4410" y="95"/>
                      <a:pt x="4409" y="106"/>
                      <a:pt x="4407" y="116"/>
                    </a:cubicBezTo>
                    <a:close/>
                    <a:moveTo>
                      <a:pt x="4415" y="136"/>
                    </a:moveTo>
                    <a:cubicBezTo>
                      <a:pt x="4415" y="137"/>
                      <a:pt x="4414" y="138"/>
                      <a:pt x="4414" y="139"/>
                    </a:cubicBezTo>
                    <a:cubicBezTo>
                      <a:pt x="4414" y="137"/>
                      <a:pt x="4414" y="135"/>
                      <a:pt x="4414" y="133"/>
                    </a:cubicBezTo>
                    <a:cubicBezTo>
                      <a:pt x="4415" y="130"/>
                      <a:pt x="4415" y="128"/>
                      <a:pt x="4416" y="125"/>
                    </a:cubicBezTo>
                    <a:cubicBezTo>
                      <a:pt x="4416" y="129"/>
                      <a:pt x="4415" y="133"/>
                      <a:pt x="4415" y="136"/>
                    </a:cubicBezTo>
                    <a:close/>
                    <a:moveTo>
                      <a:pt x="4431" y="126"/>
                    </a:moveTo>
                    <a:cubicBezTo>
                      <a:pt x="4430" y="113"/>
                      <a:pt x="4430" y="96"/>
                      <a:pt x="4430" y="84"/>
                    </a:cubicBezTo>
                    <a:cubicBezTo>
                      <a:pt x="4434" y="90"/>
                      <a:pt x="4436" y="100"/>
                      <a:pt x="4436" y="104"/>
                    </a:cubicBezTo>
                    <a:cubicBezTo>
                      <a:pt x="4436" y="110"/>
                      <a:pt x="4433" y="118"/>
                      <a:pt x="4431" y="126"/>
                    </a:cubicBezTo>
                    <a:close/>
                    <a:moveTo>
                      <a:pt x="4442" y="128"/>
                    </a:moveTo>
                    <a:cubicBezTo>
                      <a:pt x="4443" y="113"/>
                      <a:pt x="4443" y="91"/>
                      <a:pt x="4443" y="76"/>
                    </a:cubicBezTo>
                    <a:cubicBezTo>
                      <a:pt x="4445" y="83"/>
                      <a:pt x="4447" y="90"/>
                      <a:pt x="4447" y="96"/>
                    </a:cubicBezTo>
                    <a:cubicBezTo>
                      <a:pt x="4447" y="107"/>
                      <a:pt x="4444" y="117"/>
                      <a:pt x="4442" y="128"/>
                    </a:cubicBezTo>
                    <a:close/>
                    <a:moveTo>
                      <a:pt x="4482" y="112"/>
                    </a:moveTo>
                    <a:cubicBezTo>
                      <a:pt x="4482" y="110"/>
                      <a:pt x="4482" y="108"/>
                      <a:pt x="4481" y="105"/>
                    </a:cubicBezTo>
                    <a:cubicBezTo>
                      <a:pt x="4482" y="108"/>
                      <a:pt x="4481" y="112"/>
                      <a:pt x="4481" y="115"/>
                    </a:cubicBezTo>
                    <a:cubicBezTo>
                      <a:pt x="4476" y="131"/>
                      <a:pt x="4472" y="144"/>
                      <a:pt x="4472" y="144"/>
                    </a:cubicBezTo>
                    <a:cubicBezTo>
                      <a:pt x="4473" y="133"/>
                      <a:pt x="4477" y="110"/>
                      <a:pt x="4482" y="86"/>
                    </a:cubicBezTo>
                    <a:cubicBezTo>
                      <a:pt x="4484" y="90"/>
                      <a:pt x="4485" y="95"/>
                      <a:pt x="4486" y="99"/>
                    </a:cubicBezTo>
                    <a:cubicBezTo>
                      <a:pt x="4484" y="103"/>
                      <a:pt x="4483" y="108"/>
                      <a:pt x="4482" y="112"/>
                    </a:cubicBezTo>
                    <a:close/>
                    <a:moveTo>
                      <a:pt x="4494" y="133"/>
                    </a:moveTo>
                    <a:cubicBezTo>
                      <a:pt x="4494" y="133"/>
                      <a:pt x="4494" y="134"/>
                      <a:pt x="4494" y="134"/>
                    </a:cubicBezTo>
                    <a:cubicBezTo>
                      <a:pt x="4494" y="134"/>
                      <a:pt x="4494" y="134"/>
                      <a:pt x="4494" y="134"/>
                    </a:cubicBezTo>
                    <a:cubicBezTo>
                      <a:pt x="4494" y="134"/>
                      <a:pt x="4494" y="133"/>
                      <a:pt x="4494" y="133"/>
                    </a:cubicBezTo>
                    <a:cubicBezTo>
                      <a:pt x="4495" y="126"/>
                      <a:pt x="4496" y="117"/>
                      <a:pt x="4497" y="107"/>
                    </a:cubicBezTo>
                    <a:cubicBezTo>
                      <a:pt x="4497" y="110"/>
                      <a:pt x="4497" y="114"/>
                      <a:pt x="4497" y="117"/>
                    </a:cubicBezTo>
                    <a:cubicBezTo>
                      <a:pt x="4496" y="123"/>
                      <a:pt x="4495" y="129"/>
                      <a:pt x="4494" y="133"/>
                    </a:cubicBezTo>
                    <a:close/>
                    <a:moveTo>
                      <a:pt x="4499" y="159"/>
                    </a:moveTo>
                    <a:cubicBezTo>
                      <a:pt x="4499" y="159"/>
                      <a:pt x="4499" y="159"/>
                      <a:pt x="4499" y="159"/>
                    </a:cubicBezTo>
                    <a:cubicBezTo>
                      <a:pt x="4499" y="159"/>
                      <a:pt x="4499" y="159"/>
                      <a:pt x="4499" y="159"/>
                    </a:cubicBezTo>
                    <a:cubicBezTo>
                      <a:pt x="4499" y="159"/>
                      <a:pt x="4499" y="159"/>
                      <a:pt x="4499" y="159"/>
                    </a:cubicBezTo>
                    <a:close/>
                    <a:moveTo>
                      <a:pt x="4540" y="143"/>
                    </a:moveTo>
                    <a:cubicBezTo>
                      <a:pt x="4540" y="142"/>
                      <a:pt x="4540" y="142"/>
                      <a:pt x="4540" y="141"/>
                    </a:cubicBezTo>
                    <a:cubicBezTo>
                      <a:pt x="4540" y="135"/>
                      <a:pt x="4541" y="127"/>
                      <a:pt x="4541" y="117"/>
                    </a:cubicBezTo>
                    <a:cubicBezTo>
                      <a:pt x="4542" y="121"/>
                      <a:pt x="4542" y="125"/>
                      <a:pt x="4542" y="129"/>
                    </a:cubicBezTo>
                    <a:cubicBezTo>
                      <a:pt x="4541" y="135"/>
                      <a:pt x="4541" y="139"/>
                      <a:pt x="4540" y="143"/>
                    </a:cubicBezTo>
                    <a:close/>
                    <a:moveTo>
                      <a:pt x="4544" y="117"/>
                    </a:moveTo>
                    <a:cubicBezTo>
                      <a:pt x="4543" y="115"/>
                      <a:pt x="4542" y="113"/>
                      <a:pt x="4542" y="111"/>
                    </a:cubicBezTo>
                    <a:cubicBezTo>
                      <a:pt x="4542" y="108"/>
                      <a:pt x="4542" y="104"/>
                      <a:pt x="4543" y="100"/>
                    </a:cubicBezTo>
                    <a:cubicBezTo>
                      <a:pt x="4544" y="103"/>
                      <a:pt x="4544" y="106"/>
                      <a:pt x="4545" y="108"/>
                    </a:cubicBezTo>
                    <a:cubicBezTo>
                      <a:pt x="4544" y="111"/>
                      <a:pt x="4544" y="114"/>
                      <a:pt x="4544" y="117"/>
                    </a:cubicBezTo>
                    <a:close/>
                    <a:moveTo>
                      <a:pt x="4552" y="133"/>
                    </a:moveTo>
                    <a:cubicBezTo>
                      <a:pt x="4552" y="133"/>
                      <a:pt x="4552" y="133"/>
                      <a:pt x="4552" y="133"/>
                    </a:cubicBezTo>
                    <a:cubicBezTo>
                      <a:pt x="4552" y="130"/>
                      <a:pt x="4553" y="127"/>
                      <a:pt x="4553" y="124"/>
                    </a:cubicBezTo>
                    <a:cubicBezTo>
                      <a:pt x="4553" y="125"/>
                      <a:pt x="4553" y="126"/>
                      <a:pt x="4553" y="128"/>
                    </a:cubicBezTo>
                    <a:cubicBezTo>
                      <a:pt x="4553" y="130"/>
                      <a:pt x="4552" y="131"/>
                      <a:pt x="4552" y="133"/>
                    </a:cubicBezTo>
                    <a:close/>
                    <a:moveTo>
                      <a:pt x="4589" y="142"/>
                    </a:moveTo>
                    <a:cubicBezTo>
                      <a:pt x="4589" y="139"/>
                      <a:pt x="4589" y="134"/>
                      <a:pt x="4589" y="128"/>
                    </a:cubicBezTo>
                    <a:cubicBezTo>
                      <a:pt x="4589" y="130"/>
                      <a:pt x="4589" y="132"/>
                      <a:pt x="4590" y="133"/>
                    </a:cubicBezTo>
                    <a:cubicBezTo>
                      <a:pt x="4589" y="139"/>
                      <a:pt x="4589" y="142"/>
                      <a:pt x="4589" y="142"/>
                    </a:cubicBezTo>
                    <a:close/>
                    <a:moveTo>
                      <a:pt x="4610" y="135"/>
                    </a:moveTo>
                    <a:cubicBezTo>
                      <a:pt x="4610" y="134"/>
                      <a:pt x="4610" y="134"/>
                      <a:pt x="4610" y="133"/>
                    </a:cubicBezTo>
                    <a:cubicBezTo>
                      <a:pt x="4610" y="121"/>
                      <a:pt x="4610" y="103"/>
                      <a:pt x="4609" y="88"/>
                    </a:cubicBezTo>
                    <a:cubicBezTo>
                      <a:pt x="4611" y="94"/>
                      <a:pt x="4613" y="100"/>
                      <a:pt x="4614" y="106"/>
                    </a:cubicBezTo>
                    <a:cubicBezTo>
                      <a:pt x="4612" y="118"/>
                      <a:pt x="4611" y="128"/>
                      <a:pt x="4610" y="135"/>
                    </a:cubicBezTo>
                    <a:close/>
                    <a:moveTo>
                      <a:pt x="4617" y="145"/>
                    </a:moveTo>
                    <a:cubicBezTo>
                      <a:pt x="4617" y="141"/>
                      <a:pt x="4617" y="136"/>
                      <a:pt x="4617" y="129"/>
                    </a:cubicBezTo>
                    <a:cubicBezTo>
                      <a:pt x="4618" y="133"/>
                      <a:pt x="4618" y="136"/>
                      <a:pt x="4619" y="139"/>
                    </a:cubicBezTo>
                    <a:cubicBezTo>
                      <a:pt x="4618" y="143"/>
                      <a:pt x="4617" y="145"/>
                      <a:pt x="4617" y="145"/>
                    </a:cubicBezTo>
                    <a:close/>
                    <a:moveTo>
                      <a:pt x="4622" y="159"/>
                    </a:moveTo>
                    <a:cubicBezTo>
                      <a:pt x="4623" y="159"/>
                      <a:pt x="4623" y="159"/>
                      <a:pt x="4623" y="159"/>
                    </a:cubicBezTo>
                    <a:cubicBezTo>
                      <a:pt x="4623" y="159"/>
                      <a:pt x="4623" y="158"/>
                      <a:pt x="4623" y="158"/>
                    </a:cubicBezTo>
                    <a:cubicBezTo>
                      <a:pt x="4623" y="159"/>
                      <a:pt x="4624" y="160"/>
                      <a:pt x="4624" y="160"/>
                    </a:cubicBezTo>
                    <a:cubicBezTo>
                      <a:pt x="4623" y="160"/>
                      <a:pt x="4623" y="159"/>
                      <a:pt x="4622" y="159"/>
                    </a:cubicBezTo>
                    <a:close/>
                    <a:moveTo>
                      <a:pt x="4624" y="121"/>
                    </a:moveTo>
                    <a:cubicBezTo>
                      <a:pt x="4622" y="117"/>
                      <a:pt x="4621" y="114"/>
                      <a:pt x="4619" y="110"/>
                    </a:cubicBezTo>
                    <a:cubicBezTo>
                      <a:pt x="4620" y="105"/>
                      <a:pt x="4620" y="99"/>
                      <a:pt x="4621" y="94"/>
                    </a:cubicBezTo>
                    <a:cubicBezTo>
                      <a:pt x="4621" y="100"/>
                      <a:pt x="4623" y="108"/>
                      <a:pt x="4625" y="116"/>
                    </a:cubicBezTo>
                    <a:cubicBezTo>
                      <a:pt x="4624" y="118"/>
                      <a:pt x="4624" y="119"/>
                      <a:pt x="4624" y="121"/>
                    </a:cubicBezTo>
                    <a:close/>
                    <a:moveTo>
                      <a:pt x="4632" y="142"/>
                    </a:moveTo>
                    <a:cubicBezTo>
                      <a:pt x="4631" y="138"/>
                      <a:pt x="4629" y="134"/>
                      <a:pt x="4627" y="129"/>
                    </a:cubicBezTo>
                    <a:cubicBezTo>
                      <a:pt x="4627" y="129"/>
                      <a:pt x="4627" y="128"/>
                      <a:pt x="4627" y="127"/>
                    </a:cubicBezTo>
                    <a:cubicBezTo>
                      <a:pt x="4629" y="132"/>
                      <a:pt x="4630" y="137"/>
                      <a:pt x="4632" y="142"/>
                    </a:cubicBezTo>
                    <a:cubicBezTo>
                      <a:pt x="4635" y="149"/>
                      <a:pt x="4636" y="153"/>
                      <a:pt x="4637" y="155"/>
                    </a:cubicBezTo>
                    <a:cubicBezTo>
                      <a:pt x="4635" y="151"/>
                      <a:pt x="4634" y="147"/>
                      <a:pt x="4632" y="142"/>
                    </a:cubicBezTo>
                    <a:close/>
                    <a:moveTo>
                      <a:pt x="4458" y="105"/>
                    </a:moveTo>
                    <a:cubicBezTo>
                      <a:pt x="4458" y="103"/>
                      <a:pt x="4458" y="101"/>
                      <a:pt x="4457" y="99"/>
                    </a:cubicBezTo>
                    <a:cubicBezTo>
                      <a:pt x="4457" y="101"/>
                      <a:pt x="4458" y="103"/>
                      <a:pt x="4458" y="105"/>
                    </a:cubicBezTo>
                    <a:close/>
                    <a:moveTo>
                      <a:pt x="4466" y="65"/>
                    </a:moveTo>
                    <a:cubicBezTo>
                      <a:pt x="4466" y="64"/>
                      <a:pt x="4466" y="63"/>
                      <a:pt x="4466" y="63"/>
                    </a:cubicBezTo>
                    <a:cubicBezTo>
                      <a:pt x="4466" y="63"/>
                      <a:pt x="4466" y="64"/>
                      <a:pt x="4466" y="65"/>
                    </a:cubicBezTo>
                    <a:close/>
                    <a:moveTo>
                      <a:pt x="4065" y="79"/>
                    </a:moveTo>
                    <a:cubicBezTo>
                      <a:pt x="4066" y="76"/>
                      <a:pt x="4067" y="73"/>
                      <a:pt x="4068" y="70"/>
                    </a:cubicBezTo>
                    <a:cubicBezTo>
                      <a:pt x="4067" y="73"/>
                      <a:pt x="4066" y="76"/>
                      <a:pt x="4065" y="79"/>
                    </a:cubicBezTo>
                    <a:close/>
                    <a:moveTo>
                      <a:pt x="3886" y="79"/>
                    </a:moveTo>
                    <a:cubicBezTo>
                      <a:pt x="3885" y="76"/>
                      <a:pt x="3884" y="73"/>
                      <a:pt x="3882" y="70"/>
                    </a:cubicBezTo>
                    <a:cubicBezTo>
                      <a:pt x="3884" y="73"/>
                      <a:pt x="3885" y="76"/>
                      <a:pt x="3886" y="79"/>
                    </a:cubicBezTo>
                    <a:close/>
                    <a:moveTo>
                      <a:pt x="2267" y="79"/>
                    </a:moveTo>
                    <a:cubicBezTo>
                      <a:pt x="2268" y="76"/>
                      <a:pt x="2269" y="73"/>
                      <a:pt x="2270" y="70"/>
                    </a:cubicBezTo>
                    <a:cubicBezTo>
                      <a:pt x="2269" y="73"/>
                      <a:pt x="2268" y="76"/>
                      <a:pt x="2267" y="79"/>
                    </a:cubicBezTo>
                    <a:close/>
                    <a:moveTo>
                      <a:pt x="3115" y="83"/>
                    </a:moveTo>
                    <a:cubicBezTo>
                      <a:pt x="3114" y="81"/>
                      <a:pt x="3113" y="79"/>
                      <a:pt x="3112" y="78"/>
                    </a:cubicBezTo>
                    <a:cubicBezTo>
                      <a:pt x="3113" y="79"/>
                      <a:pt x="3114" y="81"/>
                      <a:pt x="3115" y="83"/>
                    </a:cubicBezTo>
                    <a:close/>
                    <a:moveTo>
                      <a:pt x="290" y="79"/>
                    </a:moveTo>
                    <a:cubicBezTo>
                      <a:pt x="289" y="76"/>
                      <a:pt x="288" y="73"/>
                      <a:pt x="287" y="70"/>
                    </a:cubicBezTo>
                    <a:cubicBezTo>
                      <a:pt x="288" y="73"/>
                      <a:pt x="289" y="76"/>
                      <a:pt x="290" y="79"/>
                    </a:cubicBezTo>
                    <a:close/>
                    <a:moveTo>
                      <a:pt x="469" y="79"/>
                    </a:moveTo>
                    <a:cubicBezTo>
                      <a:pt x="470" y="76"/>
                      <a:pt x="471" y="73"/>
                      <a:pt x="472" y="70"/>
                    </a:cubicBezTo>
                    <a:cubicBezTo>
                      <a:pt x="471" y="73"/>
                      <a:pt x="470" y="76"/>
                      <a:pt x="469" y="79"/>
                    </a:cubicBezTo>
                    <a:close/>
                    <a:moveTo>
                      <a:pt x="1317" y="83"/>
                    </a:moveTo>
                    <a:cubicBezTo>
                      <a:pt x="1316" y="81"/>
                      <a:pt x="1315" y="79"/>
                      <a:pt x="1314" y="78"/>
                    </a:cubicBezTo>
                    <a:cubicBezTo>
                      <a:pt x="1315" y="79"/>
                      <a:pt x="1316" y="81"/>
                      <a:pt x="1317" y="83"/>
                    </a:cubicBezTo>
                    <a:close/>
                    <a:moveTo>
                      <a:pt x="3042" y="83"/>
                    </a:moveTo>
                    <a:cubicBezTo>
                      <a:pt x="3040" y="80"/>
                      <a:pt x="3039" y="77"/>
                      <a:pt x="3038" y="75"/>
                    </a:cubicBezTo>
                    <a:cubicBezTo>
                      <a:pt x="3039" y="78"/>
                      <a:pt x="3040" y="80"/>
                      <a:pt x="3042" y="83"/>
                    </a:cubicBezTo>
                    <a:close/>
                    <a:moveTo>
                      <a:pt x="2683" y="105"/>
                    </a:moveTo>
                    <a:cubicBezTo>
                      <a:pt x="2683" y="103"/>
                      <a:pt x="2683" y="101"/>
                      <a:pt x="2683" y="99"/>
                    </a:cubicBezTo>
                    <a:cubicBezTo>
                      <a:pt x="2683" y="101"/>
                      <a:pt x="2683" y="103"/>
                      <a:pt x="2683" y="105"/>
                    </a:cubicBezTo>
                    <a:close/>
                    <a:moveTo>
                      <a:pt x="2088" y="79"/>
                    </a:moveTo>
                    <a:cubicBezTo>
                      <a:pt x="2087" y="76"/>
                      <a:pt x="2086" y="73"/>
                      <a:pt x="2084" y="70"/>
                    </a:cubicBezTo>
                    <a:cubicBezTo>
                      <a:pt x="2086" y="73"/>
                      <a:pt x="2087" y="76"/>
                      <a:pt x="2088" y="79"/>
                    </a:cubicBezTo>
                    <a:close/>
                    <a:moveTo>
                      <a:pt x="4481" y="105"/>
                    </a:moveTo>
                    <a:cubicBezTo>
                      <a:pt x="4481" y="103"/>
                      <a:pt x="4481" y="101"/>
                      <a:pt x="4481" y="99"/>
                    </a:cubicBezTo>
                    <a:cubicBezTo>
                      <a:pt x="4481" y="101"/>
                      <a:pt x="4481" y="103"/>
                      <a:pt x="4481" y="105"/>
                    </a:cubicBezTo>
                    <a:close/>
                    <a:moveTo>
                      <a:pt x="1244" y="83"/>
                    </a:moveTo>
                    <a:cubicBezTo>
                      <a:pt x="1242" y="80"/>
                      <a:pt x="1241" y="77"/>
                      <a:pt x="1240" y="75"/>
                    </a:cubicBezTo>
                    <a:cubicBezTo>
                      <a:pt x="1241" y="78"/>
                      <a:pt x="1242" y="80"/>
                      <a:pt x="1244" y="83"/>
                    </a:cubicBezTo>
                    <a:close/>
                    <a:moveTo>
                      <a:pt x="3941" y="33"/>
                    </a:moveTo>
                    <a:cubicBezTo>
                      <a:pt x="3941" y="30"/>
                      <a:pt x="3941" y="28"/>
                      <a:pt x="3940" y="25"/>
                    </a:cubicBezTo>
                    <a:cubicBezTo>
                      <a:pt x="3940" y="25"/>
                      <a:pt x="3941" y="28"/>
                      <a:pt x="3941" y="33"/>
                    </a:cubicBezTo>
                    <a:close/>
                    <a:moveTo>
                      <a:pt x="3210" y="88"/>
                    </a:moveTo>
                    <a:cubicBezTo>
                      <a:pt x="3209" y="86"/>
                      <a:pt x="3208" y="83"/>
                      <a:pt x="3206" y="81"/>
                    </a:cubicBezTo>
                    <a:cubicBezTo>
                      <a:pt x="3207" y="83"/>
                      <a:pt x="3209" y="86"/>
                      <a:pt x="3210" y="88"/>
                    </a:cubicBezTo>
                    <a:close/>
                    <a:moveTo>
                      <a:pt x="3068" y="81"/>
                    </a:moveTo>
                    <a:cubicBezTo>
                      <a:pt x="3062" y="61"/>
                      <a:pt x="3051" y="46"/>
                      <a:pt x="3035" y="25"/>
                    </a:cubicBezTo>
                    <a:cubicBezTo>
                      <a:pt x="3051" y="48"/>
                      <a:pt x="3061" y="64"/>
                      <a:pt x="3068" y="81"/>
                    </a:cubicBezTo>
                    <a:close/>
                    <a:moveTo>
                      <a:pt x="3078" y="79"/>
                    </a:moveTo>
                    <a:cubicBezTo>
                      <a:pt x="3077" y="76"/>
                      <a:pt x="3076" y="73"/>
                      <a:pt x="3074" y="70"/>
                    </a:cubicBezTo>
                    <a:cubicBezTo>
                      <a:pt x="3075" y="73"/>
                      <a:pt x="3077" y="76"/>
                      <a:pt x="3078" y="79"/>
                    </a:cubicBezTo>
                    <a:close/>
                    <a:moveTo>
                      <a:pt x="3317" y="102"/>
                    </a:moveTo>
                    <a:cubicBezTo>
                      <a:pt x="3316" y="100"/>
                      <a:pt x="3315" y="97"/>
                      <a:pt x="3314" y="96"/>
                    </a:cubicBezTo>
                    <a:cubicBezTo>
                      <a:pt x="3315" y="98"/>
                      <a:pt x="3316" y="100"/>
                      <a:pt x="3317" y="102"/>
                    </a:cubicBezTo>
                    <a:close/>
                    <a:moveTo>
                      <a:pt x="3531" y="109"/>
                    </a:moveTo>
                    <a:cubicBezTo>
                      <a:pt x="3530" y="104"/>
                      <a:pt x="3530" y="99"/>
                      <a:pt x="3529" y="95"/>
                    </a:cubicBezTo>
                    <a:cubicBezTo>
                      <a:pt x="3529" y="99"/>
                      <a:pt x="3530" y="104"/>
                      <a:pt x="3531" y="109"/>
                    </a:cubicBezTo>
                    <a:close/>
                    <a:moveTo>
                      <a:pt x="3370" y="100"/>
                    </a:moveTo>
                    <a:cubicBezTo>
                      <a:pt x="3370" y="97"/>
                      <a:pt x="3369" y="95"/>
                      <a:pt x="3368" y="93"/>
                    </a:cubicBezTo>
                    <a:cubicBezTo>
                      <a:pt x="3369" y="96"/>
                      <a:pt x="3370" y="98"/>
                      <a:pt x="3370" y="100"/>
                    </a:cubicBezTo>
                    <a:close/>
                    <a:moveTo>
                      <a:pt x="3610" y="81"/>
                    </a:moveTo>
                    <a:cubicBezTo>
                      <a:pt x="3608" y="75"/>
                      <a:pt x="3606" y="70"/>
                      <a:pt x="3604" y="67"/>
                    </a:cubicBezTo>
                    <a:cubicBezTo>
                      <a:pt x="3604" y="67"/>
                      <a:pt x="3607" y="72"/>
                      <a:pt x="3610" y="81"/>
                    </a:cubicBezTo>
                    <a:close/>
                    <a:moveTo>
                      <a:pt x="2720" y="54"/>
                    </a:moveTo>
                    <a:cubicBezTo>
                      <a:pt x="2720" y="53"/>
                      <a:pt x="2719" y="52"/>
                      <a:pt x="2719" y="52"/>
                    </a:cubicBezTo>
                    <a:cubicBezTo>
                      <a:pt x="2720" y="53"/>
                      <a:pt x="2720" y="53"/>
                      <a:pt x="2720" y="54"/>
                    </a:cubicBezTo>
                    <a:close/>
                    <a:moveTo>
                      <a:pt x="2715" y="90"/>
                    </a:moveTo>
                    <a:cubicBezTo>
                      <a:pt x="2715" y="89"/>
                      <a:pt x="2714" y="87"/>
                      <a:pt x="2713" y="86"/>
                    </a:cubicBezTo>
                    <a:cubicBezTo>
                      <a:pt x="2714" y="87"/>
                      <a:pt x="2715" y="89"/>
                      <a:pt x="2715" y="90"/>
                    </a:cubicBezTo>
                    <a:close/>
                    <a:moveTo>
                      <a:pt x="2835" y="54"/>
                    </a:moveTo>
                    <a:cubicBezTo>
                      <a:pt x="2835" y="54"/>
                      <a:pt x="2835" y="65"/>
                      <a:pt x="2834" y="84"/>
                    </a:cubicBezTo>
                    <a:cubicBezTo>
                      <a:pt x="2836" y="72"/>
                      <a:pt x="2837" y="60"/>
                      <a:pt x="2835" y="54"/>
                    </a:cubicBezTo>
                    <a:close/>
                    <a:moveTo>
                      <a:pt x="2890" y="106"/>
                    </a:moveTo>
                    <a:cubicBezTo>
                      <a:pt x="2890" y="103"/>
                      <a:pt x="2889" y="100"/>
                      <a:pt x="2889" y="96"/>
                    </a:cubicBezTo>
                    <a:cubicBezTo>
                      <a:pt x="2889" y="99"/>
                      <a:pt x="2890" y="103"/>
                      <a:pt x="2890" y="106"/>
                    </a:cubicBezTo>
                    <a:close/>
                    <a:moveTo>
                      <a:pt x="2795" y="47"/>
                    </a:moveTo>
                    <a:cubicBezTo>
                      <a:pt x="2795" y="39"/>
                      <a:pt x="2795" y="33"/>
                      <a:pt x="2793" y="30"/>
                    </a:cubicBezTo>
                    <a:cubicBezTo>
                      <a:pt x="2793" y="30"/>
                      <a:pt x="2794" y="37"/>
                      <a:pt x="2795" y="47"/>
                    </a:cubicBezTo>
                    <a:close/>
                    <a:moveTo>
                      <a:pt x="3995" y="44"/>
                    </a:moveTo>
                    <a:cubicBezTo>
                      <a:pt x="3995" y="43"/>
                      <a:pt x="3995" y="41"/>
                      <a:pt x="3995" y="40"/>
                    </a:cubicBezTo>
                    <a:cubicBezTo>
                      <a:pt x="3995" y="40"/>
                      <a:pt x="3995" y="42"/>
                      <a:pt x="3995" y="44"/>
                    </a:cubicBezTo>
                    <a:close/>
                    <a:moveTo>
                      <a:pt x="4211" y="68"/>
                    </a:moveTo>
                    <a:cubicBezTo>
                      <a:pt x="4211" y="65"/>
                      <a:pt x="4210" y="64"/>
                      <a:pt x="4210" y="64"/>
                    </a:cubicBezTo>
                    <a:cubicBezTo>
                      <a:pt x="4210" y="64"/>
                      <a:pt x="4211" y="66"/>
                      <a:pt x="4211" y="68"/>
                    </a:cubicBezTo>
                    <a:close/>
                    <a:moveTo>
                      <a:pt x="3956" y="52"/>
                    </a:moveTo>
                    <a:cubicBezTo>
                      <a:pt x="3956" y="50"/>
                      <a:pt x="3956" y="49"/>
                      <a:pt x="3956" y="49"/>
                    </a:cubicBezTo>
                    <a:cubicBezTo>
                      <a:pt x="3956" y="50"/>
                      <a:pt x="3956" y="51"/>
                      <a:pt x="3956" y="52"/>
                    </a:cubicBezTo>
                    <a:close/>
                    <a:moveTo>
                      <a:pt x="2672" y="52"/>
                    </a:moveTo>
                    <a:cubicBezTo>
                      <a:pt x="2672" y="50"/>
                      <a:pt x="2672" y="49"/>
                      <a:pt x="2672" y="49"/>
                    </a:cubicBezTo>
                    <a:cubicBezTo>
                      <a:pt x="2672" y="50"/>
                      <a:pt x="2672" y="51"/>
                      <a:pt x="2672" y="52"/>
                    </a:cubicBezTo>
                    <a:close/>
                    <a:moveTo>
                      <a:pt x="4169" y="66"/>
                    </a:moveTo>
                    <a:cubicBezTo>
                      <a:pt x="4169" y="63"/>
                      <a:pt x="4169" y="61"/>
                      <a:pt x="4170" y="59"/>
                    </a:cubicBezTo>
                    <a:cubicBezTo>
                      <a:pt x="4170" y="59"/>
                      <a:pt x="4169" y="62"/>
                      <a:pt x="4169" y="66"/>
                    </a:cubicBezTo>
                    <a:close/>
                    <a:moveTo>
                      <a:pt x="4178" y="100"/>
                    </a:moveTo>
                    <a:cubicBezTo>
                      <a:pt x="4178" y="97"/>
                      <a:pt x="4177" y="95"/>
                      <a:pt x="4177" y="93"/>
                    </a:cubicBezTo>
                    <a:cubicBezTo>
                      <a:pt x="4177" y="96"/>
                      <a:pt x="4178" y="98"/>
                      <a:pt x="4178" y="100"/>
                    </a:cubicBezTo>
                    <a:close/>
                    <a:moveTo>
                      <a:pt x="3772" y="100"/>
                    </a:moveTo>
                    <a:cubicBezTo>
                      <a:pt x="3773" y="98"/>
                      <a:pt x="3773" y="96"/>
                      <a:pt x="3774" y="93"/>
                    </a:cubicBezTo>
                    <a:cubicBezTo>
                      <a:pt x="3773" y="95"/>
                      <a:pt x="3773" y="97"/>
                      <a:pt x="3772" y="100"/>
                    </a:cubicBezTo>
                    <a:close/>
                    <a:moveTo>
                      <a:pt x="3923" y="83"/>
                    </a:moveTo>
                    <a:cubicBezTo>
                      <a:pt x="3922" y="81"/>
                      <a:pt x="3921" y="79"/>
                      <a:pt x="3920" y="78"/>
                    </a:cubicBezTo>
                    <a:cubicBezTo>
                      <a:pt x="3921" y="79"/>
                      <a:pt x="3922" y="81"/>
                      <a:pt x="3923" y="83"/>
                    </a:cubicBezTo>
                    <a:close/>
                    <a:moveTo>
                      <a:pt x="3726" y="68"/>
                    </a:moveTo>
                    <a:cubicBezTo>
                      <a:pt x="3726" y="66"/>
                      <a:pt x="3726" y="65"/>
                      <a:pt x="3726" y="64"/>
                    </a:cubicBezTo>
                    <a:cubicBezTo>
                      <a:pt x="3726" y="64"/>
                      <a:pt x="3726" y="65"/>
                      <a:pt x="3726" y="68"/>
                    </a:cubicBezTo>
                    <a:close/>
                    <a:moveTo>
                      <a:pt x="3705" y="90"/>
                    </a:moveTo>
                    <a:cubicBezTo>
                      <a:pt x="3705" y="89"/>
                      <a:pt x="3704" y="87"/>
                      <a:pt x="3703" y="86"/>
                    </a:cubicBezTo>
                    <a:cubicBezTo>
                      <a:pt x="3704" y="87"/>
                      <a:pt x="3704" y="89"/>
                      <a:pt x="3705" y="90"/>
                    </a:cubicBezTo>
                    <a:close/>
                    <a:moveTo>
                      <a:pt x="3648" y="13"/>
                    </a:moveTo>
                    <a:cubicBezTo>
                      <a:pt x="3648" y="12"/>
                      <a:pt x="3648" y="12"/>
                      <a:pt x="3648" y="12"/>
                    </a:cubicBezTo>
                    <a:cubicBezTo>
                      <a:pt x="3648" y="12"/>
                      <a:pt x="3648" y="13"/>
                      <a:pt x="3648" y="13"/>
                    </a:cubicBezTo>
                    <a:close/>
                    <a:moveTo>
                      <a:pt x="3770" y="61"/>
                    </a:moveTo>
                    <a:cubicBezTo>
                      <a:pt x="3770" y="55"/>
                      <a:pt x="3769" y="49"/>
                      <a:pt x="3768" y="44"/>
                    </a:cubicBezTo>
                    <a:cubicBezTo>
                      <a:pt x="3768" y="44"/>
                      <a:pt x="3769" y="51"/>
                      <a:pt x="3770" y="61"/>
                    </a:cubicBezTo>
                    <a:close/>
                  </a:path>
                </a:pathLst>
              </a:custGeom>
              <a:solidFill>
                <a:srgbClr val="001400">
                  <a:alpha val="2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74785" name="Group 33">
            <a:extLst>
              <a:ext uri="{FF2B5EF4-FFF2-40B4-BE49-F238E27FC236}">
                <a16:creationId xmlns:a16="http://schemas.microsoft.com/office/drawing/2014/main" id="{1F9E6FD3-0CCF-4F40-92FA-9F32E049BE50}"/>
              </a:ext>
            </a:extLst>
          </p:cNvPr>
          <p:cNvGrpSpPr>
            <a:grpSpLocks/>
          </p:cNvGrpSpPr>
          <p:nvPr/>
        </p:nvGrpSpPr>
        <p:grpSpPr bwMode="auto">
          <a:xfrm>
            <a:off x="-180975" y="2482850"/>
            <a:ext cx="15181263" cy="1090613"/>
            <a:chOff x="-113" y="2275"/>
            <a:chExt cx="9563" cy="687"/>
          </a:xfrm>
        </p:grpSpPr>
        <p:sp>
          <p:nvSpPr>
            <p:cNvPr id="74786" name="Freeform 34">
              <a:extLst>
                <a:ext uri="{FF2B5EF4-FFF2-40B4-BE49-F238E27FC236}">
                  <a16:creationId xmlns:a16="http://schemas.microsoft.com/office/drawing/2014/main" id="{2C9D3B15-E570-44B8-ABF6-050BC9CBD6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13" y="2275"/>
              <a:ext cx="9532" cy="333"/>
            </a:xfrm>
            <a:custGeom>
              <a:avLst/>
              <a:gdLst>
                <a:gd name="T0" fmla="*/ 14 w 4763"/>
                <a:gd name="T1" fmla="*/ 81 h 166"/>
                <a:gd name="T2" fmla="*/ 4733 w 4763"/>
                <a:gd name="T3" fmla="*/ 140 h 166"/>
                <a:gd name="T4" fmla="*/ 4458 w 4763"/>
                <a:gd name="T5" fmla="*/ 105 h 166"/>
                <a:gd name="T6" fmla="*/ 4255 w 4763"/>
                <a:gd name="T7" fmla="*/ 109 h 166"/>
                <a:gd name="T8" fmla="*/ 4077 w 4763"/>
                <a:gd name="T9" fmla="*/ 71 h 166"/>
                <a:gd name="T10" fmla="*/ 3936 w 4763"/>
                <a:gd name="T11" fmla="*/ 88 h 166"/>
                <a:gd name="T12" fmla="*/ 3826 w 4763"/>
                <a:gd name="T13" fmla="*/ 104 h 166"/>
                <a:gd name="T14" fmla="*/ 3695 w 4763"/>
                <a:gd name="T15" fmla="*/ 108 h 166"/>
                <a:gd name="T16" fmla="*/ 3564 w 4763"/>
                <a:gd name="T17" fmla="*/ 89 h 166"/>
                <a:gd name="T18" fmla="*/ 3408 w 4763"/>
                <a:gd name="T19" fmla="*/ 101 h 166"/>
                <a:gd name="T20" fmla="*/ 3213 w 4763"/>
                <a:gd name="T21" fmla="*/ 93 h 166"/>
                <a:gd name="T22" fmla="*/ 2986 w 4763"/>
                <a:gd name="T23" fmla="*/ 141 h 166"/>
                <a:gd name="T24" fmla="*/ 2710 w 4763"/>
                <a:gd name="T25" fmla="*/ 40 h 166"/>
                <a:gd name="T26" fmla="*/ 2496 w 4763"/>
                <a:gd name="T27" fmla="*/ 70 h 166"/>
                <a:gd name="T28" fmla="*/ 2315 w 4763"/>
                <a:gd name="T29" fmla="*/ 47 h 166"/>
                <a:gd name="T30" fmla="*/ 2152 w 4763"/>
                <a:gd name="T31" fmla="*/ 76 h 166"/>
                <a:gd name="T32" fmla="*/ 2051 w 4763"/>
                <a:gd name="T33" fmla="*/ 77 h 166"/>
                <a:gd name="T34" fmla="*/ 1917 w 4763"/>
                <a:gd name="T35" fmla="*/ 94 h 166"/>
                <a:gd name="T36" fmla="*/ 1785 w 4763"/>
                <a:gd name="T37" fmla="*/ 81 h 166"/>
                <a:gd name="T38" fmla="*/ 1629 w 4763"/>
                <a:gd name="T39" fmla="*/ 129 h 166"/>
                <a:gd name="T40" fmla="*/ 1442 w 4763"/>
                <a:gd name="T41" fmla="*/ 122 h 166"/>
                <a:gd name="T42" fmla="*/ 1231 w 4763"/>
                <a:gd name="T43" fmla="*/ 49 h 166"/>
                <a:gd name="T44" fmla="*/ 933 w 4763"/>
                <a:gd name="T45" fmla="*/ 94 h 166"/>
                <a:gd name="T46" fmla="*/ 723 w 4763"/>
                <a:gd name="T47" fmla="*/ 98 h 166"/>
                <a:gd name="T48" fmla="*/ 526 w 4763"/>
                <a:gd name="T49" fmla="*/ 96 h 166"/>
                <a:gd name="T50" fmla="*/ 384 w 4763"/>
                <a:gd name="T51" fmla="*/ 65 h 166"/>
                <a:gd name="T52" fmla="*/ 264 w 4763"/>
                <a:gd name="T53" fmla="*/ 77 h 166"/>
                <a:gd name="T54" fmla="*/ 140 w 4763"/>
                <a:gd name="T55" fmla="*/ 78 h 166"/>
                <a:gd name="T56" fmla="*/ 15 w 4763"/>
                <a:gd name="T57" fmla="*/ 109 h 166"/>
                <a:gd name="T58" fmla="*/ 80 w 4763"/>
                <a:gd name="T59" fmla="*/ 91 h 166"/>
                <a:gd name="T60" fmla="*/ 240 w 4763"/>
                <a:gd name="T61" fmla="*/ 118 h 166"/>
                <a:gd name="T62" fmla="*/ 291 w 4763"/>
                <a:gd name="T63" fmla="*/ 84 h 166"/>
                <a:gd name="T64" fmla="*/ 360 w 4763"/>
                <a:gd name="T65" fmla="*/ 135 h 166"/>
                <a:gd name="T66" fmla="*/ 450 w 4763"/>
                <a:gd name="T67" fmla="*/ 72 h 166"/>
                <a:gd name="T68" fmla="*/ 499 w 4763"/>
                <a:gd name="T69" fmla="*/ 96 h 166"/>
                <a:gd name="T70" fmla="*/ 597 w 4763"/>
                <a:gd name="T71" fmla="*/ 118 h 166"/>
                <a:gd name="T72" fmla="*/ 946 w 4763"/>
                <a:gd name="T73" fmla="*/ 117 h 166"/>
                <a:gd name="T74" fmla="*/ 1264 w 4763"/>
                <a:gd name="T75" fmla="*/ 151 h 166"/>
                <a:gd name="T76" fmla="*/ 1339 w 4763"/>
                <a:gd name="T77" fmla="*/ 96 h 166"/>
                <a:gd name="T78" fmla="*/ 1473 w 4763"/>
                <a:gd name="T79" fmla="*/ 151 h 166"/>
                <a:gd name="T80" fmla="*/ 1547 w 4763"/>
                <a:gd name="T81" fmla="*/ 136 h 166"/>
                <a:gd name="T82" fmla="*/ 1805 w 4763"/>
                <a:gd name="T83" fmla="*/ 119 h 166"/>
                <a:gd name="T84" fmla="*/ 1989 w 4763"/>
                <a:gd name="T85" fmla="*/ 125 h 166"/>
                <a:gd name="T86" fmla="*/ 2062 w 4763"/>
                <a:gd name="T87" fmla="*/ 81 h 166"/>
                <a:gd name="T88" fmla="*/ 2134 w 4763"/>
                <a:gd name="T89" fmla="*/ 101 h 166"/>
                <a:gd name="T90" fmla="*/ 2180 w 4763"/>
                <a:gd name="T91" fmla="*/ 73 h 166"/>
                <a:gd name="T92" fmla="*/ 2277 w 4763"/>
                <a:gd name="T93" fmla="*/ 130 h 166"/>
                <a:gd name="T94" fmla="*/ 2314 w 4763"/>
                <a:gd name="T95" fmla="*/ 96 h 166"/>
                <a:gd name="T96" fmla="*/ 2562 w 4763"/>
                <a:gd name="T97" fmla="*/ 121 h 166"/>
                <a:gd name="T98" fmla="*/ 3059 w 4763"/>
                <a:gd name="T99" fmla="*/ 92 h 166"/>
                <a:gd name="T100" fmla="*/ 3087 w 4763"/>
                <a:gd name="T101" fmla="*/ 140 h 166"/>
                <a:gd name="T102" fmla="*/ 3190 w 4763"/>
                <a:gd name="T103" fmla="*/ 128 h 166"/>
                <a:gd name="T104" fmla="*/ 3297 w 4763"/>
                <a:gd name="T105" fmla="*/ 149 h 166"/>
                <a:gd name="T106" fmla="*/ 3466 w 4763"/>
                <a:gd name="T107" fmla="*/ 93 h 166"/>
                <a:gd name="T108" fmla="*/ 3635 w 4763"/>
                <a:gd name="T109" fmla="*/ 77 h 166"/>
                <a:gd name="T110" fmla="*/ 3814 w 4763"/>
                <a:gd name="T111" fmla="*/ 118 h 166"/>
                <a:gd name="T112" fmla="*/ 3886 w 4763"/>
                <a:gd name="T113" fmla="*/ 91 h 166"/>
                <a:gd name="T114" fmla="*/ 3953 w 4763"/>
                <a:gd name="T115" fmla="*/ 100 h 166"/>
                <a:gd name="T116" fmla="*/ 4022 w 4763"/>
                <a:gd name="T117" fmla="*/ 95 h 166"/>
                <a:gd name="T118" fmla="*/ 4108 w 4763"/>
                <a:gd name="T119" fmla="*/ 61 h 166"/>
                <a:gd name="T120" fmla="*/ 4167 w 4763"/>
                <a:gd name="T121" fmla="*/ 109 h 166"/>
                <a:gd name="T122" fmla="*/ 4494 w 4763"/>
                <a:gd name="T123" fmla="*/ 134 h 166"/>
                <a:gd name="T124" fmla="*/ 3941 w 4763"/>
                <a:gd name="T125" fmla="*/ 33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763" h="166">
                  <a:moveTo>
                    <a:pt x="1928" y="68"/>
                  </a:moveTo>
                  <a:cubicBezTo>
                    <a:pt x="1928" y="66"/>
                    <a:pt x="1928" y="65"/>
                    <a:pt x="1928" y="64"/>
                  </a:cubicBezTo>
                  <a:cubicBezTo>
                    <a:pt x="1928" y="65"/>
                    <a:pt x="1928" y="66"/>
                    <a:pt x="1928" y="68"/>
                  </a:cubicBezTo>
                  <a:close/>
                  <a:moveTo>
                    <a:pt x="1972" y="61"/>
                  </a:moveTo>
                  <a:cubicBezTo>
                    <a:pt x="1972" y="55"/>
                    <a:pt x="1971" y="49"/>
                    <a:pt x="1970" y="44"/>
                  </a:cubicBezTo>
                  <a:cubicBezTo>
                    <a:pt x="1970" y="44"/>
                    <a:pt x="1971" y="51"/>
                    <a:pt x="1972" y="61"/>
                  </a:cubicBezTo>
                  <a:close/>
                  <a:moveTo>
                    <a:pt x="1907" y="90"/>
                  </a:moveTo>
                  <a:cubicBezTo>
                    <a:pt x="1907" y="89"/>
                    <a:pt x="1906" y="87"/>
                    <a:pt x="1905" y="86"/>
                  </a:cubicBezTo>
                  <a:cubicBezTo>
                    <a:pt x="1906" y="87"/>
                    <a:pt x="1906" y="89"/>
                    <a:pt x="1907" y="90"/>
                  </a:cubicBezTo>
                  <a:close/>
                  <a:moveTo>
                    <a:pt x="1733" y="109"/>
                  </a:moveTo>
                  <a:cubicBezTo>
                    <a:pt x="1732" y="104"/>
                    <a:pt x="1732" y="99"/>
                    <a:pt x="1731" y="95"/>
                  </a:cubicBezTo>
                  <a:cubicBezTo>
                    <a:pt x="1731" y="99"/>
                    <a:pt x="1732" y="104"/>
                    <a:pt x="1733" y="109"/>
                  </a:cubicBezTo>
                  <a:close/>
                  <a:moveTo>
                    <a:pt x="1412" y="88"/>
                  </a:moveTo>
                  <a:cubicBezTo>
                    <a:pt x="1411" y="86"/>
                    <a:pt x="1410" y="83"/>
                    <a:pt x="1408" y="81"/>
                  </a:cubicBezTo>
                  <a:cubicBezTo>
                    <a:pt x="1409" y="83"/>
                    <a:pt x="1411" y="86"/>
                    <a:pt x="1412" y="88"/>
                  </a:cubicBezTo>
                  <a:close/>
                  <a:moveTo>
                    <a:pt x="1519" y="102"/>
                  </a:moveTo>
                  <a:cubicBezTo>
                    <a:pt x="1518" y="100"/>
                    <a:pt x="1517" y="97"/>
                    <a:pt x="1516" y="96"/>
                  </a:cubicBezTo>
                  <a:cubicBezTo>
                    <a:pt x="1517" y="98"/>
                    <a:pt x="1518" y="100"/>
                    <a:pt x="1519" y="102"/>
                  </a:cubicBezTo>
                  <a:close/>
                  <a:moveTo>
                    <a:pt x="1280" y="79"/>
                  </a:moveTo>
                  <a:cubicBezTo>
                    <a:pt x="1279" y="76"/>
                    <a:pt x="1278" y="73"/>
                    <a:pt x="1276" y="70"/>
                  </a:cubicBezTo>
                  <a:cubicBezTo>
                    <a:pt x="1278" y="73"/>
                    <a:pt x="1279" y="76"/>
                    <a:pt x="1280" y="79"/>
                  </a:cubicBezTo>
                  <a:close/>
                  <a:moveTo>
                    <a:pt x="1270" y="81"/>
                  </a:moveTo>
                  <a:cubicBezTo>
                    <a:pt x="1264" y="61"/>
                    <a:pt x="1253" y="46"/>
                    <a:pt x="1237" y="25"/>
                  </a:cubicBezTo>
                  <a:cubicBezTo>
                    <a:pt x="1253" y="48"/>
                    <a:pt x="1263" y="64"/>
                    <a:pt x="1270" y="81"/>
                  </a:cubicBezTo>
                  <a:close/>
                  <a:moveTo>
                    <a:pt x="1572" y="100"/>
                  </a:moveTo>
                  <a:cubicBezTo>
                    <a:pt x="1572" y="97"/>
                    <a:pt x="1571" y="95"/>
                    <a:pt x="1570" y="93"/>
                  </a:cubicBezTo>
                  <a:cubicBezTo>
                    <a:pt x="1571" y="96"/>
                    <a:pt x="1572" y="98"/>
                    <a:pt x="1572" y="100"/>
                  </a:cubicBezTo>
                  <a:close/>
                  <a:moveTo>
                    <a:pt x="1812" y="81"/>
                  </a:moveTo>
                  <a:cubicBezTo>
                    <a:pt x="1810" y="75"/>
                    <a:pt x="1808" y="70"/>
                    <a:pt x="1806" y="67"/>
                  </a:cubicBezTo>
                  <a:cubicBezTo>
                    <a:pt x="1806" y="67"/>
                    <a:pt x="1809" y="72"/>
                    <a:pt x="1812" y="81"/>
                  </a:cubicBezTo>
                  <a:close/>
                  <a:moveTo>
                    <a:pt x="1850" y="13"/>
                  </a:moveTo>
                  <a:cubicBezTo>
                    <a:pt x="1850" y="12"/>
                    <a:pt x="1850" y="12"/>
                    <a:pt x="1850" y="12"/>
                  </a:cubicBezTo>
                  <a:cubicBezTo>
                    <a:pt x="1850" y="12"/>
                    <a:pt x="1850" y="13"/>
                    <a:pt x="1850" y="13"/>
                  </a:cubicBezTo>
                  <a:close/>
                  <a:moveTo>
                    <a:pt x="1974" y="100"/>
                  </a:moveTo>
                  <a:cubicBezTo>
                    <a:pt x="1975" y="98"/>
                    <a:pt x="1975" y="96"/>
                    <a:pt x="1976" y="93"/>
                  </a:cubicBezTo>
                  <a:cubicBezTo>
                    <a:pt x="1975" y="95"/>
                    <a:pt x="1975" y="97"/>
                    <a:pt x="1974" y="100"/>
                  </a:cubicBezTo>
                  <a:close/>
                  <a:moveTo>
                    <a:pt x="2660" y="105"/>
                  </a:moveTo>
                  <a:cubicBezTo>
                    <a:pt x="2660" y="103"/>
                    <a:pt x="2660" y="101"/>
                    <a:pt x="2659" y="99"/>
                  </a:cubicBezTo>
                  <a:cubicBezTo>
                    <a:pt x="2659" y="101"/>
                    <a:pt x="2660" y="103"/>
                    <a:pt x="2660" y="105"/>
                  </a:cubicBezTo>
                  <a:close/>
                  <a:moveTo>
                    <a:pt x="2371" y="66"/>
                  </a:moveTo>
                  <a:cubicBezTo>
                    <a:pt x="2371" y="63"/>
                    <a:pt x="2371" y="61"/>
                    <a:pt x="2372" y="59"/>
                  </a:cubicBezTo>
                  <a:cubicBezTo>
                    <a:pt x="2372" y="59"/>
                    <a:pt x="2371" y="62"/>
                    <a:pt x="2371" y="66"/>
                  </a:cubicBezTo>
                  <a:close/>
                  <a:moveTo>
                    <a:pt x="2380" y="100"/>
                  </a:moveTo>
                  <a:cubicBezTo>
                    <a:pt x="2380" y="97"/>
                    <a:pt x="2379" y="95"/>
                    <a:pt x="2379" y="93"/>
                  </a:cubicBezTo>
                  <a:cubicBezTo>
                    <a:pt x="2379" y="96"/>
                    <a:pt x="2380" y="98"/>
                    <a:pt x="2380" y="100"/>
                  </a:cubicBezTo>
                  <a:close/>
                  <a:moveTo>
                    <a:pt x="2413" y="68"/>
                  </a:moveTo>
                  <a:cubicBezTo>
                    <a:pt x="2413" y="65"/>
                    <a:pt x="2412" y="64"/>
                    <a:pt x="2412" y="64"/>
                  </a:cubicBezTo>
                  <a:cubicBezTo>
                    <a:pt x="2412" y="64"/>
                    <a:pt x="2413" y="66"/>
                    <a:pt x="2413" y="68"/>
                  </a:cubicBezTo>
                  <a:close/>
                  <a:moveTo>
                    <a:pt x="2486" y="61"/>
                  </a:moveTo>
                  <a:cubicBezTo>
                    <a:pt x="2486" y="55"/>
                    <a:pt x="2485" y="49"/>
                    <a:pt x="2484" y="44"/>
                  </a:cubicBezTo>
                  <a:cubicBezTo>
                    <a:pt x="2484" y="44"/>
                    <a:pt x="2485" y="51"/>
                    <a:pt x="2486" y="61"/>
                  </a:cubicBezTo>
                  <a:close/>
                  <a:moveTo>
                    <a:pt x="2562" y="68"/>
                  </a:moveTo>
                  <a:cubicBezTo>
                    <a:pt x="2562" y="68"/>
                    <a:pt x="2562" y="71"/>
                    <a:pt x="2562" y="75"/>
                  </a:cubicBezTo>
                  <a:cubicBezTo>
                    <a:pt x="2562" y="72"/>
                    <a:pt x="2562" y="70"/>
                    <a:pt x="2562" y="68"/>
                  </a:cubicBezTo>
                  <a:close/>
                  <a:moveTo>
                    <a:pt x="2197" y="44"/>
                  </a:moveTo>
                  <a:cubicBezTo>
                    <a:pt x="2197" y="43"/>
                    <a:pt x="2197" y="41"/>
                    <a:pt x="2197" y="40"/>
                  </a:cubicBezTo>
                  <a:cubicBezTo>
                    <a:pt x="2197" y="40"/>
                    <a:pt x="2197" y="42"/>
                    <a:pt x="2197" y="44"/>
                  </a:cubicBezTo>
                  <a:close/>
                  <a:moveTo>
                    <a:pt x="2125" y="83"/>
                  </a:moveTo>
                  <a:cubicBezTo>
                    <a:pt x="2124" y="81"/>
                    <a:pt x="2123" y="79"/>
                    <a:pt x="2122" y="78"/>
                  </a:cubicBezTo>
                  <a:cubicBezTo>
                    <a:pt x="2123" y="79"/>
                    <a:pt x="2124" y="81"/>
                    <a:pt x="2125" y="83"/>
                  </a:cubicBezTo>
                  <a:close/>
                  <a:moveTo>
                    <a:pt x="2569" y="62"/>
                  </a:moveTo>
                  <a:cubicBezTo>
                    <a:pt x="2569" y="61"/>
                    <a:pt x="2569" y="60"/>
                    <a:pt x="2569" y="60"/>
                  </a:cubicBezTo>
                  <a:cubicBezTo>
                    <a:pt x="2569" y="60"/>
                    <a:pt x="2569" y="61"/>
                    <a:pt x="2569" y="62"/>
                  </a:cubicBezTo>
                  <a:close/>
                  <a:moveTo>
                    <a:pt x="2158" y="52"/>
                  </a:moveTo>
                  <a:cubicBezTo>
                    <a:pt x="2158" y="50"/>
                    <a:pt x="2158" y="49"/>
                    <a:pt x="2158" y="49"/>
                  </a:cubicBezTo>
                  <a:cubicBezTo>
                    <a:pt x="2158" y="50"/>
                    <a:pt x="2158" y="51"/>
                    <a:pt x="2158" y="52"/>
                  </a:cubicBezTo>
                  <a:close/>
                  <a:moveTo>
                    <a:pt x="2143" y="33"/>
                  </a:moveTo>
                  <a:cubicBezTo>
                    <a:pt x="2143" y="30"/>
                    <a:pt x="2143" y="28"/>
                    <a:pt x="2142" y="25"/>
                  </a:cubicBezTo>
                  <a:cubicBezTo>
                    <a:pt x="2142" y="25"/>
                    <a:pt x="2143" y="28"/>
                    <a:pt x="2143" y="33"/>
                  </a:cubicBezTo>
                  <a:close/>
                  <a:moveTo>
                    <a:pt x="2441" y="67"/>
                  </a:moveTo>
                  <a:cubicBezTo>
                    <a:pt x="2442" y="66"/>
                    <a:pt x="2442" y="65"/>
                    <a:pt x="2441" y="64"/>
                  </a:cubicBezTo>
                  <a:cubicBezTo>
                    <a:pt x="2441" y="64"/>
                    <a:pt x="2441" y="65"/>
                    <a:pt x="2441" y="67"/>
                  </a:cubicBezTo>
                  <a:close/>
                  <a:moveTo>
                    <a:pt x="130" y="68"/>
                  </a:moveTo>
                  <a:cubicBezTo>
                    <a:pt x="130" y="66"/>
                    <a:pt x="130" y="65"/>
                    <a:pt x="130" y="64"/>
                  </a:cubicBezTo>
                  <a:cubicBezTo>
                    <a:pt x="130" y="64"/>
                    <a:pt x="130" y="65"/>
                    <a:pt x="130" y="68"/>
                  </a:cubicBezTo>
                  <a:close/>
                  <a:moveTo>
                    <a:pt x="360" y="52"/>
                  </a:moveTo>
                  <a:cubicBezTo>
                    <a:pt x="360" y="50"/>
                    <a:pt x="360" y="49"/>
                    <a:pt x="360" y="49"/>
                  </a:cubicBezTo>
                  <a:cubicBezTo>
                    <a:pt x="360" y="50"/>
                    <a:pt x="360" y="51"/>
                    <a:pt x="360" y="52"/>
                  </a:cubicBezTo>
                  <a:close/>
                  <a:moveTo>
                    <a:pt x="345" y="33"/>
                  </a:moveTo>
                  <a:cubicBezTo>
                    <a:pt x="345" y="30"/>
                    <a:pt x="345" y="28"/>
                    <a:pt x="344" y="25"/>
                  </a:cubicBezTo>
                  <a:cubicBezTo>
                    <a:pt x="344" y="25"/>
                    <a:pt x="345" y="28"/>
                    <a:pt x="345" y="33"/>
                  </a:cubicBezTo>
                  <a:close/>
                  <a:moveTo>
                    <a:pt x="327" y="83"/>
                  </a:moveTo>
                  <a:cubicBezTo>
                    <a:pt x="326" y="81"/>
                    <a:pt x="325" y="79"/>
                    <a:pt x="324" y="78"/>
                  </a:cubicBezTo>
                  <a:cubicBezTo>
                    <a:pt x="325" y="79"/>
                    <a:pt x="326" y="81"/>
                    <a:pt x="327" y="83"/>
                  </a:cubicBezTo>
                  <a:close/>
                  <a:moveTo>
                    <a:pt x="399" y="44"/>
                  </a:moveTo>
                  <a:cubicBezTo>
                    <a:pt x="399" y="43"/>
                    <a:pt x="399" y="41"/>
                    <a:pt x="399" y="40"/>
                  </a:cubicBezTo>
                  <a:cubicBezTo>
                    <a:pt x="399" y="40"/>
                    <a:pt x="399" y="42"/>
                    <a:pt x="399" y="44"/>
                  </a:cubicBezTo>
                  <a:close/>
                  <a:moveTo>
                    <a:pt x="176" y="100"/>
                  </a:moveTo>
                  <a:cubicBezTo>
                    <a:pt x="177" y="98"/>
                    <a:pt x="177" y="96"/>
                    <a:pt x="178" y="93"/>
                  </a:cubicBezTo>
                  <a:cubicBezTo>
                    <a:pt x="177" y="95"/>
                    <a:pt x="177" y="97"/>
                    <a:pt x="176" y="100"/>
                  </a:cubicBezTo>
                  <a:close/>
                  <a:moveTo>
                    <a:pt x="573" y="66"/>
                  </a:moveTo>
                  <a:cubicBezTo>
                    <a:pt x="573" y="63"/>
                    <a:pt x="574" y="61"/>
                    <a:pt x="574" y="59"/>
                  </a:cubicBezTo>
                  <a:cubicBezTo>
                    <a:pt x="574" y="59"/>
                    <a:pt x="573" y="62"/>
                    <a:pt x="573" y="66"/>
                  </a:cubicBezTo>
                  <a:close/>
                  <a:moveTo>
                    <a:pt x="14" y="81"/>
                  </a:moveTo>
                  <a:cubicBezTo>
                    <a:pt x="12" y="75"/>
                    <a:pt x="10" y="70"/>
                    <a:pt x="9" y="67"/>
                  </a:cubicBezTo>
                  <a:cubicBezTo>
                    <a:pt x="9" y="67"/>
                    <a:pt x="11" y="72"/>
                    <a:pt x="14" y="81"/>
                  </a:cubicBezTo>
                  <a:close/>
                  <a:moveTo>
                    <a:pt x="52" y="13"/>
                  </a:moveTo>
                  <a:cubicBezTo>
                    <a:pt x="52" y="12"/>
                    <a:pt x="52" y="12"/>
                    <a:pt x="52" y="12"/>
                  </a:cubicBezTo>
                  <a:cubicBezTo>
                    <a:pt x="52" y="12"/>
                    <a:pt x="52" y="13"/>
                    <a:pt x="52" y="13"/>
                  </a:cubicBezTo>
                  <a:close/>
                  <a:moveTo>
                    <a:pt x="583" y="100"/>
                  </a:moveTo>
                  <a:cubicBezTo>
                    <a:pt x="582" y="97"/>
                    <a:pt x="582" y="95"/>
                    <a:pt x="581" y="93"/>
                  </a:cubicBezTo>
                  <a:cubicBezTo>
                    <a:pt x="581" y="96"/>
                    <a:pt x="582" y="98"/>
                    <a:pt x="583" y="100"/>
                  </a:cubicBezTo>
                  <a:close/>
                  <a:moveTo>
                    <a:pt x="2668" y="65"/>
                  </a:moveTo>
                  <a:cubicBezTo>
                    <a:pt x="2668" y="64"/>
                    <a:pt x="2668" y="63"/>
                    <a:pt x="2668" y="63"/>
                  </a:cubicBezTo>
                  <a:cubicBezTo>
                    <a:pt x="2668" y="63"/>
                    <a:pt x="2668" y="64"/>
                    <a:pt x="2668" y="65"/>
                  </a:cubicBezTo>
                  <a:close/>
                  <a:moveTo>
                    <a:pt x="109" y="90"/>
                  </a:moveTo>
                  <a:cubicBezTo>
                    <a:pt x="109" y="89"/>
                    <a:pt x="108" y="87"/>
                    <a:pt x="107" y="86"/>
                  </a:cubicBezTo>
                  <a:cubicBezTo>
                    <a:pt x="108" y="87"/>
                    <a:pt x="109" y="89"/>
                    <a:pt x="109" y="90"/>
                  </a:cubicBezTo>
                  <a:close/>
                  <a:moveTo>
                    <a:pt x="174" y="61"/>
                  </a:moveTo>
                  <a:cubicBezTo>
                    <a:pt x="174" y="55"/>
                    <a:pt x="174" y="49"/>
                    <a:pt x="172" y="44"/>
                  </a:cubicBezTo>
                  <a:cubicBezTo>
                    <a:pt x="172" y="44"/>
                    <a:pt x="173" y="51"/>
                    <a:pt x="174" y="61"/>
                  </a:cubicBezTo>
                  <a:close/>
                  <a:moveTo>
                    <a:pt x="615" y="68"/>
                  </a:moveTo>
                  <a:cubicBezTo>
                    <a:pt x="615" y="65"/>
                    <a:pt x="614" y="64"/>
                    <a:pt x="614" y="64"/>
                  </a:cubicBezTo>
                  <a:cubicBezTo>
                    <a:pt x="614" y="64"/>
                    <a:pt x="615" y="66"/>
                    <a:pt x="615" y="68"/>
                  </a:cubicBezTo>
                  <a:close/>
                  <a:moveTo>
                    <a:pt x="922" y="54"/>
                  </a:moveTo>
                  <a:cubicBezTo>
                    <a:pt x="922" y="53"/>
                    <a:pt x="922" y="52"/>
                    <a:pt x="922" y="52"/>
                  </a:cubicBezTo>
                  <a:cubicBezTo>
                    <a:pt x="922" y="53"/>
                    <a:pt x="922" y="53"/>
                    <a:pt x="922" y="54"/>
                  </a:cubicBezTo>
                  <a:close/>
                  <a:moveTo>
                    <a:pt x="870" y="65"/>
                  </a:moveTo>
                  <a:cubicBezTo>
                    <a:pt x="870" y="64"/>
                    <a:pt x="870" y="63"/>
                    <a:pt x="870" y="63"/>
                  </a:cubicBezTo>
                  <a:cubicBezTo>
                    <a:pt x="870" y="63"/>
                    <a:pt x="870" y="64"/>
                    <a:pt x="870" y="65"/>
                  </a:cubicBezTo>
                  <a:close/>
                  <a:moveTo>
                    <a:pt x="874" y="52"/>
                  </a:moveTo>
                  <a:cubicBezTo>
                    <a:pt x="874" y="50"/>
                    <a:pt x="874" y="49"/>
                    <a:pt x="874" y="49"/>
                  </a:cubicBezTo>
                  <a:cubicBezTo>
                    <a:pt x="874" y="50"/>
                    <a:pt x="874" y="51"/>
                    <a:pt x="874" y="52"/>
                  </a:cubicBezTo>
                  <a:close/>
                  <a:moveTo>
                    <a:pt x="918" y="90"/>
                  </a:moveTo>
                  <a:cubicBezTo>
                    <a:pt x="917" y="89"/>
                    <a:pt x="916" y="87"/>
                    <a:pt x="915" y="86"/>
                  </a:cubicBezTo>
                  <a:cubicBezTo>
                    <a:pt x="916" y="87"/>
                    <a:pt x="917" y="89"/>
                    <a:pt x="918" y="90"/>
                  </a:cubicBezTo>
                  <a:close/>
                  <a:moveTo>
                    <a:pt x="1037" y="54"/>
                  </a:moveTo>
                  <a:cubicBezTo>
                    <a:pt x="1037" y="54"/>
                    <a:pt x="1037" y="65"/>
                    <a:pt x="1036" y="84"/>
                  </a:cubicBezTo>
                  <a:cubicBezTo>
                    <a:pt x="1038" y="72"/>
                    <a:pt x="1039" y="60"/>
                    <a:pt x="1037" y="54"/>
                  </a:cubicBezTo>
                  <a:close/>
                  <a:moveTo>
                    <a:pt x="998" y="47"/>
                  </a:moveTo>
                  <a:cubicBezTo>
                    <a:pt x="997" y="39"/>
                    <a:pt x="997" y="33"/>
                    <a:pt x="996" y="30"/>
                  </a:cubicBezTo>
                  <a:cubicBezTo>
                    <a:pt x="996" y="30"/>
                    <a:pt x="996" y="37"/>
                    <a:pt x="998" y="47"/>
                  </a:cubicBezTo>
                  <a:close/>
                  <a:moveTo>
                    <a:pt x="688" y="61"/>
                  </a:moveTo>
                  <a:cubicBezTo>
                    <a:pt x="688" y="55"/>
                    <a:pt x="687" y="49"/>
                    <a:pt x="686" y="44"/>
                  </a:cubicBezTo>
                  <a:cubicBezTo>
                    <a:pt x="686" y="44"/>
                    <a:pt x="687" y="51"/>
                    <a:pt x="688" y="61"/>
                  </a:cubicBezTo>
                  <a:close/>
                  <a:moveTo>
                    <a:pt x="862" y="105"/>
                  </a:moveTo>
                  <a:cubicBezTo>
                    <a:pt x="862" y="103"/>
                    <a:pt x="862" y="101"/>
                    <a:pt x="861" y="99"/>
                  </a:cubicBezTo>
                  <a:cubicBezTo>
                    <a:pt x="861" y="101"/>
                    <a:pt x="862" y="103"/>
                    <a:pt x="862" y="105"/>
                  </a:cubicBezTo>
                  <a:close/>
                  <a:moveTo>
                    <a:pt x="644" y="67"/>
                  </a:moveTo>
                  <a:cubicBezTo>
                    <a:pt x="644" y="66"/>
                    <a:pt x="644" y="65"/>
                    <a:pt x="644" y="64"/>
                  </a:cubicBezTo>
                  <a:cubicBezTo>
                    <a:pt x="644" y="64"/>
                    <a:pt x="644" y="65"/>
                    <a:pt x="644" y="67"/>
                  </a:cubicBezTo>
                  <a:close/>
                  <a:moveTo>
                    <a:pt x="1092" y="106"/>
                  </a:moveTo>
                  <a:cubicBezTo>
                    <a:pt x="1092" y="103"/>
                    <a:pt x="1092" y="100"/>
                    <a:pt x="1091" y="96"/>
                  </a:cubicBezTo>
                  <a:cubicBezTo>
                    <a:pt x="1091" y="99"/>
                    <a:pt x="1092" y="103"/>
                    <a:pt x="1092" y="106"/>
                  </a:cubicBezTo>
                  <a:close/>
                  <a:moveTo>
                    <a:pt x="764" y="68"/>
                  </a:moveTo>
                  <a:cubicBezTo>
                    <a:pt x="764" y="68"/>
                    <a:pt x="764" y="71"/>
                    <a:pt x="764" y="75"/>
                  </a:cubicBezTo>
                  <a:cubicBezTo>
                    <a:pt x="764" y="72"/>
                    <a:pt x="764" y="70"/>
                    <a:pt x="764" y="68"/>
                  </a:cubicBezTo>
                  <a:close/>
                  <a:moveTo>
                    <a:pt x="771" y="62"/>
                  </a:moveTo>
                  <a:cubicBezTo>
                    <a:pt x="771" y="61"/>
                    <a:pt x="771" y="60"/>
                    <a:pt x="771" y="60"/>
                  </a:cubicBezTo>
                  <a:cubicBezTo>
                    <a:pt x="771" y="60"/>
                    <a:pt x="771" y="61"/>
                    <a:pt x="771" y="62"/>
                  </a:cubicBezTo>
                  <a:close/>
                  <a:moveTo>
                    <a:pt x="4239" y="67"/>
                  </a:moveTo>
                  <a:cubicBezTo>
                    <a:pt x="4239" y="66"/>
                    <a:pt x="4240" y="65"/>
                    <a:pt x="4239" y="64"/>
                  </a:cubicBezTo>
                  <a:cubicBezTo>
                    <a:pt x="4239" y="64"/>
                    <a:pt x="4239" y="65"/>
                    <a:pt x="4239" y="67"/>
                  </a:cubicBezTo>
                  <a:close/>
                  <a:moveTo>
                    <a:pt x="4593" y="47"/>
                  </a:moveTo>
                  <a:cubicBezTo>
                    <a:pt x="4593" y="39"/>
                    <a:pt x="4593" y="33"/>
                    <a:pt x="4591" y="30"/>
                  </a:cubicBezTo>
                  <a:cubicBezTo>
                    <a:pt x="4591" y="30"/>
                    <a:pt x="4592" y="37"/>
                    <a:pt x="4593" y="47"/>
                  </a:cubicBezTo>
                  <a:close/>
                  <a:moveTo>
                    <a:pt x="4518" y="54"/>
                  </a:moveTo>
                  <a:cubicBezTo>
                    <a:pt x="4518" y="53"/>
                    <a:pt x="4517" y="52"/>
                    <a:pt x="4517" y="52"/>
                  </a:cubicBezTo>
                  <a:cubicBezTo>
                    <a:pt x="4518" y="53"/>
                    <a:pt x="4518" y="53"/>
                    <a:pt x="4518" y="54"/>
                  </a:cubicBezTo>
                  <a:close/>
                  <a:moveTo>
                    <a:pt x="4633" y="54"/>
                  </a:moveTo>
                  <a:cubicBezTo>
                    <a:pt x="4633" y="54"/>
                    <a:pt x="4633" y="65"/>
                    <a:pt x="4632" y="84"/>
                  </a:cubicBezTo>
                  <a:cubicBezTo>
                    <a:pt x="4634" y="72"/>
                    <a:pt x="4635" y="60"/>
                    <a:pt x="4633" y="54"/>
                  </a:cubicBezTo>
                  <a:close/>
                  <a:moveTo>
                    <a:pt x="4513" y="90"/>
                  </a:moveTo>
                  <a:cubicBezTo>
                    <a:pt x="4513" y="89"/>
                    <a:pt x="4512" y="87"/>
                    <a:pt x="4511" y="86"/>
                  </a:cubicBezTo>
                  <a:cubicBezTo>
                    <a:pt x="4512" y="87"/>
                    <a:pt x="4513" y="89"/>
                    <a:pt x="4513" y="90"/>
                  </a:cubicBezTo>
                  <a:close/>
                  <a:moveTo>
                    <a:pt x="4688" y="106"/>
                  </a:moveTo>
                  <a:cubicBezTo>
                    <a:pt x="4688" y="103"/>
                    <a:pt x="4687" y="100"/>
                    <a:pt x="4687" y="96"/>
                  </a:cubicBezTo>
                  <a:cubicBezTo>
                    <a:pt x="4687" y="99"/>
                    <a:pt x="4688" y="103"/>
                    <a:pt x="4688" y="106"/>
                  </a:cubicBezTo>
                  <a:close/>
                  <a:moveTo>
                    <a:pt x="886" y="106"/>
                  </a:moveTo>
                  <a:cubicBezTo>
                    <a:pt x="886" y="103"/>
                    <a:pt x="885" y="101"/>
                    <a:pt x="885" y="99"/>
                  </a:cubicBezTo>
                  <a:cubicBezTo>
                    <a:pt x="885" y="101"/>
                    <a:pt x="885" y="103"/>
                    <a:pt x="886" y="106"/>
                  </a:cubicBezTo>
                  <a:close/>
                  <a:moveTo>
                    <a:pt x="4284" y="61"/>
                  </a:moveTo>
                  <a:cubicBezTo>
                    <a:pt x="4284" y="55"/>
                    <a:pt x="4283" y="49"/>
                    <a:pt x="4282" y="44"/>
                  </a:cubicBezTo>
                  <a:cubicBezTo>
                    <a:pt x="4282" y="44"/>
                    <a:pt x="4283" y="51"/>
                    <a:pt x="4284" y="61"/>
                  </a:cubicBezTo>
                  <a:close/>
                  <a:moveTo>
                    <a:pt x="4367" y="62"/>
                  </a:moveTo>
                  <a:cubicBezTo>
                    <a:pt x="4367" y="61"/>
                    <a:pt x="4367" y="60"/>
                    <a:pt x="4367" y="60"/>
                  </a:cubicBezTo>
                  <a:cubicBezTo>
                    <a:pt x="4367" y="60"/>
                    <a:pt x="4367" y="61"/>
                    <a:pt x="4367" y="62"/>
                  </a:cubicBezTo>
                  <a:close/>
                  <a:moveTo>
                    <a:pt x="4470" y="52"/>
                  </a:moveTo>
                  <a:cubicBezTo>
                    <a:pt x="4470" y="50"/>
                    <a:pt x="4470" y="49"/>
                    <a:pt x="4470" y="49"/>
                  </a:cubicBezTo>
                  <a:cubicBezTo>
                    <a:pt x="4470" y="50"/>
                    <a:pt x="4470" y="51"/>
                    <a:pt x="4470" y="52"/>
                  </a:cubicBezTo>
                  <a:close/>
                  <a:moveTo>
                    <a:pt x="4360" y="68"/>
                  </a:moveTo>
                  <a:cubicBezTo>
                    <a:pt x="4360" y="68"/>
                    <a:pt x="4360" y="71"/>
                    <a:pt x="4360" y="75"/>
                  </a:cubicBezTo>
                  <a:cubicBezTo>
                    <a:pt x="4360" y="72"/>
                    <a:pt x="4360" y="70"/>
                    <a:pt x="4360" y="68"/>
                  </a:cubicBezTo>
                  <a:close/>
                  <a:moveTo>
                    <a:pt x="4748" y="85"/>
                  </a:moveTo>
                  <a:cubicBezTo>
                    <a:pt x="4748" y="84"/>
                    <a:pt x="4748" y="84"/>
                    <a:pt x="4747" y="83"/>
                  </a:cubicBezTo>
                  <a:cubicBezTo>
                    <a:pt x="4748" y="84"/>
                    <a:pt x="4748" y="84"/>
                    <a:pt x="4748" y="85"/>
                  </a:cubicBezTo>
                  <a:close/>
                  <a:moveTo>
                    <a:pt x="4748" y="85"/>
                  </a:moveTo>
                  <a:cubicBezTo>
                    <a:pt x="4750" y="92"/>
                    <a:pt x="4750" y="108"/>
                    <a:pt x="4750" y="115"/>
                  </a:cubicBezTo>
                  <a:cubicBezTo>
                    <a:pt x="4750" y="127"/>
                    <a:pt x="4750" y="138"/>
                    <a:pt x="4752" y="150"/>
                  </a:cubicBezTo>
                  <a:cubicBezTo>
                    <a:pt x="4743" y="126"/>
                    <a:pt x="4740" y="99"/>
                    <a:pt x="4733" y="74"/>
                  </a:cubicBezTo>
                  <a:cubicBezTo>
                    <a:pt x="4736" y="91"/>
                    <a:pt x="4732" y="110"/>
                    <a:pt x="4732" y="128"/>
                  </a:cubicBezTo>
                  <a:cubicBezTo>
                    <a:pt x="4732" y="132"/>
                    <a:pt x="4733" y="136"/>
                    <a:pt x="4733" y="140"/>
                  </a:cubicBezTo>
                  <a:cubicBezTo>
                    <a:pt x="4733" y="145"/>
                    <a:pt x="4734" y="149"/>
                    <a:pt x="4735" y="154"/>
                  </a:cubicBezTo>
                  <a:cubicBezTo>
                    <a:pt x="4734" y="149"/>
                    <a:pt x="4733" y="145"/>
                    <a:pt x="4733" y="140"/>
                  </a:cubicBezTo>
                  <a:cubicBezTo>
                    <a:pt x="4730" y="120"/>
                    <a:pt x="4727" y="99"/>
                    <a:pt x="4722" y="80"/>
                  </a:cubicBezTo>
                  <a:cubicBezTo>
                    <a:pt x="4724" y="102"/>
                    <a:pt x="4714" y="126"/>
                    <a:pt x="4714" y="149"/>
                  </a:cubicBezTo>
                  <a:cubicBezTo>
                    <a:pt x="4714" y="156"/>
                    <a:pt x="4714" y="156"/>
                    <a:pt x="4714" y="156"/>
                  </a:cubicBezTo>
                  <a:cubicBezTo>
                    <a:pt x="4710" y="147"/>
                    <a:pt x="4710" y="132"/>
                    <a:pt x="4710" y="122"/>
                  </a:cubicBezTo>
                  <a:cubicBezTo>
                    <a:pt x="4710" y="100"/>
                    <a:pt x="4712" y="79"/>
                    <a:pt x="4711" y="57"/>
                  </a:cubicBezTo>
                  <a:cubicBezTo>
                    <a:pt x="4708" y="62"/>
                    <a:pt x="4707" y="112"/>
                    <a:pt x="4707" y="120"/>
                  </a:cubicBezTo>
                  <a:cubicBezTo>
                    <a:pt x="4707" y="133"/>
                    <a:pt x="4708" y="146"/>
                    <a:pt x="4711" y="159"/>
                  </a:cubicBezTo>
                  <a:cubicBezTo>
                    <a:pt x="4706" y="135"/>
                    <a:pt x="4700" y="108"/>
                    <a:pt x="4688" y="85"/>
                  </a:cubicBezTo>
                  <a:cubicBezTo>
                    <a:pt x="4699" y="106"/>
                    <a:pt x="4694" y="132"/>
                    <a:pt x="4701" y="154"/>
                  </a:cubicBezTo>
                  <a:cubicBezTo>
                    <a:pt x="4693" y="142"/>
                    <a:pt x="4691" y="122"/>
                    <a:pt x="4688" y="106"/>
                  </a:cubicBezTo>
                  <a:cubicBezTo>
                    <a:pt x="4690" y="120"/>
                    <a:pt x="4688" y="134"/>
                    <a:pt x="4690" y="148"/>
                  </a:cubicBezTo>
                  <a:cubicBezTo>
                    <a:pt x="4691" y="151"/>
                    <a:pt x="4692" y="153"/>
                    <a:pt x="4692" y="155"/>
                  </a:cubicBezTo>
                  <a:cubicBezTo>
                    <a:pt x="4691" y="153"/>
                    <a:pt x="4691" y="151"/>
                    <a:pt x="4690" y="148"/>
                  </a:cubicBezTo>
                  <a:cubicBezTo>
                    <a:pt x="4685" y="128"/>
                    <a:pt x="4673" y="75"/>
                    <a:pt x="4661" y="68"/>
                  </a:cubicBezTo>
                  <a:cubicBezTo>
                    <a:pt x="4678" y="90"/>
                    <a:pt x="4676" y="127"/>
                    <a:pt x="4680" y="153"/>
                  </a:cubicBezTo>
                  <a:cubicBezTo>
                    <a:pt x="4676" y="134"/>
                    <a:pt x="4669" y="113"/>
                    <a:pt x="4660" y="95"/>
                  </a:cubicBezTo>
                  <a:cubicBezTo>
                    <a:pt x="4667" y="115"/>
                    <a:pt x="4666" y="136"/>
                    <a:pt x="4675" y="155"/>
                  </a:cubicBezTo>
                  <a:cubicBezTo>
                    <a:pt x="4662" y="144"/>
                    <a:pt x="4655" y="117"/>
                    <a:pt x="4651" y="102"/>
                  </a:cubicBezTo>
                  <a:cubicBezTo>
                    <a:pt x="4651" y="120"/>
                    <a:pt x="4656" y="143"/>
                    <a:pt x="4667" y="158"/>
                  </a:cubicBezTo>
                  <a:cubicBezTo>
                    <a:pt x="4653" y="144"/>
                    <a:pt x="4648" y="103"/>
                    <a:pt x="4643" y="85"/>
                  </a:cubicBezTo>
                  <a:cubicBezTo>
                    <a:pt x="4642" y="88"/>
                    <a:pt x="4642" y="91"/>
                    <a:pt x="4642" y="94"/>
                  </a:cubicBezTo>
                  <a:cubicBezTo>
                    <a:pt x="4642" y="113"/>
                    <a:pt x="4647" y="142"/>
                    <a:pt x="4659" y="159"/>
                  </a:cubicBezTo>
                  <a:cubicBezTo>
                    <a:pt x="4645" y="143"/>
                    <a:pt x="4640" y="123"/>
                    <a:pt x="4634" y="104"/>
                  </a:cubicBezTo>
                  <a:cubicBezTo>
                    <a:pt x="4638" y="122"/>
                    <a:pt x="4638" y="140"/>
                    <a:pt x="4647" y="158"/>
                  </a:cubicBezTo>
                  <a:cubicBezTo>
                    <a:pt x="4637" y="147"/>
                    <a:pt x="4632" y="132"/>
                    <a:pt x="4628" y="117"/>
                  </a:cubicBezTo>
                  <a:cubicBezTo>
                    <a:pt x="4630" y="105"/>
                    <a:pt x="4631" y="93"/>
                    <a:pt x="4632" y="84"/>
                  </a:cubicBezTo>
                  <a:cubicBezTo>
                    <a:pt x="4630" y="92"/>
                    <a:pt x="4628" y="101"/>
                    <a:pt x="4626" y="109"/>
                  </a:cubicBezTo>
                  <a:cubicBezTo>
                    <a:pt x="4625" y="102"/>
                    <a:pt x="4623" y="95"/>
                    <a:pt x="4621" y="89"/>
                  </a:cubicBezTo>
                  <a:cubicBezTo>
                    <a:pt x="4624" y="64"/>
                    <a:pt x="4628" y="40"/>
                    <a:pt x="4628" y="40"/>
                  </a:cubicBezTo>
                  <a:cubicBezTo>
                    <a:pt x="4623" y="51"/>
                    <a:pt x="4618" y="77"/>
                    <a:pt x="4615" y="100"/>
                  </a:cubicBezTo>
                  <a:cubicBezTo>
                    <a:pt x="4613" y="95"/>
                    <a:pt x="4610" y="90"/>
                    <a:pt x="4609" y="86"/>
                  </a:cubicBezTo>
                  <a:cubicBezTo>
                    <a:pt x="4608" y="70"/>
                    <a:pt x="4606" y="58"/>
                    <a:pt x="4606" y="60"/>
                  </a:cubicBezTo>
                  <a:cubicBezTo>
                    <a:pt x="4606" y="61"/>
                    <a:pt x="4606" y="69"/>
                    <a:pt x="4605" y="80"/>
                  </a:cubicBezTo>
                  <a:cubicBezTo>
                    <a:pt x="4604" y="79"/>
                    <a:pt x="4604" y="78"/>
                    <a:pt x="4603" y="78"/>
                  </a:cubicBezTo>
                  <a:cubicBezTo>
                    <a:pt x="4604" y="79"/>
                    <a:pt x="4604" y="80"/>
                    <a:pt x="4605" y="81"/>
                  </a:cubicBezTo>
                  <a:cubicBezTo>
                    <a:pt x="4604" y="87"/>
                    <a:pt x="4604" y="95"/>
                    <a:pt x="4603" y="102"/>
                  </a:cubicBezTo>
                  <a:cubicBezTo>
                    <a:pt x="4603" y="102"/>
                    <a:pt x="4603" y="102"/>
                    <a:pt x="4603" y="102"/>
                  </a:cubicBezTo>
                  <a:cubicBezTo>
                    <a:pt x="4603" y="103"/>
                    <a:pt x="4603" y="103"/>
                    <a:pt x="4603" y="103"/>
                  </a:cubicBezTo>
                  <a:cubicBezTo>
                    <a:pt x="4602" y="113"/>
                    <a:pt x="4602" y="123"/>
                    <a:pt x="4601" y="130"/>
                  </a:cubicBezTo>
                  <a:cubicBezTo>
                    <a:pt x="4601" y="130"/>
                    <a:pt x="4600" y="129"/>
                    <a:pt x="4600" y="128"/>
                  </a:cubicBezTo>
                  <a:cubicBezTo>
                    <a:pt x="4600" y="107"/>
                    <a:pt x="4596" y="69"/>
                    <a:pt x="4593" y="47"/>
                  </a:cubicBezTo>
                  <a:cubicBezTo>
                    <a:pt x="4594" y="64"/>
                    <a:pt x="4593" y="87"/>
                    <a:pt x="4592" y="107"/>
                  </a:cubicBezTo>
                  <a:cubicBezTo>
                    <a:pt x="4591" y="105"/>
                    <a:pt x="4590" y="104"/>
                    <a:pt x="4589" y="102"/>
                  </a:cubicBezTo>
                  <a:cubicBezTo>
                    <a:pt x="4590" y="104"/>
                    <a:pt x="4591" y="106"/>
                    <a:pt x="4591" y="107"/>
                  </a:cubicBezTo>
                  <a:cubicBezTo>
                    <a:pt x="4591" y="114"/>
                    <a:pt x="4591" y="121"/>
                    <a:pt x="4590" y="126"/>
                  </a:cubicBezTo>
                  <a:cubicBezTo>
                    <a:pt x="4590" y="125"/>
                    <a:pt x="4589" y="123"/>
                    <a:pt x="4589" y="122"/>
                  </a:cubicBezTo>
                  <a:cubicBezTo>
                    <a:pt x="4588" y="93"/>
                    <a:pt x="4584" y="46"/>
                    <a:pt x="4584" y="46"/>
                  </a:cubicBezTo>
                  <a:cubicBezTo>
                    <a:pt x="4583" y="65"/>
                    <a:pt x="4577" y="142"/>
                    <a:pt x="4577" y="142"/>
                  </a:cubicBezTo>
                  <a:cubicBezTo>
                    <a:pt x="4571" y="106"/>
                    <a:pt x="4578" y="0"/>
                    <a:pt x="4578" y="0"/>
                  </a:cubicBezTo>
                  <a:cubicBezTo>
                    <a:pt x="4572" y="16"/>
                    <a:pt x="4566" y="131"/>
                    <a:pt x="4566" y="131"/>
                  </a:cubicBezTo>
                  <a:cubicBezTo>
                    <a:pt x="4564" y="36"/>
                    <a:pt x="4560" y="32"/>
                    <a:pt x="4560" y="32"/>
                  </a:cubicBezTo>
                  <a:cubicBezTo>
                    <a:pt x="4562" y="43"/>
                    <a:pt x="4559" y="76"/>
                    <a:pt x="4556" y="103"/>
                  </a:cubicBezTo>
                  <a:cubicBezTo>
                    <a:pt x="4555" y="102"/>
                    <a:pt x="4554" y="100"/>
                    <a:pt x="4553" y="99"/>
                  </a:cubicBezTo>
                  <a:cubicBezTo>
                    <a:pt x="4554" y="101"/>
                    <a:pt x="4555" y="103"/>
                    <a:pt x="4556" y="104"/>
                  </a:cubicBezTo>
                  <a:cubicBezTo>
                    <a:pt x="4555" y="112"/>
                    <a:pt x="4554" y="120"/>
                    <a:pt x="4553" y="126"/>
                  </a:cubicBezTo>
                  <a:cubicBezTo>
                    <a:pt x="4553" y="124"/>
                    <a:pt x="4553" y="123"/>
                    <a:pt x="4553" y="122"/>
                  </a:cubicBezTo>
                  <a:cubicBezTo>
                    <a:pt x="4553" y="94"/>
                    <a:pt x="4552" y="48"/>
                    <a:pt x="4552" y="48"/>
                  </a:cubicBezTo>
                  <a:cubicBezTo>
                    <a:pt x="4551" y="55"/>
                    <a:pt x="4548" y="82"/>
                    <a:pt x="4545" y="106"/>
                  </a:cubicBezTo>
                  <a:cubicBezTo>
                    <a:pt x="4544" y="104"/>
                    <a:pt x="4543" y="102"/>
                    <a:pt x="4543" y="100"/>
                  </a:cubicBezTo>
                  <a:cubicBezTo>
                    <a:pt x="4546" y="60"/>
                    <a:pt x="4550" y="9"/>
                    <a:pt x="4550" y="9"/>
                  </a:cubicBezTo>
                  <a:cubicBezTo>
                    <a:pt x="4545" y="23"/>
                    <a:pt x="4538" y="83"/>
                    <a:pt x="4535" y="117"/>
                  </a:cubicBezTo>
                  <a:cubicBezTo>
                    <a:pt x="4534" y="114"/>
                    <a:pt x="4533" y="111"/>
                    <a:pt x="4532" y="108"/>
                  </a:cubicBezTo>
                  <a:cubicBezTo>
                    <a:pt x="4532" y="90"/>
                    <a:pt x="4530" y="72"/>
                    <a:pt x="4530" y="72"/>
                  </a:cubicBezTo>
                  <a:cubicBezTo>
                    <a:pt x="4530" y="76"/>
                    <a:pt x="4530" y="84"/>
                    <a:pt x="4529" y="94"/>
                  </a:cubicBezTo>
                  <a:cubicBezTo>
                    <a:pt x="4528" y="91"/>
                    <a:pt x="4526" y="88"/>
                    <a:pt x="4525" y="84"/>
                  </a:cubicBezTo>
                  <a:cubicBezTo>
                    <a:pt x="4526" y="88"/>
                    <a:pt x="4528" y="92"/>
                    <a:pt x="4528" y="96"/>
                  </a:cubicBezTo>
                  <a:cubicBezTo>
                    <a:pt x="4528" y="99"/>
                    <a:pt x="4528" y="103"/>
                    <a:pt x="4527" y="107"/>
                  </a:cubicBezTo>
                  <a:cubicBezTo>
                    <a:pt x="4527" y="106"/>
                    <a:pt x="4527" y="106"/>
                    <a:pt x="4527" y="105"/>
                  </a:cubicBezTo>
                  <a:cubicBezTo>
                    <a:pt x="4526" y="107"/>
                    <a:pt x="4526" y="112"/>
                    <a:pt x="4526" y="116"/>
                  </a:cubicBezTo>
                  <a:cubicBezTo>
                    <a:pt x="4525" y="121"/>
                    <a:pt x="4525" y="126"/>
                    <a:pt x="4524" y="130"/>
                  </a:cubicBezTo>
                  <a:cubicBezTo>
                    <a:pt x="4524" y="129"/>
                    <a:pt x="4524" y="128"/>
                    <a:pt x="4524" y="127"/>
                  </a:cubicBezTo>
                  <a:cubicBezTo>
                    <a:pt x="4524" y="101"/>
                    <a:pt x="4519" y="63"/>
                    <a:pt x="4518" y="54"/>
                  </a:cubicBezTo>
                  <a:cubicBezTo>
                    <a:pt x="4518" y="61"/>
                    <a:pt x="4517" y="79"/>
                    <a:pt x="4516" y="96"/>
                  </a:cubicBezTo>
                  <a:cubicBezTo>
                    <a:pt x="4515" y="94"/>
                    <a:pt x="4514" y="92"/>
                    <a:pt x="4513" y="90"/>
                  </a:cubicBezTo>
                  <a:cubicBezTo>
                    <a:pt x="4514" y="93"/>
                    <a:pt x="4515" y="95"/>
                    <a:pt x="4516" y="97"/>
                  </a:cubicBezTo>
                  <a:cubicBezTo>
                    <a:pt x="4514" y="118"/>
                    <a:pt x="4511" y="137"/>
                    <a:pt x="4511" y="137"/>
                  </a:cubicBezTo>
                  <a:cubicBezTo>
                    <a:pt x="4511" y="136"/>
                    <a:pt x="4511" y="134"/>
                    <a:pt x="4511" y="133"/>
                  </a:cubicBezTo>
                  <a:cubicBezTo>
                    <a:pt x="4511" y="125"/>
                    <a:pt x="4511" y="118"/>
                    <a:pt x="4510" y="110"/>
                  </a:cubicBezTo>
                  <a:cubicBezTo>
                    <a:pt x="4509" y="76"/>
                    <a:pt x="4508" y="40"/>
                    <a:pt x="4508" y="40"/>
                  </a:cubicBezTo>
                  <a:cubicBezTo>
                    <a:pt x="4508" y="49"/>
                    <a:pt x="4503" y="79"/>
                    <a:pt x="4499" y="104"/>
                  </a:cubicBezTo>
                  <a:cubicBezTo>
                    <a:pt x="4499" y="99"/>
                    <a:pt x="4498" y="95"/>
                    <a:pt x="4497" y="90"/>
                  </a:cubicBezTo>
                  <a:cubicBezTo>
                    <a:pt x="4498" y="67"/>
                    <a:pt x="4499" y="45"/>
                    <a:pt x="4499" y="45"/>
                  </a:cubicBezTo>
                  <a:cubicBezTo>
                    <a:pt x="4499" y="53"/>
                    <a:pt x="4493" y="75"/>
                    <a:pt x="4486" y="96"/>
                  </a:cubicBezTo>
                  <a:cubicBezTo>
                    <a:pt x="4485" y="93"/>
                    <a:pt x="4484" y="89"/>
                    <a:pt x="4482" y="85"/>
                  </a:cubicBezTo>
                  <a:cubicBezTo>
                    <a:pt x="4489" y="51"/>
                    <a:pt x="4497" y="17"/>
                    <a:pt x="4497" y="17"/>
                  </a:cubicBezTo>
                  <a:cubicBezTo>
                    <a:pt x="4492" y="24"/>
                    <a:pt x="4477" y="95"/>
                    <a:pt x="4470" y="130"/>
                  </a:cubicBezTo>
                  <a:cubicBezTo>
                    <a:pt x="4470" y="130"/>
                    <a:pt x="4470" y="130"/>
                    <a:pt x="4470" y="130"/>
                  </a:cubicBezTo>
                  <a:cubicBezTo>
                    <a:pt x="4474" y="100"/>
                    <a:pt x="4471" y="63"/>
                    <a:pt x="4470" y="52"/>
                  </a:cubicBezTo>
                  <a:cubicBezTo>
                    <a:pt x="4472" y="72"/>
                    <a:pt x="4466" y="109"/>
                    <a:pt x="4462" y="128"/>
                  </a:cubicBezTo>
                  <a:cubicBezTo>
                    <a:pt x="4462" y="126"/>
                    <a:pt x="4462" y="123"/>
                    <a:pt x="4461" y="120"/>
                  </a:cubicBezTo>
                  <a:cubicBezTo>
                    <a:pt x="4463" y="99"/>
                    <a:pt x="4465" y="71"/>
                    <a:pt x="4466" y="65"/>
                  </a:cubicBezTo>
                  <a:cubicBezTo>
                    <a:pt x="4465" y="71"/>
                    <a:pt x="4462" y="89"/>
                    <a:pt x="4458" y="105"/>
                  </a:cubicBezTo>
                  <a:cubicBezTo>
                    <a:pt x="4458" y="105"/>
                    <a:pt x="4458" y="105"/>
                    <a:pt x="4458" y="105"/>
                  </a:cubicBezTo>
                  <a:cubicBezTo>
                    <a:pt x="4458" y="105"/>
                    <a:pt x="4458" y="105"/>
                    <a:pt x="4458" y="105"/>
                  </a:cubicBezTo>
                  <a:cubicBezTo>
                    <a:pt x="4454" y="125"/>
                    <a:pt x="4451" y="143"/>
                    <a:pt x="4451" y="143"/>
                  </a:cubicBezTo>
                  <a:cubicBezTo>
                    <a:pt x="4461" y="38"/>
                    <a:pt x="4454" y="25"/>
                    <a:pt x="4454" y="25"/>
                  </a:cubicBezTo>
                  <a:cubicBezTo>
                    <a:pt x="4457" y="42"/>
                    <a:pt x="4454" y="72"/>
                    <a:pt x="4449" y="96"/>
                  </a:cubicBezTo>
                  <a:cubicBezTo>
                    <a:pt x="4448" y="89"/>
                    <a:pt x="4446" y="80"/>
                    <a:pt x="4443" y="73"/>
                  </a:cubicBezTo>
                  <a:cubicBezTo>
                    <a:pt x="4442" y="65"/>
                    <a:pt x="4442" y="60"/>
                    <a:pt x="4442" y="60"/>
                  </a:cubicBezTo>
                  <a:cubicBezTo>
                    <a:pt x="4442" y="63"/>
                    <a:pt x="4442" y="67"/>
                    <a:pt x="4441" y="71"/>
                  </a:cubicBezTo>
                  <a:cubicBezTo>
                    <a:pt x="4440" y="69"/>
                    <a:pt x="4439" y="67"/>
                    <a:pt x="4437" y="65"/>
                  </a:cubicBezTo>
                  <a:cubicBezTo>
                    <a:pt x="4439" y="67"/>
                    <a:pt x="4440" y="70"/>
                    <a:pt x="4441" y="73"/>
                  </a:cubicBezTo>
                  <a:cubicBezTo>
                    <a:pt x="4441" y="82"/>
                    <a:pt x="4440" y="92"/>
                    <a:pt x="4438" y="101"/>
                  </a:cubicBezTo>
                  <a:cubicBezTo>
                    <a:pt x="4438" y="95"/>
                    <a:pt x="4435" y="88"/>
                    <a:pt x="4430" y="83"/>
                  </a:cubicBezTo>
                  <a:cubicBezTo>
                    <a:pt x="4430" y="74"/>
                    <a:pt x="4431" y="68"/>
                    <a:pt x="4431" y="68"/>
                  </a:cubicBezTo>
                  <a:cubicBezTo>
                    <a:pt x="4430" y="72"/>
                    <a:pt x="4429" y="76"/>
                    <a:pt x="4428" y="81"/>
                  </a:cubicBezTo>
                  <a:cubicBezTo>
                    <a:pt x="4428" y="81"/>
                    <a:pt x="4427" y="81"/>
                    <a:pt x="4427" y="80"/>
                  </a:cubicBezTo>
                  <a:cubicBezTo>
                    <a:pt x="4427" y="81"/>
                    <a:pt x="4428" y="81"/>
                    <a:pt x="4428" y="82"/>
                  </a:cubicBezTo>
                  <a:cubicBezTo>
                    <a:pt x="4425" y="101"/>
                    <a:pt x="4424" y="130"/>
                    <a:pt x="4424" y="142"/>
                  </a:cubicBezTo>
                  <a:cubicBezTo>
                    <a:pt x="4424" y="143"/>
                    <a:pt x="4423" y="144"/>
                    <a:pt x="4423" y="144"/>
                  </a:cubicBezTo>
                  <a:cubicBezTo>
                    <a:pt x="4422" y="141"/>
                    <a:pt x="4422" y="136"/>
                    <a:pt x="4422" y="131"/>
                  </a:cubicBezTo>
                  <a:cubicBezTo>
                    <a:pt x="4423" y="121"/>
                    <a:pt x="4425" y="112"/>
                    <a:pt x="4426" y="103"/>
                  </a:cubicBezTo>
                  <a:cubicBezTo>
                    <a:pt x="4425" y="108"/>
                    <a:pt x="4424" y="112"/>
                    <a:pt x="4423" y="117"/>
                  </a:cubicBezTo>
                  <a:cubicBezTo>
                    <a:pt x="4424" y="85"/>
                    <a:pt x="4430" y="45"/>
                    <a:pt x="4430" y="45"/>
                  </a:cubicBezTo>
                  <a:cubicBezTo>
                    <a:pt x="4423" y="60"/>
                    <a:pt x="4418" y="95"/>
                    <a:pt x="4416" y="120"/>
                  </a:cubicBezTo>
                  <a:cubicBezTo>
                    <a:pt x="4416" y="123"/>
                    <a:pt x="4415" y="125"/>
                    <a:pt x="4414" y="127"/>
                  </a:cubicBezTo>
                  <a:cubicBezTo>
                    <a:pt x="4413" y="103"/>
                    <a:pt x="4413" y="70"/>
                    <a:pt x="4413" y="70"/>
                  </a:cubicBezTo>
                  <a:cubicBezTo>
                    <a:pt x="4413" y="72"/>
                    <a:pt x="4413" y="76"/>
                    <a:pt x="4412" y="81"/>
                  </a:cubicBezTo>
                  <a:cubicBezTo>
                    <a:pt x="4411" y="73"/>
                    <a:pt x="4409" y="66"/>
                    <a:pt x="4406" y="60"/>
                  </a:cubicBezTo>
                  <a:cubicBezTo>
                    <a:pt x="4407" y="52"/>
                    <a:pt x="4407" y="46"/>
                    <a:pt x="4407" y="46"/>
                  </a:cubicBezTo>
                  <a:cubicBezTo>
                    <a:pt x="4405" y="51"/>
                    <a:pt x="4403" y="64"/>
                    <a:pt x="4402" y="79"/>
                  </a:cubicBezTo>
                  <a:cubicBezTo>
                    <a:pt x="4401" y="77"/>
                    <a:pt x="4401" y="75"/>
                    <a:pt x="4400" y="74"/>
                  </a:cubicBezTo>
                  <a:cubicBezTo>
                    <a:pt x="4399" y="83"/>
                    <a:pt x="4399" y="92"/>
                    <a:pt x="4399" y="102"/>
                  </a:cubicBezTo>
                  <a:cubicBezTo>
                    <a:pt x="4399" y="108"/>
                    <a:pt x="4398" y="115"/>
                    <a:pt x="4397" y="121"/>
                  </a:cubicBezTo>
                  <a:cubicBezTo>
                    <a:pt x="4397" y="123"/>
                    <a:pt x="4396" y="125"/>
                    <a:pt x="4396" y="127"/>
                  </a:cubicBezTo>
                  <a:cubicBezTo>
                    <a:pt x="4396" y="35"/>
                    <a:pt x="4394" y="34"/>
                    <a:pt x="4394" y="34"/>
                  </a:cubicBezTo>
                  <a:cubicBezTo>
                    <a:pt x="4396" y="49"/>
                    <a:pt x="4392" y="77"/>
                    <a:pt x="4388" y="102"/>
                  </a:cubicBezTo>
                  <a:cubicBezTo>
                    <a:pt x="4387" y="94"/>
                    <a:pt x="4385" y="85"/>
                    <a:pt x="4381" y="76"/>
                  </a:cubicBezTo>
                  <a:cubicBezTo>
                    <a:pt x="4382" y="70"/>
                    <a:pt x="4382" y="66"/>
                    <a:pt x="4382" y="66"/>
                  </a:cubicBezTo>
                  <a:cubicBezTo>
                    <a:pt x="4382" y="68"/>
                    <a:pt x="4381" y="71"/>
                    <a:pt x="4380" y="74"/>
                  </a:cubicBezTo>
                  <a:cubicBezTo>
                    <a:pt x="4380" y="73"/>
                    <a:pt x="4379" y="72"/>
                    <a:pt x="4378" y="71"/>
                  </a:cubicBezTo>
                  <a:cubicBezTo>
                    <a:pt x="4379" y="73"/>
                    <a:pt x="4379" y="74"/>
                    <a:pt x="4380" y="76"/>
                  </a:cubicBezTo>
                  <a:cubicBezTo>
                    <a:pt x="4378" y="83"/>
                    <a:pt x="4376" y="93"/>
                    <a:pt x="4374" y="103"/>
                  </a:cubicBezTo>
                  <a:cubicBezTo>
                    <a:pt x="4374" y="98"/>
                    <a:pt x="4373" y="94"/>
                    <a:pt x="4372" y="89"/>
                  </a:cubicBezTo>
                  <a:cubicBezTo>
                    <a:pt x="4373" y="96"/>
                    <a:pt x="4371" y="104"/>
                    <a:pt x="4369" y="112"/>
                  </a:cubicBezTo>
                  <a:cubicBezTo>
                    <a:pt x="4369" y="92"/>
                    <a:pt x="4368" y="70"/>
                    <a:pt x="4367" y="62"/>
                  </a:cubicBezTo>
                  <a:cubicBezTo>
                    <a:pt x="4367" y="67"/>
                    <a:pt x="4367" y="74"/>
                    <a:pt x="4367" y="82"/>
                  </a:cubicBezTo>
                  <a:cubicBezTo>
                    <a:pt x="4365" y="87"/>
                    <a:pt x="4362" y="94"/>
                    <a:pt x="4360" y="101"/>
                  </a:cubicBezTo>
                  <a:cubicBezTo>
                    <a:pt x="4360" y="91"/>
                    <a:pt x="4360" y="82"/>
                    <a:pt x="4360" y="75"/>
                  </a:cubicBezTo>
                  <a:cubicBezTo>
                    <a:pt x="4359" y="86"/>
                    <a:pt x="4357" y="102"/>
                    <a:pt x="4355" y="116"/>
                  </a:cubicBezTo>
                  <a:cubicBezTo>
                    <a:pt x="4353" y="123"/>
                    <a:pt x="4351" y="130"/>
                    <a:pt x="4349" y="136"/>
                  </a:cubicBezTo>
                  <a:cubicBezTo>
                    <a:pt x="4349" y="118"/>
                    <a:pt x="4352" y="89"/>
                    <a:pt x="4352" y="89"/>
                  </a:cubicBezTo>
                  <a:cubicBezTo>
                    <a:pt x="4351" y="93"/>
                    <a:pt x="4349" y="99"/>
                    <a:pt x="4347" y="106"/>
                  </a:cubicBezTo>
                  <a:cubicBezTo>
                    <a:pt x="4347" y="104"/>
                    <a:pt x="4347" y="101"/>
                    <a:pt x="4346" y="99"/>
                  </a:cubicBezTo>
                  <a:cubicBezTo>
                    <a:pt x="4346" y="96"/>
                    <a:pt x="4346" y="96"/>
                    <a:pt x="4346" y="96"/>
                  </a:cubicBezTo>
                  <a:cubicBezTo>
                    <a:pt x="4345" y="95"/>
                    <a:pt x="4345" y="95"/>
                    <a:pt x="4345" y="95"/>
                  </a:cubicBezTo>
                  <a:cubicBezTo>
                    <a:pt x="4345" y="104"/>
                    <a:pt x="4343" y="113"/>
                    <a:pt x="4341" y="122"/>
                  </a:cubicBezTo>
                  <a:cubicBezTo>
                    <a:pt x="4339" y="127"/>
                    <a:pt x="4338" y="131"/>
                    <a:pt x="4336" y="134"/>
                  </a:cubicBezTo>
                  <a:cubicBezTo>
                    <a:pt x="4336" y="130"/>
                    <a:pt x="4336" y="126"/>
                    <a:pt x="4336" y="122"/>
                  </a:cubicBezTo>
                  <a:cubicBezTo>
                    <a:pt x="4340" y="102"/>
                    <a:pt x="4347" y="76"/>
                    <a:pt x="4347" y="76"/>
                  </a:cubicBezTo>
                  <a:cubicBezTo>
                    <a:pt x="4342" y="82"/>
                    <a:pt x="4337" y="94"/>
                    <a:pt x="4333" y="105"/>
                  </a:cubicBezTo>
                  <a:cubicBezTo>
                    <a:pt x="4332" y="102"/>
                    <a:pt x="4331" y="98"/>
                    <a:pt x="4330" y="95"/>
                  </a:cubicBezTo>
                  <a:cubicBezTo>
                    <a:pt x="4331" y="74"/>
                    <a:pt x="4327" y="62"/>
                    <a:pt x="4327" y="62"/>
                  </a:cubicBezTo>
                  <a:cubicBezTo>
                    <a:pt x="4329" y="69"/>
                    <a:pt x="4329" y="78"/>
                    <a:pt x="4328" y="88"/>
                  </a:cubicBezTo>
                  <a:cubicBezTo>
                    <a:pt x="4325" y="83"/>
                    <a:pt x="4322" y="78"/>
                    <a:pt x="4318" y="73"/>
                  </a:cubicBezTo>
                  <a:cubicBezTo>
                    <a:pt x="4322" y="80"/>
                    <a:pt x="4325" y="92"/>
                    <a:pt x="4326" y="102"/>
                  </a:cubicBezTo>
                  <a:cubicBezTo>
                    <a:pt x="4325" y="108"/>
                    <a:pt x="4324" y="115"/>
                    <a:pt x="4323" y="120"/>
                  </a:cubicBezTo>
                  <a:cubicBezTo>
                    <a:pt x="4322" y="113"/>
                    <a:pt x="4321" y="106"/>
                    <a:pt x="4319" y="100"/>
                  </a:cubicBezTo>
                  <a:cubicBezTo>
                    <a:pt x="4320" y="89"/>
                    <a:pt x="4320" y="82"/>
                    <a:pt x="4320" y="82"/>
                  </a:cubicBezTo>
                  <a:cubicBezTo>
                    <a:pt x="4319" y="98"/>
                    <a:pt x="4319" y="98"/>
                    <a:pt x="4319" y="98"/>
                  </a:cubicBezTo>
                  <a:cubicBezTo>
                    <a:pt x="4318" y="94"/>
                    <a:pt x="4317" y="91"/>
                    <a:pt x="4315" y="88"/>
                  </a:cubicBezTo>
                  <a:cubicBezTo>
                    <a:pt x="4315" y="73"/>
                    <a:pt x="4314" y="60"/>
                    <a:pt x="4314" y="60"/>
                  </a:cubicBezTo>
                  <a:cubicBezTo>
                    <a:pt x="4314" y="72"/>
                    <a:pt x="4311" y="90"/>
                    <a:pt x="4311" y="90"/>
                  </a:cubicBezTo>
                  <a:cubicBezTo>
                    <a:pt x="4309" y="84"/>
                    <a:pt x="4309" y="64"/>
                    <a:pt x="4309" y="64"/>
                  </a:cubicBezTo>
                  <a:cubicBezTo>
                    <a:pt x="4309" y="68"/>
                    <a:pt x="4308" y="83"/>
                    <a:pt x="4306" y="98"/>
                  </a:cubicBezTo>
                  <a:cubicBezTo>
                    <a:pt x="4306" y="96"/>
                    <a:pt x="4305" y="95"/>
                    <a:pt x="4305" y="93"/>
                  </a:cubicBezTo>
                  <a:cubicBezTo>
                    <a:pt x="4304" y="88"/>
                    <a:pt x="4302" y="82"/>
                    <a:pt x="4300" y="76"/>
                  </a:cubicBezTo>
                  <a:cubicBezTo>
                    <a:pt x="4300" y="57"/>
                    <a:pt x="4300" y="42"/>
                    <a:pt x="4300" y="42"/>
                  </a:cubicBezTo>
                  <a:cubicBezTo>
                    <a:pt x="4300" y="49"/>
                    <a:pt x="4300" y="59"/>
                    <a:pt x="4299" y="70"/>
                  </a:cubicBezTo>
                  <a:cubicBezTo>
                    <a:pt x="4296" y="64"/>
                    <a:pt x="4294" y="57"/>
                    <a:pt x="4291" y="51"/>
                  </a:cubicBezTo>
                  <a:cubicBezTo>
                    <a:pt x="4290" y="52"/>
                    <a:pt x="4290" y="54"/>
                    <a:pt x="4290" y="55"/>
                  </a:cubicBezTo>
                  <a:cubicBezTo>
                    <a:pt x="4293" y="65"/>
                    <a:pt x="4296" y="74"/>
                    <a:pt x="4297" y="82"/>
                  </a:cubicBezTo>
                  <a:cubicBezTo>
                    <a:pt x="4297" y="88"/>
                    <a:pt x="4296" y="94"/>
                    <a:pt x="4295" y="100"/>
                  </a:cubicBezTo>
                  <a:cubicBezTo>
                    <a:pt x="4294" y="96"/>
                    <a:pt x="4293" y="92"/>
                    <a:pt x="4292" y="88"/>
                  </a:cubicBezTo>
                  <a:cubicBezTo>
                    <a:pt x="4293" y="78"/>
                    <a:pt x="4294" y="70"/>
                    <a:pt x="4294" y="70"/>
                  </a:cubicBezTo>
                  <a:cubicBezTo>
                    <a:pt x="4293" y="72"/>
                    <a:pt x="4292" y="78"/>
                    <a:pt x="4291" y="85"/>
                  </a:cubicBezTo>
                  <a:cubicBezTo>
                    <a:pt x="4289" y="82"/>
                    <a:pt x="4287" y="79"/>
                    <a:pt x="4285" y="76"/>
                  </a:cubicBezTo>
                  <a:cubicBezTo>
                    <a:pt x="4284" y="71"/>
                    <a:pt x="4284" y="66"/>
                    <a:pt x="4284" y="61"/>
                  </a:cubicBezTo>
                  <a:cubicBezTo>
                    <a:pt x="4283" y="73"/>
                    <a:pt x="4281" y="87"/>
                    <a:pt x="4279" y="101"/>
                  </a:cubicBezTo>
                  <a:cubicBezTo>
                    <a:pt x="4277" y="95"/>
                    <a:pt x="4275" y="90"/>
                    <a:pt x="4273" y="86"/>
                  </a:cubicBezTo>
                  <a:cubicBezTo>
                    <a:pt x="4274" y="73"/>
                    <a:pt x="4274" y="64"/>
                    <a:pt x="4274" y="64"/>
                  </a:cubicBezTo>
                  <a:cubicBezTo>
                    <a:pt x="4274" y="71"/>
                    <a:pt x="4272" y="82"/>
                    <a:pt x="4270" y="95"/>
                  </a:cubicBezTo>
                  <a:cubicBezTo>
                    <a:pt x="4268" y="87"/>
                    <a:pt x="4266" y="79"/>
                    <a:pt x="4262" y="71"/>
                  </a:cubicBezTo>
                  <a:cubicBezTo>
                    <a:pt x="4264" y="49"/>
                    <a:pt x="4265" y="30"/>
                    <a:pt x="4265" y="30"/>
                  </a:cubicBezTo>
                  <a:cubicBezTo>
                    <a:pt x="4263" y="35"/>
                    <a:pt x="4261" y="49"/>
                    <a:pt x="4259" y="65"/>
                  </a:cubicBezTo>
                  <a:cubicBezTo>
                    <a:pt x="4258" y="62"/>
                    <a:pt x="4256" y="59"/>
                    <a:pt x="4254" y="56"/>
                  </a:cubicBezTo>
                  <a:cubicBezTo>
                    <a:pt x="4254" y="63"/>
                    <a:pt x="4256" y="70"/>
                    <a:pt x="4258" y="78"/>
                  </a:cubicBezTo>
                  <a:cubicBezTo>
                    <a:pt x="4257" y="87"/>
                    <a:pt x="4256" y="97"/>
                    <a:pt x="4255" y="106"/>
                  </a:cubicBezTo>
                  <a:cubicBezTo>
                    <a:pt x="4255" y="105"/>
                    <a:pt x="4255" y="104"/>
                    <a:pt x="4254" y="103"/>
                  </a:cubicBezTo>
                  <a:cubicBezTo>
                    <a:pt x="4255" y="104"/>
                    <a:pt x="4255" y="106"/>
                    <a:pt x="4255" y="109"/>
                  </a:cubicBezTo>
                  <a:cubicBezTo>
                    <a:pt x="4254" y="120"/>
                    <a:pt x="4253" y="131"/>
                    <a:pt x="4253" y="138"/>
                  </a:cubicBezTo>
                  <a:cubicBezTo>
                    <a:pt x="4253" y="137"/>
                    <a:pt x="4252" y="135"/>
                    <a:pt x="4252" y="134"/>
                  </a:cubicBezTo>
                  <a:cubicBezTo>
                    <a:pt x="4251" y="99"/>
                    <a:pt x="4245" y="41"/>
                    <a:pt x="4245" y="41"/>
                  </a:cubicBezTo>
                  <a:cubicBezTo>
                    <a:pt x="4247" y="58"/>
                    <a:pt x="4246" y="86"/>
                    <a:pt x="4244" y="108"/>
                  </a:cubicBezTo>
                  <a:cubicBezTo>
                    <a:pt x="4242" y="105"/>
                    <a:pt x="4241" y="102"/>
                    <a:pt x="4239" y="99"/>
                  </a:cubicBezTo>
                  <a:cubicBezTo>
                    <a:pt x="4239" y="86"/>
                    <a:pt x="4239" y="73"/>
                    <a:pt x="4239" y="67"/>
                  </a:cubicBezTo>
                  <a:cubicBezTo>
                    <a:pt x="4239" y="75"/>
                    <a:pt x="4238" y="85"/>
                    <a:pt x="4237" y="94"/>
                  </a:cubicBezTo>
                  <a:cubicBezTo>
                    <a:pt x="4236" y="92"/>
                    <a:pt x="4235" y="91"/>
                    <a:pt x="4234" y="89"/>
                  </a:cubicBezTo>
                  <a:cubicBezTo>
                    <a:pt x="4235" y="91"/>
                    <a:pt x="4236" y="94"/>
                    <a:pt x="4236" y="97"/>
                  </a:cubicBezTo>
                  <a:cubicBezTo>
                    <a:pt x="4235" y="103"/>
                    <a:pt x="4234" y="110"/>
                    <a:pt x="4232" y="116"/>
                  </a:cubicBezTo>
                  <a:cubicBezTo>
                    <a:pt x="4231" y="110"/>
                    <a:pt x="4230" y="105"/>
                    <a:pt x="4228" y="101"/>
                  </a:cubicBezTo>
                  <a:cubicBezTo>
                    <a:pt x="4229" y="91"/>
                    <a:pt x="4230" y="83"/>
                    <a:pt x="4230" y="83"/>
                  </a:cubicBezTo>
                  <a:cubicBezTo>
                    <a:pt x="4230" y="86"/>
                    <a:pt x="4229" y="92"/>
                    <a:pt x="4227" y="98"/>
                  </a:cubicBezTo>
                  <a:cubicBezTo>
                    <a:pt x="4226" y="94"/>
                    <a:pt x="4225" y="91"/>
                    <a:pt x="4224" y="89"/>
                  </a:cubicBezTo>
                  <a:cubicBezTo>
                    <a:pt x="4225" y="74"/>
                    <a:pt x="4226" y="62"/>
                    <a:pt x="4226" y="62"/>
                  </a:cubicBezTo>
                  <a:cubicBezTo>
                    <a:pt x="4225" y="65"/>
                    <a:pt x="4224" y="75"/>
                    <a:pt x="4222" y="87"/>
                  </a:cubicBezTo>
                  <a:cubicBezTo>
                    <a:pt x="4220" y="83"/>
                    <a:pt x="4218" y="81"/>
                    <a:pt x="4215" y="78"/>
                  </a:cubicBezTo>
                  <a:cubicBezTo>
                    <a:pt x="4218" y="81"/>
                    <a:pt x="4220" y="84"/>
                    <a:pt x="4222" y="89"/>
                  </a:cubicBezTo>
                  <a:cubicBezTo>
                    <a:pt x="4221" y="96"/>
                    <a:pt x="4220" y="105"/>
                    <a:pt x="4219" y="113"/>
                  </a:cubicBezTo>
                  <a:cubicBezTo>
                    <a:pt x="4218" y="108"/>
                    <a:pt x="4217" y="104"/>
                    <a:pt x="4215" y="100"/>
                  </a:cubicBezTo>
                  <a:cubicBezTo>
                    <a:pt x="4214" y="86"/>
                    <a:pt x="4212" y="74"/>
                    <a:pt x="4211" y="68"/>
                  </a:cubicBezTo>
                  <a:cubicBezTo>
                    <a:pt x="4211" y="71"/>
                    <a:pt x="4212" y="76"/>
                    <a:pt x="4211" y="86"/>
                  </a:cubicBezTo>
                  <a:cubicBezTo>
                    <a:pt x="4211" y="87"/>
                    <a:pt x="4211" y="88"/>
                    <a:pt x="4211" y="90"/>
                  </a:cubicBezTo>
                  <a:cubicBezTo>
                    <a:pt x="4210" y="87"/>
                    <a:pt x="4208" y="84"/>
                    <a:pt x="4206" y="81"/>
                  </a:cubicBezTo>
                  <a:cubicBezTo>
                    <a:pt x="4209" y="85"/>
                    <a:pt x="4210" y="91"/>
                    <a:pt x="4210" y="96"/>
                  </a:cubicBezTo>
                  <a:cubicBezTo>
                    <a:pt x="4209" y="105"/>
                    <a:pt x="4207" y="115"/>
                    <a:pt x="4205" y="124"/>
                  </a:cubicBezTo>
                  <a:cubicBezTo>
                    <a:pt x="4205" y="113"/>
                    <a:pt x="4204" y="102"/>
                    <a:pt x="4202" y="91"/>
                  </a:cubicBezTo>
                  <a:cubicBezTo>
                    <a:pt x="4202" y="77"/>
                    <a:pt x="4202" y="77"/>
                    <a:pt x="4202" y="77"/>
                  </a:cubicBezTo>
                  <a:cubicBezTo>
                    <a:pt x="4205" y="35"/>
                    <a:pt x="4198" y="19"/>
                    <a:pt x="4198" y="19"/>
                  </a:cubicBezTo>
                  <a:cubicBezTo>
                    <a:pt x="4198" y="19"/>
                    <a:pt x="4201" y="31"/>
                    <a:pt x="4200" y="54"/>
                  </a:cubicBezTo>
                  <a:cubicBezTo>
                    <a:pt x="4199" y="59"/>
                    <a:pt x="4199" y="68"/>
                    <a:pt x="4197" y="78"/>
                  </a:cubicBezTo>
                  <a:cubicBezTo>
                    <a:pt x="4195" y="72"/>
                    <a:pt x="4192" y="66"/>
                    <a:pt x="4188" y="60"/>
                  </a:cubicBezTo>
                  <a:cubicBezTo>
                    <a:pt x="4188" y="61"/>
                    <a:pt x="4188" y="61"/>
                    <a:pt x="4188" y="61"/>
                  </a:cubicBezTo>
                  <a:cubicBezTo>
                    <a:pt x="4188" y="62"/>
                    <a:pt x="4188" y="63"/>
                    <a:pt x="4188" y="64"/>
                  </a:cubicBezTo>
                  <a:cubicBezTo>
                    <a:pt x="4186" y="44"/>
                    <a:pt x="4179" y="40"/>
                    <a:pt x="4179" y="40"/>
                  </a:cubicBezTo>
                  <a:cubicBezTo>
                    <a:pt x="4179" y="40"/>
                    <a:pt x="4185" y="44"/>
                    <a:pt x="4185" y="70"/>
                  </a:cubicBezTo>
                  <a:cubicBezTo>
                    <a:pt x="4185" y="76"/>
                    <a:pt x="4184" y="85"/>
                    <a:pt x="4182" y="94"/>
                  </a:cubicBezTo>
                  <a:cubicBezTo>
                    <a:pt x="4180" y="90"/>
                    <a:pt x="4177" y="86"/>
                    <a:pt x="4174" y="83"/>
                  </a:cubicBezTo>
                  <a:cubicBezTo>
                    <a:pt x="4177" y="87"/>
                    <a:pt x="4180" y="92"/>
                    <a:pt x="4182" y="97"/>
                  </a:cubicBezTo>
                  <a:cubicBezTo>
                    <a:pt x="4181" y="100"/>
                    <a:pt x="4181" y="103"/>
                    <a:pt x="4180" y="106"/>
                  </a:cubicBezTo>
                  <a:cubicBezTo>
                    <a:pt x="4179" y="104"/>
                    <a:pt x="4179" y="102"/>
                    <a:pt x="4178" y="100"/>
                  </a:cubicBezTo>
                  <a:cubicBezTo>
                    <a:pt x="4179" y="102"/>
                    <a:pt x="4179" y="105"/>
                    <a:pt x="4180" y="108"/>
                  </a:cubicBezTo>
                  <a:cubicBezTo>
                    <a:pt x="4179" y="111"/>
                    <a:pt x="4178" y="114"/>
                    <a:pt x="4177" y="117"/>
                  </a:cubicBezTo>
                  <a:cubicBezTo>
                    <a:pt x="4176" y="113"/>
                    <a:pt x="4174" y="108"/>
                    <a:pt x="4172" y="104"/>
                  </a:cubicBezTo>
                  <a:cubicBezTo>
                    <a:pt x="4173" y="87"/>
                    <a:pt x="4174" y="71"/>
                    <a:pt x="4174" y="71"/>
                  </a:cubicBezTo>
                  <a:cubicBezTo>
                    <a:pt x="4173" y="73"/>
                    <a:pt x="4171" y="84"/>
                    <a:pt x="4169" y="97"/>
                  </a:cubicBezTo>
                  <a:cubicBezTo>
                    <a:pt x="4168" y="95"/>
                    <a:pt x="4167" y="93"/>
                    <a:pt x="4166" y="92"/>
                  </a:cubicBezTo>
                  <a:cubicBezTo>
                    <a:pt x="4167" y="81"/>
                    <a:pt x="4168" y="72"/>
                    <a:pt x="4169" y="66"/>
                  </a:cubicBezTo>
                  <a:cubicBezTo>
                    <a:pt x="4168" y="73"/>
                    <a:pt x="4167" y="81"/>
                    <a:pt x="4165" y="90"/>
                  </a:cubicBezTo>
                  <a:cubicBezTo>
                    <a:pt x="4164" y="88"/>
                    <a:pt x="4162" y="86"/>
                    <a:pt x="4160" y="83"/>
                  </a:cubicBezTo>
                  <a:cubicBezTo>
                    <a:pt x="4164" y="26"/>
                    <a:pt x="4162" y="12"/>
                    <a:pt x="4162" y="12"/>
                  </a:cubicBezTo>
                  <a:cubicBezTo>
                    <a:pt x="4162" y="12"/>
                    <a:pt x="4162" y="18"/>
                    <a:pt x="4159" y="56"/>
                  </a:cubicBezTo>
                  <a:cubicBezTo>
                    <a:pt x="4158" y="64"/>
                    <a:pt x="4157" y="71"/>
                    <a:pt x="4156" y="78"/>
                  </a:cubicBezTo>
                  <a:cubicBezTo>
                    <a:pt x="4154" y="76"/>
                    <a:pt x="4151" y="73"/>
                    <a:pt x="4149" y="71"/>
                  </a:cubicBezTo>
                  <a:cubicBezTo>
                    <a:pt x="4150" y="48"/>
                    <a:pt x="4151" y="31"/>
                    <a:pt x="4151" y="31"/>
                  </a:cubicBezTo>
                  <a:cubicBezTo>
                    <a:pt x="4149" y="37"/>
                    <a:pt x="4147" y="52"/>
                    <a:pt x="4146" y="68"/>
                  </a:cubicBezTo>
                  <a:cubicBezTo>
                    <a:pt x="4144" y="66"/>
                    <a:pt x="4142" y="65"/>
                    <a:pt x="4140" y="63"/>
                  </a:cubicBezTo>
                  <a:cubicBezTo>
                    <a:pt x="4142" y="65"/>
                    <a:pt x="4144" y="67"/>
                    <a:pt x="4146" y="69"/>
                  </a:cubicBezTo>
                  <a:cubicBezTo>
                    <a:pt x="4145" y="82"/>
                    <a:pt x="4145" y="96"/>
                    <a:pt x="4144" y="109"/>
                  </a:cubicBezTo>
                  <a:cubicBezTo>
                    <a:pt x="4143" y="104"/>
                    <a:pt x="4141" y="99"/>
                    <a:pt x="4140" y="96"/>
                  </a:cubicBezTo>
                  <a:cubicBezTo>
                    <a:pt x="4141" y="104"/>
                    <a:pt x="4142" y="112"/>
                    <a:pt x="4144" y="120"/>
                  </a:cubicBezTo>
                  <a:cubicBezTo>
                    <a:pt x="4144" y="123"/>
                    <a:pt x="4144" y="126"/>
                    <a:pt x="4144" y="128"/>
                  </a:cubicBezTo>
                  <a:cubicBezTo>
                    <a:pt x="4143" y="125"/>
                    <a:pt x="4141" y="122"/>
                    <a:pt x="4140" y="118"/>
                  </a:cubicBezTo>
                  <a:cubicBezTo>
                    <a:pt x="4135" y="80"/>
                    <a:pt x="4128" y="28"/>
                    <a:pt x="4128" y="28"/>
                  </a:cubicBezTo>
                  <a:cubicBezTo>
                    <a:pt x="4128" y="39"/>
                    <a:pt x="4126" y="72"/>
                    <a:pt x="4124" y="100"/>
                  </a:cubicBezTo>
                  <a:cubicBezTo>
                    <a:pt x="4124" y="98"/>
                    <a:pt x="4123" y="97"/>
                    <a:pt x="4122" y="96"/>
                  </a:cubicBezTo>
                  <a:cubicBezTo>
                    <a:pt x="4123" y="97"/>
                    <a:pt x="4124" y="99"/>
                    <a:pt x="4124" y="100"/>
                  </a:cubicBezTo>
                  <a:cubicBezTo>
                    <a:pt x="4124" y="110"/>
                    <a:pt x="4123" y="120"/>
                    <a:pt x="4122" y="128"/>
                  </a:cubicBezTo>
                  <a:cubicBezTo>
                    <a:pt x="4122" y="128"/>
                    <a:pt x="4122" y="127"/>
                    <a:pt x="4122" y="127"/>
                  </a:cubicBezTo>
                  <a:cubicBezTo>
                    <a:pt x="4122" y="109"/>
                    <a:pt x="4120" y="87"/>
                    <a:pt x="4119" y="71"/>
                  </a:cubicBezTo>
                  <a:cubicBezTo>
                    <a:pt x="4120" y="68"/>
                    <a:pt x="4121" y="66"/>
                    <a:pt x="4122" y="64"/>
                  </a:cubicBezTo>
                  <a:cubicBezTo>
                    <a:pt x="4121" y="65"/>
                    <a:pt x="4120" y="67"/>
                    <a:pt x="4118" y="69"/>
                  </a:cubicBezTo>
                  <a:cubicBezTo>
                    <a:pt x="4118" y="61"/>
                    <a:pt x="4117" y="55"/>
                    <a:pt x="4117" y="53"/>
                  </a:cubicBezTo>
                  <a:cubicBezTo>
                    <a:pt x="4117" y="52"/>
                    <a:pt x="4118" y="52"/>
                    <a:pt x="4118" y="51"/>
                  </a:cubicBezTo>
                  <a:cubicBezTo>
                    <a:pt x="4118" y="51"/>
                    <a:pt x="4117" y="52"/>
                    <a:pt x="4117" y="52"/>
                  </a:cubicBezTo>
                  <a:cubicBezTo>
                    <a:pt x="4117" y="52"/>
                    <a:pt x="4117" y="52"/>
                    <a:pt x="4117" y="52"/>
                  </a:cubicBezTo>
                  <a:cubicBezTo>
                    <a:pt x="4117" y="52"/>
                    <a:pt x="4117" y="52"/>
                    <a:pt x="4117" y="52"/>
                  </a:cubicBezTo>
                  <a:cubicBezTo>
                    <a:pt x="4115" y="54"/>
                    <a:pt x="4113" y="56"/>
                    <a:pt x="4111" y="57"/>
                  </a:cubicBezTo>
                  <a:cubicBezTo>
                    <a:pt x="4112" y="54"/>
                    <a:pt x="4112" y="52"/>
                    <a:pt x="4112" y="50"/>
                  </a:cubicBezTo>
                  <a:cubicBezTo>
                    <a:pt x="4116" y="46"/>
                    <a:pt x="4119" y="42"/>
                    <a:pt x="4123" y="38"/>
                  </a:cubicBezTo>
                  <a:cubicBezTo>
                    <a:pt x="4119" y="41"/>
                    <a:pt x="4116" y="44"/>
                    <a:pt x="4113" y="47"/>
                  </a:cubicBezTo>
                  <a:cubicBezTo>
                    <a:pt x="4113" y="43"/>
                    <a:pt x="4114" y="40"/>
                    <a:pt x="4114" y="40"/>
                  </a:cubicBezTo>
                  <a:cubicBezTo>
                    <a:pt x="4113" y="43"/>
                    <a:pt x="4111" y="46"/>
                    <a:pt x="4110" y="50"/>
                  </a:cubicBezTo>
                  <a:cubicBezTo>
                    <a:pt x="4103" y="58"/>
                    <a:pt x="4098" y="66"/>
                    <a:pt x="4094" y="75"/>
                  </a:cubicBezTo>
                  <a:cubicBezTo>
                    <a:pt x="4093" y="70"/>
                    <a:pt x="4093" y="66"/>
                    <a:pt x="4093" y="63"/>
                  </a:cubicBezTo>
                  <a:cubicBezTo>
                    <a:pt x="4096" y="57"/>
                    <a:pt x="4099" y="50"/>
                    <a:pt x="4103" y="42"/>
                  </a:cubicBezTo>
                  <a:cubicBezTo>
                    <a:pt x="4094" y="52"/>
                    <a:pt x="4088" y="61"/>
                    <a:pt x="4084" y="71"/>
                  </a:cubicBezTo>
                  <a:cubicBezTo>
                    <a:pt x="4083" y="70"/>
                    <a:pt x="4082" y="70"/>
                    <a:pt x="4082" y="69"/>
                  </a:cubicBezTo>
                  <a:cubicBezTo>
                    <a:pt x="4082" y="68"/>
                    <a:pt x="4082" y="67"/>
                    <a:pt x="4081" y="65"/>
                  </a:cubicBezTo>
                  <a:cubicBezTo>
                    <a:pt x="4088" y="53"/>
                    <a:pt x="4096" y="41"/>
                    <a:pt x="4107" y="25"/>
                  </a:cubicBezTo>
                  <a:cubicBezTo>
                    <a:pt x="4096" y="40"/>
                    <a:pt x="4088" y="51"/>
                    <a:pt x="4081" y="64"/>
                  </a:cubicBezTo>
                  <a:cubicBezTo>
                    <a:pt x="4079" y="45"/>
                    <a:pt x="4077" y="30"/>
                    <a:pt x="4077" y="30"/>
                  </a:cubicBezTo>
                  <a:cubicBezTo>
                    <a:pt x="4078" y="35"/>
                    <a:pt x="4078" y="49"/>
                    <a:pt x="4078" y="65"/>
                  </a:cubicBezTo>
                  <a:cubicBezTo>
                    <a:pt x="4078" y="65"/>
                    <a:pt x="4077" y="65"/>
                    <a:pt x="4077" y="65"/>
                  </a:cubicBezTo>
                  <a:cubicBezTo>
                    <a:pt x="4077" y="65"/>
                    <a:pt x="4078" y="65"/>
                    <a:pt x="4078" y="65"/>
                  </a:cubicBezTo>
                  <a:cubicBezTo>
                    <a:pt x="4078" y="67"/>
                    <a:pt x="4078" y="69"/>
                    <a:pt x="4077" y="71"/>
                  </a:cubicBezTo>
                  <a:cubicBezTo>
                    <a:pt x="4076" y="74"/>
                    <a:pt x="4075" y="78"/>
                    <a:pt x="4074" y="81"/>
                  </a:cubicBezTo>
                  <a:cubicBezTo>
                    <a:pt x="4075" y="78"/>
                    <a:pt x="4076" y="76"/>
                    <a:pt x="4077" y="73"/>
                  </a:cubicBezTo>
                  <a:cubicBezTo>
                    <a:pt x="4077" y="79"/>
                    <a:pt x="4077" y="85"/>
                    <a:pt x="4077" y="91"/>
                  </a:cubicBezTo>
                  <a:cubicBezTo>
                    <a:pt x="4076" y="93"/>
                    <a:pt x="4076" y="95"/>
                    <a:pt x="4076" y="97"/>
                  </a:cubicBezTo>
                  <a:cubicBezTo>
                    <a:pt x="4075" y="96"/>
                    <a:pt x="4074" y="95"/>
                    <a:pt x="4074" y="94"/>
                  </a:cubicBezTo>
                  <a:cubicBezTo>
                    <a:pt x="4073" y="91"/>
                    <a:pt x="4073" y="88"/>
                    <a:pt x="4073" y="85"/>
                  </a:cubicBezTo>
                  <a:cubicBezTo>
                    <a:pt x="4073" y="83"/>
                    <a:pt x="4074" y="82"/>
                    <a:pt x="4074" y="81"/>
                  </a:cubicBezTo>
                  <a:cubicBezTo>
                    <a:pt x="4074" y="82"/>
                    <a:pt x="4073" y="83"/>
                    <a:pt x="4073" y="84"/>
                  </a:cubicBezTo>
                  <a:cubicBezTo>
                    <a:pt x="4072" y="72"/>
                    <a:pt x="4071" y="62"/>
                    <a:pt x="4071" y="55"/>
                  </a:cubicBezTo>
                  <a:cubicBezTo>
                    <a:pt x="4072" y="54"/>
                    <a:pt x="4073" y="53"/>
                    <a:pt x="4075" y="52"/>
                  </a:cubicBezTo>
                  <a:cubicBezTo>
                    <a:pt x="4073" y="53"/>
                    <a:pt x="4072" y="54"/>
                    <a:pt x="4071" y="54"/>
                  </a:cubicBezTo>
                  <a:cubicBezTo>
                    <a:pt x="4071" y="49"/>
                    <a:pt x="4070" y="46"/>
                    <a:pt x="4070" y="46"/>
                  </a:cubicBezTo>
                  <a:cubicBezTo>
                    <a:pt x="4070" y="48"/>
                    <a:pt x="4070" y="51"/>
                    <a:pt x="4070" y="55"/>
                  </a:cubicBezTo>
                  <a:cubicBezTo>
                    <a:pt x="4067" y="57"/>
                    <a:pt x="4064" y="59"/>
                    <a:pt x="4061" y="62"/>
                  </a:cubicBezTo>
                  <a:cubicBezTo>
                    <a:pt x="4061" y="58"/>
                    <a:pt x="4061" y="54"/>
                    <a:pt x="4061" y="50"/>
                  </a:cubicBezTo>
                  <a:cubicBezTo>
                    <a:pt x="4065" y="45"/>
                    <a:pt x="4070" y="40"/>
                    <a:pt x="4075" y="34"/>
                  </a:cubicBezTo>
                  <a:cubicBezTo>
                    <a:pt x="4070" y="39"/>
                    <a:pt x="4065" y="44"/>
                    <a:pt x="4061" y="48"/>
                  </a:cubicBezTo>
                  <a:cubicBezTo>
                    <a:pt x="4062" y="21"/>
                    <a:pt x="4064" y="0"/>
                    <a:pt x="4064" y="0"/>
                  </a:cubicBezTo>
                  <a:cubicBezTo>
                    <a:pt x="4060" y="10"/>
                    <a:pt x="4058" y="35"/>
                    <a:pt x="4057" y="53"/>
                  </a:cubicBezTo>
                  <a:cubicBezTo>
                    <a:pt x="4056" y="54"/>
                    <a:pt x="4055" y="55"/>
                    <a:pt x="4055" y="56"/>
                  </a:cubicBezTo>
                  <a:cubicBezTo>
                    <a:pt x="4053" y="44"/>
                    <a:pt x="4050" y="33"/>
                    <a:pt x="4050" y="33"/>
                  </a:cubicBezTo>
                  <a:cubicBezTo>
                    <a:pt x="4051" y="39"/>
                    <a:pt x="4051" y="49"/>
                    <a:pt x="4050" y="62"/>
                  </a:cubicBezTo>
                  <a:cubicBezTo>
                    <a:pt x="4048" y="63"/>
                    <a:pt x="4047" y="65"/>
                    <a:pt x="4046" y="67"/>
                  </a:cubicBezTo>
                  <a:cubicBezTo>
                    <a:pt x="4045" y="65"/>
                    <a:pt x="4044" y="63"/>
                    <a:pt x="4043" y="62"/>
                  </a:cubicBezTo>
                  <a:cubicBezTo>
                    <a:pt x="4043" y="63"/>
                    <a:pt x="4044" y="65"/>
                    <a:pt x="4045" y="68"/>
                  </a:cubicBezTo>
                  <a:cubicBezTo>
                    <a:pt x="4042" y="72"/>
                    <a:pt x="4040" y="75"/>
                    <a:pt x="4039" y="78"/>
                  </a:cubicBezTo>
                  <a:cubicBezTo>
                    <a:pt x="4038" y="61"/>
                    <a:pt x="4038" y="48"/>
                    <a:pt x="4038" y="48"/>
                  </a:cubicBezTo>
                  <a:cubicBezTo>
                    <a:pt x="4037" y="52"/>
                    <a:pt x="4036" y="65"/>
                    <a:pt x="4034" y="80"/>
                  </a:cubicBezTo>
                  <a:cubicBezTo>
                    <a:pt x="4033" y="82"/>
                    <a:pt x="4033" y="85"/>
                    <a:pt x="4032" y="87"/>
                  </a:cubicBezTo>
                  <a:cubicBezTo>
                    <a:pt x="4031" y="86"/>
                    <a:pt x="4031" y="86"/>
                    <a:pt x="4030" y="85"/>
                  </a:cubicBezTo>
                  <a:cubicBezTo>
                    <a:pt x="4033" y="48"/>
                    <a:pt x="4036" y="9"/>
                    <a:pt x="4036" y="9"/>
                  </a:cubicBezTo>
                  <a:cubicBezTo>
                    <a:pt x="4032" y="20"/>
                    <a:pt x="4028" y="57"/>
                    <a:pt x="4024" y="89"/>
                  </a:cubicBezTo>
                  <a:cubicBezTo>
                    <a:pt x="4023" y="91"/>
                    <a:pt x="4022" y="92"/>
                    <a:pt x="4022" y="93"/>
                  </a:cubicBezTo>
                  <a:cubicBezTo>
                    <a:pt x="4021" y="92"/>
                    <a:pt x="4020" y="90"/>
                    <a:pt x="4019" y="89"/>
                  </a:cubicBezTo>
                  <a:cubicBezTo>
                    <a:pt x="4022" y="72"/>
                    <a:pt x="4025" y="55"/>
                    <a:pt x="4025" y="37"/>
                  </a:cubicBezTo>
                  <a:cubicBezTo>
                    <a:pt x="4025" y="34"/>
                    <a:pt x="4025" y="30"/>
                    <a:pt x="4025" y="26"/>
                  </a:cubicBezTo>
                  <a:cubicBezTo>
                    <a:pt x="4018" y="45"/>
                    <a:pt x="4017" y="66"/>
                    <a:pt x="4013" y="86"/>
                  </a:cubicBezTo>
                  <a:cubicBezTo>
                    <a:pt x="4012" y="85"/>
                    <a:pt x="4012" y="84"/>
                    <a:pt x="4011" y="84"/>
                  </a:cubicBezTo>
                  <a:cubicBezTo>
                    <a:pt x="4012" y="84"/>
                    <a:pt x="4012" y="85"/>
                    <a:pt x="4013" y="86"/>
                  </a:cubicBezTo>
                  <a:cubicBezTo>
                    <a:pt x="4012" y="88"/>
                    <a:pt x="4012" y="90"/>
                    <a:pt x="4012" y="92"/>
                  </a:cubicBezTo>
                  <a:cubicBezTo>
                    <a:pt x="4011" y="94"/>
                    <a:pt x="4011" y="96"/>
                    <a:pt x="4010" y="98"/>
                  </a:cubicBezTo>
                  <a:cubicBezTo>
                    <a:pt x="4010" y="97"/>
                    <a:pt x="4009" y="96"/>
                    <a:pt x="4008" y="94"/>
                  </a:cubicBezTo>
                  <a:cubicBezTo>
                    <a:pt x="4008" y="86"/>
                    <a:pt x="4007" y="78"/>
                    <a:pt x="4006" y="72"/>
                  </a:cubicBezTo>
                  <a:cubicBezTo>
                    <a:pt x="4009" y="67"/>
                    <a:pt x="4013" y="63"/>
                    <a:pt x="4017" y="59"/>
                  </a:cubicBezTo>
                  <a:cubicBezTo>
                    <a:pt x="4013" y="62"/>
                    <a:pt x="4009" y="66"/>
                    <a:pt x="4006" y="70"/>
                  </a:cubicBezTo>
                  <a:cubicBezTo>
                    <a:pt x="4005" y="64"/>
                    <a:pt x="4005" y="60"/>
                    <a:pt x="4004" y="57"/>
                  </a:cubicBezTo>
                  <a:cubicBezTo>
                    <a:pt x="4005" y="54"/>
                    <a:pt x="4007" y="52"/>
                    <a:pt x="4008" y="50"/>
                  </a:cubicBezTo>
                  <a:cubicBezTo>
                    <a:pt x="4007" y="51"/>
                    <a:pt x="4005" y="53"/>
                    <a:pt x="4004" y="54"/>
                  </a:cubicBezTo>
                  <a:cubicBezTo>
                    <a:pt x="4004" y="53"/>
                    <a:pt x="4004" y="52"/>
                    <a:pt x="4004" y="52"/>
                  </a:cubicBezTo>
                  <a:cubicBezTo>
                    <a:pt x="4004" y="53"/>
                    <a:pt x="4004" y="54"/>
                    <a:pt x="4004" y="54"/>
                  </a:cubicBezTo>
                  <a:cubicBezTo>
                    <a:pt x="4002" y="56"/>
                    <a:pt x="4000" y="58"/>
                    <a:pt x="3998" y="60"/>
                  </a:cubicBezTo>
                  <a:cubicBezTo>
                    <a:pt x="3997" y="54"/>
                    <a:pt x="3996" y="48"/>
                    <a:pt x="3995" y="44"/>
                  </a:cubicBezTo>
                  <a:cubicBezTo>
                    <a:pt x="3996" y="49"/>
                    <a:pt x="3995" y="56"/>
                    <a:pt x="3994" y="64"/>
                  </a:cubicBezTo>
                  <a:cubicBezTo>
                    <a:pt x="3993" y="66"/>
                    <a:pt x="3992" y="68"/>
                    <a:pt x="3991" y="69"/>
                  </a:cubicBezTo>
                  <a:cubicBezTo>
                    <a:pt x="3989" y="67"/>
                    <a:pt x="3988" y="66"/>
                    <a:pt x="3986" y="64"/>
                  </a:cubicBezTo>
                  <a:cubicBezTo>
                    <a:pt x="3988" y="66"/>
                    <a:pt x="3989" y="67"/>
                    <a:pt x="3991" y="69"/>
                  </a:cubicBezTo>
                  <a:cubicBezTo>
                    <a:pt x="3989" y="71"/>
                    <a:pt x="3988" y="73"/>
                    <a:pt x="3987" y="75"/>
                  </a:cubicBezTo>
                  <a:cubicBezTo>
                    <a:pt x="3987" y="75"/>
                    <a:pt x="3987" y="75"/>
                    <a:pt x="3987" y="75"/>
                  </a:cubicBezTo>
                  <a:cubicBezTo>
                    <a:pt x="3987" y="75"/>
                    <a:pt x="3987" y="75"/>
                    <a:pt x="3987" y="75"/>
                  </a:cubicBezTo>
                  <a:cubicBezTo>
                    <a:pt x="3986" y="76"/>
                    <a:pt x="3985" y="77"/>
                    <a:pt x="3984" y="79"/>
                  </a:cubicBezTo>
                  <a:cubicBezTo>
                    <a:pt x="3984" y="79"/>
                    <a:pt x="3984" y="79"/>
                    <a:pt x="3984" y="79"/>
                  </a:cubicBezTo>
                  <a:cubicBezTo>
                    <a:pt x="3985" y="60"/>
                    <a:pt x="3985" y="45"/>
                    <a:pt x="3985" y="45"/>
                  </a:cubicBezTo>
                  <a:cubicBezTo>
                    <a:pt x="3985" y="50"/>
                    <a:pt x="3983" y="61"/>
                    <a:pt x="3980" y="73"/>
                  </a:cubicBezTo>
                  <a:cubicBezTo>
                    <a:pt x="3979" y="73"/>
                    <a:pt x="3979" y="73"/>
                    <a:pt x="3978" y="72"/>
                  </a:cubicBezTo>
                  <a:cubicBezTo>
                    <a:pt x="3979" y="70"/>
                    <a:pt x="3979" y="68"/>
                    <a:pt x="3979" y="66"/>
                  </a:cubicBezTo>
                  <a:cubicBezTo>
                    <a:pt x="3979" y="65"/>
                    <a:pt x="3979" y="65"/>
                    <a:pt x="3980" y="65"/>
                  </a:cubicBezTo>
                  <a:cubicBezTo>
                    <a:pt x="3979" y="65"/>
                    <a:pt x="3979" y="65"/>
                    <a:pt x="3979" y="66"/>
                  </a:cubicBezTo>
                  <a:cubicBezTo>
                    <a:pt x="3979" y="64"/>
                    <a:pt x="3979" y="63"/>
                    <a:pt x="3979" y="61"/>
                  </a:cubicBezTo>
                  <a:cubicBezTo>
                    <a:pt x="3979" y="55"/>
                    <a:pt x="3979" y="49"/>
                    <a:pt x="3978" y="42"/>
                  </a:cubicBezTo>
                  <a:cubicBezTo>
                    <a:pt x="3981" y="27"/>
                    <a:pt x="3983" y="17"/>
                    <a:pt x="3983" y="17"/>
                  </a:cubicBezTo>
                  <a:cubicBezTo>
                    <a:pt x="3980" y="22"/>
                    <a:pt x="3973" y="49"/>
                    <a:pt x="3967" y="78"/>
                  </a:cubicBezTo>
                  <a:cubicBezTo>
                    <a:pt x="3967" y="78"/>
                    <a:pt x="3967" y="79"/>
                    <a:pt x="3966" y="79"/>
                  </a:cubicBezTo>
                  <a:cubicBezTo>
                    <a:pt x="3965" y="76"/>
                    <a:pt x="3962" y="72"/>
                    <a:pt x="3960" y="69"/>
                  </a:cubicBezTo>
                  <a:cubicBezTo>
                    <a:pt x="3961" y="67"/>
                    <a:pt x="3963" y="66"/>
                    <a:pt x="3965" y="64"/>
                  </a:cubicBezTo>
                  <a:cubicBezTo>
                    <a:pt x="3963" y="66"/>
                    <a:pt x="3961" y="67"/>
                    <a:pt x="3960" y="69"/>
                  </a:cubicBezTo>
                  <a:cubicBezTo>
                    <a:pt x="3959" y="68"/>
                    <a:pt x="3958" y="67"/>
                    <a:pt x="3957" y="66"/>
                  </a:cubicBezTo>
                  <a:cubicBezTo>
                    <a:pt x="3957" y="60"/>
                    <a:pt x="3956" y="55"/>
                    <a:pt x="3956" y="52"/>
                  </a:cubicBezTo>
                  <a:cubicBezTo>
                    <a:pt x="3956" y="56"/>
                    <a:pt x="3956" y="60"/>
                    <a:pt x="3956" y="64"/>
                  </a:cubicBezTo>
                  <a:cubicBezTo>
                    <a:pt x="3952" y="60"/>
                    <a:pt x="3948" y="55"/>
                    <a:pt x="3943" y="50"/>
                  </a:cubicBezTo>
                  <a:cubicBezTo>
                    <a:pt x="3945" y="55"/>
                    <a:pt x="3949" y="60"/>
                    <a:pt x="3952" y="65"/>
                  </a:cubicBezTo>
                  <a:cubicBezTo>
                    <a:pt x="3951" y="68"/>
                    <a:pt x="3951" y="71"/>
                    <a:pt x="3950" y="76"/>
                  </a:cubicBezTo>
                  <a:cubicBezTo>
                    <a:pt x="3948" y="74"/>
                    <a:pt x="3946" y="71"/>
                    <a:pt x="3943" y="68"/>
                  </a:cubicBezTo>
                  <a:cubicBezTo>
                    <a:pt x="3943" y="54"/>
                    <a:pt x="3942" y="41"/>
                    <a:pt x="3941" y="33"/>
                  </a:cubicBezTo>
                  <a:cubicBezTo>
                    <a:pt x="3942" y="42"/>
                    <a:pt x="3941" y="53"/>
                    <a:pt x="3940" y="65"/>
                  </a:cubicBezTo>
                  <a:cubicBezTo>
                    <a:pt x="3938" y="63"/>
                    <a:pt x="3936" y="61"/>
                    <a:pt x="3934" y="59"/>
                  </a:cubicBezTo>
                  <a:cubicBezTo>
                    <a:pt x="3936" y="61"/>
                    <a:pt x="3938" y="63"/>
                    <a:pt x="3940" y="65"/>
                  </a:cubicBezTo>
                  <a:cubicBezTo>
                    <a:pt x="3939" y="72"/>
                    <a:pt x="3938" y="80"/>
                    <a:pt x="3937" y="87"/>
                  </a:cubicBezTo>
                  <a:cubicBezTo>
                    <a:pt x="3937" y="87"/>
                    <a:pt x="3937" y="87"/>
                    <a:pt x="3937" y="87"/>
                  </a:cubicBezTo>
                  <a:cubicBezTo>
                    <a:pt x="3936" y="85"/>
                    <a:pt x="3936" y="84"/>
                    <a:pt x="3935" y="83"/>
                  </a:cubicBezTo>
                  <a:cubicBezTo>
                    <a:pt x="3936" y="82"/>
                    <a:pt x="3936" y="82"/>
                    <a:pt x="3936" y="81"/>
                  </a:cubicBezTo>
                  <a:cubicBezTo>
                    <a:pt x="3936" y="82"/>
                    <a:pt x="3936" y="82"/>
                    <a:pt x="3935" y="83"/>
                  </a:cubicBezTo>
                  <a:cubicBezTo>
                    <a:pt x="3935" y="81"/>
                    <a:pt x="3934" y="79"/>
                    <a:pt x="3933" y="77"/>
                  </a:cubicBezTo>
                  <a:cubicBezTo>
                    <a:pt x="3934" y="79"/>
                    <a:pt x="3934" y="81"/>
                    <a:pt x="3935" y="83"/>
                  </a:cubicBezTo>
                  <a:cubicBezTo>
                    <a:pt x="3934" y="85"/>
                    <a:pt x="3933" y="86"/>
                    <a:pt x="3932" y="88"/>
                  </a:cubicBezTo>
                  <a:cubicBezTo>
                    <a:pt x="3933" y="86"/>
                    <a:pt x="3934" y="85"/>
                    <a:pt x="3935" y="83"/>
                  </a:cubicBezTo>
                  <a:cubicBezTo>
                    <a:pt x="3935" y="85"/>
                    <a:pt x="3936" y="86"/>
                    <a:pt x="3936" y="88"/>
                  </a:cubicBezTo>
                  <a:cubicBezTo>
                    <a:pt x="3934" y="91"/>
                    <a:pt x="3933" y="95"/>
                    <a:pt x="3931" y="98"/>
                  </a:cubicBezTo>
                  <a:cubicBezTo>
                    <a:pt x="3931" y="97"/>
                    <a:pt x="3931" y="97"/>
                    <a:pt x="3930" y="97"/>
                  </a:cubicBezTo>
                  <a:cubicBezTo>
                    <a:pt x="3930" y="95"/>
                    <a:pt x="3930" y="94"/>
                    <a:pt x="3930" y="93"/>
                  </a:cubicBezTo>
                  <a:cubicBezTo>
                    <a:pt x="3930" y="91"/>
                    <a:pt x="3931" y="89"/>
                    <a:pt x="3932" y="88"/>
                  </a:cubicBezTo>
                  <a:cubicBezTo>
                    <a:pt x="3931" y="89"/>
                    <a:pt x="3930" y="91"/>
                    <a:pt x="3929" y="92"/>
                  </a:cubicBezTo>
                  <a:cubicBezTo>
                    <a:pt x="3929" y="92"/>
                    <a:pt x="3929" y="91"/>
                    <a:pt x="3929" y="91"/>
                  </a:cubicBezTo>
                  <a:cubicBezTo>
                    <a:pt x="3929" y="74"/>
                    <a:pt x="3928" y="60"/>
                    <a:pt x="3928" y="60"/>
                  </a:cubicBezTo>
                  <a:cubicBezTo>
                    <a:pt x="3928" y="65"/>
                    <a:pt x="3927" y="73"/>
                    <a:pt x="3927" y="81"/>
                  </a:cubicBezTo>
                  <a:cubicBezTo>
                    <a:pt x="3926" y="79"/>
                    <a:pt x="3926" y="76"/>
                    <a:pt x="3925" y="74"/>
                  </a:cubicBezTo>
                  <a:cubicBezTo>
                    <a:pt x="3926" y="79"/>
                    <a:pt x="3926" y="83"/>
                    <a:pt x="3926" y="88"/>
                  </a:cubicBezTo>
                  <a:cubicBezTo>
                    <a:pt x="3925" y="86"/>
                    <a:pt x="3924" y="84"/>
                    <a:pt x="3923" y="83"/>
                  </a:cubicBezTo>
                  <a:cubicBezTo>
                    <a:pt x="3924" y="85"/>
                    <a:pt x="3925" y="87"/>
                    <a:pt x="3926" y="89"/>
                  </a:cubicBezTo>
                  <a:cubicBezTo>
                    <a:pt x="3926" y="89"/>
                    <a:pt x="3926" y="89"/>
                    <a:pt x="3926" y="89"/>
                  </a:cubicBezTo>
                  <a:cubicBezTo>
                    <a:pt x="3926" y="93"/>
                    <a:pt x="3925" y="97"/>
                    <a:pt x="3925" y="101"/>
                  </a:cubicBezTo>
                  <a:cubicBezTo>
                    <a:pt x="3924" y="103"/>
                    <a:pt x="3923" y="104"/>
                    <a:pt x="3923" y="106"/>
                  </a:cubicBezTo>
                  <a:cubicBezTo>
                    <a:pt x="3921" y="100"/>
                    <a:pt x="3920" y="95"/>
                    <a:pt x="3918" y="90"/>
                  </a:cubicBezTo>
                  <a:cubicBezTo>
                    <a:pt x="3919" y="88"/>
                    <a:pt x="3921" y="85"/>
                    <a:pt x="3922" y="83"/>
                  </a:cubicBezTo>
                  <a:cubicBezTo>
                    <a:pt x="3921" y="85"/>
                    <a:pt x="3919" y="87"/>
                    <a:pt x="3917" y="89"/>
                  </a:cubicBezTo>
                  <a:cubicBezTo>
                    <a:pt x="3917" y="88"/>
                    <a:pt x="3916" y="87"/>
                    <a:pt x="3916" y="87"/>
                  </a:cubicBezTo>
                  <a:cubicBezTo>
                    <a:pt x="3916" y="76"/>
                    <a:pt x="3917" y="68"/>
                    <a:pt x="3917" y="68"/>
                  </a:cubicBezTo>
                  <a:cubicBezTo>
                    <a:pt x="3916" y="72"/>
                    <a:pt x="3915" y="77"/>
                    <a:pt x="3914" y="82"/>
                  </a:cubicBezTo>
                  <a:cubicBezTo>
                    <a:pt x="3914" y="81"/>
                    <a:pt x="3914" y="80"/>
                    <a:pt x="3914" y="80"/>
                  </a:cubicBezTo>
                  <a:cubicBezTo>
                    <a:pt x="3914" y="80"/>
                    <a:pt x="3914" y="81"/>
                    <a:pt x="3914" y="82"/>
                  </a:cubicBezTo>
                  <a:cubicBezTo>
                    <a:pt x="3913" y="80"/>
                    <a:pt x="3912" y="78"/>
                    <a:pt x="3910" y="75"/>
                  </a:cubicBezTo>
                  <a:cubicBezTo>
                    <a:pt x="3911" y="65"/>
                    <a:pt x="3912" y="56"/>
                    <a:pt x="3913" y="48"/>
                  </a:cubicBezTo>
                  <a:cubicBezTo>
                    <a:pt x="3912" y="55"/>
                    <a:pt x="3910" y="64"/>
                    <a:pt x="3909" y="73"/>
                  </a:cubicBezTo>
                  <a:cubicBezTo>
                    <a:pt x="3907" y="70"/>
                    <a:pt x="3905" y="67"/>
                    <a:pt x="3903" y="64"/>
                  </a:cubicBezTo>
                  <a:cubicBezTo>
                    <a:pt x="3903" y="62"/>
                    <a:pt x="3903" y="59"/>
                    <a:pt x="3903" y="57"/>
                  </a:cubicBezTo>
                  <a:cubicBezTo>
                    <a:pt x="3902" y="58"/>
                    <a:pt x="3902" y="60"/>
                    <a:pt x="3901" y="62"/>
                  </a:cubicBezTo>
                  <a:cubicBezTo>
                    <a:pt x="3899" y="59"/>
                    <a:pt x="3896" y="55"/>
                    <a:pt x="3893" y="52"/>
                  </a:cubicBezTo>
                  <a:cubicBezTo>
                    <a:pt x="3893" y="48"/>
                    <a:pt x="3893" y="46"/>
                    <a:pt x="3893" y="46"/>
                  </a:cubicBezTo>
                  <a:cubicBezTo>
                    <a:pt x="3893" y="48"/>
                    <a:pt x="3893" y="49"/>
                    <a:pt x="3892" y="51"/>
                  </a:cubicBezTo>
                  <a:cubicBezTo>
                    <a:pt x="3889" y="47"/>
                    <a:pt x="3885" y="43"/>
                    <a:pt x="3881" y="39"/>
                  </a:cubicBezTo>
                  <a:cubicBezTo>
                    <a:pt x="3881" y="37"/>
                    <a:pt x="3881" y="35"/>
                    <a:pt x="3880" y="34"/>
                  </a:cubicBezTo>
                  <a:cubicBezTo>
                    <a:pt x="3880" y="34"/>
                    <a:pt x="3881" y="36"/>
                    <a:pt x="3881" y="39"/>
                  </a:cubicBezTo>
                  <a:cubicBezTo>
                    <a:pt x="3879" y="37"/>
                    <a:pt x="3878" y="36"/>
                    <a:pt x="3876" y="34"/>
                  </a:cubicBezTo>
                  <a:cubicBezTo>
                    <a:pt x="3878" y="36"/>
                    <a:pt x="3879" y="38"/>
                    <a:pt x="3881" y="40"/>
                  </a:cubicBezTo>
                  <a:cubicBezTo>
                    <a:pt x="3881" y="40"/>
                    <a:pt x="3881" y="40"/>
                    <a:pt x="3881" y="41"/>
                  </a:cubicBezTo>
                  <a:cubicBezTo>
                    <a:pt x="3881" y="40"/>
                    <a:pt x="3881" y="40"/>
                    <a:pt x="3881" y="40"/>
                  </a:cubicBezTo>
                  <a:cubicBezTo>
                    <a:pt x="3885" y="45"/>
                    <a:pt x="3888" y="49"/>
                    <a:pt x="3892" y="53"/>
                  </a:cubicBezTo>
                  <a:cubicBezTo>
                    <a:pt x="3891" y="55"/>
                    <a:pt x="3890" y="59"/>
                    <a:pt x="3890" y="62"/>
                  </a:cubicBezTo>
                  <a:cubicBezTo>
                    <a:pt x="3887" y="60"/>
                    <a:pt x="3885" y="58"/>
                    <a:pt x="3882" y="56"/>
                  </a:cubicBezTo>
                  <a:cubicBezTo>
                    <a:pt x="3881" y="50"/>
                    <a:pt x="3881" y="44"/>
                    <a:pt x="3881" y="41"/>
                  </a:cubicBezTo>
                  <a:cubicBezTo>
                    <a:pt x="3881" y="45"/>
                    <a:pt x="3881" y="50"/>
                    <a:pt x="3880" y="55"/>
                  </a:cubicBezTo>
                  <a:cubicBezTo>
                    <a:pt x="3879" y="54"/>
                    <a:pt x="3878" y="53"/>
                    <a:pt x="3876" y="52"/>
                  </a:cubicBezTo>
                  <a:cubicBezTo>
                    <a:pt x="3878" y="53"/>
                    <a:pt x="3879" y="54"/>
                    <a:pt x="3880" y="55"/>
                  </a:cubicBezTo>
                  <a:cubicBezTo>
                    <a:pt x="3880" y="64"/>
                    <a:pt x="3879" y="73"/>
                    <a:pt x="3877" y="83"/>
                  </a:cubicBezTo>
                  <a:cubicBezTo>
                    <a:pt x="3877" y="82"/>
                    <a:pt x="3877" y="81"/>
                    <a:pt x="3877" y="81"/>
                  </a:cubicBezTo>
                  <a:cubicBezTo>
                    <a:pt x="3877" y="82"/>
                    <a:pt x="3877" y="82"/>
                    <a:pt x="3877" y="83"/>
                  </a:cubicBezTo>
                  <a:cubicBezTo>
                    <a:pt x="3876" y="88"/>
                    <a:pt x="3876" y="92"/>
                    <a:pt x="3875" y="97"/>
                  </a:cubicBezTo>
                  <a:cubicBezTo>
                    <a:pt x="3873" y="89"/>
                    <a:pt x="3871" y="81"/>
                    <a:pt x="3868" y="73"/>
                  </a:cubicBezTo>
                  <a:cubicBezTo>
                    <a:pt x="3868" y="72"/>
                    <a:pt x="3868" y="71"/>
                    <a:pt x="3868" y="71"/>
                  </a:cubicBezTo>
                  <a:cubicBezTo>
                    <a:pt x="3869" y="70"/>
                    <a:pt x="3870" y="69"/>
                    <a:pt x="3871" y="68"/>
                  </a:cubicBezTo>
                  <a:cubicBezTo>
                    <a:pt x="3873" y="72"/>
                    <a:pt x="3875" y="76"/>
                    <a:pt x="3877" y="81"/>
                  </a:cubicBezTo>
                  <a:cubicBezTo>
                    <a:pt x="3875" y="76"/>
                    <a:pt x="3873" y="72"/>
                    <a:pt x="3871" y="67"/>
                  </a:cubicBezTo>
                  <a:cubicBezTo>
                    <a:pt x="3872" y="67"/>
                    <a:pt x="3872" y="66"/>
                    <a:pt x="3873" y="65"/>
                  </a:cubicBezTo>
                  <a:cubicBezTo>
                    <a:pt x="3872" y="66"/>
                    <a:pt x="3872" y="66"/>
                    <a:pt x="3871" y="67"/>
                  </a:cubicBezTo>
                  <a:cubicBezTo>
                    <a:pt x="3865" y="54"/>
                    <a:pt x="3855" y="41"/>
                    <a:pt x="3843" y="25"/>
                  </a:cubicBezTo>
                  <a:cubicBezTo>
                    <a:pt x="3855" y="42"/>
                    <a:pt x="3864" y="55"/>
                    <a:pt x="3870" y="68"/>
                  </a:cubicBezTo>
                  <a:cubicBezTo>
                    <a:pt x="3870" y="68"/>
                    <a:pt x="3869" y="69"/>
                    <a:pt x="3868" y="70"/>
                  </a:cubicBezTo>
                  <a:cubicBezTo>
                    <a:pt x="3868" y="68"/>
                    <a:pt x="3868" y="66"/>
                    <a:pt x="3868" y="66"/>
                  </a:cubicBezTo>
                  <a:cubicBezTo>
                    <a:pt x="3868" y="68"/>
                    <a:pt x="3868" y="69"/>
                    <a:pt x="3867" y="71"/>
                  </a:cubicBezTo>
                  <a:cubicBezTo>
                    <a:pt x="3867" y="71"/>
                    <a:pt x="3867" y="71"/>
                    <a:pt x="3867" y="71"/>
                  </a:cubicBezTo>
                  <a:cubicBezTo>
                    <a:pt x="3863" y="61"/>
                    <a:pt x="3856" y="52"/>
                    <a:pt x="3847" y="42"/>
                  </a:cubicBezTo>
                  <a:cubicBezTo>
                    <a:pt x="3854" y="55"/>
                    <a:pt x="3859" y="65"/>
                    <a:pt x="3863" y="75"/>
                  </a:cubicBezTo>
                  <a:cubicBezTo>
                    <a:pt x="3862" y="76"/>
                    <a:pt x="3861" y="77"/>
                    <a:pt x="3860" y="77"/>
                  </a:cubicBezTo>
                  <a:cubicBezTo>
                    <a:pt x="3858" y="73"/>
                    <a:pt x="3856" y="70"/>
                    <a:pt x="3854" y="68"/>
                  </a:cubicBezTo>
                  <a:cubicBezTo>
                    <a:pt x="3853" y="63"/>
                    <a:pt x="3853" y="60"/>
                    <a:pt x="3853" y="60"/>
                  </a:cubicBezTo>
                  <a:cubicBezTo>
                    <a:pt x="3853" y="62"/>
                    <a:pt x="3853" y="64"/>
                    <a:pt x="3853" y="67"/>
                  </a:cubicBezTo>
                  <a:cubicBezTo>
                    <a:pt x="3847" y="57"/>
                    <a:pt x="3839" y="47"/>
                    <a:pt x="3828" y="38"/>
                  </a:cubicBezTo>
                  <a:cubicBezTo>
                    <a:pt x="3838" y="49"/>
                    <a:pt x="3846" y="60"/>
                    <a:pt x="3852" y="71"/>
                  </a:cubicBezTo>
                  <a:cubicBezTo>
                    <a:pt x="3852" y="75"/>
                    <a:pt x="3852" y="80"/>
                    <a:pt x="3851" y="85"/>
                  </a:cubicBezTo>
                  <a:cubicBezTo>
                    <a:pt x="3851" y="84"/>
                    <a:pt x="3851" y="83"/>
                    <a:pt x="3850" y="83"/>
                  </a:cubicBezTo>
                  <a:cubicBezTo>
                    <a:pt x="3850" y="84"/>
                    <a:pt x="3851" y="85"/>
                    <a:pt x="3851" y="86"/>
                  </a:cubicBezTo>
                  <a:cubicBezTo>
                    <a:pt x="3851" y="87"/>
                    <a:pt x="3851" y="88"/>
                    <a:pt x="3851" y="89"/>
                  </a:cubicBezTo>
                  <a:cubicBezTo>
                    <a:pt x="3849" y="92"/>
                    <a:pt x="3848" y="94"/>
                    <a:pt x="3846" y="97"/>
                  </a:cubicBezTo>
                  <a:cubicBezTo>
                    <a:pt x="3846" y="93"/>
                    <a:pt x="3846" y="90"/>
                    <a:pt x="3846" y="87"/>
                  </a:cubicBezTo>
                  <a:cubicBezTo>
                    <a:pt x="3847" y="84"/>
                    <a:pt x="3848" y="82"/>
                    <a:pt x="3848" y="80"/>
                  </a:cubicBezTo>
                  <a:cubicBezTo>
                    <a:pt x="3849" y="81"/>
                    <a:pt x="3849" y="82"/>
                    <a:pt x="3850" y="83"/>
                  </a:cubicBezTo>
                  <a:cubicBezTo>
                    <a:pt x="3849" y="81"/>
                    <a:pt x="3849" y="80"/>
                    <a:pt x="3848" y="79"/>
                  </a:cubicBezTo>
                  <a:cubicBezTo>
                    <a:pt x="3849" y="79"/>
                    <a:pt x="3849" y="78"/>
                    <a:pt x="3849" y="77"/>
                  </a:cubicBezTo>
                  <a:cubicBezTo>
                    <a:pt x="3849" y="77"/>
                    <a:pt x="3848" y="78"/>
                    <a:pt x="3848" y="79"/>
                  </a:cubicBezTo>
                  <a:cubicBezTo>
                    <a:pt x="3847" y="77"/>
                    <a:pt x="3847" y="76"/>
                    <a:pt x="3846" y="75"/>
                  </a:cubicBezTo>
                  <a:cubicBezTo>
                    <a:pt x="3847" y="77"/>
                    <a:pt x="3847" y="78"/>
                    <a:pt x="3848" y="79"/>
                  </a:cubicBezTo>
                  <a:cubicBezTo>
                    <a:pt x="3847" y="80"/>
                    <a:pt x="3846" y="81"/>
                    <a:pt x="3846" y="82"/>
                  </a:cubicBezTo>
                  <a:cubicBezTo>
                    <a:pt x="3846" y="73"/>
                    <a:pt x="3846" y="68"/>
                    <a:pt x="3846" y="68"/>
                  </a:cubicBezTo>
                  <a:cubicBezTo>
                    <a:pt x="3845" y="72"/>
                    <a:pt x="3845" y="78"/>
                    <a:pt x="3844" y="85"/>
                  </a:cubicBezTo>
                  <a:cubicBezTo>
                    <a:pt x="3841" y="90"/>
                    <a:pt x="3839" y="94"/>
                    <a:pt x="3838" y="99"/>
                  </a:cubicBezTo>
                  <a:cubicBezTo>
                    <a:pt x="3837" y="98"/>
                    <a:pt x="3837" y="97"/>
                    <a:pt x="3837" y="96"/>
                  </a:cubicBezTo>
                  <a:cubicBezTo>
                    <a:pt x="3837" y="92"/>
                    <a:pt x="3838" y="89"/>
                    <a:pt x="3838" y="89"/>
                  </a:cubicBezTo>
                  <a:cubicBezTo>
                    <a:pt x="3838" y="91"/>
                    <a:pt x="3837" y="92"/>
                    <a:pt x="3837" y="94"/>
                  </a:cubicBezTo>
                  <a:cubicBezTo>
                    <a:pt x="3836" y="91"/>
                    <a:pt x="3835" y="88"/>
                    <a:pt x="3835" y="85"/>
                  </a:cubicBezTo>
                  <a:cubicBezTo>
                    <a:pt x="3834" y="88"/>
                    <a:pt x="3834" y="91"/>
                    <a:pt x="3834" y="94"/>
                  </a:cubicBezTo>
                  <a:cubicBezTo>
                    <a:pt x="3834" y="97"/>
                    <a:pt x="3834" y="100"/>
                    <a:pt x="3834" y="103"/>
                  </a:cubicBezTo>
                  <a:cubicBezTo>
                    <a:pt x="3833" y="107"/>
                    <a:pt x="3831" y="112"/>
                    <a:pt x="3830" y="116"/>
                  </a:cubicBezTo>
                  <a:cubicBezTo>
                    <a:pt x="3828" y="112"/>
                    <a:pt x="3827" y="108"/>
                    <a:pt x="3826" y="104"/>
                  </a:cubicBezTo>
                  <a:cubicBezTo>
                    <a:pt x="3827" y="109"/>
                    <a:pt x="3828" y="115"/>
                    <a:pt x="3828" y="120"/>
                  </a:cubicBezTo>
                  <a:cubicBezTo>
                    <a:pt x="3827" y="124"/>
                    <a:pt x="3825" y="127"/>
                    <a:pt x="3824" y="130"/>
                  </a:cubicBezTo>
                  <a:cubicBezTo>
                    <a:pt x="3823" y="128"/>
                    <a:pt x="3822" y="126"/>
                    <a:pt x="3822" y="123"/>
                  </a:cubicBezTo>
                  <a:cubicBezTo>
                    <a:pt x="3823" y="115"/>
                    <a:pt x="3825" y="106"/>
                    <a:pt x="3827" y="98"/>
                  </a:cubicBezTo>
                  <a:cubicBezTo>
                    <a:pt x="3828" y="98"/>
                    <a:pt x="3828" y="97"/>
                    <a:pt x="3828" y="96"/>
                  </a:cubicBezTo>
                  <a:cubicBezTo>
                    <a:pt x="3828" y="96"/>
                    <a:pt x="3828" y="97"/>
                    <a:pt x="3827" y="97"/>
                  </a:cubicBezTo>
                  <a:cubicBezTo>
                    <a:pt x="3830" y="86"/>
                    <a:pt x="3833" y="76"/>
                    <a:pt x="3833" y="76"/>
                  </a:cubicBezTo>
                  <a:cubicBezTo>
                    <a:pt x="3828" y="83"/>
                    <a:pt x="3822" y="96"/>
                    <a:pt x="3818" y="109"/>
                  </a:cubicBezTo>
                  <a:cubicBezTo>
                    <a:pt x="3818" y="107"/>
                    <a:pt x="3817" y="106"/>
                    <a:pt x="3817" y="104"/>
                  </a:cubicBezTo>
                  <a:cubicBezTo>
                    <a:pt x="3819" y="97"/>
                    <a:pt x="3822" y="90"/>
                    <a:pt x="3825" y="84"/>
                  </a:cubicBezTo>
                  <a:cubicBezTo>
                    <a:pt x="3822" y="90"/>
                    <a:pt x="3819" y="96"/>
                    <a:pt x="3817" y="102"/>
                  </a:cubicBezTo>
                  <a:cubicBezTo>
                    <a:pt x="3816" y="102"/>
                    <a:pt x="3816" y="101"/>
                    <a:pt x="3816" y="101"/>
                  </a:cubicBezTo>
                  <a:cubicBezTo>
                    <a:pt x="3818" y="77"/>
                    <a:pt x="3814" y="62"/>
                    <a:pt x="3814" y="62"/>
                  </a:cubicBezTo>
                  <a:cubicBezTo>
                    <a:pt x="3815" y="69"/>
                    <a:pt x="3815" y="80"/>
                    <a:pt x="3813" y="91"/>
                  </a:cubicBezTo>
                  <a:cubicBezTo>
                    <a:pt x="3813" y="89"/>
                    <a:pt x="3813" y="88"/>
                    <a:pt x="3812" y="87"/>
                  </a:cubicBezTo>
                  <a:cubicBezTo>
                    <a:pt x="3812" y="88"/>
                    <a:pt x="3812" y="88"/>
                    <a:pt x="3812" y="88"/>
                  </a:cubicBezTo>
                  <a:cubicBezTo>
                    <a:pt x="3812" y="90"/>
                    <a:pt x="3812" y="93"/>
                    <a:pt x="3813" y="96"/>
                  </a:cubicBezTo>
                  <a:cubicBezTo>
                    <a:pt x="3812" y="101"/>
                    <a:pt x="3812" y="105"/>
                    <a:pt x="3811" y="110"/>
                  </a:cubicBezTo>
                  <a:cubicBezTo>
                    <a:pt x="3810" y="109"/>
                    <a:pt x="3810" y="107"/>
                    <a:pt x="3809" y="106"/>
                  </a:cubicBezTo>
                  <a:cubicBezTo>
                    <a:pt x="3810" y="103"/>
                    <a:pt x="3810" y="99"/>
                    <a:pt x="3811" y="96"/>
                  </a:cubicBezTo>
                  <a:cubicBezTo>
                    <a:pt x="3810" y="98"/>
                    <a:pt x="3809" y="100"/>
                    <a:pt x="3808" y="103"/>
                  </a:cubicBezTo>
                  <a:cubicBezTo>
                    <a:pt x="3807" y="101"/>
                    <a:pt x="3806" y="99"/>
                    <a:pt x="3806" y="98"/>
                  </a:cubicBezTo>
                  <a:cubicBezTo>
                    <a:pt x="3806" y="89"/>
                    <a:pt x="3807" y="82"/>
                    <a:pt x="3807" y="82"/>
                  </a:cubicBezTo>
                  <a:cubicBezTo>
                    <a:pt x="3805" y="97"/>
                    <a:pt x="3805" y="97"/>
                    <a:pt x="3805" y="97"/>
                  </a:cubicBezTo>
                  <a:cubicBezTo>
                    <a:pt x="3804" y="94"/>
                    <a:pt x="3803" y="92"/>
                    <a:pt x="3802" y="90"/>
                  </a:cubicBezTo>
                  <a:cubicBezTo>
                    <a:pt x="3802" y="90"/>
                    <a:pt x="3802" y="90"/>
                    <a:pt x="3802" y="90"/>
                  </a:cubicBezTo>
                  <a:cubicBezTo>
                    <a:pt x="3802" y="90"/>
                    <a:pt x="3802" y="90"/>
                    <a:pt x="3802" y="90"/>
                  </a:cubicBezTo>
                  <a:cubicBezTo>
                    <a:pt x="3802" y="89"/>
                    <a:pt x="3802" y="89"/>
                    <a:pt x="3801" y="88"/>
                  </a:cubicBezTo>
                  <a:cubicBezTo>
                    <a:pt x="3801" y="83"/>
                    <a:pt x="3801" y="78"/>
                    <a:pt x="3801" y="73"/>
                  </a:cubicBezTo>
                  <a:cubicBezTo>
                    <a:pt x="3804" y="70"/>
                    <a:pt x="3807" y="66"/>
                    <a:pt x="3810" y="63"/>
                  </a:cubicBezTo>
                  <a:cubicBezTo>
                    <a:pt x="3807" y="66"/>
                    <a:pt x="3804" y="69"/>
                    <a:pt x="3801" y="71"/>
                  </a:cubicBezTo>
                  <a:cubicBezTo>
                    <a:pt x="3801" y="65"/>
                    <a:pt x="3800" y="60"/>
                    <a:pt x="3800" y="60"/>
                  </a:cubicBezTo>
                  <a:cubicBezTo>
                    <a:pt x="3800" y="64"/>
                    <a:pt x="3800" y="68"/>
                    <a:pt x="3800" y="72"/>
                  </a:cubicBezTo>
                  <a:cubicBezTo>
                    <a:pt x="3798" y="74"/>
                    <a:pt x="3797" y="75"/>
                    <a:pt x="3796" y="77"/>
                  </a:cubicBezTo>
                  <a:cubicBezTo>
                    <a:pt x="3795" y="70"/>
                    <a:pt x="3795" y="64"/>
                    <a:pt x="3795" y="64"/>
                  </a:cubicBezTo>
                  <a:cubicBezTo>
                    <a:pt x="3795" y="66"/>
                    <a:pt x="3795" y="71"/>
                    <a:pt x="3794" y="78"/>
                  </a:cubicBezTo>
                  <a:cubicBezTo>
                    <a:pt x="3791" y="81"/>
                    <a:pt x="3789" y="85"/>
                    <a:pt x="3787" y="88"/>
                  </a:cubicBezTo>
                  <a:cubicBezTo>
                    <a:pt x="3787" y="64"/>
                    <a:pt x="3786" y="42"/>
                    <a:pt x="3786" y="42"/>
                  </a:cubicBezTo>
                  <a:cubicBezTo>
                    <a:pt x="3787" y="55"/>
                    <a:pt x="3784" y="77"/>
                    <a:pt x="3782" y="96"/>
                  </a:cubicBezTo>
                  <a:cubicBezTo>
                    <a:pt x="3780" y="100"/>
                    <a:pt x="3778" y="104"/>
                    <a:pt x="3777" y="107"/>
                  </a:cubicBezTo>
                  <a:cubicBezTo>
                    <a:pt x="3776" y="107"/>
                    <a:pt x="3776" y="106"/>
                    <a:pt x="3776" y="106"/>
                  </a:cubicBezTo>
                  <a:cubicBezTo>
                    <a:pt x="3777" y="87"/>
                    <a:pt x="3780" y="70"/>
                    <a:pt x="3780" y="70"/>
                  </a:cubicBezTo>
                  <a:cubicBezTo>
                    <a:pt x="3778" y="74"/>
                    <a:pt x="3775" y="98"/>
                    <a:pt x="3773" y="117"/>
                  </a:cubicBezTo>
                  <a:cubicBezTo>
                    <a:pt x="3773" y="118"/>
                    <a:pt x="3773" y="119"/>
                    <a:pt x="3773" y="120"/>
                  </a:cubicBezTo>
                  <a:cubicBezTo>
                    <a:pt x="3773" y="119"/>
                    <a:pt x="3773" y="119"/>
                    <a:pt x="3773" y="118"/>
                  </a:cubicBezTo>
                  <a:cubicBezTo>
                    <a:pt x="3773" y="119"/>
                    <a:pt x="3773" y="119"/>
                    <a:pt x="3773" y="120"/>
                  </a:cubicBezTo>
                  <a:cubicBezTo>
                    <a:pt x="3772" y="121"/>
                    <a:pt x="3772" y="121"/>
                    <a:pt x="3772" y="122"/>
                  </a:cubicBezTo>
                  <a:cubicBezTo>
                    <a:pt x="3772" y="115"/>
                    <a:pt x="3772" y="108"/>
                    <a:pt x="3772" y="101"/>
                  </a:cubicBezTo>
                  <a:cubicBezTo>
                    <a:pt x="3772" y="101"/>
                    <a:pt x="3772" y="100"/>
                    <a:pt x="3772" y="100"/>
                  </a:cubicBezTo>
                  <a:cubicBezTo>
                    <a:pt x="3772" y="100"/>
                    <a:pt x="3772" y="101"/>
                    <a:pt x="3772" y="101"/>
                  </a:cubicBezTo>
                  <a:cubicBezTo>
                    <a:pt x="3772" y="98"/>
                    <a:pt x="3772" y="94"/>
                    <a:pt x="3771" y="91"/>
                  </a:cubicBezTo>
                  <a:cubicBezTo>
                    <a:pt x="3773" y="88"/>
                    <a:pt x="3775" y="85"/>
                    <a:pt x="3777" y="83"/>
                  </a:cubicBezTo>
                  <a:cubicBezTo>
                    <a:pt x="3775" y="85"/>
                    <a:pt x="3773" y="87"/>
                    <a:pt x="3771" y="90"/>
                  </a:cubicBezTo>
                  <a:cubicBezTo>
                    <a:pt x="3771" y="79"/>
                    <a:pt x="3770" y="69"/>
                    <a:pt x="3770" y="61"/>
                  </a:cubicBezTo>
                  <a:cubicBezTo>
                    <a:pt x="3769" y="73"/>
                    <a:pt x="3767" y="87"/>
                    <a:pt x="3765" y="100"/>
                  </a:cubicBezTo>
                  <a:cubicBezTo>
                    <a:pt x="3761" y="107"/>
                    <a:pt x="3758" y="115"/>
                    <a:pt x="3756" y="123"/>
                  </a:cubicBezTo>
                  <a:cubicBezTo>
                    <a:pt x="3757" y="109"/>
                    <a:pt x="3758" y="92"/>
                    <a:pt x="3759" y="80"/>
                  </a:cubicBezTo>
                  <a:cubicBezTo>
                    <a:pt x="3761" y="73"/>
                    <a:pt x="3762" y="67"/>
                    <a:pt x="3762" y="61"/>
                  </a:cubicBezTo>
                  <a:cubicBezTo>
                    <a:pt x="3762" y="60"/>
                    <a:pt x="3762" y="60"/>
                    <a:pt x="3762" y="60"/>
                  </a:cubicBezTo>
                  <a:cubicBezTo>
                    <a:pt x="3753" y="75"/>
                    <a:pt x="3749" y="88"/>
                    <a:pt x="3747" y="102"/>
                  </a:cubicBezTo>
                  <a:cubicBezTo>
                    <a:pt x="3747" y="102"/>
                    <a:pt x="3747" y="101"/>
                    <a:pt x="3747" y="101"/>
                  </a:cubicBezTo>
                  <a:cubicBezTo>
                    <a:pt x="3748" y="68"/>
                    <a:pt x="3751" y="30"/>
                    <a:pt x="3751" y="30"/>
                  </a:cubicBezTo>
                  <a:cubicBezTo>
                    <a:pt x="3748" y="38"/>
                    <a:pt x="3746" y="60"/>
                    <a:pt x="3743" y="83"/>
                  </a:cubicBezTo>
                  <a:cubicBezTo>
                    <a:pt x="3741" y="87"/>
                    <a:pt x="3738" y="92"/>
                    <a:pt x="3736" y="97"/>
                  </a:cubicBezTo>
                  <a:cubicBezTo>
                    <a:pt x="3736" y="91"/>
                    <a:pt x="3735" y="85"/>
                    <a:pt x="3735" y="79"/>
                  </a:cubicBezTo>
                  <a:cubicBezTo>
                    <a:pt x="3735" y="78"/>
                    <a:pt x="3735" y="78"/>
                    <a:pt x="3736" y="78"/>
                  </a:cubicBezTo>
                  <a:cubicBezTo>
                    <a:pt x="3735" y="78"/>
                    <a:pt x="3735" y="78"/>
                    <a:pt x="3735" y="78"/>
                  </a:cubicBezTo>
                  <a:cubicBezTo>
                    <a:pt x="3733" y="58"/>
                    <a:pt x="3732" y="41"/>
                    <a:pt x="3732" y="41"/>
                  </a:cubicBezTo>
                  <a:cubicBezTo>
                    <a:pt x="3733" y="52"/>
                    <a:pt x="3733" y="67"/>
                    <a:pt x="3732" y="82"/>
                  </a:cubicBezTo>
                  <a:cubicBezTo>
                    <a:pt x="3730" y="84"/>
                    <a:pt x="3728" y="87"/>
                    <a:pt x="3726" y="92"/>
                  </a:cubicBezTo>
                  <a:cubicBezTo>
                    <a:pt x="3725" y="82"/>
                    <a:pt x="3726" y="72"/>
                    <a:pt x="3726" y="68"/>
                  </a:cubicBezTo>
                  <a:cubicBezTo>
                    <a:pt x="3725" y="77"/>
                    <a:pt x="3724" y="88"/>
                    <a:pt x="3722" y="99"/>
                  </a:cubicBezTo>
                  <a:cubicBezTo>
                    <a:pt x="3720" y="94"/>
                    <a:pt x="3719" y="89"/>
                    <a:pt x="3717" y="84"/>
                  </a:cubicBezTo>
                  <a:cubicBezTo>
                    <a:pt x="3719" y="90"/>
                    <a:pt x="3720" y="96"/>
                    <a:pt x="3721" y="101"/>
                  </a:cubicBezTo>
                  <a:cubicBezTo>
                    <a:pt x="3721" y="105"/>
                    <a:pt x="3720" y="109"/>
                    <a:pt x="3719" y="113"/>
                  </a:cubicBezTo>
                  <a:cubicBezTo>
                    <a:pt x="3719" y="110"/>
                    <a:pt x="3719" y="108"/>
                    <a:pt x="3719" y="105"/>
                  </a:cubicBezTo>
                  <a:cubicBezTo>
                    <a:pt x="3718" y="108"/>
                    <a:pt x="3718" y="115"/>
                    <a:pt x="3718" y="119"/>
                  </a:cubicBezTo>
                  <a:cubicBezTo>
                    <a:pt x="3717" y="120"/>
                    <a:pt x="3717" y="122"/>
                    <a:pt x="3717" y="124"/>
                  </a:cubicBezTo>
                  <a:cubicBezTo>
                    <a:pt x="3716" y="125"/>
                    <a:pt x="3716" y="127"/>
                    <a:pt x="3716" y="128"/>
                  </a:cubicBezTo>
                  <a:cubicBezTo>
                    <a:pt x="3715" y="124"/>
                    <a:pt x="3714" y="120"/>
                    <a:pt x="3713" y="116"/>
                  </a:cubicBezTo>
                  <a:cubicBezTo>
                    <a:pt x="3714" y="108"/>
                    <a:pt x="3714" y="100"/>
                    <a:pt x="3715" y="94"/>
                  </a:cubicBezTo>
                  <a:cubicBezTo>
                    <a:pt x="3716" y="92"/>
                    <a:pt x="3716" y="91"/>
                    <a:pt x="3717" y="89"/>
                  </a:cubicBezTo>
                  <a:cubicBezTo>
                    <a:pt x="3716" y="90"/>
                    <a:pt x="3716" y="91"/>
                    <a:pt x="3715" y="92"/>
                  </a:cubicBezTo>
                  <a:cubicBezTo>
                    <a:pt x="3716" y="87"/>
                    <a:pt x="3716" y="83"/>
                    <a:pt x="3716" y="83"/>
                  </a:cubicBezTo>
                  <a:cubicBezTo>
                    <a:pt x="3716" y="85"/>
                    <a:pt x="3715" y="89"/>
                    <a:pt x="3714" y="93"/>
                  </a:cubicBezTo>
                  <a:cubicBezTo>
                    <a:pt x="3713" y="96"/>
                    <a:pt x="3711" y="99"/>
                    <a:pt x="3710" y="102"/>
                  </a:cubicBezTo>
                  <a:cubicBezTo>
                    <a:pt x="3709" y="101"/>
                    <a:pt x="3709" y="100"/>
                    <a:pt x="3709" y="99"/>
                  </a:cubicBezTo>
                  <a:cubicBezTo>
                    <a:pt x="3711" y="80"/>
                    <a:pt x="3713" y="62"/>
                    <a:pt x="3713" y="62"/>
                  </a:cubicBezTo>
                  <a:cubicBezTo>
                    <a:pt x="3711" y="66"/>
                    <a:pt x="3709" y="80"/>
                    <a:pt x="3707" y="95"/>
                  </a:cubicBezTo>
                  <a:cubicBezTo>
                    <a:pt x="3707" y="94"/>
                    <a:pt x="3706" y="92"/>
                    <a:pt x="3705" y="90"/>
                  </a:cubicBezTo>
                  <a:cubicBezTo>
                    <a:pt x="3706" y="92"/>
                    <a:pt x="3707" y="94"/>
                    <a:pt x="3707" y="96"/>
                  </a:cubicBezTo>
                  <a:cubicBezTo>
                    <a:pt x="3707" y="101"/>
                    <a:pt x="3706" y="106"/>
                    <a:pt x="3706" y="110"/>
                  </a:cubicBezTo>
                  <a:cubicBezTo>
                    <a:pt x="3705" y="113"/>
                    <a:pt x="3704" y="116"/>
                    <a:pt x="3703" y="118"/>
                  </a:cubicBezTo>
                  <a:cubicBezTo>
                    <a:pt x="3701" y="94"/>
                    <a:pt x="3696" y="64"/>
                    <a:pt x="3696" y="64"/>
                  </a:cubicBezTo>
                  <a:cubicBezTo>
                    <a:pt x="3696" y="64"/>
                    <a:pt x="3696" y="73"/>
                    <a:pt x="3697" y="82"/>
                  </a:cubicBezTo>
                  <a:cubicBezTo>
                    <a:pt x="3698" y="88"/>
                    <a:pt x="3697" y="98"/>
                    <a:pt x="3695" y="108"/>
                  </a:cubicBezTo>
                  <a:cubicBezTo>
                    <a:pt x="3694" y="111"/>
                    <a:pt x="3693" y="114"/>
                    <a:pt x="3692" y="117"/>
                  </a:cubicBezTo>
                  <a:cubicBezTo>
                    <a:pt x="3692" y="108"/>
                    <a:pt x="3691" y="99"/>
                    <a:pt x="3689" y="90"/>
                  </a:cubicBezTo>
                  <a:cubicBezTo>
                    <a:pt x="3692" y="78"/>
                    <a:pt x="3697" y="66"/>
                    <a:pt x="3696" y="56"/>
                  </a:cubicBezTo>
                  <a:cubicBezTo>
                    <a:pt x="3693" y="62"/>
                    <a:pt x="3690" y="67"/>
                    <a:pt x="3688" y="72"/>
                  </a:cubicBezTo>
                  <a:cubicBezTo>
                    <a:pt x="3691" y="34"/>
                    <a:pt x="3684" y="19"/>
                    <a:pt x="3684" y="19"/>
                  </a:cubicBezTo>
                  <a:cubicBezTo>
                    <a:pt x="3684" y="19"/>
                    <a:pt x="3687" y="31"/>
                    <a:pt x="3686" y="54"/>
                  </a:cubicBezTo>
                  <a:cubicBezTo>
                    <a:pt x="3685" y="61"/>
                    <a:pt x="3684" y="74"/>
                    <a:pt x="3682" y="88"/>
                  </a:cubicBezTo>
                  <a:cubicBezTo>
                    <a:pt x="3681" y="92"/>
                    <a:pt x="3680" y="97"/>
                    <a:pt x="3680" y="101"/>
                  </a:cubicBezTo>
                  <a:cubicBezTo>
                    <a:pt x="3679" y="98"/>
                    <a:pt x="3678" y="95"/>
                    <a:pt x="3676" y="91"/>
                  </a:cubicBezTo>
                  <a:cubicBezTo>
                    <a:pt x="3677" y="89"/>
                    <a:pt x="3677" y="87"/>
                    <a:pt x="3678" y="85"/>
                  </a:cubicBezTo>
                  <a:cubicBezTo>
                    <a:pt x="3677" y="87"/>
                    <a:pt x="3677" y="88"/>
                    <a:pt x="3676" y="90"/>
                  </a:cubicBezTo>
                  <a:cubicBezTo>
                    <a:pt x="3676" y="89"/>
                    <a:pt x="3675" y="88"/>
                    <a:pt x="3675" y="87"/>
                  </a:cubicBezTo>
                  <a:cubicBezTo>
                    <a:pt x="3675" y="83"/>
                    <a:pt x="3675" y="78"/>
                    <a:pt x="3675" y="74"/>
                  </a:cubicBezTo>
                  <a:cubicBezTo>
                    <a:pt x="3675" y="46"/>
                    <a:pt x="3665" y="40"/>
                    <a:pt x="3665" y="40"/>
                  </a:cubicBezTo>
                  <a:cubicBezTo>
                    <a:pt x="3665" y="40"/>
                    <a:pt x="3671" y="44"/>
                    <a:pt x="3671" y="70"/>
                  </a:cubicBezTo>
                  <a:cubicBezTo>
                    <a:pt x="3671" y="84"/>
                    <a:pt x="3666" y="108"/>
                    <a:pt x="3661" y="125"/>
                  </a:cubicBezTo>
                  <a:cubicBezTo>
                    <a:pt x="3661" y="123"/>
                    <a:pt x="3661" y="120"/>
                    <a:pt x="3660" y="118"/>
                  </a:cubicBezTo>
                  <a:cubicBezTo>
                    <a:pt x="3661" y="111"/>
                    <a:pt x="3662" y="105"/>
                    <a:pt x="3662" y="98"/>
                  </a:cubicBezTo>
                  <a:cubicBezTo>
                    <a:pt x="3661" y="101"/>
                    <a:pt x="3660" y="104"/>
                    <a:pt x="3660" y="107"/>
                  </a:cubicBezTo>
                  <a:cubicBezTo>
                    <a:pt x="3660" y="107"/>
                    <a:pt x="3660" y="106"/>
                    <a:pt x="3660" y="106"/>
                  </a:cubicBezTo>
                  <a:cubicBezTo>
                    <a:pt x="3660" y="97"/>
                    <a:pt x="3661" y="83"/>
                    <a:pt x="3667" y="75"/>
                  </a:cubicBezTo>
                  <a:cubicBezTo>
                    <a:pt x="3664" y="77"/>
                    <a:pt x="3661" y="82"/>
                    <a:pt x="3659" y="87"/>
                  </a:cubicBezTo>
                  <a:cubicBezTo>
                    <a:pt x="3660" y="78"/>
                    <a:pt x="3660" y="71"/>
                    <a:pt x="3660" y="71"/>
                  </a:cubicBezTo>
                  <a:cubicBezTo>
                    <a:pt x="3659" y="75"/>
                    <a:pt x="3656" y="97"/>
                    <a:pt x="3652" y="116"/>
                  </a:cubicBezTo>
                  <a:cubicBezTo>
                    <a:pt x="3652" y="114"/>
                    <a:pt x="3652" y="112"/>
                    <a:pt x="3651" y="110"/>
                  </a:cubicBezTo>
                  <a:cubicBezTo>
                    <a:pt x="3652" y="99"/>
                    <a:pt x="3653" y="87"/>
                    <a:pt x="3654" y="78"/>
                  </a:cubicBezTo>
                  <a:cubicBezTo>
                    <a:pt x="3656" y="71"/>
                    <a:pt x="3658" y="63"/>
                    <a:pt x="3660" y="55"/>
                  </a:cubicBezTo>
                  <a:cubicBezTo>
                    <a:pt x="3660" y="54"/>
                    <a:pt x="3660" y="52"/>
                    <a:pt x="3660" y="51"/>
                  </a:cubicBezTo>
                  <a:cubicBezTo>
                    <a:pt x="3658" y="54"/>
                    <a:pt x="3657" y="57"/>
                    <a:pt x="3656" y="60"/>
                  </a:cubicBezTo>
                  <a:cubicBezTo>
                    <a:pt x="3656" y="60"/>
                    <a:pt x="3656" y="59"/>
                    <a:pt x="3656" y="59"/>
                  </a:cubicBezTo>
                  <a:cubicBezTo>
                    <a:pt x="3656" y="60"/>
                    <a:pt x="3656" y="60"/>
                    <a:pt x="3656" y="60"/>
                  </a:cubicBezTo>
                  <a:cubicBezTo>
                    <a:pt x="3652" y="70"/>
                    <a:pt x="3649" y="80"/>
                    <a:pt x="3646" y="89"/>
                  </a:cubicBezTo>
                  <a:cubicBezTo>
                    <a:pt x="3652" y="30"/>
                    <a:pt x="3649" y="15"/>
                    <a:pt x="3648" y="13"/>
                  </a:cubicBezTo>
                  <a:cubicBezTo>
                    <a:pt x="3648" y="15"/>
                    <a:pt x="3649" y="22"/>
                    <a:pt x="3645" y="56"/>
                  </a:cubicBezTo>
                  <a:cubicBezTo>
                    <a:pt x="3643" y="68"/>
                    <a:pt x="3642" y="80"/>
                    <a:pt x="3640" y="91"/>
                  </a:cubicBezTo>
                  <a:cubicBezTo>
                    <a:pt x="3639" y="85"/>
                    <a:pt x="3637" y="79"/>
                    <a:pt x="3635" y="74"/>
                  </a:cubicBezTo>
                  <a:cubicBezTo>
                    <a:pt x="3636" y="51"/>
                    <a:pt x="3637" y="31"/>
                    <a:pt x="3637" y="31"/>
                  </a:cubicBezTo>
                  <a:cubicBezTo>
                    <a:pt x="3635" y="38"/>
                    <a:pt x="3633" y="53"/>
                    <a:pt x="3632" y="69"/>
                  </a:cubicBezTo>
                  <a:cubicBezTo>
                    <a:pt x="3631" y="68"/>
                    <a:pt x="3630" y="67"/>
                    <a:pt x="3629" y="65"/>
                  </a:cubicBezTo>
                  <a:cubicBezTo>
                    <a:pt x="3630" y="67"/>
                    <a:pt x="3631" y="69"/>
                    <a:pt x="3632" y="71"/>
                  </a:cubicBezTo>
                  <a:cubicBezTo>
                    <a:pt x="3632" y="71"/>
                    <a:pt x="3632" y="72"/>
                    <a:pt x="3632" y="73"/>
                  </a:cubicBezTo>
                  <a:cubicBezTo>
                    <a:pt x="3629" y="77"/>
                    <a:pt x="3626" y="81"/>
                    <a:pt x="3624" y="86"/>
                  </a:cubicBezTo>
                  <a:cubicBezTo>
                    <a:pt x="3623" y="85"/>
                    <a:pt x="3623" y="84"/>
                    <a:pt x="3622" y="83"/>
                  </a:cubicBezTo>
                  <a:cubicBezTo>
                    <a:pt x="3619" y="61"/>
                    <a:pt x="3617" y="38"/>
                    <a:pt x="3614" y="28"/>
                  </a:cubicBezTo>
                  <a:cubicBezTo>
                    <a:pt x="3614" y="28"/>
                    <a:pt x="3617" y="54"/>
                    <a:pt x="3621" y="83"/>
                  </a:cubicBezTo>
                  <a:cubicBezTo>
                    <a:pt x="3620" y="82"/>
                    <a:pt x="3619" y="81"/>
                    <a:pt x="3618" y="80"/>
                  </a:cubicBezTo>
                  <a:cubicBezTo>
                    <a:pt x="3620" y="81"/>
                    <a:pt x="3621" y="82"/>
                    <a:pt x="3622" y="84"/>
                  </a:cubicBezTo>
                  <a:cubicBezTo>
                    <a:pt x="3622" y="85"/>
                    <a:pt x="3622" y="86"/>
                    <a:pt x="3622" y="88"/>
                  </a:cubicBezTo>
                  <a:cubicBezTo>
                    <a:pt x="3622" y="86"/>
                    <a:pt x="3622" y="85"/>
                    <a:pt x="3622" y="84"/>
                  </a:cubicBezTo>
                  <a:cubicBezTo>
                    <a:pt x="3622" y="85"/>
                    <a:pt x="3623" y="86"/>
                    <a:pt x="3624" y="87"/>
                  </a:cubicBezTo>
                  <a:cubicBezTo>
                    <a:pt x="3623" y="88"/>
                    <a:pt x="3623" y="89"/>
                    <a:pt x="3622" y="90"/>
                  </a:cubicBezTo>
                  <a:cubicBezTo>
                    <a:pt x="3622" y="89"/>
                    <a:pt x="3622" y="88"/>
                    <a:pt x="3622" y="88"/>
                  </a:cubicBezTo>
                  <a:cubicBezTo>
                    <a:pt x="3622" y="88"/>
                    <a:pt x="3622" y="89"/>
                    <a:pt x="3622" y="90"/>
                  </a:cubicBezTo>
                  <a:cubicBezTo>
                    <a:pt x="3620" y="95"/>
                    <a:pt x="3619" y="100"/>
                    <a:pt x="3617" y="105"/>
                  </a:cubicBezTo>
                  <a:cubicBezTo>
                    <a:pt x="3617" y="105"/>
                    <a:pt x="3617" y="105"/>
                    <a:pt x="3617" y="105"/>
                  </a:cubicBezTo>
                  <a:cubicBezTo>
                    <a:pt x="3617" y="104"/>
                    <a:pt x="3617" y="104"/>
                    <a:pt x="3617" y="103"/>
                  </a:cubicBezTo>
                  <a:cubicBezTo>
                    <a:pt x="3617" y="104"/>
                    <a:pt x="3617" y="104"/>
                    <a:pt x="3617" y="105"/>
                  </a:cubicBezTo>
                  <a:cubicBezTo>
                    <a:pt x="3614" y="95"/>
                    <a:pt x="3612" y="87"/>
                    <a:pt x="3610" y="81"/>
                  </a:cubicBezTo>
                  <a:cubicBezTo>
                    <a:pt x="3611" y="85"/>
                    <a:pt x="3612" y="90"/>
                    <a:pt x="3613" y="95"/>
                  </a:cubicBezTo>
                  <a:cubicBezTo>
                    <a:pt x="3613" y="100"/>
                    <a:pt x="3612" y="104"/>
                    <a:pt x="3611" y="109"/>
                  </a:cubicBezTo>
                  <a:cubicBezTo>
                    <a:pt x="3612" y="104"/>
                    <a:pt x="3613" y="100"/>
                    <a:pt x="3613" y="95"/>
                  </a:cubicBezTo>
                  <a:cubicBezTo>
                    <a:pt x="3614" y="100"/>
                    <a:pt x="3615" y="105"/>
                    <a:pt x="3616" y="110"/>
                  </a:cubicBezTo>
                  <a:cubicBezTo>
                    <a:pt x="3616" y="110"/>
                    <a:pt x="3616" y="111"/>
                    <a:pt x="3616" y="111"/>
                  </a:cubicBezTo>
                  <a:cubicBezTo>
                    <a:pt x="3615" y="116"/>
                    <a:pt x="3613" y="122"/>
                    <a:pt x="3610" y="127"/>
                  </a:cubicBezTo>
                  <a:cubicBezTo>
                    <a:pt x="3610" y="125"/>
                    <a:pt x="3609" y="123"/>
                    <a:pt x="3609" y="120"/>
                  </a:cubicBezTo>
                  <a:cubicBezTo>
                    <a:pt x="3610" y="117"/>
                    <a:pt x="3611" y="113"/>
                    <a:pt x="3611" y="109"/>
                  </a:cubicBezTo>
                  <a:cubicBezTo>
                    <a:pt x="3611" y="112"/>
                    <a:pt x="3610" y="116"/>
                    <a:pt x="3609" y="119"/>
                  </a:cubicBezTo>
                  <a:cubicBezTo>
                    <a:pt x="3607" y="111"/>
                    <a:pt x="3605" y="103"/>
                    <a:pt x="3605" y="95"/>
                  </a:cubicBezTo>
                  <a:cubicBezTo>
                    <a:pt x="3605" y="96"/>
                    <a:pt x="3605" y="96"/>
                    <a:pt x="3605" y="96"/>
                  </a:cubicBezTo>
                  <a:cubicBezTo>
                    <a:pt x="3605" y="98"/>
                    <a:pt x="3605" y="98"/>
                    <a:pt x="3605" y="98"/>
                  </a:cubicBezTo>
                  <a:cubicBezTo>
                    <a:pt x="3605" y="97"/>
                    <a:pt x="3605" y="96"/>
                    <a:pt x="3605" y="95"/>
                  </a:cubicBezTo>
                  <a:cubicBezTo>
                    <a:pt x="3605" y="84"/>
                    <a:pt x="3603" y="69"/>
                    <a:pt x="3597" y="60"/>
                  </a:cubicBezTo>
                  <a:cubicBezTo>
                    <a:pt x="3601" y="70"/>
                    <a:pt x="3603" y="82"/>
                    <a:pt x="3603" y="93"/>
                  </a:cubicBezTo>
                  <a:cubicBezTo>
                    <a:pt x="3603" y="101"/>
                    <a:pt x="3601" y="109"/>
                    <a:pt x="3599" y="116"/>
                  </a:cubicBezTo>
                  <a:cubicBezTo>
                    <a:pt x="3597" y="115"/>
                    <a:pt x="3597" y="117"/>
                    <a:pt x="3598" y="120"/>
                  </a:cubicBezTo>
                  <a:cubicBezTo>
                    <a:pt x="3598" y="121"/>
                    <a:pt x="3597" y="121"/>
                    <a:pt x="3597" y="122"/>
                  </a:cubicBezTo>
                  <a:cubicBezTo>
                    <a:pt x="3596" y="119"/>
                    <a:pt x="3595" y="115"/>
                    <a:pt x="3594" y="112"/>
                  </a:cubicBezTo>
                  <a:cubicBezTo>
                    <a:pt x="3595" y="107"/>
                    <a:pt x="3595" y="103"/>
                    <a:pt x="3595" y="98"/>
                  </a:cubicBezTo>
                  <a:cubicBezTo>
                    <a:pt x="3595" y="90"/>
                    <a:pt x="3594" y="82"/>
                    <a:pt x="3592" y="74"/>
                  </a:cubicBezTo>
                  <a:cubicBezTo>
                    <a:pt x="3591" y="83"/>
                    <a:pt x="3591" y="93"/>
                    <a:pt x="3591" y="102"/>
                  </a:cubicBezTo>
                  <a:cubicBezTo>
                    <a:pt x="3588" y="94"/>
                    <a:pt x="3585" y="86"/>
                    <a:pt x="3583" y="81"/>
                  </a:cubicBezTo>
                  <a:cubicBezTo>
                    <a:pt x="3583" y="86"/>
                    <a:pt x="3583" y="86"/>
                    <a:pt x="3583" y="86"/>
                  </a:cubicBezTo>
                  <a:cubicBezTo>
                    <a:pt x="3583" y="97"/>
                    <a:pt x="3586" y="108"/>
                    <a:pt x="3590" y="118"/>
                  </a:cubicBezTo>
                  <a:cubicBezTo>
                    <a:pt x="3589" y="119"/>
                    <a:pt x="3589" y="120"/>
                    <a:pt x="3589" y="121"/>
                  </a:cubicBezTo>
                  <a:cubicBezTo>
                    <a:pt x="3589" y="123"/>
                    <a:pt x="3588" y="126"/>
                    <a:pt x="3587" y="128"/>
                  </a:cubicBezTo>
                  <a:cubicBezTo>
                    <a:pt x="3584" y="121"/>
                    <a:pt x="3582" y="113"/>
                    <a:pt x="3580" y="106"/>
                  </a:cubicBezTo>
                  <a:cubicBezTo>
                    <a:pt x="3580" y="101"/>
                    <a:pt x="3579" y="96"/>
                    <a:pt x="3578" y="92"/>
                  </a:cubicBezTo>
                  <a:cubicBezTo>
                    <a:pt x="3578" y="91"/>
                    <a:pt x="3578" y="90"/>
                    <a:pt x="3578" y="89"/>
                  </a:cubicBezTo>
                  <a:cubicBezTo>
                    <a:pt x="3578" y="90"/>
                    <a:pt x="3578" y="90"/>
                    <a:pt x="3578" y="91"/>
                  </a:cubicBezTo>
                  <a:cubicBezTo>
                    <a:pt x="3577" y="85"/>
                    <a:pt x="3575" y="79"/>
                    <a:pt x="3572" y="73"/>
                  </a:cubicBezTo>
                  <a:cubicBezTo>
                    <a:pt x="3572" y="72"/>
                    <a:pt x="3572" y="72"/>
                    <a:pt x="3572" y="71"/>
                  </a:cubicBezTo>
                  <a:cubicBezTo>
                    <a:pt x="3572" y="71"/>
                    <a:pt x="3571" y="72"/>
                    <a:pt x="3571" y="73"/>
                  </a:cubicBezTo>
                  <a:cubicBezTo>
                    <a:pt x="3571" y="72"/>
                    <a:pt x="3571" y="71"/>
                    <a:pt x="3570" y="71"/>
                  </a:cubicBezTo>
                  <a:cubicBezTo>
                    <a:pt x="3570" y="72"/>
                    <a:pt x="3571" y="73"/>
                    <a:pt x="3571" y="73"/>
                  </a:cubicBezTo>
                  <a:cubicBezTo>
                    <a:pt x="3568" y="79"/>
                    <a:pt x="3566" y="85"/>
                    <a:pt x="3564" y="91"/>
                  </a:cubicBezTo>
                  <a:cubicBezTo>
                    <a:pt x="3564" y="90"/>
                    <a:pt x="3564" y="90"/>
                    <a:pt x="3564" y="89"/>
                  </a:cubicBezTo>
                  <a:cubicBezTo>
                    <a:pt x="3564" y="90"/>
                    <a:pt x="3564" y="91"/>
                    <a:pt x="3564" y="92"/>
                  </a:cubicBezTo>
                  <a:cubicBezTo>
                    <a:pt x="3563" y="96"/>
                    <a:pt x="3563" y="101"/>
                    <a:pt x="3562" y="106"/>
                  </a:cubicBezTo>
                  <a:cubicBezTo>
                    <a:pt x="3561" y="113"/>
                    <a:pt x="3558" y="121"/>
                    <a:pt x="3555" y="128"/>
                  </a:cubicBezTo>
                  <a:cubicBezTo>
                    <a:pt x="3554" y="126"/>
                    <a:pt x="3554" y="123"/>
                    <a:pt x="3553" y="121"/>
                  </a:cubicBezTo>
                  <a:cubicBezTo>
                    <a:pt x="3553" y="120"/>
                    <a:pt x="3553" y="119"/>
                    <a:pt x="3553" y="118"/>
                  </a:cubicBezTo>
                  <a:cubicBezTo>
                    <a:pt x="3556" y="108"/>
                    <a:pt x="3559" y="97"/>
                    <a:pt x="3559" y="86"/>
                  </a:cubicBezTo>
                  <a:cubicBezTo>
                    <a:pt x="3559" y="81"/>
                    <a:pt x="3559" y="81"/>
                    <a:pt x="3559" y="81"/>
                  </a:cubicBezTo>
                  <a:cubicBezTo>
                    <a:pt x="3557" y="86"/>
                    <a:pt x="3554" y="94"/>
                    <a:pt x="3551" y="102"/>
                  </a:cubicBezTo>
                  <a:cubicBezTo>
                    <a:pt x="3551" y="93"/>
                    <a:pt x="3551" y="83"/>
                    <a:pt x="3550" y="74"/>
                  </a:cubicBezTo>
                  <a:cubicBezTo>
                    <a:pt x="3548" y="82"/>
                    <a:pt x="3547" y="90"/>
                    <a:pt x="3547" y="98"/>
                  </a:cubicBezTo>
                  <a:cubicBezTo>
                    <a:pt x="3547" y="103"/>
                    <a:pt x="3548" y="107"/>
                    <a:pt x="3548" y="112"/>
                  </a:cubicBezTo>
                  <a:cubicBezTo>
                    <a:pt x="3547" y="115"/>
                    <a:pt x="3546" y="119"/>
                    <a:pt x="3545" y="122"/>
                  </a:cubicBezTo>
                  <a:cubicBezTo>
                    <a:pt x="3542" y="112"/>
                    <a:pt x="3539" y="103"/>
                    <a:pt x="3539" y="93"/>
                  </a:cubicBezTo>
                  <a:cubicBezTo>
                    <a:pt x="3539" y="82"/>
                    <a:pt x="3541" y="70"/>
                    <a:pt x="3545" y="60"/>
                  </a:cubicBezTo>
                  <a:cubicBezTo>
                    <a:pt x="3540" y="69"/>
                    <a:pt x="3538" y="84"/>
                    <a:pt x="3538" y="95"/>
                  </a:cubicBezTo>
                  <a:cubicBezTo>
                    <a:pt x="3538" y="96"/>
                    <a:pt x="3538" y="97"/>
                    <a:pt x="3538" y="98"/>
                  </a:cubicBezTo>
                  <a:cubicBezTo>
                    <a:pt x="3537" y="96"/>
                    <a:pt x="3537" y="96"/>
                    <a:pt x="3537" y="96"/>
                  </a:cubicBezTo>
                  <a:cubicBezTo>
                    <a:pt x="3537" y="95"/>
                    <a:pt x="3537" y="95"/>
                    <a:pt x="3537" y="95"/>
                  </a:cubicBezTo>
                  <a:cubicBezTo>
                    <a:pt x="3537" y="103"/>
                    <a:pt x="3536" y="111"/>
                    <a:pt x="3534" y="119"/>
                  </a:cubicBezTo>
                  <a:cubicBezTo>
                    <a:pt x="3533" y="116"/>
                    <a:pt x="3532" y="112"/>
                    <a:pt x="3531" y="109"/>
                  </a:cubicBezTo>
                  <a:cubicBezTo>
                    <a:pt x="3532" y="113"/>
                    <a:pt x="3533" y="117"/>
                    <a:pt x="3533" y="120"/>
                  </a:cubicBezTo>
                  <a:cubicBezTo>
                    <a:pt x="3533" y="123"/>
                    <a:pt x="3532" y="125"/>
                    <a:pt x="3532" y="127"/>
                  </a:cubicBezTo>
                  <a:cubicBezTo>
                    <a:pt x="3530" y="122"/>
                    <a:pt x="3528" y="116"/>
                    <a:pt x="3526" y="111"/>
                  </a:cubicBezTo>
                  <a:cubicBezTo>
                    <a:pt x="3526" y="109"/>
                    <a:pt x="3526" y="108"/>
                    <a:pt x="3525" y="107"/>
                  </a:cubicBezTo>
                  <a:cubicBezTo>
                    <a:pt x="3525" y="106"/>
                    <a:pt x="3525" y="104"/>
                    <a:pt x="3525" y="103"/>
                  </a:cubicBezTo>
                  <a:cubicBezTo>
                    <a:pt x="3525" y="104"/>
                    <a:pt x="3525" y="105"/>
                    <a:pt x="3525" y="105"/>
                  </a:cubicBezTo>
                  <a:cubicBezTo>
                    <a:pt x="3524" y="99"/>
                    <a:pt x="3522" y="93"/>
                    <a:pt x="3519" y="87"/>
                  </a:cubicBezTo>
                  <a:cubicBezTo>
                    <a:pt x="3520" y="84"/>
                    <a:pt x="3522" y="82"/>
                    <a:pt x="3524" y="80"/>
                  </a:cubicBezTo>
                  <a:cubicBezTo>
                    <a:pt x="3522" y="82"/>
                    <a:pt x="3520" y="84"/>
                    <a:pt x="3518" y="86"/>
                  </a:cubicBezTo>
                  <a:cubicBezTo>
                    <a:pt x="3516" y="81"/>
                    <a:pt x="3513" y="77"/>
                    <a:pt x="3510" y="73"/>
                  </a:cubicBezTo>
                  <a:cubicBezTo>
                    <a:pt x="3513" y="77"/>
                    <a:pt x="3515" y="83"/>
                    <a:pt x="3516" y="90"/>
                  </a:cubicBezTo>
                  <a:cubicBezTo>
                    <a:pt x="3514" y="94"/>
                    <a:pt x="3512" y="99"/>
                    <a:pt x="3512" y="103"/>
                  </a:cubicBezTo>
                  <a:cubicBezTo>
                    <a:pt x="3510" y="97"/>
                    <a:pt x="3508" y="91"/>
                    <a:pt x="3506" y="85"/>
                  </a:cubicBezTo>
                  <a:cubicBezTo>
                    <a:pt x="3508" y="91"/>
                    <a:pt x="3508" y="97"/>
                    <a:pt x="3508" y="103"/>
                  </a:cubicBezTo>
                  <a:cubicBezTo>
                    <a:pt x="3508" y="108"/>
                    <a:pt x="3507" y="114"/>
                    <a:pt x="3507" y="119"/>
                  </a:cubicBezTo>
                  <a:cubicBezTo>
                    <a:pt x="3505" y="111"/>
                    <a:pt x="3504" y="104"/>
                    <a:pt x="3504" y="96"/>
                  </a:cubicBezTo>
                  <a:cubicBezTo>
                    <a:pt x="3504" y="87"/>
                    <a:pt x="3508" y="73"/>
                    <a:pt x="3513" y="65"/>
                  </a:cubicBezTo>
                  <a:cubicBezTo>
                    <a:pt x="3504" y="76"/>
                    <a:pt x="3500" y="96"/>
                    <a:pt x="3500" y="108"/>
                  </a:cubicBezTo>
                  <a:cubicBezTo>
                    <a:pt x="3500" y="119"/>
                    <a:pt x="3503" y="130"/>
                    <a:pt x="3503" y="141"/>
                  </a:cubicBezTo>
                  <a:cubicBezTo>
                    <a:pt x="3503" y="146"/>
                    <a:pt x="3503" y="150"/>
                    <a:pt x="3502" y="154"/>
                  </a:cubicBezTo>
                  <a:cubicBezTo>
                    <a:pt x="3496" y="135"/>
                    <a:pt x="3501" y="113"/>
                    <a:pt x="3497" y="93"/>
                  </a:cubicBezTo>
                  <a:cubicBezTo>
                    <a:pt x="3494" y="79"/>
                    <a:pt x="3489" y="64"/>
                    <a:pt x="3483" y="51"/>
                  </a:cubicBezTo>
                  <a:cubicBezTo>
                    <a:pt x="3482" y="52"/>
                    <a:pt x="3482" y="54"/>
                    <a:pt x="3482" y="55"/>
                  </a:cubicBezTo>
                  <a:cubicBezTo>
                    <a:pt x="3489" y="76"/>
                    <a:pt x="3491" y="92"/>
                    <a:pt x="3492" y="105"/>
                  </a:cubicBezTo>
                  <a:cubicBezTo>
                    <a:pt x="3491" y="109"/>
                    <a:pt x="3490" y="114"/>
                    <a:pt x="3490" y="118"/>
                  </a:cubicBezTo>
                  <a:cubicBezTo>
                    <a:pt x="3488" y="101"/>
                    <a:pt x="3484" y="82"/>
                    <a:pt x="3475" y="75"/>
                  </a:cubicBezTo>
                  <a:cubicBezTo>
                    <a:pt x="3481" y="83"/>
                    <a:pt x="3483" y="97"/>
                    <a:pt x="3483" y="106"/>
                  </a:cubicBezTo>
                  <a:cubicBezTo>
                    <a:pt x="3483" y="106"/>
                    <a:pt x="3483" y="107"/>
                    <a:pt x="3483" y="107"/>
                  </a:cubicBezTo>
                  <a:cubicBezTo>
                    <a:pt x="3482" y="104"/>
                    <a:pt x="3481" y="101"/>
                    <a:pt x="3481" y="98"/>
                  </a:cubicBezTo>
                  <a:cubicBezTo>
                    <a:pt x="3481" y="105"/>
                    <a:pt x="3481" y="111"/>
                    <a:pt x="3482" y="118"/>
                  </a:cubicBezTo>
                  <a:cubicBezTo>
                    <a:pt x="3482" y="122"/>
                    <a:pt x="3481" y="126"/>
                    <a:pt x="3480" y="130"/>
                  </a:cubicBezTo>
                  <a:cubicBezTo>
                    <a:pt x="3479" y="124"/>
                    <a:pt x="3477" y="118"/>
                    <a:pt x="3476" y="113"/>
                  </a:cubicBezTo>
                  <a:cubicBezTo>
                    <a:pt x="3477" y="121"/>
                    <a:pt x="3479" y="128"/>
                    <a:pt x="3479" y="136"/>
                  </a:cubicBezTo>
                  <a:cubicBezTo>
                    <a:pt x="3478" y="140"/>
                    <a:pt x="3477" y="144"/>
                    <a:pt x="3477" y="148"/>
                  </a:cubicBezTo>
                  <a:cubicBezTo>
                    <a:pt x="3477" y="147"/>
                    <a:pt x="3476" y="147"/>
                    <a:pt x="3476" y="146"/>
                  </a:cubicBezTo>
                  <a:cubicBezTo>
                    <a:pt x="3477" y="129"/>
                    <a:pt x="3474" y="106"/>
                    <a:pt x="3467" y="91"/>
                  </a:cubicBezTo>
                  <a:cubicBezTo>
                    <a:pt x="3468" y="88"/>
                    <a:pt x="3468" y="85"/>
                    <a:pt x="3470" y="83"/>
                  </a:cubicBezTo>
                  <a:cubicBezTo>
                    <a:pt x="3468" y="85"/>
                    <a:pt x="3467" y="88"/>
                    <a:pt x="3466" y="90"/>
                  </a:cubicBezTo>
                  <a:cubicBezTo>
                    <a:pt x="3466" y="88"/>
                    <a:pt x="3465" y="87"/>
                    <a:pt x="3464" y="85"/>
                  </a:cubicBezTo>
                  <a:cubicBezTo>
                    <a:pt x="3465" y="87"/>
                    <a:pt x="3466" y="89"/>
                    <a:pt x="3466" y="91"/>
                  </a:cubicBezTo>
                  <a:cubicBezTo>
                    <a:pt x="3465" y="95"/>
                    <a:pt x="3464" y="98"/>
                    <a:pt x="3463" y="101"/>
                  </a:cubicBezTo>
                  <a:cubicBezTo>
                    <a:pt x="3461" y="94"/>
                    <a:pt x="3460" y="87"/>
                    <a:pt x="3457" y="79"/>
                  </a:cubicBezTo>
                  <a:cubicBezTo>
                    <a:pt x="3457" y="78"/>
                    <a:pt x="3457" y="76"/>
                    <a:pt x="3457" y="75"/>
                  </a:cubicBezTo>
                  <a:cubicBezTo>
                    <a:pt x="3457" y="76"/>
                    <a:pt x="3457" y="77"/>
                    <a:pt x="3456" y="78"/>
                  </a:cubicBezTo>
                  <a:cubicBezTo>
                    <a:pt x="3454" y="71"/>
                    <a:pt x="3450" y="64"/>
                    <a:pt x="3446" y="56"/>
                  </a:cubicBezTo>
                  <a:cubicBezTo>
                    <a:pt x="3446" y="66"/>
                    <a:pt x="3450" y="78"/>
                    <a:pt x="3453" y="90"/>
                  </a:cubicBezTo>
                  <a:cubicBezTo>
                    <a:pt x="3451" y="99"/>
                    <a:pt x="3451" y="108"/>
                    <a:pt x="3450" y="117"/>
                  </a:cubicBezTo>
                  <a:cubicBezTo>
                    <a:pt x="3449" y="112"/>
                    <a:pt x="3447" y="107"/>
                    <a:pt x="3446" y="103"/>
                  </a:cubicBezTo>
                  <a:cubicBezTo>
                    <a:pt x="3448" y="109"/>
                    <a:pt x="3446" y="132"/>
                    <a:pt x="3446" y="140"/>
                  </a:cubicBezTo>
                  <a:cubicBezTo>
                    <a:pt x="3446" y="144"/>
                    <a:pt x="3446" y="147"/>
                    <a:pt x="3446" y="151"/>
                  </a:cubicBezTo>
                  <a:cubicBezTo>
                    <a:pt x="3446" y="151"/>
                    <a:pt x="3446" y="151"/>
                    <a:pt x="3446" y="151"/>
                  </a:cubicBezTo>
                  <a:cubicBezTo>
                    <a:pt x="3446" y="144"/>
                    <a:pt x="3445" y="137"/>
                    <a:pt x="3443" y="129"/>
                  </a:cubicBezTo>
                  <a:cubicBezTo>
                    <a:pt x="3441" y="119"/>
                    <a:pt x="3440" y="110"/>
                    <a:pt x="3441" y="100"/>
                  </a:cubicBezTo>
                  <a:cubicBezTo>
                    <a:pt x="3440" y="107"/>
                    <a:pt x="3440" y="113"/>
                    <a:pt x="3440" y="119"/>
                  </a:cubicBezTo>
                  <a:cubicBezTo>
                    <a:pt x="3438" y="114"/>
                    <a:pt x="3436" y="108"/>
                    <a:pt x="3434" y="103"/>
                  </a:cubicBezTo>
                  <a:cubicBezTo>
                    <a:pt x="3434" y="99"/>
                    <a:pt x="3435" y="95"/>
                    <a:pt x="3437" y="90"/>
                  </a:cubicBezTo>
                  <a:cubicBezTo>
                    <a:pt x="3435" y="94"/>
                    <a:pt x="3434" y="98"/>
                    <a:pt x="3433" y="102"/>
                  </a:cubicBezTo>
                  <a:cubicBezTo>
                    <a:pt x="3430" y="97"/>
                    <a:pt x="3428" y="93"/>
                    <a:pt x="3425" y="89"/>
                  </a:cubicBezTo>
                  <a:cubicBezTo>
                    <a:pt x="3428" y="93"/>
                    <a:pt x="3428" y="99"/>
                    <a:pt x="3428" y="103"/>
                  </a:cubicBezTo>
                  <a:cubicBezTo>
                    <a:pt x="3428" y="104"/>
                    <a:pt x="3429" y="109"/>
                    <a:pt x="3429" y="115"/>
                  </a:cubicBezTo>
                  <a:cubicBezTo>
                    <a:pt x="3428" y="120"/>
                    <a:pt x="3427" y="124"/>
                    <a:pt x="3427" y="129"/>
                  </a:cubicBezTo>
                  <a:cubicBezTo>
                    <a:pt x="3426" y="125"/>
                    <a:pt x="3425" y="122"/>
                    <a:pt x="3425" y="119"/>
                  </a:cubicBezTo>
                  <a:cubicBezTo>
                    <a:pt x="3425" y="115"/>
                    <a:pt x="3425" y="108"/>
                    <a:pt x="3424" y="105"/>
                  </a:cubicBezTo>
                  <a:cubicBezTo>
                    <a:pt x="3423" y="108"/>
                    <a:pt x="3423" y="110"/>
                    <a:pt x="3423" y="113"/>
                  </a:cubicBezTo>
                  <a:cubicBezTo>
                    <a:pt x="3422" y="109"/>
                    <a:pt x="3421" y="106"/>
                    <a:pt x="3421" y="103"/>
                  </a:cubicBezTo>
                  <a:cubicBezTo>
                    <a:pt x="3422" y="97"/>
                    <a:pt x="3423" y="90"/>
                    <a:pt x="3426" y="84"/>
                  </a:cubicBezTo>
                  <a:cubicBezTo>
                    <a:pt x="3423" y="90"/>
                    <a:pt x="3421" y="95"/>
                    <a:pt x="3420" y="101"/>
                  </a:cubicBezTo>
                  <a:cubicBezTo>
                    <a:pt x="3415" y="86"/>
                    <a:pt x="3412" y="83"/>
                    <a:pt x="3407" y="78"/>
                  </a:cubicBezTo>
                  <a:cubicBezTo>
                    <a:pt x="3414" y="84"/>
                    <a:pt x="3417" y="97"/>
                    <a:pt x="3418" y="107"/>
                  </a:cubicBezTo>
                  <a:cubicBezTo>
                    <a:pt x="3417" y="114"/>
                    <a:pt x="3415" y="120"/>
                    <a:pt x="3414" y="126"/>
                  </a:cubicBezTo>
                  <a:cubicBezTo>
                    <a:pt x="3413" y="121"/>
                    <a:pt x="3412" y="115"/>
                    <a:pt x="3410" y="109"/>
                  </a:cubicBezTo>
                  <a:cubicBezTo>
                    <a:pt x="3411" y="106"/>
                    <a:pt x="3411" y="103"/>
                    <a:pt x="3412" y="100"/>
                  </a:cubicBezTo>
                  <a:cubicBezTo>
                    <a:pt x="3411" y="102"/>
                    <a:pt x="3411" y="104"/>
                    <a:pt x="3410" y="108"/>
                  </a:cubicBezTo>
                  <a:cubicBezTo>
                    <a:pt x="3409" y="106"/>
                    <a:pt x="3408" y="103"/>
                    <a:pt x="3408" y="101"/>
                  </a:cubicBezTo>
                  <a:cubicBezTo>
                    <a:pt x="3408" y="100"/>
                    <a:pt x="3408" y="99"/>
                    <a:pt x="3409" y="98"/>
                  </a:cubicBezTo>
                  <a:cubicBezTo>
                    <a:pt x="3408" y="99"/>
                    <a:pt x="3408" y="100"/>
                    <a:pt x="3408" y="101"/>
                  </a:cubicBezTo>
                  <a:cubicBezTo>
                    <a:pt x="3405" y="94"/>
                    <a:pt x="3402" y="87"/>
                    <a:pt x="3398" y="81"/>
                  </a:cubicBezTo>
                  <a:cubicBezTo>
                    <a:pt x="3402" y="88"/>
                    <a:pt x="3403" y="99"/>
                    <a:pt x="3403" y="106"/>
                  </a:cubicBezTo>
                  <a:cubicBezTo>
                    <a:pt x="3403" y="111"/>
                    <a:pt x="3402" y="115"/>
                    <a:pt x="3402" y="120"/>
                  </a:cubicBezTo>
                  <a:cubicBezTo>
                    <a:pt x="3400" y="126"/>
                    <a:pt x="3398" y="133"/>
                    <a:pt x="3397" y="139"/>
                  </a:cubicBezTo>
                  <a:cubicBezTo>
                    <a:pt x="3397" y="135"/>
                    <a:pt x="3397" y="135"/>
                    <a:pt x="3397" y="135"/>
                  </a:cubicBezTo>
                  <a:cubicBezTo>
                    <a:pt x="3398" y="127"/>
                    <a:pt x="3398" y="120"/>
                    <a:pt x="3399" y="113"/>
                  </a:cubicBezTo>
                  <a:cubicBezTo>
                    <a:pt x="3398" y="117"/>
                    <a:pt x="3398" y="123"/>
                    <a:pt x="3397" y="129"/>
                  </a:cubicBezTo>
                  <a:cubicBezTo>
                    <a:pt x="3397" y="120"/>
                    <a:pt x="3397" y="111"/>
                    <a:pt x="3395" y="103"/>
                  </a:cubicBezTo>
                  <a:cubicBezTo>
                    <a:pt x="3396" y="101"/>
                    <a:pt x="3397" y="100"/>
                    <a:pt x="3397" y="99"/>
                  </a:cubicBezTo>
                  <a:cubicBezTo>
                    <a:pt x="3397" y="100"/>
                    <a:pt x="3396" y="101"/>
                    <a:pt x="3395" y="102"/>
                  </a:cubicBezTo>
                  <a:cubicBezTo>
                    <a:pt x="3393" y="88"/>
                    <a:pt x="3389" y="75"/>
                    <a:pt x="3380" y="60"/>
                  </a:cubicBezTo>
                  <a:cubicBezTo>
                    <a:pt x="3380" y="61"/>
                    <a:pt x="3380" y="61"/>
                    <a:pt x="3380" y="61"/>
                  </a:cubicBezTo>
                  <a:cubicBezTo>
                    <a:pt x="3380" y="76"/>
                    <a:pt x="3390" y="94"/>
                    <a:pt x="3390" y="111"/>
                  </a:cubicBezTo>
                  <a:cubicBezTo>
                    <a:pt x="3389" y="115"/>
                    <a:pt x="3388" y="120"/>
                    <a:pt x="3387" y="125"/>
                  </a:cubicBezTo>
                  <a:cubicBezTo>
                    <a:pt x="3383" y="109"/>
                    <a:pt x="3376" y="94"/>
                    <a:pt x="3365" y="83"/>
                  </a:cubicBezTo>
                  <a:cubicBezTo>
                    <a:pt x="3372" y="90"/>
                    <a:pt x="3376" y="101"/>
                    <a:pt x="3378" y="111"/>
                  </a:cubicBezTo>
                  <a:cubicBezTo>
                    <a:pt x="3377" y="111"/>
                    <a:pt x="3377" y="110"/>
                    <a:pt x="3377" y="109"/>
                  </a:cubicBezTo>
                  <a:cubicBezTo>
                    <a:pt x="3377" y="117"/>
                    <a:pt x="3378" y="126"/>
                    <a:pt x="3378" y="134"/>
                  </a:cubicBezTo>
                  <a:cubicBezTo>
                    <a:pt x="3378" y="136"/>
                    <a:pt x="3378" y="138"/>
                    <a:pt x="3378" y="140"/>
                  </a:cubicBezTo>
                  <a:cubicBezTo>
                    <a:pt x="3375" y="127"/>
                    <a:pt x="3374" y="113"/>
                    <a:pt x="3370" y="100"/>
                  </a:cubicBezTo>
                  <a:cubicBezTo>
                    <a:pt x="3372" y="109"/>
                    <a:pt x="3372" y="123"/>
                    <a:pt x="3372" y="135"/>
                  </a:cubicBezTo>
                  <a:cubicBezTo>
                    <a:pt x="3373" y="138"/>
                    <a:pt x="3373" y="141"/>
                    <a:pt x="3373" y="144"/>
                  </a:cubicBezTo>
                  <a:cubicBezTo>
                    <a:pt x="3373" y="143"/>
                    <a:pt x="3373" y="142"/>
                    <a:pt x="3373" y="142"/>
                  </a:cubicBezTo>
                  <a:cubicBezTo>
                    <a:pt x="3372" y="139"/>
                    <a:pt x="3372" y="137"/>
                    <a:pt x="3372" y="135"/>
                  </a:cubicBezTo>
                  <a:cubicBezTo>
                    <a:pt x="3372" y="130"/>
                    <a:pt x="3371" y="125"/>
                    <a:pt x="3370" y="120"/>
                  </a:cubicBezTo>
                  <a:cubicBezTo>
                    <a:pt x="3370" y="119"/>
                    <a:pt x="3370" y="119"/>
                    <a:pt x="3370" y="118"/>
                  </a:cubicBezTo>
                  <a:cubicBezTo>
                    <a:pt x="3370" y="119"/>
                    <a:pt x="3370" y="119"/>
                    <a:pt x="3370" y="120"/>
                  </a:cubicBezTo>
                  <a:cubicBezTo>
                    <a:pt x="3369" y="116"/>
                    <a:pt x="3367" y="112"/>
                    <a:pt x="3366" y="108"/>
                  </a:cubicBezTo>
                  <a:cubicBezTo>
                    <a:pt x="3366" y="106"/>
                    <a:pt x="3367" y="105"/>
                    <a:pt x="3368" y="103"/>
                  </a:cubicBezTo>
                  <a:cubicBezTo>
                    <a:pt x="3367" y="105"/>
                    <a:pt x="3366" y="106"/>
                    <a:pt x="3366" y="107"/>
                  </a:cubicBezTo>
                  <a:cubicBezTo>
                    <a:pt x="3359" y="91"/>
                    <a:pt x="3349" y="76"/>
                    <a:pt x="3332" y="63"/>
                  </a:cubicBezTo>
                  <a:cubicBezTo>
                    <a:pt x="3338" y="68"/>
                    <a:pt x="3342" y="74"/>
                    <a:pt x="3346" y="79"/>
                  </a:cubicBezTo>
                  <a:cubicBezTo>
                    <a:pt x="3345" y="81"/>
                    <a:pt x="3343" y="85"/>
                    <a:pt x="3340" y="90"/>
                  </a:cubicBezTo>
                  <a:cubicBezTo>
                    <a:pt x="3340" y="90"/>
                    <a:pt x="3340" y="90"/>
                    <a:pt x="3340" y="90"/>
                  </a:cubicBezTo>
                  <a:cubicBezTo>
                    <a:pt x="3340" y="90"/>
                    <a:pt x="3340" y="90"/>
                    <a:pt x="3340" y="90"/>
                  </a:cubicBezTo>
                  <a:cubicBezTo>
                    <a:pt x="3338" y="94"/>
                    <a:pt x="3336" y="98"/>
                    <a:pt x="3334" y="103"/>
                  </a:cubicBezTo>
                  <a:cubicBezTo>
                    <a:pt x="3333" y="100"/>
                    <a:pt x="3333" y="98"/>
                    <a:pt x="3332" y="96"/>
                  </a:cubicBezTo>
                  <a:cubicBezTo>
                    <a:pt x="3332" y="99"/>
                    <a:pt x="3333" y="103"/>
                    <a:pt x="3333" y="106"/>
                  </a:cubicBezTo>
                  <a:cubicBezTo>
                    <a:pt x="3332" y="108"/>
                    <a:pt x="3331" y="111"/>
                    <a:pt x="3330" y="113"/>
                  </a:cubicBezTo>
                  <a:cubicBezTo>
                    <a:pt x="3329" y="111"/>
                    <a:pt x="3329" y="109"/>
                    <a:pt x="3328" y="107"/>
                  </a:cubicBezTo>
                  <a:cubicBezTo>
                    <a:pt x="3329" y="100"/>
                    <a:pt x="3330" y="93"/>
                    <a:pt x="3330" y="88"/>
                  </a:cubicBezTo>
                  <a:cubicBezTo>
                    <a:pt x="3330" y="87"/>
                    <a:pt x="3330" y="87"/>
                    <a:pt x="3330" y="87"/>
                  </a:cubicBezTo>
                  <a:cubicBezTo>
                    <a:pt x="3328" y="92"/>
                    <a:pt x="3327" y="97"/>
                    <a:pt x="3326" y="102"/>
                  </a:cubicBezTo>
                  <a:cubicBezTo>
                    <a:pt x="3323" y="96"/>
                    <a:pt x="3321" y="90"/>
                    <a:pt x="3318" y="84"/>
                  </a:cubicBezTo>
                  <a:cubicBezTo>
                    <a:pt x="3321" y="90"/>
                    <a:pt x="3323" y="97"/>
                    <a:pt x="3325" y="104"/>
                  </a:cubicBezTo>
                  <a:cubicBezTo>
                    <a:pt x="3324" y="108"/>
                    <a:pt x="3324" y="111"/>
                    <a:pt x="3323" y="115"/>
                  </a:cubicBezTo>
                  <a:cubicBezTo>
                    <a:pt x="3321" y="110"/>
                    <a:pt x="3319" y="106"/>
                    <a:pt x="3317" y="102"/>
                  </a:cubicBezTo>
                  <a:cubicBezTo>
                    <a:pt x="3319" y="107"/>
                    <a:pt x="3320" y="114"/>
                    <a:pt x="3321" y="121"/>
                  </a:cubicBezTo>
                  <a:cubicBezTo>
                    <a:pt x="3320" y="126"/>
                    <a:pt x="3318" y="131"/>
                    <a:pt x="3317" y="135"/>
                  </a:cubicBezTo>
                  <a:cubicBezTo>
                    <a:pt x="3315" y="132"/>
                    <a:pt x="3314" y="129"/>
                    <a:pt x="3313" y="125"/>
                  </a:cubicBezTo>
                  <a:cubicBezTo>
                    <a:pt x="3314" y="118"/>
                    <a:pt x="3315" y="111"/>
                    <a:pt x="3316" y="104"/>
                  </a:cubicBezTo>
                  <a:cubicBezTo>
                    <a:pt x="3315" y="109"/>
                    <a:pt x="3313" y="114"/>
                    <a:pt x="3311" y="120"/>
                  </a:cubicBezTo>
                  <a:cubicBezTo>
                    <a:pt x="3310" y="115"/>
                    <a:pt x="3309" y="111"/>
                    <a:pt x="3308" y="107"/>
                  </a:cubicBezTo>
                  <a:cubicBezTo>
                    <a:pt x="3308" y="103"/>
                    <a:pt x="3309" y="98"/>
                    <a:pt x="3309" y="94"/>
                  </a:cubicBezTo>
                  <a:cubicBezTo>
                    <a:pt x="3309" y="91"/>
                    <a:pt x="3308" y="88"/>
                    <a:pt x="3308" y="85"/>
                  </a:cubicBezTo>
                  <a:cubicBezTo>
                    <a:pt x="3307" y="89"/>
                    <a:pt x="3306" y="93"/>
                    <a:pt x="3305" y="99"/>
                  </a:cubicBezTo>
                  <a:cubicBezTo>
                    <a:pt x="3302" y="91"/>
                    <a:pt x="3298" y="84"/>
                    <a:pt x="3293" y="77"/>
                  </a:cubicBezTo>
                  <a:cubicBezTo>
                    <a:pt x="3296" y="86"/>
                    <a:pt x="3300" y="95"/>
                    <a:pt x="3303" y="104"/>
                  </a:cubicBezTo>
                  <a:cubicBezTo>
                    <a:pt x="3303" y="106"/>
                    <a:pt x="3303" y="107"/>
                    <a:pt x="3303" y="109"/>
                  </a:cubicBezTo>
                  <a:cubicBezTo>
                    <a:pt x="3302" y="107"/>
                    <a:pt x="3301" y="105"/>
                    <a:pt x="3300" y="103"/>
                  </a:cubicBezTo>
                  <a:cubicBezTo>
                    <a:pt x="3300" y="103"/>
                    <a:pt x="3300" y="102"/>
                    <a:pt x="3300" y="102"/>
                  </a:cubicBezTo>
                  <a:cubicBezTo>
                    <a:pt x="3300" y="102"/>
                    <a:pt x="3300" y="103"/>
                    <a:pt x="3300" y="103"/>
                  </a:cubicBezTo>
                  <a:cubicBezTo>
                    <a:pt x="3295" y="94"/>
                    <a:pt x="3290" y="86"/>
                    <a:pt x="3283" y="79"/>
                  </a:cubicBezTo>
                  <a:cubicBezTo>
                    <a:pt x="3285" y="75"/>
                    <a:pt x="3287" y="71"/>
                    <a:pt x="3289" y="68"/>
                  </a:cubicBezTo>
                  <a:cubicBezTo>
                    <a:pt x="3287" y="69"/>
                    <a:pt x="3284" y="73"/>
                    <a:pt x="3282" y="77"/>
                  </a:cubicBezTo>
                  <a:cubicBezTo>
                    <a:pt x="3278" y="73"/>
                    <a:pt x="3274" y="69"/>
                    <a:pt x="3269" y="65"/>
                  </a:cubicBezTo>
                  <a:cubicBezTo>
                    <a:pt x="3274" y="70"/>
                    <a:pt x="3278" y="75"/>
                    <a:pt x="3281" y="79"/>
                  </a:cubicBezTo>
                  <a:cubicBezTo>
                    <a:pt x="3278" y="86"/>
                    <a:pt x="3275" y="96"/>
                    <a:pt x="3272" y="105"/>
                  </a:cubicBezTo>
                  <a:cubicBezTo>
                    <a:pt x="3269" y="99"/>
                    <a:pt x="3265" y="94"/>
                    <a:pt x="3262" y="88"/>
                  </a:cubicBezTo>
                  <a:cubicBezTo>
                    <a:pt x="3262" y="87"/>
                    <a:pt x="3262" y="86"/>
                    <a:pt x="3263" y="85"/>
                  </a:cubicBezTo>
                  <a:cubicBezTo>
                    <a:pt x="3262" y="86"/>
                    <a:pt x="3262" y="87"/>
                    <a:pt x="3262" y="88"/>
                  </a:cubicBezTo>
                  <a:cubicBezTo>
                    <a:pt x="3261" y="87"/>
                    <a:pt x="3260" y="86"/>
                    <a:pt x="3259" y="85"/>
                  </a:cubicBezTo>
                  <a:cubicBezTo>
                    <a:pt x="3260" y="86"/>
                    <a:pt x="3261" y="87"/>
                    <a:pt x="3261" y="88"/>
                  </a:cubicBezTo>
                  <a:cubicBezTo>
                    <a:pt x="3260" y="91"/>
                    <a:pt x="3259" y="93"/>
                    <a:pt x="3258" y="95"/>
                  </a:cubicBezTo>
                  <a:cubicBezTo>
                    <a:pt x="3257" y="94"/>
                    <a:pt x="3257" y="92"/>
                    <a:pt x="3256" y="91"/>
                  </a:cubicBezTo>
                  <a:cubicBezTo>
                    <a:pt x="3257" y="92"/>
                    <a:pt x="3257" y="94"/>
                    <a:pt x="3258" y="95"/>
                  </a:cubicBezTo>
                  <a:cubicBezTo>
                    <a:pt x="3254" y="103"/>
                    <a:pt x="3251" y="112"/>
                    <a:pt x="3249" y="121"/>
                  </a:cubicBezTo>
                  <a:cubicBezTo>
                    <a:pt x="3248" y="112"/>
                    <a:pt x="3247" y="103"/>
                    <a:pt x="3247" y="97"/>
                  </a:cubicBezTo>
                  <a:cubicBezTo>
                    <a:pt x="3245" y="100"/>
                    <a:pt x="3244" y="105"/>
                    <a:pt x="3243" y="110"/>
                  </a:cubicBezTo>
                  <a:cubicBezTo>
                    <a:pt x="3243" y="92"/>
                    <a:pt x="3242" y="61"/>
                    <a:pt x="3240" y="57"/>
                  </a:cubicBezTo>
                  <a:cubicBezTo>
                    <a:pt x="3239" y="79"/>
                    <a:pt x="3240" y="100"/>
                    <a:pt x="3240" y="122"/>
                  </a:cubicBezTo>
                  <a:cubicBezTo>
                    <a:pt x="3240" y="123"/>
                    <a:pt x="3240" y="124"/>
                    <a:pt x="3240" y="125"/>
                  </a:cubicBezTo>
                  <a:cubicBezTo>
                    <a:pt x="3238" y="114"/>
                    <a:pt x="3234" y="103"/>
                    <a:pt x="3229" y="94"/>
                  </a:cubicBezTo>
                  <a:cubicBezTo>
                    <a:pt x="3228" y="89"/>
                    <a:pt x="3228" y="84"/>
                    <a:pt x="3229" y="80"/>
                  </a:cubicBezTo>
                  <a:cubicBezTo>
                    <a:pt x="3228" y="83"/>
                    <a:pt x="3227" y="87"/>
                    <a:pt x="3226" y="90"/>
                  </a:cubicBezTo>
                  <a:cubicBezTo>
                    <a:pt x="3224" y="88"/>
                    <a:pt x="3222" y="85"/>
                    <a:pt x="3220" y="83"/>
                  </a:cubicBezTo>
                  <a:cubicBezTo>
                    <a:pt x="3222" y="86"/>
                    <a:pt x="3224" y="89"/>
                    <a:pt x="3226" y="92"/>
                  </a:cubicBezTo>
                  <a:cubicBezTo>
                    <a:pt x="3225" y="96"/>
                    <a:pt x="3224" y="100"/>
                    <a:pt x="3224" y="103"/>
                  </a:cubicBezTo>
                  <a:cubicBezTo>
                    <a:pt x="3223" y="102"/>
                    <a:pt x="3223" y="101"/>
                    <a:pt x="3223" y="100"/>
                  </a:cubicBezTo>
                  <a:cubicBezTo>
                    <a:pt x="3223" y="101"/>
                    <a:pt x="3223" y="102"/>
                    <a:pt x="3224" y="104"/>
                  </a:cubicBezTo>
                  <a:cubicBezTo>
                    <a:pt x="3223" y="106"/>
                    <a:pt x="3223" y="109"/>
                    <a:pt x="3222" y="111"/>
                  </a:cubicBezTo>
                  <a:cubicBezTo>
                    <a:pt x="3220" y="107"/>
                    <a:pt x="3219" y="103"/>
                    <a:pt x="3217" y="99"/>
                  </a:cubicBezTo>
                  <a:cubicBezTo>
                    <a:pt x="3216" y="91"/>
                    <a:pt x="3216" y="82"/>
                    <a:pt x="3217" y="74"/>
                  </a:cubicBezTo>
                  <a:cubicBezTo>
                    <a:pt x="3216" y="80"/>
                    <a:pt x="3214" y="86"/>
                    <a:pt x="3213" y="92"/>
                  </a:cubicBezTo>
                  <a:cubicBezTo>
                    <a:pt x="3212" y="91"/>
                    <a:pt x="3211" y="89"/>
                    <a:pt x="3210" y="88"/>
                  </a:cubicBezTo>
                  <a:cubicBezTo>
                    <a:pt x="3211" y="89"/>
                    <a:pt x="3212" y="91"/>
                    <a:pt x="3213" y="93"/>
                  </a:cubicBezTo>
                  <a:cubicBezTo>
                    <a:pt x="3212" y="95"/>
                    <a:pt x="3212" y="97"/>
                    <a:pt x="3212" y="98"/>
                  </a:cubicBezTo>
                  <a:cubicBezTo>
                    <a:pt x="3209" y="93"/>
                    <a:pt x="3207" y="88"/>
                    <a:pt x="3203" y="84"/>
                  </a:cubicBezTo>
                  <a:cubicBezTo>
                    <a:pt x="3206" y="88"/>
                    <a:pt x="3208" y="95"/>
                    <a:pt x="3211" y="103"/>
                  </a:cubicBezTo>
                  <a:cubicBezTo>
                    <a:pt x="3210" y="106"/>
                    <a:pt x="3209" y="110"/>
                    <a:pt x="3209" y="113"/>
                  </a:cubicBezTo>
                  <a:cubicBezTo>
                    <a:pt x="3206" y="108"/>
                    <a:pt x="3204" y="102"/>
                    <a:pt x="3201" y="96"/>
                  </a:cubicBezTo>
                  <a:cubicBezTo>
                    <a:pt x="3201" y="91"/>
                    <a:pt x="3202" y="86"/>
                    <a:pt x="3203" y="83"/>
                  </a:cubicBezTo>
                  <a:cubicBezTo>
                    <a:pt x="3202" y="87"/>
                    <a:pt x="3201" y="90"/>
                    <a:pt x="3199" y="93"/>
                  </a:cubicBezTo>
                  <a:cubicBezTo>
                    <a:pt x="3194" y="83"/>
                    <a:pt x="3187" y="74"/>
                    <a:pt x="3178" y="64"/>
                  </a:cubicBezTo>
                  <a:cubicBezTo>
                    <a:pt x="3187" y="74"/>
                    <a:pt x="3193" y="86"/>
                    <a:pt x="3198" y="97"/>
                  </a:cubicBezTo>
                  <a:cubicBezTo>
                    <a:pt x="3197" y="99"/>
                    <a:pt x="3197" y="101"/>
                    <a:pt x="3196" y="103"/>
                  </a:cubicBezTo>
                  <a:cubicBezTo>
                    <a:pt x="3195" y="98"/>
                    <a:pt x="3194" y="93"/>
                    <a:pt x="3192" y="88"/>
                  </a:cubicBezTo>
                  <a:cubicBezTo>
                    <a:pt x="3192" y="91"/>
                    <a:pt x="3193" y="98"/>
                    <a:pt x="3195" y="106"/>
                  </a:cubicBezTo>
                  <a:cubicBezTo>
                    <a:pt x="3195" y="108"/>
                    <a:pt x="3194" y="109"/>
                    <a:pt x="3194" y="110"/>
                  </a:cubicBezTo>
                  <a:cubicBezTo>
                    <a:pt x="3188" y="97"/>
                    <a:pt x="3181" y="83"/>
                    <a:pt x="3170" y="72"/>
                  </a:cubicBezTo>
                  <a:cubicBezTo>
                    <a:pt x="3168" y="61"/>
                    <a:pt x="3166" y="51"/>
                    <a:pt x="3164" y="41"/>
                  </a:cubicBezTo>
                  <a:cubicBezTo>
                    <a:pt x="3164" y="48"/>
                    <a:pt x="3164" y="55"/>
                    <a:pt x="3164" y="61"/>
                  </a:cubicBezTo>
                  <a:cubicBezTo>
                    <a:pt x="3164" y="63"/>
                    <a:pt x="3164" y="64"/>
                    <a:pt x="3164" y="66"/>
                  </a:cubicBezTo>
                  <a:cubicBezTo>
                    <a:pt x="3163" y="65"/>
                    <a:pt x="3163" y="65"/>
                    <a:pt x="3163" y="65"/>
                  </a:cubicBezTo>
                  <a:cubicBezTo>
                    <a:pt x="3163" y="65"/>
                    <a:pt x="3163" y="65"/>
                    <a:pt x="3164" y="66"/>
                  </a:cubicBezTo>
                  <a:cubicBezTo>
                    <a:pt x="3164" y="75"/>
                    <a:pt x="3165" y="85"/>
                    <a:pt x="3165" y="94"/>
                  </a:cubicBezTo>
                  <a:cubicBezTo>
                    <a:pt x="3163" y="88"/>
                    <a:pt x="3160" y="81"/>
                    <a:pt x="3156" y="75"/>
                  </a:cubicBezTo>
                  <a:cubicBezTo>
                    <a:pt x="3156" y="75"/>
                    <a:pt x="3156" y="75"/>
                    <a:pt x="3156" y="75"/>
                  </a:cubicBezTo>
                  <a:cubicBezTo>
                    <a:pt x="3156" y="75"/>
                    <a:pt x="3156" y="75"/>
                    <a:pt x="3156" y="75"/>
                  </a:cubicBezTo>
                  <a:cubicBezTo>
                    <a:pt x="3151" y="67"/>
                    <a:pt x="3144" y="59"/>
                    <a:pt x="3134" y="50"/>
                  </a:cubicBezTo>
                  <a:cubicBezTo>
                    <a:pt x="3137" y="54"/>
                    <a:pt x="3139" y="58"/>
                    <a:pt x="3141" y="61"/>
                  </a:cubicBezTo>
                  <a:cubicBezTo>
                    <a:pt x="3140" y="64"/>
                    <a:pt x="3140" y="68"/>
                    <a:pt x="3139" y="73"/>
                  </a:cubicBezTo>
                  <a:cubicBezTo>
                    <a:pt x="3137" y="70"/>
                    <a:pt x="3134" y="67"/>
                    <a:pt x="3132" y="65"/>
                  </a:cubicBezTo>
                  <a:cubicBezTo>
                    <a:pt x="3132" y="64"/>
                    <a:pt x="3132" y="64"/>
                    <a:pt x="3132" y="64"/>
                  </a:cubicBezTo>
                  <a:cubicBezTo>
                    <a:pt x="3132" y="64"/>
                    <a:pt x="3132" y="64"/>
                    <a:pt x="3131" y="64"/>
                  </a:cubicBezTo>
                  <a:cubicBezTo>
                    <a:pt x="3130" y="62"/>
                    <a:pt x="3128" y="61"/>
                    <a:pt x="3126" y="59"/>
                  </a:cubicBezTo>
                  <a:cubicBezTo>
                    <a:pt x="3128" y="61"/>
                    <a:pt x="3129" y="63"/>
                    <a:pt x="3131" y="65"/>
                  </a:cubicBezTo>
                  <a:cubicBezTo>
                    <a:pt x="3130" y="67"/>
                    <a:pt x="3128" y="69"/>
                    <a:pt x="3127" y="72"/>
                  </a:cubicBezTo>
                  <a:cubicBezTo>
                    <a:pt x="3126" y="66"/>
                    <a:pt x="3126" y="61"/>
                    <a:pt x="3125" y="56"/>
                  </a:cubicBezTo>
                  <a:cubicBezTo>
                    <a:pt x="3126" y="54"/>
                    <a:pt x="3127" y="53"/>
                    <a:pt x="3128" y="51"/>
                  </a:cubicBezTo>
                  <a:cubicBezTo>
                    <a:pt x="3127" y="52"/>
                    <a:pt x="3126" y="53"/>
                    <a:pt x="3124" y="55"/>
                  </a:cubicBezTo>
                  <a:cubicBezTo>
                    <a:pt x="3123" y="45"/>
                    <a:pt x="3121" y="35"/>
                    <a:pt x="3118" y="26"/>
                  </a:cubicBezTo>
                  <a:cubicBezTo>
                    <a:pt x="3117" y="30"/>
                    <a:pt x="3117" y="34"/>
                    <a:pt x="3117" y="37"/>
                  </a:cubicBezTo>
                  <a:cubicBezTo>
                    <a:pt x="3117" y="45"/>
                    <a:pt x="3118" y="53"/>
                    <a:pt x="3119" y="60"/>
                  </a:cubicBezTo>
                  <a:cubicBezTo>
                    <a:pt x="3115" y="64"/>
                    <a:pt x="3111" y="69"/>
                    <a:pt x="3106" y="74"/>
                  </a:cubicBezTo>
                  <a:cubicBezTo>
                    <a:pt x="3106" y="72"/>
                    <a:pt x="3105" y="70"/>
                    <a:pt x="3104" y="67"/>
                  </a:cubicBezTo>
                  <a:cubicBezTo>
                    <a:pt x="3104" y="70"/>
                    <a:pt x="3105" y="73"/>
                    <a:pt x="3105" y="76"/>
                  </a:cubicBezTo>
                  <a:cubicBezTo>
                    <a:pt x="3104" y="77"/>
                    <a:pt x="3104" y="77"/>
                    <a:pt x="3104" y="78"/>
                  </a:cubicBezTo>
                  <a:cubicBezTo>
                    <a:pt x="3102" y="75"/>
                    <a:pt x="3100" y="72"/>
                    <a:pt x="3098" y="68"/>
                  </a:cubicBezTo>
                  <a:cubicBezTo>
                    <a:pt x="3098" y="65"/>
                    <a:pt x="3099" y="63"/>
                    <a:pt x="3099" y="62"/>
                  </a:cubicBezTo>
                  <a:cubicBezTo>
                    <a:pt x="3098" y="63"/>
                    <a:pt x="3097" y="65"/>
                    <a:pt x="3096" y="67"/>
                  </a:cubicBezTo>
                  <a:cubicBezTo>
                    <a:pt x="3090" y="57"/>
                    <a:pt x="3081" y="47"/>
                    <a:pt x="3068" y="34"/>
                  </a:cubicBezTo>
                  <a:cubicBezTo>
                    <a:pt x="3081" y="49"/>
                    <a:pt x="3089" y="60"/>
                    <a:pt x="3096" y="69"/>
                  </a:cubicBezTo>
                  <a:cubicBezTo>
                    <a:pt x="3095" y="72"/>
                    <a:pt x="3094" y="75"/>
                    <a:pt x="3094" y="79"/>
                  </a:cubicBezTo>
                  <a:cubicBezTo>
                    <a:pt x="3088" y="68"/>
                    <a:pt x="3080" y="58"/>
                    <a:pt x="3068" y="52"/>
                  </a:cubicBezTo>
                  <a:cubicBezTo>
                    <a:pt x="3082" y="60"/>
                    <a:pt x="3089" y="72"/>
                    <a:pt x="3094" y="84"/>
                  </a:cubicBezTo>
                  <a:cubicBezTo>
                    <a:pt x="3094" y="86"/>
                    <a:pt x="3094" y="89"/>
                    <a:pt x="3094" y="91"/>
                  </a:cubicBezTo>
                  <a:cubicBezTo>
                    <a:pt x="3092" y="94"/>
                    <a:pt x="3090" y="97"/>
                    <a:pt x="3088" y="100"/>
                  </a:cubicBezTo>
                  <a:cubicBezTo>
                    <a:pt x="3087" y="96"/>
                    <a:pt x="3087" y="93"/>
                    <a:pt x="3086" y="90"/>
                  </a:cubicBezTo>
                  <a:cubicBezTo>
                    <a:pt x="3087" y="93"/>
                    <a:pt x="3087" y="97"/>
                    <a:pt x="3087" y="101"/>
                  </a:cubicBezTo>
                  <a:cubicBezTo>
                    <a:pt x="3086" y="102"/>
                    <a:pt x="3085" y="104"/>
                    <a:pt x="3085" y="105"/>
                  </a:cubicBezTo>
                  <a:cubicBezTo>
                    <a:pt x="3084" y="104"/>
                    <a:pt x="3084" y="103"/>
                    <a:pt x="3083" y="102"/>
                  </a:cubicBezTo>
                  <a:cubicBezTo>
                    <a:pt x="3082" y="97"/>
                    <a:pt x="3081" y="93"/>
                    <a:pt x="3080" y="88"/>
                  </a:cubicBezTo>
                  <a:cubicBezTo>
                    <a:pt x="3081" y="83"/>
                    <a:pt x="3082" y="79"/>
                    <a:pt x="3082" y="75"/>
                  </a:cubicBezTo>
                  <a:cubicBezTo>
                    <a:pt x="3081" y="78"/>
                    <a:pt x="3080" y="80"/>
                    <a:pt x="3079" y="82"/>
                  </a:cubicBezTo>
                  <a:cubicBezTo>
                    <a:pt x="3078" y="81"/>
                    <a:pt x="3078" y="80"/>
                    <a:pt x="3078" y="79"/>
                  </a:cubicBezTo>
                  <a:cubicBezTo>
                    <a:pt x="3078" y="80"/>
                    <a:pt x="3078" y="82"/>
                    <a:pt x="3078" y="83"/>
                  </a:cubicBezTo>
                  <a:cubicBezTo>
                    <a:pt x="3078" y="84"/>
                    <a:pt x="3077" y="86"/>
                    <a:pt x="3076" y="87"/>
                  </a:cubicBezTo>
                  <a:cubicBezTo>
                    <a:pt x="3074" y="83"/>
                    <a:pt x="3073" y="79"/>
                    <a:pt x="3071" y="75"/>
                  </a:cubicBezTo>
                  <a:cubicBezTo>
                    <a:pt x="3071" y="80"/>
                    <a:pt x="3072" y="86"/>
                    <a:pt x="3073" y="93"/>
                  </a:cubicBezTo>
                  <a:cubicBezTo>
                    <a:pt x="3073" y="94"/>
                    <a:pt x="3073" y="94"/>
                    <a:pt x="3073" y="94"/>
                  </a:cubicBezTo>
                  <a:cubicBezTo>
                    <a:pt x="3072" y="90"/>
                    <a:pt x="3070" y="85"/>
                    <a:pt x="3068" y="81"/>
                  </a:cubicBezTo>
                  <a:cubicBezTo>
                    <a:pt x="3070" y="86"/>
                    <a:pt x="3071" y="91"/>
                    <a:pt x="3072" y="97"/>
                  </a:cubicBezTo>
                  <a:cubicBezTo>
                    <a:pt x="3070" y="100"/>
                    <a:pt x="3069" y="102"/>
                    <a:pt x="3068" y="105"/>
                  </a:cubicBezTo>
                  <a:cubicBezTo>
                    <a:pt x="3065" y="83"/>
                    <a:pt x="3059" y="63"/>
                    <a:pt x="3039" y="42"/>
                  </a:cubicBezTo>
                  <a:cubicBezTo>
                    <a:pt x="3047" y="58"/>
                    <a:pt x="3053" y="70"/>
                    <a:pt x="3057" y="81"/>
                  </a:cubicBezTo>
                  <a:cubicBezTo>
                    <a:pt x="3057" y="83"/>
                    <a:pt x="3057" y="86"/>
                    <a:pt x="3057" y="89"/>
                  </a:cubicBezTo>
                  <a:cubicBezTo>
                    <a:pt x="3055" y="86"/>
                    <a:pt x="3053" y="84"/>
                    <a:pt x="3052" y="81"/>
                  </a:cubicBezTo>
                  <a:cubicBezTo>
                    <a:pt x="3051" y="79"/>
                    <a:pt x="3049" y="76"/>
                    <a:pt x="3048" y="73"/>
                  </a:cubicBezTo>
                  <a:cubicBezTo>
                    <a:pt x="3048" y="71"/>
                    <a:pt x="3048" y="69"/>
                    <a:pt x="3048" y="67"/>
                  </a:cubicBezTo>
                  <a:cubicBezTo>
                    <a:pt x="3048" y="69"/>
                    <a:pt x="3047" y="70"/>
                    <a:pt x="3047" y="72"/>
                  </a:cubicBezTo>
                  <a:cubicBezTo>
                    <a:pt x="3044" y="66"/>
                    <a:pt x="3040" y="59"/>
                    <a:pt x="3035" y="53"/>
                  </a:cubicBezTo>
                  <a:cubicBezTo>
                    <a:pt x="3035" y="48"/>
                    <a:pt x="3035" y="42"/>
                    <a:pt x="3035" y="37"/>
                  </a:cubicBezTo>
                  <a:cubicBezTo>
                    <a:pt x="3035" y="34"/>
                    <a:pt x="3035" y="30"/>
                    <a:pt x="3035" y="26"/>
                  </a:cubicBezTo>
                  <a:cubicBezTo>
                    <a:pt x="3032" y="33"/>
                    <a:pt x="3031" y="40"/>
                    <a:pt x="3029" y="47"/>
                  </a:cubicBezTo>
                  <a:cubicBezTo>
                    <a:pt x="3026" y="44"/>
                    <a:pt x="3023" y="41"/>
                    <a:pt x="3020" y="38"/>
                  </a:cubicBezTo>
                  <a:cubicBezTo>
                    <a:pt x="3023" y="41"/>
                    <a:pt x="3026" y="45"/>
                    <a:pt x="3029" y="49"/>
                  </a:cubicBezTo>
                  <a:cubicBezTo>
                    <a:pt x="3029" y="51"/>
                    <a:pt x="3028" y="53"/>
                    <a:pt x="3028" y="55"/>
                  </a:cubicBezTo>
                  <a:cubicBezTo>
                    <a:pt x="3027" y="53"/>
                    <a:pt x="3025" y="52"/>
                    <a:pt x="3024" y="51"/>
                  </a:cubicBezTo>
                  <a:cubicBezTo>
                    <a:pt x="3025" y="53"/>
                    <a:pt x="3027" y="54"/>
                    <a:pt x="3028" y="56"/>
                  </a:cubicBezTo>
                  <a:cubicBezTo>
                    <a:pt x="3027" y="61"/>
                    <a:pt x="3026" y="66"/>
                    <a:pt x="3026" y="72"/>
                  </a:cubicBezTo>
                  <a:cubicBezTo>
                    <a:pt x="3024" y="69"/>
                    <a:pt x="3022" y="66"/>
                    <a:pt x="3021" y="64"/>
                  </a:cubicBezTo>
                  <a:cubicBezTo>
                    <a:pt x="3021" y="66"/>
                    <a:pt x="3023" y="70"/>
                    <a:pt x="3025" y="74"/>
                  </a:cubicBezTo>
                  <a:cubicBezTo>
                    <a:pt x="3024" y="80"/>
                    <a:pt x="3023" y="86"/>
                    <a:pt x="3022" y="92"/>
                  </a:cubicBezTo>
                  <a:cubicBezTo>
                    <a:pt x="3018" y="109"/>
                    <a:pt x="3014" y="126"/>
                    <a:pt x="3012" y="143"/>
                  </a:cubicBezTo>
                  <a:cubicBezTo>
                    <a:pt x="3013" y="126"/>
                    <a:pt x="3014" y="109"/>
                    <a:pt x="3014" y="91"/>
                  </a:cubicBezTo>
                  <a:cubicBezTo>
                    <a:pt x="3014" y="87"/>
                    <a:pt x="3014" y="61"/>
                    <a:pt x="3010" y="59"/>
                  </a:cubicBezTo>
                  <a:cubicBezTo>
                    <a:pt x="3015" y="76"/>
                    <a:pt x="3001" y="122"/>
                    <a:pt x="2998" y="146"/>
                  </a:cubicBezTo>
                  <a:cubicBezTo>
                    <a:pt x="2998" y="148"/>
                    <a:pt x="2998" y="150"/>
                    <a:pt x="2997" y="152"/>
                  </a:cubicBezTo>
                  <a:cubicBezTo>
                    <a:pt x="2997" y="150"/>
                    <a:pt x="2998" y="148"/>
                    <a:pt x="2998" y="146"/>
                  </a:cubicBezTo>
                  <a:cubicBezTo>
                    <a:pt x="3000" y="123"/>
                    <a:pt x="2998" y="98"/>
                    <a:pt x="2997" y="75"/>
                  </a:cubicBezTo>
                  <a:cubicBezTo>
                    <a:pt x="2994" y="97"/>
                    <a:pt x="2986" y="119"/>
                    <a:pt x="2986" y="141"/>
                  </a:cubicBezTo>
                  <a:cubicBezTo>
                    <a:pt x="2986" y="146"/>
                    <a:pt x="2986" y="152"/>
                    <a:pt x="2987" y="158"/>
                  </a:cubicBezTo>
                  <a:cubicBezTo>
                    <a:pt x="2985" y="150"/>
                    <a:pt x="2985" y="140"/>
                    <a:pt x="2985" y="133"/>
                  </a:cubicBezTo>
                  <a:cubicBezTo>
                    <a:pt x="2985" y="109"/>
                    <a:pt x="2989" y="85"/>
                    <a:pt x="2989" y="61"/>
                  </a:cubicBezTo>
                  <a:cubicBezTo>
                    <a:pt x="2989" y="55"/>
                    <a:pt x="2989" y="48"/>
                    <a:pt x="2988" y="41"/>
                  </a:cubicBezTo>
                  <a:cubicBezTo>
                    <a:pt x="2981" y="71"/>
                    <a:pt x="2977" y="110"/>
                    <a:pt x="2977" y="140"/>
                  </a:cubicBezTo>
                  <a:cubicBezTo>
                    <a:pt x="2977" y="145"/>
                    <a:pt x="2977" y="149"/>
                    <a:pt x="2977" y="153"/>
                  </a:cubicBezTo>
                  <a:cubicBezTo>
                    <a:pt x="2976" y="135"/>
                    <a:pt x="2972" y="116"/>
                    <a:pt x="2968" y="98"/>
                  </a:cubicBezTo>
                  <a:cubicBezTo>
                    <a:pt x="2970" y="110"/>
                    <a:pt x="2966" y="124"/>
                    <a:pt x="2966" y="136"/>
                  </a:cubicBezTo>
                  <a:cubicBezTo>
                    <a:pt x="2966" y="140"/>
                    <a:pt x="2966" y="143"/>
                    <a:pt x="2966" y="147"/>
                  </a:cubicBezTo>
                  <a:cubicBezTo>
                    <a:pt x="2963" y="125"/>
                    <a:pt x="2958" y="103"/>
                    <a:pt x="2949" y="83"/>
                  </a:cubicBezTo>
                  <a:cubicBezTo>
                    <a:pt x="2952" y="90"/>
                    <a:pt x="2952" y="108"/>
                    <a:pt x="2952" y="115"/>
                  </a:cubicBezTo>
                  <a:cubicBezTo>
                    <a:pt x="2952" y="127"/>
                    <a:pt x="2952" y="138"/>
                    <a:pt x="2954" y="150"/>
                  </a:cubicBezTo>
                  <a:cubicBezTo>
                    <a:pt x="2945" y="126"/>
                    <a:pt x="2942" y="99"/>
                    <a:pt x="2935" y="74"/>
                  </a:cubicBezTo>
                  <a:cubicBezTo>
                    <a:pt x="2938" y="91"/>
                    <a:pt x="2934" y="110"/>
                    <a:pt x="2934" y="128"/>
                  </a:cubicBezTo>
                  <a:cubicBezTo>
                    <a:pt x="2934" y="132"/>
                    <a:pt x="2935" y="136"/>
                    <a:pt x="2935" y="140"/>
                  </a:cubicBezTo>
                  <a:cubicBezTo>
                    <a:pt x="2935" y="145"/>
                    <a:pt x="2936" y="149"/>
                    <a:pt x="2937" y="154"/>
                  </a:cubicBezTo>
                  <a:cubicBezTo>
                    <a:pt x="2936" y="149"/>
                    <a:pt x="2935" y="145"/>
                    <a:pt x="2935" y="140"/>
                  </a:cubicBezTo>
                  <a:cubicBezTo>
                    <a:pt x="2932" y="120"/>
                    <a:pt x="2929" y="99"/>
                    <a:pt x="2924" y="80"/>
                  </a:cubicBezTo>
                  <a:cubicBezTo>
                    <a:pt x="2926" y="102"/>
                    <a:pt x="2916" y="126"/>
                    <a:pt x="2916" y="149"/>
                  </a:cubicBezTo>
                  <a:cubicBezTo>
                    <a:pt x="2916" y="156"/>
                    <a:pt x="2916" y="156"/>
                    <a:pt x="2916" y="156"/>
                  </a:cubicBezTo>
                  <a:cubicBezTo>
                    <a:pt x="2912" y="147"/>
                    <a:pt x="2912" y="132"/>
                    <a:pt x="2912" y="122"/>
                  </a:cubicBezTo>
                  <a:cubicBezTo>
                    <a:pt x="2912" y="100"/>
                    <a:pt x="2914" y="79"/>
                    <a:pt x="2913" y="57"/>
                  </a:cubicBezTo>
                  <a:cubicBezTo>
                    <a:pt x="2910" y="62"/>
                    <a:pt x="2909" y="112"/>
                    <a:pt x="2909" y="120"/>
                  </a:cubicBezTo>
                  <a:cubicBezTo>
                    <a:pt x="2909" y="133"/>
                    <a:pt x="2910" y="146"/>
                    <a:pt x="2913" y="159"/>
                  </a:cubicBezTo>
                  <a:cubicBezTo>
                    <a:pt x="2908" y="135"/>
                    <a:pt x="2902" y="108"/>
                    <a:pt x="2890" y="85"/>
                  </a:cubicBezTo>
                  <a:cubicBezTo>
                    <a:pt x="2901" y="106"/>
                    <a:pt x="2896" y="132"/>
                    <a:pt x="2903" y="154"/>
                  </a:cubicBezTo>
                  <a:cubicBezTo>
                    <a:pt x="2895" y="142"/>
                    <a:pt x="2893" y="122"/>
                    <a:pt x="2890" y="106"/>
                  </a:cubicBezTo>
                  <a:cubicBezTo>
                    <a:pt x="2892" y="120"/>
                    <a:pt x="2890" y="134"/>
                    <a:pt x="2892" y="148"/>
                  </a:cubicBezTo>
                  <a:cubicBezTo>
                    <a:pt x="2893" y="151"/>
                    <a:pt x="2894" y="153"/>
                    <a:pt x="2894" y="155"/>
                  </a:cubicBezTo>
                  <a:cubicBezTo>
                    <a:pt x="2893" y="153"/>
                    <a:pt x="2893" y="151"/>
                    <a:pt x="2892" y="148"/>
                  </a:cubicBezTo>
                  <a:cubicBezTo>
                    <a:pt x="2887" y="128"/>
                    <a:pt x="2875" y="75"/>
                    <a:pt x="2863" y="68"/>
                  </a:cubicBezTo>
                  <a:cubicBezTo>
                    <a:pt x="2880" y="90"/>
                    <a:pt x="2878" y="127"/>
                    <a:pt x="2882" y="153"/>
                  </a:cubicBezTo>
                  <a:cubicBezTo>
                    <a:pt x="2878" y="134"/>
                    <a:pt x="2871" y="113"/>
                    <a:pt x="2862" y="95"/>
                  </a:cubicBezTo>
                  <a:cubicBezTo>
                    <a:pt x="2869" y="115"/>
                    <a:pt x="2868" y="136"/>
                    <a:pt x="2877" y="155"/>
                  </a:cubicBezTo>
                  <a:cubicBezTo>
                    <a:pt x="2864" y="144"/>
                    <a:pt x="2857" y="117"/>
                    <a:pt x="2853" y="102"/>
                  </a:cubicBezTo>
                  <a:cubicBezTo>
                    <a:pt x="2853" y="120"/>
                    <a:pt x="2858" y="143"/>
                    <a:pt x="2869" y="158"/>
                  </a:cubicBezTo>
                  <a:cubicBezTo>
                    <a:pt x="2855" y="144"/>
                    <a:pt x="2850" y="103"/>
                    <a:pt x="2845" y="85"/>
                  </a:cubicBezTo>
                  <a:cubicBezTo>
                    <a:pt x="2844" y="88"/>
                    <a:pt x="2844" y="91"/>
                    <a:pt x="2844" y="94"/>
                  </a:cubicBezTo>
                  <a:cubicBezTo>
                    <a:pt x="2844" y="113"/>
                    <a:pt x="2849" y="142"/>
                    <a:pt x="2861" y="159"/>
                  </a:cubicBezTo>
                  <a:cubicBezTo>
                    <a:pt x="2847" y="143"/>
                    <a:pt x="2842" y="123"/>
                    <a:pt x="2836" y="104"/>
                  </a:cubicBezTo>
                  <a:cubicBezTo>
                    <a:pt x="2840" y="122"/>
                    <a:pt x="2840" y="140"/>
                    <a:pt x="2849" y="158"/>
                  </a:cubicBezTo>
                  <a:cubicBezTo>
                    <a:pt x="2839" y="147"/>
                    <a:pt x="2834" y="132"/>
                    <a:pt x="2830" y="117"/>
                  </a:cubicBezTo>
                  <a:cubicBezTo>
                    <a:pt x="2832" y="105"/>
                    <a:pt x="2833" y="93"/>
                    <a:pt x="2834" y="84"/>
                  </a:cubicBezTo>
                  <a:cubicBezTo>
                    <a:pt x="2832" y="92"/>
                    <a:pt x="2830" y="101"/>
                    <a:pt x="2828" y="109"/>
                  </a:cubicBezTo>
                  <a:cubicBezTo>
                    <a:pt x="2827" y="102"/>
                    <a:pt x="2825" y="95"/>
                    <a:pt x="2823" y="89"/>
                  </a:cubicBezTo>
                  <a:cubicBezTo>
                    <a:pt x="2826" y="64"/>
                    <a:pt x="2830" y="40"/>
                    <a:pt x="2830" y="40"/>
                  </a:cubicBezTo>
                  <a:cubicBezTo>
                    <a:pt x="2825" y="51"/>
                    <a:pt x="2820" y="77"/>
                    <a:pt x="2817" y="100"/>
                  </a:cubicBezTo>
                  <a:cubicBezTo>
                    <a:pt x="2815" y="95"/>
                    <a:pt x="2812" y="90"/>
                    <a:pt x="2811" y="86"/>
                  </a:cubicBezTo>
                  <a:cubicBezTo>
                    <a:pt x="2810" y="70"/>
                    <a:pt x="2808" y="58"/>
                    <a:pt x="2808" y="60"/>
                  </a:cubicBezTo>
                  <a:cubicBezTo>
                    <a:pt x="2808" y="61"/>
                    <a:pt x="2808" y="69"/>
                    <a:pt x="2807" y="80"/>
                  </a:cubicBezTo>
                  <a:cubicBezTo>
                    <a:pt x="2806" y="79"/>
                    <a:pt x="2806" y="78"/>
                    <a:pt x="2805" y="78"/>
                  </a:cubicBezTo>
                  <a:cubicBezTo>
                    <a:pt x="2806" y="79"/>
                    <a:pt x="2806" y="80"/>
                    <a:pt x="2807" y="81"/>
                  </a:cubicBezTo>
                  <a:cubicBezTo>
                    <a:pt x="2806" y="87"/>
                    <a:pt x="2806" y="95"/>
                    <a:pt x="2805" y="102"/>
                  </a:cubicBezTo>
                  <a:cubicBezTo>
                    <a:pt x="2805" y="102"/>
                    <a:pt x="2805" y="102"/>
                    <a:pt x="2805" y="102"/>
                  </a:cubicBezTo>
                  <a:cubicBezTo>
                    <a:pt x="2805" y="103"/>
                    <a:pt x="2805" y="103"/>
                    <a:pt x="2805" y="103"/>
                  </a:cubicBezTo>
                  <a:cubicBezTo>
                    <a:pt x="2804" y="113"/>
                    <a:pt x="2804" y="123"/>
                    <a:pt x="2803" y="130"/>
                  </a:cubicBezTo>
                  <a:cubicBezTo>
                    <a:pt x="2803" y="130"/>
                    <a:pt x="2802" y="129"/>
                    <a:pt x="2802" y="128"/>
                  </a:cubicBezTo>
                  <a:cubicBezTo>
                    <a:pt x="2802" y="107"/>
                    <a:pt x="2798" y="69"/>
                    <a:pt x="2795" y="47"/>
                  </a:cubicBezTo>
                  <a:cubicBezTo>
                    <a:pt x="2796" y="64"/>
                    <a:pt x="2795" y="87"/>
                    <a:pt x="2794" y="107"/>
                  </a:cubicBezTo>
                  <a:cubicBezTo>
                    <a:pt x="2793" y="105"/>
                    <a:pt x="2792" y="104"/>
                    <a:pt x="2791" y="102"/>
                  </a:cubicBezTo>
                  <a:cubicBezTo>
                    <a:pt x="2792" y="104"/>
                    <a:pt x="2793" y="106"/>
                    <a:pt x="2793" y="107"/>
                  </a:cubicBezTo>
                  <a:cubicBezTo>
                    <a:pt x="2793" y="114"/>
                    <a:pt x="2793" y="121"/>
                    <a:pt x="2792" y="126"/>
                  </a:cubicBezTo>
                  <a:cubicBezTo>
                    <a:pt x="2792" y="125"/>
                    <a:pt x="2791" y="123"/>
                    <a:pt x="2791" y="122"/>
                  </a:cubicBezTo>
                  <a:cubicBezTo>
                    <a:pt x="2790" y="93"/>
                    <a:pt x="2786" y="46"/>
                    <a:pt x="2786" y="46"/>
                  </a:cubicBezTo>
                  <a:cubicBezTo>
                    <a:pt x="2785" y="65"/>
                    <a:pt x="2779" y="142"/>
                    <a:pt x="2779" y="142"/>
                  </a:cubicBezTo>
                  <a:cubicBezTo>
                    <a:pt x="2773" y="106"/>
                    <a:pt x="2780" y="0"/>
                    <a:pt x="2780" y="0"/>
                  </a:cubicBezTo>
                  <a:cubicBezTo>
                    <a:pt x="2774" y="16"/>
                    <a:pt x="2768" y="131"/>
                    <a:pt x="2768" y="131"/>
                  </a:cubicBezTo>
                  <a:cubicBezTo>
                    <a:pt x="2766" y="36"/>
                    <a:pt x="2762" y="32"/>
                    <a:pt x="2762" y="32"/>
                  </a:cubicBezTo>
                  <a:cubicBezTo>
                    <a:pt x="2764" y="43"/>
                    <a:pt x="2761" y="76"/>
                    <a:pt x="2758" y="103"/>
                  </a:cubicBezTo>
                  <a:cubicBezTo>
                    <a:pt x="2757" y="102"/>
                    <a:pt x="2756" y="100"/>
                    <a:pt x="2755" y="99"/>
                  </a:cubicBezTo>
                  <a:cubicBezTo>
                    <a:pt x="2756" y="101"/>
                    <a:pt x="2757" y="103"/>
                    <a:pt x="2758" y="104"/>
                  </a:cubicBezTo>
                  <a:cubicBezTo>
                    <a:pt x="2757" y="112"/>
                    <a:pt x="2756" y="120"/>
                    <a:pt x="2755" y="126"/>
                  </a:cubicBezTo>
                  <a:cubicBezTo>
                    <a:pt x="2755" y="124"/>
                    <a:pt x="2755" y="123"/>
                    <a:pt x="2755" y="122"/>
                  </a:cubicBezTo>
                  <a:cubicBezTo>
                    <a:pt x="2755" y="94"/>
                    <a:pt x="2754" y="48"/>
                    <a:pt x="2754" y="48"/>
                  </a:cubicBezTo>
                  <a:cubicBezTo>
                    <a:pt x="2753" y="55"/>
                    <a:pt x="2750" y="82"/>
                    <a:pt x="2747" y="106"/>
                  </a:cubicBezTo>
                  <a:cubicBezTo>
                    <a:pt x="2746" y="104"/>
                    <a:pt x="2745" y="102"/>
                    <a:pt x="2745" y="100"/>
                  </a:cubicBezTo>
                  <a:cubicBezTo>
                    <a:pt x="2748" y="60"/>
                    <a:pt x="2752" y="9"/>
                    <a:pt x="2752" y="9"/>
                  </a:cubicBezTo>
                  <a:cubicBezTo>
                    <a:pt x="2747" y="23"/>
                    <a:pt x="2740" y="83"/>
                    <a:pt x="2737" y="117"/>
                  </a:cubicBezTo>
                  <a:cubicBezTo>
                    <a:pt x="2736" y="114"/>
                    <a:pt x="2735" y="111"/>
                    <a:pt x="2734" y="108"/>
                  </a:cubicBezTo>
                  <a:cubicBezTo>
                    <a:pt x="2734" y="90"/>
                    <a:pt x="2732" y="72"/>
                    <a:pt x="2732" y="72"/>
                  </a:cubicBezTo>
                  <a:cubicBezTo>
                    <a:pt x="2732" y="76"/>
                    <a:pt x="2732" y="84"/>
                    <a:pt x="2731" y="94"/>
                  </a:cubicBezTo>
                  <a:cubicBezTo>
                    <a:pt x="2730" y="91"/>
                    <a:pt x="2728" y="88"/>
                    <a:pt x="2727" y="84"/>
                  </a:cubicBezTo>
                  <a:cubicBezTo>
                    <a:pt x="2728" y="88"/>
                    <a:pt x="2730" y="92"/>
                    <a:pt x="2730" y="96"/>
                  </a:cubicBezTo>
                  <a:cubicBezTo>
                    <a:pt x="2730" y="99"/>
                    <a:pt x="2730" y="103"/>
                    <a:pt x="2729" y="107"/>
                  </a:cubicBezTo>
                  <a:cubicBezTo>
                    <a:pt x="2729" y="106"/>
                    <a:pt x="2729" y="106"/>
                    <a:pt x="2729" y="105"/>
                  </a:cubicBezTo>
                  <a:cubicBezTo>
                    <a:pt x="2728" y="107"/>
                    <a:pt x="2728" y="112"/>
                    <a:pt x="2728" y="116"/>
                  </a:cubicBezTo>
                  <a:cubicBezTo>
                    <a:pt x="2727" y="121"/>
                    <a:pt x="2727" y="126"/>
                    <a:pt x="2726" y="130"/>
                  </a:cubicBezTo>
                  <a:cubicBezTo>
                    <a:pt x="2726" y="129"/>
                    <a:pt x="2726" y="128"/>
                    <a:pt x="2726" y="127"/>
                  </a:cubicBezTo>
                  <a:cubicBezTo>
                    <a:pt x="2726" y="101"/>
                    <a:pt x="2721" y="63"/>
                    <a:pt x="2720" y="54"/>
                  </a:cubicBezTo>
                  <a:cubicBezTo>
                    <a:pt x="2720" y="61"/>
                    <a:pt x="2719" y="79"/>
                    <a:pt x="2718" y="96"/>
                  </a:cubicBezTo>
                  <a:cubicBezTo>
                    <a:pt x="2717" y="94"/>
                    <a:pt x="2716" y="92"/>
                    <a:pt x="2715" y="90"/>
                  </a:cubicBezTo>
                  <a:cubicBezTo>
                    <a:pt x="2716" y="93"/>
                    <a:pt x="2717" y="95"/>
                    <a:pt x="2718" y="97"/>
                  </a:cubicBezTo>
                  <a:cubicBezTo>
                    <a:pt x="2716" y="118"/>
                    <a:pt x="2714" y="137"/>
                    <a:pt x="2714" y="137"/>
                  </a:cubicBezTo>
                  <a:cubicBezTo>
                    <a:pt x="2713" y="136"/>
                    <a:pt x="2713" y="134"/>
                    <a:pt x="2713" y="133"/>
                  </a:cubicBezTo>
                  <a:cubicBezTo>
                    <a:pt x="2713" y="125"/>
                    <a:pt x="2713" y="118"/>
                    <a:pt x="2712" y="110"/>
                  </a:cubicBezTo>
                  <a:cubicBezTo>
                    <a:pt x="2711" y="76"/>
                    <a:pt x="2710" y="40"/>
                    <a:pt x="2710" y="40"/>
                  </a:cubicBezTo>
                  <a:cubicBezTo>
                    <a:pt x="2710" y="49"/>
                    <a:pt x="2705" y="79"/>
                    <a:pt x="2701" y="104"/>
                  </a:cubicBezTo>
                  <a:cubicBezTo>
                    <a:pt x="2701" y="99"/>
                    <a:pt x="2700" y="95"/>
                    <a:pt x="2699" y="90"/>
                  </a:cubicBezTo>
                  <a:cubicBezTo>
                    <a:pt x="2700" y="67"/>
                    <a:pt x="2701" y="45"/>
                    <a:pt x="2701" y="45"/>
                  </a:cubicBezTo>
                  <a:cubicBezTo>
                    <a:pt x="2701" y="53"/>
                    <a:pt x="2695" y="75"/>
                    <a:pt x="2688" y="96"/>
                  </a:cubicBezTo>
                  <a:cubicBezTo>
                    <a:pt x="2687" y="93"/>
                    <a:pt x="2686" y="89"/>
                    <a:pt x="2684" y="85"/>
                  </a:cubicBezTo>
                  <a:cubicBezTo>
                    <a:pt x="2691" y="51"/>
                    <a:pt x="2699" y="17"/>
                    <a:pt x="2699" y="17"/>
                  </a:cubicBezTo>
                  <a:cubicBezTo>
                    <a:pt x="2694" y="24"/>
                    <a:pt x="2679" y="95"/>
                    <a:pt x="2672" y="130"/>
                  </a:cubicBezTo>
                  <a:cubicBezTo>
                    <a:pt x="2672" y="130"/>
                    <a:pt x="2672" y="130"/>
                    <a:pt x="2672" y="130"/>
                  </a:cubicBezTo>
                  <a:cubicBezTo>
                    <a:pt x="2676" y="100"/>
                    <a:pt x="2673" y="63"/>
                    <a:pt x="2672" y="52"/>
                  </a:cubicBezTo>
                  <a:cubicBezTo>
                    <a:pt x="2674" y="72"/>
                    <a:pt x="2668" y="109"/>
                    <a:pt x="2664" y="128"/>
                  </a:cubicBezTo>
                  <a:cubicBezTo>
                    <a:pt x="2664" y="126"/>
                    <a:pt x="2664" y="123"/>
                    <a:pt x="2663" y="120"/>
                  </a:cubicBezTo>
                  <a:cubicBezTo>
                    <a:pt x="2665" y="99"/>
                    <a:pt x="2667" y="71"/>
                    <a:pt x="2668" y="65"/>
                  </a:cubicBezTo>
                  <a:cubicBezTo>
                    <a:pt x="2667" y="71"/>
                    <a:pt x="2664" y="89"/>
                    <a:pt x="2660" y="105"/>
                  </a:cubicBezTo>
                  <a:cubicBezTo>
                    <a:pt x="2660" y="105"/>
                    <a:pt x="2660" y="105"/>
                    <a:pt x="2660" y="105"/>
                  </a:cubicBezTo>
                  <a:cubicBezTo>
                    <a:pt x="2660" y="105"/>
                    <a:pt x="2660" y="105"/>
                    <a:pt x="2660" y="105"/>
                  </a:cubicBezTo>
                  <a:cubicBezTo>
                    <a:pt x="2656" y="125"/>
                    <a:pt x="2653" y="143"/>
                    <a:pt x="2653" y="143"/>
                  </a:cubicBezTo>
                  <a:cubicBezTo>
                    <a:pt x="2663" y="38"/>
                    <a:pt x="2656" y="25"/>
                    <a:pt x="2656" y="25"/>
                  </a:cubicBezTo>
                  <a:cubicBezTo>
                    <a:pt x="2659" y="42"/>
                    <a:pt x="2656" y="72"/>
                    <a:pt x="2651" y="96"/>
                  </a:cubicBezTo>
                  <a:cubicBezTo>
                    <a:pt x="2650" y="89"/>
                    <a:pt x="2648" y="80"/>
                    <a:pt x="2645" y="73"/>
                  </a:cubicBezTo>
                  <a:cubicBezTo>
                    <a:pt x="2644" y="65"/>
                    <a:pt x="2644" y="60"/>
                    <a:pt x="2644" y="60"/>
                  </a:cubicBezTo>
                  <a:cubicBezTo>
                    <a:pt x="2644" y="63"/>
                    <a:pt x="2644" y="67"/>
                    <a:pt x="2643" y="71"/>
                  </a:cubicBezTo>
                  <a:cubicBezTo>
                    <a:pt x="2642" y="69"/>
                    <a:pt x="2641" y="67"/>
                    <a:pt x="2639" y="65"/>
                  </a:cubicBezTo>
                  <a:cubicBezTo>
                    <a:pt x="2641" y="67"/>
                    <a:pt x="2642" y="70"/>
                    <a:pt x="2643" y="73"/>
                  </a:cubicBezTo>
                  <a:cubicBezTo>
                    <a:pt x="2643" y="82"/>
                    <a:pt x="2642" y="92"/>
                    <a:pt x="2640" y="101"/>
                  </a:cubicBezTo>
                  <a:cubicBezTo>
                    <a:pt x="2640" y="95"/>
                    <a:pt x="2637" y="88"/>
                    <a:pt x="2632" y="83"/>
                  </a:cubicBezTo>
                  <a:cubicBezTo>
                    <a:pt x="2632" y="74"/>
                    <a:pt x="2633" y="68"/>
                    <a:pt x="2633" y="68"/>
                  </a:cubicBezTo>
                  <a:cubicBezTo>
                    <a:pt x="2632" y="72"/>
                    <a:pt x="2631" y="76"/>
                    <a:pt x="2630" y="81"/>
                  </a:cubicBezTo>
                  <a:cubicBezTo>
                    <a:pt x="2630" y="81"/>
                    <a:pt x="2629" y="81"/>
                    <a:pt x="2629" y="80"/>
                  </a:cubicBezTo>
                  <a:cubicBezTo>
                    <a:pt x="2629" y="81"/>
                    <a:pt x="2630" y="81"/>
                    <a:pt x="2630" y="82"/>
                  </a:cubicBezTo>
                  <a:cubicBezTo>
                    <a:pt x="2627" y="101"/>
                    <a:pt x="2626" y="130"/>
                    <a:pt x="2626" y="142"/>
                  </a:cubicBezTo>
                  <a:cubicBezTo>
                    <a:pt x="2626" y="143"/>
                    <a:pt x="2625" y="144"/>
                    <a:pt x="2625" y="144"/>
                  </a:cubicBezTo>
                  <a:cubicBezTo>
                    <a:pt x="2624" y="141"/>
                    <a:pt x="2624" y="136"/>
                    <a:pt x="2624" y="131"/>
                  </a:cubicBezTo>
                  <a:cubicBezTo>
                    <a:pt x="2625" y="121"/>
                    <a:pt x="2627" y="112"/>
                    <a:pt x="2628" y="103"/>
                  </a:cubicBezTo>
                  <a:cubicBezTo>
                    <a:pt x="2627" y="108"/>
                    <a:pt x="2626" y="112"/>
                    <a:pt x="2625" y="117"/>
                  </a:cubicBezTo>
                  <a:cubicBezTo>
                    <a:pt x="2626" y="85"/>
                    <a:pt x="2632" y="45"/>
                    <a:pt x="2632" y="45"/>
                  </a:cubicBezTo>
                  <a:cubicBezTo>
                    <a:pt x="2625" y="60"/>
                    <a:pt x="2620" y="95"/>
                    <a:pt x="2618" y="120"/>
                  </a:cubicBezTo>
                  <a:cubicBezTo>
                    <a:pt x="2618" y="123"/>
                    <a:pt x="2617" y="125"/>
                    <a:pt x="2616" y="127"/>
                  </a:cubicBezTo>
                  <a:cubicBezTo>
                    <a:pt x="2616" y="103"/>
                    <a:pt x="2615" y="70"/>
                    <a:pt x="2615" y="70"/>
                  </a:cubicBezTo>
                  <a:cubicBezTo>
                    <a:pt x="2615" y="72"/>
                    <a:pt x="2615" y="76"/>
                    <a:pt x="2614" y="81"/>
                  </a:cubicBezTo>
                  <a:cubicBezTo>
                    <a:pt x="2613" y="73"/>
                    <a:pt x="2611" y="66"/>
                    <a:pt x="2608" y="60"/>
                  </a:cubicBezTo>
                  <a:cubicBezTo>
                    <a:pt x="2609" y="52"/>
                    <a:pt x="2609" y="46"/>
                    <a:pt x="2609" y="46"/>
                  </a:cubicBezTo>
                  <a:cubicBezTo>
                    <a:pt x="2607" y="51"/>
                    <a:pt x="2605" y="64"/>
                    <a:pt x="2604" y="79"/>
                  </a:cubicBezTo>
                  <a:cubicBezTo>
                    <a:pt x="2603" y="77"/>
                    <a:pt x="2603" y="75"/>
                    <a:pt x="2602" y="74"/>
                  </a:cubicBezTo>
                  <a:cubicBezTo>
                    <a:pt x="2601" y="83"/>
                    <a:pt x="2601" y="92"/>
                    <a:pt x="2601" y="102"/>
                  </a:cubicBezTo>
                  <a:cubicBezTo>
                    <a:pt x="2601" y="108"/>
                    <a:pt x="2600" y="115"/>
                    <a:pt x="2599" y="121"/>
                  </a:cubicBezTo>
                  <a:cubicBezTo>
                    <a:pt x="2599" y="123"/>
                    <a:pt x="2599" y="125"/>
                    <a:pt x="2598" y="127"/>
                  </a:cubicBezTo>
                  <a:cubicBezTo>
                    <a:pt x="2598" y="35"/>
                    <a:pt x="2596" y="34"/>
                    <a:pt x="2596" y="34"/>
                  </a:cubicBezTo>
                  <a:cubicBezTo>
                    <a:pt x="2598" y="49"/>
                    <a:pt x="2594" y="77"/>
                    <a:pt x="2590" y="102"/>
                  </a:cubicBezTo>
                  <a:cubicBezTo>
                    <a:pt x="2589" y="94"/>
                    <a:pt x="2587" y="85"/>
                    <a:pt x="2583" y="76"/>
                  </a:cubicBezTo>
                  <a:cubicBezTo>
                    <a:pt x="2584" y="70"/>
                    <a:pt x="2584" y="66"/>
                    <a:pt x="2584" y="66"/>
                  </a:cubicBezTo>
                  <a:cubicBezTo>
                    <a:pt x="2584" y="68"/>
                    <a:pt x="2583" y="71"/>
                    <a:pt x="2582" y="74"/>
                  </a:cubicBezTo>
                  <a:cubicBezTo>
                    <a:pt x="2582" y="73"/>
                    <a:pt x="2581" y="72"/>
                    <a:pt x="2580" y="71"/>
                  </a:cubicBezTo>
                  <a:cubicBezTo>
                    <a:pt x="2581" y="73"/>
                    <a:pt x="2581" y="74"/>
                    <a:pt x="2582" y="76"/>
                  </a:cubicBezTo>
                  <a:cubicBezTo>
                    <a:pt x="2580" y="83"/>
                    <a:pt x="2578" y="93"/>
                    <a:pt x="2577" y="103"/>
                  </a:cubicBezTo>
                  <a:cubicBezTo>
                    <a:pt x="2576" y="98"/>
                    <a:pt x="2575" y="94"/>
                    <a:pt x="2574" y="89"/>
                  </a:cubicBezTo>
                  <a:cubicBezTo>
                    <a:pt x="2575" y="96"/>
                    <a:pt x="2573" y="104"/>
                    <a:pt x="2571" y="112"/>
                  </a:cubicBezTo>
                  <a:cubicBezTo>
                    <a:pt x="2571" y="92"/>
                    <a:pt x="2570" y="70"/>
                    <a:pt x="2569" y="62"/>
                  </a:cubicBezTo>
                  <a:cubicBezTo>
                    <a:pt x="2569" y="67"/>
                    <a:pt x="2569" y="74"/>
                    <a:pt x="2569" y="82"/>
                  </a:cubicBezTo>
                  <a:cubicBezTo>
                    <a:pt x="2567" y="87"/>
                    <a:pt x="2564" y="94"/>
                    <a:pt x="2562" y="101"/>
                  </a:cubicBezTo>
                  <a:cubicBezTo>
                    <a:pt x="2562" y="91"/>
                    <a:pt x="2562" y="82"/>
                    <a:pt x="2562" y="75"/>
                  </a:cubicBezTo>
                  <a:cubicBezTo>
                    <a:pt x="2561" y="86"/>
                    <a:pt x="2559" y="102"/>
                    <a:pt x="2557" y="116"/>
                  </a:cubicBezTo>
                  <a:cubicBezTo>
                    <a:pt x="2555" y="123"/>
                    <a:pt x="2553" y="130"/>
                    <a:pt x="2551" y="136"/>
                  </a:cubicBezTo>
                  <a:cubicBezTo>
                    <a:pt x="2551" y="118"/>
                    <a:pt x="2554" y="89"/>
                    <a:pt x="2554" y="89"/>
                  </a:cubicBezTo>
                  <a:cubicBezTo>
                    <a:pt x="2553" y="93"/>
                    <a:pt x="2552" y="99"/>
                    <a:pt x="2549" y="106"/>
                  </a:cubicBezTo>
                  <a:cubicBezTo>
                    <a:pt x="2549" y="104"/>
                    <a:pt x="2549" y="101"/>
                    <a:pt x="2548" y="99"/>
                  </a:cubicBezTo>
                  <a:cubicBezTo>
                    <a:pt x="2548" y="96"/>
                    <a:pt x="2548" y="96"/>
                    <a:pt x="2548" y="96"/>
                  </a:cubicBezTo>
                  <a:cubicBezTo>
                    <a:pt x="2547" y="95"/>
                    <a:pt x="2547" y="95"/>
                    <a:pt x="2547" y="95"/>
                  </a:cubicBezTo>
                  <a:cubicBezTo>
                    <a:pt x="2547" y="104"/>
                    <a:pt x="2545" y="113"/>
                    <a:pt x="2543" y="122"/>
                  </a:cubicBezTo>
                  <a:cubicBezTo>
                    <a:pt x="2541" y="127"/>
                    <a:pt x="2540" y="131"/>
                    <a:pt x="2538" y="134"/>
                  </a:cubicBezTo>
                  <a:cubicBezTo>
                    <a:pt x="2538" y="130"/>
                    <a:pt x="2538" y="126"/>
                    <a:pt x="2538" y="122"/>
                  </a:cubicBezTo>
                  <a:cubicBezTo>
                    <a:pt x="2542" y="102"/>
                    <a:pt x="2549" y="76"/>
                    <a:pt x="2549" y="76"/>
                  </a:cubicBezTo>
                  <a:cubicBezTo>
                    <a:pt x="2544" y="82"/>
                    <a:pt x="2539" y="94"/>
                    <a:pt x="2535" y="105"/>
                  </a:cubicBezTo>
                  <a:cubicBezTo>
                    <a:pt x="2535" y="102"/>
                    <a:pt x="2534" y="98"/>
                    <a:pt x="2532" y="95"/>
                  </a:cubicBezTo>
                  <a:cubicBezTo>
                    <a:pt x="2533" y="74"/>
                    <a:pt x="2529" y="62"/>
                    <a:pt x="2529" y="62"/>
                  </a:cubicBezTo>
                  <a:cubicBezTo>
                    <a:pt x="2531" y="69"/>
                    <a:pt x="2531" y="78"/>
                    <a:pt x="2530" y="88"/>
                  </a:cubicBezTo>
                  <a:cubicBezTo>
                    <a:pt x="2527" y="83"/>
                    <a:pt x="2524" y="78"/>
                    <a:pt x="2520" y="73"/>
                  </a:cubicBezTo>
                  <a:cubicBezTo>
                    <a:pt x="2524" y="80"/>
                    <a:pt x="2527" y="92"/>
                    <a:pt x="2528" y="102"/>
                  </a:cubicBezTo>
                  <a:cubicBezTo>
                    <a:pt x="2527" y="108"/>
                    <a:pt x="2526" y="115"/>
                    <a:pt x="2525" y="120"/>
                  </a:cubicBezTo>
                  <a:cubicBezTo>
                    <a:pt x="2524" y="113"/>
                    <a:pt x="2523" y="106"/>
                    <a:pt x="2521" y="100"/>
                  </a:cubicBezTo>
                  <a:cubicBezTo>
                    <a:pt x="2522" y="89"/>
                    <a:pt x="2522" y="82"/>
                    <a:pt x="2522" y="82"/>
                  </a:cubicBezTo>
                  <a:cubicBezTo>
                    <a:pt x="2521" y="98"/>
                    <a:pt x="2521" y="98"/>
                    <a:pt x="2521" y="98"/>
                  </a:cubicBezTo>
                  <a:cubicBezTo>
                    <a:pt x="2520" y="94"/>
                    <a:pt x="2519" y="91"/>
                    <a:pt x="2517" y="88"/>
                  </a:cubicBezTo>
                  <a:cubicBezTo>
                    <a:pt x="2517" y="73"/>
                    <a:pt x="2516" y="60"/>
                    <a:pt x="2516" y="60"/>
                  </a:cubicBezTo>
                  <a:cubicBezTo>
                    <a:pt x="2516" y="72"/>
                    <a:pt x="2513" y="90"/>
                    <a:pt x="2513" y="90"/>
                  </a:cubicBezTo>
                  <a:cubicBezTo>
                    <a:pt x="2511" y="84"/>
                    <a:pt x="2511" y="64"/>
                    <a:pt x="2511" y="64"/>
                  </a:cubicBezTo>
                  <a:cubicBezTo>
                    <a:pt x="2511" y="68"/>
                    <a:pt x="2510" y="83"/>
                    <a:pt x="2508" y="98"/>
                  </a:cubicBezTo>
                  <a:cubicBezTo>
                    <a:pt x="2508" y="96"/>
                    <a:pt x="2507" y="95"/>
                    <a:pt x="2507" y="93"/>
                  </a:cubicBezTo>
                  <a:cubicBezTo>
                    <a:pt x="2506" y="88"/>
                    <a:pt x="2504" y="82"/>
                    <a:pt x="2502" y="76"/>
                  </a:cubicBezTo>
                  <a:cubicBezTo>
                    <a:pt x="2502" y="57"/>
                    <a:pt x="2502" y="42"/>
                    <a:pt x="2502" y="42"/>
                  </a:cubicBezTo>
                  <a:cubicBezTo>
                    <a:pt x="2502" y="49"/>
                    <a:pt x="2502" y="59"/>
                    <a:pt x="2501" y="70"/>
                  </a:cubicBezTo>
                  <a:cubicBezTo>
                    <a:pt x="2498" y="64"/>
                    <a:pt x="2496" y="57"/>
                    <a:pt x="2493" y="51"/>
                  </a:cubicBezTo>
                  <a:cubicBezTo>
                    <a:pt x="2492" y="52"/>
                    <a:pt x="2492" y="54"/>
                    <a:pt x="2492" y="55"/>
                  </a:cubicBezTo>
                  <a:cubicBezTo>
                    <a:pt x="2496" y="65"/>
                    <a:pt x="2498" y="74"/>
                    <a:pt x="2499" y="82"/>
                  </a:cubicBezTo>
                  <a:cubicBezTo>
                    <a:pt x="2499" y="88"/>
                    <a:pt x="2498" y="94"/>
                    <a:pt x="2497" y="100"/>
                  </a:cubicBezTo>
                  <a:cubicBezTo>
                    <a:pt x="2496" y="96"/>
                    <a:pt x="2495" y="92"/>
                    <a:pt x="2494" y="88"/>
                  </a:cubicBezTo>
                  <a:cubicBezTo>
                    <a:pt x="2495" y="78"/>
                    <a:pt x="2496" y="70"/>
                    <a:pt x="2496" y="70"/>
                  </a:cubicBezTo>
                  <a:cubicBezTo>
                    <a:pt x="2495" y="72"/>
                    <a:pt x="2494" y="78"/>
                    <a:pt x="2493" y="85"/>
                  </a:cubicBezTo>
                  <a:cubicBezTo>
                    <a:pt x="2491" y="82"/>
                    <a:pt x="2489" y="79"/>
                    <a:pt x="2487" y="76"/>
                  </a:cubicBezTo>
                  <a:cubicBezTo>
                    <a:pt x="2486" y="71"/>
                    <a:pt x="2486" y="66"/>
                    <a:pt x="2486" y="61"/>
                  </a:cubicBezTo>
                  <a:cubicBezTo>
                    <a:pt x="2485" y="73"/>
                    <a:pt x="2483" y="87"/>
                    <a:pt x="2481" y="101"/>
                  </a:cubicBezTo>
                  <a:cubicBezTo>
                    <a:pt x="2479" y="95"/>
                    <a:pt x="2477" y="90"/>
                    <a:pt x="2475" y="86"/>
                  </a:cubicBezTo>
                  <a:cubicBezTo>
                    <a:pt x="2476" y="73"/>
                    <a:pt x="2476" y="64"/>
                    <a:pt x="2476" y="64"/>
                  </a:cubicBezTo>
                  <a:cubicBezTo>
                    <a:pt x="2476" y="71"/>
                    <a:pt x="2474" y="82"/>
                    <a:pt x="2472" y="95"/>
                  </a:cubicBezTo>
                  <a:cubicBezTo>
                    <a:pt x="2470" y="87"/>
                    <a:pt x="2468" y="79"/>
                    <a:pt x="2464" y="71"/>
                  </a:cubicBezTo>
                  <a:cubicBezTo>
                    <a:pt x="2466" y="49"/>
                    <a:pt x="2467" y="30"/>
                    <a:pt x="2467" y="30"/>
                  </a:cubicBezTo>
                  <a:cubicBezTo>
                    <a:pt x="2465" y="35"/>
                    <a:pt x="2463" y="49"/>
                    <a:pt x="2461" y="65"/>
                  </a:cubicBezTo>
                  <a:cubicBezTo>
                    <a:pt x="2460" y="62"/>
                    <a:pt x="2458" y="59"/>
                    <a:pt x="2456" y="56"/>
                  </a:cubicBezTo>
                  <a:cubicBezTo>
                    <a:pt x="2456" y="63"/>
                    <a:pt x="2458" y="70"/>
                    <a:pt x="2460" y="78"/>
                  </a:cubicBezTo>
                  <a:cubicBezTo>
                    <a:pt x="2459" y="87"/>
                    <a:pt x="2458" y="97"/>
                    <a:pt x="2457" y="106"/>
                  </a:cubicBezTo>
                  <a:cubicBezTo>
                    <a:pt x="2457" y="105"/>
                    <a:pt x="2457" y="104"/>
                    <a:pt x="2456" y="103"/>
                  </a:cubicBezTo>
                  <a:cubicBezTo>
                    <a:pt x="2457" y="104"/>
                    <a:pt x="2457" y="106"/>
                    <a:pt x="2457" y="109"/>
                  </a:cubicBezTo>
                  <a:cubicBezTo>
                    <a:pt x="2456" y="120"/>
                    <a:pt x="2455" y="131"/>
                    <a:pt x="2455" y="138"/>
                  </a:cubicBezTo>
                  <a:cubicBezTo>
                    <a:pt x="2455" y="137"/>
                    <a:pt x="2454" y="135"/>
                    <a:pt x="2454" y="134"/>
                  </a:cubicBezTo>
                  <a:cubicBezTo>
                    <a:pt x="2453" y="99"/>
                    <a:pt x="2448" y="41"/>
                    <a:pt x="2448" y="41"/>
                  </a:cubicBezTo>
                  <a:cubicBezTo>
                    <a:pt x="2449" y="58"/>
                    <a:pt x="2448" y="86"/>
                    <a:pt x="2446" y="108"/>
                  </a:cubicBezTo>
                  <a:cubicBezTo>
                    <a:pt x="2444" y="105"/>
                    <a:pt x="2443" y="102"/>
                    <a:pt x="2441" y="99"/>
                  </a:cubicBezTo>
                  <a:cubicBezTo>
                    <a:pt x="2441" y="86"/>
                    <a:pt x="2441" y="73"/>
                    <a:pt x="2441" y="67"/>
                  </a:cubicBezTo>
                  <a:cubicBezTo>
                    <a:pt x="2441" y="75"/>
                    <a:pt x="2440" y="85"/>
                    <a:pt x="2439" y="94"/>
                  </a:cubicBezTo>
                  <a:cubicBezTo>
                    <a:pt x="2438" y="92"/>
                    <a:pt x="2437" y="91"/>
                    <a:pt x="2436" y="89"/>
                  </a:cubicBezTo>
                  <a:cubicBezTo>
                    <a:pt x="2437" y="91"/>
                    <a:pt x="2438" y="94"/>
                    <a:pt x="2438" y="97"/>
                  </a:cubicBezTo>
                  <a:cubicBezTo>
                    <a:pt x="2437" y="104"/>
                    <a:pt x="2436" y="110"/>
                    <a:pt x="2434" y="116"/>
                  </a:cubicBezTo>
                  <a:cubicBezTo>
                    <a:pt x="2433" y="110"/>
                    <a:pt x="2432" y="105"/>
                    <a:pt x="2430" y="101"/>
                  </a:cubicBezTo>
                  <a:cubicBezTo>
                    <a:pt x="2431" y="91"/>
                    <a:pt x="2432" y="83"/>
                    <a:pt x="2432" y="83"/>
                  </a:cubicBezTo>
                  <a:cubicBezTo>
                    <a:pt x="2432" y="86"/>
                    <a:pt x="2431" y="92"/>
                    <a:pt x="2429" y="98"/>
                  </a:cubicBezTo>
                  <a:cubicBezTo>
                    <a:pt x="2428" y="94"/>
                    <a:pt x="2427" y="91"/>
                    <a:pt x="2426" y="89"/>
                  </a:cubicBezTo>
                  <a:cubicBezTo>
                    <a:pt x="2427" y="74"/>
                    <a:pt x="2428" y="62"/>
                    <a:pt x="2428" y="62"/>
                  </a:cubicBezTo>
                  <a:cubicBezTo>
                    <a:pt x="2427" y="65"/>
                    <a:pt x="2426" y="75"/>
                    <a:pt x="2424" y="87"/>
                  </a:cubicBezTo>
                  <a:cubicBezTo>
                    <a:pt x="2422" y="83"/>
                    <a:pt x="2420" y="81"/>
                    <a:pt x="2417" y="78"/>
                  </a:cubicBezTo>
                  <a:cubicBezTo>
                    <a:pt x="2420" y="81"/>
                    <a:pt x="2422" y="84"/>
                    <a:pt x="2424" y="89"/>
                  </a:cubicBezTo>
                  <a:cubicBezTo>
                    <a:pt x="2423" y="96"/>
                    <a:pt x="2422" y="105"/>
                    <a:pt x="2421" y="113"/>
                  </a:cubicBezTo>
                  <a:cubicBezTo>
                    <a:pt x="2420" y="108"/>
                    <a:pt x="2419" y="104"/>
                    <a:pt x="2417" y="100"/>
                  </a:cubicBezTo>
                  <a:cubicBezTo>
                    <a:pt x="2416" y="86"/>
                    <a:pt x="2414" y="74"/>
                    <a:pt x="2413" y="68"/>
                  </a:cubicBezTo>
                  <a:cubicBezTo>
                    <a:pt x="2413" y="71"/>
                    <a:pt x="2414" y="76"/>
                    <a:pt x="2413" y="86"/>
                  </a:cubicBezTo>
                  <a:cubicBezTo>
                    <a:pt x="2413" y="87"/>
                    <a:pt x="2413" y="88"/>
                    <a:pt x="2413" y="90"/>
                  </a:cubicBezTo>
                  <a:cubicBezTo>
                    <a:pt x="2412" y="87"/>
                    <a:pt x="2410" y="84"/>
                    <a:pt x="2408" y="81"/>
                  </a:cubicBezTo>
                  <a:cubicBezTo>
                    <a:pt x="2411" y="85"/>
                    <a:pt x="2412" y="91"/>
                    <a:pt x="2412" y="96"/>
                  </a:cubicBezTo>
                  <a:cubicBezTo>
                    <a:pt x="2411" y="105"/>
                    <a:pt x="2409" y="115"/>
                    <a:pt x="2407" y="124"/>
                  </a:cubicBezTo>
                  <a:cubicBezTo>
                    <a:pt x="2407" y="113"/>
                    <a:pt x="2406" y="102"/>
                    <a:pt x="2404" y="91"/>
                  </a:cubicBezTo>
                  <a:cubicBezTo>
                    <a:pt x="2404" y="77"/>
                    <a:pt x="2404" y="77"/>
                    <a:pt x="2404" y="77"/>
                  </a:cubicBezTo>
                  <a:cubicBezTo>
                    <a:pt x="2407" y="35"/>
                    <a:pt x="2400" y="19"/>
                    <a:pt x="2400" y="19"/>
                  </a:cubicBezTo>
                  <a:cubicBezTo>
                    <a:pt x="2400" y="19"/>
                    <a:pt x="2403" y="31"/>
                    <a:pt x="2402" y="54"/>
                  </a:cubicBezTo>
                  <a:cubicBezTo>
                    <a:pt x="2401" y="59"/>
                    <a:pt x="2401" y="68"/>
                    <a:pt x="2400" y="78"/>
                  </a:cubicBezTo>
                  <a:cubicBezTo>
                    <a:pt x="2397" y="72"/>
                    <a:pt x="2394" y="66"/>
                    <a:pt x="2390" y="60"/>
                  </a:cubicBezTo>
                  <a:cubicBezTo>
                    <a:pt x="2390" y="61"/>
                    <a:pt x="2390" y="61"/>
                    <a:pt x="2390" y="61"/>
                  </a:cubicBezTo>
                  <a:cubicBezTo>
                    <a:pt x="2390" y="62"/>
                    <a:pt x="2390" y="63"/>
                    <a:pt x="2390" y="64"/>
                  </a:cubicBezTo>
                  <a:cubicBezTo>
                    <a:pt x="2388" y="44"/>
                    <a:pt x="2381" y="40"/>
                    <a:pt x="2381" y="40"/>
                  </a:cubicBezTo>
                  <a:cubicBezTo>
                    <a:pt x="2381" y="40"/>
                    <a:pt x="2387" y="44"/>
                    <a:pt x="2387" y="70"/>
                  </a:cubicBezTo>
                  <a:cubicBezTo>
                    <a:pt x="2387" y="76"/>
                    <a:pt x="2386" y="85"/>
                    <a:pt x="2384" y="94"/>
                  </a:cubicBezTo>
                  <a:cubicBezTo>
                    <a:pt x="2382" y="90"/>
                    <a:pt x="2379" y="86"/>
                    <a:pt x="2376" y="83"/>
                  </a:cubicBezTo>
                  <a:cubicBezTo>
                    <a:pt x="2379" y="87"/>
                    <a:pt x="2382" y="92"/>
                    <a:pt x="2384" y="97"/>
                  </a:cubicBezTo>
                  <a:cubicBezTo>
                    <a:pt x="2383" y="100"/>
                    <a:pt x="2383" y="103"/>
                    <a:pt x="2382" y="106"/>
                  </a:cubicBezTo>
                  <a:cubicBezTo>
                    <a:pt x="2381" y="104"/>
                    <a:pt x="2381" y="102"/>
                    <a:pt x="2380" y="100"/>
                  </a:cubicBezTo>
                  <a:cubicBezTo>
                    <a:pt x="2381" y="102"/>
                    <a:pt x="2381" y="105"/>
                    <a:pt x="2382" y="108"/>
                  </a:cubicBezTo>
                  <a:cubicBezTo>
                    <a:pt x="2381" y="111"/>
                    <a:pt x="2380" y="114"/>
                    <a:pt x="2379" y="117"/>
                  </a:cubicBezTo>
                  <a:cubicBezTo>
                    <a:pt x="2378" y="113"/>
                    <a:pt x="2376" y="108"/>
                    <a:pt x="2374" y="104"/>
                  </a:cubicBezTo>
                  <a:cubicBezTo>
                    <a:pt x="2375" y="87"/>
                    <a:pt x="2376" y="71"/>
                    <a:pt x="2376" y="71"/>
                  </a:cubicBezTo>
                  <a:cubicBezTo>
                    <a:pt x="2375" y="73"/>
                    <a:pt x="2373" y="84"/>
                    <a:pt x="2371" y="97"/>
                  </a:cubicBezTo>
                  <a:cubicBezTo>
                    <a:pt x="2370" y="95"/>
                    <a:pt x="2369" y="93"/>
                    <a:pt x="2368" y="92"/>
                  </a:cubicBezTo>
                  <a:cubicBezTo>
                    <a:pt x="2369" y="81"/>
                    <a:pt x="2370" y="72"/>
                    <a:pt x="2371" y="66"/>
                  </a:cubicBezTo>
                  <a:cubicBezTo>
                    <a:pt x="2370" y="73"/>
                    <a:pt x="2369" y="81"/>
                    <a:pt x="2367" y="90"/>
                  </a:cubicBezTo>
                  <a:cubicBezTo>
                    <a:pt x="2366" y="88"/>
                    <a:pt x="2364" y="86"/>
                    <a:pt x="2362" y="83"/>
                  </a:cubicBezTo>
                  <a:cubicBezTo>
                    <a:pt x="2366" y="26"/>
                    <a:pt x="2364" y="12"/>
                    <a:pt x="2364" y="12"/>
                  </a:cubicBezTo>
                  <a:cubicBezTo>
                    <a:pt x="2364" y="12"/>
                    <a:pt x="2364" y="18"/>
                    <a:pt x="2361" y="56"/>
                  </a:cubicBezTo>
                  <a:cubicBezTo>
                    <a:pt x="2360" y="64"/>
                    <a:pt x="2359" y="71"/>
                    <a:pt x="2358" y="78"/>
                  </a:cubicBezTo>
                  <a:cubicBezTo>
                    <a:pt x="2356" y="76"/>
                    <a:pt x="2353" y="73"/>
                    <a:pt x="2351" y="71"/>
                  </a:cubicBezTo>
                  <a:cubicBezTo>
                    <a:pt x="2352" y="48"/>
                    <a:pt x="2353" y="31"/>
                    <a:pt x="2353" y="31"/>
                  </a:cubicBezTo>
                  <a:cubicBezTo>
                    <a:pt x="2351" y="37"/>
                    <a:pt x="2349" y="52"/>
                    <a:pt x="2348" y="68"/>
                  </a:cubicBezTo>
                  <a:cubicBezTo>
                    <a:pt x="2346" y="66"/>
                    <a:pt x="2344" y="65"/>
                    <a:pt x="2342" y="63"/>
                  </a:cubicBezTo>
                  <a:cubicBezTo>
                    <a:pt x="2344" y="65"/>
                    <a:pt x="2346" y="67"/>
                    <a:pt x="2348" y="69"/>
                  </a:cubicBezTo>
                  <a:cubicBezTo>
                    <a:pt x="2347" y="82"/>
                    <a:pt x="2347" y="96"/>
                    <a:pt x="2346" y="109"/>
                  </a:cubicBezTo>
                  <a:cubicBezTo>
                    <a:pt x="2345" y="104"/>
                    <a:pt x="2343" y="99"/>
                    <a:pt x="2342" y="96"/>
                  </a:cubicBezTo>
                  <a:cubicBezTo>
                    <a:pt x="2343" y="104"/>
                    <a:pt x="2344" y="112"/>
                    <a:pt x="2346" y="120"/>
                  </a:cubicBezTo>
                  <a:cubicBezTo>
                    <a:pt x="2346" y="123"/>
                    <a:pt x="2346" y="126"/>
                    <a:pt x="2346" y="128"/>
                  </a:cubicBezTo>
                  <a:cubicBezTo>
                    <a:pt x="2345" y="125"/>
                    <a:pt x="2343" y="122"/>
                    <a:pt x="2342" y="118"/>
                  </a:cubicBezTo>
                  <a:cubicBezTo>
                    <a:pt x="2337" y="80"/>
                    <a:pt x="2330" y="28"/>
                    <a:pt x="2330" y="28"/>
                  </a:cubicBezTo>
                  <a:cubicBezTo>
                    <a:pt x="2330" y="39"/>
                    <a:pt x="2328" y="72"/>
                    <a:pt x="2326" y="100"/>
                  </a:cubicBezTo>
                  <a:cubicBezTo>
                    <a:pt x="2326" y="98"/>
                    <a:pt x="2325" y="97"/>
                    <a:pt x="2324" y="96"/>
                  </a:cubicBezTo>
                  <a:cubicBezTo>
                    <a:pt x="2325" y="97"/>
                    <a:pt x="2326" y="99"/>
                    <a:pt x="2326" y="100"/>
                  </a:cubicBezTo>
                  <a:cubicBezTo>
                    <a:pt x="2326" y="110"/>
                    <a:pt x="2325" y="120"/>
                    <a:pt x="2324" y="128"/>
                  </a:cubicBezTo>
                  <a:cubicBezTo>
                    <a:pt x="2324" y="128"/>
                    <a:pt x="2324" y="127"/>
                    <a:pt x="2324" y="127"/>
                  </a:cubicBezTo>
                  <a:cubicBezTo>
                    <a:pt x="2324" y="109"/>
                    <a:pt x="2322" y="87"/>
                    <a:pt x="2321" y="71"/>
                  </a:cubicBezTo>
                  <a:cubicBezTo>
                    <a:pt x="2322" y="68"/>
                    <a:pt x="2323" y="66"/>
                    <a:pt x="2324" y="64"/>
                  </a:cubicBezTo>
                  <a:cubicBezTo>
                    <a:pt x="2323" y="65"/>
                    <a:pt x="2322" y="67"/>
                    <a:pt x="2320" y="69"/>
                  </a:cubicBezTo>
                  <a:cubicBezTo>
                    <a:pt x="2320" y="61"/>
                    <a:pt x="2319" y="55"/>
                    <a:pt x="2319" y="53"/>
                  </a:cubicBezTo>
                  <a:cubicBezTo>
                    <a:pt x="2319" y="52"/>
                    <a:pt x="2320" y="52"/>
                    <a:pt x="2320" y="51"/>
                  </a:cubicBezTo>
                  <a:cubicBezTo>
                    <a:pt x="2320" y="51"/>
                    <a:pt x="2319" y="52"/>
                    <a:pt x="2319" y="52"/>
                  </a:cubicBezTo>
                  <a:cubicBezTo>
                    <a:pt x="2319" y="52"/>
                    <a:pt x="2319" y="52"/>
                    <a:pt x="2319" y="52"/>
                  </a:cubicBezTo>
                  <a:cubicBezTo>
                    <a:pt x="2319" y="52"/>
                    <a:pt x="2319" y="52"/>
                    <a:pt x="2319" y="52"/>
                  </a:cubicBezTo>
                  <a:cubicBezTo>
                    <a:pt x="2317" y="54"/>
                    <a:pt x="2315" y="56"/>
                    <a:pt x="2313" y="57"/>
                  </a:cubicBezTo>
                  <a:cubicBezTo>
                    <a:pt x="2314" y="54"/>
                    <a:pt x="2314" y="52"/>
                    <a:pt x="2314" y="50"/>
                  </a:cubicBezTo>
                  <a:cubicBezTo>
                    <a:pt x="2318" y="46"/>
                    <a:pt x="2321" y="42"/>
                    <a:pt x="2325" y="38"/>
                  </a:cubicBezTo>
                  <a:cubicBezTo>
                    <a:pt x="2321" y="41"/>
                    <a:pt x="2318" y="44"/>
                    <a:pt x="2315" y="47"/>
                  </a:cubicBezTo>
                  <a:cubicBezTo>
                    <a:pt x="2315" y="43"/>
                    <a:pt x="2316" y="40"/>
                    <a:pt x="2316" y="40"/>
                  </a:cubicBezTo>
                  <a:cubicBezTo>
                    <a:pt x="2315" y="43"/>
                    <a:pt x="2313" y="46"/>
                    <a:pt x="2312" y="50"/>
                  </a:cubicBezTo>
                  <a:cubicBezTo>
                    <a:pt x="2305" y="58"/>
                    <a:pt x="2300" y="66"/>
                    <a:pt x="2296" y="75"/>
                  </a:cubicBezTo>
                  <a:cubicBezTo>
                    <a:pt x="2295" y="70"/>
                    <a:pt x="2295" y="66"/>
                    <a:pt x="2295" y="63"/>
                  </a:cubicBezTo>
                  <a:cubicBezTo>
                    <a:pt x="2298" y="57"/>
                    <a:pt x="2301" y="50"/>
                    <a:pt x="2305" y="42"/>
                  </a:cubicBezTo>
                  <a:cubicBezTo>
                    <a:pt x="2296" y="52"/>
                    <a:pt x="2290" y="61"/>
                    <a:pt x="2286" y="71"/>
                  </a:cubicBezTo>
                  <a:cubicBezTo>
                    <a:pt x="2285" y="70"/>
                    <a:pt x="2284" y="70"/>
                    <a:pt x="2284" y="69"/>
                  </a:cubicBezTo>
                  <a:cubicBezTo>
                    <a:pt x="2284" y="68"/>
                    <a:pt x="2284" y="67"/>
                    <a:pt x="2283" y="65"/>
                  </a:cubicBezTo>
                  <a:cubicBezTo>
                    <a:pt x="2290" y="53"/>
                    <a:pt x="2298" y="41"/>
                    <a:pt x="2309" y="25"/>
                  </a:cubicBezTo>
                  <a:cubicBezTo>
                    <a:pt x="2298" y="40"/>
                    <a:pt x="2290" y="51"/>
                    <a:pt x="2283" y="63"/>
                  </a:cubicBezTo>
                  <a:cubicBezTo>
                    <a:pt x="2281" y="45"/>
                    <a:pt x="2279" y="30"/>
                    <a:pt x="2279" y="30"/>
                  </a:cubicBezTo>
                  <a:cubicBezTo>
                    <a:pt x="2280" y="35"/>
                    <a:pt x="2280" y="49"/>
                    <a:pt x="2280" y="65"/>
                  </a:cubicBezTo>
                  <a:cubicBezTo>
                    <a:pt x="2280" y="65"/>
                    <a:pt x="2279" y="65"/>
                    <a:pt x="2279" y="65"/>
                  </a:cubicBezTo>
                  <a:cubicBezTo>
                    <a:pt x="2279" y="65"/>
                    <a:pt x="2280" y="65"/>
                    <a:pt x="2280" y="65"/>
                  </a:cubicBezTo>
                  <a:cubicBezTo>
                    <a:pt x="2280" y="67"/>
                    <a:pt x="2280" y="69"/>
                    <a:pt x="2279" y="71"/>
                  </a:cubicBezTo>
                  <a:cubicBezTo>
                    <a:pt x="2278" y="74"/>
                    <a:pt x="2277" y="78"/>
                    <a:pt x="2276" y="81"/>
                  </a:cubicBezTo>
                  <a:cubicBezTo>
                    <a:pt x="2277" y="78"/>
                    <a:pt x="2278" y="76"/>
                    <a:pt x="2279" y="73"/>
                  </a:cubicBezTo>
                  <a:cubicBezTo>
                    <a:pt x="2279" y="79"/>
                    <a:pt x="2279" y="85"/>
                    <a:pt x="2279" y="91"/>
                  </a:cubicBezTo>
                  <a:cubicBezTo>
                    <a:pt x="2278" y="93"/>
                    <a:pt x="2278" y="95"/>
                    <a:pt x="2278" y="97"/>
                  </a:cubicBezTo>
                  <a:cubicBezTo>
                    <a:pt x="2277" y="96"/>
                    <a:pt x="2276" y="95"/>
                    <a:pt x="2276" y="94"/>
                  </a:cubicBezTo>
                  <a:cubicBezTo>
                    <a:pt x="2275" y="91"/>
                    <a:pt x="2275" y="88"/>
                    <a:pt x="2275" y="85"/>
                  </a:cubicBezTo>
                  <a:cubicBezTo>
                    <a:pt x="2275" y="83"/>
                    <a:pt x="2276" y="82"/>
                    <a:pt x="2276" y="81"/>
                  </a:cubicBezTo>
                  <a:cubicBezTo>
                    <a:pt x="2276" y="82"/>
                    <a:pt x="2275" y="83"/>
                    <a:pt x="2275" y="84"/>
                  </a:cubicBezTo>
                  <a:cubicBezTo>
                    <a:pt x="2274" y="72"/>
                    <a:pt x="2273" y="62"/>
                    <a:pt x="2273" y="55"/>
                  </a:cubicBezTo>
                  <a:cubicBezTo>
                    <a:pt x="2274" y="54"/>
                    <a:pt x="2275" y="53"/>
                    <a:pt x="2277" y="52"/>
                  </a:cubicBezTo>
                  <a:cubicBezTo>
                    <a:pt x="2275" y="53"/>
                    <a:pt x="2274" y="54"/>
                    <a:pt x="2273" y="54"/>
                  </a:cubicBezTo>
                  <a:cubicBezTo>
                    <a:pt x="2273" y="49"/>
                    <a:pt x="2272" y="46"/>
                    <a:pt x="2272" y="46"/>
                  </a:cubicBezTo>
                  <a:cubicBezTo>
                    <a:pt x="2272" y="48"/>
                    <a:pt x="2272" y="51"/>
                    <a:pt x="2272" y="55"/>
                  </a:cubicBezTo>
                  <a:cubicBezTo>
                    <a:pt x="2269" y="57"/>
                    <a:pt x="2266" y="59"/>
                    <a:pt x="2263" y="62"/>
                  </a:cubicBezTo>
                  <a:cubicBezTo>
                    <a:pt x="2263" y="58"/>
                    <a:pt x="2263" y="54"/>
                    <a:pt x="2263" y="50"/>
                  </a:cubicBezTo>
                  <a:cubicBezTo>
                    <a:pt x="2267" y="45"/>
                    <a:pt x="2272" y="40"/>
                    <a:pt x="2277" y="34"/>
                  </a:cubicBezTo>
                  <a:cubicBezTo>
                    <a:pt x="2272" y="39"/>
                    <a:pt x="2267" y="44"/>
                    <a:pt x="2263" y="48"/>
                  </a:cubicBezTo>
                  <a:cubicBezTo>
                    <a:pt x="2265" y="21"/>
                    <a:pt x="2266" y="0"/>
                    <a:pt x="2266" y="0"/>
                  </a:cubicBezTo>
                  <a:cubicBezTo>
                    <a:pt x="2262" y="10"/>
                    <a:pt x="2260" y="35"/>
                    <a:pt x="2259" y="53"/>
                  </a:cubicBezTo>
                  <a:cubicBezTo>
                    <a:pt x="2258" y="54"/>
                    <a:pt x="2257" y="55"/>
                    <a:pt x="2257" y="56"/>
                  </a:cubicBezTo>
                  <a:cubicBezTo>
                    <a:pt x="2255" y="44"/>
                    <a:pt x="2252" y="33"/>
                    <a:pt x="2252" y="33"/>
                  </a:cubicBezTo>
                  <a:cubicBezTo>
                    <a:pt x="2253" y="39"/>
                    <a:pt x="2253" y="49"/>
                    <a:pt x="2252" y="62"/>
                  </a:cubicBezTo>
                  <a:cubicBezTo>
                    <a:pt x="2250" y="63"/>
                    <a:pt x="2249" y="65"/>
                    <a:pt x="2248" y="67"/>
                  </a:cubicBezTo>
                  <a:cubicBezTo>
                    <a:pt x="2247" y="65"/>
                    <a:pt x="2246" y="63"/>
                    <a:pt x="2245" y="62"/>
                  </a:cubicBezTo>
                  <a:cubicBezTo>
                    <a:pt x="2245" y="63"/>
                    <a:pt x="2246" y="65"/>
                    <a:pt x="2247" y="68"/>
                  </a:cubicBezTo>
                  <a:cubicBezTo>
                    <a:pt x="2244" y="72"/>
                    <a:pt x="2242" y="75"/>
                    <a:pt x="2241" y="78"/>
                  </a:cubicBezTo>
                  <a:cubicBezTo>
                    <a:pt x="2240" y="61"/>
                    <a:pt x="2240" y="48"/>
                    <a:pt x="2240" y="48"/>
                  </a:cubicBezTo>
                  <a:cubicBezTo>
                    <a:pt x="2239" y="52"/>
                    <a:pt x="2238" y="65"/>
                    <a:pt x="2236" y="80"/>
                  </a:cubicBezTo>
                  <a:cubicBezTo>
                    <a:pt x="2235" y="82"/>
                    <a:pt x="2235" y="85"/>
                    <a:pt x="2234" y="87"/>
                  </a:cubicBezTo>
                  <a:cubicBezTo>
                    <a:pt x="2233" y="86"/>
                    <a:pt x="2233" y="86"/>
                    <a:pt x="2232" y="85"/>
                  </a:cubicBezTo>
                  <a:cubicBezTo>
                    <a:pt x="2235" y="48"/>
                    <a:pt x="2238" y="9"/>
                    <a:pt x="2238" y="9"/>
                  </a:cubicBezTo>
                  <a:cubicBezTo>
                    <a:pt x="2234" y="20"/>
                    <a:pt x="2230" y="57"/>
                    <a:pt x="2226" y="89"/>
                  </a:cubicBezTo>
                  <a:cubicBezTo>
                    <a:pt x="2225" y="91"/>
                    <a:pt x="2224" y="92"/>
                    <a:pt x="2224" y="93"/>
                  </a:cubicBezTo>
                  <a:cubicBezTo>
                    <a:pt x="2223" y="92"/>
                    <a:pt x="2222" y="90"/>
                    <a:pt x="2221" y="89"/>
                  </a:cubicBezTo>
                  <a:cubicBezTo>
                    <a:pt x="2224" y="72"/>
                    <a:pt x="2227" y="55"/>
                    <a:pt x="2227" y="37"/>
                  </a:cubicBezTo>
                  <a:cubicBezTo>
                    <a:pt x="2227" y="34"/>
                    <a:pt x="2227" y="30"/>
                    <a:pt x="2227" y="26"/>
                  </a:cubicBezTo>
                  <a:cubicBezTo>
                    <a:pt x="2220" y="45"/>
                    <a:pt x="2219" y="66"/>
                    <a:pt x="2215" y="86"/>
                  </a:cubicBezTo>
                  <a:cubicBezTo>
                    <a:pt x="2214" y="85"/>
                    <a:pt x="2214" y="84"/>
                    <a:pt x="2214" y="84"/>
                  </a:cubicBezTo>
                  <a:cubicBezTo>
                    <a:pt x="2214" y="84"/>
                    <a:pt x="2214" y="85"/>
                    <a:pt x="2215" y="86"/>
                  </a:cubicBezTo>
                  <a:cubicBezTo>
                    <a:pt x="2214" y="88"/>
                    <a:pt x="2214" y="90"/>
                    <a:pt x="2214" y="92"/>
                  </a:cubicBezTo>
                  <a:cubicBezTo>
                    <a:pt x="2213" y="94"/>
                    <a:pt x="2213" y="96"/>
                    <a:pt x="2212" y="98"/>
                  </a:cubicBezTo>
                  <a:cubicBezTo>
                    <a:pt x="2212" y="97"/>
                    <a:pt x="2211" y="96"/>
                    <a:pt x="2210" y="95"/>
                  </a:cubicBezTo>
                  <a:cubicBezTo>
                    <a:pt x="2210" y="86"/>
                    <a:pt x="2209" y="78"/>
                    <a:pt x="2208" y="72"/>
                  </a:cubicBezTo>
                  <a:cubicBezTo>
                    <a:pt x="2211" y="67"/>
                    <a:pt x="2215" y="63"/>
                    <a:pt x="2219" y="59"/>
                  </a:cubicBezTo>
                  <a:cubicBezTo>
                    <a:pt x="2215" y="62"/>
                    <a:pt x="2211" y="66"/>
                    <a:pt x="2208" y="70"/>
                  </a:cubicBezTo>
                  <a:cubicBezTo>
                    <a:pt x="2207" y="64"/>
                    <a:pt x="2207" y="60"/>
                    <a:pt x="2206" y="57"/>
                  </a:cubicBezTo>
                  <a:cubicBezTo>
                    <a:pt x="2207" y="54"/>
                    <a:pt x="2209" y="52"/>
                    <a:pt x="2210" y="50"/>
                  </a:cubicBezTo>
                  <a:cubicBezTo>
                    <a:pt x="2209" y="51"/>
                    <a:pt x="2207" y="53"/>
                    <a:pt x="2206" y="54"/>
                  </a:cubicBezTo>
                  <a:cubicBezTo>
                    <a:pt x="2206" y="53"/>
                    <a:pt x="2206" y="52"/>
                    <a:pt x="2206" y="52"/>
                  </a:cubicBezTo>
                  <a:cubicBezTo>
                    <a:pt x="2206" y="53"/>
                    <a:pt x="2206" y="54"/>
                    <a:pt x="2206" y="54"/>
                  </a:cubicBezTo>
                  <a:cubicBezTo>
                    <a:pt x="2204" y="56"/>
                    <a:pt x="2202" y="58"/>
                    <a:pt x="2200" y="60"/>
                  </a:cubicBezTo>
                  <a:cubicBezTo>
                    <a:pt x="2199" y="54"/>
                    <a:pt x="2198" y="48"/>
                    <a:pt x="2197" y="44"/>
                  </a:cubicBezTo>
                  <a:cubicBezTo>
                    <a:pt x="2198" y="49"/>
                    <a:pt x="2197" y="56"/>
                    <a:pt x="2196" y="64"/>
                  </a:cubicBezTo>
                  <a:cubicBezTo>
                    <a:pt x="2195" y="66"/>
                    <a:pt x="2194" y="68"/>
                    <a:pt x="2193" y="69"/>
                  </a:cubicBezTo>
                  <a:cubicBezTo>
                    <a:pt x="2191" y="67"/>
                    <a:pt x="2190" y="66"/>
                    <a:pt x="2188" y="64"/>
                  </a:cubicBezTo>
                  <a:cubicBezTo>
                    <a:pt x="2190" y="66"/>
                    <a:pt x="2191" y="67"/>
                    <a:pt x="2193" y="69"/>
                  </a:cubicBezTo>
                  <a:cubicBezTo>
                    <a:pt x="2191" y="71"/>
                    <a:pt x="2190" y="73"/>
                    <a:pt x="2189" y="75"/>
                  </a:cubicBezTo>
                  <a:cubicBezTo>
                    <a:pt x="2189" y="75"/>
                    <a:pt x="2189" y="75"/>
                    <a:pt x="2189" y="75"/>
                  </a:cubicBezTo>
                  <a:cubicBezTo>
                    <a:pt x="2189" y="75"/>
                    <a:pt x="2189" y="75"/>
                    <a:pt x="2189" y="75"/>
                  </a:cubicBezTo>
                  <a:cubicBezTo>
                    <a:pt x="2188" y="76"/>
                    <a:pt x="2187" y="77"/>
                    <a:pt x="2186" y="79"/>
                  </a:cubicBezTo>
                  <a:cubicBezTo>
                    <a:pt x="2186" y="79"/>
                    <a:pt x="2186" y="79"/>
                    <a:pt x="2186" y="79"/>
                  </a:cubicBezTo>
                  <a:cubicBezTo>
                    <a:pt x="2187" y="60"/>
                    <a:pt x="2187" y="45"/>
                    <a:pt x="2187" y="45"/>
                  </a:cubicBezTo>
                  <a:cubicBezTo>
                    <a:pt x="2187" y="50"/>
                    <a:pt x="2185" y="61"/>
                    <a:pt x="2182" y="73"/>
                  </a:cubicBezTo>
                  <a:cubicBezTo>
                    <a:pt x="2181" y="73"/>
                    <a:pt x="2181" y="73"/>
                    <a:pt x="2180" y="72"/>
                  </a:cubicBezTo>
                  <a:cubicBezTo>
                    <a:pt x="2181" y="70"/>
                    <a:pt x="2181" y="68"/>
                    <a:pt x="2181" y="66"/>
                  </a:cubicBezTo>
                  <a:cubicBezTo>
                    <a:pt x="2181" y="65"/>
                    <a:pt x="2181" y="65"/>
                    <a:pt x="2182" y="65"/>
                  </a:cubicBezTo>
                  <a:cubicBezTo>
                    <a:pt x="2181" y="65"/>
                    <a:pt x="2181" y="65"/>
                    <a:pt x="2181" y="66"/>
                  </a:cubicBezTo>
                  <a:cubicBezTo>
                    <a:pt x="2181" y="64"/>
                    <a:pt x="2181" y="63"/>
                    <a:pt x="2181" y="61"/>
                  </a:cubicBezTo>
                  <a:cubicBezTo>
                    <a:pt x="2181" y="55"/>
                    <a:pt x="2181" y="49"/>
                    <a:pt x="2180" y="42"/>
                  </a:cubicBezTo>
                  <a:cubicBezTo>
                    <a:pt x="2183" y="27"/>
                    <a:pt x="2185" y="17"/>
                    <a:pt x="2185" y="17"/>
                  </a:cubicBezTo>
                  <a:cubicBezTo>
                    <a:pt x="2182" y="22"/>
                    <a:pt x="2175" y="49"/>
                    <a:pt x="2169" y="78"/>
                  </a:cubicBezTo>
                  <a:cubicBezTo>
                    <a:pt x="2169" y="78"/>
                    <a:pt x="2169" y="78"/>
                    <a:pt x="2168" y="79"/>
                  </a:cubicBezTo>
                  <a:cubicBezTo>
                    <a:pt x="2167" y="76"/>
                    <a:pt x="2164" y="72"/>
                    <a:pt x="2162" y="69"/>
                  </a:cubicBezTo>
                  <a:cubicBezTo>
                    <a:pt x="2163" y="67"/>
                    <a:pt x="2165" y="66"/>
                    <a:pt x="2167" y="64"/>
                  </a:cubicBezTo>
                  <a:cubicBezTo>
                    <a:pt x="2165" y="66"/>
                    <a:pt x="2163" y="67"/>
                    <a:pt x="2162" y="69"/>
                  </a:cubicBezTo>
                  <a:cubicBezTo>
                    <a:pt x="2161" y="68"/>
                    <a:pt x="2160" y="67"/>
                    <a:pt x="2159" y="66"/>
                  </a:cubicBezTo>
                  <a:cubicBezTo>
                    <a:pt x="2159" y="60"/>
                    <a:pt x="2158" y="55"/>
                    <a:pt x="2158" y="52"/>
                  </a:cubicBezTo>
                  <a:cubicBezTo>
                    <a:pt x="2158" y="56"/>
                    <a:pt x="2158" y="60"/>
                    <a:pt x="2158" y="64"/>
                  </a:cubicBezTo>
                  <a:cubicBezTo>
                    <a:pt x="2154" y="60"/>
                    <a:pt x="2150" y="55"/>
                    <a:pt x="2145" y="50"/>
                  </a:cubicBezTo>
                  <a:cubicBezTo>
                    <a:pt x="2148" y="55"/>
                    <a:pt x="2151" y="60"/>
                    <a:pt x="2154" y="65"/>
                  </a:cubicBezTo>
                  <a:cubicBezTo>
                    <a:pt x="2153" y="68"/>
                    <a:pt x="2153" y="71"/>
                    <a:pt x="2152" y="76"/>
                  </a:cubicBezTo>
                  <a:cubicBezTo>
                    <a:pt x="2150" y="74"/>
                    <a:pt x="2148" y="71"/>
                    <a:pt x="2145" y="68"/>
                  </a:cubicBezTo>
                  <a:cubicBezTo>
                    <a:pt x="2145" y="54"/>
                    <a:pt x="2144" y="41"/>
                    <a:pt x="2143" y="33"/>
                  </a:cubicBezTo>
                  <a:cubicBezTo>
                    <a:pt x="2144" y="42"/>
                    <a:pt x="2143" y="53"/>
                    <a:pt x="2142" y="65"/>
                  </a:cubicBezTo>
                  <a:cubicBezTo>
                    <a:pt x="2140" y="63"/>
                    <a:pt x="2138" y="61"/>
                    <a:pt x="2136" y="59"/>
                  </a:cubicBezTo>
                  <a:cubicBezTo>
                    <a:pt x="2138" y="61"/>
                    <a:pt x="2140" y="63"/>
                    <a:pt x="2142" y="65"/>
                  </a:cubicBezTo>
                  <a:cubicBezTo>
                    <a:pt x="2141" y="72"/>
                    <a:pt x="2140" y="80"/>
                    <a:pt x="2139" y="87"/>
                  </a:cubicBezTo>
                  <a:cubicBezTo>
                    <a:pt x="2139" y="87"/>
                    <a:pt x="2139" y="87"/>
                    <a:pt x="2139" y="87"/>
                  </a:cubicBezTo>
                  <a:cubicBezTo>
                    <a:pt x="2138" y="85"/>
                    <a:pt x="2138" y="84"/>
                    <a:pt x="2137" y="83"/>
                  </a:cubicBezTo>
                  <a:cubicBezTo>
                    <a:pt x="2138" y="82"/>
                    <a:pt x="2138" y="82"/>
                    <a:pt x="2138" y="81"/>
                  </a:cubicBezTo>
                  <a:cubicBezTo>
                    <a:pt x="2138" y="82"/>
                    <a:pt x="2138" y="82"/>
                    <a:pt x="2137" y="83"/>
                  </a:cubicBezTo>
                  <a:cubicBezTo>
                    <a:pt x="2137" y="81"/>
                    <a:pt x="2136" y="79"/>
                    <a:pt x="2135" y="77"/>
                  </a:cubicBezTo>
                  <a:cubicBezTo>
                    <a:pt x="2136" y="79"/>
                    <a:pt x="2136" y="81"/>
                    <a:pt x="2137" y="83"/>
                  </a:cubicBezTo>
                  <a:cubicBezTo>
                    <a:pt x="2136" y="85"/>
                    <a:pt x="2135" y="86"/>
                    <a:pt x="2134" y="88"/>
                  </a:cubicBezTo>
                  <a:cubicBezTo>
                    <a:pt x="2135" y="86"/>
                    <a:pt x="2136" y="85"/>
                    <a:pt x="2137" y="83"/>
                  </a:cubicBezTo>
                  <a:cubicBezTo>
                    <a:pt x="2137" y="85"/>
                    <a:pt x="2138" y="86"/>
                    <a:pt x="2138" y="88"/>
                  </a:cubicBezTo>
                  <a:cubicBezTo>
                    <a:pt x="2136" y="91"/>
                    <a:pt x="2135" y="95"/>
                    <a:pt x="2133" y="98"/>
                  </a:cubicBezTo>
                  <a:cubicBezTo>
                    <a:pt x="2133" y="97"/>
                    <a:pt x="2133" y="97"/>
                    <a:pt x="2132" y="97"/>
                  </a:cubicBezTo>
                  <a:cubicBezTo>
                    <a:pt x="2132" y="95"/>
                    <a:pt x="2132" y="94"/>
                    <a:pt x="2132" y="93"/>
                  </a:cubicBezTo>
                  <a:cubicBezTo>
                    <a:pt x="2132" y="91"/>
                    <a:pt x="2133" y="89"/>
                    <a:pt x="2134" y="88"/>
                  </a:cubicBezTo>
                  <a:cubicBezTo>
                    <a:pt x="2133" y="89"/>
                    <a:pt x="2132" y="91"/>
                    <a:pt x="2131" y="92"/>
                  </a:cubicBezTo>
                  <a:cubicBezTo>
                    <a:pt x="2131" y="92"/>
                    <a:pt x="2131" y="91"/>
                    <a:pt x="2131" y="91"/>
                  </a:cubicBezTo>
                  <a:cubicBezTo>
                    <a:pt x="2131" y="74"/>
                    <a:pt x="2130" y="60"/>
                    <a:pt x="2130" y="60"/>
                  </a:cubicBezTo>
                  <a:cubicBezTo>
                    <a:pt x="2130" y="65"/>
                    <a:pt x="2130" y="73"/>
                    <a:pt x="2129" y="81"/>
                  </a:cubicBezTo>
                  <a:cubicBezTo>
                    <a:pt x="2128" y="79"/>
                    <a:pt x="2128" y="76"/>
                    <a:pt x="2127" y="74"/>
                  </a:cubicBezTo>
                  <a:cubicBezTo>
                    <a:pt x="2128" y="79"/>
                    <a:pt x="2128" y="83"/>
                    <a:pt x="2128" y="88"/>
                  </a:cubicBezTo>
                  <a:cubicBezTo>
                    <a:pt x="2127" y="86"/>
                    <a:pt x="2126" y="84"/>
                    <a:pt x="2125" y="83"/>
                  </a:cubicBezTo>
                  <a:cubicBezTo>
                    <a:pt x="2126" y="85"/>
                    <a:pt x="2127" y="87"/>
                    <a:pt x="2128" y="89"/>
                  </a:cubicBezTo>
                  <a:cubicBezTo>
                    <a:pt x="2128" y="89"/>
                    <a:pt x="2128" y="89"/>
                    <a:pt x="2128" y="89"/>
                  </a:cubicBezTo>
                  <a:cubicBezTo>
                    <a:pt x="2128" y="93"/>
                    <a:pt x="2127" y="97"/>
                    <a:pt x="2127" y="101"/>
                  </a:cubicBezTo>
                  <a:cubicBezTo>
                    <a:pt x="2126" y="103"/>
                    <a:pt x="2125" y="104"/>
                    <a:pt x="2125" y="106"/>
                  </a:cubicBezTo>
                  <a:cubicBezTo>
                    <a:pt x="2123" y="100"/>
                    <a:pt x="2122" y="95"/>
                    <a:pt x="2120" y="90"/>
                  </a:cubicBezTo>
                  <a:cubicBezTo>
                    <a:pt x="2121" y="88"/>
                    <a:pt x="2123" y="85"/>
                    <a:pt x="2124" y="83"/>
                  </a:cubicBezTo>
                  <a:cubicBezTo>
                    <a:pt x="2123" y="85"/>
                    <a:pt x="2121" y="87"/>
                    <a:pt x="2119" y="89"/>
                  </a:cubicBezTo>
                  <a:cubicBezTo>
                    <a:pt x="2119" y="88"/>
                    <a:pt x="2118" y="87"/>
                    <a:pt x="2118" y="87"/>
                  </a:cubicBezTo>
                  <a:cubicBezTo>
                    <a:pt x="2118" y="76"/>
                    <a:pt x="2119" y="68"/>
                    <a:pt x="2119" y="68"/>
                  </a:cubicBezTo>
                  <a:cubicBezTo>
                    <a:pt x="2118" y="72"/>
                    <a:pt x="2117" y="77"/>
                    <a:pt x="2116" y="82"/>
                  </a:cubicBezTo>
                  <a:cubicBezTo>
                    <a:pt x="2116" y="81"/>
                    <a:pt x="2116" y="80"/>
                    <a:pt x="2116" y="80"/>
                  </a:cubicBezTo>
                  <a:cubicBezTo>
                    <a:pt x="2116" y="80"/>
                    <a:pt x="2116" y="81"/>
                    <a:pt x="2116" y="82"/>
                  </a:cubicBezTo>
                  <a:cubicBezTo>
                    <a:pt x="2115" y="80"/>
                    <a:pt x="2114" y="78"/>
                    <a:pt x="2112" y="75"/>
                  </a:cubicBezTo>
                  <a:cubicBezTo>
                    <a:pt x="2113" y="65"/>
                    <a:pt x="2114" y="56"/>
                    <a:pt x="2115" y="48"/>
                  </a:cubicBezTo>
                  <a:cubicBezTo>
                    <a:pt x="2114" y="55"/>
                    <a:pt x="2112" y="64"/>
                    <a:pt x="2111" y="73"/>
                  </a:cubicBezTo>
                  <a:cubicBezTo>
                    <a:pt x="2109" y="70"/>
                    <a:pt x="2107" y="67"/>
                    <a:pt x="2105" y="64"/>
                  </a:cubicBezTo>
                  <a:cubicBezTo>
                    <a:pt x="2105" y="62"/>
                    <a:pt x="2105" y="59"/>
                    <a:pt x="2105" y="57"/>
                  </a:cubicBezTo>
                  <a:cubicBezTo>
                    <a:pt x="2104" y="58"/>
                    <a:pt x="2104" y="60"/>
                    <a:pt x="2103" y="62"/>
                  </a:cubicBezTo>
                  <a:cubicBezTo>
                    <a:pt x="2101" y="59"/>
                    <a:pt x="2098" y="55"/>
                    <a:pt x="2095" y="52"/>
                  </a:cubicBezTo>
                  <a:cubicBezTo>
                    <a:pt x="2095" y="48"/>
                    <a:pt x="2095" y="46"/>
                    <a:pt x="2095" y="46"/>
                  </a:cubicBezTo>
                  <a:cubicBezTo>
                    <a:pt x="2095" y="48"/>
                    <a:pt x="2095" y="49"/>
                    <a:pt x="2094" y="51"/>
                  </a:cubicBezTo>
                  <a:cubicBezTo>
                    <a:pt x="2091" y="47"/>
                    <a:pt x="2087" y="43"/>
                    <a:pt x="2083" y="39"/>
                  </a:cubicBezTo>
                  <a:cubicBezTo>
                    <a:pt x="2083" y="37"/>
                    <a:pt x="2083" y="35"/>
                    <a:pt x="2082" y="34"/>
                  </a:cubicBezTo>
                  <a:cubicBezTo>
                    <a:pt x="2082" y="34"/>
                    <a:pt x="2083" y="36"/>
                    <a:pt x="2083" y="39"/>
                  </a:cubicBezTo>
                  <a:cubicBezTo>
                    <a:pt x="2081" y="37"/>
                    <a:pt x="2080" y="36"/>
                    <a:pt x="2078" y="34"/>
                  </a:cubicBezTo>
                  <a:cubicBezTo>
                    <a:pt x="2080" y="36"/>
                    <a:pt x="2081" y="38"/>
                    <a:pt x="2083" y="40"/>
                  </a:cubicBezTo>
                  <a:cubicBezTo>
                    <a:pt x="2083" y="40"/>
                    <a:pt x="2083" y="40"/>
                    <a:pt x="2083" y="41"/>
                  </a:cubicBezTo>
                  <a:cubicBezTo>
                    <a:pt x="2083" y="40"/>
                    <a:pt x="2083" y="40"/>
                    <a:pt x="2083" y="40"/>
                  </a:cubicBezTo>
                  <a:cubicBezTo>
                    <a:pt x="2087" y="45"/>
                    <a:pt x="2090" y="49"/>
                    <a:pt x="2094" y="53"/>
                  </a:cubicBezTo>
                  <a:cubicBezTo>
                    <a:pt x="2093" y="55"/>
                    <a:pt x="2092" y="59"/>
                    <a:pt x="2092" y="62"/>
                  </a:cubicBezTo>
                  <a:cubicBezTo>
                    <a:pt x="2089" y="60"/>
                    <a:pt x="2087" y="58"/>
                    <a:pt x="2084" y="56"/>
                  </a:cubicBezTo>
                  <a:cubicBezTo>
                    <a:pt x="2083" y="50"/>
                    <a:pt x="2083" y="44"/>
                    <a:pt x="2083" y="41"/>
                  </a:cubicBezTo>
                  <a:cubicBezTo>
                    <a:pt x="2083" y="45"/>
                    <a:pt x="2083" y="50"/>
                    <a:pt x="2082" y="55"/>
                  </a:cubicBezTo>
                  <a:cubicBezTo>
                    <a:pt x="2081" y="54"/>
                    <a:pt x="2080" y="53"/>
                    <a:pt x="2078" y="52"/>
                  </a:cubicBezTo>
                  <a:cubicBezTo>
                    <a:pt x="2080" y="53"/>
                    <a:pt x="2081" y="54"/>
                    <a:pt x="2082" y="55"/>
                  </a:cubicBezTo>
                  <a:cubicBezTo>
                    <a:pt x="2082" y="64"/>
                    <a:pt x="2081" y="73"/>
                    <a:pt x="2079" y="83"/>
                  </a:cubicBezTo>
                  <a:cubicBezTo>
                    <a:pt x="2079" y="82"/>
                    <a:pt x="2079" y="81"/>
                    <a:pt x="2079" y="81"/>
                  </a:cubicBezTo>
                  <a:cubicBezTo>
                    <a:pt x="2079" y="82"/>
                    <a:pt x="2079" y="82"/>
                    <a:pt x="2079" y="83"/>
                  </a:cubicBezTo>
                  <a:cubicBezTo>
                    <a:pt x="2078" y="88"/>
                    <a:pt x="2078" y="92"/>
                    <a:pt x="2077" y="97"/>
                  </a:cubicBezTo>
                  <a:cubicBezTo>
                    <a:pt x="2075" y="89"/>
                    <a:pt x="2073" y="81"/>
                    <a:pt x="2070" y="73"/>
                  </a:cubicBezTo>
                  <a:cubicBezTo>
                    <a:pt x="2070" y="72"/>
                    <a:pt x="2070" y="71"/>
                    <a:pt x="2070" y="71"/>
                  </a:cubicBezTo>
                  <a:cubicBezTo>
                    <a:pt x="2071" y="70"/>
                    <a:pt x="2072" y="69"/>
                    <a:pt x="2073" y="68"/>
                  </a:cubicBezTo>
                  <a:cubicBezTo>
                    <a:pt x="2075" y="72"/>
                    <a:pt x="2077" y="76"/>
                    <a:pt x="2079" y="81"/>
                  </a:cubicBezTo>
                  <a:cubicBezTo>
                    <a:pt x="2077" y="76"/>
                    <a:pt x="2075" y="72"/>
                    <a:pt x="2073" y="67"/>
                  </a:cubicBezTo>
                  <a:cubicBezTo>
                    <a:pt x="2074" y="67"/>
                    <a:pt x="2074" y="66"/>
                    <a:pt x="2075" y="65"/>
                  </a:cubicBezTo>
                  <a:cubicBezTo>
                    <a:pt x="2074" y="66"/>
                    <a:pt x="2074" y="66"/>
                    <a:pt x="2073" y="67"/>
                  </a:cubicBezTo>
                  <a:cubicBezTo>
                    <a:pt x="2067" y="54"/>
                    <a:pt x="2057" y="41"/>
                    <a:pt x="2045" y="25"/>
                  </a:cubicBezTo>
                  <a:cubicBezTo>
                    <a:pt x="2057" y="42"/>
                    <a:pt x="2066" y="55"/>
                    <a:pt x="2072" y="68"/>
                  </a:cubicBezTo>
                  <a:cubicBezTo>
                    <a:pt x="2072" y="68"/>
                    <a:pt x="2071" y="69"/>
                    <a:pt x="2070" y="70"/>
                  </a:cubicBezTo>
                  <a:cubicBezTo>
                    <a:pt x="2070" y="68"/>
                    <a:pt x="2070" y="66"/>
                    <a:pt x="2070" y="66"/>
                  </a:cubicBezTo>
                  <a:cubicBezTo>
                    <a:pt x="2070" y="68"/>
                    <a:pt x="2070" y="69"/>
                    <a:pt x="2069" y="71"/>
                  </a:cubicBezTo>
                  <a:cubicBezTo>
                    <a:pt x="2069" y="71"/>
                    <a:pt x="2069" y="71"/>
                    <a:pt x="2069" y="71"/>
                  </a:cubicBezTo>
                  <a:cubicBezTo>
                    <a:pt x="2065" y="61"/>
                    <a:pt x="2058" y="52"/>
                    <a:pt x="2049" y="42"/>
                  </a:cubicBezTo>
                  <a:cubicBezTo>
                    <a:pt x="2056" y="55"/>
                    <a:pt x="2061" y="65"/>
                    <a:pt x="2065" y="75"/>
                  </a:cubicBezTo>
                  <a:cubicBezTo>
                    <a:pt x="2064" y="76"/>
                    <a:pt x="2063" y="77"/>
                    <a:pt x="2062" y="77"/>
                  </a:cubicBezTo>
                  <a:cubicBezTo>
                    <a:pt x="2060" y="73"/>
                    <a:pt x="2058" y="70"/>
                    <a:pt x="2056" y="68"/>
                  </a:cubicBezTo>
                  <a:cubicBezTo>
                    <a:pt x="2055" y="63"/>
                    <a:pt x="2055" y="60"/>
                    <a:pt x="2055" y="60"/>
                  </a:cubicBezTo>
                  <a:cubicBezTo>
                    <a:pt x="2055" y="61"/>
                    <a:pt x="2055" y="64"/>
                    <a:pt x="2055" y="67"/>
                  </a:cubicBezTo>
                  <a:cubicBezTo>
                    <a:pt x="2049" y="57"/>
                    <a:pt x="2041" y="47"/>
                    <a:pt x="2030" y="38"/>
                  </a:cubicBezTo>
                  <a:cubicBezTo>
                    <a:pt x="2040" y="49"/>
                    <a:pt x="2048" y="60"/>
                    <a:pt x="2054" y="71"/>
                  </a:cubicBezTo>
                  <a:cubicBezTo>
                    <a:pt x="2054" y="75"/>
                    <a:pt x="2054" y="80"/>
                    <a:pt x="2053" y="85"/>
                  </a:cubicBezTo>
                  <a:cubicBezTo>
                    <a:pt x="2053" y="84"/>
                    <a:pt x="2053" y="84"/>
                    <a:pt x="2052" y="83"/>
                  </a:cubicBezTo>
                  <a:cubicBezTo>
                    <a:pt x="2052" y="84"/>
                    <a:pt x="2053" y="85"/>
                    <a:pt x="2053" y="86"/>
                  </a:cubicBezTo>
                  <a:cubicBezTo>
                    <a:pt x="2053" y="87"/>
                    <a:pt x="2053" y="88"/>
                    <a:pt x="2053" y="89"/>
                  </a:cubicBezTo>
                  <a:cubicBezTo>
                    <a:pt x="2051" y="92"/>
                    <a:pt x="2050" y="94"/>
                    <a:pt x="2048" y="97"/>
                  </a:cubicBezTo>
                  <a:cubicBezTo>
                    <a:pt x="2048" y="93"/>
                    <a:pt x="2048" y="90"/>
                    <a:pt x="2048" y="87"/>
                  </a:cubicBezTo>
                  <a:cubicBezTo>
                    <a:pt x="2049" y="84"/>
                    <a:pt x="2050" y="82"/>
                    <a:pt x="2050" y="80"/>
                  </a:cubicBezTo>
                  <a:cubicBezTo>
                    <a:pt x="2051" y="81"/>
                    <a:pt x="2051" y="82"/>
                    <a:pt x="2052" y="83"/>
                  </a:cubicBezTo>
                  <a:cubicBezTo>
                    <a:pt x="2052" y="81"/>
                    <a:pt x="2051" y="80"/>
                    <a:pt x="2050" y="79"/>
                  </a:cubicBezTo>
                  <a:cubicBezTo>
                    <a:pt x="2051" y="79"/>
                    <a:pt x="2051" y="78"/>
                    <a:pt x="2051" y="77"/>
                  </a:cubicBezTo>
                  <a:cubicBezTo>
                    <a:pt x="2051" y="77"/>
                    <a:pt x="2050" y="78"/>
                    <a:pt x="2050" y="79"/>
                  </a:cubicBezTo>
                  <a:cubicBezTo>
                    <a:pt x="2049" y="77"/>
                    <a:pt x="2049" y="76"/>
                    <a:pt x="2048" y="75"/>
                  </a:cubicBezTo>
                  <a:cubicBezTo>
                    <a:pt x="2049" y="77"/>
                    <a:pt x="2049" y="78"/>
                    <a:pt x="2050" y="79"/>
                  </a:cubicBezTo>
                  <a:cubicBezTo>
                    <a:pt x="2049" y="80"/>
                    <a:pt x="2048" y="81"/>
                    <a:pt x="2048" y="82"/>
                  </a:cubicBezTo>
                  <a:cubicBezTo>
                    <a:pt x="2048" y="73"/>
                    <a:pt x="2048" y="68"/>
                    <a:pt x="2048" y="68"/>
                  </a:cubicBezTo>
                  <a:cubicBezTo>
                    <a:pt x="2047" y="72"/>
                    <a:pt x="2047" y="78"/>
                    <a:pt x="2046" y="85"/>
                  </a:cubicBezTo>
                  <a:cubicBezTo>
                    <a:pt x="2043" y="90"/>
                    <a:pt x="2041" y="94"/>
                    <a:pt x="2040" y="99"/>
                  </a:cubicBezTo>
                  <a:cubicBezTo>
                    <a:pt x="2040" y="98"/>
                    <a:pt x="2039" y="97"/>
                    <a:pt x="2039" y="96"/>
                  </a:cubicBezTo>
                  <a:cubicBezTo>
                    <a:pt x="2039" y="92"/>
                    <a:pt x="2040" y="89"/>
                    <a:pt x="2040" y="89"/>
                  </a:cubicBezTo>
                  <a:cubicBezTo>
                    <a:pt x="2040" y="91"/>
                    <a:pt x="2039" y="92"/>
                    <a:pt x="2039" y="94"/>
                  </a:cubicBezTo>
                  <a:cubicBezTo>
                    <a:pt x="2038" y="91"/>
                    <a:pt x="2037" y="88"/>
                    <a:pt x="2037" y="85"/>
                  </a:cubicBezTo>
                  <a:cubicBezTo>
                    <a:pt x="2036" y="88"/>
                    <a:pt x="2036" y="91"/>
                    <a:pt x="2036" y="94"/>
                  </a:cubicBezTo>
                  <a:cubicBezTo>
                    <a:pt x="2036" y="97"/>
                    <a:pt x="2036" y="100"/>
                    <a:pt x="2036" y="103"/>
                  </a:cubicBezTo>
                  <a:cubicBezTo>
                    <a:pt x="2035" y="107"/>
                    <a:pt x="2033" y="112"/>
                    <a:pt x="2032" y="116"/>
                  </a:cubicBezTo>
                  <a:cubicBezTo>
                    <a:pt x="2030" y="112"/>
                    <a:pt x="2029" y="108"/>
                    <a:pt x="2028" y="104"/>
                  </a:cubicBezTo>
                  <a:cubicBezTo>
                    <a:pt x="2029" y="109"/>
                    <a:pt x="2030" y="115"/>
                    <a:pt x="2030" y="120"/>
                  </a:cubicBezTo>
                  <a:cubicBezTo>
                    <a:pt x="2029" y="124"/>
                    <a:pt x="2027" y="127"/>
                    <a:pt x="2026" y="130"/>
                  </a:cubicBezTo>
                  <a:cubicBezTo>
                    <a:pt x="2025" y="128"/>
                    <a:pt x="2024" y="126"/>
                    <a:pt x="2024" y="123"/>
                  </a:cubicBezTo>
                  <a:cubicBezTo>
                    <a:pt x="2025" y="115"/>
                    <a:pt x="2027" y="106"/>
                    <a:pt x="2029" y="98"/>
                  </a:cubicBezTo>
                  <a:cubicBezTo>
                    <a:pt x="2030" y="98"/>
                    <a:pt x="2030" y="97"/>
                    <a:pt x="2030" y="96"/>
                  </a:cubicBezTo>
                  <a:cubicBezTo>
                    <a:pt x="2030" y="96"/>
                    <a:pt x="2030" y="97"/>
                    <a:pt x="2029" y="97"/>
                  </a:cubicBezTo>
                  <a:cubicBezTo>
                    <a:pt x="2032" y="86"/>
                    <a:pt x="2035" y="76"/>
                    <a:pt x="2035" y="76"/>
                  </a:cubicBezTo>
                  <a:cubicBezTo>
                    <a:pt x="2030" y="83"/>
                    <a:pt x="2024" y="96"/>
                    <a:pt x="2020" y="109"/>
                  </a:cubicBezTo>
                  <a:cubicBezTo>
                    <a:pt x="2020" y="107"/>
                    <a:pt x="2019" y="106"/>
                    <a:pt x="2019" y="104"/>
                  </a:cubicBezTo>
                  <a:cubicBezTo>
                    <a:pt x="2021" y="97"/>
                    <a:pt x="2024" y="90"/>
                    <a:pt x="2027" y="84"/>
                  </a:cubicBezTo>
                  <a:cubicBezTo>
                    <a:pt x="2024" y="90"/>
                    <a:pt x="2021" y="96"/>
                    <a:pt x="2019" y="102"/>
                  </a:cubicBezTo>
                  <a:cubicBezTo>
                    <a:pt x="2018" y="102"/>
                    <a:pt x="2018" y="101"/>
                    <a:pt x="2018" y="101"/>
                  </a:cubicBezTo>
                  <a:cubicBezTo>
                    <a:pt x="2020" y="77"/>
                    <a:pt x="2016" y="62"/>
                    <a:pt x="2016" y="62"/>
                  </a:cubicBezTo>
                  <a:cubicBezTo>
                    <a:pt x="2017" y="69"/>
                    <a:pt x="2017" y="80"/>
                    <a:pt x="2015" y="91"/>
                  </a:cubicBezTo>
                  <a:cubicBezTo>
                    <a:pt x="2015" y="89"/>
                    <a:pt x="2015" y="88"/>
                    <a:pt x="2014" y="87"/>
                  </a:cubicBezTo>
                  <a:cubicBezTo>
                    <a:pt x="2014" y="88"/>
                    <a:pt x="2014" y="88"/>
                    <a:pt x="2014" y="88"/>
                  </a:cubicBezTo>
                  <a:cubicBezTo>
                    <a:pt x="2014" y="90"/>
                    <a:pt x="2014" y="93"/>
                    <a:pt x="2015" y="96"/>
                  </a:cubicBezTo>
                  <a:cubicBezTo>
                    <a:pt x="2014" y="101"/>
                    <a:pt x="2014" y="105"/>
                    <a:pt x="2013" y="110"/>
                  </a:cubicBezTo>
                  <a:cubicBezTo>
                    <a:pt x="2012" y="109"/>
                    <a:pt x="2012" y="107"/>
                    <a:pt x="2011" y="106"/>
                  </a:cubicBezTo>
                  <a:cubicBezTo>
                    <a:pt x="2012" y="103"/>
                    <a:pt x="2012" y="99"/>
                    <a:pt x="2013" y="96"/>
                  </a:cubicBezTo>
                  <a:cubicBezTo>
                    <a:pt x="2012" y="98"/>
                    <a:pt x="2011" y="100"/>
                    <a:pt x="2010" y="103"/>
                  </a:cubicBezTo>
                  <a:cubicBezTo>
                    <a:pt x="2009" y="101"/>
                    <a:pt x="2008" y="99"/>
                    <a:pt x="2008" y="98"/>
                  </a:cubicBezTo>
                  <a:cubicBezTo>
                    <a:pt x="2008" y="89"/>
                    <a:pt x="2009" y="82"/>
                    <a:pt x="2009" y="82"/>
                  </a:cubicBezTo>
                  <a:cubicBezTo>
                    <a:pt x="2007" y="97"/>
                    <a:pt x="2007" y="97"/>
                    <a:pt x="2007" y="97"/>
                  </a:cubicBezTo>
                  <a:cubicBezTo>
                    <a:pt x="2006" y="94"/>
                    <a:pt x="2005" y="92"/>
                    <a:pt x="2004" y="90"/>
                  </a:cubicBezTo>
                  <a:cubicBezTo>
                    <a:pt x="2004" y="90"/>
                    <a:pt x="2004" y="90"/>
                    <a:pt x="2004" y="90"/>
                  </a:cubicBezTo>
                  <a:cubicBezTo>
                    <a:pt x="2004" y="90"/>
                    <a:pt x="2004" y="90"/>
                    <a:pt x="2004" y="90"/>
                  </a:cubicBezTo>
                  <a:cubicBezTo>
                    <a:pt x="2004" y="89"/>
                    <a:pt x="2004" y="89"/>
                    <a:pt x="2003" y="88"/>
                  </a:cubicBezTo>
                  <a:cubicBezTo>
                    <a:pt x="2003" y="83"/>
                    <a:pt x="2003" y="78"/>
                    <a:pt x="2003" y="73"/>
                  </a:cubicBezTo>
                  <a:cubicBezTo>
                    <a:pt x="2006" y="70"/>
                    <a:pt x="2009" y="66"/>
                    <a:pt x="2012" y="63"/>
                  </a:cubicBezTo>
                  <a:cubicBezTo>
                    <a:pt x="2009" y="66"/>
                    <a:pt x="2006" y="69"/>
                    <a:pt x="2003" y="71"/>
                  </a:cubicBezTo>
                  <a:cubicBezTo>
                    <a:pt x="2003" y="65"/>
                    <a:pt x="2002" y="60"/>
                    <a:pt x="2002" y="60"/>
                  </a:cubicBezTo>
                  <a:cubicBezTo>
                    <a:pt x="2002" y="64"/>
                    <a:pt x="2002" y="68"/>
                    <a:pt x="2002" y="72"/>
                  </a:cubicBezTo>
                  <a:cubicBezTo>
                    <a:pt x="2000" y="74"/>
                    <a:pt x="1999" y="75"/>
                    <a:pt x="1998" y="77"/>
                  </a:cubicBezTo>
                  <a:cubicBezTo>
                    <a:pt x="1997" y="70"/>
                    <a:pt x="1997" y="64"/>
                    <a:pt x="1997" y="64"/>
                  </a:cubicBezTo>
                  <a:cubicBezTo>
                    <a:pt x="1997" y="66"/>
                    <a:pt x="1997" y="71"/>
                    <a:pt x="1996" y="78"/>
                  </a:cubicBezTo>
                  <a:cubicBezTo>
                    <a:pt x="1993" y="81"/>
                    <a:pt x="1991" y="85"/>
                    <a:pt x="1989" y="88"/>
                  </a:cubicBezTo>
                  <a:cubicBezTo>
                    <a:pt x="1989" y="64"/>
                    <a:pt x="1988" y="42"/>
                    <a:pt x="1988" y="42"/>
                  </a:cubicBezTo>
                  <a:cubicBezTo>
                    <a:pt x="1989" y="55"/>
                    <a:pt x="1986" y="77"/>
                    <a:pt x="1984" y="96"/>
                  </a:cubicBezTo>
                  <a:cubicBezTo>
                    <a:pt x="1982" y="100"/>
                    <a:pt x="1980" y="104"/>
                    <a:pt x="1979" y="107"/>
                  </a:cubicBezTo>
                  <a:cubicBezTo>
                    <a:pt x="1978" y="107"/>
                    <a:pt x="1978" y="106"/>
                    <a:pt x="1978" y="106"/>
                  </a:cubicBezTo>
                  <a:cubicBezTo>
                    <a:pt x="1979" y="87"/>
                    <a:pt x="1982" y="70"/>
                    <a:pt x="1982" y="70"/>
                  </a:cubicBezTo>
                  <a:cubicBezTo>
                    <a:pt x="1980" y="74"/>
                    <a:pt x="1977" y="98"/>
                    <a:pt x="1975" y="117"/>
                  </a:cubicBezTo>
                  <a:cubicBezTo>
                    <a:pt x="1975" y="118"/>
                    <a:pt x="1975" y="119"/>
                    <a:pt x="1975" y="120"/>
                  </a:cubicBezTo>
                  <a:cubicBezTo>
                    <a:pt x="1975" y="119"/>
                    <a:pt x="1975" y="119"/>
                    <a:pt x="1975" y="118"/>
                  </a:cubicBezTo>
                  <a:cubicBezTo>
                    <a:pt x="1975" y="119"/>
                    <a:pt x="1975" y="119"/>
                    <a:pt x="1975" y="120"/>
                  </a:cubicBezTo>
                  <a:cubicBezTo>
                    <a:pt x="1974" y="121"/>
                    <a:pt x="1974" y="121"/>
                    <a:pt x="1974" y="122"/>
                  </a:cubicBezTo>
                  <a:cubicBezTo>
                    <a:pt x="1974" y="115"/>
                    <a:pt x="1974" y="108"/>
                    <a:pt x="1974" y="101"/>
                  </a:cubicBezTo>
                  <a:cubicBezTo>
                    <a:pt x="1974" y="101"/>
                    <a:pt x="1974" y="100"/>
                    <a:pt x="1974" y="100"/>
                  </a:cubicBezTo>
                  <a:cubicBezTo>
                    <a:pt x="1974" y="100"/>
                    <a:pt x="1974" y="101"/>
                    <a:pt x="1974" y="101"/>
                  </a:cubicBezTo>
                  <a:cubicBezTo>
                    <a:pt x="1974" y="98"/>
                    <a:pt x="1974" y="94"/>
                    <a:pt x="1973" y="91"/>
                  </a:cubicBezTo>
                  <a:cubicBezTo>
                    <a:pt x="1975" y="88"/>
                    <a:pt x="1977" y="85"/>
                    <a:pt x="1979" y="83"/>
                  </a:cubicBezTo>
                  <a:cubicBezTo>
                    <a:pt x="1977" y="85"/>
                    <a:pt x="1975" y="87"/>
                    <a:pt x="1973" y="90"/>
                  </a:cubicBezTo>
                  <a:cubicBezTo>
                    <a:pt x="1973" y="79"/>
                    <a:pt x="1972" y="69"/>
                    <a:pt x="1972" y="61"/>
                  </a:cubicBezTo>
                  <a:cubicBezTo>
                    <a:pt x="1971" y="73"/>
                    <a:pt x="1969" y="87"/>
                    <a:pt x="1967" y="100"/>
                  </a:cubicBezTo>
                  <a:cubicBezTo>
                    <a:pt x="1963" y="107"/>
                    <a:pt x="1960" y="115"/>
                    <a:pt x="1958" y="123"/>
                  </a:cubicBezTo>
                  <a:cubicBezTo>
                    <a:pt x="1959" y="109"/>
                    <a:pt x="1960" y="92"/>
                    <a:pt x="1961" y="80"/>
                  </a:cubicBezTo>
                  <a:cubicBezTo>
                    <a:pt x="1963" y="73"/>
                    <a:pt x="1964" y="67"/>
                    <a:pt x="1964" y="61"/>
                  </a:cubicBezTo>
                  <a:cubicBezTo>
                    <a:pt x="1964" y="60"/>
                    <a:pt x="1964" y="60"/>
                    <a:pt x="1964" y="60"/>
                  </a:cubicBezTo>
                  <a:cubicBezTo>
                    <a:pt x="1955" y="75"/>
                    <a:pt x="1951" y="88"/>
                    <a:pt x="1949" y="102"/>
                  </a:cubicBezTo>
                  <a:cubicBezTo>
                    <a:pt x="1949" y="102"/>
                    <a:pt x="1949" y="101"/>
                    <a:pt x="1949" y="101"/>
                  </a:cubicBezTo>
                  <a:cubicBezTo>
                    <a:pt x="1950" y="68"/>
                    <a:pt x="1953" y="30"/>
                    <a:pt x="1953" y="30"/>
                  </a:cubicBezTo>
                  <a:cubicBezTo>
                    <a:pt x="1951" y="38"/>
                    <a:pt x="1948" y="60"/>
                    <a:pt x="1946" y="83"/>
                  </a:cubicBezTo>
                  <a:cubicBezTo>
                    <a:pt x="1943" y="87"/>
                    <a:pt x="1940" y="92"/>
                    <a:pt x="1938" y="97"/>
                  </a:cubicBezTo>
                  <a:cubicBezTo>
                    <a:pt x="1938" y="91"/>
                    <a:pt x="1937" y="85"/>
                    <a:pt x="1937" y="79"/>
                  </a:cubicBezTo>
                  <a:cubicBezTo>
                    <a:pt x="1937" y="78"/>
                    <a:pt x="1937" y="78"/>
                    <a:pt x="1938" y="78"/>
                  </a:cubicBezTo>
                  <a:cubicBezTo>
                    <a:pt x="1937" y="78"/>
                    <a:pt x="1937" y="78"/>
                    <a:pt x="1937" y="78"/>
                  </a:cubicBezTo>
                  <a:cubicBezTo>
                    <a:pt x="1935" y="58"/>
                    <a:pt x="1934" y="41"/>
                    <a:pt x="1934" y="41"/>
                  </a:cubicBezTo>
                  <a:cubicBezTo>
                    <a:pt x="1935" y="52"/>
                    <a:pt x="1935" y="67"/>
                    <a:pt x="1934" y="82"/>
                  </a:cubicBezTo>
                  <a:cubicBezTo>
                    <a:pt x="1932" y="84"/>
                    <a:pt x="1930" y="87"/>
                    <a:pt x="1928" y="92"/>
                  </a:cubicBezTo>
                  <a:cubicBezTo>
                    <a:pt x="1927" y="82"/>
                    <a:pt x="1928" y="72"/>
                    <a:pt x="1928" y="68"/>
                  </a:cubicBezTo>
                  <a:cubicBezTo>
                    <a:pt x="1927" y="77"/>
                    <a:pt x="1926" y="88"/>
                    <a:pt x="1924" y="99"/>
                  </a:cubicBezTo>
                  <a:cubicBezTo>
                    <a:pt x="1922" y="94"/>
                    <a:pt x="1921" y="89"/>
                    <a:pt x="1919" y="84"/>
                  </a:cubicBezTo>
                  <a:cubicBezTo>
                    <a:pt x="1921" y="90"/>
                    <a:pt x="1922" y="96"/>
                    <a:pt x="1923" y="101"/>
                  </a:cubicBezTo>
                  <a:cubicBezTo>
                    <a:pt x="1923" y="105"/>
                    <a:pt x="1922" y="109"/>
                    <a:pt x="1921" y="113"/>
                  </a:cubicBezTo>
                  <a:cubicBezTo>
                    <a:pt x="1921" y="110"/>
                    <a:pt x="1921" y="108"/>
                    <a:pt x="1921" y="105"/>
                  </a:cubicBezTo>
                  <a:cubicBezTo>
                    <a:pt x="1920" y="108"/>
                    <a:pt x="1920" y="115"/>
                    <a:pt x="1920" y="119"/>
                  </a:cubicBezTo>
                  <a:cubicBezTo>
                    <a:pt x="1919" y="120"/>
                    <a:pt x="1919" y="122"/>
                    <a:pt x="1919" y="124"/>
                  </a:cubicBezTo>
                  <a:cubicBezTo>
                    <a:pt x="1918" y="125"/>
                    <a:pt x="1918" y="127"/>
                    <a:pt x="1918" y="128"/>
                  </a:cubicBezTo>
                  <a:cubicBezTo>
                    <a:pt x="1917" y="124"/>
                    <a:pt x="1916" y="120"/>
                    <a:pt x="1915" y="116"/>
                  </a:cubicBezTo>
                  <a:cubicBezTo>
                    <a:pt x="1916" y="108"/>
                    <a:pt x="1917" y="100"/>
                    <a:pt x="1917" y="94"/>
                  </a:cubicBezTo>
                  <a:cubicBezTo>
                    <a:pt x="1918" y="92"/>
                    <a:pt x="1918" y="91"/>
                    <a:pt x="1919" y="89"/>
                  </a:cubicBezTo>
                  <a:cubicBezTo>
                    <a:pt x="1918" y="90"/>
                    <a:pt x="1918" y="91"/>
                    <a:pt x="1917" y="92"/>
                  </a:cubicBezTo>
                  <a:cubicBezTo>
                    <a:pt x="1918" y="87"/>
                    <a:pt x="1918" y="83"/>
                    <a:pt x="1918" y="83"/>
                  </a:cubicBezTo>
                  <a:cubicBezTo>
                    <a:pt x="1918" y="85"/>
                    <a:pt x="1917" y="89"/>
                    <a:pt x="1916" y="93"/>
                  </a:cubicBezTo>
                  <a:cubicBezTo>
                    <a:pt x="1915" y="96"/>
                    <a:pt x="1913" y="99"/>
                    <a:pt x="1912" y="102"/>
                  </a:cubicBezTo>
                  <a:cubicBezTo>
                    <a:pt x="1911" y="101"/>
                    <a:pt x="1911" y="100"/>
                    <a:pt x="1911" y="99"/>
                  </a:cubicBezTo>
                  <a:cubicBezTo>
                    <a:pt x="1913" y="80"/>
                    <a:pt x="1915" y="62"/>
                    <a:pt x="1915" y="62"/>
                  </a:cubicBezTo>
                  <a:cubicBezTo>
                    <a:pt x="1913" y="66"/>
                    <a:pt x="1911" y="80"/>
                    <a:pt x="1909" y="95"/>
                  </a:cubicBezTo>
                  <a:cubicBezTo>
                    <a:pt x="1909" y="94"/>
                    <a:pt x="1908" y="92"/>
                    <a:pt x="1907" y="90"/>
                  </a:cubicBezTo>
                  <a:cubicBezTo>
                    <a:pt x="1908" y="92"/>
                    <a:pt x="1909" y="94"/>
                    <a:pt x="1909" y="96"/>
                  </a:cubicBezTo>
                  <a:cubicBezTo>
                    <a:pt x="1909" y="101"/>
                    <a:pt x="1908" y="106"/>
                    <a:pt x="1908" y="110"/>
                  </a:cubicBezTo>
                  <a:cubicBezTo>
                    <a:pt x="1907" y="113"/>
                    <a:pt x="1906" y="116"/>
                    <a:pt x="1905" y="118"/>
                  </a:cubicBezTo>
                  <a:cubicBezTo>
                    <a:pt x="1903" y="94"/>
                    <a:pt x="1898" y="64"/>
                    <a:pt x="1898" y="64"/>
                  </a:cubicBezTo>
                  <a:cubicBezTo>
                    <a:pt x="1898" y="64"/>
                    <a:pt x="1898" y="73"/>
                    <a:pt x="1899" y="82"/>
                  </a:cubicBezTo>
                  <a:cubicBezTo>
                    <a:pt x="1900" y="88"/>
                    <a:pt x="1899" y="98"/>
                    <a:pt x="1897" y="108"/>
                  </a:cubicBezTo>
                  <a:cubicBezTo>
                    <a:pt x="1896" y="111"/>
                    <a:pt x="1895" y="114"/>
                    <a:pt x="1894" y="117"/>
                  </a:cubicBezTo>
                  <a:cubicBezTo>
                    <a:pt x="1894" y="108"/>
                    <a:pt x="1893" y="99"/>
                    <a:pt x="1891" y="90"/>
                  </a:cubicBezTo>
                  <a:cubicBezTo>
                    <a:pt x="1894" y="78"/>
                    <a:pt x="1899" y="66"/>
                    <a:pt x="1898" y="56"/>
                  </a:cubicBezTo>
                  <a:cubicBezTo>
                    <a:pt x="1895" y="62"/>
                    <a:pt x="1892" y="67"/>
                    <a:pt x="1890" y="72"/>
                  </a:cubicBezTo>
                  <a:cubicBezTo>
                    <a:pt x="1893" y="34"/>
                    <a:pt x="1886" y="19"/>
                    <a:pt x="1886" y="19"/>
                  </a:cubicBezTo>
                  <a:cubicBezTo>
                    <a:pt x="1886" y="19"/>
                    <a:pt x="1889" y="31"/>
                    <a:pt x="1888" y="54"/>
                  </a:cubicBezTo>
                  <a:cubicBezTo>
                    <a:pt x="1887" y="61"/>
                    <a:pt x="1886" y="74"/>
                    <a:pt x="1885" y="88"/>
                  </a:cubicBezTo>
                  <a:cubicBezTo>
                    <a:pt x="1883" y="92"/>
                    <a:pt x="1882" y="97"/>
                    <a:pt x="1882" y="101"/>
                  </a:cubicBezTo>
                  <a:cubicBezTo>
                    <a:pt x="1881" y="98"/>
                    <a:pt x="1880" y="95"/>
                    <a:pt x="1878" y="91"/>
                  </a:cubicBezTo>
                  <a:cubicBezTo>
                    <a:pt x="1879" y="89"/>
                    <a:pt x="1879" y="87"/>
                    <a:pt x="1880" y="85"/>
                  </a:cubicBezTo>
                  <a:cubicBezTo>
                    <a:pt x="1879" y="87"/>
                    <a:pt x="1879" y="88"/>
                    <a:pt x="1878" y="90"/>
                  </a:cubicBezTo>
                  <a:cubicBezTo>
                    <a:pt x="1878" y="89"/>
                    <a:pt x="1877" y="88"/>
                    <a:pt x="1877" y="87"/>
                  </a:cubicBezTo>
                  <a:cubicBezTo>
                    <a:pt x="1877" y="83"/>
                    <a:pt x="1877" y="78"/>
                    <a:pt x="1877" y="74"/>
                  </a:cubicBezTo>
                  <a:cubicBezTo>
                    <a:pt x="1877" y="46"/>
                    <a:pt x="1867" y="40"/>
                    <a:pt x="1867" y="40"/>
                  </a:cubicBezTo>
                  <a:cubicBezTo>
                    <a:pt x="1867" y="40"/>
                    <a:pt x="1873" y="44"/>
                    <a:pt x="1873" y="70"/>
                  </a:cubicBezTo>
                  <a:cubicBezTo>
                    <a:pt x="1873" y="84"/>
                    <a:pt x="1868" y="108"/>
                    <a:pt x="1863" y="125"/>
                  </a:cubicBezTo>
                  <a:cubicBezTo>
                    <a:pt x="1863" y="123"/>
                    <a:pt x="1863" y="120"/>
                    <a:pt x="1862" y="118"/>
                  </a:cubicBezTo>
                  <a:cubicBezTo>
                    <a:pt x="1863" y="111"/>
                    <a:pt x="1864" y="105"/>
                    <a:pt x="1864" y="98"/>
                  </a:cubicBezTo>
                  <a:cubicBezTo>
                    <a:pt x="1863" y="101"/>
                    <a:pt x="1862" y="104"/>
                    <a:pt x="1862" y="107"/>
                  </a:cubicBezTo>
                  <a:cubicBezTo>
                    <a:pt x="1862" y="107"/>
                    <a:pt x="1862" y="106"/>
                    <a:pt x="1862" y="106"/>
                  </a:cubicBezTo>
                  <a:cubicBezTo>
                    <a:pt x="1862" y="97"/>
                    <a:pt x="1863" y="83"/>
                    <a:pt x="1869" y="75"/>
                  </a:cubicBezTo>
                  <a:cubicBezTo>
                    <a:pt x="1866" y="77"/>
                    <a:pt x="1863" y="82"/>
                    <a:pt x="1861" y="87"/>
                  </a:cubicBezTo>
                  <a:cubicBezTo>
                    <a:pt x="1862" y="78"/>
                    <a:pt x="1862" y="71"/>
                    <a:pt x="1862" y="71"/>
                  </a:cubicBezTo>
                  <a:cubicBezTo>
                    <a:pt x="1861" y="75"/>
                    <a:pt x="1858" y="97"/>
                    <a:pt x="1854" y="116"/>
                  </a:cubicBezTo>
                  <a:cubicBezTo>
                    <a:pt x="1854" y="114"/>
                    <a:pt x="1854" y="112"/>
                    <a:pt x="1853" y="110"/>
                  </a:cubicBezTo>
                  <a:cubicBezTo>
                    <a:pt x="1854" y="99"/>
                    <a:pt x="1855" y="87"/>
                    <a:pt x="1856" y="78"/>
                  </a:cubicBezTo>
                  <a:cubicBezTo>
                    <a:pt x="1858" y="71"/>
                    <a:pt x="1860" y="63"/>
                    <a:pt x="1862" y="55"/>
                  </a:cubicBezTo>
                  <a:cubicBezTo>
                    <a:pt x="1862" y="54"/>
                    <a:pt x="1862" y="52"/>
                    <a:pt x="1862" y="51"/>
                  </a:cubicBezTo>
                  <a:cubicBezTo>
                    <a:pt x="1860" y="54"/>
                    <a:pt x="1859" y="57"/>
                    <a:pt x="1858" y="60"/>
                  </a:cubicBezTo>
                  <a:cubicBezTo>
                    <a:pt x="1858" y="60"/>
                    <a:pt x="1858" y="59"/>
                    <a:pt x="1858" y="59"/>
                  </a:cubicBezTo>
                  <a:cubicBezTo>
                    <a:pt x="1858" y="60"/>
                    <a:pt x="1858" y="60"/>
                    <a:pt x="1858" y="60"/>
                  </a:cubicBezTo>
                  <a:cubicBezTo>
                    <a:pt x="1854" y="70"/>
                    <a:pt x="1851" y="80"/>
                    <a:pt x="1848" y="89"/>
                  </a:cubicBezTo>
                  <a:cubicBezTo>
                    <a:pt x="1854" y="30"/>
                    <a:pt x="1851" y="15"/>
                    <a:pt x="1850" y="13"/>
                  </a:cubicBezTo>
                  <a:cubicBezTo>
                    <a:pt x="1850" y="15"/>
                    <a:pt x="1851" y="22"/>
                    <a:pt x="1847" y="56"/>
                  </a:cubicBezTo>
                  <a:cubicBezTo>
                    <a:pt x="1845" y="68"/>
                    <a:pt x="1844" y="80"/>
                    <a:pt x="1842" y="91"/>
                  </a:cubicBezTo>
                  <a:cubicBezTo>
                    <a:pt x="1841" y="85"/>
                    <a:pt x="1839" y="79"/>
                    <a:pt x="1837" y="74"/>
                  </a:cubicBezTo>
                  <a:cubicBezTo>
                    <a:pt x="1838" y="51"/>
                    <a:pt x="1839" y="31"/>
                    <a:pt x="1839" y="31"/>
                  </a:cubicBezTo>
                  <a:cubicBezTo>
                    <a:pt x="1837" y="38"/>
                    <a:pt x="1835" y="53"/>
                    <a:pt x="1834" y="69"/>
                  </a:cubicBezTo>
                  <a:cubicBezTo>
                    <a:pt x="1833" y="68"/>
                    <a:pt x="1832" y="67"/>
                    <a:pt x="1831" y="65"/>
                  </a:cubicBezTo>
                  <a:cubicBezTo>
                    <a:pt x="1832" y="67"/>
                    <a:pt x="1833" y="69"/>
                    <a:pt x="1834" y="71"/>
                  </a:cubicBezTo>
                  <a:cubicBezTo>
                    <a:pt x="1834" y="71"/>
                    <a:pt x="1834" y="72"/>
                    <a:pt x="1834" y="73"/>
                  </a:cubicBezTo>
                  <a:cubicBezTo>
                    <a:pt x="1831" y="77"/>
                    <a:pt x="1828" y="81"/>
                    <a:pt x="1826" y="86"/>
                  </a:cubicBezTo>
                  <a:cubicBezTo>
                    <a:pt x="1825" y="85"/>
                    <a:pt x="1825" y="84"/>
                    <a:pt x="1824" y="83"/>
                  </a:cubicBezTo>
                  <a:cubicBezTo>
                    <a:pt x="1822" y="61"/>
                    <a:pt x="1819" y="38"/>
                    <a:pt x="1816" y="28"/>
                  </a:cubicBezTo>
                  <a:cubicBezTo>
                    <a:pt x="1816" y="28"/>
                    <a:pt x="1820" y="54"/>
                    <a:pt x="1823" y="83"/>
                  </a:cubicBezTo>
                  <a:cubicBezTo>
                    <a:pt x="1822" y="82"/>
                    <a:pt x="1821" y="81"/>
                    <a:pt x="1820" y="80"/>
                  </a:cubicBezTo>
                  <a:cubicBezTo>
                    <a:pt x="1822" y="81"/>
                    <a:pt x="1823" y="82"/>
                    <a:pt x="1824" y="84"/>
                  </a:cubicBezTo>
                  <a:cubicBezTo>
                    <a:pt x="1824" y="85"/>
                    <a:pt x="1824" y="86"/>
                    <a:pt x="1824" y="88"/>
                  </a:cubicBezTo>
                  <a:cubicBezTo>
                    <a:pt x="1824" y="86"/>
                    <a:pt x="1824" y="85"/>
                    <a:pt x="1824" y="84"/>
                  </a:cubicBezTo>
                  <a:cubicBezTo>
                    <a:pt x="1824" y="85"/>
                    <a:pt x="1825" y="86"/>
                    <a:pt x="1826" y="87"/>
                  </a:cubicBezTo>
                  <a:cubicBezTo>
                    <a:pt x="1825" y="88"/>
                    <a:pt x="1825" y="89"/>
                    <a:pt x="1824" y="90"/>
                  </a:cubicBezTo>
                  <a:cubicBezTo>
                    <a:pt x="1824" y="88"/>
                    <a:pt x="1824" y="88"/>
                    <a:pt x="1824" y="88"/>
                  </a:cubicBezTo>
                  <a:cubicBezTo>
                    <a:pt x="1824" y="88"/>
                    <a:pt x="1824" y="89"/>
                    <a:pt x="1824" y="90"/>
                  </a:cubicBezTo>
                  <a:cubicBezTo>
                    <a:pt x="1822" y="95"/>
                    <a:pt x="1821" y="100"/>
                    <a:pt x="1819" y="105"/>
                  </a:cubicBezTo>
                  <a:cubicBezTo>
                    <a:pt x="1819" y="105"/>
                    <a:pt x="1819" y="105"/>
                    <a:pt x="1819" y="105"/>
                  </a:cubicBezTo>
                  <a:cubicBezTo>
                    <a:pt x="1819" y="104"/>
                    <a:pt x="1819" y="104"/>
                    <a:pt x="1819" y="103"/>
                  </a:cubicBezTo>
                  <a:cubicBezTo>
                    <a:pt x="1819" y="104"/>
                    <a:pt x="1819" y="104"/>
                    <a:pt x="1819" y="105"/>
                  </a:cubicBezTo>
                  <a:cubicBezTo>
                    <a:pt x="1816" y="95"/>
                    <a:pt x="1814" y="87"/>
                    <a:pt x="1812" y="81"/>
                  </a:cubicBezTo>
                  <a:cubicBezTo>
                    <a:pt x="1813" y="85"/>
                    <a:pt x="1814" y="90"/>
                    <a:pt x="1815" y="95"/>
                  </a:cubicBezTo>
                  <a:cubicBezTo>
                    <a:pt x="1815" y="100"/>
                    <a:pt x="1814" y="104"/>
                    <a:pt x="1813" y="109"/>
                  </a:cubicBezTo>
                  <a:cubicBezTo>
                    <a:pt x="1814" y="104"/>
                    <a:pt x="1815" y="100"/>
                    <a:pt x="1815" y="95"/>
                  </a:cubicBezTo>
                  <a:cubicBezTo>
                    <a:pt x="1816" y="100"/>
                    <a:pt x="1817" y="105"/>
                    <a:pt x="1818" y="110"/>
                  </a:cubicBezTo>
                  <a:cubicBezTo>
                    <a:pt x="1818" y="110"/>
                    <a:pt x="1818" y="111"/>
                    <a:pt x="1818" y="111"/>
                  </a:cubicBezTo>
                  <a:cubicBezTo>
                    <a:pt x="1817" y="116"/>
                    <a:pt x="1815" y="122"/>
                    <a:pt x="1812" y="127"/>
                  </a:cubicBezTo>
                  <a:cubicBezTo>
                    <a:pt x="1812" y="125"/>
                    <a:pt x="1811" y="123"/>
                    <a:pt x="1811" y="120"/>
                  </a:cubicBezTo>
                  <a:cubicBezTo>
                    <a:pt x="1812" y="117"/>
                    <a:pt x="1813" y="113"/>
                    <a:pt x="1813" y="109"/>
                  </a:cubicBezTo>
                  <a:cubicBezTo>
                    <a:pt x="1813" y="112"/>
                    <a:pt x="1812" y="116"/>
                    <a:pt x="1811" y="119"/>
                  </a:cubicBezTo>
                  <a:cubicBezTo>
                    <a:pt x="1809" y="111"/>
                    <a:pt x="1807" y="103"/>
                    <a:pt x="1807" y="95"/>
                  </a:cubicBezTo>
                  <a:cubicBezTo>
                    <a:pt x="1807" y="96"/>
                    <a:pt x="1807" y="96"/>
                    <a:pt x="1807" y="96"/>
                  </a:cubicBezTo>
                  <a:cubicBezTo>
                    <a:pt x="1807" y="98"/>
                    <a:pt x="1807" y="98"/>
                    <a:pt x="1807" y="98"/>
                  </a:cubicBezTo>
                  <a:cubicBezTo>
                    <a:pt x="1807" y="97"/>
                    <a:pt x="1807" y="96"/>
                    <a:pt x="1807" y="95"/>
                  </a:cubicBezTo>
                  <a:cubicBezTo>
                    <a:pt x="1807" y="84"/>
                    <a:pt x="1805" y="69"/>
                    <a:pt x="1799" y="60"/>
                  </a:cubicBezTo>
                  <a:cubicBezTo>
                    <a:pt x="1803" y="70"/>
                    <a:pt x="1805" y="82"/>
                    <a:pt x="1805" y="93"/>
                  </a:cubicBezTo>
                  <a:cubicBezTo>
                    <a:pt x="1805" y="101"/>
                    <a:pt x="1803" y="109"/>
                    <a:pt x="1801" y="116"/>
                  </a:cubicBezTo>
                  <a:cubicBezTo>
                    <a:pt x="1799" y="115"/>
                    <a:pt x="1799" y="117"/>
                    <a:pt x="1800" y="120"/>
                  </a:cubicBezTo>
                  <a:cubicBezTo>
                    <a:pt x="1800" y="121"/>
                    <a:pt x="1799" y="121"/>
                    <a:pt x="1799" y="122"/>
                  </a:cubicBezTo>
                  <a:cubicBezTo>
                    <a:pt x="1798" y="119"/>
                    <a:pt x="1797" y="115"/>
                    <a:pt x="1796" y="112"/>
                  </a:cubicBezTo>
                  <a:cubicBezTo>
                    <a:pt x="1797" y="107"/>
                    <a:pt x="1797" y="103"/>
                    <a:pt x="1797" y="98"/>
                  </a:cubicBezTo>
                  <a:cubicBezTo>
                    <a:pt x="1797" y="90"/>
                    <a:pt x="1796" y="82"/>
                    <a:pt x="1794" y="74"/>
                  </a:cubicBezTo>
                  <a:cubicBezTo>
                    <a:pt x="1793" y="83"/>
                    <a:pt x="1793" y="93"/>
                    <a:pt x="1793" y="102"/>
                  </a:cubicBezTo>
                  <a:cubicBezTo>
                    <a:pt x="1790" y="94"/>
                    <a:pt x="1787" y="86"/>
                    <a:pt x="1785" y="81"/>
                  </a:cubicBezTo>
                  <a:cubicBezTo>
                    <a:pt x="1785" y="86"/>
                    <a:pt x="1785" y="86"/>
                    <a:pt x="1785" y="86"/>
                  </a:cubicBezTo>
                  <a:cubicBezTo>
                    <a:pt x="1785" y="97"/>
                    <a:pt x="1788" y="108"/>
                    <a:pt x="1792" y="118"/>
                  </a:cubicBezTo>
                  <a:cubicBezTo>
                    <a:pt x="1791" y="119"/>
                    <a:pt x="1791" y="120"/>
                    <a:pt x="1791" y="121"/>
                  </a:cubicBezTo>
                  <a:cubicBezTo>
                    <a:pt x="1791" y="123"/>
                    <a:pt x="1790" y="126"/>
                    <a:pt x="1789" y="128"/>
                  </a:cubicBezTo>
                  <a:cubicBezTo>
                    <a:pt x="1786" y="121"/>
                    <a:pt x="1784" y="113"/>
                    <a:pt x="1782" y="106"/>
                  </a:cubicBezTo>
                  <a:cubicBezTo>
                    <a:pt x="1782" y="101"/>
                    <a:pt x="1781" y="96"/>
                    <a:pt x="1780" y="92"/>
                  </a:cubicBezTo>
                  <a:cubicBezTo>
                    <a:pt x="1780" y="91"/>
                    <a:pt x="1780" y="90"/>
                    <a:pt x="1780" y="89"/>
                  </a:cubicBezTo>
                  <a:cubicBezTo>
                    <a:pt x="1780" y="90"/>
                    <a:pt x="1780" y="90"/>
                    <a:pt x="1780" y="91"/>
                  </a:cubicBezTo>
                  <a:cubicBezTo>
                    <a:pt x="1779" y="85"/>
                    <a:pt x="1777" y="79"/>
                    <a:pt x="1774" y="73"/>
                  </a:cubicBezTo>
                  <a:cubicBezTo>
                    <a:pt x="1774" y="73"/>
                    <a:pt x="1774" y="72"/>
                    <a:pt x="1774" y="71"/>
                  </a:cubicBezTo>
                  <a:cubicBezTo>
                    <a:pt x="1774" y="71"/>
                    <a:pt x="1773" y="72"/>
                    <a:pt x="1773" y="73"/>
                  </a:cubicBezTo>
                  <a:cubicBezTo>
                    <a:pt x="1773" y="72"/>
                    <a:pt x="1773" y="71"/>
                    <a:pt x="1772" y="71"/>
                  </a:cubicBezTo>
                  <a:cubicBezTo>
                    <a:pt x="1772" y="72"/>
                    <a:pt x="1773" y="73"/>
                    <a:pt x="1773" y="73"/>
                  </a:cubicBezTo>
                  <a:cubicBezTo>
                    <a:pt x="1770" y="79"/>
                    <a:pt x="1768" y="85"/>
                    <a:pt x="1766" y="91"/>
                  </a:cubicBezTo>
                  <a:cubicBezTo>
                    <a:pt x="1766" y="90"/>
                    <a:pt x="1766" y="90"/>
                    <a:pt x="1766" y="89"/>
                  </a:cubicBezTo>
                  <a:cubicBezTo>
                    <a:pt x="1766" y="90"/>
                    <a:pt x="1766" y="91"/>
                    <a:pt x="1766" y="92"/>
                  </a:cubicBezTo>
                  <a:cubicBezTo>
                    <a:pt x="1765" y="96"/>
                    <a:pt x="1765" y="101"/>
                    <a:pt x="1764" y="106"/>
                  </a:cubicBezTo>
                  <a:cubicBezTo>
                    <a:pt x="1763" y="113"/>
                    <a:pt x="1760" y="121"/>
                    <a:pt x="1757" y="128"/>
                  </a:cubicBezTo>
                  <a:cubicBezTo>
                    <a:pt x="1756" y="126"/>
                    <a:pt x="1756" y="123"/>
                    <a:pt x="1755" y="121"/>
                  </a:cubicBezTo>
                  <a:cubicBezTo>
                    <a:pt x="1755" y="120"/>
                    <a:pt x="1755" y="119"/>
                    <a:pt x="1755" y="118"/>
                  </a:cubicBezTo>
                  <a:cubicBezTo>
                    <a:pt x="1758" y="108"/>
                    <a:pt x="1761" y="97"/>
                    <a:pt x="1761" y="86"/>
                  </a:cubicBezTo>
                  <a:cubicBezTo>
                    <a:pt x="1761" y="81"/>
                    <a:pt x="1761" y="81"/>
                    <a:pt x="1761" y="81"/>
                  </a:cubicBezTo>
                  <a:cubicBezTo>
                    <a:pt x="1759" y="86"/>
                    <a:pt x="1756" y="94"/>
                    <a:pt x="1753" y="102"/>
                  </a:cubicBezTo>
                  <a:cubicBezTo>
                    <a:pt x="1753" y="93"/>
                    <a:pt x="1754" y="83"/>
                    <a:pt x="1752" y="74"/>
                  </a:cubicBezTo>
                  <a:cubicBezTo>
                    <a:pt x="1750" y="82"/>
                    <a:pt x="1749" y="90"/>
                    <a:pt x="1749" y="98"/>
                  </a:cubicBezTo>
                  <a:cubicBezTo>
                    <a:pt x="1749" y="103"/>
                    <a:pt x="1750" y="107"/>
                    <a:pt x="1750" y="112"/>
                  </a:cubicBezTo>
                  <a:cubicBezTo>
                    <a:pt x="1749" y="115"/>
                    <a:pt x="1748" y="119"/>
                    <a:pt x="1747" y="122"/>
                  </a:cubicBezTo>
                  <a:cubicBezTo>
                    <a:pt x="1744" y="112"/>
                    <a:pt x="1741" y="103"/>
                    <a:pt x="1741" y="93"/>
                  </a:cubicBezTo>
                  <a:cubicBezTo>
                    <a:pt x="1741" y="82"/>
                    <a:pt x="1743" y="70"/>
                    <a:pt x="1747" y="60"/>
                  </a:cubicBezTo>
                  <a:cubicBezTo>
                    <a:pt x="1742" y="69"/>
                    <a:pt x="1740" y="84"/>
                    <a:pt x="1740" y="95"/>
                  </a:cubicBezTo>
                  <a:cubicBezTo>
                    <a:pt x="1740" y="96"/>
                    <a:pt x="1740" y="97"/>
                    <a:pt x="1740" y="98"/>
                  </a:cubicBezTo>
                  <a:cubicBezTo>
                    <a:pt x="1739" y="96"/>
                    <a:pt x="1739" y="96"/>
                    <a:pt x="1739" y="96"/>
                  </a:cubicBezTo>
                  <a:cubicBezTo>
                    <a:pt x="1739" y="95"/>
                    <a:pt x="1739" y="95"/>
                    <a:pt x="1739" y="95"/>
                  </a:cubicBezTo>
                  <a:cubicBezTo>
                    <a:pt x="1739" y="103"/>
                    <a:pt x="1738" y="111"/>
                    <a:pt x="1736" y="119"/>
                  </a:cubicBezTo>
                  <a:cubicBezTo>
                    <a:pt x="1735" y="116"/>
                    <a:pt x="1734" y="112"/>
                    <a:pt x="1733" y="109"/>
                  </a:cubicBezTo>
                  <a:cubicBezTo>
                    <a:pt x="1734" y="113"/>
                    <a:pt x="1735" y="117"/>
                    <a:pt x="1735" y="120"/>
                  </a:cubicBezTo>
                  <a:cubicBezTo>
                    <a:pt x="1735" y="123"/>
                    <a:pt x="1734" y="125"/>
                    <a:pt x="1734" y="127"/>
                  </a:cubicBezTo>
                  <a:cubicBezTo>
                    <a:pt x="1732" y="122"/>
                    <a:pt x="1730" y="116"/>
                    <a:pt x="1728" y="111"/>
                  </a:cubicBezTo>
                  <a:cubicBezTo>
                    <a:pt x="1728" y="109"/>
                    <a:pt x="1728" y="108"/>
                    <a:pt x="1727" y="107"/>
                  </a:cubicBezTo>
                  <a:cubicBezTo>
                    <a:pt x="1727" y="106"/>
                    <a:pt x="1727" y="104"/>
                    <a:pt x="1727" y="103"/>
                  </a:cubicBezTo>
                  <a:cubicBezTo>
                    <a:pt x="1727" y="104"/>
                    <a:pt x="1727" y="105"/>
                    <a:pt x="1727" y="105"/>
                  </a:cubicBezTo>
                  <a:cubicBezTo>
                    <a:pt x="1726" y="99"/>
                    <a:pt x="1724" y="93"/>
                    <a:pt x="1721" y="87"/>
                  </a:cubicBezTo>
                  <a:cubicBezTo>
                    <a:pt x="1722" y="84"/>
                    <a:pt x="1724" y="82"/>
                    <a:pt x="1726" y="80"/>
                  </a:cubicBezTo>
                  <a:cubicBezTo>
                    <a:pt x="1724" y="82"/>
                    <a:pt x="1722" y="84"/>
                    <a:pt x="1720" y="86"/>
                  </a:cubicBezTo>
                  <a:cubicBezTo>
                    <a:pt x="1718" y="81"/>
                    <a:pt x="1715" y="77"/>
                    <a:pt x="1712" y="73"/>
                  </a:cubicBezTo>
                  <a:cubicBezTo>
                    <a:pt x="1715" y="77"/>
                    <a:pt x="1717" y="83"/>
                    <a:pt x="1718" y="90"/>
                  </a:cubicBezTo>
                  <a:cubicBezTo>
                    <a:pt x="1716" y="94"/>
                    <a:pt x="1714" y="99"/>
                    <a:pt x="1714" y="103"/>
                  </a:cubicBezTo>
                  <a:cubicBezTo>
                    <a:pt x="1712" y="97"/>
                    <a:pt x="1710" y="91"/>
                    <a:pt x="1708" y="85"/>
                  </a:cubicBezTo>
                  <a:cubicBezTo>
                    <a:pt x="1710" y="91"/>
                    <a:pt x="1710" y="97"/>
                    <a:pt x="1710" y="103"/>
                  </a:cubicBezTo>
                  <a:cubicBezTo>
                    <a:pt x="1710" y="108"/>
                    <a:pt x="1709" y="114"/>
                    <a:pt x="1709" y="119"/>
                  </a:cubicBezTo>
                  <a:cubicBezTo>
                    <a:pt x="1707" y="111"/>
                    <a:pt x="1706" y="104"/>
                    <a:pt x="1706" y="96"/>
                  </a:cubicBezTo>
                  <a:cubicBezTo>
                    <a:pt x="1706" y="87"/>
                    <a:pt x="1710" y="73"/>
                    <a:pt x="1715" y="65"/>
                  </a:cubicBezTo>
                  <a:cubicBezTo>
                    <a:pt x="1706" y="76"/>
                    <a:pt x="1702" y="96"/>
                    <a:pt x="1702" y="108"/>
                  </a:cubicBezTo>
                  <a:cubicBezTo>
                    <a:pt x="1702" y="119"/>
                    <a:pt x="1705" y="130"/>
                    <a:pt x="1705" y="141"/>
                  </a:cubicBezTo>
                  <a:cubicBezTo>
                    <a:pt x="1705" y="146"/>
                    <a:pt x="1705" y="150"/>
                    <a:pt x="1704" y="154"/>
                  </a:cubicBezTo>
                  <a:cubicBezTo>
                    <a:pt x="1698" y="135"/>
                    <a:pt x="1703" y="113"/>
                    <a:pt x="1699" y="93"/>
                  </a:cubicBezTo>
                  <a:cubicBezTo>
                    <a:pt x="1696" y="79"/>
                    <a:pt x="1691" y="64"/>
                    <a:pt x="1685" y="51"/>
                  </a:cubicBezTo>
                  <a:cubicBezTo>
                    <a:pt x="1684" y="52"/>
                    <a:pt x="1684" y="54"/>
                    <a:pt x="1684" y="55"/>
                  </a:cubicBezTo>
                  <a:cubicBezTo>
                    <a:pt x="1691" y="76"/>
                    <a:pt x="1693" y="92"/>
                    <a:pt x="1694" y="105"/>
                  </a:cubicBezTo>
                  <a:cubicBezTo>
                    <a:pt x="1693" y="109"/>
                    <a:pt x="1692" y="114"/>
                    <a:pt x="1692" y="118"/>
                  </a:cubicBezTo>
                  <a:cubicBezTo>
                    <a:pt x="1690" y="101"/>
                    <a:pt x="1686" y="82"/>
                    <a:pt x="1677" y="75"/>
                  </a:cubicBezTo>
                  <a:cubicBezTo>
                    <a:pt x="1683" y="83"/>
                    <a:pt x="1685" y="97"/>
                    <a:pt x="1685" y="106"/>
                  </a:cubicBezTo>
                  <a:cubicBezTo>
                    <a:pt x="1685" y="106"/>
                    <a:pt x="1685" y="107"/>
                    <a:pt x="1685" y="107"/>
                  </a:cubicBezTo>
                  <a:cubicBezTo>
                    <a:pt x="1684" y="104"/>
                    <a:pt x="1683" y="101"/>
                    <a:pt x="1683" y="98"/>
                  </a:cubicBezTo>
                  <a:cubicBezTo>
                    <a:pt x="1683" y="105"/>
                    <a:pt x="1683" y="111"/>
                    <a:pt x="1684" y="118"/>
                  </a:cubicBezTo>
                  <a:cubicBezTo>
                    <a:pt x="1684" y="122"/>
                    <a:pt x="1683" y="126"/>
                    <a:pt x="1682" y="130"/>
                  </a:cubicBezTo>
                  <a:cubicBezTo>
                    <a:pt x="1681" y="124"/>
                    <a:pt x="1679" y="118"/>
                    <a:pt x="1678" y="113"/>
                  </a:cubicBezTo>
                  <a:cubicBezTo>
                    <a:pt x="1679" y="121"/>
                    <a:pt x="1681" y="128"/>
                    <a:pt x="1681" y="136"/>
                  </a:cubicBezTo>
                  <a:cubicBezTo>
                    <a:pt x="1680" y="140"/>
                    <a:pt x="1679" y="144"/>
                    <a:pt x="1679" y="148"/>
                  </a:cubicBezTo>
                  <a:cubicBezTo>
                    <a:pt x="1679" y="147"/>
                    <a:pt x="1678" y="147"/>
                    <a:pt x="1678" y="146"/>
                  </a:cubicBezTo>
                  <a:cubicBezTo>
                    <a:pt x="1679" y="129"/>
                    <a:pt x="1676" y="106"/>
                    <a:pt x="1669" y="91"/>
                  </a:cubicBezTo>
                  <a:cubicBezTo>
                    <a:pt x="1670" y="88"/>
                    <a:pt x="1670" y="85"/>
                    <a:pt x="1672" y="83"/>
                  </a:cubicBezTo>
                  <a:cubicBezTo>
                    <a:pt x="1670" y="85"/>
                    <a:pt x="1669" y="88"/>
                    <a:pt x="1668" y="90"/>
                  </a:cubicBezTo>
                  <a:cubicBezTo>
                    <a:pt x="1668" y="88"/>
                    <a:pt x="1667" y="87"/>
                    <a:pt x="1666" y="85"/>
                  </a:cubicBezTo>
                  <a:cubicBezTo>
                    <a:pt x="1667" y="87"/>
                    <a:pt x="1668" y="89"/>
                    <a:pt x="1668" y="91"/>
                  </a:cubicBezTo>
                  <a:cubicBezTo>
                    <a:pt x="1667" y="95"/>
                    <a:pt x="1666" y="98"/>
                    <a:pt x="1665" y="101"/>
                  </a:cubicBezTo>
                  <a:cubicBezTo>
                    <a:pt x="1664" y="94"/>
                    <a:pt x="1662" y="87"/>
                    <a:pt x="1659" y="79"/>
                  </a:cubicBezTo>
                  <a:cubicBezTo>
                    <a:pt x="1659" y="78"/>
                    <a:pt x="1659" y="76"/>
                    <a:pt x="1659" y="75"/>
                  </a:cubicBezTo>
                  <a:cubicBezTo>
                    <a:pt x="1659" y="76"/>
                    <a:pt x="1659" y="77"/>
                    <a:pt x="1658" y="78"/>
                  </a:cubicBezTo>
                  <a:cubicBezTo>
                    <a:pt x="1656" y="71"/>
                    <a:pt x="1653" y="64"/>
                    <a:pt x="1648" y="56"/>
                  </a:cubicBezTo>
                  <a:cubicBezTo>
                    <a:pt x="1648" y="66"/>
                    <a:pt x="1652" y="78"/>
                    <a:pt x="1655" y="90"/>
                  </a:cubicBezTo>
                  <a:cubicBezTo>
                    <a:pt x="1653" y="99"/>
                    <a:pt x="1653" y="108"/>
                    <a:pt x="1652" y="117"/>
                  </a:cubicBezTo>
                  <a:cubicBezTo>
                    <a:pt x="1651" y="112"/>
                    <a:pt x="1649" y="107"/>
                    <a:pt x="1648" y="103"/>
                  </a:cubicBezTo>
                  <a:cubicBezTo>
                    <a:pt x="1650" y="109"/>
                    <a:pt x="1648" y="132"/>
                    <a:pt x="1648" y="140"/>
                  </a:cubicBezTo>
                  <a:cubicBezTo>
                    <a:pt x="1648" y="144"/>
                    <a:pt x="1648" y="147"/>
                    <a:pt x="1648" y="151"/>
                  </a:cubicBezTo>
                  <a:cubicBezTo>
                    <a:pt x="1648" y="151"/>
                    <a:pt x="1648" y="151"/>
                    <a:pt x="1648" y="151"/>
                  </a:cubicBezTo>
                  <a:cubicBezTo>
                    <a:pt x="1648" y="144"/>
                    <a:pt x="1647" y="137"/>
                    <a:pt x="1645" y="129"/>
                  </a:cubicBezTo>
                  <a:cubicBezTo>
                    <a:pt x="1643" y="119"/>
                    <a:pt x="1642" y="110"/>
                    <a:pt x="1643" y="100"/>
                  </a:cubicBezTo>
                  <a:cubicBezTo>
                    <a:pt x="1642" y="107"/>
                    <a:pt x="1642" y="113"/>
                    <a:pt x="1642" y="119"/>
                  </a:cubicBezTo>
                  <a:cubicBezTo>
                    <a:pt x="1640" y="114"/>
                    <a:pt x="1638" y="108"/>
                    <a:pt x="1636" y="103"/>
                  </a:cubicBezTo>
                  <a:cubicBezTo>
                    <a:pt x="1636" y="99"/>
                    <a:pt x="1637" y="95"/>
                    <a:pt x="1639" y="90"/>
                  </a:cubicBezTo>
                  <a:cubicBezTo>
                    <a:pt x="1637" y="94"/>
                    <a:pt x="1636" y="98"/>
                    <a:pt x="1635" y="102"/>
                  </a:cubicBezTo>
                  <a:cubicBezTo>
                    <a:pt x="1632" y="97"/>
                    <a:pt x="1630" y="93"/>
                    <a:pt x="1627" y="89"/>
                  </a:cubicBezTo>
                  <a:cubicBezTo>
                    <a:pt x="1630" y="93"/>
                    <a:pt x="1630" y="99"/>
                    <a:pt x="1630" y="103"/>
                  </a:cubicBezTo>
                  <a:cubicBezTo>
                    <a:pt x="1630" y="104"/>
                    <a:pt x="1631" y="109"/>
                    <a:pt x="1631" y="115"/>
                  </a:cubicBezTo>
                  <a:cubicBezTo>
                    <a:pt x="1630" y="120"/>
                    <a:pt x="1630" y="124"/>
                    <a:pt x="1629" y="129"/>
                  </a:cubicBezTo>
                  <a:cubicBezTo>
                    <a:pt x="1628" y="125"/>
                    <a:pt x="1627" y="122"/>
                    <a:pt x="1627" y="119"/>
                  </a:cubicBezTo>
                  <a:cubicBezTo>
                    <a:pt x="1627" y="115"/>
                    <a:pt x="1627" y="108"/>
                    <a:pt x="1626" y="105"/>
                  </a:cubicBezTo>
                  <a:cubicBezTo>
                    <a:pt x="1625" y="108"/>
                    <a:pt x="1625" y="110"/>
                    <a:pt x="1625" y="113"/>
                  </a:cubicBezTo>
                  <a:cubicBezTo>
                    <a:pt x="1624" y="109"/>
                    <a:pt x="1623" y="106"/>
                    <a:pt x="1623" y="103"/>
                  </a:cubicBezTo>
                  <a:cubicBezTo>
                    <a:pt x="1624" y="97"/>
                    <a:pt x="1625" y="90"/>
                    <a:pt x="1628" y="84"/>
                  </a:cubicBezTo>
                  <a:cubicBezTo>
                    <a:pt x="1625" y="90"/>
                    <a:pt x="1623" y="95"/>
                    <a:pt x="1622" y="101"/>
                  </a:cubicBezTo>
                  <a:cubicBezTo>
                    <a:pt x="1617" y="86"/>
                    <a:pt x="1614" y="83"/>
                    <a:pt x="1609" y="78"/>
                  </a:cubicBezTo>
                  <a:cubicBezTo>
                    <a:pt x="1616" y="84"/>
                    <a:pt x="1619" y="97"/>
                    <a:pt x="1620" y="107"/>
                  </a:cubicBezTo>
                  <a:cubicBezTo>
                    <a:pt x="1619" y="114"/>
                    <a:pt x="1617" y="120"/>
                    <a:pt x="1616" y="126"/>
                  </a:cubicBezTo>
                  <a:cubicBezTo>
                    <a:pt x="1615" y="121"/>
                    <a:pt x="1614" y="115"/>
                    <a:pt x="1612" y="109"/>
                  </a:cubicBezTo>
                  <a:cubicBezTo>
                    <a:pt x="1613" y="106"/>
                    <a:pt x="1613" y="103"/>
                    <a:pt x="1614" y="100"/>
                  </a:cubicBezTo>
                  <a:cubicBezTo>
                    <a:pt x="1613" y="102"/>
                    <a:pt x="1613" y="104"/>
                    <a:pt x="1612" y="108"/>
                  </a:cubicBezTo>
                  <a:cubicBezTo>
                    <a:pt x="1611" y="106"/>
                    <a:pt x="1610" y="103"/>
                    <a:pt x="1610" y="101"/>
                  </a:cubicBezTo>
                  <a:cubicBezTo>
                    <a:pt x="1610" y="100"/>
                    <a:pt x="1610" y="99"/>
                    <a:pt x="1611" y="98"/>
                  </a:cubicBezTo>
                  <a:cubicBezTo>
                    <a:pt x="1610" y="99"/>
                    <a:pt x="1610" y="100"/>
                    <a:pt x="1610" y="101"/>
                  </a:cubicBezTo>
                  <a:cubicBezTo>
                    <a:pt x="1607" y="94"/>
                    <a:pt x="1604" y="87"/>
                    <a:pt x="1600" y="81"/>
                  </a:cubicBezTo>
                  <a:cubicBezTo>
                    <a:pt x="1604" y="88"/>
                    <a:pt x="1605" y="99"/>
                    <a:pt x="1605" y="106"/>
                  </a:cubicBezTo>
                  <a:cubicBezTo>
                    <a:pt x="1605" y="111"/>
                    <a:pt x="1604" y="115"/>
                    <a:pt x="1604" y="120"/>
                  </a:cubicBezTo>
                  <a:cubicBezTo>
                    <a:pt x="1602" y="126"/>
                    <a:pt x="1600" y="133"/>
                    <a:pt x="1599" y="139"/>
                  </a:cubicBezTo>
                  <a:cubicBezTo>
                    <a:pt x="1599" y="137"/>
                    <a:pt x="1599" y="136"/>
                    <a:pt x="1599" y="135"/>
                  </a:cubicBezTo>
                  <a:cubicBezTo>
                    <a:pt x="1600" y="127"/>
                    <a:pt x="1600" y="120"/>
                    <a:pt x="1601" y="113"/>
                  </a:cubicBezTo>
                  <a:cubicBezTo>
                    <a:pt x="1600" y="117"/>
                    <a:pt x="1600" y="123"/>
                    <a:pt x="1599" y="129"/>
                  </a:cubicBezTo>
                  <a:cubicBezTo>
                    <a:pt x="1599" y="120"/>
                    <a:pt x="1599" y="111"/>
                    <a:pt x="1597" y="103"/>
                  </a:cubicBezTo>
                  <a:cubicBezTo>
                    <a:pt x="1598" y="101"/>
                    <a:pt x="1599" y="100"/>
                    <a:pt x="1599" y="99"/>
                  </a:cubicBezTo>
                  <a:cubicBezTo>
                    <a:pt x="1599" y="100"/>
                    <a:pt x="1598" y="101"/>
                    <a:pt x="1597" y="102"/>
                  </a:cubicBezTo>
                  <a:cubicBezTo>
                    <a:pt x="1595" y="88"/>
                    <a:pt x="1591" y="75"/>
                    <a:pt x="1582" y="60"/>
                  </a:cubicBezTo>
                  <a:cubicBezTo>
                    <a:pt x="1582" y="61"/>
                    <a:pt x="1582" y="61"/>
                    <a:pt x="1582" y="61"/>
                  </a:cubicBezTo>
                  <a:cubicBezTo>
                    <a:pt x="1582" y="76"/>
                    <a:pt x="1592" y="94"/>
                    <a:pt x="1592" y="111"/>
                  </a:cubicBezTo>
                  <a:cubicBezTo>
                    <a:pt x="1591" y="115"/>
                    <a:pt x="1590" y="120"/>
                    <a:pt x="1589" y="125"/>
                  </a:cubicBezTo>
                  <a:cubicBezTo>
                    <a:pt x="1585" y="109"/>
                    <a:pt x="1578" y="94"/>
                    <a:pt x="1567" y="83"/>
                  </a:cubicBezTo>
                  <a:cubicBezTo>
                    <a:pt x="1574" y="90"/>
                    <a:pt x="1578" y="101"/>
                    <a:pt x="1580" y="111"/>
                  </a:cubicBezTo>
                  <a:cubicBezTo>
                    <a:pt x="1579" y="111"/>
                    <a:pt x="1579" y="110"/>
                    <a:pt x="1579" y="109"/>
                  </a:cubicBezTo>
                  <a:cubicBezTo>
                    <a:pt x="1579" y="117"/>
                    <a:pt x="1580" y="126"/>
                    <a:pt x="1580" y="134"/>
                  </a:cubicBezTo>
                  <a:cubicBezTo>
                    <a:pt x="1580" y="136"/>
                    <a:pt x="1580" y="138"/>
                    <a:pt x="1580" y="140"/>
                  </a:cubicBezTo>
                  <a:cubicBezTo>
                    <a:pt x="1577" y="127"/>
                    <a:pt x="1576" y="113"/>
                    <a:pt x="1572" y="100"/>
                  </a:cubicBezTo>
                  <a:cubicBezTo>
                    <a:pt x="1574" y="109"/>
                    <a:pt x="1574" y="123"/>
                    <a:pt x="1574" y="135"/>
                  </a:cubicBezTo>
                  <a:cubicBezTo>
                    <a:pt x="1575" y="138"/>
                    <a:pt x="1575" y="141"/>
                    <a:pt x="1575" y="144"/>
                  </a:cubicBezTo>
                  <a:cubicBezTo>
                    <a:pt x="1575" y="143"/>
                    <a:pt x="1575" y="142"/>
                    <a:pt x="1575" y="142"/>
                  </a:cubicBezTo>
                  <a:cubicBezTo>
                    <a:pt x="1574" y="139"/>
                    <a:pt x="1574" y="137"/>
                    <a:pt x="1574" y="135"/>
                  </a:cubicBezTo>
                  <a:cubicBezTo>
                    <a:pt x="1574" y="130"/>
                    <a:pt x="1573" y="125"/>
                    <a:pt x="1572" y="120"/>
                  </a:cubicBezTo>
                  <a:cubicBezTo>
                    <a:pt x="1572" y="119"/>
                    <a:pt x="1572" y="119"/>
                    <a:pt x="1572" y="118"/>
                  </a:cubicBezTo>
                  <a:cubicBezTo>
                    <a:pt x="1572" y="119"/>
                    <a:pt x="1572" y="119"/>
                    <a:pt x="1572" y="120"/>
                  </a:cubicBezTo>
                  <a:cubicBezTo>
                    <a:pt x="1571" y="116"/>
                    <a:pt x="1569" y="112"/>
                    <a:pt x="1568" y="108"/>
                  </a:cubicBezTo>
                  <a:cubicBezTo>
                    <a:pt x="1569" y="106"/>
                    <a:pt x="1569" y="105"/>
                    <a:pt x="1570" y="103"/>
                  </a:cubicBezTo>
                  <a:cubicBezTo>
                    <a:pt x="1569" y="105"/>
                    <a:pt x="1568" y="106"/>
                    <a:pt x="1568" y="107"/>
                  </a:cubicBezTo>
                  <a:cubicBezTo>
                    <a:pt x="1561" y="91"/>
                    <a:pt x="1551" y="76"/>
                    <a:pt x="1534" y="63"/>
                  </a:cubicBezTo>
                  <a:cubicBezTo>
                    <a:pt x="1540" y="68"/>
                    <a:pt x="1544" y="74"/>
                    <a:pt x="1548" y="79"/>
                  </a:cubicBezTo>
                  <a:cubicBezTo>
                    <a:pt x="1547" y="81"/>
                    <a:pt x="1545" y="85"/>
                    <a:pt x="1542" y="90"/>
                  </a:cubicBezTo>
                  <a:cubicBezTo>
                    <a:pt x="1542" y="90"/>
                    <a:pt x="1542" y="90"/>
                    <a:pt x="1542" y="90"/>
                  </a:cubicBezTo>
                  <a:cubicBezTo>
                    <a:pt x="1542" y="90"/>
                    <a:pt x="1542" y="90"/>
                    <a:pt x="1542" y="90"/>
                  </a:cubicBezTo>
                  <a:cubicBezTo>
                    <a:pt x="1540" y="94"/>
                    <a:pt x="1538" y="98"/>
                    <a:pt x="1536" y="103"/>
                  </a:cubicBezTo>
                  <a:cubicBezTo>
                    <a:pt x="1535" y="100"/>
                    <a:pt x="1535" y="98"/>
                    <a:pt x="1534" y="96"/>
                  </a:cubicBezTo>
                  <a:cubicBezTo>
                    <a:pt x="1534" y="99"/>
                    <a:pt x="1535" y="103"/>
                    <a:pt x="1535" y="106"/>
                  </a:cubicBezTo>
                  <a:cubicBezTo>
                    <a:pt x="1534" y="108"/>
                    <a:pt x="1533" y="111"/>
                    <a:pt x="1532" y="113"/>
                  </a:cubicBezTo>
                  <a:cubicBezTo>
                    <a:pt x="1531" y="111"/>
                    <a:pt x="1531" y="109"/>
                    <a:pt x="1530" y="107"/>
                  </a:cubicBezTo>
                  <a:cubicBezTo>
                    <a:pt x="1531" y="100"/>
                    <a:pt x="1532" y="93"/>
                    <a:pt x="1532" y="88"/>
                  </a:cubicBezTo>
                  <a:cubicBezTo>
                    <a:pt x="1532" y="87"/>
                    <a:pt x="1532" y="87"/>
                    <a:pt x="1532" y="87"/>
                  </a:cubicBezTo>
                  <a:cubicBezTo>
                    <a:pt x="1530" y="92"/>
                    <a:pt x="1529" y="97"/>
                    <a:pt x="1528" y="102"/>
                  </a:cubicBezTo>
                  <a:cubicBezTo>
                    <a:pt x="1525" y="96"/>
                    <a:pt x="1523" y="90"/>
                    <a:pt x="1520" y="84"/>
                  </a:cubicBezTo>
                  <a:cubicBezTo>
                    <a:pt x="1523" y="90"/>
                    <a:pt x="1525" y="97"/>
                    <a:pt x="1527" y="104"/>
                  </a:cubicBezTo>
                  <a:cubicBezTo>
                    <a:pt x="1526" y="108"/>
                    <a:pt x="1526" y="111"/>
                    <a:pt x="1525" y="115"/>
                  </a:cubicBezTo>
                  <a:cubicBezTo>
                    <a:pt x="1523" y="110"/>
                    <a:pt x="1521" y="106"/>
                    <a:pt x="1519" y="102"/>
                  </a:cubicBezTo>
                  <a:cubicBezTo>
                    <a:pt x="1521" y="107"/>
                    <a:pt x="1522" y="114"/>
                    <a:pt x="1523" y="121"/>
                  </a:cubicBezTo>
                  <a:cubicBezTo>
                    <a:pt x="1522" y="126"/>
                    <a:pt x="1520" y="131"/>
                    <a:pt x="1519" y="135"/>
                  </a:cubicBezTo>
                  <a:cubicBezTo>
                    <a:pt x="1517" y="132"/>
                    <a:pt x="1516" y="129"/>
                    <a:pt x="1515" y="125"/>
                  </a:cubicBezTo>
                  <a:cubicBezTo>
                    <a:pt x="1516" y="118"/>
                    <a:pt x="1517" y="111"/>
                    <a:pt x="1518" y="104"/>
                  </a:cubicBezTo>
                  <a:cubicBezTo>
                    <a:pt x="1517" y="109"/>
                    <a:pt x="1515" y="114"/>
                    <a:pt x="1513" y="120"/>
                  </a:cubicBezTo>
                  <a:cubicBezTo>
                    <a:pt x="1512" y="115"/>
                    <a:pt x="1511" y="111"/>
                    <a:pt x="1510" y="107"/>
                  </a:cubicBezTo>
                  <a:cubicBezTo>
                    <a:pt x="1510" y="103"/>
                    <a:pt x="1511" y="98"/>
                    <a:pt x="1511" y="94"/>
                  </a:cubicBezTo>
                  <a:cubicBezTo>
                    <a:pt x="1511" y="91"/>
                    <a:pt x="1510" y="88"/>
                    <a:pt x="1510" y="85"/>
                  </a:cubicBezTo>
                  <a:cubicBezTo>
                    <a:pt x="1509" y="89"/>
                    <a:pt x="1508" y="93"/>
                    <a:pt x="1507" y="99"/>
                  </a:cubicBezTo>
                  <a:cubicBezTo>
                    <a:pt x="1504" y="91"/>
                    <a:pt x="1500" y="84"/>
                    <a:pt x="1495" y="77"/>
                  </a:cubicBezTo>
                  <a:cubicBezTo>
                    <a:pt x="1498" y="86"/>
                    <a:pt x="1502" y="95"/>
                    <a:pt x="1505" y="104"/>
                  </a:cubicBezTo>
                  <a:cubicBezTo>
                    <a:pt x="1505" y="106"/>
                    <a:pt x="1505" y="107"/>
                    <a:pt x="1505" y="109"/>
                  </a:cubicBezTo>
                  <a:cubicBezTo>
                    <a:pt x="1504" y="107"/>
                    <a:pt x="1503" y="105"/>
                    <a:pt x="1502" y="103"/>
                  </a:cubicBezTo>
                  <a:cubicBezTo>
                    <a:pt x="1502" y="103"/>
                    <a:pt x="1502" y="102"/>
                    <a:pt x="1502" y="102"/>
                  </a:cubicBezTo>
                  <a:cubicBezTo>
                    <a:pt x="1502" y="102"/>
                    <a:pt x="1502" y="103"/>
                    <a:pt x="1502" y="103"/>
                  </a:cubicBezTo>
                  <a:cubicBezTo>
                    <a:pt x="1497" y="94"/>
                    <a:pt x="1492" y="86"/>
                    <a:pt x="1485" y="79"/>
                  </a:cubicBezTo>
                  <a:cubicBezTo>
                    <a:pt x="1487" y="75"/>
                    <a:pt x="1489" y="71"/>
                    <a:pt x="1491" y="68"/>
                  </a:cubicBezTo>
                  <a:cubicBezTo>
                    <a:pt x="1489" y="69"/>
                    <a:pt x="1486" y="73"/>
                    <a:pt x="1484" y="77"/>
                  </a:cubicBezTo>
                  <a:cubicBezTo>
                    <a:pt x="1480" y="73"/>
                    <a:pt x="1476" y="69"/>
                    <a:pt x="1471" y="65"/>
                  </a:cubicBezTo>
                  <a:cubicBezTo>
                    <a:pt x="1476" y="70"/>
                    <a:pt x="1480" y="75"/>
                    <a:pt x="1483" y="79"/>
                  </a:cubicBezTo>
                  <a:cubicBezTo>
                    <a:pt x="1480" y="86"/>
                    <a:pt x="1477" y="96"/>
                    <a:pt x="1474" y="105"/>
                  </a:cubicBezTo>
                  <a:cubicBezTo>
                    <a:pt x="1471" y="99"/>
                    <a:pt x="1467" y="94"/>
                    <a:pt x="1464" y="88"/>
                  </a:cubicBezTo>
                  <a:cubicBezTo>
                    <a:pt x="1464" y="87"/>
                    <a:pt x="1464" y="86"/>
                    <a:pt x="1465" y="85"/>
                  </a:cubicBezTo>
                  <a:cubicBezTo>
                    <a:pt x="1464" y="86"/>
                    <a:pt x="1464" y="87"/>
                    <a:pt x="1464" y="88"/>
                  </a:cubicBezTo>
                  <a:cubicBezTo>
                    <a:pt x="1463" y="87"/>
                    <a:pt x="1462" y="86"/>
                    <a:pt x="1461" y="85"/>
                  </a:cubicBezTo>
                  <a:cubicBezTo>
                    <a:pt x="1462" y="86"/>
                    <a:pt x="1463" y="87"/>
                    <a:pt x="1463" y="88"/>
                  </a:cubicBezTo>
                  <a:cubicBezTo>
                    <a:pt x="1462" y="91"/>
                    <a:pt x="1461" y="93"/>
                    <a:pt x="1460" y="95"/>
                  </a:cubicBezTo>
                  <a:cubicBezTo>
                    <a:pt x="1459" y="94"/>
                    <a:pt x="1459" y="92"/>
                    <a:pt x="1458" y="91"/>
                  </a:cubicBezTo>
                  <a:cubicBezTo>
                    <a:pt x="1459" y="92"/>
                    <a:pt x="1459" y="94"/>
                    <a:pt x="1460" y="95"/>
                  </a:cubicBezTo>
                  <a:cubicBezTo>
                    <a:pt x="1456" y="103"/>
                    <a:pt x="1453" y="112"/>
                    <a:pt x="1451" y="121"/>
                  </a:cubicBezTo>
                  <a:cubicBezTo>
                    <a:pt x="1450" y="112"/>
                    <a:pt x="1449" y="103"/>
                    <a:pt x="1449" y="97"/>
                  </a:cubicBezTo>
                  <a:cubicBezTo>
                    <a:pt x="1447" y="100"/>
                    <a:pt x="1446" y="105"/>
                    <a:pt x="1445" y="110"/>
                  </a:cubicBezTo>
                  <a:cubicBezTo>
                    <a:pt x="1445" y="92"/>
                    <a:pt x="1444" y="61"/>
                    <a:pt x="1442" y="57"/>
                  </a:cubicBezTo>
                  <a:cubicBezTo>
                    <a:pt x="1441" y="79"/>
                    <a:pt x="1442" y="100"/>
                    <a:pt x="1442" y="122"/>
                  </a:cubicBezTo>
                  <a:cubicBezTo>
                    <a:pt x="1442" y="123"/>
                    <a:pt x="1442" y="124"/>
                    <a:pt x="1442" y="125"/>
                  </a:cubicBezTo>
                  <a:cubicBezTo>
                    <a:pt x="1440" y="114"/>
                    <a:pt x="1436" y="103"/>
                    <a:pt x="1431" y="94"/>
                  </a:cubicBezTo>
                  <a:cubicBezTo>
                    <a:pt x="1430" y="89"/>
                    <a:pt x="1430" y="84"/>
                    <a:pt x="1431" y="80"/>
                  </a:cubicBezTo>
                  <a:cubicBezTo>
                    <a:pt x="1430" y="83"/>
                    <a:pt x="1429" y="87"/>
                    <a:pt x="1428" y="90"/>
                  </a:cubicBezTo>
                  <a:cubicBezTo>
                    <a:pt x="1426" y="88"/>
                    <a:pt x="1424" y="85"/>
                    <a:pt x="1422" y="83"/>
                  </a:cubicBezTo>
                  <a:cubicBezTo>
                    <a:pt x="1424" y="86"/>
                    <a:pt x="1426" y="89"/>
                    <a:pt x="1428" y="92"/>
                  </a:cubicBezTo>
                  <a:cubicBezTo>
                    <a:pt x="1427" y="96"/>
                    <a:pt x="1426" y="100"/>
                    <a:pt x="1426" y="103"/>
                  </a:cubicBezTo>
                  <a:cubicBezTo>
                    <a:pt x="1425" y="102"/>
                    <a:pt x="1425" y="101"/>
                    <a:pt x="1425" y="100"/>
                  </a:cubicBezTo>
                  <a:cubicBezTo>
                    <a:pt x="1425" y="101"/>
                    <a:pt x="1425" y="102"/>
                    <a:pt x="1426" y="104"/>
                  </a:cubicBezTo>
                  <a:cubicBezTo>
                    <a:pt x="1425" y="106"/>
                    <a:pt x="1425" y="109"/>
                    <a:pt x="1424" y="111"/>
                  </a:cubicBezTo>
                  <a:cubicBezTo>
                    <a:pt x="1422" y="107"/>
                    <a:pt x="1421" y="103"/>
                    <a:pt x="1419" y="99"/>
                  </a:cubicBezTo>
                  <a:cubicBezTo>
                    <a:pt x="1418" y="91"/>
                    <a:pt x="1418" y="82"/>
                    <a:pt x="1419" y="74"/>
                  </a:cubicBezTo>
                  <a:cubicBezTo>
                    <a:pt x="1418" y="80"/>
                    <a:pt x="1416" y="86"/>
                    <a:pt x="1415" y="92"/>
                  </a:cubicBezTo>
                  <a:cubicBezTo>
                    <a:pt x="1414" y="91"/>
                    <a:pt x="1413" y="89"/>
                    <a:pt x="1412" y="88"/>
                  </a:cubicBezTo>
                  <a:cubicBezTo>
                    <a:pt x="1413" y="89"/>
                    <a:pt x="1414" y="91"/>
                    <a:pt x="1415" y="93"/>
                  </a:cubicBezTo>
                  <a:cubicBezTo>
                    <a:pt x="1414" y="95"/>
                    <a:pt x="1414" y="97"/>
                    <a:pt x="1414" y="98"/>
                  </a:cubicBezTo>
                  <a:cubicBezTo>
                    <a:pt x="1411" y="93"/>
                    <a:pt x="1409" y="88"/>
                    <a:pt x="1405" y="84"/>
                  </a:cubicBezTo>
                  <a:cubicBezTo>
                    <a:pt x="1408" y="88"/>
                    <a:pt x="1410" y="95"/>
                    <a:pt x="1413" y="103"/>
                  </a:cubicBezTo>
                  <a:cubicBezTo>
                    <a:pt x="1412" y="106"/>
                    <a:pt x="1411" y="110"/>
                    <a:pt x="1411" y="113"/>
                  </a:cubicBezTo>
                  <a:cubicBezTo>
                    <a:pt x="1408" y="108"/>
                    <a:pt x="1406" y="102"/>
                    <a:pt x="1403" y="96"/>
                  </a:cubicBezTo>
                  <a:cubicBezTo>
                    <a:pt x="1403" y="91"/>
                    <a:pt x="1404" y="86"/>
                    <a:pt x="1405" y="83"/>
                  </a:cubicBezTo>
                  <a:cubicBezTo>
                    <a:pt x="1404" y="87"/>
                    <a:pt x="1403" y="90"/>
                    <a:pt x="1401" y="93"/>
                  </a:cubicBezTo>
                  <a:cubicBezTo>
                    <a:pt x="1396" y="83"/>
                    <a:pt x="1389" y="74"/>
                    <a:pt x="1380" y="64"/>
                  </a:cubicBezTo>
                  <a:cubicBezTo>
                    <a:pt x="1389" y="74"/>
                    <a:pt x="1395" y="86"/>
                    <a:pt x="1400" y="97"/>
                  </a:cubicBezTo>
                  <a:cubicBezTo>
                    <a:pt x="1399" y="99"/>
                    <a:pt x="1399" y="101"/>
                    <a:pt x="1398" y="103"/>
                  </a:cubicBezTo>
                  <a:cubicBezTo>
                    <a:pt x="1397" y="98"/>
                    <a:pt x="1396" y="93"/>
                    <a:pt x="1394" y="88"/>
                  </a:cubicBezTo>
                  <a:cubicBezTo>
                    <a:pt x="1394" y="91"/>
                    <a:pt x="1395" y="98"/>
                    <a:pt x="1397" y="106"/>
                  </a:cubicBezTo>
                  <a:cubicBezTo>
                    <a:pt x="1397" y="108"/>
                    <a:pt x="1396" y="109"/>
                    <a:pt x="1396" y="110"/>
                  </a:cubicBezTo>
                  <a:cubicBezTo>
                    <a:pt x="1390" y="97"/>
                    <a:pt x="1383" y="83"/>
                    <a:pt x="1372" y="72"/>
                  </a:cubicBezTo>
                  <a:cubicBezTo>
                    <a:pt x="1370" y="61"/>
                    <a:pt x="1368" y="51"/>
                    <a:pt x="1366" y="41"/>
                  </a:cubicBezTo>
                  <a:cubicBezTo>
                    <a:pt x="1366" y="48"/>
                    <a:pt x="1366" y="55"/>
                    <a:pt x="1366" y="61"/>
                  </a:cubicBezTo>
                  <a:cubicBezTo>
                    <a:pt x="1366" y="63"/>
                    <a:pt x="1366" y="64"/>
                    <a:pt x="1366" y="66"/>
                  </a:cubicBezTo>
                  <a:cubicBezTo>
                    <a:pt x="1365" y="65"/>
                    <a:pt x="1365" y="65"/>
                    <a:pt x="1365" y="65"/>
                  </a:cubicBezTo>
                  <a:cubicBezTo>
                    <a:pt x="1365" y="65"/>
                    <a:pt x="1365" y="65"/>
                    <a:pt x="1366" y="66"/>
                  </a:cubicBezTo>
                  <a:cubicBezTo>
                    <a:pt x="1366" y="75"/>
                    <a:pt x="1367" y="85"/>
                    <a:pt x="1367" y="94"/>
                  </a:cubicBezTo>
                  <a:cubicBezTo>
                    <a:pt x="1365" y="88"/>
                    <a:pt x="1362" y="81"/>
                    <a:pt x="1358" y="75"/>
                  </a:cubicBezTo>
                  <a:cubicBezTo>
                    <a:pt x="1358" y="75"/>
                    <a:pt x="1358" y="75"/>
                    <a:pt x="1358" y="75"/>
                  </a:cubicBezTo>
                  <a:cubicBezTo>
                    <a:pt x="1358" y="75"/>
                    <a:pt x="1358" y="75"/>
                    <a:pt x="1358" y="75"/>
                  </a:cubicBezTo>
                  <a:cubicBezTo>
                    <a:pt x="1353" y="67"/>
                    <a:pt x="1346" y="59"/>
                    <a:pt x="1336" y="50"/>
                  </a:cubicBezTo>
                  <a:cubicBezTo>
                    <a:pt x="1339" y="54"/>
                    <a:pt x="1341" y="58"/>
                    <a:pt x="1343" y="61"/>
                  </a:cubicBezTo>
                  <a:cubicBezTo>
                    <a:pt x="1342" y="64"/>
                    <a:pt x="1342" y="68"/>
                    <a:pt x="1341" y="73"/>
                  </a:cubicBezTo>
                  <a:cubicBezTo>
                    <a:pt x="1339" y="70"/>
                    <a:pt x="1336" y="67"/>
                    <a:pt x="1334" y="65"/>
                  </a:cubicBezTo>
                  <a:cubicBezTo>
                    <a:pt x="1334" y="64"/>
                    <a:pt x="1334" y="64"/>
                    <a:pt x="1334" y="64"/>
                  </a:cubicBezTo>
                  <a:cubicBezTo>
                    <a:pt x="1334" y="64"/>
                    <a:pt x="1334" y="64"/>
                    <a:pt x="1334" y="64"/>
                  </a:cubicBezTo>
                  <a:cubicBezTo>
                    <a:pt x="1332" y="62"/>
                    <a:pt x="1330" y="61"/>
                    <a:pt x="1328" y="59"/>
                  </a:cubicBezTo>
                  <a:cubicBezTo>
                    <a:pt x="1330" y="61"/>
                    <a:pt x="1332" y="63"/>
                    <a:pt x="1333" y="65"/>
                  </a:cubicBezTo>
                  <a:cubicBezTo>
                    <a:pt x="1332" y="67"/>
                    <a:pt x="1330" y="69"/>
                    <a:pt x="1329" y="72"/>
                  </a:cubicBezTo>
                  <a:cubicBezTo>
                    <a:pt x="1328" y="67"/>
                    <a:pt x="1328" y="61"/>
                    <a:pt x="1327" y="56"/>
                  </a:cubicBezTo>
                  <a:cubicBezTo>
                    <a:pt x="1328" y="54"/>
                    <a:pt x="1329" y="53"/>
                    <a:pt x="1330" y="51"/>
                  </a:cubicBezTo>
                  <a:cubicBezTo>
                    <a:pt x="1329" y="52"/>
                    <a:pt x="1328" y="53"/>
                    <a:pt x="1327" y="55"/>
                  </a:cubicBezTo>
                  <a:cubicBezTo>
                    <a:pt x="1325" y="45"/>
                    <a:pt x="1323" y="35"/>
                    <a:pt x="1320" y="26"/>
                  </a:cubicBezTo>
                  <a:cubicBezTo>
                    <a:pt x="1319" y="30"/>
                    <a:pt x="1319" y="34"/>
                    <a:pt x="1319" y="37"/>
                  </a:cubicBezTo>
                  <a:cubicBezTo>
                    <a:pt x="1319" y="45"/>
                    <a:pt x="1320" y="53"/>
                    <a:pt x="1321" y="60"/>
                  </a:cubicBezTo>
                  <a:cubicBezTo>
                    <a:pt x="1317" y="65"/>
                    <a:pt x="1313" y="69"/>
                    <a:pt x="1308" y="75"/>
                  </a:cubicBezTo>
                  <a:cubicBezTo>
                    <a:pt x="1308" y="72"/>
                    <a:pt x="1307" y="70"/>
                    <a:pt x="1306" y="67"/>
                  </a:cubicBezTo>
                  <a:cubicBezTo>
                    <a:pt x="1306" y="70"/>
                    <a:pt x="1307" y="73"/>
                    <a:pt x="1307" y="76"/>
                  </a:cubicBezTo>
                  <a:cubicBezTo>
                    <a:pt x="1306" y="77"/>
                    <a:pt x="1306" y="78"/>
                    <a:pt x="1306" y="78"/>
                  </a:cubicBezTo>
                  <a:cubicBezTo>
                    <a:pt x="1304" y="75"/>
                    <a:pt x="1302" y="72"/>
                    <a:pt x="1300" y="68"/>
                  </a:cubicBezTo>
                  <a:cubicBezTo>
                    <a:pt x="1300" y="65"/>
                    <a:pt x="1301" y="63"/>
                    <a:pt x="1301" y="62"/>
                  </a:cubicBezTo>
                  <a:cubicBezTo>
                    <a:pt x="1300" y="63"/>
                    <a:pt x="1299" y="65"/>
                    <a:pt x="1298" y="67"/>
                  </a:cubicBezTo>
                  <a:cubicBezTo>
                    <a:pt x="1292" y="57"/>
                    <a:pt x="1283" y="47"/>
                    <a:pt x="1270" y="34"/>
                  </a:cubicBezTo>
                  <a:cubicBezTo>
                    <a:pt x="1283" y="49"/>
                    <a:pt x="1291" y="60"/>
                    <a:pt x="1298" y="69"/>
                  </a:cubicBezTo>
                  <a:cubicBezTo>
                    <a:pt x="1297" y="72"/>
                    <a:pt x="1296" y="75"/>
                    <a:pt x="1296" y="79"/>
                  </a:cubicBezTo>
                  <a:cubicBezTo>
                    <a:pt x="1290" y="68"/>
                    <a:pt x="1282" y="58"/>
                    <a:pt x="1270" y="52"/>
                  </a:cubicBezTo>
                  <a:cubicBezTo>
                    <a:pt x="1284" y="60"/>
                    <a:pt x="1291" y="72"/>
                    <a:pt x="1296" y="84"/>
                  </a:cubicBezTo>
                  <a:cubicBezTo>
                    <a:pt x="1296" y="86"/>
                    <a:pt x="1296" y="89"/>
                    <a:pt x="1296" y="92"/>
                  </a:cubicBezTo>
                  <a:cubicBezTo>
                    <a:pt x="1294" y="94"/>
                    <a:pt x="1292" y="97"/>
                    <a:pt x="1290" y="100"/>
                  </a:cubicBezTo>
                  <a:cubicBezTo>
                    <a:pt x="1289" y="96"/>
                    <a:pt x="1289" y="93"/>
                    <a:pt x="1288" y="90"/>
                  </a:cubicBezTo>
                  <a:cubicBezTo>
                    <a:pt x="1289" y="93"/>
                    <a:pt x="1289" y="97"/>
                    <a:pt x="1289" y="101"/>
                  </a:cubicBezTo>
                  <a:cubicBezTo>
                    <a:pt x="1288" y="102"/>
                    <a:pt x="1288" y="104"/>
                    <a:pt x="1287" y="105"/>
                  </a:cubicBezTo>
                  <a:cubicBezTo>
                    <a:pt x="1286" y="104"/>
                    <a:pt x="1286" y="103"/>
                    <a:pt x="1285" y="102"/>
                  </a:cubicBezTo>
                  <a:cubicBezTo>
                    <a:pt x="1284" y="97"/>
                    <a:pt x="1283" y="93"/>
                    <a:pt x="1282" y="88"/>
                  </a:cubicBezTo>
                  <a:cubicBezTo>
                    <a:pt x="1283" y="84"/>
                    <a:pt x="1284" y="79"/>
                    <a:pt x="1284" y="75"/>
                  </a:cubicBezTo>
                  <a:cubicBezTo>
                    <a:pt x="1283" y="78"/>
                    <a:pt x="1282" y="80"/>
                    <a:pt x="1281" y="83"/>
                  </a:cubicBezTo>
                  <a:cubicBezTo>
                    <a:pt x="1280" y="81"/>
                    <a:pt x="1280" y="80"/>
                    <a:pt x="1280" y="79"/>
                  </a:cubicBezTo>
                  <a:cubicBezTo>
                    <a:pt x="1280" y="81"/>
                    <a:pt x="1280" y="82"/>
                    <a:pt x="1280" y="83"/>
                  </a:cubicBezTo>
                  <a:cubicBezTo>
                    <a:pt x="1280" y="84"/>
                    <a:pt x="1279" y="86"/>
                    <a:pt x="1278" y="87"/>
                  </a:cubicBezTo>
                  <a:cubicBezTo>
                    <a:pt x="1276" y="83"/>
                    <a:pt x="1275" y="79"/>
                    <a:pt x="1273" y="75"/>
                  </a:cubicBezTo>
                  <a:cubicBezTo>
                    <a:pt x="1273" y="80"/>
                    <a:pt x="1274" y="86"/>
                    <a:pt x="1276" y="93"/>
                  </a:cubicBezTo>
                  <a:cubicBezTo>
                    <a:pt x="1275" y="94"/>
                    <a:pt x="1275" y="94"/>
                    <a:pt x="1275" y="95"/>
                  </a:cubicBezTo>
                  <a:cubicBezTo>
                    <a:pt x="1274" y="90"/>
                    <a:pt x="1272" y="85"/>
                    <a:pt x="1270" y="81"/>
                  </a:cubicBezTo>
                  <a:cubicBezTo>
                    <a:pt x="1272" y="86"/>
                    <a:pt x="1273" y="91"/>
                    <a:pt x="1274" y="97"/>
                  </a:cubicBezTo>
                  <a:cubicBezTo>
                    <a:pt x="1272" y="100"/>
                    <a:pt x="1271" y="103"/>
                    <a:pt x="1270" y="105"/>
                  </a:cubicBezTo>
                  <a:cubicBezTo>
                    <a:pt x="1267" y="84"/>
                    <a:pt x="1261" y="63"/>
                    <a:pt x="1241" y="42"/>
                  </a:cubicBezTo>
                  <a:cubicBezTo>
                    <a:pt x="1249" y="58"/>
                    <a:pt x="1255" y="70"/>
                    <a:pt x="1259" y="81"/>
                  </a:cubicBezTo>
                  <a:cubicBezTo>
                    <a:pt x="1259" y="84"/>
                    <a:pt x="1259" y="86"/>
                    <a:pt x="1259" y="89"/>
                  </a:cubicBezTo>
                  <a:cubicBezTo>
                    <a:pt x="1257" y="86"/>
                    <a:pt x="1256" y="84"/>
                    <a:pt x="1254" y="81"/>
                  </a:cubicBezTo>
                  <a:cubicBezTo>
                    <a:pt x="1253" y="79"/>
                    <a:pt x="1251" y="76"/>
                    <a:pt x="1250" y="74"/>
                  </a:cubicBezTo>
                  <a:cubicBezTo>
                    <a:pt x="1250" y="72"/>
                    <a:pt x="1250" y="69"/>
                    <a:pt x="1250" y="67"/>
                  </a:cubicBezTo>
                  <a:cubicBezTo>
                    <a:pt x="1250" y="69"/>
                    <a:pt x="1250" y="70"/>
                    <a:pt x="1249" y="72"/>
                  </a:cubicBezTo>
                  <a:cubicBezTo>
                    <a:pt x="1246" y="66"/>
                    <a:pt x="1242" y="59"/>
                    <a:pt x="1237" y="53"/>
                  </a:cubicBezTo>
                  <a:cubicBezTo>
                    <a:pt x="1237" y="48"/>
                    <a:pt x="1237" y="42"/>
                    <a:pt x="1237" y="37"/>
                  </a:cubicBezTo>
                  <a:cubicBezTo>
                    <a:pt x="1237" y="34"/>
                    <a:pt x="1237" y="30"/>
                    <a:pt x="1237" y="26"/>
                  </a:cubicBezTo>
                  <a:cubicBezTo>
                    <a:pt x="1235" y="33"/>
                    <a:pt x="1233" y="40"/>
                    <a:pt x="1232" y="47"/>
                  </a:cubicBezTo>
                  <a:cubicBezTo>
                    <a:pt x="1229" y="44"/>
                    <a:pt x="1225" y="41"/>
                    <a:pt x="1222" y="38"/>
                  </a:cubicBezTo>
                  <a:cubicBezTo>
                    <a:pt x="1225" y="41"/>
                    <a:pt x="1228" y="45"/>
                    <a:pt x="1231" y="49"/>
                  </a:cubicBezTo>
                  <a:cubicBezTo>
                    <a:pt x="1231" y="51"/>
                    <a:pt x="1231" y="53"/>
                    <a:pt x="1230" y="55"/>
                  </a:cubicBezTo>
                  <a:cubicBezTo>
                    <a:pt x="1229" y="53"/>
                    <a:pt x="1228" y="52"/>
                    <a:pt x="1226" y="51"/>
                  </a:cubicBezTo>
                  <a:cubicBezTo>
                    <a:pt x="1227" y="53"/>
                    <a:pt x="1229" y="54"/>
                    <a:pt x="1230" y="56"/>
                  </a:cubicBezTo>
                  <a:cubicBezTo>
                    <a:pt x="1229" y="61"/>
                    <a:pt x="1228" y="67"/>
                    <a:pt x="1228" y="72"/>
                  </a:cubicBezTo>
                  <a:cubicBezTo>
                    <a:pt x="1226" y="69"/>
                    <a:pt x="1224" y="66"/>
                    <a:pt x="1223" y="64"/>
                  </a:cubicBezTo>
                  <a:cubicBezTo>
                    <a:pt x="1223" y="67"/>
                    <a:pt x="1225" y="70"/>
                    <a:pt x="1227" y="74"/>
                  </a:cubicBezTo>
                  <a:cubicBezTo>
                    <a:pt x="1226" y="81"/>
                    <a:pt x="1225" y="87"/>
                    <a:pt x="1224" y="92"/>
                  </a:cubicBezTo>
                  <a:cubicBezTo>
                    <a:pt x="1220" y="109"/>
                    <a:pt x="1216" y="126"/>
                    <a:pt x="1214" y="143"/>
                  </a:cubicBezTo>
                  <a:cubicBezTo>
                    <a:pt x="1215" y="126"/>
                    <a:pt x="1216" y="109"/>
                    <a:pt x="1216" y="91"/>
                  </a:cubicBezTo>
                  <a:cubicBezTo>
                    <a:pt x="1216" y="87"/>
                    <a:pt x="1216" y="61"/>
                    <a:pt x="1212" y="59"/>
                  </a:cubicBezTo>
                  <a:cubicBezTo>
                    <a:pt x="1217" y="76"/>
                    <a:pt x="1203" y="122"/>
                    <a:pt x="1200" y="146"/>
                  </a:cubicBezTo>
                  <a:cubicBezTo>
                    <a:pt x="1200" y="148"/>
                    <a:pt x="1200" y="150"/>
                    <a:pt x="1200" y="152"/>
                  </a:cubicBezTo>
                  <a:cubicBezTo>
                    <a:pt x="1200" y="150"/>
                    <a:pt x="1200" y="148"/>
                    <a:pt x="1200" y="146"/>
                  </a:cubicBezTo>
                  <a:cubicBezTo>
                    <a:pt x="1202" y="123"/>
                    <a:pt x="1201" y="97"/>
                    <a:pt x="1199" y="75"/>
                  </a:cubicBezTo>
                  <a:cubicBezTo>
                    <a:pt x="1196" y="97"/>
                    <a:pt x="1188" y="119"/>
                    <a:pt x="1188" y="141"/>
                  </a:cubicBezTo>
                  <a:cubicBezTo>
                    <a:pt x="1188" y="146"/>
                    <a:pt x="1189" y="152"/>
                    <a:pt x="1189" y="158"/>
                  </a:cubicBezTo>
                  <a:cubicBezTo>
                    <a:pt x="1187" y="150"/>
                    <a:pt x="1187" y="140"/>
                    <a:pt x="1187" y="133"/>
                  </a:cubicBezTo>
                  <a:cubicBezTo>
                    <a:pt x="1187" y="109"/>
                    <a:pt x="1191" y="85"/>
                    <a:pt x="1191" y="61"/>
                  </a:cubicBezTo>
                  <a:cubicBezTo>
                    <a:pt x="1191" y="55"/>
                    <a:pt x="1191" y="48"/>
                    <a:pt x="1191" y="41"/>
                  </a:cubicBezTo>
                  <a:cubicBezTo>
                    <a:pt x="1183" y="71"/>
                    <a:pt x="1179" y="110"/>
                    <a:pt x="1179" y="140"/>
                  </a:cubicBezTo>
                  <a:cubicBezTo>
                    <a:pt x="1179" y="145"/>
                    <a:pt x="1179" y="149"/>
                    <a:pt x="1180" y="153"/>
                  </a:cubicBezTo>
                  <a:cubicBezTo>
                    <a:pt x="1179" y="135"/>
                    <a:pt x="1174" y="116"/>
                    <a:pt x="1170" y="98"/>
                  </a:cubicBezTo>
                  <a:cubicBezTo>
                    <a:pt x="1172" y="110"/>
                    <a:pt x="1168" y="124"/>
                    <a:pt x="1168" y="136"/>
                  </a:cubicBezTo>
                  <a:cubicBezTo>
                    <a:pt x="1168" y="140"/>
                    <a:pt x="1168" y="143"/>
                    <a:pt x="1168" y="147"/>
                  </a:cubicBezTo>
                  <a:cubicBezTo>
                    <a:pt x="1165" y="125"/>
                    <a:pt x="1160" y="103"/>
                    <a:pt x="1151" y="83"/>
                  </a:cubicBezTo>
                  <a:cubicBezTo>
                    <a:pt x="1154" y="90"/>
                    <a:pt x="1154" y="108"/>
                    <a:pt x="1154" y="115"/>
                  </a:cubicBezTo>
                  <a:cubicBezTo>
                    <a:pt x="1154" y="127"/>
                    <a:pt x="1154" y="138"/>
                    <a:pt x="1156" y="150"/>
                  </a:cubicBezTo>
                  <a:cubicBezTo>
                    <a:pt x="1147" y="126"/>
                    <a:pt x="1144" y="99"/>
                    <a:pt x="1137" y="74"/>
                  </a:cubicBezTo>
                  <a:cubicBezTo>
                    <a:pt x="1140" y="91"/>
                    <a:pt x="1137" y="110"/>
                    <a:pt x="1137" y="128"/>
                  </a:cubicBezTo>
                  <a:cubicBezTo>
                    <a:pt x="1137" y="132"/>
                    <a:pt x="1137" y="136"/>
                    <a:pt x="1137" y="140"/>
                  </a:cubicBezTo>
                  <a:cubicBezTo>
                    <a:pt x="1138" y="145"/>
                    <a:pt x="1138" y="149"/>
                    <a:pt x="1139" y="154"/>
                  </a:cubicBezTo>
                  <a:cubicBezTo>
                    <a:pt x="1138" y="149"/>
                    <a:pt x="1137" y="145"/>
                    <a:pt x="1137" y="140"/>
                  </a:cubicBezTo>
                  <a:cubicBezTo>
                    <a:pt x="1134" y="120"/>
                    <a:pt x="1131" y="99"/>
                    <a:pt x="1126" y="80"/>
                  </a:cubicBezTo>
                  <a:cubicBezTo>
                    <a:pt x="1128" y="102"/>
                    <a:pt x="1118" y="126"/>
                    <a:pt x="1118" y="149"/>
                  </a:cubicBezTo>
                  <a:cubicBezTo>
                    <a:pt x="1118" y="156"/>
                    <a:pt x="1118" y="156"/>
                    <a:pt x="1118" y="156"/>
                  </a:cubicBezTo>
                  <a:cubicBezTo>
                    <a:pt x="1114" y="147"/>
                    <a:pt x="1114" y="132"/>
                    <a:pt x="1114" y="122"/>
                  </a:cubicBezTo>
                  <a:cubicBezTo>
                    <a:pt x="1114" y="100"/>
                    <a:pt x="1116" y="79"/>
                    <a:pt x="1115" y="57"/>
                  </a:cubicBezTo>
                  <a:cubicBezTo>
                    <a:pt x="1112" y="62"/>
                    <a:pt x="1111" y="112"/>
                    <a:pt x="1111" y="120"/>
                  </a:cubicBezTo>
                  <a:cubicBezTo>
                    <a:pt x="1111" y="133"/>
                    <a:pt x="1112" y="146"/>
                    <a:pt x="1115" y="159"/>
                  </a:cubicBezTo>
                  <a:cubicBezTo>
                    <a:pt x="1110" y="135"/>
                    <a:pt x="1104" y="108"/>
                    <a:pt x="1092" y="85"/>
                  </a:cubicBezTo>
                  <a:cubicBezTo>
                    <a:pt x="1103" y="106"/>
                    <a:pt x="1098" y="132"/>
                    <a:pt x="1105" y="154"/>
                  </a:cubicBezTo>
                  <a:cubicBezTo>
                    <a:pt x="1097" y="142"/>
                    <a:pt x="1095" y="122"/>
                    <a:pt x="1092" y="106"/>
                  </a:cubicBezTo>
                  <a:cubicBezTo>
                    <a:pt x="1094" y="120"/>
                    <a:pt x="1092" y="134"/>
                    <a:pt x="1094" y="148"/>
                  </a:cubicBezTo>
                  <a:cubicBezTo>
                    <a:pt x="1095" y="151"/>
                    <a:pt x="1096" y="153"/>
                    <a:pt x="1096" y="155"/>
                  </a:cubicBezTo>
                  <a:cubicBezTo>
                    <a:pt x="1095" y="153"/>
                    <a:pt x="1095" y="151"/>
                    <a:pt x="1094" y="148"/>
                  </a:cubicBezTo>
                  <a:cubicBezTo>
                    <a:pt x="1090" y="127"/>
                    <a:pt x="1077" y="75"/>
                    <a:pt x="1066" y="68"/>
                  </a:cubicBezTo>
                  <a:cubicBezTo>
                    <a:pt x="1083" y="90"/>
                    <a:pt x="1080" y="127"/>
                    <a:pt x="1085" y="153"/>
                  </a:cubicBezTo>
                  <a:cubicBezTo>
                    <a:pt x="1080" y="134"/>
                    <a:pt x="1073" y="113"/>
                    <a:pt x="1064" y="95"/>
                  </a:cubicBezTo>
                  <a:cubicBezTo>
                    <a:pt x="1071" y="115"/>
                    <a:pt x="1070" y="136"/>
                    <a:pt x="1079" y="155"/>
                  </a:cubicBezTo>
                  <a:cubicBezTo>
                    <a:pt x="1066" y="144"/>
                    <a:pt x="1059" y="117"/>
                    <a:pt x="1055" y="102"/>
                  </a:cubicBezTo>
                  <a:cubicBezTo>
                    <a:pt x="1056" y="120"/>
                    <a:pt x="1060" y="143"/>
                    <a:pt x="1071" y="158"/>
                  </a:cubicBezTo>
                  <a:cubicBezTo>
                    <a:pt x="1057" y="144"/>
                    <a:pt x="1052" y="103"/>
                    <a:pt x="1047" y="85"/>
                  </a:cubicBezTo>
                  <a:cubicBezTo>
                    <a:pt x="1046" y="88"/>
                    <a:pt x="1046" y="91"/>
                    <a:pt x="1046" y="94"/>
                  </a:cubicBezTo>
                  <a:cubicBezTo>
                    <a:pt x="1046" y="113"/>
                    <a:pt x="1052" y="142"/>
                    <a:pt x="1063" y="159"/>
                  </a:cubicBezTo>
                  <a:cubicBezTo>
                    <a:pt x="1050" y="143"/>
                    <a:pt x="1044" y="123"/>
                    <a:pt x="1038" y="104"/>
                  </a:cubicBezTo>
                  <a:cubicBezTo>
                    <a:pt x="1042" y="122"/>
                    <a:pt x="1042" y="140"/>
                    <a:pt x="1051" y="158"/>
                  </a:cubicBezTo>
                  <a:cubicBezTo>
                    <a:pt x="1041" y="147"/>
                    <a:pt x="1037" y="132"/>
                    <a:pt x="1033" y="117"/>
                  </a:cubicBezTo>
                  <a:cubicBezTo>
                    <a:pt x="1034" y="105"/>
                    <a:pt x="1035" y="93"/>
                    <a:pt x="1036" y="84"/>
                  </a:cubicBezTo>
                  <a:cubicBezTo>
                    <a:pt x="1034" y="92"/>
                    <a:pt x="1033" y="101"/>
                    <a:pt x="1031" y="109"/>
                  </a:cubicBezTo>
                  <a:cubicBezTo>
                    <a:pt x="1029" y="102"/>
                    <a:pt x="1027" y="95"/>
                    <a:pt x="1025" y="89"/>
                  </a:cubicBezTo>
                  <a:cubicBezTo>
                    <a:pt x="1028" y="64"/>
                    <a:pt x="1032" y="40"/>
                    <a:pt x="1032" y="40"/>
                  </a:cubicBezTo>
                  <a:cubicBezTo>
                    <a:pt x="1027" y="51"/>
                    <a:pt x="1022" y="77"/>
                    <a:pt x="1019" y="100"/>
                  </a:cubicBezTo>
                  <a:cubicBezTo>
                    <a:pt x="1017" y="95"/>
                    <a:pt x="1015" y="90"/>
                    <a:pt x="1013" y="86"/>
                  </a:cubicBezTo>
                  <a:cubicBezTo>
                    <a:pt x="1012" y="70"/>
                    <a:pt x="1011" y="58"/>
                    <a:pt x="1011" y="60"/>
                  </a:cubicBezTo>
                  <a:cubicBezTo>
                    <a:pt x="1011" y="61"/>
                    <a:pt x="1010" y="69"/>
                    <a:pt x="1009" y="80"/>
                  </a:cubicBezTo>
                  <a:cubicBezTo>
                    <a:pt x="1008" y="79"/>
                    <a:pt x="1008" y="78"/>
                    <a:pt x="1007" y="78"/>
                  </a:cubicBezTo>
                  <a:cubicBezTo>
                    <a:pt x="1008" y="79"/>
                    <a:pt x="1008" y="80"/>
                    <a:pt x="1009" y="81"/>
                  </a:cubicBezTo>
                  <a:cubicBezTo>
                    <a:pt x="1009" y="87"/>
                    <a:pt x="1008" y="95"/>
                    <a:pt x="1007" y="102"/>
                  </a:cubicBezTo>
                  <a:cubicBezTo>
                    <a:pt x="1007" y="102"/>
                    <a:pt x="1007" y="102"/>
                    <a:pt x="1007" y="102"/>
                  </a:cubicBezTo>
                  <a:cubicBezTo>
                    <a:pt x="1007" y="103"/>
                    <a:pt x="1007" y="103"/>
                    <a:pt x="1007" y="103"/>
                  </a:cubicBezTo>
                  <a:cubicBezTo>
                    <a:pt x="1006" y="113"/>
                    <a:pt x="1006" y="123"/>
                    <a:pt x="1005" y="130"/>
                  </a:cubicBezTo>
                  <a:cubicBezTo>
                    <a:pt x="1005" y="130"/>
                    <a:pt x="1005" y="129"/>
                    <a:pt x="1004" y="128"/>
                  </a:cubicBezTo>
                  <a:cubicBezTo>
                    <a:pt x="1004" y="107"/>
                    <a:pt x="1000" y="69"/>
                    <a:pt x="998" y="47"/>
                  </a:cubicBezTo>
                  <a:cubicBezTo>
                    <a:pt x="998" y="64"/>
                    <a:pt x="997" y="87"/>
                    <a:pt x="996" y="107"/>
                  </a:cubicBezTo>
                  <a:cubicBezTo>
                    <a:pt x="995" y="105"/>
                    <a:pt x="994" y="104"/>
                    <a:pt x="994" y="102"/>
                  </a:cubicBezTo>
                  <a:cubicBezTo>
                    <a:pt x="994" y="104"/>
                    <a:pt x="995" y="106"/>
                    <a:pt x="996" y="107"/>
                  </a:cubicBezTo>
                  <a:cubicBezTo>
                    <a:pt x="995" y="114"/>
                    <a:pt x="995" y="121"/>
                    <a:pt x="994" y="126"/>
                  </a:cubicBezTo>
                  <a:cubicBezTo>
                    <a:pt x="994" y="125"/>
                    <a:pt x="993" y="123"/>
                    <a:pt x="993" y="122"/>
                  </a:cubicBezTo>
                  <a:cubicBezTo>
                    <a:pt x="992" y="93"/>
                    <a:pt x="988" y="46"/>
                    <a:pt x="988" y="46"/>
                  </a:cubicBezTo>
                  <a:cubicBezTo>
                    <a:pt x="988" y="65"/>
                    <a:pt x="981" y="142"/>
                    <a:pt x="981" y="142"/>
                  </a:cubicBezTo>
                  <a:cubicBezTo>
                    <a:pt x="975" y="106"/>
                    <a:pt x="982" y="0"/>
                    <a:pt x="982" y="0"/>
                  </a:cubicBezTo>
                  <a:cubicBezTo>
                    <a:pt x="976" y="16"/>
                    <a:pt x="970" y="131"/>
                    <a:pt x="970" y="131"/>
                  </a:cubicBezTo>
                  <a:cubicBezTo>
                    <a:pt x="968" y="36"/>
                    <a:pt x="964" y="32"/>
                    <a:pt x="964" y="32"/>
                  </a:cubicBezTo>
                  <a:cubicBezTo>
                    <a:pt x="966" y="43"/>
                    <a:pt x="963" y="76"/>
                    <a:pt x="960" y="103"/>
                  </a:cubicBezTo>
                  <a:cubicBezTo>
                    <a:pt x="959" y="102"/>
                    <a:pt x="958" y="100"/>
                    <a:pt x="957" y="99"/>
                  </a:cubicBezTo>
                  <a:cubicBezTo>
                    <a:pt x="958" y="101"/>
                    <a:pt x="959" y="103"/>
                    <a:pt x="960" y="104"/>
                  </a:cubicBezTo>
                  <a:cubicBezTo>
                    <a:pt x="959" y="112"/>
                    <a:pt x="958" y="120"/>
                    <a:pt x="957" y="126"/>
                  </a:cubicBezTo>
                  <a:cubicBezTo>
                    <a:pt x="957" y="124"/>
                    <a:pt x="957" y="123"/>
                    <a:pt x="957" y="122"/>
                  </a:cubicBezTo>
                  <a:cubicBezTo>
                    <a:pt x="958" y="94"/>
                    <a:pt x="956" y="48"/>
                    <a:pt x="956" y="48"/>
                  </a:cubicBezTo>
                  <a:cubicBezTo>
                    <a:pt x="955" y="55"/>
                    <a:pt x="952" y="82"/>
                    <a:pt x="949" y="106"/>
                  </a:cubicBezTo>
                  <a:cubicBezTo>
                    <a:pt x="948" y="104"/>
                    <a:pt x="948" y="102"/>
                    <a:pt x="947" y="100"/>
                  </a:cubicBezTo>
                  <a:cubicBezTo>
                    <a:pt x="950" y="60"/>
                    <a:pt x="954" y="9"/>
                    <a:pt x="954" y="9"/>
                  </a:cubicBezTo>
                  <a:cubicBezTo>
                    <a:pt x="949" y="23"/>
                    <a:pt x="942" y="83"/>
                    <a:pt x="939" y="117"/>
                  </a:cubicBezTo>
                  <a:cubicBezTo>
                    <a:pt x="938" y="114"/>
                    <a:pt x="937" y="111"/>
                    <a:pt x="937" y="108"/>
                  </a:cubicBezTo>
                  <a:cubicBezTo>
                    <a:pt x="936" y="90"/>
                    <a:pt x="934" y="72"/>
                    <a:pt x="934" y="72"/>
                  </a:cubicBezTo>
                  <a:cubicBezTo>
                    <a:pt x="935" y="76"/>
                    <a:pt x="934" y="84"/>
                    <a:pt x="933" y="94"/>
                  </a:cubicBezTo>
                  <a:cubicBezTo>
                    <a:pt x="932" y="91"/>
                    <a:pt x="930" y="88"/>
                    <a:pt x="929" y="84"/>
                  </a:cubicBezTo>
                  <a:cubicBezTo>
                    <a:pt x="931" y="88"/>
                    <a:pt x="932" y="92"/>
                    <a:pt x="933" y="96"/>
                  </a:cubicBezTo>
                  <a:cubicBezTo>
                    <a:pt x="932" y="99"/>
                    <a:pt x="932" y="103"/>
                    <a:pt x="931" y="107"/>
                  </a:cubicBezTo>
                  <a:cubicBezTo>
                    <a:pt x="931" y="106"/>
                    <a:pt x="931" y="106"/>
                    <a:pt x="931" y="105"/>
                  </a:cubicBezTo>
                  <a:cubicBezTo>
                    <a:pt x="930" y="107"/>
                    <a:pt x="930" y="112"/>
                    <a:pt x="930" y="116"/>
                  </a:cubicBezTo>
                  <a:cubicBezTo>
                    <a:pt x="929" y="121"/>
                    <a:pt x="929" y="126"/>
                    <a:pt x="928" y="130"/>
                  </a:cubicBezTo>
                  <a:cubicBezTo>
                    <a:pt x="928" y="129"/>
                    <a:pt x="928" y="128"/>
                    <a:pt x="928" y="127"/>
                  </a:cubicBezTo>
                  <a:cubicBezTo>
                    <a:pt x="928" y="101"/>
                    <a:pt x="923" y="63"/>
                    <a:pt x="922" y="54"/>
                  </a:cubicBezTo>
                  <a:cubicBezTo>
                    <a:pt x="923" y="61"/>
                    <a:pt x="921" y="79"/>
                    <a:pt x="920" y="96"/>
                  </a:cubicBezTo>
                  <a:cubicBezTo>
                    <a:pt x="919" y="94"/>
                    <a:pt x="918" y="92"/>
                    <a:pt x="918" y="90"/>
                  </a:cubicBezTo>
                  <a:cubicBezTo>
                    <a:pt x="918" y="92"/>
                    <a:pt x="919" y="95"/>
                    <a:pt x="920" y="97"/>
                  </a:cubicBezTo>
                  <a:cubicBezTo>
                    <a:pt x="918" y="118"/>
                    <a:pt x="916" y="137"/>
                    <a:pt x="916" y="137"/>
                  </a:cubicBezTo>
                  <a:cubicBezTo>
                    <a:pt x="916" y="136"/>
                    <a:pt x="916" y="134"/>
                    <a:pt x="915" y="133"/>
                  </a:cubicBezTo>
                  <a:cubicBezTo>
                    <a:pt x="915" y="125"/>
                    <a:pt x="915" y="118"/>
                    <a:pt x="915" y="110"/>
                  </a:cubicBezTo>
                  <a:cubicBezTo>
                    <a:pt x="913" y="76"/>
                    <a:pt x="913" y="40"/>
                    <a:pt x="913" y="40"/>
                  </a:cubicBezTo>
                  <a:cubicBezTo>
                    <a:pt x="912" y="49"/>
                    <a:pt x="908" y="79"/>
                    <a:pt x="903" y="104"/>
                  </a:cubicBezTo>
                  <a:cubicBezTo>
                    <a:pt x="903" y="99"/>
                    <a:pt x="902" y="95"/>
                    <a:pt x="902" y="90"/>
                  </a:cubicBezTo>
                  <a:cubicBezTo>
                    <a:pt x="903" y="67"/>
                    <a:pt x="903" y="45"/>
                    <a:pt x="903" y="45"/>
                  </a:cubicBezTo>
                  <a:cubicBezTo>
                    <a:pt x="903" y="53"/>
                    <a:pt x="897" y="75"/>
                    <a:pt x="891" y="96"/>
                  </a:cubicBezTo>
                  <a:cubicBezTo>
                    <a:pt x="889" y="93"/>
                    <a:pt x="888" y="89"/>
                    <a:pt x="886" y="85"/>
                  </a:cubicBezTo>
                  <a:cubicBezTo>
                    <a:pt x="893" y="51"/>
                    <a:pt x="901" y="17"/>
                    <a:pt x="901" y="17"/>
                  </a:cubicBezTo>
                  <a:cubicBezTo>
                    <a:pt x="896" y="24"/>
                    <a:pt x="881" y="95"/>
                    <a:pt x="874" y="130"/>
                  </a:cubicBezTo>
                  <a:cubicBezTo>
                    <a:pt x="874" y="130"/>
                    <a:pt x="874" y="130"/>
                    <a:pt x="874" y="130"/>
                  </a:cubicBezTo>
                  <a:cubicBezTo>
                    <a:pt x="878" y="100"/>
                    <a:pt x="875" y="63"/>
                    <a:pt x="874" y="52"/>
                  </a:cubicBezTo>
                  <a:cubicBezTo>
                    <a:pt x="876" y="72"/>
                    <a:pt x="870" y="109"/>
                    <a:pt x="866" y="128"/>
                  </a:cubicBezTo>
                  <a:cubicBezTo>
                    <a:pt x="866" y="126"/>
                    <a:pt x="866" y="123"/>
                    <a:pt x="865" y="120"/>
                  </a:cubicBezTo>
                  <a:cubicBezTo>
                    <a:pt x="867" y="99"/>
                    <a:pt x="869" y="71"/>
                    <a:pt x="870" y="65"/>
                  </a:cubicBezTo>
                  <a:cubicBezTo>
                    <a:pt x="869" y="71"/>
                    <a:pt x="866" y="89"/>
                    <a:pt x="862" y="105"/>
                  </a:cubicBezTo>
                  <a:cubicBezTo>
                    <a:pt x="862" y="105"/>
                    <a:pt x="862" y="105"/>
                    <a:pt x="862" y="105"/>
                  </a:cubicBezTo>
                  <a:cubicBezTo>
                    <a:pt x="862" y="105"/>
                    <a:pt x="862" y="105"/>
                    <a:pt x="862" y="105"/>
                  </a:cubicBezTo>
                  <a:cubicBezTo>
                    <a:pt x="859" y="125"/>
                    <a:pt x="855" y="143"/>
                    <a:pt x="855" y="143"/>
                  </a:cubicBezTo>
                  <a:cubicBezTo>
                    <a:pt x="865" y="38"/>
                    <a:pt x="858" y="25"/>
                    <a:pt x="858" y="25"/>
                  </a:cubicBezTo>
                  <a:cubicBezTo>
                    <a:pt x="861" y="42"/>
                    <a:pt x="858" y="72"/>
                    <a:pt x="853" y="96"/>
                  </a:cubicBezTo>
                  <a:cubicBezTo>
                    <a:pt x="852" y="89"/>
                    <a:pt x="850" y="80"/>
                    <a:pt x="847" y="73"/>
                  </a:cubicBezTo>
                  <a:cubicBezTo>
                    <a:pt x="846" y="65"/>
                    <a:pt x="846" y="60"/>
                    <a:pt x="846" y="60"/>
                  </a:cubicBezTo>
                  <a:cubicBezTo>
                    <a:pt x="846" y="63"/>
                    <a:pt x="846" y="67"/>
                    <a:pt x="846" y="71"/>
                  </a:cubicBezTo>
                  <a:cubicBezTo>
                    <a:pt x="844" y="69"/>
                    <a:pt x="843" y="67"/>
                    <a:pt x="842" y="65"/>
                  </a:cubicBezTo>
                  <a:cubicBezTo>
                    <a:pt x="843" y="67"/>
                    <a:pt x="844" y="70"/>
                    <a:pt x="845" y="73"/>
                  </a:cubicBezTo>
                  <a:cubicBezTo>
                    <a:pt x="845" y="82"/>
                    <a:pt x="844" y="92"/>
                    <a:pt x="843" y="101"/>
                  </a:cubicBezTo>
                  <a:cubicBezTo>
                    <a:pt x="842" y="95"/>
                    <a:pt x="839" y="88"/>
                    <a:pt x="834" y="83"/>
                  </a:cubicBezTo>
                  <a:cubicBezTo>
                    <a:pt x="834" y="74"/>
                    <a:pt x="835" y="68"/>
                    <a:pt x="835" y="68"/>
                  </a:cubicBezTo>
                  <a:cubicBezTo>
                    <a:pt x="834" y="72"/>
                    <a:pt x="833" y="76"/>
                    <a:pt x="832" y="81"/>
                  </a:cubicBezTo>
                  <a:cubicBezTo>
                    <a:pt x="832" y="81"/>
                    <a:pt x="831" y="81"/>
                    <a:pt x="831" y="80"/>
                  </a:cubicBezTo>
                  <a:cubicBezTo>
                    <a:pt x="831" y="81"/>
                    <a:pt x="832" y="81"/>
                    <a:pt x="832" y="82"/>
                  </a:cubicBezTo>
                  <a:cubicBezTo>
                    <a:pt x="830" y="101"/>
                    <a:pt x="828" y="130"/>
                    <a:pt x="828" y="142"/>
                  </a:cubicBezTo>
                  <a:cubicBezTo>
                    <a:pt x="828" y="143"/>
                    <a:pt x="827" y="144"/>
                    <a:pt x="827" y="144"/>
                  </a:cubicBezTo>
                  <a:cubicBezTo>
                    <a:pt x="827" y="140"/>
                    <a:pt x="826" y="136"/>
                    <a:pt x="826" y="131"/>
                  </a:cubicBezTo>
                  <a:cubicBezTo>
                    <a:pt x="828" y="121"/>
                    <a:pt x="829" y="112"/>
                    <a:pt x="830" y="103"/>
                  </a:cubicBezTo>
                  <a:cubicBezTo>
                    <a:pt x="829" y="108"/>
                    <a:pt x="828" y="112"/>
                    <a:pt x="827" y="117"/>
                  </a:cubicBezTo>
                  <a:cubicBezTo>
                    <a:pt x="828" y="85"/>
                    <a:pt x="834" y="45"/>
                    <a:pt x="834" y="45"/>
                  </a:cubicBezTo>
                  <a:cubicBezTo>
                    <a:pt x="827" y="60"/>
                    <a:pt x="823" y="95"/>
                    <a:pt x="820" y="120"/>
                  </a:cubicBezTo>
                  <a:cubicBezTo>
                    <a:pt x="820" y="123"/>
                    <a:pt x="819" y="125"/>
                    <a:pt x="818" y="127"/>
                  </a:cubicBezTo>
                  <a:cubicBezTo>
                    <a:pt x="818" y="103"/>
                    <a:pt x="818" y="70"/>
                    <a:pt x="818" y="70"/>
                  </a:cubicBezTo>
                  <a:cubicBezTo>
                    <a:pt x="817" y="72"/>
                    <a:pt x="817" y="76"/>
                    <a:pt x="816" y="81"/>
                  </a:cubicBezTo>
                  <a:cubicBezTo>
                    <a:pt x="815" y="73"/>
                    <a:pt x="813" y="66"/>
                    <a:pt x="810" y="60"/>
                  </a:cubicBezTo>
                  <a:cubicBezTo>
                    <a:pt x="811" y="52"/>
                    <a:pt x="812" y="46"/>
                    <a:pt x="812" y="46"/>
                  </a:cubicBezTo>
                  <a:cubicBezTo>
                    <a:pt x="809" y="51"/>
                    <a:pt x="807" y="64"/>
                    <a:pt x="806" y="79"/>
                  </a:cubicBezTo>
                  <a:cubicBezTo>
                    <a:pt x="805" y="77"/>
                    <a:pt x="805" y="75"/>
                    <a:pt x="805" y="74"/>
                  </a:cubicBezTo>
                  <a:cubicBezTo>
                    <a:pt x="803" y="83"/>
                    <a:pt x="803" y="92"/>
                    <a:pt x="803" y="102"/>
                  </a:cubicBezTo>
                  <a:cubicBezTo>
                    <a:pt x="803" y="108"/>
                    <a:pt x="802" y="115"/>
                    <a:pt x="802" y="121"/>
                  </a:cubicBezTo>
                  <a:cubicBezTo>
                    <a:pt x="801" y="123"/>
                    <a:pt x="801" y="125"/>
                    <a:pt x="800" y="127"/>
                  </a:cubicBezTo>
                  <a:cubicBezTo>
                    <a:pt x="801" y="35"/>
                    <a:pt x="798" y="34"/>
                    <a:pt x="798" y="34"/>
                  </a:cubicBezTo>
                  <a:cubicBezTo>
                    <a:pt x="800" y="49"/>
                    <a:pt x="796" y="77"/>
                    <a:pt x="792" y="102"/>
                  </a:cubicBezTo>
                  <a:cubicBezTo>
                    <a:pt x="791" y="94"/>
                    <a:pt x="790" y="85"/>
                    <a:pt x="785" y="76"/>
                  </a:cubicBezTo>
                  <a:cubicBezTo>
                    <a:pt x="786" y="70"/>
                    <a:pt x="786" y="66"/>
                    <a:pt x="786" y="66"/>
                  </a:cubicBezTo>
                  <a:cubicBezTo>
                    <a:pt x="786" y="68"/>
                    <a:pt x="785" y="71"/>
                    <a:pt x="784" y="74"/>
                  </a:cubicBezTo>
                  <a:cubicBezTo>
                    <a:pt x="784" y="73"/>
                    <a:pt x="783" y="72"/>
                    <a:pt x="783" y="71"/>
                  </a:cubicBezTo>
                  <a:cubicBezTo>
                    <a:pt x="783" y="73"/>
                    <a:pt x="784" y="74"/>
                    <a:pt x="784" y="76"/>
                  </a:cubicBezTo>
                  <a:cubicBezTo>
                    <a:pt x="782" y="83"/>
                    <a:pt x="780" y="93"/>
                    <a:pt x="779" y="103"/>
                  </a:cubicBezTo>
                  <a:cubicBezTo>
                    <a:pt x="778" y="98"/>
                    <a:pt x="778" y="94"/>
                    <a:pt x="776" y="89"/>
                  </a:cubicBezTo>
                  <a:cubicBezTo>
                    <a:pt x="777" y="96"/>
                    <a:pt x="776" y="104"/>
                    <a:pt x="773" y="112"/>
                  </a:cubicBezTo>
                  <a:cubicBezTo>
                    <a:pt x="773" y="92"/>
                    <a:pt x="772" y="70"/>
                    <a:pt x="771" y="62"/>
                  </a:cubicBezTo>
                  <a:cubicBezTo>
                    <a:pt x="772" y="67"/>
                    <a:pt x="771" y="74"/>
                    <a:pt x="771" y="82"/>
                  </a:cubicBezTo>
                  <a:cubicBezTo>
                    <a:pt x="769" y="87"/>
                    <a:pt x="767" y="94"/>
                    <a:pt x="764" y="101"/>
                  </a:cubicBezTo>
                  <a:cubicBezTo>
                    <a:pt x="764" y="91"/>
                    <a:pt x="764" y="82"/>
                    <a:pt x="764" y="75"/>
                  </a:cubicBezTo>
                  <a:cubicBezTo>
                    <a:pt x="763" y="86"/>
                    <a:pt x="761" y="102"/>
                    <a:pt x="759" y="116"/>
                  </a:cubicBezTo>
                  <a:cubicBezTo>
                    <a:pt x="757" y="123"/>
                    <a:pt x="755" y="130"/>
                    <a:pt x="753" y="136"/>
                  </a:cubicBezTo>
                  <a:cubicBezTo>
                    <a:pt x="753" y="118"/>
                    <a:pt x="756" y="89"/>
                    <a:pt x="756" y="89"/>
                  </a:cubicBezTo>
                  <a:cubicBezTo>
                    <a:pt x="755" y="93"/>
                    <a:pt x="754" y="99"/>
                    <a:pt x="751" y="106"/>
                  </a:cubicBezTo>
                  <a:cubicBezTo>
                    <a:pt x="751" y="104"/>
                    <a:pt x="751" y="101"/>
                    <a:pt x="750" y="99"/>
                  </a:cubicBezTo>
                  <a:cubicBezTo>
                    <a:pt x="750" y="96"/>
                    <a:pt x="750" y="96"/>
                    <a:pt x="750" y="96"/>
                  </a:cubicBezTo>
                  <a:cubicBezTo>
                    <a:pt x="749" y="95"/>
                    <a:pt x="749" y="95"/>
                    <a:pt x="749" y="95"/>
                  </a:cubicBezTo>
                  <a:cubicBezTo>
                    <a:pt x="749" y="104"/>
                    <a:pt x="747" y="113"/>
                    <a:pt x="745" y="122"/>
                  </a:cubicBezTo>
                  <a:cubicBezTo>
                    <a:pt x="744" y="127"/>
                    <a:pt x="742" y="131"/>
                    <a:pt x="741" y="134"/>
                  </a:cubicBezTo>
                  <a:cubicBezTo>
                    <a:pt x="741" y="130"/>
                    <a:pt x="740" y="126"/>
                    <a:pt x="740" y="122"/>
                  </a:cubicBezTo>
                  <a:cubicBezTo>
                    <a:pt x="744" y="102"/>
                    <a:pt x="751" y="76"/>
                    <a:pt x="751" y="76"/>
                  </a:cubicBezTo>
                  <a:cubicBezTo>
                    <a:pt x="746" y="82"/>
                    <a:pt x="742" y="94"/>
                    <a:pt x="737" y="105"/>
                  </a:cubicBezTo>
                  <a:cubicBezTo>
                    <a:pt x="737" y="102"/>
                    <a:pt x="736" y="98"/>
                    <a:pt x="734" y="95"/>
                  </a:cubicBezTo>
                  <a:cubicBezTo>
                    <a:pt x="735" y="74"/>
                    <a:pt x="732" y="62"/>
                    <a:pt x="732" y="62"/>
                  </a:cubicBezTo>
                  <a:cubicBezTo>
                    <a:pt x="733" y="69"/>
                    <a:pt x="733" y="78"/>
                    <a:pt x="732" y="88"/>
                  </a:cubicBezTo>
                  <a:cubicBezTo>
                    <a:pt x="729" y="83"/>
                    <a:pt x="726" y="78"/>
                    <a:pt x="722" y="73"/>
                  </a:cubicBezTo>
                  <a:cubicBezTo>
                    <a:pt x="727" y="80"/>
                    <a:pt x="729" y="92"/>
                    <a:pt x="730" y="102"/>
                  </a:cubicBezTo>
                  <a:cubicBezTo>
                    <a:pt x="729" y="108"/>
                    <a:pt x="728" y="115"/>
                    <a:pt x="727" y="120"/>
                  </a:cubicBezTo>
                  <a:cubicBezTo>
                    <a:pt x="726" y="113"/>
                    <a:pt x="725" y="106"/>
                    <a:pt x="723" y="100"/>
                  </a:cubicBezTo>
                  <a:cubicBezTo>
                    <a:pt x="724" y="89"/>
                    <a:pt x="725" y="82"/>
                    <a:pt x="725" y="82"/>
                  </a:cubicBezTo>
                  <a:cubicBezTo>
                    <a:pt x="723" y="98"/>
                    <a:pt x="723" y="98"/>
                    <a:pt x="723" y="98"/>
                  </a:cubicBezTo>
                  <a:cubicBezTo>
                    <a:pt x="722" y="94"/>
                    <a:pt x="721" y="91"/>
                    <a:pt x="719" y="88"/>
                  </a:cubicBezTo>
                  <a:cubicBezTo>
                    <a:pt x="719" y="73"/>
                    <a:pt x="719" y="60"/>
                    <a:pt x="719" y="60"/>
                  </a:cubicBezTo>
                  <a:cubicBezTo>
                    <a:pt x="719" y="72"/>
                    <a:pt x="716" y="90"/>
                    <a:pt x="716" y="90"/>
                  </a:cubicBezTo>
                  <a:cubicBezTo>
                    <a:pt x="714" y="84"/>
                    <a:pt x="714" y="64"/>
                    <a:pt x="714" y="64"/>
                  </a:cubicBezTo>
                  <a:cubicBezTo>
                    <a:pt x="714" y="68"/>
                    <a:pt x="712" y="83"/>
                    <a:pt x="710" y="98"/>
                  </a:cubicBezTo>
                  <a:cubicBezTo>
                    <a:pt x="710" y="96"/>
                    <a:pt x="710" y="95"/>
                    <a:pt x="709" y="93"/>
                  </a:cubicBezTo>
                  <a:cubicBezTo>
                    <a:pt x="708" y="88"/>
                    <a:pt x="706" y="82"/>
                    <a:pt x="705" y="76"/>
                  </a:cubicBezTo>
                  <a:cubicBezTo>
                    <a:pt x="705" y="57"/>
                    <a:pt x="704" y="42"/>
                    <a:pt x="704" y="42"/>
                  </a:cubicBezTo>
                  <a:cubicBezTo>
                    <a:pt x="705" y="49"/>
                    <a:pt x="704" y="59"/>
                    <a:pt x="703" y="70"/>
                  </a:cubicBezTo>
                  <a:cubicBezTo>
                    <a:pt x="701" y="64"/>
                    <a:pt x="698" y="57"/>
                    <a:pt x="695" y="51"/>
                  </a:cubicBezTo>
                  <a:cubicBezTo>
                    <a:pt x="695" y="52"/>
                    <a:pt x="694" y="54"/>
                    <a:pt x="694" y="55"/>
                  </a:cubicBezTo>
                  <a:cubicBezTo>
                    <a:pt x="698" y="65"/>
                    <a:pt x="700" y="74"/>
                    <a:pt x="702" y="82"/>
                  </a:cubicBezTo>
                  <a:cubicBezTo>
                    <a:pt x="701" y="88"/>
                    <a:pt x="700" y="94"/>
                    <a:pt x="699" y="100"/>
                  </a:cubicBezTo>
                  <a:cubicBezTo>
                    <a:pt x="698" y="96"/>
                    <a:pt x="697" y="92"/>
                    <a:pt x="696" y="88"/>
                  </a:cubicBezTo>
                  <a:cubicBezTo>
                    <a:pt x="697" y="78"/>
                    <a:pt x="698" y="70"/>
                    <a:pt x="698" y="70"/>
                  </a:cubicBezTo>
                  <a:cubicBezTo>
                    <a:pt x="697" y="72"/>
                    <a:pt x="696" y="78"/>
                    <a:pt x="695" y="85"/>
                  </a:cubicBezTo>
                  <a:cubicBezTo>
                    <a:pt x="693" y="82"/>
                    <a:pt x="691" y="79"/>
                    <a:pt x="689" y="76"/>
                  </a:cubicBezTo>
                  <a:cubicBezTo>
                    <a:pt x="688" y="71"/>
                    <a:pt x="688" y="66"/>
                    <a:pt x="688" y="61"/>
                  </a:cubicBezTo>
                  <a:cubicBezTo>
                    <a:pt x="688" y="73"/>
                    <a:pt x="685" y="88"/>
                    <a:pt x="683" y="101"/>
                  </a:cubicBezTo>
                  <a:cubicBezTo>
                    <a:pt x="681" y="95"/>
                    <a:pt x="679" y="90"/>
                    <a:pt x="677" y="86"/>
                  </a:cubicBezTo>
                  <a:cubicBezTo>
                    <a:pt x="678" y="73"/>
                    <a:pt x="678" y="64"/>
                    <a:pt x="678" y="64"/>
                  </a:cubicBezTo>
                  <a:cubicBezTo>
                    <a:pt x="678" y="71"/>
                    <a:pt x="676" y="82"/>
                    <a:pt x="674" y="95"/>
                  </a:cubicBezTo>
                  <a:cubicBezTo>
                    <a:pt x="672" y="87"/>
                    <a:pt x="670" y="79"/>
                    <a:pt x="666" y="71"/>
                  </a:cubicBezTo>
                  <a:cubicBezTo>
                    <a:pt x="668" y="49"/>
                    <a:pt x="669" y="30"/>
                    <a:pt x="669" y="30"/>
                  </a:cubicBezTo>
                  <a:cubicBezTo>
                    <a:pt x="667" y="35"/>
                    <a:pt x="665" y="49"/>
                    <a:pt x="663" y="65"/>
                  </a:cubicBezTo>
                  <a:cubicBezTo>
                    <a:pt x="662" y="62"/>
                    <a:pt x="660" y="59"/>
                    <a:pt x="658" y="56"/>
                  </a:cubicBezTo>
                  <a:cubicBezTo>
                    <a:pt x="658" y="63"/>
                    <a:pt x="660" y="70"/>
                    <a:pt x="662" y="78"/>
                  </a:cubicBezTo>
                  <a:cubicBezTo>
                    <a:pt x="661" y="87"/>
                    <a:pt x="660" y="97"/>
                    <a:pt x="659" y="106"/>
                  </a:cubicBezTo>
                  <a:cubicBezTo>
                    <a:pt x="659" y="105"/>
                    <a:pt x="659" y="104"/>
                    <a:pt x="658" y="103"/>
                  </a:cubicBezTo>
                  <a:cubicBezTo>
                    <a:pt x="659" y="104"/>
                    <a:pt x="659" y="106"/>
                    <a:pt x="659" y="109"/>
                  </a:cubicBezTo>
                  <a:cubicBezTo>
                    <a:pt x="658" y="120"/>
                    <a:pt x="657" y="131"/>
                    <a:pt x="657" y="138"/>
                  </a:cubicBezTo>
                  <a:cubicBezTo>
                    <a:pt x="657" y="137"/>
                    <a:pt x="656" y="135"/>
                    <a:pt x="656" y="134"/>
                  </a:cubicBezTo>
                  <a:cubicBezTo>
                    <a:pt x="655" y="99"/>
                    <a:pt x="650" y="41"/>
                    <a:pt x="650" y="41"/>
                  </a:cubicBezTo>
                  <a:cubicBezTo>
                    <a:pt x="652" y="58"/>
                    <a:pt x="650" y="86"/>
                    <a:pt x="648" y="108"/>
                  </a:cubicBezTo>
                  <a:cubicBezTo>
                    <a:pt x="647" y="105"/>
                    <a:pt x="645" y="102"/>
                    <a:pt x="644" y="99"/>
                  </a:cubicBezTo>
                  <a:cubicBezTo>
                    <a:pt x="644" y="86"/>
                    <a:pt x="644" y="73"/>
                    <a:pt x="644" y="67"/>
                  </a:cubicBezTo>
                  <a:cubicBezTo>
                    <a:pt x="643" y="75"/>
                    <a:pt x="642" y="85"/>
                    <a:pt x="641" y="94"/>
                  </a:cubicBezTo>
                  <a:cubicBezTo>
                    <a:pt x="640" y="92"/>
                    <a:pt x="639" y="91"/>
                    <a:pt x="638" y="89"/>
                  </a:cubicBezTo>
                  <a:cubicBezTo>
                    <a:pt x="639" y="91"/>
                    <a:pt x="640" y="94"/>
                    <a:pt x="640" y="97"/>
                  </a:cubicBezTo>
                  <a:cubicBezTo>
                    <a:pt x="639" y="104"/>
                    <a:pt x="638" y="110"/>
                    <a:pt x="636" y="116"/>
                  </a:cubicBezTo>
                  <a:cubicBezTo>
                    <a:pt x="635" y="110"/>
                    <a:pt x="634" y="105"/>
                    <a:pt x="632" y="101"/>
                  </a:cubicBezTo>
                  <a:cubicBezTo>
                    <a:pt x="633" y="91"/>
                    <a:pt x="634" y="83"/>
                    <a:pt x="634" y="83"/>
                  </a:cubicBezTo>
                  <a:cubicBezTo>
                    <a:pt x="634" y="86"/>
                    <a:pt x="633" y="92"/>
                    <a:pt x="631" y="98"/>
                  </a:cubicBezTo>
                  <a:cubicBezTo>
                    <a:pt x="630" y="94"/>
                    <a:pt x="629" y="91"/>
                    <a:pt x="628" y="89"/>
                  </a:cubicBezTo>
                  <a:cubicBezTo>
                    <a:pt x="629" y="74"/>
                    <a:pt x="631" y="62"/>
                    <a:pt x="631" y="62"/>
                  </a:cubicBezTo>
                  <a:cubicBezTo>
                    <a:pt x="629" y="65"/>
                    <a:pt x="628" y="75"/>
                    <a:pt x="626" y="87"/>
                  </a:cubicBezTo>
                  <a:cubicBezTo>
                    <a:pt x="624" y="83"/>
                    <a:pt x="622" y="81"/>
                    <a:pt x="619" y="78"/>
                  </a:cubicBezTo>
                  <a:cubicBezTo>
                    <a:pt x="622" y="81"/>
                    <a:pt x="624" y="84"/>
                    <a:pt x="626" y="89"/>
                  </a:cubicBezTo>
                  <a:cubicBezTo>
                    <a:pt x="625" y="96"/>
                    <a:pt x="624" y="105"/>
                    <a:pt x="623" y="113"/>
                  </a:cubicBezTo>
                  <a:cubicBezTo>
                    <a:pt x="622" y="108"/>
                    <a:pt x="621" y="104"/>
                    <a:pt x="619" y="100"/>
                  </a:cubicBezTo>
                  <a:cubicBezTo>
                    <a:pt x="618" y="86"/>
                    <a:pt x="616" y="73"/>
                    <a:pt x="615" y="68"/>
                  </a:cubicBezTo>
                  <a:cubicBezTo>
                    <a:pt x="615" y="71"/>
                    <a:pt x="616" y="76"/>
                    <a:pt x="615" y="86"/>
                  </a:cubicBezTo>
                  <a:cubicBezTo>
                    <a:pt x="615" y="87"/>
                    <a:pt x="615" y="88"/>
                    <a:pt x="615" y="90"/>
                  </a:cubicBezTo>
                  <a:cubicBezTo>
                    <a:pt x="614" y="87"/>
                    <a:pt x="612" y="84"/>
                    <a:pt x="610" y="81"/>
                  </a:cubicBezTo>
                  <a:cubicBezTo>
                    <a:pt x="613" y="85"/>
                    <a:pt x="614" y="91"/>
                    <a:pt x="614" y="96"/>
                  </a:cubicBezTo>
                  <a:cubicBezTo>
                    <a:pt x="613" y="105"/>
                    <a:pt x="611" y="115"/>
                    <a:pt x="609" y="124"/>
                  </a:cubicBezTo>
                  <a:cubicBezTo>
                    <a:pt x="609" y="113"/>
                    <a:pt x="608" y="102"/>
                    <a:pt x="606" y="91"/>
                  </a:cubicBezTo>
                  <a:cubicBezTo>
                    <a:pt x="606" y="77"/>
                    <a:pt x="606" y="77"/>
                    <a:pt x="606" y="77"/>
                  </a:cubicBezTo>
                  <a:cubicBezTo>
                    <a:pt x="609" y="35"/>
                    <a:pt x="602" y="19"/>
                    <a:pt x="602" y="19"/>
                  </a:cubicBezTo>
                  <a:cubicBezTo>
                    <a:pt x="602" y="19"/>
                    <a:pt x="605" y="31"/>
                    <a:pt x="604" y="54"/>
                  </a:cubicBezTo>
                  <a:cubicBezTo>
                    <a:pt x="604" y="59"/>
                    <a:pt x="603" y="68"/>
                    <a:pt x="602" y="78"/>
                  </a:cubicBezTo>
                  <a:cubicBezTo>
                    <a:pt x="599" y="72"/>
                    <a:pt x="596" y="66"/>
                    <a:pt x="592" y="60"/>
                  </a:cubicBezTo>
                  <a:cubicBezTo>
                    <a:pt x="592" y="61"/>
                    <a:pt x="592" y="61"/>
                    <a:pt x="592" y="61"/>
                  </a:cubicBezTo>
                  <a:cubicBezTo>
                    <a:pt x="592" y="62"/>
                    <a:pt x="592" y="63"/>
                    <a:pt x="592" y="64"/>
                  </a:cubicBezTo>
                  <a:cubicBezTo>
                    <a:pt x="591" y="44"/>
                    <a:pt x="583" y="40"/>
                    <a:pt x="583" y="40"/>
                  </a:cubicBezTo>
                  <a:cubicBezTo>
                    <a:pt x="583" y="40"/>
                    <a:pt x="589" y="44"/>
                    <a:pt x="589" y="70"/>
                  </a:cubicBezTo>
                  <a:cubicBezTo>
                    <a:pt x="589" y="76"/>
                    <a:pt x="588" y="85"/>
                    <a:pt x="586" y="94"/>
                  </a:cubicBezTo>
                  <a:cubicBezTo>
                    <a:pt x="584" y="90"/>
                    <a:pt x="581" y="86"/>
                    <a:pt x="578" y="83"/>
                  </a:cubicBezTo>
                  <a:cubicBezTo>
                    <a:pt x="581" y="87"/>
                    <a:pt x="584" y="92"/>
                    <a:pt x="586" y="97"/>
                  </a:cubicBezTo>
                  <a:cubicBezTo>
                    <a:pt x="585" y="100"/>
                    <a:pt x="585" y="103"/>
                    <a:pt x="584" y="106"/>
                  </a:cubicBezTo>
                  <a:cubicBezTo>
                    <a:pt x="584" y="104"/>
                    <a:pt x="583" y="102"/>
                    <a:pt x="583" y="100"/>
                  </a:cubicBezTo>
                  <a:cubicBezTo>
                    <a:pt x="583" y="102"/>
                    <a:pt x="583" y="105"/>
                    <a:pt x="584" y="108"/>
                  </a:cubicBezTo>
                  <a:cubicBezTo>
                    <a:pt x="583" y="111"/>
                    <a:pt x="582" y="114"/>
                    <a:pt x="581" y="117"/>
                  </a:cubicBezTo>
                  <a:cubicBezTo>
                    <a:pt x="580" y="113"/>
                    <a:pt x="579" y="108"/>
                    <a:pt x="577" y="104"/>
                  </a:cubicBezTo>
                  <a:cubicBezTo>
                    <a:pt x="577" y="87"/>
                    <a:pt x="578" y="71"/>
                    <a:pt x="578" y="71"/>
                  </a:cubicBezTo>
                  <a:cubicBezTo>
                    <a:pt x="578" y="73"/>
                    <a:pt x="576" y="84"/>
                    <a:pt x="573" y="97"/>
                  </a:cubicBezTo>
                  <a:cubicBezTo>
                    <a:pt x="572" y="95"/>
                    <a:pt x="571" y="93"/>
                    <a:pt x="570" y="92"/>
                  </a:cubicBezTo>
                  <a:cubicBezTo>
                    <a:pt x="571" y="81"/>
                    <a:pt x="572" y="72"/>
                    <a:pt x="573" y="66"/>
                  </a:cubicBezTo>
                  <a:cubicBezTo>
                    <a:pt x="572" y="73"/>
                    <a:pt x="571" y="81"/>
                    <a:pt x="569" y="90"/>
                  </a:cubicBezTo>
                  <a:cubicBezTo>
                    <a:pt x="568" y="88"/>
                    <a:pt x="566" y="86"/>
                    <a:pt x="565" y="83"/>
                  </a:cubicBezTo>
                  <a:cubicBezTo>
                    <a:pt x="568" y="26"/>
                    <a:pt x="566" y="12"/>
                    <a:pt x="566" y="12"/>
                  </a:cubicBezTo>
                  <a:cubicBezTo>
                    <a:pt x="566" y="12"/>
                    <a:pt x="566" y="18"/>
                    <a:pt x="563" y="56"/>
                  </a:cubicBezTo>
                  <a:cubicBezTo>
                    <a:pt x="562" y="64"/>
                    <a:pt x="561" y="71"/>
                    <a:pt x="560" y="78"/>
                  </a:cubicBezTo>
                  <a:cubicBezTo>
                    <a:pt x="558" y="76"/>
                    <a:pt x="556" y="73"/>
                    <a:pt x="553" y="71"/>
                  </a:cubicBezTo>
                  <a:cubicBezTo>
                    <a:pt x="554" y="48"/>
                    <a:pt x="555" y="31"/>
                    <a:pt x="555" y="31"/>
                  </a:cubicBezTo>
                  <a:cubicBezTo>
                    <a:pt x="553" y="37"/>
                    <a:pt x="551" y="52"/>
                    <a:pt x="550" y="68"/>
                  </a:cubicBezTo>
                  <a:cubicBezTo>
                    <a:pt x="548" y="66"/>
                    <a:pt x="546" y="65"/>
                    <a:pt x="544" y="63"/>
                  </a:cubicBezTo>
                  <a:cubicBezTo>
                    <a:pt x="547" y="65"/>
                    <a:pt x="548" y="67"/>
                    <a:pt x="550" y="69"/>
                  </a:cubicBezTo>
                  <a:cubicBezTo>
                    <a:pt x="549" y="82"/>
                    <a:pt x="549" y="96"/>
                    <a:pt x="548" y="109"/>
                  </a:cubicBezTo>
                  <a:cubicBezTo>
                    <a:pt x="547" y="104"/>
                    <a:pt x="545" y="99"/>
                    <a:pt x="544" y="96"/>
                  </a:cubicBezTo>
                  <a:cubicBezTo>
                    <a:pt x="545" y="104"/>
                    <a:pt x="546" y="112"/>
                    <a:pt x="548" y="120"/>
                  </a:cubicBezTo>
                  <a:cubicBezTo>
                    <a:pt x="548" y="123"/>
                    <a:pt x="548" y="126"/>
                    <a:pt x="548" y="128"/>
                  </a:cubicBezTo>
                  <a:cubicBezTo>
                    <a:pt x="547" y="125"/>
                    <a:pt x="545" y="122"/>
                    <a:pt x="544" y="118"/>
                  </a:cubicBezTo>
                  <a:cubicBezTo>
                    <a:pt x="539" y="80"/>
                    <a:pt x="532" y="28"/>
                    <a:pt x="532" y="28"/>
                  </a:cubicBezTo>
                  <a:cubicBezTo>
                    <a:pt x="532" y="39"/>
                    <a:pt x="530" y="72"/>
                    <a:pt x="528" y="100"/>
                  </a:cubicBezTo>
                  <a:cubicBezTo>
                    <a:pt x="528" y="98"/>
                    <a:pt x="527" y="97"/>
                    <a:pt x="526" y="96"/>
                  </a:cubicBezTo>
                  <a:cubicBezTo>
                    <a:pt x="527" y="97"/>
                    <a:pt x="528" y="99"/>
                    <a:pt x="528" y="100"/>
                  </a:cubicBezTo>
                  <a:cubicBezTo>
                    <a:pt x="528" y="110"/>
                    <a:pt x="527" y="120"/>
                    <a:pt x="526" y="128"/>
                  </a:cubicBezTo>
                  <a:cubicBezTo>
                    <a:pt x="526" y="128"/>
                    <a:pt x="526" y="127"/>
                    <a:pt x="526" y="127"/>
                  </a:cubicBezTo>
                  <a:cubicBezTo>
                    <a:pt x="526" y="109"/>
                    <a:pt x="524" y="87"/>
                    <a:pt x="523" y="71"/>
                  </a:cubicBezTo>
                  <a:cubicBezTo>
                    <a:pt x="524" y="68"/>
                    <a:pt x="525" y="66"/>
                    <a:pt x="526" y="64"/>
                  </a:cubicBezTo>
                  <a:cubicBezTo>
                    <a:pt x="525" y="65"/>
                    <a:pt x="524" y="67"/>
                    <a:pt x="523" y="69"/>
                  </a:cubicBezTo>
                  <a:cubicBezTo>
                    <a:pt x="522" y="61"/>
                    <a:pt x="521" y="55"/>
                    <a:pt x="521" y="53"/>
                  </a:cubicBezTo>
                  <a:cubicBezTo>
                    <a:pt x="521" y="52"/>
                    <a:pt x="522" y="52"/>
                    <a:pt x="522" y="51"/>
                  </a:cubicBezTo>
                  <a:cubicBezTo>
                    <a:pt x="522" y="51"/>
                    <a:pt x="521" y="52"/>
                    <a:pt x="521" y="52"/>
                  </a:cubicBezTo>
                  <a:cubicBezTo>
                    <a:pt x="521" y="52"/>
                    <a:pt x="521" y="52"/>
                    <a:pt x="521" y="52"/>
                  </a:cubicBezTo>
                  <a:cubicBezTo>
                    <a:pt x="521" y="52"/>
                    <a:pt x="521" y="52"/>
                    <a:pt x="521" y="52"/>
                  </a:cubicBezTo>
                  <a:cubicBezTo>
                    <a:pt x="519" y="54"/>
                    <a:pt x="517" y="56"/>
                    <a:pt x="516" y="57"/>
                  </a:cubicBezTo>
                  <a:cubicBezTo>
                    <a:pt x="516" y="54"/>
                    <a:pt x="516" y="52"/>
                    <a:pt x="517" y="50"/>
                  </a:cubicBezTo>
                  <a:cubicBezTo>
                    <a:pt x="520" y="46"/>
                    <a:pt x="523" y="42"/>
                    <a:pt x="527" y="38"/>
                  </a:cubicBezTo>
                  <a:cubicBezTo>
                    <a:pt x="523" y="41"/>
                    <a:pt x="520" y="44"/>
                    <a:pt x="517" y="47"/>
                  </a:cubicBezTo>
                  <a:cubicBezTo>
                    <a:pt x="517" y="43"/>
                    <a:pt x="518" y="40"/>
                    <a:pt x="518" y="40"/>
                  </a:cubicBezTo>
                  <a:cubicBezTo>
                    <a:pt x="517" y="43"/>
                    <a:pt x="516" y="46"/>
                    <a:pt x="515" y="50"/>
                  </a:cubicBezTo>
                  <a:cubicBezTo>
                    <a:pt x="507" y="58"/>
                    <a:pt x="502" y="66"/>
                    <a:pt x="498" y="75"/>
                  </a:cubicBezTo>
                  <a:cubicBezTo>
                    <a:pt x="498" y="70"/>
                    <a:pt x="497" y="66"/>
                    <a:pt x="497" y="63"/>
                  </a:cubicBezTo>
                  <a:cubicBezTo>
                    <a:pt x="500" y="57"/>
                    <a:pt x="503" y="50"/>
                    <a:pt x="507" y="42"/>
                  </a:cubicBezTo>
                  <a:cubicBezTo>
                    <a:pt x="498" y="52"/>
                    <a:pt x="492" y="61"/>
                    <a:pt x="488" y="71"/>
                  </a:cubicBezTo>
                  <a:cubicBezTo>
                    <a:pt x="487" y="70"/>
                    <a:pt x="487" y="70"/>
                    <a:pt x="486" y="69"/>
                  </a:cubicBezTo>
                  <a:cubicBezTo>
                    <a:pt x="486" y="68"/>
                    <a:pt x="486" y="67"/>
                    <a:pt x="486" y="65"/>
                  </a:cubicBezTo>
                  <a:cubicBezTo>
                    <a:pt x="492" y="53"/>
                    <a:pt x="500" y="41"/>
                    <a:pt x="511" y="25"/>
                  </a:cubicBezTo>
                  <a:cubicBezTo>
                    <a:pt x="500" y="40"/>
                    <a:pt x="492" y="51"/>
                    <a:pt x="485" y="63"/>
                  </a:cubicBezTo>
                  <a:cubicBezTo>
                    <a:pt x="483" y="45"/>
                    <a:pt x="482" y="30"/>
                    <a:pt x="482" y="30"/>
                  </a:cubicBezTo>
                  <a:cubicBezTo>
                    <a:pt x="482" y="35"/>
                    <a:pt x="482" y="49"/>
                    <a:pt x="482" y="65"/>
                  </a:cubicBezTo>
                  <a:cubicBezTo>
                    <a:pt x="482" y="65"/>
                    <a:pt x="482" y="65"/>
                    <a:pt x="482" y="65"/>
                  </a:cubicBezTo>
                  <a:cubicBezTo>
                    <a:pt x="482" y="65"/>
                    <a:pt x="482" y="65"/>
                    <a:pt x="482" y="65"/>
                  </a:cubicBezTo>
                  <a:cubicBezTo>
                    <a:pt x="482" y="67"/>
                    <a:pt x="482" y="69"/>
                    <a:pt x="482" y="71"/>
                  </a:cubicBezTo>
                  <a:cubicBezTo>
                    <a:pt x="480" y="74"/>
                    <a:pt x="479" y="78"/>
                    <a:pt x="478" y="81"/>
                  </a:cubicBezTo>
                  <a:cubicBezTo>
                    <a:pt x="479" y="78"/>
                    <a:pt x="480" y="76"/>
                    <a:pt x="482" y="73"/>
                  </a:cubicBezTo>
                  <a:cubicBezTo>
                    <a:pt x="481" y="79"/>
                    <a:pt x="481" y="85"/>
                    <a:pt x="481" y="91"/>
                  </a:cubicBezTo>
                  <a:cubicBezTo>
                    <a:pt x="481" y="93"/>
                    <a:pt x="480" y="95"/>
                    <a:pt x="480" y="97"/>
                  </a:cubicBezTo>
                  <a:cubicBezTo>
                    <a:pt x="479" y="96"/>
                    <a:pt x="478" y="95"/>
                    <a:pt x="478" y="94"/>
                  </a:cubicBezTo>
                  <a:cubicBezTo>
                    <a:pt x="478" y="91"/>
                    <a:pt x="477" y="88"/>
                    <a:pt x="477" y="85"/>
                  </a:cubicBezTo>
                  <a:cubicBezTo>
                    <a:pt x="477" y="83"/>
                    <a:pt x="478" y="82"/>
                    <a:pt x="478" y="81"/>
                  </a:cubicBezTo>
                  <a:cubicBezTo>
                    <a:pt x="478" y="82"/>
                    <a:pt x="477" y="83"/>
                    <a:pt x="477" y="84"/>
                  </a:cubicBezTo>
                  <a:cubicBezTo>
                    <a:pt x="476" y="72"/>
                    <a:pt x="476" y="62"/>
                    <a:pt x="475" y="55"/>
                  </a:cubicBezTo>
                  <a:cubicBezTo>
                    <a:pt x="476" y="54"/>
                    <a:pt x="477" y="53"/>
                    <a:pt x="479" y="52"/>
                  </a:cubicBezTo>
                  <a:cubicBezTo>
                    <a:pt x="477" y="53"/>
                    <a:pt x="476" y="54"/>
                    <a:pt x="475" y="54"/>
                  </a:cubicBezTo>
                  <a:cubicBezTo>
                    <a:pt x="475" y="49"/>
                    <a:pt x="475" y="46"/>
                    <a:pt x="475" y="46"/>
                  </a:cubicBezTo>
                  <a:cubicBezTo>
                    <a:pt x="475" y="48"/>
                    <a:pt x="474" y="51"/>
                    <a:pt x="474" y="55"/>
                  </a:cubicBezTo>
                  <a:cubicBezTo>
                    <a:pt x="471" y="57"/>
                    <a:pt x="468" y="59"/>
                    <a:pt x="465" y="62"/>
                  </a:cubicBezTo>
                  <a:cubicBezTo>
                    <a:pt x="465" y="58"/>
                    <a:pt x="465" y="54"/>
                    <a:pt x="466" y="50"/>
                  </a:cubicBezTo>
                  <a:cubicBezTo>
                    <a:pt x="469" y="45"/>
                    <a:pt x="474" y="40"/>
                    <a:pt x="479" y="34"/>
                  </a:cubicBezTo>
                  <a:cubicBezTo>
                    <a:pt x="474" y="39"/>
                    <a:pt x="470" y="44"/>
                    <a:pt x="466" y="48"/>
                  </a:cubicBezTo>
                  <a:cubicBezTo>
                    <a:pt x="467" y="21"/>
                    <a:pt x="468" y="0"/>
                    <a:pt x="468" y="0"/>
                  </a:cubicBezTo>
                  <a:cubicBezTo>
                    <a:pt x="464" y="10"/>
                    <a:pt x="462" y="35"/>
                    <a:pt x="461" y="53"/>
                  </a:cubicBezTo>
                  <a:cubicBezTo>
                    <a:pt x="460" y="54"/>
                    <a:pt x="459" y="55"/>
                    <a:pt x="459" y="56"/>
                  </a:cubicBezTo>
                  <a:cubicBezTo>
                    <a:pt x="457" y="44"/>
                    <a:pt x="454" y="33"/>
                    <a:pt x="454" y="33"/>
                  </a:cubicBezTo>
                  <a:cubicBezTo>
                    <a:pt x="456" y="39"/>
                    <a:pt x="455" y="49"/>
                    <a:pt x="454" y="62"/>
                  </a:cubicBezTo>
                  <a:cubicBezTo>
                    <a:pt x="452" y="63"/>
                    <a:pt x="451" y="65"/>
                    <a:pt x="450" y="67"/>
                  </a:cubicBezTo>
                  <a:cubicBezTo>
                    <a:pt x="449" y="65"/>
                    <a:pt x="448" y="63"/>
                    <a:pt x="447" y="62"/>
                  </a:cubicBezTo>
                  <a:cubicBezTo>
                    <a:pt x="447" y="63"/>
                    <a:pt x="448" y="65"/>
                    <a:pt x="449" y="68"/>
                  </a:cubicBezTo>
                  <a:cubicBezTo>
                    <a:pt x="447" y="72"/>
                    <a:pt x="445" y="75"/>
                    <a:pt x="443" y="78"/>
                  </a:cubicBezTo>
                  <a:cubicBezTo>
                    <a:pt x="442" y="61"/>
                    <a:pt x="442" y="48"/>
                    <a:pt x="442" y="48"/>
                  </a:cubicBezTo>
                  <a:cubicBezTo>
                    <a:pt x="442" y="52"/>
                    <a:pt x="440" y="65"/>
                    <a:pt x="438" y="80"/>
                  </a:cubicBezTo>
                  <a:cubicBezTo>
                    <a:pt x="438" y="82"/>
                    <a:pt x="437" y="85"/>
                    <a:pt x="436" y="87"/>
                  </a:cubicBezTo>
                  <a:cubicBezTo>
                    <a:pt x="435" y="86"/>
                    <a:pt x="435" y="86"/>
                    <a:pt x="434" y="85"/>
                  </a:cubicBezTo>
                  <a:cubicBezTo>
                    <a:pt x="437" y="48"/>
                    <a:pt x="440" y="9"/>
                    <a:pt x="440" y="9"/>
                  </a:cubicBezTo>
                  <a:cubicBezTo>
                    <a:pt x="436" y="20"/>
                    <a:pt x="432" y="57"/>
                    <a:pt x="428" y="89"/>
                  </a:cubicBezTo>
                  <a:cubicBezTo>
                    <a:pt x="427" y="91"/>
                    <a:pt x="427" y="92"/>
                    <a:pt x="426" y="93"/>
                  </a:cubicBezTo>
                  <a:cubicBezTo>
                    <a:pt x="425" y="92"/>
                    <a:pt x="424" y="90"/>
                    <a:pt x="423" y="89"/>
                  </a:cubicBezTo>
                  <a:cubicBezTo>
                    <a:pt x="426" y="72"/>
                    <a:pt x="429" y="55"/>
                    <a:pt x="429" y="37"/>
                  </a:cubicBezTo>
                  <a:cubicBezTo>
                    <a:pt x="429" y="34"/>
                    <a:pt x="429" y="30"/>
                    <a:pt x="429" y="26"/>
                  </a:cubicBezTo>
                  <a:cubicBezTo>
                    <a:pt x="422" y="45"/>
                    <a:pt x="421" y="66"/>
                    <a:pt x="417" y="86"/>
                  </a:cubicBezTo>
                  <a:cubicBezTo>
                    <a:pt x="417" y="85"/>
                    <a:pt x="416" y="84"/>
                    <a:pt x="416" y="84"/>
                  </a:cubicBezTo>
                  <a:cubicBezTo>
                    <a:pt x="416" y="84"/>
                    <a:pt x="417" y="85"/>
                    <a:pt x="417" y="86"/>
                  </a:cubicBezTo>
                  <a:cubicBezTo>
                    <a:pt x="417" y="88"/>
                    <a:pt x="416" y="90"/>
                    <a:pt x="416" y="92"/>
                  </a:cubicBezTo>
                  <a:cubicBezTo>
                    <a:pt x="415" y="94"/>
                    <a:pt x="415" y="96"/>
                    <a:pt x="414" y="98"/>
                  </a:cubicBezTo>
                  <a:cubicBezTo>
                    <a:pt x="414" y="97"/>
                    <a:pt x="413" y="96"/>
                    <a:pt x="412" y="95"/>
                  </a:cubicBezTo>
                  <a:cubicBezTo>
                    <a:pt x="412" y="86"/>
                    <a:pt x="411" y="78"/>
                    <a:pt x="410" y="72"/>
                  </a:cubicBezTo>
                  <a:cubicBezTo>
                    <a:pt x="413" y="67"/>
                    <a:pt x="417" y="63"/>
                    <a:pt x="421" y="59"/>
                  </a:cubicBezTo>
                  <a:cubicBezTo>
                    <a:pt x="417" y="62"/>
                    <a:pt x="413" y="66"/>
                    <a:pt x="410" y="70"/>
                  </a:cubicBezTo>
                  <a:cubicBezTo>
                    <a:pt x="409" y="64"/>
                    <a:pt x="409" y="60"/>
                    <a:pt x="408" y="57"/>
                  </a:cubicBezTo>
                  <a:cubicBezTo>
                    <a:pt x="410" y="54"/>
                    <a:pt x="411" y="52"/>
                    <a:pt x="412" y="50"/>
                  </a:cubicBezTo>
                  <a:cubicBezTo>
                    <a:pt x="411" y="51"/>
                    <a:pt x="409" y="53"/>
                    <a:pt x="408" y="54"/>
                  </a:cubicBezTo>
                  <a:cubicBezTo>
                    <a:pt x="408" y="53"/>
                    <a:pt x="408" y="52"/>
                    <a:pt x="408" y="52"/>
                  </a:cubicBezTo>
                  <a:cubicBezTo>
                    <a:pt x="408" y="53"/>
                    <a:pt x="408" y="54"/>
                    <a:pt x="408" y="54"/>
                  </a:cubicBezTo>
                  <a:cubicBezTo>
                    <a:pt x="406" y="56"/>
                    <a:pt x="404" y="58"/>
                    <a:pt x="402" y="60"/>
                  </a:cubicBezTo>
                  <a:cubicBezTo>
                    <a:pt x="401" y="54"/>
                    <a:pt x="400" y="48"/>
                    <a:pt x="399" y="44"/>
                  </a:cubicBezTo>
                  <a:cubicBezTo>
                    <a:pt x="400" y="49"/>
                    <a:pt x="399" y="56"/>
                    <a:pt x="398" y="64"/>
                  </a:cubicBezTo>
                  <a:cubicBezTo>
                    <a:pt x="397" y="66"/>
                    <a:pt x="396" y="68"/>
                    <a:pt x="395" y="69"/>
                  </a:cubicBezTo>
                  <a:cubicBezTo>
                    <a:pt x="393" y="67"/>
                    <a:pt x="392" y="66"/>
                    <a:pt x="390" y="64"/>
                  </a:cubicBezTo>
                  <a:cubicBezTo>
                    <a:pt x="392" y="66"/>
                    <a:pt x="393" y="67"/>
                    <a:pt x="395" y="69"/>
                  </a:cubicBezTo>
                  <a:cubicBezTo>
                    <a:pt x="393" y="71"/>
                    <a:pt x="392" y="73"/>
                    <a:pt x="391" y="75"/>
                  </a:cubicBezTo>
                  <a:cubicBezTo>
                    <a:pt x="391" y="75"/>
                    <a:pt x="391" y="75"/>
                    <a:pt x="391" y="75"/>
                  </a:cubicBezTo>
                  <a:cubicBezTo>
                    <a:pt x="391" y="75"/>
                    <a:pt x="391" y="75"/>
                    <a:pt x="391" y="75"/>
                  </a:cubicBezTo>
                  <a:cubicBezTo>
                    <a:pt x="390" y="76"/>
                    <a:pt x="389" y="77"/>
                    <a:pt x="388" y="79"/>
                  </a:cubicBezTo>
                  <a:cubicBezTo>
                    <a:pt x="388" y="79"/>
                    <a:pt x="388" y="79"/>
                    <a:pt x="388" y="79"/>
                  </a:cubicBezTo>
                  <a:cubicBezTo>
                    <a:pt x="389" y="60"/>
                    <a:pt x="389" y="45"/>
                    <a:pt x="389" y="45"/>
                  </a:cubicBezTo>
                  <a:cubicBezTo>
                    <a:pt x="389" y="50"/>
                    <a:pt x="387" y="61"/>
                    <a:pt x="384" y="73"/>
                  </a:cubicBezTo>
                  <a:cubicBezTo>
                    <a:pt x="383" y="73"/>
                    <a:pt x="383" y="73"/>
                    <a:pt x="383" y="72"/>
                  </a:cubicBezTo>
                  <a:cubicBezTo>
                    <a:pt x="383" y="70"/>
                    <a:pt x="383" y="68"/>
                    <a:pt x="383" y="66"/>
                  </a:cubicBezTo>
                  <a:cubicBezTo>
                    <a:pt x="383" y="65"/>
                    <a:pt x="383" y="65"/>
                    <a:pt x="384" y="65"/>
                  </a:cubicBezTo>
                  <a:cubicBezTo>
                    <a:pt x="383" y="65"/>
                    <a:pt x="383" y="65"/>
                    <a:pt x="383" y="66"/>
                  </a:cubicBezTo>
                  <a:cubicBezTo>
                    <a:pt x="383" y="64"/>
                    <a:pt x="383" y="63"/>
                    <a:pt x="383" y="61"/>
                  </a:cubicBezTo>
                  <a:cubicBezTo>
                    <a:pt x="383" y="55"/>
                    <a:pt x="383" y="49"/>
                    <a:pt x="382" y="42"/>
                  </a:cubicBezTo>
                  <a:cubicBezTo>
                    <a:pt x="385" y="27"/>
                    <a:pt x="387" y="17"/>
                    <a:pt x="387" y="17"/>
                  </a:cubicBezTo>
                  <a:cubicBezTo>
                    <a:pt x="384" y="22"/>
                    <a:pt x="377" y="49"/>
                    <a:pt x="371" y="78"/>
                  </a:cubicBezTo>
                  <a:cubicBezTo>
                    <a:pt x="371" y="78"/>
                    <a:pt x="371" y="79"/>
                    <a:pt x="371" y="79"/>
                  </a:cubicBezTo>
                  <a:cubicBezTo>
                    <a:pt x="369" y="76"/>
                    <a:pt x="367" y="72"/>
                    <a:pt x="364" y="69"/>
                  </a:cubicBezTo>
                  <a:cubicBezTo>
                    <a:pt x="366" y="67"/>
                    <a:pt x="367" y="66"/>
                    <a:pt x="369" y="64"/>
                  </a:cubicBezTo>
                  <a:cubicBezTo>
                    <a:pt x="367" y="66"/>
                    <a:pt x="365" y="67"/>
                    <a:pt x="364" y="69"/>
                  </a:cubicBezTo>
                  <a:cubicBezTo>
                    <a:pt x="363" y="68"/>
                    <a:pt x="362" y="67"/>
                    <a:pt x="361" y="66"/>
                  </a:cubicBezTo>
                  <a:cubicBezTo>
                    <a:pt x="361" y="60"/>
                    <a:pt x="361" y="55"/>
                    <a:pt x="360" y="52"/>
                  </a:cubicBezTo>
                  <a:cubicBezTo>
                    <a:pt x="361" y="56"/>
                    <a:pt x="361" y="60"/>
                    <a:pt x="360" y="64"/>
                  </a:cubicBezTo>
                  <a:cubicBezTo>
                    <a:pt x="357" y="60"/>
                    <a:pt x="352" y="55"/>
                    <a:pt x="347" y="50"/>
                  </a:cubicBezTo>
                  <a:cubicBezTo>
                    <a:pt x="350" y="55"/>
                    <a:pt x="353" y="60"/>
                    <a:pt x="356" y="65"/>
                  </a:cubicBezTo>
                  <a:cubicBezTo>
                    <a:pt x="355" y="68"/>
                    <a:pt x="355" y="71"/>
                    <a:pt x="354" y="76"/>
                  </a:cubicBezTo>
                  <a:cubicBezTo>
                    <a:pt x="352" y="74"/>
                    <a:pt x="350" y="71"/>
                    <a:pt x="348" y="68"/>
                  </a:cubicBezTo>
                  <a:cubicBezTo>
                    <a:pt x="347" y="54"/>
                    <a:pt x="346" y="41"/>
                    <a:pt x="345" y="33"/>
                  </a:cubicBezTo>
                  <a:cubicBezTo>
                    <a:pt x="346" y="42"/>
                    <a:pt x="345" y="53"/>
                    <a:pt x="344" y="65"/>
                  </a:cubicBezTo>
                  <a:cubicBezTo>
                    <a:pt x="342" y="63"/>
                    <a:pt x="340" y="61"/>
                    <a:pt x="338" y="59"/>
                  </a:cubicBezTo>
                  <a:cubicBezTo>
                    <a:pt x="340" y="61"/>
                    <a:pt x="342" y="63"/>
                    <a:pt x="344" y="65"/>
                  </a:cubicBezTo>
                  <a:cubicBezTo>
                    <a:pt x="343" y="72"/>
                    <a:pt x="342" y="80"/>
                    <a:pt x="341" y="87"/>
                  </a:cubicBezTo>
                  <a:cubicBezTo>
                    <a:pt x="341" y="87"/>
                    <a:pt x="341" y="87"/>
                    <a:pt x="341" y="87"/>
                  </a:cubicBezTo>
                  <a:cubicBezTo>
                    <a:pt x="341" y="85"/>
                    <a:pt x="340" y="84"/>
                    <a:pt x="340" y="83"/>
                  </a:cubicBezTo>
                  <a:cubicBezTo>
                    <a:pt x="340" y="82"/>
                    <a:pt x="340" y="82"/>
                    <a:pt x="340" y="81"/>
                  </a:cubicBezTo>
                  <a:cubicBezTo>
                    <a:pt x="340" y="82"/>
                    <a:pt x="340" y="82"/>
                    <a:pt x="340" y="83"/>
                  </a:cubicBezTo>
                  <a:cubicBezTo>
                    <a:pt x="339" y="81"/>
                    <a:pt x="338" y="79"/>
                    <a:pt x="337" y="77"/>
                  </a:cubicBezTo>
                  <a:cubicBezTo>
                    <a:pt x="338" y="79"/>
                    <a:pt x="339" y="81"/>
                    <a:pt x="339" y="83"/>
                  </a:cubicBezTo>
                  <a:cubicBezTo>
                    <a:pt x="338" y="85"/>
                    <a:pt x="337" y="86"/>
                    <a:pt x="336" y="88"/>
                  </a:cubicBezTo>
                  <a:cubicBezTo>
                    <a:pt x="337" y="86"/>
                    <a:pt x="338" y="85"/>
                    <a:pt x="339" y="83"/>
                  </a:cubicBezTo>
                  <a:cubicBezTo>
                    <a:pt x="340" y="85"/>
                    <a:pt x="340" y="86"/>
                    <a:pt x="340" y="88"/>
                  </a:cubicBezTo>
                  <a:cubicBezTo>
                    <a:pt x="338" y="91"/>
                    <a:pt x="337" y="95"/>
                    <a:pt x="335" y="98"/>
                  </a:cubicBezTo>
                  <a:cubicBezTo>
                    <a:pt x="335" y="97"/>
                    <a:pt x="335" y="97"/>
                    <a:pt x="334" y="97"/>
                  </a:cubicBezTo>
                  <a:cubicBezTo>
                    <a:pt x="334" y="95"/>
                    <a:pt x="334" y="94"/>
                    <a:pt x="334" y="93"/>
                  </a:cubicBezTo>
                  <a:cubicBezTo>
                    <a:pt x="334" y="91"/>
                    <a:pt x="335" y="89"/>
                    <a:pt x="336" y="88"/>
                  </a:cubicBezTo>
                  <a:cubicBezTo>
                    <a:pt x="335" y="89"/>
                    <a:pt x="334" y="91"/>
                    <a:pt x="334" y="92"/>
                  </a:cubicBezTo>
                  <a:cubicBezTo>
                    <a:pt x="333" y="92"/>
                    <a:pt x="333" y="91"/>
                    <a:pt x="333" y="91"/>
                  </a:cubicBezTo>
                  <a:cubicBezTo>
                    <a:pt x="333" y="74"/>
                    <a:pt x="332" y="60"/>
                    <a:pt x="332" y="60"/>
                  </a:cubicBezTo>
                  <a:cubicBezTo>
                    <a:pt x="332" y="65"/>
                    <a:pt x="332" y="73"/>
                    <a:pt x="331" y="81"/>
                  </a:cubicBezTo>
                  <a:cubicBezTo>
                    <a:pt x="330" y="79"/>
                    <a:pt x="330" y="76"/>
                    <a:pt x="329" y="74"/>
                  </a:cubicBezTo>
                  <a:cubicBezTo>
                    <a:pt x="330" y="79"/>
                    <a:pt x="330" y="83"/>
                    <a:pt x="330" y="88"/>
                  </a:cubicBezTo>
                  <a:cubicBezTo>
                    <a:pt x="329" y="86"/>
                    <a:pt x="328" y="84"/>
                    <a:pt x="327" y="83"/>
                  </a:cubicBezTo>
                  <a:cubicBezTo>
                    <a:pt x="328" y="85"/>
                    <a:pt x="329" y="87"/>
                    <a:pt x="330" y="89"/>
                  </a:cubicBezTo>
                  <a:cubicBezTo>
                    <a:pt x="330" y="89"/>
                    <a:pt x="330" y="89"/>
                    <a:pt x="330" y="89"/>
                  </a:cubicBezTo>
                  <a:cubicBezTo>
                    <a:pt x="330" y="93"/>
                    <a:pt x="329" y="97"/>
                    <a:pt x="329" y="101"/>
                  </a:cubicBezTo>
                  <a:cubicBezTo>
                    <a:pt x="328" y="103"/>
                    <a:pt x="327" y="104"/>
                    <a:pt x="327" y="106"/>
                  </a:cubicBezTo>
                  <a:cubicBezTo>
                    <a:pt x="325" y="100"/>
                    <a:pt x="324" y="95"/>
                    <a:pt x="322" y="90"/>
                  </a:cubicBezTo>
                  <a:cubicBezTo>
                    <a:pt x="323" y="88"/>
                    <a:pt x="325" y="85"/>
                    <a:pt x="327" y="83"/>
                  </a:cubicBezTo>
                  <a:cubicBezTo>
                    <a:pt x="325" y="85"/>
                    <a:pt x="323" y="87"/>
                    <a:pt x="321" y="89"/>
                  </a:cubicBezTo>
                  <a:cubicBezTo>
                    <a:pt x="321" y="88"/>
                    <a:pt x="321" y="87"/>
                    <a:pt x="320" y="87"/>
                  </a:cubicBezTo>
                  <a:cubicBezTo>
                    <a:pt x="320" y="76"/>
                    <a:pt x="321" y="68"/>
                    <a:pt x="321" y="68"/>
                  </a:cubicBezTo>
                  <a:cubicBezTo>
                    <a:pt x="320" y="72"/>
                    <a:pt x="319" y="77"/>
                    <a:pt x="318" y="82"/>
                  </a:cubicBezTo>
                  <a:cubicBezTo>
                    <a:pt x="318" y="81"/>
                    <a:pt x="318" y="80"/>
                    <a:pt x="318" y="80"/>
                  </a:cubicBezTo>
                  <a:cubicBezTo>
                    <a:pt x="318" y="80"/>
                    <a:pt x="318" y="81"/>
                    <a:pt x="318" y="82"/>
                  </a:cubicBezTo>
                  <a:cubicBezTo>
                    <a:pt x="317" y="80"/>
                    <a:pt x="316" y="78"/>
                    <a:pt x="314" y="75"/>
                  </a:cubicBezTo>
                  <a:cubicBezTo>
                    <a:pt x="315" y="65"/>
                    <a:pt x="316" y="56"/>
                    <a:pt x="317" y="48"/>
                  </a:cubicBezTo>
                  <a:cubicBezTo>
                    <a:pt x="316" y="55"/>
                    <a:pt x="315" y="64"/>
                    <a:pt x="313" y="73"/>
                  </a:cubicBezTo>
                  <a:cubicBezTo>
                    <a:pt x="311" y="70"/>
                    <a:pt x="309" y="67"/>
                    <a:pt x="307" y="64"/>
                  </a:cubicBezTo>
                  <a:cubicBezTo>
                    <a:pt x="307" y="62"/>
                    <a:pt x="307" y="59"/>
                    <a:pt x="307" y="57"/>
                  </a:cubicBezTo>
                  <a:cubicBezTo>
                    <a:pt x="306" y="58"/>
                    <a:pt x="306" y="60"/>
                    <a:pt x="305" y="62"/>
                  </a:cubicBezTo>
                  <a:cubicBezTo>
                    <a:pt x="303" y="59"/>
                    <a:pt x="300" y="55"/>
                    <a:pt x="297" y="52"/>
                  </a:cubicBezTo>
                  <a:cubicBezTo>
                    <a:pt x="297" y="48"/>
                    <a:pt x="298" y="46"/>
                    <a:pt x="298" y="46"/>
                  </a:cubicBezTo>
                  <a:cubicBezTo>
                    <a:pt x="297" y="48"/>
                    <a:pt x="297" y="49"/>
                    <a:pt x="296" y="51"/>
                  </a:cubicBezTo>
                  <a:cubicBezTo>
                    <a:pt x="293" y="47"/>
                    <a:pt x="289" y="43"/>
                    <a:pt x="285" y="39"/>
                  </a:cubicBezTo>
                  <a:cubicBezTo>
                    <a:pt x="285" y="37"/>
                    <a:pt x="285" y="35"/>
                    <a:pt x="285" y="34"/>
                  </a:cubicBezTo>
                  <a:cubicBezTo>
                    <a:pt x="285" y="34"/>
                    <a:pt x="285" y="36"/>
                    <a:pt x="285" y="39"/>
                  </a:cubicBezTo>
                  <a:cubicBezTo>
                    <a:pt x="283" y="37"/>
                    <a:pt x="282" y="36"/>
                    <a:pt x="280" y="34"/>
                  </a:cubicBezTo>
                  <a:cubicBezTo>
                    <a:pt x="282" y="36"/>
                    <a:pt x="283" y="38"/>
                    <a:pt x="285" y="40"/>
                  </a:cubicBezTo>
                  <a:cubicBezTo>
                    <a:pt x="285" y="40"/>
                    <a:pt x="285" y="40"/>
                    <a:pt x="285" y="41"/>
                  </a:cubicBezTo>
                  <a:cubicBezTo>
                    <a:pt x="285" y="40"/>
                    <a:pt x="285" y="40"/>
                    <a:pt x="285" y="40"/>
                  </a:cubicBezTo>
                  <a:cubicBezTo>
                    <a:pt x="289" y="45"/>
                    <a:pt x="293" y="49"/>
                    <a:pt x="296" y="53"/>
                  </a:cubicBezTo>
                  <a:cubicBezTo>
                    <a:pt x="295" y="55"/>
                    <a:pt x="295" y="59"/>
                    <a:pt x="294" y="62"/>
                  </a:cubicBezTo>
                  <a:cubicBezTo>
                    <a:pt x="292" y="60"/>
                    <a:pt x="289" y="58"/>
                    <a:pt x="286" y="56"/>
                  </a:cubicBezTo>
                  <a:cubicBezTo>
                    <a:pt x="285" y="50"/>
                    <a:pt x="285" y="44"/>
                    <a:pt x="285" y="41"/>
                  </a:cubicBezTo>
                  <a:cubicBezTo>
                    <a:pt x="285" y="45"/>
                    <a:pt x="285" y="50"/>
                    <a:pt x="284" y="55"/>
                  </a:cubicBezTo>
                  <a:cubicBezTo>
                    <a:pt x="283" y="54"/>
                    <a:pt x="282" y="53"/>
                    <a:pt x="280" y="52"/>
                  </a:cubicBezTo>
                  <a:cubicBezTo>
                    <a:pt x="282" y="53"/>
                    <a:pt x="283" y="54"/>
                    <a:pt x="284" y="55"/>
                  </a:cubicBezTo>
                  <a:cubicBezTo>
                    <a:pt x="284" y="64"/>
                    <a:pt x="283" y="73"/>
                    <a:pt x="281" y="83"/>
                  </a:cubicBezTo>
                  <a:cubicBezTo>
                    <a:pt x="281" y="82"/>
                    <a:pt x="281" y="81"/>
                    <a:pt x="281" y="81"/>
                  </a:cubicBezTo>
                  <a:cubicBezTo>
                    <a:pt x="281" y="82"/>
                    <a:pt x="281" y="82"/>
                    <a:pt x="281" y="83"/>
                  </a:cubicBezTo>
                  <a:cubicBezTo>
                    <a:pt x="281" y="88"/>
                    <a:pt x="280" y="92"/>
                    <a:pt x="279" y="97"/>
                  </a:cubicBezTo>
                  <a:cubicBezTo>
                    <a:pt x="278" y="89"/>
                    <a:pt x="275" y="81"/>
                    <a:pt x="272" y="73"/>
                  </a:cubicBezTo>
                  <a:cubicBezTo>
                    <a:pt x="272" y="72"/>
                    <a:pt x="272" y="71"/>
                    <a:pt x="272" y="71"/>
                  </a:cubicBezTo>
                  <a:cubicBezTo>
                    <a:pt x="273" y="70"/>
                    <a:pt x="274" y="69"/>
                    <a:pt x="275" y="68"/>
                  </a:cubicBezTo>
                  <a:cubicBezTo>
                    <a:pt x="277" y="72"/>
                    <a:pt x="279" y="76"/>
                    <a:pt x="281" y="81"/>
                  </a:cubicBezTo>
                  <a:cubicBezTo>
                    <a:pt x="279" y="76"/>
                    <a:pt x="278" y="72"/>
                    <a:pt x="275" y="67"/>
                  </a:cubicBezTo>
                  <a:cubicBezTo>
                    <a:pt x="276" y="67"/>
                    <a:pt x="277" y="66"/>
                    <a:pt x="277" y="65"/>
                  </a:cubicBezTo>
                  <a:cubicBezTo>
                    <a:pt x="277" y="66"/>
                    <a:pt x="276" y="66"/>
                    <a:pt x="275" y="67"/>
                  </a:cubicBezTo>
                  <a:cubicBezTo>
                    <a:pt x="269" y="54"/>
                    <a:pt x="259" y="41"/>
                    <a:pt x="247" y="25"/>
                  </a:cubicBezTo>
                  <a:cubicBezTo>
                    <a:pt x="259" y="42"/>
                    <a:pt x="268" y="55"/>
                    <a:pt x="275" y="68"/>
                  </a:cubicBezTo>
                  <a:cubicBezTo>
                    <a:pt x="274" y="68"/>
                    <a:pt x="273" y="69"/>
                    <a:pt x="272" y="70"/>
                  </a:cubicBezTo>
                  <a:cubicBezTo>
                    <a:pt x="272" y="68"/>
                    <a:pt x="272" y="66"/>
                    <a:pt x="272" y="66"/>
                  </a:cubicBezTo>
                  <a:cubicBezTo>
                    <a:pt x="272" y="68"/>
                    <a:pt x="272" y="69"/>
                    <a:pt x="271" y="71"/>
                  </a:cubicBezTo>
                  <a:cubicBezTo>
                    <a:pt x="271" y="71"/>
                    <a:pt x="271" y="71"/>
                    <a:pt x="271" y="71"/>
                  </a:cubicBezTo>
                  <a:cubicBezTo>
                    <a:pt x="267" y="61"/>
                    <a:pt x="260" y="52"/>
                    <a:pt x="251" y="42"/>
                  </a:cubicBezTo>
                  <a:cubicBezTo>
                    <a:pt x="258" y="55"/>
                    <a:pt x="263" y="65"/>
                    <a:pt x="267" y="75"/>
                  </a:cubicBezTo>
                  <a:cubicBezTo>
                    <a:pt x="266" y="76"/>
                    <a:pt x="265" y="77"/>
                    <a:pt x="264" y="77"/>
                  </a:cubicBezTo>
                  <a:cubicBezTo>
                    <a:pt x="262" y="73"/>
                    <a:pt x="260" y="70"/>
                    <a:pt x="258" y="68"/>
                  </a:cubicBezTo>
                  <a:cubicBezTo>
                    <a:pt x="258" y="63"/>
                    <a:pt x="257" y="60"/>
                    <a:pt x="257" y="60"/>
                  </a:cubicBezTo>
                  <a:cubicBezTo>
                    <a:pt x="257" y="62"/>
                    <a:pt x="257" y="64"/>
                    <a:pt x="257" y="67"/>
                  </a:cubicBezTo>
                  <a:cubicBezTo>
                    <a:pt x="251" y="57"/>
                    <a:pt x="243" y="47"/>
                    <a:pt x="232" y="38"/>
                  </a:cubicBezTo>
                  <a:cubicBezTo>
                    <a:pt x="243" y="49"/>
                    <a:pt x="251" y="60"/>
                    <a:pt x="257" y="71"/>
                  </a:cubicBezTo>
                  <a:cubicBezTo>
                    <a:pt x="256" y="75"/>
                    <a:pt x="256" y="80"/>
                    <a:pt x="256" y="85"/>
                  </a:cubicBezTo>
                  <a:cubicBezTo>
                    <a:pt x="255" y="84"/>
                    <a:pt x="255" y="84"/>
                    <a:pt x="254" y="83"/>
                  </a:cubicBezTo>
                  <a:cubicBezTo>
                    <a:pt x="255" y="84"/>
                    <a:pt x="255" y="85"/>
                    <a:pt x="256" y="86"/>
                  </a:cubicBezTo>
                  <a:cubicBezTo>
                    <a:pt x="255" y="87"/>
                    <a:pt x="255" y="88"/>
                    <a:pt x="255" y="89"/>
                  </a:cubicBezTo>
                  <a:cubicBezTo>
                    <a:pt x="253" y="92"/>
                    <a:pt x="252" y="94"/>
                    <a:pt x="250" y="97"/>
                  </a:cubicBezTo>
                  <a:cubicBezTo>
                    <a:pt x="250" y="93"/>
                    <a:pt x="250" y="90"/>
                    <a:pt x="250" y="87"/>
                  </a:cubicBezTo>
                  <a:cubicBezTo>
                    <a:pt x="251" y="84"/>
                    <a:pt x="252" y="82"/>
                    <a:pt x="253" y="80"/>
                  </a:cubicBezTo>
                  <a:cubicBezTo>
                    <a:pt x="253" y="81"/>
                    <a:pt x="254" y="82"/>
                    <a:pt x="254" y="83"/>
                  </a:cubicBezTo>
                  <a:cubicBezTo>
                    <a:pt x="254" y="81"/>
                    <a:pt x="253" y="80"/>
                    <a:pt x="253" y="79"/>
                  </a:cubicBezTo>
                  <a:cubicBezTo>
                    <a:pt x="253" y="79"/>
                    <a:pt x="253" y="78"/>
                    <a:pt x="254" y="77"/>
                  </a:cubicBezTo>
                  <a:cubicBezTo>
                    <a:pt x="253" y="77"/>
                    <a:pt x="253" y="78"/>
                    <a:pt x="252" y="79"/>
                  </a:cubicBezTo>
                  <a:cubicBezTo>
                    <a:pt x="251" y="77"/>
                    <a:pt x="251" y="76"/>
                    <a:pt x="250" y="75"/>
                  </a:cubicBezTo>
                  <a:cubicBezTo>
                    <a:pt x="251" y="77"/>
                    <a:pt x="251" y="78"/>
                    <a:pt x="252" y="79"/>
                  </a:cubicBezTo>
                  <a:cubicBezTo>
                    <a:pt x="251" y="80"/>
                    <a:pt x="251" y="81"/>
                    <a:pt x="250" y="82"/>
                  </a:cubicBezTo>
                  <a:cubicBezTo>
                    <a:pt x="250" y="73"/>
                    <a:pt x="250" y="68"/>
                    <a:pt x="250" y="68"/>
                  </a:cubicBezTo>
                  <a:cubicBezTo>
                    <a:pt x="250" y="72"/>
                    <a:pt x="249" y="78"/>
                    <a:pt x="248" y="85"/>
                  </a:cubicBezTo>
                  <a:cubicBezTo>
                    <a:pt x="246" y="90"/>
                    <a:pt x="244" y="94"/>
                    <a:pt x="242" y="99"/>
                  </a:cubicBezTo>
                  <a:cubicBezTo>
                    <a:pt x="242" y="98"/>
                    <a:pt x="241" y="97"/>
                    <a:pt x="241" y="96"/>
                  </a:cubicBezTo>
                  <a:cubicBezTo>
                    <a:pt x="242" y="92"/>
                    <a:pt x="242" y="89"/>
                    <a:pt x="242" y="89"/>
                  </a:cubicBezTo>
                  <a:cubicBezTo>
                    <a:pt x="242" y="91"/>
                    <a:pt x="241" y="92"/>
                    <a:pt x="241" y="94"/>
                  </a:cubicBezTo>
                  <a:cubicBezTo>
                    <a:pt x="240" y="91"/>
                    <a:pt x="239" y="88"/>
                    <a:pt x="239" y="85"/>
                  </a:cubicBezTo>
                  <a:cubicBezTo>
                    <a:pt x="238" y="88"/>
                    <a:pt x="238" y="91"/>
                    <a:pt x="238" y="94"/>
                  </a:cubicBezTo>
                  <a:cubicBezTo>
                    <a:pt x="238" y="97"/>
                    <a:pt x="238" y="100"/>
                    <a:pt x="238" y="103"/>
                  </a:cubicBezTo>
                  <a:cubicBezTo>
                    <a:pt x="237" y="107"/>
                    <a:pt x="236" y="112"/>
                    <a:pt x="234" y="116"/>
                  </a:cubicBezTo>
                  <a:cubicBezTo>
                    <a:pt x="233" y="112"/>
                    <a:pt x="231" y="108"/>
                    <a:pt x="230" y="104"/>
                  </a:cubicBezTo>
                  <a:cubicBezTo>
                    <a:pt x="231" y="109"/>
                    <a:pt x="232" y="115"/>
                    <a:pt x="233" y="120"/>
                  </a:cubicBezTo>
                  <a:cubicBezTo>
                    <a:pt x="231" y="124"/>
                    <a:pt x="230" y="127"/>
                    <a:pt x="228" y="130"/>
                  </a:cubicBezTo>
                  <a:cubicBezTo>
                    <a:pt x="227" y="128"/>
                    <a:pt x="227" y="126"/>
                    <a:pt x="226" y="123"/>
                  </a:cubicBezTo>
                  <a:cubicBezTo>
                    <a:pt x="227" y="115"/>
                    <a:pt x="229" y="106"/>
                    <a:pt x="231" y="99"/>
                  </a:cubicBezTo>
                  <a:cubicBezTo>
                    <a:pt x="232" y="98"/>
                    <a:pt x="232" y="97"/>
                    <a:pt x="232" y="96"/>
                  </a:cubicBezTo>
                  <a:cubicBezTo>
                    <a:pt x="232" y="96"/>
                    <a:pt x="232" y="97"/>
                    <a:pt x="232" y="97"/>
                  </a:cubicBezTo>
                  <a:cubicBezTo>
                    <a:pt x="234" y="86"/>
                    <a:pt x="237" y="76"/>
                    <a:pt x="237" y="76"/>
                  </a:cubicBezTo>
                  <a:cubicBezTo>
                    <a:pt x="232" y="83"/>
                    <a:pt x="227" y="96"/>
                    <a:pt x="222" y="109"/>
                  </a:cubicBezTo>
                  <a:cubicBezTo>
                    <a:pt x="222" y="107"/>
                    <a:pt x="222" y="106"/>
                    <a:pt x="221" y="104"/>
                  </a:cubicBezTo>
                  <a:cubicBezTo>
                    <a:pt x="223" y="97"/>
                    <a:pt x="226" y="90"/>
                    <a:pt x="229" y="84"/>
                  </a:cubicBezTo>
                  <a:cubicBezTo>
                    <a:pt x="226" y="90"/>
                    <a:pt x="223" y="96"/>
                    <a:pt x="221" y="102"/>
                  </a:cubicBezTo>
                  <a:cubicBezTo>
                    <a:pt x="221" y="102"/>
                    <a:pt x="220" y="101"/>
                    <a:pt x="220" y="101"/>
                  </a:cubicBezTo>
                  <a:cubicBezTo>
                    <a:pt x="222" y="77"/>
                    <a:pt x="218" y="62"/>
                    <a:pt x="218" y="62"/>
                  </a:cubicBezTo>
                  <a:cubicBezTo>
                    <a:pt x="219" y="69"/>
                    <a:pt x="219" y="80"/>
                    <a:pt x="218" y="91"/>
                  </a:cubicBezTo>
                  <a:cubicBezTo>
                    <a:pt x="217" y="89"/>
                    <a:pt x="217" y="88"/>
                    <a:pt x="216" y="87"/>
                  </a:cubicBezTo>
                  <a:cubicBezTo>
                    <a:pt x="216" y="88"/>
                    <a:pt x="216" y="88"/>
                    <a:pt x="216" y="88"/>
                  </a:cubicBezTo>
                  <a:cubicBezTo>
                    <a:pt x="216" y="90"/>
                    <a:pt x="217" y="93"/>
                    <a:pt x="217" y="96"/>
                  </a:cubicBezTo>
                  <a:cubicBezTo>
                    <a:pt x="216" y="101"/>
                    <a:pt x="216" y="105"/>
                    <a:pt x="215" y="110"/>
                  </a:cubicBezTo>
                  <a:cubicBezTo>
                    <a:pt x="214" y="109"/>
                    <a:pt x="214" y="107"/>
                    <a:pt x="213" y="106"/>
                  </a:cubicBezTo>
                  <a:cubicBezTo>
                    <a:pt x="214" y="103"/>
                    <a:pt x="214" y="99"/>
                    <a:pt x="215" y="96"/>
                  </a:cubicBezTo>
                  <a:cubicBezTo>
                    <a:pt x="214" y="98"/>
                    <a:pt x="213" y="100"/>
                    <a:pt x="212" y="103"/>
                  </a:cubicBezTo>
                  <a:cubicBezTo>
                    <a:pt x="211" y="101"/>
                    <a:pt x="210" y="99"/>
                    <a:pt x="210" y="98"/>
                  </a:cubicBezTo>
                  <a:cubicBezTo>
                    <a:pt x="210" y="89"/>
                    <a:pt x="211" y="82"/>
                    <a:pt x="211" y="82"/>
                  </a:cubicBezTo>
                  <a:cubicBezTo>
                    <a:pt x="209" y="97"/>
                    <a:pt x="209" y="97"/>
                    <a:pt x="209" y="97"/>
                  </a:cubicBezTo>
                  <a:cubicBezTo>
                    <a:pt x="208" y="94"/>
                    <a:pt x="207" y="92"/>
                    <a:pt x="206" y="90"/>
                  </a:cubicBezTo>
                  <a:cubicBezTo>
                    <a:pt x="206" y="90"/>
                    <a:pt x="206" y="90"/>
                    <a:pt x="206" y="90"/>
                  </a:cubicBezTo>
                  <a:cubicBezTo>
                    <a:pt x="206" y="90"/>
                    <a:pt x="206" y="90"/>
                    <a:pt x="206" y="90"/>
                  </a:cubicBezTo>
                  <a:cubicBezTo>
                    <a:pt x="206" y="89"/>
                    <a:pt x="206" y="89"/>
                    <a:pt x="205" y="88"/>
                  </a:cubicBezTo>
                  <a:cubicBezTo>
                    <a:pt x="205" y="83"/>
                    <a:pt x="205" y="78"/>
                    <a:pt x="205" y="73"/>
                  </a:cubicBezTo>
                  <a:cubicBezTo>
                    <a:pt x="208" y="70"/>
                    <a:pt x="211" y="66"/>
                    <a:pt x="214" y="63"/>
                  </a:cubicBezTo>
                  <a:cubicBezTo>
                    <a:pt x="211" y="66"/>
                    <a:pt x="208" y="69"/>
                    <a:pt x="205" y="71"/>
                  </a:cubicBezTo>
                  <a:cubicBezTo>
                    <a:pt x="205" y="65"/>
                    <a:pt x="205" y="60"/>
                    <a:pt x="205" y="60"/>
                  </a:cubicBezTo>
                  <a:cubicBezTo>
                    <a:pt x="205" y="64"/>
                    <a:pt x="204" y="68"/>
                    <a:pt x="204" y="72"/>
                  </a:cubicBezTo>
                  <a:cubicBezTo>
                    <a:pt x="203" y="74"/>
                    <a:pt x="201" y="75"/>
                    <a:pt x="200" y="77"/>
                  </a:cubicBezTo>
                  <a:cubicBezTo>
                    <a:pt x="200" y="70"/>
                    <a:pt x="200" y="64"/>
                    <a:pt x="200" y="64"/>
                  </a:cubicBezTo>
                  <a:cubicBezTo>
                    <a:pt x="200" y="66"/>
                    <a:pt x="199" y="71"/>
                    <a:pt x="198" y="78"/>
                  </a:cubicBezTo>
                  <a:cubicBezTo>
                    <a:pt x="196" y="81"/>
                    <a:pt x="193" y="85"/>
                    <a:pt x="191" y="88"/>
                  </a:cubicBezTo>
                  <a:cubicBezTo>
                    <a:pt x="191" y="64"/>
                    <a:pt x="191" y="42"/>
                    <a:pt x="191" y="42"/>
                  </a:cubicBezTo>
                  <a:cubicBezTo>
                    <a:pt x="191" y="55"/>
                    <a:pt x="188" y="77"/>
                    <a:pt x="186" y="96"/>
                  </a:cubicBezTo>
                  <a:cubicBezTo>
                    <a:pt x="184" y="100"/>
                    <a:pt x="182" y="104"/>
                    <a:pt x="181" y="107"/>
                  </a:cubicBezTo>
                  <a:cubicBezTo>
                    <a:pt x="181" y="107"/>
                    <a:pt x="180" y="106"/>
                    <a:pt x="180" y="106"/>
                  </a:cubicBezTo>
                  <a:cubicBezTo>
                    <a:pt x="182" y="87"/>
                    <a:pt x="184" y="70"/>
                    <a:pt x="184" y="70"/>
                  </a:cubicBezTo>
                  <a:cubicBezTo>
                    <a:pt x="182" y="74"/>
                    <a:pt x="179" y="98"/>
                    <a:pt x="177" y="118"/>
                  </a:cubicBezTo>
                  <a:cubicBezTo>
                    <a:pt x="177" y="118"/>
                    <a:pt x="177" y="119"/>
                    <a:pt x="177" y="120"/>
                  </a:cubicBezTo>
                  <a:cubicBezTo>
                    <a:pt x="177" y="119"/>
                    <a:pt x="177" y="119"/>
                    <a:pt x="177" y="118"/>
                  </a:cubicBezTo>
                  <a:cubicBezTo>
                    <a:pt x="177" y="119"/>
                    <a:pt x="177" y="119"/>
                    <a:pt x="177" y="120"/>
                  </a:cubicBezTo>
                  <a:cubicBezTo>
                    <a:pt x="177" y="121"/>
                    <a:pt x="176" y="121"/>
                    <a:pt x="176" y="122"/>
                  </a:cubicBezTo>
                  <a:cubicBezTo>
                    <a:pt x="176" y="115"/>
                    <a:pt x="176" y="108"/>
                    <a:pt x="176" y="101"/>
                  </a:cubicBezTo>
                  <a:cubicBezTo>
                    <a:pt x="176" y="101"/>
                    <a:pt x="176" y="100"/>
                    <a:pt x="176" y="100"/>
                  </a:cubicBezTo>
                  <a:cubicBezTo>
                    <a:pt x="176" y="100"/>
                    <a:pt x="176" y="101"/>
                    <a:pt x="176" y="101"/>
                  </a:cubicBezTo>
                  <a:cubicBezTo>
                    <a:pt x="176" y="98"/>
                    <a:pt x="176" y="94"/>
                    <a:pt x="176" y="91"/>
                  </a:cubicBezTo>
                  <a:cubicBezTo>
                    <a:pt x="177" y="88"/>
                    <a:pt x="179" y="85"/>
                    <a:pt x="181" y="83"/>
                  </a:cubicBezTo>
                  <a:cubicBezTo>
                    <a:pt x="179" y="85"/>
                    <a:pt x="177" y="87"/>
                    <a:pt x="176" y="90"/>
                  </a:cubicBezTo>
                  <a:cubicBezTo>
                    <a:pt x="175" y="79"/>
                    <a:pt x="174" y="69"/>
                    <a:pt x="174" y="61"/>
                  </a:cubicBezTo>
                  <a:cubicBezTo>
                    <a:pt x="174" y="73"/>
                    <a:pt x="172" y="87"/>
                    <a:pt x="169" y="100"/>
                  </a:cubicBezTo>
                  <a:cubicBezTo>
                    <a:pt x="165" y="107"/>
                    <a:pt x="162" y="115"/>
                    <a:pt x="160" y="123"/>
                  </a:cubicBezTo>
                  <a:cubicBezTo>
                    <a:pt x="161" y="109"/>
                    <a:pt x="162" y="92"/>
                    <a:pt x="163" y="80"/>
                  </a:cubicBezTo>
                  <a:cubicBezTo>
                    <a:pt x="165" y="73"/>
                    <a:pt x="167" y="67"/>
                    <a:pt x="167" y="61"/>
                  </a:cubicBezTo>
                  <a:cubicBezTo>
                    <a:pt x="166" y="60"/>
                    <a:pt x="166" y="60"/>
                    <a:pt x="166" y="60"/>
                  </a:cubicBezTo>
                  <a:cubicBezTo>
                    <a:pt x="157" y="75"/>
                    <a:pt x="153" y="88"/>
                    <a:pt x="151" y="102"/>
                  </a:cubicBezTo>
                  <a:cubicBezTo>
                    <a:pt x="151" y="102"/>
                    <a:pt x="151" y="101"/>
                    <a:pt x="151" y="101"/>
                  </a:cubicBezTo>
                  <a:cubicBezTo>
                    <a:pt x="152" y="68"/>
                    <a:pt x="155" y="30"/>
                    <a:pt x="155" y="30"/>
                  </a:cubicBezTo>
                  <a:cubicBezTo>
                    <a:pt x="153" y="38"/>
                    <a:pt x="150" y="60"/>
                    <a:pt x="148" y="83"/>
                  </a:cubicBezTo>
                  <a:cubicBezTo>
                    <a:pt x="145" y="87"/>
                    <a:pt x="143" y="92"/>
                    <a:pt x="140" y="97"/>
                  </a:cubicBezTo>
                  <a:cubicBezTo>
                    <a:pt x="140" y="91"/>
                    <a:pt x="139" y="85"/>
                    <a:pt x="139" y="79"/>
                  </a:cubicBezTo>
                  <a:cubicBezTo>
                    <a:pt x="139" y="78"/>
                    <a:pt x="139" y="78"/>
                    <a:pt x="140" y="78"/>
                  </a:cubicBezTo>
                  <a:cubicBezTo>
                    <a:pt x="139" y="78"/>
                    <a:pt x="139" y="78"/>
                    <a:pt x="139" y="78"/>
                  </a:cubicBezTo>
                  <a:cubicBezTo>
                    <a:pt x="137" y="58"/>
                    <a:pt x="136" y="41"/>
                    <a:pt x="136" y="41"/>
                  </a:cubicBezTo>
                  <a:cubicBezTo>
                    <a:pt x="137" y="52"/>
                    <a:pt x="137" y="67"/>
                    <a:pt x="136" y="82"/>
                  </a:cubicBezTo>
                  <a:cubicBezTo>
                    <a:pt x="134" y="84"/>
                    <a:pt x="132" y="87"/>
                    <a:pt x="130" y="92"/>
                  </a:cubicBezTo>
                  <a:cubicBezTo>
                    <a:pt x="130" y="82"/>
                    <a:pt x="130" y="72"/>
                    <a:pt x="130" y="68"/>
                  </a:cubicBezTo>
                  <a:cubicBezTo>
                    <a:pt x="129" y="77"/>
                    <a:pt x="128" y="88"/>
                    <a:pt x="126" y="99"/>
                  </a:cubicBezTo>
                  <a:cubicBezTo>
                    <a:pt x="125" y="94"/>
                    <a:pt x="123" y="89"/>
                    <a:pt x="121" y="84"/>
                  </a:cubicBezTo>
                  <a:cubicBezTo>
                    <a:pt x="123" y="90"/>
                    <a:pt x="125" y="96"/>
                    <a:pt x="126" y="101"/>
                  </a:cubicBezTo>
                  <a:cubicBezTo>
                    <a:pt x="125" y="105"/>
                    <a:pt x="124" y="109"/>
                    <a:pt x="123" y="113"/>
                  </a:cubicBezTo>
                  <a:cubicBezTo>
                    <a:pt x="123" y="110"/>
                    <a:pt x="123" y="108"/>
                    <a:pt x="123" y="105"/>
                  </a:cubicBezTo>
                  <a:cubicBezTo>
                    <a:pt x="122" y="108"/>
                    <a:pt x="122" y="115"/>
                    <a:pt x="122" y="119"/>
                  </a:cubicBezTo>
                  <a:cubicBezTo>
                    <a:pt x="122" y="120"/>
                    <a:pt x="121" y="122"/>
                    <a:pt x="121" y="124"/>
                  </a:cubicBezTo>
                  <a:cubicBezTo>
                    <a:pt x="120" y="125"/>
                    <a:pt x="120" y="127"/>
                    <a:pt x="120" y="128"/>
                  </a:cubicBezTo>
                  <a:cubicBezTo>
                    <a:pt x="119" y="124"/>
                    <a:pt x="118" y="120"/>
                    <a:pt x="117" y="116"/>
                  </a:cubicBezTo>
                  <a:cubicBezTo>
                    <a:pt x="118" y="108"/>
                    <a:pt x="119" y="100"/>
                    <a:pt x="119" y="94"/>
                  </a:cubicBezTo>
                  <a:cubicBezTo>
                    <a:pt x="120" y="92"/>
                    <a:pt x="120" y="91"/>
                    <a:pt x="121" y="89"/>
                  </a:cubicBezTo>
                  <a:cubicBezTo>
                    <a:pt x="121" y="90"/>
                    <a:pt x="120" y="91"/>
                    <a:pt x="119" y="92"/>
                  </a:cubicBezTo>
                  <a:cubicBezTo>
                    <a:pt x="120" y="87"/>
                    <a:pt x="120" y="83"/>
                    <a:pt x="120" y="83"/>
                  </a:cubicBezTo>
                  <a:cubicBezTo>
                    <a:pt x="120" y="85"/>
                    <a:pt x="119" y="89"/>
                    <a:pt x="118" y="93"/>
                  </a:cubicBezTo>
                  <a:cubicBezTo>
                    <a:pt x="117" y="96"/>
                    <a:pt x="115" y="99"/>
                    <a:pt x="114" y="102"/>
                  </a:cubicBezTo>
                  <a:cubicBezTo>
                    <a:pt x="113" y="101"/>
                    <a:pt x="113" y="100"/>
                    <a:pt x="113" y="99"/>
                  </a:cubicBezTo>
                  <a:cubicBezTo>
                    <a:pt x="115" y="80"/>
                    <a:pt x="117" y="62"/>
                    <a:pt x="117" y="62"/>
                  </a:cubicBezTo>
                  <a:cubicBezTo>
                    <a:pt x="115" y="66"/>
                    <a:pt x="113" y="80"/>
                    <a:pt x="111" y="95"/>
                  </a:cubicBezTo>
                  <a:cubicBezTo>
                    <a:pt x="111" y="94"/>
                    <a:pt x="110" y="92"/>
                    <a:pt x="109" y="90"/>
                  </a:cubicBezTo>
                  <a:cubicBezTo>
                    <a:pt x="110" y="92"/>
                    <a:pt x="111" y="94"/>
                    <a:pt x="111" y="96"/>
                  </a:cubicBezTo>
                  <a:cubicBezTo>
                    <a:pt x="111" y="101"/>
                    <a:pt x="110" y="106"/>
                    <a:pt x="110" y="110"/>
                  </a:cubicBezTo>
                  <a:cubicBezTo>
                    <a:pt x="109" y="113"/>
                    <a:pt x="108" y="116"/>
                    <a:pt x="107" y="118"/>
                  </a:cubicBezTo>
                  <a:cubicBezTo>
                    <a:pt x="106" y="94"/>
                    <a:pt x="101" y="64"/>
                    <a:pt x="101" y="64"/>
                  </a:cubicBezTo>
                  <a:cubicBezTo>
                    <a:pt x="101" y="64"/>
                    <a:pt x="101" y="73"/>
                    <a:pt x="101" y="82"/>
                  </a:cubicBezTo>
                  <a:cubicBezTo>
                    <a:pt x="102" y="88"/>
                    <a:pt x="101" y="98"/>
                    <a:pt x="99" y="108"/>
                  </a:cubicBezTo>
                  <a:cubicBezTo>
                    <a:pt x="98" y="111"/>
                    <a:pt x="97" y="114"/>
                    <a:pt x="96" y="117"/>
                  </a:cubicBezTo>
                  <a:cubicBezTo>
                    <a:pt x="96" y="108"/>
                    <a:pt x="95" y="99"/>
                    <a:pt x="93" y="90"/>
                  </a:cubicBezTo>
                  <a:cubicBezTo>
                    <a:pt x="97" y="78"/>
                    <a:pt x="101" y="66"/>
                    <a:pt x="100" y="56"/>
                  </a:cubicBezTo>
                  <a:cubicBezTo>
                    <a:pt x="97" y="62"/>
                    <a:pt x="95" y="67"/>
                    <a:pt x="92" y="72"/>
                  </a:cubicBezTo>
                  <a:cubicBezTo>
                    <a:pt x="95" y="34"/>
                    <a:pt x="88" y="19"/>
                    <a:pt x="88" y="19"/>
                  </a:cubicBezTo>
                  <a:cubicBezTo>
                    <a:pt x="88" y="19"/>
                    <a:pt x="92" y="31"/>
                    <a:pt x="90" y="54"/>
                  </a:cubicBezTo>
                  <a:cubicBezTo>
                    <a:pt x="89" y="61"/>
                    <a:pt x="88" y="74"/>
                    <a:pt x="87" y="88"/>
                  </a:cubicBezTo>
                  <a:cubicBezTo>
                    <a:pt x="85" y="92"/>
                    <a:pt x="85" y="97"/>
                    <a:pt x="84" y="101"/>
                  </a:cubicBezTo>
                  <a:cubicBezTo>
                    <a:pt x="83" y="98"/>
                    <a:pt x="82" y="95"/>
                    <a:pt x="81" y="91"/>
                  </a:cubicBezTo>
                  <a:cubicBezTo>
                    <a:pt x="81" y="89"/>
                    <a:pt x="81" y="87"/>
                    <a:pt x="82" y="85"/>
                  </a:cubicBezTo>
                  <a:cubicBezTo>
                    <a:pt x="81" y="87"/>
                    <a:pt x="81" y="88"/>
                    <a:pt x="80" y="90"/>
                  </a:cubicBezTo>
                  <a:cubicBezTo>
                    <a:pt x="80" y="89"/>
                    <a:pt x="79" y="88"/>
                    <a:pt x="79" y="87"/>
                  </a:cubicBezTo>
                  <a:cubicBezTo>
                    <a:pt x="79" y="83"/>
                    <a:pt x="79" y="78"/>
                    <a:pt x="79" y="74"/>
                  </a:cubicBezTo>
                  <a:cubicBezTo>
                    <a:pt x="79" y="46"/>
                    <a:pt x="69" y="40"/>
                    <a:pt x="69" y="40"/>
                  </a:cubicBezTo>
                  <a:cubicBezTo>
                    <a:pt x="69" y="40"/>
                    <a:pt x="75" y="44"/>
                    <a:pt x="75" y="70"/>
                  </a:cubicBezTo>
                  <a:cubicBezTo>
                    <a:pt x="75" y="84"/>
                    <a:pt x="70" y="108"/>
                    <a:pt x="65" y="125"/>
                  </a:cubicBezTo>
                  <a:cubicBezTo>
                    <a:pt x="65" y="123"/>
                    <a:pt x="65" y="120"/>
                    <a:pt x="64" y="118"/>
                  </a:cubicBezTo>
                  <a:cubicBezTo>
                    <a:pt x="65" y="111"/>
                    <a:pt x="66" y="105"/>
                    <a:pt x="66" y="98"/>
                  </a:cubicBezTo>
                  <a:cubicBezTo>
                    <a:pt x="65" y="101"/>
                    <a:pt x="64" y="104"/>
                    <a:pt x="64" y="107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4" y="97"/>
                    <a:pt x="65" y="83"/>
                    <a:pt x="72" y="75"/>
                  </a:cubicBezTo>
                  <a:cubicBezTo>
                    <a:pt x="68" y="77"/>
                    <a:pt x="65" y="82"/>
                    <a:pt x="63" y="87"/>
                  </a:cubicBezTo>
                  <a:cubicBezTo>
                    <a:pt x="64" y="78"/>
                    <a:pt x="64" y="71"/>
                    <a:pt x="64" y="71"/>
                  </a:cubicBezTo>
                  <a:cubicBezTo>
                    <a:pt x="64" y="75"/>
                    <a:pt x="60" y="97"/>
                    <a:pt x="56" y="116"/>
                  </a:cubicBezTo>
                  <a:cubicBezTo>
                    <a:pt x="56" y="114"/>
                    <a:pt x="56" y="112"/>
                    <a:pt x="55" y="110"/>
                  </a:cubicBezTo>
                  <a:cubicBezTo>
                    <a:pt x="56" y="99"/>
                    <a:pt x="57" y="87"/>
                    <a:pt x="58" y="78"/>
                  </a:cubicBezTo>
                  <a:cubicBezTo>
                    <a:pt x="60" y="71"/>
                    <a:pt x="62" y="63"/>
                    <a:pt x="65" y="55"/>
                  </a:cubicBezTo>
                  <a:cubicBezTo>
                    <a:pt x="65" y="54"/>
                    <a:pt x="64" y="52"/>
                    <a:pt x="64" y="51"/>
                  </a:cubicBezTo>
                  <a:cubicBezTo>
                    <a:pt x="62" y="54"/>
                    <a:pt x="61" y="57"/>
                    <a:pt x="60" y="60"/>
                  </a:cubicBezTo>
                  <a:cubicBezTo>
                    <a:pt x="60" y="60"/>
                    <a:pt x="60" y="59"/>
                    <a:pt x="60" y="59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56" y="70"/>
                    <a:pt x="53" y="80"/>
                    <a:pt x="51" y="89"/>
                  </a:cubicBezTo>
                  <a:cubicBezTo>
                    <a:pt x="56" y="30"/>
                    <a:pt x="53" y="15"/>
                    <a:pt x="52" y="13"/>
                  </a:cubicBezTo>
                  <a:cubicBezTo>
                    <a:pt x="52" y="15"/>
                    <a:pt x="53" y="22"/>
                    <a:pt x="49" y="56"/>
                  </a:cubicBezTo>
                  <a:cubicBezTo>
                    <a:pt x="47" y="68"/>
                    <a:pt x="46" y="80"/>
                    <a:pt x="44" y="91"/>
                  </a:cubicBezTo>
                  <a:cubicBezTo>
                    <a:pt x="43" y="85"/>
                    <a:pt x="41" y="79"/>
                    <a:pt x="39" y="74"/>
                  </a:cubicBezTo>
                  <a:cubicBezTo>
                    <a:pt x="40" y="51"/>
                    <a:pt x="41" y="31"/>
                    <a:pt x="41" y="31"/>
                  </a:cubicBezTo>
                  <a:cubicBezTo>
                    <a:pt x="39" y="38"/>
                    <a:pt x="38" y="53"/>
                    <a:pt x="36" y="69"/>
                  </a:cubicBezTo>
                  <a:cubicBezTo>
                    <a:pt x="35" y="68"/>
                    <a:pt x="34" y="67"/>
                    <a:pt x="33" y="65"/>
                  </a:cubicBezTo>
                  <a:cubicBezTo>
                    <a:pt x="34" y="67"/>
                    <a:pt x="35" y="69"/>
                    <a:pt x="36" y="71"/>
                  </a:cubicBezTo>
                  <a:cubicBezTo>
                    <a:pt x="36" y="71"/>
                    <a:pt x="36" y="72"/>
                    <a:pt x="36" y="73"/>
                  </a:cubicBezTo>
                  <a:cubicBezTo>
                    <a:pt x="33" y="77"/>
                    <a:pt x="31" y="81"/>
                    <a:pt x="28" y="86"/>
                  </a:cubicBezTo>
                  <a:cubicBezTo>
                    <a:pt x="28" y="85"/>
                    <a:pt x="27" y="84"/>
                    <a:pt x="26" y="83"/>
                  </a:cubicBezTo>
                  <a:cubicBezTo>
                    <a:pt x="24" y="61"/>
                    <a:pt x="21" y="38"/>
                    <a:pt x="18" y="28"/>
                  </a:cubicBezTo>
                  <a:cubicBezTo>
                    <a:pt x="18" y="28"/>
                    <a:pt x="22" y="54"/>
                    <a:pt x="26" y="83"/>
                  </a:cubicBezTo>
                  <a:cubicBezTo>
                    <a:pt x="25" y="82"/>
                    <a:pt x="24" y="81"/>
                    <a:pt x="22" y="80"/>
                  </a:cubicBezTo>
                  <a:cubicBezTo>
                    <a:pt x="24" y="81"/>
                    <a:pt x="25" y="82"/>
                    <a:pt x="26" y="84"/>
                  </a:cubicBezTo>
                  <a:cubicBezTo>
                    <a:pt x="26" y="85"/>
                    <a:pt x="26" y="86"/>
                    <a:pt x="26" y="88"/>
                  </a:cubicBezTo>
                  <a:cubicBezTo>
                    <a:pt x="26" y="86"/>
                    <a:pt x="26" y="85"/>
                    <a:pt x="26" y="84"/>
                  </a:cubicBezTo>
                  <a:cubicBezTo>
                    <a:pt x="27" y="85"/>
                    <a:pt x="27" y="86"/>
                    <a:pt x="28" y="87"/>
                  </a:cubicBezTo>
                  <a:cubicBezTo>
                    <a:pt x="27" y="88"/>
                    <a:pt x="27" y="89"/>
                    <a:pt x="26" y="90"/>
                  </a:cubicBezTo>
                  <a:cubicBezTo>
                    <a:pt x="26" y="89"/>
                    <a:pt x="26" y="88"/>
                    <a:pt x="26" y="88"/>
                  </a:cubicBezTo>
                  <a:cubicBezTo>
                    <a:pt x="26" y="88"/>
                    <a:pt x="26" y="89"/>
                    <a:pt x="26" y="90"/>
                  </a:cubicBezTo>
                  <a:cubicBezTo>
                    <a:pt x="24" y="95"/>
                    <a:pt x="23" y="100"/>
                    <a:pt x="21" y="105"/>
                  </a:cubicBezTo>
                  <a:cubicBezTo>
                    <a:pt x="21" y="105"/>
                    <a:pt x="21" y="105"/>
                    <a:pt x="21" y="105"/>
                  </a:cubicBezTo>
                  <a:cubicBezTo>
                    <a:pt x="21" y="104"/>
                    <a:pt x="22" y="104"/>
                    <a:pt x="22" y="103"/>
                  </a:cubicBezTo>
                  <a:cubicBezTo>
                    <a:pt x="22" y="104"/>
                    <a:pt x="21" y="104"/>
                    <a:pt x="21" y="105"/>
                  </a:cubicBezTo>
                  <a:cubicBezTo>
                    <a:pt x="19" y="95"/>
                    <a:pt x="16" y="87"/>
                    <a:pt x="14" y="81"/>
                  </a:cubicBezTo>
                  <a:cubicBezTo>
                    <a:pt x="15" y="85"/>
                    <a:pt x="16" y="90"/>
                    <a:pt x="17" y="95"/>
                  </a:cubicBezTo>
                  <a:cubicBezTo>
                    <a:pt x="17" y="100"/>
                    <a:pt x="16" y="104"/>
                    <a:pt x="15" y="109"/>
                  </a:cubicBezTo>
                  <a:cubicBezTo>
                    <a:pt x="17" y="104"/>
                    <a:pt x="17" y="100"/>
                    <a:pt x="17" y="95"/>
                  </a:cubicBezTo>
                  <a:cubicBezTo>
                    <a:pt x="18" y="100"/>
                    <a:pt x="19" y="105"/>
                    <a:pt x="20" y="110"/>
                  </a:cubicBezTo>
                  <a:cubicBezTo>
                    <a:pt x="20" y="110"/>
                    <a:pt x="20" y="111"/>
                    <a:pt x="20" y="111"/>
                  </a:cubicBezTo>
                  <a:cubicBezTo>
                    <a:pt x="19" y="116"/>
                    <a:pt x="17" y="122"/>
                    <a:pt x="15" y="127"/>
                  </a:cubicBezTo>
                  <a:cubicBezTo>
                    <a:pt x="14" y="125"/>
                    <a:pt x="14" y="123"/>
                    <a:pt x="13" y="120"/>
                  </a:cubicBezTo>
                  <a:cubicBezTo>
                    <a:pt x="14" y="117"/>
                    <a:pt x="15" y="113"/>
                    <a:pt x="15" y="109"/>
                  </a:cubicBezTo>
                  <a:cubicBezTo>
                    <a:pt x="15" y="112"/>
                    <a:pt x="14" y="116"/>
                    <a:pt x="13" y="119"/>
                  </a:cubicBezTo>
                  <a:cubicBezTo>
                    <a:pt x="11" y="111"/>
                    <a:pt x="10" y="103"/>
                    <a:pt x="10" y="95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9" y="97"/>
                    <a:pt x="9" y="96"/>
                    <a:pt x="9" y="95"/>
                  </a:cubicBezTo>
                  <a:cubicBezTo>
                    <a:pt x="9" y="84"/>
                    <a:pt x="7" y="69"/>
                    <a:pt x="1" y="60"/>
                  </a:cubicBezTo>
                  <a:cubicBezTo>
                    <a:pt x="6" y="70"/>
                    <a:pt x="7" y="82"/>
                    <a:pt x="7" y="93"/>
                  </a:cubicBezTo>
                  <a:cubicBezTo>
                    <a:pt x="7" y="101"/>
                    <a:pt x="5" y="109"/>
                    <a:pt x="3" y="116"/>
                  </a:cubicBezTo>
                  <a:cubicBezTo>
                    <a:pt x="1" y="115"/>
                    <a:pt x="1" y="117"/>
                    <a:pt x="2" y="120"/>
                  </a:cubicBezTo>
                  <a:cubicBezTo>
                    <a:pt x="2" y="121"/>
                    <a:pt x="2" y="121"/>
                    <a:pt x="1" y="122"/>
                  </a:cubicBezTo>
                  <a:cubicBezTo>
                    <a:pt x="1" y="121"/>
                    <a:pt x="1" y="120"/>
                    <a:pt x="0" y="119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90" y="166"/>
                    <a:pt x="179" y="166"/>
                    <a:pt x="269" y="166"/>
                  </a:cubicBezTo>
                  <a:cubicBezTo>
                    <a:pt x="269" y="166"/>
                    <a:pt x="269" y="166"/>
                    <a:pt x="269" y="166"/>
                  </a:cubicBezTo>
                  <a:cubicBezTo>
                    <a:pt x="306" y="166"/>
                    <a:pt x="342" y="166"/>
                    <a:pt x="379" y="166"/>
                  </a:cubicBezTo>
                  <a:cubicBezTo>
                    <a:pt x="416" y="166"/>
                    <a:pt x="453" y="166"/>
                    <a:pt x="490" y="166"/>
                  </a:cubicBezTo>
                  <a:cubicBezTo>
                    <a:pt x="490" y="166"/>
                    <a:pt x="490" y="166"/>
                    <a:pt x="490" y="166"/>
                  </a:cubicBezTo>
                  <a:cubicBezTo>
                    <a:pt x="746" y="166"/>
                    <a:pt x="1002" y="166"/>
                    <a:pt x="1258" y="166"/>
                  </a:cubicBezTo>
                  <a:cubicBezTo>
                    <a:pt x="1258" y="166"/>
                    <a:pt x="1258" y="166"/>
                    <a:pt x="1258" y="166"/>
                  </a:cubicBezTo>
                  <a:cubicBezTo>
                    <a:pt x="1430" y="166"/>
                    <a:pt x="1602" y="166"/>
                    <a:pt x="1773" y="166"/>
                  </a:cubicBezTo>
                  <a:cubicBezTo>
                    <a:pt x="1871" y="166"/>
                    <a:pt x="1969" y="166"/>
                    <a:pt x="2066" y="166"/>
                  </a:cubicBezTo>
                  <a:cubicBezTo>
                    <a:pt x="2066" y="166"/>
                    <a:pt x="2066" y="166"/>
                    <a:pt x="2066" y="166"/>
                  </a:cubicBezTo>
                  <a:cubicBezTo>
                    <a:pt x="2103" y="166"/>
                    <a:pt x="2140" y="166"/>
                    <a:pt x="2177" y="166"/>
                  </a:cubicBezTo>
                  <a:cubicBezTo>
                    <a:pt x="2214" y="166"/>
                    <a:pt x="2251" y="166"/>
                    <a:pt x="2288" y="166"/>
                  </a:cubicBezTo>
                  <a:cubicBezTo>
                    <a:pt x="2288" y="166"/>
                    <a:pt x="2288" y="166"/>
                    <a:pt x="2288" y="166"/>
                  </a:cubicBezTo>
                  <a:cubicBezTo>
                    <a:pt x="2544" y="166"/>
                    <a:pt x="2800" y="166"/>
                    <a:pt x="3056" y="166"/>
                  </a:cubicBezTo>
                  <a:cubicBezTo>
                    <a:pt x="3056" y="166"/>
                    <a:pt x="3056" y="166"/>
                    <a:pt x="3056" y="166"/>
                  </a:cubicBezTo>
                  <a:cubicBezTo>
                    <a:pt x="3228" y="166"/>
                    <a:pt x="3400" y="166"/>
                    <a:pt x="3571" y="166"/>
                  </a:cubicBezTo>
                  <a:cubicBezTo>
                    <a:pt x="3669" y="166"/>
                    <a:pt x="3767" y="166"/>
                    <a:pt x="3864" y="166"/>
                  </a:cubicBezTo>
                  <a:cubicBezTo>
                    <a:pt x="3864" y="166"/>
                    <a:pt x="3864" y="166"/>
                    <a:pt x="3864" y="166"/>
                  </a:cubicBezTo>
                  <a:cubicBezTo>
                    <a:pt x="3901" y="166"/>
                    <a:pt x="3938" y="166"/>
                    <a:pt x="3975" y="166"/>
                  </a:cubicBezTo>
                  <a:cubicBezTo>
                    <a:pt x="4012" y="166"/>
                    <a:pt x="4049" y="166"/>
                    <a:pt x="4086" y="166"/>
                  </a:cubicBezTo>
                  <a:cubicBezTo>
                    <a:pt x="4086" y="166"/>
                    <a:pt x="4086" y="166"/>
                    <a:pt x="4086" y="166"/>
                  </a:cubicBezTo>
                  <a:cubicBezTo>
                    <a:pt x="4312" y="166"/>
                    <a:pt x="4537" y="166"/>
                    <a:pt x="4763" y="166"/>
                  </a:cubicBezTo>
                  <a:cubicBezTo>
                    <a:pt x="4763" y="137"/>
                    <a:pt x="4763" y="137"/>
                    <a:pt x="4763" y="137"/>
                  </a:cubicBezTo>
                  <a:cubicBezTo>
                    <a:pt x="4760" y="119"/>
                    <a:pt x="4755" y="101"/>
                    <a:pt x="4748" y="85"/>
                  </a:cubicBezTo>
                  <a:close/>
                  <a:moveTo>
                    <a:pt x="1" y="154"/>
                  </a:moveTo>
                  <a:cubicBezTo>
                    <a:pt x="1" y="154"/>
                    <a:pt x="1" y="154"/>
                    <a:pt x="1" y="154"/>
                  </a:cubicBezTo>
                  <a:cubicBezTo>
                    <a:pt x="1" y="152"/>
                    <a:pt x="2" y="151"/>
                    <a:pt x="2" y="150"/>
                  </a:cubicBezTo>
                  <a:cubicBezTo>
                    <a:pt x="2" y="150"/>
                    <a:pt x="2" y="151"/>
                    <a:pt x="2" y="151"/>
                  </a:cubicBezTo>
                  <a:cubicBezTo>
                    <a:pt x="2" y="152"/>
                    <a:pt x="1" y="153"/>
                    <a:pt x="1" y="154"/>
                  </a:cubicBezTo>
                  <a:close/>
                  <a:moveTo>
                    <a:pt x="7" y="119"/>
                  </a:moveTo>
                  <a:cubicBezTo>
                    <a:pt x="7" y="120"/>
                    <a:pt x="7" y="120"/>
                    <a:pt x="7" y="120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7" y="120"/>
                    <a:pt x="7" y="120"/>
                    <a:pt x="7" y="119"/>
                  </a:cubicBezTo>
                  <a:close/>
                  <a:moveTo>
                    <a:pt x="6" y="138"/>
                  </a:moveTo>
                  <a:cubicBezTo>
                    <a:pt x="6" y="137"/>
                    <a:pt x="5" y="135"/>
                    <a:pt x="5" y="134"/>
                  </a:cubicBezTo>
                  <a:cubicBezTo>
                    <a:pt x="5" y="134"/>
                    <a:pt x="5" y="134"/>
                    <a:pt x="5" y="133"/>
                  </a:cubicBezTo>
                  <a:cubicBezTo>
                    <a:pt x="5" y="134"/>
                    <a:pt x="6" y="135"/>
                    <a:pt x="6" y="137"/>
                  </a:cubicBezTo>
                  <a:cubicBezTo>
                    <a:pt x="6" y="137"/>
                    <a:pt x="6" y="138"/>
                    <a:pt x="6" y="138"/>
                  </a:cubicBezTo>
                  <a:close/>
                  <a:moveTo>
                    <a:pt x="5" y="133"/>
                  </a:moveTo>
                  <a:cubicBezTo>
                    <a:pt x="5" y="132"/>
                    <a:pt x="5" y="131"/>
                    <a:pt x="6" y="130"/>
                  </a:cubicBezTo>
                  <a:cubicBezTo>
                    <a:pt x="6" y="131"/>
                    <a:pt x="7" y="133"/>
                    <a:pt x="7" y="134"/>
                  </a:cubicBezTo>
                  <a:cubicBezTo>
                    <a:pt x="7" y="135"/>
                    <a:pt x="7" y="135"/>
                    <a:pt x="7" y="136"/>
                  </a:cubicBezTo>
                  <a:cubicBezTo>
                    <a:pt x="6" y="134"/>
                    <a:pt x="5" y="133"/>
                    <a:pt x="5" y="133"/>
                  </a:cubicBezTo>
                  <a:close/>
                  <a:moveTo>
                    <a:pt x="8" y="145"/>
                  </a:moveTo>
                  <a:cubicBezTo>
                    <a:pt x="8" y="144"/>
                    <a:pt x="7" y="143"/>
                    <a:pt x="7" y="143"/>
                  </a:cubicBezTo>
                  <a:cubicBezTo>
                    <a:pt x="8" y="142"/>
                    <a:pt x="8" y="141"/>
                    <a:pt x="8" y="140"/>
                  </a:cubicBezTo>
                  <a:cubicBezTo>
                    <a:pt x="8" y="140"/>
                    <a:pt x="8" y="140"/>
                    <a:pt x="8" y="140"/>
                  </a:cubicBezTo>
                  <a:cubicBezTo>
                    <a:pt x="8" y="141"/>
                    <a:pt x="8" y="142"/>
                    <a:pt x="8" y="143"/>
                  </a:cubicBezTo>
                  <a:cubicBezTo>
                    <a:pt x="8" y="143"/>
                    <a:pt x="8" y="144"/>
                    <a:pt x="8" y="145"/>
                  </a:cubicBezTo>
                  <a:close/>
                  <a:moveTo>
                    <a:pt x="18" y="134"/>
                  </a:moveTo>
                  <a:cubicBezTo>
                    <a:pt x="18" y="134"/>
                    <a:pt x="18" y="133"/>
                    <a:pt x="18" y="133"/>
                  </a:cubicBezTo>
                  <a:cubicBezTo>
                    <a:pt x="18" y="132"/>
                    <a:pt x="18" y="130"/>
                    <a:pt x="18" y="129"/>
                  </a:cubicBezTo>
                  <a:cubicBezTo>
                    <a:pt x="18" y="130"/>
                    <a:pt x="18" y="132"/>
                    <a:pt x="18" y="134"/>
                  </a:cubicBezTo>
                  <a:close/>
                  <a:moveTo>
                    <a:pt x="28" y="120"/>
                  </a:moveTo>
                  <a:cubicBezTo>
                    <a:pt x="28" y="117"/>
                    <a:pt x="28" y="115"/>
                    <a:pt x="28" y="112"/>
                  </a:cubicBezTo>
                  <a:cubicBezTo>
                    <a:pt x="28" y="111"/>
                    <a:pt x="28" y="111"/>
                    <a:pt x="28" y="110"/>
                  </a:cubicBezTo>
                  <a:cubicBezTo>
                    <a:pt x="28" y="114"/>
                    <a:pt x="29" y="116"/>
                    <a:pt x="29" y="119"/>
                  </a:cubicBezTo>
                  <a:cubicBezTo>
                    <a:pt x="29" y="119"/>
                    <a:pt x="29" y="120"/>
                    <a:pt x="28" y="120"/>
                  </a:cubicBezTo>
                  <a:close/>
                  <a:moveTo>
                    <a:pt x="30" y="115"/>
                  </a:moveTo>
                  <a:cubicBezTo>
                    <a:pt x="29" y="112"/>
                    <a:pt x="29" y="108"/>
                    <a:pt x="28" y="104"/>
                  </a:cubicBezTo>
                  <a:cubicBezTo>
                    <a:pt x="29" y="101"/>
                    <a:pt x="29" y="97"/>
                    <a:pt x="30" y="93"/>
                  </a:cubicBezTo>
                  <a:cubicBezTo>
                    <a:pt x="31" y="98"/>
                    <a:pt x="32" y="102"/>
                    <a:pt x="32" y="104"/>
                  </a:cubicBezTo>
                  <a:cubicBezTo>
                    <a:pt x="32" y="108"/>
                    <a:pt x="31" y="111"/>
                    <a:pt x="30" y="115"/>
                  </a:cubicBezTo>
                  <a:close/>
                  <a:moveTo>
                    <a:pt x="35" y="102"/>
                  </a:moveTo>
                  <a:cubicBezTo>
                    <a:pt x="35" y="102"/>
                    <a:pt x="35" y="102"/>
                    <a:pt x="35" y="103"/>
                  </a:cubicBezTo>
                  <a:cubicBezTo>
                    <a:pt x="34" y="99"/>
                    <a:pt x="33" y="94"/>
                    <a:pt x="31" y="90"/>
                  </a:cubicBezTo>
                  <a:cubicBezTo>
                    <a:pt x="32" y="84"/>
                    <a:pt x="34" y="78"/>
                    <a:pt x="36" y="73"/>
                  </a:cubicBezTo>
                  <a:cubicBezTo>
                    <a:pt x="36" y="83"/>
                    <a:pt x="35" y="93"/>
                    <a:pt x="35" y="102"/>
                  </a:cubicBezTo>
                  <a:close/>
                  <a:moveTo>
                    <a:pt x="41" y="111"/>
                  </a:moveTo>
                  <a:cubicBezTo>
                    <a:pt x="41" y="111"/>
                    <a:pt x="41" y="111"/>
                    <a:pt x="41" y="111"/>
                  </a:cubicBezTo>
                  <a:cubicBezTo>
                    <a:pt x="41" y="114"/>
                    <a:pt x="40" y="116"/>
                    <a:pt x="40" y="119"/>
                  </a:cubicBezTo>
                  <a:cubicBezTo>
                    <a:pt x="39" y="114"/>
                    <a:pt x="39" y="108"/>
                    <a:pt x="39" y="103"/>
                  </a:cubicBezTo>
                  <a:cubicBezTo>
                    <a:pt x="39" y="97"/>
                    <a:pt x="39" y="91"/>
                    <a:pt x="41" y="85"/>
                  </a:cubicBezTo>
                  <a:cubicBezTo>
                    <a:pt x="40" y="87"/>
                    <a:pt x="39" y="89"/>
                    <a:pt x="38" y="92"/>
                  </a:cubicBezTo>
                  <a:cubicBezTo>
                    <a:pt x="38" y="87"/>
                    <a:pt x="39" y="82"/>
                    <a:pt x="39" y="77"/>
                  </a:cubicBezTo>
                  <a:cubicBezTo>
                    <a:pt x="41" y="83"/>
                    <a:pt x="43" y="90"/>
                    <a:pt x="43" y="96"/>
                  </a:cubicBezTo>
                  <a:cubicBezTo>
                    <a:pt x="43" y="101"/>
                    <a:pt x="42" y="106"/>
                    <a:pt x="41" y="111"/>
                  </a:cubicBezTo>
                  <a:close/>
                  <a:moveTo>
                    <a:pt x="48" y="127"/>
                  </a:moveTo>
                  <a:cubicBezTo>
                    <a:pt x="47" y="132"/>
                    <a:pt x="46" y="134"/>
                    <a:pt x="46" y="134"/>
                  </a:cubicBezTo>
                  <a:cubicBezTo>
                    <a:pt x="47" y="129"/>
                    <a:pt x="47" y="125"/>
                    <a:pt x="48" y="120"/>
                  </a:cubicBezTo>
                  <a:cubicBezTo>
                    <a:pt x="48" y="123"/>
                    <a:pt x="48" y="125"/>
                    <a:pt x="48" y="127"/>
                  </a:cubicBezTo>
                  <a:close/>
                  <a:moveTo>
                    <a:pt x="79" y="92"/>
                  </a:moveTo>
                  <a:cubicBezTo>
                    <a:pt x="79" y="91"/>
                    <a:pt x="79" y="90"/>
                    <a:pt x="79" y="89"/>
                  </a:cubicBezTo>
                  <a:cubicBezTo>
                    <a:pt x="79" y="89"/>
                    <a:pt x="79" y="90"/>
                    <a:pt x="80" y="91"/>
                  </a:cubicBezTo>
                  <a:cubicBezTo>
                    <a:pt x="79" y="91"/>
                    <a:pt x="79" y="92"/>
                    <a:pt x="79" y="92"/>
                  </a:cubicBezTo>
                  <a:close/>
                  <a:moveTo>
                    <a:pt x="82" y="130"/>
                  </a:moveTo>
                  <a:cubicBezTo>
                    <a:pt x="81" y="132"/>
                    <a:pt x="81" y="134"/>
                    <a:pt x="81" y="136"/>
                  </a:cubicBezTo>
                  <a:cubicBezTo>
                    <a:pt x="80" y="127"/>
                    <a:pt x="80" y="119"/>
                    <a:pt x="80" y="110"/>
                  </a:cubicBezTo>
                  <a:cubicBezTo>
                    <a:pt x="80" y="105"/>
                    <a:pt x="80" y="99"/>
                    <a:pt x="80" y="93"/>
                  </a:cubicBezTo>
                  <a:cubicBezTo>
                    <a:pt x="82" y="99"/>
                    <a:pt x="82" y="104"/>
                    <a:pt x="83" y="109"/>
                  </a:cubicBezTo>
                  <a:cubicBezTo>
                    <a:pt x="82" y="116"/>
                    <a:pt x="82" y="123"/>
                    <a:pt x="82" y="130"/>
                  </a:cubicBezTo>
                  <a:close/>
                  <a:moveTo>
                    <a:pt x="91" y="140"/>
                  </a:moveTo>
                  <a:cubicBezTo>
                    <a:pt x="91" y="140"/>
                    <a:pt x="91" y="139"/>
                    <a:pt x="91" y="139"/>
                  </a:cubicBezTo>
                  <a:cubicBezTo>
                    <a:pt x="92" y="100"/>
                    <a:pt x="92" y="100"/>
                    <a:pt x="92" y="100"/>
                  </a:cubicBezTo>
                  <a:cubicBezTo>
                    <a:pt x="92" y="106"/>
                    <a:pt x="93" y="113"/>
                    <a:pt x="93" y="119"/>
                  </a:cubicBezTo>
                  <a:cubicBezTo>
                    <a:pt x="93" y="122"/>
                    <a:pt x="93" y="126"/>
                    <a:pt x="93" y="129"/>
                  </a:cubicBezTo>
                  <a:cubicBezTo>
                    <a:pt x="92" y="133"/>
                    <a:pt x="92" y="136"/>
                    <a:pt x="91" y="140"/>
                  </a:cubicBezTo>
                  <a:close/>
                  <a:moveTo>
                    <a:pt x="112" y="105"/>
                  </a:moveTo>
                  <a:cubicBezTo>
                    <a:pt x="112" y="104"/>
                    <a:pt x="112" y="102"/>
                    <a:pt x="112" y="101"/>
                  </a:cubicBezTo>
                  <a:cubicBezTo>
                    <a:pt x="113" y="102"/>
                    <a:pt x="113" y="103"/>
                    <a:pt x="113" y="103"/>
                  </a:cubicBezTo>
                  <a:cubicBezTo>
                    <a:pt x="113" y="104"/>
                    <a:pt x="112" y="105"/>
                    <a:pt x="112" y="105"/>
                  </a:cubicBezTo>
                  <a:close/>
                  <a:moveTo>
                    <a:pt x="135" y="101"/>
                  </a:moveTo>
                  <a:cubicBezTo>
                    <a:pt x="135" y="101"/>
                    <a:pt x="135" y="101"/>
                    <a:pt x="134" y="100"/>
                  </a:cubicBezTo>
                  <a:cubicBezTo>
                    <a:pt x="135" y="101"/>
                    <a:pt x="135" y="101"/>
                    <a:pt x="135" y="101"/>
                  </a:cubicBezTo>
                  <a:cubicBezTo>
                    <a:pt x="134" y="111"/>
                    <a:pt x="133" y="119"/>
                    <a:pt x="132" y="126"/>
                  </a:cubicBezTo>
                  <a:cubicBezTo>
                    <a:pt x="131" y="122"/>
                    <a:pt x="131" y="118"/>
                    <a:pt x="130" y="114"/>
                  </a:cubicBezTo>
                  <a:cubicBezTo>
                    <a:pt x="130" y="109"/>
                    <a:pt x="130" y="103"/>
                    <a:pt x="130" y="98"/>
                  </a:cubicBezTo>
                  <a:cubicBezTo>
                    <a:pt x="131" y="92"/>
                    <a:pt x="133" y="87"/>
                    <a:pt x="136" y="82"/>
                  </a:cubicBezTo>
                  <a:cubicBezTo>
                    <a:pt x="136" y="89"/>
                    <a:pt x="135" y="95"/>
                    <a:pt x="135" y="101"/>
                  </a:cubicBezTo>
                  <a:close/>
                  <a:moveTo>
                    <a:pt x="145" y="117"/>
                  </a:moveTo>
                  <a:cubicBezTo>
                    <a:pt x="144" y="114"/>
                    <a:pt x="144" y="110"/>
                    <a:pt x="144" y="106"/>
                  </a:cubicBezTo>
                  <a:cubicBezTo>
                    <a:pt x="144" y="99"/>
                    <a:pt x="144" y="90"/>
                    <a:pt x="148" y="83"/>
                  </a:cubicBezTo>
                  <a:cubicBezTo>
                    <a:pt x="146" y="95"/>
                    <a:pt x="145" y="107"/>
                    <a:pt x="145" y="117"/>
                  </a:cubicBezTo>
                  <a:close/>
                  <a:moveTo>
                    <a:pt x="150" y="108"/>
                  </a:moveTo>
                  <a:cubicBezTo>
                    <a:pt x="150" y="106"/>
                    <a:pt x="151" y="104"/>
                    <a:pt x="151" y="102"/>
                  </a:cubicBezTo>
                  <a:cubicBezTo>
                    <a:pt x="151" y="102"/>
                    <a:pt x="151" y="102"/>
                    <a:pt x="151" y="103"/>
                  </a:cubicBezTo>
                  <a:cubicBezTo>
                    <a:pt x="151" y="104"/>
                    <a:pt x="151" y="106"/>
                    <a:pt x="150" y="108"/>
                  </a:cubicBezTo>
                  <a:close/>
                  <a:moveTo>
                    <a:pt x="156" y="111"/>
                  </a:moveTo>
                  <a:cubicBezTo>
                    <a:pt x="156" y="103"/>
                    <a:pt x="159" y="95"/>
                    <a:pt x="161" y="87"/>
                  </a:cubicBezTo>
                  <a:cubicBezTo>
                    <a:pt x="160" y="95"/>
                    <a:pt x="158" y="104"/>
                    <a:pt x="157" y="113"/>
                  </a:cubicBezTo>
                  <a:cubicBezTo>
                    <a:pt x="156" y="112"/>
                    <a:pt x="156" y="112"/>
                    <a:pt x="156" y="111"/>
                  </a:cubicBezTo>
                  <a:close/>
                  <a:moveTo>
                    <a:pt x="180" y="110"/>
                  </a:moveTo>
                  <a:cubicBezTo>
                    <a:pt x="180" y="109"/>
                    <a:pt x="180" y="108"/>
                    <a:pt x="180" y="107"/>
                  </a:cubicBezTo>
                  <a:cubicBezTo>
                    <a:pt x="180" y="107"/>
                    <a:pt x="180" y="108"/>
                    <a:pt x="180" y="108"/>
                  </a:cubicBezTo>
                  <a:cubicBezTo>
                    <a:pt x="180" y="109"/>
                    <a:pt x="180" y="109"/>
                    <a:pt x="180" y="110"/>
                  </a:cubicBezTo>
                  <a:close/>
                  <a:moveTo>
                    <a:pt x="191" y="125"/>
                  </a:moveTo>
                  <a:cubicBezTo>
                    <a:pt x="191" y="123"/>
                    <a:pt x="191" y="122"/>
                    <a:pt x="191" y="120"/>
                  </a:cubicBezTo>
                  <a:cubicBezTo>
                    <a:pt x="191" y="121"/>
                    <a:pt x="191" y="122"/>
                    <a:pt x="191" y="123"/>
                  </a:cubicBezTo>
                  <a:cubicBezTo>
                    <a:pt x="191" y="123"/>
                    <a:pt x="191" y="124"/>
                    <a:pt x="191" y="125"/>
                  </a:cubicBezTo>
                  <a:close/>
                  <a:moveTo>
                    <a:pt x="194" y="115"/>
                  </a:moveTo>
                  <a:cubicBezTo>
                    <a:pt x="194" y="117"/>
                    <a:pt x="193" y="118"/>
                    <a:pt x="193" y="119"/>
                  </a:cubicBezTo>
                  <a:cubicBezTo>
                    <a:pt x="192" y="118"/>
                    <a:pt x="191" y="116"/>
                    <a:pt x="191" y="114"/>
                  </a:cubicBezTo>
                  <a:cubicBezTo>
                    <a:pt x="191" y="110"/>
                    <a:pt x="191" y="105"/>
                    <a:pt x="191" y="100"/>
                  </a:cubicBezTo>
                  <a:cubicBezTo>
                    <a:pt x="193" y="94"/>
                    <a:pt x="195" y="89"/>
                    <a:pt x="198" y="84"/>
                  </a:cubicBezTo>
                  <a:cubicBezTo>
                    <a:pt x="197" y="93"/>
                    <a:pt x="195" y="105"/>
                    <a:pt x="194" y="115"/>
                  </a:cubicBezTo>
                  <a:close/>
                  <a:moveTo>
                    <a:pt x="202" y="90"/>
                  </a:moveTo>
                  <a:cubicBezTo>
                    <a:pt x="201" y="88"/>
                    <a:pt x="200" y="84"/>
                    <a:pt x="200" y="80"/>
                  </a:cubicBezTo>
                  <a:cubicBezTo>
                    <a:pt x="200" y="80"/>
                    <a:pt x="200" y="80"/>
                    <a:pt x="200" y="80"/>
                  </a:cubicBezTo>
                  <a:cubicBezTo>
                    <a:pt x="201" y="81"/>
                    <a:pt x="202" y="83"/>
                    <a:pt x="203" y="84"/>
                  </a:cubicBezTo>
                  <a:cubicBezTo>
                    <a:pt x="202" y="88"/>
                    <a:pt x="202" y="90"/>
                    <a:pt x="202" y="90"/>
                  </a:cubicBezTo>
                  <a:close/>
                  <a:moveTo>
                    <a:pt x="203" y="83"/>
                  </a:moveTo>
                  <a:cubicBezTo>
                    <a:pt x="202" y="81"/>
                    <a:pt x="201" y="80"/>
                    <a:pt x="201" y="79"/>
                  </a:cubicBezTo>
                  <a:cubicBezTo>
                    <a:pt x="202" y="78"/>
                    <a:pt x="203" y="76"/>
                    <a:pt x="204" y="75"/>
                  </a:cubicBezTo>
                  <a:cubicBezTo>
                    <a:pt x="203" y="78"/>
                    <a:pt x="203" y="81"/>
                    <a:pt x="203" y="83"/>
                  </a:cubicBezTo>
                  <a:close/>
                  <a:moveTo>
                    <a:pt x="209" y="104"/>
                  </a:moveTo>
                  <a:cubicBezTo>
                    <a:pt x="210" y="105"/>
                    <a:pt x="210" y="107"/>
                    <a:pt x="210" y="109"/>
                  </a:cubicBezTo>
                  <a:cubicBezTo>
                    <a:pt x="210" y="111"/>
                    <a:pt x="209" y="112"/>
                    <a:pt x="209" y="114"/>
                  </a:cubicBezTo>
                  <a:cubicBezTo>
                    <a:pt x="209" y="110"/>
                    <a:pt x="209" y="107"/>
                    <a:pt x="209" y="104"/>
                  </a:cubicBezTo>
                  <a:close/>
                  <a:moveTo>
                    <a:pt x="205" y="91"/>
                  </a:moveTo>
                  <a:cubicBezTo>
                    <a:pt x="206" y="91"/>
                    <a:pt x="206" y="91"/>
                    <a:pt x="206" y="91"/>
                  </a:cubicBezTo>
                  <a:cubicBezTo>
                    <a:pt x="206" y="91"/>
                    <a:pt x="206" y="91"/>
                    <a:pt x="205" y="91"/>
                  </a:cubicBezTo>
                  <a:close/>
                  <a:moveTo>
                    <a:pt x="206" y="124"/>
                  </a:moveTo>
                  <a:cubicBezTo>
                    <a:pt x="206" y="114"/>
                    <a:pt x="206" y="102"/>
                    <a:pt x="205" y="91"/>
                  </a:cubicBezTo>
                  <a:cubicBezTo>
                    <a:pt x="206" y="91"/>
                    <a:pt x="206" y="91"/>
                    <a:pt x="206" y="91"/>
                  </a:cubicBezTo>
                  <a:cubicBezTo>
                    <a:pt x="207" y="94"/>
                    <a:pt x="208" y="98"/>
                    <a:pt x="209" y="101"/>
                  </a:cubicBezTo>
                  <a:cubicBezTo>
                    <a:pt x="207" y="120"/>
                    <a:pt x="207" y="120"/>
                    <a:pt x="207" y="120"/>
                  </a:cubicBezTo>
                  <a:cubicBezTo>
                    <a:pt x="206" y="121"/>
                    <a:pt x="206" y="122"/>
                    <a:pt x="206" y="124"/>
                  </a:cubicBezTo>
                  <a:close/>
                  <a:moveTo>
                    <a:pt x="208" y="136"/>
                  </a:moveTo>
                  <a:cubicBezTo>
                    <a:pt x="208" y="134"/>
                    <a:pt x="208" y="133"/>
                    <a:pt x="208" y="131"/>
                  </a:cubicBezTo>
                  <a:cubicBezTo>
                    <a:pt x="209" y="126"/>
                    <a:pt x="211" y="121"/>
                    <a:pt x="212" y="116"/>
                  </a:cubicBezTo>
                  <a:cubicBezTo>
                    <a:pt x="212" y="118"/>
                    <a:pt x="212" y="121"/>
                    <a:pt x="213" y="123"/>
                  </a:cubicBezTo>
                  <a:cubicBezTo>
                    <a:pt x="213" y="124"/>
                    <a:pt x="212" y="124"/>
                    <a:pt x="212" y="124"/>
                  </a:cubicBezTo>
                  <a:cubicBezTo>
                    <a:pt x="211" y="128"/>
                    <a:pt x="210" y="132"/>
                    <a:pt x="208" y="136"/>
                  </a:cubicBezTo>
                  <a:close/>
                  <a:moveTo>
                    <a:pt x="212" y="141"/>
                  </a:moveTo>
                  <a:cubicBezTo>
                    <a:pt x="212" y="141"/>
                    <a:pt x="213" y="141"/>
                    <a:pt x="213" y="140"/>
                  </a:cubicBezTo>
                  <a:cubicBezTo>
                    <a:pt x="213" y="139"/>
                    <a:pt x="213" y="137"/>
                    <a:pt x="214" y="135"/>
                  </a:cubicBezTo>
                  <a:cubicBezTo>
                    <a:pt x="214" y="135"/>
                    <a:pt x="214" y="135"/>
                    <a:pt x="214" y="135"/>
                  </a:cubicBezTo>
                  <a:cubicBezTo>
                    <a:pt x="214" y="137"/>
                    <a:pt x="213" y="139"/>
                    <a:pt x="212" y="141"/>
                  </a:cubicBezTo>
                  <a:close/>
                  <a:moveTo>
                    <a:pt x="219" y="119"/>
                  </a:moveTo>
                  <a:cubicBezTo>
                    <a:pt x="219" y="119"/>
                    <a:pt x="218" y="118"/>
                    <a:pt x="218" y="118"/>
                  </a:cubicBezTo>
                  <a:cubicBezTo>
                    <a:pt x="218" y="116"/>
                    <a:pt x="219" y="115"/>
                    <a:pt x="219" y="113"/>
                  </a:cubicBezTo>
                  <a:cubicBezTo>
                    <a:pt x="219" y="112"/>
                    <a:pt x="219" y="112"/>
                    <a:pt x="219" y="111"/>
                  </a:cubicBezTo>
                  <a:cubicBezTo>
                    <a:pt x="220" y="112"/>
                    <a:pt x="220" y="113"/>
                    <a:pt x="220" y="115"/>
                  </a:cubicBezTo>
                  <a:cubicBezTo>
                    <a:pt x="220" y="116"/>
                    <a:pt x="219" y="118"/>
                    <a:pt x="219" y="119"/>
                  </a:cubicBezTo>
                  <a:close/>
                  <a:moveTo>
                    <a:pt x="226" y="136"/>
                  </a:moveTo>
                  <a:cubicBezTo>
                    <a:pt x="225" y="135"/>
                    <a:pt x="225" y="134"/>
                    <a:pt x="224" y="133"/>
                  </a:cubicBezTo>
                  <a:cubicBezTo>
                    <a:pt x="224" y="132"/>
                    <a:pt x="224" y="132"/>
                    <a:pt x="224" y="131"/>
                  </a:cubicBezTo>
                  <a:cubicBezTo>
                    <a:pt x="225" y="133"/>
                    <a:pt x="225" y="134"/>
                    <a:pt x="226" y="136"/>
                  </a:cubicBezTo>
                  <a:cubicBezTo>
                    <a:pt x="226" y="136"/>
                    <a:pt x="226" y="136"/>
                    <a:pt x="226" y="136"/>
                  </a:cubicBezTo>
                  <a:close/>
                  <a:moveTo>
                    <a:pt x="240" y="118"/>
                  </a:moveTo>
                  <a:cubicBezTo>
                    <a:pt x="240" y="118"/>
                    <a:pt x="240" y="117"/>
                    <a:pt x="240" y="117"/>
                  </a:cubicBezTo>
                  <a:cubicBezTo>
                    <a:pt x="240" y="117"/>
                    <a:pt x="240" y="117"/>
                    <a:pt x="240" y="117"/>
                  </a:cubicBezTo>
                  <a:cubicBezTo>
                    <a:pt x="240" y="118"/>
                    <a:pt x="240" y="118"/>
                    <a:pt x="240" y="118"/>
                  </a:cubicBezTo>
                  <a:close/>
                  <a:moveTo>
                    <a:pt x="246" y="105"/>
                  </a:moveTo>
                  <a:cubicBezTo>
                    <a:pt x="245" y="106"/>
                    <a:pt x="244" y="107"/>
                    <a:pt x="244" y="109"/>
                  </a:cubicBezTo>
                  <a:cubicBezTo>
                    <a:pt x="244" y="107"/>
                    <a:pt x="243" y="106"/>
                    <a:pt x="243" y="104"/>
                  </a:cubicBezTo>
                  <a:cubicBezTo>
                    <a:pt x="244" y="101"/>
                    <a:pt x="246" y="98"/>
                    <a:pt x="247" y="94"/>
                  </a:cubicBezTo>
                  <a:cubicBezTo>
                    <a:pt x="247" y="98"/>
                    <a:pt x="246" y="101"/>
                    <a:pt x="246" y="105"/>
                  </a:cubicBezTo>
                  <a:close/>
                  <a:moveTo>
                    <a:pt x="252" y="138"/>
                  </a:moveTo>
                  <a:cubicBezTo>
                    <a:pt x="251" y="137"/>
                    <a:pt x="251" y="136"/>
                    <a:pt x="251" y="135"/>
                  </a:cubicBezTo>
                  <a:cubicBezTo>
                    <a:pt x="251" y="133"/>
                    <a:pt x="251" y="131"/>
                    <a:pt x="251" y="129"/>
                  </a:cubicBezTo>
                  <a:cubicBezTo>
                    <a:pt x="251" y="131"/>
                    <a:pt x="251" y="133"/>
                    <a:pt x="252" y="134"/>
                  </a:cubicBezTo>
                  <a:cubicBezTo>
                    <a:pt x="252" y="135"/>
                    <a:pt x="252" y="137"/>
                    <a:pt x="252" y="138"/>
                  </a:cubicBezTo>
                  <a:close/>
                  <a:moveTo>
                    <a:pt x="253" y="123"/>
                  </a:moveTo>
                  <a:cubicBezTo>
                    <a:pt x="252" y="121"/>
                    <a:pt x="251" y="118"/>
                    <a:pt x="251" y="116"/>
                  </a:cubicBezTo>
                  <a:cubicBezTo>
                    <a:pt x="252" y="112"/>
                    <a:pt x="253" y="107"/>
                    <a:pt x="254" y="103"/>
                  </a:cubicBezTo>
                  <a:cubicBezTo>
                    <a:pt x="254" y="110"/>
                    <a:pt x="253" y="117"/>
                    <a:pt x="253" y="123"/>
                  </a:cubicBezTo>
                  <a:close/>
                  <a:moveTo>
                    <a:pt x="258" y="69"/>
                  </a:moveTo>
                  <a:cubicBezTo>
                    <a:pt x="260" y="72"/>
                    <a:pt x="262" y="75"/>
                    <a:pt x="264" y="79"/>
                  </a:cubicBezTo>
                  <a:cubicBezTo>
                    <a:pt x="263" y="79"/>
                    <a:pt x="263" y="79"/>
                    <a:pt x="263" y="79"/>
                  </a:cubicBezTo>
                  <a:cubicBezTo>
                    <a:pt x="262" y="76"/>
                    <a:pt x="260" y="72"/>
                    <a:pt x="258" y="69"/>
                  </a:cubicBezTo>
                  <a:cubicBezTo>
                    <a:pt x="258" y="69"/>
                    <a:pt x="258" y="69"/>
                    <a:pt x="258" y="69"/>
                  </a:cubicBezTo>
                  <a:close/>
                  <a:moveTo>
                    <a:pt x="258" y="74"/>
                  </a:moveTo>
                  <a:cubicBezTo>
                    <a:pt x="259" y="76"/>
                    <a:pt x="260" y="79"/>
                    <a:pt x="261" y="81"/>
                  </a:cubicBezTo>
                  <a:cubicBezTo>
                    <a:pt x="260" y="82"/>
                    <a:pt x="259" y="83"/>
                    <a:pt x="259" y="85"/>
                  </a:cubicBezTo>
                  <a:cubicBezTo>
                    <a:pt x="258" y="81"/>
                    <a:pt x="258" y="77"/>
                    <a:pt x="258" y="74"/>
                  </a:cubicBezTo>
                  <a:close/>
                  <a:moveTo>
                    <a:pt x="259" y="120"/>
                  </a:moveTo>
                  <a:cubicBezTo>
                    <a:pt x="259" y="115"/>
                    <a:pt x="259" y="111"/>
                    <a:pt x="259" y="106"/>
                  </a:cubicBezTo>
                  <a:cubicBezTo>
                    <a:pt x="260" y="109"/>
                    <a:pt x="260" y="112"/>
                    <a:pt x="261" y="114"/>
                  </a:cubicBezTo>
                  <a:cubicBezTo>
                    <a:pt x="260" y="116"/>
                    <a:pt x="260" y="118"/>
                    <a:pt x="259" y="120"/>
                  </a:cubicBezTo>
                  <a:close/>
                  <a:moveTo>
                    <a:pt x="262" y="109"/>
                  </a:moveTo>
                  <a:cubicBezTo>
                    <a:pt x="261" y="107"/>
                    <a:pt x="260" y="104"/>
                    <a:pt x="259" y="102"/>
                  </a:cubicBezTo>
                  <a:cubicBezTo>
                    <a:pt x="259" y="99"/>
                    <a:pt x="259" y="97"/>
                    <a:pt x="259" y="94"/>
                  </a:cubicBezTo>
                  <a:cubicBezTo>
                    <a:pt x="260" y="98"/>
                    <a:pt x="262" y="102"/>
                    <a:pt x="263" y="107"/>
                  </a:cubicBezTo>
                  <a:cubicBezTo>
                    <a:pt x="263" y="108"/>
                    <a:pt x="262" y="108"/>
                    <a:pt x="262" y="109"/>
                  </a:cubicBezTo>
                  <a:close/>
                  <a:moveTo>
                    <a:pt x="266" y="96"/>
                  </a:moveTo>
                  <a:cubicBezTo>
                    <a:pt x="265" y="98"/>
                    <a:pt x="264" y="101"/>
                    <a:pt x="264" y="104"/>
                  </a:cubicBezTo>
                  <a:cubicBezTo>
                    <a:pt x="262" y="100"/>
                    <a:pt x="261" y="96"/>
                    <a:pt x="259" y="92"/>
                  </a:cubicBezTo>
                  <a:cubicBezTo>
                    <a:pt x="259" y="92"/>
                    <a:pt x="259" y="92"/>
                    <a:pt x="259" y="92"/>
                  </a:cubicBezTo>
                  <a:cubicBezTo>
                    <a:pt x="260" y="89"/>
                    <a:pt x="261" y="86"/>
                    <a:pt x="263" y="84"/>
                  </a:cubicBezTo>
                  <a:cubicBezTo>
                    <a:pt x="264" y="87"/>
                    <a:pt x="265" y="90"/>
                    <a:pt x="266" y="93"/>
                  </a:cubicBezTo>
                  <a:cubicBezTo>
                    <a:pt x="266" y="94"/>
                    <a:pt x="266" y="95"/>
                    <a:pt x="266" y="96"/>
                  </a:cubicBezTo>
                  <a:close/>
                  <a:moveTo>
                    <a:pt x="267" y="90"/>
                  </a:moveTo>
                  <a:cubicBezTo>
                    <a:pt x="266" y="87"/>
                    <a:pt x="265" y="84"/>
                    <a:pt x="264" y="82"/>
                  </a:cubicBezTo>
                  <a:cubicBezTo>
                    <a:pt x="264" y="81"/>
                    <a:pt x="264" y="81"/>
                    <a:pt x="265" y="81"/>
                  </a:cubicBezTo>
                  <a:cubicBezTo>
                    <a:pt x="266" y="83"/>
                    <a:pt x="267" y="86"/>
                    <a:pt x="267" y="89"/>
                  </a:cubicBezTo>
                  <a:cubicBezTo>
                    <a:pt x="267" y="89"/>
                    <a:pt x="267" y="89"/>
                    <a:pt x="267" y="90"/>
                  </a:cubicBezTo>
                  <a:close/>
                  <a:moveTo>
                    <a:pt x="265" y="79"/>
                  </a:moveTo>
                  <a:cubicBezTo>
                    <a:pt x="266" y="78"/>
                    <a:pt x="267" y="77"/>
                    <a:pt x="268" y="76"/>
                  </a:cubicBezTo>
                  <a:cubicBezTo>
                    <a:pt x="268" y="78"/>
                    <a:pt x="269" y="79"/>
                    <a:pt x="269" y="80"/>
                  </a:cubicBezTo>
                  <a:cubicBezTo>
                    <a:pt x="269" y="82"/>
                    <a:pt x="268" y="84"/>
                    <a:pt x="268" y="85"/>
                  </a:cubicBezTo>
                  <a:cubicBezTo>
                    <a:pt x="267" y="83"/>
                    <a:pt x="266" y="81"/>
                    <a:pt x="265" y="79"/>
                  </a:cubicBezTo>
                  <a:close/>
                  <a:moveTo>
                    <a:pt x="268" y="116"/>
                  </a:moveTo>
                  <a:cubicBezTo>
                    <a:pt x="269" y="111"/>
                    <a:pt x="269" y="106"/>
                    <a:pt x="269" y="102"/>
                  </a:cubicBezTo>
                  <a:cubicBezTo>
                    <a:pt x="270" y="105"/>
                    <a:pt x="271" y="108"/>
                    <a:pt x="272" y="111"/>
                  </a:cubicBezTo>
                  <a:cubicBezTo>
                    <a:pt x="271" y="113"/>
                    <a:pt x="270" y="116"/>
                    <a:pt x="269" y="118"/>
                  </a:cubicBezTo>
                  <a:cubicBezTo>
                    <a:pt x="269" y="117"/>
                    <a:pt x="268" y="117"/>
                    <a:pt x="268" y="116"/>
                  </a:cubicBezTo>
                  <a:close/>
                  <a:moveTo>
                    <a:pt x="273" y="130"/>
                  </a:moveTo>
                  <a:cubicBezTo>
                    <a:pt x="272" y="128"/>
                    <a:pt x="272" y="127"/>
                    <a:pt x="271" y="125"/>
                  </a:cubicBezTo>
                  <a:cubicBezTo>
                    <a:pt x="272" y="123"/>
                    <a:pt x="272" y="122"/>
                    <a:pt x="273" y="120"/>
                  </a:cubicBezTo>
                  <a:cubicBezTo>
                    <a:pt x="273" y="122"/>
                    <a:pt x="273" y="124"/>
                    <a:pt x="274" y="127"/>
                  </a:cubicBezTo>
                  <a:cubicBezTo>
                    <a:pt x="273" y="128"/>
                    <a:pt x="273" y="129"/>
                    <a:pt x="273" y="130"/>
                  </a:cubicBezTo>
                  <a:close/>
                  <a:moveTo>
                    <a:pt x="275" y="105"/>
                  </a:moveTo>
                  <a:cubicBezTo>
                    <a:pt x="273" y="100"/>
                    <a:pt x="272" y="95"/>
                    <a:pt x="270" y="91"/>
                  </a:cubicBezTo>
                  <a:cubicBezTo>
                    <a:pt x="270" y="89"/>
                    <a:pt x="270" y="87"/>
                    <a:pt x="271" y="85"/>
                  </a:cubicBezTo>
                  <a:cubicBezTo>
                    <a:pt x="273" y="91"/>
                    <a:pt x="274" y="97"/>
                    <a:pt x="276" y="103"/>
                  </a:cubicBezTo>
                  <a:cubicBezTo>
                    <a:pt x="275" y="104"/>
                    <a:pt x="275" y="105"/>
                    <a:pt x="275" y="105"/>
                  </a:cubicBezTo>
                  <a:close/>
                  <a:moveTo>
                    <a:pt x="277" y="111"/>
                  </a:moveTo>
                  <a:cubicBezTo>
                    <a:pt x="276" y="110"/>
                    <a:pt x="276" y="110"/>
                    <a:pt x="276" y="109"/>
                  </a:cubicBezTo>
                  <a:cubicBezTo>
                    <a:pt x="276" y="109"/>
                    <a:pt x="276" y="108"/>
                    <a:pt x="277" y="107"/>
                  </a:cubicBezTo>
                  <a:cubicBezTo>
                    <a:pt x="277" y="108"/>
                    <a:pt x="277" y="109"/>
                    <a:pt x="277" y="109"/>
                  </a:cubicBezTo>
                  <a:cubicBezTo>
                    <a:pt x="277" y="110"/>
                    <a:pt x="277" y="110"/>
                    <a:pt x="277" y="111"/>
                  </a:cubicBezTo>
                  <a:close/>
                  <a:moveTo>
                    <a:pt x="287" y="94"/>
                  </a:moveTo>
                  <a:cubicBezTo>
                    <a:pt x="287" y="95"/>
                    <a:pt x="288" y="95"/>
                    <a:pt x="288" y="96"/>
                  </a:cubicBezTo>
                  <a:cubicBezTo>
                    <a:pt x="288" y="97"/>
                    <a:pt x="287" y="97"/>
                    <a:pt x="287" y="98"/>
                  </a:cubicBezTo>
                  <a:cubicBezTo>
                    <a:pt x="287" y="96"/>
                    <a:pt x="287" y="95"/>
                    <a:pt x="287" y="94"/>
                  </a:cubicBezTo>
                  <a:close/>
                  <a:moveTo>
                    <a:pt x="289" y="109"/>
                  </a:moveTo>
                  <a:cubicBezTo>
                    <a:pt x="288" y="106"/>
                    <a:pt x="288" y="104"/>
                    <a:pt x="287" y="102"/>
                  </a:cubicBezTo>
                  <a:cubicBezTo>
                    <a:pt x="287" y="101"/>
                    <a:pt x="287" y="99"/>
                    <a:pt x="287" y="98"/>
                  </a:cubicBezTo>
                  <a:cubicBezTo>
                    <a:pt x="287" y="98"/>
                    <a:pt x="288" y="97"/>
                    <a:pt x="288" y="97"/>
                  </a:cubicBezTo>
                  <a:cubicBezTo>
                    <a:pt x="288" y="98"/>
                    <a:pt x="289" y="100"/>
                    <a:pt x="289" y="102"/>
                  </a:cubicBezTo>
                  <a:cubicBezTo>
                    <a:pt x="289" y="104"/>
                    <a:pt x="289" y="107"/>
                    <a:pt x="289" y="109"/>
                  </a:cubicBezTo>
                  <a:close/>
                  <a:moveTo>
                    <a:pt x="291" y="84"/>
                  </a:moveTo>
                  <a:cubicBezTo>
                    <a:pt x="291" y="89"/>
                    <a:pt x="290" y="94"/>
                    <a:pt x="290" y="98"/>
                  </a:cubicBezTo>
                  <a:cubicBezTo>
                    <a:pt x="289" y="97"/>
                    <a:pt x="289" y="96"/>
                    <a:pt x="288" y="95"/>
                  </a:cubicBezTo>
                  <a:cubicBezTo>
                    <a:pt x="289" y="94"/>
                    <a:pt x="290" y="92"/>
                    <a:pt x="290" y="91"/>
                  </a:cubicBezTo>
                  <a:cubicBezTo>
                    <a:pt x="290" y="92"/>
                    <a:pt x="289" y="94"/>
                    <a:pt x="288" y="95"/>
                  </a:cubicBezTo>
                  <a:cubicBezTo>
                    <a:pt x="288" y="94"/>
                    <a:pt x="287" y="93"/>
                    <a:pt x="287" y="92"/>
                  </a:cubicBezTo>
                  <a:cubicBezTo>
                    <a:pt x="287" y="90"/>
                    <a:pt x="287" y="88"/>
                    <a:pt x="287" y="85"/>
                  </a:cubicBezTo>
                  <a:cubicBezTo>
                    <a:pt x="287" y="85"/>
                    <a:pt x="287" y="85"/>
                    <a:pt x="287" y="85"/>
                  </a:cubicBezTo>
                  <a:cubicBezTo>
                    <a:pt x="287" y="85"/>
                    <a:pt x="287" y="85"/>
                    <a:pt x="287" y="85"/>
                  </a:cubicBezTo>
                  <a:cubicBezTo>
                    <a:pt x="287" y="75"/>
                    <a:pt x="286" y="65"/>
                    <a:pt x="286" y="56"/>
                  </a:cubicBezTo>
                  <a:cubicBezTo>
                    <a:pt x="289" y="58"/>
                    <a:pt x="292" y="61"/>
                    <a:pt x="294" y="63"/>
                  </a:cubicBezTo>
                  <a:cubicBezTo>
                    <a:pt x="293" y="69"/>
                    <a:pt x="292" y="76"/>
                    <a:pt x="291" y="84"/>
                  </a:cubicBezTo>
                  <a:cubicBezTo>
                    <a:pt x="291" y="82"/>
                    <a:pt x="290" y="81"/>
                    <a:pt x="290" y="79"/>
                  </a:cubicBezTo>
                  <a:cubicBezTo>
                    <a:pt x="290" y="81"/>
                    <a:pt x="291" y="83"/>
                    <a:pt x="291" y="84"/>
                  </a:cubicBezTo>
                  <a:close/>
                  <a:moveTo>
                    <a:pt x="293" y="139"/>
                  </a:moveTo>
                  <a:cubicBezTo>
                    <a:pt x="292" y="134"/>
                    <a:pt x="292" y="128"/>
                    <a:pt x="292" y="121"/>
                  </a:cubicBezTo>
                  <a:cubicBezTo>
                    <a:pt x="292" y="125"/>
                    <a:pt x="293" y="129"/>
                    <a:pt x="293" y="133"/>
                  </a:cubicBezTo>
                  <a:cubicBezTo>
                    <a:pt x="293" y="135"/>
                    <a:pt x="293" y="137"/>
                    <a:pt x="293" y="139"/>
                  </a:cubicBezTo>
                  <a:close/>
                  <a:moveTo>
                    <a:pt x="292" y="104"/>
                  </a:moveTo>
                  <a:cubicBezTo>
                    <a:pt x="292" y="102"/>
                    <a:pt x="293" y="99"/>
                    <a:pt x="293" y="96"/>
                  </a:cubicBezTo>
                  <a:cubicBezTo>
                    <a:pt x="293" y="100"/>
                    <a:pt x="293" y="104"/>
                    <a:pt x="293" y="107"/>
                  </a:cubicBezTo>
                  <a:cubicBezTo>
                    <a:pt x="293" y="106"/>
                    <a:pt x="293" y="105"/>
                    <a:pt x="292" y="104"/>
                  </a:cubicBezTo>
                  <a:close/>
                  <a:moveTo>
                    <a:pt x="304" y="85"/>
                  </a:moveTo>
                  <a:cubicBezTo>
                    <a:pt x="303" y="90"/>
                    <a:pt x="303" y="96"/>
                    <a:pt x="302" y="103"/>
                  </a:cubicBezTo>
                  <a:cubicBezTo>
                    <a:pt x="301" y="101"/>
                    <a:pt x="301" y="100"/>
                    <a:pt x="300" y="99"/>
                  </a:cubicBezTo>
                  <a:cubicBezTo>
                    <a:pt x="300" y="96"/>
                    <a:pt x="299" y="93"/>
                    <a:pt x="298" y="90"/>
                  </a:cubicBezTo>
                  <a:cubicBezTo>
                    <a:pt x="299" y="93"/>
                    <a:pt x="299" y="96"/>
                    <a:pt x="299" y="99"/>
                  </a:cubicBezTo>
                  <a:cubicBezTo>
                    <a:pt x="299" y="104"/>
                    <a:pt x="299" y="112"/>
                    <a:pt x="298" y="120"/>
                  </a:cubicBezTo>
                  <a:cubicBezTo>
                    <a:pt x="297" y="110"/>
                    <a:pt x="295" y="100"/>
                    <a:pt x="293" y="91"/>
                  </a:cubicBezTo>
                  <a:cubicBezTo>
                    <a:pt x="294" y="81"/>
                    <a:pt x="295" y="72"/>
                    <a:pt x="295" y="65"/>
                  </a:cubicBezTo>
                  <a:cubicBezTo>
                    <a:pt x="299" y="69"/>
                    <a:pt x="302" y="74"/>
                    <a:pt x="304" y="79"/>
                  </a:cubicBezTo>
                  <a:cubicBezTo>
                    <a:pt x="304" y="81"/>
                    <a:pt x="304" y="83"/>
                    <a:pt x="304" y="85"/>
                  </a:cubicBezTo>
                  <a:close/>
                  <a:moveTo>
                    <a:pt x="304" y="75"/>
                  </a:moveTo>
                  <a:cubicBezTo>
                    <a:pt x="304" y="75"/>
                    <a:pt x="304" y="75"/>
                    <a:pt x="304" y="75"/>
                  </a:cubicBezTo>
                  <a:cubicBezTo>
                    <a:pt x="304" y="73"/>
                    <a:pt x="304" y="72"/>
                    <a:pt x="304" y="70"/>
                  </a:cubicBezTo>
                  <a:cubicBezTo>
                    <a:pt x="304" y="70"/>
                    <a:pt x="304" y="72"/>
                    <a:pt x="304" y="75"/>
                  </a:cubicBezTo>
                  <a:cubicBezTo>
                    <a:pt x="301" y="71"/>
                    <a:pt x="299" y="67"/>
                    <a:pt x="296" y="64"/>
                  </a:cubicBezTo>
                  <a:cubicBezTo>
                    <a:pt x="296" y="60"/>
                    <a:pt x="296" y="57"/>
                    <a:pt x="297" y="54"/>
                  </a:cubicBezTo>
                  <a:cubicBezTo>
                    <a:pt x="300" y="58"/>
                    <a:pt x="303" y="62"/>
                    <a:pt x="305" y="65"/>
                  </a:cubicBezTo>
                  <a:cubicBezTo>
                    <a:pt x="305" y="68"/>
                    <a:pt x="305" y="71"/>
                    <a:pt x="304" y="75"/>
                  </a:cubicBezTo>
                  <a:close/>
                  <a:moveTo>
                    <a:pt x="308" y="117"/>
                  </a:moveTo>
                  <a:cubicBezTo>
                    <a:pt x="307" y="119"/>
                    <a:pt x="307" y="122"/>
                    <a:pt x="306" y="125"/>
                  </a:cubicBezTo>
                  <a:cubicBezTo>
                    <a:pt x="306" y="124"/>
                    <a:pt x="306" y="123"/>
                    <a:pt x="306" y="122"/>
                  </a:cubicBezTo>
                  <a:cubicBezTo>
                    <a:pt x="306" y="110"/>
                    <a:pt x="307" y="98"/>
                    <a:pt x="307" y="87"/>
                  </a:cubicBezTo>
                  <a:cubicBezTo>
                    <a:pt x="308" y="92"/>
                    <a:pt x="309" y="98"/>
                    <a:pt x="310" y="103"/>
                  </a:cubicBezTo>
                  <a:cubicBezTo>
                    <a:pt x="309" y="108"/>
                    <a:pt x="309" y="112"/>
                    <a:pt x="308" y="117"/>
                  </a:cubicBezTo>
                  <a:close/>
                  <a:moveTo>
                    <a:pt x="311" y="89"/>
                  </a:moveTo>
                  <a:cubicBezTo>
                    <a:pt x="310" y="86"/>
                    <a:pt x="309" y="83"/>
                    <a:pt x="307" y="80"/>
                  </a:cubicBezTo>
                  <a:cubicBezTo>
                    <a:pt x="307" y="76"/>
                    <a:pt x="307" y="72"/>
                    <a:pt x="307" y="68"/>
                  </a:cubicBezTo>
                  <a:cubicBezTo>
                    <a:pt x="309" y="71"/>
                    <a:pt x="311" y="74"/>
                    <a:pt x="313" y="78"/>
                  </a:cubicBezTo>
                  <a:cubicBezTo>
                    <a:pt x="312" y="81"/>
                    <a:pt x="312" y="85"/>
                    <a:pt x="311" y="89"/>
                  </a:cubicBezTo>
                  <a:close/>
                  <a:moveTo>
                    <a:pt x="317" y="96"/>
                  </a:moveTo>
                  <a:cubicBezTo>
                    <a:pt x="316" y="97"/>
                    <a:pt x="315" y="98"/>
                    <a:pt x="315" y="99"/>
                  </a:cubicBezTo>
                  <a:cubicBezTo>
                    <a:pt x="314" y="98"/>
                    <a:pt x="314" y="97"/>
                    <a:pt x="314" y="96"/>
                  </a:cubicBezTo>
                  <a:cubicBezTo>
                    <a:pt x="314" y="91"/>
                    <a:pt x="314" y="86"/>
                    <a:pt x="314" y="80"/>
                  </a:cubicBezTo>
                  <a:cubicBezTo>
                    <a:pt x="315" y="83"/>
                    <a:pt x="317" y="86"/>
                    <a:pt x="317" y="88"/>
                  </a:cubicBezTo>
                  <a:cubicBezTo>
                    <a:pt x="317" y="91"/>
                    <a:pt x="317" y="93"/>
                    <a:pt x="317" y="96"/>
                  </a:cubicBezTo>
                  <a:close/>
                  <a:moveTo>
                    <a:pt x="338" y="105"/>
                  </a:moveTo>
                  <a:cubicBezTo>
                    <a:pt x="338" y="103"/>
                    <a:pt x="337" y="102"/>
                    <a:pt x="336" y="101"/>
                  </a:cubicBezTo>
                  <a:cubicBezTo>
                    <a:pt x="338" y="96"/>
                    <a:pt x="339" y="92"/>
                    <a:pt x="341" y="89"/>
                  </a:cubicBezTo>
                  <a:cubicBezTo>
                    <a:pt x="341" y="89"/>
                    <a:pt x="341" y="89"/>
                    <a:pt x="341" y="90"/>
                  </a:cubicBezTo>
                  <a:cubicBezTo>
                    <a:pt x="340" y="95"/>
                    <a:pt x="339" y="100"/>
                    <a:pt x="338" y="105"/>
                  </a:cubicBezTo>
                  <a:close/>
                  <a:moveTo>
                    <a:pt x="354" y="81"/>
                  </a:moveTo>
                  <a:cubicBezTo>
                    <a:pt x="355" y="81"/>
                    <a:pt x="355" y="81"/>
                    <a:pt x="355" y="81"/>
                  </a:cubicBezTo>
                  <a:cubicBezTo>
                    <a:pt x="355" y="81"/>
                    <a:pt x="355" y="81"/>
                    <a:pt x="354" y="81"/>
                  </a:cubicBezTo>
                  <a:cubicBezTo>
                    <a:pt x="354" y="81"/>
                    <a:pt x="354" y="81"/>
                    <a:pt x="354" y="81"/>
                  </a:cubicBezTo>
                  <a:close/>
                  <a:moveTo>
                    <a:pt x="354" y="88"/>
                  </a:moveTo>
                  <a:cubicBezTo>
                    <a:pt x="354" y="89"/>
                    <a:pt x="354" y="89"/>
                    <a:pt x="354" y="89"/>
                  </a:cubicBezTo>
                  <a:cubicBezTo>
                    <a:pt x="354" y="90"/>
                    <a:pt x="354" y="91"/>
                    <a:pt x="354" y="91"/>
                  </a:cubicBezTo>
                  <a:cubicBezTo>
                    <a:pt x="354" y="90"/>
                    <a:pt x="354" y="89"/>
                    <a:pt x="354" y="88"/>
                  </a:cubicBezTo>
                  <a:close/>
                  <a:moveTo>
                    <a:pt x="345" y="122"/>
                  </a:moveTo>
                  <a:cubicBezTo>
                    <a:pt x="345" y="122"/>
                    <a:pt x="345" y="123"/>
                    <a:pt x="345" y="123"/>
                  </a:cubicBezTo>
                  <a:cubicBezTo>
                    <a:pt x="345" y="123"/>
                    <a:pt x="345" y="123"/>
                    <a:pt x="345" y="123"/>
                  </a:cubicBezTo>
                  <a:cubicBezTo>
                    <a:pt x="345" y="123"/>
                    <a:pt x="345" y="122"/>
                    <a:pt x="345" y="122"/>
                  </a:cubicBezTo>
                  <a:cubicBezTo>
                    <a:pt x="345" y="120"/>
                    <a:pt x="346" y="118"/>
                    <a:pt x="346" y="115"/>
                  </a:cubicBezTo>
                  <a:cubicBezTo>
                    <a:pt x="346" y="115"/>
                    <a:pt x="346" y="115"/>
                    <a:pt x="346" y="115"/>
                  </a:cubicBezTo>
                  <a:cubicBezTo>
                    <a:pt x="346" y="116"/>
                    <a:pt x="346" y="117"/>
                    <a:pt x="346" y="118"/>
                  </a:cubicBezTo>
                  <a:cubicBezTo>
                    <a:pt x="346" y="119"/>
                    <a:pt x="345" y="121"/>
                    <a:pt x="345" y="122"/>
                  </a:cubicBezTo>
                  <a:close/>
                  <a:moveTo>
                    <a:pt x="348" y="70"/>
                  </a:moveTo>
                  <a:cubicBezTo>
                    <a:pt x="350" y="73"/>
                    <a:pt x="352" y="76"/>
                    <a:pt x="354" y="79"/>
                  </a:cubicBezTo>
                  <a:cubicBezTo>
                    <a:pt x="353" y="81"/>
                    <a:pt x="353" y="82"/>
                    <a:pt x="353" y="84"/>
                  </a:cubicBezTo>
                  <a:cubicBezTo>
                    <a:pt x="353" y="84"/>
                    <a:pt x="353" y="84"/>
                    <a:pt x="352" y="84"/>
                  </a:cubicBezTo>
                  <a:cubicBezTo>
                    <a:pt x="352" y="82"/>
                    <a:pt x="351" y="81"/>
                    <a:pt x="350" y="79"/>
                  </a:cubicBezTo>
                  <a:cubicBezTo>
                    <a:pt x="351" y="81"/>
                    <a:pt x="352" y="83"/>
                    <a:pt x="352" y="84"/>
                  </a:cubicBezTo>
                  <a:cubicBezTo>
                    <a:pt x="351" y="87"/>
                    <a:pt x="349" y="90"/>
                    <a:pt x="348" y="93"/>
                  </a:cubicBezTo>
                  <a:cubicBezTo>
                    <a:pt x="348" y="85"/>
                    <a:pt x="348" y="77"/>
                    <a:pt x="348" y="70"/>
                  </a:cubicBezTo>
                  <a:close/>
                  <a:moveTo>
                    <a:pt x="350" y="98"/>
                  </a:moveTo>
                  <a:cubicBezTo>
                    <a:pt x="350" y="98"/>
                    <a:pt x="350" y="97"/>
                    <a:pt x="350" y="96"/>
                  </a:cubicBezTo>
                  <a:cubicBezTo>
                    <a:pt x="350" y="97"/>
                    <a:pt x="350" y="98"/>
                    <a:pt x="350" y="98"/>
                  </a:cubicBezTo>
                  <a:cubicBezTo>
                    <a:pt x="350" y="99"/>
                    <a:pt x="350" y="100"/>
                    <a:pt x="350" y="100"/>
                  </a:cubicBezTo>
                  <a:cubicBezTo>
                    <a:pt x="349" y="99"/>
                    <a:pt x="349" y="98"/>
                    <a:pt x="349" y="97"/>
                  </a:cubicBezTo>
                  <a:cubicBezTo>
                    <a:pt x="349" y="95"/>
                    <a:pt x="350" y="93"/>
                    <a:pt x="351" y="90"/>
                  </a:cubicBezTo>
                  <a:cubicBezTo>
                    <a:pt x="351" y="93"/>
                    <a:pt x="350" y="96"/>
                    <a:pt x="350" y="98"/>
                  </a:cubicBezTo>
                  <a:close/>
                  <a:moveTo>
                    <a:pt x="357" y="100"/>
                  </a:moveTo>
                  <a:cubicBezTo>
                    <a:pt x="355" y="104"/>
                    <a:pt x="354" y="107"/>
                    <a:pt x="353" y="110"/>
                  </a:cubicBezTo>
                  <a:cubicBezTo>
                    <a:pt x="352" y="110"/>
                    <a:pt x="352" y="109"/>
                    <a:pt x="352" y="109"/>
                  </a:cubicBezTo>
                  <a:cubicBezTo>
                    <a:pt x="352" y="106"/>
                    <a:pt x="353" y="102"/>
                    <a:pt x="353" y="99"/>
                  </a:cubicBezTo>
                  <a:cubicBezTo>
                    <a:pt x="354" y="95"/>
                    <a:pt x="354" y="92"/>
                    <a:pt x="354" y="90"/>
                  </a:cubicBezTo>
                  <a:cubicBezTo>
                    <a:pt x="355" y="93"/>
                    <a:pt x="356" y="96"/>
                    <a:pt x="357" y="100"/>
                  </a:cubicBezTo>
                  <a:cubicBezTo>
                    <a:pt x="357" y="100"/>
                    <a:pt x="357" y="100"/>
                    <a:pt x="357" y="100"/>
                  </a:cubicBezTo>
                  <a:close/>
                  <a:moveTo>
                    <a:pt x="357" y="97"/>
                  </a:moveTo>
                  <a:cubicBezTo>
                    <a:pt x="356" y="95"/>
                    <a:pt x="355" y="92"/>
                    <a:pt x="354" y="89"/>
                  </a:cubicBezTo>
                  <a:cubicBezTo>
                    <a:pt x="354" y="89"/>
                    <a:pt x="354" y="89"/>
                    <a:pt x="354" y="88"/>
                  </a:cubicBezTo>
                  <a:cubicBezTo>
                    <a:pt x="354" y="89"/>
                    <a:pt x="354" y="89"/>
                    <a:pt x="354" y="89"/>
                  </a:cubicBezTo>
                  <a:cubicBezTo>
                    <a:pt x="354" y="89"/>
                    <a:pt x="354" y="88"/>
                    <a:pt x="354" y="88"/>
                  </a:cubicBezTo>
                  <a:cubicBezTo>
                    <a:pt x="354" y="87"/>
                    <a:pt x="354" y="86"/>
                    <a:pt x="354" y="85"/>
                  </a:cubicBezTo>
                  <a:cubicBezTo>
                    <a:pt x="355" y="84"/>
                    <a:pt x="355" y="83"/>
                    <a:pt x="355" y="82"/>
                  </a:cubicBezTo>
                  <a:cubicBezTo>
                    <a:pt x="357" y="84"/>
                    <a:pt x="358" y="86"/>
                    <a:pt x="358" y="88"/>
                  </a:cubicBezTo>
                  <a:cubicBezTo>
                    <a:pt x="358" y="91"/>
                    <a:pt x="358" y="94"/>
                    <a:pt x="357" y="97"/>
                  </a:cubicBezTo>
                  <a:close/>
                  <a:moveTo>
                    <a:pt x="360" y="135"/>
                  </a:moveTo>
                  <a:cubicBezTo>
                    <a:pt x="359" y="136"/>
                    <a:pt x="359" y="137"/>
                    <a:pt x="359" y="138"/>
                  </a:cubicBezTo>
                  <a:cubicBezTo>
                    <a:pt x="359" y="137"/>
                    <a:pt x="359" y="136"/>
                    <a:pt x="360" y="135"/>
                  </a:cubicBezTo>
                  <a:cubicBezTo>
                    <a:pt x="360" y="135"/>
                    <a:pt x="360" y="135"/>
                    <a:pt x="360" y="135"/>
                  </a:cubicBezTo>
                  <a:close/>
                  <a:moveTo>
                    <a:pt x="359" y="83"/>
                  </a:moveTo>
                  <a:cubicBezTo>
                    <a:pt x="358" y="82"/>
                    <a:pt x="358" y="81"/>
                    <a:pt x="357" y="80"/>
                  </a:cubicBezTo>
                  <a:cubicBezTo>
                    <a:pt x="358" y="78"/>
                    <a:pt x="359" y="77"/>
                    <a:pt x="360" y="75"/>
                  </a:cubicBezTo>
                  <a:cubicBezTo>
                    <a:pt x="360" y="78"/>
                    <a:pt x="359" y="81"/>
                    <a:pt x="359" y="83"/>
                  </a:cubicBezTo>
                  <a:close/>
                  <a:moveTo>
                    <a:pt x="360" y="74"/>
                  </a:moveTo>
                  <a:cubicBezTo>
                    <a:pt x="359" y="76"/>
                    <a:pt x="357" y="77"/>
                    <a:pt x="356" y="79"/>
                  </a:cubicBezTo>
                  <a:cubicBezTo>
                    <a:pt x="356" y="78"/>
                    <a:pt x="355" y="78"/>
                    <a:pt x="355" y="77"/>
                  </a:cubicBezTo>
                  <a:cubicBezTo>
                    <a:pt x="355" y="72"/>
                    <a:pt x="356" y="67"/>
                    <a:pt x="356" y="65"/>
                  </a:cubicBezTo>
                  <a:cubicBezTo>
                    <a:pt x="357" y="67"/>
                    <a:pt x="359" y="70"/>
                    <a:pt x="360" y="72"/>
                  </a:cubicBezTo>
                  <a:cubicBezTo>
                    <a:pt x="360" y="73"/>
                    <a:pt x="360" y="73"/>
                    <a:pt x="360" y="74"/>
                  </a:cubicBezTo>
                  <a:close/>
                  <a:moveTo>
                    <a:pt x="362" y="75"/>
                  </a:moveTo>
                  <a:cubicBezTo>
                    <a:pt x="364" y="78"/>
                    <a:pt x="365" y="81"/>
                    <a:pt x="367" y="84"/>
                  </a:cubicBezTo>
                  <a:cubicBezTo>
                    <a:pt x="365" y="86"/>
                    <a:pt x="364" y="88"/>
                    <a:pt x="363" y="90"/>
                  </a:cubicBezTo>
                  <a:cubicBezTo>
                    <a:pt x="363" y="89"/>
                    <a:pt x="362" y="89"/>
                    <a:pt x="362" y="89"/>
                  </a:cubicBezTo>
                  <a:cubicBezTo>
                    <a:pt x="362" y="84"/>
                    <a:pt x="362" y="79"/>
                    <a:pt x="362" y="75"/>
                  </a:cubicBezTo>
                  <a:close/>
                  <a:moveTo>
                    <a:pt x="364" y="110"/>
                  </a:moveTo>
                  <a:cubicBezTo>
                    <a:pt x="364" y="107"/>
                    <a:pt x="363" y="104"/>
                    <a:pt x="362" y="101"/>
                  </a:cubicBezTo>
                  <a:cubicBezTo>
                    <a:pt x="362" y="101"/>
                    <a:pt x="362" y="100"/>
                    <a:pt x="362" y="100"/>
                  </a:cubicBezTo>
                  <a:cubicBezTo>
                    <a:pt x="362" y="100"/>
                    <a:pt x="363" y="99"/>
                    <a:pt x="363" y="99"/>
                  </a:cubicBezTo>
                  <a:cubicBezTo>
                    <a:pt x="364" y="101"/>
                    <a:pt x="365" y="104"/>
                    <a:pt x="365" y="106"/>
                  </a:cubicBezTo>
                  <a:cubicBezTo>
                    <a:pt x="365" y="108"/>
                    <a:pt x="365" y="109"/>
                    <a:pt x="364" y="110"/>
                  </a:cubicBezTo>
                  <a:close/>
                  <a:moveTo>
                    <a:pt x="365" y="93"/>
                  </a:moveTo>
                  <a:cubicBezTo>
                    <a:pt x="366" y="91"/>
                    <a:pt x="367" y="88"/>
                    <a:pt x="368" y="86"/>
                  </a:cubicBezTo>
                  <a:cubicBezTo>
                    <a:pt x="368" y="87"/>
                    <a:pt x="369" y="87"/>
                    <a:pt x="369" y="88"/>
                  </a:cubicBezTo>
                  <a:cubicBezTo>
                    <a:pt x="368" y="91"/>
                    <a:pt x="368" y="94"/>
                    <a:pt x="367" y="97"/>
                  </a:cubicBezTo>
                  <a:cubicBezTo>
                    <a:pt x="366" y="96"/>
                    <a:pt x="366" y="95"/>
                    <a:pt x="365" y="93"/>
                  </a:cubicBezTo>
                  <a:close/>
                  <a:moveTo>
                    <a:pt x="368" y="130"/>
                  </a:moveTo>
                  <a:cubicBezTo>
                    <a:pt x="368" y="129"/>
                    <a:pt x="368" y="128"/>
                    <a:pt x="368" y="126"/>
                  </a:cubicBezTo>
                  <a:cubicBezTo>
                    <a:pt x="368" y="124"/>
                    <a:pt x="368" y="121"/>
                    <a:pt x="369" y="119"/>
                  </a:cubicBezTo>
                  <a:cubicBezTo>
                    <a:pt x="369" y="120"/>
                    <a:pt x="370" y="122"/>
                    <a:pt x="370" y="124"/>
                  </a:cubicBezTo>
                  <a:cubicBezTo>
                    <a:pt x="369" y="126"/>
                    <a:pt x="369" y="128"/>
                    <a:pt x="368" y="130"/>
                  </a:cubicBezTo>
                  <a:close/>
                  <a:moveTo>
                    <a:pt x="372" y="108"/>
                  </a:moveTo>
                  <a:cubicBezTo>
                    <a:pt x="372" y="107"/>
                    <a:pt x="371" y="106"/>
                    <a:pt x="371" y="105"/>
                  </a:cubicBezTo>
                  <a:cubicBezTo>
                    <a:pt x="372" y="102"/>
                    <a:pt x="372" y="99"/>
                    <a:pt x="373" y="96"/>
                  </a:cubicBezTo>
                  <a:cubicBezTo>
                    <a:pt x="373" y="96"/>
                    <a:pt x="373" y="97"/>
                    <a:pt x="373" y="97"/>
                  </a:cubicBezTo>
                  <a:cubicBezTo>
                    <a:pt x="373" y="101"/>
                    <a:pt x="373" y="105"/>
                    <a:pt x="372" y="108"/>
                  </a:cubicBezTo>
                  <a:close/>
                  <a:moveTo>
                    <a:pt x="374" y="86"/>
                  </a:moveTo>
                  <a:cubicBezTo>
                    <a:pt x="374" y="86"/>
                    <a:pt x="374" y="86"/>
                    <a:pt x="374" y="86"/>
                  </a:cubicBezTo>
                  <a:cubicBezTo>
                    <a:pt x="375" y="85"/>
                    <a:pt x="375" y="84"/>
                    <a:pt x="375" y="83"/>
                  </a:cubicBezTo>
                  <a:cubicBezTo>
                    <a:pt x="375" y="84"/>
                    <a:pt x="375" y="85"/>
                    <a:pt x="374" y="86"/>
                  </a:cubicBezTo>
                  <a:close/>
                  <a:moveTo>
                    <a:pt x="382" y="80"/>
                  </a:moveTo>
                  <a:cubicBezTo>
                    <a:pt x="382" y="77"/>
                    <a:pt x="382" y="75"/>
                    <a:pt x="383" y="73"/>
                  </a:cubicBezTo>
                  <a:cubicBezTo>
                    <a:pt x="383" y="73"/>
                    <a:pt x="383" y="74"/>
                    <a:pt x="384" y="74"/>
                  </a:cubicBezTo>
                  <a:cubicBezTo>
                    <a:pt x="383" y="76"/>
                    <a:pt x="383" y="78"/>
                    <a:pt x="382" y="80"/>
                  </a:cubicBezTo>
                  <a:close/>
                  <a:moveTo>
                    <a:pt x="394" y="93"/>
                  </a:moveTo>
                  <a:cubicBezTo>
                    <a:pt x="393" y="95"/>
                    <a:pt x="393" y="96"/>
                    <a:pt x="392" y="97"/>
                  </a:cubicBezTo>
                  <a:cubicBezTo>
                    <a:pt x="392" y="94"/>
                    <a:pt x="392" y="91"/>
                    <a:pt x="392" y="88"/>
                  </a:cubicBezTo>
                  <a:cubicBezTo>
                    <a:pt x="392" y="89"/>
                    <a:pt x="393" y="91"/>
                    <a:pt x="394" y="93"/>
                  </a:cubicBezTo>
                  <a:close/>
                  <a:moveTo>
                    <a:pt x="395" y="88"/>
                  </a:moveTo>
                  <a:cubicBezTo>
                    <a:pt x="394" y="86"/>
                    <a:pt x="393" y="85"/>
                    <a:pt x="392" y="84"/>
                  </a:cubicBezTo>
                  <a:cubicBezTo>
                    <a:pt x="394" y="81"/>
                    <a:pt x="395" y="78"/>
                    <a:pt x="397" y="75"/>
                  </a:cubicBezTo>
                  <a:cubicBezTo>
                    <a:pt x="396" y="79"/>
                    <a:pt x="396" y="84"/>
                    <a:pt x="395" y="88"/>
                  </a:cubicBezTo>
                  <a:close/>
                  <a:moveTo>
                    <a:pt x="404" y="77"/>
                  </a:moveTo>
                  <a:cubicBezTo>
                    <a:pt x="404" y="77"/>
                    <a:pt x="404" y="77"/>
                    <a:pt x="404" y="77"/>
                  </a:cubicBezTo>
                  <a:cubicBezTo>
                    <a:pt x="404" y="74"/>
                    <a:pt x="403" y="70"/>
                    <a:pt x="403" y="66"/>
                  </a:cubicBezTo>
                  <a:cubicBezTo>
                    <a:pt x="403" y="65"/>
                    <a:pt x="404" y="64"/>
                    <a:pt x="404" y="63"/>
                  </a:cubicBezTo>
                  <a:cubicBezTo>
                    <a:pt x="405" y="67"/>
                    <a:pt x="405" y="72"/>
                    <a:pt x="404" y="77"/>
                  </a:cubicBezTo>
                  <a:close/>
                  <a:moveTo>
                    <a:pt x="407" y="72"/>
                  </a:moveTo>
                  <a:cubicBezTo>
                    <a:pt x="407" y="67"/>
                    <a:pt x="406" y="64"/>
                    <a:pt x="405" y="61"/>
                  </a:cubicBezTo>
                  <a:cubicBezTo>
                    <a:pt x="406" y="60"/>
                    <a:pt x="407" y="58"/>
                    <a:pt x="408" y="57"/>
                  </a:cubicBezTo>
                  <a:cubicBezTo>
                    <a:pt x="409" y="62"/>
                    <a:pt x="408" y="67"/>
                    <a:pt x="407" y="72"/>
                  </a:cubicBezTo>
                  <a:close/>
                  <a:moveTo>
                    <a:pt x="423" y="89"/>
                  </a:moveTo>
                  <a:cubicBezTo>
                    <a:pt x="424" y="91"/>
                    <a:pt x="425" y="92"/>
                    <a:pt x="426" y="94"/>
                  </a:cubicBezTo>
                  <a:cubicBezTo>
                    <a:pt x="425" y="95"/>
                    <a:pt x="424" y="97"/>
                    <a:pt x="424" y="98"/>
                  </a:cubicBezTo>
                  <a:cubicBezTo>
                    <a:pt x="423" y="97"/>
                    <a:pt x="423" y="96"/>
                    <a:pt x="422" y="95"/>
                  </a:cubicBezTo>
                  <a:cubicBezTo>
                    <a:pt x="423" y="93"/>
                    <a:pt x="423" y="91"/>
                    <a:pt x="423" y="89"/>
                  </a:cubicBezTo>
                  <a:close/>
                  <a:moveTo>
                    <a:pt x="422" y="101"/>
                  </a:moveTo>
                  <a:cubicBezTo>
                    <a:pt x="422" y="101"/>
                    <a:pt x="422" y="100"/>
                    <a:pt x="422" y="100"/>
                  </a:cubicBezTo>
                  <a:cubicBezTo>
                    <a:pt x="422" y="100"/>
                    <a:pt x="422" y="101"/>
                    <a:pt x="423" y="101"/>
                  </a:cubicBezTo>
                  <a:cubicBezTo>
                    <a:pt x="422" y="101"/>
                    <a:pt x="422" y="101"/>
                    <a:pt x="422" y="101"/>
                  </a:cubicBezTo>
                  <a:close/>
                  <a:moveTo>
                    <a:pt x="424" y="122"/>
                  </a:moveTo>
                  <a:cubicBezTo>
                    <a:pt x="424" y="121"/>
                    <a:pt x="424" y="120"/>
                    <a:pt x="423" y="119"/>
                  </a:cubicBezTo>
                  <a:cubicBezTo>
                    <a:pt x="423" y="117"/>
                    <a:pt x="423" y="115"/>
                    <a:pt x="423" y="112"/>
                  </a:cubicBezTo>
                  <a:cubicBezTo>
                    <a:pt x="423" y="110"/>
                    <a:pt x="424" y="108"/>
                    <a:pt x="424" y="106"/>
                  </a:cubicBezTo>
                  <a:cubicBezTo>
                    <a:pt x="424" y="108"/>
                    <a:pt x="425" y="110"/>
                    <a:pt x="425" y="112"/>
                  </a:cubicBezTo>
                  <a:cubicBezTo>
                    <a:pt x="425" y="115"/>
                    <a:pt x="425" y="119"/>
                    <a:pt x="424" y="122"/>
                  </a:cubicBezTo>
                  <a:close/>
                  <a:moveTo>
                    <a:pt x="426" y="103"/>
                  </a:moveTo>
                  <a:cubicBezTo>
                    <a:pt x="426" y="102"/>
                    <a:pt x="425" y="101"/>
                    <a:pt x="425" y="100"/>
                  </a:cubicBezTo>
                  <a:cubicBezTo>
                    <a:pt x="425" y="99"/>
                    <a:pt x="426" y="97"/>
                    <a:pt x="426" y="96"/>
                  </a:cubicBezTo>
                  <a:cubicBezTo>
                    <a:pt x="426" y="97"/>
                    <a:pt x="427" y="97"/>
                    <a:pt x="427" y="98"/>
                  </a:cubicBezTo>
                  <a:cubicBezTo>
                    <a:pt x="427" y="100"/>
                    <a:pt x="427" y="101"/>
                    <a:pt x="426" y="103"/>
                  </a:cubicBezTo>
                  <a:close/>
                  <a:moveTo>
                    <a:pt x="427" y="96"/>
                  </a:moveTo>
                  <a:cubicBezTo>
                    <a:pt x="427" y="95"/>
                    <a:pt x="427" y="95"/>
                    <a:pt x="427" y="95"/>
                  </a:cubicBezTo>
                  <a:cubicBezTo>
                    <a:pt x="427" y="93"/>
                    <a:pt x="427" y="92"/>
                    <a:pt x="428" y="91"/>
                  </a:cubicBezTo>
                  <a:cubicBezTo>
                    <a:pt x="428" y="93"/>
                    <a:pt x="427" y="94"/>
                    <a:pt x="427" y="96"/>
                  </a:cubicBezTo>
                  <a:close/>
                  <a:moveTo>
                    <a:pt x="433" y="95"/>
                  </a:moveTo>
                  <a:cubicBezTo>
                    <a:pt x="434" y="92"/>
                    <a:pt x="434" y="89"/>
                    <a:pt x="434" y="86"/>
                  </a:cubicBezTo>
                  <a:cubicBezTo>
                    <a:pt x="435" y="86"/>
                    <a:pt x="435" y="87"/>
                    <a:pt x="436" y="88"/>
                  </a:cubicBezTo>
                  <a:cubicBezTo>
                    <a:pt x="435" y="90"/>
                    <a:pt x="434" y="92"/>
                    <a:pt x="433" y="95"/>
                  </a:cubicBezTo>
                  <a:close/>
                  <a:moveTo>
                    <a:pt x="444" y="99"/>
                  </a:moveTo>
                  <a:cubicBezTo>
                    <a:pt x="444" y="99"/>
                    <a:pt x="443" y="98"/>
                    <a:pt x="443" y="97"/>
                  </a:cubicBezTo>
                  <a:cubicBezTo>
                    <a:pt x="443" y="93"/>
                    <a:pt x="443" y="89"/>
                    <a:pt x="443" y="84"/>
                  </a:cubicBezTo>
                  <a:cubicBezTo>
                    <a:pt x="445" y="80"/>
                    <a:pt x="447" y="76"/>
                    <a:pt x="450" y="72"/>
                  </a:cubicBezTo>
                  <a:cubicBezTo>
                    <a:pt x="450" y="74"/>
                    <a:pt x="450" y="78"/>
                    <a:pt x="451" y="82"/>
                  </a:cubicBezTo>
                  <a:cubicBezTo>
                    <a:pt x="448" y="88"/>
                    <a:pt x="446" y="93"/>
                    <a:pt x="444" y="99"/>
                  </a:cubicBezTo>
                  <a:close/>
                  <a:moveTo>
                    <a:pt x="452" y="75"/>
                  </a:moveTo>
                  <a:cubicBezTo>
                    <a:pt x="452" y="73"/>
                    <a:pt x="451" y="71"/>
                    <a:pt x="451" y="69"/>
                  </a:cubicBezTo>
                  <a:cubicBezTo>
                    <a:pt x="452" y="68"/>
                    <a:pt x="453" y="67"/>
                    <a:pt x="453" y="66"/>
                  </a:cubicBezTo>
                  <a:cubicBezTo>
                    <a:pt x="453" y="69"/>
                    <a:pt x="453" y="72"/>
                    <a:pt x="452" y="75"/>
                  </a:cubicBezTo>
                  <a:close/>
                  <a:moveTo>
                    <a:pt x="460" y="72"/>
                  </a:moveTo>
                  <a:cubicBezTo>
                    <a:pt x="460" y="71"/>
                    <a:pt x="460" y="70"/>
                    <a:pt x="460" y="70"/>
                  </a:cubicBezTo>
                  <a:cubicBezTo>
                    <a:pt x="460" y="69"/>
                    <a:pt x="460" y="69"/>
                    <a:pt x="460" y="69"/>
                  </a:cubicBezTo>
                  <a:cubicBezTo>
                    <a:pt x="460" y="71"/>
                    <a:pt x="460" y="72"/>
                    <a:pt x="460" y="72"/>
                  </a:cubicBezTo>
                  <a:close/>
                  <a:moveTo>
                    <a:pt x="460" y="67"/>
                  </a:moveTo>
                  <a:cubicBezTo>
                    <a:pt x="460" y="67"/>
                    <a:pt x="460" y="68"/>
                    <a:pt x="460" y="68"/>
                  </a:cubicBezTo>
                  <a:cubicBezTo>
                    <a:pt x="460" y="65"/>
                    <a:pt x="459" y="61"/>
                    <a:pt x="459" y="58"/>
                  </a:cubicBezTo>
                  <a:cubicBezTo>
                    <a:pt x="460" y="57"/>
                    <a:pt x="460" y="56"/>
                    <a:pt x="461" y="56"/>
                  </a:cubicBezTo>
                  <a:cubicBezTo>
                    <a:pt x="461" y="60"/>
                    <a:pt x="460" y="64"/>
                    <a:pt x="460" y="67"/>
                  </a:cubicBezTo>
                  <a:close/>
                  <a:moveTo>
                    <a:pt x="468" y="123"/>
                  </a:moveTo>
                  <a:cubicBezTo>
                    <a:pt x="467" y="124"/>
                    <a:pt x="466" y="126"/>
                    <a:pt x="466" y="127"/>
                  </a:cubicBezTo>
                  <a:cubicBezTo>
                    <a:pt x="466" y="124"/>
                    <a:pt x="466" y="122"/>
                    <a:pt x="466" y="119"/>
                  </a:cubicBezTo>
                  <a:cubicBezTo>
                    <a:pt x="467" y="116"/>
                    <a:pt x="468" y="112"/>
                    <a:pt x="469" y="109"/>
                  </a:cubicBezTo>
                  <a:cubicBezTo>
                    <a:pt x="469" y="111"/>
                    <a:pt x="469" y="112"/>
                    <a:pt x="469" y="114"/>
                  </a:cubicBezTo>
                  <a:cubicBezTo>
                    <a:pt x="469" y="117"/>
                    <a:pt x="468" y="120"/>
                    <a:pt x="468" y="123"/>
                  </a:cubicBezTo>
                  <a:close/>
                  <a:moveTo>
                    <a:pt x="470" y="110"/>
                  </a:moveTo>
                  <a:cubicBezTo>
                    <a:pt x="470" y="111"/>
                    <a:pt x="470" y="112"/>
                    <a:pt x="470" y="112"/>
                  </a:cubicBezTo>
                  <a:cubicBezTo>
                    <a:pt x="469" y="111"/>
                    <a:pt x="469" y="110"/>
                    <a:pt x="469" y="109"/>
                  </a:cubicBezTo>
                  <a:cubicBezTo>
                    <a:pt x="469" y="107"/>
                    <a:pt x="470" y="105"/>
                    <a:pt x="471" y="102"/>
                  </a:cubicBezTo>
                  <a:cubicBezTo>
                    <a:pt x="470" y="105"/>
                    <a:pt x="470" y="108"/>
                    <a:pt x="470" y="110"/>
                  </a:cubicBezTo>
                  <a:close/>
                  <a:moveTo>
                    <a:pt x="472" y="83"/>
                  </a:moveTo>
                  <a:cubicBezTo>
                    <a:pt x="472" y="83"/>
                    <a:pt x="472" y="84"/>
                    <a:pt x="471" y="85"/>
                  </a:cubicBezTo>
                  <a:cubicBezTo>
                    <a:pt x="470" y="87"/>
                    <a:pt x="470" y="89"/>
                    <a:pt x="469" y="91"/>
                  </a:cubicBezTo>
                  <a:cubicBezTo>
                    <a:pt x="468" y="91"/>
                    <a:pt x="468" y="91"/>
                    <a:pt x="468" y="91"/>
                  </a:cubicBezTo>
                  <a:cubicBezTo>
                    <a:pt x="468" y="91"/>
                    <a:pt x="468" y="91"/>
                    <a:pt x="469" y="91"/>
                  </a:cubicBezTo>
                  <a:cubicBezTo>
                    <a:pt x="468" y="92"/>
                    <a:pt x="467" y="94"/>
                    <a:pt x="466" y="96"/>
                  </a:cubicBezTo>
                  <a:cubicBezTo>
                    <a:pt x="467" y="90"/>
                    <a:pt x="467" y="85"/>
                    <a:pt x="469" y="79"/>
                  </a:cubicBezTo>
                  <a:cubicBezTo>
                    <a:pt x="467" y="85"/>
                    <a:pt x="466" y="90"/>
                    <a:pt x="465" y="95"/>
                  </a:cubicBezTo>
                  <a:cubicBezTo>
                    <a:pt x="465" y="85"/>
                    <a:pt x="465" y="74"/>
                    <a:pt x="465" y="63"/>
                  </a:cubicBezTo>
                  <a:cubicBezTo>
                    <a:pt x="468" y="60"/>
                    <a:pt x="471" y="58"/>
                    <a:pt x="474" y="55"/>
                  </a:cubicBezTo>
                  <a:cubicBezTo>
                    <a:pt x="474" y="62"/>
                    <a:pt x="473" y="72"/>
                    <a:pt x="472" y="83"/>
                  </a:cubicBezTo>
                  <a:close/>
                  <a:moveTo>
                    <a:pt x="478" y="105"/>
                  </a:moveTo>
                  <a:cubicBezTo>
                    <a:pt x="478" y="102"/>
                    <a:pt x="478" y="99"/>
                    <a:pt x="478" y="96"/>
                  </a:cubicBezTo>
                  <a:cubicBezTo>
                    <a:pt x="478" y="97"/>
                    <a:pt x="479" y="99"/>
                    <a:pt x="479" y="100"/>
                  </a:cubicBezTo>
                  <a:cubicBezTo>
                    <a:pt x="479" y="102"/>
                    <a:pt x="479" y="103"/>
                    <a:pt x="478" y="105"/>
                  </a:cubicBezTo>
                  <a:cubicBezTo>
                    <a:pt x="478" y="105"/>
                    <a:pt x="478" y="105"/>
                    <a:pt x="478" y="105"/>
                  </a:cubicBezTo>
                  <a:close/>
                  <a:moveTo>
                    <a:pt x="480" y="130"/>
                  </a:moveTo>
                  <a:cubicBezTo>
                    <a:pt x="480" y="130"/>
                    <a:pt x="479" y="130"/>
                    <a:pt x="479" y="130"/>
                  </a:cubicBezTo>
                  <a:cubicBezTo>
                    <a:pt x="479" y="129"/>
                    <a:pt x="479" y="128"/>
                    <a:pt x="479" y="127"/>
                  </a:cubicBezTo>
                  <a:cubicBezTo>
                    <a:pt x="479" y="128"/>
                    <a:pt x="480" y="128"/>
                    <a:pt x="480" y="129"/>
                  </a:cubicBezTo>
                  <a:cubicBezTo>
                    <a:pt x="480" y="129"/>
                    <a:pt x="480" y="130"/>
                    <a:pt x="480" y="130"/>
                  </a:cubicBezTo>
                  <a:close/>
                  <a:moveTo>
                    <a:pt x="486" y="74"/>
                  </a:moveTo>
                  <a:cubicBezTo>
                    <a:pt x="486" y="73"/>
                    <a:pt x="486" y="71"/>
                    <a:pt x="486" y="70"/>
                  </a:cubicBezTo>
                  <a:cubicBezTo>
                    <a:pt x="487" y="70"/>
                    <a:pt x="487" y="71"/>
                    <a:pt x="487" y="72"/>
                  </a:cubicBezTo>
                  <a:cubicBezTo>
                    <a:pt x="487" y="72"/>
                    <a:pt x="487" y="73"/>
                    <a:pt x="486" y="74"/>
                  </a:cubicBezTo>
                  <a:close/>
                  <a:moveTo>
                    <a:pt x="490" y="139"/>
                  </a:moveTo>
                  <a:cubicBezTo>
                    <a:pt x="490" y="140"/>
                    <a:pt x="490" y="141"/>
                    <a:pt x="490" y="142"/>
                  </a:cubicBezTo>
                  <a:cubicBezTo>
                    <a:pt x="490" y="142"/>
                    <a:pt x="490" y="141"/>
                    <a:pt x="490" y="139"/>
                  </a:cubicBezTo>
                  <a:cubicBezTo>
                    <a:pt x="490" y="138"/>
                    <a:pt x="490" y="137"/>
                    <a:pt x="491" y="136"/>
                  </a:cubicBezTo>
                  <a:cubicBezTo>
                    <a:pt x="491" y="137"/>
                    <a:pt x="491" y="137"/>
                    <a:pt x="491" y="137"/>
                  </a:cubicBezTo>
                  <a:cubicBezTo>
                    <a:pt x="491" y="138"/>
                    <a:pt x="490" y="139"/>
                    <a:pt x="490" y="139"/>
                  </a:cubicBezTo>
                  <a:close/>
                  <a:moveTo>
                    <a:pt x="492" y="122"/>
                  </a:moveTo>
                  <a:cubicBezTo>
                    <a:pt x="492" y="122"/>
                    <a:pt x="492" y="122"/>
                    <a:pt x="492" y="122"/>
                  </a:cubicBezTo>
                  <a:cubicBezTo>
                    <a:pt x="492" y="121"/>
                    <a:pt x="492" y="121"/>
                    <a:pt x="492" y="121"/>
                  </a:cubicBezTo>
                  <a:cubicBezTo>
                    <a:pt x="492" y="121"/>
                    <a:pt x="492" y="122"/>
                    <a:pt x="492" y="122"/>
                  </a:cubicBezTo>
                  <a:close/>
                  <a:moveTo>
                    <a:pt x="493" y="110"/>
                  </a:moveTo>
                  <a:cubicBezTo>
                    <a:pt x="492" y="112"/>
                    <a:pt x="491" y="114"/>
                    <a:pt x="491" y="116"/>
                  </a:cubicBezTo>
                  <a:cubicBezTo>
                    <a:pt x="490" y="116"/>
                    <a:pt x="490" y="117"/>
                    <a:pt x="490" y="117"/>
                  </a:cubicBezTo>
                  <a:cubicBezTo>
                    <a:pt x="490" y="113"/>
                    <a:pt x="489" y="108"/>
                    <a:pt x="489" y="104"/>
                  </a:cubicBezTo>
                  <a:cubicBezTo>
                    <a:pt x="490" y="101"/>
                    <a:pt x="491" y="98"/>
                    <a:pt x="492" y="96"/>
                  </a:cubicBezTo>
                  <a:cubicBezTo>
                    <a:pt x="492" y="95"/>
                    <a:pt x="492" y="95"/>
                    <a:pt x="492" y="95"/>
                  </a:cubicBezTo>
                  <a:cubicBezTo>
                    <a:pt x="492" y="98"/>
                    <a:pt x="493" y="101"/>
                    <a:pt x="493" y="104"/>
                  </a:cubicBezTo>
                  <a:cubicBezTo>
                    <a:pt x="493" y="106"/>
                    <a:pt x="493" y="108"/>
                    <a:pt x="493" y="110"/>
                  </a:cubicBezTo>
                  <a:close/>
                  <a:moveTo>
                    <a:pt x="494" y="99"/>
                  </a:moveTo>
                  <a:cubicBezTo>
                    <a:pt x="493" y="97"/>
                    <a:pt x="493" y="96"/>
                    <a:pt x="492" y="94"/>
                  </a:cubicBezTo>
                  <a:cubicBezTo>
                    <a:pt x="493" y="93"/>
                    <a:pt x="494" y="92"/>
                    <a:pt x="494" y="91"/>
                  </a:cubicBezTo>
                  <a:cubicBezTo>
                    <a:pt x="494" y="94"/>
                    <a:pt x="494" y="96"/>
                    <a:pt x="494" y="99"/>
                  </a:cubicBezTo>
                  <a:close/>
                  <a:moveTo>
                    <a:pt x="488" y="91"/>
                  </a:moveTo>
                  <a:cubicBezTo>
                    <a:pt x="488" y="89"/>
                    <a:pt x="488" y="88"/>
                    <a:pt x="488" y="87"/>
                  </a:cubicBezTo>
                  <a:cubicBezTo>
                    <a:pt x="489" y="83"/>
                    <a:pt x="490" y="80"/>
                    <a:pt x="491" y="76"/>
                  </a:cubicBezTo>
                  <a:cubicBezTo>
                    <a:pt x="493" y="78"/>
                    <a:pt x="494" y="80"/>
                    <a:pt x="495" y="82"/>
                  </a:cubicBezTo>
                  <a:cubicBezTo>
                    <a:pt x="492" y="85"/>
                    <a:pt x="490" y="88"/>
                    <a:pt x="488" y="91"/>
                  </a:cubicBezTo>
                  <a:close/>
                  <a:moveTo>
                    <a:pt x="495" y="79"/>
                  </a:moveTo>
                  <a:cubicBezTo>
                    <a:pt x="494" y="77"/>
                    <a:pt x="493" y="76"/>
                    <a:pt x="492" y="75"/>
                  </a:cubicBezTo>
                  <a:cubicBezTo>
                    <a:pt x="493" y="72"/>
                    <a:pt x="495" y="68"/>
                    <a:pt x="496" y="65"/>
                  </a:cubicBezTo>
                  <a:cubicBezTo>
                    <a:pt x="496" y="68"/>
                    <a:pt x="496" y="73"/>
                    <a:pt x="495" y="79"/>
                  </a:cubicBezTo>
                  <a:close/>
                  <a:moveTo>
                    <a:pt x="514" y="54"/>
                  </a:moveTo>
                  <a:cubicBezTo>
                    <a:pt x="513" y="56"/>
                    <a:pt x="512" y="58"/>
                    <a:pt x="512" y="61"/>
                  </a:cubicBezTo>
                  <a:cubicBezTo>
                    <a:pt x="508" y="65"/>
                    <a:pt x="505" y="69"/>
                    <a:pt x="501" y="74"/>
                  </a:cubicBezTo>
                  <a:cubicBezTo>
                    <a:pt x="504" y="67"/>
                    <a:pt x="509" y="60"/>
                    <a:pt x="514" y="54"/>
                  </a:cubicBezTo>
                  <a:close/>
                  <a:moveTo>
                    <a:pt x="499" y="89"/>
                  </a:moveTo>
                  <a:cubicBezTo>
                    <a:pt x="499" y="90"/>
                    <a:pt x="500" y="91"/>
                    <a:pt x="500" y="92"/>
                  </a:cubicBezTo>
                  <a:cubicBezTo>
                    <a:pt x="500" y="92"/>
                    <a:pt x="500" y="93"/>
                    <a:pt x="499" y="94"/>
                  </a:cubicBezTo>
                  <a:cubicBezTo>
                    <a:pt x="499" y="92"/>
                    <a:pt x="499" y="91"/>
                    <a:pt x="499" y="89"/>
                  </a:cubicBezTo>
                  <a:close/>
                  <a:moveTo>
                    <a:pt x="502" y="127"/>
                  </a:moveTo>
                  <a:cubicBezTo>
                    <a:pt x="501" y="125"/>
                    <a:pt x="501" y="124"/>
                    <a:pt x="500" y="122"/>
                  </a:cubicBezTo>
                  <a:cubicBezTo>
                    <a:pt x="500" y="117"/>
                    <a:pt x="500" y="111"/>
                    <a:pt x="500" y="105"/>
                  </a:cubicBezTo>
                  <a:cubicBezTo>
                    <a:pt x="501" y="104"/>
                    <a:pt x="502" y="102"/>
                    <a:pt x="503" y="101"/>
                  </a:cubicBezTo>
                  <a:cubicBezTo>
                    <a:pt x="502" y="102"/>
                    <a:pt x="501" y="103"/>
                    <a:pt x="500" y="105"/>
                  </a:cubicBezTo>
                  <a:cubicBezTo>
                    <a:pt x="500" y="102"/>
                    <a:pt x="499" y="99"/>
                    <a:pt x="499" y="96"/>
                  </a:cubicBezTo>
                  <a:cubicBezTo>
                    <a:pt x="500" y="95"/>
                    <a:pt x="500" y="94"/>
                    <a:pt x="501" y="93"/>
                  </a:cubicBezTo>
                  <a:cubicBezTo>
                    <a:pt x="502" y="95"/>
                    <a:pt x="503" y="97"/>
                    <a:pt x="503" y="100"/>
                  </a:cubicBezTo>
                  <a:cubicBezTo>
                    <a:pt x="503" y="100"/>
                    <a:pt x="503" y="100"/>
                    <a:pt x="503" y="101"/>
                  </a:cubicBezTo>
                  <a:cubicBezTo>
                    <a:pt x="503" y="101"/>
                    <a:pt x="503" y="100"/>
                    <a:pt x="503" y="100"/>
                  </a:cubicBezTo>
                  <a:cubicBezTo>
                    <a:pt x="504" y="101"/>
                    <a:pt x="504" y="102"/>
                    <a:pt x="505" y="103"/>
                  </a:cubicBezTo>
                  <a:cubicBezTo>
                    <a:pt x="503" y="112"/>
                    <a:pt x="502" y="120"/>
                    <a:pt x="502" y="127"/>
                  </a:cubicBezTo>
                  <a:close/>
                  <a:moveTo>
                    <a:pt x="503" y="87"/>
                  </a:moveTo>
                  <a:cubicBezTo>
                    <a:pt x="503" y="86"/>
                    <a:pt x="504" y="84"/>
                    <a:pt x="505" y="83"/>
                  </a:cubicBezTo>
                  <a:cubicBezTo>
                    <a:pt x="504" y="84"/>
                    <a:pt x="503" y="86"/>
                    <a:pt x="502" y="87"/>
                  </a:cubicBezTo>
                  <a:cubicBezTo>
                    <a:pt x="501" y="86"/>
                    <a:pt x="500" y="85"/>
                    <a:pt x="499" y="83"/>
                  </a:cubicBezTo>
                  <a:cubicBezTo>
                    <a:pt x="503" y="78"/>
                    <a:pt x="507" y="72"/>
                    <a:pt x="511" y="67"/>
                  </a:cubicBezTo>
                  <a:cubicBezTo>
                    <a:pt x="510" y="72"/>
                    <a:pt x="509" y="76"/>
                    <a:pt x="508" y="81"/>
                  </a:cubicBezTo>
                  <a:cubicBezTo>
                    <a:pt x="508" y="80"/>
                    <a:pt x="507" y="79"/>
                    <a:pt x="507" y="79"/>
                  </a:cubicBezTo>
                  <a:cubicBezTo>
                    <a:pt x="507" y="78"/>
                    <a:pt x="508" y="77"/>
                    <a:pt x="509" y="75"/>
                  </a:cubicBezTo>
                  <a:cubicBezTo>
                    <a:pt x="508" y="76"/>
                    <a:pt x="507" y="77"/>
                    <a:pt x="507" y="79"/>
                  </a:cubicBezTo>
                  <a:cubicBezTo>
                    <a:pt x="506" y="78"/>
                    <a:pt x="506" y="77"/>
                    <a:pt x="505" y="77"/>
                  </a:cubicBezTo>
                  <a:cubicBezTo>
                    <a:pt x="506" y="78"/>
                    <a:pt x="506" y="79"/>
                    <a:pt x="506" y="79"/>
                  </a:cubicBezTo>
                  <a:cubicBezTo>
                    <a:pt x="506" y="80"/>
                    <a:pt x="505" y="81"/>
                    <a:pt x="505" y="83"/>
                  </a:cubicBezTo>
                  <a:cubicBezTo>
                    <a:pt x="505" y="82"/>
                    <a:pt x="506" y="81"/>
                    <a:pt x="506" y="80"/>
                  </a:cubicBezTo>
                  <a:cubicBezTo>
                    <a:pt x="507" y="81"/>
                    <a:pt x="507" y="82"/>
                    <a:pt x="508" y="84"/>
                  </a:cubicBezTo>
                  <a:cubicBezTo>
                    <a:pt x="507" y="87"/>
                    <a:pt x="507" y="90"/>
                    <a:pt x="506" y="93"/>
                  </a:cubicBezTo>
                  <a:cubicBezTo>
                    <a:pt x="505" y="91"/>
                    <a:pt x="504" y="89"/>
                    <a:pt x="503" y="87"/>
                  </a:cubicBezTo>
                  <a:close/>
                  <a:moveTo>
                    <a:pt x="508" y="144"/>
                  </a:moveTo>
                  <a:cubicBezTo>
                    <a:pt x="507" y="144"/>
                    <a:pt x="507" y="143"/>
                    <a:pt x="507" y="143"/>
                  </a:cubicBezTo>
                  <a:cubicBezTo>
                    <a:pt x="507" y="140"/>
                    <a:pt x="507" y="136"/>
                    <a:pt x="508" y="131"/>
                  </a:cubicBezTo>
                  <a:cubicBezTo>
                    <a:pt x="509" y="128"/>
                    <a:pt x="509" y="126"/>
                    <a:pt x="509" y="125"/>
                  </a:cubicBezTo>
                  <a:cubicBezTo>
                    <a:pt x="509" y="125"/>
                    <a:pt x="509" y="124"/>
                    <a:pt x="509" y="124"/>
                  </a:cubicBezTo>
                  <a:cubicBezTo>
                    <a:pt x="509" y="124"/>
                    <a:pt x="508" y="124"/>
                    <a:pt x="508" y="124"/>
                  </a:cubicBezTo>
                  <a:cubicBezTo>
                    <a:pt x="508" y="122"/>
                    <a:pt x="508" y="120"/>
                    <a:pt x="509" y="118"/>
                  </a:cubicBezTo>
                  <a:cubicBezTo>
                    <a:pt x="509" y="121"/>
                    <a:pt x="510" y="125"/>
                    <a:pt x="510" y="128"/>
                  </a:cubicBezTo>
                  <a:cubicBezTo>
                    <a:pt x="509" y="136"/>
                    <a:pt x="508" y="141"/>
                    <a:pt x="508" y="144"/>
                  </a:cubicBezTo>
                  <a:close/>
                  <a:moveTo>
                    <a:pt x="514" y="107"/>
                  </a:moveTo>
                  <a:cubicBezTo>
                    <a:pt x="513" y="105"/>
                    <a:pt x="512" y="102"/>
                    <a:pt x="510" y="100"/>
                  </a:cubicBezTo>
                  <a:cubicBezTo>
                    <a:pt x="511" y="97"/>
                    <a:pt x="511" y="95"/>
                    <a:pt x="511" y="93"/>
                  </a:cubicBezTo>
                  <a:cubicBezTo>
                    <a:pt x="512" y="96"/>
                    <a:pt x="514" y="99"/>
                    <a:pt x="515" y="102"/>
                  </a:cubicBezTo>
                  <a:cubicBezTo>
                    <a:pt x="515" y="104"/>
                    <a:pt x="514" y="105"/>
                    <a:pt x="514" y="107"/>
                  </a:cubicBezTo>
                  <a:close/>
                  <a:moveTo>
                    <a:pt x="515" y="159"/>
                  </a:moveTo>
                  <a:cubicBezTo>
                    <a:pt x="516" y="159"/>
                    <a:pt x="516" y="159"/>
                    <a:pt x="516" y="159"/>
                  </a:cubicBezTo>
                  <a:cubicBezTo>
                    <a:pt x="516" y="159"/>
                    <a:pt x="516" y="159"/>
                    <a:pt x="516" y="159"/>
                  </a:cubicBezTo>
                  <a:cubicBezTo>
                    <a:pt x="516" y="159"/>
                    <a:pt x="515" y="159"/>
                    <a:pt x="515" y="159"/>
                  </a:cubicBezTo>
                  <a:close/>
                  <a:moveTo>
                    <a:pt x="516" y="96"/>
                  </a:moveTo>
                  <a:cubicBezTo>
                    <a:pt x="515" y="93"/>
                    <a:pt x="514" y="91"/>
                    <a:pt x="512" y="88"/>
                  </a:cubicBezTo>
                  <a:cubicBezTo>
                    <a:pt x="515" y="85"/>
                    <a:pt x="517" y="82"/>
                    <a:pt x="518" y="79"/>
                  </a:cubicBezTo>
                  <a:cubicBezTo>
                    <a:pt x="518" y="84"/>
                    <a:pt x="517" y="90"/>
                    <a:pt x="516" y="96"/>
                  </a:cubicBezTo>
                  <a:close/>
                  <a:moveTo>
                    <a:pt x="519" y="75"/>
                  </a:moveTo>
                  <a:cubicBezTo>
                    <a:pt x="517" y="78"/>
                    <a:pt x="514" y="82"/>
                    <a:pt x="512" y="86"/>
                  </a:cubicBezTo>
                  <a:cubicBezTo>
                    <a:pt x="513" y="77"/>
                    <a:pt x="514" y="68"/>
                    <a:pt x="515" y="61"/>
                  </a:cubicBezTo>
                  <a:cubicBezTo>
                    <a:pt x="517" y="58"/>
                    <a:pt x="519" y="55"/>
                    <a:pt x="521" y="53"/>
                  </a:cubicBezTo>
                  <a:cubicBezTo>
                    <a:pt x="521" y="58"/>
                    <a:pt x="520" y="66"/>
                    <a:pt x="519" y="75"/>
                  </a:cubicBezTo>
                  <a:close/>
                  <a:moveTo>
                    <a:pt x="526" y="139"/>
                  </a:moveTo>
                  <a:cubicBezTo>
                    <a:pt x="526" y="139"/>
                    <a:pt x="526" y="139"/>
                    <a:pt x="526" y="139"/>
                  </a:cubicBezTo>
                  <a:cubicBezTo>
                    <a:pt x="526" y="138"/>
                    <a:pt x="526" y="138"/>
                    <a:pt x="526" y="138"/>
                  </a:cubicBezTo>
                  <a:cubicBezTo>
                    <a:pt x="526" y="138"/>
                    <a:pt x="526" y="138"/>
                    <a:pt x="526" y="138"/>
                  </a:cubicBezTo>
                  <a:cubicBezTo>
                    <a:pt x="526" y="139"/>
                    <a:pt x="526" y="139"/>
                    <a:pt x="526" y="139"/>
                  </a:cubicBezTo>
                  <a:close/>
                  <a:moveTo>
                    <a:pt x="551" y="137"/>
                  </a:moveTo>
                  <a:cubicBezTo>
                    <a:pt x="551" y="136"/>
                    <a:pt x="550" y="135"/>
                    <a:pt x="550" y="133"/>
                  </a:cubicBezTo>
                  <a:cubicBezTo>
                    <a:pt x="550" y="132"/>
                    <a:pt x="550" y="130"/>
                    <a:pt x="550" y="128"/>
                  </a:cubicBezTo>
                  <a:cubicBezTo>
                    <a:pt x="551" y="131"/>
                    <a:pt x="551" y="133"/>
                    <a:pt x="552" y="135"/>
                  </a:cubicBezTo>
                  <a:cubicBezTo>
                    <a:pt x="552" y="136"/>
                    <a:pt x="552" y="137"/>
                    <a:pt x="551" y="137"/>
                  </a:cubicBezTo>
                  <a:close/>
                  <a:moveTo>
                    <a:pt x="558" y="99"/>
                  </a:moveTo>
                  <a:cubicBezTo>
                    <a:pt x="556" y="95"/>
                    <a:pt x="554" y="92"/>
                    <a:pt x="552" y="90"/>
                  </a:cubicBezTo>
                  <a:cubicBezTo>
                    <a:pt x="554" y="93"/>
                    <a:pt x="556" y="97"/>
                    <a:pt x="557" y="101"/>
                  </a:cubicBezTo>
                  <a:cubicBezTo>
                    <a:pt x="556" y="110"/>
                    <a:pt x="555" y="118"/>
                    <a:pt x="554" y="125"/>
                  </a:cubicBezTo>
                  <a:cubicBezTo>
                    <a:pt x="553" y="122"/>
                    <a:pt x="552" y="119"/>
                    <a:pt x="551" y="116"/>
                  </a:cubicBezTo>
                  <a:cubicBezTo>
                    <a:pt x="551" y="102"/>
                    <a:pt x="552" y="86"/>
                    <a:pt x="553" y="72"/>
                  </a:cubicBezTo>
                  <a:cubicBezTo>
                    <a:pt x="556" y="75"/>
                    <a:pt x="558" y="79"/>
                    <a:pt x="560" y="82"/>
                  </a:cubicBezTo>
                  <a:cubicBezTo>
                    <a:pt x="559" y="88"/>
                    <a:pt x="558" y="93"/>
                    <a:pt x="558" y="99"/>
                  </a:cubicBezTo>
                  <a:close/>
                  <a:moveTo>
                    <a:pt x="561" y="142"/>
                  </a:moveTo>
                  <a:cubicBezTo>
                    <a:pt x="561" y="134"/>
                    <a:pt x="562" y="127"/>
                    <a:pt x="562" y="121"/>
                  </a:cubicBezTo>
                  <a:cubicBezTo>
                    <a:pt x="563" y="123"/>
                    <a:pt x="563" y="125"/>
                    <a:pt x="563" y="127"/>
                  </a:cubicBezTo>
                  <a:cubicBezTo>
                    <a:pt x="562" y="136"/>
                    <a:pt x="561" y="142"/>
                    <a:pt x="561" y="142"/>
                  </a:cubicBezTo>
                  <a:close/>
                  <a:moveTo>
                    <a:pt x="564" y="144"/>
                  </a:moveTo>
                  <a:cubicBezTo>
                    <a:pt x="564" y="142"/>
                    <a:pt x="564" y="140"/>
                    <a:pt x="565" y="137"/>
                  </a:cubicBezTo>
                  <a:cubicBezTo>
                    <a:pt x="565" y="138"/>
                    <a:pt x="565" y="138"/>
                    <a:pt x="565" y="138"/>
                  </a:cubicBezTo>
                  <a:cubicBezTo>
                    <a:pt x="564" y="142"/>
                    <a:pt x="564" y="144"/>
                    <a:pt x="564" y="144"/>
                  </a:cubicBezTo>
                  <a:close/>
                  <a:moveTo>
                    <a:pt x="563" y="110"/>
                  </a:moveTo>
                  <a:cubicBezTo>
                    <a:pt x="563" y="103"/>
                    <a:pt x="564" y="96"/>
                    <a:pt x="564" y="90"/>
                  </a:cubicBezTo>
                  <a:cubicBezTo>
                    <a:pt x="566" y="93"/>
                    <a:pt x="567" y="96"/>
                    <a:pt x="568" y="99"/>
                  </a:cubicBezTo>
                  <a:cubicBezTo>
                    <a:pt x="567" y="105"/>
                    <a:pt x="566" y="111"/>
                    <a:pt x="565" y="116"/>
                  </a:cubicBezTo>
                  <a:cubicBezTo>
                    <a:pt x="564" y="114"/>
                    <a:pt x="564" y="112"/>
                    <a:pt x="563" y="110"/>
                  </a:cubicBezTo>
                  <a:close/>
                  <a:moveTo>
                    <a:pt x="568" y="124"/>
                  </a:moveTo>
                  <a:cubicBezTo>
                    <a:pt x="568" y="123"/>
                    <a:pt x="567" y="122"/>
                    <a:pt x="567" y="121"/>
                  </a:cubicBezTo>
                  <a:cubicBezTo>
                    <a:pt x="568" y="115"/>
                    <a:pt x="568" y="109"/>
                    <a:pt x="569" y="103"/>
                  </a:cubicBezTo>
                  <a:cubicBezTo>
                    <a:pt x="570" y="105"/>
                    <a:pt x="570" y="107"/>
                    <a:pt x="571" y="109"/>
                  </a:cubicBezTo>
                  <a:cubicBezTo>
                    <a:pt x="570" y="114"/>
                    <a:pt x="569" y="119"/>
                    <a:pt x="568" y="124"/>
                  </a:cubicBezTo>
                  <a:close/>
                  <a:moveTo>
                    <a:pt x="574" y="146"/>
                  </a:moveTo>
                  <a:cubicBezTo>
                    <a:pt x="574" y="145"/>
                    <a:pt x="574" y="145"/>
                    <a:pt x="574" y="145"/>
                  </a:cubicBezTo>
                  <a:cubicBezTo>
                    <a:pt x="574" y="144"/>
                    <a:pt x="574" y="143"/>
                    <a:pt x="574" y="142"/>
                  </a:cubicBezTo>
                  <a:cubicBezTo>
                    <a:pt x="574" y="142"/>
                    <a:pt x="574" y="143"/>
                    <a:pt x="574" y="144"/>
                  </a:cubicBezTo>
                  <a:cubicBezTo>
                    <a:pt x="574" y="145"/>
                    <a:pt x="574" y="145"/>
                    <a:pt x="574" y="146"/>
                  </a:cubicBezTo>
                  <a:close/>
                  <a:moveTo>
                    <a:pt x="597" y="118"/>
                  </a:moveTo>
                  <a:cubicBezTo>
                    <a:pt x="596" y="114"/>
                    <a:pt x="595" y="111"/>
                    <a:pt x="593" y="107"/>
                  </a:cubicBezTo>
                  <a:cubicBezTo>
                    <a:pt x="593" y="96"/>
                    <a:pt x="593" y="84"/>
                    <a:pt x="593" y="74"/>
                  </a:cubicBezTo>
                  <a:cubicBezTo>
                    <a:pt x="593" y="70"/>
                    <a:pt x="593" y="67"/>
                    <a:pt x="592" y="65"/>
                  </a:cubicBezTo>
                  <a:cubicBezTo>
                    <a:pt x="593" y="74"/>
                    <a:pt x="597" y="84"/>
                    <a:pt x="600" y="94"/>
                  </a:cubicBezTo>
                  <a:cubicBezTo>
                    <a:pt x="599" y="102"/>
                    <a:pt x="598" y="110"/>
                    <a:pt x="597" y="118"/>
                  </a:cubicBezTo>
                  <a:close/>
                  <a:moveTo>
                    <a:pt x="626" y="124"/>
                  </a:moveTo>
                  <a:cubicBezTo>
                    <a:pt x="626" y="122"/>
                    <a:pt x="625" y="120"/>
                    <a:pt x="625" y="117"/>
                  </a:cubicBezTo>
                  <a:cubicBezTo>
                    <a:pt x="626" y="109"/>
                    <a:pt x="627" y="100"/>
                    <a:pt x="627" y="92"/>
                  </a:cubicBezTo>
                  <a:cubicBezTo>
                    <a:pt x="629" y="96"/>
                    <a:pt x="630" y="100"/>
                    <a:pt x="630" y="104"/>
                  </a:cubicBezTo>
                  <a:cubicBezTo>
                    <a:pt x="629" y="111"/>
                    <a:pt x="627" y="118"/>
                    <a:pt x="626" y="124"/>
                  </a:cubicBezTo>
                  <a:close/>
                  <a:moveTo>
                    <a:pt x="667" y="133"/>
                  </a:moveTo>
                  <a:cubicBezTo>
                    <a:pt x="666" y="130"/>
                    <a:pt x="665" y="126"/>
                    <a:pt x="664" y="122"/>
                  </a:cubicBezTo>
                  <a:cubicBezTo>
                    <a:pt x="664" y="112"/>
                    <a:pt x="665" y="100"/>
                    <a:pt x="665" y="88"/>
                  </a:cubicBezTo>
                  <a:cubicBezTo>
                    <a:pt x="667" y="96"/>
                    <a:pt x="669" y="104"/>
                    <a:pt x="670" y="111"/>
                  </a:cubicBezTo>
                  <a:cubicBezTo>
                    <a:pt x="670" y="117"/>
                    <a:pt x="670" y="117"/>
                    <a:pt x="670" y="117"/>
                  </a:cubicBezTo>
                  <a:cubicBezTo>
                    <a:pt x="668" y="123"/>
                    <a:pt x="667" y="129"/>
                    <a:pt x="667" y="133"/>
                  </a:cubicBezTo>
                  <a:close/>
                  <a:moveTo>
                    <a:pt x="679" y="110"/>
                  </a:moveTo>
                  <a:cubicBezTo>
                    <a:pt x="679" y="113"/>
                    <a:pt x="679" y="116"/>
                    <a:pt x="679" y="119"/>
                  </a:cubicBezTo>
                  <a:cubicBezTo>
                    <a:pt x="678" y="122"/>
                    <a:pt x="678" y="124"/>
                    <a:pt x="677" y="127"/>
                  </a:cubicBezTo>
                  <a:cubicBezTo>
                    <a:pt x="677" y="119"/>
                    <a:pt x="676" y="111"/>
                    <a:pt x="675" y="104"/>
                  </a:cubicBezTo>
                  <a:cubicBezTo>
                    <a:pt x="676" y="98"/>
                    <a:pt x="676" y="91"/>
                    <a:pt x="677" y="86"/>
                  </a:cubicBezTo>
                  <a:cubicBezTo>
                    <a:pt x="679" y="93"/>
                    <a:pt x="679" y="102"/>
                    <a:pt x="679" y="110"/>
                  </a:cubicBezTo>
                  <a:close/>
                  <a:moveTo>
                    <a:pt x="689" y="142"/>
                  </a:moveTo>
                  <a:cubicBezTo>
                    <a:pt x="689" y="142"/>
                    <a:pt x="689" y="141"/>
                    <a:pt x="690" y="138"/>
                  </a:cubicBezTo>
                  <a:cubicBezTo>
                    <a:pt x="691" y="120"/>
                    <a:pt x="690" y="96"/>
                    <a:pt x="689" y="77"/>
                  </a:cubicBezTo>
                  <a:cubicBezTo>
                    <a:pt x="691" y="81"/>
                    <a:pt x="693" y="86"/>
                    <a:pt x="694" y="92"/>
                  </a:cubicBezTo>
                  <a:cubicBezTo>
                    <a:pt x="692" y="108"/>
                    <a:pt x="690" y="129"/>
                    <a:pt x="690" y="138"/>
                  </a:cubicBezTo>
                  <a:cubicBezTo>
                    <a:pt x="690" y="139"/>
                    <a:pt x="689" y="141"/>
                    <a:pt x="689" y="142"/>
                  </a:cubicBezTo>
                  <a:close/>
                  <a:moveTo>
                    <a:pt x="693" y="129"/>
                  </a:moveTo>
                  <a:cubicBezTo>
                    <a:pt x="693" y="119"/>
                    <a:pt x="694" y="107"/>
                    <a:pt x="695" y="97"/>
                  </a:cubicBezTo>
                  <a:cubicBezTo>
                    <a:pt x="695" y="100"/>
                    <a:pt x="695" y="103"/>
                    <a:pt x="695" y="106"/>
                  </a:cubicBezTo>
                  <a:cubicBezTo>
                    <a:pt x="695" y="114"/>
                    <a:pt x="694" y="121"/>
                    <a:pt x="693" y="129"/>
                  </a:cubicBezTo>
                  <a:close/>
                  <a:moveTo>
                    <a:pt x="705" y="125"/>
                  </a:moveTo>
                  <a:cubicBezTo>
                    <a:pt x="705" y="120"/>
                    <a:pt x="705" y="113"/>
                    <a:pt x="705" y="107"/>
                  </a:cubicBezTo>
                  <a:cubicBezTo>
                    <a:pt x="705" y="114"/>
                    <a:pt x="705" y="120"/>
                    <a:pt x="705" y="125"/>
                  </a:cubicBezTo>
                  <a:close/>
                  <a:moveTo>
                    <a:pt x="720" y="112"/>
                  </a:moveTo>
                  <a:cubicBezTo>
                    <a:pt x="720" y="105"/>
                    <a:pt x="720" y="98"/>
                    <a:pt x="719" y="91"/>
                  </a:cubicBezTo>
                  <a:cubicBezTo>
                    <a:pt x="720" y="95"/>
                    <a:pt x="720" y="99"/>
                    <a:pt x="720" y="103"/>
                  </a:cubicBezTo>
                  <a:cubicBezTo>
                    <a:pt x="720" y="106"/>
                    <a:pt x="720" y="109"/>
                    <a:pt x="720" y="112"/>
                  </a:cubicBezTo>
                  <a:close/>
                  <a:moveTo>
                    <a:pt x="730" y="129"/>
                  </a:moveTo>
                  <a:cubicBezTo>
                    <a:pt x="730" y="129"/>
                    <a:pt x="730" y="129"/>
                    <a:pt x="730" y="130"/>
                  </a:cubicBezTo>
                  <a:cubicBezTo>
                    <a:pt x="729" y="132"/>
                    <a:pt x="728" y="134"/>
                    <a:pt x="728" y="137"/>
                  </a:cubicBezTo>
                  <a:cubicBezTo>
                    <a:pt x="728" y="136"/>
                    <a:pt x="728" y="136"/>
                    <a:pt x="728" y="136"/>
                  </a:cubicBezTo>
                  <a:cubicBezTo>
                    <a:pt x="728" y="134"/>
                    <a:pt x="729" y="132"/>
                    <a:pt x="730" y="130"/>
                  </a:cubicBezTo>
                  <a:cubicBezTo>
                    <a:pt x="730" y="129"/>
                    <a:pt x="730" y="129"/>
                    <a:pt x="730" y="129"/>
                  </a:cubicBezTo>
                  <a:cubicBezTo>
                    <a:pt x="730" y="129"/>
                    <a:pt x="730" y="129"/>
                    <a:pt x="730" y="129"/>
                  </a:cubicBezTo>
                  <a:close/>
                  <a:moveTo>
                    <a:pt x="767" y="130"/>
                  </a:moveTo>
                  <a:cubicBezTo>
                    <a:pt x="766" y="132"/>
                    <a:pt x="765" y="134"/>
                    <a:pt x="765" y="136"/>
                  </a:cubicBezTo>
                  <a:cubicBezTo>
                    <a:pt x="764" y="131"/>
                    <a:pt x="764" y="126"/>
                    <a:pt x="764" y="121"/>
                  </a:cubicBezTo>
                  <a:cubicBezTo>
                    <a:pt x="766" y="115"/>
                    <a:pt x="768" y="110"/>
                    <a:pt x="769" y="104"/>
                  </a:cubicBezTo>
                  <a:cubicBezTo>
                    <a:pt x="768" y="114"/>
                    <a:pt x="767" y="123"/>
                    <a:pt x="767" y="130"/>
                  </a:cubicBezTo>
                  <a:close/>
                  <a:moveTo>
                    <a:pt x="782" y="124"/>
                  </a:moveTo>
                  <a:cubicBezTo>
                    <a:pt x="782" y="110"/>
                    <a:pt x="784" y="94"/>
                    <a:pt x="785" y="83"/>
                  </a:cubicBezTo>
                  <a:cubicBezTo>
                    <a:pt x="785" y="87"/>
                    <a:pt x="785" y="91"/>
                    <a:pt x="785" y="95"/>
                  </a:cubicBezTo>
                  <a:cubicBezTo>
                    <a:pt x="785" y="105"/>
                    <a:pt x="784" y="114"/>
                    <a:pt x="782" y="124"/>
                  </a:cubicBezTo>
                  <a:close/>
                  <a:moveTo>
                    <a:pt x="799" y="160"/>
                  </a:moveTo>
                  <a:cubicBezTo>
                    <a:pt x="799" y="159"/>
                    <a:pt x="799" y="159"/>
                    <a:pt x="799" y="159"/>
                  </a:cubicBezTo>
                  <a:cubicBezTo>
                    <a:pt x="799" y="159"/>
                    <a:pt x="799" y="159"/>
                    <a:pt x="799" y="159"/>
                  </a:cubicBezTo>
                  <a:cubicBezTo>
                    <a:pt x="799" y="159"/>
                    <a:pt x="799" y="159"/>
                    <a:pt x="799" y="160"/>
                  </a:cubicBezTo>
                  <a:close/>
                  <a:moveTo>
                    <a:pt x="811" y="116"/>
                  </a:moveTo>
                  <a:cubicBezTo>
                    <a:pt x="810" y="121"/>
                    <a:pt x="808" y="127"/>
                    <a:pt x="806" y="132"/>
                  </a:cubicBezTo>
                  <a:cubicBezTo>
                    <a:pt x="806" y="127"/>
                    <a:pt x="806" y="121"/>
                    <a:pt x="806" y="115"/>
                  </a:cubicBezTo>
                  <a:cubicBezTo>
                    <a:pt x="807" y="110"/>
                    <a:pt x="808" y="104"/>
                    <a:pt x="808" y="98"/>
                  </a:cubicBezTo>
                  <a:cubicBezTo>
                    <a:pt x="808" y="95"/>
                    <a:pt x="807" y="92"/>
                    <a:pt x="807" y="89"/>
                  </a:cubicBezTo>
                  <a:cubicBezTo>
                    <a:pt x="808" y="78"/>
                    <a:pt x="809" y="68"/>
                    <a:pt x="810" y="60"/>
                  </a:cubicBezTo>
                  <a:cubicBezTo>
                    <a:pt x="813" y="68"/>
                    <a:pt x="815" y="78"/>
                    <a:pt x="815" y="87"/>
                  </a:cubicBezTo>
                  <a:cubicBezTo>
                    <a:pt x="814" y="95"/>
                    <a:pt x="813" y="106"/>
                    <a:pt x="811" y="116"/>
                  </a:cubicBezTo>
                  <a:close/>
                  <a:moveTo>
                    <a:pt x="819" y="136"/>
                  </a:moveTo>
                  <a:cubicBezTo>
                    <a:pt x="819" y="137"/>
                    <a:pt x="819" y="138"/>
                    <a:pt x="818" y="139"/>
                  </a:cubicBezTo>
                  <a:cubicBezTo>
                    <a:pt x="818" y="137"/>
                    <a:pt x="818" y="135"/>
                    <a:pt x="818" y="133"/>
                  </a:cubicBezTo>
                  <a:cubicBezTo>
                    <a:pt x="819" y="130"/>
                    <a:pt x="819" y="128"/>
                    <a:pt x="820" y="125"/>
                  </a:cubicBezTo>
                  <a:cubicBezTo>
                    <a:pt x="820" y="129"/>
                    <a:pt x="819" y="133"/>
                    <a:pt x="819" y="136"/>
                  </a:cubicBezTo>
                  <a:close/>
                  <a:moveTo>
                    <a:pt x="835" y="126"/>
                  </a:moveTo>
                  <a:cubicBezTo>
                    <a:pt x="834" y="113"/>
                    <a:pt x="834" y="96"/>
                    <a:pt x="834" y="84"/>
                  </a:cubicBezTo>
                  <a:cubicBezTo>
                    <a:pt x="838" y="90"/>
                    <a:pt x="840" y="100"/>
                    <a:pt x="840" y="104"/>
                  </a:cubicBezTo>
                  <a:cubicBezTo>
                    <a:pt x="840" y="110"/>
                    <a:pt x="838" y="118"/>
                    <a:pt x="835" y="126"/>
                  </a:cubicBezTo>
                  <a:close/>
                  <a:moveTo>
                    <a:pt x="846" y="128"/>
                  </a:moveTo>
                  <a:cubicBezTo>
                    <a:pt x="848" y="113"/>
                    <a:pt x="847" y="91"/>
                    <a:pt x="847" y="76"/>
                  </a:cubicBezTo>
                  <a:cubicBezTo>
                    <a:pt x="849" y="83"/>
                    <a:pt x="851" y="90"/>
                    <a:pt x="851" y="96"/>
                  </a:cubicBezTo>
                  <a:cubicBezTo>
                    <a:pt x="851" y="107"/>
                    <a:pt x="849" y="117"/>
                    <a:pt x="846" y="128"/>
                  </a:cubicBezTo>
                  <a:close/>
                  <a:moveTo>
                    <a:pt x="886" y="112"/>
                  </a:moveTo>
                  <a:cubicBezTo>
                    <a:pt x="886" y="110"/>
                    <a:pt x="886" y="108"/>
                    <a:pt x="886" y="106"/>
                  </a:cubicBezTo>
                  <a:cubicBezTo>
                    <a:pt x="886" y="108"/>
                    <a:pt x="885" y="112"/>
                    <a:pt x="885" y="115"/>
                  </a:cubicBezTo>
                  <a:cubicBezTo>
                    <a:pt x="880" y="131"/>
                    <a:pt x="876" y="144"/>
                    <a:pt x="876" y="144"/>
                  </a:cubicBezTo>
                  <a:cubicBezTo>
                    <a:pt x="877" y="133"/>
                    <a:pt x="881" y="110"/>
                    <a:pt x="886" y="86"/>
                  </a:cubicBezTo>
                  <a:cubicBezTo>
                    <a:pt x="888" y="90"/>
                    <a:pt x="889" y="95"/>
                    <a:pt x="890" y="99"/>
                  </a:cubicBezTo>
                  <a:cubicBezTo>
                    <a:pt x="888" y="103"/>
                    <a:pt x="887" y="108"/>
                    <a:pt x="886" y="112"/>
                  </a:cubicBezTo>
                  <a:close/>
                  <a:moveTo>
                    <a:pt x="899" y="133"/>
                  </a:moveTo>
                  <a:cubicBezTo>
                    <a:pt x="899" y="133"/>
                    <a:pt x="899" y="134"/>
                    <a:pt x="898" y="134"/>
                  </a:cubicBezTo>
                  <a:cubicBezTo>
                    <a:pt x="898" y="134"/>
                    <a:pt x="898" y="134"/>
                    <a:pt x="898" y="134"/>
                  </a:cubicBezTo>
                  <a:cubicBezTo>
                    <a:pt x="898" y="134"/>
                    <a:pt x="899" y="133"/>
                    <a:pt x="899" y="133"/>
                  </a:cubicBezTo>
                  <a:cubicBezTo>
                    <a:pt x="899" y="126"/>
                    <a:pt x="900" y="117"/>
                    <a:pt x="901" y="107"/>
                  </a:cubicBezTo>
                  <a:cubicBezTo>
                    <a:pt x="901" y="110"/>
                    <a:pt x="901" y="114"/>
                    <a:pt x="901" y="117"/>
                  </a:cubicBezTo>
                  <a:cubicBezTo>
                    <a:pt x="900" y="123"/>
                    <a:pt x="899" y="129"/>
                    <a:pt x="899" y="133"/>
                  </a:cubicBezTo>
                  <a:close/>
                  <a:moveTo>
                    <a:pt x="903" y="159"/>
                  </a:moveTo>
                  <a:cubicBezTo>
                    <a:pt x="903" y="159"/>
                    <a:pt x="903" y="159"/>
                    <a:pt x="903" y="159"/>
                  </a:cubicBezTo>
                  <a:cubicBezTo>
                    <a:pt x="903" y="159"/>
                    <a:pt x="903" y="159"/>
                    <a:pt x="903" y="159"/>
                  </a:cubicBezTo>
                  <a:cubicBezTo>
                    <a:pt x="903" y="159"/>
                    <a:pt x="903" y="159"/>
                    <a:pt x="903" y="159"/>
                  </a:cubicBezTo>
                  <a:close/>
                  <a:moveTo>
                    <a:pt x="944" y="143"/>
                  </a:moveTo>
                  <a:cubicBezTo>
                    <a:pt x="944" y="142"/>
                    <a:pt x="944" y="142"/>
                    <a:pt x="944" y="141"/>
                  </a:cubicBezTo>
                  <a:cubicBezTo>
                    <a:pt x="944" y="135"/>
                    <a:pt x="945" y="127"/>
                    <a:pt x="946" y="117"/>
                  </a:cubicBezTo>
                  <a:cubicBezTo>
                    <a:pt x="946" y="121"/>
                    <a:pt x="946" y="125"/>
                    <a:pt x="946" y="129"/>
                  </a:cubicBezTo>
                  <a:cubicBezTo>
                    <a:pt x="945" y="135"/>
                    <a:pt x="945" y="139"/>
                    <a:pt x="944" y="143"/>
                  </a:cubicBezTo>
                  <a:close/>
                  <a:moveTo>
                    <a:pt x="948" y="117"/>
                  </a:moveTo>
                  <a:cubicBezTo>
                    <a:pt x="947" y="115"/>
                    <a:pt x="947" y="113"/>
                    <a:pt x="946" y="111"/>
                  </a:cubicBezTo>
                  <a:cubicBezTo>
                    <a:pt x="946" y="108"/>
                    <a:pt x="947" y="104"/>
                    <a:pt x="947" y="100"/>
                  </a:cubicBezTo>
                  <a:cubicBezTo>
                    <a:pt x="948" y="103"/>
                    <a:pt x="948" y="106"/>
                    <a:pt x="949" y="108"/>
                  </a:cubicBezTo>
                  <a:cubicBezTo>
                    <a:pt x="948" y="111"/>
                    <a:pt x="948" y="114"/>
                    <a:pt x="948" y="117"/>
                  </a:cubicBezTo>
                  <a:close/>
                  <a:moveTo>
                    <a:pt x="956" y="133"/>
                  </a:moveTo>
                  <a:cubicBezTo>
                    <a:pt x="956" y="133"/>
                    <a:pt x="956" y="133"/>
                    <a:pt x="956" y="133"/>
                  </a:cubicBezTo>
                  <a:cubicBezTo>
                    <a:pt x="957" y="130"/>
                    <a:pt x="957" y="127"/>
                    <a:pt x="957" y="124"/>
                  </a:cubicBezTo>
                  <a:cubicBezTo>
                    <a:pt x="957" y="125"/>
                    <a:pt x="957" y="126"/>
                    <a:pt x="957" y="128"/>
                  </a:cubicBezTo>
                  <a:cubicBezTo>
                    <a:pt x="957" y="130"/>
                    <a:pt x="957" y="131"/>
                    <a:pt x="956" y="133"/>
                  </a:cubicBezTo>
                  <a:close/>
                  <a:moveTo>
                    <a:pt x="993" y="142"/>
                  </a:moveTo>
                  <a:cubicBezTo>
                    <a:pt x="993" y="139"/>
                    <a:pt x="993" y="134"/>
                    <a:pt x="993" y="128"/>
                  </a:cubicBezTo>
                  <a:cubicBezTo>
                    <a:pt x="993" y="130"/>
                    <a:pt x="994" y="132"/>
                    <a:pt x="994" y="133"/>
                  </a:cubicBezTo>
                  <a:cubicBezTo>
                    <a:pt x="993" y="139"/>
                    <a:pt x="993" y="142"/>
                    <a:pt x="993" y="142"/>
                  </a:cubicBezTo>
                  <a:close/>
                  <a:moveTo>
                    <a:pt x="1015" y="135"/>
                  </a:moveTo>
                  <a:cubicBezTo>
                    <a:pt x="1014" y="134"/>
                    <a:pt x="1014" y="134"/>
                    <a:pt x="1014" y="133"/>
                  </a:cubicBezTo>
                  <a:cubicBezTo>
                    <a:pt x="1014" y="121"/>
                    <a:pt x="1014" y="103"/>
                    <a:pt x="1013" y="88"/>
                  </a:cubicBezTo>
                  <a:cubicBezTo>
                    <a:pt x="1015" y="94"/>
                    <a:pt x="1017" y="100"/>
                    <a:pt x="1018" y="106"/>
                  </a:cubicBezTo>
                  <a:cubicBezTo>
                    <a:pt x="1017" y="118"/>
                    <a:pt x="1015" y="128"/>
                    <a:pt x="1015" y="135"/>
                  </a:cubicBezTo>
                  <a:close/>
                  <a:moveTo>
                    <a:pt x="1021" y="145"/>
                  </a:moveTo>
                  <a:cubicBezTo>
                    <a:pt x="1021" y="141"/>
                    <a:pt x="1021" y="136"/>
                    <a:pt x="1022" y="129"/>
                  </a:cubicBezTo>
                  <a:cubicBezTo>
                    <a:pt x="1022" y="133"/>
                    <a:pt x="1022" y="136"/>
                    <a:pt x="1023" y="139"/>
                  </a:cubicBezTo>
                  <a:cubicBezTo>
                    <a:pt x="1022" y="143"/>
                    <a:pt x="1021" y="145"/>
                    <a:pt x="1021" y="145"/>
                  </a:cubicBezTo>
                  <a:close/>
                  <a:moveTo>
                    <a:pt x="1027" y="159"/>
                  </a:moveTo>
                  <a:cubicBezTo>
                    <a:pt x="1027" y="159"/>
                    <a:pt x="1027" y="159"/>
                    <a:pt x="1027" y="159"/>
                  </a:cubicBezTo>
                  <a:cubicBezTo>
                    <a:pt x="1027" y="159"/>
                    <a:pt x="1027" y="158"/>
                    <a:pt x="1027" y="158"/>
                  </a:cubicBezTo>
                  <a:cubicBezTo>
                    <a:pt x="1027" y="159"/>
                    <a:pt x="1028" y="160"/>
                    <a:pt x="1028" y="160"/>
                  </a:cubicBezTo>
                  <a:cubicBezTo>
                    <a:pt x="1028" y="160"/>
                    <a:pt x="1027" y="159"/>
                    <a:pt x="1027" y="159"/>
                  </a:cubicBezTo>
                  <a:close/>
                  <a:moveTo>
                    <a:pt x="1028" y="121"/>
                  </a:moveTo>
                  <a:cubicBezTo>
                    <a:pt x="1026" y="117"/>
                    <a:pt x="1025" y="114"/>
                    <a:pt x="1023" y="110"/>
                  </a:cubicBezTo>
                  <a:cubicBezTo>
                    <a:pt x="1024" y="105"/>
                    <a:pt x="1024" y="99"/>
                    <a:pt x="1025" y="94"/>
                  </a:cubicBezTo>
                  <a:cubicBezTo>
                    <a:pt x="1026" y="100"/>
                    <a:pt x="1027" y="108"/>
                    <a:pt x="1029" y="116"/>
                  </a:cubicBezTo>
                  <a:cubicBezTo>
                    <a:pt x="1029" y="118"/>
                    <a:pt x="1028" y="119"/>
                    <a:pt x="1028" y="121"/>
                  </a:cubicBezTo>
                  <a:close/>
                  <a:moveTo>
                    <a:pt x="1036" y="142"/>
                  </a:moveTo>
                  <a:cubicBezTo>
                    <a:pt x="1035" y="138"/>
                    <a:pt x="1033" y="134"/>
                    <a:pt x="1031" y="129"/>
                  </a:cubicBezTo>
                  <a:cubicBezTo>
                    <a:pt x="1031" y="129"/>
                    <a:pt x="1031" y="128"/>
                    <a:pt x="1032" y="127"/>
                  </a:cubicBezTo>
                  <a:cubicBezTo>
                    <a:pt x="1033" y="132"/>
                    <a:pt x="1035" y="137"/>
                    <a:pt x="1036" y="142"/>
                  </a:cubicBezTo>
                  <a:cubicBezTo>
                    <a:pt x="1039" y="149"/>
                    <a:pt x="1041" y="153"/>
                    <a:pt x="1041" y="155"/>
                  </a:cubicBezTo>
                  <a:cubicBezTo>
                    <a:pt x="1040" y="151"/>
                    <a:pt x="1038" y="147"/>
                    <a:pt x="1036" y="142"/>
                  </a:cubicBezTo>
                  <a:close/>
                  <a:moveTo>
                    <a:pt x="1261" y="88"/>
                  </a:moveTo>
                  <a:cubicBezTo>
                    <a:pt x="1262" y="90"/>
                    <a:pt x="1263" y="93"/>
                    <a:pt x="1263" y="95"/>
                  </a:cubicBezTo>
                  <a:cubicBezTo>
                    <a:pt x="1263" y="94"/>
                    <a:pt x="1262" y="93"/>
                    <a:pt x="1261" y="92"/>
                  </a:cubicBezTo>
                  <a:cubicBezTo>
                    <a:pt x="1261" y="90"/>
                    <a:pt x="1261" y="89"/>
                    <a:pt x="1261" y="88"/>
                  </a:cubicBezTo>
                  <a:close/>
                  <a:moveTo>
                    <a:pt x="1249" y="84"/>
                  </a:moveTo>
                  <a:cubicBezTo>
                    <a:pt x="1252" y="88"/>
                    <a:pt x="1254" y="92"/>
                    <a:pt x="1257" y="96"/>
                  </a:cubicBezTo>
                  <a:cubicBezTo>
                    <a:pt x="1257" y="97"/>
                    <a:pt x="1258" y="99"/>
                    <a:pt x="1258" y="100"/>
                  </a:cubicBezTo>
                  <a:cubicBezTo>
                    <a:pt x="1258" y="104"/>
                    <a:pt x="1257" y="108"/>
                    <a:pt x="1256" y="112"/>
                  </a:cubicBezTo>
                  <a:cubicBezTo>
                    <a:pt x="1254" y="105"/>
                    <a:pt x="1251" y="98"/>
                    <a:pt x="1248" y="92"/>
                  </a:cubicBezTo>
                  <a:cubicBezTo>
                    <a:pt x="1249" y="89"/>
                    <a:pt x="1249" y="86"/>
                    <a:pt x="1249" y="84"/>
                  </a:cubicBezTo>
                  <a:close/>
                  <a:moveTo>
                    <a:pt x="1254" y="111"/>
                  </a:moveTo>
                  <a:cubicBezTo>
                    <a:pt x="1251" y="108"/>
                    <a:pt x="1249" y="105"/>
                    <a:pt x="1247" y="102"/>
                  </a:cubicBezTo>
                  <a:cubicBezTo>
                    <a:pt x="1247" y="99"/>
                    <a:pt x="1248" y="96"/>
                    <a:pt x="1248" y="93"/>
                  </a:cubicBezTo>
                  <a:cubicBezTo>
                    <a:pt x="1250" y="99"/>
                    <a:pt x="1252" y="105"/>
                    <a:pt x="1254" y="111"/>
                  </a:cubicBezTo>
                  <a:close/>
                  <a:moveTo>
                    <a:pt x="1236" y="56"/>
                  </a:moveTo>
                  <a:cubicBezTo>
                    <a:pt x="1241" y="62"/>
                    <a:pt x="1244" y="68"/>
                    <a:pt x="1248" y="74"/>
                  </a:cubicBezTo>
                  <a:cubicBezTo>
                    <a:pt x="1244" y="69"/>
                    <a:pt x="1240" y="64"/>
                    <a:pt x="1236" y="60"/>
                  </a:cubicBezTo>
                  <a:cubicBezTo>
                    <a:pt x="1236" y="59"/>
                    <a:pt x="1236" y="57"/>
                    <a:pt x="1236" y="56"/>
                  </a:cubicBezTo>
                  <a:close/>
                  <a:moveTo>
                    <a:pt x="1235" y="64"/>
                  </a:moveTo>
                  <a:cubicBezTo>
                    <a:pt x="1239" y="69"/>
                    <a:pt x="1243" y="74"/>
                    <a:pt x="1247" y="80"/>
                  </a:cubicBezTo>
                  <a:cubicBezTo>
                    <a:pt x="1246" y="82"/>
                    <a:pt x="1245" y="83"/>
                    <a:pt x="1245" y="85"/>
                  </a:cubicBezTo>
                  <a:cubicBezTo>
                    <a:pt x="1245" y="84"/>
                    <a:pt x="1244" y="83"/>
                    <a:pt x="1244" y="83"/>
                  </a:cubicBezTo>
                  <a:cubicBezTo>
                    <a:pt x="1244" y="83"/>
                    <a:pt x="1245" y="84"/>
                    <a:pt x="1245" y="85"/>
                  </a:cubicBezTo>
                  <a:cubicBezTo>
                    <a:pt x="1244" y="88"/>
                    <a:pt x="1243" y="91"/>
                    <a:pt x="1242" y="94"/>
                  </a:cubicBezTo>
                  <a:cubicBezTo>
                    <a:pt x="1239" y="90"/>
                    <a:pt x="1236" y="85"/>
                    <a:pt x="1233" y="80"/>
                  </a:cubicBezTo>
                  <a:cubicBezTo>
                    <a:pt x="1234" y="75"/>
                    <a:pt x="1235" y="69"/>
                    <a:pt x="1235" y="64"/>
                  </a:cubicBezTo>
                  <a:close/>
                  <a:moveTo>
                    <a:pt x="1226" y="139"/>
                  </a:moveTo>
                  <a:cubicBezTo>
                    <a:pt x="1226" y="120"/>
                    <a:pt x="1229" y="101"/>
                    <a:pt x="1233" y="83"/>
                  </a:cubicBezTo>
                  <a:cubicBezTo>
                    <a:pt x="1235" y="87"/>
                    <a:pt x="1238" y="91"/>
                    <a:pt x="1241" y="95"/>
                  </a:cubicBezTo>
                  <a:cubicBezTo>
                    <a:pt x="1235" y="114"/>
                    <a:pt x="1229" y="133"/>
                    <a:pt x="1227" y="152"/>
                  </a:cubicBezTo>
                  <a:cubicBezTo>
                    <a:pt x="1226" y="148"/>
                    <a:pt x="1226" y="143"/>
                    <a:pt x="1226" y="139"/>
                  </a:cubicBezTo>
                  <a:close/>
                  <a:moveTo>
                    <a:pt x="1245" y="143"/>
                  </a:moveTo>
                  <a:cubicBezTo>
                    <a:pt x="1245" y="142"/>
                    <a:pt x="1244" y="141"/>
                    <a:pt x="1243" y="140"/>
                  </a:cubicBezTo>
                  <a:cubicBezTo>
                    <a:pt x="1244" y="141"/>
                    <a:pt x="1244" y="143"/>
                    <a:pt x="1245" y="144"/>
                  </a:cubicBezTo>
                  <a:cubicBezTo>
                    <a:pt x="1243" y="147"/>
                    <a:pt x="1242" y="149"/>
                    <a:pt x="1241" y="152"/>
                  </a:cubicBezTo>
                  <a:cubicBezTo>
                    <a:pt x="1241" y="146"/>
                    <a:pt x="1242" y="141"/>
                    <a:pt x="1243" y="135"/>
                  </a:cubicBezTo>
                  <a:cubicBezTo>
                    <a:pt x="1244" y="137"/>
                    <a:pt x="1245" y="139"/>
                    <a:pt x="1246" y="142"/>
                  </a:cubicBezTo>
                  <a:cubicBezTo>
                    <a:pt x="1246" y="142"/>
                    <a:pt x="1246" y="142"/>
                    <a:pt x="1245" y="143"/>
                  </a:cubicBezTo>
                  <a:close/>
                  <a:moveTo>
                    <a:pt x="1244" y="127"/>
                  </a:moveTo>
                  <a:cubicBezTo>
                    <a:pt x="1245" y="119"/>
                    <a:pt x="1246" y="111"/>
                    <a:pt x="1247" y="103"/>
                  </a:cubicBezTo>
                  <a:cubicBezTo>
                    <a:pt x="1250" y="107"/>
                    <a:pt x="1253" y="112"/>
                    <a:pt x="1255" y="116"/>
                  </a:cubicBezTo>
                  <a:cubicBezTo>
                    <a:pt x="1254" y="122"/>
                    <a:pt x="1252" y="127"/>
                    <a:pt x="1250" y="133"/>
                  </a:cubicBezTo>
                  <a:cubicBezTo>
                    <a:pt x="1248" y="131"/>
                    <a:pt x="1246" y="128"/>
                    <a:pt x="1244" y="127"/>
                  </a:cubicBezTo>
                  <a:close/>
                  <a:moveTo>
                    <a:pt x="1256" y="140"/>
                  </a:moveTo>
                  <a:cubicBezTo>
                    <a:pt x="1256" y="140"/>
                    <a:pt x="1255" y="140"/>
                    <a:pt x="1255" y="140"/>
                  </a:cubicBezTo>
                  <a:cubicBezTo>
                    <a:pt x="1256" y="135"/>
                    <a:pt x="1257" y="130"/>
                    <a:pt x="1258" y="125"/>
                  </a:cubicBezTo>
                  <a:cubicBezTo>
                    <a:pt x="1258" y="127"/>
                    <a:pt x="1259" y="129"/>
                    <a:pt x="1259" y="130"/>
                  </a:cubicBezTo>
                  <a:cubicBezTo>
                    <a:pt x="1258" y="134"/>
                    <a:pt x="1257" y="137"/>
                    <a:pt x="1256" y="140"/>
                  </a:cubicBezTo>
                  <a:close/>
                  <a:moveTo>
                    <a:pt x="1262" y="122"/>
                  </a:moveTo>
                  <a:cubicBezTo>
                    <a:pt x="1261" y="120"/>
                    <a:pt x="1260" y="119"/>
                    <a:pt x="1259" y="117"/>
                  </a:cubicBezTo>
                  <a:cubicBezTo>
                    <a:pt x="1259" y="114"/>
                    <a:pt x="1260" y="110"/>
                    <a:pt x="1260" y="107"/>
                  </a:cubicBezTo>
                  <a:cubicBezTo>
                    <a:pt x="1261" y="111"/>
                    <a:pt x="1262" y="115"/>
                    <a:pt x="1263" y="120"/>
                  </a:cubicBezTo>
                  <a:cubicBezTo>
                    <a:pt x="1263" y="120"/>
                    <a:pt x="1263" y="121"/>
                    <a:pt x="1262" y="122"/>
                  </a:cubicBezTo>
                  <a:close/>
                  <a:moveTo>
                    <a:pt x="1264" y="151"/>
                  </a:moveTo>
                  <a:cubicBezTo>
                    <a:pt x="1264" y="151"/>
                    <a:pt x="1264" y="151"/>
                    <a:pt x="1264" y="151"/>
                  </a:cubicBezTo>
                  <a:cubicBezTo>
                    <a:pt x="1264" y="150"/>
                    <a:pt x="1264" y="150"/>
                    <a:pt x="1264" y="149"/>
                  </a:cubicBezTo>
                  <a:cubicBezTo>
                    <a:pt x="1264" y="149"/>
                    <a:pt x="1264" y="149"/>
                    <a:pt x="1264" y="149"/>
                  </a:cubicBezTo>
                  <a:cubicBezTo>
                    <a:pt x="1264" y="150"/>
                    <a:pt x="1264" y="150"/>
                    <a:pt x="1264" y="151"/>
                  </a:cubicBezTo>
                  <a:close/>
                  <a:moveTo>
                    <a:pt x="1264" y="118"/>
                  </a:moveTo>
                  <a:cubicBezTo>
                    <a:pt x="1263" y="112"/>
                    <a:pt x="1262" y="107"/>
                    <a:pt x="1261" y="102"/>
                  </a:cubicBezTo>
                  <a:cubicBezTo>
                    <a:pt x="1261" y="102"/>
                    <a:pt x="1261" y="102"/>
                    <a:pt x="1261" y="101"/>
                  </a:cubicBezTo>
                  <a:cubicBezTo>
                    <a:pt x="1263" y="105"/>
                    <a:pt x="1265" y="108"/>
                    <a:pt x="1267" y="112"/>
                  </a:cubicBezTo>
                  <a:cubicBezTo>
                    <a:pt x="1266" y="113"/>
                    <a:pt x="1265" y="115"/>
                    <a:pt x="1265" y="116"/>
                  </a:cubicBezTo>
                  <a:cubicBezTo>
                    <a:pt x="1265" y="117"/>
                    <a:pt x="1264" y="117"/>
                    <a:pt x="1264" y="118"/>
                  </a:cubicBezTo>
                  <a:close/>
                  <a:moveTo>
                    <a:pt x="1267" y="143"/>
                  </a:moveTo>
                  <a:cubicBezTo>
                    <a:pt x="1267" y="143"/>
                    <a:pt x="1266" y="142"/>
                    <a:pt x="1266" y="142"/>
                  </a:cubicBezTo>
                  <a:cubicBezTo>
                    <a:pt x="1267" y="141"/>
                    <a:pt x="1267" y="141"/>
                    <a:pt x="1267" y="140"/>
                  </a:cubicBezTo>
                  <a:cubicBezTo>
                    <a:pt x="1267" y="141"/>
                    <a:pt x="1267" y="141"/>
                    <a:pt x="1267" y="142"/>
                  </a:cubicBezTo>
                  <a:cubicBezTo>
                    <a:pt x="1267" y="142"/>
                    <a:pt x="1267" y="142"/>
                    <a:pt x="1267" y="143"/>
                  </a:cubicBezTo>
                  <a:close/>
                  <a:moveTo>
                    <a:pt x="1272" y="151"/>
                  </a:moveTo>
                  <a:cubicBezTo>
                    <a:pt x="1272" y="151"/>
                    <a:pt x="1272" y="151"/>
                    <a:pt x="1272" y="151"/>
                  </a:cubicBezTo>
                  <a:cubicBezTo>
                    <a:pt x="1272" y="151"/>
                    <a:pt x="1272" y="152"/>
                    <a:pt x="1272" y="152"/>
                  </a:cubicBezTo>
                  <a:cubicBezTo>
                    <a:pt x="1272" y="152"/>
                    <a:pt x="1272" y="152"/>
                    <a:pt x="1272" y="151"/>
                  </a:cubicBezTo>
                  <a:close/>
                  <a:moveTo>
                    <a:pt x="1274" y="126"/>
                  </a:moveTo>
                  <a:cubicBezTo>
                    <a:pt x="1274" y="128"/>
                    <a:pt x="1273" y="129"/>
                    <a:pt x="1272" y="131"/>
                  </a:cubicBezTo>
                  <a:cubicBezTo>
                    <a:pt x="1272" y="129"/>
                    <a:pt x="1272" y="127"/>
                    <a:pt x="1272" y="125"/>
                  </a:cubicBezTo>
                  <a:cubicBezTo>
                    <a:pt x="1272" y="124"/>
                    <a:pt x="1272" y="123"/>
                    <a:pt x="1273" y="122"/>
                  </a:cubicBezTo>
                  <a:cubicBezTo>
                    <a:pt x="1273" y="123"/>
                    <a:pt x="1274" y="124"/>
                    <a:pt x="1274" y="125"/>
                  </a:cubicBezTo>
                  <a:lnTo>
                    <a:pt x="1274" y="126"/>
                  </a:lnTo>
                  <a:close/>
                  <a:moveTo>
                    <a:pt x="1282" y="91"/>
                  </a:moveTo>
                  <a:cubicBezTo>
                    <a:pt x="1282" y="93"/>
                    <a:pt x="1282" y="94"/>
                    <a:pt x="1282" y="96"/>
                  </a:cubicBezTo>
                  <a:cubicBezTo>
                    <a:pt x="1282" y="95"/>
                    <a:pt x="1282" y="94"/>
                    <a:pt x="1281" y="93"/>
                  </a:cubicBezTo>
                  <a:cubicBezTo>
                    <a:pt x="1281" y="93"/>
                    <a:pt x="1282" y="92"/>
                    <a:pt x="1282" y="91"/>
                  </a:cubicBezTo>
                  <a:close/>
                  <a:moveTo>
                    <a:pt x="1280" y="117"/>
                  </a:moveTo>
                  <a:cubicBezTo>
                    <a:pt x="1279" y="113"/>
                    <a:pt x="1278" y="110"/>
                    <a:pt x="1278" y="106"/>
                  </a:cubicBezTo>
                  <a:cubicBezTo>
                    <a:pt x="1278" y="106"/>
                    <a:pt x="1278" y="105"/>
                    <a:pt x="1278" y="104"/>
                  </a:cubicBezTo>
                  <a:cubicBezTo>
                    <a:pt x="1279" y="107"/>
                    <a:pt x="1280" y="111"/>
                    <a:pt x="1281" y="114"/>
                  </a:cubicBezTo>
                  <a:cubicBezTo>
                    <a:pt x="1281" y="115"/>
                    <a:pt x="1280" y="116"/>
                    <a:pt x="1280" y="117"/>
                  </a:cubicBezTo>
                  <a:close/>
                  <a:moveTo>
                    <a:pt x="1283" y="127"/>
                  </a:moveTo>
                  <a:cubicBezTo>
                    <a:pt x="1282" y="127"/>
                    <a:pt x="1282" y="126"/>
                    <a:pt x="1282" y="126"/>
                  </a:cubicBezTo>
                  <a:cubicBezTo>
                    <a:pt x="1282" y="125"/>
                    <a:pt x="1282" y="125"/>
                    <a:pt x="1283" y="124"/>
                  </a:cubicBezTo>
                  <a:cubicBezTo>
                    <a:pt x="1283" y="125"/>
                    <a:pt x="1283" y="126"/>
                    <a:pt x="1283" y="127"/>
                  </a:cubicBezTo>
                  <a:close/>
                  <a:moveTo>
                    <a:pt x="1289" y="141"/>
                  </a:moveTo>
                  <a:cubicBezTo>
                    <a:pt x="1289" y="140"/>
                    <a:pt x="1289" y="140"/>
                    <a:pt x="1289" y="140"/>
                  </a:cubicBezTo>
                  <a:cubicBezTo>
                    <a:pt x="1289" y="139"/>
                    <a:pt x="1289" y="139"/>
                    <a:pt x="1289" y="139"/>
                  </a:cubicBezTo>
                  <a:cubicBezTo>
                    <a:pt x="1289" y="139"/>
                    <a:pt x="1289" y="140"/>
                    <a:pt x="1289" y="141"/>
                  </a:cubicBezTo>
                  <a:close/>
                  <a:moveTo>
                    <a:pt x="1321" y="64"/>
                  </a:moveTo>
                  <a:cubicBezTo>
                    <a:pt x="1322" y="69"/>
                    <a:pt x="1323" y="75"/>
                    <a:pt x="1324" y="80"/>
                  </a:cubicBezTo>
                  <a:cubicBezTo>
                    <a:pt x="1322" y="83"/>
                    <a:pt x="1321" y="85"/>
                    <a:pt x="1319" y="87"/>
                  </a:cubicBezTo>
                  <a:cubicBezTo>
                    <a:pt x="1319" y="86"/>
                    <a:pt x="1318" y="84"/>
                    <a:pt x="1317" y="83"/>
                  </a:cubicBezTo>
                  <a:cubicBezTo>
                    <a:pt x="1318" y="84"/>
                    <a:pt x="1319" y="86"/>
                    <a:pt x="1319" y="87"/>
                  </a:cubicBezTo>
                  <a:cubicBezTo>
                    <a:pt x="1318" y="90"/>
                    <a:pt x="1316" y="92"/>
                    <a:pt x="1315" y="94"/>
                  </a:cubicBezTo>
                  <a:cubicBezTo>
                    <a:pt x="1313" y="89"/>
                    <a:pt x="1312" y="85"/>
                    <a:pt x="1310" y="80"/>
                  </a:cubicBezTo>
                  <a:cubicBezTo>
                    <a:pt x="1314" y="74"/>
                    <a:pt x="1318" y="69"/>
                    <a:pt x="1321" y="64"/>
                  </a:cubicBezTo>
                  <a:close/>
                  <a:moveTo>
                    <a:pt x="1292" y="108"/>
                  </a:moveTo>
                  <a:cubicBezTo>
                    <a:pt x="1293" y="106"/>
                    <a:pt x="1295" y="104"/>
                    <a:pt x="1296" y="101"/>
                  </a:cubicBezTo>
                  <a:cubicBezTo>
                    <a:pt x="1296" y="107"/>
                    <a:pt x="1297" y="112"/>
                    <a:pt x="1298" y="117"/>
                  </a:cubicBezTo>
                  <a:cubicBezTo>
                    <a:pt x="1297" y="119"/>
                    <a:pt x="1295" y="120"/>
                    <a:pt x="1294" y="122"/>
                  </a:cubicBezTo>
                  <a:cubicBezTo>
                    <a:pt x="1294" y="117"/>
                    <a:pt x="1293" y="113"/>
                    <a:pt x="1292" y="108"/>
                  </a:cubicBezTo>
                  <a:close/>
                  <a:moveTo>
                    <a:pt x="1299" y="134"/>
                  </a:moveTo>
                  <a:cubicBezTo>
                    <a:pt x="1298" y="131"/>
                    <a:pt x="1297" y="128"/>
                    <a:pt x="1296" y="126"/>
                  </a:cubicBezTo>
                  <a:cubicBezTo>
                    <a:pt x="1297" y="125"/>
                    <a:pt x="1298" y="123"/>
                    <a:pt x="1298" y="122"/>
                  </a:cubicBezTo>
                  <a:cubicBezTo>
                    <a:pt x="1299" y="124"/>
                    <a:pt x="1299" y="125"/>
                    <a:pt x="1299" y="127"/>
                  </a:cubicBezTo>
                  <a:cubicBezTo>
                    <a:pt x="1299" y="129"/>
                    <a:pt x="1299" y="131"/>
                    <a:pt x="1299" y="134"/>
                  </a:cubicBezTo>
                  <a:close/>
                  <a:moveTo>
                    <a:pt x="1298" y="98"/>
                  </a:moveTo>
                  <a:cubicBezTo>
                    <a:pt x="1298" y="98"/>
                    <a:pt x="1298" y="98"/>
                    <a:pt x="1299" y="97"/>
                  </a:cubicBezTo>
                  <a:cubicBezTo>
                    <a:pt x="1299" y="101"/>
                    <a:pt x="1299" y="105"/>
                    <a:pt x="1299" y="108"/>
                  </a:cubicBezTo>
                  <a:cubicBezTo>
                    <a:pt x="1299" y="105"/>
                    <a:pt x="1298" y="101"/>
                    <a:pt x="1298" y="98"/>
                  </a:cubicBezTo>
                  <a:close/>
                  <a:moveTo>
                    <a:pt x="1298" y="82"/>
                  </a:moveTo>
                  <a:cubicBezTo>
                    <a:pt x="1298" y="78"/>
                    <a:pt x="1298" y="74"/>
                    <a:pt x="1299" y="72"/>
                  </a:cubicBezTo>
                  <a:cubicBezTo>
                    <a:pt x="1301" y="75"/>
                    <a:pt x="1302" y="78"/>
                    <a:pt x="1304" y="80"/>
                  </a:cubicBezTo>
                  <a:cubicBezTo>
                    <a:pt x="1302" y="82"/>
                    <a:pt x="1301" y="84"/>
                    <a:pt x="1299" y="86"/>
                  </a:cubicBezTo>
                  <a:cubicBezTo>
                    <a:pt x="1299" y="85"/>
                    <a:pt x="1298" y="83"/>
                    <a:pt x="1298" y="82"/>
                  </a:cubicBezTo>
                  <a:close/>
                  <a:moveTo>
                    <a:pt x="1302" y="92"/>
                  </a:moveTo>
                  <a:cubicBezTo>
                    <a:pt x="1303" y="90"/>
                    <a:pt x="1305" y="88"/>
                    <a:pt x="1306" y="86"/>
                  </a:cubicBezTo>
                  <a:cubicBezTo>
                    <a:pt x="1307" y="88"/>
                    <a:pt x="1308" y="91"/>
                    <a:pt x="1309" y="93"/>
                  </a:cubicBezTo>
                  <a:cubicBezTo>
                    <a:pt x="1309" y="96"/>
                    <a:pt x="1309" y="99"/>
                    <a:pt x="1310" y="102"/>
                  </a:cubicBezTo>
                  <a:cubicBezTo>
                    <a:pt x="1309" y="104"/>
                    <a:pt x="1308" y="105"/>
                    <a:pt x="1306" y="106"/>
                  </a:cubicBezTo>
                  <a:cubicBezTo>
                    <a:pt x="1305" y="102"/>
                    <a:pt x="1304" y="97"/>
                    <a:pt x="1302" y="92"/>
                  </a:cubicBezTo>
                  <a:close/>
                  <a:moveTo>
                    <a:pt x="1307" y="108"/>
                  </a:moveTo>
                  <a:cubicBezTo>
                    <a:pt x="1308" y="106"/>
                    <a:pt x="1309" y="104"/>
                    <a:pt x="1310" y="103"/>
                  </a:cubicBezTo>
                  <a:cubicBezTo>
                    <a:pt x="1312" y="118"/>
                    <a:pt x="1314" y="133"/>
                    <a:pt x="1316" y="149"/>
                  </a:cubicBezTo>
                  <a:cubicBezTo>
                    <a:pt x="1313" y="137"/>
                    <a:pt x="1311" y="122"/>
                    <a:pt x="1307" y="108"/>
                  </a:cubicBezTo>
                  <a:close/>
                  <a:moveTo>
                    <a:pt x="1315" y="95"/>
                  </a:moveTo>
                  <a:cubicBezTo>
                    <a:pt x="1317" y="93"/>
                    <a:pt x="1318" y="91"/>
                    <a:pt x="1320" y="89"/>
                  </a:cubicBezTo>
                  <a:cubicBezTo>
                    <a:pt x="1326" y="103"/>
                    <a:pt x="1327" y="120"/>
                    <a:pt x="1327" y="136"/>
                  </a:cubicBezTo>
                  <a:cubicBezTo>
                    <a:pt x="1324" y="122"/>
                    <a:pt x="1320" y="109"/>
                    <a:pt x="1315" y="95"/>
                  </a:cubicBezTo>
                  <a:close/>
                  <a:moveTo>
                    <a:pt x="1320" y="89"/>
                  </a:moveTo>
                  <a:cubicBezTo>
                    <a:pt x="1322" y="87"/>
                    <a:pt x="1323" y="85"/>
                    <a:pt x="1324" y="83"/>
                  </a:cubicBezTo>
                  <a:cubicBezTo>
                    <a:pt x="1325" y="90"/>
                    <a:pt x="1327" y="98"/>
                    <a:pt x="1328" y="105"/>
                  </a:cubicBezTo>
                  <a:cubicBezTo>
                    <a:pt x="1325" y="99"/>
                    <a:pt x="1323" y="94"/>
                    <a:pt x="1320" y="89"/>
                  </a:cubicBezTo>
                  <a:close/>
                  <a:moveTo>
                    <a:pt x="1333" y="92"/>
                  </a:moveTo>
                  <a:cubicBezTo>
                    <a:pt x="1331" y="87"/>
                    <a:pt x="1330" y="81"/>
                    <a:pt x="1329" y="74"/>
                  </a:cubicBezTo>
                  <a:cubicBezTo>
                    <a:pt x="1331" y="71"/>
                    <a:pt x="1333" y="68"/>
                    <a:pt x="1334" y="65"/>
                  </a:cubicBezTo>
                  <a:cubicBezTo>
                    <a:pt x="1336" y="69"/>
                    <a:pt x="1339" y="72"/>
                    <a:pt x="1341" y="75"/>
                  </a:cubicBezTo>
                  <a:cubicBezTo>
                    <a:pt x="1341" y="77"/>
                    <a:pt x="1341" y="79"/>
                    <a:pt x="1341" y="81"/>
                  </a:cubicBezTo>
                  <a:cubicBezTo>
                    <a:pt x="1340" y="80"/>
                    <a:pt x="1340" y="80"/>
                    <a:pt x="1339" y="79"/>
                  </a:cubicBezTo>
                  <a:cubicBezTo>
                    <a:pt x="1340" y="80"/>
                    <a:pt x="1340" y="81"/>
                    <a:pt x="1341" y="81"/>
                  </a:cubicBezTo>
                  <a:cubicBezTo>
                    <a:pt x="1340" y="86"/>
                    <a:pt x="1340" y="90"/>
                    <a:pt x="1340" y="91"/>
                  </a:cubicBezTo>
                  <a:cubicBezTo>
                    <a:pt x="1340" y="95"/>
                    <a:pt x="1340" y="100"/>
                    <a:pt x="1341" y="104"/>
                  </a:cubicBezTo>
                  <a:cubicBezTo>
                    <a:pt x="1340" y="101"/>
                    <a:pt x="1340" y="99"/>
                    <a:pt x="1339" y="96"/>
                  </a:cubicBezTo>
                  <a:cubicBezTo>
                    <a:pt x="1340" y="100"/>
                    <a:pt x="1340" y="104"/>
                    <a:pt x="1341" y="108"/>
                  </a:cubicBezTo>
                  <a:cubicBezTo>
                    <a:pt x="1341" y="120"/>
                    <a:pt x="1342" y="132"/>
                    <a:pt x="1342" y="143"/>
                  </a:cubicBezTo>
                  <a:cubicBezTo>
                    <a:pt x="1340" y="126"/>
                    <a:pt x="1337" y="109"/>
                    <a:pt x="1333" y="92"/>
                  </a:cubicBezTo>
                  <a:close/>
                  <a:moveTo>
                    <a:pt x="1356" y="125"/>
                  </a:moveTo>
                  <a:cubicBezTo>
                    <a:pt x="1353" y="116"/>
                    <a:pt x="1351" y="108"/>
                    <a:pt x="1348" y="99"/>
                  </a:cubicBezTo>
                  <a:cubicBezTo>
                    <a:pt x="1346" y="93"/>
                    <a:pt x="1345" y="87"/>
                    <a:pt x="1345" y="82"/>
                  </a:cubicBezTo>
                  <a:cubicBezTo>
                    <a:pt x="1350" y="91"/>
                    <a:pt x="1353" y="100"/>
                    <a:pt x="1356" y="109"/>
                  </a:cubicBezTo>
                  <a:cubicBezTo>
                    <a:pt x="1356" y="114"/>
                    <a:pt x="1356" y="120"/>
                    <a:pt x="1356" y="125"/>
                  </a:cubicBezTo>
                  <a:close/>
                  <a:moveTo>
                    <a:pt x="1356" y="97"/>
                  </a:moveTo>
                  <a:cubicBezTo>
                    <a:pt x="1353" y="90"/>
                    <a:pt x="1349" y="83"/>
                    <a:pt x="1344" y="77"/>
                  </a:cubicBezTo>
                  <a:cubicBezTo>
                    <a:pt x="1344" y="72"/>
                    <a:pt x="1343" y="67"/>
                    <a:pt x="1344" y="63"/>
                  </a:cubicBezTo>
                  <a:cubicBezTo>
                    <a:pt x="1349" y="70"/>
                    <a:pt x="1353" y="77"/>
                    <a:pt x="1357" y="85"/>
                  </a:cubicBezTo>
                  <a:cubicBezTo>
                    <a:pt x="1357" y="89"/>
                    <a:pt x="1357" y="93"/>
                    <a:pt x="1356" y="97"/>
                  </a:cubicBezTo>
                  <a:close/>
                  <a:moveTo>
                    <a:pt x="1366" y="119"/>
                  </a:moveTo>
                  <a:cubicBezTo>
                    <a:pt x="1365" y="110"/>
                    <a:pt x="1363" y="102"/>
                    <a:pt x="1361" y="93"/>
                  </a:cubicBezTo>
                  <a:cubicBezTo>
                    <a:pt x="1363" y="98"/>
                    <a:pt x="1366" y="104"/>
                    <a:pt x="1367" y="109"/>
                  </a:cubicBezTo>
                  <a:cubicBezTo>
                    <a:pt x="1368" y="112"/>
                    <a:pt x="1368" y="114"/>
                    <a:pt x="1369" y="116"/>
                  </a:cubicBezTo>
                  <a:cubicBezTo>
                    <a:pt x="1369" y="120"/>
                    <a:pt x="1369" y="124"/>
                    <a:pt x="1369" y="127"/>
                  </a:cubicBezTo>
                  <a:cubicBezTo>
                    <a:pt x="1368" y="125"/>
                    <a:pt x="1367" y="122"/>
                    <a:pt x="1366" y="119"/>
                  </a:cubicBezTo>
                  <a:close/>
                  <a:moveTo>
                    <a:pt x="1377" y="151"/>
                  </a:moveTo>
                  <a:cubicBezTo>
                    <a:pt x="1377" y="151"/>
                    <a:pt x="1377" y="151"/>
                    <a:pt x="1377" y="151"/>
                  </a:cubicBezTo>
                  <a:cubicBezTo>
                    <a:pt x="1377" y="151"/>
                    <a:pt x="1377" y="150"/>
                    <a:pt x="1377" y="150"/>
                  </a:cubicBezTo>
                  <a:cubicBezTo>
                    <a:pt x="1377" y="150"/>
                    <a:pt x="1377" y="150"/>
                    <a:pt x="1377" y="150"/>
                  </a:cubicBezTo>
                  <a:cubicBezTo>
                    <a:pt x="1377" y="151"/>
                    <a:pt x="1377" y="151"/>
                    <a:pt x="1377" y="151"/>
                  </a:cubicBezTo>
                  <a:close/>
                  <a:moveTo>
                    <a:pt x="1383" y="114"/>
                  </a:moveTo>
                  <a:cubicBezTo>
                    <a:pt x="1381" y="105"/>
                    <a:pt x="1378" y="96"/>
                    <a:pt x="1374" y="88"/>
                  </a:cubicBezTo>
                  <a:cubicBezTo>
                    <a:pt x="1378" y="97"/>
                    <a:pt x="1380" y="110"/>
                    <a:pt x="1382" y="122"/>
                  </a:cubicBezTo>
                  <a:cubicBezTo>
                    <a:pt x="1381" y="127"/>
                    <a:pt x="1380" y="132"/>
                    <a:pt x="1379" y="136"/>
                  </a:cubicBezTo>
                  <a:cubicBezTo>
                    <a:pt x="1378" y="134"/>
                    <a:pt x="1378" y="133"/>
                    <a:pt x="1377" y="131"/>
                  </a:cubicBezTo>
                  <a:cubicBezTo>
                    <a:pt x="1377" y="117"/>
                    <a:pt x="1376" y="102"/>
                    <a:pt x="1374" y="87"/>
                  </a:cubicBezTo>
                  <a:cubicBezTo>
                    <a:pt x="1374" y="87"/>
                    <a:pt x="1374" y="88"/>
                    <a:pt x="1374" y="88"/>
                  </a:cubicBezTo>
                  <a:cubicBezTo>
                    <a:pt x="1374" y="88"/>
                    <a:pt x="1374" y="87"/>
                    <a:pt x="1374" y="87"/>
                  </a:cubicBezTo>
                  <a:cubicBezTo>
                    <a:pt x="1373" y="82"/>
                    <a:pt x="1373" y="78"/>
                    <a:pt x="1372" y="73"/>
                  </a:cubicBezTo>
                  <a:cubicBezTo>
                    <a:pt x="1379" y="81"/>
                    <a:pt x="1383" y="91"/>
                    <a:pt x="1386" y="101"/>
                  </a:cubicBezTo>
                  <a:cubicBezTo>
                    <a:pt x="1385" y="105"/>
                    <a:pt x="1384" y="109"/>
                    <a:pt x="1383" y="114"/>
                  </a:cubicBezTo>
                  <a:close/>
                  <a:moveTo>
                    <a:pt x="1390" y="138"/>
                  </a:moveTo>
                  <a:cubicBezTo>
                    <a:pt x="1389" y="137"/>
                    <a:pt x="1389" y="136"/>
                    <a:pt x="1389" y="135"/>
                  </a:cubicBezTo>
                  <a:cubicBezTo>
                    <a:pt x="1389" y="124"/>
                    <a:pt x="1385" y="112"/>
                    <a:pt x="1386" y="101"/>
                  </a:cubicBezTo>
                  <a:cubicBezTo>
                    <a:pt x="1389" y="110"/>
                    <a:pt x="1391" y="119"/>
                    <a:pt x="1392" y="128"/>
                  </a:cubicBezTo>
                  <a:cubicBezTo>
                    <a:pt x="1391" y="132"/>
                    <a:pt x="1390" y="135"/>
                    <a:pt x="1390" y="138"/>
                  </a:cubicBezTo>
                  <a:close/>
                  <a:moveTo>
                    <a:pt x="1405" y="136"/>
                  </a:moveTo>
                  <a:cubicBezTo>
                    <a:pt x="1405" y="135"/>
                    <a:pt x="1404" y="134"/>
                    <a:pt x="1404" y="133"/>
                  </a:cubicBezTo>
                  <a:cubicBezTo>
                    <a:pt x="1403" y="131"/>
                    <a:pt x="1403" y="129"/>
                    <a:pt x="1402" y="128"/>
                  </a:cubicBezTo>
                  <a:cubicBezTo>
                    <a:pt x="1402" y="127"/>
                    <a:pt x="1402" y="127"/>
                    <a:pt x="1402" y="127"/>
                  </a:cubicBezTo>
                  <a:cubicBezTo>
                    <a:pt x="1403" y="129"/>
                    <a:pt x="1403" y="131"/>
                    <a:pt x="1404" y="133"/>
                  </a:cubicBezTo>
                  <a:cubicBezTo>
                    <a:pt x="1404" y="134"/>
                    <a:pt x="1405" y="135"/>
                    <a:pt x="1405" y="136"/>
                  </a:cubicBezTo>
                  <a:cubicBezTo>
                    <a:pt x="1405" y="136"/>
                    <a:pt x="1405" y="136"/>
                    <a:pt x="1405" y="136"/>
                  </a:cubicBezTo>
                  <a:close/>
                  <a:moveTo>
                    <a:pt x="1406" y="133"/>
                  </a:moveTo>
                  <a:cubicBezTo>
                    <a:pt x="1405" y="129"/>
                    <a:pt x="1404" y="125"/>
                    <a:pt x="1402" y="120"/>
                  </a:cubicBezTo>
                  <a:cubicBezTo>
                    <a:pt x="1402" y="119"/>
                    <a:pt x="1402" y="117"/>
                    <a:pt x="1402" y="115"/>
                  </a:cubicBezTo>
                  <a:cubicBezTo>
                    <a:pt x="1402" y="112"/>
                    <a:pt x="1402" y="109"/>
                    <a:pt x="1403" y="105"/>
                  </a:cubicBezTo>
                  <a:cubicBezTo>
                    <a:pt x="1405" y="112"/>
                    <a:pt x="1406" y="119"/>
                    <a:pt x="1408" y="126"/>
                  </a:cubicBezTo>
                  <a:cubicBezTo>
                    <a:pt x="1407" y="128"/>
                    <a:pt x="1407" y="130"/>
                    <a:pt x="1406" y="133"/>
                  </a:cubicBezTo>
                  <a:close/>
                  <a:moveTo>
                    <a:pt x="1420" y="139"/>
                  </a:moveTo>
                  <a:cubicBezTo>
                    <a:pt x="1420" y="139"/>
                    <a:pt x="1420" y="139"/>
                    <a:pt x="1420" y="139"/>
                  </a:cubicBezTo>
                  <a:cubicBezTo>
                    <a:pt x="1420" y="137"/>
                    <a:pt x="1420" y="135"/>
                    <a:pt x="1420" y="133"/>
                  </a:cubicBezTo>
                  <a:cubicBezTo>
                    <a:pt x="1420" y="134"/>
                    <a:pt x="1420" y="134"/>
                    <a:pt x="1420" y="135"/>
                  </a:cubicBezTo>
                  <a:cubicBezTo>
                    <a:pt x="1420" y="136"/>
                    <a:pt x="1420" y="138"/>
                    <a:pt x="1420" y="139"/>
                  </a:cubicBezTo>
                  <a:close/>
                  <a:moveTo>
                    <a:pt x="1441" y="150"/>
                  </a:moveTo>
                  <a:cubicBezTo>
                    <a:pt x="1440" y="148"/>
                    <a:pt x="1439" y="147"/>
                    <a:pt x="1439" y="146"/>
                  </a:cubicBezTo>
                  <a:cubicBezTo>
                    <a:pt x="1438" y="131"/>
                    <a:pt x="1434" y="116"/>
                    <a:pt x="1432" y="101"/>
                  </a:cubicBezTo>
                  <a:cubicBezTo>
                    <a:pt x="1437" y="115"/>
                    <a:pt x="1439" y="132"/>
                    <a:pt x="1441" y="146"/>
                  </a:cubicBezTo>
                  <a:cubicBezTo>
                    <a:pt x="1441" y="147"/>
                    <a:pt x="1441" y="148"/>
                    <a:pt x="1441" y="150"/>
                  </a:cubicBezTo>
                  <a:close/>
                  <a:moveTo>
                    <a:pt x="1445" y="143"/>
                  </a:moveTo>
                  <a:cubicBezTo>
                    <a:pt x="1445" y="142"/>
                    <a:pt x="1445" y="141"/>
                    <a:pt x="1445" y="140"/>
                  </a:cubicBezTo>
                  <a:cubicBezTo>
                    <a:pt x="1445" y="139"/>
                    <a:pt x="1445" y="139"/>
                    <a:pt x="1445" y="139"/>
                  </a:cubicBezTo>
                  <a:cubicBezTo>
                    <a:pt x="1445" y="140"/>
                    <a:pt x="1445" y="141"/>
                    <a:pt x="1445" y="142"/>
                  </a:cubicBezTo>
                  <a:cubicBezTo>
                    <a:pt x="1445" y="142"/>
                    <a:pt x="1445" y="143"/>
                    <a:pt x="1445" y="143"/>
                  </a:cubicBezTo>
                  <a:close/>
                  <a:moveTo>
                    <a:pt x="1458" y="139"/>
                  </a:moveTo>
                  <a:cubicBezTo>
                    <a:pt x="1457" y="142"/>
                    <a:pt x="1456" y="145"/>
                    <a:pt x="1455" y="147"/>
                  </a:cubicBezTo>
                  <a:cubicBezTo>
                    <a:pt x="1455" y="146"/>
                    <a:pt x="1454" y="145"/>
                    <a:pt x="1454" y="144"/>
                  </a:cubicBezTo>
                  <a:cubicBezTo>
                    <a:pt x="1456" y="132"/>
                    <a:pt x="1456" y="120"/>
                    <a:pt x="1458" y="108"/>
                  </a:cubicBezTo>
                  <a:cubicBezTo>
                    <a:pt x="1460" y="116"/>
                    <a:pt x="1459" y="128"/>
                    <a:pt x="1458" y="139"/>
                  </a:cubicBezTo>
                  <a:close/>
                  <a:moveTo>
                    <a:pt x="1458" y="108"/>
                  </a:moveTo>
                  <a:cubicBezTo>
                    <a:pt x="1459" y="104"/>
                    <a:pt x="1459" y="100"/>
                    <a:pt x="1461" y="97"/>
                  </a:cubicBezTo>
                  <a:cubicBezTo>
                    <a:pt x="1462" y="100"/>
                    <a:pt x="1463" y="103"/>
                    <a:pt x="1464" y="107"/>
                  </a:cubicBezTo>
                  <a:cubicBezTo>
                    <a:pt x="1463" y="112"/>
                    <a:pt x="1463" y="117"/>
                    <a:pt x="1462" y="122"/>
                  </a:cubicBezTo>
                  <a:cubicBezTo>
                    <a:pt x="1460" y="116"/>
                    <a:pt x="1459" y="111"/>
                    <a:pt x="1458" y="108"/>
                  </a:cubicBezTo>
                  <a:close/>
                  <a:moveTo>
                    <a:pt x="1466" y="134"/>
                  </a:moveTo>
                  <a:cubicBezTo>
                    <a:pt x="1465" y="132"/>
                    <a:pt x="1464" y="130"/>
                    <a:pt x="1464" y="128"/>
                  </a:cubicBezTo>
                  <a:cubicBezTo>
                    <a:pt x="1464" y="121"/>
                    <a:pt x="1464" y="114"/>
                    <a:pt x="1464" y="107"/>
                  </a:cubicBezTo>
                  <a:cubicBezTo>
                    <a:pt x="1466" y="113"/>
                    <a:pt x="1467" y="118"/>
                    <a:pt x="1468" y="124"/>
                  </a:cubicBezTo>
                  <a:cubicBezTo>
                    <a:pt x="1467" y="128"/>
                    <a:pt x="1466" y="131"/>
                    <a:pt x="1466" y="134"/>
                  </a:cubicBezTo>
                  <a:close/>
                  <a:moveTo>
                    <a:pt x="1470" y="118"/>
                  </a:moveTo>
                  <a:cubicBezTo>
                    <a:pt x="1468" y="114"/>
                    <a:pt x="1466" y="109"/>
                    <a:pt x="1464" y="105"/>
                  </a:cubicBezTo>
                  <a:cubicBezTo>
                    <a:pt x="1465" y="102"/>
                    <a:pt x="1465" y="99"/>
                    <a:pt x="1466" y="96"/>
                  </a:cubicBezTo>
                  <a:cubicBezTo>
                    <a:pt x="1465" y="99"/>
                    <a:pt x="1465" y="102"/>
                    <a:pt x="1464" y="105"/>
                  </a:cubicBezTo>
                  <a:cubicBezTo>
                    <a:pt x="1463" y="102"/>
                    <a:pt x="1462" y="99"/>
                    <a:pt x="1461" y="96"/>
                  </a:cubicBezTo>
                  <a:cubicBezTo>
                    <a:pt x="1461" y="94"/>
                    <a:pt x="1462" y="91"/>
                    <a:pt x="1463" y="89"/>
                  </a:cubicBezTo>
                  <a:cubicBezTo>
                    <a:pt x="1467" y="95"/>
                    <a:pt x="1470" y="102"/>
                    <a:pt x="1472" y="109"/>
                  </a:cubicBezTo>
                  <a:cubicBezTo>
                    <a:pt x="1472" y="112"/>
                    <a:pt x="1471" y="115"/>
                    <a:pt x="1470" y="118"/>
                  </a:cubicBezTo>
                  <a:close/>
                  <a:moveTo>
                    <a:pt x="1473" y="151"/>
                  </a:moveTo>
                  <a:cubicBezTo>
                    <a:pt x="1473" y="151"/>
                    <a:pt x="1473" y="151"/>
                    <a:pt x="1472" y="151"/>
                  </a:cubicBezTo>
                  <a:cubicBezTo>
                    <a:pt x="1473" y="150"/>
                    <a:pt x="1473" y="148"/>
                    <a:pt x="1473" y="147"/>
                  </a:cubicBezTo>
                  <a:cubicBezTo>
                    <a:pt x="1473" y="147"/>
                    <a:pt x="1473" y="148"/>
                    <a:pt x="1473" y="148"/>
                  </a:cubicBezTo>
                  <a:cubicBezTo>
                    <a:pt x="1473" y="149"/>
                    <a:pt x="1473" y="150"/>
                    <a:pt x="1473" y="151"/>
                  </a:cubicBezTo>
                  <a:close/>
                  <a:moveTo>
                    <a:pt x="1477" y="136"/>
                  </a:moveTo>
                  <a:cubicBezTo>
                    <a:pt x="1476" y="134"/>
                    <a:pt x="1475" y="132"/>
                    <a:pt x="1475" y="130"/>
                  </a:cubicBezTo>
                  <a:cubicBezTo>
                    <a:pt x="1475" y="127"/>
                    <a:pt x="1475" y="123"/>
                    <a:pt x="1476" y="120"/>
                  </a:cubicBezTo>
                  <a:cubicBezTo>
                    <a:pt x="1477" y="123"/>
                    <a:pt x="1478" y="127"/>
                    <a:pt x="1479" y="130"/>
                  </a:cubicBezTo>
                  <a:cubicBezTo>
                    <a:pt x="1478" y="132"/>
                    <a:pt x="1477" y="134"/>
                    <a:pt x="1477" y="136"/>
                  </a:cubicBezTo>
                  <a:close/>
                  <a:moveTo>
                    <a:pt x="1483" y="150"/>
                  </a:moveTo>
                  <a:cubicBezTo>
                    <a:pt x="1483" y="149"/>
                    <a:pt x="1482" y="147"/>
                    <a:pt x="1481" y="146"/>
                  </a:cubicBezTo>
                  <a:cubicBezTo>
                    <a:pt x="1482" y="145"/>
                    <a:pt x="1482" y="145"/>
                    <a:pt x="1482" y="144"/>
                  </a:cubicBezTo>
                  <a:cubicBezTo>
                    <a:pt x="1483" y="146"/>
                    <a:pt x="1483" y="147"/>
                    <a:pt x="1484" y="149"/>
                  </a:cubicBezTo>
                  <a:cubicBezTo>
                    <a:pt x="1484" y="149"/>
                    <a:pt x="1483" y="149"/>
                    <a:pt x="1483" y="150"/>
                  </a:cubicBezTo>
                  <a:close/>
                  <a:moveTo>
                    <a:pt x="1481" y="122"/>
                  </a:moveTo>
                  <a:cubicBezTo>
                    <a:pt x="1480" y="118"/>
                    <a:pt x="1478" y="115"/>
                    <a:pt x="1477" y="111"/>
                  </a:cubicBezTo>
                  <a:cubicBezTo>
                    <a:pt x="1478" y="101"/>
                    <a:pt x="1480" y="90"/>
                    <a:pt x="1484" y="81"/>
                  </a:cubicBezTo>
                  <a:cubicBezTo>
                    <a:pt x="1487" y="86"/>
                    <a:pt x="1490" y="91"/>
                    <a:pt x="1492" y="97"/>
                  </a:cubicBezTo>
                  <a:cubicBezTo>
                    <a:pt x="1490" y="101"/>
                    <a:pt x="1488" y="105"/>
                    <a:pt x="1486" y="109"/>
                  </a:cubicBezTo>
                  <a:cubicBezTo>
                    <a:pt x="1484" y="102"/>
                    <a:pt x="1483" y="96"/>
                    <a:pt x="1481" y="91"/>
                  </a:cubicBezTo>
                  <a:cubicBezTo>
                    <a:pt x="1482" y="99"/>
                    <a:pt x="1483" y="106"/>
                    <a:pt x="1484" y="114"/>
                  </a:cubicBezTo>
                  <a:cubicBezTo>
                    <a:pt x="1483" y="117"/>
                    <a:pt x="1482" y="119"/>
                    <a:pt x="1481" y="122"/>
                  </a:cubicBezTo>
                  <a:close/>
                  <a:moveTo>
                    <a:pt x="1488" y="141"/>
                  </a:moveTo>
                  <a:cubicBezTo>
                    <a:pt x="1487" y="138"/>
                    <a:pt x="1486" y="135"/>
                    <a:pt x="1485" y="131"/>
                  </a:cubicBezTo>
                  <a:cubicBezTo>
                    <a:pt x="1485" y="129"/>
                    <a:pt x="1486" y="127"/>
                    <a:pt x="1486" y="124"/>
                  </a:cubicBezTo>
                  <a:cubicBezTo>
                    <a:pt x="1487" y="130"/>
                    <a:pt x="1488" y="135"/>
                    <a:pt x="1489" y="140"/>
                  </a:cubicBezTo>
                  <a:cubicBezTo>
                    <a:pt x="1489" y="140"/>
                    <a:pt x="1489" y="141"/>
                    <a:pt x="1488" y="141"/>
                  </a:cubicBezTo>
                  <a:close/>
                  <a:moveTo>
                    <a:pt x="1491" y="150"/>
                  </a:moveTo>
                  <a:cubicBezTo>
                    <a:pt x="1491" y="150"/>
                    <a:pt x="1491" y="149"/>
                    <a:pt x="1491" y="149"/>
                  </a:cubicBezTo>
                  <a:cubicBezTo>
                    <a:pt x="1491" y="149"/>
                    <a:pt x="1491" y="149"/>
                    <a:pt x="1491" y="149"/>
                  </a:cubicBezTo>
                  <a:cubicBezTo>
                    <a:pt x="1491" y="149"/>
                    <a:pt x="1491" y="150"/>
                    <a:pt x="1491" y="150"/>
                  </a:cubicBezTo>
                  <a:cubicBezTo>
                    <a:pt x="1491" y="150"/>
                    <a:pt x="1491" y="150"/>
                    <a:pt x="1491" y="150"/>
                  </a:cubicBezTo>
                  <a:close/>
                  <a:moveTo>
                    <a:pt x="1488" y="114"/>
                  </a:moveTo>
                  <a:cubicBezTo>
                    <a:pt x="1489" y="108"/>
                    <a:pt x="1490" y="103"/>
                    <a:pt x="1492" y="97"/>
                  </a:cubicBezTo>
                  <a:cubicBezTo>
                    <a:pt x="1494" y="103"/>
                    <a:pt x="1496" y="110"/>
                    <a:pt x="1498" y="116"/>
                  </a:cubicBezTo>
                  <a:cubicBezTo>
                    <a:pt x="1496" y="121"/>
                    <a:pt x="1495" y="126"/>
                    <a:pt x="1493" y="131"/>
                  </a:cubicBezTo>
                  <a:cubicBezTo>
                    <a:pt x="1491" y="126"/>
                    <a:pt x="1489" y="120"/>
                    <a:pt x="1488" y="114"/>
                  </a:cubicBezTo>
                  <a:close/>
                  <a:moveTo>
                    <a:pt x="1495" y="139"/>
                  </a:moveTo>
                  <a:cubicBezTo>
                    <a:pt x="1497" y="134"/>
                    <a:pt x="1498" y="129"/>
                    <a:pt x="1499" y="124"/>
                  </a:cubicBezTo>
                  <a:cubicBezTo>
                    <a:pt x="1500" y="125"/>
                    <a:pt x="1500" y="126"/>
                    <a:pt x="1500" y="128"/>
                  </a:cubicBezTo>
                  <a:cubicBezTo>
                    <a:pt x="1499" y="132"/>
                    <a:pt x="1497" y="136"/>
                    <a:pt x="1496" y="141"/>
                  </a:cubicBezTo>
                  <a:cubicBezTo>
                    <a:pt x="1496" y="140"/>
                    <a:pt x="1495" y="139"/>
                    <a:pt x="1495" y="139"/>
                  </a:cubicBezTo>
                  <a:close/>
                  <a:moveTo>
                    <a:pt x="1500" y="150"/>
                  </a:moveTo>
                  <a:cubicBezTo>
                    <a:pt x="1500" y="150"/>
                    <a:pt x="1499" y="149"/>
                    <a:pt x="1499" y="149"/>
                  </a:cubicBezTo>
                  <a:cubicBezTo>
                    <a:pt x="1500" y="147"/>
                    <a:pt x="1501" y="144"/>
                    <a:pt x="1502" y="141"/>
                  </a:cubicBezTo>
                  <a:cubicBezTo>
                    <a:pt x="1502" y="143"/>
                    <a:pt x="1503" y="144"/>
                    <a:pt x="1503" y="145"/>
                  </a:cubicBezTo>
                  <a:cubicBezTo>
                    <a:pt x="1502" y="147"/>
                    <a:pt x="1501" y="149"/>
                    <a:pt x="1500" y="150"/>
                  </a:cubicBezTo>
                  <a:close/>
                  <a:moveTo>
                    <a:pt x="1511" y="126"/>
                  </a:moveTo>
                  <a:cubicBezTo>
                    <a:pt x="1510" y="123"/>
                    <a:pt x="1509" y="120"/>
                    <a:pt x="1508" y="117"/>
                  </a:cubicBezTo>
                  <a:cubicBezTo>
                    <a:pt x="1509" y="116"/>
                    <a:pt x="1509" y="115"/>
                    <a:pt x="1509" y="114"/>
                  </a:cubicBezTo>
                  <a:cubicBezTo>
                    <a:pt x="1509" y="116"/>
                    <a:pt x="1510" y="117"/>
                    <a:pt x="1510" y="119"/>
                  </a:cubicBezTo>
                  <a:cubicBezTo>
                    <a:pt x="1511" y="121"/>
                    <a:pt x="1511" y="123"/>
                    <a:pt x="1512" y="125"/>
                  </a:cubicBezTo>
                  <a:cubicBezTo>
                    <a:pt x="1512" y="125"/>
                    <a:pt x="1511" y="125"/>
                    <a:pt x="1511" y="126"/>
                  </a:cubicBezTo>
                  <a:close/>
                  <a:moveTo>
                    <a:pt x="1516" y="142"/>
                  </a:moveTo>
                  <a:cubicBezTo>
                    <a:pt x="1515" y="139"/>
                    <a:pt x="1515" y="136"/>
                    <a:pt x="1514" y="133"/>
                  </a:cubicBezTo>
                  <a:cubicBezTo>
                    <a:pt x="1514" y="133"/>
                    <a:pt x="1514" y="133"/>
                    <a:pt x="1514" y="133"/>
                  </a:cubicBezTo>
                  <a:cubicBezTo>
                    <a:pt x="1515" y="136"/>
                    <a:pt x="1516" y="138"/>
                    <a:pt x="1516" y="141"/>
                  </a:cubicBezTo>
                  <a:cubicBezTo>
                    <a:pt x="1516" y="141"/>
                    <a:pt x="1516" y="141"/>
                    <a:pt x="1516" y="142"/>
                  </a:cubicBezTo>
                  <a:close/>
                  <a:moveTo>
                    <a:pt x="1518" y="148"/>
                  </a:moveTo>
                  <a:cubicBezTo>
                    <a:pt x="1518" y="148"/>
                    <a:pt x="1518" y="148"/>
                    <a:pt x="1518" y="148"/>
                  </a:cubicBezTo>
                  <a:cubicBezTo>
                    <a:pt x="1518" y="148"/>
                    <a:pt x="1518" y="148"/>
                    <a:pt x="1518" y="148"/>
                  </a:cubicBezTo>
                  <a:cubicBezTo>
                    <a:pt x="1518" y="148"/>
                    <a:pt x="1518" y="148"/>
                    <a:pt x="1518" y="148"/>
                  </a:cubicBezTo>
                  <a:cubicBezTo>
                    <a:pt x="1518" y="148"/>
                    <a:pt x="1518" y="148"/>
                    <a:pt x="1518" y="148"/>
                  </a:cubicBezTo>
                  <a:close/>
                  <a:moveTo>
                    <a:pt x="1521" y="141"/>
                  </a:moveTo>
                  <a:cubicBezTo>
                    <a:pt x="1521" y="141"/>
                    <a:pt x="1521" y="141"/>
                    <a:pt x="1521" y="141"/>
                  </a:cubicBezTo>
                  <a:cubicBezTo>
                    <a:pt x="1522" y="137"/>
                    <a:pt x="1523" y="133"/>
                    <a:pt x="1525" y="129"/>
                  </a:cubicBezTo>
                  <a:cubicBezTo>
                    <a:pt x="1525" y="129"/>
                    <a:pt x="1525" y="130"/>
                    <a:pt x="1525" y="131"/>
                  </a:cubicBezTo>
                  <a:cubicBezTo>
                    <a:pt x="1523" y="135"/>
                    <a:pt x="1522" y="138"/>
                    <a:pt x="1521" y="141"/>
                  </a:cubicBezTo>
                  <a:close/>
                  <a:moveTo>
                    <a:pt x="1528" y="122"/>
                  </a:moveTo>
                  <a:cubicBezTo>
                    <a:pt x="1528" y="121"/>
                    <a:pt x="1527" y="120"/>
                    <a:pt x="1527" y="119"/>
                  </a:cubicBezTo>
                  <a:cubicBezTo>
                    <a:pt x="1528" y="117"/>
                    <a:pt x="1528" y="114"/>
                    <a:pt x="1529" y="111"/>
                  </a:cubicBezTo>
                  <a:cubicBezTo>
                    <a:pt x="1530" y="113"/>
                    <a:pt x="1530" y="115"/>
                    <a:pt x="1531" y="117"/>
                  </a:cubicBezTo>
                  <a:cubicBezTo>
                    <a:pt x="1530" y="119"/>
                    <a:pt x="1529" y="121"/>
                    <a:pt x="1528" y="122"/>
                  </a:cubicBezTo>
                  <a:close/>
                  <a:moveTo>
                    <a:pt x="1538" y="147"/>
                  </a:moveTo>
                  <a:cubicBezTo>
                    <a:pt x="1537" y="145"/>
                    <a:pt x="1537" y="144"/>
                    <a:pt x="1536" y="142"/>
                  </a:cubicBezTo>
                  <a:cubicBezTo>
                    <a:pt x="1536" y="140"/>
                    <a:pt x="1535" y="138"/>
                    <a:pt x="1534" y="136"/>
                  </a:cubicBezTo>
                  <a:cubicBezTo>
                    <a:pt x="1534" y="136"/>
                    <a:pt x="1534" y="135"/>
                    <a:pt x="1534" y="134"/>
                  </a:cubicBezTo>
                  <a:cubicBezTo>
                    <a:pt x="1535" y="137"/>
                    <a:pt x="1536" y="139"/>
                    <a:pt x="1536" y="142"/>
                  </a:cubicBezTo>
                  <a:cubicBezTo>
                    <a:pt x="1537" y="143"/>
                    <a:pt x="1537" y="145"/>
                    <a:pt x="1538" y="147"/>
                  </a:cubicBezTo>
                  <a:cubicBezTo>
                    <a:pt x="1538" y="147"/>
                    <a:pt x="1538" y="147"/>
                    <a:pt x="1538" y="147"/>
                  </a:cubicBezTo>
                  <a:close/>
                  <a:moveTo>
                    <a:pt x="1541" y="138"/>
                  </a:moveTo>
                  <a:cubicBezTo>
                    <a:pt x="1539" y="133"/>
                    <a:pt x="1538" y="128"/>
                    <a:pt x="1536" y="124"/>
                  </a:cubicBezTo>
                  <a:cubicBezTo>
                    <a:pt x="1536" y="121"/>
                    <a:pt x="1537" y="118"/>
                    <a:pt x="1537" y="116"/>
                  </a:cubicBezTo>
                  <a:cubicBezTo>
                    <a:pt x="1538" y="123"/>
                    <a:pt x="1540" y="129"/>
                    <a:pt x="1542" y="136"/>
                  </a:cubicBezTo>
                  <a:cubicBezTo>
                    <a:pt x="1542" y="137"/>
                    <a:pt x="1541" y="137"/>
                    <a:pt x="1541" y="138"/>
                  </a:cubicBezTo>
                  <a:close/>
                  <a:moveTo>
                    <a:pt x="1538" y="109"/>
                  </a:moveTo>
                  <a:cubicBezTo>
                    <a:pt x="1539" y="103"/>
                    <a:pt x="1541" y="97"/>
                    <a:pt x="1543" y="91"/>
                  </a:cubicBezTo>
                  <a:cubicBezTo>
                    <a:pt x="1545" y="96"/>
                    <a:pt x="1547" y="101"/>
                    <a:pt x="1549" y="106"/>
                  </a:cubicBezTo>
                  <a:cubicBezTo>
                    <a:pt x="1547" y="112"/>
                    <a:pt x="1546" y="120"/>
                    <a:pt x="1544" y="127"/>
                  </a:cubicBezTo>
                  <a:cubicBezTo>
                    <a:pt x="1542" y="121"/>
                    <a:pt x="1540" y="115"/>
                    <a:pt x="1538" y="109"/>
                  </a:cubicBezTo>
                  <a:close/>
                  <a:moveTo>
                    <a:pt x="1545" y="148"/>
                  </a:moveTo>
                  <a:cubicBezTo>
                    <a:pt x="1545" y="147"/>
                    <a:pt x="1545" y="147"/>
                    <a:pt x="1545" y="147"/>
                  </a:cubicBezTo>
                  <a:cubicBezTo>
                    <a:pt x="1545" y="147"/>
                    <a:pt x="1545" y="147"/>
                    <a:pt x="1545" y="147"/>
                  </a:cubicBezTo>
                  <a:cubicBezTo>
                    <a:pt x="1545" y="147"/>
                    <a:pt x="1545" y="147"/>
                    <a:pt x="1545" y="147"/>
                  </a:cubicBezTo>
                  <a:cubicBezTo>
                    <a:pt x="1545" y="147"/>
                    <a:pt x="1545" y="148"/>
                    <a:pt x="1545" y="148"/>
                  </a:cubicBezTo>
                  <a:close/>
                  <a:moveTo>
                    <a:pt x="1547" y="136"/>
                  </a:moveTo>
                  <a:cubicBezTo>
                    <a:pt x="1549" y="127"/>
                    <a:pt x="1549" y="118"/>
                    <a:pt x="1549" y="109"/>
                  </a:cubicBezTo>
                  <a:cubicBezTo>
                    <a:pt x="1551" y="115"/>
                    <a:pt x="1552" y="121"/>
                    <a:pt x="1553" y="127"/>
                  </a:cubicBezTo>
                  <a:cubicBezTo>
                    <a:pt x="1551" y="131"/>
                    <a:pt x="1550" y="135"/>
                    <a:pt x="1549" y="139"/>
                  </a:cubicBezTo>
                  <a:cubicBezTo>
                    <a:pt x="1548" y="138"/>
                    <a:pt x="1548" y="137"/>
                    <a:pt x="1547" y="136"/>
                  </a:cubicBezTo>
                  <a:close/>
                  <a:moveTo>
                    <a:pt x="1554" y="148"/>
                  </a:moveTo>
                  <a:cubicBezTo>
                    <a:pt x="1553" y="148"/>
                    <a:pt x="1553" y="147"/>
                    <a:pt x="1552" y="146"/>
                  </a:cubicBezTo>
                  <a:cubicBezTo>
                    <a:pt x="1553" y="143"/>
                    <a:pt x="1554" y="140"/>
                    <a:pt x="1554" y="137"/>
                  </a:cubicBezTo>
                  <a:cubicBezTo>
                    <a:pt x="1555" y="140"/>
                    <a:pt x="1555" y="142"/>
                    <a:pt x="1556" y="144"/>
                  </a:cubicBezTo>
                  <a:cubicBezTo>
                    <a:pt x="1555" y="146"/>
                    <a:pt x="1554" y="147"/>
                    <a:pt x="1554" y="148"/>
                  </a:cubicBezTo>
                  <a:close/>
                  <a:moveTo>
                    <a:pt x="1549" y="103"/>
                  </a:moveTo>
                  <a:cubicBezTo>
                    <a:pt x="1549" y="102"/>
                    <a:pt x="1549" y="102"/>
                    <a:pt x="1549" y="102"/>
                  </a:cubicBezTo>
                  <a:cubicBezTo>
                    <a:pt x="1549" y="102"/>
                    <a:pt x="1549" y="103"/>
                    <a:pt x="1549" y="103"/>
                  </a:cubicBezTo>
                  <a:cubicBezTo>
                    <a:pt x="1547" y="98"/>
                    <a:pt x="1545" y="94"/>
                    <a:pt x="1543" y="91"/>
                  </a:cubicBezTo>
                  <a:cubicBezTo>
                    <a:pt x="1544" y="87"/>
                    <a:pt x="1546" y="83"/>
                    <a:pt x="1548" y="80"/>
                  </a:cubicBezTo>
                  <a:cubicBezTo>
                    <a:pt x="1554" y="89"/>
                    <a:pt x="1558" y="99"/>
                    <a:pt x="1560" y="109"/>
                  </a:cubicBezTo>
                  <a:cubicBezTo>
                    <a:pt x="1559" y="112"/>
                    <a:pt x="1557" y="116"/>
                    <a:pt x="1556" y="119"/>
                  </a:cubicBezTo>
                  <a:cubicBezTo>
                    <a:pt x="1554" y="114"/>
                    <a:pt x="1552" y="108"/>
                    <a:pt x="1549" y="103"/>
                  </a:cubicBezTo>
                  <a:close/>
                  <a:moveTo>
                    <a:pt x="1557" y="123"/>
                  </a:moveTo>
                  <a:cubicBezTo>
                    <a:pt x="1558" y="118"/>
                    <a:pt x="1559" y="114"/>
                    <a:pt x="1560" y="110"/>
                  </a:cubicBezTo>
                  <a:cubicBezTo>
                    <a:pt x="1561" y="115"/>
                    <a:pt x="1562" y="120"/>
                    <a:pt x="1563" y="125"/>
                  </a:cubicBezTo>
                  <a:cubicBezTo>
                    <a:pt x="1562" y="128"/>
                    <a:pt x="1561" y="130"/>
                    <a:pt x="1560" y="133"/>
                  </a:cubicBezTo>
                  <a:cubicBezTo>
                    <a:pt x="1559" y="129"/>
                    <a:pt x="1558" y="126"/>
                    <a:pt x="1557" y="123"/>
                  </a:cubicBezTo>
                  <a:close/>
                  <a:moveTo>
                    <a:pt x="1564" y="150"/>
                  </a:moveTo>
                  <a:cubicBezTo>
                    <a:pt x="1564" y="147"/>
                    <a:pt x="1563" y="144"/>
                    <a:pt x="1562" y="140"/>
                  </a:cubicBezTo>
                  <a:cubicBezTo>
                    <a:pt x="1563" y="137"/>
                    <a:pt x="1563" y="135"/>
                    <a:pt x="1563" y="132"/>
                  </a:cubicBezTo>
                  <a:cubicBezTo>
                    <a:pt x="1564" y="137"/>
                    <a:pt x="1564" y="143"/>
                    <a:pt x="1564" y="149"/>
                  </a:cubicBezTo>
                  <a:cubicBezTo>
                    <a:pt x="1564" y="150"/>
                    <a:pt x="1564" y="150"/>
                    <a:pt x="1564" y="150"/>
                  </a:cubicBezTo>
                  <a:close/>
                  <a:moveTo>
                    <a:pt x="1593" y="152"/>
                  </a:moveTo>
                  <a:cubicBezTo>
                    <a:pt x="1593" y="148"/>
                    <a:pt x="1593" y="145"/>
                    <a:pt x="1592" y="141"/>
                  </a:cubicBezTo>
                  <a:cubicBezTo>
                    <a:pt x="1592" y="136"/>
                    <a:pt x="1593" y="131"/>
                    <a:pt x="1593" y="125"/>
                  </a:cubicBezTo>
                  <a:cubicBezTo>
                    <a:pt x="1593" y="134"/>
                    <a:pt x="1593" y="142"/>
                    <a:pt x="1593" y="151"/>
                  </a:cubicBezTo>
                  <a:cubicBezTo>
                    <a:pt x="1593" y="151"/>
                    <a:pt x="1593" y="151"/>
                    <a:pt x="1593" y="152"/>
                  </a:cubicBezTo>
                  <a:close/>
                  <a:moveTo>
                    <a:pt x="1659" y="128"/>
                  </a:moveTo>
                  <a:cubicBezTo>
                    <a:pt x="1659" y="132"/>
                    <a:pt x="1658" y="136"/>
                    <a:pt x="1657" y="140"/>
                  </a:cubicBezTo>
                  <a:cubicBezTo>
                    <a:pt x="1657" y="136"/>
                    <a:pt x="1656" y="133"/>
                    <a:pt x="1655" y="129"/>
                  </a:cubicBezTo>
                  <a:cubicBezTo>
                    <a:pt x="1655" y="126"/>
                    <a:pt x="1655" y="122"/>
                    <a:pt x="1655" y="119"/>
                  </a:cubicBezTo>
                  <a:cubicBezTo>
                    <a:pt x="1655" y="112"/>
                    <a:pt x="1656" y="104"/>
                    <a:pt x="1657" y="97"/>
                  </a:cubicBezTo>
                  <a:cubicBezTo>
                    <a:pt x="1658" y="102"/>
                    <a:pt x="1659" y="107"/>
                    <a:pt x="1659" y="111"/>
                  </a:cubicBezTo>
                  <a:cubicBezTo>
                    <a:pt x="1659" y="122"/>
                    <a:pt x="1659" y="122"/>
                    <a:pt x="1659" y="122"/>
                  </a:cubicBezTo>
                  <a:cubicBezTo>
                    <a:pt x="1659" y="124"/>
                    <a:pt x="1659" y="126"/>
                    <a:pt x="1659" y="128"/>
                  </a:cubicBezTo>
                  <a:close/>
                  <a:moveTo>
                    <a:pt x="1667" y="151"/>
                  </a:moveTo>
                  <a:cubicBezTo>
                    <a:pt x="1667" y="152"/>
                    <a:pt x="1667" y="152"/>
                    <a:pt x="1667" y="152"/>
                  </a:cubicBezTo>
                  <a:cubicBezTo>
                    <a:pt x="1667" y="152"/>
                    <a:pt x="1667" y="152"/>
                    <a:pt x="1667" y="152"/>
                  </a:cubicBezTo>
                  <a:cubicBezTo>
                    <a:pt x="1667" y="136"/>
                    <a:pt x="1667" y="123"/>
                    <a:pt x="1666" y="109"/>
                  </a:cubicBezTo>
                  <a:cubicBezTo>
                    <a:pt x="1666" y="104"/>
                    <a:pt x="1667" y="99"/>
                    <a:pt x="1668" y="93"/>
                  </a:cubicBezTo>
                  <a:cubicBezTo>
                    <a:pt x="1669" y="99"/>
                    <a:pt x="1669" y="105"/>
                    <a:pt x="1669" y="110"/>
                  </a:cubicBezTo>
                  <a:cubicBezTo>
                    <a:pt x="1669" y="124"/>
                    <a:pt x="1667" y="138"/>
                    <a:pt x="1667" y="151"/>
                  </a:cubicBezTo>
                  <a:close/>
                  <a:moveTo>
                    <a:pt x="1694" y="110"/>
                  </a:moveTo>
                  <a:cubicBezTo>
                    <a:pt x="1694" y="109"/>
                    <a:pt x="1694" y="107"/>
                    <a:pt x="1694" y="106"/>
                  </a:cubicBezTo>
                  <a:cubicBezTo>
                    <a:pt x="1694" y="110"/>
                    <a:pt x="1695" y="113"/>
                    <a:pt x="1695" y="116"/>
                  </a:cubicBezTo>
                  <a:cubicBezTo>
                    <a:pt x="1694" y="114"/>
                    <a:pt x="1694" y="112"/>
                    <a:pt x="1694" y="110"/>
                  </a:cubicBezTo>
                  <a:close/>
                  <a:moveTo>
                    <a:pt x="1720" y="120"/>
                  </a:moveTo>
                  <a:cubicBezTo>
                    <a:pt x="1718" y="114"/>
                    <a:pt x="1717" y="109"/>
                    <a:pt x="1717" y="104"/>
                  </a:cubicBezTo>
                  <a:cubicBezTo>
                    <a:pt x="1717" y="102"/>
                    <a:pt x="1717" y="98"/>
                    <a:pt x="1719" y="93"/>
                  </a:cubicBezTo>
                  <a:cubicBezTo>
                    <a:pt x="1720" y="100"/>
                    <a:pt x="1720" y="107"/>
                    <a:pt x="1720" y="112"/>
                  </a:cubicBezTo>
                  <a:cubicBezTo>
                    <a:pt x="1720" y="115"/>
                    <a:pt x="1720" y="117"/>
                    <a:pt x="1720" y="120"/>
                  </a:cubicBezTo>
                  <a:close/>
                  <a:moveTo>
                    <a:pt x="1730" y="145"/>
                  </a:moveTo>
                  <a:cubicBezTo>
                    <a:pt x="1730" y="145"/>
                    <a:pt x="1730" y="145"/>
                    <a:pt x="1730" y="144"/>
                  </a:cubicBezTo>
                  <a:cubicBezTo>
                    <a:pt x="1730" y="139"/>
                    <a:pt x="1730" y="134"/>
                    <a:pt x="1730" y="129"/>
                  </a:cubicBezTo>
                  <a:cubicBezTo>
                    <a:pt x="1731" y="132"/>
                    <a:pt x="1731" y="135"/>
                    <a:pt x="1731" y="137"/>
                  </a:cubicBezTo>
                  <a:cubicBezTo>
                    <a:pt x="1731" y="140"/>
                    <a:pt x="1730" y="142"/>
                    <a:pt x="1730" y="145"/>
                  </a:cubicBezTo>
                  <a:close/>
                  <a:moveTo>
                    <a:pt x="1741" y="145"/>
                  </a:moveTo>
                  <a:cubicBezTo>
                    <a:pt x="1741" y="144"/>
                    <a:pt x="1740" y="143"/>
                    <a:pt x="1740" y="143"/>
                  </a:cubicBezTo>
                  <a:cubicBezTo>
                    <a:pt x="1740" y="142"/>
                    <a:pt x="1740" y="141"/>
                    <a:pt x="1740" y="140"/>
                  </a:cubicBezTo>
                  <a:cubicBezTo>
                    <a:pt x="1741" y="141"/>
                    <a:pt x="1741" y="142"/>
                    <a:pt x="1741" y="143"/>
                  </a:cubicBezTo>
                  <a:cubicBezTo>
                    <a:pt x="1741" y="143"/>
                    <a:pt x="1741" y="144"/>
                    <a:pt x="1741" y="145"/>
                  </a:cubicBezTo>
                  <a:close/>
                  <a:moveTo>
                    <a:pt x="1742" y="138"/>
                  </a:moveTo>
                  <a:cubicBezTo>
                    <a:pt x="1742" y="136"/>
                    <a:pt x="1741" y="135"/>
                    <a:pt x="1741" y="133"/>
                  </a:cubicBezTo>
                  <a:cubicBezTo>
                    <a:pt x="1741" y="129"/>
                    <a:pt x="1741" y="124"/>
                    <a:pt x="1741" y="119"/>
                  </a:cubicBezTo>
                  <a:cubicBezTo>
                    <a:pt x="1742" y="124"/>
                    <a:pt x="1743" y="129"/>
                    <a:pt x="1744" y="134"/>
                  </a:cubicBezTo>
                  <a:cubicBezTo>
                    <a:pt x="1743" y="135"/>
                    <a:pt x="1743" y="137"/>
                    <a:pt x="1742" y="138"/>
                  </a:cubicBezTo>
                  <a:close/>
                  <a:moveTo>
                    <a:pt x="1747" y="154"/>
                  </a:moveTo>
                  <a:cubicBezTo>
                    <a:pt x="1747" y="153"/>
                    <a:pt x="1747" y="152"/>
                    <a:pt x="1747" y="151"/>
                  </a:cubicBezTo>
                  <a:cubicBezTo>
                    <a:pt x="1747" y="151"/>
                    <a:pt x="1747" y="150"/>
                    <a:pt x="1747" y="150"/>
                  </a:cubicBezTo>
                  <a:cubicBezTo>
                    <a:pt x="1747" y="151"/>
                    <a:pt x="1747" y="152"/>
                    <a:pt x="1747" y="154"/>
                  </a:cubicBezTo>
                  <a:cubicBezTo>
                    <a:pt x="1747" y="154"/>
                    <a:pt x="1747" y="154"/>
                    <a:pt x="1747" y="154"/>
                  </a:cubicBezTo>
                  <a:close/>
                  <a:moveTo>
                    <a:pt x="1753" y="139"/>
                  </a:moveTo>
                  <a:cubicBezTo>
                    <a:pt x="1752" y="136"/>
                    <a:pt x="1751" y="134"/>
                    <a:pt x="1751" y="132"/>
                  </a:cubicBezTo>
                  <a:cubicBezTo>
                    <a:pt x="1751" y="129"/>
                    <a:pt x="1752" y="127"/>
                    <a:pt x="1753" y="125"/>
                  </a:cubicBezTo>
                  <a:cubicBezTo>
                    <a:pt x="1753" y="128"/>
                    <a:pt x="1754" y="131"/>
                    <a:pt x="1755" y="134"/>
                  </a:cubicBezTo>
                  <a:cubicBezTo>
                    <a:pt x="1754" y="136"/>
                    <a:pt x="1754" y="137"/>
                    <a:pt x="1753" y="139"/>
                  </a:cubicBezTo>
                  <a:close/>
                  <a:moveTo>
                    <a:pt x="1773" y="114"/>
                  </a:moveTo>
                  <a:cubicBezTo>
                    <a:pt x="1772" y="108"/>
                    <a:pt x="1771" y="101"/>
                    <a:pt x="1771" y="95"/>
                  </a:cubicBezTo>
                  <a:cubicBezTo>
                    <a:pt x="1771" y="88"/>
                    <a:pt x="1772" y="81"/>
                    <a:pt x="1773" y="75"/>
                  </a:cubicBezTo>
                  <a:cubicBezTo>
                    <a:pt x="1775" y="81"/>
                    <a:pt x="1775" y="88"/>
                    <a:pt x="1775" y="95"/>
                  </a:cubicBezTo>
                  <a:cubicBezTo>
                    <a:pt x="1775" y="101"/>
                    <a:pt x="1774" y="108"/>
                    <a:pt x="1773" y="114"/>
                  </a:cubicBezTo>
                  <a:close/>
                  <a:moveTo>
                    <a:pt x="1793" y="139"/>
                  </a:moveTo>
                  <a:cubicBezTo>
                    <a:pt x="1793" y="137"/>
                    <a:pt x="1792" y="136"/>
                    <a:pt x="1792" y="134"/>
                  </a:cubicBezTo>
                  <a:cubicBezTo>
                    <a:pt x="1792" y="131"/>
                    <a:pt x="1793" y="128"/>
                    <a:pt x="1794" y="125"/>
                  </a:cubicBezTo>
                  <a:cubicBezTo>
                    <a:pt x="1794" y="127"/>
                    <a:pt x="1795" y="129"/>
                    <a:pt x="1796" y="132"/>
                  </a:cubicBezTo>
                  <a:cubicBezTo>
                    <a:pt x="1795" y="134"/>
                    <a:pt x="1794" y="136"/>
                    <a:pt x="1793" y="139"/>
                  </a:cubicBezTo>
                  <a:close/>
                  <a:moveTo>
                    <a:pt x="1799" y="154"/>
                  </a:moveTo>
                  <a:cubicBezTo>
                    <a:pt x="1799" y="154"/>
                    <a:pt x="1799" y="154"/>
                    <a:pt x="1799" y="154"/>
                  </a:cubicBezTo>
                  <a:cubicBezTo>
                    <a:pt x="1799" y="152"/>
                    <a:pt x="1799" y="151"/>
                    <a:pt x="1800" y="150"/>
                  </a:cubicBezTo>
                  <a:cubicBezTo>
                    <a:pt x="1800" y="150"/>
                    <a:pt x="1800" y="151"/>
                    <a:pt x="1800" y="151"/>
                  </a:cubicBezTo>
                  <a:cubicBezTo>
                    <a:pt x="1799" y="152"/>
                    <a:pt x="1799" y="153"/>
                    <a:pt x="1799" y="154"/>
                  </a:cubicBezTo>
                  <a:close/>
                  <a:moveTo>
                    <a:pt x="1805" y="119"/>
                  </a:moveTo>
                  <a:cubicBezTo>
                    <a:pt x="1805" y="120"/>
                    <a:pt x="1805" y="120"/>
                    <a:pt x="1805" y="120"/>
                  </a:cubicBezTo>
                  <a:cubicBezTo>
                    <a:pt x="1805" y="120"/>
                    <a:pt x="1805" y="120"/>
                    <a:pt x="1805" y="120"/>
                  </a:cubicBezTo>
                  <a:cubicBezTo>
                    <a:pt x="1805" y="120"/>
                    <a:pt x="1805" y="120"/>
                    <a:pt x="1805" y="119"/>
                  </a:cubicBezTo>
                  <a:close/>
                  <a:moveTo>
                    <a:pt x="1804" y="138"/>
                  </a:moveTo>
                  <a:cubicBezTo>
                    <a:pt x="1804" y="137"/>
                    <a:pt x="1803" y="135"/>
                    <a:pt x="1803" y="134"/>
                  </a:cubicBezTo>
                  <a:cubicBezTo>
                    <a:pt x="1803" y="134"/>
                    <a:pt x="1803" y="134"/>
                    <a:pt x="1803" y="133"/>
                  </a:cubicBezTo>
                  <a:cubicBezTo>
                    <a:pt x="1803" y="134"/>
                    <a:pt x="1804" y="135"/>
                    <a:pt x="1804" y="137"/>
                  </a:cubicBezTo>
                  <a:cubicBezTo>
                    <a:pt x="1804" y="137"/>
                    <a:pt x="1804" y="138"/>
                    <a:pt x="1804" y="138"/>
                  </a:cubicBezTo>
                  <a:close/>
                  <a:moveTo>
                    <a:pt x="1803" y="133"/>
                  </a:moveTo>
                  <a:cubicBezTo>
                    <a:pt x="1803" y="132"/>
                    <a:pt x="1803" y="131"/>
                    <a:pt x="1803" y="130"/>
                  </a:cubicBezTo>
                  <a:cubicBezTo>
                    <a:pt x="1804" y="131"/>
                    <a:pt x="1805" y="133"/>
                    <a:pt x="1805" y="134"/>
                  </a:cubicBezTo>
                  <a:cubicBezTo>
                    <a:pt x="1805" y="135"/>
                    <a:pt x="1805" y="135"/>
                    <a:pt x="1805" y="136"/>
                  </a:cubicBezTo>
                  <a:cubicBezTo>
                    <a:pt x="1804" y="134"/>
                    <a:pt x="1803" y="133"/>
                    <a:pt x="1803" y="133"/>
                  </a:cubicBezTo>
                  <a:close/>
                  <a:moveTo>
                    <a:pt x="1806" y="145"/>
                  </a:moveTo>
                  <a:cubicBezTo>
                    <a:pt x="1805" y="144"/>
                    <a:pt x="1805" y="143"/>
                    <a:pt x="1805" y="143"/>
                  </a:cubicBezTo>
                  <a:cubicBezTo>
                    <a:pt x="1805" y="142"/>
                    <a:pt x="1806" y="141"/>
                    <a:pt x="1806" y="140"/>
                  </a:cubicBezTo>
                  <a:cubicBezTo>
                    <a:pt x="1806" y="140"/>
                    <a:pt x="1806" y="140"/>
                    <a:pt x="1806" y="140"/>
                  </a:cubicBezTo>
                  <a:cubicBezTo>
                    <a:pt x="1806" y="141"/>
                    <a:pt x="1806" y="142"/>
                    <a:pt x="1806" y="143"/>
                  </a:cubicBezTo>
                  <a:cubicBezTo>
                    <a:pt x="1806" y="143"/>
                    <a:pt x="1806" y="144"/>
                    <a:pt x="1806" y="145"/>
                  </a:cubicBezTo>
                  <a:close/>
                  <a:moveTo>
                    <a:pt x="1816" y="134"/>
                  </a:moveTo>
                  <a:cubicBezTo>
                    <a:pt x="1816" y="134"/>
                    <a:pt x="1816" y="133"/>
                    <a:pt x="1816" y="133"/>
                  </a:cubicBezTo>
                  <a:cubicBezTo>
                    <a:pt x="1816" y="132"/>
                    <a:pt x="1816" y="130"/>
                    <a:pt x="1816" y="129"/>
                  </a:cubicBezTo>
                  <a:cubicBezTo>
                    <a:pt x="1816" y="130"/>
                    <a:pt x="1816" y="132"/>
                    <a:pt x="1816" y="134"/>
                  </a:cubicBezTo>
                  <a:close/>
                  <a:moveTo>
                    <a:pt x="1826" y="120"/>
                  </a:moveTo>
                  <a:cubicBezTo>
                    <a:pt x="1826" y="117"/>
                    <a:pt x="1826" y="115"/>
                    <a:pt x="1826" y="112"/>
                  </a:cubicBezTo>
                  <a:cubicBezTo>
                    <a:pt x="1826" y="111"/>
                    <a:pt x="1826" y="111"/>
                    <a:pt x="1826" y="110"/>
                  </a:cubicBezTo>
                  <a:cubicBezTo>
                    <a:pt x="1826" y="113"/>
                    <a:pt x="1826" y="116"/>
                    <a:pt x="1827" y="119"/>
                  </a:cubicBezTo>
                  <a:cubicBezTo>
                    <a:pt x="1827" y="119"/>
                    <a:pt x="1826" y="120"/>
                    <a:pt x="1826" y="120"/>
                  </a:cubicBezTo>
                  <a:close/>
                  <a:moveTo>
                    <a:pt x="1828" y="115"/>
                  </a:moveTo>
                  <a:cubicBezTo>
                    <a:pt x="1827" y="112"/>
                    <a:pt x="1827" y="108"/>
                    <a:pt x="1826" y="104"/>
                  </a:cubicBezTo>
                  <a:cubicBezTo>
                    <a:pt x="1827" y="101"/>
                    <a:pt x="1827" y="97"/>
                    <a:pt x="1828" y="93"/>
                  </a:cubicBezTo>
                  <a:cubicBezTo>
                    <a:pt x="1829" y="98"/>
                    <a:pt x="1829" y="102"/>
                    <a:pt x="1829" y="104"/>
                  </a:cubicBezTo>
                  <a:cubicBezTo>
                    <a:pt x="1829" y="108"/>
                    <a:pt x="1829" y="111"/>
                    <a:pt x="1828" y="115"/>
                  </a:cubicBezTo>
                  <a:close/>
                  <a:moveTo>
                    <a:pt x="1833" y="102"/>
                  </a:moveTo>
                  <a:cubicBezTo>
                    <a:pt x="1833" y="102"/>
                    <a:pt x="1833" y="102"/>
                    <a:pt x="1832" y="103"/>
                  </a:cubicBezTo>
                  <a:cubicBezTo>
                    <a:pt x="1832" y="99"/>
                    <a:pt x="1831" y="94"/>
                    <a:pt x="1828" y="90"/>
                  </a:cubicBezTo>
                  <a:cubicBezTo>
                    <a:pt x="1830" y="84"/>
                    <a:pt x="1832" y="78"/>
                    <a:pt x="1834" y="73"/>
                  </a:cubicBezTo>
                  <a:cubicBezTo>
                    <a:pt x="1833" y="83"/>
                    <a:pt x="1833" y="93"/>
                    <a:pt x="1833" y="102"/>
                  </a:cubicBezTo>
                  <a:close/>
                  <a:moveTo>
                    <a:pt x="1839" y="111"/>
                  </a:moveTo>
                  <a:cubicBezTo>
                    <a:pt x="1839" y="111"/>
                    <a:pt x="1839" y="111"/>
                    <a:pt x="1839" y="111"/>
                  </a:cubicBezTo>
                  <a:cubicBezTo>
                    <a:pt x="1839" y="114"/>
                    <a:pt x="1838" y="116"/>
                    <a:pt x="1838" y="119"/>
                  </a:cubicBezTo>
                  <a:cubicBezTo>
                    <a:pt x="1837" y="114"/>
                    <a:pt x="1837" y="108"/>
                    <a:pt x="1837" y="103"/>
                  </a:cubicBezTo>
                  <a:cubicBezTo>
                    <a:pt x="1837" y="97"/>
                    <a:pt x="1837" y="91"/>
                    <a:pt x="1839" y="85"/>
                  </a:cubicBezTo>
                  <a:cubicBezTo>
                    <a:pt x="1838" y="87"/>
                    <a:pt x="1837" y="89"/>
                    <a:pt x="1836" y="92"/>
                  </a:cubicBezTo>
                  <a:cubicBezTo>
                    <a:pt x="1836" y="87"/>
                    <a:pt x="1836" y="82"/>
                    <a:pt x="1837" y="77"/>
                  </a:cubicBezTo>
                  <a:cubicBezTo>
                    <a:pt x="1839" y="83"/>
                    <a:pt x="1840" y="90"/>
                    <a:pt x="1840" y="96"/>
                  </a:cubicBezTo>
                  <a:cubicBezTo>
                    <a:pt x="1840" y="101"/>
                    <a:pt x="1840" y="106"/>
                    <a:pt x="1839" y="111"/>
                  </a:cubicBezTo>
                  <a:close/>
                  <a:moveTo>
                    <a:pt x="1845" y="127"/>
                  </a:moveTo>
                  <a:cubicBezTo>
                    <a:pt x="1844" y="132"/>
                    <a:pt x="1844" y="134"/>
                    <a:pt x="1844" y="134"/>
                  </a:cubicBezTo>
                  <a:cubicBezTo>
                    <a:pt x="1844" y="129"/>
                    <a:pt x="1845" y="125"/>
                    <a:pt x="1845" y="120"/>
                  </a:cubicBezTo>
                  <a:cubicBezTo>
                    <a:pt x="1845" y="123"/>
                    <a:pt x="1845" y="125"/>
                    <a:pt x="1845" y="127"/>
                  </a:cubicBezTo>
                  <a:close/>
                  <a:moveTo>
                    <a:pt x="1877" y="92"/>
                  </a:moveTo>
                  <a:cubicBezTo>
                    <a:pt x="1877" y="91"/>
                    <a:pt x="1877" y="90"/>
                    <a:pt x="1877" y="89"/>
                  </a:cubicBezTo>
                  <a:cubicBezTo>
                    <a:pt x="1877" y="89"/>
                    <a:pt x="1877" y="90"/>
                    <a:pt x="1877" y="91"/>
                  </a:cubicBezTo>
                  <a:cubicBezTo>
                    <a:pt x="1877" y="91"/>
                    <a:pt x="1877" y="92"/>
                    <a:pt x="1877" y="92"/>
                  </a:cubicBezTo>
                  <a:close/>
                  <a:moveTo>
                    <a:pt x="1880" y="130"/>
                  </a:moveTo>
                  <a:cubicBezTo>
                    <a:pt x="1879" y="132"/>
                    <a:pt x="1879" y="134"/>
                    <a:pt x="1879" y="136"/>
                  </a:cubicBezTo>
                  <a:cubicBezTo>
                    <a:pt x="1878" y="127"/>
                    <a:pt x="1877" y="119"/>
                    <a:pt x="1877" y="110"/>
                  </a:cubicBezTo>
                  <a:cubicBezTo>
                    <a:pt x="1877" y="105"/>
                    <a:pt x="1877" y="99"/>
                    <a:pt x="1878" y="93"/>
                  </a:cubicBezTo>
                  <a:cubicBezTo>
                    <a:pt x="1879" y="99"/>
                    <a:pt x="1880" y="104"/>
                    <a:pt x="1881" y="109"/>
                  </a:cubicBezTo>
                  <a:cubicBezTo>
                    <a:pt x="1880" y="116"/>
                    <a:pt x="1880" y="123"/>
                    <a:pt x="1880" y="130"/>
                  </a:cubicBezTo>
                  <a:close/>
                  <a:moveTo>
                    <a:pt x="1889" y="140"/>
                  </a:moveTo>
                  <a:cubicBezTo>
                    <a:pt x="1889" y="140"/>
                    <a:pt x="1889" y="139"/>
                    <a:pt x="1889" y="139"/>
                  </a:cubicBezTo>
                  <a:cubicBezTo>
                    <a:pt x="1890" y="100"/>
                    <a:pt x="1890" y="100"/>
                    <a:pt x="1890" y="100"/>
                  </a:cubicBezTo>
                  <a:cubicBezTo>
                    <a:pt x="1890" y="106"/>
                    <a:pt x="1891" y="113"/>
                    <a:pt x="1891" y="119"/>
                  </a:cubicBezTo>
                  <a:cubicBezTo>
                    <a:pt x="1891" y="122"/>
                    <a:pt x="1891" y="126"/>
                    <a:pt x="1891" y="129"/>
                  </a:cubicBezTo>
                  <a:cubicBezTo>
                    <a:pt x="1890" y="133"/>
                    <a:pt x="1890" y="136"/>
                    <a:pt x="1889" y="140"/>
                  </a:cubicBezTo>
                  <a:close/>
                  <a:moveTo>
                    <a:pt x="1910" y="105"/>
                  </a:moveTo>
                  <a:cubicBezTo>
                    <a:pt x="1910" y="104"/>
                    <a:pt x="1910" y="102"/>
                    <a:pt x="1910" y="101"/>
                  </a:cubicBezTo>
                  <a:cubicBezTo>
                    <a:pt x="1910" y="102"/>
                    <a:pt x="1911" y="103"/>
                    <a:pt x="1911" y="103"/>
                  </a:cubicBezTo>
                  <a:cubicBezTo>
                    <a:pt x="1910" y="104"/>
                    <a:pt x="1910" y="105"/>
                    <a:pt x="1910" y="105"/>
                  </a:cubicBezTo>
                  <a:close/>
                  <a:moveTo>
                    <a:pt x="1933" y="101"/>
                  </a:moveTo>
                  <a:cubicBezTo>
                    <a:pt x="1932" y="101"/>
                    <a:pt x="1932" y="101"/>
                    <a:pt x="1932" y="100"/>
                  </a:cubicBezTo>
                  <a:cubicBezTo>
                    <a:pt x="1932" y="101"/>
                    <a:pt x="1932" y="101"/>
                    <a:pt x="1933" y="101"/>
                  </a:cubicBezTo>
                  <a:cubicBezTo>
                    <a:pt x="1932" y="111"/>
                    <a:pt x="1931" y="119"/>
                    <a:pt x="1930" y="126"/>
                  </a:cubicBezTo>
                  <a:cubicBezTo>
                    <a:pt x="1929" y="122"/>
                    <a:pt x="1929" y="118"/>
                    <a:pt x="1928" y="114"/>
                  </a:cubicBezTo>
                  <a:cubicBezTo>
                    <a:pt x="1928" y="109"/>
                    <a:pt x="1928" y="103"/>
                    <a:pt x="1928" y="98"/>
                  </a:cubicBezTo>
                  <a:cubicBezTo>
                    <a:pt x="1929" y="92"/>
                    <a:pt x="1931" y="87"/>
                    <a:pt x="1934" y="82"/>
                  </a:cubicBezTo>
                  <a:cubicBezTo>
                    <a:pt x="1933" y="89"/>
                    <a:pt x="1933" y="95"/>
                    <a:pt x="1933" y="101"/>
                  </a:cubicBezTo>
                  <a:close/>
                  <a:moveTo>
                    <a:pt x="1942" y="117"/>
                  </a:moveTo>
                  <a:cubicBezTo>
                    <a:pt x="1942" y="114"/>
                    <a:pt x="1942" y="110"/>
                    <a:pt x="1942" y="106"/>
                  </a:cubicBezTo>
                  <a:cubicBezTo>
                    <a:pt x="1942" y="99"/>
                    <a:pt x="1942" y="90"/>
                    <a:pt x="1945" y="83"/>
                  </a:cubicBezTo>
                  <a:cubicBezTo>
                    <a:pt x="1944" y="95"/>
                    <a:pt x="1943" y="107"/>
                    <a:pt x="1942" y="117"/>
                  </a:cubicBezTo>
                  <a:close/>
                  <a:moveTo>
                    <a:pt x="1948" y="108"/>
                  </a:moveTo>
                  <a:cubicBezTo>
                    <a:pt x="1948" y="106"/>
                    <a:pt x="1948" y="104"/>
                    <a:pt x="1949" y="102"/>
                  </a:cubicBezTo>
                  <a:cubicBezTo>
                    <a:pt x="1949" y="102"/>
                    <a:pt x="1949" y="102"/>
                    <a:pt x="1949" y="103"/>
                  </a:cubicBezTo>
                  <a:cubicBezTo>
                    <a:pt x="1949" y="104"/>
                    <a:pt x="1948" y="106"/>
                    <a:pt x="1948" y="108"/>
                  </a:cubicBezTo>
                  <a:close/>
                  <a:moveTo>
                    <a:pt x="1954" y="111"/>
                  </a:moveTo>
                  <a:cubicBezTo>
                    <a:pt x="1954" y="103"/>
                    <a:pt x="1957" y="95"/>
                    <a:pt x="1959" y="87"/>
                  </a:cubicBezTo>
                  <a:cubicBezTo>
                    <a:pt x="1958" y="95"/>
                    <a:pt x="1956" y="104"/>
                    <a:pt x="1954" y="113"/>
                  </a:cubicBezTo>
                  <a:cubicBezTo>
                    <a:pt x="1954" y="112"/>
                    <a:pt x="1954" y="112"/>
                    <a:pt x="1954" y="111"/>
                  </a:cubicBezTo>
                  <a:close/>
                  <a:moveTo>
                    <a:pt x="1978" y="110"/>
                  </a:moveTo>
                  <a:cubicBezTo>
                    <a:pt x="1978" y="109"/>
                    <a:pt x="1978" y="108"/>
                    <a:pt x="1978" y="107"/>
                  </a:cubicBezTo>
                  <a:cubicBezTo>
                    <a:pt x="1978" y="107"/>
                    <a:pt x="1978" y="108"/>
                    <a:pt x="1978" y="108"/>
                  </a:cubicBezTo>
                  <a:cubicBezTo>
                    <a:pt x="1978" y="109"/>
                    <a:pt x="1978" y="109"/>
                    <a:pt x="1978" y="110"/>
                  </a:cubicBezTo>
                  <a:close/>
                  <a:moveTo>
                    <a:pt x="1989" y="125"/>
                  </a:moveTo>
                  <a:cubicBezTo>
                    <a:pt x="1989" y="123"/>
                    <a:pt x="1989" y="122"/>
                    <a:pt x="1989" y="120"/>
                  </a:cubicBezTo>
                  <a:cubicBezTo>
                    <a:pt x="1989" y="121"/>
                    <a:pt x="1989" y="122"/>
                    <a:pt x="1989" y="123"/>
                  </a:cubicBezTo>
                  <a:cubicBezTo>
                    <a:pt x="1989" y="123"/>
                    <a:pt x="1989" y="124"/>
                    <a:pt x="1989" y="125"/>
                  </a:cubicBezTo>
                  <a:close/>
                  <a:moveTo>
                    <a:pt x="1992" y="115"/>
                  </a:moveTo>
                  <a:cubicBezTo>
                    <a:pt x="1991" y="117"/>
                    <a:pt x="1991" y="118"/>
                    <a:pt x="1990" y="119"/>
                  </a:cubicBezTo>
                  <a:cubicBezTo>
                    <a:pt x="1990" y="118"/>
                    <a:pt x="1989" y="116"/>
                    <a:pt x="1989" y="114"/>
                  </a:cubicBezTo>
                  <a:cubicBezTo>
                    <a:pt x="1989" y="110"/>
                    <a:pt x="1989" y="105"/>
                    <a:pt x="1989" y="100"/>
                  </a:cubicBezTo>
                  <a:cubicBezTo>
                    <a:pt x="1990" y="94"/>
                    <a:pt x="1993" y="89"/>
                    <a:pt x="1996" y="84"/>
                  </a:cubicBezTo>
                  <a:cubicBezTo>
                    <a:pt x="1995" y="93"/>
                    <a:pt x="1993" y="105"/>
                    <a:pt x="1992" y="115"/>
                  </a:cubicBezTo>
                  <a:close/>
                  <a:moveTo>
                    <a:pt x="1999" y="90"/>
                  </a:moveTo>
                  <a:cubicBezTo>
                    <a:pt x="1999" y="88"/>
                    <a:pt x="1998" y="84"/>
                    <a:pt x="1998" y="80"/>
                  </a:cubicBezTo>
                  <a:cubicBezTo>
                    <a:pt x="1998" y="80"/>
                    <a:pt x="1998" y="80"/>
                    <a:pt x="1998" y="80"/>
                  </a:cubicBezTo>
                  <a:cubicBezTo>
                    <a:pt x="1999" y="81"/>
                    <a:pt x="2000" y="83"/>
                    <a:pt x="2000" y="84"/>
                  </a:cubicBezTo>
                  <a:cubicBezTo>
                    <a:pt x="2000" y="88"/>
                    <a:pt x="1999" y="90"/>
                    <a:pt x="1999" y="90"/>
                  </a:cubicBezTo>
                  <a:close/>
                  <a:moveTo>
                    <a:pt x="2001" y="83"/>
                  </a:moveTo>
                  <a:cubicBezTo>
                    <a:pt x="2000" y="81"/>
                    <a:pt x="1999" y="80"/>
                    <a:pt x="1998" y="79"/>
                  </a:cubicBezTo>
                  <a:cubicBezTo>
                    <a:pt x="1999" y="78"/>
                    <a:pt x="2000" y="76"/>
                    <a:pt x="2002" y="75"/>
                  </a:cubicBezTo>
                  <a:cubicBezTo>
                    <a:pt x="2001" y="78"/>
                    <a:pt x="2001" y="81"/>
                    <a:pt x="2001" y="83"/>
                  </a:cubicBezTo>
                  <a:close/>
                  <a:moveTo>
                    <a:pt x="2007" y="104"/>
                  </a:moveTo>
                  <a:cubicBezTo>
                    <a:pt x="2008" y="105"/>
                    <a:pt x="2008" y="107"/>
                    <a:pt x="2008" y="109"/>
                  </a:cubicBezTo>
                  <a:cubicBezTo>
                    <a:pt x="2008" y="111"/>
                    <a:pt x="2007" y="112"/>
                    <a:pt x="2007" y="114"/>
                  </a:cubicBezTo>
                  <a:cubicBezTo>
                    <a:pt x="2007" y="110"/>
                    <a:pt x="2007" y="107"/>
                    <a:pt x="2007" y="104"/>
                  </a:cubicBezTo>
                  <a:close/>
                  <a:moveTo>
                    <a:pt x="2003" y="91"/>
                  </a:moveTo>
                  <a:cubicBezTo>
                    <a:pt x="2003" y="91"/>
                    <a:pt x="2003" y="91"/>
                    <a:pt x="2003" y="91"/>
                  </a:cubicBezTo>
                  <a:cubicBezTo>
                    <a:pt x="2003" y="91"/>
                    <a:pt x="2003" y="91"/>
                    <a:pt x="2003" y="91"/>
                  </a:cubicBezTo>
                  <a:close/>
                  <a:moveTo>
                    <a:pt x="2003" y="124"/>
                  </a:moveTo>
                  <a:cubicBezTo>
                    <a:pt x="2004" y="114"/>
                    <a:pt x="2004" y="102"/>
                    <a:pt x="2003" y="91"/>
                  </a:cubicBezTo>
                  <a:cubicBezTo>
                    <a:pt x="2003" y="91"/>
                    <a:pt x="2003" y="91"/>
                    <a:pt x="2003" y="91"/>
                  </a:cubicBezTo>
                  <a:cubicBezTo>
                    <a:pt x="2005" y="94"/>
                    <a:pt x="2006" y="98"/>
                    <a:pt x="2007" y="101"/>
                  </a:cubicBezTo>
                  <a:cubicBezTo>
                    <a:pt x="2005" y="120"/>
                    <a:pt x="2005" y="120"/>
                    <a:pt x="2005" y="120"/>
                  </a:cubicBezTo>
                  <a:cubicBezTo>
                    <a:pt x="2004" y="121"/>
                    <a:pt x="2004" y="122"/>
                    <a:pt x="2003" y="124"/>
                  </a:cubicBezTo>
                  <a:close/>
                  <a:moveTo>
                    <a:pt x="2006" y="136"/>
                  </a:moveTo>
                  <a:cubicBezTo>
                    <a:pt x="2006" y="134"/>
                    <a:pt x="2006" y="133"/>
                    <a:pt x="2006" y="131"/>
                  </a:cubicBezTo>
                  <a:cubicBezTo>
                    <a:pt x="2007" y="126"/>
                    <a:pt x="2008" y="121"/>
                    <a:pt x="2009" y="116"/>
                  </a:cubicBezTo>
                  <a:cubicBezTo>
                    <a:pt x="2010" y="118"/>
                    <a:pt x="2010" y="121"/>
                    <a:pt x="2010" y="123"/>
                  </a:cubicBezTo>
                  <a:cubicBezTo>
                    <a:pt x="2010" y="124"/>
                    <a:pt x="2010" y="124"/>
                    <a:pt x="2010" y="124"/>
                  </a:cubicBezTo>
                  <a:cubicBezTo>
                    <a:pt x="2009" y="128"/>
                    <a:pt x="2007" y="132"/>
                    <a:pt x="2006" y="136"/>
                  </a:cubicBezTo>
                  <a:close/>
                  <a:moveTo>
                    <a:pt x="2010" y="141"/>
                  </a:moveTo>
                  <a:cubicBezTo>
                    <a:pt x="2010" y="141"/>
                    <a:pt x="2010" y="141"/>
                    <a:pt x="2010" y="141"/>
                  </a:cubicBezTo>
                  <a:cubicBezTo>
                    <a:pt x="2011" y="139"/>
                    <a:pt x="2011" y="137"/>
                    <a:pt x="2012" y="135"/>
                  </a:cubicBezTo>
                  <a:cubicBezTo>
                    <a:pt x="2012" y="135"/>
                    <a:pt x="2012" y="135"/>
                    <a:pt x="2012" y="135"/>
                  </a:cubicBezTo>
                  <a:cubicBezTo>
                    <a:pt x="2012" y="137"/>
                    <a:pt x="2011" y="139"/>
                    <a:pt x="2010" y="141"/>
                  </a:cubicBezTo>
                  <a:close/>
                  <a:moveTo>
                    <a:pt x="2017" y="119"/>
                  </a:moveTo>
                  <a:cubicBezTo>
                    <a:pt x="2016" y="119"/>
                    <a:pt x="2016" y="118"/>
                    <a:pt x="2016" y="118"/>
                  </a:cubicBezTo>
                  <a:cubicBezTo>
                    <a:pt x="2016" y="116"/>
                    <a:pt x="2017" y="115"/>
                    <a:pt x="2017" y="113"/>
                  </a:cubicBezTo>
                  <a:cubicBezTo>
                    <a:pt x="2017" y="112"/>
                    <a:pt x="2017" y="112"/>
                    <a:pt x="2017" y="111"/>
                  </a:cubicBezTo>
                  <a:cubicBezTo>
                    <a:pt x="2018" y="112"/>
                    <a:pt x="2018" y="113"/>
                    <a:pt x="2018" y="115"/>
                  </a:cubicBezTo>
                  <a:cubicBezTo>
                    <a:pt x="2018" y="116"/>
                    <a:pt x="2017" y="118"/>
                    <a:pt x="2017" y="119"/>
                  </a:cubicBezTo>
                  <a:close/>
                  <a:moveTo>
                    <a:pt x="2024" y="136"/>
                  </a:moveTo>
                  <a:cubicBezTo>
                    <a:pt x="2023" y="135"/>
                    <a:pt x="2023" y="134"/>
                    <a:pt x="2022" y="133"/>
                  </a:cubicBezTo>
                  <a:cubicBezTo>
                    <a:pt x="2022" y="132"/>
                    <a:pt x="2022" y="132"/>
                    <a:pt x="2022" y="131"/>
                  </a:cubicBezTo>
                  <a:cubicBezTo>
                    <a:pt x="2023" y="133"/>
                    <a:pt x="2023" y="134"/>
                    <a:pt x="2024" y="136"/>
                  </a:cubicBezTo>
                  <a:cubicBezTo>
                    <a:pt x="2024" y="136"/>
                    <a:pt x="2024" y="136"/>
                    <a:pt x="2024" y="136"/>
                  </a:cubicBezTo>
                  <a:close/>
                  <a:moveTo>
                    <a:pt x="2038" y="118"/>
                  </a:moveTo>
                  <a:cubicBezTo>
                    <a:pt x="2038" y="118"/>
                    <a:pt x="2038" y="117"/>
                    <a:pt x="2038" y="117"/>
                  </a:cubicBezTo>
                  <a:cubicBezTo>
                    <a:pt x="2038" y="117"/>
                    <a:pt x="2038" y="117"/>
                    <a:pt x="2038" y="117"/>
                  </a:cubicBezTo>
                  <a:cubicBezTo>
                    <a:pt x="2038" y="118"/>
                    <a:pt x="2038" y="118"/>
                    <a:pt x="2038" y="118"/>
                  </a:cubicBezTo>
                  <a:close/>
                  <a:moveTo>
                    <a:pt x="2044" y="105"/>
                  </a:moveTo>
                  <a:cubicBezTo>
                    <a:pt x="2043" y="106"/>
                    <a:pt x="2042" y="107"/>
                    <a:pt x="2042" y="109"/>
                  </a:cubicBezTo>
                  <a:cubicBezTo>
                    <a:pt x="2041" y="107"/>
                    <a:pt x="2041" y="106"/>
                    <a:pt x="2041" y="104"/>
                  </a:cubicBezTo>
                  <a:cubicBezTo>
                    <a:pt x="2042" y="101"/>
                    <a:pt x="2044" y="98"/>
                    <a:pt x="2045" y="94"/>
                  </a:cubicBezTo>
                  <a:cubicBezTo>
                    <a:pt x="2044" y="98"/>
                    <a:pt x="2044" y="101"/>
                    <a:pt x="2044" y="105"/>
                  </a:cubicBezTo>
                  <a:close/>
                  <a:moveTo>
                    <a:pt x="2049" y="138"/>
                  </a:moveTo>
                  <a:cubicBezTo>
                    <a:pt x="2049" y="137"/>
                    <a:pt x="2049" y="136"/>
                    <a:pt x="2048" y="135"/>
                  </a:cubicBezTo>
                  <a:cubicBezTo>
                    <a:pt x="2048" y="133"/>
                    <a:pt x="2048" y="131"/>
                    <a:pt x="2048" y="129"/>
                  </a:cubicBezTo>
                  <a:cubicBezTo>
                    <a:pt x="2049" y="131"/>
                    <a:pt x="2049" y="133"/>
                    <a:pt x="2050" y="134"/>
                  </a:cubicBezTo>
                  <a:cubicBezTo>
                    <a:pt x="2050" y="135"/>
                    <a:pt x="2050" y="137"/>
                    <a:pt x="2049" y="138"/>
                  </a:cubicBezTo>
                  <a:close/>
                  <a:moveTo>
                    <a:pt x="2051" y="123"/>
                  </a:moveTo>
                  <a:cubicBezTo>
                    <a:pt x="2050" y="121"/>
                    <a:pt x="2049" y="118"/>
                    <a:pt x="2049" y="116"/>
                  </a:cubicBezTo>
                  <a:cubicBezTo>
                    <a:pt x="2050" y="112"/>
                    <a:pt x="2051" y="107"/>
                    <a:pt x="2052" y="103"/>
                  </a:cubicBezTo>
                  <a:cubicBezTo>
                    <a:pt x="2052" y="110"/>
                    <a:pt x="2051" y="117"/>
                    <a:pt x="2051" y="123"/>
                  </a:cubicBezTo>
                  <a:close/>
                  <a:moveTo>
                    <a:pt x="2056" y="69"/>
                  </a:moveTo>
                  <a:cubicBezTo>
                    <a:pt x="2058" y="72"/>
                    <a:pt x="2060" y="75"/>
                    <a:pt x="2061" y="79"/>
                  </a:cubicBezTo>
                  <a:cubicBezTo>
                    <a:pt x="2061" y="79"/>
                    <a:pt x="2061" y="79"/>
                    <a:pt x="2061" y="79"/>
                  </a:cubicBezTo>
                  <a:cubicBezTo>
                    <a:pt x="2059" y="76"/>
                    <a:pt x="2058" y="72"/>
                    <a:pt x="2056" y="69"/>
                  </a:cubicBezTo>
                  <a:cubicBezTo>
                    <a:pt x="2056" y="69"/>
                    <a:pt x="2056" y="69"/>
                    <a:pt x="2056" y="69"/>
                  </a:cubicBezTo>
                  <a:close/>
                  <a:moveTo>
                    <a:pt x="2056" y="74"/>
                  </a:moveTo>
                  <a:cubicBezTo>
                    <a:pt x="2057" y="76"/>
                    <a:pt x="2058" y="79"/>
                    <a:pt x="2059" y="81"/>
                  </a:cubicBezTo>
                  <a:cubicBezTo>
                    <a:pt x="2058" y="82"/>
                    <a:pt x="2057" y="83"/>
                    <a:pt x="2056" y="85"/>
                  </a:cubicBezTo>
                  <a:cubicBezTo>
                    <a:pt x="2056" y="81"/>
                    <a:pt x="2056" y="77"/>
                    <a:pt x="2056" y="74"/>
                  </a:cubicBezTo>
                  <a:close/>
                  <a:moveTo>
                    <a:pt x="2057" y="120"/>
                  </a:moveTo>
                  <a:cubicBezTo>
                    <a:pt x="2057" y="115"/>
                    <a:pt x="2057" y="111"/>
                    <a:pt x="2057" y="106"/>
                  </a:cubicBezTo>
                  <a:cubicBezTo>
                    <a:pt x="2058" y="109"/>
                    <a:pt x="2058" y="112"/>
                    <a:pt x="2059" y="114"/>
                  </a:cubicBezTo>
                  <a:cubicBezTo>
                    <a:pt x="2058" y="116"/>
                    <a:pt x="2058" y="118"/>
                    <a:pt x="2057" y="120"/>
                  </a:cubicBezTo>
                  <a:close/>
                  <a:moveTo>
                    <a:pt x="2060" y="109"/>
                  </a:moveTo>
                  <a:cubicBezTo>
                    <a:pt x="2059" y="107"/>
                    <a:pt x="2058" y="104"/>
                    <a:pt x="2057" y="102"/>
                  </a:cubicBezTo>
                  <a:cubicBezTo>
                    <a:pt x="2057" y="99"/>
                    <a:pt x="2057" y="97"/>
                    <a:pt x="2057" y="94"/>
                  </a:cubicBezTo>
                  <a:cubicBezTo>
                    <a:pt x="2058" y="98"/>
                    <a:pt x="2059" y="102"/>
                    <a:pt x="2061" y="107"/>
                  </a:cubicBezTo>
                  <a:cubicBezTo>
                    <a:pt x="2061" y="108"/>
                    <a:pt x="2060" y="108"/>
                    <a:pt x="2060" y="109"/>
                  </a:cubicBezTo>
                  <a:close/>
                  <a:moveTo>
                    <a:pt x="2064" y="96"/>
                  </a:moveTo>
                  <a:cubicBezTo>
                    <a:pt x="2063" y="98"/>
                    <a:pt x="2062" y="101"/>
                    <a:pt x="2062" y="104"/>
                  </a:cubicBezTo>
                  <a:cubicBezTo>
                    <a:pt x="2060" y="100"/>
                    <a:pt x="2058" y="96"/>
                    <a:pt x="2057" y="92"/>
                  </a:cubicBezTo>
                  <a:cubicBezTo>
                    <a:pt x="2057" y="92"/>
                    <a:pt x="2057" y="92"/>
                    <a:pt x="2057" y="92"/>
                  </a:cubicBezTo>
                  <a:cubicBezTo>
                    <a:pt x="2058" y="89"/>
                    <a:pt x="2059" y="86"/>
                    <a:pt x="2061" y="84"/>
                  </a:cubicBezTo>
                  <a:cubicBezTo>
                    <a:pt x="2062" y="87"/>
                    <a:pt x="2063" y="90"/>
                    <a:pt x="2064" y="93"/>
                  </a:cubicBezTo>
                  <a:cubicBezTo>
                    <a:pt x="2064" y="94"/>
                    <a:pt x="2064" y="95"/>
                    <a:pt x="2064" y="96"/>
                  </a:cubicBezTo>
                  <a:close/>
                  <a:moveTo>
                    <a:pt x="2065" y="90"/>
                  </a:moveTo>
                  <a:cubicBezTo>
                    <a:pt x="2064" y="87"/>
                    <a:pt x="2063" y="84"/>
                    <a:pt x="2062" y="82"/>
                  </a:cubicBezTo>
                  <a:cubicBezTo>
                    <a:pt x="2062" y="81"/>
                    <a:pt x="2062" y="81"/>
                    <a:pt x="2062" y="81"/>
                  </a:cubicBezTo>
                  <a:cubicBezTo>
                    <a:pt x="2063" y="83"/>
                    <a:pt x="2064" y="86"/>
                    <a:pt x="2065" y="89"/>
                  </a:cubicBezTo>
                  <a:cubicBezTo>
                    <a:pt x="2065" y="89"/>
                    <a:pt x="2065" y="89"/>
                    <a:pt x="2065" y="90"/>
                  </a:cubicBezTo>
                  <a:close/>
                  <a:moveTo>
                    <a:pt x="2063" y="79"/>
                  </a:moveTo>
                  <a:cubicBezTo>
                    <a:pt x="2064" y="78"/>
                    <a:pt x="2065" y="77"/>
                    <a:pt x="2065" y="77"/>
                  </a:cubicBezTo>
                  <a:cubicBezTo>
                    <a:pt x="2066" y="78"/>
                    <a:pt x="2066" y="79"/>
                    <a:pt x="2067" y="80"/>
                  </a:cubicBezTo>
                  <a:cubicBezTo>
                    <a:pt x="2067" y="82"/>
                    <a:pt x="2066" y="84"/>
                    <a:pt x="2066" y="85"/>
                  </a:cubicBezTo>
                  <a:cubicBezTo>
                    <a:pt x="2065" y="83"/>
                    <a:pt x="2064" y="81"/>
                    <a:pt x="2063" y="79"/>
                  </a:cubicBezTo>
                  <a:close/>
                  <a:moveTo>
                    <a:pt x="2066" y="116"/>
                  </a:moveTo>
                  <a:cubicBezTo>
                    <a:pt x="2066" y="111"/>
                    <a:pt x="2067" y="106"/>
                    <a:pt x="2067" y="102"/>
                  </a:cubicBezTo>
                  <a:cubicBezTo>
                    <a:pt x="2068" y="105"/>
                    <a:pt x="2069" y="108"/>
                    <a:pt x="2070" y="111"/>
                  </a:cubicBezTo>
                  <a:cubicBezTo>
                    <a:pt x="2069" y="113"/>
                    <a:pt x="2068" y="116"/>
                    <a:pt x="2067" y="118"/>
                  </a:cubicBezTo>
                  <a:cubicBezTo>
                    <a:pt x="2067" y="117"/>
                    <a:pt x="2066" y="117"/>
                    <a:pt x="2066" y="116"/>
                  </a:cubicBezTo>
                  <a:close/>
                  <a:moveTo>
                    <a:pt x="2071" y="130"/>
                  </a:moveTo>
                  <a:cubicBezTo>
                    <a:pt x="2070" y="128"/>
                    <a:pt x="2070" y="127"/>
                    <a:pt x="2069" y="125"/>
                  </a:cubicBezTo>
                  <a:cubicBezTo>
                    <a:pt x="2070" y="123"/>
                    <a:pt x="2070" y="122"/>
                    <a:pt x="2071" y="120"/>
                  </a:cubicBezTo>
                  <a:cubicBezTo>
                    <a:pt x="2071" y="122"/>
                    <a:pt x="2071" y="124"/>
                    <a:pt x="2071" y="127"/>
                  </a:cubicBezTo>
                  <a:cubicBezTo>
                    <a:pt x="2071" y="128"/>
                    <a:pt x="2071" y="129"/>
                    <a:pt x="2071" y="130"/>
                  </a:cubicBezTo>
                  <a:close/>
                  <a:moveTo>
                    <a:pt x="2073" y="105"/>
                  </a:moveTo>
                  <a:cubicBezTo>
                    <a:pt x="2071" y="100"/>
                    <a:pt x="2070" y="95"/>
                    <a:pt x="2068" y="91"/>
                  </a:cubicBezTo>
                  <a:cubicBezTo>
                    <a:pt x="2068" y="89"/>
                    <a:pt x="2068" y="87"/>
                    <a:pt x="2069" y="85"/>
                  </a:cubicBezTo>
                  <a:cubicBezTo>
                    <a:pt x="2071" y="91"/>
                    <a:pt x="2072" y="97"/>
                    <a:pt x="2074" y="103"/>
                  </a:cubicBezTo>
                  <a:cubicBezTo>
                    <a:pt x="2073" y="104"/>
                    <a:pt x="2073" y="105"/>
                    <a:pt x="2073" y="105"/>
                  </a:cubicBezTo>
                  <a:close/>
                  <a:moveTo>
                    <a:pt x="2074" y="111"/>
                  </a:moveTo>
                  <a:cubicBezTo>
                    <a:pt x="2074" y="110"/>
                    <a:pt x="2074" y="110"/>
                    <a:pt x="2074" y="109"/>
                  </a:cubicBezTo>
                  <a:cubicBezTo>
                    <a:pt x="2074" y="109"/>
                    <a:pt x="2074" y="108"/>
                    <a:pt x="2075" y="107"/>
                  </a:cubicBezTo>
                  <a:cubicBezTo>
                    <a:pt x="2075" y="108"/>
                    <a:pt x="2075" y="109"/>
                    <a:pt x="2075" y="109"/>
                  </a:cubicBezTo>
                  <a:cubicBezTo>
                    <a:pt x="2075" y="110"/>
                    <a:pt x="2075" y="110"/>
                    <a:pt x="2074" y="111"/>
                  </a:cubicBezTo>
                  <a:close/>
                  <a:moveTo>
                    <a:pt x="2085" y="94"/>
                  </a:moveTo>
                  <a:cubicBezTo>
                    <a:pt x="2085" y="95"/>
                    <a:pt x="2085" y="95"/>
                    <a:pt x="2086" y="96"/>
                  </a:cubicBezTo>
                  <a:cubicBezTo>
                    <a:pt x="2085" y="97"/>
                    <a:pt x="2085" y="97"/>
                    <a:pt x="2085" y="98"/>
                  </a:cubicBezTo>
                  <a:cubicBezTo>
                    <a:pt x="2085" y="96"/>
                    <a:pt x="2085" y="95"/>
                    <a:pt x="2085" y="94"/>
                  </a:cubicBezTo>
                  <a:close/>
                  <a:moveTo>
                    <a:pt x="2087" y="109"/>
                  </a:moveTo>
                  <a:cubicBezTo>
                    <a:pt x="2086" y="106"/>
                    <a:pt x="2086" y="104"/>
                    <a:pt x="2085" y="102"/>
                  </a:cubicBezTo>
                  <a:cubicBezTo>
                    <a:pt x="2085" y="101"/>
                    <a:pt x="2085" y="99"/>
                    <a:pt x="2085" y="98"/>
                  </a:cubicBezTo>
                  <a:cubicBezTo>
                    <a:pt x="2085" y="98"/>
                    <a:pt x="2086" y="97"/>
                    <a:pt x="2086" y="97"/>
                  </a:cubicBezTo>
                  <a:cubicBezTo>
                    <a:pt x="2086" y="98"/>
                    <a:pt x="2087" y="100"/>
                    <a:pt x="2087" y="102"/>
                  </a:cubicBezTo>
                  <a:cubicBezTo>
                    <a:pt x="2087" y="104"/>
                    <a:pt x="2087" y="107"/>
                    <a:pt x="2087" y="109"/>
                  </a:cubicBezTo>
                  <a:close/>
                  <a:moveTo>
                    <a:pt x="2089" y="84"/>
                  </a:moveTo>
                  <a:cubicBezTo>
                    <a:pt x="2089" y="89"/>
                    <a:pt x="2088" y="94"/>
                    <a:pt x="2088" y="98"/>
                  </a:cubicBezTo>
                  <a:cubicBezTo>
                    <a:pt x="2087" y="97"/>
                    <a:pt x="2087" y="96"/>
                    <a:pt x="2086" y="95"/>
                  </a:cubicBezTo>
                  <a:cubicBezTo>
                    <a:pt x="2087" y="94"/>
                    <a:pt x="2088" y="92"/>
                    <a:pt x="2088" y="91"/>
                  </a:cubicBezTo>
                  <a:cubicBezTo>
                    <a:pt x="2088" y="92"/>
                    <a:pt x="2087" y="94"/>
                    <a:pt x="2086" y="95"/>
                  </a:cubicBezTo>
                  <a:cubicBezTo>
                    <a:pt x="2086" y="94"/>
                    <a:pt x="2085" y="93"/>
                    <a:pt x="2085" y="92"/>
                  </a:cubicBezTo>
                  <a:cubicBezTo>
                    <a:pt x="2085" y="90"/>
                    <a:pt x="2085" y="88"/>
                    <a:pt x="2085" y="85"/>
                  </a:cubicBezTo>
                  <a:cubicBezTo>
                    <a:pt x="2085" y="85"/>
                    <a:pt x="2085" y="85"/>
                    <a:pt x="2085" y="85"/>
                  </a:cubicBezTo>
                  <a:cubicBezTo>
                    <a:pt x="2085" y="85"/>
                    <a:pt x="2085" y="85"/>
                    <a:pt x="2085" y="85"/>
                  </a:cubicBezTo>
                  <a:cubicBezTo>
                    <a:pt x="2084" y="75"/>
                    <a:pt x="2084" y="65"/>
                    <a:pt x="2084" y="56"/>
                  </a:cubicBezTo>
                  <a:cubicBezTo>
                    <a:pt x="2087" y="58"/>
                    <a:pt x="2089" y="61"/>
                    <a:pt x="2092" y="63"/>
                  </a:cubicBezTo>
                  <a:cubicBezTo>
                    <a:pt x="2091" y="69"/>
                    <a:pt x="2090" y="76"/>
                    <a:pt x="2089" y="84"/>
                  </a:cubicBezTo>
                  <a:cubicBezTo>
                    <a:pt x="2089" y="82"/>
                    <a:pt x="2088" y="81"/>
                    <a:pt x="2088" y="79"/>
                  </a:cubicBezTo>
                  <a:cubicBezTo>
                    <a:pt x="2088" y="81"/>
                    <a:pt x="2089" y="83"/>
                    <a:pt x="2089" y="84"/>
                  </a:cubicBezTo>
                  <a:close/>
                  <a:moveTo>
                    <a:pt x="2090" y="139"/>
                  </a:moveTo>
                  <a:cubicBezTo>
                    <a:pt x="2090" y="134"/>
                    <a:pt x="2090" y="128"/>
                    <a:pt x="2090" y="121"/>
                  </a:cubicBezTo>
                  <a:cubicBezTo>
                    <a:pt x="2090" y="125"/>
                    <a:pt x="2090" y="129"/>
                    <a:pt x="2091" y="133"/>
                  </a:cubicBezTo>
                  <a:cubicBezTo>
                    <a:pt x="2091" y="135"/>
                    <a:pt x="2091" y="137"/>
                    <a:pt x="2090" y="139"/>
                  </a:cubicBezTo>
                  <a:close/>
                  <a:moveTo>
                    <a:pt x="2090" y="104"/>
                  </a:moveTo>
                  <a:cubicBezTo>
                    <a:pt x="2090" y="102"/>
                    <a:pt x="2090" y="99"/>
                    <a:pt x="2091" y="96"/>
                  </a:cubicBezTo>
                  <a:cubicBezTo>
                    <a:pt x="2091" y="100"/>
                    <a:pt x="2091" y="104"/>
                    <a:pt x="2091" y="107"/>
                  </a:cubicBezTo>
                  <a:cubicBezTo>
                    <a:pt x="2091" y="106"/>
                    <a:pt x="2091" y="105"/>
                    <a:pt x="2090" y="104"/>
                  </a:cubicBezTo>
                  <a:close/>
                  <a:moveTo>
                    <a:pt x="2102" y="85"/>
                  </a:moveTo>
                  <a:cubicBezTo>
                    <a:pt x="2101" y="90"/>
                    <a:pt x="2100" y="96"/>
                    <a:pt x="2099" y="103"/>
                  </a:cubicBezTo>
                  <a:cubicBezTo>
                    <a:pt x="2099" y="101"/>
                    <a:pt x="2099" y="100"/>
                    <a:pt x="2098" y="99"/>
                  </a:cubicBezTo>
                  <a:cubicBezTo>
                    <a:pt x="2098" y="96"/>
                    <a:pt x="2097" y="93"/>
                    <a:pt x="2096" y="90"/>
                  </a:cubicBezTo>
                  <a:cubicBezTo>
                    <a:pt x="2097" y="93"/>
                    <a:pt x="2097" y="96"/>
                    <a:pt x="2097" y="99"/>
                  </a:cubicBezTo>
                  <a:cubicBezTo>
                    <a:pt x="2097" y="104"/>
                    <a:pt x="2096" y="112"/>
                    <a:pt x="2096" y="120"/>
                  </a:cubicBezTo>
                  <a:cubicBezTo>
                    <a:pt x="2095" y="110"/>
                    <a:pt x="2093" y="100"/>
                    <a:pt x="2091" y="91"/>
                  </a:cubicBezTo>
                  <a:cubicBezTo>
                    <a:pt x="2092" y="81"/>
                    <a:pt x="2093" y="72"/>
                    <a:pt x="2093" y="65"/>
                  </a:cubicBezTo>
                  <a:cubicBezTo>
                    <a:pt x="2097" y="69"/>
                    <a:pt x="2100" y="74"/>
                    <a:pt x="2102" y="79"/>
                  </a:cubicBezTo>
                  <a:cubicBezTo>
                    <a:pt x="2102" y="81"/>
                    <a:pt x="2102" y="83"/>
                    <a:pt x="2102" y="85"/>
                  </a:cubicBezTo>
                  <a:close/>
                  <a:moveTo>
                    <a:pt x="2102" y="75"/>
                  </a:moveTo>
                  <a:cubicBezTo>
                    <a:pt x="2102" y="75"/>
                    <a:pt x="2102" y="75"/>
                    <a:pt x="2102" y="75"/>
                  </a:cubicBezTo>
                  <a:cubicBezTo>
                    <a:pt x="2102" y="73"/>
                    <a:pt x="2102" y="72"/>
                    <a:pt x="2101" y="70"/>
                  </a:cubicBezTo>
                  <a:cubicBezTo>
                    <a:pt x="2101" y="70"/>
                    <a:pt x="2102" y="72"/>
                    <a:pt x="2102" y="75"/>
                  </a:cubicBezTo>
                  <a:cubicBezTo>
                    <a:pt x="2099" y="71"/>
                    <a:pt x="2097" y="67"/>
                    <a:pt x="2093" y="64"/>
                  </a:cubicBezTo>
                  <a:cubicBezTo>
                    <a:pt x="2094" y="60"/>
                    <a:pt x="2094" y="57"/>
                    <a:pt x="2095" y="54"/>
                  </a:cubicBezTo>
                  <a:cubicBezTo>
                    <a:pt x="2098" y="58"/>
                    <a:pt x="2101" y="62"/>
                    <a:pt x="2103" y="65"/>
                  </a:cubicBezTo>
                  <a:cubicBezTo>
                    <a:pt x="2103" y="68"/>
                    <a:pt x="2102" y="71"/>
                    <a:pt x="2102" y="75"/>
                  </a:cubicBezTo>
                  <a:close/>
                  <a:moveTo>
                    <a:pt x="2106" y="117"/>
                  </a:moveTo>
                  <a:cubicBezTo>
                    <a:pt x="2105" y="120"/>
                    <a:pt x="2104" y="122"/>
                    <a:pt x="2104" y="125"/>
                  </a:cubicBezTo>
                  <a:cubicBezTo>
                    <a:pt x="2104" y="124"/>
                    <a:pt x="2104" y="123"/>
                    <a:pt x="2104" y="122"/>
                  </a:cubicBezTo>
                  <a:cubicBezTo>
                    <a:pt x="2104" y="110"/>
                    <a:pt x="2104" y="98"/>
                    <a:pt x="2105" y="87"/>
                  </a:cubicBezTo>
                  <a:cubicBezTo>
                    <a:pt x="2106" y="92"/>
                    <a:pt x="2107" y="98"/>
                    <a:pt x="2108" y="103"/>
                  </a:cubicBezTo>
                  <a:cubicBezTo>
                    <a:pt x="2107" y="108"/>
                    <a:pt x="2106" y="112"/>
                    <a:pt x="2106" y="117"/>
                  </a:cubicBezTo>
                  <a:close/>
                  <a:moveTo>
                    <a:pt x="2109" y="89"/>
                  </a:moveTo>
                  <a:cubicBezTo>
                    <a:pt x="2108" y="86"/>
                    <a:pt x="2106" y="83"/>
                    <a:pt x="2105" y="80"/>
                  </a:cubicBezTo>
                  <a:cubicBezTo>
                    <a:pt x="2105" y="76"/>
                    <a:pt x="2105" y="72"/>
                    <a:pt x="2105" y="68"/>
                  </a:cubicBezTo>
                  <a:cubicBezTo>
                    <a:pt x="2107" y="71"/>
                    <a:pt x="2109" y="74"/>
                    <a:pt x="2111" y="78"/>
                  </a:cubicBezTo>
                  <a:cubicBezTo>
                    <a:pt x="2110" y="81"/>
                    <a:pt x="2110" y="85"/>
                    <a:pt x="2109" y="89"/>
                  </a:cubicBezTo>
                  <a:close/>
                  <a:moveTo>
                    <a:pt x="2114" y="96"/>
                  </a:moveTo>
                  <a:cubicBezTo>
                    <a:pt x="2114" y="97"/>
                    <a:pt x="2113" y="98"/>
                    <a:pt x="2113" y="99"/>
                  </a:cubicBezTo>
                  <a:cubicBezTo>
                    <a:pt x="2112" y="98"/>
                    <a:pt x="2112" y="97"/>
                    <a:pt x="2112" y="96"/>
                  </a:cubicBezTo>
                  <a:cubicBezTo>
                    <a:pt x="2112" y="91"/>
                    <a:pt x="2112" y="86"/>
                    <a:pt x="2112" y="80"/>
                  </a:cubicBezTo>
                  <a:cubicBezTo>
                    <a:pt x="2113" y="83"/>
                    <a:pt x="2114" y="86"/>
                    <a:pt x="2115" y="88"/>
                  </a:cubicBezTo>
                  <a:cubicBezTo>
                    <a:pt x="2115" y="91"/>
                    <a:pt x="2115" y="93"/>
                    <a:pt x="2114" y="96"/>
                  </a:cubicBezTo>
                  <a:close/>
                  <a:moveTo>
                    <a:pt x="2136" y="105"/>
                  </a:moveTo>
                  <a:cubicBezTo>
                    <a:pt x="2135" y="103"/>
                    <a:pt x="2135" y="102"/>
                    <a:pt x="2134" y="101"/>
                  </a:cubicBezTo>
                  <a:cubicBezTo>
                    <a:pt x="2136" y="96"/>
                    <a:pt x="2137" y="92"/>
                    <a:pt x="2138" y="89"/>
                  </a:cubicBezTo>
                  <a:cubicBezTo>
                    <a:pt x="2138" y="89"/>
                    <a:pt x="2139" y="89"/>
                    <a:pt x="2139" y="90"/>
                  </a:cubicBezTo>
                  <a:cubicBezTo>
                    <a:pt x="2138" y="95"/>
                    <a:pt x="2137" y="100"/>
                    <a:pt x="2136" y="105"/>
                  </a:cubicBezTo>
                  <a:close/>
                  <a:moveTo>
                    <a:pt x="2152" y="81"/>
                  </a:moveTo>
                  <a:cubicBezTo>
                    <a:pt x="2152" y="81"/>
                    <a:pt x="2153" y="81"/>
                    <a:pt x="2153" y="81"/>
                  </a:cubicBezTo>
                  <a:cubicBezTo>
                    <a:pt x="2152" y="81"/>
                    <a:pt x="2152" y="81"/>
                    <a:pt x="2152" y="81"/>
                  </a:cubicBezTo>
                  <a:cubicBezTo>
                    <a:pt x="2152" y="81"/>
                    <a:pt x="2152" y="81"/>
                    <a:pt x="2152" y="81"/>
                  </a:cubicBezTo>
                  <a:close/>
                  <a:moveTo>
                    <a:pt x="2152" y="88"/>
                  </a:moveTo>
                  <a:cubicBezTo>
                    <a:pt x="2152" y="89"/>
                    <a:pt x="2152" y="89"/>
                    <a:pt x="2152" y="89"/>
                  </a:cubicBezTo>
                  <a:cubicBezTo>
                    <a:pt x="2152" y="90"/>
                    <a:pt x="2152" y="91"/>
                    <a:pt x="2152" y="91"/>
                  </a:cubicBezTo>
                  <a:cubicBezTo>
                    <a:pt x="2152" y="90"/>
                    <a:pt x="2152" y="89"/>
                    <a:pt x="2152" y="88"/>
                  </a:cubicBezTo>
                  <a:close/>
                  <a:moveTo>
                    <a:pt x="2143" y="122"/>
                  </a:moveTo>
                  <a:cubicBezTo>
                    <a:pt x="2143" y="122"/>
                    <a:pt x="2143" y="123"/>
                    <a:pt x="2143" y="123"/>
                  </a:cubicBezTo>
                  <a:cubicBezTo>
                    <a:pt x="2143" y="123"/>
                    <a:pt x="2143" y="123"/>
                    <a:pt x="2143" y="123"/>
                  </a:cubicBezTo>
                  <a:cubicBezTo>
                    <a:pt x="2143" y="123"/>
                    <a:pt x="2143" y="122"/>
                    <a:pt x="2143" y="122"/>
                  </a:cubicBezTo>
                  <a:cubicBezTo>
                    <a:pt x="2143" y="120"/>
                    <a:pt x="2144" y="118"/>
                    <a:pt x="2144" y="115"/>
                  </a:cubicBezTo>
                  <a:cubicBezTo>
                    <a:pt x="2144" y="115"/>
                    <a:pt x="2144" y="115"/>
                    <a:pt x="2144" y="115"/>
                  </a:cubicBezTo>
                  <a:cubicBezTo>
                    <a:pt x="2144" y="116"/>
                    <a:pt x="2144" y="117"/>
                    <a:pt x="2144" y="118"/>
                  </a:cubicBezTo>
                  <a:cubicBezTo>
                    <a:pt x="2144" y="119"/>
                    <a:pt x="2143" y="121"/>
                    <a:pt x="2143" y="122"/>
                  </a:cubicBezTo>
                  <a:close/>
                  <a:moveTo>
                    <a:pt x="2145" y="70"/>
                  </a:moveTo>
                  <a:cubicBezTo>
                    <a:pt x="2148" y="73"/>
                    <a:pt x="2150" y="76"/>
                    <a:pt x="2151" y="79"/>
                  </a:cubicBezTo>
                  <a:cubicBezTo>
                    <a:pt x="2151" y="81"/>
                    <a:pt x="2151" y="82"/>
                    <a:pt x="2150" y="84"/>
                  </a:cubicBezTo>
                  <a:cubicBezTo>
                    <a:pt x="2150" y="84"/>
                    <a:pt x="2150" y="84"/>
                    <a:pt x="2150" y="84"/>
                  </a:cubicBezTo>
                  <a:cubicBezTo>
                    <a:pt x="2150" y="82"/>
                    <a:pt x="2149" y="81"/>
                    <a:pt x="2148" y="79"/>
                  </a:cubicBezTo>
                  <a:cubicBezTo>
                    <a:pt x="2149" y="81"/>
                    <a:pt x="2149" y="83"/>
                    <a:pt x="2150" y="84"/>
                  </a:cubicBezTo>
                  <a:cubicBezTo>
                    <a:pt x="2149" y="87"/>
                    <a:pt x="2147" y="90"/>
                    <a:pt x="2145" y="93"/>
                  </a:cubicBezTo>
                  <a:cubicBezTo>
                    <a:pt x="2146" y="85"/>
                    <a:pt x="2146" y="77"/>
                    <a:pt x="2145" y="70"/>
                  </a:cubicBezTo>
                  <a:close/>
                  <a:moveTo>
                    <a:pt x="2148" y="98"/>
                  </a:moveTo>
                  <a:cubicBezTo>
                    <a:pt x="2148" y="98"/>
                    <a:pt x="2148" y="97"/>
                    <a:pt x="2147" y="96"/>
                  </a:cubicBezTo>
                  <a:cubicBezTo>
                    <a:pt x="2148" y="97"/>
                    <a:pt x="2148" y="98"/>
                    <a:pt x="2148" y="98"/>
                  </a:cubicBezTo>
                  <a:cubicBezTo>
                    <a:pt x="2148" y="99"/>
                    <a:pt x="2148" y="100"/>
                    <a:pt x="2147" y="100"/>
                  </a:cubicBezTo>
                  <a:cubicBezTo>
                    <a:pt x="2147" y="99"/>
                    <a:pt x="2147" y="98"/>
                    <a:pt x="2146" y="97"/>
                  </a:cubicBezTo>
                  <a:cubicBezTo>
                    <a:pt x="2147" y="95"/>
                    <a:pt x="2148" y="93"/>
                    <a:pt x="2149" y="90"/>
                  </a:cubicBezTo>
                  <a:cubicBezTo>
                    <a:pt x="2149" y="93"/>
                    <a:pt x="2148" y="96"/>
                    <a:pt x="2148" y="98"/>
                  </a:cubicBezTo>
                  <a:close/>
                  <a:moveTo>
                    <a:pt x="2155" y="100"/>
                  </a:moveTo>
                  <a:cubicBezTo>
                    <a:pt x="2153" y="104"/>
                    <a:pt x="2152" y="107"/>
                    <a:pt x="2150" y="110"/>
                  </a:cubicBezTo>
                  <a:cubicBezTo>
                    <a:pt x="2150" y="110"/>
                    <a:pt x="2150" y="109"/>
                    <a:pt x="2150" y="109"/>
                  </a:cubicBezTo>
                  <a:cubicBezTo>
                    <a:pt x="2150" y="106"/>
                    <a:pt x="2151" y="102"/>
                    <a:pt x="2151" y="99"/>
                  </a:cubicBezTo>
                  <a:cubicBezTo>
                    <a:pt x="2152" y="95"/>
                    <a:pt x="2152" y="92"/>
                    <a:pt x="2152" y="90"/>
                  </a:cubicBezTo>
                  <a:cubicBezTo>
                    <a:pt x="2153" y="93"/>
                    <a:pt x="2154" y="96"/>
                    <a:pt x="2155" y="100"/>
                  </a:cubicBezTo>
                  <a:cubicBezTo>
                    <a:pt x="2155" y="100"/>
                    <a:pt x="2155" y="100"/>
                    <a:pt x="2155" y="100"/>
                  </a:cubicBezTo>
                  <a:close/>
                  <a:moveTo>
                    <a:pt x="2155" y="97"/>
                  </a:moveTo>
                  <a:cubicBezTo>
                    <a:pt x="2154" y="95"/>
                    <a:pt x="2153" y="92"/>
                    <a:pt x="2152" y="89"/>
                  </a:cubicBezTo>
                  <a:cubicBezTo>
                    <a:pt x="2152" y="89"/>
                    <a:pt x="2152" y="89"/>
                    <a:pt x="2152" y="88"/>
                  </a:cubicBezTo>
                  <a:cubicBezTo>
                    <a:pt x="2152" y="89"/>
                    <a:pt x="2152" y="89"/>
                    <a:pt x="2152" y="89"/>
                  </a:cubicBezTo>
                  <a:cubicBezTo>
                    <a:pt x="2152" y="89"/>
                    <a:pt x="2152" y="88"/>
                    <a:pt x="2152" y="88"/>
                  </a:cubicBezTo>
                  <a:cubicBezTo>
                    <a:pt x="2152" y="87"/>
                    <a:pt x="2152" y="86"/>
                    <a:pt x="2152" y="85"/>
                  </a:cubicBezTo>
                  <a:cubicBezTo>
                    <a:pt x="2152" y="84"/>
                    <a:pt x="2153" y="83"/>
                    <a:pt x="2153" y="82"/>
                  </a:cubicBezTo>
                  <a:cubicBezTo>
                    <a:pt x="2154" y="84"/>
                    <a:pt x="2155" y="86"/>
                    <a:pt x="2156" y="88"/>
                  </a:cubicBezTo>
                  <a:cubicBezTo>
                    <a:pt x="2156" y="91"/>
                    <a:pt x="2156" y="94"/>
                    <a:pt x="2155" y="97"/>
                  </a:cubicBezTo>
                  <a:close/>
                  <a:moveTo>
                    <a:pt x="2157" y="135"/>
                  </a:moveTo>
                  <a:cubicBezTo>
                    <a:pt x="2157" y="136"/>
                    <a:pt x="2157" y="137"/>
                    <a:pt x="2157" y="138"/>
                  </a:cubicBezTo>
                  <a:cubicBezTo>
                    <a:pt x="2157" y="137"/>
                    <a:pt x="2157" y="136"/>
                    <a:pt x="2157" y="135"/>
                  </a:cubicBezTo>
                  <a:cubicBezTo>
                    <a:pt x="2157" y="135"/>
                    <a:pt x="2157" y="135"/>
                    <a:pt x="2157" y="135"/>
                  </a:cubicBezTo>
                  <a:close/>
                  <a:moveTo>
                    <a:pt x="2157" y="83"/>
                  </a:moveTo>
                  <a:cubicBezTo>
                    <a:pt x="2156" y="82"/>
                    <a:pt x="2155" y="81"/>
                    <a:pt x="2155" y="80"/>
                  </a:cubicBezTo>
                  <a:cubicBezTo>
                    <a:pt x="2156" y="78"/>
                    <a:pt x="2157" y="77"/>
                    <a:pt x="2158" y="75"/>
                  </a:cubicBezTo>
                  <a:cubicBezTo>
                    <a:pt x="2157" y="78"/>
                    <a:pt x="2157" y="81"/>
                    <a:pt x="2157" y="83"/>
                  </a:cubicBezTo>
                  <a:close/>
                  <a:moveTo>
                    <a:pt x="2158" y="74"/>
                  </a:moveTo>
                  <a:cubicBezTo>
                    <a:pt x="2156" y="76"/>
                    <a:pt x="2155" y="77"/>
                    <a:pt x="2154" y="79"/>
                  </a:cubicBezTo>
                  <a:cubicBezTo>
                    <a:pt x="2153" y="78"/>
                    <a:pt x="2153" y="78"/>
                    <a:pt x="2153" y="77"/>
                  </a:cubicBezTo>
                  <a:cubicBezTo>
                    <a:pt x="2153" y="72"/>
                    <a:pt x="2153" y="67"/>
                    <a:pt x="2154" y="65"/>
                  </a:cubicBezTo>
                  <a:cubicBezTo>
                    <a:pt x="2155" y="67"/>
                    <a:pt x="2156" y="70"/>
                    <a:pt x="2158" y="72"/>
                  </a:cubicBezTo>
                  <a:cubicBezTo>
                    <a:pt x="2158" y="73"/>
                    <a:pt x="2158" y="73"/>
                    <a:pt x="2158" y="74"/>
                  </a:cubicBezTo>
                  <a:close/>
                  <a:moveTo>
                    <a:pt x="2160" y="75"/>
                  </a:moveTo>
                  <a:cubicBezTo>
                    <a:pt x="2161" y="78"/>
                    <a:pt x="2163" y="81"/>
                    <a:pt x="2165" y="84"/>
                  </a:cubicBezTo>
                  <a:cubicBezTo>
                    <a:pt x="2163" y="86"/>
                    <a:pt x="2162" y="88"/>
                    <a:pt x="2161" y="90"/>
                  </a:cubicBezTo>
                  <a:cubicBezTo>
                    <a:pt x="2161" y="89"/>
                    <a:pt x="2160" y="89"/>
                    <a:pt x="2160" y="89"/>
                  </a:cubicBezTo>
                  <a:cubicBezTo>
                    <a:pt x="2160" y="84"/>
                    <a:pt x="2160" y="79"/>
                    <a:pt x="2160" y="75"/>
                  </a:cubicBezTo>
                  <a:close/>
                  <a:moveTo>
                    <a:pt x="2162" y="110"/>
                  </a:moveTo>
                  <a:cubicBezTo>
                    <a:pt x="2162" y="107"/>
                    <a:pt x="2161" y="104"/>
                    <a:pt x="2160" y="101"/>
                  </a:cubicBezTo>
                  <a:cubicBezTo>
                    <a:pt x="2160" y="101"/>
                    <a:pt x="2160" y="100"/>
                    <a:pt x="2160" y="100"/>
                  </a:cubicBezTo>
                  <a:cubicBezTo>
                    <a:pt x="2160" y="100"/>
                    <a:pt x="2161" y="99"/>
                    <a:pt x="2161" y="99"/>
                  </a:cubicBezTo>
                  <a:cubicBezTo>
                    <a:pt x="2162" y="101"/>
                    <a:pt x="2162" y="104"/>
                    <a:pt x="2163" y="106"/>
                  </a:cubicBezTo>
                  <a:cubicBezTo>
                    <a:pt x="2163" y="108"/>
                    <a:pt x="2163" y="109"/>
                    <a:pt x="2162" y="110"/>
                  </a:cubicBezTo>
                  <a:close/>
                  <a:moveTo>
                    <a:pt x="2163" y="93"/>
                  </a:moveTo>
                  <a:cubicBezTo>
                    <a:pt x="2164" y="91"/>
                    <a:pt x="2165" y="88"/>
                    <a:pt x="2166" y="86"/>
                  </a:cubicBezTo>
                  <a:cubicBezTo>
                    <a:pt x="2166" y="87"/>
                    <a:pt x="2167" y="87"/>
                    <a:pt x="2167" y="88"/>
                  </a:cubicBezTo>
                  <a:cubicBezTo>
                    <a:pt x="2166" y="91"/>
                    <a:pt x="2166" y="94"/>
                    <a:pt x="2165" y="97"/>
                  </a:cubicBezTo>
                  <a:cubicBezTo>
                    <a:pt x="2164" y="96"/>
                    <a:pt x="2163" y="95"/>
                    <a:pt x="2163" y="93"/>
                  </a:cubicBezTo>
                  <a:close/>
                  <a:moveTo>
                    <a:pt x="2166" y="130"/>
                  </a:moveTo>
                  <a:cubicBezTo>
                    <a:pt x="2166" y="129"/>
                    <a:pt x="2166" y="128"/>
                    <a:pt x="2166" y="126"/>
                  </a:cubicBezTo>
                  <a:cubicBezTo>
                    <a:pt x="2166" y="124"/>
                    <a:pt x="2166" y="121"/>
                    <a:pt x="2167" y="119"/>
                  </a:cubicBezTo>
                  <a:cubicBezTo>
                    <a:pt x="2167" y="120"/>
                    <a:pt x="2168" y="122"/>
                    <a:pt x="2168" y="124"/>
                  </a:cubicBezTo>
                  <a:cubicBezTo>
                    <a:pt x="2167" y="126"/>
                    <a:pt x="2167" y="128"/>
                    <a:pt x="2166" y="130"/>
                  </a:cubicBezTo>
                  <a:close/>
                  <a:moveTo>
                    <a:pt x="2170" y="108"/>
                  </a:moveTo>
                  <a:cubicBezTo>
                    <a:pt x="2170" y="107"/>
                    <a:pt x="2169" y="106"/>
                    <a:pt x="2169" y="105"/>
                  </a:cubicBezTo>
                  <a:cubicBezTo>
                    <a:pt x="2169" y="102"/>
                    <a:pt x="2170" y="99"/>
                    <a:pt x="2171" y="96"/>
                  </a:cubicBezTo>
                  <a:cubicBezTo>
                    <a:pt x="2171" y="96"/>
                    <a:pt x="2171" y="97"/>
                    <a:pt x="2171" y="97"/>
                  </a:cubicBezTo>
                  <a:cubicBezTo>
                    <a:pt x="2171" y="101"/>
                    <a:pt x="2170" y="105"/>
                    <a:pt x="2170" y="108"/>
                  </a:cubicBezTo>
                  <a:close/>
                  <a:moveTo>
                    <a:pt x="2172" y="86"/>
                  </a:moveTo>
                  <a:cubicBezTo>
                    <a:pt x="2172" y="86"/>
                    <a:pt x="2172" y="86"/>
                    <a:pt x="2172" y="86"/>
                  </a:cubicBezTo>
                  <a:cubicBezTo>
                    <a:pt x="2172" y="85"/>
                    <a:pt x="2173" y="84"/>
                    <a:pt x="2173" y="83"/>
                  </a:cubicBezTo>
                  <a:cubicBezTo>
                    <a:pt x="2173" y="84"/>
                    <a:pt x="2172" y="85"/>
                    <a:pt x="2172" y="86"/>
                  </a:cubicBezTo>
                  <a:close/>
                  <a:moveTo>
                    <a:pt x="2180" y="80"/>
                  </a:moveTo>
                  <a:cubicBezTo>
                    <a:pt x="2180" y="77"/>
                    <a:pt x="2180" y="75"/>
                    <a:pt x="2180" y="73"/>
                  </a:cubicBezTo>
                  <a:cubicBezTo>
                    <a:pt x="2181" y="73"/>
                    <a:pt x="2181" y="74"/>
                    <a:pt x="2181" y="74"/>
                  </a:cubicBezTo>
                  <a:cubicBezTo>
                    <a:pt x="2181" y="76"/>
                    <a:pt x="2181" y="78"/>
                    <a:pt x="2180" y="80"/>
                  </a:cubicBezTo>
                  <a:close/>
                  <a:moveTo>
                    <a:pt x="2192" y="93"/>
                  </a:moveTo>
                  <a:cubicBezTo>
                    <a:pt x="2191" y="95"/>
                    <a:pt x="2191" y="96"/>
                    <a:pt x="2190" y="97"/>
                  </a:cubicBezTo>
                  <a:cubicBezTo>
                    <a:pt x="2190" y="94"/>
                    <a:pt x="2190" y="91"/>
                    <a:pt x="2189" y="88"/>
                  </a:cubicBezTo>
                  <a:cubicBezTo>
                    <a:pt x="2190" y="89"/>
                    <a:pt x="2191" y="91"/>
                    <a:pt x="2192" y="93"/>
                  </a:cubicBezTo>
                  <a:cubicBezTo>
                    <a:pt x="2192" y="93"/>
                    <a:pt x="2192" y="93"/>
                    <a:pt x="2192" y="93"/>
                  </a:cubicBezTo>
                  <a:close/>
                  <a:moveTo>
                    <a:pt x="2193" y="88"/>
                  </a:moveTo>
                  <a:cubicBezTo>
                    <a:pt x="2192" y="86"/>
                    <a:pt x="2191" y="85"/>
                    <a:pt x="2190" y="84"/>
                  </a:cubicBezTo>
                  <a:cubicBezTo>
                    <a:pt x="2191" y="81"/>
                    <a:pt x="2193" y="78"/>
                    <a:pt x="2195" y="75"/>
                  </a:cubicBezTo>
                  <a:cubicBezTo>
                    <a:pt x="2194" y="79"/>
                    <a:pt x="2193" y="84"/>
                    <a:pt x="2193" y="88"/>
                  </a:cubicBezTo>
                  <a:close/>
                  <a:moveTo>
                    <a:pt x="2202" y="77"/>
                  </a:moveTo>
                  <a:cubicBezTo>
                    <a:pt x="2202" y="77"/>
                    <a:pt x="2202" y="77"/>
                    <a:pt x="2202" y="77"/>
                  </a:cubicBezTo>
                  <a:cubicBezTo>
                    <a:pt x="2202" y="74"/>
                    <a:pt x="2201" y="70"/>
                    <a:pt x="2201" y="66"/>
                  </a:cubicBezTo>
                  <a:cubicBezTo>
                    <a:pt x="2201" y="65"/>
                    <a:pt x="2202" y="64"/>
                    <a:pt x="2202" y="63"/>
                  </a:cubicBezTo>
                  <a:cubicBezTo>
                    <a:pt x="2203" y="67"/>
                    <a:pt x="2203" y="72"/>
                    <a:pt x="2202" y="77"/>
                  </a:cubicBezTo>
                  <a:close/>
                  <a:moveTo>
                    <a:pt x="2205" y="72"/>
                  </a:moveTo>
                  <a:cubicBezTo>
                    <a:pt x="2205" y="67"/>
                    <a:pt x="2204" y="64"/>
                    <a:pt x="2203" y="61"/>
                  </a:cubicBezTo>
                  <a:cubicBezTo>
                    <a:pt x="2204" y="60"/>
                    <a:pt x="2205" y="58"/>
                    <a:pt x="2206" y="57"/>
                  </a:cubicBezTo>
                  <a:cubicBezTo>
                    <a:pt x="2206" y="62"/>
                    <a:pt x="2206" y="67"/>
                    <a:pt x="2205" y="72"/>
                  </a:cubicBezTo>
                  <a:close/>
                  <a:moveTo>
                    <a:pt x="2221" y="89"/>
                  </a:moveTo>
                  <a:cubicBezTo>
                    <a:pt x="2222" y="91"/>
                    <a:pt x="2223" y="92"/>
                    <a:pt x="2223" y="94"/>
                  </a:cubicBezTo>
                  <a:cubicBezTo>
                    <a:pt x="2223" y="95"/>
                    <a:pt x="2222" y="97"/>
                    <a:pt x="2222" y="98"/>
                  </a:cubicBezTo>
                  <a:cubicBezTo>
                    <a:pt x="2221" y="97"/>
                    <a:pt x="2221" y="96"/>
                    <a:pt x="2220" y="95"/>
                  </a:cubicBezTo>
                  <a:cubicBezTo>
                    <a:pt x="2220" y="93"/>
                    <a:pt x="2221" y="91"/>
                    <a:pt x="2221" y="89"/>
                  </a:cubicBezTo>
                  <a:close/>
                  <a:moveTo>
                    <a:pt x="2220" y="101"/>
                  </a:moveTo>
                  <a:cubicBezTo>
                    <a:pt x="2220" y="101"/>
                    <a:pt x="2220" y="100"/>
                    <a:pt x="2220" y="100"/>
                  </a:cubicBezTo>
                  <a:cubicBezTo>
                    <a:pt x="2220" y="100"/>
                    <a:pt x="2220" y="101"/>
                    <a:pt x="2220" y="101"/>
                  </a:cubicBezTo>
                  <a:cubicBezTo>
                    <a:pt x="2220" y="101"/>
                    <a:pt x="2220" y="101"/>
                    <a:pt x="2220" y="101"/>
                  </a:cubicBezTo>
                  <a:close/>
                  <a:moveTo>
                    <a:pt x="2222" y="122"/>
                  </a:moveTo>
                  <a:cubicBezTo>
                    <a:pt x="2222" y="121"/>
                    <a:pt x="2221" y="120"/>
                    <a:pt x="2221" y="119"/>
                  </a:cubicBezTo>
                  <a:cubicBezTo>
                    <a:pt x="2221" y="117"/>
                    <a:pt x="2221" y="115"/>
                    <a:pt x="2221" y="112"/>
                  </a:cubicBezTo>
                  <a:cubicBezTo>
                    <a:pt x="2221" y="110"/>
                    <a:pt x="2221" y="108"/>
                    <a:pt x="2222" y="106"/>
                  </a:cubicBezTo>
                  <a:cubicBezTo>
                    <a:pt x="2222" y="108"/>
                    <a:pt x="2223" y="110"/>
                    <a:pt x="2223" y="112"/>
                  </a:cubicBezTo>
                  <a:cubicBezTo>
                    <a:pt x="2223" y="115"/>
                    <a:pt x="2223" y="119"/>
                    <a:pt x="2222" y="122"/>
                  </a:cubicBezTo>
                  <a:close/>
                  <a:moveTo>
                    <a:pt x="2224" y="103"/>
                  </a:moveTo>
                  <a:cubicBezTo>
                    <a:pt x="2224" y="102"/>
                    <a:pt x="2223" y="101"/>
                    <a:pt x="2223" y="100"/>
                  </a:cubicBezTo>
                  <a:cubicBezTo>
                    <a:pt x="2223" y="99"/>
                    <a:pt x="2224" y="97"/>
                    <a:pt x="2224" y="96"/>
                  </a:cubicBezTo>
                  <a:cubicBezTo>
                    <a:pt x="2224" y="97"/>
                    <a:pt x="2225" y="97"/>
                    <a:pt x="2225" y="98"/>
                  </a:cubicBezTo>
                  <a:cubicBezTo>
                    <a:pt x="2225" y="100"/>
                    <a:pt x="2224" y="101"/>
                    <a:pt x="2224" y="103"/>
                  </a:cubicBezTo>
                  <a:close/>
                  <a:moveTo>
                    <a:pt x="2225" y="96"/>
                  </a:moveTo>
                  <a:cubicBezTo>
                    <a:pt x="2225" y="95"/>
                    <a:pt x="2225" y="95"/>
                    <a:pt x="2224" y="95"/>
                  </a:cubicBezTo>
                  <a:cubicBezTo>
                    <a:pt x="2225" y="93"/>
                    <a:pt x="2225" y="92"/>
                    <a:pt x="2226" y="91"/>
                  </a:cubicBezTo>
                  <a:cubicBezTo>
                    <a:pt x="2225" y="93"/>
                    <a:pt x="2225" y="94"/>
                    <a:pt x="2225" y="96"/>
                  </a:cubicBezTo>
                  <a:close/>
                  <a:moveTo>
                    <a:pt x="2231" y="95"/>
                  </a:moveTo>
                  <a:cubicBezTo>
                    <a:pt x="2231" y="92"/>
                    <a:pt x="2232" y="89"/>
                    <a:pt x="2232" y="86"/>
                  </a:cubicBezTo>
                  <a:cubicBezTo>
                    <a:pt x="2232" y="86"/>
                    <a:pt x="2233" y="87"/>
                    <a:pt x="2233" y="88"/>
                  </a:cubicBezTo>
                  <a:cubicBezTo>
                    <a:pt x="2233" y="90"/>
                    <a:pt x="2232" y="92"/>
                    <a:pt x="2231" y="95"/>
                  </a:cubicBezTo>
                  <a:close/>
                  <a:moveTo>
                    <a:pt x="2242" y="99"/>
                  </a:moveTo>
                  <a:cubicBezTo>
                    <a:pt x="2242" y="99"/>
                    <a:pt x="2241" y="98"/>
                    <a:pt x="2241" y="97"/>
                  </a:cubicBezTo>
                  <a:cubicBezTo>
                    <a:pt x="2241" y="93"/>
                    <a:pt x="2241" y="89"/>
                    <a:pt x="2241" y="84"/>
                  </a:cubicBezTo>
                  <a:cubicBezTo>
                    <a:pt x="2242" y="80"/>
                    <a:pt x="2245" y="76"/>
                    <a:pt x="2247" y="72"/>
                  </a:cubicBezTo>
                  <a:cubicBezTo>
                    <a:pt x="2248" y="74"/>
                    <a:pt x="2248" y="78"/>
                    <a:pt x="2249" y="82"/>
                  </a:cubicBezTo>
                  <a:cubicBezTo>
                    <a:pt x="2246" y="88"/>
                    <a:pt x="2244" y="93"/>
                    <a:pt x="2242" y="99"/>
                  </a:cubicBezTo>
                  <a:close/>
                  <a:moveTo>
                    <a:pt x="2250" y="75"/>
                  </a:moveTo>
                  <a:cubicBezTo>
                    <a:pt x="2250" y="73"/>
                    <a:pt x="2249" y="71"/>
                    <a:pt x="2249" y="69"/>
                  </a:cubicBezTo>
                  <a:cubicBezTo>
                    <a:pt x="2250" y="68"/>
                    <a:pt x="2250" y="67"/>
                    <a:pt x="2251" y="66"/>
                  </a:cubicBezTo>
                  <a:cubicBezTo>
                    <a:pt x="2251" y="69"/>
                    <a:pt x="2250" y="72"/>
                    <a:pt x="2250" y="75"/>
                  </a:cubicBezTo>
                  <a:close/>
                  <a:moveTo>
                    <a:pt x="2258" y="72"/>
                  </a:moveTo>
                  <a:cubicBezTo>
                    <a:pt x="2258" y="71"/>
                    <a:pt x="2258" y="70"/>
                    <a:pt x="2258" y="70"/>
                  </a:cubicBezTo>
                  <a:cubicBezTo>
                    <a:pt x="2258" y="69"/>
                    <a:pt x="2258" y="69"/>
                    <a:pt x="2258" y="69"/>
                  </a:cubicBezTo>
                  <a:cubicBezTo>
                    <a:pt x="2258" y="71"/>
                    <a:pt x="2258" y="72"/>
                    <a:pt x="2258" y="72"/>
                  </a:cubicBezTo>
                  <a:close/>
                  <a:moveTo>
                    <a:pt x="2258" y="67"/>
                  </a:moveTo>
                  <a:cubicBezTo>
                    <a:pt x="2258" y="67"/>
                    <a:pt x="2258" y="68"/>
                    <a:pt x="2258" y="68"/>
                  </a:cubicBezTo>
                  <a:cubicBezTo>
                    <a:pt x="2258" y="65"/>
                    <a:pt x="2257" y="61"/>
                    <a:pt x="2257" y="58"/>
                  </a:cubicBezTo>
                  <a:cubicBezTo>
                    <a:pt x="2257" y="57"/>
                    <a:pt x="2258" y="56"/>
                    <a:pt x="2259" y="56"/>
                  </a:cubicBezTo>
                  <a:cubicBezTo>
                    <a:pt x="2258" y="60"/>
                    <a:pt x="2258" y="64"/>
                    <a:pt x="2258" y="67"/>
                  </a:cubicBezTo>
                  <a:close/>
                  <a:moveTo>
                    <a:pt x="2266" y="123"/>
                  </a:moveTo>
                  <a:cubicBezTo>
                    <a:pt x="2265" y="124"/>
                    <a:pt x="2264" y="126"/>
                    <a:pt x="2264" y="127"/>
                  </a:cubicBezTo>
                  <a:cubicBezTo>
                    <a:pt x="2264" y="124"/>
                    <a:pt x="2264" y="122"/>
                    <a:pt x="2264" y="119"/>
                  </a:cubicBezTo>
                  <a:cubicBezTo>
                    <a:pt x="2265" y="116"/>
                    <a:pt x="2266" y="112"/>
                    <a:pt x="2267" y="109"/>
                  </a:cubicBezTo>
                  <a:cubicBezTo>
                    <a:pt x="2267" y="111"/>
                    <a:pt x="2267" y="112"/>
                    <a:pt x="2267" y="114"/>
                  </a:cubicBezTo>
                  <a:cubicBezTo>
                    <a:pt x="2267" y="117"/>
                    <a:pt x="2266" y="120"/>
                    <a:pt x="2266" y="123"/>
                  </a:cubicBezTo>
                  <a:close/>
                  <a:moveTo>
                    <a:pt x="2268" y="110"/>
                  </a:moveTo>
                  <a:cubicBezTo>
                    <a:pt x="2268" y="111"/>
                    <a:pt x="2268" y="112"/>
                    <a:pt x="2267" y="112"/>
                  </a:cubicBezTo>
                  <a:cubicBezTo>
                    <a:pt x="2267" y="111"/>
                    <a:pt x="2267" y="110"/>
                    <a:pt x="2267" y="109"/>
                  </a:cubicBezTo>
                  <a:cubicBezTo>
                    <a:pt x="2267" y="107"/>
                    <a:pt x="2268" y="105"/>
                    <a:pt x="2268" y="102"/>
                  </a:cubicBezTo>
                  <a:cubicBezTo>
                    <a:pt x="2268" y="105"/>
                    <a:pt x="2268" y="107"/>
                    <a:pt x="2268" y="110"/>
                  </a:cubicBezTo>
                  <a:close/>
                  <a:moveTo>
                    <a:pt x="2270" y="83"/>
                  </a:moveTo>
                  <a:cubicBezTo>
                    <a:pt x="2270" y="83"/>
                    <a:pt x="2270" y="84"/>
                    <a:pt x="2269" y="85"/>
                  </a:cubicBezTo>
                  <a:cubicBezTo>
                    <a:pt x="2268" y="87"/>
                    <a:pt x="2267" y="89"/>
                    <a:pt x="2266" y="91"/>
                  </a:cubicBezTo>
                  <a:cubicBezTo>
                    <a:pt x="2266" y="91"/>
                    <a:pt x="2266" y="91"/>
                    <a:pt x="2266" y="91"/>
                  </a:cubicBezTo>
                  <a:cubicBezTo>
                    <a:pt x="2266" y="91"/>
                    <a:pt x="2266" y="91"/>
                    <a:pt x="2266" y="91"/>
                  </a:cubicBezTo>
                  <a:cubicBezTo>
                    <a:pt x="2266" y="92"/>
                    <a:pt x="2265" y="94"/>
                    <a:pt x="2264" y="96"/>
                  </a:cubicBezTo>
                  <a:cubicBezTo>
                    <a:pt x="2264" y="90"/>
                    <a:pt x="2265" y="85"/>
                    <a:pt x="2267" y="79"/>
                  </a:cubicBezTo>
                  <a:cubicBezTo>
                    <a:pt x="2265" y="85"/>
                    <a:pt x="2264" y="90"/>
                    <a:pt x="2262" y="95"/>
                  </a:cubicBezTo>
                  <a:cubicBezTo>
                    <a:pt x="2262" y="85"/>
                    <a:pt x="2263" y="74"/>
                    <a:pt x="2263" y="63"/>
                  </a:cubicBezTo>
                  <a:cubicBezTo>
                    <a:pt x="2266" y="60"/>
                    <a:pt x="2269" y="58"/>
                    <a:pt x="2272" y="55"/>
                  </a:cubicBezTo>
                  <a:cubicBezTo>
                    <a:pt x="2272" y="62"/>
                    <a:pt x="2271" y="72"/>
                    <a:pt x="2270" y="83"/>
                  </a:cubicBezTo>
                  <a:close/>
                  <a:moveTo>
                    <a:pt x="2276" y="105"/>
                  </a:moveTo>
                  <a:cubicBezTo>
                    <a:pt x="2276" y="102"/>
                    <a:pt x="2276" y="99"/>
                    <a:pt x="2276" y="96"/>
                  </a:cubicBezTo>
                  <a:cubicBezTo>
                    <a:pt x="2276" y="97"/>
                    <a:pt x="2277" y="99"/>
                    <a:pt x="2277" y="100"/>
                  </a:cubicBezTo>
                  <a:cubicBezTo>
                    <a:pt x="2277" y="102"/>
                    <a:pt x="2277" y="103"/>
                    <a:pt x="2276" y="105"/>
                  </a:cubicBezTo>
                  <a:cubicBezTo>
                    <a:pt x="2276" y="105"/>
                    <a:pt x="2276" y="105"/>
                    <a:pt x="2276" y="105"/>
                  </a:cubicBezTo>
                  <a:close/>
                  <a:moveTo>
                    <a:pt x="2277" y="130"/>
                  </a:moveTo>
                  <a:cubicBezTo>
                    <a:pt x="2277" y="130"/>
                    <a:pt x="2277" y="130"/>
                    <a:pt x="2277" y="130"/>
                  </a:cubicBezTo>
                  <a:cubicBezTo>
                    <a:pt x="2277" y="129"/>
                    <a:pt x="2277" y="128"/>
                    <a:pt x="2277" y="127"/>
                  </a:cubicBezTo>
                  <a:cubicBezTo>
                    <a:pt x="2277" y="128"/>
                    <a:pt x="2277" y="128"/>
                    <a:pt x="2278" y="129"/>
                  </a:cubicBezTo>
                  <a:cubicBezTo>
                    <a:pt x="2277" y="129"/>
                    <a:pt x="2277" y="130"/>
                    <a:pt x="2277" y="130"/>
                  </a:cubicBezTo>
                  <a:close/>
                  <a:moveTo>
                    <a:pt x="2284" y="74"/>
                  </a:moveTo>
                  <a:cubicBezTo>
                    <a:pt x="2284" y="73"/>
                    <a:pt x="2284" y="71"/>
                    <a:pt x="2284" y="70"/>
                  </a:cubicBezTo>
                  <a:cubicBezTo>
                    <a:pt x="2284" y="70"/>
                    <a:pt x="2285" y="71"/>
                    <a:pt x="2285" y="72"/>
                  </a:cubicBezTo>
                  <a:cubicBezTo>
                    <a:pt x="2285" y="72"/>
                    <a:pt x="2285" y="73"/>
                    <a:pt x="2284" y="74"/>
                  </a:cubicBezTo>
                  <a:close/>
                  <a:moveTo>
                    <a:pt x="2288" y="139"/>
                  </a:moveTo>
                  <a:cubicBezTo>
                    <a:pt x="2288" y="140"/>
                    <a:pt x="2288" y="141"/>
                    <a:pt x="2288" y="142"/>
                  </a:cubicBezTo>
                  <a:cubicBezTo>
                    <a:pt x="2288" y="142"/>
                    <a:pt x="2288" y="141"/>
                    <a:pt x="2288" y="139"/>
                  </a:cubicBezTo>
                  <a:cubicBezTo>
                    <a:pt x="2288" y="138"/>
                    <a:pt x="2288" y="137"/>
                    <a:pt x="2288" y="136"/>
                  </a:cubicBezTo>
                  <a:cubicBezTo>
                    <a:pt x="2288" y="137"/>
                    <a:pt x="2288" y="137"/>
                    <a:pt x="2288" y="137"/>
                  </a:cubicBezTo>
                  <a:cubicBezTo>
                    <a:pt x="2288" y="138"/>
                    <a:pt x="2288" y="139"/>
                    <a:pt x="2288" y="139"/>
                  </a:cubicBezTo>
                  <a:close/>
                  <a:moveTo>
                    <a:pt x="2290" y="122"/>
                  </a:moveTo>
                  <a:cubicBezTo>
                    <a:pt x="2290" y="122"/>
                    <a:pt x="2290" y="122"/>
                    <a:pt x="2290" y="122"/>
                  </a:cubicBezTo>
                  <a:cubicBezTo>
                    <a:pt x="2290" y="121"/>
                    <a:pt x="2290" y="121"/>
                    <a:pt x="2290" y="121"/>
                  </a:cubicBezTo>
                  <a:cubicBezTo>
                    <a:pt x="2290" y="121"/>
                    <a:pt x="2290" y="122"/>
                    <a:pt x="2290" y="122"/>
                  </a:cubicBezTo>
                  <a:close/>
                  <a:moveTo>
                    <a:pt x="2291" y="110"/>
                  </a:moveTo>
                  <a:cubicBezTo>
                    <a:pt x="2290" y="112"/>
                    <a:pt x="2289" y="114"/>
                    <a:pt x="2288" y="116"/>
                  </a:cubicBezTo>
                  <a:cubicBezTo>
                    <a:pt x="2288" y="116"/>
                    <a:pt x="2288" y="117"/>
                    <a:pt x="2288" y="117"/>
                  </a:cubicBezTo>
                  <a:cubicBezTo>
                    <a:pt x="2288" y="113"/>
                    <a:pt x="2287" y="108"/>
                    <a:pt x="2287" y="104"/>
                  </a:cubicBezTo>
                  <a:cubicBezTo>
                    <a:pt x="2288" y="101"/>
                    <a:pt x="2288" y="98"/>
                    <a:pt x="2289" y="96"/>
                  </a:cubicBezTo>
                  <a:cubicBezTo>
                    <a:pt x="2290" y="95"/>
                    <a:pt x="2290" y="95"/>
                    <a:pt x="2290" y="95"/>
                  </a:cubicBezTo>
                  <a:cubicBezTo>
                    <a:pt x="2290" y="98"/>
                    <a:pt x="2291" y="101"/>
                    <a:pt x="2291" y="104"/>
                  </a:cubicBezTo>
                  <a:cubicBezTo>
                    <a:pt x="2291" y="106"/>
                    <a:pt x="2291" y="108"/>
                    <a:pt x="2291" y="110"/>
                  </a:cubicBezTo>
                  <a:close/>
                  <a:moveTo>
                    <a:pt x="2292" y="99"/>
                  </a:moveTo>
                  <a:cubicBezTo>
                    <a:pt x="2291" y="97"/>
                    <a:pt x="2291" y="96"/>
                    <a:pt x="2290" y="94"/>
                  </a:cubicBezTo>
                  <a:cubicBezTo>
                    <a:pt x="2291" y="93"/>
                    <a:pt x="2292" y="92"/>
                    <a:pt x="2292" y="91"/>
                  </a:cubicBezTo>
                  <a:cubicBezTo>
                    <a:pt x="2292" y="94"/>
                    <a:pt x="2292" y="96"/>
                    <a:pt x="2292" y="99"/>
                  </a:cubicBezTo>
                  <a:close/>
                  <a:moveTo>
                    <a:pt x="2286" y="91"/>
                  </a:moveTo>
                  <a:cubicBezTo>
                    <a:pt x="2286" y="89"/>
                    <a:pt x="2286" y="88"/>
                    <a:pt x="2285" y="87"/>
                  </a:cubicBezTo>
                  <a:cubicBezTo>
                    <a:pt x="2287" y="83"/>
                    <a:pt x="2288" y="80"/>
                    <a:pt x="2289" y="76"/>
                  </a:cubicBezTo>
                  <a:cubicBezTo>
                    <a:pt x="2290" y="78"/>
                    <a:pt x="2292" y="80"/>
                    <a:pt x="2293" y="82"/>
                  </a:cubicBezTo>
                  <a:cubicBezTo>
                    <a:pt x="2290" y="85"/>
                    <a:pt x="2288" y="88"/>
                    <a:pt x="2286" y="91"/>
                  </a:cubicBezTo>
                  <a:close/>
                  <a:moveTo>
                    <a:pt x="2293" y="79"/>
                  </a:moveTo>
                  <a:cubicBezTo>
                    <a:pt x="2292" y="77"/>
                    <a:pt x="2291" y="76"/>
                    <a:pt x="2290" y="75"/>
                  </a:cubicBezTo>
                  <a:cubicBezTo>
                    <a:pt x="2291" y="72"/>
                    <a:pt x="2293" y="68"/>
                    <a:pt x="2294" y="65"/>
                  </a:cubicBezTo>
                  <a:cubicBezTo>
                    <a:pt x="2294" y="68"/>
                    <a:pt x="2294" y="73"/>
                    <a:pt x="2293" y="79"/>
                  </a:cubicBezTo>
                  <a:close/>
                  <a:moveTo>
                    <a:pt x="2311" y="54"/>
                  </a:moveTo>
                  <a:cubicBezTo>
                    <a:pt x="2311" y="56"/>
                    <a:pt x="2310" y="58"/>
                    <a:pt x="2310" y="61"/>
                  </a:cubicBezTo>
                  <a:cubicBezTo>
                    <a:pt x="2306" y="65"/>
                    <a:pt x="2302" y="69"/>
                    <a:pt x="2299" y="74"/>
                  </a:cubicBezTo>
                  <a:cubicBezTo>
                    <a:pt x="2302" y="67"/>
                    <a:pt x="2306" y="60"/>
                    <a:pt x="2311" y="54"/>
                  </a:cubicBezTo>
                  <a:close/>
                  <a:moveTo>
                    <a:pt x="2297" y="89"/>
                  </a:moveTo>
                  <a:cubicBezTo>
                    <a:pt x="2297" y="90"/>
                    <a:pt x="2298" y="91"/>
                    <a:pt x="2298" y="92"/>
                  </a:cubicBezTo>
                  <a:cubicBezTo>
                    <a:pt x="2298" y="92"/>
                    <a:pt x="2297" y="93"/>
                    <a:pt x="2297" y="94"/>
                  </a:cubicBezTo>
                  <a:cubicBezTo>
                    <a:pt x="2297" y="92"/>
                    <a:pt x="2297" y="91"/>
                    <a:pt x="2297" y="89"/>
                  </a:cubicBezTo>
                  <a:close/>
                  <a:moveTo>
                    <a:pt x="2299" y="127"/>
                  </a:moveTo>
                  <a:cubicBezTo>
                    <a:pt x="2299" y="125"/>
                    <a:pt x="2299" y="124"/>
                    <a:pt x="2298" y="122"/>
                  </a:cubicBezTo>
                  <a:cubicBezTo>
                    <a:pt x="2298" y="117"/>
                    <a:pt x="2298" y="111"/>
                    <a:pt x="2298" y="105"/>
                  </a:cubicBezTo>
                  <a:cubicBezTo>
                    <a:pt x="2299" y="104"/>
                    <a:pt x="2299" y="102"/>
                    <a:pt x="2300" y="101"/>
                  </a:cubicBezTo>
                  <a:cubicBezTo>
                    <a:pt x="2299" y="102"/>
                    <a:pt x="2299" y="103"/>
                    <a:pt x="2298" y="105"/>
                  </a:cubicBezTo>
                  <a:cubicBezTo>
                    <a:pt x="2297" y="102"/>
                    <a:pt x="2297" y="99"/>
                    <a:pt x="2297" y="96"/>
                  </a:cubicBezTo>
                  <a:cubicBezTo>
                    <a:pt x="2298" y="95"/>
                    <a:pt x="2298" y="94"/>
                    <a:pt x="2298" y="93"/>
                  </a:cubicBezTo>
                  <a:cubicBezTo>
                    <a:pt x="2299" y="95"/>
                    <a:pt x="2300" y="97"/>
                    <a:pt x="2301" y="100"/>
                  </a:cubicBezTo>
                  <a:cubicBezTo>
                    <a:pt x="2301" y="100"/>
                    <a:pt x="2301" y="100"/>
                    <a:pt x="2300" y="101"/>
                  </a:cubicBezTo>
                  <a:cubicBezTo>
                    <a:pt x="2301" y="101"/>
                    <a:pt x="2301" y="100"/>
                    <a:pt x="2301" y="100"/>
                  </a:cubicBezTo>
                  <a:cubicBezTo>
                    <a:pt x="2302" y="101"/>
                    <a:pt x="2302" y="102"/>
                    <a:pt x="2303" y="103"/>
                  </a:cubicBezTo>
                  <a:cubicBezTo>
                    <a:pt x="2301" y="112"/>
                    <a:pt x="2300" y="120"/>
                    <a:pt x="2299" y="127"/>
                  </a:cubicBezTo>
                  <a:close/>
                  <a:moveTo>
                    <a:pt x="2300" y="87"/>
                  </a:moveTo>
                  <a:cubicBezTo>
                    <a:pt x="2301" y="86"/>
                    <a:pt x="2302" y="84"/>
                    <a:pt x="2303" y="83"/>
                  </a:cubicBezTo>
                  <a:cubicBezTo>
                    <a:pt x="2302" y="84"/>
                    <a:pt x="2301" y="86"/>
                    <a:pt x="2300" y="87"/>
                  </a:cubicBezTo>
                  <a:cubicBezTo>
                    <a:pt x="2299" y="86"/>
                    <a:pt x="2298" y="85"/>
                    <a:pt x="2297" y="83"/>
                  </a:cubicBezTo>
                  <a:cubicBezTo>
                    <a:pt x="2301" y="78"/>
                    <a:pt x="2305" y="72"/>
                    <a:pt x="2308" y="67"/>
                  </a:cubicBezTo>
                  <a:cubicBezTo>
                    <a:pt x="2308" y="72"/>
                    <a:pt x="2307" y="76"/>
                    <a:pt x="2306" y="81"/>
                  </a:cubicBezTo>
                  <a:cubicBezTo>
                    <a:pt x="2306" y="80"/>
                    <a:pt x="2305" y="79"/>
                    <a:pt x="2305" y="79"/>
                  </a:cubicBezTo>
                  <a:cubicBezTo>
                    <a:pt x="2305" y="78"/>
                    <a:pt x="2306" y="77"/>
                    <a:pt x="2307" y="75"/>
                  </a:cubicBezTo>
                  <a:cubicBezTo>
                    <a:pt x="2306" y="76"/>
                    <a:pt x="2305" y="77"/>
                    <a:pt x="2305" y="79"/>
                  </a:cubicBezTo>
                  <a:cubicBezTo>
                    <a:pt x="2304" y="78"/>
                    <a:pt x="2304" y="77"/>
                    <a:pt x="2303" y="77"/>
                  </a:cubicBezTo>
                  <a:cubicBezTo>
                    <a:pt x="2303" y="78"/>
                    <a:pt x="2304" y="79"/>
                    <a:pt x="2304" y="79"/>
                  </a:cubicBezTo>
                  <a:cubicBezTo>
                    <a:pt x="2304" y="80"/>
                    <a:pt x="2303" y="81"/>
                    <a:pt x="2303" y="83"/>
                  </a:cubicBezTo>
                  <a:cubicBezTo>
                    <a:pt x="2303" y="82"/>
                    <a:pt x="2304" y="81"/>
                    <a:pt x="2304" y="80"/>
                  </a:cubicBezTo>
                  <a:cubicBezTo>
                    <a:pt x="2305" y="81"/>
                    <a:pt x="2305" y="82"/>
                    <a:pt x="2306" y="84"/>
                  </a:cubicBezTo>
                  <a:cubicBezTo>
                    <a:pt x="2305" y="87"/>
                    <a:pt x="2305" y="90"/>
                    <a:pt x="2304" y="93"/>
                  </a:cubicBezTo>
                  <a:cubicBezTo>
                    <a:pt x="2303" y="91"/>
                    <a:pt x="2302" y="89"/>
                    <a:pt x="2300" y="87"/>
                  </a:cubicBezTo>
                  <a:close/>
                  <a:moveTo>
                    <a:pt x="2305" y="144"/>
                  </a:moveTo>
                  <a:cubicBezTo>
                    <a:pt x="2305" y="144"/>
                    <a:pt x="2305" y="143"/>
                    <a:pt x="2305" y="143"/>
                  </a:cubicBezTo>
                  <a:cubicBezTo>
                    <a:pt x="2305" y="140"/>
                    <a:pt x="2305" y="136"/>
                    <a:pt x="2305" y="131"/>
                  </a:cubicBezTo>
                  <a:cubicBezTo>
                    <a:pt x="2306" y="128"/>
                    <a:pt x="2307" y="126"/>
                    <a:pt x="2307" y="125"/>
                  </a:cubicBezTo>
                  <a:cubicBezTo>
                    <a:pt x="2307" y="125"/>
                    <a:pt x="2307" y="124"/>
                    <a:pt x="2307" y="124"/>
                  </a:cubicBezTo>
                  <a:cubicBezTo>
                    <a:pt x="2306" y="124"/>
                    <a:pt x="2306" y="124"/>
                    <a:pt x="2306" y="124"/>
                  </a:cubicBezTo>
                  <a:cubicBezTo>
                    <a:pt x="2306" y="122"/>
                    <a:pt x="2306" y="120"/>
                    <a:pt x="2306" y="118"/>
                  </a:cubicBezTo>
                  <a:cubicBezTo>
                    <a:pt x="2307" y="121"/>
                    <a:pt x="2308" y="125"/>
                    <a:pt x="2308" y="128"/>
                  </a:cubicBezTo>
                  <a:cubicBezTo>
                    <a:pt x="2307" y="136"/>
                    <a:pt x="2306" y="141"/>
                    <a:pt x="2305" y="144"/>
                  </a:cubicBezTo>
                  <a:close/>
                  <a:moveTo>
                    <a:pt x="2312" y="107"/>
                  </a:moveTo>
                  <a:cubicBezTo>
                    <a:pt x="2311" y="105"/>
                    <a:pt x="2310" y="102"/>
                    <a:pt x="2308" y="100"/>
                  </a:cubicBezTo>
                  <a:cubicBezTo>
                    <a:pt x="2309" y="97"/>
                    <a:pt x="2309" y="95"/>
                    <a:pt x="2309" y="93"/>
                  </a:cubicBezTo>
                  <a:cubicBezTo>
                    <a:pt x="2310" y="96"/>
                    <a:pt x="2312" y="99"/>
                    <a:pt x="2313" y="102"/>
                  </a:cubicBezTo>
                  <a:cubicBezTo>
                    <a:pt x="2313" y="104"/>
                    <a:pt x="2312" y="105"/>
                    <a:pt x="2312" y="107"/>
                  </a:cubicBezTo>
                  <a:close/>
                  <a:moveTo>
                    <a:pt x="2313" y="159"/>
                  </a:moveTo>
                  <a:cubicBezTo>
                    <a:pt x="2313" y="159"/>
                    <a:pt x="2313" y="159"/>
                    <a:pt x="2313" y="159"/>
                  </a:cubicBezTo>
                  <a:cubicBezTo>
                    <a:pt x="2313" y="159"/>
                    <a:pt x="2313" y="159"/>
                    <a:pt x="2314" y="159"/>
                  </a:cubicBezTo>
                  <a:cubicBezTo>
                    <a:pt x="2313" y="159"/>
                    <a:pt x="2313" y="159"/>
                    <a:pt x="2313" y="159"/>
                  </a:cubicBezTo>
                  <a:close/>
                  <a:moveTo>
                    <a:pt x="2314" y="96"/>
                  </a:moveTo>
                  <a:cubicBezTo>
                    <a:pt x="2313" y="93"/>
                    <a:pt x="2311" y="91"/>
                    <a:pt x="2310" y="88"/>
                  </a:cubicBezTo>
                  <a:cubicBezTo>
                    <a:pt x="2312" y="85"/>
                    <a:pt x="2314" y="82"/>
                    <a:pt x="2316" y="79"/>
                  </a:cubicBezTo>
                  <a:cubicBezTo>
                    <a:pt x="2316" y="84"/>
                    <a:pt x="2315" y="90"/>
                    <a:pt x="2314" y="96"/>
                  </a:cubicBezTo>
                  <a:close/>
                  <a:moveTo>
                    <a:pt x="2317" y="75"/>
                  </a:moveTo>
                  <a:cubicBezTo>
                    <a:pt x="2315" y="78"/>
                    <a:pt x="2312" y="82"/>
                    <a:pt x="2310" y="86"/>
                  </a:cubicBezTo>
                  <a:cubicBezTo>
                    <a:pt x="2311" y="77"/>
                    <a:pt x="2312" y="68"/>
                    <a:pt x="2313" y="61"/>
                  </a:cubicBezTo>
                  <a:cubicBezTo>
                    <a:pt x="2315" y="58"/>
                    <a:pt x="2317" y="55"/>
                    <a:pt x="2319" y="53"/>
                  </a:cubicBezTo>
                  <a:cubicBezTo>
                    <a:pt x="2319" y="58"/>
                    <a:pt x="2318" y="66"/>
                    <a:pt x="2317" y="75"/>
                  </a:cubicBezTo>
                  <a:close/>
                  <a:moveTo>
                    <a:pt x="2324" y="139"/>
                  </a:moveTo>
                  <a:cubicBezTo>
                    <a:pt x="2324" y="139"/>
                    <a:pt x="2324" y="139"/>
                    <a:pt x="2323" y="139"/>
                  </a:cubicBezTo>
                  <a:cubicBezTo>
                    <a:pt x="2323" y="138"/>
                    <a:pt x="2323" y="138"/>
                    <a:pt x="2324" y="138"/>
                  </a:cubicBezTo>
                  <a:cubicBezTo>
                    <a:pt x="2324" y="138"/>
                    <a:pt x="2324" y="138"/>
                    <a:pt x="2324" y="138"/>
                  </a:cubicBezTo>
                  <a:cubicBezTo>
                    <a:pt x="2324" y="139"/>
                    <a:pt x="2324" y="139"/>
                    <a:pt x="2324" y="139"/>
                  </a:cubicBezTo>
                  <a:close/>
                  <a:moveTo>
                    <a:pt x="2349" y="137"/>
                  </a:moveTo>
                  <a:cubicBezTo>
                    <a:pt x="2349" y="136"/>
                    <a:pt x="2348" y="135"/>
                    <a:pt x="2348" y="133"/>
                  </a:cubicBezTo>
                  <a:cubicBezTo>
                    <a:pt x="2348" y="132"/>
                    <a:pt x="2348" y="130"/>
                    <a:pt x="2348" y="128"/>
                  </a:cubicBezTo>
                  <a:cubicBezTo>
                    <a:pt x="2348" y="131"/>
                    <a:pt x="2349" y="133"/>
                    <a:pt x="2350" y="135"/>
                  </a:cubicBezTo>
                  <a:cubicBezTo>
                    <a:pt x="2350" y="136"/>
                    <a:pt x="2349" y="137"/>
                    <a:pt x="2349" y="137"/>
                  </a:cubicBezTo>
                  <a:close/>
                  <a:moveTo>
                    <a:pt x="2355" y="99"/>
                  </a:moveTo>
                  <a:cubicBezTo>
                    <a:pt x="2354" y="95"/>
                    <a:pt x="2352" y="92"/>
                    <a:pt x="2350" y="90"/>
                  </a:cubicBezTo>
                  <a:cubicBezTo>
                    <a:pt x="2352" y="93"/>
                    <a:pt x="2354" y="97"/>
                    <a:pt x="2355" y="101"/>
                  </a:cubicBezTo>
                  <a:cubicBezTo>
                    <a:pt x="2354" y="110"/>
                    <a:pt x="2353" y="118"/>
                    <a:pt x="2351" y="125"/>
                  </a:cubicBezTo>
                  <a:cubicBezTo>
                    <a:pt x="2350" y="122"/>
                    <a:pt x="2349" y="119"/>
                    <a:pt x="2349" y="116"/>
                  </a:cubicBezTo>
                  <a:cubicBezTo>
                    <a:pt x="2349" y="102"/>
                    <a:pt x="2350" y="86"/>
                    <a:pt x="2351" y="72"/>
                  </a:cubicBezTo>
                  <a:cubicBezTo>
                    <a:pt x="2353" y="75"/>
                    <a:pt x="2356" y="79"/>
                    <a:pt x="2358" y="82"/>
                  </a:cubicBezTo>
                  <a:cubicBezTo>
                    <a:pt x="2357" y="88"/>
                    <a:pt x="2356" y="93"/>
                    <a:pt x="2355" y="99"/>
                  </a:cubicBezTo>
                  <a:close/>
                  <a:moveTo>
                    <a:pt x="2358" y="142"/>
                  </a:moveTo>
                  <a:cubicBezTo>
                    <a:pt x="2359" y="134"/>
                    <a:pt x="2360" y="127"/>
                    <a:pt x="2360" y="121"/>
                  </a:cubicBezTo>
                  <a:cubicBezTo>
                    <a:pt x="2360" y="123"/>
                    <a:pt x="2361" y="125"/>
                    <a:pt x="2361" y="127"/>
                  </a:cubicBezTo>
                  <a:cubicBezTo>
                    <a:pt x="2360" y="136"/>
                    <a:pt x="2358" y="142"/>
                    <a:pt x="2358" y="142"/>
                  </a:cubicBezTo>
                  <a:close/>
                  <a:moveTo>
                    <a:pt x="2362" y="144"/>
                  </a:moveTo>
                  <a:cubicBezTo>
                    <a:pt x="2362" y="142"/>
                    <a:pt x="2362" y="140"/>
                    <a:pt x="2363" y="137"/>
                  </a:cubicBezTo>
                  <a:cubicBezTo>
                    <a:pt x="2363" y="138"/>
                    <a:pt x="2363" y="138"/>
                    <a:pt x="2363" y="138"/>
                  </a:cubicBezTo>
                  <a:cubicBezTo>
                    <a:pt x="2362" y="142"/>
                    <a:pt x="2362" y="144"/>
                    <a:pt x="2362" y="144"/>
                  </a:cubicBezTo>
                  <a:close/>
                  <a:moveTo>
                    <a:pt x="2361" y="110"/>
                  </a:moveTo>
                  <a:cubicBezTo>
                    <a:pt x="2361" y="103"/>
                    <a:pt x="2362" y="96"/>
                    <a:pt x="2362" y="90"/>
                  </a:cubicBezTo>
                  <a:cubicBezTo>
                    <a:pt x="2364" y="93"/>
                    <a:pt x="2365" y="96"/>
                    <a:pt x="2366" y="99"/>
                  </a:cubicBezTo>
                  <a:cubicBezTo>
                    <a:pt x="2365" y="105"/>
                    <a:pt x="2364" y="111"/>
                    <a:pt x="2363" y="116"/>
                  </a:cubicBezTo>
                  <a:cubicBezTo>
                    <a:pt x="2362" y="114"/>
                    <a:pt x="2362" y="112"/>
                    <a:pt x="2361" y="110"/>
                  </a:cubicBezTo>
                  <a:close/>
                  <a:moveTo>
                    <a:pt x="2366" y="124"/>
                  </a:moveTo>
                  <a:cubicBezTo>
                    <a:pt x="2365" y="123"/>
                    <a:pt x="2365" y="122"/>
                    <a:pt x="2365" y="121"/>
                  </a:cubicBezTo>
                  <a:cubicBezTo>
                    <a:pt x="2365" y="115"/>
                    <a:pt x="2366" y="109"/>
                    <a:pt x="2367" y="103"/>
                  </a:cubicBezTo>
                  <a:cubicBezTo>
                    <a:pt x="2368" y="105"/>
                    <a:pt x="2368" y="107"/>
                    <a:pt x="2369" y="109"/>
                  </a:cubicBezTo>
                  <a:cubicBezTo>
                    <a:pt x="2368" y="114"/>
                    <a:pt x="2367" y="119"/>
                    <a:pt x="2366" y="124"/>
                  </a:cubicBezTo>
                  <a:close/>
                  <a:moveTo>
                    <a:pt x="2371" y="146"/>
                  </a:moveTo>
                  <a:cubicBezTo>
                    <a:pt x="2371" y="145"/>
                    <a:pt x="2371" y="145"/>
                    <a:pt x="2371" y="145"/>
                  </a:cubicBezTo>
                  <a:cubicBezTo>
                    <a:pt x="2372" y="144"/>
                    <a:pt x="2372" y="143"/>
                    <a:pt x="2372" y="141"/>
                  </a:cubicBezTo>
                  <a:cubicBezTo>
                    <a:pt x="2372" y="142"/>
                    <a:pt x="2372" y="143"/>
                    <a:pt x="2372" y="144"/>
                  </a:cubicBezTo>
                  <a:cubicBezTo>
                    <a:pt x="2372" y="145"/>
                    <a:pt x="2372" y="145"/>
                    <a:pt x="2371" y="146"/>
                  </a:cubicBezTo>
                  <a:close/>
                  <a:moveTo>
                    <a:pt x="2395" y="118"/>
                  </a:moveTo>
                  <a:cubicBezTo>
                    <a:pt x="2394" y="114"/>
                    <a:pt x="2392" y="111"/>
                    <a:pt x="2391" y="107"/>
                  </a:cubicBezTo>
                  <a:cubicBezTo>
                    <a:pt x="2391" y="96"/>
                    <a:pt x="2391" y="84"/>
                    <a:pt x="2391" y="74"/>
                  </a:cubicBezTo>
                  <a:cubicBezTo>
                    <a:pt x="2391" y="70"/>
                    <a:pt x="2391" y="67"/>
                    <a:pt x="2390" y="65"/>
                  </a:cubicBezTo>
                  <a:cubicBezTo>
                    <a:pt x="2391" y="74"/>
                    <a:pt x="2395" y="84"/>
                    <a:pt x="2398" y="94"/>
                  </a:cubicBezTo>
                  <a:cubicBezTo>
                    <a:pt x="2397" y="102"/>
                    <a:pt x="2396" y="110"/>
                    <a:pt x="2395" y="118"/>
                  </a:cubicBezTo>
                  <a:close/>
                  <a:moveTo>
                    <a:pt x="2424" y="124"/>
                  </a:moveTo>
                  <a:cubicBezTo>
                    <a:pt x="2423" y="122"/>
                    <a:pt x="2423" y="120"/>
                    <a:pt x="2422" y="117"/>
                  </a:cubicBezTo>
                  <a:cubicBezTo>
                    <a:pt x="2423" y="109"/>
                    <a:pt x="2424" y="100"/>
                    <a:pt x="2425" y="92"/>
                  </a:cubicBezTo>
                  <a:cubicBezTo>
                    <a:pt x="2427" y="96"/>
                    <a:pt x="2428" y="100"/>
                    <a:pt x="2428" y="104"/>
                  </a:cubicBezTo>
                  <a:cubicBezTo>
                    <a:pt x="2427" y="111"/>
                    <a:pt x="2425" y="118"/>
                    <a:pt x="2424" y="124"/>
                  </a:cubicBezTo>
                  <a:close/>
                  <a:moveTo>
                    <a:pt x="2464" y="133"/>
                  </a:moveTo>
                  <a:cubicBezTo>
                    <a:pt x="2464" y="130"/>
                    <a:pt x="2463" y="126"/>
                    <a:pt x="2462" y="122"/>
                  </a:cubicBezTo>
                  <a:cubicBezTo>
                    <a:pt x="2462" y="112"/>
                    <a:pt x="2462" y="100"/>
                    <a:pt x="2463" y="88"/>
                  </a:cubicBezTo>
                  <a:cubicBezTo>
                    <a:pt x="2465" y="96"/>
                    <a:pt x="2467" y="104"/>
                    <a:pt x="2467" y="111"/>
                  </a:cubicBezTo>
                  <a:cubicBezTo>
                    <a:pt x="2468" y="117"/>
                    <a:pt x="2468" y="117"/>
                    <a:pt x="2468" y="117"/>
                  </a:cubicBezTo>
                  <a:cubicBezTo>
                    <a:pt x="2466" y="123"/>
                    <a:pt x="2465" y="129"/>
                    <a:pt x="2464" y="133"/>
                  </a:cubicBezTo>
                  <a:close/>
                  <a:moveTo>
                    <a:pt x="2477" y="110"/>
                  </a:moveTo>
                  <a:cubicBezTo>
                    <a:pt x="2477" y="113"/>
                    <a:pt x="2477" y="116"/>
                    <a:pt x="2477" y="119"/>
                  </a:cubicBezTo>
                  <a:cubicBezTo>
                    <a:pt x="2476" y="122"/>
                    <a:pt x="2476" y="124"/>
                    <a:pt x="2475" y="127"/>
                  </a:cubicBezTo>
                  <a:cubicBezTo>
                    <a:pt x="2475" y="119"/>
                    <a:pt x="2474" y="111"/>
                    <a:pt x="2473" y="104"/>
                  </a:cubicBezTo>
                  <a:cubicBezTo>
                    <a:pt x="2474" y="98"/>
                    <a:pt x="2474" y="91"/>
                    <a:pt x="2475" y="86"/>
                  </a:cubicBezTo>
                  <a:cubicBezTo>
                    <a:pt x="2477" y="93"/>
                    <a:pt x="2477" y="102"/>
                    <a:pt x="2477" y="110"/>
                  </a:cubicBezTo>
                  <a:close/>
                  <a:moveTo>
                    <a:pt x="2487" y="142"/>
                  </a:moveTo>
                  <a:cubicBezTo>
                    <a:pt x="2487" y="142"/>
                    <a:pt x="2487" y="141"/>
                    <a:pt x="2488" y="138"/>
                  </a:cubicBezTo>
                  <a:cubicBezTo>
                    <a:pt x="2489" y="120"/>
                    <a:pt x="2488" y="96"/>
                    <a:pt x="2487" y="77"/>
                  </a:cubicBezTo>
                  <a:cubicBezTo>
                    <a:pt x="2489" y="81"/>
                    <a:pt x="2491" y="86"/>
                    <a:pt x="2492" y="92"/>
                  </a:cubicBezTo>
                  <a:cubicBezTo>
                    <a:pt x="2490" y="108"/>
                    <a:pt x="2488" y="129"/>
                    <a:pt x="2488" y="138"/>
                  </a:cubicBezTo>
                  <a:cubicBezTo>
                    <a:pt x="2487" y="139"/>
                    <a:pt x="2487" y="141"/>
                    <a:pt x="2487" y="142"/>
                  </a:cubicBezTo>
                  <a:close/>
                  <a:moveTo>
                    <a:pt x="2491" y="129"/>
                  </a:moveTo>
                  <a:cubicBezTo>
                    <a:pt x="2491" y="119"/>
                    <a:pt x="2492" y="107"/>
                    <a:pt x="2493" y="97"/>
                  </a:cubicBezTo>
                  <a:cubicBezTo>
                    <a:pt x="2493" y="100"/>
                    <a:pt x="2493" y="103"/>
                    <a:pt x="2493" y="106"/>
                  </a:cubicBezTo>
                  <a:cubicBezTo>
                    <a:pt x="2493" y="114"/>
                    <a:pt x="2492" y="121"/>
                    <a:pt x="2491" y="129"/>
                  </a:cubicBezTo>
                  <a:close/>
                  <a:moveTo>
                    <a:pt x="2502" y="125"/>
                  </a:moveTo>
                  <a:cubicBezTo>
                    <a:pt x="2503" y="120"/>
                    <a:pt x="2503" y="113"/>
                    <a:pt x="2503" y="107"/>
                  </a:cubicBezTo>
                  <a:cubicBezTo>
                    <a:pt x="2503" y="114"/>
                    <a:pt x="2503" y="120"/>
                    <a:pt x="2502" y="125"/>
                  </a:cubicBezTo>
                  <a:close/>
                  <a:moveTo>
                    <a:pt x="2517" y="112"/>
                  </a:moveTo>
                  <a:cubicBezTo>
                    <a:pt x="2517" y="105"/>
                    <a:pt x="2517" y="98"/>
                    <a:pt x="2517" y="91"/>
                  </a:cubicBezTo>
                  <a:cubicBezTo>
                    <a:pt x="2518" y="95"/>
                    <a:pt x="2518" y="99"/>
                    <a:pt x="2518" y="103"/>
                  </a:cubicBezTo>
                  <a:cubicBezTo>
                    <a:pt x="2518" y="106"/>
                    <a:pt x="2518" y="109"/>
                    <a:pt x="2517" y="112"/>
                  </a:cubicBezTo>
                  <a:close/>
                  <a:moveTo>
                    <a:pt x="2528" y="129"/>
                  </a:moveTo>
                  <a:cubicBezTo>
                    <a:pt x="2528" y="129"/>
                    <a:pt x="2528" y="129"/>
                    <a:pt x="2527" y="130"/>
                  </a:cubicBezTo>
                  <a:cubicBezTo>
                    <a:pt x="2527" y="132"/>
                    <a:pt x="2526" y="134"/>
                    <a:pt x="2526" y="137"/>
                  </a:cubicBezTo>
                  <a:cubicBezTo>
                    <a:pt x="2526" y="136"/>
                    <a:pt x="2526" y="136"/>
                    <a:pt x="2526" y="136"/>
                  </a:cubicBezTo>
                  <a:cubicBezTo>
                    <a:pt x="2526" y="134"/>
                    <a:pt x="2527" y="132"/>
                    <a:pt x="2527" y="130"/>
                  </a:cubicBezTo>
                  <a:cubicBezTo>
                    <a:pt x="2528" y="129"/>
                    <a:pt x="2528" y="129"/>
                    <a:pt x="2528" y="129"/>
                  </a:cubicBezTo>
                  <a:cubicBezTo>
                    <a:pt x="2528" y="129"/>
                    <a:pt x="2528" y="129"/>
                    <a:pt x="2528" y="129"/>
                  </a:cubicBezTo>
                  <a:close/>
                  <a:moveTo>
                    <a:pt x="2564" y="130"/>
                  </a:moveTo>
                  <a:cubicBezTo>
                    <a:pt x="2564" y="132"/>
                    <a:pt x="2563" y="134"/>
                    <a:pt x="2562" y="136"/>
                  </a:cubicBezTo>
                  <a:cubicBezTo>
                    <a:pt x="2562" y="131"/>
                    <a:pt x="2562" y="126"/>
                    <a:pt x="2562" y="121"/>
                  </a:cubicBezTo>
                  <a:cubicBezTo>
                    <a:pt x="2564" y="115"/>
                    <a:pt x="2566" y="110"/>
                    <a:pt x="2567" y="104"/>
                  </a:cubicBezTo>
                  <a:cubicBezTo>
                    <a:pt x="2566" y="114"/>
                    <a:pt x="2565" y="123"/>
                    <a:pt x="2564" y="130"/>
                  </a:cubicBezTo>
                  <a:close/>
                  <a:moveTo>
                    <a:pt x="2580" y="124"/>
                  </a:moveTo>
                  <a:cubicBezTo>
                    <a:pt x="2580" y="110"/>
                    <a:pt x="2582" y="94"/>
                    <a:pt x="2583" y="83"/>
                  </a:cubicBezTo>
                  <a:cubicBezTo>
                    <a:pt x="2583" y="87"/>
                    <a:pt x="2583" y="91"/>
                    <a:pt x="2583" y="95"/>
                  </a:cubicBezTo>
                  <a:cubicBezTo>
                    <a:pt x="2583" y="105"/>
                    <a:pt x="2582" y="114"/>
                    <a:pt x="2580" y="124"/>
                  </a:cubicBezTo>
                  <a:close/>
                  <a:moveTo>
                    <a:pt x="2596" y="160"/>
                  </a:moveTo>
                  <a:cubicBezTo>
                    <a:pt x="2596" y="159"/>
                    <a:pt x="2597" y="159"/>
                    <a:pt x="2597" y="159"/>
                  </a:cubicBezTo>
                  <a:cubicBezTo>
                    <a:pt x="2597" y="159"/>
                    <a:pt x="2597" y="159"/>
                    <a:pt x="2597" y="159"/>
                  </a:cubicBezTo>
                  <a:cubicBezTo>
                    <a:pt x="2597" y="159"/>
                    <a:pt x="2597" y="159"/>
                    <a:pt x="2596" y="160"/>
                  </a:cubicBezTo>
                  <a:close/>
                  <a:moveTo>
                    <a:pt x="2609" y="116"/>
                  </a:moveTo>
                  <a:cubicBezTo>
                    <a:pt x="2608" y="121"/>
                    <a:pt x="2606" y="127"/>
                    <a:pt x="2604" y="132"/>
                  </a:cubicBezTo>
                  <a:cubicBezTo>
                    <a:pt x="2604" y="127"/>
                    <a:pt x="2604" y="121"/>
                    <a:pt x="2604" y="115"/>
                  </a:cubicBezTo>
                  <a:cubicBezTo>
                    <a:pt x="2605" y="110"/>
                    <a:pt x="2605" y="104"/>
                    <a:pt x="2605" y="98"/>
                  </a:cubicBezTo>
                  <a:cubicBezTo>
                    <a:pt x="2605" y="95"/>
                    <a:pt x="2605" y="92"/>
                    <a:pt x="2605" y="89"/>
                  </a:cubicBezTo>
                  <a:cubicBezTo>
                    <a:pt x="2606" y="78"/>
                    <a:pt x="2607" y="68"/>
                    <a:pt x="2608" y="60"/>
                  </a:cubicBezTo>
                  <a:cubicBezTo>
                    <a:pt x="2611" y="68"/>
                    <a:pt x="2613" y="78"/>
                    <a:pt x="2613" y="87"/>
                  </a:cubicBezTo>
                  <a:cubicBezTo>
                    <a:pt x="2612" y="95"/>
                    <a:pt x="2611" y="106"/>
                    <a:pt x="2609" y="116"/>
                  </a:cubicBezTo>
                  <a:close/>
                  <a:moveTo>
                    <a:pt x="2617" y="136"/>
                  </a:moveTo>
                  <a:cubicBezTo>
                    <a:pt x="2617" y="137"/>
                    <a:pt x="2616" y="138"/>
                    <a:pt x="2616" y="139"/>
                  </a:cubicBezTo>
                  <a:cubicBezTo>
                    <a:pt x="2616" y="137"/>
                    <a:pt x="2616" y="135"/>
                    <a:pt x="2616" y="133"/>
                  </a:cubicBezTo>
                  <a:cubicBezTo>
                    <a:pt x="2617" y="130"/>
                    <a:pt x="2617" y="128"/>
                    <a:pt x="2618" y="125"/>
                  </a:cubicBezTo>
                  <a:cubicBezTo>
                    <a:pt x="2618" y="129"/>
                    <a:pt x="2617" y="133"/>
                    <a:pt x="2617" y="136"/>
                  </a:cubicBezTo>
                  <a:close/>
                  <a:moveTo>
                    <a:pt x="2633" y="126"/>
                  </a:moveTo>
                  <a:cubicBezTo>
                    <a:pt x="2632" y="113"/>
                    <a:pt x="2632" y="96"/>
                    <a:pt x="2632" y="84"/>
                  </a:cubicBezTo>
                  <a:cubicBezTo>
                    <a:pt x="2636" y="90"/>
                    <a:pt x="2638" y="100"/>
                    <a:pt x="2638" y="104"/>
                  </a:cubicBezTo>
                  <a:cubicBezTo>
                    <a:pt x="2638" y="110"/>
                    <a:pt x="2635" y="118"/>
                    <a:pt x="2633" y="126"/>
                  </a:cubicBezTo>
                  <a:close/>
                  <a:moveTo>
                    <a:pt x="2644" y="128"/>
                  </a:moveTo>
                  <a:cubicBezTo>
                    <a:pt x="2645" y="113"/>
                    <a:pt x="2645" y="91"/>
                    <a:pt x="2645" y="76"/>
                  </a:cubicBezTo>
                  <a:cubicBezTo>
                    <a:pt x="2647" y="83"/>
                    <a:pt x="2649" y="90"/>
                    <a:pt x="2649" y="96"/>
                  </a:cubicBezTo>
                  <a:cubicBezTo>
                    <a:pt x="2649" y="107"/>
                    <a:pt x="2646" y="117"/>
                    <a:pt x="2644" y="128"/>
                  </a:cubicBezTo>
                  <a:close/>
                  <a:moveTo>
                    <a:pt x="2684" y="112"/>
                  </a:moveTo>
                  <a:cubicBezTo>
                    <a:pt x="2684" y="110"/>
                    <a:pt x="2684" y="108"/>
                    <a:pt x="2683" y="105"/>
                  </a:cubicBezTo>
                  <a:cubicBezTo>
                    <a:pt x="2684" y="108"/>
                    <a:pt x="2683" y="112"/>
                    <a:pt x="2683" y="115"/>
                  </a:cubicBezTo>
                  <a:cubicBezTo>
                    <a:pt x="2678" y="131"/>
                    <a:pt x="2674" y="144"/>
                    <a:pt x="2674" y="144"/>
                  </a:cubicBezTo>
                  <a:cubicBezTo>
                    <a:pt x="2675" y="133"/>
                    <a:pt x="2679" y="110"/>
                    <a:pt x="2684" y="86"/>
                  </a:cubicBezTo>
                  <a:cubicBezTo>
                    <a:pt x="2686" y="90"/>
                    <a:pt x="2687" y="95"/>
                    <a:pt x="2688" y="99"/>
                  </a:cubicBezTo>
                  <a:cubicBezTo>
                    <a:pt x="2686" y="103"/>
                    <a:pt x="2685" y="108"/>
                    <a:pt x="2684" y="112"/>
                  </a:cubicBezTo>
                  <a:close/>
                  <a:moveTo>
                    <a:pt x="2696" y="133"/>
                  </a:moveTo>
                  <a:cubicBezTo>
                    <a:pt x="2696" y="133"/>
                    <a:pt x="2696" y="134"/>
                    <a:pt x="2696" y="134"/>
                  </a:cubicBezTo>
                  <a:cubicBezTo>
                    <a:pt x="2696" y="134"/>
                    <a:pt x="2696" y="134"/>
                    <a:pt x="2696" y="134"/>
                  </a:cubicBezTo>
                  <a:cubicBezTo>
                    <a:pt x="2696" y="134"/>
                    <a:pt x="2696" y="133"/>
                    <a:pt x="2696" y="133"/>
                  </a:cubicBezTo>
                  <a:cubicBezTo>
                    <a:pt x="2697" y="126"/>
                    <a:pt x="2698" y="117"/>
                    <a:pt x="2699" y="107"/>
                  </a:cubicBezTo>
                  <a:cubicBezTo>
                    <a:pt x="2699" y="110"/>
                    <a:pt x="2699" y="114"/>
                    <a:pt x="2699" y="117"/>
                  </a:cubicBezTo>
                  <a:cubicBezTo>
                    <a:pt x="2698" y="123"/>
                    <a:pt x="2697" y="129"/>
                    <a:pt x="2696" y="133"/>
                  </a:cubicBezTo>
                  <a:close/>
                  <a:moveTo>
                    <a:pt x="2701" y="159"/>
                  </a:moveTo>
                  <a:cubicBezTo>
                    <a:pt x="2701" y="159"/>
                    <a:pt x="2701" y="159"/>
                    <a:pt x="2701" y="159"/>
                  </a:cubicBezTo>
                  <a:cubicBezTo>
                    <a:pt x="2701" y="159"/>
                    <a:pt x="2701" y="159"/>
                    <a:pt x="2701" y="159"/>
                  </a:cubicBezTo>
                  <a:cubicBezTo>
                    <a:pt x="2701" y="159"/>
                    <a:pt x="2701" y="159"/>
                    <a:pt x="2701" y="159"/>
                  </a:cubicBezTo>
                  <a:close/>
                  <a:moveTo>
                    <a:pt x="2742" y="143"/>
                  </a:moveTo>
                  <a:cubicBezTo>
                    <a:pt x="2742" y="142"/>
                    <a:pt x="2742" y="142"/>
                    <a:pt x="2742" y="141"/>
                  </a:cubicBezTo>
                  <a:cubicBezTo>
                    <a:pt x="2742" y="135"/>
                    <a:pt x="2743" y="127"/>
                    <a:pt x="2743" y="117"/>
                  </a:cubicBezTo>
                  <a:cubicBezTo>
                    <a:pt x="2744" y="121"/>
                    <a:pt x="2744" y="125"/>
                    <a:pt x="2744" y="129"/>
                  </a:cubicBezTo>
                  <a:cubicBezTo>
                    <a:pt x="2743" y="135"/>
                    <a:pt x="2743" y="139"/>
                    <a:pt x="2742" y="143"/>
                  </a:cubicBezTo>
                  <a:close/>
                  <a:moveTo>
                    <a:pt x="2746" y="117"/>
                  </a:moveTo>
                  <a:cubicBezTo>
                    <a:pt x="2745" y="115"/>
                    <a:pt x="2744" y="113"/>
                    <a:pt x="2744" y="111"/>
                  </a:cubicBezTo>
                  <a:cubicBezTo>
                    <a:pt x="2744" y="108"/>
                    <a:pt x="2744" y="104"/>
                    <a:pt x="2745" y="100"/>
                  </a:cubicBezTo>
                  <a:cubicBezTo>
                    <a:pt x="2746" y="103"/>
                    <a:pt x="2746" y="106"/>
                    <a:pt x="2747" y="108"/>
                  </a:cubicBezTo>
                  <a:cubicBezTo>
                    <a:pt x="2746" y="111"/>
                    <a:pt x="2746" y="114"/>
                    <a:pt x="2746" y="117"/>
                  </a:cubicBezTo>
                  <a:close/>
                  <a:moveTo>
                    <a:pt x="2754" y="133"/>
                  </a:moveTo>
                  <a:cubicBezTo>
                    <a:pt x="2754" y="133"/>
                    <a:pt x="2754" y="133"/>
                    <a:pt x="2754" y="133"/>
                  </a:cubicBezTo>
                  <a:cubicBezTo>
                    <a:pt x="2754" y="130"/>
                    <a:pt x="2755" y="127"/>
                    <a:pt x="2755" y="124"/>
                  </a:cubicBezTo>
                  <a:cubicBezTo>
                    <a:pt x="2755" y="125"/>
                    <a:pt x="2755" y="126"/>
                    <a:pt x="2755" y="128"/>
                  </a:cubicBezTo>
                  <a:cubicBezTo>
                    <a:pt x="2755" y="130"/>
                    <a:pt x="2754" y="131"/>
                    <a:pt x="2754" y="133"/>
                  </a:cubicBezTo>
                  <a:close/>
                  <a:moveTo>
                    <a:pt x="2791" y="142"/>
                  </a:moveTo>
                  <a:cubicBezTo>
                    <a:pt x="2791" y="139"/>
                    <a:pt x="2791" y="134"/>
                    <a:pt x="2791" y="128"/>
                  </a:cubicBezTo>
                  <a:cubicBezTo>
                    <a:pt x="2791" y="130"/>
                    <a:pt x="2791" y="132"/>
                    <a:pt x="2792" y="133"/>
                  </a:cubicBezTo>
                  <a:cubicBezTo>
                    <a:pt x="2791" y="139"/>
                    <a:pt x="2791" y="142"/>
                    <a:pt x="2791" y="142"/>
                  </a:cubicBezTo>
                  <a:close/>
                  <a:moveTo>
                    <a:pt x="2812" y="135"/>
                  </a:moveTo>
                  <a:cubicBezTo>
                    <a:pt x="2812" y="134"/>
                    <a:pt x="2812" y="134"/>
                    <a:pt x="2812" y="133"/>
                  </a:cubicBezTo>
                  <a:cubicBezTo>
                    <a:pt x="2812" y="121"/>
                    <a:pt x="2812" y="103"/>
                    <a:pt x="2811" y="88"/>
                  </a:cubicBezTo>
                  <a:cubicBezTo>
                    <a:pt x="2813" y="94"/>
                    <a:pt x="2815" y="100"/>
                    <a:pt x="2816" y="106"/>
                  </a:cubicBezTo>
                  <a:cubicBezTo>
                    <a:pt x="2814" y="118"/>
                    <a:pt x="2813" y="128"/>
                    <a:pt x="2812" y="135"/>
                  </a:cubicBezTo>
                  <a:close/>
                  <a:moveTo>
                    <a:pt x="2819" y="145"/>
                  </a:moveTo>
                  <a:cubicBezTo>
                    <a:pt x="2819" y="141"/>
                    <a:pt x="2819" y="136"/>
                    <a:pt x="2819" y="129"/>
                  </a:cubicBezTo>
                  <a:cubicBezTo>
                    <a:pt x="2820" y="133"/>
                    <a:pt x="2820" y="136"/>
                    <a:pt x="2821" y="139"/>
                  </a:cubicBezTo>
                  <a:cubicBezTo>
                    <a:pt x="2820" y="143"/>
                    <a:pt x="2819" y="145"/>
                    <a:pt x="2819" y="145"/>
                  </a:cubicBezTo>
                  <a:close/>
                  <a:moveTo>
                    <a:pt x="2824" y="159"/>
                  </a:moveTo>
                  <a:cubicBezTo>
                    <a:pt x="2825" y="159"/>
                    <a:pt x="2825" y="159"/>
                    <a:pt x="2825" y="159"/>
                  </a:cubicBezTo>
                  <a:cubicBezTo>
                    <a:pt x="2825" y="159"/>
                    <a:pt x="2825" y="158"/>
                    <a:pt x="2825" y="158"/>
                  </a:cubicBezTo>
                  <a:cubicBezTo>
                    <a:pt x="2825" y="159"/>
                    <a:pt x="2826" y="160"/>
                    <a:pt x="2826" y="160"/>
                  </a:cubicBezTo>
                  <a:cubicBezTo>
                    <a:pt x="2825" y="160"/>
                    <a:pt x="2825" y="159"/>
                    <a:pt x="2824" y="159"/>
                  </a:cubicBezTo>
                  <a:close/>
                  <a:moveTo>
                    <a:pt x="2826" y="121"/>
                  </a:moveTo>
                  <a:cubicBezTo>
                    <a:pt x="2824" y="117"/>
                    <a:pt x="2823" y="114"/>
                    <a:pt x="2821" y="110"/>
                  </a:cubicBezTo>
                  <a:cubicBezTo>
                    <a:pt x="2822" y="105"/>
                    <a:pt x="2822" y="99"/>
                    <a:pt x="2823" y="94"/>
                  </a:cubicBezTo>
                  <a:cubicBezTo>
                    <a:pt x="2823" y="100"/>
                    <a:pt x="2825" y="108"/>
                    <a:pt x="2827" y="116"/>
                  </a:cubicBezTo>
                  <a:cubicBezTo>
                    <a:pt x="2826" y="118"/>
                    <a:pt x="2826" y="119"/>
                    <a:pt x="2826" y="121"/>
                  </a:cubicBezTo>
                  <a:close/>
                  <a:moveTo>
                    <a:pt x="2834" y="142"/>
                  </a:moveTo>
                  <a:cubicBezTo>
                    <a:pt x="2833" y="138"/>
                    <a:pt x="2831" y="134"/>
                    <a:pt x="2829" y="129"/>
                  </a:cubicBezTo>
                  <a:cubicBezTo>
                    <a:pt x="2829" y="129"/>
                    <a:pt x="2829" y="128"/>
                    <a:pt x="2829" y="127"/>
                  </a:cubicBezTo>
                  <a:cubicBezTo>
                    <a:pt x="2831" y="132"/>
                    <a:pt x="2832" y="137"/>
                    <a:pt x="2834" y="142"/>
                  </a:cubicBezTo>
                  <a:cubicBezTo>
                    <a:pt x="2837" y="149"/>
                    <a:pt x="2839" y="153"/>
                    <a:pt x="2839" y="155"/>
                  </a:cubicBezTo>
                  <a:cubicBezTo>
                    <a:pt x="2837" y="151"/>
                    <a:pt x="2836" y="147"/>
                    <a:pt x="2834" y="142"/>
                  </a:cubicBezTo>
                  <a:close/>
                  <a:moveTo>
                    <a:pt x="3059" y="87"/>
                  </a:moveTo>
                  <a:cubicBezTo>
                    <a:pt x="3060" y="90"/>
                    <a:pt x="3061" y="92"/>
                    <a:pt x="3061" y="95"/>
                  </a:cubicBezTo>
                  <a:cubicBezTo>
                    <a:pt x="3061" y="94"/>
                    <a:pt x="3060" y="93"/>
                    <a:pt x="3059" y="92"/>
                  </a:cubicBezTo>
                  <a:cubicBezTo>
                    <a:pt x="3059" y="90"/>
                    <a:pt x="3059" y="89"/>
                    <a:pt x="3059" y="87"/>
                  </a:cubicBezTo>
                  <a:close/>
                  <a:moveTo>
                    <a:pt x="3047" y="84"/>
                  </a:moveTo>
                  <a:cubicBezTo>
                    <a:pt x="3050" y="87"/>
                    <a:pt x="3052" y="92"/>
                    <a:pt x="3055" y="96"/>
                  </a:cubicBezTo>
                  <a:cubicBezTo>
                    <a:pt x="3055" y="97"/>
                    <a:pt x="3056" y="99"/>
                    <a:pt x="3056" y="100"/>
                  </a:cubicBezTo>
                  <a:cubicBezTo>
                    <a:pt x="3056" y="104"/>
                    <a:pt x="3055" y="108"/>
                    <a:pt x="3054" y="112"/>
                  </a:cubicBezTo>
                  <a:cubicBezTo>
                    <a:pt x="3052" y="105"/>
                    <a:pt x="3049" y="98"/>
                    <a:pt x="3046" y="91"/>
                  </a:cubicBezTo>
                  <a:cubicBezTo>
                    <a:pt x="3046" y="89"/>
                    <a:pt x="3047" y="86"/>
                    <a:pt x="3047" y="84"/>
                  </a:cubicBezTo>
                  <a:close/>
                  <a:moveTo>
                    <a:pt x="3052" y="111"/>
                  </a:moveTo>
                  <a:cubicBezTo>
                    <a:pt x="3049" y="108"/>
                    <a:pt x="3047" y="105"/>
                    <a:pt x="3045" y="102"/>
                  </a:cubicBezTo>
                  <a:cubicBezTo>
                    <a:pt x="3045" y="99"/>
                    <a:pt x="3046" y="96"/>
                    <a:pt x="3046" y="93"/>
                  </a:cubicBezTo>
                  <a:cubicBezTo>
                    <a:pt x="3048" y="98"/>
                    <a:pt x="3050" y="105"/>
                    <a:pt x="3052" y="111"/>
                  </a:cubicBezTo>
                  <a:close/>
                  <a:moveTo>
                    <a:pt x="3034" y="56"/>
                  </a:moveTo>
                  <a:cubicBezTo>
                    <a:pt x="3039" y="62"/>
                    <a:pt x="3042" y="68"/>
                    <a:pt x="3045" y="74"/>
                  </a:cubicBezTo>
                  <a:cubicBezTo>
                    <a:pt x="3042" y="69"/>
                    <a:pt x="3038" y="64"/>
                    <a:pt x="3034" y="60"/>
                  </a:cubicBezTo>
                  <a:cubicBezTo>
                    <a:pt x="3034" y="59"/>
                    <a:pt x="3034" y="57"/>
                    <a:pt x="3034" y="56"/>
                  </a:cubicBezTo>
                  <a:close/>
                  <a:moveTo>
                    <a:pt x="3033" y="64"/>
                  </a:moveTo>
                  <a:cubicBezTo>
                    <a:pt x="3037" y="69"/>
                    <a:pt x="3041" y="74"/>
                    <a:pt x="3044" y="80"/>
                  </a:cubicBezTo>
                  <a:cubicBezTo>
                    <a:pt x="3044" y="81"/>
                    <a:pt x="3043" y="83"/>
                    <a:pt x="3043" y="85"/>
                  </a:cubicBezTo>
                  <a:cubicBezTo>
                    <a:pt x="3042" y="84"/>
                    <a:pt x="3042" y="83"/>
                    <a:pt x="3042" y="83"/>
                  </a:cubicBezTo>
                  <a:cubicBezTo>
                    <a:pt x="3042" y="83"/>
                    <a:pt x="3042" y="84"/>
                    <a:pt x="3043" y="85"/>
                  </a:cubicBezTo>
                  <a:cubicBezTo>
                    <a:pt x="3042" y="88"/>
                    <a:pt x="3041" y="91"/>
                    <a:pt x="3040" y="94"/>
                  </a:cubicBezTo>
                  <a:cubicBezTo>
                    <a:pt x="3037" y="89"/>
                    <a:pt x="3034" y="85"/>
                    <a:pt x="3031" y="80"/>
                  </a:cubicBezTo>
                  <a:cubicBezTo>
                    <a:pt x="3032" y="75"/>
                    <a:pt x="3033" y="69"/>
                    <a:pt x="3033" y="64"/>
                  </a:cubicBezTo>
                  <a:close/>
                  <a:moveTo>
                    <a:pt x="3024" y="139"/>
                  </a:moveTo>
                  <a:cubicBezTo>
                    <a:pt x="3024" y="120"/>
                    <a:pt x="3027" y="101"/>
                    <a:pt x="3030" y="83"/>
                  </a:cubicBezTo>
                  <a:cubicBezTo>
                    <a:pt x="3033" y="87"/>
                    <a:pt x="3036" y="91"/>
                    <a:pt x="3039" y="95"/>
                  </a:cubicBezTo>
                  <a:cubicBezTo>
                    <a:pt x="3033" y="114"/>
                    <a:pt x="3027" y="133"/>
                    <a:pt x="3025" y="152"/>
                  </a:cubicBezTo>
                  <a:cubicBezTo>
                    <a:pt x="3024" y="148"/>
                    <a:pt x="3024" y="143"/>
                    <a:pt x="3024" y="139"/>
                  </a:cubicBezTo>
                  <a:close/>
                  <a:moveTo>
                    <a:pt x="3043" y="143"/>
                  </a:moveTo>
                  <a:cubicBezTo>
                    <a:pt x="3043" y="142"/>
                    <a:pt x="3042" y="141"/>
                    <a:pt x="3041" y="140"/>
                  </a:cubicBezTo>
                  <a:cubicBezTo>
                    <a:pt x="3042" y="141"/>
                    <a:pt x="3042" y="143"/>
                    <a:pt x="3043" y="144"/>
                  </a:cubicBezTo>
                  <a:cubicBezTo>
                    <a:pt x="3041" y="146"/>
                    <a:pt x="3040" y="149"/>
                    <a:pt x="3038" y="152"/>
                  </a:cubicBezTo>
                  <a:cubicBezTo>
                    <a:pt x="3039" y="146"/>
                    <a:pt x="3040" y="140"/>
                    <a:pt x="3041" y="135"/>
                  </a:cubicBezTo>
                  <a:cubicBezTo>
                    <a:pt x="3042" y="137"/>
                    <a:pt x="3043" y="139"/>
                    <a:pt x="3044" y="142"/>
                  </a:cubicBezTo>
                  <a:cubicBezTo>
                    <a:pt x="3044" y="142"/>
                    <a:pt x="3043" y="142"/>
                    <a:pt x="3043" y="143"/>
                  </a:cubicBezTo>
                  <a:close/>
                  <a:moveTo>
                    <a:pt x="3042" y="126"/>
                  </a:moveTo>
                  <a:cubicBezTo>
                    <a:pt x="3043" y="118"/>
                    <a:pt x="3044" y="110"/>
                    <a:pt x="3045" y="102"/>
                  </a:cubicBezTo>
                  <a:cubicBezTo>
                    <a:pt x="3048" y="107"/>
                    <a:pt x="3051" y="112"/>
                    <a:pt x="3053" y="116"/>
                  </a:cubicBezTo>
                  <a:cubicBezTo>
                    <a:pt x="3052" y="122"/>
                    <a:pt x="3050" y="127"/>
                    <a:pt x="3048" y="133"/>
                  </a:cubicBezTo>
                  <a:cubicBezTo>
                    <a:pt x="3045" y="130"/>
                    <a:pt x="3043" y="128"/>
                    <a:pt x="3042" y="126"/>
                  </a:cubicBezTo>
                  <a:close/>
                  <a:moveTo>
                    <a:pt x="3054" y="140"/>
                  </a:moveTo>
                  <a:cubicBezTo>
                    <a:pt x="3053" y="140"/>
                    <a:pt x="3053" y="140"/>
                    <a:pt x="3053" y="140"/>
                  </a:cubicBezTo>
                  <a:cubicBezTo>
                    <a:pt x="3054" y="135"/>
                    <a:pt x="3055" y="130"/>
                    <a:pt x="3056" y="125"/>
                  </a:cubicBezTo>
                  <a:cubicBezTo>
                    <a:pt x="3056" y="127"/>
                    <a:pt x="3057" y="128"/>
                    <a:pt x="3057" y="130"/>
                  </a:cubicBezTo>
                  <a:cubicBezTo>
                    <a:pt x="3056" y="133"/>
                    <a:pt x="3055" y="137"/>
                    <a:pt x="3054" y="140"/>
                  </a:cubicBezTo>
                  <a:close/>
                  <a:moveTo>
                    <a:pt x="3060" y="122"/>
                  </a:moveTo>
                  <a:cubicBezTo>
                    <a:pt x="3059" y="120"/>
                    <a:pt x="3058" y="119"/>
                    <a:pt x="3057" y="117"/>
                  </a:cubicBezTo>
                  <a:cubicBezTo>
                    <a:pt x="3057" y="114"/>
                    <a:pt x="3058" y="110"/>
                    <a:pt x="3058" y="106"/>
                  </a:cubicBezTo>
                  <a:cubicBezTo>
                    <a:pt x="3059" y="111"/>
                    <a:pt x="3060" y="115"/>
                    <a:pt x="3061" y="120"/>
                  </a:cubicBezTo>
                  <a:cubicBezTo>
                    <a:pt x="3061" y="120"/>
                    <a:pt x="3061" y="121"/>
                    <a:pt x="3060" y="122"/>
                  </a:cubicBezTo>
                  <a:close/>
                  <a:moveTo>
                    <a:pt x="3062" y="151"/>
                  </a:moveTo>
                  <a:cubicBezTo>
                    <a:pt x="3061" y="151"/>
                    <a:pt x="3061" y="151"/>
                    <a:pt x="3061" y="151"/>
                  </a:cubicBezTo>
                  <a:cubicBezTo>
                    <a:pt x="3062" y="150"/>
                    <a:pt x="3062" y="150"/>
                    <a:pt x="3062" y="149"/>
                  </a:cubicBezTo>
                  <a:cubicBezTo>
                    <a:pt x="3062" y="149"/>
                    <a:pt x="3062" y="149"/>
                    <a:pt x="3062" y="149"/>
                  </a:cubicBezTo>
                  <a:cubicBezTo>
                    <a:pt x="3062" y="150"/>
                    <a:pt x="3062" y="150"/>
                    <a:pt x="3062" y="151"/>
                  </a:cubicBezTo>
                  <a:close/>
                  <a:moveTo>
                    <a:pt x="3062" y="117"/>
                  </a:moveTo>
                  <a:cubicBezTo>
                    <a:pt x="3061" y="112"/>
                    <a:pt x="3060" y="107"/>
                    <a:pt x="3058" y="102"/>
                  </a:cubicBezTo>
                  <a:cubicBezTo>
                    <a:pt x="3058" y="102"/>
                    <a:pt x="3059" y="101"/>
                    <a:pt x="3059" y="101"/>
                  </a:cubicBezTo>
                  <a:cubicBezTo>
                    <a:pt x="3061" y="105"/>
                    <a:pt x="3063" y="108"/>
                    <a:pt x="3065" y="112"/>
                  </a:cubicBezTo>
                  <a:cubicBezTo>
                    <a:pt x="3064" y="113"/>
                    <a:pt x="3063" y="115"/>
                    <a:pt x="3063" y="116"/>
                  </a:cubicBezTo>
                  <a:cubicBezTo>
                    <a:pt x="3062" y="117"/>
                    <a:pt x="3062" y="117"/>
                    <a:pt x="3062" y="117"/>
                  </a:cubicBezTo>
                  <a:close/>
                  <a:moveTo>
                    <a:pt x="3065" y="143"/>
                  </a:moveTo>
                  <a:cubicBezTo>
                    <a:pt x="3064" y="142"/>
                    <a:pt x="3064" y="142"/>
                    <a:pt x="3064" y="142"/>
                  </a:cubicBezTo>
                  <a:cubicBezTo>
                    <a:pt x="3064" y="141"/>
                    <a:pt x="3065" y="141"/>
                    <a:pt x="3065" y="140"/>
                  </a:cubicBezTo>
                  <a:cubicBezTo>
                    <a:pt x="3065" y="140"/>
                    <a:pt x="3065" y="141"/>
                    <a:pt x="3065" y="141"/>
                  </a:cubicBezTo>
                  <a:cubicBezTo>
                    <a:pt x="3065" y="142"/>
                    <a:pt x="3065" y="142"/>
                    <a:pt x="3065" y="143"/>
                  </a:cubicBezTo>
                  <a:close/>
                  <a:moveTo>
                    <a:pt x="3068" y="131"/>
                  </a:moveTo>
                  <a:cubicBezTo>
                    <a:pt x="3068" y="131"/>
                    <a:pt x="3068" y="131"/>
                    <a:pt x="3068" y="131"/>
                  </a:cubicBezTo>
                  <a:cubicBezTo>
                    <a:pt x="3068" y="131"/>
                    <a:pt x="3068" y="131"/>
                    <a:pt x="3068" y="131"/>
                  </a:cubicBezTo>
                  <a:cubicBezTo>
                    <a:pt x="3068" y="131"/>
                    <a:pt x="3068" y="131"/>
                    <a:pt x="3068" y="131"/>
                  </a:cubicBezTo>
                  <a:close/>
                  <a:moveTo>
                    <a:pt x="3070" y="151"/>
                  </a:moveTo>
                  <a:cubicBezTo>
                    <a:pt x="3070" y="151"/>
                    <a:pt x="3070" y="151"/>
                    <a:pt x="3070" y="151"/>
                  </a:cubicBezTo>
                  <a:cubicBezTo>
                    <a:pt x="3070" y="151"/>
                    <a:pt x="3070" y="151"/>
                    <a:pt x="3070" y="152"/>
                  </a:cubicBezTo>
                  <a:cubicBezTo>
                    <a:pt x="3070" y="152"/>
                    <a:pt x="3070" y="151"/>
                    <a:pt x="3070" y="151"/>
                  </a:cubicBezTo>
                  <a:close/>
                  <a:moveTo>
                    <a:pt x="3072" y="126"/>
                  </a:moveTo>
                  <a:cubicBezTo>
                    <a:pt x="3072" y="128"/>
                    <a:pt x="3071" y="129"/>
                    <a:pt x="3070" y="131"/>
                  </a:cubicBezTo>
                  <a:cubicBezTo>
                    <a:pt x="3070" y="129"/>
                    <a:pt x="3070" y="127"/>
                    <a:pt x="3070" y="125"/>
                  </a:cubicBezTo>
                  <a:cubicBezTo>
                    <a:pt x="3070" y="124"/>
                    <a:pt x="3070" y="123"/>
                    <a:pt x="3071" y="122"/>
                  </a:cubicBezTo>
                  <a:cubicBezTo>
                    <a:pt x="3071" y="123"/>
                    <a:pt x="3072" y="124"/>
                    <a:pt x="3072" y="125"/>
                  </a:cubicBezTo>
                  <a:lnTo>
                    <a:pt x="3072" y="126"/>
                  </a:lnTo>
                  <a:close/>
                  <a:moveTo>
                    <a:pt x="3080" y="91"/>
                  </a:moveTo>
                  <a:cubicBezTo>
                    <a:pt x="3080" y="92"/>
                    <a:pt x="3080" y="94"/>
                    <a:pt x="3080" y="96"/>
                  </a:cubicBezTo>
                  <a:cubicBezTo>
                    <a:pt x="3080" y="95"/>
                    <a:pt x="3080" y="94"/>
                    <a:pt x="3079" y="93"/>
                  </a:cubicBezTo>
                  <a:cubicBezTo>
                    <a:pt x="3079" y="92"/>
                    <a:pt x="3079" y="91"/>
                    <a:pt x="3080" y="91"/>
                  </a:cubicBezTo>
                  <a:close/>
                  <a:moveTo>
                    <a:pt x="3078" y="117"/>
                  </a:moveTo>
                  <a:cubicBezTo>
                    <a:pt x="3077" y="113"/>
                    <a:pt x="3076" y="109"/>
                    <a:pt x="3076" y="106"/>
                  </a:cubicBezTo>
                  <a:cubicBezTo>
                    <a:pt x="3076" y="105"/>
                    <a:pt x="3076" y="105"/>
                    <a:pt x="3076" y="104"/>
                  </a:cubicBezTo>
                  <a:cubicBezTo>
                    <a:pt x="3077" y="107"/>
                    <a:pt x="3078" y="111"/>
                    <a:pt x="3079" y="114"/>
                  </a:cubicBezTo>
                  <a:cubicBezTo>
                    <a:pt x="3079" y="115"/>
                    <a:pt x="3078" y="116"/>
                    <a:pt x="3078" y="117"/>
                  </a:cubicBezTo>
                  <a:close/>
                  <a:moveTo>
                    <a:pt x="3081" y="127"/>
                  </a:moveTo>
                  <a:cubicBezTo>
                    <a:pt x="3080" y="127"/>
                    <a:pt x="3080" y="126"/>
                    <a:pt x="3080" y="126"/>
                  </a:cubicBezTo>
                  <a:cubicBezTo>
                    <a:pt x="3080" y="125"/>
                    <a:pt x="3080" y="125"/>
                    <a:pt x="3081" y="124"/>
                  </a:cubicBezTo>
                  <a:cubicBezTo>
                    <a:pt x="3081" y="125"/>
                    <a:pt x="3081" y="126"/>
                    <a:pt x="3081" y="127"/>
                  </a:cubicBezTo>
                  <a:close/>
                  <a:moveTo>
                    <a:pt x="3087" y="141"/>
                  </a:moveTo>
                  <a:cubicBezTo>
                    <a:pt x="3087" y="140"/>
                    <a:pt x="3087" y="140"/>
                    <a:pt x="3087" y="140"/>
                  </a:cubicBezTo>
                  <a:cubicBezTo>
                    <a:pt x="3087" y="140"/>
                    <a:pt x="3087" y="140"/>
                    <a:pt x="3087" y="140"/>
                  </a:cubicBezTo>
                  <a:cubicBezTo>
                    <a:pt x="3087" y="139"/>
                    <a:pt x="3087" y="139"/>
                    <a:pt x="3087" y="139"/>
                  </a:cubicBezTo>
                  <a:cubicBezTo>
                    <a:pt x="3087" y="139"/>
                    <a:pt x="3087" y="140"/>
                    <a:pt x="3087" y="141"/>
                  </a:cubicBezTo>
                  <a:close/>
                  <a:moveTo>
                    <a:pt x="3119" y="64"/>
                  </a:moveTo>
                  <a:cubicBezTo>
                    <a:pt x="3120" y="69"/>
                    <a:pt x="3121" y="75"/>
                    <a:pt x="3122" y="80"/>
                  </a:cubicBezTo>
                  <a:cubicBezTo>
                    <a:pt x="3120" y="82"/>
                    <a:pt x="3119" y="85"/>
                    <a:pt x="3117" y="87"/>
                  </a:cubicBezTo>
                  <a:cubicBezTo>
                    <a:pt x="3117" y="86"/>
                    <a:pt x="3116" y="84"/>
                    <a:pt x="3115" y="83"/>
                  </a:cubicBezTo>
                  <a:cubicBezTo>
                    <a:pt x="3116" y="84"/>
                    <a:pt x="3117" y="86"/>
                    <a:pt x="3117" y="87"/>
                  </a:cubicBezTo>
                  <a:cubicBezTo>
                    <a:pt x="3116" y="90"/>
                    <a:pt x="3114" y="92"/>
                    <a:pt x="3113" y="94"/>
                  </a:cubicBezTo>
                  <a:cubicBezTo>
                    <a:pt x="3111" y="89"/>
                    <a:pt x="3110" y="85"/>
                    <a:pt x="3108" y="80"/>
                  </a:cubicBezTo>
                  <a:cubicBezTo>
                    <a:pt x="3112" y="74"/>
                    <a:pt x="3116" y="69"/>
                    <a:pt x="3119" y="64"/>
                  </a:cubicBezTo>
                  <a:close/>
                  <a:moveTo>
                    <a:pt x="3097" y="72"/>
                  </a:moveTo>
                  <a:cubicBezTo>
                    <a:pt x="3099" y="75"/>
                    <a:pt x="3100" y="77"/>
                    <a:pt x="3102" y="80"/>
                  </a:cubicBezTo>
                  <a:cubicBezTo>
                    <a:pt x="3100" y="82"/>
                    <a:pt x="3099" y="84"/>
                    <a:pt x="3097" y="86"/>
                  </a:cubicBezTo>
                  <a:cubicBezTo>
                    <a:pt x="3097" y="85"/>
                    <a:pt x="3096" y="83"/>
                    <a:pt x="3096" y="82"/>
                  </a:cubicBezTo>
                  <a:cubicBezTo>
                    <a:pt x="3096" y="78"/>
                    <a:pt x="3096" y="74"/>
                    <a:pt x="3097" y="72"/>
                  </a:cubicBezTo>
                  <a:close/>
                  <a:moveTo>
                    <a:pt x="3090" y="108"/>
                  </a:moveTo>
                  <a:cubicBezTo>
                    <a:pt x="3091" y="106"/>
                    <a:pt x="3093" y="104"/>
                    <a:pt x="3094" y="101"/>
                  </a:cubicBezTo>
                  <a:cubicBezTo>
                    <a:pt x="3094" y="106"/>
                    <a:pt x="3095" y="112"/>
                    <a:pt x="3096" y="117"/>
                  </a:cubicBezTo>
                  <a:cubicBezTo>
                    <a:pt x="3095" y="119"/>
                    <a:pt x="3093" y="120"/>
                    <a:pt x="3092" y="122"/>
                  </a:cubicBezTo>
                  <a:cubicBezTo>
                    <a:pt x="3092" y="117"/>
                    <a:pt x="3091" y="113"/>
                    <a:pt x="3090" y="108"/>
                  </a:cubicBezTo>
                  <a:close/>
                  <a:moveTo>
                    <a:pt x="3097" y="134"/>
                  </a:moveTo>
                  <a:cubicBezTo>
                    <a:pt x="3096" y="131"/>
                    <a:pt x="3095" y="128"/>
                    <a:pt x="3094" y="126"/>
                  </a:cubicBezTo>
                  <a:cubicBezTo>
                    <a:pt x="3095" y="124"/>
                    <a:pt x="3095" y="123"/>
                    <a:pt x="3096" y="122"/>
                  </a:cubicBezTo>
                  <a:cubicBezTo>
                    <a:pt x="3097" y="123"/>
                    <a:pt x="3097" y="125"/>
                    <a:pt x="3097" y="127"/>
                  </a:cubicBezTo>
                  <a:cubicBezTo>
                    <a:pt x="3097" y="129"/>
                    <a:pt x="3097" y="131"/>
                    <a:pt x="3097" y="134"/>
                  </a:cubicBezTo>
                  <a:close/>
                  <a:moveTo>
                    <a:pt x="3096" y="98"/>
                  </a:moveTo>
                  <a:cubicBezTo>
                    <a:pt x="3096" y="98"/>
                    <a:pt x="3096" y="97"/>
                    <a:pt x="3097" y="97"/>
                  </a:cubicBezTo>
                  <a:cubicBezTo>
                    <a:pt x="3097" y="101"/>
                    <a:pt x="3097" y="105"/>
                    <a:pt x="3097" y="108"/>
                  </a:cubicBezTo>
                  <a:cubicBezTo>
                    <a:pt x="3097" y="105"/>
                    <a:pt x="3096" y="101"/>
                    <a:pt x="3096" y="98"/>
                  </a:cubicBezTo>
                  <a:close/>
                  <a:moveTo>
                    <a:pt x="3100" y="92"/>
                  </a:moveTo>
                  <a:cubicBezTo>
                    <a:pt x="3101" y="90"/>
                    <a:pt x="3103" y="88"/>
                    <a:pt x="3104" y="86"/>
                  </a:cubicBezTo>
                  <a:cubicBezTo>
                    <a:pt x="3105" y="88"/>
                    <a:pt x="3106" y="91"/>
                    <a:pt x="3107" y="93"/>
                  </a:cubicBezTo>
                  <a:cubicBezTo>
                    <a:pt x="3107" y="96"/>
                    <a:pt x="3107" y="99"/>
                    <a:pt x="3108" y="102"/>
                  </a:cubicBezTo>
                  <a:cubicBezTo>
                    <a:pt x="3107" y="104"/>
                    <a:pt x="3106" y="105"/>
                    <a:pt x="3104" y="106"/>
                  </a:cubicBezTo>
                  <a:cubicBezTo>
                    <a:pt x="3103" y="102"/>
                    <a:pt x="3102" y="97"/>
                    <a:pt x="3100" y="92"/>
                  </a:cubicBezTo>
                  <a:close/>
                  <a:moveTo>
                    <a:pt x="3105" y="107"/>
                  </a:moveTo>
                  <a:cubicBezTo>
                    <a:pt x="3106" y="106"/>
                    <a:pt x="3107" y="104"/>
                    <a:pt x="3108" y="102"/>
                  </a:cubicBezTo>
                  <a:cubicBezTo>
                    <a:pt x="3110" y="118"/>
                    <a:pt x="3112" y="133"/>
                    <a:pt x="3114" y="149"/>
                  </a:cubicBezTo>
                  <a:cubicBezTo>
                    <a:pt x="3111" y="137"/>
                    <a:pt x="3108" y="122"/>
                    <a:pt x="3105" y="107"/>
                  </a:cubicBezTo>
                  <a:close/>
                  <a:moveTo>
                    <a:pt x="3113" y="95"/>
                  </a:moveTo>
                  <a:cubicBezTo>
                    <a:pt x="3115" y="93"/>
                    <a:pt x="3116" y="91"/>
                    <a:pt x="3118" y="89"/>
                  </a:cubicBezTo>
                  <a:cubicBezTo>
                    <a:pt x="3124" y="103"/>
                    <a:pt x="3125" y="120"/>
                    <a:pt x="3125" y="136"/>
                  </a:cubicBezTo>
                  <a:cubicBezTo>
                    <a:pt x="3122" y="122"/>
                    <a:pt x="3118" y="109"/>
                    <a:pt x="3113" y="95"/>
                  </a:cubicBezTo>
                  <a:close/>
                  <a:moveTo>
                    <a:pt x="3118" y="88"/>
                  </a:moveTo>
                  <a:cubicBezTo>
                    <a:pt x="3120" y="86"/>
                    <a:pt x="3121" y="85"/>
                    <a:pt x="3122" y="83"/>
                  </a:cubicBezTo>
                  <a:cubicBezTo>
                    <a:pt x="3123" y="90"/>
                    <a:pt x="3125" y="98"/>
                    <a:pt x="3126" y="105"/>
                  </a:cubicBezTo>
                  <a:cubicBezTo>
                    <a:pt x="3123" y="99"/>
                    <a:pt x="3121" y="93"/>
                    <a:pt x="3118" y="88"/>
                  </a:cubicBezTo>
                  <a:close/>
                  <a:moveTo>
                    <a:pt x="3131" y="92"/>
                  </a:moveTo>
                  <a:cubicBezTo>
                    <a:pt x="3129" y="86"/>
                    <a:pt x="3128" y="80"/>
                    <a:pt x="3127" y="74"/>
                  </a:cubicBezTo>
                  <a:cubicBezTo>
                    <a:pt x="3129" y="71"/>
                    <a:pt x="3131" y="68"/>
                    <a:pt x="3132" y="65"/>
                  </a:cubicBezTo>
                  <a:cubicBezTo>
                    <a:pt x="3134" y="69"/>
                    <a:pt x="3137" y="72"/>
                    <a:pt x="3139" y="75"/>
                  </a:cubicBezTo>
                  <a:cubicBezTo>
                    <a:pt x="3139" y="77"/>
                    <a:pt x="3139" y="79"/>
                    <a:pt x="3139" y="81"/>
                  </a:cubicBezTo>
                  <a:cubicBezTo>
                    <a:pt x="3138" y="80"/>
                    <a:pt x="3138" y="80"/>
                    <a:pt x="3137" y="79"/>
                  </a:cubicBezTo>
                  <a:cubicBezTo>
                    <a:pt x="3138" y="80"/>
                    <a:pt x="3138" y="81"/>
                    <a:pt x="3139" y="81"/>
                  </a:cubicBezTo>
                  <a:cubicBezTo>
                    <a:pt x="3138" y="86"/>
                    <a:pt x="3138" y="90"/>
                    <a:pt x="3138" y="91"/>
                  </a:cubicBezTo>
                  <a:cubicBezTo>
                    <a:pt x="3138" y="95"/>
                    <a:pt x="3138" y="100"/>
                    <a:pt x="3139" y="104"/>
                  </a:cubicBezTo>
                  <a:cubicBezTo>
                    <a:pt x="3138" y="101"/>
                    <a:pt x="3138" y="99"/>
                    <a:pt x="3137" y="96"/>
                  </a:cubicBezTo>
                  <a:cubicBezTo>
                    <a:pt x="3138" y="100"/>
                    <a:pt x="3138" y="104"/>
                    <a:pt x="3139" y="108"/>
                  </a:cubicBezTo>
                  <a:cubicBezTo>
                    <a:pt x="3139" y="120"/>
                    <a:pt x="3140" y="132"/>
                    <a:pt x="3140" y="143"/>
                  </a:cubicBezTo>
                  <a:cubicBezTo>
                    <a:pt x="3138" y="126"/>
                    <a:pt x="3135" y="109"/>
                    <a:pt x="3131" y="92"/>
                  </a:cubicBezTo>
                  <a:close/>
                  <a:moveTo>
                    <a:pt x="3154" y="125"/>
                  </a:moveTo>
                  <a:cubicBezTo>
                    <a:pt x="3151" y="116"/>
                    <a:pt x="3149" y="108"/>
                    <a:pt x="3146" y="99"/>
                  </a:cubicBezTo>
                  <a:cubicBezTo>
                    <a:pt x="3144" y="93"/>
                    <a:pt x="3143" y="87"/>
                    <a:pt x="3143" y="82"/>
                  </a:cubicBezTo>
                  <a:cubicBezTo>
                    <a:pt x="3148" y="91"/>
                    <a:pt x="3151" y="100"/>
                    <a:pt x="3154" y="109"/>
                  </a:cubicBezTo>
                  <a:cubicBezTo>
                    <a:pt x="3154" y="114"/>
                    <a:pt x="3154" y="120"/>
                    <a:pt x="3154" y="125"/>
                  </a:cubicBezTo>
                  <a:close/>
                  <a:moveTo>
                    <a:pt x="3154" y="97"/>
                  </a:moveTo>
                  <a:cubicBezTo>
                    <a:pt x="3151" y="90"/>
                    <a:pt x="3147" y="83"/>
                    <a:pt x="3142" y="77"/>
                  </a:cubicBezTo>
                  <a:cubicBezTo>
                    <a:pt x="3142" y="72"/>
                    <a:pt x="3141" y="67"/>
                    <a:pt x="3142" y="63"/>
                  </a:cubicBezTo>
                  <a:cubicBezTo>
                    <a:pt x="3147" y="70"/>
                    <a:pt x="3151" y="77"/>
                    <a:pt x="3155" y="85"/>
                  </a:cubicBezTo>
                  <a:cubicBezTo>
                    <a:pt x="3155" y="89"/>
                    <a:pt x="3155" y="93"/>
                    <a:pt x="3154" y="97"/>
                  </a:cubicBezTo>
                  <a:close/>
                  <a:moveTo>
                    <a:pt x="3164" y="119"/>
                  </a:moveTo>
                  <a:cubicBezTo>
                    <a:pt x="3163" y="110"/>
                    <a:pt x="3161" y="102"/>
                    <a:pt x="3159" y="93"/>
                  </a:cubicBezTo>
                  <a:cubicBezTo>
                    <a:pt x="3161" y="98"/>
                    <a:pt x="3164" y="104"/>
                    <a:pt x="3165" y="109"/>
                  </a:cubicBezTo>
                  <a:cubicBezTo>
                    <a:pt x="3166" y="112"/>
                    <a:pt x="3166" y="114"/>
                    <a:pt x="3167" y="116"/>
                  </a:cubicBezTo>
                  <a:cubicBezTo>
                    <a:pt x="3167" y="120"/>
                    <a:pt x="3167" y="124"/>
                    <a:pt x="3167" y="127"/>
                  </a:cubicBezTo>
                  <a:cubicBezTo>
                    <a:pt x="3166" y="125"/>
                    <a:pt x="3165" y="122"/>
                    <a:pt x="3164" y="119"/>
                  </a:cubicBezTo>
                  <a:close/>
                  <a:moveTo>
                    <a:pt x="3175" y="151"/>
                  </a:moveTo>
                  <a:cubicBezTo>
                    <a:pt x="3175" y="151"/>
                    <a:pt x="3175" y="151"/>
                    <a:pt x="3175" y="151"/>
                  </a:cubicBezTo>
                  <a:cubicBezTo>
                    <a:pt x="3175" y="151"/>
                    <a:pt x="3175" y="150"/>
                    <a:pt x="3175" y="150"/>
                  </a:cubicBezTo>
                  <a:cubicBezTo>
                    <a:pt x="3175" y="150"/>
                    <a:pt x="3175" y="150"/>
                    <a:pt x="3175" y="150"/>
                  </a:cubicBezTo>
                  <a:cubicBezTo>
                    <a:pt x="3175" y="151"/>
                    <a:pt x="3175" y="151"/>
                    <a:pt x="3175" y="151"/>
                  </a:cubicBezTo>
                  <a:close/>
                  <a:moveTo>
                    <a:pt x="3181" y="114"/>
                  </a:moveTo>
                  <a:cubicBezTo>
                    <a:pt x="3179" y="105"/>
                    <a:pt x="3176" y="96"/>
                    <a:pt x="3172" y="88"/>
                  </a:cubicBezTo>
                  <a:cubicBezTo>
                    <a:pt x="3176" y="97"/>
                    <a:pt x="3178" y="110"/>
                    <a:pt x="3180" y="122"/>
                  </a:cubicBezTo>
                  <a:cubicBezTo>
                    <a:pt x="3179" y="127"/>
                    <a:pt x="3178" y="132"/>
                    <a:pt x="3177" y="136"/>
                  </a:cubicBezTo>
                  <a:cubicBezTo>
                    <a:pt x="3176" y="134"/>
                    <a:pt x="3176" y="133"/>
                    <a:pt x="3175" y="131"/>
                  </a:cubicBezTo>
                  <a:cubicBezTo>
                    <a:pt x="3175" y="117"/>
                    <a:pt x="3174" y="102"/>
                    <a:pt x="3172" y="87"/>
                  </a:cubicBezTo>
                  <a:cubicBezTo>
                    <a:pt x="3172" y="87"/>
                    <a:pt x="3172" y="88"/>
                    <a:pt x="3172" y="88"/>
                  </a:cubicBezTo>
                  <a:cubicBezTo>
                    <a:pt x="3172" y="88"/>
                    <a:pt x="3172" y="87"/>
                    <a:pt x="3172" y="87"/>
                  </a:cubicBezTo>
                  <a:cubicBezTo>
                    <a:pt x="3171" y="82"/>
                    <a:pt x="3171" y="78"/>
                    <a:pt x="3170" y="73"/>
                  </a:cubicBezTo>
                  <a:cubicBezTo>
                    <a:pt x="3177" y="81"/>
                    <a:pt x="3181" y="91"/>
                    <a:pt x="3184" y="101"/>
                  </a:cubicBezTo>
                  <a:cubicBezTo>
                    <a:pt x="3183" y="105"/>
                    <a:pt x="3182" y="109"/>
                    <a:pt x="3181" y="114"/>
                  </a:cubicBezTo>
                  <a:close/>
                  <a:moveTo>
                    <a:pt x="3188" y="139"/>
                  </a:moveTo>
                  <a:cubicBezTo>
                    <a:pt x="3187" y="137"/>
                    <a:pt x="3187" y="136"/>
                    <a:pt x="3187" y="135"/>
                  </a:cubicBezTo>
                  <a:cubicBezTo>
                    <a:pt x="3187" y="124"/>
                    <a:pt x="3183" y="112"/>
                    <a:pt x="3184" y="101"/>
                  </a:cubicBezTo>
                  <a:cubicBezTo>
                    <a:pt x="3187" y="110"/>
                    <a:pt x="3189" y="119"/>
                    <a:pt x="3190" y="128"/>
                  </a:cubicBezTo>
                  <a:cubicBezTo>
                    <a:pt x="3189" y="132"/>
                    <a:pt x="3188" y="135"/>
                    <a:pt x="3188" y="139"/>
                  </a:cubicBezTo>
                  <a:close/>
                  <a:moveTo>
                    <a:pt x="3203" y="136"/>
                  </a:moveTo>
                  <a:cubicBezTo>
                    <a:pt x="3203" y="135"/>
                    <a:pt x="3202" y="134"/>
                    <a:pt x="3202" y="133"/>
                  </a:cubicBezTo>
                  <a:cubicBezTo>
                    <a:pt x="3201" y="131"/>
                    <a:pt x="3201" y="129"/>
                    <a:pt x="3200" y="128"/>
                  </a:cubicBezTo>
                  <a:cubicBezTo>
                    <a:pt x="3200" y="127"/>
                    <a:pt x="3200" y="127"/>
                    <a:pt x="3200" y="127"/>
                  </a:cubicBezTo>
                  <a:cubicBezTo>
                    <a:pt x="3201" y="129"/>
                    <a:pt x="3201" y="131"/>
                    <a:pt x="3202" y="133"/>
                  </a:cubicBezTo>
                  <a:cubicBezTo>
                    <a:pt x="3202" y="134"/>
                    <a:pt x="3203" y="135"/>
                    <a:pt x="3203" y="136"/>
                  </a:cubicBezTo>
                  <a:cubicBezTo>
                    <a:pt x="3203" y="136"/>
                    <a:pt x="3203" y="136"/>
                    <a:pt x="3203" y="136"/>
                  </a:cubicBezTo>
                  <a:close/>
                  <a:moveTo>
                    <a:pt x="3204" y="133"/>
                  </a:moveTo>
                  <a:cubicBezTo>
                    <a:pt x="3203" y="129"/>
                    <a:pt x="3202" y="125"/>
                    <a:pt x="3200" y="120"/>
                  </a:cubicBezTo>
                  <a:cubicBezTo>
                    <a:pt x="3200" y="119"/>
                    <a:pt x="3200" y="117"/>
                    <a:pt x="3200" y="115"/>
                  </a:cubicBezTo>
                  <a:cubicBezTo>
                    <a:pt x="3200" y="112"/>
                    <a:pt x="3200" y="109"/>
                    <a:pt x="3201" y="105"/>
                  </a:cubicBezTo>
                  <a:cubicBezTo>
                    <a:pt x="3203" y="112"/>
                    <a:pt x="3204" y="119"/>
                    <a:pt x="3206" y="126"/>
                  </a:cubicBezTo>
                  <a:cubicBezTo>
                    <a:pt x="3205" y="128"/>
                    <a:pt x="3205" y="130"/>
                    <a:pt x="3204" y="133"/>
                  </a:cubicBezTo>
                  <a:close/>
                  <a:moveTo>
                    <a:pt x="3218" y="139"/>
                  </a:moveTo>
                  <a:cubicBezTo>
                    <a:pt x="3218" y="139"/>
                    <a:pt x="3218" y="139"/>
                    <a:pt x="3218" y="139"/>
                  </a:cubicBezTo>
                  <a:cubicBezTo>
                    <a:pt x="3218" y="137"/>
                    <a:pt x="3218" y="135"/>
                    <a:pt x="3218" y="133"/>
                  </a:cubicBezTo>
                  <a:cubicBezTo>
                    <a:pt x="3218" y="134"/>
                    <a:pt x="3218" y="134"/>
                    <a:pt x="3218" y="135"/>
                  </a:cubicBezTo>
                  <a:cubicBezTo>
                    <a:pt x="3218" y="136"/>
                    <a:pt x="3218" y="138"/>
                    <a:pt x="3218" y="139"/>
                  </a:cubicBezTo>
                  <a:close/>
                  <a:moveTo>
                    <a:pt x="3239" y="150"/>
                  </a:moveTo>
                  <a:cubicBezTo>
                    <a:pt x="3238" y="148"/>
                    <a:pt x="3237" y="147"/>
                    <a:pt x="3237" y="146"/>
                  </a:cubicBezTo>
                  <a:cubicBezTo>
                    <a:pt x="3236" y="131"/>
                    <a:pt x="3232" y="116"/>
                    <a:pt x="3230" y="101"/>
                  </a:cubicBezTo>
                  <a:cubicBezTo>
                    <a:pt x="3235" y="115"/>
                    <a:pt x="3237" y="132"/>
                    <a:pt x="3239" y="146"/>
                  </a:cubicBezTo>
                  <a:cubicBezTo>
                    <a:pt x="3239" y="147"/>
                    <a:pt x="3239" y="148"/>
                    <a:pt x="3239" y="150"/>
                  </a:cubicBezTo>
                  <a:close/>
                  <a:moveTo>
                    <a:pt x="3243" y="143"/>
                  </a:moveTo>
                  <a:cubicBezTo>
                    <a:pt x="3243" y="142"/>
                    <a:pt x="3243" y="141"/>
                    <a:pt x="3243" y="140"/>
                  </a:cubicBezTo>
                  <a:cubicBezTo>
                    <a:pt x="3243" y="139"/>
                    <a:pt x="3243" y="139"/>
                    <a:pt x="3243" y="139"/>
                  </a:cubicBezTo>
                  <a:cubicBezTo>
                    <a:pt x="3243" y="140"/>
                    <a:pt x="3243" y="141"/>
                    <a:pt x="3243" y="142"/>
                  </a:cubicBezTo>
                  <a:cubicBezTo>
                    <a:pt x="3243" y="142"/>
                    <a:pt x="3243" y="143"/>
                    <a:pt x="3243" y="143"/>
                  </a:cubicBezTo>
                  <a:close/>
                  <a:moveTo>
                    <a:pt x="3256" y="139"/>
                  </a:moveTo>
                  <a:cubicBezTo>
                    <a:pt x="3255" y="142"/>
                    <a:pt x="3254" y="145"/>
                    <a:pt x="3253" y="147"/>
                  </a:cubicBezTo>
                  <a:cubicBezTo>
                    <a:pt x="3253" y="146"/>
                    <a:pt x="3252" y="145"/>
                    <a:pt x="3252" y="144"/>
                  </a:cubicBezTo>
                  <a:cubicBezTo>
                    <a:pt x="3254" y="132"/>
                    <a:pt x="3254" y="120"/>
                    <a:pt x="3256" y="108"/>
                  </a:cubicBezTo>
                  <a:cubicBezTo>
                    <a:pt x="3257" y="104"/>
                    <a:pt x="3257" y="100"/>
                    <a:pt x="3259" y="97"/>
                  </a:cubicBezTo>
                  <a:cubicBezTo>
                    <a:pt x="3260" y="100"/>
                    <a:pt x="3261" y="103"/>
                    <a:pt x="3262" y="107"/>
                  </a:cubicBezTo>
                  <a:cubicBezTo>
                    <a:pt x="3261" y="112"/>
                    <a:pt x="3261" y="117"/>
                    <a:pt x="3260" y="122"/>
                  </a:cubicBezTo>
                  <a:cubicBezTo>
                    <a:pt x="3258" y="116"/>
                    <a:pt x="3257" y="111"/>
                    <a:pt x="3256" y="108"/>
                  </a:cubicBezTo>
                  <a:cubicBezTo>
                    <a:pt x="3258" y="116"/>
                    <a:pt x="3257" y="128"/>
                    <a:pt x="3256" y="139"/>
                  </a:cubicBezTo>
                  <a:close/>
                  <a:moveTo>
                    <a:pt x="3264" y="134"/>
                  </a:moveTo>
                  <a:cubicBezTo>
                    <a:pt x="3263" y="132"/>
                    <a:pt x="3262" y="130"/>
                    <a:pt x="3262" y="128"/>
                  </a:cubicBezTo>
                  <a:cubicBezTo>
                    <a:pt x="3262" y="121"/>
                    <a:pt x="3262" y="114"/>
                    <a:pt x="3262" y="107"/>
                  </a:cubicBezTo>
                  <a:cubicBezTo>
                    <a:pt x="3264" y="113"/>
                    <a:pt x="3265" y="118"/>
                    <a:pt x="3266" y="124"/>
                  </a:cubicBezTo>
                  <a:cubicBezTo>
                    <a:pt x="3265" y="128"/>
                    <a:pt x="3264" y="131"/>
                    <a:pt x="3264" y="134"/>
                  </a:cubicBezTo>
                  <a:close/>
                  <a:moveTo>
                    <a:pt x="3268" y="118"/>
                  </a:moveTo>
                  <a:cubicBezTo>
                    <a:pt x="3266" y="114"/>
                    <a:pt x="3264" y="109"/>
                    <a:pt x="3262" y="105"/>
                  </a:cubicBezTo>
                  <a:cubicBezTo>
                    <a:pt x="3263" y="102"/>
                    <a:pt x="3263" y="99"/>
                    <a:pt x="3264" y="96"/>
                  </a:cubicBezTo>
                  <a:cubicBezTo>
                    <a:pt x="3263" y="99"/>
                    <a:pt x="3263" y="102"/>
                    <a:pt x="3262" y="105"/>
                  </a:cubicBezTo>
                  <a:cubicBezTo>
                    <a:pt x="3261" y="102"/>
                    <a:pt x="3260" y="99"/>
                    <a:pt x="3259" y="96"/>
                  </a:cubicBezTo>
                  <a:cubicBezTo>
                    <a:pt x="3259" y="94"/>
                    <a:pt x="3260" y="91"/>
                    <a:pt x="3261" y="89"/>
                  </a:cubicBezTo>
                  <a:cubicBezTo>
                    <a:pt x="3265" y="95"/>
                    <a:pt x="3268" y="102"/>
                    <a:pt x="3270" y="109"/>
                  </a:cubicBezTo>
                  <a:cubicBezTo>
                    <a:pt x="3270" y="112"/>
                    <a:pt x="3269" y="115"/>
                    <a:pt x="3268" y="118"/>
                  </a:cubicBezTo>
                  <a:close/>
                  <a:moveTo>
                    <a:pt x="3271" y="151"/>
                  </a:moveTo>
                  <a:cubicBezTo>
                    <a:pt x="3271" y="151"/>
                    <a:pt x="3271" y="151"/>
                    <a:pt x="3270" y="151"/>
                  </a:cubicBezTo>
                  <a:cubicBezTo>
                    <a:pt x="3271" y="150"/>
                    <a:pt x="3271" y="148"/>
                    <a:pt x="3271" y="147"/>
                  </a:cubicBezTo>
                  <a:cubicBezTo>
                    <a:pt x="3271" y="147"/>
                    <a:pt x="3271" y="148"/>
                    <a:pt x="3271" y="148"/>
                  </a:cubicBezTo>
                  <a:cubicBezTo>
                    <a:pt x="3271" y="149"/>
                    <a:pt x="3271" y="150"/>
                    <a:pt x="3271" y="151"/>
                  </a:cubicBezTo>
                  <a:close/>
                  <a:moveTo>
                    <a:pt x="3275" y="136"/>
                  </a:moveTo>
                  <a:cubicBezTo>
                    <a:pt x="3274" y="134"/>
                    <a:pt x="3273" y="132"/>
                    <a:pt x="3273" y="130"/>
                  </a:cubicBezTo>
                  <a:cubicBezTo>
                    <a:pt x="3273" y="127"/>
                    <a:pt x="3273" y="123"/>
                    <a:pt x="3274" y="120"/>
                  </a:cubicBezTo>
                  <a:cubicBezTo>
                    <a:pt x="3275" y="123"/>
                    <a:pt x="3276" y="127"/>
                    <a:pt x="3276" y="130"/>
                  </a:cubicBezTo>
                  <a:cubicBezTo>
                    <a:pt x="3276" y="132"/>
                    <a:pt x="3275" y="134"/>
                    <a:pt x="3275" y="136"/>
                  </a:cubicBezTo>
                  <a:close/>
                  <a:moveTo>
                    <a:pt x="3281" y="150"/>
                  </a:moveTo>
                  <a:cubicBezTo>
                    <a:pt x="3281" y="149"/>
                    <a:pt x="3280" y="147"/>
                    <a:pt x="3279" y="146"/>
                  </a:cubicBezTo>
                  <a:cubicBezTo>
                    <a:pt x="3280" y="145"/>
                    <a:pt x="3280" y="145"/>
                    <a:pt x="3280" y="144"/>
                  </a:cubicBezTo>
                  <a:cubicBezTo>
                    <a:pt x="3281" y="146"/>
                    <a:pt x="3281" y="147"/>
                    <a:pt x="3282" y="149"/>
                  </a:cubicBezTo>
                  <a:cubicBezTo>
                    <a:pt x="3281" y="149"/>
                    <a:pt x="3281" y="149"/>
                    <a:pt x="3281" y="150"/>
                  </a:cubicBezTo>
                  <a:close/>
                  <a:moveTo>
                    <a:pt x="3279" y="122"/>
                  </a:moveTo>
                  <a:cubicBezTo>
                    <a:pt x="3278" y="118"/>
                    <a:pt x="3276" y="115"/>
                    <a:pt x="3275" y="111"/>
                  </a:cubicBezTo>
                  <a:cubicBezTo>
                    <a:pt x="3276" y="101"/>
                    <a:pt x="3278" y="90"/>
                    <a:pt x="3282" y="81"/>
                  </a:cubicBezTo>
                  <a:cubicBezTo>
                    <a:pt x="3285" y="86"/>
                    <a:pt x="3288" y="91"/>
                    <a:pt x="3290" y="97"/>
                  </a:cubicBezTo>
                  <a:cubicBezTo>
                    <a:pt x="3288" y="101"/>
                    <a:pt x="3286" y="105"/>
                    <a:pt x="3284" y="109"/>
                  </a:cubicBezTo>
                  <a:cubicBezTo>
                    <a:pt x="3282" y="102"/>
                    <a:pt x="3281" y="96"/>
                    <a:pt x="3279" y="91"/>
                  </a:cubicBezTo>
                  <a:cubicBezTo>
                    <a:pt x="3280" y="99"/>
                    <a:pt x="3281" y="106"/>
                    <a:pt x="3282" y="114"/>
                  </a:cubicBezTo>
                  <a:cubicBezTo>
                    <a:pt x="3281" y="117"/>
                    <a:pt x="3280" y="119"/>
                    <a:pt x="3279" y="122"/>
                  </a:cubicBezTo>
                  <a:close/>
                  <a:moveTo>
                    <a:pt x="3286" y="141"/>
                  </a:moveTo>
                  <a:cubicBezTo>
                    <a:pt x="3285" y="138"/>
                    <a:pt x="3284" y="135"/>
                    <a:pt x="3283" y="131"/>
                  </a:cubicBezTo>
                  <a:cubicBezTo>
                    <a:pt x="3283" y="129"/>
                    <a:pt x="3284" y="127"/>
                    <a:pt x="3284" y="124"/>
                  </a:cubicBezTo>
                  <a:cubicBezTo>
                    <a:pt x="3285" y="130"/>
                    <a:pt x="3286" y="135"/>
                    <a:pt x="3287" y="140"/>
                  </a:cubicBezTo>
                  <a:cubicBezTo>
                    <a:pt x="3287" y="140"/>
                    <a:pt x="3287" y="141"/>
                    <a:pt x="3286" y="141"/>
                  </a:cubicBezTo>
                  <a:close/>
                  <a:moveTo>
                    <a:pt x="3289" y="150"/>
                  </a:moveTo>
                  <a:cubicBezTo>
                    <a:pt x="3289" y="150"/>
                    <a:pt x="3289" y="149"/>
                    <a:pt x="3289" y="149"/>
                  </a:cubicBezTo>
                  <a:cubicBezTo>
                    <a:pt x="3289" y="149"/>
                    <a:pt x="3289" y="149"/>
                    <a:pt x="3289" y="149"/>
                  </a:cubicBezTo>
                  <a:cubicBezTo>
                    <a:pt x="3289" y="149"/>
                    <a:pt x="3289" y="150"/>
                    <a:pt x="3289" y="150"/>
                  </a:cubicBezTo>
                  <a:cubicBezTo>
                    <a:pt x="3289" y="150"/>
                    <a:pt x="3289" y="150"/>
                    <a:pt x="3289" y="150"/>
                  </a:cubicBezTo>
                  <a:close/>
                  <a:moveTo>
                    <a:pt x="3286" y="114"/>
                  </a:moveTo>
                  <a:cubicBezTo>
                    <a:pt x="3287" y="108"/>
                    <a:pt x="3288" y="103"/>
                    <a:pt x="3290" y="97"/>
                  </a:cubicBezTo>
                  <a:cubicBezTo>
                    <a:pt x="3292" y="103"/>
                    <a:pt x="3294" y="110"/>
                    <a:pt x="3296" y="116"/>
                  </a:cubicBezTo>
                  <a:cubicBezTo>
                    <a:pt x="3294" y="121"/>
                    <a:pt x="3293" y="126"/>
                    <a:pt x="3291" y="131"/>
                  </a:cubicBezTo>
                  <a:cubicBezTo>
                    <a:pt x="3289" y="126"/>
                    <a:pt x="3287" y="120"/>
                    <a:pt x="3286" y="114"/>
                  </a:cubicBezTo>
                  <a:close/>
                  <a:moveTo>
                    <a:pt x="3293" y="139"/>
                  </a:moveTo>
                  <a:cubicBezTo>
                    <a:pt x="3295" y="134"/>
                    <a:pt x="3296" y="129"/>
                    <a:pt x="3297" y="124"/>
                  </a:cubicBezTo>
                  <a:cubicBezTo>
                    <a:pt x="3298" y="125"/>
                    <a:pt x="3298" y="126"/>
                    <a:pt x="3298" y="128"/>
                  </a:cubicBezTo>
                  <a:cubicBezTo>
                    <a:pt x="3297" y="132"/>
                    <a:pt x="3295" y="136"/>
                    <a:pt x="3294" y="141"/>
                  </a:cubicBezTo>
                  <a:cubicBezTo>
                    <a:pt x="3294" y="140"/>
                    <a:pt x="3293" y="139"/>
                    <a:pt x="3293" y="139"/>
                  </a:cubicBezTo>
                  <a:close/>
                  <a:moveTo>
                    <a:pt x="3298" y="150"/>
                  </a:moveTo>
                  <a:cubicBezTo>
                    <a:pt x="3298" y="150"/>
                    <a:pt x="3297" y="149"/>
                    <a:pt x="3297" y="149"/>
                  </a:cubicBezTo>
                  <a:cubicBezTo>
                    <a:pt x="3298" y="147"/>
                    <a:pt x="3299" y="144"/>
                    <a:pt x="3300" y="141"/>
                  </a:cubicBezTo>
                  <a:cubicBezTo>
                    <a:pt x="3300" y="143"/>
                    <a:pt x="3301" y="144"/>
                    <a:pt x="3301" y="145"/>
                  </a:cubicBezTo>
                  <a:cubicBezTo>
                    <a:pt x="3300" y="147"/>
                    <a:pt x="3299" y="149"/>
                    <a:pt x="3298" y="150"/>
                  </a:cubicBezTo>
                  <a:close/>
                  <a:moveTo>
                    <a:pt x="3309" y="126"/>
                  </a:moveTo>
                  <a:cubicBezTo>
                    <a:pt x="3308" y="123"/>
                    <a:pt x="3307" y="120"/>
                    <a:pt x="3306" y="117"/>
                  </a:cubicBezTo>
                  <a:cubicBezTo>
                    <a:pt x="3307" y="116"/>
                    <a:pt x="3307" y="115"/>
                    <a:pt x="3307" y="114"/>
                  </a:cubicBezTo>
                  <a:cubicBezTo>
                    <a:pt x="3307" y="116"/>
                    <a:pt x="3308" y="117"/>
                    <a:pt x="3308" y="119"/>
                  </a:cubicBezTo>
                  <a:cubicBezTo>
                    <a:pt x="3309" y="121"/>
                    <a:pt x="3309" y="123"/>
                    <a:pt x="3310" y="125"/>
                  </a:cubicBezTo>
                  <a:cubicBezTo>
                    <a:pt x="3309" y="125"/>
                    <a:pt x="3309" y="125"/>
                    <a:pt x="3309" y="126"/>
                  </a:cubicBezTo>
                  <a:close/>
                  <a:moveTo>
                    <a:pt x="3314" y="142"/>
                  </a:moveTo>
                  <a:cubicBezTo>
                    <a:pt x="3313" y="139"/>
                    <a:pt x="3313" y="136"/>
                    <a:pt x="3312" y="133"/>
                  </a:cubicBezTo>
                  <a:cubicBezTo>
                    <a:pt x="3312" y="133"/>
                    <a:pt x="3312" y="133"/>
                    <a:pt x="3312" y="133"/>
                  </a:cubicBezTo>
                  <a:cubicBezTo>
                    <a:pt x="3313" y="136"/>
                    <a:pt x="3313" y="138"/>
                    <a:pt x="3314" y="141"/>
                  </a:cubicBezTo>
                  <a:cubicBezTo>
                    <a:pt x="3314" y="141"/>
                    <a:pt x="3314" y="141"/>
                    <a:pt x="3314" y="142"/>
                  </a:cubicBezTo>
                  <a:close/>
                  <a:moveTo>
                    <a:pt x="3316" y="148"/>
                  </a:moveTo>
                  <a:cubicBezTo>
                    <a:pt x="3316" y="148"/>
                    <a:pt x="3316" y="148"/>
                    <a:pt x="3316" y="148"/>
                  </a:cubicBezTo>
                  <a:cubicBezTo>
                    <a:pt x="3316" y="148"/>
                    <a:pt x="3316" y="148"/>
                    <a:pt x="3316" y="148"/>
                  </a:cubicBezTo>
                  <a:cubicBezTo>
                    <a:pt x="3316" y="148"/>
                    <a:pt x="3316" y="148"/>
                    <a:pt x="3316" y="148"/>
                  </a:cubicBezTo>
                  <a:cubicBezTo>
                    <a:pt x="3316" y="148"/>
                    <a:pt x="3316" y="148"/>
                    <a:pt x="3316" y="148"/>
                  </a:cubicBezTo>
                  <a:close/>
                  <a:moveTo>
                    <a:pt x="3319" y="141"/>
                  </a:moveTo>
                  <a:cubicBezTo>
                    <a:pt x="3319" y="141"/>
                    <a:pt x="3319" y="141"/>
                    <a:pt x="3319" y="141"/>
                  </a:cubicBezTo>
                  <a:cubicBezTo>
                    <a:pt x="3320" y="137"/>
                    <a:pt x="3321" y="133"/>
                    <a:pt x="3323" y="129"/>
                  </a:cubicBezTo>
                  <a:cubicBezTo>
                    <a:pt x="3323" y="129"/>
                    <a:pt x="3323" y="130"/>
                    <a:pt x="3323" y="131"/>
                  </a:cubicBezTo>
                  <a:cubicBezTo>
                    <a:pt x="3321" y="135"/>
                    <a:pt x="3320" y="138"/>
                    <a:pt x="3319" y="141"/>
                  </a:cubicBezTo>
                  <a:close/>
                  <a:moveTo>
                    <a:pt x="3326" y="122"/>
                  </a:moveTo>
                  <a:cubicBezTo>
                    <a:pt x="3326" y="121"/>
                    <a:pt x="3325" y="120"/>
                    <a:pt x="3325" y="119"/>
                  </a:cubicBezTo>
                  <a:cubicBezTo>
                    <a:pt x="3326" y="117"/>
                    <a:pt x="3326" y="114"/>
                    <a:pt x="3327" y="111"/>
                  </a:cubicBezTo>
                  <a:cubicBezTo>
                    <a:pt x="3328" y="113"/>
                    <a:pt x="3328" y="115"/>
                    <a:pt x="3329" y="117"/>
                  </a:cubicBezTo>
                  <a:cubicBezTo>
                    <a:pt x="3328" y="119"/>
                    <a:pt x="3327" y="121"/>
                    <a:pt x="3326" y="122"/>
                  </a:cubicBezTo>
                  <a:close/>
                  <a:moveTo>
                    <a:pt x="3336" y="147"/>
                  </a:moveTo>
                  <a:cubicBezTo>
                    <a:pt x="3335" y="145"/>
                    <a:pt x="3335" y="144"/>
                    <a:pt x="3334" y="142"/>
                  </a:cubicBezTo>
                  <a:cubicBezTo>
                    <a:pt x="3334" y="140"/>
                    <a:pt x="3333" y="138"/>
                    <a:pt x="3332" y="136"/>
                  </a:cubicBezTo>
                  <a:cubicBezTo>
                    <a:pt x="3332" y="136"/>
                    <a:pt x="3332" y="135"/>
                    <a:pt x="3332" y="134"/>
                  </a:cubicBezTo>
                  <a:cubicBezTo>
                    <a:pt x="3333" y="137"/>
                    <a:pt x="3334" y="139"/>
                    <a:pt x="3334" y="142"/>
                  </a:cubicBezTo>
                  <a:cubicBezTo>
                    <a:pt x="3335" y="144"/>
                    <a:pt x="3335" y="145"/>
                    <a:pt x="3336" y="147"/>
                  </a:cubicBezTo>
                  <a:close/>
                  <a:moveTo>
                    <a:pt x="3339" y="138"/>
                  </a:moveTo>
                  <a:cubicBezTo>
                    <a:pt x="3337" y="133"/>
                    <a:pt x="3336" y="128"/>
                    <a:pt x="3334" y="124"/>
                  </a:cubicBezTo>
                  <a:cubicBezTo>
                    <a:pt x="3334" y="121"/>
                    <a:pt x="3335" y="118"/>
                    <a:pt x="3335" y="116"/>
                  </a:cubicBezTo>
                  <a:cubicBezTo>
                    <a:pt x="3336" y="123"/>
                    <a:pt x="3338" y="129"/>
                    <a:pt x="3340" y="136"/>
                  </a:cubicBezTo>
                  <a:cubicBezTo>
                    <a:pt x="3340" y="137"/>
                    <a:pt x="3339" y="137"/>
                    <a:pt x="3339" y="138"/>
                  </a:cubicBezTo>
                  <a:close/>
                  <a:moveTo>
                    <a:pt x="3336" y="109"/>
                  </a:moveTo>
                  <a:cubicBezTo>
                    <a:pt x="3337" y="103"/>
                    <a:pt x="3339" y="97"/>
                    <a:pt x="3341" y="91"/>
                  </a:cubicBezTo>
                  <a:cubicBezTo>
                    <a:pt x="3343" y="96"/>
                    <a:pt x="3345" y="101"/>
                    <a:pt x="3347" y="106"/>
                  </a:cubicBezTo>
                  <a:cubicBezTo>
                    <a:pt x="3345" y="112"/>
                    <a:pt x="3344" y="120"/>
                    <a:pt x="3342" y="127"/>
                  </a:cubicBezTo>
                  <a:cubicBezTo>
                    <a:pt x="3340" y="121"/>
                    <a:pt x="3338" y="115"/>
                    <a:pt x="3336" y="109"/>
                  </a:cubicBezTo>
                  <a:close/>
                  <a:moveTo>
                    <a:pt x="3343" y="148"/>
                  </a:moveTo>
                  <a:cubicBezTo>
                    <a:pt x="3343" y="147"/>
                    <a:pt x="3343" y="147"/>
                    <a:pt x="3343" y="147"/>
                  </a:cubicBezTo>
                  <a:cubicBezTo>
                    <a:pt x="3343" y="147"/>
                    <a:pt x="3343" y="147"/>
                    <a:pt x="3343" y="147"/>
                  </a:cubicBezTo>
                  <a:cubicBezTo>
                    <a:pt x="3343" y="147"/>
                    <a:pt x="3343" y="147"/>
                    <a:pt x="3343" y="147"/>
                  </a:cubicBezTo>
                  <a:cubicBezTo>
                    <a:pt x="3343" y="147"/>
                    <a:pt x="3343" y="148"/>
                    <a:pt x="3343" y="148"/>
                  </a:cubicBezTo>
                  <a:close/>
                  <a:moveTo>
                    <a:pt x="3345" y="136"/>
                  </a:moveTo>
                  <a:cubicBezTo>
                    <a:pt x="3347" y="127"/>
                    <a:pt x="3347" y="118"/>
                    <a:pt x="3347" y="109"/>
                  </a:cubicBezTo>
                  <a:cubicBezTo>
                    <a:pt x="3349" y="115"/>
                    <a:pt x="3350" y="121"/>
                    <a:pt x="3351" y="127"/>
                  </a:cubicBezTo>
                  <a:cubicBezTo>
                    <a:pt x="3349" y="131"/>
                    <a:pt x="3348" y="135"/>
                    <a:pt x="3347" y="139"/>
                  </a:cubicBezTo>
                  <a:cubicBezTo>
                    <a:pt x="3346" y="138"/>
                    <a:pt x="3346" y="137"/>
                    <a:pt x="3345" y="136"/>
                  </a:cubicBezTo>
                  <a:close/>
                  <a:moveTo>
                    <a:pt x="3352" y="148"/>
                  </a:moveTo>
                  <a:cubicBezTo>
                    <a:pt x="3351" y="148"/>
                    <a:pt x="3351" y="147"/>
                    <a:pt x="3350" y="146"/>
                  </a:cubicBezTo>
                  <a:cubicBezTo>
                    <a:pt x="3351" y="143"/>
                    <a:pt x="3352" y="140"/>
                    <a:pt x="3352" y="137"/>
                  </a:cubicBezTo>
                  <a:cubicBezTo>
                    <a:pt x="3353" y="140"/>
                    <a:pt x="3353" y="142"/>
                    <a:pt x="3354" y="144"/>
                  </a:cubicBezTo>
                  <a:cubicBezTo>
                    <a:pt x="3353" y="146"/>
                    <a:pt x="3352" y="147"/>
                    <a:pt x="3352" y="148"/>
                  </a:cubicBezTo>
                  <a:close/>
                  <a:moveTo>
                    <a:pt x="3347" y="103"/>
                  </a:moveTo>
                  <a:cubicBezTo>
                    <a:pt x="3347" y="102"/>
                    <a:pt x="3347" y="102"/>
                    <a:pt x="3347" y="102"/>
                  </a:cubicBezTo>
                  <a:cubicBezTo>
                    <a:pt x="3347" y="102"/>
                    <a:pt x="3347" y="103"/>
                    <a:pt x="3347" y="103"/>
                  </a:cubicBezTo>
                  <a:cubicBezTo>
                    <a:pt x="3345" y="98"/>
                    <a:pt x="3343" y="94"/>
                    <a:pt x="3341" y="91"/>
                  </a:cubicBezTo>
                  <a:cubicBezTo>
                    <a:pt x="3342" y="87"/>
                    <a:pt x="3344" y="83"/>
                    <a:pt x="3346" y="80"/>
                  </a:cubicBezTo>
                  <a:cubicBezTo>
                    <a:pt x="3352" y="89"/>
                    <a:pt x="3356" y="99"/>
                    <a:pt x="3358" y="109"/>
                  </a:cubicBezTo>
                  <a:cubicBezTo>
                    <a:pt x="3357" y="112"/>
                    <a:pt x="3355" y="116"/>
                    <a:pt x="3354" y="119"/>
                  </a:cubicBezTo>
                  <a:cubicBezTo>
                    <a:pt x="3352" y="114"/>
                    <a:pt x="3350" y="108"/>
                    <a:pt x="3347" y="103"/>
                  </a:cubicBezTo>
                  <a:close/>
                  <a:moveTo>
                    <a:pt x="3355" y="123"/>
                  </a:moveTo>
                  <a:cubicBezTo>
                    <a:pt x="3356" y="118"/>
                    <a:pt x="3357" y="114"/>
                    <a:pt x="3358" y="110"/>
                  </a:cubicBezTo>
                  <a:cubicBezTo>
                    <a:pt x="3359" y="115"/>
                    <a:pt x="3360" y="120"/>
                    <a:pt x="3361" y="125"/>
                  </a:cubicBezTo>
                  <a:cubicBezTo>
                    <a:pt x="3360" y="128"/>
                    <a:pt x="3359" y="130"/>
                    <a:pt x="3358" y="133"/>
                  </a:cubicBezTo>
                  <a:cubicBezTo>
                    <a:pt x="3357" y="129"/>
                    <a:pt x="3356" y="126"/>
                    <a:pt x="3355" y="123"/>
                  </a:cubicBezTo>
                  <a:close/>
                  <a:moveTo>
                    <a:pt x="3362" y="150"/>
                  </a:moveTo>
                  <a:cubicBezTo>
                    <a:pt x="3362" y="147"/>
                    <a:pt x="3361" y="144"/>
                    <a:pt x="3360" y="140"/>
                  </a:cubicBezTo>
                  <a:cubicBezTo>
                    <a:pt x="3361" y="137"/>
                    <a:pt x="3361" y="135"/>
                    <a:pt x="3361" y="132"/>
                  </a:cubicBezTo>
                  <a:cubicBezTo>
                    <a:pt x="3362" y="137"/>
                    <a:pt x="3362" y="143"/>
                    <a:pt x="3362" y="149"/>
                  </a:cubicBezTo>
                  <a:cubicBezTo>
                    <a:pt x="3362" y="150"/>
                    <a:pt x="3362" y="150"/>
                    <a:pt x="3362" y="150"/>
                  </a:cubicBezTo>
                  <a:close/>
                  <a:moveTo>
                    <a:pt x="3391" y="152"/>
                  </a:moveTo>
                  <a:cubicBezTo>
                    <a:pt x="3391" y="148"/>
                    <a:pt x="3391" y="145"/>
                    <a:pt x="3390" y="141"/>
                  </a:cubicBezTo>
                  <a:cubicBezTo>
                    <a:pt x="3390" y="136"/>
                    <a:pt x="3391" y="131"/>
                    <a:pt x="3391" y="125"/>
                  </a:cubicBezTo>
                  <a:cubicBezTo>
                    <a:pt x="3391" y="134"/>
                    <a:pt x="3391" y="142"/>
                    <a:pt x="3391" y="151"/>
                  </a:cubicBezTo>
                  <a:cubicBezTo>
                    <a:pt x="3391" y="151"/>
                    <a:pt x="3391" y="151"/>
                    <a:pt x="3391" y="152"/>
                  </a:cubicBezTo>
                  <a:close/>
                  <a:moveTo>
                    <a:pt x="3457" y="128"/>
                  </a:moveTo>
                  <a:cubicBezTo>
                    <a:pt x="3457" y="132"/>
                    <a:pt x="3456" y="136"/>
                    <a:pt x="3455" y="140"/>
                  </a:cubicBezTo>
                  <a:cubicBezTo>
                    <a:pt x="3455" y="136"/>
                    <a:pt x="3454" y="133"/>
                    <a:pt x="3453" y="129"/>
                  </a:cubicBezTo>
                  <a:cubicBezTo>
                    <a:pt x="3453" y="126"/>
                    <a:pt x="3453" y="122"/>
                    <a:pt x="3453" y="119"/>
                  </a:cubicBezTo>
                  <a:cubicBezTo>
                    <a:pt x="3453" y="112"/>
                    <a:pt x="3454" y="104"/>
                    <a:pt x="3455" y="97"/>
                  </a:cubicBezTo>
                  <a:cubicBezTo>
                    <a:pt x="3456" y="102"/>
                    <a:pt x="3457" y="107"/>
                    <a:pt x="3457" y="111"/>
                  </a:cubicBezTo>
                  <a:cubicBezTo>
                    <a:pt x="3457" y="122"/>
                    <a:pt x="3457" y="122"/>
                    <a:pt x="3457" y="122"/>
                  </a:cubicBezTo>
                  <a:cubicBezTo>
                    <a:pt x="3457" y="124"/>
                    <a:pt x="3457" y="126"/>
                    <a:pt x="3457" y="128"/>
                  </a:cubicBezTo>
                  <a:close/>
                  <a:moveTo>
                    <a:pt x="3465" y="151"/>
                  </a:moveTo>
                  <a:cubicBezTo>
                    <a:pt x="3465" y="152"/>
                    <a:pt x="3465" y="152"/>
                    <a:pt x="3465" y="152"/>
                  </a:cubicBezTo>
                  <a:cubicBezTo>
                    <a:pt x="3465" y="152"/>
                    <a:pt x="3465" y="152"/>
                    <a:pt x="3465" y="152"/>
                  </a:cubicBezTo>
                  <a:cubicBezTo>
                    <a:pt x="3465" y="136"/>
                    <a:pt x="3465" y="123"/>
                    <a:pt x="3464" y="109"/>
                  </a:cubicBezTo>
                  <a:cubicBezTo>
                    <a:pt x="3464" y="104"/>
                    <a:pt x="3465" y="99"/>
                    <a:pt x="3466" y="93"/>
                  </a:cubicBezTo>
                  <a:cubicBezTo>
                    <a:pt x="3467" y="99"/>
                    <a:pt x="3467" y="105"/>
                    <a:pt x="3467" y="110"/>
                  </a:cubicBezTo>
                  <a:cubicBezTo>
                    <a:pt x="3467" y="124"/>
                    <a:pt x="3465" y="138"/>
                    <a:pt x="3465" y="151"/>
                  </a:cubicBezTo>
                  <a:close/>
                  <a:moveTo>
                    <a:pt x="3492" y="110"/>
                  </a:moveTo>
                  <a:cubicBezTo>
                    <a:pt x="3492" y="109"/>
                    <a:pt x="3492" y="107"/>
                    <a:pt x="3492" y="106"/>
                  </a:cubicBezTo>
                  <a:cubicBezTo>
                    <a:pt x="3492" y="110"/>
                    <a:pt x="3493" y="113"/>
                    <a:pt x="3492" y="116"/>
                  </a:cubicBezTo>
                  <a:cubicBezTo>
                    <a:pt x="3492" y="114"/>
                    <a:pt x="3492" y="112"/>
                    <a:pt x="3492" y="110"/>
                  </a:cubicBezTo>
                  <a:close/>
                  <a:moveTo>
                    <a:pt x="3518" y="120"/>
                  </a:moveTo>
                  <a:cubicBezTo>
                    <a:pt x="3516" y="114"/>
                    <a:pt x="3515" y="109"/>
                    <a:pt x="3515" y="104"/>
                  </a:cubicBezTo>
                  <a:cubicBezTo>
                    <a:pt x="3515" y="102"/>
                    <a:pt x="3515" y="98"/>
                    <a:pt x="3517" y="93"/>
                  </a:cubicBezTo>
                  <a:cubicBezTo>
                    <a:pt x="3518" y="100"/>
                    <a:pt x="3518" y="107"/>
                    <a:pt x="3518" y="112"/>
                  </a:cubicBezTo>
                  <a:cubicBezTo>
                    <a:pt x="3518" y="115"/>
                    <a:pt x="3518" y="117"/>
                    <a:pt x="3518" y="120"/>
                  </a:cubicBezTo>
                  <a:close/>
                  <a:moveTo>
                    <a:pt x="3528" y="145"/>
                  </a:moveTo>
                  <a:cubicBezTo>
                    <a:pt x="3528" y="145"/>
                    <a:pt x="3528" y="144"/>
                    <a:pt x="3528" y="144"/>
                  </a:cubicBezTo>
                  <a:cubicBezTo>
                    <a:pt x="3528" y="139"/>
                    <a:pt x="3528" y="134"/>
                    <a:pt x="3528" y="129"/>
                  </a:cubicBezTo>
                  <a:cubicBezTo>
                    <a:pt x="3529" y="132"/>
                    <a:pt x="3529" y="134"/>
                    <a:pt x="3529" y="137"/>
                  </a:cubicBezTo>
                  <a:cubicBezTo>
                    <a:pt x="3529" y="140"/>
                    <a:pt x="3528" y="142"/>
                    <a:pt x="3528" y="145"/>
                  </a:cubicBezTo>
                  <a:close/>
                  <a:moveTo>
                    <a:pt x="3539" y="145"/>
                  </a:moveTo>
                  <a:cubicBezTo>
                    <a:pt x="3539" y="144"/>
                    <a:pt x="3538" y="143"/>
                    <a:pt x="3538" y="143"/>
                  </a:cubicBezTo>
                  <a:cubicBezTo>
                    <a:pt x="3538" y="142"/>
                    <a:pt x="3538" y="141"/>
                    <a:pt x="3538" y="140"/>
                  </a:cubicBezTo>
                  <a:cubicBezTo>
                    <a:pt x="3539" y="141"/>
                    <a:pt x="3539" y="142"/>
                    <a:pt x="3539" y="143"/>
                  </a:cubicBezTo>
                  <a:cubicBezTo>
                    <a:pt x="3539" y="143"/>
                    <a:pt x="3539" y="144"/>
                    <a:pt x="3539" y="145"/>
                  </a:cubicBezTo>
                  <a:close/>
                  <a:moveTo>
                    <a:pt x="3540" y="138"/>
                  </a:moveTo>
                  <a:cubicBezTo>
                    <a:pt x="3540" y="136"/>
                    <a:pt x="3539" y="135"/>
                    <a:pt x="3539" y="133"/>
                  </a:cubicBezTo>
                  <a:cubicBezTo>
                    <a:pt x="3539" y="129"/>
                    <a:pt x="3539" y="124"/>
                    <a:pt x="3539" y="119"/>
                  </a:cubicBezTo>
                  <a:cubicBezTo>
                    <a:pt x="3540" y="124"/>
                    <a:pt x="3541" y="129"/>
                    <a:pt x="3542" y="134"/>
                  </a:cubicBezTo>
                  <a:cubicBezTo>
                    <a:pt x="3541" y="135"/>
                    <a:pt x="3541" y="137"/>
                    <a:pt x="3540" y="138"/>
                  </a:cubicBezTo>
                  <a:close/>
                  <a:moveTo>
                    <a:pt x="3545" y="154"/>
                  </a:moveTo>
                  <a:cubicBezTo>
                    <a:pt x="3545" y="153"/>
                    <a:pt x="3545" y="152"/>
                    <a:pt x="3545" y="151"/>
                  </a:cubicBezTo>
                  <a:cubicBezTo>
                    <a:pt x="3545" y="151"/>
                    <a:pt x="3545" y="150"/>
                    <a:pt x="3545" y="150"/>
                  </a:cubicBezTo>
                  <a:cubicBezTo>
                    <a:pt x="3545" y="151"/>
                    <a:pt x="3545" y="152"/>
                    <a:pt x="3545" y="154"/>
                  </a:cubicBezTo>
                  <a:close/>
                  <a:moveTo>
                    <a:pt x="3551" y="139"/>
                  </a:moveTo>
                  <a:cubicBezTo>
                    <a:pt x="3550" y="136"/>
                    <a:pt x="3549" y="134"/>
                    <a:pt x="3548" y="132"/>
                  </a:cubicBezTo>
                  <a:cubicBezTo>
                    <a:pt x="3549" y="129"/>
                    <a:pt x="3550" y="127"/>
                    <a:pt x="3551" y="125"/>
                  </a:cubicBezTo>
                  <a:cubicBezTo>
                    <a:pt x="3551" y="128"/>
                    <a:pt x="3552" y="131"/>
                    <a:pt x="3553" y="134"/>
                  </a:cubicBezTo>
                  <a:cubicBezTo>
                    <a:pt x="3552" y="136"/>
                    <a:pt x="3552" y="137"/>
                    <a:pt x="3551" y="139"/>
                  </a:cubicBezTo>
                  <a:close/>
                  <a:moveTo>
                    <a:pt x="3571" y="114"/>
                  </a:moveTo>
                  <a:cubicBezTo>
                    <a:pt x="3570" y="108"/>
                    <a:pt x="3569" y="101"/>
                    <a:pt x="3569" y="95"/>
                  </a:cubicBezTo>
                  <a:cubicBezTo>
                    <a:pt x="3569" y="88"/>
                    <a:pt x="3570" y="81"/>
                    <a:pt x="3571" y="75"/>
                  </a:cubicBezTo>
                  <a:cubicBezTo>
                    <a:pt x="3573" y="81"/>
                    <a:pt x="3573" y="88"/>
                    <a:pt x="3573" y="95"/>
                  </a:cubicBezTo>
                  <a:cubicBezTo>
                    <a:pt x="3573" y="101"/>
                    <a:pt x="3572" y="108"/>
                    <a:pt x="3571" y="114"/>
                  </a:cubicBezTo>
                  <a:close/>
                  <a:moveTo>
                    <a:pt x="3591" y="139"/>
                  </a:moveTo>
                  <a:cubicBezTo>
                    <a:pt x="3591" y="137"/>
                    <a:pt x="3590" y="136"/>
                    <a:pt x="3590" y="134"/>
                  </a:cubicBezTo>
                  <a:cubicBezTo>
                    <a:pt x="3590" y="131"/>
                    <a:pt x="3591" y="128"/>
                    <a:pt x="3592" y="125"/>
                  </a:cubicBezTo>
                  <a:cubicBezTo>
                    <a:pt x="3592" y="127"/>
                    <a:pt x="3593" y="129"/>
                    <a:pt x="3594" y="132"/>
                  </a:cubicBezTo>
                  <a:cubicBezTo>
                    <a:pt x="3593" y="134"/>
                    <a:pt x="3592" y="136"/>
                    <a:pt x="3591" y="139"/>
                  </a:cubicBezTo>
                  <a:close/>
                  <a:moveTo>
                    <a:pt x="3597" y="154"/>
                  </a:moveTo>
                  <a:cubicBezTo>
                    <a:pt x="3597" y="154"/>
                    <a:pt x="3597" y="154"/>
                    <a:pt x="3597" y="154"/>
                  </a:cubicBezTo>
                  <a:cubicBezTo>
                    <a:pt x="3597" y="152"/>
                    <a:pt x="3597" y="151"/>
                    <a:pt x="3598" y="150"/>
                  </a:cubicBezTo>
                  <a:cubicBezTo>
                    <a:pt x="3598" y="150"/>
                    <a:pt x="3598" y="151"/>
                    <a:pt x="3598" y="151"/>
                  </a:cubicBezTo>
                  <a:cubicBezTo>
                    <a:pt x="3597" y="152"/>
                    <a:pt x="3597" y="153"/>
                    <a:pt x="3597" y="154"/>
                  </a:cubicBezTo>
                  <a:close/>
                  <a:moveTo>
                    <a:pt x="3603" y="119"/>
                  </a:moveTo>
                  <a:cubicBezTo>
                    <a:pt x="3603" y="120"/>
                    <a:pt x="3603" y="120"/>
                    <a:pt x="3603" y="120"/>
                  </a:cubicBezTo>
                  <a:cubicBezTo>
                    <a:pt x="3603" y="120"/>
                    <a:pt x="3603" y="120"/>
                    <a:pt x="3603" y="120"/>
                  </a:cubicBezTo>
                  <a:cubicBezTo>
                    <a:pt x="3603" y="120"/>
                    <a:pt x="3603" y="120"/>
                    <a:pt x="3603" y="119"/>
                  </a:cubicBezTo>
                  <a:close/>
                  <a:moveTo>
                    <a:pt x="3602" y="138"/>
                  </a:moveTo>
                  <a:cubicBezTo>
                    <a:pt x="3601" y="137"/>
                    <a:pt x="3601" y="135"/>
                    <a:pt x="3601" y="134"/>
                  </a:cubicBezTo>
                  <a:cubicBezTo>
                    <a:pt x="3601" y="134"/>
                    <a:pt x="3601" y="134"/>
                    <a:pt x="3601" y="134"/>
                  </a:cubicBezTo>
                  <a:cubicBezTo>
                    <a:pt x="3601" y="134"/>
                    <a:pt x="3602" y="135"/>
                    <a:pt x="3602" y="137"/>
                  </a:cubicBezTo>
                  <a:cubicBezTo>
                    <a:pt x="3602" y="137"/>
                    <a:pt x="3602" y="138"/>
                    <a:pt x="3602" y="138"/>
                  </a:cubicBezTo>
                  <a:close/>
                  <a:moveTo>
                    <a:pt x="3601" y="133"/>
                  </a:moveTo>
                  <a:cubicBezTo>
                    <a:pt x="3601" y="132"/>
                    <a:pt x="3601" y="131"/>
                    <a:pt x="3601" y="130"/>
                  </a:cubicBezTo>
                  <a:cubicBezTo>
                    <a:pt x="3602" y="131"/>
                    <a:pt x="3603" y="133"/>
                    <a:pt x="3603" y="134"/>
                  </a:cubicBezTo>
                  <a:cubicBezTo>
                    <a:pt x="3603" y="135"/>
                    <a:pt x="3603" y="135"/>
                    <a:pt x="3603" y="136"/>
                  </a:cubicBezTo>
                  <a:cubicBezTo>
                    <a:pt x="3602" y="134"/>
                    <a:pt x="3601" y="133"/>
                    <a:pt x="3601" y="133"/>
                  </a:cubicBezTo>
                  <a:close/>
                  <a:moveTo>
                    <a:pt x="3604" y="145"/>
                  </a:moveTo>
                  <a:cubicBezTo>
                    <a:pt x="3603" y="144"/>
                    <a:pt x="3603" y="143"/>
                    <a:pt x="3603" y="143"/>
                  </a:cubicBezTo>
                  <a:cubicBezTo>
                    <a:pt x="3603" y="142"/>
                    <a:pt x="3604" y="141"/>
                    <a:pt x="3604" y="140"/>
                  </a:cubicBezTo>
                  <a:cubicBezTo>
                    <a:pt x="3604" y="140"/>
                    <a:pt x="3604" y="140"/>
                    <a:pt x="3604" y="140"/>
                  </a:cubicBezTo>
                  <a:cubicBezTo>
                    <a:pt x="3604" y="141"/>
                    <a:pt x="3604" y="142"/>
                    <a:pt x="3604" y="143"/>
                  </a:cubicBezTo>
                  <a:cubicBezTo>
                    <a:pt x="3604" y="143"/>
                    <a:pt x="3604" y="144"/>
                    <a:pt x="3604" y="145"/>
                  </a:cubicBezTo>
                  <a:close/>
                  <a:moveTo>
                    <a:pt x="3614" y="134"/>
                  </a:moveTo>
                  <a:cubicBezTo>
                    <a:pt x="3614" y="134"/>
                    <a:pt x="3614" y="133"/>
                    <a:pt x="3614" y="133"/>
                  </a:cubicBezTo>
                  <a:cubicBezTo>
                    <a:pt x="3614" y="132"/>
                    <a:pt x="3614" y="130"/>
                    <a:pt x="3614" y="129"/>
                  </a:cubicBezTo>
                  <a:cubicBezTo>
                    <a:pt x="3614" y="130"/>
                    <a:pt x="3614" y="132"/>
                    <a:pt x="3614" y="134"/>
                  </a:cubicBezTo>
                  <a:close/>
                  <a:moveTo>
                    <a:pt x="3624" y="120"/>
                  </a:moveTo>
                  <a:cubicBezTo>
                    <a:pt x="3624" y="117"/>
                    <a:pt x="3624" y="115"/>
                    <a:pt x="3624" y="112"/>
                  </a:cubicBezTo>
                  <a:cubicBezTo>
                    <a:pt x="3624" y="111"/>
                    <a:pt x="3624" y="111"/>
                    <a:pt x="3624" y="110"/>
                  </a:cubicBezTo>
                  <a:cubicBezTo>
                    <a:pt x="3624" y="113"/>
                    <a:pt x="3624" y="116"/>
                    <a:pt x="3625" y="119"/>
                  </a:cubicBezTo>
                  <a:cubicBezTo>
                    <a:pt x="3625" y="119"/>
                    <a:pt x="3624" y="120"/>
                    <a:pt x="3624" y="120"/>
                  </a:cubicBezTo>
                  <a:close/>
                  <a:moveTo>
                    <a:pt x="3626" y="115"/>
                  </a:moveTo>
                  <a:cubicBezTo>
                    <a:pt x="3625" y="112"/>
                    <a:pt x="3625" y="108"/>
                    <a:pt x="3624" y="104"/>
                  </a:cubicBezTo>
                  <a:cubicBezTo>
                    <a:pt x="3625" y="101"/>
                    <a:pt x="3625" y="97"/>
                    <a:pt x="3626" y="93"/>
                  </a:cubicBezTo>
                  <a:cubicBezTo>
                    <a:pt x="3627" y="98"/>
                    <a:pt x="3627" y="102"/>
                    <a:pt x="3627" y="104"/>
                  </a:cubicBezTo>
                  <a:cubicBezTo>
                    <a:pt x="3627" y="108"/>
                    <a:pt x="3627" y="111"/>
                    <a:pt x="3626" y="115"/>
                  </a:cubicBezTo>
                  <a:close/>
                  <a:moveTo>
                    <a:pt x="3631" y="102"/>
                  </a:moveTo>
                  <a:cubicBezTo>
                    <a:pt x="3631" y="102"/>
                    <a:pt x="3631" y="102"/>
                    <a:pt x="3630" y="103"/>
                  </a:cubicBezTo>
                  <a:cubicBezTo>
                    <a:pt x="3630" y="99"/>
                    <a:pt x="3629" y="94"/>
                    <a:pt x="3626" y="90"/>
                  </a:cubicBezTo>
                  <a:cubicBezTo>
                    <a:pt x="3628" y="84"/>
                    <a:pt x="3630" y="78"/>
                    <a:pt x="3632" y="73"/>
                  </a:cubicBezTo>
                  <a:cubicBezTo>
                    <a:pt x="3631" y="83"/>
                    <a:pt x="3631" y="93"/>
                    <a:pt x="3631" y="102"/>
                  </a:cubicBezTo>
                  <a:close/>
                  <a:moveTo>
                    <a:pt x="3637" y="110"/>
                  </a:moveTo>
                  <a:cubicBezTo>
                    <a:pt x="3637" y="111"/>
                    <a:pt x="3637" y="111"/>
                    <a:pt x="3637" y="111"/>
                  </a:cubicBezTo>
                  <a:cubicBezTo>
                    <a:pt x="3637" y="114"/>
                    <a:pt x="3636" y="116"/>
                    <a:pt x="3636" y="119"/>
                  </a:cubicBezTo>
                  <a:cubicBezTo>
                    <a:pt x="3635" y="114"/>
                    <a:pt x="3635" y="108"/>
                    <a:pt x="3635" y="103"/>
                  </a:cubicBezTo>
                  <a:cubicBezTo>
                    <a:pt x="3635" y="97"/>
                    <a:pt x="3635" y="91"/>
                    <a:pt x="3637" y="85"/>
                  </a:cubicBezTo>
                  <a:cubicBezTo>
                    <a:pt x="3636" y="87"/>
                    <a:pt x="3635" y="89"/>
                    <a:pt x="3634" y="92"/>
                  </a:cubicBezTo>
                  <a:cubicBezTo>
                    <a:pt x="3634" y="87"/>
                    <a:pt x="3634" y="82"/>
                    <a:pt x="3635" y="77"/>
                  </a:cubicBezTo>
                  <a:cubicBezTo>
                    <a:pt x="3637" y="83"/>
                    <a:pt x="3638" y="90"/>
                    <a:pt x="3638" y="96"/>
                  </a:cubicBezTo>
                  <a:cubicBezTo>
                    <a:pt x="3638" y="101"/>
                    <a:pt x="3638" y="106"/>
                    <a:pt x="3637" y="110"/>
                  </a:cubicBezTo>
                  <a:close/>
                  <a:moveTo>
                    <a:pt x="3643" y="127"/>
                  </a:moveTo>
                  <a:cubicBezTo>
                    <a:pt x="3642" y="132"/>
                    <a:pt x="3642" y="134"/>
                    <a:pt x="3642" y="134"/>
                  </a:cubicBezTo>
                  <a:cubicBezTo>
                    <a:pt x="3642" y="129"/>
                    <a:pt x="3643" y="125"/>
                    <a:pt x="3643" y="120"/>
                  </a:cubicBezTo>
                  <a:cubicBezTo>
                    <a:pt x="3643" y="123"/>
                    <a:pt x="3643" y="125"/>
                    <a:pt x="3643" y="127"/>
                  </a:cubicBezTo>
                  <a:close/>
                  <a:moveTo>
                    <a:pt x="3675" y="92"/>
                  </a:moveTo>
                  <a:cubicBezTo>
                    <a:pt x="3675" y="91"/>
                    <a:pt x="3675" y="90"/>
                    <a:pt x="3675" y="89"/>
                  </a:cubicBezTo>
                  <a:cubicBezTo>
                    <a:pt x="3675" y="89"/>
                    <a:pt x="3675" y="90"/>
                    <a:pt x="3675" y="91"/>
                  </a:cubicBezTo>
                  <a:cubicBezTo>
                    <a:pt x="3675" y="91"/>
                    <a:pt x="3675" y="92"/>
                    <a:pt x="3675" y="92"/>
                  </a:cubicBezTo>
                  <a:close/>
                  <a:moveTo>
                    <a:pt x="3677" y="130"/>
                  </a:moveTo>
                  <a:cubicBezTo>
                    <a:pt x="3677" y="132"/>
                    <a:pt x="3677" y="134"/>
                    <a:pt x="3677" y="136"/>
                  </a:cubicBezTo>
                  <a:cubicBezTo>
                    <a:pt x="3676" y="127"/>
                    <a:pt x="3675" y="119"/>
                    <a:pt x="3675" y="110"/>
                  </a:cubicBezTo>
                  <a:cubicBezTo>
                    <a:pt x="3675" y="105"/>
                    <a:pt x="3675" y="99"/>
                    <a:pt x="3676" y="93"/>
                  </a:cubicBezTo>
                  <a:cubicBezTo>
                    <a:pt x="3677" y="99"/>
                    <a:pt x="3678" y="104"/>
                    <a:pt x="3679" y="109"/>
                  </a:cubicBezTo>
                  <a:cubicBezTo>
                    <a:pt x="3678" y="116"/>
                    <a:pt x="3678" y="123"/>
                    <a:pt x="3677" y="130"/>
                  </a:cubicBezTo>
                  <a:close/>
                  <a:moveTo>
                    <a:pt x="3687" y="140"/>
                  </a:moveTo>
                  <a:cubicBezTo>
                    <a:pt x="3687" y="140"/>
                    <a:pt x="3687" y="139"/>
                    <a:pt x="3687" y="139"/>
                  </a:cubicBezTo>
                  <a:cubicBezTo>
                    <a:pt x="3688" y="100"/>
                    <a:pt x="3688" y="100"/>
                    <a:pt x="3688" y="100"/>
                  </a:cubicBezTo>
                  <a:cubicBezTo>
                    <a:pt x="3688" y="106"/>
                    <a:pt x="3689" y="113"/>
                    <a:pt x="3689" y="119"/>
                  </a:cubicBezTo>
                  <a:cubicBezTo>
                    <a:pt x="3689" y="122"/>
                    <a:pt x="3689" y="126"/>
                    <a:pt x="3689" y="129"/>
                  </a:cubicBezTo>
                  <a:cubicBezTo>
                    <a:pt x="3688" y="133"/>
                    <a:pt x="3688" y="136"/>
                    <a:pt x="3687" y="140"/>
                  </a:cubicBezTo>
                  <a:close/>
                  <a:moveTo>
                    <a:pt x="3708" y="105"/>
                  </a:moveTo>
                  <a:cubicBezTo>
                    <a:pt x="3708" y="104"/>
                    <a:pt x="3708" y="102"/>
                    <a:pt x="3708" y="101"/>
                  </a:cubicBezTo>
                  <a:cubicBezTo>
                    <a:pt x="3708" y="102"/>
                    <a:pt x="3709" y="103"/>
                    <a:pt x="3709" y="103"/>
                  </a:cubicBezTo>
                  <a:cubicBezTo>
                    <a:pt x="3708" y="104"/>
                    <a:pt x="3708" y="105"/>
                    <a:pt x="3708" y="105"/>
                  </a:cubicBezTo>
                  <a:close/>
                  <a:moveTo>
                    <a:pt x="3731" y="101"/>
                  </a:moveTo>
                  <a:cubicBezTo>
                    <a:pt x="3730" y="101"/>
                    <a:pt x="3730" y="101"/>
                    <a:pt x="3730" y="100"/>
                  </a:cubicBezTo>
                  <a:cubicBezTo>
                    <a:pt x="3730" y="101"/>
                    <a:pt x="3730" y="101"/>
                    <a:pt x="3731" y="101"/>
                  </a:cubicBezTo>
                  <a:cubicBezTo>
                    <a:pt x="3730" y="111"/>
                    <a:pt x="3729" y="119"/>
                    <a:pt x="3728" y="126"/>
                  </a:cubicBezTo>
                  <a:cubicBezTo>
                    <a:pt x="3727" y="122"/>
                    <a:pt x="3727" y="118"/>
                    <a:pt x="3726" y="114"/>
                  </a:cubicBezTo>
                  <a:cubicBezTo>
                    <a:pt x="3726" y="109"/>
                    <a:pt x="3726" y="103"/>
                    <a:pt x="3726" y="98"/>
                  </a:cubicBezTo>
                  <a:cubicBezTo>
                    <a:pt x="3727" y="92"/>
                    <a:pt x="3729" y="87"/>
                    <a:pt x="3732" y="82"/>
                  </a:cubicBezTo>
                  <a:cubicBezTo>
                    <a:pt x="3731" y="89"/>
                    <a:pt x="3731" y="95"/>
                    <a:pt x="3731" y="101"/>
                  </a:cubicBezTo>
                  <a:close/>
                  <a:moveTo>
                    <a:pt x="3740" y="117"/>
                  </a:moveTo>
                  <a:cubicBezTo>
                    <a:pt x="3740" y="114"/>
                    <a:pt x="3740" y="110"/>
                    <a:pt x="3740" y="106"/>
                  </a:cubicBezTo>
                  <a:cubicBezTo>
                    <a:pt x="3740" y="99"/>
                    <a:pt x="3740" y="90"/>
                    <a:pt x="3743" y="83"/>
                  </a:cubicBezTo>
                  <a:cubicBezTo>
                    <a:pt x="3742" y="95"/>
                    <a:pt x="3741" y="107"/>
                    <a:pt x="3740" y="117"/>
                  </a:cubicBezTo>
                  <a:close/>
                  <a:moveTo>
                    <a:pt x="3746" y="108"/>
                  </a:moveTo>
                  <a:cubicBezTo>
                    <a:pt x="3746" y="106"/>
                    <a:pt x="3746" y="104"/>
                    <a:pt x="3746" y="102"/>
                  </a:cubicBezTo>
                  <a:cubicBezTo>
                    <a:pt x="3747" y="102"/>
                    <a:pt x="3747" y="102"/>
                    <a:pt x="3747" y="103"/>
                  </a:cubicBezTo>
                  <a:cubicBezTo>
                    <a:pt x="3747" y="104"/>
                    <a:pt x="3746" y="106"/>
                    <a:pt x="3746" y="108"/>
                  </a:cubicBezTo>
                  <a:close/>
                  <a:moveTo>
                    <a:pt x="3752" y="111"/>
                  </a:moveTo>
                  <a:cubicBezTo>
                    <a:pt x="3752" y="103"/>
                    <a:pt x="3755" y="95"/>
                    <a:pt x="3757" y="87"/>
                  </a:cubicBezTo>
                  <a:cubicBezTo>
                    <a:pt x="3756" y="95"/>
                    <a:pt x="3754" y="104"/>
                    <a:pt x="3752" y="113"/>
                  </a:cubicBezTo>
                  <a:cubicBezTo>
                    <a:pt x="3752" y="112"/>
                    <a:pt x="3752" y="112"/>
                    <a:pt x="3752" y="111"/>
                  </a:cubicBezTo>
                  <a:close/>
                  <a:moveTo>
                    <a:pt x="3776" y="110"/>
                  </a:moveTo>
                  <a:cubicBezTo>
                    <a:pt x="3776" y="109"/>
                    <a:pt x="3776" y="108"/>
                    <a:pt x="3776" y="107"/>
                  </a:cubicBezTo>
                  <a:cubicBezTo>
                    <a:pt x="3776" y="107"/>
                    <a:pt x="3776" y="108"/>
                    <a:pt x="3776" y="108"/>
                  </a:cubicBezTo>
                  <a:cubicBezTo>
                    <a:pt x="3776" y="109"/>
                    <a:pt x="3776" y="109"/>
                    <a:pt x="3776" y="110"/>
                  </a:cubicBezTo>
                  <a:close/>
                  <a:moveTo>
                    <a:pt x="3787" y="125"/>
                  </a:moveTo>
                  <a:cubicBezTo>
                    <a:pt x="3787" y="123"/>
                    <a:pt x="3787" y="122"/>
                    <a:pt x="3787" y="120"/>
                  </a:cubicBezTo>
                  <a:cubicBezTo>
                    <a:pt x="3787" y="121"/>
                    <a:pt x="3787" y="122"/>
                    <a:pt x="3787" y="123"/>
                  </a:cubicBezTo>
                  <a:cubicBezTo>
                    <a:pt x="3787" y="123"/>
                    <a:pt x="3787" y="124"/>
                    <a:pt x="3787" y="125"/>
                  </a:cubicBezTo>
                  <a:close/>
                  <a:moveTo>
                    <a:pt x="3790" y="115"/>
                  </a:moveTo>
                  <a:cubicBezTo>
                    <a:pt x="3789" y="117"/>
                    <a:pt x="3789" y="118"/>
                    <a:pt x="3788" y="119"/>
                  </a:cubicBezTo>
                  <a:cubicBezTo>
                    <a:pt x="3788" y="118"/>
                    <a:pt x="3787" y="116"/>
                    <a:pt x="3787" y="114"/>
                  </a:cubicBezTo>
                  <a:cubicBezTo>
                    <a:pt x="3787" y="110"/>
                    <a:pt x="3787" y="105"/>
                    <a:pt x="3787" y="100"/>
                  </a:cubicBezTo>
                  <a:cubicBezTo>
                    <a:pt x="3788" y="94"/>
                    <a:pt x="3791" y="89"/>
                    <a:pt x="3794" y="84"/>
                  </a:cubicBezTo>
                  <a:cubicBezTo>
                    <a:pt x="3793" y="93"/>
                    <a:pt x="3791" y="105"/>
                    <a:pt x="3790" y="115"/>
                  </a:cubicBezTo>
                  <a:close/>
                  <a:moveTo>
                    <a:pt x="3797" y="90"/>
                  </a:moveTo>
                  <a:cubicBezTo>
                    <a:pt x="3797" y="88"/>
                    <a:pt x="3796" y="84"/>
                    <a:pt x="3796" y="80"/>
                  </a:cubicBezTo>
                  <a:cubicBezTo>
                    <a:pt x="3796" y="80"/>
                    <a:pt x="3796" y="80"/>
                    <a:pt x="3796" y="80"/>
                  </a:cubicBezTo>
                  <a:cubicBezTo>
                    <a:pt x="3797" y="81"/>
                    <a:pt x="3798" y="83"/>
                    <a:pt x="3798" y="84"/>
                  </a:cubicBezTo>
                  <a:cubicBezTo>
                    <a:pt x="3798" y="88"/>
                    <a:pt x="3797" y="90"/>
                    <a:pt x="3797" y="90"/>
                  </a:cubicBezTo>
                  <a:close/>
                  <a:moveTo>
                    <a:pt x="3799" y="83"/>
                  </a:moveTo>
                  <a:cubicBezTo>
                    <a:pt x="3798" y="81"/>
                    <a:pt x="3797" y="80"/>
                    <a:pt x="3796" y="79"/>
                  </a:cubicBezTo>
                  <a:cubicBezTo>
                    <a:pt x="3797" y="78"/>
                    <a:pt x="3798" y="76"/>
                    <a:pt x="3800" y="75"/>
                  </a:cubicBezTo>
                  <a:cubicBezTo>
                    <a:pt x="3799" y="78"/>
                    <a:pt x="3799" y="81"/>
                    <a:pt x="3799" y="83"/>
                  </a:cubicBezTo>
                  <a:close/>
                  <a:moveTo>
                    <a:pt x="3805" y="104"/>
                  </a:moveTo>
                  <a:cubicBezTo>
                    <a:pt x="3806" y="105"/>
                    <a:pt x="3806" y="107"/>
                    <a:pt x="3806" y="109"/>
                  </a:cubicBezTo>
                  <a:cubicBezTo>
                    <a:pt x="3806" y="111"/>
                    <a:pt x="3805" y="112"/>
                    <a:pt x="3805" y="114"/>
                  </a:cubicBezTo>
                  <a:cubicBezTo>
                    <a:pt x="3805" y="110"/>
                    <a:pt x="3805" y="107"/>
                    <a:pt x="3805" y="104"/>
                  </a:cubicBezTo>
                  <a:close/>
                  <a:moveTo>
                    <a:pt x="3801" y="91"/>
                  </a:moveTo>
                  <a:cubicBezTo>
                    <a:pt x="3801" y="91"/>
                    <a:pt x="3801" y="91"/>
                    <a:pt x="3801" y="91"/>
                  </a:cubicBezTo>
                  <a:cubicBezTo>
                    <a:pt x="3801" y="91"/>
                    <a:pt x="3801" y="91"/>
                    <a:pt x="3801" y="91"/>
                  </a:cubicBezTo>
                  <a:cubicBezTo>
                    <a:pt x="3801" y="91"/>
                    <a:pt x="3801" y="91"/>
                    <a:pt x="3801" y="91"/>
                  </a:cubicBezTo>
                  <a:close/>
                  <a:moveTo>
                    <a:pt x="3801" y="124"/>
                  </a:moveTo>
                  <a:cubicBezTo>
                    <a:pt x="3802" y="114"/>
                    <a:pt x="3802" y="102"/>
                    <a:pt x="3801" y="91"/>
                  </a:cubicBezTo>
                  <a:cubicBezTo>
                    <a:pt x="3801" y="91"/>
                    <a:pt x="3801" y="91"/>
                    <a:pt x="3801" y="91"/>
                  </a:cubicBezTo>
                  <a:cubicBezTo>
                    <a:pt x="3803" y="94"/>
                    <a:pt x="3804" y="98"/>
                    <a:pt x="3805" y="101"/>
                  </a:cubicBezTo>
                  <a:cubicBezTo>
                    <a:pt x="3803" y="120"/>
                    <a:pt x="3803" y="120"/>
                    <a:pt x="3803" y="120"/>
                  </a:cubicBezTo>
                  <a:cubicBezTo>
                    <a:pt x="3802" y="121"/>
                    <a:pt x="3802" y="122"/>
                    <a:pt x="3801" y="124"/>
                  </a:cubicBezTo>
                  <a:close/>
                  <a:moveTo>
                    <a:pt x="3804" y="136"/>
                  </a:moveTo>
                  <a:cubicBezTo>
                    <a:pt x="3804" y="134"/>
                    <a:pt x="3804" y="133"/>
                    <a:pt x="3804" y="131"/>
                  </a:cubicBezTo>
                  <a:cubicBezTo>
                    <a:pt x="3805" y="126"/>
                    <a:pt x="3806" y="121"/>
                    <a:pt x="3807" y="116"/>
                  </a:cubicBezTo>
                  <a:cubicBezTo>
                    <a:pt x="3808" y="118"/>
                    <a:pt x="3808" y="121"/>
                    <a:pt x="3808" y="123"/>
                  </a:cubicBezTo>
                  <a:cubicBezTo>
                    <a:pt x="3808" y="124"/>
                    <a:pt x="3808" y="124"/>
                    <a:pt x="3808" y="124"/>
                  </a:cubicBezTo>
                  <a:cubicBezTo>
                    <a:pt x="3807" y="128"/>
                    <a:pt x="3805" y="132"/>
                    <a:pt x="3804" y="136"/>
                  </a:cubicBezTo>
                  <a:close/>
                  <a:moveTo>
                    <a:pt x="3808" y="141"/>
                  </a:moveTo>
                  <a:cubicBezTo>
                    <a:pt x="3808" y="141"/>
                    <a:pt x="3808" y="141"/>
                    <a:pt x="3808" y="141"/>
                  </a:cubicBezTo>
                  <a:cubicBezTo>
                    <a:pt x="3809" y="139"/>
                    <a:pt x="3809" y="137"/>
                    <a:pt x="3810" y="135"/>
                  </a:cubicBezTo>
                  <a:cubicBezTo>
                    <a:pt x="3810" y="135"/>
                    <a:pt x="3810" y="135"/>
                    <a:pt x="3810" y="135"/>
                  </a:cubicBezTo>
                  <a:cubicBezTo>
                    <a:pt x="3810" y="137"/>
                    <a:pt x="3809" y="139"/>
                    <a:pt x="3808" y="141"/>
                  </a:cubicBezTo>
                  <a:close/>
                  <a:moveTo>
                    <a:pt x="3815" y="119"/>
                  </a:moveTo>
                  <a:cubicBezTo>
                    <a:pt x="3814" y="119"/>
                    <a:pt x="3814" y="118"/>
                    <a:pt x="3814" y="118"/>
                  </a:cubicBezTo>
                  <a:cubicBezTo>
                    <a:pt x="3814" y="116"/>
                    <a:pt x="3815" y="115"/>
                    <a:pt x="3815" y="113"/>
                  </a:cubicBezTo>
                  <a:cubicBezTo>
                    <a:pt x="3815" y="112"/>
                    <a:pt x="3815" y="112"/>
                    <a:pt x="3815" y="111"/>
                  </a:cubicBezTo>
                  <a:cubicBezTo>
                    <a:pt x="3816" y="112"/>
                    <a:pt x="3816" y="113"/>
                    <a:pt x="3816" y="115"/>
                  </a:cubicBezTo>
                  <a:cubicBezTo>
                    <a:pt x="3816" y="116"/>
                    <a:pt x="3815" y="118"/>
                    <a:pt x="3815" y="119"/>
                  </a:cubicBezTo>
                  <a:close/>
                  <a:moveTo>
                    <a:pt x="3822" y="136"/>
                  </a:moveTo>
                  <a:cubicBezTo>
                    <a:pt x="3821" y="135"/>
                    <a:pt x="3821" y="134"/>
                    <a:pt x="3820" y="133"/>
                  </a:cubicBezTo>
                  <a:cubicBezTo>
                    <a:pt x="3820" y="132"/>
                    <a:pt x="3820" y="132"/>
                    <a:pt x="3820" y="131"/>
                  </a:cubicBezTo>
                  <a:cubicBezTo>
                    <a:pt x="3821" y="133"/>
                    <a:pt x="3821" y="134"/>
                    <a:pt x="3822" y="136"/>
                  </a:cubicBezTo>
                  <a:cubicBezTo>
                    <a:pt x="3822" y="136"/>
                    <a:pt x="3822" y="136"/>
                    <a:pt x="3822" y="136"/>
                  </a:cubicBezTo>
                  <a:close/>
                  <a:moveTo>
                    <a:pt x="3836" y="118"/>
                  </a:moveTo>
                  <a:cubicBezTo>
                    <a:pt x="3836" y="117"/>
                    <a:pt x="3836" y="117"/>
                    <a:pt x="3836" y="117"/>
                  </a:cubicBezTo>
                  <a:cubicBezTo>
                    <a:pt x="3836" y="117"/>
                    <a:pt x="3836" y="117"/>
                    <a:pt x="3836" y="117"/>
                  </a:cubicBezTo>
                  <a:cubicBezTo>
                    <a:pt x="3836" y="118"/>
                    <a:pt x="3836" y="118"/>
                    <a:pt x="3836" y="118"/>
                  </a:cubicBezTo>
                  <a:close/>
                  <a:moveTo>
                    <a:pt x="3842" y="105"/>
                  </a:moveTo>
                  <a:cubicBezTo>
                    <a:pt x="3841" y="106"/>
                    <a:pt x="3840" y="107"/>
                    <a:pt x="3840" y="109"/>
                  </a:cubicBezTo>
                  <a:cubicBezTo>
                    <a:pt x="3839" y="107"/>
                    <a:pt x="3839" y="106"/>
                    <a:pt x="3839" y="104"/>
                  </a:cubicBezTo>
                  <a:cubicBezTo>
                    <a:pt x="3840" y="101"/>
                    <a:pt x="3841" y="98"/>
                    <a:pt x="3843" y="94"/>
                  </a:cubicBezTo>
                  <a:cubicBezTo>
                    <a:pt x="3842" y="98"/>
                    <a:pt x="3842" y="101"/>
                    <a:pt x="3842" y="105"/>
                  </a:cubicBezTo>
                  <a:close/>
                  <a:moveTo>
                    <a:pt x="3847" y="138"/>
                  </a:moveTo>
                  <a:cubicBezTo>
                    <a:pt x="3847" y="137"/>
                    <a:pt x="3847" y="136"/>
                    <a:pt x="3846" y="135"/>
                  </a:cubicBezTo>
                  <a:cubicBezTo>
                    <a:pt x="3846" y="133"/>
                    <a:pt x="3846" y="131"/>
                    <a:pt x="3846" y="129"/>
                  </a:cubicBezTo>
                  <a:cubicBezTo>
                    <a:pt x="3847" y="131"/>
                    <a:pt x="3847" y="133"/>
                    <a:pt x="3848" y="134"/>
                  </a:cubicBezTo>
                  <a:cubicBezTo>
                    <a:pt x="3848" y="135"/>
                    <a:pt x="3848" y="137"/>
                    <a:pt x="3847" y="138"/>
                  </a:cubicBezTo>
                  <a:close/>
                  <a:moveTo>
                    <a:pt x="3849" y="123"/>
                  </a:moveTo>
                  <a:cubicBezTo>
                    <a:pt x="3848" y="121"/>
                    <a:pt x="3847" y="118"/>
                    <a:pt x="3847" y="116"/>
                  </a:cubicBezTo>
                  <a:cubicBezTo>
                    <a:pt x="3848" y="112"/>
                    <a:pt x="3849" y="107"/>
                    <a:pt x="3850" y="103"/>
                  </a:cubicBezTo>
                  <a:cubicBezTo>
                    <a:pt x="3850" y="110"/>
                    <a:pt x="3849" y="117"/>
                    <a:pt x="3849" y="123"/>
                  </a:cubicBezTo>
                  <a:close/>
                  <a:moveTo>
                    <a:pt x="3854" y="69"/>
                  </a:moveTo>
                  <a:cubicBezTo>
                    <a:pt x="3856" y="72"/>
                    <a:pt x="3858" y="75"/>
                    <a:pt x="3859" y="79"/>
                  </a:cubicBezTo>
                  <a:cubicBezTo>
                    <a:pt x="3859" y="79"/>
                    <a:pt x="3859" y="79"/>
                    <a:pt x="3859" y="79"/>
                  </a:cubicBezTo>
                  <a:cubicBezTo>
                    <a:pt x="3857" y="76"/>
                    <a:pt x="3856" y="72"/>
                    <a:pt x="3854" y="69"/>
                  </a:cubicBezTo>
                  <a:cubicBezTo>
                    <a:pt x="3854" y="69"/>
                    <a:pt x="3854" y="69"/>
                    <a:pt x="3854" y="69"/>
                  </a:cubicBezTo>
                  <a:close/>
                  <a:moveTo>
                    <a:pt x="3854" y="74"/>
                  </a:moveTo>
                  <a:cubicBezTo>
                    <a:pt x="3855" y="76"/>
                    <a:pt x="3856" y="79"/>
                    <a:pt x="3857" y="81"/>
                  </a:cubicBezTo>
                  <a:cubicBezTo>
                    <a:pt x="3856" y="82"/>
                    <a:pt x="3855" y="83"/>
                    <a:pt x="3854" y="85"/>
                  </a:cubicBezTo>
                  <a:cubicBezTo>
                    <a:pt x="3854" y="81"/>
                    <a:pt x="3854" y="77"/>
                    <a:pt x="3854" y="74"/>
                  </a:cubicBezTo>
                  <a:close/>
                  <a:moveTo>
                    <a:pt x="3855" y="120"/>
                  </a:moveTo>
                  <a:cubicBezTo>
                    <a:pt x="3855" y="115"/>
                    <a:pt x="3855" y="111"/>
                    <a:pt x="3855" y="106"/>
                  </a:cubicBezTo>
                  <a:cubicBezTo>
                    <a:pt x="3856" y="109"/>
                    <a:pt x="3856" y="112"/>
                    <a:pt x="3857" y="114"/>
                  </a:cubicBezTo>
                  <a:cubicBezTo>
                    <a:pt x="3856" y="116"/>
                    <a:pt x="3856" y="118"/>
                    <a:pt x="3855" y="120"/>
                  </a:cubicBezTo>
                  <a:close/>
                  <a:moveTo>
                    <a:pt x="3858" y="109"/>
                  </a:moveTo>
                  <a:cubicBezTo>
                    <a:pt x="3857" y="107"/>
                    <a:pt x="3856" y="104"/>
                    <a:pt x="3855" y="102"/>
                  </a:cubicBezTo>
                  <a:cubicBezTo>
                    <a:pt x="3855" y="99"/>
                    <a:pt x="3855" y="97"/>
                    <a:pt x="3855" y="94"/>
                  </a:cubicBezTo>
                  <a:cubicBezTo>
                    <a:pt x="3856" y="98"/>
                    <a:pt x="3857" y="102"/>
                    <a:pt x="3859" y="107"/>
                  </a:cubicBezTo>
                  <a:cubicBezTo>
                    <a:pt x="3859" y="108"/>
                    <a:pt x="3858" y="108"/>
                    <a:pt x="3858" y="109"/>
                  </a:cubicBezTo>
                  <a:close/>
                  <a:moveTo>
                    <a:pt x="3862" y="96"/>
                  </a:moveTo>
                  <a:cubicBezTo>
                    <a:pt x="3861" y="98"/>
                    <a:pt x="3860" y="101"/>
                    <a:pt x="3860" y="104"/>
                  </a:cubicBezTo>
                  <a:cubicBezTo>
                    <a:pt x="3858" y="100"/>
                    <a:pt x="3856" y="96"/>
                    <a:pt x="3855" y="92"/>
                  </a:cubicBezTo>
                  <a:cubicBezTo>
                    <a:pt x="3855" y="92"/>
                    <a:pt x="3855" y="92"/>
                    <a:pt x="3855" y="92"/>
                  </a:cubicBezTo>
                  <a:cubicBezTo>
                    <a:pt x="3856" y="89"/>
                    <a:pt x="3857" y="86"/>
                    <a:pt x="3859" y="84"/>
                  </a:cubicBezTo>
                  <a:cubicBezTo>
                    <a:pt x="3860" y="87"/>
                    <a:pt x="3861" y="90"/>
                    <a:pt x="3862" y="93"/>
                  </a:cubicBezTo>
                  <a:cubicBezTo>
                    <a:pt x="3862" y="94"/>
                    <a:pt x="3862" y="95"/>
                    <a:pt x="3862" y="96"/>
                  </a:cubicBezTo>
                  <a:close/>
                  <a:moveTo>
                    <a:pt x="3863" y="90"/>
                  </a:moveTo>
                  <a:cubicBezTo>
                    <a:pt x="3862" y="87"/>
                    <a:pt x="3861" y="84"/>
                    <a:pt x="3860" y="82"/>
                  </a:cubicBezTo>
                  <a:cubicBezTo>
                    <a:pt x="3860" y="81"/>
                    <a:pt x="3860" y="81"/>
                    <a:pt x="3860" y="81"/>
                  </a:cubicBezTo>
                  <a:cubicBezTo>
                    <a:pt x="3861" y="83"/>
                    <a:pt x="3862" y="86"/>
                    <a:pt x="3863" y="89"/>
                  </a:cubicBezTo>
                  <a:cubicBezTo>
                    <a:pt x="3863" y="89"/>
                    <a:pt x="3863" y="89"/>
                    <a:pt x="3863" y="90"/>
                  </a:cubicBezTo>
                  <a:close/>
                  <a:moveTo>
                    <a:pt x="3861" y="79"/>
                  </a:moveTo>
                  <a:cubicBezTo>
                    <a:pt x="3862" y="78"/>
                    <a:pt x="3863" y="77"/>
                    <a:pt x="3863" y="76"/>
                  </a:cubicBezTo>
                  <a:cubicBezTo>
                    <a:pt x="3864" y="78"/>
                    <a:pt x="3864" y="79"/>
                    <a:pt x="3865" y="80"/>
                  </a:cubicBezTo>
                  <a:cubicBezTo>
                    <a:pt x="3865" y="82"/>
                    <a:pt x="3864" y="84"/>
                    <a:pt x="3864" y="85"/>
                  </a:cubicBezTo>
                  <a:cubicBezTo>
                    <a:pt x="3863" y="83"/>
                    <a:pt x="3862" y="81"/>
                    <a:pt x="3861" y="79"/>
                  </a:cubicBezTo>
                  <a:close/>
                  <a:moveTo>
                    <a:pt x="3864" y="116"/>
                  </a:moveTo>
                  <a:cubicBezTo>
                    <a:pt x="3864" y="111"/>
                    <a:pt x="3865" y="106"/>
                    <a:pt x="3865" y="102"/>
                  </a:cubicBezTo>
                  <a:cubicBezTo>
                    <a:pt x="3866" y="105"/>
                    <a:pt x="3867" y="108"/>
                    <a:pt x="3868" y="111"/>
                  </a:cubicBezTo>
                  <a:cubicBezTo>
                    <a:pt x="3867" y="113"/>
                    <a:pt x="3866" y="116"/>
                    <a:pt x="3865" y="118"/>
                  </a:cubicBezTo>
                  <a:cubicBezTo>
                    <a:pt x="3865" y="117"/>
                    <a:pt x="3864" y="117"/>
                    <a:pt x="3864" y="116"/>
                  </a:cubicBezTo>
                  <a:close/>
                  <a:moveTo>
                    <a:pt x="3869" y="130"/>
                  </a:moveTo>
                  <a:cubicBezTo>
                    <a:pt x="3868" y="128"/>
                    <a:pt x="3868" y="127"/>
                    <a:pt x="3867" y="125"/>
                  </a:cubicBezTo>
                  <a:cubicBezTo>
                    <a:pt x="3868" y="123"/>
                    <a:pt x="3868" y="122"/>
                    <a:pt x="3869" y="120"/>
                  </a:cubicBezTo>
                  <a:cubicBezTo>
                    <a:pt x="3869" y="122"/>
                    <a:pt x="3869" y="124"/>
                    <a:pt x="3869" y="127"/>
                  </a:cubicBezTo>
                  <a:cubicBezTo>
                    <a:pt x="3869" y="128"/>
                    <a:pt x="3869" y="129"/>
                    <a:pt x="3869" y="130"/>
                  </a:cubicBezTo>
                  <a:close/>
                  <a:moveTo>
                    <a:pt x="3871" y="105"/>
                  </a:moveTo>
                  <a:cubicBezTo>
                    <a:pt x="3869" y="100"/>
                    <a:pt x="3868" y="95"/>
                    <a:pt x="3866" y="91"/>
                  </a:cubicBezTo>
                  <a:cubicBezTo>
                    <a:pt x="3866" y="89"/>
                    <a:pt x="3866" y="87"/>
                    <a:pt x="3866" y="85"/>
                  </a:cubicBezTo>
                  <a:cubicBezTo>
                    <a:pt x="3869" y="91"/>
                    <a:pt x="3870" y="97"/>
                    <a:pt x="3872" y="103"/>
                  </a:cubicBezTo>
                  <a:cubicBezTo>
                    <a:pt x="3871" y="104"/>
                    <a:pt x="3871" y="105"/>
                    <a:pt x="3871" y="105"/>
                  </a:cubicBezTo>
                  <a:close/>
                  <a:moveTo>
                    <a:pt x="3872" y="111"/>
                  </a:moveTo>
                  <a:cubicBezTo>
                    <a:pt x="3872" y="110"/>
                    <a:pt x="3872" y="110"/>
                    <a:pt x="3872" y="109"/>
                  </a:cubicBezTo>
                  <a:cubicBezTo>
                    <a:pt x="3872" y="109"/>
                    <a:pt x="3872" y="108"/>
                    <a:pt x="3873" y="107"/>
                  </a:cubicBezTo>
                  <a:cubicBezTo>
                    <a:pt x="3873" y="108"/>
                    <a:pt x="3873" y="109"/>
                    <a:pt x="3873" y="109"/>
                  </a:cubicBezTo>
                  <a:cubicBezTo>
                    <a:pt x="3873" y="110"/>
                    <a:pt x="3873" y="110"/>
                    <a:pt x="3872" y="111"/>
                  </a:cubicBezTo>
                  <a:close/>
                  <a:moveTo>
                    <a:pt x="3883" y="94"/>
                  </a:moveTo>
                  <a:cubicBezTo>
                    <a:pt x="3883" y="95"/>
                    <a:pt x="3883" y="95"/>
                    <a:pt x="3884" y="96"/>
                  </a:cubicBezTo>
                  <a:cubicBezTo>
                    <a:pt x="3883" y="97"/>
                    <a:pt x="3883" y="97"/>
                    <a:pt x="3883" y="98"/>
                  </a:cubicBezTo>
                  <a:cubicBezTo>
                    <a:pt x="3883" y="96"/>
                    <a:pt x="3883" y="95"/>
                    <a:pt x="3883" y="94"/>
                  </a:cubicBezTo>
                  <a:close/>
                  <a:moveTo>
                    <a:pt x="3885" y="109"/>
                  </a:moveTo>
                  <a:cubicBezTo>
                    <a:pt x="3884" y="106"/>
                    <a:pt x="3884" y="104"/>
                    <a:pt x="3883" y="102"/>
                  </a:cubicBezTo>
                  <a:cubicBezTo>
                    <a:pt x="3883" y="101"/>
                    <a:pt x="3883" y="99"/>
                    <a:pt x="3883" y="98"/>
                  </a:cubicBezTo>
                  <a:cubicBezTo>
                    <a:pt x="3883" y="98"/>
                    <a:pt x="3884" y="97"/>
                    <a:pt x="3884" y="97"/>
                  </a:cubicBezTo>
                  <a:cubicBezTo>
                    <a:pt x="3884" y="98"/>
                    <a:pt x="3885" y="100"/>
                    <a:pt x="3885" y="102"/>
                  </a:cubicBezTo>
                  <a:cubicBezTo>
                    <a:pt x="3885" y="104"/>
                    <a:pt x="3885" y="107"/>
                    <a:pt x="3885" y="109"/>
                  </a:cubicBezTo>
                  <a:close/>
                  <a:moveTo>
                    <a:pt x="3887" y="84"/>
                  </a:moveTo>
                  <a:cubicBezTo>
                    <a:pt x="3886" y="89"/>
                    <a:pt x="3886" y="94"/>
                    <a:pt x="3886" y="98"/>
                  </a:cubicBezTo>
                  <a:cubicBezTo>
                    <a:pt x="3885" y="97"/>
                    <a:pt x="3885" y="96"/>
                    <a:pt x="3884" y="95"/>
                  </a:cubicBezTo>
                  <a:cubicBezTo>
                    <a:pt x="3885" y="94"/>
                    <a:pt x="3886" y="92"/>
                    <a:pt x="3886" y="91"/>
                  </a:cubicBezTo>
                  <a:cubicBezTo>
                    <a:pt x="3886" y="92"/>
                    <a:pt x="3885" y="94"/>
                    <a:pt x="3884" y="95"/>
                  </a:cubicBezTo>
                  <a:cubicBezTo>
                    <a:pt x="3884" y="94"/>
                    <a:pt x="3883" y="93"/>
                    <a:pt x="3883" y="92"/>
                  </a:cubicBezTo>
                  <a:cubicBezTo>
                    <a:pt x="3883" y="90"/>
                    <a:pt x="3883" y="88"/>
                    <a:pt x="3883" y="85"/>
                  </a:cubicBezTo>
                  <a:cubicBezTo>
                    <a:pt x="3883" y="85"/>
                    <a:pt x="3883" y="85"/>
                    <a:pt x="3883" y="85"/>
                  </a:cubicBezTo>
                  <a:cubicBezTo>
                    <a:pt x="3883" y="85"/>
                    <a:pt x="3883" y="85"/>
                    <a:pt x="3883" y="85"/>
                  </a:cubicBezTo>
                  <a:cubicBezTo>
                    <a:pt x="3882" y="75"/>
                    <a:pt x="3882" y="65"/>
                    <a:pt x="3882" y="56"/>
                  </a:cubicBezTo>
                  <a:cubicBezTo>
                    <a:pt x="3885" y="58"/>
                    <a:pt x="3887" y="61"/>
                    <a:pt x="3890" y="63"/>
                  </a:cubicBezTo>
                  <a:cubicBezTo>
                    <a:pt x="3889" y="69"/>
                    <a:pt x="3888" y="76"/>
                    <a:pt x="3887" y="84"/>
                  </a:cubicBezTo>
                  <a:cubicBezTo>
                    <a:pt x="3887" y="82"/>
                    <a:pt x="3886" y="81"/>
                    <a:pt x="3886" y="79"/>
                  </a:cubicBezTo>
                  <a:cubicBezTo>
                    <a:pt x="3886" y="81"/>
                    <a:pt x="3887" y="83"/>
                    <a:pt x="3887" y="84"/>
                  </a:cubicBezTo>
                  <a:close/>
                  <a:moveTo>
                    <a:pt x="3888" y="139"/>
                  </a:moveTo>
                  <a:cubicBezTo>
                    <a:pt x="3888" y="134"/>
                    <a:pt x="3888" y="128"/>
                    <a:pt x="3888" y="121"/>
                  </a:cubicBezTo>
                  <a:cubicBezTo>
                    <a:pt x="3888" y="125"/>
                    <a:pt x="3888" y="129"/>
                    <a:pt x="3889" y="133"/>
                  </a:cubicBezTo>
                  <a:cubicBezTo>
                    <a:pt x="3889" y="135"/>
                    <a:pt x="3889" y="137"/>
                    <a:pt x="3888" y="139"/>
                  </a:cubicBezTo>
                  <a:close/>
                  <a:moveTo>
                    <a:pt x="3888" y="104"/>
                  </a:moveTo>
                  <a:cubicBezTo>
                    <a:pt x="3888" y="102"/>
                    <a:pt x="3888" y="99"/>
                    <a:pt x="3889" y="96"/>
                  </a:cubicBezTo>
                  <a:cubicBezTo>
                    <a:pt x="3889" y="100"/>
                    <a:pt x="3889" y="104"/>
                    <a:pt x="3889" y="107"/>
                  </a:cubicBezTo>
                  <a:cubicBezTo>
                    <a:pt x="3889" y="106"/>
                    <a:pt x="3889" y="105"/>
                    <a:pt x="3888" y="104"/>
                  </a:cubicBezTo>
                  <a:close/>
                  <a:moveTo>
                    <a:pt x="3900" y="85"/>
                  </a:moveTo>
                  <a:cubicBezTo>
                    <a:pt x="3899" y="90"/>
                    <a:pt x="3898" y="96"/>
                    <a:pt x="3897" y="103"/>
                  </a:cubicBezTo>
                  <a:cubicBezTo>
                    <a:pt x="3897" y="101"/>
                    <a:pt x="3897" y="100"/>
                    <a:pt x="3896" y="99"/>
                  </a:cubicBezTo>
                  <a:cubicBezTo>
                    <a:pt x="3896" y="96"/>
                    <a:pt x="3895" y="93"/>
                    <a:pt x="3894" y="90"/>
                  </a:cubicBezTo>
                  <a:cubicBezTo>
                    <a:pt x="3895" y="93"/>
                    <a:pt x="3895" y="96"/>
                    <a:pt x="3895" y="99"/>
                  </a:cubicBezTo>
                  <a:cubicBezTo>
                    <a:pt x="3895" y="104"/>
                    <a:pt x="3894" y="112"/>
                    <a:pt x="3894" y="120"/>
                  </a:cubicBezTo>
                  <a:cubicBezTo>
                    <a:pt x="3893" y="110"/>
                    <a:pt x="3891" y="100"/>
                    <a:pt x="3889" y="91"/>
                  </a:cubicBezTo>
                  <a:cubicBezTo>
                    <a:pt x="3890" y="81"/>
                    <a:pt x="3891" y="72"/>
                    <a:pt x="3891" y="65"/>
                  </a:cubicBezTo>
                  <a:cubicBezTo>
                    <a:pt x="3895" y="69"/>
                    <a:pt x="3898" y="74"/>
                    <a:pt x="3900" y="79"/>
                  </a:cubicBezTo>
                  <a:cubicBezTo>
                    <a:pt x="3900" y="81"/>
                    <a:pt x="3900" y="83"/>
                    <a:pt x="3900" y="85"/>
                  </a:cubicBezTo>
                  <a:close/>
                  <a:moveTo>
                    <a:pt x="3900" y="75"/>
                  </a:moveTo>
                  <a:cubicBezTo>
                    <a:pt x="3900" y="75"/>
                    <a:pt x="3900" y="75"/>
                    <a:pt x="3900" y="75"/>
                  </a:cubicBezTo>
                  <a:cubicBezTo>
                    <a:pt x="3900" y="73"/>
                    <a:pt x="3900" y="72"/>
                    <a:pt x="3899" y="70"/>
                  </a:cubicBezTo>
                  <a:cubicBezTo>
                    <a:pt x="3899" y="70"/>
                    <a:pt x="3900" y="72"/>
                    <a:pt x="3900" y="75"/>
                  </a:cubicBezTo>
                  <a:cubicBezTo>
                    <a:pt x="3897" y="71"/>
                    <a:pt x="3895" y="67"/>
                    <a:pt x="3891" y="64"/>
                  </a:cubicBezTo>
                  <a:cubicBezTo>
                    <a:pt x="3892" y="60"/>
                    <a:pt x="3892" y="57"/>
                    <a:pt x="3893" y="54"/>
                  </a:cubicBezTo>
                  <a:cubicBezTo>
                    <a:pt x="3896" y="58"/>
                    <a:pt x="3899" y="62"/>
                    <a:pt x="3901" y="65"/>
                  </a:cubicBezTo>
                  <a:cubicBezTo>
                    <a:pt x="3901" y="68"/>
                    <a:pt x="3900" y="71"/>
                    <a:pt x="3900" y="75"/>
                  </a:cubicBezTo>
                  <a:close/>
                  <a:moveTo>
                    <a:pt x="3904" y="117"/>
                  </a:moveTo>
                  <a:cubicBezTo>
                    <a:pt x="3903" y="119"/>
                    <a:pt x="3902" y="122"/>
                    <a:pt x="3902" y="125"/>
                  </a:cubicBezTo>
                  <a:cubicBezTo>
                    <a:pt x="3902" y="124"/>
                    <a:pt x="3902" y="123"/>
                    <a:pt x="3902" y="122"/>
                  </a:cubicBezTo>
                  <a:cubicBezTo>
                    <a:pt x="3902" y="110"/>
                    <a:pt x="3902" y="98"/>
                    <a:pt x="3903" y="87"/>
                  </a:cubicBezTo>
                  <a:cubicBezTo>
                    <a:pt x="3904" y="92"/>
                    <a:pt x="3905" y="98"/>
                    <a:pt x="3906" y="103"/>
                  </a:cubicBezTo>
                  <a:cubicBezTo>
                    <a:pt x="3905" y="108"/>
                    <a:pt x="3904" y="112"/>
                    <a:pt x="3904" y="117"/>
                  </a:cubicBezTo>
                  <a:close/>
                  <a:moveTo>
                    <a:pt x="3907" y="89"/>
                  </a:moveTo>
                  <a:cubicBezTo>
                    <a:pt x="3906" y="86"/>
                    <a:pt x="3904" y="83"/>
                    <a:pt x="3903" y="80"/>
                  </a:cubicBezTo>
                  <a:cubicBezTo>
                    <a:pt x="3903" y="76"/>
                    <a:pt x="3903" y="72"/>
                    <a:pt x="3903" y="68"/>
                  </a:cubicBezTo>
                  <a:cubicBezTo>
                    <a:pt x="3905" y="71"/>
                    <a:pt x="3907" y="74"/>
                    <a:pt x="3909" y="78"/>
                  </a:cubicBezTo>
                  <a:cubicBezTo>
                    <a:pt x="3908" y="81"/>
                    <a:pt x="3908" y="85"/>
                    <a:pt x="3907" y="89"/>
                  </a:cubicBezTo>
                  <a:close/>
                  <a:moveTo>
                    <a:pt x="3912" y="96"/>
                  </a:moveTo>
                  <a:cubicBezTo>
                    <a:pt x="3912" y="97"/>
                    <a:pt x="3911" y="98"/>
                    <a:pt x="3911" y="99"/>
                  </a:cubicBezTo>
                  <a:cubicBezTo>
                    <a:pt x="3910" y="98"/>
                    <a:pt x="3910" y="97"/>
                    <a:pt x="3910" y="96"/>
                  </a:cubicBezTo>
                  <a:cubicBezTo>
                    <a:pt x="3910" y="91"/>
                    <a:pt x="3910" y="86"/>
                    <a:pt x="3910" y="80"/>
                  </a:cubicBezTo>
                  <a:cubicBezTo>
                    <a:pt x="3911" y="83"/>
                    <a:pt x="3912" y="86"/>
                    <a:pt x="3913" y="88"/>
                  </a:cubicBezTo>
                  <a:cubicBezTo>
                    <a:pt x="3913" y="91"/>
                    <a:pt x="3913" y="93"/>
                    <a:pt x="3912" y="96"/>
                  </a:cubicBezTo>
                  <a:close/>
                  <a:moveTo>
                    <a:pt x="3934" y="105"/>
                  </a:moveTo>
                  <a:cubicBezTo>
                    <a:pt x="3933" y="103"/>
                    <a:pt x="3933" y="102"/>
                    <a:pt x="3932" y="101"/>
                  </a:cubicBezTo>
                  <a:cubicBezTo>
                    <a:pt x="3934" y="96"/>
                    <a:pt x="3935" y="92"/>
                    <a:pt x="3936" y="89"/>
                  </a:cubicBezTo>
                  <a:cubicBezTo>
                    <a:pt x="3936" y="89"/>
                    <a:pt x="3937" y="89"/>
                    <a:pt x="3937" y="90"/>
                  </a:cubicBezTo>
                  <a:cubicBezTo>
                    <a:pt x="3936" y="95"/>
                    <a:pt x="3935" y="100"/>
                    <a:pt x="3934" y="105"/>
                  </a:cubicBezTo>
                  <a:close/>
                  <a:moveTo>
                    <a:pt x="3950" y="81"/>
                  </a:moveTo>
                  <a:cubicBezTo>
                    <a:pt x="3950" y="81"/>
                    <a:pt x="3950" y="81"/>
                    <a:pt x="3951" y="81"/>
                  </a:cubicBezTo>
                  <a:cubicBezTo>
                    <a:pt x="3950" y="81"/>
                    <a:pt x="3950" y="81"/>
                    <a:pt x="3950" y="81"/>
                  </a:cubicBezTo>
                  <a:cubicBezTo>
                    <a:pt x="3950" y="81"/>
                    <a:pt x="3950" y="81"/>
                    <a:pt x="3950" y="81"/>
                  </a:cubicBezTo>
                  <a:close/>
                  <a:moveTo>
                    <a:pt x="3950" y="88"/>
                  </a:moveTo>
                  <a:cubicBezTo>
                    <a:pt x="3950" y="89"/>
                    <a:pt x="3950" y="89"/>
                    <a:pt x="3950" y="89"/>
                  </a:cubicBezTo>
                  <a:cubicBezTo>
                    <a:pt x="3950" y="90"/>
                    <a:pt x="3950" y="91"/>
                    <a:pt x="3949" y="91"/>
                  </a:cubicBezTo>
                  <a:cubicBezTo>
                    <a:pt x="3950" y="90"/>
                    <a:pt x="3950" y="89"/>
                    <a:pt x="3950" y="88"/>
                  </a:cubicBezTo>
                  <a:close/>
                  <a:moveTo>
                    <a:pt x="3941" y="122"/>
                  </a:moveTo>
                  <a:cubicBezTo>
                    <a:pt x="3941" y="122"/>
                    <a:pt x="3941" y="123"/>
                    <a:pt x="3941" y="123"/>
                  </a:cubicBezTo>
                  <a:cubicBezTo>
                    <a:pt x="3941" y="123"/>
                    <a:pt x="3941" y="123"/>
                    <a:pt x="3941" y="123"/>
                  </a:cubicBezTo>
                  <a:cubicBezTo>
                    <a:pt x="3941" y="123"/>
                    <a:pt x="3941" y="122"/>
                    <a:pt x="3941" y="122"/>
                  </a:cubicBezTo>
                  <a:cubicBezTo>
                    <a:pt x="3941" y="120"/>
                    <a:pt x="3942" y="118"/>
                    <a:pt x="3942" y="115"/>
                  </a:cubicBezTo>
                  <a:cubicBezTo>
                    <a:pt x="3942" y="115"/>
                    <a:pt x="3942" y="115"/>
                    <a:pt x="3942" y="115"/>
                  </a:cubicBezTo>
                  <a:cubicBezTo>
                    <a:pt x="3942" y="116"/>
                    <a:pt x="3942" y="117"/>
                    <a:pt x="3942" y="118"/>
                  </a:cubicBezTo>
                  <a:cubicBezTo>
                    <a:pt x="3942" y="119"/>
                    <a:pt x="3941" y="121"/>
                    <a:pt x="3941" y="122"/>
                  </a:cubicBezTo>
                  <a:close/>
                  <a:moveTo>
                    <a:pt x="3943" y="70"/>
                  </a:moveTo>
                  <a:cubicBezTo>
                    <a:pt x="3946" y="73"/>
                    <a:pt x="3948" y="76"/>
                    <a:pt x="3949" y="79"/>
                  </a:cubicBezTo>
                  <a:cubicBezTo>
                    <a:pt x="3949" y="81"/>
                    <a:pt x="3949" y="82"/>
                    <a:pt x="3948" y="84"/>
                  </a:cubicBezTo>
                  <a:cubicBezTo>
                    <a:pt x="3948" y="84"/>
                    <a:pt x="3948" y="84"/>
                    <a:pt x="3948" y="84"/>
                  </a:cubicBezTo>
                  <a:cubicBezTo>
                    <a:pt x="3948" y="82"/>
                    <a:pt x="3947" y="81"/>
                    <a:pt x="3946" y="79"/>
                  </a:cubicBezTo>
                  <a:cubicBezTo>
                    <a:pt x="3947" y="81"/>
                    <a:pt x="3947" y="83"/>
                    <a:pt x="3948" y="84"/>
                  </a:cubicBezTo>
                  <a:cubicBezTo>
                    <a:pt x="3946" y="87"/>
                    <a:pt x="3945" y="90"/>
                    <a:pt x="3943" y="93"/>
                  </a:cubicBezTo>
                  <a:cubicBezTo>
                    <a:pt x="3944" y="85"/>
                    <a:pt x="3944" y="77"/>
                    <a:pt x="3943" y="70"/>
                  </a:cubicBezTo>
                  <a:close/>
                  <a:moveTo>
                    <a:pt x="3946" y="98"/>
                  </a:moveTo>
                  <a:cubicBezTo>
                    <a:pt x="3946" y="98"/>
                    <a:pt x="3946" y="97"/>
                    <a:pt x="3945" y="96"/>
                  </a:cubicBezTo>
                  <a:cubicBezTo>
                    <a:pt x="3946" y="97"/>
                    <a:pt x="3946" y="98"/>
                    <a:pt x="3946" y="98"/>
                  </a:cubicBezTo>
                  <a:cubicBezTo>
                    <a:pt x="3946" y="99"/>
                    <a:pt x="3946" y="100"/>
                    <a:pt x="3945" y="100"/>
                  </a:cubicBezTo>
                  <a:cubicBezTo>
                    <a:pt x="3945" y="99"/>
                    <a:pt x="3945" y="98"/>
                    <a:pt x="3944" y="97"/>
                  </a:cubicBezTo>
                  <a:cubicBezTo>
                    <a:pt x="3945" y="95"/>
                    <a:pt x="3946" y="93"/>
                    <a:pt x="3947" y="90"/>
                  </a:cubicBezTo>
                  <a:cubicBezTo>
                    <a:pt x="3947" y="93"/>
                    <a:pt x="3946" y="96"/>
                    <a:pt x="3946" y="98"/>
                  </a:cubicBezTo>
                  <a:close/>
                  <a:moveTo>
                    <a:pt x="3953" y="100"/>
                  </a:moveTo>
                  <a:cubicBezTo>
                    <a:pt x="3951" y="104"/>
                    <a:pt x="3950" y="107"/>
                    <a:pt x="3948" y="110"/>
                  </a:cubicBezTo>
                  <a:cubicBezTo>
                    <a:pt x="3948" y="110"/>
                    <a:pt x="3948" y="109"/>
                    <a:pt x="3948" y="109"/>
                  </a:cubicBezTo>
                  <a:cubicBezTo>
                    <a:pt x="3948" y="106"/>
                    <a:pt x="3949" y="102"/>
                    <a:pt x="3949" y="99"/>
                  </a:cubicBezTo>
                  <a:cubicBezTo>
                    <a:pt x="3950" y="95"/>
                    <a:pt x="3950" y="92"/>
                    <a:pt x="3950" y="90"/>
                  </a:cubicBezTo>
                  <a:cubicBezTo>
                    <a:pt x="3951" y="93"/>
                    <a:pt x="3952" y="96"/>
                    <a:pt x="3953" y="100"/>
                  </a:cubicBezTo>
                  <a:cubicBezTo>
                    <a:pt x="3953" y="100"/>
                    <a:pt x="3953" y="100"/>
                    <a:pt x="3953" y="100"/>
                  </a:cubicBezTo>
                  <a:close/>
                  <a:moveTo>
                    <a:pt x="3953" y="97"/>
                  </a:moveTo>
                  <a:cubicBezTo>
                    <a:pt x="3952" y="95"/>
                    <a:pt x="3951" y="92"/>
                    <a:pt x="3950" y="89"/>
                  </a:cubicBezTo>
                  <a:cubicBezTo>
                    <a:pt x="3950" y="89"/>
                    <a:pt x="3950" y="89"/>
                    <a:pt x="3950" y="88"/>
                  </a:cubicBezTo>
                  <a:cubicBezTo>
                    <a:pt x="3950" y="89"/>
                    <a:pt x="3950" y="89"/>
                    <a:pt x="3950" y="89"/>
                  </a:cubicBezTo>
                  <a:cubicBezTo>
                    <a:pt x="3950" y="89"/>
                    <a:pt x="3950" y="88"/>
                    <a:pt x="3950" y="88"/>
                  </a:cubicBezTo>
                  <a:cubicBezTo>
                    <a:pt x="3950" y="87"/>
                    <a:pt x="3950" y="86"/>
                    <a:pt x="3950" y="85"/>
                  </a:cubicBezTo>
                  <a:cubicBezTo>
                    <a:pt x="3950" y="84"/>
                    <a:pt x="3951" y="83"/>
                    <a:pt x="3951" y="82"/>
                  </a:cubicBezTo>
                  <a:cubicBezTo>
                    <a:pt x="3952" y="84"/>
                    <a:pt x="3953" y="86"/>
                    <a:pt x="3954" y="88"/>
                  </a:cubicBezTo>
                  <a:cubicBezTo>
                    <a:pt x="3954" y="91"/>
                    <a:pt x="3954" y="94"/>
                    <a:pt x="3953" y="97"/>
                  </a:cubicBezTo>
                  <a:close/>
                  <a:moveTo>
                    <a:pt x="3955" y="135"/>
                  </a:moveTo>
                  <a:cubicBezTo>
                    <a:pt x="3955" y="136"/>
                    <a:pt x="3955" y="137"/>
                    <a:pt x="3955" y="138"/>
                  </a:cubicBezTo>
                  <a:cubicBezTo>
                    <a:pt x="3955" y="137"/>
                    <a:pt x="3955" y="136"/>
                    <a:pt x="3955" y="135"/>
                  </a:cubicBezTo>
                  <a:cubicBezTo>
                    <a:pt x="3955" y="135"/>
                    <a:pt x="3955" y="135"/>
                    <a:pt x="3955" y="135"/>
                  </a:cubicBezTo>
                  <a:close/>
                  <a:moveTo>
                    <a:pt x="3955" y="83"/>
                  </a:moveTo>
                  <a:cubicBezTo>
                    <a:pt x="3954" y="82"/>
                    <a:pt x="3953" y="81"/>
                    <a:pt x="3953" y="80"/>
                  </a:cubicBezTo>
                  <a:cubicBezTo>
                    <a:pt x="3954" y="78"/>
                    <a:pt x="3955" y="77"/>
                    <a:pt x="3956" y="75"/>
                  </a:cubicBezTo>
                  <a:cubicBezTo>
                    <a:pt x="3955" y="78"/>
                    <a:pt x="3955" y="81"/>
                    <a:pt x="3955" y="83"/>
                  </a:cubicBezTo>
                  <a:close/>
                  <a:moveTo>
                    <a:pt x="3956" y="74"/>
                  </a:moveTo>
                  <a:cubicBezTo>
                    <a:pt x="3954" y="76"/>
                    <a:pt x="3953" y="77"/>
                    <a:pt x="3952" y="79"/>
                  </a:cubicBezTo>
                  <a:cubicBezTo>
                    <a:pt x="3951" y="78"/>
                    <a:pt x="3951" y="78"/>
                    <a:pt x="3951" y="77"/>
                  </a:cubicBezTo>
                  <a:cubicBezTo>
                    <a:pt x="3951" y="72"/>
                    <a:pt x="3951" y="67"/>
                    <a:pt x="3952" y="65"/>
                  </a:cubicBezTo>
                  <a:cubicBezTo>
                    <a:pt x="3953" y="67"/>
                    <a:pt x="3954" y="70"/>
                    <a:pt x="3956" y="72"/>
                  </a:cubicBezTo>
                  <a:cubicBezTo>
                    <a:pt x="3956" y="73"/>
                    <a:pt x="3956" y="73"/>
                    <a:pt x="3956" y="74"/>
                  </a:cubicBezTo>
                  <a:close/>
                  <a:moveTo>
                    <a:pt x="3958" y="75"/>
                  </a:moveTo>
                  <a:cubicBezTo>
                    <a:pt x="3959" y="78"/>
                    <a:pt x="3961" y="81"/>
                    <a:pt x="3963" y="84"/>
                  </a:cubicBezTo>
                  <a:cubicBezTo>
                    <a:pt x="3961" y="86"/>
                    <a:pt x="3960" y="88"/>
                    <a:pt x="3959" y="90"/>
                  </a:cubicBezTo>
                  <a:cubicBezTo>
                    <a:pt x="3959" y="89"/>
                    <a:pt x="3958" y="89"/>
                    <a:pt x="3958" y="89"/>
                  </a:cubicBezTo>
                  <a:cubicBezTo>
                    <a:pt x="3958" y="84"/>
                    <a:pt x="3958" y="79"/>
                    <a:pt x="3958" y="75"/>
                  </a:cubicBezTo>
                  <a:close/>
                  <a:moveTo>
                    <a:pt x="3960" y="110"/>
                  </a:moveTo>
                  <a:cubicBezTo>
                    <a:pt x="3960" y="107"/>
                    <a:pt x="3959" y="104"/>
                    <a:pt x="3958" y="101"/>
                  </a:cubicBezTo>
                  <a:cubicBezTo>
                    <a:pt x="3958" y="100"/>
                    <a:pt x="3958" y="100"/>
                    <a:pt x="3958" y="100"/>
                  </a:cubicBezTo>
                  <a:cubicBezTo>
                    <a:pt x="3958" y="100"/>
                    <a:pt x="3959" y="99"/>
                    <a:pt x="3959" y="99"/>
                  </a:cubicBezTo>
                  <a:cubicBezTo>
                    <a:pt x="3960" y="101"/>
                    <a:pt x="3960" y="104"/>
                    <a:pt x="3961" y="106"/>
                  </a:cubicBezTo>
                  <a:cubicBezTo>
                    <a:pt x="3961" y="108"/>
                    <a:pt x="3961" y="109"/>
                    <a:pt x="3960" y="110"/>
                  </a:cubicBezTo>
                  <a:close/>
                  <a:moveTo>
                    <a:pt x="3961" y="93"/>
                  </a:moveTo>
                  <a:cubicBezTo>
                    <a:pt x="3962" y="91"/>
                    <a:pt x="3963" y="88"/>
                    <a:pt x="3964" y="86"/>
                  </a:cubicBezTo>
                  <a:cubicBezTo>
                    <a:pt x="3964" y="87"/>
                    <a:pt x="3965" y="87"/>
                    <a:pt x="3965" y="88"/>
                  </a:cubicBezTo>
                  <a:cubicBezTo>
                    <a:pt x="3964" y="91"/>
                    <a:pt x="3964" y="94"/>
                    <a:pt x="3963" y="97"/>
                  </a:cubicBezTo>
                  <a:cubicBezTo>
                    <a:pt x="3962" y="96"/>
                    <a:pt x="3961" y="95"/>
                    <a:pt x="3961" y="93"/>
                  </a:cubicBezTo>
                  <a:close/>
                  <a:moveTo>
                    <a:pt x="3964" y="130"/>
                  </a:moveTo>
                  <a:cubicBezTo>
                    <a:pt x="3964" y="129"/>
                    <a:pt x="3964" y="128"/>
                    <a:pt x="3964" y="126"/>
                  </a:cubicBezTo>
                  <a:cubicBezTo>
                    <a:pt x="3964" y="124"/>
                    <a:pt x="3964" y="121"/>
                    <a:pt x="3965" y="119"/>
                  </a:cubicBezTo>
                  <a:cubicBezTo>
                    <a:pt x="3965" y="120"/>
                    <a:pt x="3966" y="122"/>
                    <a:pt x="3966" y="124"/>
                  </a:cubicBezTo>
                  <a:cubicBezTo>
                    <a:pt x="3965" y="126"/>
                    <a:pt x="3965" y="128"/>
                    <a:pt x="3964" y="130"/>
                  </a:cubicBezTo>
                  <a:close/>
                  <a:moveTo>
                    <a:pt x="3968" y="108"/>
                  </a:moveTo>
                  <a:cubicBezTo>
                    <a:pt x="3968" y="107"/>
                    <a:pt x="3967" y="106"/>
                    <a:pt x="3967" y="105"/>
                  </a:cubicBezTo>
                  <a:cubicBezTo>
                    <a:pt x="3967" y="102"/>
                    <a:pt x="3968" y="99"/>
                    <a:pt x="3969" y="96"/>
                  </a:cubicBezTo>
                  <a:cubicBezTo>
                    <a:pt x="3969" y="96"/>
                    <a:pt x="3969" y="97"/>
                    <a:pt x="3969" y="97"/>
                  </a:cubicBezTo>
                  <a:cubicBezTo>
                    <a:pt x="3969" y="101"/>
                    <a:pt x="3968" y="105"/>
                    <a:pt x="3968" y="108"/>
                  </a:cubicBezTo>
                  <a:close/>
                  <a:moveTo>
                    <a:pt x="3970" y="86"/>
                  </a:moveTo>
                  <a:cubicBezTo>
                    <a:pt x="3970" y="86"/>
                    <a:pt x="3970" y="86"/>
                    <a:pt x="3970" y="86"/>
                  </a:cubicBezTo>
                  <a:cubicBezTo>
                    <a:pt x="3970" y="85"/>
                    <a:pt x="3971" y="84"/>
                    <a:pt x="3971" y="83"/>
                  </a:cubicBezTo>
                  <a:cubicBezTo>
                    <a:pt x="3971" y="84"/>
                    <a:pt x="3970" y="85"/>
                    <a:pt x="3970" y="86"/>
                  </a:cubicBezTo>
                  <a:close/>
                  <a:moveTo>
                    <a:pt x="3978" y="80"/>
                  </a:moveTo>
                  <a:cubicBezTo>
                    <a:pt x="3978" y="77"/>
                    <a:pt x="3978" y="75"/>
                    <a:pt x="3978" y="73"/>
                  </a:cubicBezTo>
                  <a:cubicBezTo>
                    <a:pt x="3979" y="73"/>
                    <a:pt x="3979" y="74"/>
                    <a:pt x="3979" y="74"/>
                  </a:cubicBezTo>
                  <a:cubicBezTo>
                    <a:pt x="3979" y="76"/>
                    <a:pt x="3979" y="78"/>
                    <a:pt x="3978" y="80"/>
                  </a:cubicBezTo>
                  <a:close/>
                  <a:moveTo>
                    <a:pt x="3990" y="93"/>
                  </a:moveTo>
                  <a:cubicBezTo>
                    <a:pt x="3989" y="95"/>
                    <a:pt x="3989" y="96"/>
                    <a:pt x="3988" y="97"/>
                  </a:cubicBezTo>
                  <a:cubicBezTo>
                    <a:pt x="3988" y="94"/>
                    <a:pt x="3988" y="91"/>
                    <a:pt x="3987" y="88"/>
                  </a:cubicBezTo>
                  <a:cubicBezTo>
                    <a:pt x="3988" y="89"/>
                    <a:pt x="3989" y="91"/>
                    <a:pt x="3990" y="93"/>
                  </a:cubicBezTo>
                  <a:close/>
                  <a:moveTo>
                    <a:pt x="3991" y="88"/>
                  </a:moveTo>
                  <a:cubicBezTo>
                    <a:pt x="3990" y="86"/>
                    <a:pt x="3989" y="85"/>
                    <a:pt x="3988" y="84"/>
                  </a:cubicBezTo>
                  <a:cubicBezTo>
                    <a:pt x="3989" y="81"/>
                    <a:pt x="3991" y="78"/>
                    <a:pt x="3993" y="75"/>
                  </a:cubicBezTo>
                  <a:cubicBezTo>
                    <a:pt x="3992" y="79"/>
                    <a:pt x="3991" y="84"/>
                    <a:pt x="3991" y="88"/>
                  </a:cubicBezTo>
                  <a:close/>
                  <a:moveTo>
                    <a:pt x="4000" y="77"/>
                  </a:moveTo>
                  <a:cubicBezTo>
                    <a:pt x="4000" y="77"/>
                    <a:pt x="4000" y="77"/>
                    <a:pt x="4000" y="77"/>
                  </a:cubicBezTo>
                  <a:cubicBezTo>
                    <a:pt x="4000" y="74"/>
                    <a:pt x="3999" y="70"/>
                    <a:pt x="3999" y="66"/>
                  </a:cubicBezTo>
                  <a:cubicBezTo>
                    <a:pt x="3999" y="65"/>
                    <a:pt x="4000" y="64"/>
                    <a:pt x="4000" y="63"/>
                  </a:cubicBezTo>
                  <a:cubicBezTo>
                    <a:pt x="4001" y="67"/>
                    <a:pt x="4001" y="72"/>
                    <a:pt x="4000" y="77"/>
                  </a:cubicBezTo>
                  <a:close/>
                  <a:moveTo>
                    <a:pt x="4003" y="72"/>
                  </a:moveTo>
                  <a:cubicBezTo>
                    <a:pt x="4003" y="67"/>
                    <a:pt x="4002" y="64"/>
                    <a:pt x="4001" y="61"/>
                  </a:cubicBezTo>
                  <a:cubicBezTo>
                    <a:pt x="4002" y="60"/>
                    <a:pt x="4003" y="58"/>
                    <a:pt x="4004" y="57"/>
                  </a:cubicBezTo>
                  <a:cubicBezTo>
                    <a:pt x="4004" y="62"/>
                    <a:pt x="4004" y="67"/>
                    <a:pt x="4003" y="72"/>
                  </a:cubicBezTo>
                  <a:close/>
                  <a:moveTo>
                    <a:pt x="4019" y="89"/>
                  </a:moveTo>
                  <a:cubicBezTo>
                    <a:pt x="4020" y="91"/>
                    <a:pt x="4021" y="92"/>
                    <a:pt x="4021" y="94"/>
                  </a:cubicBezTo>
                  <a:cubicBezTo>
                    <a:pt x="4021" y="95"/>
                    <a:pt x="4020" y="97"/>
                    <a:pt x="4020" y="98"/>
                  </a:cubicBezTo>
                  <a:cubicBezTo>
                    <a:pt x="4019" y="97"/>
                    <a:pt x="4019" y="96"/>
                    <a:pt x="4018" y="95"/>
                  </a:cubicBezTo>
                  <a:cubicBezTo>
                    <a:pt x="4018" y="93"/>
                    <a:pt x="4019" y="91"/>
                    <a:pt x="4019" y="89"/>
                  </a:cubicBezTo>
                  <a:close/>
                  <a:moveTo>
                    <a:pt x="4018" y="101"/>
                  </a:moveTo>
                  <a:cubicBezTo>
                    <a:pt x="4018" y="101"/>
                    <a:pt x="4018" y="100"/>
                    <a:pt x="4018" y="100"/>
                  </a:cubicBezTo>
                  <a:cubicBezTo>
                    <a:pt x="4018" y="100"/>
                    <a:pt x="4018" y="101"/>
                    <a:pt x="4018" y="101"/>
                  </a:cubicBezTo>
                  <a:cubicBezTo>
                    <a:pt x="4018" y="101"/>
                    <a:pt x="4018" y="101"/>
                    <a:pt x="4018" y="101"/>
                  </a:cubicBezTo>
                  <a:close/>
                  <a:moveTo>
                    <a:pt x="4020" y="122"/>
                  </a:moveTo>
                  <a:cubicBezTo>
                    <a:pt x="4020" y="121"/>
                    <a:pt x="4019" y="120"/>
                    <a:pt x="4019" y="119"/>
                  </a:cubicBezTo>
                  <a:cubicBezTo>
                    <a:pt x="4019" y="117"/>
                    <a:pt x="4019" y="115"/>
                    <a:pt x="4019" y="112"/>
                  </a:cubicBezTo>
                  <a:cubicBezTo>
                    <a:pt x="4019" y="110"/>
                    <a:pt x="4019" y="108"/>
                    <a:pt x="4020" y="106"/>
                  </a:cubicBezTo>
                  <a:cubicBezTo>
                    <a:pt x="4020" y="108"/>
                    <a:pt x="4021" y="110"/>
                    <a:pt x="4021" y="112"/>
                  </a:cubicBezTo>
                  <a:cubicBezTo>
                    <a:pt x="4021" y="115"/>
                    <a:pt x="4021" y="119"/>
                    <a:pt x="4020" y="122"/>
                  </a:cubicBezTo>
                  <a:close/>
                  <a:moveTo>
                    <a:pt x="4022" y="103"/>
                  </a:moveTo>
                  <a:cubicBezTo>
                    <a:pt x="4022" y="102"/>
                    <a:pt x="4021" y="101"/>
                    <a:pt x="4021" y="100"/>
                  </a:cubicBezTo>
                  <a:cubicBezTo>
                    <a:pt x="4021" y="99"/>
                    <a:pt x="4022" y="97"/>
                    <a:pt x="4022" y="96"/>
                  </a:cubicBezTo>
                  <a:cubicBezTo>
                    <a:pt x="4022" y="97"/>
                    <a:pt x="4023" y="97"/>
                    <a:pt x="4023" y="98"/>
                  </a:cubicBezTo>
                  <a:cubicBezTo>
                    <a:pt x="4023" y="100"/>
                    <a:pt x="4022" y="101"/>
                    <a:pt x="4022" y="103"/>
                  </a:cubicBezTo>
                  <a:close/>
                  <a:moveTo>
                    <a:pt x="4023" y="96"/>
                  </a:moveTo>
                  <a:cubicBezTo>
                    <a:pt x="4023" y="95"/>
                    <a:pt x="4023" y="95"/>
                    <a:pt x="4022" y="95"/>
                  </a:cubicBezTo>
                  <a:cubicBezTo>
                    <a:pt x="4023" y="93"/>
                    <a:pt x="4023" y="92"/>
                    <a:pt x="4024" y="91"/>
                  </a:cubicBezTo>
                  <a:cubicBezTo>
                    <a:pt x="4023" y="93"/>
                    <a:pt x="4023" y="94"/>
                    <a:pt x="4023" y="96"/>
                  </a:cubicBezTo>
                  <a:close/>
                  <a:moveTo>
                    <a:pt x="4029" y="95"/>
                  </a:moveTo>
                  <a:cubicBezTo>
                    <a:pt x="4029" y="92"/>
                    <a:pt x="4030" y="89"/>
                    <a:pt x="4030" y="86"/>
                  </a:cubicBezTo>
                  <a:cubicBezTo>
                    <a:pt x="4030" y="86"/>
                    <a:pt x="4031" y="87"/>
                    <a:pt x="4031" y="88"/>
                  </a:cubicBezTo>
                  <a:cubicBezTo>
                    <a:pt x="4031" y="90"/>
                    <a:pt x="4030" y="92"/>
                    <a:pt x="4029" y="95"/>
                  </a:cubicBezTo>
                  <a:close/>
                  <a:moveTo>
                    <a:pt x="4040" y="99"/>
                  </a:moveTo>
                  <a:cubicBezTo>
                    <a:pt x="4040" y="99"/>
                    <a:pt x="4039" y="98"/>
                    <a:pt x="4039" y="97"/>
                  </a:cubicBezTo>
                  <a:cubicBezTo>
                    <a:pt x="4039" y="93"/>
                    <a:pt x="4039" y="89"/>
                    <a:pt x="4039" y="84"/>
                  </a:cubicBezTo>
                  <a:cubicBezTo>
                    <a:pt x="4040" y="80"/>
                    <a:pt x="4043" y="76"/>
                    <a:pt x="4045" y="72"/>
                  </a:cubicBezTo>
                  <a:cubicBezTo>
                    <a:pt x="4046" y="74"/>
                    <a:pt x="4046" y="78"/>
                    <a:pt x="4047" y="82"/>
                  </a:cubicBezTo>
                  <a:cubicBezTo>
                    <a:pt x="4044" y="88"/>
                    <a:pt x="4042" y="93"/>
                    <a:pt x="4040" y="99"/>
                  </a:cubicBezTo>
                  <a:close/>
                  <a:moveTo>
                    <a:pt x="4048" y="75"/>
                  </a:moveTo>
                  <a:cubicBezTo>
                    <a:pt x="4048" y="73"/>
                    <a:pt x="4047" y="71"/>
                    <a:pt x="4047" y="69"/>
                  </a:cubicBezTo>
                  <a:cubicBezTo>
                    <a:pt x="4048" y="68"/>
                    <a:pt x="4048" y="67"/>
                    <a:pt x="4049" y="66"/>
                  </a:cubicBezTo>
                  <a:cubicBezTo>
                    <a:pt x="4049" y="69"/>
                    <a:pt x="4048" y="72"/>
                    <a:pt x="4048" y="75"/>
                  </a:cubicBezTo>
                  <a:close/>
                  <a:moveTo>
                    <a:pt x="4056" y="72"/>
                  </a:moveTo>
                  <a:cubicBezTo>
                    <a:pt x="4056" y="71"/>
                    <a:pt x="4056" y="70"/>
                    <a:pt x="4056" y="70"/>
                  </a:cubicBezTo>
                  <a:cubicBezTo>
                    <a:pt x="4056" y="69"/>
                    <a:pt x="4056" y="69"/>
                    <a:pt x="4056" y="69"/>
                  </a:cubicBezTo>
                  <a:cubicBezTo>
                    <a:pt x="4056" y="71"/>
                    <a:pt x="4056" y="72"/>
                    <a:pt x="4056" y="72"/>
                  </a:cubicBezTo>
                  <a:close/>
                  <a:moveTo>
                    <a:pt x="4056" y="67"/>
                  </a:moveTo>
                  <a:cubicBezTo>
                    <a:pt x="4056" y="67"/>
                    <a:pt x="4056" y="68"/>
                    <a:pt x="4056" y="68"/>
                  </a:cubicBezTo>
                  <a:cubicBezTo>
                    <a:pt x="4056" y="65"/>
                    <a:pt x="4055" y="61"/>
                    <a:pt x="4055" y="58"/>
                  </a:cubicBezTo>
                  <a:cubicBezTo>
                    <a:pt x="4055" y="57"/>
                    <a:pt x="4056" y="56"/>
                    <a:pt x="4057" y="56"/>
                  </a:cubicBezTo>
                  <a:cubicBezTo>
                    <a:pt x="4056" y="60"/>
                    <a:pt x="4056" y="64"/>
                    <a:pt x="4056" y="67"/>
                  </a:cubicBezTo>
                  <a:close/>
                  <a:moveTo>
                    <a:pt x="4064" y="123"/>
                  </a:moveTo>
                  <a:cubicBezTo>
                    <a:pt x="4063" y="124"/>
                    <a:pt x="4062" y="126"/>
                    <a:pt x="4062" y="127"/>
                  </a:cubicBezTo>
                  <a:cubicBezTo>
                    <a:pt x="4062" y="124"/>
                    <a:pt x="4062" y="122"/>
                    <a:pt x="4061" y="119"/>
                  </a:cubicBezTo>
                  <a:cubicBezTo>
                    <a:pt x="4063" y="116"/>
                    <a:pt x="4064" y="112"/>
                    <a:pt x="4065" y="109"/>
                  </a:cubicBezTo>
                  <a:cubicBezTo>
                    <a:pt x="4065" y="111"/>
                    <a:pt x="4065" y="112"/>
                    <a:pt x="4065" y="114"/>
                  </a:cubicBezTo>
                  <a:cubicBezTo>
                    <a:pt x="4065" y="117"/>
                    <a:pt x="4064" y="120"/>
                    <a:pt x="4064" y="123"/>
                  </a:cubicBezTo>
                  <a:close/>
                  <a:moveTo>
                    <a:pt x="4066" y="110"/>
                  </a:moveTo>
                  <a:cubicBezTo>
                    <a:pt x="4066" y="111"/>
                    <a:pt x="4066" y="112"/>
                    <a:pt x="4065" y="112"/>
                  </a:cubicBezTo>
                  <a:cubicBezTo>
                    <a:pt x="4065" y="111"/>
                    <a:pt x="4065" y="110"/>
                    <a:pt x="4065" y="109"/>
                  </a:cubicBezTo>
                  <a:cubicBezTo>
                    <a:pt x="4065" y="107"/>
                    <a:pt x="4066" y="105"/>
                    <a:pt x="4066" y="102"/>
                  </a:cubicBezTo>
                  <a:cubicBezTo>
                    <a:pt x="4066" y="105"/>
                    <a:pt x="4066" y="108"/>
                    <a:pt x="4066" y="110"/>
                  </a:cubicBezTo>
                  <a:close/>
                  <a:moveTo>
                    <a:pt x="4068" y="83"/>
                  </a:moveTo>
                  <a:cubicBezTo>
                    <a:pt x="4068" y="83"/>
                    <a:pt x="4068" y="84"/>
                    <a:pt x="4067" y="85"/>
                  </a:cubicBezTo>
                  <a:cubicBezTo>
                    <a:pt x="4067" y="85"/>
                    <a:pt x="4067" y="85"/>
                    <a:pt x="4067" y="85"/>
                  </a:cubicBezTo>
                  <a:cubicBezTo>
                    <a:pt x="4067" y="85"/>
                    <a:pt x="4067" y="85"/>
                    <a:pt x="4067" y="85"/>
                  </a:cubicBezTo>
                  <a:cubicBezTo>
                    <a:pt x="4066" y="87"/>
                    <a:pt x="4065" y="89"/>
                    <a:pt x="4064" y="91"/>
                  </a:cubicBezTo>
                  <a:cubicBezTo>
                    <a:pt x="4064" y="91"/>
                    <a:pt x="4064" y="91"/>
                    <a:pt x="4064" y="91"/>
                  </a:cubicBezTo>
                  <a:cubicBezTo>
                    <a:pt x="4064" y="91"/>
                    <a:pt x="4064" y="91"/>
                    <a:pt x="4064" y="91"/>
                  </a:cubicBezTo>
                  <a:cubicBezTo>
                    <a:pt x="4064" y="92"/>
                    <a:pt x="4063" y="94"/>
                    <a:pt x="4062" y="96"/>
                  </a:cubicBezTo>
                  <a:cubicBezTo>
                    <a:pt x="4062" y="90"/>
                    <a:pt x="4063" y="85"/>
                    <a:pt x="4065" y="79"/>
                  </a:cubicBezTo>
                  <a:cubicBezTo>
                    <a:pt x="4063" y="85"/>
                    <a:pt x="4062" y="90"/>
                    <a:pt x="4060" y="95"/>
                  </a:cubicBezTo>
                  <a:cubicBezTo>
                    <a:pt x="4060" y="85"/>
                    <a:pt x="4061" y="74"/>
                    <a:pt x="4061" y="63"/>
                  </a:cubicBezTo>
                  <a:cubicBezTo>
                    <a:pt x="4064" y="60"/>
                    <a:pt x="4067" y="58"/>
                    <a:pt x="4070" y="55"/>
                  </a:cubicBezTo>
                  <a:cubicBezTo>
                    <a:pt x="4070" y="62"/>
                    <a:pt x="4069" y="72"/>
                    <a:pt x="4068" y="83"/>
                  </a:cubicBezTo>
                  <a:close/>
                  <a:moveTo>
                    <a:pt x="4074" y="105"/>
                  </a:moveTo>
                  <a:cubicBezTo>
                    <a:pt x="4074" y="102"/>
                    <a:pt x="4074" y="99"/>
                    <a:pt x="4074" y="96"/>
                  </a:cubicBezTo>
                  <a:cubicBezTo>
                    <a:pt x="4074" y="97"/>
                    <a:pt x="4075" y="99"/>
                    <a:pt x="4075" y="100"/>
                  </a:cubicBezTo>
                  <a:cubicBezTo>
                    <a:pt x="4075" y="102"/>
                    <a:pt x="4075" y="103"/>
                    <a:pt x="4074" y="105"/>
                  </a:cubicBezTo>
                  <a:cubicBezTo>
                    <a:pt x="4074" y="105"/>
                    <a:pt x="4074" y="105"/>
                    <a:pt x="4074" y="105"/>
                  </a:cubicBezTo>
                  <a:close/>
                  <a:moveTo>
                    <a:pt x="4075" y="130"/>
                  </a:moveTo>
                  <a:cubicBezTo>
                    <a:pt x="4075" y="130"/>
                    <a:pt x="4075" y="130"/>
                    <a:pt x="4075" y="130"/>
                  </a:cubicBezTo>
                  <a:cubicBezTo>
                    <a:pt x="4075" y="129"/>
                    <a:pt x="4075" y="128"/>
                    <a:pt x="4075" y="127"/>
                  </a:cubicBezTo>
                  <a:cubicBezTo>
                    <a:pt x="4075" y="128"/>
                    <a:pt x="4075" y="128"/>
                    <a:pt x="4076" y="129"/>
                  </a:cubicBezTo>
                  <a:cubicBezTo>
                    <a:pt x="4075" y="129"/>
                    <a:pt x="4075" y="130"/>
                    <a:pt x="4075" y="130"/>
                  </a:cubicBezTo>
                  <a:close/>
                  <a:moveTo>
                    <a:pt x="4082" y="74"/>
                  </a:moveTo>
                  <a:cubicBezTo>
                    <a:pt x="4082" y="73"/>
                    <a:pt x="4082" y="71"/>
                    <a:pt x="4082" y="70"/>
                  </a:cubicBezTo>
                  <a:cubicBezTo>
                    <a:pt x="4082" y="70"/>
                    <a:pt x="4083" y="71"/>
                    <a:pt x="4083" y="72"/>
                  </a:cubicBezTo>
                  <a:cubicBezTo>
                    <a:pt x="4083" y="72"/>
                    <a:pt x="4083" y="73"/>
                    <a:pt x="4082" y="74"/>
                  </a:cubicBezTo>
                  <a:close/>
                  <a:moveTo>
                    <a:pt x="4086" y="139"/>
                  </a:moveTo>
                  <a:cubicBezTo>
                    <a:pt x="4086" y="140"/>
                    <a:pt x="4086" y="141"/>
                    <a:pt x="4086" y="142"/>
                  </a:cubicBezTo>
                  <a:cubicBezTo>
                    <a:pt x="4086" y="142"/>
                    <a:pt x="4086" y="141"/>
                    <a:pt x="4086" y="139"/>
                  </a:cubicBezTo>
                  <a:cubicBezTo>
                    <a:pt x="4086" y="138"/>
                    <a:pt x="4086" y="137"/>
                    <a:pt x="4086" y="136"/>
                  </a:cubicBezTo>
                  <a:cubicBezTo>
                    <a:pt x="4086" y="137"/>
                    <a:pt x="4086" y="137"/>
                    <a:pt x="4086" y="137"/>
                  </a:cubicBezTo>
                  <a:cubicBezTo>
                    <a:pt x="4086" y="138"/>
                    <a:pt x="4086" y="139"/>
                    <a:pt x="4086" y="139"/>
                  </a:cubicBezTo>
                  <a:close/>
                  <a:moveTo>
                    <a:pt x="4088" y="122"/>
                  </a:moveTo>
                  <a:cubicBezTo>
                    <a:pt x="4088" y="122"/>
                    <a:pt x="4088" y="122"/>
                    <a:pt x="4087" y="122"/>
                  </a:cubicBezTo>
                  <a:cubicBezTo>
                    <a:pt x="4088" y="121"/>
                    <a:pt x="4088" y="121"/>
                    <a:pt x="4088" y="121"/>
                  </a:cubicBezTo>
                  <a:cubicBezTo>
                    <a:pt x="4088" y="121"/>
                    <a:pt x="4088" y="122"/>
                    <a:pt x="4088" y="122"/>
                  </a:cubicBezTo>
                  <a:close/>
                  <a:moveTo>
                    <a:pt x="4089" y="110"/>
                  </a:moveTo>
                  <a:cubicBezTo>
                    <a:pt x="4088" y="112"/>
                    <a:pt x="4087" y="114"/>
                    <a:pt x="4086" y="116"/>
                  </a:cubicBezTo>
                  <a:cubicBezTo>
                    <a:pt x="4086" y="116"/>
                    <a:pt x="4086" y="117"/>
                    <a:pt x="4086" y="117"/>
                  </a:cubicBezTo>
                  <a:cubicBezTo>
                    <a:pt x="4086" y="113"/>
                    <a:pt x="4085" y="108"/>
                    <a:pt x="4085" y="104"/>
                  </a:cubicBezTo>
                  <a:cubicBezTo>
                    <a:pt x="4086" y="101"/>
                    <a:pt x="4086" y="98"/>
                    <a:pt x="4087" y="96"/>
                  </a:cubicBezTo>
                  <a:cubicBezTo>
                    <a:pt x="4088" y="95"/>
                    <a:pt x="4088" y="95"/>
                    <a:pt x="4088" y="95"/>
                  </a:cubicBezTo>
                  <a:cubicBezTo>
                    <a:pt x="4088" y="98"/>
                    <a:pt x="4089" y="101"/>
                    <a:pt x="4089" y="104"/>
                  </a:cubicBezTo>
                  <a:cubicBezTo>
                    <a:pt x="4089" y="106"/>
                    <a:pt x="4089" y="108"/>
                    <a:pt x="4089" y="110"/>
                  </a:cubicBezTo>
                  <a:close/>
                  <a:moveTo>
                    <a:pt x="4090" y="99"/>
                  </a:moveTo>
                  <a:cubicBezTo>
                    <a:pt x="4089" y="97"/>
                    <a:pt x="4089" y="96"/>
                    <a:pt x="4088" y="94"/>
                  </a:cubicBezTo>
                  <a:cubicBezTo>
                    <a:pt x="4089" y="93"/>
                    <a:pt x="4090" y="92"/>
                    <a:pt x="4090" y="91"/>
                  </a:cubicBezTo>
                  <a:cubicBezTo>
                    <a:pt x="4090" y="94"/>
                    <a:pt x="4090" y="96"/>
                    <a:pt x="4090" y="99"/>
                  </a:cubicBezTo>
                  <a:close/>
                  <a:moveTo>
                    <a:pt x="4084" y="91"/>
                  </a:moveTo>
                  <a:cubicBezTo>
                    <a:pt x="4084" y="89"/>
                    <a:pt x="4084" y="88"/>
                    <a:pt x="4083" y="87"/>
                  </a:cubicBezTo>
                  <a:cubicBezTo>
                    <a:pt x="4085" y="83"/>
                    <a:pt x="4086" y="80"/>
                    <a:pt x="4087" y="76"/>
                  </a:cubicBezTo>
                  <a:cubicBezTo>
                    <a:pt x="4088" y="78"/>
                    <a:pt x="4090" y="80"/>
                    <a:pt x="4091" y="82"/>
                  </a:cubicBezTo>
                  <a:cubicBezTo>
                    <a:pt x="4088" y="85"/>
                    <a:pt x="4086" y="88"/>
                    <a:pt x="4084" y="91"/>
                  </a:cubicBezTo>
                  <a:close/>
                  <a:moveTo>
                    <a:pt x="4091" y="79"/>
                  </a:moveTo>
                  <a:cubicBezTo>
                    <a:pt x="4090" y="77"/>
                    <a:pt x="4089" y="76"/>
                    <a:pt x="4088" y="75"/>
                  </a:cubicBezTo>
                  <a:cubicBezTo>
                    <a:pt x="4089" y="72"/>
                    <a:pt x="4091" y="68"/>
                    <a:pt x="4092" y="65"/>
                  </a:cubicBezTo>
                  <a:cubicBezTo>
                    <a:pt x="4092" y="68"/>
                    <a:pt x="4092" y="73"/>
                    <a:pt x="4091" y="79"/>
                  </a:cubicBezTo>
                  <a:close/>
                  <a:moveTo>
                    <a:pt x="4109" y="54"/>
                  </a:moveTo>
                  <a:cubicBezTo>
                    <a:pt x="4109" y="56"/>
                    <a:pt x="4108" y="58"/>
                    <a:pt x="4108" y="61"/>
                  </a:cubicBezTo>
                  <a:cubicBezTo>
                    <a:pt x="4104" y="65"/>
                    <a:pt x="4100" y="69"/>
                    <a:pt x="4097" y="74"/>
                  </a:cubicBezTo>
                  <a:cubicBezTo>
                    <a:pt x="4100" y="67"/>
                    <a:pt x="4104" y="60"/>
                    <a:pt x="4109" y="54"/>
                  </a:cubicBezTo>
                  <a:close/>
                  <a:moveTo>
                    <a:pt x="4095" y="89"/>
                  </a:moveTo>
                  <a:cubicBezTo>
                    <a:pt x="4095" y="90"/>
                    <a:pt x="4096" y="91"/>
                    <a:pt x="4096" y="92"/>
                  </a:cubicBezTo>
                  <a:cubicBezTo>
                    <a:pt x="4096" y="92"/>
                    <a:pt x="4095" y="93"/>
                    <a:pt x="4095" y="94"/>
                  </a:cubicBezTo>
                  <a:cubicBezTo>
                    <a:pt x="4095" y="92"/>
                    <a:pt x="4095" y="91"/>
                    <a:pt x="4095" y="89"/>
                  </a:cubicBezTo>
                  <a:close/>
                  <a:moveTo>
                    <a:pt x="4097" y="127"/>
                  </a:moveTo>
                  <a:cubicBezTo>
                    <a:pt x="4097" y="125"/>
                    <a:pt x="4097" y="124"/>
                    <a:pt x="4096" y="122"/>
                  </a:cubicBezTo>
                  <a:cubicBezTo>
                    <a:pt x="4096" y="117"/>
                    <a:pt x="4096" y="111"/>
                    <a:pt x="4096" y="105"/>
                  </a:cubicBezTo>
                  <a:cubicBezTo>
                    <a:pt x="4097" y="104"/>
                    <a:pt x="4097" y="102"/>
                    <a:pt x="4098" y="101"/>
                  </a:cubicBezTo>
                  <a:cubicBezTo>
                    <a:pt x="4097" y="102"/>
                    <a:pt x="4097" y="103"/>
                    <a:pt x="4096" y="105"/>
                  </a:cubicBezTo>
                  <a:cubicBezTo>
                    <a:pt x="4095" y="102"/>
                    <a:pt x="4095" y="99"/>
                    <a:pt x="4095" y="96"/>
                  </a:cubicBezTo>
                  <a:cubicBezTo>
                    <a:pt x="4096" y="95"/>
                    <a:pt x="4096" y="94"/>
                    <a:pt x="4096" y="93"/>
                  </a:cubicBezTo>
                  <a:cubicBezTo>
                    <a:pt x="4097" y="95"/>
                    <a:pt x="4098" y="97"/>
                    <a:pt x="4099" y="100"/>
                  </a:cubicBezTo>
                  <a:cubicBezTo>
                    <a:pt x="4099" y="100"/>
                    <a:pt x="4099" y="100"/>
                    <a:pt x="4098" y="101"/>
                  </a:cubicBezTo>
                  <a:cubicBezTo>
                    <a:pt x="4099" y="100"/>
                    <a:pt x="4099" y="100"/>
                    <a:pt x="4099" y="100"/>
                  </a:cubicBezTo>
                  <a:cubicBezTo>
                    <a:pt x="4100" y="101"/>
                    <a:pt x="4100" y="102"/>
                    <a:pt x="4101" y="103"/>
                  </a:cubicBezTo>
                  <a:cubicBezTo>
                    <a:pt x="4099" y="112"/>
                    <a:pt x="4098" y="120"/>
                    <a:pt x="4097" y="127"/>
                  </a:cubicBezTo>
                  <a:close/>
                  <a:moveTo>
                    <a:pt x="4098" y="87"/>
                  </a:moveTo>
                  <a:cubicBezTo>
                    <a:pt x="4099" y="86"/>
                    <a:pt x="4100" y="84"/>
                    <a:pt x="4101" y="83"/>
                  </a:cubicBezTo>
                  <a:cubicBezTo>
                    <a:pt x="4100" y="84"/>
                    <a:pt x="4099" y="86"/>
                    <a:pt x="4098" y="87"/>
                  </a:cubicBezTo>
                  <a:cubicBezTo>
                    <a:pt x="4097" y="86"/>
                    <a:pt x="4096" y="85"/>
                    <a:pt x="4095" y="83"/>
                  </a:cubicBezTo>
                  <a:cubicBezTo>
                    <a:pt x="4099" y="78"/>
                    <a:pt x="4103" y="72"/>
                    <a:pt x="4106" y="67"/>
                  </a:cubicBezTo>
                  <a:cubicBezTo>
                    <a:pt x="4106" y="72"/>
                    <a:pt x="4105" y="76"/>
                    <a:pt x="4104" y="81"/>
                  </a:cubicBezTo>
                  <a:cubicBezTo>
                    <a:pt x="4104" y="80"/>
                    <a:pt x="4103" y="79"/>
                    <a:pt x="4103" y="79"/>
                  </a:cubicBezTo>
                  <a:cubicBezTo>
                    <a:pt x="4103" y="78"/>
                    <a:pt x="4104" y="77"/>
                    <a:pt x="4105" y="75"/>
                  </a:cubicBezTo>
                  <a:cubicBezTo>
                    <a:pt x="4104" y="76"/>
                    <a:pt x="4103" y="77"/>
                    <a:pt x="4103" y="79"/>
                  </a:cubicBezTo>
                  <a:cubicBezTo>
                    <a:pt x="4102" y="78"/>
                    <a:pt x="4102" y="77"/>
                    <a:pt x="4101" y="77"/>
                  </a:cubicBezTo>
                  <a:cubicBezTo>
                    <a:pt x="4101" y="78"/>
                    <a:pt x="4102" y="79"/>
                    <a:pt x="4102" y="79"/>
                  </a:cubicBezTo>
                  <a:cubicBezTo>
                    <a:pt x="4102" y="80"/>
                    <a:pt x="4101" y="81"/>
                    <a:pt x="4101" y="83"/>
                  </a:cubicBezTo>
                  <a:cubicBezTo>
                    <a:pt x="4101" y="82"/>
                    <a:pt x="4102" y="81"/>
                    <a:pt x="4102" y="80"/>
                  </a:cubicBezTo>
                  <a:cubicBezTo>
                    <a:pt x="4103" y="81"/>
                    <a:pt x="4103" y="82"/>
                    <a:pt x="4104" y="84"/>
                  </a:cubicBezTo>
                  <a:cubicBezTo>
                    <a:pt x="4103" y="87"/>
                    <a:pt x="4103" y="90"/>
                    <a:pt x="4102" y="93"/>
                  </a:cubicBezTo>
                  <a:cubicBezTo>
                    <a:pt x="4101" y="91"/>
                    <a:pt x="4100" y="89"/>
                    <a:pt x="4098" y="87"/>
                  </a:cubicBezTo>
                  <a:close/>
                  <a:moveTo>
                    <a:pt x="4103" y="144"/>
                  </a:moveTo>
                  <a:cubicBezTo>
                    <a:pt x="4103" y="144"/>
                    <a:pt x="4103" y="143"/>
                    <a:pt x="4103" y="143"/>
                  </a:cubicBezTo>
                  <a:cubicBezTo>
                    <a:pt x="4103" y="140"/>
                    <a:pt x="4103" y="136"/>
                    <a:pt x="4103" y="131"/>
                  </a:cubicBezTo>
                  <a:cubicBezTo>
                    <a:pt x="4104" y="128"/>
                    <a:pt x="4105" y="126"/>
                    <a:pt x="4105" y="125"/>
                  </a:cubicBezTo>
                  <a:cubicBezTo>
                    <a:pt x="4105" y="125"/>
                    <a:pt x="4105" y="124"/>
                    <a:pt x="4105" y="124"/>
                  </a:cubicBezTo>
                  <a:cubicBezTo>
                    <a:pt x="4104" y="124"/>
                    <a:pt x="4104" y="124"/>
                    <a:pt x="4104" y="124"/>
                  </a:cubicBezTo>
                  <a:cubicBezTo>
                    <a:pt x="4104" y="122"/>
                    <a:pt x="4104" y="120"/>
                    <a:pt x="4104" y="118"/>
                  </a:cubicBezTo>
                  <a:cubicBezTo>
                    <a:pt x="4105" y="121"/>
                    <a:pt x="4106" y="125"/>
                    <a:pt x="4106" y="128"/>
                  </a:cubicBezTo>
                  <a:cubicBezTo>
                    <a:pt x="4105" y="136"/>
                    <a:pt x="4104" y="141"/>
                    <a:pt x="4103" y="144"/>
                  </a:cubicBezTo>
                  <a:close/>
                  <a:moveTo>
                    <a:pt x="4110" y="107"/>
                  </a:moveTo>
                  <a:cubicBezTo>
                    <a:pt x="4109" y="105"/>
                    <a:pt x="4108" y="102"/>
                    <a:pt x="4106" y="100"/>
                  </a:cubicBezTo>
                  <a:cubicBezTo>
                    <a:pt x="4107" y="97"/>
                    <a:pt x="4107" y="95"/>
                    <a:pt x="4107" y="93"/>
                  </a:cubicBezTo>
                  <a:cubicBezTo>
                    <a:pt x="4108" y="96"/>
                    <a:pt x="4110" y="99"/>
                    <a:pt x="4111" y="102"/>
                  </a:cubicBezTo>
                  <a:cubicBezTo>
                    <a:pt x="4111" y="104"/>
                    <a:pt x="4110" y="105"/>
                    <a:pt x="4110" y="107"/>
                  </a:cubicBezTo>
                  <a:close/>
                  <a:moveTo>
                    <a:pt x="4111" y="159"/>
                  </a:moveTo>
                  <a:cubicBezTo>
                    <a:pt x="4111" y="159"/>
                    <a:pt x="4111" y="159"/>
                    <a:pt x="4111" y="159"/>
                  </a:cubicBezTo>
                  <a:cubicBezTo>
                    <a:pt x="4111" y="159"/>
                    <a:pt x="4111" y="159"/>
                    <a:pt x="4112" y="159"/>
                  </a:cubicBezTo>
                  <a:cubicBezTo>
                    <a:pt x="4111" y="159"/>
                    <a:pt x="4111" y="159"/>
                    <a:pt x="4111" y="159"/>
                  </a:cubicBezTo>
                  <a:close/>
                  <a:moveTo>
                    <a:pt x="4112" y="96"/>
                  </a:moveTo>
                  <a:cubicBezTo>
                    <a:pt x="4111" y="93"/>
                    <a:pt x="4109" y="91"/>
                    <a:pt x="4108" y="88"/>
                  </a:cubicBezTo>
                  <a:cubicBezTo>
                    <a:pt x="4110" y="85"/>
                    <a:pt x="4112" y="82"/>
                    <a:pt x="4114" y="79"/>
                  </a:cubicBezTo>
                  <a:cubicBezTo>
                    <a:pt x="4114" y="84"/>
                    <a:pt x="4113" y="90"/>
                    <a:pt x="4112" y="96"/>
                  </a:cubicBezTo>
                  <a:close/>
                  <a:moveTo>
                    <a:pt x="4115" y="75"/>
                  </a:moveTo>
                  <a:cubicBezTo>
                    <a:pt x="4113" y="78"/>
                    <a:pt x="4110" y="82"/>
                    <a:pt x="4108" y="86"/>
                  </a:cubicBezTo>
                  <a:cubicBezTo>
                    <a:pt x="4109" y="77"/>
                    <a:pt x="4110" y="68"/>
                    <a:pt x="4111" y="61"/>
                  </a:cubicBezTo>
                  <a:cubicBezTo>
                    <a:pt x="4113" y="58"/>
                    <a:pt x="4115" y="55"/>
                    <a:pt x="4117" y="53"/>
                  </a:cubicBezTo>
                  <a:cubicBezTo>
                    <a:pt x="4117" y="58"/>
                    <a:pt x="4116" y="66"/>
                    <a:pt x="4115" y="75"/>
                  </a:cubicBezTo>
                  <a:close/>
                  <a:moveTo>
                    <a:pt x="4122" y="139"/>
                  </a:moveTo>
                  <a:cubicBezTo>
                    <a:pt x="4122" y="139"/>
                    <a:pt x="4121" y="139"/>
                    <a:pt x="4121" y="139"/>
                  </a:cubicBezTo>
                  <a:cubicBezTo>
                    <a:pt x="4121" y="138"/>
                    <a:pt x="4121" y="138"/>
                    <a:pt x="4122" y="138"/>
                  </a:cubicBezTo>
                  <a:cubicBezTo>
                    <a:pt x="4122" y="138"/>
                    <a:pt x="4122" y="138"/>
                    <a:pt x="4122" y="138"/>
                  </a:cubicBezTo>
                  <a:cubicBezTo>
                    <a:pt x="4122" y="139"/>
                    <a:pt x="4122" y="139"/>
                    <a:pt x="4122" y="139"/>
                  </a:cubicBezTo>
                  <a:close/>
                  <a:moveTo>
                    <a:pt x="4147" y="137"/>
                  </a:moveTo>
                  <a:cubicBezTo>
                    <a:pt x="4147" y="136"/>
                    <a:pt x="4146" y="135"/>
                    <a:pt x="4146" y="133"/>
                  </a:cubicBezTo>
                  <a:cubicBezTo>
                    <a:pt x="4146" y="132"/>
                    <a:pt x="4146" y="130"/>
                    <a:pt x="4146" y="128"/>
                  </a:cubicBezTo>
                  <a:cubicBezTo>
                    <a:pt x="4146" y="131"/>
                    <a:pt x="4147" y="133"/>
                    <a:pt x="4148" y="135"/>
                  </a:cubicBezTo>
                  <a:cubicBezTo>
                    <a:pt x="4148" y="136"/>
                    <a:pt x="4147" y="137"/>
                    <a:pt x="4147" y="137"/>
                  </a:cubicBezTo>
                  <a:close/>
                  <a:moveTo>
                    <a:pt x="4153" y="99"/>
                  </a:moveTo>
                  <a:cubicBezTo>
                    <a:pt x="4152" y="95"/>
                    <a:pt x="4150" y="92"/>
                    <a:pt x="4148" y="90"/>
                  </a:cubicBezTo>
                  <a:cubicBezTo>
                    <a:pt x="4150" y="93"/>
                    <a:pt x="4152" y="97"/>
                    <a:pt x="4153" y="101"/>
                  </a:cubicBezTo>
                  <a:cubicBezTo>
                    <a:pt x="4152" y="110"/>
                    <a:pt x="4151" y="118"/>
                    <a:pt x="4149" y="125"/>
                  </a:cubicBezTo>
                  <a:cubicBezTo>
                    <a:pt x="4148" y="122"/>
                    <a:pt x="4147" y="119"/>
                    <a:pt x="4147" y="116"/>
                  </a:cubicBezTo>
                  <a:cubicBezTo>
                    <a:pt x="4147" y="102"/>
                    <a:pt x="4148" y="86"/>
                    <a:pt x="4149" y="72"/>
                  </a:cubicBezTo>
                  <a:cubicBezTo>
                    <a:pt x="4151" y="75"/>
                    <a:pt x="4154" y="79"/>
                    <a:pt x="4156" y="82"/>
                  </a:cubicBezTo>
                  <a:cubicBezTo>
                    <a:pt x="4155" y="88"/>
                    <a:pt x="4154" y="93"/>
                    <a:pt x="4153" y="99"/>
                  </a:cubicBezTo>
                  <a:close/>
                  <a:moveTo>
                    <a:pt x="4156" y="142"/>
                  </a:moveTo>
                  <a:cubicBezTo>
                    <a:pt x="4157" y="134"/>
                    <a:pt x="4158" y="127"/>
                    <a:pt x="4158" y="121"/>
                  </a:cubicBezTo>
                  <a:cubicBezTo>
                    <a:pt x="4158" y="123"/>
                    <a:pt x="4159" y="125"/>
                    <a:pt x="4159" y="127"/>
                  </a:cubicBezTo>
                  <a:cubicBezTo>
                    <a:pt x="4158" y="136"/>
                    <a:pt x="4156" y="142"/>
                    <a:pt x="4156" y="142"/>
                  </a:cubicBezTo>
                  <a:close/>
                  <a:moveTo>
                    <a:pt x="4160" y="144"/>
                  </a:moveTo>
                  <a:cubicBezTo>
                    <a:pt x="4160" y="142"/>
                    <a:pt x="4160" y="140"/>
                    <a:pt x="4161" y="137"/>
                  </a:cubicBezTo>
                  <a:cubicBezTo>
                    <a:pt x="4161" y="138"/>
                    <a:pt x="4161" y="138"/>
                    <a:pt x="4161" y="138"/>
                  </a:cubicBezTo>
                  <a:cubicBezTo>
                    <a:pt x="4160" y="142"/>
                    <a:pt x="4160" y="144"/>
                    <a:pt x="4160" y="144"/>
                  </a:cubicBezTo>
                  <a:close/>
                  <a:moveTo>
                    <a:pt x="4159" y="110"/>
                  </a:moveTo>
                  <a:cubicBezTo>
                    <a:pt x="4159" y="103"/>
                    <a:pt x="4160" y="96"/>
                    <a:pt x="4160" y="90"/>
                  </a:cubicBezTo>
                  <a:cubicBezTo>
                    <a:pt x="4162" y="93"/>
                    <a:pt x="4163" y="96"/>
                    <a:pt x="4164" y="99"/>
                  </a:cubicBezTo>
                  <a:cubicBezTo>
                    <a:pt x="4163" y="105"/>
                    <a:pt x="4162" y="111"/>
                    <a:pt x="4161" y="116"/>
                  </a:cubicBezTo>
                  <a:cubicBezTo>
                    <a:pt x="4160" y="114"/>
                    <a:pt x="4159" y="112"/>
                    <a:pt x="4159" y="110"/>
                  </a:cubicBezTo>
                  <a:close/>
                  <a:moveTo>
                    <a:pt x="4164" y="124"/>
                  </a:moveTo>
                  <a:cubicBezTo>
                    <a:pt x="4163" y="123"/>
                    <a:pt x="4163" y="122"/>
                    <a:pt x="4163" y="121"/>
                  </a:cubicBezTo>
                  <a:cubicBezTo>
                    <a:pt x="4163" y="115"/>
                    <a:pt x="4164" y="109"/>
                    <a:pt x="4165" y="103"/>
                  </a:cubicBezTo>
                  <a:cubicBezTo>
                    <a:pt x="4165" y="105"/>
                    <a:pt x="4166" y="107"/>
                    <a:pt x="4167" y="109"/>
                  </a:cubicBezTo>
                  <a:cubicBezTo>
                    <a:pt x="4166" y="114"/>
                    <a:pt x="4165" y="119"/>
                    <a:pt x="4164" y="124"/>
                  </a:cubicBezTo>
                  <a:close/>
                  <a:moveTo>
                    <a:pt x="4169" y="146"/>
                  </a:moveTo>
                  <a:cubicBezTo>
                    <a:pt x="4169" y="145"/>
                    <a:pt x="4169" y="145"/>
                    <a:pt x="4169" y="145"/>
                  </a:cubicBezTo>
                  <a:cubicBezTo>
                    <a:pt x="4170" y="144"/>
                    <a:pt x="4170" y="143"/>
                    <a:pt x="4170" y="141"/>
                  </a:cubicBezTo>
                  <a:cubicBezTo>
                    <a:pt x="4170" y="142"/>
                    <a:pt x="4170" y="143"/>
                    <a:pt x="4170" y="144"/>
                  </a:cubicBezTo>
                  <a:cubicBezTo>
                    <a:pt x="4170" y="145"/>
                    <a:pt x="4170" y="145"/>
                    <a:pt x="4169" y="146"/>
                  </a:cubicBezTo>
                  <a:close/>
                  <a:moveTo>
                    <a:pt x="4193" y="118"/>
                  </a:moveTo>
                  <a:cubicBezTo>
                    <a:pt x="4192" y="114"/>
                    <a:pt x="4190" y="111"/>
                    <a:pt x="4189" y="107"/>
                  </a:cubicBezTo>
                  <a:cubicBezTo>
                    <a:pt x="4189" y="96"/>
                    <a:pt x="4189" y="84"/>
                    <a:pt x="4189" y="74"/>
                  </a:cubicBezTo>
                  <a:cubicBezTo>
                    <a:pt x="4189" y="70"/>
                    <a:pt x="4189" y="67"/>
                    <a:pt x="4188" y="65"/>
                  </a:cubicBezTo>
                  <a:cubicBezTo>
                    <a:pt x="4189" y="74"/>
                    <a:pt x="4193" y="84"/>
                    <a:pt x="4196" y="94"/>
                  </a:cubicBezTo>
                  <a:cubicBezTo>
                    <a:pt x="4195" y="102"/>
                    <a:pt x="4194" y="110"/>
                    <a:pt x="4193" y="118"/>
                  </a:cubicBezTo>
                  <a:close/>
                  <a:moveTo>
                    <a:pt x="4222" y="124"/>
                  </a:moveTo>
                  <a:cubicBezTo>
                    <a:pt x="4221" y="122"/>
                    <a:pt x="4221" y="120"/>
                    <a:pt x="4220" y="117"/>
                  </a:cubicBezTo>
                  <a:cubicBezTo>
                    <a:pt x="4221" y="109"/>
                    <a:pt x="4222" y="100"/>
                    <a:pt x="4223" y="92"/>
                  </a:cubicBezTo>
                  <a:cubicBezTo>
                    <a:pt x="4225" y="96"/>
                    <a:pt x="4226" y="100"/>
                    <a:pt x="4226" y="104"/>
                  </a:cubicBezTo>
                  <a:cubicBezTo>
                    <a:pt x="4225" y="111"/>
                    <a:pt x="4223" y="118"/>
                    <a:pt x="4222" y="124"/>
                  </a:cubicBezTo>
                  <a:close/>
                  <a:moveTo>
                    <a:pt x="4262" y="133"/>
                  </a:moveTo>
                  <a:cubicBezTo>
                    <a:pt x="4262" y="130"/>
                    <a:pt x="4261" y="126"/>
                    <a:pt x="4260" y="122"/>
                  </a:cubicBezTo>
                  <a:cubicBezTo>
                    <a:pt x="4260" y="112"/>
                    <a:pt x="4260" y="100"/>
                    <a:pt x="4261" y="88"/>
                  </a:cubicBezTo>
                  <a:cubicBezTo>
                    <a:pt x="4263" y="96"/>
                    <a:pt x="4265" y="104"/>
                    <a:pt x="4265" y="111"/>
                  </a:cubicBezTo>
                  <a:cubicBezTo>
                    <a:pt x="4266" y="117"/>
                    <a:pt x="4266" y="117"/>
                    <a:pt x="4266" y="117"/>
                  </a:cubicBezTo>
                  <a:cubicBezTo>
                    <a:pt x="4264" y="123"/>
                    <a:pt x="4263" y="129"/>
                    <a:pt x="4262" y="133"/>
                  </a:cubicBezTo>
                  <a:close/>
                  <a:moveTo>
                    <a:pt x="4275" y="110"/>
                  </a:moveTo>
                  <a:cubicBezTo>
                    <a:pt x="4275" y="113"/>
                    <a:pt x="4275" y="116"/>
                    <a:pt x="4275" y="119"/>
                  </a:cubicBezTo>
                  <a:cubicBezTo>
                    <a:pt x="4274" y="122"/>
                    <a:pt x="4274" y="124"/>
                    <a:pt x="4273" y="127"/>
                  </a:cubicBezTo>
                  <a:cubicBezTo>
                    <a:pt x="4273" y="119"/>
                    <a:pt x="4272" y="111"/>
                    <a:pt x="4271" y="104"/>
                  </a:cubicBezTo>
                  <a:cubicBezTo>
                    <a:pt x="4272" y="98"/>
                    <a:pt x="4272" y="91"/>
                    <a:pt x="4273" y="86"/>
                  </a:cubicBezTo>
                  <a:cubicBezTo>
                    <a:pt x="4275" y="93"/>
                    <a:pt x="4275" y="102"/>
                    <a:pt x="4275" y="110"/>
                  </a:cubicBezTo>
                  <a:close/>
                  <a:moveTo>
                    <a:pt x="4285" y="142"/>
                  </a:moveTo>
                  <a:cubicBezTo>
                    <a:pt x="4285" y="142"/>
                    <a:pt x="4285" y="141"/>
                    <a:pt x="4286" y="138"/>
                  </a:cubicBezTo>
                  <a:cubicBezTo>
                    <a:pt x="4287" y="120"/>
                    <a:pt x="4286" y="96"/>
                    <a:pt x="4285" y="77"/>
                  </a:cubicBezTo>
                  <a:cubicBezTo>
                    <a:pt x="4287" y="81"/>
                    <a:pt x="4289" y="86"/>
                    <a:pt x="4290" y="92"/>
                  </a:cubicBezTo>
                  <a:cubicBezTo>
                    <a:pt x="4288" y="108"/>
                    <a:pt x="4286" y="129"/>
                    <a:pt x="4286" y="138"/>
                  </a:cubicBezTo>
                  <a:cubicBezTo>
                    <a:pt x="4285" y="139"/>
                    <a:pt x="4285" y="141"/>
                    <a:pt x="4285" y="142"/>
                  </a:cubicBezTo>
                  <a:close/>
                  <a:moveTo>
                    <a:pt x="4289" y="129"/>
                  </a:moveTo>
                  <a:cubicBezTo>
                    <a:pt x="4289" y="119"/>
                    <a:pt x="4290" y="107"/>
                    <a:pt x="4291" y="97"/>
                  </a:cubicBezTo>
                  <a:cubicBezTo>
                    <a:pt x="4291" y="100"/>
                    <a:pt x="4291" y="103"/>
                    <a:pt x="4291" y="106"/>
                  </a:cubicBezTo>
                  <a:cubicBezTo>
                    <a:pt x="4291" y="114"/>
                    <a:pt x="4290" y="121"/>
                    <a:pt x="4289" y="129"/>
                  </a:cubicBezTo>
                  <a:close/>
                  <a:moveTo>
                    <a:pt x="4300" y="125"/>
                  </a:moveTo>
                  <a:cubicBezTo>
                    <a:pt x="4301" y="120"/>
                    <a:pt x="4301" y="113"/>
                    <a:pt x="4301" y="107"/>
                  </a:cubicBezTo>
                  <a:cubicBezTo>
                    <a:pt x="4301" y="114"/>
                    <a:pt x="4301" y="120"/>
                    <a:pt x="4300" y="125"/>
                  </a:cubicBezTo>
                  <a:close/>
                  <a:moveTo>
                    <a:pt x="4315" y="112"/>
                  </a:moveTo>
                  <a:cubicBezTo>
                    <a:pt x="4315" y="105"/>
                    <a:pt x="4315" y="98"/>
                    <a:pt x="4315" y="91"/>
                  </a:cubicBezTo>
                  <a:cubicBezTo>
                    <a:pt x="4316" y="95"/>
                    <a:pt x="4316" y="99"/>
                    <a:pt x="4316" y="103"/>
                  </a:cubicBezTo>
                  <a:cubicBezTo>
                    <a:pt x="4316" y="106"/>
                    <a:pt x="4316" y="109"/>
                    <a:pt x="4315" y="112"/>
                  </a:cubicBezTo>
                  <a:close/>
                  <a:moveTo>
                    <a:pt x="4326" y="129"/>
                  </a:moveTo>
                  <a:cubicBezTo>
                    <a:pt x="4326" y="129"/>
                    <a:pt x="4326" y="129"/>
                    <a:pt x="4325" y="130"/>
                  </a:cubicBezTo>
                  <a:cubicBezTo>
                    <a:pt x="4325" y="132"/>
                    <a:pt x="4324" y="134"/>
                    <a:pt x="4324" y="137"/>
                  </a:cubicBezTo>
                  <a:cubicBezTo>
                    <a:pt x="4324" y="136"/>
                    <a:pt x="4324" y="136"/>
                    <a:pt x="4324" y="136"/>
                  </a:cubicBezTo>
                  <a:cubicBezTo>
                    <a:pt x="4324" y="134"/>
                    <a:pt x="4325" y="132"/>
                    <a:pt x="4325" y="130"/>
                  </a:cubicBezTo>
                  <a:cubicBezTo>
                    <a:pt x="4326" y="129"/>
                    <a:pt x="4326" y="129"/>
                    <a:pt x="4326" y="129"/>
                  </a:cubicBezTo>
                  <a:cubicBezTo>
                    <a:pt x="4326" y="129"/>
                    <a:pt x="4326" y="129"/>
                    <a:pt x="4326" y="129"/>
                  </a:cubicBezTo>
                  <a:close/>
                  <a:moveTo>
                    <a:pt x="4362" y="130"/>
                  </a:moveTo>
                  <a:cubicBezTo>
                    <a:pt x="4362" y="132"/>
                    <a:pt x="4361" y="134"/>
                    <a:pt x="4360" y="136"/>
                  </a:cubicBezTo>
                  <a:cubicBezTo>
                    <a:pt x="4360" y="131"/>
                    <a:pt x="4360" y="126"/>
                    <a:pt x="4360" y="121"/>
                  </a:cubicBezTo>
                  <a:cubicBezTo>
                    <a:pt x="4362" y="115"/>
                    <a:pt x="4364" y="110"/>
                    <a:pt x="4365" y="104"/>
                  </a:cubicBezTo>
                  <a:cubicBezTo>
                    <a:pt x="4364" y="114"/>
                    <a:pt x="4363" y="123"/>
                    <a:pt x="4362" y="130"/>
                  </a:cubicBezTo>
                  <a:close/>
                  <a:moveTo>
                    <a:pt x="4378" y="124"/>
                  </a:moveTo>
                  <a:cubicBezTo>
                    <a:pt x="4378" y="110"/>
                    <a:pt x="4380" y="94"/>
                    <a:pt x="4381" y="83"/>
                  </a:cubicBezTo>
                  <a:cubicBezTo>
                    <a:pt x="4381" y="87"/>
                    <a:pt x="4381" y="91"/>
                    <a:pt x="4381" y="95"/>
                  </a:cubicBezTo>
                  <a:cubicBezTo>
                    <a:pt x="4381" y="105"/>
                    <a:pt x="4380" y="114"/>
                    <a:pt x="4378" y="124"/>
                  </a:cubicBezTo>
                  <a:close/>
                  <a:moveTo>
                    <a:pt x="4394" y="160"/>
                  </a:moveTo>
                  <a:cubicBezTo>
                    <a:pt x="4394" y="159"/>
                    <a:pt x="4395" y="159"/>
                    <a:pt x="4395" y="159"/>
                  </a:cubicBezTo>
                  <a:cubicBezTo>
                    <a:pt x="4395" y="159"/>
                    <a:pt x="4395" y="159"/>
                    <a:pt x="4395" y="159"/>
                  </a:cubicBezTo>
                  <a:cubicBezTo>
                    <a:pt x="4395" y="159"/>
                    <a:pt x="4395" y="159"/>
                    <a:pt x="4394" y="160"/>
                  </a:cubicBezTo>
                  <a:close/>
                  <a:moveTo>
                    <a:pt x="4407" y="116"/>
                  </a:moveTo>
                  <a:cubicBezTo>
                    <a:pt x="4406" y="121"/>
                    <a:pt x="4404" y="127"/>
                    <a:pt x="4402" y="132"/>
                  </a:cubicBezTo>
                  <a:cubicBezTo>
                    <a:pt x="4402" y="127"/>
                    <a:pt x="4402" y="121"/>
                    <a:pt x="4402" y="115"/>
                  </a:cubicBezTo>
                  <a:cubicBezTo>
                    <a:pt x="4403" y="110"/>
                    <a:pt x="4403" y="104"/>
                    <a:pt x="4403" y="98"/>
                  </a:cubicBezTo>
                  <a:cubicBezTo>
                    <a:pt x="4403" y="95"/>
                    <a:pt x="4403" y="92"/>
                    <a:pt x="4403" y="89"/>
                  </a:cubicBezTo>
                  <a:cubicBezTo>
                    <a:pt x="4404" y="78"/>
                    <a:pt x="4405" y="68"/>
                    <a:pt x="4406" y="60"/>
                  </a:cubicBezTo>
                  <a:cubicBezTo>
                    <a:pt x="4409" y="68"/>
                    <a:pt x="4411" y="78"/>
                    <a:pt x="4411" y="87"/>
                  </a:cubicBezTo>
                  <a:cubicBezTo>
                    <a:pt x="4410" y="95"/>
                    <a:pt x="4409" y="106"/>
                    <a:pt x="4407" y="116"/>
                  </a:cubicBezTo>
                  <a:close/>
                  <a:moveTo>
                    <a:pt x="4415" y="136"/>
                  </a:moveTo>
                  <a:cubicBezTo>
                    <a:pt x="4415" y="137"/>
                    <a:pt x="4414" y="138"/>
                    <a:pt x="4414" y="139"/>
                  </a:cubicBezTo>
                  <a:cubicBezTo>
                    <a:pt x="4414" y="137"/>
                    <a:pt x="4414" y="135"/>
                    <a:pt x="4414" y="133"/>
                  </a:cubicBezTo>
                  <a:cubicBezTo>
                    <a:pt x="4415" y="130"/>
                    <a:pt x="4415" y="128"/>
                    <a:pt x="4416" y="125"/>
                  </a:cubicBezTo>
                  <a:cubicBezTo>
                    <a:pt x="4416" y="129"/>
                    <a:pt x="4415" y="133"/>
                    <a:pt x="4415" y="136"/>
                  </a:cubicBezTo>
                  <a:close/>
                  <a:moveTo>
                    <a:pt x="4431" y="126"/>
                  </a:moveTo>
                  <a:cubicBezTo>
                    <a:pt x="4430" y="113"/>
                    <a:pt x="4430" y="96"/>
                    <a:pt x="4430" y="84"/>
                  </a:cubicBezTo>
                  <a:cubicBezTo>
                    <a:pt x="4434" y="90"/>
                    <a:pt x="4436" y="100"/>
                    <a:pt x="4436" y="104"/>
                  </a:cubicBezTo>
                  <a:cubicBezTo>
                    <a:pt x="4436" y="110"/>
                    <a:pt x="4433" y="118"/>
                    <a:pt x="4431" y="126"/>
                  </a:cubicBezTo>
                  <a:close/>
                  <a:moveTo>
                    <a:pt x="4442" y="128"/>
                  </a:moveTo>
                  <a:cubicBezTo>
                    <a:pt x="4443" y="113"/>
                    <a:pt x="4443" y="91"/>
                    <a:pt x="4443" y="76"/>
                  </a:cubicBezTo>
                  <a:cubicBezTo>
                    <a:pt x="4445" y="83"/>
                    <a:pt x="4447" y="90"/>
                    <a:pt x="4447" y="96"/>
                  </a:cubicBezTo>
                  <a:cubicBezTo>
                    <a:pt x="4447" y="107"/>
                    <a:pt x="4444" y="117"/>
                    <a:pt x="4442" y="128"/>
                  </a:cubicBezTo>
                  <a:close/>
                  <a:moveTo>
                    <a:pt x="4482" y="112"/>
                  </a:moveTo>
                  <a:cubicBezTo>
                    <a:pt x="4482" y="110"/>
                    <a:pt x="4482" y="108"/>
                    <a:pt x="4481" y="105"/>
                  </a:cubicBezTo>
                  <a:cubicBezTo>
                    <a:pt x="4482" y="108"/>
                    <a:pt x="4481" y="112"/>
                    <a:pt x="4481" y="115"/>
                  </a:cubicBezTo>
                  <a:cubicBezTo>
                    <a:pt x="4476" y="131"/>
                    <a:pt x="4472" y="144"/>
                    <a:pt x="4472" y="144"/>
                  </a:cubicBezTo>
                  <a:cubicBezTo>
                    <a:pt x="4473" y="133"/>
                    <a:pt x="4477" y="110"/>
                    <a:pt x="4482" y="86"/>
                  </a:cubicBezTo>
                  <a:cubicBezTo>
                    <a:pt x="4484" y="90"/>
                    <a:pt x="4485" y="95"/>
                    <a:pt x="4486" y="99"/>
                  </a:cubicBezTo>
                  <a:cubicBezTo>
                    <a:pt x="4484" y="103"/>
                    <a:pt x="4483" y="108"/>
                    <a:pt x="4482" y="112"/>
                  </a:cubicBezTo>
                  <a:close/>
                  <a:moveTo>
                    <a:pt x="4494" y="133"/>
                  </a:moveTo>
                  <a:cubicBezTo>
                    <a:pt x="4494" y="133"/>
                    <a:pt x="4494" y="134"/>
                    <a:pt x="4494" y="134"/>
                  </a:cubicBezTo>
                  <a:cubicBezTo>
                    <a:pt x="4494" y="134"/>
                    <a:pt x="4494" y="134"/>
                    <a:pt x="4494" y="134"/>
                  </a:cubicBezTo>
                  <a:cubicBezTo>
                    <a:pt x="4494" y="134"/>
                    <a:pt x="4494" y="133"/>
                    <a:pt x="4494" y="133"/>
                  </a:cubicBezTo>
                  <a:cubicBezTo>
                    <a:pt x="4495" y="126"/>
                    <a:pt x="4496" y="117"/>
                    <a:pt x="4497" y="107"/>
                  </a:cubicBezTo>
                  <a:cubicBezTo>
                    <a:pt x="4497" y="110"/>
                    <a:pt x="4497" y="114"/>
                    <a:pt x="4497" y="117"/>
                  </a:cubicBezTo>
                  <a:cubicBezTo>
                    <a:pt x="4496" y="123"/>
                    <a:pt x="4495" y="129"/>
                    <a:pt x="4494" y="133"/>
                  </a:cubicBezTo>
                  <a:close/>
                  <a:moveTo>
                    <a:pt x="4499" y="159"/>
                  </a:moveTo>
                  <a:cubicBezTo>
                    <a:pt x="4499" y="159"/>
                    <a:pt x="4499" y="159"/>
                    <a:pt x="4499" y="159"/>
                  </a:cubicBezTo>
                  <a:cubicBezTo>
                    <a:pt x="4499" y="159"/>
                    <a:pt x="4499" y="159"/>
                    <a:pt x="4499" y="159"/>
                  </a:cubicBezTo>
                  <a:cubicBezTo>
                    <a:pt x="4499" y="159"/>
                    <a:pt x="4499" y="159"/>
                    <a:pt x="4499" y="159"/>
                  </a:cubicBezTo>
                  <a:close/>
                  <a:moveTo>
                    <a:pt x="4540" y="143"/>
                  </a:moveTo>
                  <a:cubicBezTo>
                    <a:pt x="4540" y="142"/>
                    <a:pt x="4540" y="142"/>
                    <a:pt x="4540" y="141"/>
                  </a:cubicBezTo>
                  <a:cubicBezTo>
                    <a:pt x="4540" y="135"/>
                    <a:pt x="4541" y="127"/>
                    <a:pt x="4541" y="117"/>
                  </a:cubicBezTo>
                  <a:cubicBezTo>
                    <a:pt x="4542" y="121"/>
                    <a:pt x="4542" y="125"/>
                    <a:pt x="4542" y="129"/>
                  </a:cubicBezTo>
                  <a:cubicBezTo>
                    <a:pt x="4541" y="135"/>
                    <a:pt x="4541" y="139"/>
                    <a:pt x="4540" y="143"/>
                  </a:cubicBezTo>
                  <a:close/>
                  <a:moveTo>
                    <a:pt x="4544" y="117"/>
                  </a:moveTo>
                  <a:cubicBezTo>
                    <a:pt x="4543" y="115"/>
                    <a:pt x="4542" y="113"/>
                    <a:pt x="4542" y="111"/>
                  </a:cubicBezTo>
                  <a:cubicBezTo>
                    <a:pt x="4542" y="108"/>
                    <a:pt x="4542" y="104"/>
                    <a:pt x="4543" y="100"/>
                  </a:cubicBezTo>
                  <a:cubicBezTo>
                    <a:pt x="4544" y="103"/>
                    <a:pt x="4544" y="106"/>
                    <a:pt x="4545" y="108"/>
                  </a:cubicBezTo>
                  <a:cubicBezTo>
                    <a:pt x="4544" y="111"/>
                    <a:pt x="4544" y="114"/>
                    <a:pt x="4544" y="117"/>
                  </a:cubicBezTo>
                  <a:close/>
                  <a:moveTo>
                    <a:pt x="4552" y="133"/>
                  </a:moveTo>
                  <a:cubicBezTo>
                    <a:pt x="4552" y="133"/>
                    <a:pt x="4552" y="133"/>
                    <a:pt x="4552" y="133"/>
                  </a:cubicBezTo>
                  <a:cubicBezTo>
                    <a:pt x="4552" y="130"/>
                    <a:pt x="4553" y="127"/>
                    <a:pt x="4553" y="124"/>
                  </a:cubicBezTo>
                  <a:cubicBezTo>
                    <a:pt x="4553" y="125"/>
                    <a:pt x="4553" y="126"/>
                    <a:pt x="4553" y="128"/>
                  </a:cubicBezTo>
                  <a:cubicBezTo>
                    <a:pt x="4553" y="130"/>
                    <a:pt x="4552" y="131"/>
                    <a:pt x="4552" y="133"/>
                  </a:cubicBezTo>
                  <a:close/>
                  <a:moveTo>
                    <a:pt x="4589" y="142"/>
                  </a:moveTo>
                  <a:cubicBezTo>
                    <a:pt x="4589" y="139"/>
                    <a:pt x="4589" y="134"/>
                    <a:pt x="4589" y="128"/>
                  </a:cubicBezTo>
                  <a:cubicBezTo>
                    <a:pt x="4589" y="130"/>
                    <a:pt x="4589" y="132"/>
                    <a:pt x="4590" y="133"/>
                  </a:cubicBezTo>
                  <a:cubicBezTo>
                    <a:pt x="4589" y="139"/>
                    <a:pt x="4589" y="142"/>
                    <a:pt x="4589" y="142"/>
                  </a:cubicBezTo>
                  <a:close/>
                  <a:moveTo>
                    <a:pt x="4610" y="135"/>
                  </a:moveTo>
                  <a:cubicBezTo>
                    <a:pt x="4610" y="134"/>
                    <a:pt x="4610" y="134"/>
                    <a:pt x="4610" y="133"/>
                  </a:cubicBezTo>
                  <a:cubicBezTo>
                    <a:pt x="4610" y="121"/>
                    <a:pt x="4610" y="103"/>
                    <a:pt x="4609" y="88"/>
                  </a:cubicBezTo>
                  <a:cubicBezTo>
                    <a:pt x="4611" y="94"/>
                    <a:pt x="4613" y="100"/>
                    <a:pt x="4614" y="106"/>
                  </a:cubicBezTo>
                  <a:cubicBezTo>
                    <a:pt x="4612" y="118"/>
                    <a:pt x="4611" y="128"/>
                    <a:pt x="4610" y="135"/>
                  </a:cubicBezTo>
                  <a:close/>
                  <a:moveTo>
                    <a:pt x="4617" y="145"/>
                  </a:moveTo>
                  <a:cubicBezTo>
                    <a:pt x="4617" y="141"/>
                    <a:pt x="4617" y="136"/>
                    <a:pt x="4617" y="129"/>
                  </a:cubicBezTo>
                  <a:cubicBezTo>
                    <a:pt x="4618" y="133"/>
                    <a:pt x="4618" y="136"/>
                    <a:pt x="4619" y="139"/>
                  </a:cubicBezTo>
                  <a:cubicBezTo>
                    <a:pt x="4618" y="143"/>
                    <a:pt x="4617" y="145"/>
                    <a:pt x="4617" y="145"/>
                  </a:cubicBezTo>
                  <a:close/>
                  <a:moveTo>
                    <a:pt x="4622" y="159"/>
                  </a:moveTo>
                  <a:cubicBezTo>
                    <a:pt x="4623" y="159"/>
                    <a:pt x="4623" y="159"/>
                    <a:pt x="4623" y="159"/>
                  </a:cubicBezTo>
                  <a:cubicBezTo>
                    <a:pt x="4623" y="159"/>
                    <a:pt x="4623" y="158"/>
                    <a:pt x="4623" y="158"/>
                  </a:cubicBezTo>
                  <a:cubicBezTo>
                    <a:pt x="4623" y="159"/>
                    <a:pt x="4624" y="160"/>
                    <a:pt x="4624" y="160"/>
                  </a:cubicBezTo>
                  <a:cubicBezTo>
                    <a:pt x="4623" y="160"/>
                    <a:pt x="4623" y="159"/>
                    <a:pt x="4622" y="159"/>
                  </a:cubicBezTo>
                  <a:close/>
                  <a:moveTo>
                    <a:pt x="4624" y="121"/>
                  </a:moveTo>
                  <a:cubicBezTo>
                    <a:pt x="4622" y="117"/>
                    <a:pt x="4621" y="114"/>
                    <a:pt x="4619" y="110"/>
                  </a:cubicBezTo>
                  <a:cubicBezTo>
                    <a:pt x="4620" y="105"/>
                    <a:pt x="4620" y="99"/>
                    <a:pt x="4621" y="94"/>
                  </a:cubicBezTo>
                  <a:cubicBezTo>
                    <a:pt x="4621" y="100"/>
                    <a:pt x="4623" y="108"/>
                    <a:pt x="4625" y="116"/>
                  </a:cubicBezTo>
                  <a:cubicBezTo>
                    <a:pt x="4624" y="118"/>
                    <a:pt x="4624" y="119"/>
                    <a:pt x="4624" y="121"/>
                  </a:cubicBezTo>
                  <a:close/>
                  <a:moveTo>
                    <a:pt x="4632" y="142"/>
                  </a:moveTo>
                  <a:cubicBezTo>
                    <a:pt x="4631" y="138"/>
                    <a:pt x="4629" y="134"/>
                    <a:pt x="4627" y="129"/>
                  </a:cubicBezTo>
                  <a:cubicBezTo>
                    <a:pt x="4627" y="129"/>
                    <a:pt x="4627" y="128"/>
                    <a:pt x="4627" y="127"/>
                  </a:cubicBezTo>
                  <a:cubicBezTo>
                    <a:pt x="4629" y="132"/>
                    <a:pt x="4630" y="137"/>
                    <a:pt x="4632" y="142"/>
                  </a:cubicBezTo>
                  <a:cubicBezTo>
                    <a:pt x="4635" y="149"/>
                    <a:pt x="4636" y="153"/>
                    <a:pt x="4637" y="155"/>
                  </a:cubicBezTo>
                  <a:cubicBezTo>
                    <a:pt x="4635" y="151"/>
                    <a:pt x="4634" y="147"/>
                    <a:pt x="4632" y="142"/>
                  </a:cubicBezTo>
                  <a:close/>
                  <a:moveTo>
                    <a:pt x="4458" y="105"/>
                  </a:moveTo>
                  <a:cubicBezTo>
                    <a:pt x="4458" y="103"/>
                    <a:pt x="4458" y="101"/>
                    <a:pt x="4457" y="99"/>
                  </a:cubicBezTo>
                  <a:cubicBezTo>
                    <a:pt x="4457" y="101"/>
                    <a:pt x="4458" y="103"/>
                    <a:pt x="4458" y="105"/>
                  </a:cubicBezTo>
                  <a:close/>
                  <a:moveTo>
                    <a:pt x="4466" y="65"/>
                  </a:moveTo>
                  <a:cubicBezTo>
                    <a:pt x="4466" y="64"/>
                    <a:pt x="4466" y="63"/>
                    <a:pt x="4466" y="63"/>
                  </a:cubicBezTo>
                  <a:cubicBezTo>
                    <a:pt x="4466" y="63"/>
                    <a:pt x="4466" y="64"/>
                    <a:pt x="4466" y="65"/>
                  </a:cubicBezTo>
                  <a:close/>
                  <a:moveTo>
                    <a:pt x="4065" y="79"/>
                  </a:moveTo>
                  <a:cubicBezTo>
                    <a:pt x="4066" y="76"/>
                    <a:pt x="4067" y="73"/>
                    <a:pt x="4068" y="70"/>
                  </a:cubicBezTo>
                  <a:cubicBezTo>
                    <a:pt x="4067" y="73"/>
                    <a:pt x="4066" y="76"/>
                    <a:pt x="4065" y="79"/>
                  </a:cubicBezTo>
                  <a:close/>
                  <a:moveTo>
                    <a:pt x="3886" y="79"/>
                  </a:moveTo>
                  <a:cubicBezTo>
                    <a:pt x="3885" y="76"/>
                    <a:pt x="3884" y="73"/>
                    <a:pt x="3882" y="70"/>
                  </a:cubicBezTo>
                  <a:cubicBezTo>
                    <a:pt x="3884" y="73"/>
                    <a:pt x="3885" y="76"/>
                    <a:pt x="3886" y="79"/>
                  </a:cubicBezTo>
                  <a:close/>
                  <a:moveTo>
                    <a:pt x="2267" y="79"/>
                  </a:moveTo>
                  <a:cubicBezTo>
                    <a:pt x="2268" y="76"/>
                    <a:pt x="2269" y="73"/>
                    <a:pt x="2270" y="70"/>
                  </a:cubicBezTo>
                  <a:cubicBezTo>
                    <a:pt x="2269" y="73"/>
                    <a:pt x="2268" y="76"/>
                    <a:pt x="2267" y="79"/>
                  </a:cubicBezTo>
                  <a:close/>
                  <a:moveTo>
                    <a:pt x="3115" y="83"/>
                  </a:moveTo>
                  <a:cubicBezTo>
                    <a:pt x="3114" y="81"/>
                    <a:pt x="3113" y="79"/>
                    <a:pt x="3112" y="78"/>
                  </a:cubicBezTo>
                  <a:cubicBezTo>
                    <a:pt x="3113" y="79"/>
                    <a:pt x="3114" y="81"/>
                    <a:pt x="3115" y="83"/>
                  </a:cubicBezTo>
                  <a:close/>
                  <a:moveTo>
                    <a:pt x="290" y="79"/>
                  </a:moveTo>
                  <a:cubicBezTo>
                    <a:pt x="289" y="76"/>
                    <a:pt x="288" y="73"/>
                    <a:pt x="287" y="70"/>
                  </a:cubicBezTo>
                  <a:cubicBezTo>
                    <a:pt x="288" y="73"/>
                    <a:pt x="289" y="76"/>
                    <a:pt x="290" y="79"/>
                  </a:cubicBezTo>
                  <a:close/>
                  <a:moveTo>
                    <a:pt x="469" y="79"/>
                  </a:moveTo>
                  <a:cubicBezTo>
                    <a:pt x="470" y="76"/>
                    <a:pt x="471" y="73"/>
                    <a:pt x="472" y="70"/>
                  </a:cubicBezTo>
                  <a:cubicBezTo>
                    <a:pt x="471" y="73"/>
                    <a:pt x="470" y="76"/>
                    <a:pt x="469" y="79"/>
                  </a:cubicBezTo>
                  <a:close/>
                  <a:moveTo>
                    <a:pt x="1317" y="83"/>
                  </a:moveTo>
                  <a:cubicBezTo>
                    <a:pt x="1316" y="81"/>
                    <a:pt x="1315" y="79"/>
                    <a:pt x="1314" y="78"/>
                  </a:cubicBezTo>
                  <a:cubicBezTo>
                    <a:pt x="1315" y="79"/>
                    <a:pt x="1316" y="81"/>
                    <a:pt x="1317" y="83"/>
                  </a:cubicBezTo>
                  <a:close/>
                  <a:moveTo>
                    <a:pt x="3042" y="83"/>
                  </a:moveTo>
                  <a:cubicBezTo>
                    <a:pt x="3040" y="80"/>
                    <a:pt x="3039" y="77"/>
                    <a:pt x="3038" y="75"/>
                  </a:cubicBezTo>
                  <a:cubicBezTo>
                    <a:pt x="3039" y="78"/>
                    <a:pt x="3040" y="80"/>
                    <a:pt x="3042" y="83"/>
                  </a:cubicBezTo>
                  <a:close/>
                  <a:moveTo>
                    <a:pt x="2683" y="105"/>
                  </a:moveTo>
                  <a:cubicBezTo>
                    <a:pt x="2683" y="103"/>
                    <a:pt x="2683" y="101"/>
                    <a:pt x="2683" y="99"/>
                  </a:cubicBezTo>
                  <a:cubicBezTo>
                    <a:pt x="2683" y="101"/>
                    <a:pt x="2683" y="103"/>
                    <a:pt x="2683" y="105"/>
                  </a:cubicBezTo>
                  <a:close/>
                  <a:moveTo>
                    <a:pt x="2088" y="79"/>
                  </a:moveTo>
                  <a:cubicBezTo>
                    <a:pt x="2087" y="76"/>
                    <a:pt x="2086" y="73"/>
                    <a:pt x="2084" y="70"/>
                  </a:cubicBezTo>
                  <a:cubicBezTo>
                    <a:pt x="2086" y="73"/>
                    <a:pt x="2087" y="76"/>
                    <a:pt x="2088" y="79"/>
                  </a:cubicBezTo>
                  <a:close/>
                  <a:moveTo>
                    <a:pt x="4481" y="105"/>
                  </a:moveTo>
                  <a:cubicBezTo>
                    <a:pt x="4481" y="103"/>
                    <a:pt x="4481" y="101"/>
                    <a:pt x="4481" y="99"/>
                  </a:cubicBezTo>
                  <a:cubicBezTo>
                    <a:pt x="4481" y="101"/>
                    <a:pt x="4481" y="103"/>
                    <a:pt x="4481" y="105"/>
                  </a:cubicBezTo>
                  <a:close/>
                  <a:moveTo>
                    <a:pt x="1244" y="83"/>
                  </a:moveTo>
                  <a:cubicBezTo>
                    <a:pt x="1242" y="80"/>
                    <a:pt x="1241" y="77"/>
                    <a:pt x="1240" y="75"/>
                  </a:cubicBezTo>
                  <a:cubicBezTo>
                    <a:pt x="1241" y="78"/>
                    <a:pt x="1242" y="80"/>
                    <a:pt x="1244" y="83"/>
                  </a:cubicBezTo>
                  <a:close/>
                  <a:moveTo>
                    <a:pt x="3941" y="33"/>
                  </a:moveTo>
                  <a:cubicBezTo>
                    <a:pt x="3941" y="30"/>
                    <a:pt x="3941" y="28"/>
                    <a:pt x="3940" y="25"/>
                  </a:cubicBezTo>
                  <a:cubicBezTo>
                    <a:pt x="3940" y="25"/>
                    <a:pt x="3941" y="28"/>
                    <a:pt x="3941" y="33"/>
                  </a:cubicBezTo>
                  <a:close/>
                  <a:moveTo>
                    <a:pt x="3210" y="88"/>
                  </a:moveTo>
                  <a:cubicBezTo>
                    <a:pt x="3209" y="86"/>
                    <a:pt x="3208" y="83"/>
                    <a:pt x="3206" y="81"/>
                  </a:cubicBezTo>
                  <a:cubicBezTo>
                    <a:pt x="3207" y="83"/>
                    <a:pt x="3209" y="86"/>
                    <a:pt x="3210" y="88"/>
                  </a:cubicBezTo>
                  <a:close/>
                  <a:moveTo>
                    <a:pt x="3068" y="81"/>
                  </a:moveTo>
                  <a:cubicBezTo>
                    <a:pt x="3062" y="61"/>
                    <a:pt x="3051" y="46"/>
                    <a:pt x="3035" y="25"/>
                  </a:cubicBezTo>
                  <a:cubicBezTo>
                    <a:pt x="3051" y="48"/>
                    <a:pt x="3061" y="64"/>
                    <a:pt x="3068" y="81"/>
                  </a:cubicBezTo>
                  <a:close/>
                  <a:moveTo>
                    <a:pt x="3078" y="79"/>
                  </a:moveTo>
                  <a:cubicBezTo>
                    <a:pt x="3077" y="76"/>
                    <a:pt x="3076" y="73"/>
                    <a:pt x="3074" y="70"/>
                  </a:cubicBezTo>
                  <a:cubicBezTo>
                    <a:pt x="3075" y="73"/>
                    <a:pt x="3077" y="76"/>
                    <a:pt x="3078" y="79"/>
                  </a:cubicBezTo>
                  <a:close/>
                  <a:moveTo>
                    <a:pt x="3317" y="102"/>
                  </a:moveTo>
                  <a:cubicBezTo>
                    <a:pt x="3316" y="100"/>
                    <a:pt x="3315" y="97"/>
                    <a:pt x="3314" y="96"/>
                  </a:cubicBezTo>
                  <a:cubicBezTo>
                    <a:pt x="3315" y="98"/>
                    <a:pt x="3316" y="100"/>
                    <a:pt x="3317" y="102"/>
                  </a:cubicBezTo>
                  <a:close/>
                  <a:moveTo>
                    <a:pt x="3531" y="109"/>
                  </a:moveTo>
                  <a:cubicBezTo>
                    <a:pt x="3530" y="104"/>
                    <a:pt x="3530" y="99"/>
                    <a:pt x="3529" y="95"/>
                  </a:cubicBezTo>
                  <a:cubicBezTo>
                    <a:pt x="3529" y="99"/>
                    <a:pt x="3530" y="104"/>
                    <a:pt x="3531" y="109"/>
                  </a:cubicBezTo>
                  <a:close/>
                  <a:moveTo>
                    <a:pt x="3370" y="100"/>
                  </a:moveTo>
                  <a:cubicBezTo>
                    <a:pt x="3370" y="97"/>
                    <a:pt x="3369" y="95"/>
                    <a:pt x="3368" y="93"/>
                  </a:cubicBezTo>
                  <a:cubicBezTo>
                    <a:pt x="3369" y="96"/>
                    <a:pt x="3370" y="98"/>
                    <a:pt x="3370" y="100"/>
                  </a:cubicBezTo>
                  <a:close/>
                  <a:moveTo>
                    <a:pt x="3610" y="81"/>
                  </a:moveTo>
                  <a:cubicBezTo>
                    <a:pt x="3608" y="75"/>
                    <a:pt x="3606" y="70"/>
                    <a:pt x="3604" y="67"/>
                  </a:cubicBezTo>
                  <a:cubicBezTo>
                    <a:pt x="3604" y="67"/>
                    <a:pt x="3607" y="72"/>
                    <a:pt x="3610" y="81"/>
                  </a:cubicBezTo>
                  <a:close/>
                  <a:moveTo>
                    <a:pt x="2720" y="54"/>
                  </a:moveTo>
                  <a:cubicBezTo>
                    <a:pt x="2720" y="53"/>
                    <a:pt x="2719" y="52"/>
                    <a:pt x="2719" y="52"/>
                  </a:cubicBezTo>
                  <a:cubicBezTo>
                    <a:pt x="2720" y="53"/>
                    <a:pt x="2720" y="53"/>
                    <a:pt x="2720" y="54"/>
                  </a:cubicBezTo>
                  <a:close/>
                  <a:moveTo>
                    <a:pt x="2715" y="90"/>
                  </a:moveTo>
                  <a:cubicBezTo>
                    <a:pt x="2715" y="89"/>
                    <a:pt x="2714" y="87"/>
                    <a:pt x="2713" y="86"/>
                  </a:cubicBezTo>
                  <a:cubicBezTo>
                    <a:pt x="2714" y="87"/>
                    <a:pt x="2715" y="89"/>
                    <a:pt x="2715" y="90"/>
                  </a:cubicBezTo>
                  <a:close/>
                  <a:moveTo>
                    <a:pt x="2835" y="54"/>
                  </a:moveTo>
                  <a:cubicBezTo>
                    <a:pt x="2835" y="54"/>
                    <a:pt x="2835" y="65"/>
                    <a:pt x="2834" y="84"/>
                  </a:cubicBezTo>
                  <a:cubicBezTo>
                    <a:pt x="2836" y="72"/>
                    <a:pt x="2837" y="60"/>
                    <a:pt x="2835" y="54"/>
                  </a:cubicBezTo>
                  <a:close/>
                  <a:moveTo>
                    <a:pt x="2890" y="106"/>
                  </a:moveTo>
                  <a:cubicBezTo>
                    <a:pt x="2890" y="103"/>
                    <a:pt x="2889" y="100"/>
                    <a:pt x="2889" y="96"/>
                  </a:cubicBezTo>
                  <a:cubicBezTo>
                    <a:pt x="2889" y="99"/>
                    <a:pt x="2890" y="103"/>
                    <a:pt x="2890" y="106"/>
                  </a:cubicBezTo>
                  <a:close/>
                  <a:moveTo>
                    <a:pt x="2795" y="47"/>
                  </a:moveTo>
                  <a:cubicBezTo>
                    <a:pt x="2795" y="39"/>
                    <a:pt x="2795" y="33"/>
                    <a:pt x="2793" y="30"/>
                  </a:cubicBezTo>
                  <a:cubicBezTo>
                    <a:pt x="2793" y="30"/>
                    <a:pt x="2794" y="37"/>
                    <a:pt x="2795" y="47"/>
                  </a:cubicBezTo>
                  <a:close/>
                  <a:moveTo>
                    <a:pt x="3995" y="44"/>
                  </a:moveTo>
                  <a:cubicBezTo>
                    <a:pt x="3995" y="43"/>
                    <a:pt x="3995" y="41"/>
                    <a:pt x="3995" y="40"/>
                  </a:cubicBezTo>
                  <a:cubicBezTo>
                    <a:pt x="3995" y="40"/>
                    <a:pt x="3995" y="42"/>
                    <a:pt x="3995" y="44"/>
                  </a:cubicBezTo>
                  <a:close/>
                  <a:moveTo>
                    <a:pt x="4211" y="68"/>
                  </a:moveTo>
                  <a:cubicBezTo>
                    <a:pt x="4211" y="65"/>
                    <a:pt x="4210" y="64"/>
                    <a:pt x="4210" y="64"/>
                  </a:cubicBezTo>
                  <a:cubicBezTo>
                    <a:pt x="4210" y="64"/>
                    <a:pt x="4211" y="66"/>
                    <a:pt x="4211" y="68"/>
                  </a:cubicBezTo>
                  <a:close/>
                  <a:moveTo>
                    <a:pt x="3956" y="52"/>
                  </a:moveTo>
                  <a:cubicBezTo>
                    <a:pt x="3956" y="50"/>
                    <a:pt x="3956" y="49"/>
                    <a:pt x="3956" y="49"/>
                  </a:cubicBezTo>
                  <a:cubicBezTo>
                    <a:pt x="3956" y="50"/>
                    <a:pt x="3956" y="51"/>
                    <a:pt x="3956" y="52"/>
                  </a:cubicBezTo>
                  <a:close/>
                  <a:moveTo>
                    <a:pt x="2672" y="52"/>
                  </a:moveTo>
                  <a:cubicBezTo>
                    <a:pt x="2672" y="50"/>
                    <a:pt x="2672" y="49"/>
                    <a:pt x="2672" y="49"/>
                  </a:cubicBezTo>
                  <a:cubicBezTo>
                    <a:pt x="2672" y="50"/>
                    <a:pt x="2672" y="51"/>
                    <a:pt x="2672" y="52"/>
                  </a:cubicBezTo>
                  <a:close/>
                  <a:moveTo>
                    <a:pt x="4169" y="66"/>
                  </a:moveTo>
                  <a:cubicBezTo>
                    <a:pt x="4169" y="63"/>
                    <a:pt x="4169" y="61"/>
                    <a:pt x="4170" y="59"/>
                  </a:cubicBezTo>
                  <a:cubicBezTo>
                    <a:pt x="4170" y="59"/>
                    <a:pt x="4169" y="62"/>
                    <a:pt x="4169" y="66"/>
                  </a:cubicBezTo>
                  <a:close/>
                  <a:moveTo>
                    <a:pt x="4178" y="100"/>
                  </a:moveTo>
                  <a:cubicBezTo>
                    <a:pt x="4178" y="97"/>
                    <a:pt x="4177" y="95"/>
                    <a:pt x="4177" y="93"/>
                  </a:cubicBezTo>
                  <a:cubicBezTo>
                    <a:pt x="4177" y="96"/>
                    <a:pt x="4178" y="98"/>
                    <a:pt x="4178" y="100"/>
                  </a:cubicBezTo>
                  <a:close/>
                  <a:moveTo>
                    <a:pt x="3772" y="100"/>
                  </a:moveTo>
                  <a:cubicBezTo>
                    <a:pt x="3773" y="98"/>
                    <a:pt x="3773" y="96"/>
                    <a:pt x="3774" y="93"/>
                  </a:cubicBezTo>
                  <a:cubicBezTo>
                    <a:pt x="3773" y="95"/>
                    <a:pt x="3773" y="97"/>
                    <a:pt x="3772" y="100"/>
                  </a:cubicBezTo>
                  <a:close/>
                  <a:moveTo>
                    <a:pt x="3923" y="83"/>
                  </a:moveTo>
                  <a:cubicBezTo>
                    <a:pt x="3922" y="81"/>
                    <a:pt x="3921" y="79"/>
                    <a:pt x="3920" y="78"/>
                  </a:cubicBezTo>
                  <a:cubicBezTo>
                    <a:pt x="3921" y="79"/>
                    <a:pt x="3922" y="81"/>
                    <a:pt x="3923" y="83"/>
                  </a:cubicBezTo>
                  <a:close/>
                  <a:moveTo>
                    <a:pt x="3726" y="68"/>
                  </a:moveTo>
                  <a:cubicBezTo>
                    <a:pt x="3726" y="66"/>
                    <a:pt x="3726" y="65"/>
                    <a:pt x="3726" y="64"/>
                  </a:cubicBezTo>
                  <a:cubicBezTo>
                    <a:pt x="3726" y="64"/>
                    <a:pt x="3726" y="65"/>
                    <a:pt x="3726" y="68"/>
                  </a:cubicBezTo>
                  <a:close/>
                  <a:moveTo>
                    <a:pt x="3705" y="90"/>
                  </a:moveTo>
                  <a:cubicBezTo>
                    <a:pt x="3705" y="89"/>
                    <a:pt x="3704" y="87"/>
                    <a:pt x="3703" y="86"/>
                  </a:cubicBezTo>
                  <a:cubicBezTo>
                    <a:pt x="3704" y="87"/>
                    <a:pt x="3704" y="89"/>
                    <a:pt x="3705" y="90"/>
                  </a:cubicBezTo>
                  <a:close/>
                  <a:moveTo>
                    <a:pt x="3648" y="13"/>
                  </a:moveTo>
                  <a:cubicBezTo>
                    <a:pt x="3648" y="12"/>
                    <a:pt x="3648" y="12"/>
                    <a:pt x="3648" y="12"/>
                  </a:cubicBezTo>
                  <a:cubicBezTo>
                    <a:pt x="3648" y="12"/>
                    <a:pt x="3648" y="13"/>
                    <a:pt x="3648" y="13"/>
                  </a:cubicBezTo>
                  <a:close/>
                  <a:moveTo>
                    <a:pt x="3770" y="61"/>
                  </a:moveTo>
                  <a:cubicBezTo>
                    <a:pt x="3770" y="55"/>
                    <a:pt x="3769" y="49"/>
                    <a:pt x="3768" y="44"/>
                  </a:cubicBezTo>
                  <a:cubicBezTo>
                    <a:pt x="3768" y="44"/>
                    <a:pt x="3769" y="51"/>
                    <a:pt x="3770" y="61"/>
                  </a:cubicBezTo>
                  <a:close/>
                </a:path>
              </a:pathLst>
            </a:custGeom>
            <a:gradFill rotWithShape="1">
              <a:gsLst>
                <a:gs pos="0">
                  <a:srgbClr val="012109"/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787" name="Freeform 35">
              <a:extLst>
                <a:ext uri="{FF2B5EF4-FFF2-40B4-BE49-F238E27FC236}">
                  <a16:creationId xmlns:a16="http://schemas.microsoft.com/office/drawing/2014/main" id="{6EB54C31-483E-4F46-B7BF-5FFA766F9BB2}"/>
                </a:ext>
              </a:extLst>
            </p:cNvPr>
            <p:cNvSpPr>
              <a:spLocks noEditPoints="1"/>
            </p:cNvSpPr>
            <p:nvPr/>
          </p:nvSpPr>
          <p:spPr bwMode="auto">
            <a:xfrm flipV="1">
              <a:off x="-113" y="2608"/>
              <a:ext cx="9532" cy="333"/>
            </a:xfrm>
            <a:custGeom>
              <a:avLst/>
              <a:gdLst>
                <a:gd name="T0" fmla="*/ 14 w 4763"/>
                <a:gd name="T1" fmla="*/ 81 h 166"/>
                <a:gd name="T2" fmla="*/ 4733 w 4763"/>
                <a:gd name="T3" fmla="*/ 140 h 166"/>
                <a:gd name="T4" fmla="*/ 4458 w 4763"/>
                <a:gd name="T5" fmla="*/ 105 h 166"/>
                <a:gd name="T6" fmla="*/ 4255 w 4763"/>
                <a:gd name="T7" fmla="*/ 109 h 166"/>
                <a:gd name="T8" fmla="*/ 4077 w 4763"/>
                <a:gd name="T9" fmla="*/ 71 h 166"/>
                <a:gd name="T10" fmla="*/ 3936 w 4763"/>
                <a:gd name="T11" fmla="*/ 88 h 166"/>
                <a:gd name="T12" fmla="*/ 3826 w 4763"/>
                <a:gd name="T13" fmla="*/ 104 h 166"/>
                <a:gd name="T14" fmla="*/ 3695 w 4763"/>
                <a:gd name="T15" fmla="*/ 108 h 166"/>
                <a:gd name="T16" fmla="*/ 3564 w 4763"/>
                <a:gd name="T17" fmla="*/ 89 h 166"/>
                <a:gd name="T18" fmla="*/ 3408 w 4763"/>
                <a:gd name="T19" fmla="*/ 101 h 166"/>
                <a:gd name="T20" fmla="*/ 3213 w 4763"/>
                <a:gd name="T21" fmla="*/ 93 h 166"/>
                <a:gd name="T22" fmla="*/ 2986 w 4763"/>
                <a:gd name="T23" fmla="*/ 141 h 166"/>
                <a:gd name="T24" fmla="*/ 2710 w 4763"/>
                <a:gd name="T25" fmla="*/ 40 h 166"/>
                <a:gd name="T26" fmla="*/ 2496 w 4763"/>
                <a:gd name="T27" fmla="*/ 70 h 166"/>
                <a:gd name="T28" fmla="*/ 2315 w 4763"/>
                <a:gd name="T29" fmla="*/ 47 h 166"/>
                <a:gd name="T30" fmla="*/ 2152 w 4763"/>
                <a:gd name="T31" fmla="*/ 76 h 166"/>
                <a:gd name="T32" fmla="*/ 2051 w 4763"/>
                <a:gd name="T33" fmla="*/ 77 h 166"/>
                <a:gd name="T34" fmla="*/ 1917 w 4763"/>
                <a:gd name="T35" fmla="*/ 94 h 166"/>
                <a:gd name="T36" fmla="*/ 1785 w 4763"/>
                <a:gd name="T37" fmla="*/ 81 h 166"/>
                <a:gd name="T38" fmla="*/ 1629 w 4763"/>
                <a:gd name="T39" fmla="*/ 129 h 166"/>
                <a:gd name="T40" fmla="*/ 1442 w 4763"/>
                <a:gd name="T41" fmla="*/ 122 h 166"/>
                <a:gd name="T42" fmla="*/ 1231 w 4763"/>
                <a:gd name="T43" fmla="*/ 49 h 166"/>
                <a:gd name="T44" fmla="*/ 933 w 4763"/>
                <a:gd name="T45" fmla="*/ 94 h 166"/>
                <a:gd name="T46" fmla="*/ 723 w 4763"/>
                <a:gd name="T47" fmla="*/ 98 h 166"/>
                <a:gd name="T48" fmla="*/ 526 w 4763"/>
                <a:gd name="T49" fmla="*/ 96 h 166"/>
                <a:gd name="T50" fmla="*/ 384 w 4763"/>
                <a:gd name="T51" fmla="*/ 65 h 166"/>
                <a:gd name="T52" fmla="*/ 264 w 4763"/>
                <a:gd name="T53" fmla="*/ 77 h 166"/>
                <a:gd name="T54" fmla="*/ 140 w 4763"/>
                <a:gd name="T55" fmla="*/ 78 h 166"/>
                <a:gd name="T56" fmla="*/ 15 w 4763"/>
                <a:gd name="T57" fmla="*/ 109 h 166"/>
                <a:gd name="T58" fmla="*/ 80 w 4763"/>
                <a:gd name="T59" fmla="*/ 91 h 166"/>
                <a:gd name="T60" fmla="*/ 240 w 4763"/>
                <a:gd name="T61" fmla="*/ 118 h 166"/>
                <a:gd name="T62" fmla="*/ 291 w 4763"/>
                <a:gd name="T63" fmla="*/ 84 h 166"/>
                <a:gd name="T64" fmla="*/ 360 w 4763"/>
                <a:gd name="T65" fmla="*/ 135 h 166"/>
                <a:gd name="T66" fmla="*/ 450 w 4763"/>
                <a:gd name="T67" fmla="*/ 72 h 166"/>
                <a:gd name="T68" fmla="*/ 499 w 4763"/>
                <a:gd name="T69" fmla="*/ 96 h 166"/>
                <a:gd name="T70" fmla="*/ 597 w 4763"/>
                <a:gd name="T71" fmla="*/ 118 h 166"/>
                <a:gd name="T72" fmla="*/ 946 w 4763"/>
                <a:gd name="T73" fmla="*/ 117 h 166"/>
                <a:gd name="T74" fmla="*/ 1264 w 4763"/>
                <a:gd name="T75" fmla="*/ 151 h 166"/>
                <a:gd name="T76" fmla="*/ 1339 w 4763"/>
                <a:gd name="T77" fmla="*/ 96 h 166"/>
                <a:gd name="T78" fmla="*/ 1473 w 4763"/>
                <a:gd name="T79" fmla="*/ 151 h 166"/>
                <a:gd name="T80" fmla="*/ 1547 w 4763"/>
                <a:gd name="T81" fmla="*/ 136 h 166"/>
                <a:gd name="T82" fmla="*/ 1805 w 4763"/>
                <a:gd name="T83" fmla="*/ 119 h 166"/>
                <a:gd name="T84" fmla="*/ 1989 w 4763"/>
                <a:gd name="T85" fmla="*/ 125 h 166"/>
                <a:gd name="T86" fmla="*/ 2062 w 4763"/>
                <a:gd name="T87" fmla="*/ 81 h 166"/>
                <a:gd name="T88" fmla="*/ 2134 w 4763"/>
                <a:gd name="T89" fmla="*/ 101 h 166"/>
                <a:gd name="T90" fmla="*/ 2180 w 4763"/>
                <a:gd name="T91" fmla="*/ 73 h 166"/>
                <a:gd name="T92" fmla="*/ 2277 w 4763"/>
                <a:gd name="T93" fmla="*/ 130 h 166"/>
                <a:gd name="T94" fmla="*/ 2314 w 4763"/>
                <a:gd name="T95" fmla="*/ 96 h 166"/>
                <a:gd name="T96" fmla="*/ 2562 w 4763"/>
                <a:gd name="T97" fmla="*/ 121 h 166"/>
                <a:gd name="T98" fmla="*/ 3059 w 4763"/>
                <a:gd name="T99" fmla="*/ 92 h 166"/>
                <a:gd name="T100" fmla="*/ 3087 w 4763"/>
                <a:gd name="T101" fmla="*/ 140 h 166"/>
                <a:gd name="T102" fmla="*/ 3190 w 4763"/>
                <a:gd name="T103" fmla="*/ 128 h 166"/>
                <a:gd name="T104" fmla="*/ 3297 w 4763"/>
                <a:gd name="T105" fmla="*/ 149 h 166"/>
                <a:gd name="T106" fmla="*/ 3466 w 4763"/>
                <a:gd name="T107" fmla="*/ 93 h 166"/>
                <a:gd name="T108" fmla="*/ 3635 w 4763"/>
                <a:gd name="T109" fmla="*/ 77 h 166"/>
                <a:gd name="T110" fmla="*/ 3814 w 4763"/>
                <a:gd name="T111" fmla="*/ 118 h 166"/>
                <a:gd name="T112" fmla="*/ 3886 w 4763"/>
                <a:gd name="T113" fmla="*/ 91 h 166"/>
                <a:gd name="T114" fmla="*/ 3953 w 4763"/>
                <a:gd name="T115" fmla="*/ 100 h 166"/>
                <a:gd name="T116" fmla="*/ 4022 w 4763"/>
                <a:gd name="T117" fmla="*/ 95 h 166"/>
                <a:gd name="T118" fmla="*/ 4108 w 4763"/>
                <a:gd name="T119" fmla="*/ 61 h 166"/>
                <a:gd name="T120" fmla="*/ 4167 w 4763"/>
                <a:gd name="T121" fmla="*/ 109 h 166"/>
                <a:gd name="T122" fmla="*/ 4494 w 4763"/>
                <a:gd name="T123" fmla="*/ 134 h 166"/>
                <a:gd name="T124" fmla="*/ 3941 w 4763"/>
                <a:gd name="T125" fmla="*/ 33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763" h="166">
                  <a:moveTo>
                    <a:pt x="1928" y="68"/>
                  </a:moveTo>
                  <a:cubicBezTo>
                    <a:pt x="1928" y="66"/>
                    <a:pt x="1928" y="65"/>
                    <a:pt x="1928" y="64"/>
                  </a:cubicBezTo>
                  <a:cubicBezTo>
                    <a:pt x="1928" y="65"/>
                    <a:pt x="1928" y="66"/>
                    <a:pt x="1928" y="68"/>
                  </a:cubicBezTo>
                  <a:close/>
                  <a:moveTo>
                    <a:pt x="1972" y="61"/>
                  </a:moveTo>
                  <a:cubicBezTo>
                    <a:pt x="1972" y="55"/>
                    <a:pt x="1971" y="49"/>
                    <a:pt x="1970" y="44"/>
                  </a:cubicBezTo>
                  <a:cubicBezTo>
                    <a:pt x="1970" y="44"/>
                    <a:pt x="1971" y="51"/>
                    <a:pt x="1972" y="61"/>
                  </a:cubicBezTo>
                  <a:close/>
                  <a:moveTo>
                    <a:pt x="1907" y="90"/>
                  </a:moveTo>
                  <a:cubicBezTo>
                    <a:pt x="1907" y="89"/>
                    <a:pt x="1906" y="87"/>
                    <a:pt x="1905" y="86"/>
                  </a:cubicBezTo>
                  <a:cubicBezTo>
                    <a:pt x="1906" y="87"/>
                    <a:pt x="1906" y="89"/>
                    <a:pt x="1907" y="90"/>
                  </a:cubicBezTo>
                  <a:close/>
                  <a:moveTo>
                    <a:pt x="1733" y="109"/>
                  </a:moveTo>
                  <a:cubicBezTo>
                    <a:pt x="1732" y="104"/>
                    <a:pt x="1732" y="99"/>
                    <a:pt x="1731" y="95"/>
                  </a:cubicBezTo>
                  <a:cubicBezTo>
                    <a:pt x="1731" y="99"/>
                    <a:pt x="1732" y="104"/>
                    <a:pt x="1733" y="109"/>
                  </a:cubicBezTo>
                  <a:close/>
                  <a:moveTo>
                    <a:pt x="1412" y="88"/>
                  </a:moveTo>
                  <a:cubicBezTo>
                    <a:pt x="1411" y="86"/>
                    <a:pt x="1410" y="83"/>
                    <a:pt x="1408" y="81"/>
                  </a:cubicBezTo>
                  <a:cubicBezTo>
                    <a:pt x="1409" y="83"/>
                    <a:pt x="1411" y="86"/>
                    <a:pt x="1412" y="88"/>
                  </a:cubicBezTo>
                  <a:close/>
                  <a:moveTo>
                    <a:pt x="1519" y="102"/>
                  </a:moveTo>
                  <a:cubicBezTo>
                    <a:pt x="1518" y="100"/>
                    <a:pt x="1517" y="97"/>
                    <a:pt x="1516" y="96"/>
                  </a:cubicBezTo>
                  <a:cubicBezTo>
                    <a:pt x="1517" y="98"/>
                    <a:pt x="1518" y="100"/>
                    <a:pt x="1519" y="102"/>
                  </a:cubicBezTo>
                  <a:close/>
                  <a:moveTo>
                    <a:pt x="1280" y="79"/>
                  </a:moveTo>
                  <a:cubicBezTo>
                    <a:pt x="1279" y="76"/>
                    <a:pt x="1278" y="73"/>
                    <a:pt x="1276" y="70"/>
                  </a:cubicBezTo>
                  <a:cubicBezTo>
                    <a:pt x="1278" y="73"/>
                    <a:pt x="1279" y="76"/>
                    <a:pt x="1280" y="79"/>
                  </a:cubicBezTo>
                  <a:close/>
                  <a:moveTo>
                    <a:pt x="1270" y="81"/>
                  </a:moveTo>
                  <a:cubicBezTo>
                    <a:pt x="1264" y="61"/>
                    <a:pt x="1253" y="46"/>
                    <a:pt x="1237" y="25"/>
                  </a:cubicBezTo>
                  <a:cubicBezTo>
                    <a:pt x="1253" y="48"/>
                    <a:pt x="1263" y="64"/>
                    <a:pt x="1270" y="81"/>
                  </a:cubicBezTo>
                  <a:close/>
                  <a:moveTo>
                    <a:pt x="1572" y="100"/>
                  </a:moveTo>
                  <a:cubicBezTo>
                    <a:pt x="1572" y="97"/>
                    <a:pt x="1571" y="95"/>
                    <a:pt x="1570" y="93"/>
                  </a:cubicBezTo>
                  <a:cubicBezTo>
                    <a:pt x="1571" y="96"/>
                    <a:pt x="1572" y="98"/>
                    <a:pt x="1572" y="100"/>
                  </a:cubicBezTo>
                  <a:close/>
                  <a:moveTo>
                    <a:pt x="1812" y="81"/>
                  </a:moveTo>
                  <a:cubicBezTo>
                    <a:pt x="1810" y="75"/>
                    <a:pt x="1808" y="70"/>
                    <a:pt x="1806" y="67"/>
                  </a:cubicBezTo>
                  <a:cubicBezTo>
                    <a:pt x="1806" y="67"/>
                    <a:pt x="1809" y="72"/>
                    <a:pt x="1812" y="81"/>
                  </a:cubicBezTo>
                  <a:close/>
                  <a:moveTo>
                    <a:pt x="1850" y="13"/>
                  </a:moveTo>
                  <a:cubicBezTo>
                    <a:pt x="1850" y="12"/>
                    <a:pt x="1850" y="12"/>
                    <a:pt x="1850" y="12"/>
                  </a:cubicBezTo>
                  <a:cubicBezTo>
                    <a:pt x="1850" y="12"/>
                    <a:pt x="1850" y="13"/>
                    <a:pt x="1850" y="13"/>
                  </a:cubicBezTo>
                  <a:close/>
                  <a:moveTo>
                    <a:pt x="1974" y="100"/>
                  </a:moveTo>
                  <a:cubicBezTo>
                    <a:pt x="1975" y="98"/>
                    <a:pt x="1975" y="96"/>
                    <a:pt x="1976" y="93"/>
                  </a:cubicBezTo>
                  <a:cubicBezTo>
                    <a:pt x="1975" y="95"/>
                    <a:pt x="1975" y="97"/>
                    <a:pt x="1974" y="100"/>
                  </a:cubicBezTo>
                  <a:close/>
                  <a:moveTo>
                    <a:pt x="2660" y="105"/>
                  </a:moveTo>
                  <a:cubicBezTo>
                    <a:pt x="2660" y="103"/>
                    <a:pt x="2660" y="101"/>
                    <a:pt x="2659" y="99"/>
                  </a:cubicBezTo>
                  <a:cubicBezTo>
                    <a:pt x="2659" y="101"/>
                    <a:pt x="2660" y="103"/>
                    <a:pt x="2660" y="105"/>
                  </a:cubicBezTo>
                  <a:close/>
                  <a:moveTo>
                    <a:pt x="2371" y="66"/>
                  </a:moveTo>
                  <a:cubicBezTo>
                    <a:pt x="2371" y="63"/>
                    <a:pt x="2371" y="61"/>
                    <a:pt x="2372" y="59"/>
                  </a:cubicBezTo>
                  <a:cubicBezTo>
                    <a:pt x="2372" y="59"/>
                    <a:pt x="2371" y="62"/>
                    <a:pt x="2371" y="66"/>
                  </a:cubicBezTo>
                  <a:close/>
                  <a:moveTo>
                    <a:pt x="2380" y="100"/>
                  </a:moveTo>
                  <a:cubicBezTo>
                    <a:pt x="2380" y="97"/>
                    <a:pt x="2379" y="95"/>
                    <a:pt x="2379" y="93"/>
                  </a:cubicBezTo>
                  <a:cubicBezTo>
                    <a:pt x="2379" y="96"/>
                    <a:pt x="2380" y="98"/>
                    <a:pt x="2380" y="100"/>
                  </a:cubicBezTo>
                  <a:close/>
                  <a:moveTo>
                    <a:pt x="2413" y="68"/>
                  </a:moveTo>
                  <a:cubicBezTo>
                    <a:pt x="2413" y="65"/>
                    <a:pt x="2412" y="64"/>
                    <a:pt x="2412" y="64"/>
                  </a:cubicBezTo>
                  <a:cubicBezTo>
                    <a:pt x="2412" y="64"/>
                    <a:pt x="2413" y="66"/>
                    <a:pt x="2413" y="68"/>
                  </a:cubicBezTo>
                  <a:close/>
                  <a:moveTo>
                    <a:pt x="2486" y="61"/>
                  </a:moveTo>
                  <a:cubicBezTo>
                    <a:pt x="2486" y="55"/>
                    <a:pt x="2485" y="49"/>
                    <a:pt x="2484" y="44"/>
                  </a:cubicBezTo>
                  <a:cubicBezTo>
                    <a:pt x="2484" y="44"/>
                    <a:pt x="2485" y="51"/>
                    <a:pt x="2486" y="61"/>
                  </a:cubicBezTo>
                  <a:close/>
                  <a:moveTo>
                    <a:pt x="2562" y="68"/>
                  </a:moveTo>
                  <a:cubicBezTo>
                    <a:pt x="2562" y="68"/>
                    <a:pt x="2562" y="71"/>
                    <a:pt x="2562" y="75"/>
                  </a:cubicBezTo>
                  <a:cubicBezTo>
                    <a:pt x="2562" y="72"/>
                    <a:pt x="2562" y="70"/>
                    <a:pt x="2562" y="68"/>
                  </a:cubicBezTo>
                  <a:close/>
                  <a:moveTo>
                    <a:pt x="2197" y="44"/>
                  </a:moveTo>
                  <a:cubicBezTo>
                    <a:pt x="2197" y="43"/>
                    <a:pt x="2197" y="41"/>
                    <a:pt x="2197" y="40"/>
                  </a:cubicBezTo>
                  <a:cubicBezTo>
                    <a:pt x="2197" y="40"/>
                    <a:pt x="2197" y="42"/>
                    <a:pt x="2197" y="44"/>
                  </a:cubicBezTo>
                  <a:close/>
                  <a:moveTo>
                    <a:pt x="2125" y="83"/>
                  </a:moveTo>
                  <a:cubicBezTo>
                    <a:pt x="2124" y="81"/>
                    <a:pt x="2123" y="79"/>
                    <a:pt x="2122" y="78"/>
                  </a:cubicBezTo>
                  <a:cubicBezTo>
                    <a:pt x="2123" y="79"/>
                    <a:pt x="2124" y="81"/>
                    <a:pt x="2125" y="83"/>
                  </a:cubicBezTo>
                  <a:close/>
                  <a:moveTo>
                    <a:pt x="2569" y="62"/>
                  </a:moveTo>
                  <a:cubicBezTo>
                    <a:pt x="2569" y="61"/>
                    <a:pt x="2569" y="60"/>
                    <a:pt x="2569" y="60"/>
                  </a:cubicBezTo>
                  <a:cubicBezTo>
                    <a:pt x="2569" y="60"/>
                    <a:pt x="2569" y="61"/>
                    <a:pt x="2569" y="62"/>
                  </a:cubicBezTo>
                  <a:close/>
                  <a:moveTo>
                    <a:pt x="2158" y="52"/>
                  </a:moveTo>
                  <a:cubicBezTo>
                    <a:pt x="2158" y="50"/>
                    <a:pt x="2158" y="49"/>
                    <a:pt x="2158" y="49"/>
                  </a:cubicBezTo>
                  <a:cubicBezTo>
                    <a:pt x="2158" y="50"/>
                    <a:pt x="2158" y="51"/>
                    <a:pt x="2158" y="52"/>
                  </a:cubicBezTo>
                  <a:close/>
                  <a:moveTo>
                    <a:pt x="2143" y="33"/>
                  </a:moveTo>
                  <a:cubicBezTo>
                    <a:pt x="2143" y="30"/>
                    <a:pt x="2143" y="28"/>
                    <a:pt x="2142" y="25"/>
                  </a:cubicBezTo>
                  <a:cubicBezTo>
                    <a:pt x="2142" y="25"/>
                    <a:pt x="2143" y="28"/>
                    <a:pt x="2143" y="33"/>
                  </a:cubicBezTo>
                  <a:close/>
                  <a:moveTo>
                    <a:pt x="2441" y="67"/>
                  </a:moveTo>
                  <a:cubicBezTo>
                    <a:pt x="2442" y="66"/>
                    <a:pt x="2442" y="65"/>
                    <a:pt x="2441" y="64"/>
                  </a:cubicBezTo>
                  <a:cubicBezTo>
                    <a:pt x="2441" y="64"/>
                    <a:pt x="2441" y="65"/>
                    <a:pt x="2441" y="67"/>
                  </a:cubicBezTo>
                  <a:close/>
                  <a:moveTo>
                    <a:pt x="130" y="68"/>
                  </a:moveTo>
                  <a:cubicBezTo>
                    <a:pt x="130" y="66"/>
                    <a:pt x="130" y="65"/>
                    <a:pt x="130" y="64"/>
                  </a:cubicBezTo>
                  <a:cubicBezTo>
                    <a:pt x="130" y="64"/>
                    <a:pt x="130" y="65"/>
                    <a:pt x="130" y="68"/>
                  </a:cubicBezTo>
                  <a:close/>
                  <a:moveTo>
                    <a:pt x="360" y="52"/>
                  </a:moveTo>
                  <a:cubicBezTo>
                    <a:pt x="360" y="50"/>
                    <a:pt x="360" y="49"/>
                    <a:pt x="360" y="49"/>
                  </a:cubicBezTo>
                  <a:cubicBezTo>
                    <a:pt x="360" y="50"/>
                    <a:pt x="360" y="51"/>
                    <a:pt x="360" y="52"/>
                  </a:cubicBezTo>
                  <a:close/>
                  <a:moveTo>
                    <a:pt x="345" y="33"/>
                  </a:moveTo>
                  <a:cubicBezTo>
                    <a:pt x="345" y="30"/>
                    <a:pt x="345" y="28"/>
                    <a:pt x="344" y="25"/>
                  </a:cubicBezTo>
                  <a:cubicBezTo>
                    <a:pt x="344" y="25"/>
                    <a:pt x="345" y="28"/>
                    <a:pt x="345" y="33"/>
                  </a:cubicBezTo>
                  <a:close/>
                  <a:moveTo>
                    <a:pt x="327" y="83"/>
                  </a:moveTo>
                  <a:cubicBezTo>
                    <a:pt x="326" y="81"/>
                    <a:pt x="325" y="79"/>
                    <a:pt x="324" y="78"/>
                  </a:cubicBezTo>
                  <a:cubicBezTo>
                    <a:pt x="325" y="79"/>
                    <a:pt x="326" y="81"/>
                    <a:pt x="327" y="83"/>
                  </a:cubicBezTo>
                  <a:close/>
                  <a:moveTo>
                    <a:pt x="399" y="44"/>
                  </a:moveTo>
                  <a:cubicBezTo>
                    <a:pt x="399" y="43"/>
                    <a:pt x="399" y="41"/>
                    <a:pt x="399" y="40"/>
                  </a:cubicBezTo>
                  <a:cubicBezTo>
                    <a:pt x="399" y="40"/>
                    <a:pt x="399" y="42"/>
                    <a:pt x="399" y="44"/>
                  </a:cubicBezTo>
                  <a:close/>
                  <a:moveTo>
                    <a:pt x="176" y="100"/>
                  </a:moveTo>
                  <a:cubicBezTo>
                    <a:pt x="177" y="98"/>
                    <a:pt x="177" y="96"/>
                    <a:pt x="178" y="93"/>
                  </a:cubicBezTo>
                  <a:cubicBezTo>
                    <a:pt x="177" y="95"/>
                    <a:pt x="177" y="97"/>
                    <a:pt x="176" y="100"/>
                  </a:cubicBezTo>
                  <a:close/>
                  <a:moveTo>
                    <a:pt x="573" y="66"/>
                  </a:moveTo>
                  <a:cubicBezTo>
                    <a:pt x="573" y="63"/>
                    <a:pt x="574" y="61"/>
                    <a:pt x="574" y="59"/>
                  </a:cubicBezTo>
                  <a:cubicBezTo>
                    <a:pt x="574" y="59"/>
                    <a:pt x="573" y="62"/>
                    <a:pt x="573" y="66"/>
                  </a:cubicBezTo>
                  <a:close/>
                  <a:moveTo>
                    <a:pt x="14" y="81"/>
                  </a:moveTo>
                  <a:cubicBezTo>
                    <a:pt x="12" y="75"/>
                    <a:pt x="10" y="70"/>
                    <a:pt x="9" y="67"/>
                  </a:cubicBezTo>
                  <a:cubicBezTo>
                    <a:pt x="9" y="67"/>
                    <a:pt x="11" y="72"/>
                    <a:pt x="14" y="81"/>
                  </a:cubicBezTo>
                  <a:close/>
                  <a:moveTo>
                    <a:pt x="52" y="13"/>
                  </a:moveTo>
                  <a:cubicBezTo>
                    <a:pt x="52" y="12"/>
                    <a:pt x="52" y="12"/>
                    <a:pt x="52" y="12"/>
                  </a:cubicBezTo>
                  <a:cubicBezTo>
                    <a:pt x="52" y="12"/>
                    <a:pt x="52" y="13"/>
                    <a:pt x="52" y="13"/>
                  </a:cubicBezTo>
                  <a:close/>
                  <a:moveTo>
                    <a:pt x="583" y="100"/>
                  </a:moveTo>
                  <a:cubicBezTo>
                    <a:pt x="582" y="97"/>
                    <a:pt x="582" y="95"/>
                    <a:pt x="581" y="93"/>
                  </a:cubicBezTo>
                  <a:cubicBezTo>
                    <a:pt x="581" y="96"/>
                    <a:pt x="582" y="98"/>
                    <a:pt x="583" y="100"/>
                  </a:cubicBezTo>
                  <a:close/>
                  <a:moveTo>
                    <a:pt x="2668" y="65"/>
                  </a:moveTo>
                  <a:cubicBezTo>
                    <a:pt x="2668" y="64"/>
                    <a:pt x="2668" y="63"/>
                    <a:pt x="2668" y="63"/>
                  </a:cubicBezTo>
                  <a:cubicBezTo>
                    <a:pt x="2668" y="63"/>
                    <a:pt x="2668" y="64"/>
                    <a:pt x="2668" y="65"/>
                  </a:cubicBezTo>
                  <a:close/>
                  <a:moveTo>
                    <a:pt x="109" y="90"/>
                  </a:moveTo>
                  <a:cubicBezTo>
                    <a:pt x="109" y="89"/>
                    <a:pt x="108" y="87"/>
                    <a:pt x="107" y="86"/>
                  </a:cubicBezTo>
                  <a:cubicBezTo>
                    <a:pt x="108" y="87"/>
                    <a:pt x="109" y="89"/>
                    <a:pt x="109" y="90"/>
                  </a:cubicBezTo>
                  <a:close/>
                  <a:moveTo>
                    <a:pt x="174" y="61"/>
                  </a:moveTo>
                  <a:cubicBezTo>
                    <a:pt x="174" y="55"/>
                    <a:pt x="174" y="49"/>
                    <a:pt x="172" y="44"/>
                  </a:cubicBezTo>
                  <a:cubicBezTo>
                    <a:pt x="172" y="44"/>
                    <a:pt x="173" y="51"/>
                    <a:pt x="174" y="61"/>
                  </a:cubicBezTo>
                  <a:close/>
                  <a:moveTo>
                    <a:pt x="615" y="68"/>
                  </a:moveTo>
                  <a:cubicBezTo>
                    <a:pt x="615" y="65"/>
                    <a:pt x="614" y="64"/>
                    <a:pt x="614" y="64"/>
                  </a:cubicBezTo>
                  <a:cubicBezTo>
                    <a:pt x="614" y="64"/>
                    <a:pt x="615" y="66"/>
                    <a:pt x="615" y="68"/>
                  </a:cubicBezTo>
                  <a:close/>
                  <a:moveTo>
                    <a:pt x="922" y="54"/>
                  </a:moveTo>
                  <a:cubicBezTo>
                    <a:pt x="922" y="53"/>
                    <a:pt x="922" y="52"/>
                    <a:pt x="922" y="52"/>
                  </a:cubicBezTo>
                  <a:cubicBezTo>
                    <a:pt x="922" y="53"/>
                    <a:pt x="922" y="53"/>
                    <a:pt x="922" y="54"/>
                  </a:cubicBezTo>
                  <a:close/>
                  <a:moveTo>
                    <a:pt x="870" y="65"/>
                  </a:moveTo>
                  <a:cubicBezTo>
                    <a:pt x="870" y="64"/>
                    <a:pt x="870" y="63"/>
                    <a:pt x="870" y="63"/>
                  </a:cubicBezTo>
                  <a:cubicBezTo>
                    <a:pt x="870" y="63"/>
                    <a:pt x="870" y="64"/>
                    <a:pt x="870" y="65"/>
                  </a:cubicBezTo>
                  <a:close/>
                  <a:moveTo>
                    <a:pt x="874" y="52"/>
                  </a:moveTo>
                  <a:cubicBezTo>
                    <a:pt x="874" y="50"/>
                    <a:pt x="874" y="49"/>
                    <a:pt x="874" y="49"/>
                  </a:cubicBezTo>
                  <a:cubicBezTo>
                    <a:pt x="874" y="50"/>
                    <a:pt x="874" y="51"/>
                    <a:pt x="874" y="52"/>
                  </a:cubicBezTo>
                  <a:close/>
                  <a:moveTo>
                    <a:pt x="918" y="90"/>
                  </a:moveTo>
                  <a:cubicBezTo>
                    <a:pt x="917" y="89"/>
                    <a:pt x="916" y="87"/>
                    <a:pt x="915" y="86"/>
                  </a:cubicBezTo>
                  <a:cubicBezTo>
                    <a:pt x="916" y="87"/>
                    <a:pt x="917" y="89"/>
                    <a:pt x="918" y="90"/>
                  </a:cubicBezTo>
                  <a:close/>
                  <a:moveTo>
                    <a:pt x="1037" y="54"/>
                  </a:moveTo>
                  <a:cubicBezTo>
                    <a:pt x="1037" y="54"/>
                    <a:pt x="1037" y="65"/>
                    <a:pt x="1036" y="84"/>
                  </a:cubicBezTo>
                  <a:cubicBezTo>
                    <a:pt x="1038" y="72"/>
                    <a:pt x="1039" y="60"/>
                    <a:pt x="1037" y="54"/>
                  </a:cubicBezTo>
                  <a:close/>
                  <a:moveTo>
                    <a:pt x="998" y="47"/>
                  </a:moveTo>
                  <a:cubicBezTo>
                    <a:pt x="997" y="39"/>
                    <a:pt x="997" y="33"/>
                    <a:pt x="996" y="30"/>
                  </a:cubicBezTo>
                  <a:cubicBezTo>
                    <a:pt x="996" y="30"/>
                    <a:pt x="996" y="37"/>
                    <a:pt x="998" y="47"/>
                  </a:cubicBezTo>
                  <a:close/>
                  <a:moveTo>
                    <a:pt x="688" y="61"/>
                  </a:moveTo>
                  <a:cubicBezTo>
                    <a:pt x="688" y="55"/>
                    <a:pt x="687" y="49"/>
                    <a:pt x="686" y="44"/>
                  </a:cubicBezTo>
                  <a:cubicBezTo>
                    <a:pt x="686" y="44"/>
                    <a:pt x="687" y="51"/>
                    <a:pt x="688" y="61"/>
                  </a:cubicBezTo>
                  <a:close/>
                  <a:moveTo>
                    <a:pt x="862" y="105"/>
                  </a:moveTo>
                  <a:cubicBezTo>
                    <a:pt x="862" y="103"/>
                    <a:pt x="862" y="101"/>
                    <a:pt x="861" y="99"/>
                  </a:cubicBezTo>
                  <a:cubicBezTo>
                    <a:pt x="861" y="101"/>
                    <a:pt x="862" y="103"/>
                    <a:pt x="862" y="105"/>
                  </a:cubicBezTo>
                  <a:close/>
                  <a:moveTo>
                    <a:pt x="644" y="67"/>
                  </a:moveTo>
                  <a:cubicBezTo>
                    <a:pt x="644" y="66"/>
                    <a:pt x="644" y="65"/>
                    <a:pt x="644" y="64"/>
                  </a:cubicBezTo>
                  <a:cubicBezTo>
                    <a:pt x="644" y="64"/>
                    <a:pt x="644" y="65"/>
                    <a:pt x="644" y="67"/>
                  </a:cubicBezTo>
                  <a:close/>
                  <a:moveTo>
                    <a:pt x="1092" y="106"/>
                  </a:moveTo>
                  <a:cubicBezTo>
                    <a:pt x="1092" y="103"/>
                    <a:pt x="1092" y="100"/>
                    <a:pt x="1091" y="96"/>
                  </a:cubicBezTo>
                  <a:cubicBezTo>
                    <a:pt x="1091" y="99"/>
                    <a:pt x="1092" y="103"/>
                    <a:pt x="1092" y="106"/>
                  </a:cubicBezTo>
                  <a:close/>
                  <a:moveTo>
                    <a:pt x="764" y="68"/>
                  </a:moveTo>
                  <a:cubicBezTo>
                    <a:pt x="764" y="68"/>
                    <a:pt x="764" y="71"/>
                    <a:pt x="764" y="75"/>
                  </a:cubicBezTo>
                  <a:cubicBezTo>
                    <a:pt x="764" y="72"/>
                    <a:pt x="764" y="70"/>
                    <a:pt x="764" y="68"/>
                  </a:cubicBezTo>
                  <a:close/>
                  <a:moveTo>
                    <a:pt x="771" y="62"/>
                  </a:moveTo>
                  <a:cubicBezTo>
                    <a:pt x="771" y="61"/>
                    <a:pt x="771" y="60"/>
                    <a:pt x="771" y="60"/>
                  </a:cubicBezTo>
                  <a:cubicBezTo>
                    <a:pt x="771" y="60"/>
                    <a:pt x="771" y="61"/>
                    <a:pt x="771" y="62"/>
                  </a:cubicBezTo>
                  <a:close/>
                  <a:moveTo>
                    <a:pt x="4239" y="67"/>
                  </a:moveTo>
                  <a:cubicBezTo>
                    <a:pt x="4239" y="66"/>
                    <a:pt x="4240" y="65"/>
                    <a:pt x="4239" y="64"/>
                  </a:cubicBezTo>
                  <a:cubicBezTo>
                    <a:pt x="4239" y="64"/>
                    <a:pt x="4239" y="65"/>
                    <a:pt x="4239" y="67"/>
                  </a:cubicBezTo>
                  <a:close/>
                  <a:moveTo>
                    <a:pt x="4593" y="47"/>
                  </a:moveTo>
                  <a:cubicBezTo>
                    <a:pt x="4593" y="39"/>
                    <a:pt x="4593" y="33"/>
                    <a:pt x="4591" y="30"/>
                  </a:cubicBezTo>
                  <a:cubicBezTo>
                    <a:pt x="4591" y="30"/>
                    <a:pt x="4592" y="37"/>
                    <a:pt x="4593" y="47"/>
                  </a:cubicBezTo>
                  <a:close/>
                  <a:moveTo>
                    <a:pt x="4518" y="54"/>
                  </a:moveTo>
                  <a:cubicBezTo>
                    <a:pt x="4518" y="53"/>
                    <a:pt x="4517" y="52"/>
                    <a:pt x="4517" y="52"/>
                  </a:cubicBezTo>
                  <a:cubicBezTo>
                    <a:pt x="4518" y="53"/>
                    <a:pt x="4518" y="53"/>
                    <a:pt x="4518" y="54"/>
                  </a:cubicBezTo>
                  <a:close/>
                  <a:moveTo>
                    <a:pt x="4633" y="54"/>
                  </a:moveTo>
                  <a:cubicBezTo>
                    <a:pt x="4633" y="54"/>
                    <a:pt x="4633" y="65"/>
                    <a:pt x="4632" y="84"/>
                  </a:cubicBezTo>
                  <a:cubicBezTo>
                    <a:pt x="4634" y="72"/>
                    <a:pt x="4635" y="60"/>
                    <a:pt x="4633" y="54"/>
                  </a:cubicBezTo>
                  <a:close/>
                  <a:moveTo>
                    <a:pt x="4513" y="90"/>
                  </a:moveTo>
                  <a:cubicBezTo>
                    <a:pt x="4513" y="89"/>
                    <a:pt x="4512" y="87"/>
                    <a:pt x="4511" y="86"/>
                  </a:cubicBezTo>
                  <a:cubicBezTo>
                    <a:pt x="4512" y="87"/>
                    <a:pt x="4513" y="89"/>
                    <a:pt x="4513" y="90"/>
                  </a:cubicBezTo>
                  <a:close/>
                  <a:moveTo>
                    <a:pt x="4688" y="106"/>
                  </a:moveTo>
                  <a:cubicBezTo>
                    <a:pt x="4688" y="103"/>
                    <a:pt x="4687" y="100"/>
                    <a:pt x="4687" y="96"/>
                  </a:cubicBezTo>
                  <a:cubicBezTo>
                    <a:pt x="4687" y="99"/>
                    <a:pt x="4688" y="103"/>
                    <a:pt x="4688" y="106"/>
                  </a:cubicBezTo>
                  <a:close/>
                  <a:moveTo>
                    <a:pt x="886" y="106"/>
                  </a:moveTo>
                  <a:cubicBezTo>
                    <a:pt x="886" y="103"/>
                    <a:pt x="885" y="101"/>
                    <a:pt x="885" y="99"/>
                  </a:cubicBezTo>
                  <a:cubicBezTo>
                    <a:pt x="885" y="101"/>
                    <a:pt x="885" y="103"/>
                    <a:pt x="886" y="106"/>
                  </a:cubicBezTo>
                  <a:close/>
                  <a:moveTo>
                    <a:pt x="4284" y="61"/>
                  </a:moveTo>
                  <a:cubicBezTo>
                    <a:pt x="4284" y="55"/>
                    <a:pt x="4283" y="49"/>
                    <a:pt x="4282" y="44"/>
                  </a:cubicBezTo>
                  <a:cubicBezTo>
                    <a:pt x="4282" y="44"/>
                    <a:pt x="4283" y="51"/>
                    <a:pt x="4284" y="61"/>
                  </a:cubicBezTo>
                  <a:close/>
                  <a:moveTo>
                    <a:pt x="4367" y="62"/>
                  </a:moveTo>
                  <a:cubicBezTo>
                    <a:pt x="4367" y="61"/>
                    <a:pt x="4367" y="60"/>
                    <a:pt x="4367" y="60"/>
                  </a:cubicBezTo>
                  <a:cubicBezTo>
                    <a:pt x="4367" y="60"/>
                    <a:pt x="4367" y="61"/>
                    <a:pt x="4367" y="62"/>
                  </a:cubicBezTo>
                  <a:close/>
                  <a:moveTo>
                    <a:pt x="4470" y="52"/>
                  </a:moveTo>
                  <a:cubicBezTo>
                    <a:pt x="4470" y="50"/>
                    <a:pt x="4470" y="49"/>
                    <a:pt x="4470" y="49"/>
                  </a:cubicBezTo>
                  <a:cubicBezTo>
                    <a:pt x="4470" y="50"/>
                    <a:pt x="4470" y="51"/>
                    <a:pt x="4470" y="52"/>
                  </a:cubicBezTo>
                  <a:close/>
                  <a:moveTo>
                    <a:pt x="4360" y="68"/>
                  </a:moveTo>
                  <a:cubicBezTo>
                    <a:pt x="4360" y="68"/>
                    <a:pt x="4360" y="71"/>
                    <a:pt x="4360" y="75"/>
                  </a:cubicBezTo>
                  <a:cubicBezTo>
                    <a:pt x="4360" y="72"/>
                    <a:pt x="4360" y="70"/>
                    <a:pt x="4360" y="68"/>
                  </a:cubicBezTo>
                  <a:close/>
                  <a:moveTo>
                    <a:pt x="4748" y="85"/>
                  </a:moveTo>
                  <a:cubicBezTo>
                    <a:pt x="4748" y="84"/>
                    <a:pt x="4748" y="84"/>
                    <a:pt x="4747" y="83"/>
                  </a:cubicBezTo>
                  <a:cubicBezTo>
                    <a:pt x="4748" y="84"/>
                    <a:pt x="4748" y="84"/>
                    <a:pt x="4748" y="85"/>
                  </a:cubicBezTo>
                  <a:close/>
                  <a:moveTo>
                    <a:pt x="4748" y="85"/>
                  </a:moveTo>
                  <a:cubicBezTo>
                    <a:pt x="4750" y="92"/>
                    <a:pt x="4750" y="108"/>
                    <a:pt x="4750" y="115"/>
                  </a:cubicBezTo>
                  <a:cubicBezTo>
                    <a:pt x="4750" y="127"/>
                    <a:pt x="4750" y="138"/>
                    <a:pt x="4752" y="150"/>
                  </a:cubicBezTo>
                  <a:cubicBezTo>
                    <a:pt x="4743" y="126"/>
                    <a:pt x="4740" y="99"/>
                    <a:pt x="4733" y="74"/>
                  </a:cubicBezTo>
                  <a:cubicBezTo>
                    <a:pt x="4736" y="91"/>
                    <a:pt x="4732" y="110"/>
                    <a:pt x="4732" y="128"/>
                  </a:cubicBezTo>
                  <a:cubicBezTo>
                    <a:pt x="4732" y="132"/>
                    <a:pt x="4733" y="136"/>
                    <a:pt x="4733" y="140"/>
                  </a:cubicBezTo>
                  <a:cubicBezTo>
                    <a:pt x="4733" y="145"/>
                    <a:pt x="4734" y="149"/>
                    <a:pt x="4735" y="154"/>
                  </a:cubicBezTo>
                  <a:cubicBezTo>
                    <a:pt x="4734" y="149"/>
                    <a:pt x="4733" y="145"/>
                    <a:pt x="4733" y="140"/>
                  </a:cubicBezTo>
                  <a:cubicBezTo>
                    <a:pt x="4730" y="120"/>
                    <a:pt x="4727" y="99"/>
                    <a:pt x="4722" y="80"/>
                  </a:cubicBezTo>
                  <a:cubicBezTo>
                    <a:pt x="4724" y="102"/>
                    <a:pt x="4714" y="126"/>
                    <a:pt x="4714" y="149"/>
                  </a:cubicBezTo>
                  <a:cubicBezTo>
                    <a:pt x="4714" y="156"/>
                    <a:pt x="4714" y="156"/>
                    <a:pt x="4714" y="156"/>
                  </a:cubicBezTo>
                  <a:cubicBezTo>
                    <a:pt x="4710" y="147"/>
                    <a:pt x="4710" y="132"/>
                    <a:pt x="4710" y="122"/>
                  </a:cubicBezTo>
                  <a:cubicBezTo>
                    <a:pt x="4710" y="100"/>
                    <a:pt x="4712" y="79"/>
                    <a:pt x="4711" y="57"/>
                  </a:cubicBezTo>
                  <a:cubicBezTo>
                    <a:pt x="4708" y="62"/>
                    <a:pt x="4707" y="112"/>
                    <a:pt x="4707" y="120"/>
                  </a:cubicBezTo>
                  <a:cubicBezTo>
                    <a:pt x="4707" y="133"/>
                    <a:pt x="4708" y="146"/>
                    <a:pt x="4711" y="159"/>
                  </a:cubicBezTo>
                  <a:cubicBezTo>
                    <a:pt x="4706" y="135"/>
                    <a:pt x="4700" y="108"/>
                    <a:pt x="4688" y="85"/>
                  </a:cubicBezTo>
                  <a:cubicBezTo>
                    <a:pt x="4699" y="106"/>
                    <a:pt x="4694" y="132"/>
                    <a:pt x="4701" y="154"/>
                  </a:cubicBezTo>
                  <a:cubicBezTo>
                    <a:pt x="4693" y="142"/>
                    <a:pt x="4691" y="122"/>
                    <a:pt x="4688" y="106"/>
                  </a:cubicBezTo>
                  <a:cubicBezTo>
                    <a:pt x="4690" y="120"/>
                    <a:pt x="4688" y="134"/>
                    <a:pt x="4690" y="148"/>
                  </a:cubicBezTo>
                  <a:cubicBezTo>
                    <a:pt x="4691" y="151"/>
                    <a:pt x="4692" y="153"/>
                    <a:pt x="4692" y="155"/>
                  </a:cubicBezTo>
                  <a:cubicBezTo>
                    <a:pt x="4691" y="153"/>
                    <a:pt x="4691" y="151"/>
                    <a:pt x="4690" y="148"/>
                  </a:cubicBezTo>
                  <a:cubicBezTo>
                    <a:pt x="4685" y="128"/>
                    <a:pt x="4673" y="75"/>
                    <a:pt x="4661" y="68"/>
                  </a:cubicBezTo>
                  <a:cubicBezTo>
                    <a:pt x="4678" y="90"/>
                    <a:pt x="4676" y="127"/>
                    <a:pt x="4680" y="153"/>
                  </a:cubicBezTo>
                  <a:cubicBezTo>
                    <a:pt x="4676" y="134"/>
                    <a:pt x="4669" y="113"/>
                    <a:pt x="4660" y="95"/>
                  </a:cubicBezTo>
                  <a:cubicBezTo>
                    <a:pt x="4667" y="115"/>
                    <a:pt x="4666" y="136"/>
                    <a:pt x="4675" y="155"/>
                  </a:cubicBezTo>
                  <a:cubicBezTo>
                    <a:pt x="4662" y="144"/>
                    <a:pt x="4655" y="117"/>
                    <a:pt x="4651" y="102"/>
                  </a:cubicBezTo>
                  <a:cubicBezTo>
                    <a:pt x="4651" y="120"/>
                    <a:pt x="4656" y="143"/>
                    <a:pt x="4667" y="158"/>
                  </a:cubicBezTo>
                  <a:cubicBezTo>
                    <a:pt x="4653" y="144"/>
                    <a:pt x="4648" y="103"/>
                    <a:pt x="4643" y="85"/>
                  </a:cubicBezTo>
                  <a:cubicBezTo>
                    <a:pt x="4642" y="88"/>
                    <a:pt x="4642" y="91"/>
                    <a:pt x="4642" y="94"/>
                  </a:cubicBezTo>
                  <a:cubicBezTo>
                    <a:pt x="4642" y="113"/>
                    <a:pt x="4647" y="142"/>
                    <a:pt x="4659" y="159"/>
                  </a:cubicBezTo>
                  <a:cubicBezTo>
                    <a:pt x="4645" y="143"/>
                    <a:pt x="4640" y="123"/>
                    <a:pt x="4634" y="104"/>
                  </a:cubicBezTo>
                  <a:cubicBezTo>
                    <a:pt x="4638" y="122"/>
                    <a:pt x="4638" y="140"/>
                    <a:pt x="4647" y="158"/>
                  </a:cubicBezTo>
                  <a:cubicBezTo>
                    <a:pt x="4637" y="147"/>
                    <a:pt x="4632" y="132"/>
                    <a:pt x="4628" y="117"/>
                  </a:cubicBezTo>
                  <a:cubicBezTo>
                    <a:pt x="4630" y="105"/>
                    <a:pt x="4631" y="93"/>
                    <a:pt x="4632" y="84"/>
                  </a:cubicBezTo>
                  <a:cubicBezTo>
                    <a:pt x="4630" y="92"/>
                    <a:pt x="4628" y="101"/>
                    <a:pt x="4626" y="109"/>
                  </a:cubicBezTo>
                  <a:cubicBezTo>
                    <a:pt x="4625" y="102"/>
                    <a:pt x="4623" y="95"/>
                    <a:pt x="4621" y="89"/>
                  </a:cubicBezTo>
                  <a:cubicBezTo>
                    <a:pt x="4624" y="64"/>
                    <a:pt x="4628" y="40"/>
                    <a:pt x="4628" y="40"/>
                  </a:cubicBezTo>
                  <a:cubicBezTo>
                    <a:pt x="4623" y="51"/>
                    <a:pt x="4618" y="77"/>
                    <a:pt x="4615" y="100"/>
                  </a:cubicBezTo>
                  <a:cubicBezTo>
                    <a:pt x="4613" y="95"/>
                    <a:pt x="4610" y="90"/>
                    <a:pt x="4609" y="86"/>
                  </a:cubicBezTo>
                  <a:cubicBezTo>
                    <a:pt x="4608" y="70"/>
                    <a:pt x="4606" y="58"/>
                    <a:pt x="4606" y="60"/>
                  </a:cubicBezTo>
                  <a:cubicBezTo>
                    <a:pt x="4606" y="61"/>
                    <a:pt x="4606" y="69"/>
                    <a:pt x="4605" y="80"/>
                  </a:cubicBezTo>
                  <a:cubicBezTo>
                    <a:pt x="4604" y="79"/>
                    <a:pt x="4604" y="78"/>
                    <a:pt x="4603" y="78"/>
                  </a:cubicBezTo>
                  <a:cubicBezTo>
                    <a:pt x="4604" y="79"/>
                    <a:pt x="4604" y="80"/>
                    <a:pt x="4605" y="81"/>
                  </a:cubicBezTo>
                  <a:cubicBezTo>
                    <a:pt x="4604" y="87"/>
                    <a:pt x="4604" y="95"/>
                    <a:pt x="4603" y="102"/>
                  </a:cubicBezTo>
                  <a:cubicBezTo>
                    <a:pt x="4603" y="102"/>
                    <a:pt x="4603" y="102"/>
                    <a:pt x="4603" y="102"/>
                  </a:cubicBezTo>
                  <a:cubicBezTo>
                    <a:pt x="4603" y="103"/>
                    <a:pt x="4603" y="103"/>
                    <a:pt x="4603" y="103"/>
                  </a:cubicBezTo>
                  <a:cubicBezTo>
                    <a:pt x="4602" y="113"/>
                    <a:pt x="4602" y="123"/>
                    <a:pt x="4601" y="130"/>
                  </a:cubicBezTo>
                  <a:cubicBezTo>
                    <a:pt x="4601" y="130"/>
                    <a:pt x="4600" y="129"/>
                    <a:pt x="4600" y="128"/>
                  </a:cubicBezTo>
                  <a:cubicBezTo>
                    <a:pt x="4600" y="107"/>
                    <a:pt x="4596" y="69"/>
                    <a:pt x="4593" y="47"/>
                  </a:cubicBezTo>
                  <a:cubicBezTo>
                    <a:pt x="4594" y="64"/>
                    <a:pt x="4593" y="87"/>
                    <a:pt x="4592" y="107"/>
                  </a:cubicBezTo>
                  <a:cubicBezTo>
                    <a:pt x="4591" y="105"/>
                    <a:pt x="4590" y="104"/>
                    <a:pt x="4589" y="102"/>
                  </a:cubicBezTo>
                  <a:cubicBezTo>
                    <a:pt x="4590" y="104"/>
                    <a:pt x="4591" y="106"/>
                    <a:pt x="4591" y="107"/>
                  </a:cubicBezTo>
                  <a:cubicBezTo>
                    <a:pt x="4591" y="114"/>
                    <a:pt x="4591" y="121"/>
                    <a:pt x="4590" y="126"/>
                  </a:cubicBezTo>
                  <a:cubicBezTo>
                    <a:pt x="4590" y="125"/>
                    <a:pt x="4589" y="123"/>
                    <a:pt x="4589" y="122"/>
                  </a:cubicBezTo>
                  <a:cubicBezTo>
                    <a:pt x="4588" y="93"/>
                    <a:pt x="4584" y="46"/>
                    <a:pt x="4584" y="46"/>
                  </a:cubicBezTo>
                  <a:cubicBezTo>
                    <a:pt x="4583" y="65"/>
                    <a:pt x="4577" y="142"/>
                    <a:pt x="4577" y="142"/>
                  </a:cubicBezTo>
                  <a:cubicBezTo>
                    <a:pt x="4571" y="106"/>
                    <a:pt x="4578" y="0"/>
                    <a:pt x="4578" y="0"/>
                  </a:cubicBezTo>
                  <a:cubicBezTo>
                    <a:pt x="4572" y="16"/>
                    <a:pt x="4566" y="131"/>
                    <a:pt x="4566" y="131"/>
                  </a:cubicBezTo>
                  <a:cubicBezTo>
                    <a:pt x="4564" y="36"/>
                    <a:pt x="4560" y="32"/>
                    <a:pt x="4560" y="32"/>
                  </a:cubicBezTo>
                  <a:cubicBezTo>
                    <a:pt x="4562" y="43"/>
                    <a:pt x="4559" y="76"/>
                    <a:pt x="4556" y="103"/>
                  </a:cubicBezTo>
                  <a:cubicBezTo>
                    <a:pt x="4555" y="102"/>
                    <a:pt x="4554" y="100"/>
                    <a:pt x="4553" y="99"/>
                  </a:cubicBezTo>
                  <a:cubicBezTo>
                    <a:pt x="4554" y="101"/>
                    <a:pt x="4555" y="103"/>
                    <a:pt x="4556" y="104"/>
                  </a:cubicBezTo>
                  <a:cubicBezTo>
                    <a:pt x="4555" y="112"/>
                    <a:pt x="4554" y="120"/>
                    <a:pt x="4553" y="126"/>
                  </a:cubicBezTo>
                  <a:cubicBezTo>
                    <a:pt x="4553" y="124"/>
                    <a:pt x="4553" y="123"/>
                    <a:pt x="4553" y="122"/>
                  </a:cubicBezTo>
                  <a:cubicBezTo>
                    <a:pt x="4553" y="94"/>
                    <a:pt x="4552" y="48"/>
                    <a:pt x="4552" y="48"/>
                  </a:cubicBezTo>
                  <a:cubicBezTo>
                    <a:pt x="4551" y="55"/>
                    <a:pt x="4548" y="82"/>
                    <a:pt x="4545" y="106"/>
                  </a:cubicBezTo>
                  <a:cubicBezTo>
                    <a:pt x="4544" y="104"/>
                    <a:pt x="4543" y="102"/>
                    <a:pt x="4543" y="100"/>
                  </a:cubicBezTo>
                  <a:cubicBezTo>
                    <a:pt x="4546" y="60"/>
                    <a:pt x="4550" y="9"/>
                    <a:pt x="4550" y="9"/>
                  </a:cubicBezTo>
                  <a:cubicBezTo>
                    <a:pt x="4545" y="23"/>
                    <a:pt x="4538" y="83"/>
                    <a:pt x="4535" y="117"/>
                  </a:cubicBezTo>
                  <a:cubicBezTo>
                    <a:pt x="4534" y="114"/>
                    <a:pt x="4533" y="111"/>
                    <a:pt x="4532" y="108"/>
                  </a:cubicBezTo>
                  <a:cubicBezTo>
                    <a:pt x="4532" y="90"/>
                    <a:pt x="4530" y="72"/>
                    <a:pt x="4530" y="72"/>
                  </a:cubicBezTo>
                  <a:cubicBezTo>
                    <a:pt x="4530" y="76"/>
                    <a:pt x="4530" y="84"/>
                    <a:pt x="4529" y="94"/>
                  </a:cubicBezTo>
                  <a:cubicBezTo>
                    <a:pt x="4528" y="91"/>
                    <a:pt x="4526" y="88"/>
                    <a:pt x="4525" y="84"/>
                  </a:cubicBezTo>
                  <a:cubicBezTo>
                    <a:pt x="4526" y="88"/>
                    <a:pt x="4528" y="92"/>
                    <a:pt x="4528" y="96"/>
                  </a:cubicBezTo>
                  <a:cubicBezTo>
                    <a:pt x="4528" y="99"/>
                    <a:pt x="4528" y="103"/>
                    <a:pt x="4527" y="107"/>
                  </a:cubicBezTo>
                  <a:cubicBezTo>
                    <a:pt x="4527" y="106"/>
                    <a:pt x="4527" y="106"/>
                    <a:pt x="4527" y="105"/>
                  </a:cubicBezTo>
                  <a:cubicBezTo>
                    <a:pt x="4526" y="107"/>
                    <a:pt x="4526" y="112"/>
                    <a:pt x="4526" y="116"/>
                  </a:cubicBezTo>
                  <a:cubicBezTo>
                    <a:pt x="4525" y="121"/>
                    <a:pt x="4525" y="126"/>
                    <a:pt x="4524" y="130"/>
                  </a:cubicBezTo>
                  <a:cubicBezTo>
                    <a:pt x="4524" y="129"/>
                    <a:pt x="4524" y="128"/>
                    <a:pt x="4524" y="127"/>
                  </a:cubicBezTo>
                  <a:cubicBezTo>
                    <a:pt x="4524" y="101"/>
                    <a:pt x="4519" y="63"/>
                    <a:pt x="4518" y="54"/>
                  </a:cubicBezTo>
                  <a:cubicBezTo>
                    <a:pt x="4518" y="61"/>
                    <a:pt x="4517" y="79"/>
                    <a:pt x="4516" y="96"/>
                  </a:cubicBezTo>
                  <a:cubicBezTo>
                    <a:pt x="4515" y="94"/>
                    <a:pt x="4514" y="92"/>
                    <a:pt x="4513" y="90"/>
                  </a:cubicBezTo>
                  <a:cubicBezTo>
                    <a:pt x="4514" y="93"/>
                    <a:pt x="4515" y="95"/>
                    <a:pt x="4516" y="97"/>
                  </a:cubicBezTo>
                  <a:cubicBezTo>
                    <a:pt x="4514" y="118"/>
                    <a:pt x="4511" y="137"/>
                    <a:pt x="4511" y="137"/>
                  </a:cubicBezTo>
                  <a:cubicBezTo>
                    <a:pt x="4511" y="136"/>
                    <a:pt x="4511" y="134"/>
                    <a:pt x="4511" y="133"/>
                  </a:cubicBezTo>
                  <a:cubicBezTo>
                    <a:pt x="4511" y="125"/>
                    <a:pt x="4511" y="118"/>
                    <a:pt x="4510" y="110"/>
                  </a:cubicBezTo>
                  <a:cubicBezTo>
                    <a:pt x="4509" y="76"/>
                    <a:pt x="4508" y="40"/>
                    <a:pt x="4508" y="40"/>
                  </a:cubicBezTo>
                  <a:cubicBezTo>
                    <a:pt x="4508" y="49"/>
                    <a:pt x="4503" y="79"/>
                    <a:pt x="4499" y="104"/>
                  </a:cubicBezTo>
                  <a:cubicBezTo>
                    <a:pt x="4499" y="99"/>
                    <a:pt x="4498" y="95"/>
                    <a:pt x="4497" y="90"/>
                  </a:cubicBezTo>
                  <a:cubicBezTo>
                    <a:pt x="4498" y="67"/>
                    <a:pt x="4499" y="45"/>
                    <a:pt x="4499" y="45"/>
                  </a:cubicBezTo>
                  <a:cubicBezTo>
                    <a:pt x="4499" y="53"/>
                    <a:pt x="4493" y="75"/>
                    <a:pt x="4486" y="96"/>
                  </a:cubicBezTo>
                  <a:cubicBezTo>
                    <a:pt x="4485" y="93"/>
                    <a:pt x="4484" y="89"/>
                    <a:pt x="4482" y="85"/>
                  </a:cubicBezTo>
                  <a:cubicBezTo>
                    <a:pt x="4489" y="51"/>
                    <a:pt x="4497" y="17"/>
                    <a:pt x="4497" y="17"/>
                  </a:cubicBezTo>
                  <a:cubicBezTo>
                    <a:pt x="4492" y="24"/>
                    <a:pt x="4477" y="95"/>
                    <a:pt x="4470" y="130"/>
                  </a:cubicBezTo>
                  <a:cubicBezTo>
                    <a:pt x="4470" y="130"/>
                    <a:pt x="4470" y="130"/>
                    <a:pt x="4470" y="130"/>
                  </a:cubicBezTo>
                  <a:cubicBezTo>
                    <a:pt x="4474" y="100"/>
                    <a:pt x="4471" y="63"/>
                    <a:pt x="4470" y="52"/>
                  </a:cubicBezTo>
                  <a:cubicBezTo>
                    <a:pt x="4472" y="72"/>
                    <a:pt x="4466" y="109"/>
                    <a:pt x="4462" y="128"/>
                  </a:cubicBezTo>
                  <a:cubicBezTo>
                    <a:pt x="4462" y="126"/>
                    <a:pt x="4462" y="123"/>
                    <a:pt x="4461" y="120"/>
                  </a:cubicBezTo>
                  <a:cubicBezTo>
                    <a:pt x="4463" y="99"/>
                    <a:pt x="4465" y="71"/>
                    <a:pt x="4466" y="65"/>
                  </a:cubicBezTo>
                  <a:cubicBezTo>
                    <a:pt x="4465" y="71"/>
                    <a:pt x="4462" y="89"/>
                    <a:pt x="4458" y="105"/>
                  </a:cubicBezTo>
                  <a:cubicBezTo>
                    <a:pt x="4458" y="105"/>
                    <a:pt x="4458" y="105"/>
                    <a:pt x="4458" y="105"/>
                  </a:cubicBezTo>
                  <a:cubicBezTo>
                    <a:pt x="4458" y="105"/>
                    <a:pt x="4458" y="105"/>
                    <a:pt x="4458" y="105"/>
                  </a:cubicBezTo>
                  <a:cubicBezTo>
                    <a:pt x="4454" y="125"/>
                    <a:pt x="4451" y="143"/>
                    <a:pt x="4451" y="143"/>
                  </a:cubicBezTo>
                  <a:cubicBezTo>
                    <a:pt x="4461" y="38"/>
                    <a:pt x="4454" y="25"/>
                    <a:pt x="4454" y="25"/>
                  </a:cubicBezTo>
                  <a:cubicBezTo>
                    <a:pt x="4457" y="42"/>
                    <a:pt x="4454" y="72"/>
                    <a:pt x="4449" y="96"/>
                  </a:cubicBezTo>
                  <a:cubicBezTo>
                    <a:pt x="4448" y="89"/>
                    <a:pt x="4446" y="80"/>
                    <a:pt x="4443" y="73"/>
                  </a:cubicBezTo>
                  <a:cubicBezTo>
                    <a:pt x="4442" y="65"/>
                    <a:pt x="4442" y="60"/>
                    <a:pt x="4442" y="60"/>
                  </a:cubicBezTo>
                  <a:cubicBezTo>
                    <a:pt x="4442" y="63"/>
                    <a:pt x="4442" y="67"/>
                    <a:pt x="4441" y="71"/>
                  </a:cubicBezTo>
                  <a:cubicBezTo>
                    <a:pt x="4440" y="69"/>
                    <a:pt x="4439" y="67"/>
                    <a:pt x="4437" y="65"/>
                  </a:cubicBezTo>
                  <a:cubicBezTo>
                    <a:pt x="4439" y="67"/>
                    <a:pt x="4440" y="70"/>
                    <a:pt x="4441" y="73"/>
                  </a:cubicBezTo>
                  <a:cubicBezTo>
                    <a:pt x="4441" y="82"/>
                    <a:pt x="4440" y="92"/>
                    <a:pt x="4438" y="101"/>
                  </a:cubicBezTo>
                  <a:cubicBezTo>
                    <a:pt x="4438" y="95"/>
                    <a:pt x="4435" y="88"/>
                    <a:pt x="4430" y="83"/>
                  </a:cubicBezTo>
                  <a:cubicBezTo>
                    <a:pt x="4430" y="74"/>
                    <a:pt x="4431" y="68"/>
                    <a:pt x="4431" y="68"/>
                  </a:cubicBezTo>
                  <a:cubicBezTo>
                    <a:pt x="4430" y="72"/>
                    <a:pt x="4429" y="76"/>
                    <a:pt x="4428" y="81"/>
                  </a:cubicBezTo>
                  <a:cubicBezTo>
                    <a:pt x="4428" y="81"/>
                    <a:pt x="4427" y="81"/>
                    <a:pt x="4427" y="80"/>
                  </a:cubicBezTo>
                  <a:cubicBezTo>
                    <a:pt x="4427" y="81"/>
                    <a:pt x="4428" y="81"/>
                    <a:pt x="4428" y="82"/>
                  </a:cubicBezTo>
                  <a:cubicBezTo>
                    <a:pt x="4425" y="101"/>
                    <a:pt x="4424" y="130"/>
                    <a:pt x="4424" y="142"/>
                  </a:cubicBezTo>
                  <a:cubicBezTo>
                    <a:pt x="4424" y="143"/>
                    <a:pt x="4423" y="144"/>
                    <a:pt x="4423" y="144"/>
                  </a:cubicBezTo>
                  <a:cubicBezTo>
                    <a:pt x="4422" y="141"/>
                    <a:pt x="4422" y="136"/>
                    <a:pt x="4422" y="131"/>
                  </a:cubicBezTo>
                  <a:cubicBezTo>
                    <a:pt x="4423" y="121"/>
                    <a:pt x="4425" y="112"/>
                    <a:pt x="4426" y="103"/>
                  </a:cubicBezTo>
                  <a:cubicBezTo>
                    <a:pt x="4425" y="108"/>
                    <a:pt x="4424" y="112"/>
                    <a:pt x="4423" y="117"/>
                  </a:cubicBezTo>
                  <a:cubicBezTo>
                    <a:pt x="4424" y="85"/>
                    <a:pt x="4430" y="45"/>
                    <a:pt x="4430" y="45"/>
                  </a:cubicBezTo>
                  <a:cubicBezTo>
                    <a:pt x="4423" y="60"/>
                    <a:pt x="4418" y="95"/>
                    <a:pt x="4416" y="120"/>
                  </a:cubicBezTo>
                  <a:cubicBezTo>
                    <a:pt x="4416" y="123"/>
                    <a:pt x="4415" y="125"/>
                    <a:pt x="4414" y="127"/>
                  </a:cubicBezTo>
                  <a:cubicBezTo>
                    <a:pt x="4413" y="103"/>
                    <a:pt x="4413" y="70"/>
                    <a:pt x="4413" y="70"/>
                  </a:cubicBezTo>
                  <a:cubicBezTo>
                    <a:pt x="4413" y="72"/>
                    <a:pt x="4413" y="76"/>
                    <a:pt x="4412" y="81"/>
                  </a:cubicBezTo>
                  <a:cubicBezTo>
                    <a:pt x="4411" y="73"/>
                    <a:pt x="4409" y="66"/>
                    <a:pt x="4406" y="60"/>
                  </a:cubicBezTo>
                  <a:cubicBezTo>
                    <a:pt x="4407" y="52"/>
                    <a:pt x="4407" y="46"/>
                    <a:pt x="4407" y="46"/>
                  </a:cubicBezTo>
                  <a:cubicBezTo>
                    <a:pt x="4405" y="51"/>
                    <a:pt x="4403" y="64"/>
                    <a:pt x="4402" y="79"/>
                  </a:cubicBezTo>
                  <a:cubicBezTo>
                    <a:pt x="4401" y="77"/>
                    <a:pt x="4401" y="75"/>
                    <a:pt x="4400" y="74"/>
                  </a:cubicBezTo>
                  <a:cubicBezTo>
                    <a:pt x="4399" y="83"/>
                    <a:pt x="4399" y="92"/>
                    <a:pt x="4399" y="102"/>
                  </a:cubicBezTo>
                  <a:cubicBezTo>
                    <a:pt x="4399" y="108"/>
                    <a:pt x="4398" y="115"/>
                    <a:pt x="4397" y="121"/>
                  </a:cubicBezTo>
                  <a:cubicBezTo>
                    <a:pt x="4397" y="123"/>
                    <a:pt x="4396" y="125"/>
                    <a:pt x="4396" y="127"/>
                  </a:cubicBezTo>
                  <a:cubicBezTo>
                    <a:pt x="4396" y="35"/>
                    <a:pt x="4394" y="34"/>
                    <a:pt x="4394" y="34"/>
                  </a:cubicBezTo>
                  <a:cubicBezTo>
                    <a:pt x="4396" y="49"/>
                    <a:pt x="4392" y="77"/>
                    <a:pt x="4388" y="102"/>
                  </a:cubicBezTo>
                  <a:cubicBezTo>
                    <a:pt x="4387" y="94"/>
                    <a:pt x="4385" y="85"/>
                    <a:pt x="4381" y="76"/>
                  </a:cubicBezTo>
                  <a:cubicBezTo>
                    <a:pt x="4382" y="70"/>
                    <a:pt x="4382" y="66"/>
                    <a:pt x="4382" y="66"/>
                  </a:cubicBezTo>
                  <a:cubicBezTo>
                    <a:pt x="4382" y="68"/>
                    <a:pt x="4381" y="71"/>
                    <a:pt x="4380" y="74"/>
                  </a:cubicBezTo>
                  <a:cubicBezTo>
                    <a:pt x="4380" y="73"/>
                    <a:pt x="4379" y="72"/>
                    <a:pt x="4378" y="71"/>
                  </a:cubicBezTo>
                  <a:cubicBezTo>
                    <a:pt x="4379" y="73"/>
                    <a:pt x="4379" y="74"/>
                    <a:pt x="4380" y="76"/>
                  </a:cubicBezTo>
                  <a:cubicBezTo>
                    <a:pt x="4378" y="83"/>
                    <a:pt x="4376" y="93"/>
                    <a:pt x="4374" y="103"/>
                  </a:cubicBezTo>
                  <a:cubicBezTo>
                    <a:pt x="4374" y="98"/>
                    <a:pt x="4373" y="94"/>
                    <a:pt x="4372" y="89"/>
                  </a:cubicBezTo>
                  <a:cubicBezTo>
                    <a:pt x="4373" y="96"/>
                    <a:pt x="4371" y="104"/>
                    <a:pt x="4369" y="112"/>
                  </a:cubicBezTo>
                  <a:cubicBezTo>
                    <a:pt x="4369" y="92"/>
                    <a:pt x="4368" y="70"/>
                    <a:pt x="4367" y="62"/>
                  </a:cubicBezTo>
                  <a:cubicBezTo>
                    <a:pt x="4367" y="67"/>
                    <a:pt x="4367" y="74"/>
                    <a:pt x="4367" y="82"/>
                  </a:cubicBezTo>
                  <a:cubicBezTo>
                    <a:pt x="4365" y="87"/>
                    <a:pt x="4362" y="94"/>
                    <a:pt x="4360" y="101"/>
                  </a:cubicBezTo>
                  <a:cubicBezTo>
                    <a:pt x="4360" y="91"/>
                    <a:pt x="4360" y="82"/>
                    <a:pt x="4360" y="75"/>
                  </a:cubicBezTo>
                  <a:cubicBezTo>
                    <a:pt x="4359" y="86"/>
                    <a:pt x="4357" y="102"/>
                    <a:pt x="4355" y="116"/>
                  </a:cubicBezTo>
                  <a:cubicBezTo>
                    <a:pt x="4353" y="123"/>
                    <a:pt x="4351" y="130"/>
                    <a:pt x="4349" y="136"/>
                  </a:cubicBezTo>
                  <a:cubicBezTo>
                    <a:pt x="4349" y="118"/>
                    <a:pt x="4352" y="89"/>
                    <a:pt x="4352" y="89"/>
                  </a:cubicBezTo>
                  <a:cubicBezTo>
                    <a:pt x="4351" y="93"/>
                    <a:pt x="4349" y="99"/>
                    <a:pt x="4347" y="106"/>
                  </a:cubicBezTo>
                  <a:cubicBezTo>
                    <a:pt x="4347" y="104"/>
                    <a:pt x="4347" y="101"/>
                    <a:pt x="4346" y="99"/>
                  </a:cubicBezTo>
                  <a:cubicBezTo>
                    <a:pt x="4346" y="96"/>
                    <a:pt x="4346" y="96"/>
                    <a:pt x="4346" y="96"/>
                  </a:cubicBezTo>
                  <a:cubicBezTo>
                    <a:pt x="4345" y="95"/>
                    <a:pt x="4345" y="95"/>
                    <a:pt x="4345" y="95"/>
                  </a:cubicBezTo>
                  <a:cubicBezTo>
                    <a:pt x="4345" y="104"/>
                    <a:pt x="4343" y="113"/>
                    <a:pt x="4341" y="122"/>
                  </a:cubicBezTo>
                  <a:cubicBezTo>
                    <a:pt x="4339" y="127"/>
                    <a:pt x="4338" y="131"/>
                    <a:pt x="4336" y="134"/>
                  </a:cubicBezTo>
                  <a:cubicBezTo>
                    <a:pt x="4336" y="130"/>
                    <a:pt x="4336" y="126"/>
                    <a:pt x="4336" y="122"/>
                  </a:cubicBezTo>
                  <a:cubicBezTo>
                    <a:pt x="4340" y="102"/>
                    <a:pt x="4347" y="76"/>
                    <a:pt x="4347" y="76"/>
                  </a:cubicBezTo>
                  <a:cubicBezTo>
                    <a:pt x="4342" y="82"/>
                    <a:pt x="4337" y="94"/>
                    <a:pt x="4333" y="105"/>
                  </a:cubicBezTo>
                  <a:cubicBezTo>
                    <a:pt x="4332" y="102"/>
                    <a:pt x="4331" y="98"/>
                    <a:pt x="4330" y="95"/>
                  </a:cubicBezTo>
                  <a:cubicBezTo>
                    <a:pt x="4331" y="74"/>
                    <a:pt x="4327" y="62"/>
                    <a:pt x="4327" y="62"/>
                  </a:cubicBezTo>
                  <a:cubicBezTo>
                    <a:pt x="4329" y="69"/>
                    <a:pt x="4329" y="78"/>
                    <a:pt x="4328" y="88"/>
                  </a:cubicBezTo>
                  <a:cubicBezTo>
                    <a:pt x="4325" y="83"/>
                    <a:pt x="4322" y="78"/>
                    <a:pt x="4318" y="73"/>
                  </a:cubicBezTo>
                  <a:cubicBezTo>
                    <a:pt x="4322" y="80"/>
                    <a:pt x="4325" y="92"/>
                    <a:pt x="4326" y="102"/>
                  </a:cubicBezTo>
                  <a:cubicBezTo>
                    <a:pt x="4325" y="108"/>
                    <a:pt x="4324" y="115"/>
                    <a:pt x="4323" y="120"/>
                  </a:cubicBezTo>
                  <a:cubicBezTo>
                    <a:pt x="4322" y="113"/>
                    <a:pt x="4321" y="106"/>
                    <a:pt x="4319" y="100"/>
                  </a:cubicBezTo>
                  <a:cubicBezTo>
                    <a:pt x="4320" y="89"/>
                    <a:pt x="4320" y="82"/>
                    <a:pt x="4320" y="82"/>
                  </a:cubicBezTo>
                  <a:cubicBezTo>
                    <a:pt x="4319" y="98"/>
                    <a:pt x="4319" y="98"/>
                    <a:pt x="4319" y="98"/>
                  </a:cubicBezTo>
                  <a:cubicBezTo>
                    <a:pt x="4318" y="94"/>
                    <a:pt x="4317" y="91"/>
                    <a:pt x="4315" y="88"/>
                  </a:cubicBezTo>
                  <a:cubicBezTo>
                    <a:pt x="4315" y="73"/>
                    <a:pt x="4314" y="60"/>
                    <a:pt x="4314" y="60"/>
                  </a:cubicBezTo>
                  <a:cubicBezTo>
                    <a:pt x="4314" y="72"/>
                    <a:pt x="4311" y="90"/>
                    <a:pt x="4311" y="90"/>
                  </a:cubicBezTo>
                  <a:cubicBezTo>
                    <a:pt x="4309" y="84"/>
                    <a:pt x="4309" y="64"/>
                    <a:pt x="4309" y="64"/>
                  </a:cubicBezTo>
                  <a:cubicBezTo>
                    <a:pt x="4309" y="68"/>
                    <a:pt x="4308" y="83"/>
                    <a:pt x="4306" y="98"/>
                  </a:cubicBezTo>
                  <a:cubicBezTo>
                    <a:pt x="4306" y="96"/>
                    <a:pt x="4305" y="95"/>
                    <a:pt x="4305" y="93"/>
                  </a:cubicBezTo>
                  <a:cubicBezTo>
                    <a:pt x="4304" y="88"/>
                    <a:pt x="4302" y="82"/>
                    <a:pt x="4300" y="76"/>
                  </a:cubicBezTo>
                  <a:cubicBezTo>
                    <a:pt x="4300" y="57"/>
                    <a:pt x="4300" y="42"/>
                    <a:pt x="4300" y="42"/>
                  </a:cubicBezTo>
                  <a:cubicBezTo>
                    <a:pt x="4300" y="49"/>
                    <a:pt x="4300" y="59"/>
                    <a:pt x="4299" y="70"/>
                  </a:cubicBezTo>
                  <a:cubicBezTo>
                    <a:pt x="4296" y="64"/>
                    <a:pt x="4294" y="57"/>
                    <a:pt x="4291" y="51"/>
                  </a:cubicBezTo>
                  <a:cubicBezTo>
                    <a:pt x="4290" y="52"/>
                    <a:pt x="4290" y="54"/>
                    <a:pt x="4290" y="55"/>
                  </a:cubicBezTo>
                  <a:cubicBezTo>
                    <a:pt x="4293" y="65"/>
                    <a:pt x="4296" y="74"/>
                    <a:pt x="4297" y="82"/>
                  </a:cubicBezTo>
                  <a:cubicBezTo>
                    <a:pt x="4297" y="88"/>
                    <a:pt x="4296" y="94"/>
                    <a:pt x="4295" y="100"/>
                  </a:cubicBezTo>
                  <a:cubicBezTo>
                    <a:pt x="4294" y="96"/>
                    <a:pt x="4293" y="92"/>
                    <a:pt x="4292" y="88"/>
                  </a:cubicBezTo>
                  <a:cubicBezTo>
                    <a:pt x="4293" y="78"/>
                    <a:pt x="4294" y="70"/>
                    <a:pt x="4294" y="70"/>
                  </a:cubicBezTo>
                  <a:cubicBezTo>
                    <a:pt x="4293" y="72"/>
                    <a:pt x="4292" y="78"/>
                    <a:pt x="4291" y="85"/>
                  </a:cubicBezTo>
                  <a:cubicBezTo>
                    <a:pt x="4289" y="82"/>
                    <a:pt x="4287" y="79"/>
                    <a:pt x="4285" y="76"/>
                  </a:cubicBezTo>
                  <a:cubicBezTo>
                    <a:pt x="4284" y="71"/>
                    <a:pt x="4284" y="66"/>
                    <a:pt x="4284" y="61"/>
                  </a:cubicBezTo>
                  <a:cubicBezTo>
                    <a:pt x="4283" y="73"/>
                    <a:pt x="4281" y="87"/>
                    <a:pt x="4279" y="101"/>
                  </a:cubicBezTo>
                  <a:cubicBezTo>
                    <a:pt x="4277" y="95"/>
                    <a:pt x="4275" y="90"/>
                    <a:pt x="4273" y="86"/>
                  </a:cubicBezTo>
                  <a:cubicBezTo>
                    <a:pt x="4274" y="73"/>
                    <a:pt x="4274" y="64"/>
                    <a:pt x="4274" y="64"/>
                  </a:cubicBezTo>
                  <a:cubicBezTo>
                    <a:pt x="4274" y="71"/>
                    <a:pt x="4272" y="82"/>
                    <a:pt x="4270" y="95"/>
                  </a:cubicBezTo>
                  <a:cubicBezTo>
                    <a:pt x="4268" y="87"/>
                    <a:pt x="4266" y="79"/>
                    <a:pt x="4262" y="71"/>
                  </a:cubicBezTo>
                  <a:cubicBezTo>
                    <a:pt x="4264" y="49"/>
                    <a:pt x="4265" y="30"/>
                    <a:pt x="4265" y="30"/>
                  </a:cubicBezTo>
                  <a:cubicBezTo>
                    <a:pt x="4263" y="35"/>
                    <a:pt x="4261" y="49"/>
                    <a:pt x="4259" y="65"/>
                  </a:cubicBezTo>
                  <a:cubicBezTo>
                    <a:pt x="4258" y="62"/>
                    <a:pt x="4256" y="59"/>
                    <a:pt x="4254" y="56"/>
                  </a:cubicBezTo>
                  <a:cubicBezTo>
                    <a:pt x="4254" y="63"/>
                    <a:pt x="4256" y="70"/>
                    <a:pt x="4258" y="78"/>
                  </a:cubicBezTo>
                  <a:cubicBezTo>
                    <a:pt x="4257" y="87"/>
                    <a:pt x="4256" y="97"/>
                    <a:pt x="4255" y="106"/>
                  </a:cubicBezTo>
                  <a:cubicBezTo>
                    <a:pt x="4255" y="105"/>
                    <a:pt x="4255" y="104"/>
                    <a:pt x="4254" y="103"/>
                  </a:cubicBezTo>
                  <a:cubicBezTo>
                    <a:pt x="4255" y="104"/>
                    <a:pt x="4255" y="106"/>
                    <a:pt x="4255" y="109"/>
                  </a:cubicBezTo>
                  <a:cubicBezTo>
                    <a:pt x="4254" y="120"/>
                    <a:pt x="4253" y="131"/>
                    <a:pt x="4253" y="138"/>
                  </a:cubicBezTo>
                  <a:cubicBezTo>
                    <a:pt x="4253" y="137"/>
                    <a:pt x="4252" y="135"/>
                    <a:pt x="4252" y="134"/>
                  </a:cubicBezTo>
                  <a:cubicBezTo>
                    <a:pt x="4251" y="99"/>
                    <a:pt x="4245" y="41"/>
                    <a:pt x="4245" y="41"/>
                  </a:cubicBezTo>
                  <a:cubicBezTo>
                    <a:pt x="4247" y="58"/>
                    <a:pt x="4246" y="86"/>
                    <a:pt x="4244" y="108"/>
                  </a:cubicBezTo>
                  <a:cubicBezTo>
                    <a:pt x="4242" y="105"/>
                    <a:pt x="4241" y="102"/>
                    <a:pt x="4239" y="99"/>
                  </a:cubicBezTo>
                  <a:cubicBezTo>
                    <a:pt x="4239" y="86"/>
                    <a:pt x="4239" y="73"/>
                    <a:pt x="4239" y="67"/>
                  </a:cubicBezTo>
                  <a:cubicBezTo>
                    <a:pt x="4239" y="75"/>
                    <a:pt x="4238" y="85"/>
                    <a:pt x="4237" y="94"/>
                  </a:cubicBezTo>
                  <a:cubicBezTo>
                    <a:pt x="4236" y="92"/>
                    <a:pt x="4235" y="91"/>
                    <a:pt x="4234" y="89"/>
                  </a:cubicBezTo>
                  <a:cubicBezTo>
                    <a:pt x="4235" y="91"/>
                    <a:pt x="4236" y="94"/>
                    <a:pt x="4236" y="97"/>
                  </a:cubicBezTo>
                  <a:cubicBezTo>
                    <a:pt x="4235" y="103"/>
                    <a:pt x="4234" y="110"/>
                    <a:pt x="4232" y="116"/>
                  </a:cubicBezTo>
                  <a:cubicBezTo>
                    <a:pt x="4231" y="110"/>
                    <a:pt x="4230" y="105"/>
                    <a:pt x="4228" y="101"/>
                  </a:cubicBezTo>
                  <a:cubicBezTo>
                    <a:pt x="4229" y="91"/>
                    <a:pt x="4230" y="83"/>
                    <a:pt x="4230" y="83"/>
                  </a:cubicBezTo>
                  <a:cubicBezTo>
                    <a:pt x="4230" y="86"/>
                    <a:pt x="4229" y="92"/>
                    <a:pt x="4227" y="98"/>
                  </a:cubicBezTo>
                  <a:cubicBezTo>
                    <a:pt x="4226" y="94"/>
                    <a:pt x="4225" y="91"/>
                    <a:pt x="4224" y="89"/>
                  </a:cubicBezTo>
                  <a:cubicBezTo>
                    <a:pt x="4225" y="74"/>
                    <a:pt x="4226" y="62"/>
                    <a:pt x="4226" y="62"/>
                  </a:cubicBezTo>
                  <a:cubicBezTo>
                    <a:pt x="4225" y="65"/>
                    <a:pt x="4224" y="75"/>
                    <a:pt x="4222" y="87"/>
                  </a:cubicBezTo>
                  <a:cubicBezTo>
                    <a:pt x="4220" y="83"/>
                    <a:pt x="4218" y="81"/>
                    <a:pt x="4215" y="78"/>
                  </a:cubicBezTo>
                  <a:cubicBezTo>
                    <a:pt x="4218" y="81"/>
                    <a:pt x="4220" y="84"/>
                    <a:pt x="4222" y="89"/>
                  </a:cubicBezTo>
                  <a:cubicBezTo>
                    <a:pt x="4221" y="96"/>
                    <a:pt x="4220" y="105"/>
                    <a:pt x="4219" y="113"/>
                  </a:cubicBezTo>
                  <a:cubicBezTo>
                    <a:pt x="4218" y="108"/>
                    <a:pt x="4217" y="104"/>
                    <a:pt x="4215" y="100"/>
                  </a:cubicBezTo>
                  <a:cubicBezTo>
                    <a:pt x="4214" y="86"/>
                    <a:pt x="4212" y="74"/>
                    <a:pt x="4211" y="68"/>
                  </a:cubicBezTo>
                  <a:cubicBezTo>
                    <a:pt x="4211" y="71"/>
                    <a:pt x="4212" y="76"/>
                    <a:pt x="4211" y="86"/>
                  </a:cubicBezTo>
                  <a:cubicBezTo>
                    <a:pt x="4211" y="87"/>
                    <a:pt x="4211" y="88"/>
                    <a:pt x="4211" y="90"/>
                  </a:cubicBezTo>
                  <a:cubicBezTo>
                    <a:pt x="4210" y="87"/>
                    <a:pt x="4208" y="84"/>
                    <a:pt x="4206" y="81"/>
                  </a:cubicBezTo>
                  <a:cubicBezTo>
                    <a:pt x="4209" y="85"/>
                    <a:pt x="4210" y="91"/>
                    <a:pt x="4210" y="96"/>
                  </a:cubicBezTo>
                  <a:cubicBezTo>
                    <a:pt x="4209" y="105"/>
                    <a:pt x="4207" y="115"/>
                    <a:pt x="4205" y="124"/>
                  </a:cubicBezTo>
                  <a:cubicBezTo>
                    <a:pt x="4205" y="113"/>
                    <a:pt x="4204" y="102"/>
                    <a:pt x="4202" y="91"/>
                  </a:cubicBezTo>
                  <a:cubicBezTo>
                    <a:pt x="4202" y="77"/>
                    <a:pt x="4202" y="77"/>
                    <a:pt x="4202" y="77"/>
                  </a:cubicBezTo>
                  <a:cubicBezTo>
                    <a:pt x="4205" y="35"/>
                    <a:pt x="4198" y="19"/>
                    <a:pt x="4198" y="19"/>
                  </a:cubicBezTo>
                  <a:cubicBezTo>
                    <a:pt x="4198" y="19"/>
                    <a:pt x="4201" y="31"/>
                    <a:pt x="4200" y="54"/>
                  </a:cubicBezTo>
                  <a:cubicBezTo>
                    <a:pt x="4199" y="59"/>
                    <a:pt x="4199" y="68"/>
                    <a:pt x="4197" y="78"/>
                  </a:cubicBezTo>
                  <a:cubicBezTo>
                    <a:pt x="4195" y="72"/>
                    <a:pt x="4192" y="66"/>
                    <a:pt x="4188" y="60"/>
                  </a:cubicBezTo>
                  <a:cubicBezTo>
                    <a:pt x="4188" y="61"/>
                    <a:pt x="4188" y="61"/>
                    <a:pt x="4188" y="61"/>
                  </a:cubicBezTo>
                  <a:cubicBezTo>
                    <a:pt x="4188" y="62"/>
                    <a:pt x="4188" y="63"/>
                    <a:pt x="4188" y="64"/>
                  </a:cubicBezTo>
                  <a:cubicBezTo>
                    <a:pt x="4186" y="44"/>
                    <a:pt x="4179" y="40"/>
                    <a:pt x="4179" y="40"/>
                  </a:cubicBezTo>
                  <a:cubicBezTo>
                    <a:pt x="4179" y="40"/>
                    <a:pt x="4185" y="44"/>
                    <a:pt x="4185" y="70"/>
                  </a:cubicBezTo>
                  <a:cubicBezTo>
                    <a:pt x="4185" y="76"/>
                    <a:pt x="4184" y="85"/>
                    <a:pt x="4182" y="94"/>
                  </a:cubicBezTo>
                  <a:cubicBezTo>
                    <a:pt x="4180" y="90"/>
                    <a:pt x="4177" y="86"/>
                    <a:pt x="4174" y="83"/>
                  </a:cubicBezTo>
                  <a:cubicBezTo>
                    <a:pt x="4177" y="87"/>
                    <a:pt x="4180" y="92"/>
                    <a:pt x="4182" y="97"/>
                  </a:cubicBezTo>
                  <a:cubicBezTo>
                    <a:pt x="4181" y="100"/>
                    <a:pt x="4181" y="103"/>
                    <a:pt x="4180" y="106"/>
                  </a:cubicBezTo>
                  <a:cubicBezTo>
                    <a:pt x="4179" y="104"/>
                    <a:pt x="4179" y="102"/>
                    <a:pt x="4178" y="100"/>
                  </a:cubicBezTo>
                  <a:cubicBezTo>
                    <a:pt x="4179" y="102"/>
                    <a:pt x="4179" y="105"/>
                    <a:pt x="4180" y="108"/>
                  </a:cubicBezTo>
                  <a:cubicBezTo>
                    <a:pt x="4179" y="111"/>
                    <a:pt x="4178" y="114"/>
                    <a:pt x="4177" y="117"/>
                  </a:cubicBezTo>
                  <a:cubicBezTo>
                    <a:pt x="4176" y="113"/>
                    <a:pt x="4174" y="108"/>
                    <a:pt x="4172" y="104"/>
                  </a:cubicBezTo>
                  <a:cubicBezTo>
                    <a:pt x="4173" y="87"/>
                    <a:pt x="4174" y="71"/>
                    <a:pt x="4174" y="71"/>
                  </a:cubicBezTo>
                  <a:cubicBezTo>
                    <a:pt x="4173" y="73"/>
                    <a:pt x="4171" y="84"/>
                    <a:pt x="4169" y="97"/>
                  </a:cubicBezTo>
                  <a:cubicBezTo>
                    <a:pt x="4168" y="95"/>
                    <a:pt x="4167" y="93"/>
                    <a:pt x="4166" y="92"/>
                  </a:cubicBezTo>
                  <a:cubicBezTo>
                    <a:pt x="4167" y="81"/>
                    <a:pt x="4168" y="72"/>
                    <a:pt x="4169" y="66"/>
                  </a:cubicBezTo>
                  <a:cubicBezTo>
                    <a:pt x="4168" y="73"/>
                    <a:pt x="4167" y="81"/>
                    <a:pt x="4165" y="90"/>
                  </a:cubicBezTo>
                  <a:cubicBezTo>
                    <a:pt x="4164" y="88"/>
                    <a:pt x="4162" y="86"/>
                    <a:pt x="4160" y="83"/>
                  </a:cubicBezTo>
                  <a:cubicBezTo>
                    <a:pt x="4164" y="26"/>
                    <a:pt x="4162" y="12"/>
                    <a:pt x="4162" y="12"/>
                  </a:cubicBezTo>
                  <a:cubicBezTo>
                    <a:pt x="4162" y="12"/>
                    <a:pt x="4162" y="18"/>
                    <a:pt x="4159" y="56"/>
                  </a:cubicBezTo>
                  <a:cubicBezTo>
                    <a:pt x="4158" y="64"/>
                    <a:pt x="4157" y="71"/>
                    <a:pt x="4156" y="78"/>
                  </a:cubicBezTo>
                  <a:cubicBezTo>
                    <a:pt x="4154" y="76"/>
                    <a:pt x="4151" y="73"/>
                    <a:pt x="4149" y="71"/>
                  </a:cubicBezTo>
                  <a:cubicBezTo>
                    <a:pt x="4150" y="48"/>
                    <a:pt x="4151" y="31"/>
                    <a:pt x="4151" y="31"/>
                  </a:cubicBezTo>
                  <a:cubicBezTo>
                    <a:pt x="4149" y="37"/>
                    <a:pt x="4147" y="52"/>
                    <a:pt x="4146" y="68"/>
                  </a:cubicBezTo>
                  <a:cubicBezTo>
                    <a:pt x="4144" y="66"/>
                    <a:pt x="4142" y="65"/>
                    <a:pt x="4140" y="63"/>
                  </a:cubicBezTo>
                  <a:cubicBezTo>
                    <a:pt x="4142" y="65"/>
                    <a:pt x="4144" y="67"/>
                    <a:pt x="4146" y="69"/>
                  </a:cubicBezTo>
                  <a:cubicBezTo>
                    <a:pt x="4145" y="82"/>
                    <a:pt x="4145" y="96"/>
                    <a:pt x="4144" y="109"/>
                  </a:cubicBezTo>
                  <a:cubicBezTo>
                    <a:pt x="4143" y="104"/>
                    <a:pt x="4141" y="99"/>
                    <a:pt x="4140" y="96"/>
                  </a:cubicBezTo>
                  <a:cubicBezTo>
                    <a:pt x="4141" y="104"/>
                    <a:pt x="4142" y="112"/>
                    <a:pt x="4144" y="120"/>
                  </a:cubicBezTo>
                  <a:cubicBezTo>
                    <a:pt x="4144" y="123"/>
                    <a:pt x="4144" y="126"/>
                    <a:pt x="4144" y="128"/>
                  </a:cubicBezTo>
                  <a:cubicBezTo>
                    <a:pt x="4143" y="125"/>
                    <a:pt x="4141" y="122"/>
                    <a:pt x="4140" y="118"/>
                  </a:cubicBezTo>
                  <a:cubicBezTo>
                    <a:pt x="4135" y="80"/>
                    <a:pt x="4128" y="28"/>
                    <a:pt x="4128" y="28"/>
                  </a:cubicBezTo>
                  <a:cubicBezTo>
                    <a:pt x="4128" y="39"/>
                    <a:pt x="4126" y="72"/>
                    <a:pt x="4124" y="100"/>
                  </a:cubicBezTo>
                  <a:cubicBezTo>
                    <a:pt x="4124" y="98"/>
                    <a:pt x="4123" y="97"/>
                    <a:pt x="4122" y="96"/>
                  </a:cubicBezTo>
                  <a:cubicBezTo>
                    <a:pt x="4123" y="97"/>
                    <a:pt x="4124" y="99"/>
                    <a:pt x="4124" y="100"/>
                  </a:cubicBezTo>
                  <a:cubicBezTo>
                    <a:pt x="4124" y="110"/>
                    <a:pt x="4123" y="120"/>
                    <a:pt x="4122" y="128"/>
                  </a:cubicBezTo>
                  <a:cubicBezTo>
                    <a:pt x="4122" y="128"/>
                    <a:pt x="4122" y="127"/>
                    <a:pt x="4122" y="127"/>
                  </a:cubicBezTo>
                  <a:cubicBezTo>
                    <a:pt x="4122" y="109"/>
                    <a:pt x="4120" y="87"/>
                    <a:pt x="4119" y="71"/>
                  </a:cubicBezTo>
                  <a:cubicBezTo>
                    <a:pt x="4120" y="68"/>
                    <a:pt x="4121" y="66"/>
                    <a:pt x="4122" y="64"/>
                  </a:cubicBezTo>
                  <a:cubicBezTo>
                    <a:pt x="4121" y="65"/>
                    <a:pt x="4120" y="67"/>
                    <a:pt x="4118" y="69"/>
                  </a:cubicBezTo>
                  <a:cubicBezTo>
                    <a:pt x="4118" y="61"/>
                    <a:pt x="4117" y="55"/>
                    <a:pt x="4117" y="53"/>
                  </a:cubicBezTo>
                  <a:cubicBezTo>
                    <a:pt x="4117" y="52"/>
                    <a:pt x="4118" y="52"/>
                    <a:pt x="4118" y="51"/>
                  </a:cubicBezTo>
                  <a:cubicBezTo>
                    <a:pt x="4118" y="51"/>
                    <a:pt x="4117" y="52"/>
                    <a:pt x="4117" y="52"/>
                  </a:cubicBezTo>
                  <a:cubicBezTo>
                    <a:pt x="4117" y="52"/>
                    <a:pt x="4117" y="52"/>
                    <a:pt x="4117" y="52"/>
                  </a:cubicBezTo>
                  <a:cubicBezTo>
                    <a:pt x="4117" y="52"/>
                    <a:pt x="4117" y="52"/>
                    <a:pt x="4117" y="52"/>
                  </a:cubicBezTo>
                  <a:cubicBezTo>
                    <a:pt x="4115" y="54"/>
                    <a:pt x="4113" y="56"/>
                    <a:pt x="4111" y="57"/>
                  </a:cubicBezTo>
                  <a:cubicBezTo>
                    <a:pt x="4112" y="54"/>
                    <a:pt x="4112" y="52"/>
                    <a:pt x="4112" y="50"/>
                  </a:cubicBezTo>
                  <a:cubicBezTo>
                    <a:pt x="4116" y="46"/>
                    <a:pt x="4119" y="42"/>
                    <a:pt x="4123" y="38"/>
                  </a:cubicBezTo>
                  <a:cubicBezTo>
                    <a:pt x="4119" y="41"/>
                    <a:pt x="4116" y="44"/>
                    <a:pt x="4113" y="47"/>
                  </a:cubicBezTo>
                  <a:cubicBezTo>
                    <a:pt x="4113" y="43"/>
                    <a:pt x="4114" y="40"/>
                    <a:pt x="4114" y="40"/>
                  </a:cubicBezTo>
                  <a:cubicBezTo>
                    <a:pt x="4113" y="43"/>
                    <a:pt x="4111" y="46"/>
                    <a:pt x="4110" y="50"/>
                  </a:cubicBezTo>
                  <a:cubicBezTo>
                    <a:pt x="4103" y="58"/>
                    <a:pt x="4098" y="66"/>
                    <a:pt x="4094" y="75"/>
                  </a:cubicBezTo>
                  <a:cubicBezTo>
                    <a:pt x="4093" y="70"/>
                    <a:pt x="4093" y="66"/>
                    <a:pt x="4093" y="63"/>
                  </a:cubicBezTo>
                  <a:cubicBezTo>
                    <a:pt x="4096" y="57"/>
                    <a:pt x="4099" y="50"/>
                    <a:pt x="4103" y="42"/>
                  </a:cubicBezTo>
                  <a:cubicBezTo>
                    <a:pt x="4094" y="52"/>
                    <a:pt x="4088" y="61"/>
                    <a:pt x="4084" y="71"/>
                  </a:cubicBezTo>
                  <a:cubicBezTo>
                    <a:pt x="4083" y="70"/>
                    <a:pt x="4082" y="70"/>
                    <a:pt x="4082" y="69"/>
                  </a:cubicBezTo>
                  <a:cubicBezTo>
                    <a:pt x="4082" y="68"/>
                    <a:pt x="4082" y="67"/>
                    <a:pt x="4081" y="65"/>
                  </a:cubicBezTo>
                  <a:cubicBezTo>
                    <a:pt x="4088" y="53"/>
                    <a:pt x="4096" y="41"/>
                    <a:pt x="4107" y="25"/>
                  </a:cubicBezTo>
                  <a:cubicBezTo>
                    <a:pt x="4096" y="40"/>
                    <a:pt x="4088" y="51"/>
                    <a:pt x="4081" y="64"/>
                  </a:cubicBezTo>
                  <a:cubicBezTo>
                    <a:pt x="4079" y="45"/>
                    <a:pt x="4077" y="30"/>
                    <a:pt x="4077" y="30"/>
                  </a:cubicBezTo>
                  <a:cubicBezTo>
                    <a:pt x="4078" y="35"/>
                    <a:pt x="4078" y="49"/>
                    <a:pt x="4078" y="65"/>
                  </a:cubicBezTo>
                  <a:cubicBezTo>
                    <a:pt x="4078" y="65"/>
                    <a:pt x="4077" y="65"/>
                    <a:pt x="4077" y="65"/>
                  </a:cubicBezTo>
                  <a:cubicBezTo>
                    <a:pt x="4077" y="65"/>
                    <a:pt x="4078" y="65"/>
                    <a:pt x="4078" y="65"/>
                  </a:cubicBezTo>
                  <a:cubicBezTo>
                    <a:pt x="4078" y="67"/>
                    <a:pt x="4078" y="69"/>
                    <a:pt x="4077" y="71"/>
                  </a:cubicBezTo>
                  <a:cubicBezTo>
                    <a:pt x="4076" y="74"/>
                    <a:pt x="4075" y="78"/>
                    <a:pt x="4074" y="81"/>
                  </a:cubicBezTo>
                  <a:cubicBezTo>
                    <a:pt x="4075" y="78"/>
                    <a:pt x="4076" y="76"/>
                    <a:pt x="4077" y="73"/>
                  </a:cubicBezTo>
                  <a:cubicBezTo>
                    <a:pt x="4077" y="79"/>
                    <a:pt x="4077" y="85"/>
                    <a:pt x="4077" y="91"/>
                  </a:cubicBezTo>
                  <a:cubicBezTo>
                    <a:pt x="4076" y="93"/>
                    <a:pt x="4076" y="95"/>
                    <a:pt x="4076" y="97"/>
                  </a:cubicBezTo>
                  <a:cubicBezTo>
                    <a:pt x="4075" y="96"/>
                    <a:pt x="4074" y="95"/>
                    <a:pt x="4074" y="94"/>
                  </a:cubicBezTo>
                  <a:cubicBezTo>
                    <a:pt x="4073" y="91"/>
                    <a:pt x="4073" y="88"/>
                    <a:pt x="4073" y="85"/>
                  </a:cubicBezTo>
                  <a:cubicBezTo>
                    <a:pt x="4073" y="83"/>
                    <a:pt x="4074" y="82"/>
                    <a:pt x="4074" y="81"/>
                  </a:cubicBezTo>
                  <a:cubicBezTo>
                    <a:pt x="4074" y="82"/>
                    <a:pt x="4073" y="83"/>
                    <a:pt x="4073" y="84"/>
                  </a:cubicBezTo>
                  <a:cubicBezTo>
                    <a:pt x="4072" y="72"/>
                    <a:pt x="4071" y="62"/>
                    <a:pt x="4071" y="55"/>
                  </a:cubicBezTo>
                  <a:cubicBezTo>
                    <a:pt x="4072" y="54"/>
                    <a:pt x="4073" y="53"/>
                    <a:pt x="4075" y="52"/>
                  </a:cubicBezTo>
                  <a:cubicBezTo>
                    <a:pt x="4073" y="53"/>
                    <a:pt x="4072" y="54"/>
                    <a:pt x="4071" y="54"/>
                  </a:cubicBezTo>
                  <a:cubicBezTo>
                    <a:pt x="4071" y="49"/>
                    <a:pt x="4070" y="46"/>
                    <a:pt x="4070" y="46"/>
                  </a:cubicBezTo>
                  <a:cubicBezTo>
                    <a:pt x="4070" y="48"/>
                    <a:pt x="4070" y="51"/>
                    <a:pt x="4070" y="55"/>
                  </a:cubicBezTo>
                  <a:cubicBezTo>
                    <a:pt x="4067" y="57"/>
                    <a:pt x="4064" y="59"/>
                    <a:pt x="4061" y="62"/>
                  </a:cubicBezTo>
                  <a:cubicBezTo>
                    <a:pt x="4061" y="58"/>
                    <a:pt x="4061" y="54"/>
                    <a:pt x="4061" y="50"/>
                  </a:cubicBezTo>
                  <a:cubicBezTo>
                    <a:pt x="4065" y="45"/>
                    <a:pt x="4070" y="40"/>
                    <a:pt x="4075" y="34"/>
                  </a:cubicBezTo>
                  <a:cubicBezTo>
                    <a:pt x="4070" y="39"/>
                    <a:pt x="4065" y="44"/>
                    <a:pt x="4061" y="48"/>
                  </a:cubicBezTo>
                  <a:cubicBezTo>
                    <a:pt x="4062" y="21"/>
                    <a:pt x="4064" y="0"/>
                    <a:pt x="4064" y="0"/>
                  </a:cubicBezTo>
                  <a:cubicBezTo>
                    <a:pt x="4060" y="10"/>
                    <a:pt x="4058" y="35"/>
                    <a:pt x="4057" y="53"/>
                  </a:cubicBezTo>
                  <a:cubicBezTo>
                    <a:pt x="4056" y="54"/>
                    <a:pt x="4055" y="55"/>
                    <a:pt x="4055" y="56"/>
                  </a:cubicBezTo>
                  <a:cubicBezTo>
                    <a:pt x="4053" y="44"/>
                    <a:pt x="4050" y="33"/>
                    <a:pt x="4050" y="33"/>
                  </a:cubicBezTo>
                  <a:cubicBezTo>
                    <a:pt x="4051" y="39"/>
                    <a:pt x="4051" y="49"/>
                    <a:pt x="4050" y="62"/>
                  </a:cubicBezTo>
                  <a:cubicBezTo>
                    <a:pt x="4048" y="63"/>
                    <a:pt x="4047" y="65"/>
                    <a:pt x="4046" y="67"/>
                  </a:cubicBezTo>
                  <a:cubicBezTo>
                    <a:pt x="4045" y="65"/>
                    <a:pt x="4044" y="63"/>
                    <a:pt x="4043" y="62"/>
                  </a:cubicBezTo>
                  <a:cubicBezTo>
                    <a:pt x="4043" y="63"/>
                    <a:pt x="4044" y="65"/>
                    <a:pt x="4045" y="68"/>
                  </a:cubicBezTo>
                  <a:cubicBezTo>
                    <a:pt x="4042" y="72"/>
                    <a:pt x="4040" y="75"/>
                    <a:pt x="4039" y="78"/>
                  </a:cubicBezTo>
                  <a:cubicBezTo>
                    <a:pt x="4038" y="61"/>
                    <a:pt x="4038" y="48"/>
                    <a:pt x="4038" y="48"/>
                  </a:cubicBezTo>
                  <a:cubicBezTo>
                    <a:pt x="4037" y="52"/>
                    <a:pt x="4036" y="65"/>
                    <a:pt x="4034" y="80"/>
                  </a:cubicBezTo>
                  <a:cubicBezTo>
                    <a:pt x="4033" y="82"/>
                    <a:pt x="4033" y="85"/>
                    <a:pt x="4032" y="87"/>
                  </a:cubicBezTo>
                  <a:cubicBezTo>
                    <a:pt x="4031" y="86"/>
                    <a:pt x="4031" y="86"/>
                    <a:pt x="4030" y="85"/>
                  </a:cubicBezTo>
                  <a:cubicBezTo>
                    <a:pt x="4033" y="48"/>
                    <a:pt x="4036" y="9"/>
                    <a:pt x="4036" y="9"/>
                  </a:cubicBezTo>
                  <a:cubicBezTo>
                    <a:pt x="4032" y="20"/>
                    <a:pt x="4028" y="57"/>
                    <a:pt x="4024" y="89"/>
                  </a:cubicBezTo>
                  <a:cubicBezTo>
                    <a:pt x="4023" y="91"/>
                    <a:pt x="4022" y="92"/>
                    <a:pt x="4022" y="93"/>
                  </a:cubicBezTo>
                  <a:cubicBezTo>
                    <a:pt x="4021" y="92"/>
                    <a:pt x="4020" y="90"/>
                    <a:pt x="4019" y="89"/>
                  </a:cubicBezTo>
                  <a:cubicBezTo>
                    <a:pt x="4022" y="72"/>
                    <a:pt x="4025" y="55"/>
                    <a:pt x="4025" y="37"/>
                  </a:cubicBezTo>
                  <a:cubicBezTo>
                    <a:pt x="4025" y="34"/>
                    <a:pt x="4025" y="30"/>
                    <a:pt x="4025" y="26"/>
                  </a:cubicBezTo>
                  <a:cubicBezTo>
                    <a:pt x="4018" y="45"/>
                    <a:pt x="4017" y="66"/>
                    <a:pt x="4013" y="86"/>
                  </a:cubicBezTo>
                  <a:cubicBezTo>
                    <a:pt x="4012" y="85"/>
                    <a:pt x="4012" y="84"/>
                    <a:pt x="4011" y="84"/>
                  </a:cubicBezTo>
                  <a:cubicBezTo>
                    <a:pt x="4012" y="84"/>
                    <a:pt x="4012" y="85"/>
                    <a:pt x="4013" y="86"/>
                  </a:cubicBezTo>
                  <a:cubicBezTo>
                    <a:pt x="4012" y="88"/>
                    <a:pt x="4012" y="90"/>
                    <a:pt x="4012" y="92"/>
                  </a:cubicBezTo>
                  <a:cubicBezTo>
                    <a:pt x="4011" y="94"/>
                    <a:pt x="4011" y="96"/>
                    <a:pt x="4010" y="98"/>
                  </a:cubicBezTo>
                  <a:cubicBezTo>
                    <a:pt x="4010" y="97"/>
                    <a:pt x="4009" y="96"/>
                    <a:pt x="4008" y="94"/>
                  </a:cubicBezTo>
                  <a:cubicBezTo>
                    <a:pt x="4008" y="86"/>
                    <a:pt x="4007" y="78"/>
                    <a:pt x="4006" y="72"/>
                  </a:cubicBezTo>
                  <a:cubicBezTo>
                    <a:pt x="4009" y="67"/>
                    <a:pt x="4013" y="63"/>
                    <a:pt x="4017" y="59"/>
                  </a:cubicBezTo>
                  <a:cubicBezTo>
                    <a:pt x="4013" y="62"/>
                    <a:pt x="4009" y="66"/>
                    <a:pt x="4006" y="70"/>
                  </a:cubicBezTo>
                  <a:cubicBezTo>
                    <a:pt x="4005" y="64"/>
                    <a:pt x="4005" y="60"/>
                    <a:pt x="4004" y="57"/>
                  </a:cubicBezTo>
                  <a:cubicBezTo>
                    <a:pt x="4005" y="54"/>
                    <a:pt x="4007" y="52"/>
                    <a:pt x="4008" y="50"/>
                  </a:cubicBezTo>
                  <a:cubicBezTo>
                    <a:pt x="4007" y="51"/>
                    <a:pt x="4005" y="53"/>
                    <a:pt x="4004" y="54"/>
                  </a:cubicBezTo>
                  <a:cubicBezTo>
                    <a:pt x="4004" y="53"/>
                    <a:pt x="4004" y="52"/>
                    <a:pt x="4004" y="52"/>
                  </a:cubicBezTo>
                  <a:cubicBezTo>
                    <a:pt x="4004" y="53"/>
                    <a:pt x="4004" y="54"/>
                    <a:pt x="4004" y="54"/>
                  </a:cubicBezTo>
                  <a:cubicBezTo>
                    <a:pt x="4002" y="56"/>
                    <a:pt x="4000" y="58"/>
                    <a:pt x="3998" y="60"/>
                  </a:cubicBezTo>
                  <a:cubicBezTo>
                    <a:pt x="3997" y="54"/>
                    <a:pt x="3996" y="48"/>
                    <a:pt x="3995" y="44"/>
                  </a:cubicBezTo>
                  <a:cubicBezTo>
                    <a:pt x="3996" y="49"/>
                    <a:pt x="3995" y="56"/>
                    <a:pt x="3994" y="64"/>
                  </a:cubicBezTo>
                  <a:cubicBezTo>
                    <a:pt x="3993" y="66"/>
                    <a:pt x="3992" y="68"/>
                    <a:pt x="3991" y="69"/>
                  </a:cubicBezTo>
                  <a:cubicBezTo>
                    <a:pt x="3989" y="67"/>
                    <a:pt x="3988" y="66"/>
                    <a:pt x="3986" y="64"/>
                  </a:cubicBezTo>
                  <a:cubicBezTo>
                    <a:pt x="3988" y="66"/>
                    <a:pt x="3989" y="67"/>
                    <a:pt x="3991" y="69"/>
                  </a:cubicBezTo>
                  <a:cubicBezTo>
                    <a:pt x="3989" y="71"/>
                    <a:pt x="3988" y="73"/>
                    <a:pt x="3987" y="75"/>
                  </a:cubicBezTo>
                  <a:cubicBezTo>
                    <a:pt x="3987" y="75"/>
                    <a:pt x="3987" y="75"/>
                    <a:pt x="3987" y="75"/>
                  </a:cubicBezTo>
                  <a:cubicBezTo>
                    <a:pt x="3987" y="75"/>
                    <a:pt x="3987" y="75"/>
                    <a:pt x="3987" y="75"/>
                  </a:cubicBezTo>
                  <a:cubicBezTo>
                    <a:pt x="3986" y="76"/>
                    <a:pt x="3985" y="77"/>
                    <a:pt x="3984" y="79"/>
                  </a:cubicBezTo>
                  <a:cubicBezTo>
                    <a:pt x="3984" y="79"/>
                    <a:pt x="3984" y="79"/>
                    <a:pt x="3984" y="79"/>
                  </a:cubicBezTo>
                  <a:cubicBezTo>
                    <a:pt x="3985" y="60"/>
                    <a:pt x="3985" y="45"/>
                    <a:pt x="3985" y="45"/>
                  </a:cubicBezTo>
                  <a:cubicBezTo>
                    <a:pt x="3985" y="50"/>
                    <a:pt x="3983" y="61"/>
                    <a:pt x="3980" y="73"/>
                  </a:cubicBezTo>
                  <a:cubicBezTo>
                    <a:pt x="3979" y="73"/>
                    <a:pt x="3979" y="73"/>
                    <a:pt x="3978" y="72"/>
                  </a:cubicBezTo>
                  <a:cubicBezTo>
                    <a:pt x="3979" y="70"/>
                    <a:pt x="3979" y="68"/>
                    <a:pt x="3979" y="66"/>
                  </a:cubicBezTo>
                  <a:cubicBezTo>
                    <a:pt x="3979" y="65"/>
                    <a:pt x="3979" y="65"/>
                    <a:pt x="3980" y="65"/>
                  </a:cubicBezTo>
                  <a:cubicBezTo>
                    <a:pt x="3979" y="65"/>
                    <a:pt x="3979" y="65"/>
                    <a:pt x="3979" y="66"/>
                  </a:cubicBezTo>
                  <a:cubicBezTo>
                    <a:pt x="3979" y="64"/>
                    <a:pt x="3979" y="63"/>
                    <a:pt x="3979" y="61"/>
                  </a:cubicBezTo>
                  <a:cubicBezTo>
                    <a:pt x="3979" y="55"/>
                    <a:pt x="3979" y="49"/>
                    <a:pt x="3978" y="42"/>
                  </a:cubicBezTo>
                  <a:cubicBezTo>
                    <a:pt x="3981" y="27"/>
                    <a:pt x="3983" y="17"/>
                    <a:pt x="3983" y="17"/>
                  </a:cubicBezTo>
                  <a:cubicBezTo>
                    <a:pt x="3980" y="22"/>
                    <a:pt x="3973" y="49"/>
                    <a:pt x="3967" y="78"/>
                  </a:cubicBezTo>
                  <a:cubicBezTo>
                    <a:pt x="3967" y="78"/>
                    <a:pt x="3967" y="79"/>
                    <a:pt x="3966" y="79"/>
                  </a:cubicBezTo>
                  <a:cubicBezTo>
                    <a:pt x="3965" y="76"/>
                    <a:pt x="3962" y="72"/>
                    <a:pt x="3960" y="69"/>
                  </a:cubicBezTo>
                  <a:cubicBezTo>
                    <a:pt x="3961" y="67"/>
                    <a:pt x="3963" y="66"/>
                    <a:pt x="3965" y="64"/>
                  </a:cubicBezTo>
                  <a:cubicBezTo>
                    <a:pt x="3963" y="66"/>
                    <a:pt x="3961" y="67"/>
                    <a:pt x="3960" y="69"/>
                  </a:cubicBezTo>
                  <a:cubicBezTo>
                    <a:pt x="3959" y="68"/>
                    <a:pt x="3958" y="67"/>
                    <a:pt x="3957" y="66"/>
                  </a:cubicBezTo>
                  <a:cubicBezTo>
                    <a:pt x="3957" y="60"/>
                    <a:pt x="3956" y="55"/>
                    <a:pt x="3956" y="52"/>
                  </a:cubicBezTo>
                  <a:cubicBezTo>
                    <a:pt x="3956" y="56"/>
                    <a:pt x="3956" y="60"/>
                    <a:pt x="3956" y="64"/>
                  </a:cubicBezTo>
                  <a:cubicBezTo>
                    <a:pt x="3952" y="60"/>
                    <a:pt x="3948" y="55"/>
                    <a:pt x="3943" y="50"/>
                  </a:cubicBezTo>
                  <a:cubicBezTo>
                    <a:pt x="3945" y="55"/>
                    <a:pt x="3949" y="60"/>
                    <a:pt x="3952" y="65"/>
                  </a:cubicBezTo>
                  <a:cubicBezTo>
                    <a:pt x="3951" y="68"/>
                    <a:pt x="3951" y="71"/>
                    <a:pt x="3950" y="76"/>
                  </a:cubicBezTo>
                  <a:cubicBezTo>
                    <a:pt x="3948" y="74"/>
                    <a:pt x="3946" y="71"/>
                    <a:pt x="3943" y="68"/>
                  </a:cubicBezTo>
                  <a:cubicBezTo>
                    <a:pt x="3943" y="54"/>
                    <a:pt x="3942" y="41"/>
                    <a:pt x="3941" y="33"/>
                  </a:cubicBezTo>
                  <a:cubicBezTo>
                    <a:pt x="3942" y="42"/>
                    <a:pt x="3941" y="53"/>
                    <a:pt x="3940" y="65"/>
                  </a:cubicBezTo>
                  <a:cubicBezTo>
                    <a:pt x="3938" y="63"/>
                    <a:pt x="3936" y="61"/>
                    <a:pt x="3934" y="59"/>
                  </a:cubicBezTo>
                  <a:cubicBezTo>
                    <a:pt x="3936" y="61"/>
                    <a:pt x="3938" y="63"/>
                    <a:pt x="3940" y="65"/>
                  </a:cubicBezTo>
                  <a:cubicBezTo>
                    <a:pt x="3939" y="72"/>
                    <a:pt x="3938" y="80"/>
                    <a:pt x="3937" y="87"/>
                  </a:cubicBezTo>
                  <a:cubicBezTo>
                    <a:pt x="3937" y="87"/>
                    <a:pt x="3937" y="87"/>
                    <a:pt x="3937" y="87"/>
                  </a:cubicBezTo>
                  <a:cubicBezTo>
                    <a:pt x="3936" y="85"/>
                    <a:pt x="3936" y="84"/>
                    <a:pt x="3935" y="83"/>
                  </a:cubicBezTo>
                  <a:cubicBezTo>
                    <a:pt x="3936" y="82"/>
                    <a:pt x="3936" y="82"/>
                    <a:pt x="3936" y="81"/>
                  </a:cubicBezTo>
                  <a:cubicBezTo>
                    <a:pt x="3936" y="82"/>
                    <a:pt x="3936" y="82"/>
                    <a:pt x="3935" y="83"/>
                  </a:cubicBezTo>
                  <a:cubicBezTo>
                    <a:pt x="3935" y="81"/>
                    <a:pt x="3934" y="79"/>
                    <a:pt x="3933" y="77"/>
                  </a:cubicBezTo>
                  <a:cubicBezTo>
                    <a:pt x="3934" y="79"/>
                    <a:pt x="3934" y="81"/>
                    <a:pt x="3935" y="83"/>
                  </a:cubicBezTo>
                  <a:cubicBezTo>
                    <a:pt x="3934" y="85"/>
                    <a:pt x="3933" y="86"/>
                    <a:pt x="3932" y="88"/>
                  </a:cubicBezTo>
                  <a:cubicBezTo>
                    <a:pt x="3933" y="86"/>
                    <a:pt x="3934" y="85"/>
                    <a:pt x="3935" y="83"/>
                  </a:cubicBezTo>
                  <a:cubicBezTo>
                    <a:pt x="3935" y="85"/>
                    <a:pt x="3936" y="86"/>
                    <a:pt x="3936" y="88"/>
                  </a:cubicBezTo>
                  <a:cubicBezTo>
                    <a:pt x="3934" y="91"/>
                    <a:pt x="3933" y="95"/>
                    <a:pt x="3931" y="98"/>
                  </a:cubicBezTo>
                  <a:cubicBezTo>
                    <a:pt x="3931" y="97"/>
                    <a:pt x="3931" y="97"/>
                    <a:pt x="3930" y="97"/>
                  </a:cubicBezTo>
                  <a:cubicBezTo>
                    <a:pt x="3930" y="95"/>
                    <a:pt x="3930" y="94"/>
                    <a:pt x="3930" y="93"/>
                  </a:cubicBezTo>
                  <a:cubicBezTo>
                    <a:pt x="3930" y="91"/>
                    <a:pt x="3931" y="89"/>
                    <a:pt x="3932" y="88"/>
                  </a:cubicBezTo>
                  <a:cubicBezTo>
                    <a:pt x="3931" y="89"/>
                    <a:pt x="3930" y="91"/>
                    <a:pt x="3929" y="92"/>
                  </a:cubicBezTo>
                  <a:cubicBezTo>
                    <a:pt x="3929" y="92"/>
                    <a:pt x="3929" y="91"/>
                    <a:pt x="3929" y="91"/>
                  </a:cubicBezTo>
                  <a:cubicBezTo>
                    <a:pt x="3929" y="74"/>
                    <a:pt x="3928" y="60"/>
                    <a:pt x="3928" y="60"/>
                  </a:cubicBezTo>
                  <a:cubicBezTo>
                    <a:pt x="3928" y="65"/>
                    <a:pt x="3927" y="73"/>
                    <a:pt x="3927" y="81"/>
                  </a:cubicBezTo>
                  <a:cubicBezTo>
                    <a:pt x="3926" y="79"/>
                    <a:pt x="3926" y="76"/>
                    <a:pt x="3925" y="74"/>
                  </a:cubicBezTo>
                  <a:cubicBezTo>
                    <a:pt x="3926" y="79"/>
                    <a:pt x="3926" y="83"/>
                    <a:pt x="3926" y="88"/>
                  </a:cubicBezTo>
                  <a:cubicBezTo>
                    <a:pt x="3925" y="86"/>
                    <a:pt x="3924" y="84"/>
                    <a:pt x="3923" y="83"/>
                  </a:cubicBezTo>
                  <a:cubicBezTo>
                    <a:pt x="3924" y="85"/>
                    <a:pt x="3925" y="87"/>
                    <a:pt x="3926" y="89"/>
                  </a:cubicBezTo>
                  <a:cubicBezTo>
                    <a:pt x="3926" y="89"/>
                    <a:pt x="3926" y="89"/>
                    <a:pt x="3926" y="89"/>
                  </a:cubicBezTo>
                  <a:cubicBezTo>
                    <a:pt x="3926" y="93"/>
                    <a:pt x="3925" y="97"/>
                    <a:pt x="3925" y="101"/>
                  </a:cubicBezTo>
                  <a:cubicBezTo>
                    <a:pt x="3924" y="103"/>
                    <a:pt x="3923" y="104"/>
                    <a:pt x="3923" y="106"/>
                  </a:cubicBezTo>
                  <a:cubicBezTo>
                    <a:pt x="3921" y="100"/>
                    <a:pt x="3920" y="95"/>
                    <a:pt x="3918" y="90"/>
                  </a:cubicBezTo>
                  <a:cubicBezTo>
                    <a:pt x="3919" y="88"/>
                    <a:pt x="3921" y="85"/>
                    <a:pt x="3922" y="83"/>
                  </a:cubicBezTo>
                  <a:cubicBezTo>
                    <a:pt x="3921" y="85"/>
                    <a:pt x="3919" y="87"/>
                    <a:pt x="3917" y="89"/>
                  </a:cubicBezTo>
                  <a:cubicBezTo>
                    <a:pt x="3917" y="88"/>
                    <a:pt x="3916" y="87"/>
                    <a:pt x="3916" y="87"/>
                  </a:cubicBezTo>
                  <a:cubicBezTo>
                    <a:pt x="3916" y="76"/>
                    <a:pt x="3917" y="68"/>
                    <a:pt x="3917" y="68"/>
                  </a:cubicBezTo>
                  <a:cubicBezTo>
                    <a:pt x="3916" y="72"/>
                    <a:pt x="3915" y="77"/>
                    <a:pt x="3914" y="82"/>
                  </a:cubicBezTo>
                  <a:cubicBezTo>
                    <a:pt x="3914" y="81"/>
                    <a:pt x="3914" y="80"/>
                    <a:pt x="3914" y="80"/>
                  </a:cubicBezTo>
                  <a:cubicBezTo>
                    <a:pt x="3914" y="80"/>
                    <a:pt x="3914" y="81"/>
                    <a:pt x="3914" y="82"/>
                  </a:cubicBezTo>
                  <a:cubicBezTo>
                    <a:pt x="3913" y="80"/>
                    <a:pt x="3912" y="78"/>
                    <a:pt x="3910" y="75"/>
                  </a:cubicBezTo>
                  <a:cubicBezTo>
                    <a:pt x="3911" y="65"/>
                    <a:pt x="3912" y="56"/>
                    <a:pt x="3913" y="48"/>
                  </a:cubicBezTo>
                  <a:cubicBezTo>
                    <a:pt x="3912" y="55"/>
                    <a:pt x="3910" y="64"/>
                    <a:pt x="3909" y="73"/>
                  </a:cubicBezTo>
                  <a:cubicBezTo>
                    <a:pt x="3907" y="70"/>
                    <a:pt x="3905" y="67"/>
                    <a:pt x="3903" y="64"/>
                  </a:cubicBezTo>
                  <a:cubicBezTo>
                    <a:pt x="3903" y="62"/>
                    <a:pt x="3903" y="59"/>
                    <a:pt x="3903" y="57"/>
                  </a:cubicBezTo>
                  <a:cubicBezTo>
                    <a:pt x="3902" y="58"/>
                    <a:pt x="3902" y="60"/>
                    <a:pt x="3901" y="62"/>
                  </a:cubicBezTo>
                  <a:cubicBezTo>
                    <a:pt x="3899" y="59"/>
                    <a:pt x="3896" y="55"/>
                    <a:pt x="3893" y="52"/>
                  </a:cubicBezTo>
                  <a:cubicBezTo>
                    <a:pt x="3893" y="48"/>
                    <a:pt x="3893" y="46"/>
                    <a:pt x="3893" y="46"/>
                  </a:cubicBezTo>
                  <a:cubicBezTo>
                    <a:pt x="3893" y="48"/>
                    <a:pt x="3893" y="49"/>
                    <a:pt x="3892" y="51"/>
                  </a:cubicBezTo>
                  <a:cubicBezTo>
                    <a:pt x="3889" y="47"/>
                    <a:pt x="3885" y="43"/>
                    <a:pt x="3881" y="39"/>
                  </a:cubicBezTo>
                  <a:cubicBezTo>
                    <a:pt x="3881" y="37"/>
                    <a:pt x="3881" y="35"/>
                    <a:pt x="3880" y="34"/>
                  </a:cubicBezTo>
                  <a:cubicBezTo>
                    <a:pt x="3880" y="34"/>
                    <a:pt x="3881" y="36"/>
                    <a:pt x="3881" y="39"/>
                  </a:cubicBezTo>
                  <a:cubicBezTo>
                    <a:pt x="3879" y="37"/>
                    <a:pt x="3878" y="36"/>
                    <a:pt x="3876" y="34"/>
                  </a:cubicBezTo>
                  <a:cubicBezTo>
                    <a:pt x="3878" y="36"/>
                    <a:pt x="3879" y="38"/>
                    <a:pt x="3881" y="40"/>
                  </a:cubicBezTo>
                  <a:cubicBezTo>
                    <a:pt x="3881" y="40"/>
                    <a:pt x="3881" y="40"/>
                    <a:pt x="3881" y="41"/>
                  </a:cubicBezTo>
                  <a:cubicBezTo>
                    <a:pt x="3881" y="40"/>
                    <a:pt x="3881" y="40"/>
                    <a:pt x="3881" y="40"/>
                  </a:cubicBezTo>
                  <a:cubicBezTo>
                    <a:pt x="3885" y="45"/>
                    <a:pt x="3888" y="49"/>
                    <a:pt x="3892" y="53"/>
                  </a:cubicBezTo>
                  <a:cubicBezTo>
                    <a:pt x="3891" y="55"/>
                    <a:pt x="3890" y="59"/>
                    <a:pt x="3890" y="62"/>
                  </a:cubicBezTo>
                  <a:cubicBezTo>
                    <a:pt x="3887" y="60"/>
                    <a:pt x="3885" y="58"/>
                    <a:pt x="3882" y="56"/>
                  </a:cubicBezTo>
                  <a:cubicBezTo>
                    <a:pt x="3881" y="50"/>
                    <a:pt x="3881" y="44"/>
                    <a:pt x="3881" y="41"/>
                  </a:cubicBezTo>
                  <a:cubicBezTo>
                    <a:pt x="3881" y="45"/>
                    <a:pt x="3881" y="50"/>
                    <a:pt x="3880" y="55"/>
                  </a:cubicBezTo>
                  <a:cubicBezTo>
                    <a:pt x="3879" y="54"/>
                    <a:pt x="3878" y="53"/>
                    <a:pt x="3876" y="52"/>
                  </a:cubicBezTo>
                  <a:cubicBezTo>
                    <a:pt x="3878" y="53"/>
                    <a:pt x="3879" y="54"/>
                    <a:pt x="3880" y="55"/>
                  </a:cubicBezTo>
                  <a:cubicBezTo>
                    <a:pt x="3880" y="64"/>
                    <a:pt x="3879" y="73"/>
                    <a:pt x="3877" y="83"/>
                  </a:cubicBezTo>
                  <a:cubicBezTo>
                    <a:pt x="3877" y="82"/>
                    <a:pt x="3877" y="81"/>
                    <a:pt x="3877" y="81"/>
                  </a:cubicBezTo>
                  <a:cubicBezTo>
                    <a:pt x="3877" y="82"/>
                    <a:pt x="3877" y="82"/>
                    <a:pt x="3877" y="83"/>
                  </a:cubicBezTo>
                  <a:cubicBezTo>
                    <a:pt x="3876" y="88"/>
                    <a:pt x="3876" y="92"/>
                    <a:pt x="3875" y="97"/>
                  </a:cubicBezTo>
                  <a:cubicBezTo>
                    <a:pt x="3873" y="89"/>
                    <a:pt x="3871" y="81"/>
                    <a:pt x="3868" y="73"/>
                  </a:cubicBezTo>
                  <a:cubicBezTo>
                    <a:pt x="3868" y="72"/>
                    <a:pt x="3868" y="71"/>
                    <a:pt x="3868" y="71"/>
                  </a:cubicBezTo>
                  <a:cubicBezTo>
                    <a:pt x="3869" y="70"/>
                    <a:pt x="3870" y="69"/>
                    <a:pt x="3871" y="68"/>
                  </a:cubicBezTo>
                  <a:cubicBezTo>
                    <a:pt x="3873" y="72"/>
                    <a:pt x="3875" y="76"/>
                    <a:pt x="3877" y="81"/>
                  </a:cubicBezTo>
                  <a:cubicBezTo>
                    <a:pt x="3875" y="76"/>
                    <a:pt x="3873" y="72"/>
                    <a:pt x="3871" y="67"/>
                  </a:cubicBezTo>
                  <a:cubicBezTo>
                    <a:pt x="3872" y="67"/>
                    <a:pt x="3872" y="66"/>
                    <a:pt x="3873" y="65"/>
                  </a:cubicBezTo>
                  <a:cubicBezTo>
                    <a:pt x="3872" y="66"/>
                    <a:pt x="3872" y="66"/>
                    <a:pt x="3871" y="67"/>
                  </a:cubicBezTo>
                  <a:cubicBezTo>
                    <a:pt x="3865" y="54"/>
                    <a:pt x="3855" y="41"/>
                    <a:pt x="3843" y="25"/>
                  </a:cubicBezTo>
                  <a:cubicBezTo>
                    <a:pt x="3855" y="42"/>
                    <a:pt x="3864" y="55"/>
                    <a:pt x="3870" y="68"/>
                  </a:cubicBezTo>
                  <a:cubicBezTo>
                    <a:pt x="3870" y="68"/>
                    <a:pt x="3869" y="69"/>
                    <a:pt x="3868" y="70"/>
                  </a:cubicBezTo>
                  <a:cubicBezTo>
                    <a:pt x="3868" y="68"/>
                    <a:pt x="3868" y="66"/>
                    <a:pt x="3868" y="66"/>
                  </a:cubicBezTo>
                  <a:cubicBezTo>
                    <a:pt x="3868" y="68"/>
                    <a:pt x="3868" y="69"/>
                    <a:pt x="3867" y="71"/>
                  </a:cubicBezTo>
                  <a:cubicBezTo>
                    <a:pt x="3867" y="71"/>
                    <a:pt x="3867" y="71"/>
                    <a:pt x="3867" y="71"/>
                  </a:cubicBezTo>
                  <a:cubicBezTo>
                    <a:pt x="3863" y="61"/>
                    <a:pt x="3856" y="52"/>
                    <a:pt x="3847" y="42"/>
                  </a:cubicBezTo>
                  <a:cubicBezTo>
                    <a:pt x="3854" y="55"/>
                    <a:pt x="3859" y="65"/>
                    <a:pt x="3863" y="75"/>
                  </a:cubicBezTo>
                  <a:cubicBezTo>
                    <a:pt x="3862" y="76"/>
                    <a:pt x="3861" y="77"/>
                    <a:pt x="3860" y="77"/>
                  </a:cubicBezTo>
                  <a:cubicBezTo>
                    <a:pt x="3858" y="73"/>
                    <a:pt x="3856" y="70"/>
                    <a:pt x="3854" y="68"/>
                  </a:cubicBezTo>
                  <a:cubicBezTo>
                    <a:pt x="3853" y="63"/>
                    <a:pt x="3853" y="60"/>
                    <a:pt x="3853" y="60"/>
                  </a:cubicBezTo>
                  <a:cubicBezTo>
                    <a:pt x="3853" y="62"/>
                    <a:pt x="3853" y="64"/>
                    <a:pt x="3853" y="67"/>
                  </a:cubicBezTo>
                  <a:cubicBezTo>
                    <a:pt x="3847" y="57"/>
                    <a:pt x="3839" y="47"/>
                    <a:pt x="3828" y="38"/>
                  </a:cubicBezTo>
                  <a:cubicBezTo>
                    <a:pt x="3838" y="49"/>
                    <a:pt x="3846" y="60"/>
                    <a:pt x="3852" y="71"/>
                  </a:cubicBezTo>
                  <a:cubicBezTo>
                    <a:pt x="3852" y="75"/>
                    <a:pt x="3852" y="80"/>
                    <a:pt x="3851" y="85"/>
                  </a:cubicBezTo>
                  <a:cubicBezTo>
                    <a:pt x="3851" y="84"/>
                    <a:pt x="3851" y="83"/>
                    <a:pt x="3850" y="83"/>
                  </a:cubicBezTo>
                  <a:cubicBezTo>
                    <a:pt x="3850" y="84"/>
                    <a:pt x="3851" y="85"/>
                    <a:pt x="3851" y="86"/>
                  </a:cubicBezTo>
                  <a:cubicBezTo>
                    <a:pt x="3851" y="87"/>
                    <a:pt x="3851" y="88"/>
                    <a:pt x="3851" y="89"/>
                  </a:cubicBezTo>
                  <a:cubicBezTo>
                    <a:pt x="3849" y="92"/>
                    <a:pt x="3848" y="94"/>
                    <a:pt x="3846" y="97"/>
                  </a:cubicBezTo>
                  <a:cubicBezTo>
                    <a:pt x="3846" y="93"/>
                    <a:pt x="3846" y="90"/>
                    <a:pt x="3846" y="87"/>
                  </a:cubicBezTo>
                  <a:cubicBezTo>
                    <a:pt x="3847" y="84"/>
                    <a:pt x="3848" y="82"/>
                    <a:pt x="3848" y="80"/>
                  </a:cubicBezTo>
                  <a:cubicBezTo>
                    <a:pt x="3849" y="81"/>
                    <a:pt x="3849" y="82"/>
                    <a:pt x="3850" y="83"/>
                  </a:cubicBezTo>
                  <a:cubicBezTo>
                    <a:pt x="3849" y="81"/>
                    <a:pt x="3849" y="80"/>
                    <a:pt x="3848" y="79"/>
                  </a:cubicBezTo>
                  <a:cubicBezTo>
                    <a:pt x="3849" y="79"/>
                    <a:pt x="3849" y="78"/>
                    <a:pt x="3849" y="77"/>
                  </a:cubicBezTo>
                  <a:cubicBezTo>
                    <a:pt x="3849" y="77"/>
                    <a:pt x="3848" y="78"/>
                    <a:pt x="3848" y="79"/>
                  </a:cubicBezTo>
                  <a:cubicBezTo>
                    <a:pt x="3847" y="77"/>
                    <a:pt x="3847" y="76"/>
                    <a:pt x="3846" y="75"/>
                  </a:cubicBezTo>
                  <a:cubicBezTo>
                    <a:pt x="3847" y="77"/>
                    <a:pt x="3847" y="78"/>
                    <a:pt x="3848" y="79"/>
                  </a:cubicBezTo>
                  <a:cubicBezTo>
                    <a:pt x="3847" y="80"/>
                    <a:pt x="3846" y="81"/>
                    <a:pt x="3846" y="82"/>
                  </a:cubicBezTo>
                  <a:cubicBezTo>
                    <a:pt x="3846" y="73"/>
                    <a:pt x="3846" y="68"/>
                    <a:pt x="3846" y="68"/>
                  </a:cubicBezTo>
                  <a:cubicBezTo>
                    <a:pt x="3845" y="72"/>
                    <a:pt x="3845" y="78"/>
                    <a:pt x="3844" y="85"/>
                  </a:cubicBezTo>
                  <a:cubicBezTo>
                    <a:pt x="3841" y="90"/>
                    <a:pt x="3839" y="94"/>
                    <a:pt x="3838" y="99"/>
                  </a:cubicBezTo>
                  <a:cubicBezTo>
                    <a:pt x="3837" y="98"/>
                    <a:pt x="3837" y="97"/>
                    <a:pt x="3837" y="96"/>
                  </a:cubicBezTo>
                  <a:cubicBezTo>
                    <a:pt x="3837" y="92"/>
                    <a:pt x="3838" y="89"/>
                    <a:pt x="3838" y="89"/>
                  </a:cubicBezTo>
                  <a:cubicBezTo>
                    <a:pt x="3838" y="91"/>
                    <a:pt x="3837" y="92"/>
                    <a:pt x="3837" y="94"/>
                  </a:cubicBezTo>
                  <a:cubicBezTo>
                    <a:pt x="3836" y="91"/>
                    <a:pt x="3835" y="88"/>
                    <a:pt x="3835" y="85"/>
                  </a:cubicBezTo>
                  <a:cubicBezTo>
                    <a:pt x="3834" y="88"/>
                    <a:pt x="3834" y="91"/>
                    <a:pt x="3834" y="94"/>
                  </a:cubicBezTo>
                  <a:cubicBezTo>
                    <a:pt x="3834" y="97"/>
                    <a:pt x="3834" y="100"/>
                    <a:pt x="3834" y="103"/>
                  </a:cubicBezTo>
                  <a:cubicBezTo>
                    <a:pt x="3833" y="107"/>
                    <a:pt x="3831" y="112"/>
                    <a:pt x="3830" y="116"/>
                  </a:cubicBezTo>
                  <a:cubicBezTo>
                    <a:pt x="3828" y="112"/>
                    <a:pt x="3827" y="108"/>
                    <a:pt x="3826" y="104"/>
                  </a:cubicBezTo>
                  <a:cubicBezTo>
                    <a:pt x="3827" y="109"/>
                    <a:pt x="3828" y="115"/>
                    <a:pt x="3828" y="120"/>
                  </a:cubicBezTo>
                  <a:cubicBezTo>
                    <a:pt x="3827" y="124"/>
                    <a:pt x="3825" y="127"/>
                    <a:pt x="3824" y="130"/>
                  </a:cubicBezTo>
                  <a:cubicBezTo>
                    <a:pt x="3823" y="128"/>
                    <a:pt x="3822" y="126"/>
                    <a:pt x="3822" y="123"/>
                  </a:cubicBezTo>
                  <a:cubicBezTo>
                    <a:pt x="3823" y="115"/>
                    <a:pt x="3825" y="106"/>
                    <a:pt x="3827" y="98"/>
                  </a:cubicBezTo>
                  <a:cubicBezTo>
                    <a:pt x="3828" y="98"/>
                    <a:pt x="3828" y="97"/>
                    <a:pt x="3828" y="96"/>
                  </a:cubicBezTo>
                  <a:cubicBezTo>
                    <a:pt x="3828" y="96"/>
                    <a:pt x="3828" y="97"/>
                    <a:pt x="3827" y="97"/>
                  </a:cubicBezTo>
                  <a:cubicBezTo>
                    <a:pt x="3830" y="86"/>
                    <a:pt x="3833" y="76"/>
                    <a:pt x="3833" y="76"/>
                  </a:cubicBezTo>
                  <a:cubicBezTo>
                    <a:pt x="3828" y="83"/>
                    <a:pt x="3822" y="96"/>
                    <a:pt x="3818" y="109"/>
                  </a:cubicBezTo>
                  <a:cubicBezTo>
                    <a:pt x="3818" y="107"/>
                    <a:pt x="3817" y="106"/>
                    <a:pt x="3817" y="104"/>
                  </a:cubicBezTo>
                  <a:cubicBezTo>
                    <a:pt x="3819" y="97"/>
                    <a:pt x="3822" y="90"/>
                    <a:pt x="3825" y="84"/>
                  </a:cubicBezTo>
                  <a:cubicBezTo>
                    <a:pt x="3822" y="90"/>
                    <a:pt x="3819" y="96"/>
                    <a:pt x="3817" y="102"/>
                  </a:cubicBezTo>
                  <a:cubicBezTo>
                    <a:pt x="3816" y="102"/>
                    <a:pt x="3816" y="101"/>
                    <a:pt x="3816" y="101"/>
                  </a:cubicBezTo>
                  <a:cubicBezTo>
                    <a:pt x="3818" y="77"/>
                    <a:pt x="3814" y="62"/>
                    <a:pt x="3814" y="62"/>
                  </a:cubicBezTo>
                  <a:cubicBezTo>
                    <a:pt x="3815" y="69"/>
                    <a:pt x="3815" y="80"/>
                    <a:pt x="3813" y="91"/>
                  </a:cubicBezTo>
                  <a:cubicBezTo>
                    <a:pt x="3813" y="89"/>
                    <a:pt x="3813" y="88"/>
                    <a:pt x="3812" y="87"/>
                  </a:cubicBezTo>
                  <a:cubicBezTo>
                    <a:pt x="3812" y="88"/>
                    <a:pt x="3812" y="88"/>
                    <a:pt x="3812" y="88"/>
                  </a:cubicBezTo>
                  <a:cubicBezTo>
                    <a:pt x="3812" y="90"/>
                    <a:pt x="3812" y="93"/>
                    <a:pt x="3813" y="96"/>
                  </a:cubicBezTo>
                  <a:cubicBezTo>
                    <a:pt x="3812" y="101"/>
                    <a:pt x="3812" y="105"/>
                    <a:pt x="3811" y="110"/>
                  </a:cubicBezTo>
                  <a:cubicBezTo>
                    <a:pt x="3810" y="109"/>
                    <a:pt x="3810" y="107"/>
                    <a:pt x="3809" y="106"/>
                  </a:cubicBezTo>
                  <a:cubicBezTo>
                    <a:pt x="3810" y="103"/>
                    <a:pt x="3810" y="99"/>
                    <a:pt x="3811" y="96"/>
                  </a:cubicBezTo>
                  <a:cubicBezTo>
                    <a:pt x="3810" y="98"/>
                    <a:pt x="3809" y="100"/>
                    <a:pt x="3808" y="103"/>
                  </a:cubicBezTo>
                  <a:cubicBezTo>
                    <a:pt x="3807" y="101"/>
                    <a:pt x="3806" y="99"/>
                    <a:pt x="3806" y="98"/>
                  </a:cubicBezTo>
                  <a:cubicBezTo>
                    <a:pt x="3806" y="89"/>
                    <a:pt x="3807" y="82"/>
                    <a:pt x="3807" y="82"/>
                  </a:cubicBezTo>
                  <a:cubicBezTo>
                    <a:pt x="3805" y="97"/>
                    <a:pt x="3805" y="97"/>
                    <a:pt x="3805" y="97"/>
                  </a:cubicBezTo>
                  <a:cubicBezTo>
                    <a:pt x="3804" y="94"/>
                    <a:pt x="3803" y="92"/>
                    <a:pt x="3802" y="90"/>
                  </a:cubicBezTo>
                  <a:cubicBezTo>
                    <a:pt x="3802" y="90"/>
                    <a:pt x="3802" y="90"/>
                    <a:pt x="3802" y="90"/>
                  </a:cubicBezTo>
                  <a:cubicBezTo>
                    <a:pt x="3802" y="90"/>
                    <a:pt x="3802" y="90"/>
                    <a:pt x="3802" y="90"/>
                  </a:cubicBezTo>
                  <a:cubicBezTo>
                    <a:pt x="3802" y="89"/>
                    <a:pt x="3802" y="89"/>
                    <a:pt x="3801" y="88"/>
                  </a:cubicBezTo>
                  <a:cubicBezTo>
                    <a:pt x="3801" y="83"/>
                    <a:pt x="3801" y="78"/>
                    <a:pt x="3801" y="73"/>
                  </a:cubicBezTo>
                  <a:cubicBezTo>
                    <a:pt x="3804" y="70"/>
                    <a:pt x="3807" y="66"/>
                    <a:pt x="3810" y="63"/>
                  </a:cubicBezTo>
                  <a:cubicBezTo>
                    <a:pt x="3807" y="66"/>
                    <a:pt x="3804" y="69"/>
                    <a:pt x="3801" y="71"/>
                  </a:cubicBezTo>
                  <a:cubicBezTo>
                    <a:pt x="3801" y="65"/>
                    <a:pt x="3800" y="60"/>
                    <a:pt x="3800" y="60"/>
                  </a:cubicBezTo>
                  <a:cubicBezTo>
                    <a:pt x="3800" y="64"/>
                    <a:pt x="3800" y="68"/>
                    <a:pt x="3800" y="72"/>
                  </a:cubicBezTo>
                  <a:cubicBezTo>
                    <a:pt x="3798" y="74"/>
                    <a:pt x="3797" y="75"/>
                    <a:pt x="3796" y="77"/>
                  </a:cubicBezTo>
                  <a:cubicBezTo>
                    <a:pt x="3795" y="70"/>
                    <a:pt x="3795" y="64"/>
                    <a:pt x="3795" y="64"/>
                  </a:cubicBezTo>
                  <a:cubicBezTo>
                    <a:pt x="3795" y="66"/>
                    <a:pt x="3795" y="71"/>
                    <a:pt x="3794" y="78"/>
                  </a:cubicBezTo>
                  <a:cubicBezTo>
                    <a:pt x="3791" y="81"/>
                    <a:pt x="3789" y="85"/>
                    <a:pt x="3787" y="88"/>
                  </a:cubicBezTo>
                  <a:cubicBezTo>
                    <a:pt x="3787" y="64"/>
                    <a:pt x="3786" y="42"/>
                    <a:pt x="3786" y="42"/>
                  </a:cubicBezTo>
                  <a:cubicBezTo>
                    <a:pt x="3787" y="55"/>
                    <a:pt x="3784" y="77"/>
                    <a:pt x="3782" y="96"/>
                  </a:cubicBezTo>
                  <a:cubicBezTo>
                    <a:pt x="3780" y="100"/>
                    <a:pt x="3778" y="104"/>
                    <a:pt x="3777" y="107"/>
                  </a:cubicBezTo>
                  <a:cubicBezTo>
                    <a:pt x="3776" y="107"/>
                    <a:pt x="3776" y="106"/>
                    <a:pt x="3776" y="106"/>
                  </a:cubicBezTo>
                  <a:cubicBezTo>
                    <a:pt x="3777" y="87"/>
                    <a:pt x="3780" y="70"/>
                    <a:pt x="3780" y="70"/>
                  </a:cubicBezTo>
                  <a:cubicBezTo>
                    <a:pt x="3778" y="74"/>
                    <a:pt x="3775" y="98"/>
                    <a:pt x="3773" y="117"/>
                  </a:cubicBezTo>
                  <a:cubicBezTo>
                    <a:pt x="3773" y="118"/>
                    <a:pt x="3773" y="119"/>
                    <a:pt x="3773" y="120"/>
                  </a:cubicBezTo>
                  <a:cubicBezTo>
                    <a:pt x="3773" y="119"/>
                    <a:pt x="3773" y="119"/>
                    <a:pt x="3773" y="118"/>
                  </a:cubicBezTo>
                  <a:cubicBezTo>
                    <a:pt x="3773" y="119"/>
                    <a:pt x="3773" y="119"/>
                    <a:pt x="3773" y="120"/>
                  </a:cubicBezTo>
                  <a:cubicBezTo>
                    <a:pt x="3772" y="121"/>
                    <a:pt x="3772" y="121"/>
                    <a:pt x="3772" y="122"/>
                  </a:cubicBezTo>
                  <a:cubicBezTo>
                    <a:pt x="3772" y="115"/>
                    <a:pt x="3772" y="108"/>
                    <a:pt x="3772" y="101"/>
                  </a:cubicBezTo>
                  <a:cubicBezTo>
                    <a:pt x="3772" y="101"/>
                    <a:pt x="3772" y="100"/>
                    <a:pt x="3772" y="100"/>
                  </a:cubicBezTo>
                  <a:cubicBezTo>
                    <a:pt x="3772" y="100"/>
                    <a:pt x="3772" y="101"/>
                    <a:pt x="3772" y="101"/>
                  </a:cubicBezTo>
                  <a:cubicBezTo>
                    <a:pt x="3772" y="98"/>
                    <a:pt x="3772" y="94"/>
                    <a:pt x="3771" y="91"/>
                  </a:cubicBezTo>
                  <a:cubicBezTo>
                    <a:pt x="3773" y="88"/>
                    <a:pt x="3775" y="85"/>
                    <a:pt x="3777" y="83"/>
                  </a:cubicBezTo>
                  <a:cubicBezTo>
                    <a:pt x="3775" y="85"/>
                    <a:pt x="3773" y="87"/>
                    <a:pt x="3771" y="90"/>
                  </a:cubicBezTo>
                  <a:cubicBezTo>
                    <a:pt x="3771" y="79"/>
                    <a:pt x="3770" y="69"/>
                    <a:pt x="3770" y="61"/>
                  </a:cubicBezTo>
                  <a:cubicBezTo>
                    <a:pt x="3769" y="73"/>
                    <a:pt x="3767" y="87"/>
                    <a:pt x="3765" y="100"/>
                  </a:cubicBezTo>
                  <a:cubicBezTo>
                    <a:pt x="3761" y="107"/>
                    <a:pt x="3758" y="115"/>
                    <a:pt x="3756" y="123"/>
                  </a:cubicBezTo>
                  <a:cubicBezTo>
                    <a:pt x="3757" y="109"/>
                    <a:pt x="3758" y="92"/>
                    <a:pt x="3759" y="80"/>
                  </a:cubicBezTo>
                  <a:cubicBezTo>
                    <a:pt x="3761" y="73"/>
                    <a:pt x="3762" y="67"/>
                    <a:pt x="3762" y="61"/>
                  </a:cubicBezTo>
                  <a:cubicBezTo>
                    <a:pt x="3762" y="60"/>
                    <a:pt x="3762" y="60"/>
                    <a:pt x="3762" y="60"/>
                  </a:cubicBezTo>
                  <a:cubicBezTo>
                    <a:pt x="3753" y="75"/>
                    <a:pt x="3749" y="88"/>
                    <a:pt x="3747" y="102"/>
                  </a:cubicBezTo>
                  <a:cubicBezTo>
                    <a:pt x="3747" y="102"/>
                    <a:pt x="3747" y="101"/>
                    <a:pt x="3747" y="101"/>
                  </a:cubicBezTo>
                  <a:cubicBezTo>
                    <a:pt x="3748" y="68"/>
                    <a:pt x="3751" y="30"/>
                    <a:pt x="3751" y="30"/>
                  </a:cubicBezTo>
                  <a:cubicBezTo>
                    <a:pt x="3748" y="38"/>
                    <a:pt x="3746" y="60"/>
                    <a:pt x="3743" y="83"/>
                  </a:cubicBezTo>
                  <a:cubicBezTo>
                    <a:pt x="3741" y="87"/>
                    <a:pt x="3738" y="92"/>
                    <a:pt x="3736" y="97"/>
                  </a:cubicBezTo>
                  <a:cubicBezTo>
                    <a:pt x="3736" y="91"/>
                    <a:pt x="3735" y="85"/>
                    <a:pt x="3735" y="79"/>
                  </a:cubicBezTo>
                  <a:cubicBezTo>
                    <a:pt x="3735" y="78"/>
                    <a:pt x="3735" y="78"/>
                    <a:pt x="3736" y="78"/>
                  </a:cubicBezTo>
                  <a:cubicBezTo>
                    <a:pt x="3735" y="78"/>
                    <a:pt x="3735" y="78"/>
                    <a:pt x="3735" y="78"/>
                  </a:cubicBezTo>
                  <a:cubicBezTo>
                    <a:pt x="3733" y="58"/>
                    <a:pt x="3732" y="41"/>
                    <a:pt x="3732" y="41"/>
                  </a:cubicBezTo>
                  <a:cubicBezTo>
                    <a:pt x="3733" y="52"/>
                    <a:pt x="3733" y="67"/>
                    <a:pt x="3732" y="82"/>
                  </a:cubicBezTo>
                  <a:cubicBezTo>
                    <a:pt x="3730" y="84"/>
                    <a:pt x="3728" y="87"/>
                    <a:pt x="3726" y="92"/>
                  </a:cubicBezTo>
                  <a:cubicBezTo>
                    <a:pt x="3725" y="82"/>
                    <a:pt x="3726" y="72"/>
                    <a:pt x="3726" y="68"/>
                  </a:cubicBezTo>
                  <a:cubicBezTo>
                    <a:pt x="3725" y="77"/>
                    <a:pt x="3724" y="88"/>
                    <a:pt x="3722" y="99"/>
                  </a:cubicBezTo>
                  <a:cubicBezTo>
                    <a:pt x="3720" y="94"/>
                    <a:pt x="3719" y="89"/>
                    <a:pt x="3717" y="84"/>
                  </a:cubicBezTo>
                  <a:cubicBezTo>
                    <a:pt x="3719" y="90"/>
                    <a:pt x="3720" y="96"/>
                    <a:pt x="3721" y="101"/>
                  </a:cubicBezTo>
                  <a:cubicBezTo>
                    <a:pt x="3721" y="105"/>
                    <a:pt x="3720" y="109"/>
                    <a:pt x="3719" y="113"/>
                  </a:cubicBezTo>
                  <a:cubicBezTo>
                    <a:pt x="3719" y="110"/>
                    <a:pt x="3719" y="108"/>
                    <a:pt x="3719" y="105"/>
                  </a:cubicBezTo>
                  <a:cubicBezTo>
                    <a:pt x="3718" y="108"/>
                    <a:pt x="3718" y="115"/>
                    <a:pt x="3718" y="119"/>
                  </a:cubicBezTo>
                  <a:cubicBezTo>
                    <a:pt x="3717" y="120"/>
                    <a:pt x="3717" y="122"/>
                    <a:pt x="3717" y="124"/>
                  </a:cubicBezTo>
                  <a:cubicBezTo>
                    <a:pt x="3716" y="125"/>
                    <a:pt x="3716" y="127"/>
                    <a:pt x="3716" y="128"/>
                  </a:cubicBezTo>
                  <a:cubicBezTo>
                    <a:pt x="3715" y="124"/>
                    <a:pt x="3714" y="120"/>
                    <a:pt x="3713" y="116"/>
                  </a:cubicBezTo>
                  <a:cubicBezTo>
                    <a:pt x="3714" y="108"/>
                    <a:pt x="3714" y="100"/>
                    <a:pt x="3715" y="94"/>
                  </a:cubicBezTo>
                  <a:cubicBezTo>
                    <a:pt x="3716" y="92"/>
                    <a:pt x="3716" y="91"/>
                    <a:pt x="3717" y="89"/>
                  </a:cubicBezTo>
                  <a:cubicBezTo>
                    <a:pt x="3716" y="90"/>
                    <a:pt x="3716" y="91"/>
                    <a:pt x="3715" y="92"/>
                  </a:cubicBezTo>
                  <a:cubicBezTo>
                    <a:pt x="3716" y="87"/>
                    <a:pt x="3716" y="83"/>
                    <a:pt x="3716" y="83"/>
                  </a:cubicBezTo>
                  <a:cubicBezTo>
                    <a:pt x="3716" y="85"/>
                    <a:pt x="3715" y="89"/>
                    <a:pt x="3714" y="93"/>
                  </a:cubicBezTo>
                  <a:cubicBezTo>
                    <a:pt x="3713" y="96"/>
                    <a:pt x="3711" y="99"/>
                    <a:pt x="3710" y="102"/>
                  </a:cubicBezTo>
                  <a:cubicBezTo>
                    <a:pt x="3709" y="101"/>
                    <a:pt x="3709" y="100"/>
                    <a:pt x="3709" y="99"/>
                  </a:cubicBezTo>
                  <a:cubicBezTo>
                    <a:pt x="3711" y="80"/>
                    <a:pt x="3713" y="62"/>
                    <a:pt x="3713" y="62"/>
                  </a:cubicBezTo>
                  <a:cubicBezTo>
                    <a:pt x="3711" y="66"/>
                    <a:pt x="3709" y="80"/>
                    <a:pt x="3707" y="95"/>
                  </a:cubicBezTo>
                  <a:cubicBezTo>
                    <a:pt x="3707" y="94"/>
                    <a:pt x="3706" y="92"/>
                    <a:pt x="3705" y="90"/>
                  </a:cubicBezTo>
                  <a:cubicBezTo>
                    <a:pt x="3706" y="92"/>
                    <a:pt x="3707" y="94"/>
                    <a:pt x="3707" y="96"/>
                  </a:cubicBezTo>
                  <a:cubicBezTo>
                    <a:pt x="3707" y="101"/>
                    <a:pt x="3706" y="106"/>
                    <a:pt x="3706" y="110"/>
                  </a:cubicBezTo>
                  <a:cubicBezTo>
                    <a:pt x="3705" y="113"/>
                    <a:pt x="3704" y="116"/>
                    <a:pt x="3703" y="118"/>
                  </a:cubicBezTo>
                  <a:cubicBezTo>
                    <a:pt x="3701" y="94"/>
                    <a:pt x="3696" y="64"/>
                    <a:pt x="3696" y="64"/>
                  </a:cubicBezTo>
                  <a:cubicBezTo>
                    <a:pt x="3696" y="64"/>
                    <a:pt x="3696" y="73"/>
                    <a:pt x="3697" y="82"/>
                  </a:cubicBezTo>
                  <a:cubicBezTo>
                    <a:pt x="3698" y="88"/>
                    <a:pt x="3697" y="98"/>
                    <a:pt x="3695" y="108"/>
                  </a:cubicBezTo>
                  <a:cubicBezTo>
                    <a:pt x="3694" y="111"/>
                    <a:pt x="3693" y="114"/>
                    <a:pt x="3692" y="117"/>
                  </a:cubicBezTo>
                  <a:cubicBezTo>
                    <a:pt x="3692" y="108"/>
                    <a:pt x="3691" y="99"/>
                    <a:pt x="3689" y="90"/>
                  </a:cubicBezTo>
                  <a:cubicBezTo>
                    <a:pt x="3692" y="78"/>
                    <a:pt x="3697" y="66"/>
                    <a:pt x="3696" y="56"/>
                  </a:cubicBezTo>
                  <a:cubicBezTo>
                    <a:pt x="3693" y="62"/>
                    <a:pt x="3690" y="67"/>
                    <a:pt x="3688" y="72"/>
                  </a:cubicBezTo>
                  <a:cubicBezTo>
                    <a:pt x="3691" y="34"/>
                    <a:pt x="3684" y="19"/>
                    <a:pt x="3684" y="19"/>
                  </a:cubicBezTo>
                  <a:cubicBezTo>
                    <a:pt x="3684" y="19"/>
                    <a:pt x="3687" y="31"/>
                    <a:pt x="3686" y="54"/>
                  </a:cubicBezTo>
                  <a:cubicBezTo>
                    <a:pt x="3685" y="61"/>
                    <a:pt x="3684" y="74"/>
                    <a:pt x="3682" y="88"/>
                  </a:cubicBezTo>
                  <a:cubicBezTo>
                    <a:pt x="3681" y="92"/>
                    <a:pt x="3680" y="97"/>
                    <a:pt x="3680" y="101"/>
                  </a:cubicBezTo>
                  <a:cubicBezTo>
                    <a:pt x="3679" y="98"/>
                    <a:pt x="3678" y="95"/>
                    <a:pt x="3676" y="91"/>
                  </a:cubicBezTo>
                  <a:cubicBezTo>
                    <a:pt x="3677" y="89"/>
                    <a:pt x="3677" y="87"/>
                    <a:pt x="3678" y="85"/>
                  </a:cubicBezTo>
                  <a:cubicBezTo>
                    <a:pt x="3677" y="87"/>
                    <a:pt x="3677" y="88"/>
                    <a:pt x="3676" y="90"/>
                  </a:cubicBezTo>
                  <a:cubicBezTo>
                    <a:pt x="3676" y="89"/>
                    <a:pt x="3675" y="88"/>
                    <a:pt x="3675" y="87"/>
                  </a:cubicBezTo>
                  <a:cubicBezTo>
                    <a:pt x="3675" y="83"/>
                    <a:pt x="3675" y="78"/>
                    <a:pt x="3675" y="74"/>
                  </a:cubicBezTo>
                  <a:cubicBezTo>
                    <a:pt x="3675" y="46"/>
                    <a:pt x="3665" y="40"/>
                    <a:pt x="3665" y="40"/>
                  </a:cubicBezTo>
                  <a:cubicBezTo>
                    <a:pt x="3665" y="40"/>
                    <a:pt x="3671" y="44"/>
                    <a:pt x="3671" y="70"/>
                  </a:cubicBezTo>
                  <a:cubicBezTo>
                    <a:pt x="3671" y="84"/>
                    <a:pt x="3666" y="108"/>
                    <a:pt x="3661" y="125"/>
                  </a:cubicBezTo>
                  <a:cubicBezTo>
                    <a:pt x="3661" y="123"/>
                    <a:pt x="3661" y="120"/>
                    <a:pt x="3660" y="118"/>
                  </a:cubicBezTo>
                  <a:cubicBezTo>
                    <a:pt x="3661" y="111"/>
                    <a:pt x="3662" y="105"/>
                    <a:pt x="3662" y="98"/>
                  </a:cubicBezTo>
                  <a:cubicBezTo>
                    <a:pt x="3661" y="101"/>
                    <a:pt x="3660" y="104"/>
                    <a:pt x="3660" y="107"/>
                  </a:cubicBezTo>
                  <a:cubicBezTo>
                    <a:pt x="3660" y="107"/>
                    <a:pt x="3660" y="106"/>
                    <a:pt x="3660" y="106"/>
                  </a:cubicBezTo>
                  <a:cubicBezTo>
                    <a:pt x="3660" y="97"/>
                    <a:pt x="3661" y="83"/>
                    <a:pt x="3667" y="75"/>
                  </a:cubicBezTo>
                  <a:cubicBezTo>
                    <a:pt x="3664" y="77"/>
                    <a:pt x="3661" y="82"/>
                    <a:pt x="3659" y="87"/>
                  </a:cubicBezTo>
                  <a:cubicBezTo>
                    <a:pt x="3660" y="78"/>
                    <a:pt x="3660" y="71"/>
                    <a:pt x="3660" y="71"/>
                  </a:cubicBezTo>
                  <a:cubicBezTo>
                    <a:pt x="3659" y="75"/>
                    <a:pt x="3656" y="97"/>
                    <a:pt x="3652" y="116"/>
                  </a:cubicBezTo>
                  <a:cubicBezTo>
                    <a:pt x="3652" y="114"/>
                    <a:pt x="3652" y="112"/>
                    <a:pt x="3651" y="110"/>
                  </a:cubicBezTo>
                  <a:cubicBezTo>
                    <a:pt x="3652" y="99"/>
                    <a:pt x="3653" y="87"/>
                    <a:pt x="3654" y="78"/>
                  </a:cubicBezTo>
                  <a:cubicBezTo>
                    <a:pt x="3656" y="71"/>
                    <a:pt x="3658" y="63"/>
                    <a:pt x="3660" y="55"/>
                  </a:cubicBezTo>
                  <a:cubicBezTo>
                    <a:pt x="3660" y="54"/>
                    <a:pt x="3660" y="52"/>
                    <a:pt x="3660" y="51"/>
                  </a:cubicBezTo>
                  <a:cubicBezTo>
                    <a:pt x="3658" y="54"/>
                    <a:pt x="3657" y="57"/>
                    <a:pt x="3656" y="60"/>
                  </a:cubicBezTo>
                  <a:cubicBezTo>
                    <a:pt x="3656" y="60"/>
                    <a:pt x="3656" y="59"/>
                    <a:pt x="3656" y="59"/>
                  </a:cubicBezTo>
                  <a:cubicBezTo>
                    <a:pt x="3656" y="60"/>
                    <a:pt x="3656" y="60"/>
                    <a:pt x="3656" y="60"/>
                  </a:cubicBezTo>
                  <a:cubicBezTo>
                    <a:pt x="3652" y="70"/>
                    <a:pt x="3649" y="80"/>
                    <a:pt x="3646" y="89"/>
                  </a:cubicBezTo>
                  <a:cubicBezTo>
                    <a:pt x="3652" y="30"/>
                    <a:pt x="3649" y="15"/>
                    <a:pt x="3648" y="13"/>
                  </a:cubicBezTo>
                  <a:cubicBezTo>
                    <a:pt x="3648" y="15"/>
                    <a:pt x="3649" y="22"/>
                    <a:pt x="3645" y="56"/>
                  </a:cubicBezTo>
                  <a:cubicBezTo>
                    <a:pt x="3643" y="68"/>
                    <a:pt x="3642" y="80"/>
                    <a:pt x="3640" y="91"/>
                  </a:cubicBezTo>
                  <a:cubicBezTo>
                    <a:pt x="3639" y="85"/>
                    <a:pt x="3637" y="79"/>
                    <a:pt x="3635" y="74"/>
                  </a:cubicBezTo>
                  <a:cubicBezTo>
                    <a:pt x="3636" y="51"/>
                    <a:pt x="3637" y="31"/>
                    <a:pt x="3637" y="31"/>
                  </a:cubicBezTo>
                  <a:cubicBezTo>
                    <a:pt x="3635" y="38"/>
                    <a:pt x="3633" y="53"/>
                    <a:pt x="3632" y="69"/>
                  </a:cubicBezTo>
                  <a:cubicBezTo>
                    <a:pt x="3631" y="68"/>
                    <a:pt x="3630" y="67"/>
                    <a:pt x="3629" y="65"/>
                  </a:cubicBezTo>
                  <a:cubicBezTo>
                    <a:pt x="3630" y="67"/>
                    <a:pt x="3631" y="69"/>
                    <a:pt x="3632" y="71"/>
                  </a:cubicBezTo>
                  <a:cubicBezTo>
                    <a:pt x="3632" y="71"/>
                    <a:pt x="3632" y="72"/>
                    <a:pt x="3632" y="73"/>
                  </a:cubicBezTo>
                  <a:cubicBezTo>
                    <a:pt x="3629" y="77"/>
                    <a:pt x="3626" y="81"/>
                    <a:pt x="3624" y="86"/>
                  </a:cubicBezTo>
                  <a:cubicBezTo>
                    <a:pt x="3623" y="85"/>
                    <a:pt x="3623" y="84"/>
                    <a:pt x="3622" y="83"/>
                  </a:cubicBezTo>
                  <a:cubicBezTo>
                    <a:pt x="3619" y="61"/>
                    <a:pt x="3617" y="38"/>
                    <a:pt x="3614" y="28"/>
                  </a:cubicBezTo>
                  <a:cubicBezTo>
                    <a:pt x="3614" y="28"/>
                    <a:pt x="3617" y="54"/>
                    <a:pt x="3621" y="83"/>
                  </a:cubicBezTo>
                  <a:cubicBezTo>
                    <a:pt x="3620" y="82"/>
                    <a:pt x="3619" y="81"/>
                    <a:pt x="3618" y="80"/>
                  </a:cubicBezTo>
                  <a:cubicBezTo>
                    <a:pt x="3620" y="81"/>
                    <a:pt x="3621" y="82"/>
                    <a:pt x="3622" y="84"/>
                  </a:cubicBezTo>
                  <a:cubicBezTo>
                    <a:pt x="3622" y="85"/>
                    <a:pt x="3622" y="86"/>
                    <a:pt x="3622" y="88"/>
                  </a:cubicBezTo>
                  <a:cubicBezTo>
                    <a:pt x="3622" y="86"/>
                    <a:pt x="3622" y="85"/>
                    <a:pt x="3622" y="84"/>
                  </a:cubicBezTo>
                  <a:cubicBezTo>
                    <a:pt x="3622" y="85"/>
                    <a:pt x="3623" y="86"/>
                    <a:pt x="3624" y="87"/>
                  </a:cubicBezTo>
                  <a:cubicBezTo>
                    <a:pt x="3623" y="88"/>
                    <a:pt x="3623" y="89"/>
                    <a:pt x="3622" y="90"/>
                  </a:cubicBezTo>
                  <a:cubicBezTo>
                    <a:pt x="3622" y="89"/>
                    <a:pt x="3622" y="88"/>
                    <a:pt x="3622" y="88"/>
                  </a:cubicBezTo>
                  <a:cubicBezTo>
                    <a:pt x="3622" y="88"/>
                    <a:pt x="3622" y="89"/>
                    <a:pt x="3622" y="90"/>
                  </a:cubicBezTo>
                  <a:cubicBezTo>
                    <a:pt x="3620" y="95"/>
                    <a:pt x="3619" y="100"/>
                    <a:pt x="3617" y="105"/>
                  </a:cubicBezTo>
                  <a:cubicBezTo>
                    <a:pt x="3617" y="105"/>
                    <a:pt x="3617" y="105"/>
                    <a:pt x="3617" y="105"/>
                  </a:cubicBezTo>
                  <a:cubicBezTo>
                    <a:pt x="3617" y="104"/>
                    <a:pt x="3617" y="104"/>
                    <a:pt x="3617" y="103"/>
                  </a:cubicBezTo>
                  <a:cubicBezTo>
                    <a:pt x="3617" y="104"/>
                    <a:pt x="3617" y="104"/>
                    <a:pt x="3617" y="105"/>
                  </a:cubicBezTo>
                  <a:cubicBezTo>
                    <a:pt x="3614" y="95"/>
                    <a:pt x="3612" y="87"/>
                    <a:pt x="3610" y="81"/>
                  </a:cubicBezTo>
                  <a:cubicBezTo>
                    <a:pt x="3611" y="85"/>
                    <a:pt x="3612" y="90"/>
                    <a:pt x="3613" y="95"/>
                  </a:cubicBezTo>
                  <a:cubicBezTo>
                    <a:pt x="3613" y="100"/>
                    <a:pt x="3612" y="104"/>
                    <a:pt x="3611" y="109"/>
                  </a:cubicBezTo>
                  <a:cubicBezTo>
                    <a:pt x="3612" y="104"/>
                    <a:pt x="3613" y="100"/>
                    <a:pt x="3613" y="95"/>
                  </a:cubicBezTo>
                  <a:cubicBezTo>
                    <a:pt x="3614" y="100"/>
                    <a:pt x="3615" y="105"/>
                    <a:pt x="3616" y="110"/>
                  </a:cubicBezTo>
                  <a:cubicBezTo>
                    <a:pt x="3616" y="110"/>
                    <a:pt x="3616" y="111"/>
                    <a:pt x="3616" y="111"/>
                  </a:cubicBezTo>
                  <a:cubicBezTo>
                    <a:pt x="3615" y="116"/>
                    <a:pt x="3613" y="122"/>
                    <a:pt x="3610" y="127"/>
                  </a:cubicBezTo>
                  <a:cubicBezTo>
                    <a:pt x="3610" y="125"/>
                    <a:pt x="3609" y="123"/>
                    <a:pt x="3609" y="120"/>
                  </a:cubicBezTo>
                  <a:cubicBezTo>
                    <a:pt x="3610" y="117"/>
                    <a:pt x="3611" y="113"/>
                    <a:pt x="3611" y="109"/>
                  </a:cubicBezTo>
                  <a:cubicBezTo>
                    <a:pt x="3611" y="112"/>
                    <a:pt x="3610" y="116"/>
                    <a:pt x="3609" y="119"/>
                  </a:cubicBezTo>
                  <a:cubicBezTo>
                    <a:pt x="3607" y="111"/>
                    <a:pt x="3605" y="103"/>
                    <a:pt x="3605" y="95"/>
                  </a:cubicBezTo>
                  <a:cubicBezTo>
                    <a:pt x="3605" y="96"/>
                    <a:pt x="3605" y="96"/>
                    <a:pt x="3605" y="96"/>
                  </a:cubicBezTo>
                  <a:cubicBezTo>
                    <a:pt x="3605" y="98"/>
                    <a:pt x="3605" y="98"/>
                    <a:pt x="3605" y="98"/>
                  </a:cubicBezTo>
                  <a:cubicBezTo>
                    <a:pt x="3605" y="97"/>
                    <a:pt x="3605" y="96"/>
                    <a:pt x="3605" y="95"/>
                  </a:cubicBezTo>
                  <a:cubicBezTo>
                    <a:pt x="3605" y="84"/>
                    <a:pt x="3603" y="69"/>
                    <a:pt x="3597" y="60"/>
                  </a:cubicBezTo>
                  <a:cubicBezTo>
                    <a:pt x="3601" y="70"/>
                    <a:pt x="3603" y="82"/>
                    <a:pt x="3603" y="93"/>
                  </a:cubicBezTo>
                  <a:cubicBezTo>
                    <a:pt x="3603" y="101"/>
                    <a:pt x="3601" y="109"/>
                    <a:pt x="3599" y="116"/>
                  </a:cubicBezTo>
                  <a:cubicBezTo>
                    <a:pt x="3597" y="115"/>
                    <a:pt x="3597" y="117"/>
                    <a:pt x="3598" y="120"/>
                  </a:cubicBezTo>
                  <a:cubicBezTo>
                    <a:pt x="3598" y="121"/>
                    <a:pt x="3597" y="121"/>
                    <a:pt x="3597" y="122"/>
                  </a:cubicBezTo>
                  <a:cubicBezTo>
                    <a:pt x="3596" y="119"/>
                    <a:pt x="3595" y="115"/>
                    <a:pt x="3594" y="112"/>
                  </a:cubicBezTo>
                  <a:cubicBezTo>
                    <a:pt x="3595" y="107"/>
                    <a:pt x="3595" y="103"/>
                    <a:pt x="3595" y="98"/>
                  </a:cubicBezTo>
                  <a:cubicBezTo>
                    <a:pt x="3595" y="90"/>
                    <a:pt x="3594" y="82"/>
                    <a:pt x="3592" y="74"/>
                  </a:cubicBezTo>
                  <a:cubicBezTo>
                    <a:pt x="3591" y="83"/>
                    <a:pt x="3591" y="93"/>
                    <a:pt x="3591" y="102"/>
                  </a:cubicBezTo>
                  <a:cubicBezTo>
                    <a:pt x="3588" y="94"/>
                    <a:pt x="3585" y="86"/>
                    <a:pt x="3583" y="81"/>
                  </a:cubicBezTo>
                  <a:cubicBezTo>
                    <a:pt x="3583" y="86"/>
                    <a:pt x="3583" y="86"/>
                    <a:pt x="3583" y="86"/>
                  </a:cubicBezTo>
                  <a:cubicBezTo>
                    <a:pt x="3583" y="97"/>
                    <a:pt x="3586" y="108"/>
                    <a:pt x="3590" y="118"/>
                  </a:cubicBezTo>
                  <a:cubicBezTo>
                    <a:pt x="3589" y="119"/>
                    <a:pt x="3589" y="120"/>
                    <a:pt x="3589" y="121"/>
                  </a:cubicBezTo>
                  <a:cubicBezTo>
                    <a:pt x="3589" y="123"/>
                    <a:pt x="3588" y="126"/>
                    <a:pt x="3587" y="128"/>
                  </a:cubicBezTo>
                  <a:cubicBezTo>
                    <a:pt x="3584" y="121"/>
                    <a:pt x="3582" y="113"/>
                    <a:pt x="3580" y="106"/>
                  </a:cubicBezTo>
                  <a:cubicBezTo>
                    <a:pt x="3580" y="101"/>
                    <a:pt x="3579" y="96"/>
                    <a:pt x="3578" y="92"/>
                  </a:cubicBezTo>
                  <a:cubicBezTo>
                    <a:pt x="3578" y="91"/>
                    <a:pt x="3578" y="90"/>
                    <a:pt x="3578" y="89"/>
                  </a:cubicBezTo>
                  <a:cubicBezTo>
                    <a:pt x="3578" y="90"/>
                    <a:pt x="3578" y="90"/>
                    <a:pt x="3578" y="91"/>
                  </a:cubicBezTo>
                  <a:cubicBezTo>
                    <a:pt x="3577" y="85"/>
                    <a:pt x="3575" y="79"/>
                    <a:pt x="3572" y="73"/>
                  </a:cubicBezTo>
                  <a:cubicBezTo>
                    <a:pt x="3572" y="72"/>
                    <a:pt x="3572" y="72"/>
                    <a:pt x="3572" y="71"/>
                  </a:cubicBezTo>
                  <a:cubicBezTo>
                    <a:pt x="3572" y="71"/>
                    <a:pt x="3571" y="72"/>
                    <a:pt x="3571" y="73"/>
                  </a:cubicBezTo>
                  <a:cubicBezTo>
                    <a:pt x="3571" y="72"/>
                    <a:pt x="3571" y="71"/>
                    <a:pt x="3570" y="71"/>
                  </a:cubicBezTo>
                  <a:cubicBezTo>
                    <a:pt x="3570" y="72"/>
                    <a:pt x="3571" y="73"/>
                    <a:pt x="3571" y="73"/>
                  </a:cubicBezTo>
                  <a:cubicBezTo>
                    <a:pt x="3568" y="79"/>
                    <a:pt x="3566" y="85"/>
                    <a:pt x="3564" y="91"/>
                  </a:cubicBezTo>
                  <a:cubicBezTo>
                    <a:pt x="3564" y="90"/>
                    <a:pt x="3564" y="90"/>
                    <a:pt x="3564" y="89"/>
                  </a:cubicBezTo>
                  <a:cubicBezTo>
                    <a:pt x="3564" y="90"/>
                    <a:pt x="3564" y="91"/>
                    <a:pt x="3564" y="92"/>
                  </a:cubicBezTo>
                  <a:cubicBezTo>
                    <a:pt x="3563" y="96"/>
                    <a:pt x="3563" y="101"/>
                    <a:pt x="3562" y="106"/>
                  </a:cubicBezTo>
                  <a:cubicBezTo>
                    <a:pt x="3561" y="113"/>
                    <a:pt x="3558" y="121"/>
                    <a:pt x="3555" y="128"/>
                  </a:cubicBezTo>
                  <a:cubicBezTo>
                    <a:pt x="3554" y="126"/>
                    <a:pt x="3554" y="123"/>
                    <a:pt x="3553" y="121"/>
                  </a:cubicBezTo>
                  <a:cubicBezTo>
                    <a:pt x="3553" y="120"/>
                    <a:pt x="3553" y="119"/>
                    <a:pt x="3553" y="118"/>
                  </a:cubicBezTo>
                  <a:cubicBezTo>
                    <a:pt x="3556" y="108"/>
                    <a:pt x="3559" y="97"/>
                    <a:pt x="3559" y="86"/>
                  </a:cubicBezTo>
                  <a:cubicBezTo>
                    <a:pt x="3559" y="81"/>
                    <a:pt x="3559" y="81"/>
                    <a:pt x="3559" y="81"/>
                  </a:cubicBezTo>
                  <a:cubicBezTo>
                    <a:pt x="3557" y="86"/>
                    <a:pt x="3554" y="94"/>
                    <a:pt x="3551" y="102"/>
                  </a:cubicBezTo>
                  <a:cubicBezTo>
                    <a:pt x="3551" y="93"/>
                    <a:pt x="3551" y="83"/>
                    <a:pt x="3550" y="74"/>
                  </a:cubicBezTo>
                  <a:cubicBezTo>
                    <a:pt x="3548" y="82"/>
                    <a:pt x="3547" y="90"/>
                    <a:pt x="3547" y="98"/>
                  </a:cubicBezTo>
                  <a:cubicBezTo>
                    <a:pt x="3547" y="103"/>
                    <a:pt x="3548" y="107"/>
                    <a:pt x="3548" y="112"/>
                  </a:cubicBezTo>
                  <a:cubicBezTo>
                    <a:pt x="3547" y="115"/>
                    <a:pt x="3546" y="119"/>
                    <a:pt x="3545" y="122"/>
                  </a:cubicBezTo>
                  <a:cubicBezTo>
                    <a:pt x="3542" y="112"/>
                    <a:pt x="3539" y="103"/>
                    <a:pt x="3539" y="93"/>
                  </a:cubicBezTo>
                  <a:cubicBezTo>
                    <a:pt x="3539" y="82"/>
                    <a:pt x="3541" y="70"/>
                    <a:pt x="3545" y="60"/>
                  </a:cubicBezTo>
                  <a:cubicBezTo>
                    <a:pt x="3540" y="69"/>
                    <a:pt x="3538" y="84"/>
                    <a:pt x="3538" y="95"/>
                  </a:cubicBezTo>
                  <a:cubicBezTo>
                    <a:pt x="3538" y="96"/>
                    <a:pt x="3538" y="97"/>
                    <a:pt x="3538" y="98"/>
                  </a:cubicBezTo>
                  <a:cubicBezTo>
                    <a:pt x="3537" y="96"/>
                    <a:pt x="3537" y="96"/>
                    <a:pt x="3537" y="96"/>
                  </a:cubicBezTo>
                  <a:cubicBezTo>
                    <a:pt x="3537" y="95"/>
                    <a:pt x="3537" y="95"/>
                    <a:pt x="3537" y="95"/>
                  </a:cubicBezTo>
                  <a:cubicBezTo>
                    <a:pt x="3537" y="103"/>
                    <a:pt x="3536" y="111"/>
                    <a:pt x="3534" y="119"/>
                  </a:cubicBezTo>
                  <a:cubicBezTo>
                    <a:pt x="3533" y="116"/>
                    <a:pt x="3532" y="112"/>
                    <a:pt x="3531" y="109"/>
                  </a:cubicBezTo>
                  <a:cubicBezTo>
                    <a:pt x="3532" y="113"/>
                    <a:pt x="3533" y="117"/>
                    <a:pt x="3533" y="120"/>
                  </a:cubicBezTo>
                  <a:cubicBezTo>
                    <a:pt x="3533" y="123"/>
                    <a:pt x="3532" y="125"/>
                    <a:pt x="3532" y="127"/>
                  </a:cubicBezTo>
                  <a:cubicBezTo>
                    <a:pt x="3530" y="122"/>
                    <a:pt x="3528" y="116"/>
                    <a:pt x="3526" y="111"/>
                  </a:cubicBezTo>
                  <a:cubicBezTo>
                    <a:pt x="3526" y="109"/>
                    <a:pt x="3526" y="108"/>
                    <a:pt x="3525" y="107"/>
                  </a:cubicBezTo>
                  <a:cubicBezTo>
                    <a:pt x="3525" y="106"/>
                    <a:pt x="3525" y="104"/>
                    <a:pt x="3525" y="103"/>
                  </a:cubicBezTo>
                  <a:cubicBezTo>
                    <a:pt x="3525" y="104"/>
                    <a:pt x="3525" y="105"/>
                    <a:pt x="3525" y="105"/>
                  </a:cubicBezTo>
                  <a:cubicBezTo>
                    <a:pt x="3524" y="99"/>
                    <a:pt x="3522" y="93"/>
                    <a:pt x="3519" y="87"/>
                  </a:cubicBezTo>
                  <a:cubicBezTo>
                    <a:pt x="3520" y="84"/>
                    <a:pt x="3522" y="82"/>
                    <a:pt x="3524" y="80"/>
                  </a:cubicBezTo>
                  <a:cubicBezTo>
                    <a:pt x="3522" y="82"/>
                    <a:pt x="3520" y="84"/>
                    <a:pt x="3518" y="86"/>
                  </a:cubicBezTo>
                  <a:cubicBezTo>
                    <a:pt x="3516" y="81"/>
                    <a:pt x="3513" y="77"/>
                    <a:pt x="3510" y="73"/>
                  </a:cubicBezTo>
                  <a:cubicBezTo>
                    <a:pt x="3513" y="77"/>
                    <a:pt x="3515" y="83"/>
                    <a:pt x="3516" y="90"/>
                  </a:cubicBezTo>
                  <a:cubicBezTo>
                    <a:pt x="3514" y="94"/>
                    <a:pt x="3512" y="99"/>
                    <a:pt x="3512" y="103"/>
                  </a:cubicBezTo>
                  <a:cubicBezTo>
                    <a:pt x="3510" y="97"/>
                    <a:pt x="3508" y="91"/>
                    <a:pt x="3506" y="85"/>
                  </a:cubicBezTo>
                  <a:cubicBezTo>
                    <a:pt x="3508" y="91"/>
                    <a:pt x="3508" y="97"/>
                    <a:pt x="3508" y="103"/>
                  </a:cubicBezTo>
                  <a:cubicBezTo>
                    <a:pt x="3508" y="108"/>
                    <a:pt x="3507" y="114"/>
                    <a:pt x="3507" y="119"/>
                  </a:cubicBezTo>
                  <a:cubicBezTo>
                    <a:pt x="3505" y="111"/>
                    <a:pt x="3504" y="104"/>
                    <a:pt x="3504" y="96"/>
                  </a:cubicBezTo>
                  <a:cubicBezTo>
                    <a:pt x="3504" y="87"/>
                    <a:pt x="3508" y="73"/>
                    <a:pt x="3513" y="65"/>
                  </a:cubicBezTo>
                  <a:cubicBezTo>
                    <a:pt x="3504" y="76"/>
                    <a:pt x="3500" y="96"/>
                    <a:pt x="3500" y="108"/>
                  </a:cubicBezTo>
                  <a:cubicBezTo>
                    <a:pt x="3500" y="119"/>
                    <a:pt x="3503" y="130"/>
                    <a:pt x="3503" y="141"/>
                  </a:cubicBezTo>
                  <a:cubicBezTo>
                    <a:pt x="3503" y="146"/>
                    <a:pt x="3503" y="150"/>
                    <a:pt x="3502" y="154"/>
                  </a:cubicBezTo>
                  <a:cubicBezTo>
                    <a:pt x="3496" y="135"/>
                    <a:pt x="3501" y="113"/>
                    <a:pt x="3497" y="93"/>
                  </a:cubicBezTo>
                  <a:cubicBezTo>
                    <a:pt x="3494" y="79"/>
                    <a:pt x="3489" y="64"/>
                    <a:pt x="3483" y="51"/>
                  </a:cubicBezTo>
                  <a:cubicBezTo>
                    <a:pt x="3482" y="52"/>
                    <a:pt x="3482" y="54"/>
                    <a:pt x="3482" y="55"/>
                  </a:cubicBezTo>
                  <a:cubicBezTo>
                    <a:pt x="3489" y="76"/>
                    <a:pt x="3491" y="92"/>
                    <a:pt x="3492" y="105"/>
                  </a:cubicBezTo>
                  <a:cubicBezTo>
                    <a:pt x="3491" y="109"/>
                    <a:pt x="3490" y="114"/>
                    <a:pt x="3490" y="118"/>
                  </a:cubicBezTo>
                  <a:cubicBezTo>
                    <a:pt x="3488" y="101"/>
                    <a:pt x="3484" y="82"/>
                    <a:pt x="3475" y="75"/>
                  </a:cubicBezTo>
                  <a:cubicBezTo>
                    <a:pt x="3481" y="83"/>
                    <a:pt x="3483" y="97"/>
                    <a:pt x="3483" y="106"/>
                  </a:cubicBezTo>
                  <a:cubicBezTo>
                    <a:pt x="3483" y="106"/>
                    <a:pt x="3483" y="107"/>
                    <a:pt x="3483" y="107"/>
                  </a:cubicBezTo>
                  <a:cubicBezTo>
                    <a:pt x="3482" y="104"/>
                    <a:pt x="3481" y="101"/>
                    <a:pt x="3481" y="98"/>
                  </a:cubicBezTo>
                  <a:cubicBezTo>
                    <a:pt x="3481" y="105"/>
                    <a:pt x="3481" y="111"/>
                    <a:pt x="3482" y="118"/>
                  </a:cubicBezTo>
                  <a:cubicBezTo>
                    <a:pt x="3482" y="122"/>
                    <a:pt x="3481" y="126"/>
                    <a:pt x="3480" y="130"/>
                  </a:cubicBezTo>
                  <a:cubicBezTo>
                    <a:pt x="3479" y="124"/>
                    <a:pt x="3477" y="118"/>
                    <a:pt x="3476" y="113"/>
                  </a:cubicBezTo>
                  <a:cubicBezTo>
                    <a:pt x="3477" y="121"/>
                    <a:pt x="3479" y="128"/>
                    <a:pt x="3479" y="136"/>
                  </a:cubicBezTo>
                  <a:cubicBezTo>
                    <a:pt x="3478" y="140"/>
                    <a:pt x="3477" y="144"/>
                    <a:pt x="3477" y="148"/>
                  </a:cubicBezTo>
                  <a:cubicBezTo>
                    <a:pt x="3477" y="147"/>
                    <a:pt x="3476" y="147"/>
                    <a:pt x="3476" y="146"/>
                  </a:cubicBezTo>
                  <a:cubicBezTo>
                    <a:pt x="3477" y="129"/>
                    <a:pt x="3474" y="106"/>
                    <a:pt x="3467" y="91"/>
                  </a:cubicBezTo>
                  <a:cubicBezTo>
                    <a:pt x="3468" y="88"/>
                    <a:pt x="3468" y="85"/>
                    <a:pt x="3470" y="83"/>
                  </a:cubicBezTo>
                  <a:cubicBezTo>
                    <a:pt x="3468" y="85"/>
                    <a:pt x="3467" y="88"/>
                    <a:pt x="3466" y="90"/>
                  </a:cubicBezTo>
                  <a:cubicBezTo>
                    <a:pt x="3466" y="88"/>
                    <a:pt x="3465" y="87"/>
                    <a:pt x="3464" y="85"/>
                  </a:cubicBezTo>
                  <a:cubicBezTo>
                    <a:pt x="3465" y="87"/>
                    <a:pt x="3466" y="89"/>
                    <a:pt x="3466" y="91"/>
                  </a:cubicBezTo>
                  <a:cubicBezTo>
                    <a:pt x="3465" y="95"/>
                    <a:pt x="3464" y="98"/>
                    <a:pt x="3463" y="101"/>
                  </a:cubicBezTo>
                  <a:cubicBezTo>
                    <a:pt x="3461" y="94"/>
                    <a:pt x="3460" y="87"/>
                    <a:pt x="3457" y="79"/>
                  </a:cubicBezTo>
                  <a:cubicBezTo>
                    <a:pt x="3457" y="78"/>
                    <a:pt x="3457" y="76"/>
                    <a:pt x="3457" y="75"/>
                  </a:cubicBezTo>
                  <a:cubicBezTo>
                    <a:pt x="3457" y="76"/>
                    <a:pt x="3457" y="77"/>
                    <a:pt x="3456" y="78"/>
                  </a:cubicBezTo>
                  <a:cubicBezTo>
                    <a:pt x="3454" y="71"/>
                    <a:pt x="3450" y="64"/>
                    <a:pt x="3446" y="56"/>
                  </a:cubicBezTo>
                  <a:cubicBezTo>
                    <a:pt x="3446" y="66"/>
                    <a:pt x="3450" y="78"/>
                    <a:pt x="3453" y="90"/>
                  </a:cubicBezTo>
                  <a:cubicBezTo>
                    <a:pt x="3451" y="99"/>
                    <a:pt x="3451" y="108"/>
                    <a:pt x="3450" y="117"/>
                  </a:cubicBezTo>
                  <a:cubicBezTo>
                    <a:pt x="3449" y="112"/>
                    <a:pt x="3447" y="107"/>
                    <a:pt x="3446" y="103"/>
                  </a:cubicBezTo>
                  <a:cubicBezTo>
                    <a:pt x="3448" y="109"/>
                    <a:pt x="3446" y="132"/>
                    <a:pt x="3446" y="140"/>
                  </a:cubicBezTo>
                  <a:cubicBezTo>
                    <a:pt x="3446" y="144"/>
                    <a:pt x="3446" y="147"/>
                    <a:pt x="3446" y="151"/>
                  </a:cubicBezTo>
                  <a:cubicBezTo>
                    <a:pt x="3446" y="151"/>
                    <a:pt x="3446" y="151"/>
                    <a:pt x="3446" y="151"/>
                  </a:cubicBezTo>
                  <a:cubicBezTo>
                    <a:pt x="3446" y="144"/>
                    <a:pt x="3445" y="137"/>
                    <a:pt x="3443" y="129"/>
                  </a:cubicBezTo>
                  <a:cubicBezTo>
                    <a:pt x="3441" y="119"/>
                    <a:pt x="3440" y="110"/>
                    <a:pt x="3441" y="100"/>
                  </a:cubicBezTo>
                  <a:cubicBezTo>
                    <a:pt x="3440" y="107"/>
                    <a:pt x="3440" y="113"/>
                    <a:pt x="3440" y="119"/>
                  </a:cubicBezTo>
                  <a:cubicBezTo>
                    <a:pt x="3438" y="114"/>
                    <a:pt x="3436" y="108"/>
                    <a:pt x="3434" y="103"/>
                  </a:cubicBezTo>
                  <a:cubicBezTo>
                    <a:pt x="3434" y="99"/>
                    <a:pt x="3435" y="95"/>
                    <a:pt x="3437" y="90"/>
                  </a:cubicBezTo>
                  <a:cubicBezTo>
                    <a:pt x="3435" y="94"/>
                    <a:pt x="3434" y="98"/>
                    <a:pt x="3433" y="102"/>
                  </a:cubicBezTo>
                  <a:cubicBezTo>
                    <a:pt x="3430" y="97"/>
                    <a:pt x="3428" y="93"/>
                    <a:pt x="3425" y="89"/>
                  </a:cubicBezTo>
                  <a:cubicBezTo>
                    <a:pt x="3428" y="93"/>
                    <a:pt x="3428" y="99"/>
                    <a:pt x="3428" y="103"/>
                  </a:cubicBezTo>
                  <a:cubicBezTo>
                    <a:pt x="3428" y="104"/>
                    <a:pt x="3429" y="109"/>
                    <a:pt x="3429" y="115"/>
                  </a:cubicBezTo>
                  <a:cubicBezTo>
                    <a:pt x="3428" y="120"/>
                    <a:pt x="3427" y="124"/>
                    <a:pt x="3427" y="129"/>
                  </a:cubicBezTo>
                  <a:cubicBezTo>
                    <a:pt x="3426" y="125"/>
                    <a:pt x="3425" y="122"/>
                    <a:pt x="3425" y="119"/>
                  </a:cubicBezTo>
                  <a:cubicBezTo>
                    <a:pt x="3425" y="115"/>
                    <a:pt x="3425" y="108"/>
                    <a:pt x="3424" y="105"/>
                  </a:cubicBezTo>
                  <a:cubicBezTo>
                    <a:pt x="3423" y="108"/>
                    <a:pt x="3423" y="110"/>
                    <a:pt x="3423" y="113"/>
                  </a:cubicBezTo>
                  <a:cubicBezTo>
                    <a:pt x="3422" y="109"/>
                    <a:pt x="3421" y="106"/>
                    <a:pt x="3421" y="103"/>
                  </a:cubicBezTo>
                  <a:cubicBezTo>
                    <a:pt x="3422" y="97"/>
                    <a:pt x="3423" y="90"/>
                    <a:pt x="3426" y="84"/>
                  </a:cubicBezTo>
                  <a:cubicBezTo>
                    <a:pt x="3423" y="90"/>
                    <a:pt x="3421" y="95"/>
                    <a:pt x="3420" y="101"/>
                  </a:cubicBezTo>
                  <a:cubicBezTo>
                    <a:pt x="3415" y="86"/>
                    <a:pt x="3412" y="83"/>
                    <a:pt x="3407" y="78"/>
                  </a:cubicBezTo>
                  <a:cubicBezTo>
                    <a:pt x="3414" y="84"/>
                    <a:pt x="3417" y="97"/>
                    <a:pt x="3418" y="107"/>
                  </a:cubicBezTo>
                  <a:cubicBezTo>
                    <a:pt x="3417" y="114"/>
                    <a:pt x="3415" y="120"/>
                    <a:pt x="3414" y="126"/>
                  </a:cubicBezTo>
                  <a:cubicBezTo>
                    <a:pt x="3413" y="121"/>
                    <a:pt x="3412" y="115"/>
                    <a:pt x="3410" y="109"/>
                  </a:cubicBezTo>
                  <a:cubicBezTo>
                    <a:pt x="3411" y="106"/>
                    <a:pt x="3411" y="103"/>
                    <a:pt x="3412" y="100"/>
                  </a:cubicBezTo>
                  <a:cubicBezTo>
                    <a:pt x="3411" y="102"/>
                    <a:pt x="3411" y="104"/>
                    <a:pt x="3410" y="108"/>
                  </a:cubicBezTo>
                  <a:cubicBezTo>
                    <a:pt x="3409" y="106"/>
                    <a:pt x="3408" y="103"/>
                    <a:pt x="3408" y="101"/>
                  </a:cubicBezTo>
                  <a:cubicBezTo>
                    <a:pt x="3408" y="100"/>
                    <a:pt x="3408" y="99"/>
                    <a:pt x="3409" y="98"/>
                  </a:cubicBezTo>
                  <a:cubicBezTo>
                    <a:pt x="3408" y="99"/>
                    <a:pt x="3408" y="100"/>
                    <a:pt x="3408" y="101"/>
                  </a:cubicBezTo>
                  <a:cubicBezTo>
                    <a:pt x="3405" y="94"/>
                    <a:pt x="3402" y="87"/>
                    <a:pt x="3398" y="81"/>
                  </a:cubicBezTo>
                  <a:cubicBezTo>
                    <a:pt x="3402" y="88"/>
                    <a:pt x="3403" y="99"/>
                    <a:pt x="3403" y="106"/>
                  </a:cubicBezTo>
                  <a:cubicBezTo>
                    <a:pt x="3403" y="111"/>
                    <a:pt x="3402" y="115"/>
                    <a:pt x="3402" y="120"/>
                  </a:cubicBezTo>
                  <a:cubicBezTo>
                    <a:pt x="3400" y="126"/>
                    <a:pt x="3398" y="133"/>
                    <a:pt x="3397" y="139"/>
                  </a:cubicBezTo>
                  <a:cubicBezTo>
                    <a:pt x="3397" y="135"/>
                    <a:pt x="3397" y="135"/>
                    <a:pt x="3397" y="135"/>
                  </a:cubicBezTo>
                  <a:cubicBezTo>
                    <a:pt x="3398" y="127"/>
                    <a:pt x="3398" y="120"/>
                    <a:pt x="3399" y="113"/>
                  </a:cubicBezTo>
                  <a:cubicBezTo>
                    <a:pt x="3398" y="117"/>
                    <a:pt x="3398" y="123"/>
                    <a:pt x="3397" y="129"/>
                  </a:cubicBezTo>
                  <a:cubicBezTo>
                    <a:pt x="3397" y="120"/>
                    <a:pt x="3397" y="111"/>
                    <a:pt x="3395" y="103"/>
                  </a:cubicBezTo>
                  <a:cubicBezTo>
                    <a:pt x="3396" y="101"/>
                    <a:pt x="3397" y="100"/>
                    <a:pt x="3397" y="99"/>
                  </a:cubicBezTo>
                  <a:cubicBezTo>
                    <a:pt x="3397" y="100"/>
                    <a:pt x="3396" y="101"/>
                    <a:pt x="3395" y="102"/>
                  </a:cubicBezTo>
                  <a:cubicBezTo>
                    <a:pt x="3393" y="88"/>
                    <a:pt x="3389" y="75"/>
                    <a:pt x="3380" y="60"/>
                  </a:cubicBezTo>
                  <a:cubicBezTo>
                    <a:pt x="3380" y="61"/>
                    <a:pt x="3380" y="61"/>
                    <a:pt x="3380" y="61"/>
                  </a:cubicBezTo>
                  <a:cubicBezTo>
                    <a:pt x="3380" y="76"/>
                    <a:pt x="3390" y="94"/>
                    <a:pt x="3390" y="111"/>
                  </a:cubicBezTo>
                  <a:cubicBezTo>
                    <a:pt x="3389" y="115"/>
                    <a:pt x="3388" y="120"/>
                    <a:pt x="3387" y="125"/>
                  </a:cubicBezTo>
                  <a:cubicBezTo>
                    <a:pt x="3383" y="109"/>
                    <a:pt x="3376" y="94"/>
                    <a:pt x="3365" y="83"/>
                  </a:cubicBezTo>
                  <a:cubicBezTo>
                    <a:pt x="3372" y="90"/>
                    <a:pt x="3376" y="101"/>
                    <a:pt x="3378" y="111"/>
                  </a:cubicBezTo>
                  <a:cubicBezTo>
                    <a:pt x="3377" y="111"/>
                    <a:pt x="3377" y="110"/>
                    <a:pt x="3377" y="109"/>
                  </a:cubicBezTo>
                  <a:cubicBezTo>
                    <a:pt x="3377" y="117"/>
                    <a:pt x="3378" y="126"/>
                    <a:pt x="3378" y="134"/>
                  </a:cubicBezTo>
                  <a:cubicBezTo>
                    <a:pt x="3378" y="136"/>
                    <a:pt x="3378" y="138"/>
                    <a:pt x="3378" y="140"/>
                  </a:cubicBezTo>
                  <a:cubicBezTo>
                    <a:pt x="3375" y="127"/>
                    <a:pt x="3374" y="113"/>
                    <a:pt x="3370" y="100"/>
                  </a:cubicBezTo>
                  <a:cubicBezTo>
                    <a:pt x="3372" y="109"/>
                    <a:pt x="3372" y="123"/>
                    <a:pt x="3372" y="135"/>
                  </a:cubicBezTo>
                  <a:cubicBezTo>
                    <a:pt x="3373" y="138"/>
                    <a:pt x="3373" y="141"/>
                    <a:pt x="3373" y="144"/>
                  </a:cubicBezTo>
                  <a:cubicBezTo>
                    <a:pt x="3373" y="143"/>
                    <a:pt x="3373" y="142"/>
                    <a:pt x="3373" y="142"/>
                  </a:cubicBezTo>
                  <a:cubicBezTo>
                    <a:pt x="3372" y="139"/>
                    <a:pt x="3372" y="137"/>
                    <a:pt x="3372" y="135"/>
                  </a:cubicBezTo>
                  <a:cubicBezTo>
                    <a:pt x="3372" y="130"/>
                    <a:pt x="3371" y="125"/>
                    <a:pt x="3370" y="120"/>
                  </a:cubicBezTo>
                  <a:cubicBezTo>
                    <a:pt x="3370" y="119"/>
                    <a:pt x="3370" y="119"/>
                    <a:pt x="3370" y="118"/>
                  </a:cubicBezTo>
                  <a:cubicBezTo>
                    <a:pt x="3370" y="119"/>
                    <a:pt x="3370" y="119"/>
                    <a:pt x="3370" y="120"/>
                  </a:cubicBezTo>
                  <a:cubicBezTo>
                    <a:pt x="3369" y="116"/>
                    <a:pt x="3367" y="112"/>
                    <a:pt x="3366" y="108"/>
                  </a:cubicBezTo>
                  <a:cubicBezTo>
                    <a:pt x="3366" y="106"/>
                    <a:pt x="3367" y="105"/>
                    <a:pt x="3368" y="103"/>
                  </a:cubicBezTo>
                  <a:cubicBezTo>
                    <a:pt x="3367" y="105"/>
                    <a:pt x="3366" y="106"/>
                    <a:pt x="3366" y="107"/>
                  </a:cubicBezTo>
                  <a:cubicBezTo>
                    <a:pt x="3359" y="91"/>
                    <a:pt x="3349" y="76"/>
                    <a:pt x="3332" y="63"/>
                  </a:cubicBezTo>
                  <a:cubicBezTo>
                    <a:pt x="3338" y="68"/>
                    <a:pt x="3342" y="74"/>
                    <a:pt x="3346" y="79"/>
                  </a:cubicBezTo>
                  <a:cubicBezTo>
                    <a:pt x="3345" y="81"/>
                    <a:pt x="3343" y="85"/>
                    <a:pt x="3340" y="90"/>
                  </a:cubicBezTo>
                  <a:cubicBezTo>
                    <a:pt x="3340" y="90"/>
                    <a:pt x="3340" y="90"/>
                    <a:pt x="3340" y="90"/>
                  </a:cubicBezTo>
                  <a:cubicBezTo>
                    <a:pt x="3340" y="90"/>
                    <a:pt x="3340" y="90"/>
                    <a:pt x="3340" y="90"/>
                  </a:cubicBezTo>
                  <a:cubicBezTo>
                    <a:pt x="3338" y="94"/>
                    <a:pt x="3336" y="98"/>
                    <a:pt x="3334" y="103"/>
                  </a:cubicBezTo>
                  <a:cubicBezTo>
                    <a:pt x="3333" y="100"/>
                    <a:pt x="3333" y="98"/>
                    <a:pt x="3332" y="96"/>
                  </a:cubicBezTo>
                  <a:cubicBezTo>
                    <a:pt x="3332" y="99"/>
                    <a:pt x="3333" y="103"/>
                    <a:pt x="3333" y="106"/>
                  </a:cubicBezTo>
                  <a:cubicBezTo>
                    <a:pt x="3332" y="108"/>
                    <a:pt x="3331" y="111"/>
                    <a:pt x="3330" y="113"/>
                  </a:cubicBezTo>
                  <a:cubicBezTo>
                    <a:pt x="3329" y="111"/>
                    <a:pt x="3329" y="109"/>
                    <a:pt x="3328" y="107"/>
                  </a:cubicBezTo>
                  <a:cubicBezTo>
                    <a:pt x="3329" y="100"/>
                    <a:pt x="3330" y="93"/>
                    <a:pt x="3330" y="88"/>
                  </a:cubicBezTo>
                  <a:cubicBezTo>
                    <a:pt x="3330" y="87"/>
                    <a:pt x="3330" y="87"/>
                    <a:pt x="3330" y="87"/>
                  </a:cubicBezTo>
                  <a:cubicBezTo>
                    <a:pt x="3328" y="92"/>
                    <a:pt x="3327" y="97"/>
                    <a:pt x="3326" y="102"/>
                  </a:cubicBezTo>
                  <a:cubicBezTo>
                    <a:pt x="3323" y="96"/>
                    <a:pt x="3321" y="90"/>
                    <a:pt x="3318" y="84"/>
                  </a:cubicBezTo>
                  <a:cubicBezTo>
                    <a:pt x="3321" y="90"/>
                    <a:pt x="3323" y="97"/>
                    <a:pt x="3325" y="104"/>
                  </a:cubicBezTo>
                  <a:cubicBezTo>
                    <a:pt x="3324" y="108"/>
                    <a:pt x="3324" y="111"/>
                    <a:pt x="3323" y="115"/>
                  </a:cubicBezTo>
                  <a:cubicBezTo>
                    <a:pt x="3321" y="110"/>
                    <a:pt x="3319" y="106"/>
                    <a:pt x="3317" y="102"/>
                  </a:cubicBezTo>
                  <a:cubicBezTo>
                    <a:pt x="3319" y="107"/>
                    <a:pt x="3320" y="114"/>
                    <a:pt x="3321" y="121"/>
                  </a:cubicBezTo>
                  <a:cubicBezTo>
                    <a:pt x="3320" y="126"/>
                    <a:pt x="3318" y="131"/>
                    <a:pt x="3317" y="135"/>
                  </a:cubicBezTo>
                  <a:cubicBezTo>
                    <a:pt x="3315" y="132"/>
                    <a:pt x="3314" y="129"/>
                    <a:pt x="3313" y="125"/>
                  </a:cubicBezTo>
                  <a:cubicBezTo>
                    <a:pt x="3314" y="118"/>
                    <a:pt x="3315" y="111"/>
                    <a:pt x="3316" y="104"/>
                  </a:cubicBezTo>
                  <a:cubicBezTo>
                    <a:pt x="3315" y="109"/>
                    <a:pt x="3313" y="114"/>
                    <a:pt x="3311" y="120"/>
                  </a:cubicBezTo>
                  <a:cubicBezTo>
                    <a:pt x="3310" y="115"/>
                    <a:pt x="3309" y="111"/>
                    <a:pt x="3308" y="107"/>
                  </a:cubicBezTo>
                  <a:cubicBezTo>
                    <a:pt x="3308" y="103"/>
                    <a:pt x="3309" y="98"/>
                    <a:pt x="3309" y="94"/>
                  </a:cubicBezTo>
                  <a:cubicBezTo>
                    <a:pt x="3309" y="91"/>
                    <a:pt x="3308" y="88"/>
                    <a:pt x="3308" y="85"/>
                  </a:cubicBezTo>
                  <a:cubicBezTo>
                    <a:pt x="3307" y="89"/>
                    <a:pt x="3306" y="93"/>
                    <a:pt x="3305" y="99"/>
                  </a:cubicBezTo>
                  <a:cubicBezTo>
                    <a:pt x="3302" y="91"/>
                    <a:pt x="3298" y="84"/>
                    <a:pt x="3293" y="77"/>
                  </a:cubicBezTo>
                  <a:cubicBezTo>
                    <a:pt x="3296" y="86"/>
                    <a:pt x="3300" y="95"/>
                    <a:pt x="3303" y="104"/>
                  </a:cubicBezTo>
                  <a:cubicBezTo>
                    <a:pt x="3303" y="106"/>
                    <a:pt x="3303" y="107"/>
                    <a:pt x="3303" y="109"/>
                  </a:cubicBezTo>
                  <a:cubicBezTo>
                    <a:pt x="3302" y="107"/>
                    <a:pt x="3301" y="105"/>
                    <a:pt x="3300" y="103"/>
                  </a:cubicBezTo>
                  <a:cubicBezTo>
                    <a:pt x="3300" y="103"/>
                    <a:pt x="3300" y="102"/>
                    <a:pt x="3300" y="102"/>
                  </a:cubicBezTo>
                  <a:cubicBezTo>
                    <a:pt x="3300" y="102"/>
                    <a:pt x="3300" y="103"/>
                    <a:pt x="3300" y="103"/>
                  </a:cubicBezTo>
                  <a:cubicBezTo>
                    <a:pt x="3295" y="94"/>
                    <a:pt x="3290" y="86"/>
                    <a:pt x="3283" y="79"/>
                  </a:cubicBezTo>
                  <a:cubicBezTo>
                    <a:pt x="3285" y="75"/>
                    <a:pt x="3287" y="71"/>
                    <a:pt x="3289" y="68"/>
                  </a:cubicBezTo>
                  <a:cubicBezTo>
                    <a:pt x="3287" y="69"/>
                    <a:pt x="3284" y="73"/>
                    <a:pt x="3282" y="77"/>
                  </a:cubicBezTo>
                  <a:cubicBezTo>
                    <a:pt x="3278" y="73"/>
                    <a:pt x="3274" y="69"/>
                    <a:pt x="3269" y="65"/>
                  </a:cubicBezTo>
                  <a:cubicBezTo>
                    <a:pt x="3274" y="70"/>
                    <a:pt x="3278" y="75"/>
                    <a:pt x="3281" y="79"/>
                  </a:cubicBezTo>
                  <a:cubicBezTo>
                    <a:pt x="3278" y="86"/>
                    <a:pt x="3275" y="96"/>
                    <a:pt x="3272" y="105"/>
                  </a:cubicBezTo>
                  <a:cubicBezTo>
                    <a:pt x="3269" y="99"/>
                    <a:pt x="3265" y="94"/>
                    <a:pt x="3262" y="88"/>
                  </a:cubicBezTo>
                  <a:cubicBezTo>
                    <a:pt x="3262" y="87"/>
                    <a:pt x="3262" y="86"/>
                    <a:pt x="3263" y="85"/>
                  </a:cubicBezTo>
                  <a:cubicBezTo>
                    <a:pt x="3262" y="86"/>
                    <a:pt x="3262" y="87"/>
                    <a:pt x="3262" y="88"/>
                  </a:cubicBezTo>
                  <a:cubicBezTo>
                    <a:pt x="3261" y="87"/>
                    <a:pt x="3260" y="86"/>
                    <a:pt x="3259" y="85"/>
                  </a:cubicBezTo>
                  <a:cubicBezTo>
                    <a:pt x="3260" y="86"/>
                    <a:pt x="3261" y="87"/>
                    <a:pt x="3261" y="88"/>
                  </a:cubicBezTo>
                  <a:cubicBezTo>
                    <a:pt x="3260" y="91"/>
                    <a:pt x="3259" y="93"/>
                    <a:pt x="3258" y="95"/>
                  </a:cubicBezTo>
                  <a:cubicBezTo>
                    <a:pt x="3257" y="94"/>
                    <a:pt x="3257" y="92"/>
                    <a:pt x="3256" y="91"/>
                  </a:cubicBezTo>
                  <a:cubicBezTo>
                    <a:pt x="3257" y="92"/>
                    <a:pt x="3257" y="94"/>
                    <a:pt x="3258" y="95"/>
                  </a:cubicBezTo>
                  <a:cubicBezTo>
                    <a:pt x="3254" y="103"/>
                    <a:pt x="3251" y="112"/>
                    <a:pt x="3249" y="121"/>
                  </a:cubicBezTo>
                  <a:cubicBezTo>
                    <a:pt x="3248" y="112"/>
                    <a:pt x="3247" y="103"/>
                    <a:pt x="3247" y="97"/>
                  </a:cubicBezTo>
                  <a:cubicBezTo>
                    <a:pt x="3245" y="100"/>
                    <a:pt x="3244" y="105"/>
                    <a:pt x="3243" y="110"/>
                  </a:cubicBezTo>
                  <a:cubicBezTo>
                    <a:pt x="3243" y="92"/>
                    <a:pt x="3242" y="61"/>
                    <a:pt x="3240" y="57"/>
                  </a:cubicBezTo>
                  <a:cubicBezTo>
                    <a:pt x="3239" y="79"/>
                    <a:pt x="3240" y="100"/>
                    <a:pt x="3240" y="122"/>
                  </a:cubicBezTo>
                  <a:cubicBezTo>
                    <a:pt x="3240" y="123"/>
                    <a:pt x="3240" y="124"/>
                    <a:pt x="3240" y="125"/>
                  </a:cubicBezTo>
                  <a:cubicBezTo>
                    <a:pt x="3238" y="114"/>
                    <a:pt x="3234" y="103"/>
                    <a:pt x="3229" y="94"/>
                  </a:cubicBezTo>
                  <a:cubicBezTo>
                    <a:pt x="3228" y="89"/>
                    <a:pt x="3228" y="84"/>
                    <a:pt x="3229" y="80"/>
                  </a:cubicBezTo>
                  <a:cubicBezTo>
                    <a:pt x="3228" y="83"/>
                    <a:pt x="3227" y="87"/>
                    <a:pt x="3226" y="90"/>
                  </a:cubicBezTo>
                  <a:cubicBezTo>
                    <a:pt x="3224" y="88"/>
                    <a:pt x="3222" y="85"/>
                    <a:pt x="3220" y="83"/>
                  </a:cubicBezTo>
                  <a:cubicBezTo>
                    <a:pt x="3222" y="86"/>
                    <a:pt x="3224" y="89"/>
                    <a:pt x="3226" y="92"/>
                  </a:cubicBezTo>
                  <a:cubicBezTo>
                    <a:pt x="3225" y="96"/>
                    <a:pt x="3224" y="100"/>
                    <a:pt x="3224" y="103"/>
                  </a:cubicBezTo>
                  <a:cubicBezTo>
                    <a:pt x="3223" y="102"/>
                    <a:pt x="3223" y="101"/>
                    <a:pt x="3223" y="100"/>
                  </a:cubicBezTo>
                  <a:cubicBezTo>
                    <a:pt x="3223" y="101"/>
                    <a:pt x="3223" y="102"/>
                    <a:pt x="3224" y="104"/>
                  </a:cubicBezTo>
                  <a:cubicBezTo>
                    <a:pt x="3223" y="106"/>
                    <a:pt x="3223" y="109"/>
                    <a:pt x="3222" y="111"/>
                  </a:cubicBezTo>
                  <a:cubicBezTo>
                    <a:pt x="3220" y="107"/>
                    <a:pt x="3219" y="103"/>
                    <a:pt x="3217" y="99"/>
                  </a:cubicBezTo>
                  <a:cubicBezTo>
                    <a:pt x="3216" y="91"/>
                    <a:pt x="3216" y="82"/>
                    <a:pt x="3217" y="74"/>
                  </a:cubicBezTo>
                  <a:cubicBezTo>
                    <a:pt x="3216" y="80"/>
                    <a:pt x="3214" y="86"/>
                    <a:pt x="3213" y="92"/>
                  </a:cubicBezTo>
                  <a:cubicBezTo>
                    <a:pt x="3212" y="91"/>
                    <a:pt x="3211" y="89"/>
                    <a:pt x="3210" y="88"/>
                  </a:cubicBezTo>
                  <a:cubicBezTo>
                    <a:pt x="3211" y="89"/>
                    <a:pt x="3212" y="91"/>
                    <a:pt x="3213" y="93"/>
                  </a:cubicBezTo>
                  <a:cubicBezTo>
                    <a:pt x="3212" y="95"/>
                    <a:pt x="3212" y="97"/>
                    <a:pt x="3212" y="98"/>
                  </a:cubicBezTo>
                  <a:cubicBezTo>
                    <a:pt x="3209" y="93"/>
                    <a:pt x="3207" y="88"/>
                    <a:pt x="3203" y="84"/>
                  </a:cubicBezTo>
                  <a:cubicBezTo>
                    <a:pt x="3206" y="88"/>
                    <a:pt x="3208" y="95"/>
                    <a:pt x="3211" y="103"/>
                  </a:cubicBezTo>
                  <a:cubicBezTo>
                    <a:pt x="3210" y="106"/>
                    <a:pt x="3209" y="110"/>
                    <a:pt x="3209" y="113"/>
                  </a:cubicBezTo>
                  <a:cubicBezTo>
                    <a:pt x="3206" y="108"/>
                    <a:pt x="3204" y="102"/>
                    <a:pt x="3201" y="96"/>
                  </a:cubicBezTo>
                  <a:cubicBezTo>
                    <a:pt x="3201" y="91"/>
                    <a:pt x="3202" y="86"/>
                    <a:pt x="3203" y="83"/>
                  </a:cubicBezTo>
                  <a:cubicBezTo>
                    <a:pt x="3202" y="87"/>
                    <a:pt x="3201" y="90"/>
                    <a:pt x="3199" y="93"/>
                  </a:cubicBezTo>
                  <a:cubicBezTo>
                    <a:pt x="3194" y="83"/>
                    <a:pt x="3187" y="74"/>
                    <a:pt x="3178" y="64"/>
                  </a:cubicBezTo>
                  <a:cubicBezTo>
                    <a:pt x="3187" y="74"/>
                    <a:pt x="3193" y="86"/>
                    <a:pt x="3198" y="97"/>
                  </a:cubicBezTo>
                  <a:cubicBezTo>
                    <a:pt x="3197" y="99"/>
                    <a:pt x="3197" y="101"/>
                    <a:pt x="3196" y="103"/>
                  </a:cubicBezTo>
                  <a:cubicBezTo>
                    <a:pt x="3195" y="98"/>
                    <a:pt x="3194" y="93"/>
                    <a:pt x="3192" y="88"/>
                  </a:cubicBezTo>
                  <a:cubicBezTo>
                    <a:pt x="3192" y="91"/>
                    <a:pt x="3193" y="98"/>
                    <a:pt x="3195" y="106"/>
                  </a:cubicBezTo>
                  <a:cubicBezTo>
                    <a:pt x="3195" y="108"/>
                    <a:pt x="3194" y="109"/>
                    <a:pt x="3194" y="110"/>
                  </a:cubicBezTo>
                  <a:cubicBezTo>
                    <a:pt x="3188" y="97"/>
                    <a:pt x="3181" y="83"/>
                    <a:pt x="3170" y="72"/>
                  </a:cubicBezTo>
                  <a:cubicBezTo>
                    <a:pt x="3168" y="61"/>
                    <a:pt x="3166" y="51"/>
                    <a:pt x="3164" y="41"/>
                  </a:cubicBezTo>
                  <a:cubicBezTo>
                    <a:pt x="3164" y="48"/>
                    <a:pt x="3164" y="55"/>
                    <a:pt x="3164" y="61"/>
                  </a:cubicBezTo>
                  <a:cubicBezTo>
                    <a:pt x="3164" y="63"/>
                    <a:pt x="3164" y="64"/>
                    <a:pt x="3164" y="66"/>
                  </a:cubicBezTo>
                  <a:cubicBezTo>
                    <a:pt x="3163" y="65"/>
                    <a:pt x="3163" y="65"/>
                    <a:pt x="3163" y="65"/>
                  </a:cubicBezTo>
                  <a:cubicBezTo>
                    <a:pt x="3163" y="65"/>
                    <a:pt x="3163" y="65"/>
                    <a:pt x="3164" y="66"/>
                  </a:cubicBezTo>
                  <a:cubicBezTo>
                    <a:pt x="3164" y="75"/>
                    <a:pt x="3165" y="85"/>
                    <a:pt x="3165" y="94"/>
                  </a:cubicBezTo>
                  <a:cubicBezTo>
                    <a:pt x="3163" y="88"/>
                    <a:pt x="3160" y="81"/>
                    <a:pt x="3156" y="75"/>
                  </a:cubicBezTo>
                  <a:cubicBezTo>
                    <a:pt x="3156" y="75"/>
                    <a:pt x="3156" y="75"/>
                    <a:pt x="3156" y="75"/>
                  </a:cubicBezTo>
                  <a:cubicBezTo>
                    <a:pt x="3156" y="75"/>
                    <a:pt x="3156" y="75"/>
                    <a:pt x="3156" y="75"/>
                  </a:cubicBezTo>
                  <a:cubicBezTo>
                    <a:pt x="3151" y="67"/>
                    <a:pt x="3144" y="59"/>
                    <a:pt x="3134" y="50"/>
                  </a:cubicBezTo>
                  <a:cubicBezTo>
                    <a:pt x="3137" y="54"/>
                    <a:pt x="3139" y="58"/>
                    <a:pt x="3141" y="61"/>
                  </a:cubicBezTo>
                  <a:cubicBezTo>
                    <a:pt x="3140" y="64"/>
                    <a:pt x="3140" y="68"/>
                    <a:pt x="3139" y="73"/>
                  </a:cubicBezTo>
                  <a:cubicBezTo>
                    <a:pt x="3137" y="70"/>
                    <a:pt x="3134" y="67"/>
                    <a:pt x="3132" y="65"/>
                  </a:cubicBezTo>
                  <a:cubicBezTo>
                    <a:pt x="3132" y="64"/>
                    <a:pt x="3132" y="64"/>
                    <a:pt x="3132" y="64"/>
                  </a:cubicBezTo>
                  <a:cubicBezTo>
                    <a:pt x="3132" y="64"/>
                    <a:pt x="3132" y="64"/>
                    <a:pt x="3131" y="64"/>
                  </a:cubicBezTo>
                  <a:cubicBezTo>
                    <a:pt x="3130" y="62"/>
                    <a:pt x="3128" y="61"/>
                    <a:pt x="3126" y="59"/>
                  </a:cubicBezTo>
                  <a:cubicBezTo>
                    <a:pt x="3128" y="61"/>
                    <a:pt x="3129" y="63"/>
                    <a:pt x="3131" y="65"/>
                  </a:cubicBezTo>
                  <a:cubicBezTo>
                    <a:pt x="3130" y="67"/>
                    <a:pt x="3128" y="69"/>
                    <a:pt x="3127" y="72"/>
                  </a:cubicBezTo>
                  <a:cubicBezTo>
                    <a:pt x="3126" y="66"/>
                    <a:pt x="3126" y="61"/>
                    <a:pt x="3125" y="56"/>
                  </a:cubicBezTo>
                  <a:cubicBezTo>
                    <a:pt x="3126" y="54"/>
                    <a:pt x="3127" y="53"/>
                    <a:pt x="3128" y="51"/>
                  </a:cubicBezTo>
                  <a:cubicBezTo>
                    <a:pt x="3127" y="52"/>
                    <a:pt x="3126" y="53"/>
                    <a:pt x="3124" y="55"/>
                  </a:cubicBezTo>
                  <a:cubicBezTo>
                    <a:pt x="3123" y="45"/>
                    <a:pt x="3121" y="35"/>
                    <a:pt x="3118" y="26"/>
                  </a:cubicBezTo>
                  <a:cubicBezTo>
                    <a:pt x="3117" y="30"/>
                    <a:pt x="3117" y="34"/>
                    <a:pt x="3117" y="37"/>
                  </a:cubicBezTo>
                  <a:cubicBezTo>
                    <a:pt x="3117" y="45"/>
                    <a:pt x="3118" y="53"/>
                    <a:pt x="3119" y="60"/>
                  </a:cubicBezTo>
                  <a:cubicBezTo>
                    <a:pt x="3115" y="64"/>
                    <a:pt x="3111" y="69"/>
                    <a:pt x="3106" y="74"/>
                  </a:cubicBezTo>
                  <a:cubicBezTo>
                    <a:pt x="3106" y="72"/>
                    <a:pt x="3105" y="70"/>
                    <a:pt x="3104" y="67"/>
                  </a:cubicBezTo>
                  <a:cubicBezTo>
                    <a:pt x="3104" y="70"/>
                    <a:pt x="3105" y="73"/>
                    <a:pt x="3105" y="76"/>
                  </a:cubicBezTo>
                  <a:cubicBezTo>
                    <a:pt x="3104" y="77"/>
                    <a:pt x="3104" y="77"/>
                    <a:pt x="3104" y="78"/>
                  </a:cubicBezTo>
                  <a:cubicBezTo>
                    <a:pt x="3102" y="75"/>
                    <a:pt x="3100" y="72"/>
                    <a:pt x="3098" y="68"/>
                  </a:cubicBezTo>
                  <a:cubicBezTo>
                    <a:pt x="3098" y="65"/>
                    <a:pt x="3099" y="63"/>
                    <a:pt x="3099" y="62"/>
                  </a:cubicBezTo>
                  <a:cubicBezTo>
                    <a:pt x="3098" y="63"/>
                    <a:pt x="3097" y="65"/>
                    <a:pt x="3096" y="67"/>
                  </a:cubicBezTo>
                  <a:cubicBezTo>
                    <a:pt x="3090" y="57"/>
                    <a:pt x="3081" y="47"/>
                    <a:pt x="3068" y="34"/>
                  </a:cubicBezTo>
                  <a:cubicBezTo>
                    <a:pt x="3081" y="49"/>
                    <a:pt x="3089" y="60"/>
                    <a:pt x="3096" y="69"/>
                  </a:cubicBezTo>
                  <a:cubicBezTo>
                    <a:pt x="3095" y="72"/>
                    <a:pt x="3094" y="75"/>
                    <a:pt x="3094" y="79"/>
                  </a:cubicBezTo>
                  <a:cubicBezTo>
                    <a:pt x="3088" y="68"/>
                    <a:pt x="3080" y="58"/>
                    <a:pt x="3068" y="52"/>
                  </a:cubicBezTo>
                  <a:cubicBezTo>
                    <a:pt x="3082" y="60"/>
                    <a:pt x="3089" y="72"/>
                    <a:pt x="3094" y="84"/>
                  </a:cubicBezTo>
                  <a:cubicBezTo>
                    <a:pt x="3094" y="86"/>
                    <a:pt x="3094" y="89"/>
                    <a:pt x="3094" y="91"/>
                  </a:cubicBezTo>
                  <a:cubicBezTo>
                    <a:pt x="3092" y="94"/>
                    <a:pt x="3090" y="97"/>
                    <a:pt x="3088" y="100"/>
                  </a:cubicBezTo>
                  <a:cubicBezTo>
                    <a:pt x="3087" y="96"/>
                    <a:pt x="3087" y="93"/>
                    <a:pt x="3086" y="90"/>
                  </a:cubicBezTo>
                  <a:cubicBezTo>
                    <a:pt x="3087" y="93"/>
                    <a:pt x="3087" y="97"/>
                    <a:pt x="3087" y="101"/>
                  </a:cubicBezTo>
                  <a:cubicBezTo>
                    <a:pt x="3086" y="102"/>
                    <a:pt x="3085" y="104"/>
                    <a:pt x="3085" y="105"/>
                  </a:cubicBezTo>
                  <a:cubicBezTo>
                    <a:pt x="3084" y="104"/>
                    <a:pt x="3084" y="103"/>
                    <a:pt x="3083" y="102"/>
                  </a:cubicBezTo>
                  <a:cubicBezTo>
                    <a:pt x="3082" y="97"/>
                    <a:pt x="3081" y="93"/>
                    <a:pt x="3080" y="88"/>
                  </a:cubicBezTo>
                  <a:cubicBezTo>
                    <a:pt x="3081" y="83"/>
                    <a:pt x="3082" y="79"/>
                    <a:pt x="3082" y="75"/>
                  </a:cubicBezTo>
                  <a:cubicBezTo>
                    <a:pt x="3081" y="78"/>
                    <a:pt x="3080" y="80"/>
                    <a:pt x="3079" y="82"/>
                  </a:cubicBezTo>
                  <a:cubicBezTo>
                    <a:pt x="3078" y="81"/>
                    <a:pt x="3078" y="80"/>
                    <a:pt x="3078" y="79"/>
                  </a:cubicBezTo>
                  <a:cubicBezTo>
                    <a:pt x="3078" y="80"/>
                    <a:pt x="3078" y="82"/>
                    <a:pt x="3078" y="83"/>
                  </a:cubicBezTo>
                  <a:cubicBezTo>
                    <a:pt x="3078" y="84"/>
                    <a:pt x="3077" y="86"/>
                    <a:pt x="3076" y="87"/>
                  </a:cubicBezTo>
                  <a:cubicBezTo>
                    <a:pt x="3074" y="83"/>
                    <a:pt x="3073" y="79"/>
                    <a:pt x="3071" y="75"/>
                  </a:cubicBezTo>
                  <a:cubicBezTo>
                    <a:pt x="3071" y="80"/>
                    <a:pt x="3072" y="86"/>
                    <a:pt x="3073" y="93"/>
                  </a:cubicBezTo>
                  <a:cubicBezTo>
                    <a:pt x="3073" y="94"/>
                    <a:pt x="3073" y="94"/>
                    <a:pt x="3073" y="94"/>
                  </a:cubicBezTo>
                  <a:cubicBezTo>
                    <a:pt x="3072" y="90"/>
                    <a:pt x="3070" y="85"/>
                    <a:pt x="3068" y="81"/>
                  </a:cubicBezTo>
                  <a:cubicBezTo>
                    <a:pt x="3070" y="86"/>
                    <a:pt x="3071" y="91"/>
                    <a:pt x="3072" y="97"/>
                  </a:cubicBezTo>
                  <a:cubicBezTo>
                    <a:pt x="3070" y="100"/>
                    <a:pt x="3069" y="102"/>
                    <a:pt x="3068" y="105"/>
                  </a:cubicBezTo>
                  <a:cubicBezTo>
                    <a:pt x="3065" y="83"/>
                    <a:pt x="3059" y="63"/>
                    <a:pt x="3039" y="42"/>
                  </a:cubicBezTo>
                  <a:cubicBezTo>
                    <a:pt x="3047" y="58"/>
                    <a:pt x="3053" y="70"/>
                    <a:pt x="3057" y="81"/>
                  </a:cubicBezTo>
                  <a:cubicBezTo>
                    <a:pt x="3057" y="83"/>
                    <a:pt x="3057" y="86"/>
                    <a:pt x="3057" y="89"/>
                  </a:cubicBezTo>
                  <a:cubicBezTo>
                    <a:pt x="3055" y="86"/>
                    <a:pt x="3053" y="84"/>
                    <a:pt x="3052" y="81"/>
                  </a:cubicBezTo>
                  <a:cubicBezTo>
                    <a:pt x="3051" y="79"/>
                    <a:pt x="3049" y="76"/>
                    <a:pt x="3048" y="73"/>
                  </a:cubicBezTo>
                  <a:cubicBezTo>
                    <a:pt x="3048" y="71"/>
                    <a:pt x="3048" y="69"/>
                    <a:pt x="3048" y="67"/>
                  </a:cubicBezTo>
                  <a:cubicBezTo>
                    <a:pt x="3048" y="69"/>
                    <a:pt x="3047" y="70"/>
                    <a:pt x="3047" y="72"/>
                  </a:cubicBezTo>
                  <a:cubicBezTo>
                    <a:pt x="3044" y="66"/>
                    <a:pt x="3040" y="59"/>
                    <a:pt x="3035" y="53"/>
                  </a:cubicBezTo>
                  <a:cubicBezTo>
                    <a:pt x="3035" y="48"/>
                    <a:pt x="3035" y="42"/>
                    <a:pt x="3035" y="37"/>
                  </a:cubicBezTo>
                  <a:cubicBezTo>
                    <a:pt x="3035" y="34"/>
                    <a:pt x="3035" y="30"/>
                    <a:pt x="3035" y="26"/>
                  </a:cubicBezTo>
                  <a:cubicBezTo>
                    <a:pt x="3032" y="33"/>
                    <a:pt x="3031" y="40"/>
                    <a:pt x="3029" y="47"/>
                  </a:cubicBezTo>
                  <a:cubicBezTo>
                    <a:pt x="3026" y="44"/>
                    <a:pt x="3023" y="41"/>
                    <a:pt x="3020" y="38"/>
                  </a:cubicBezTo>
                  <a:cubicBezTo>
                    <a:pt x="3023" y="41"/>
                    <a:pt x="3026" y="45"/>
                    <a:pt x="3029" y="49"/>
                  </a:cubicBezTo>
                  <a:cubicBezTo>
                    <a:pt x="3029" y="51"/>
                    <a:pt x="3028" y="53"/>
                    <a:pt x="3028" y="55"/>
                  </a:cubicBezTo>
                  <a:cubicBezTo>
                    <a:pt x="3027" y="53"/>
                    <a:pt x="3025" y="52"/>
                    <a:pt x="3024" y="51"/>
                  </a:cubicBezTo>
                  <a:cubicBezTo>
                    <a:pt x="3025" y="53"/>
                    <a:pt x="3027" y="54"/>
                    <a:pt x="3028" y="56"/>
                  </a:cubicBezTo>
                  <a:cubicBezTo>
                    <a:pt x="3027" y="61"/>
                    <a:pt x="3026" y="66"/>
                    <a:pt x="3026" y="72"/>
                  </a:cubicBezTo>
                  <a:cubicBezTo>
                    <a:pt x="3024" y="69"/>
                    <a:pt x="3022" y="66"/>
                    <a:pt x="3021" y="64"/>
                  </a:cubicBezTo>
                  <a:cubicBezTo>
                    <a:pt x="3021" y="66"/>
                    <a:pt x="3023" y="70"/>
                    <a:pt x="3025" y="74"/>
                  </a:cubicBezTo>
                  <a:cubicBezTo>
                    <a:pt x="3024" y="80"/>
                    <a:pt x="3023" y="86"/>
                    <a:pt x="3022" y="92"/>
                  </a:cubicBezTo>
                  <a:cubicBezTo>
                    <a:pt x="3018" y="109"/>
                    <a:pt x="3014" y="126"/>
                    <a:pt x="3012" y="143"/>
                  </a:cubicBezTo>
                  <a:cubicBezTo>
                    <a:pt x="3013" y="126"/>
                    <a:pt x="3014" y="109"/>
                    <a:pt x="3014" y="91"/>
                  </a:cubicBezTo>
                  <a:cubicBezTo>
                    <a:pt x="3014" y="87"/>
                    <a:pt x="3014" y="61"/>
                    <a:pt x="3010" y="59"/>
                  </a:cubicBezTo>
                  <a:cubicBezTo>
                    <a:pt x="3015" y="76"/>
                    <a:pt x="3001" y="122"/>
                    <a:pt x="2998" y="146"/>
                  </a:cubicBezTo>
                  <a:cubicBezTo>
                    <a:pt x="2998" y="148"/>
                    <a:pt x="2998" y="150"/>
                    <a:pt x="2997" y="152"/>
                  </a:cubicBezTo>
                  <a:cubicBezTo>
                    <a:pt x="2997" y="150"/>
                    <a:pt x="2998" y="148"/>
                    <a:pt x="2998" y="146"/>
                  </a:cubicBezTo>
                  <a:cubicBezTo>
                    <a:pt x="3000" y="123"/>
                    <a:pt x="2998" y="98"/>
                    <a:pt x="2997" y="75"/>
                  </a:cubicBezTo>
                  <a:cubicBezTo>
                    <a:pt x="2994" y="97"/>
                    <a:pt x="2986" y="119"/>
                    <a:pt x="2986" y="141"/>
                  </a:cubicBezTo>
                  <a:cubicBezTo>
                    <a:pt x="2986" y="146"/>
                    <a:pt x="2986" y="152"/>
                    <a:pt x="2987" y="158"/>
                  </a:cubicBezTo>
                  <a:cubicBezTo>
                    <a:pt x="2985" y="150"/>
                    <a:pt x="2985" y="140"/>
                    <a:pt x="2985" y="133"/>
                  </a:cubicBezTo>
                  <a:cubicBezTo>
                    <a:pt x="2985" y="109"/>
                    <a:pt x="2989" y="85"/>
                    <a:pt x="2989" y="61"/>
                  </a:cubicBezTo>
                  <a:cubicBezTo>
                    <a:pt x="2989" y="55"/>
                    <a:pt x="2989" y="48"/>
                    <a:pt x="2988" y="41"/>
                  </a:cubicBezTo>
                  <a:cubicBezTo>
                    <a:pt x="2981" y="71"/>
                    <a:pt x="2977" y="110"/>
                    <a:pt x="2977" y="140"/>
                  </a:cubicBezTo>
                  <a:cubicBezTo>
                    <a:pt x="2977" y="145"/>
                    <a:pt x="2977" y="149"/>
                    <a:pt x="2977" y="153"/>
                  </a:cubicBezTo>
                  <a:cubicBezTo>
                    <a:pt x="2976" y="135"/>
                    <a:pt x="2972" y="116"/>
                    <a:pt x="2968" y="98"/>
                  </a:cubicBezTo>
                  <a:cubicBezTo>
                    <a:pt x="2970" y="110"/>
                    <a:pt x="2966" y="124"/>
                    <a:pt x="2966" y="136"/>
                  </a:cubicBezTo>
                  <a:cubicBezTo>
                    <a:pt x="2966" y="140"/>
                    <a:pt x="2966" y="143"/>
                    <a:pt x="2966" y="147"/>
                  </a:cubicBezTo>
                  <a:cubicBezTo>
                    <a:pt x="2963" y="125"/>
                    <a:pt x="2958" y="103"/>
                    <a:pt x="2949" y="83"/>
                  </a:cubicBezTo>
                  <a:cubicBezTo>
                    <a:pt x="2952" y="90"/>
                    <a:pt x="2952" y="108"/>
                    <a:pt x="2952" y="115"/>
                  </a:cubicBezTo>
                  <a:cubicBezTo>
                    <a:pt x="2952" y="127"/>
                    <a:pt x="2952" y="138"/>
                    <a:pt x="2954" y="150"/>
                  </a:cubicBezTo>
                  <a:cubicBezTo>
                    <a:pt x="2945" y="126"/>
                    <a:pt x="2942" y="99"/>
                    <a:pt x="2935" y="74"/>
                  </a:cubicBezTo>
                  <a:cubicBezTo>
                    <a:pt x="2938" y="91"/>
                    <a:pt x="2934" y="110"/>
                    <a:pt x="2934" y="128"/>
                  </a:cubicBezTo>
                  <a:cubicBezTo>
                    <a:pt x="2934" y="132"/>
                    <a:pt x="2935" y="136"/>
                    <a:pt x="2935" y="140"/>
                  </a:cubicBezTo>
                  <a:cubicBezTo>
                    <a:pt x="2935" y="145"/>
                    <a:pt x="2936" y="149"/>
                    <a:pt x="2937" y="154"/>
                  </a:cubicBezTo>
                  <a:cubicBezTo>
                    <a:pt x="2936" y="149"/>
                    <a:pt x="2935" y="145"/>
                    <a:pt x="2935" y="140"/>
                  </a:cubicBezTo>
                  <a:cubicBezTo>
                    <a:pt x="2932" y="120"/>
                    <a:pt x="2929" y="99"/>
                    <a:pt x="2924" y="80"/>
                  </a:cubicBezTo>
                  <a:cubicBezTo>
                    <a:pt x="2926" y="102"/>
                    <a:pt x="2916" y="126"/>
                    <a:pt x="2916" y="149"/>
                  </a:cubicBezTo>
                  <a:cubicBezTo>
                    <a:pt x="2916" y="156"/>
                    <a:pt x="2916" y="156"/>
                    <a:pt x="2916" y="156"/>
                  </a:cubicBezTo>
                  <a:cubicBezTo>
                    <a:pt x="2912" y="147"/>
                    <a:pt x="2912" y="132"/>
                    <a:pt x="2912" y="122"/>
                  </a:cubicBezTo>
                  <a:cubicBezTo>
                    <a:pt x="2912" y="100"/>
                    <a:pt x="2914" y="79"/>
                    <a:pt x="2913" y="57"/>
                  </a:cubicBezTo>
                  <a:cubicBezTo>
                    <a:pt x="2910" y="62"/>
                    <a:pt x="2909" y="112"/>
                    <a:pt x="2909" y="120"/>
                  </a:cubicBezTo>
                  <a:cubicBezTo>
                    <a:pt x="2909" y="133"/>
                    <a:pt x="2910" y="146"/>
                    <a:pt x="2913" y="159"/>
                  </a:cubicBezTo>
                  <a:cubicBezTo>
                    <a:pt x="2908" y="135"/>
                    <a:pt x="2902" y="108"/>
                    <a:pt x="2890" y="85"/>
                  </a:cubicBezTo>
                  <a:cubicBezTo>
                    <a:pt x="2901" y="106"/>
                    <a:pt x="2896" y="132"/>
                    <a:pt x="2903" y="154"/>
                  </a:cubicBezTo>
                  <a:cubicBezTo>
                    <a:pt x="2895" y="142"/>
                    <a:pt x="2893" y="122"/>
                    <a:pt x="2890" y="106"/>
                  </a:cubicBezTo>
                  <a:cubicBezTo>
                    <a:pt x="2892" y="120"/>
                    <a:pt x="2890" y="134"/>
                    <a:pt x="2892" y="148"/>
                  </a:cubicBezTo>
                  <a:cubicBezTo>
                    <a:pt x="2893" y="151"/>
                    <a:pt x="2894" y="153"/>
                    <a:pt x="2894" y="155"/>
                  </a:cubicBezTo>
                  <a:cubicBezTo>
                    <a:pt x="2893" y="153"/>
                    <a:pt x="2893" y="151"/>
                    <a:pt x="2892" y="148"/>
                  </a:cubicBezTo>
                  <a:cubicBezTo>
                    <a:pt x="2887" y="128"/>
                    <a:pt x="2875" y="75"/>
                    <a:pt x="2863" y="68"/>
                  </a:cubicBezTo>
                  <a:cubicBezTo>
                    <a:pt x="2880" y="90"/>
                    <a:pt x="2878" y="127"/>
                    <a:pt x="2882" y="153"/>
                  </a:cubicBezTo>
                  <a:cubicBezTo>
                    <a:pt x="2878" y="134"/>
                    <a:pt x="2871" y="113"/>
                    <a:pt x="2862" y="95"/>
                  </a:cubicBezTo>
                  <a:cubicBezTo>
                    <a:pt x="2869" y="115"/>
                    <a:pt x="2868" y="136"/>
                    <a:pt x="2877" y="155"/>
                  </a:cubicBezTo>
                  <a:cubicBezTo>
                    <a:pt x="2864" y="144"/>
                    <a:pt x="2857" y="117"/>
                    <a:pt x="2853" y="102"/>
                  </a:cubicBezTo>
                  <a:cubicBezTo>
                    <a:pt x="2853" y="120"/>
                    <a:pt x="2858" y="143"/>
                    <a:pt x="2869" y="158"/>
                  </a:cubicBezTo>
                  <a:cubicBezTo>
                    <a:pt x="2855" y="144"/>
                    <a:pt x="2850" y="103"/>
                    <a:pt x="2845" y="85"/>
                  </a:cubicBezTo>
                  <a:cubicBezTo>
                    <a:pt x="2844" y="88"/>
                    <a:pt x="2844" y="91"/>
                    <a:pt x="2844" y="94"/>
                  </a:cubicBezTo>
                  <a:cubicBezTo>
                    <a:pt x="2844" y="113"/>
                    <a:pt x="2849" y="142"/>
                    <a:pt x="2861" y="159"/>
                  </a:cubicBezTo>
                  <a:cubicBezTo>
                    <a:pt x="2847" y="143"/>
                    <a:pt x="2842" y="123"/>
                    <a:pt x="2836" y="104"/>
                  </a:cubicBezTo>
                  <a:cubicBezTo>
                    <a:pt x="2840" y="122"/>
                    <a:pt x="2840" y="140"/>
                    <a:pt x="2849" y="158"/>
                  </a:cubicBezTo>
                  <a:cubicBezTo>
                    <a:pt x="2839" y="147"/>
                    <a:pt x="2834" y="132"/>
                    <a:pt x="2830" y="117"/>
                  </a:cubicBezTo>
                  <a:cubicBezTo>
                    <a:pt x="2832" y="105"/>
                    <a:pt x="2833" y="93"/>
                    <a:pt x="2834" y="84"/>
                  </a:cubicBezTo>
                  <a:cubicBezTo>
                    <a:pt x="2832" y="92"/>
                    <a:pt x="2830" y="101"/>
                    <a:pt x="2828" y="109"/>
                  </a:cubicBezTo>
                  <a:cubicBezTo>
                    <a:pt x="2827" y="102"/>
                    <a:pt x="2825" y="95"/>
                    <a:pt x="2823" y="89"/>
                  </a:cubicBezTo>
                  <a:cubicBezTo>
                    <a:pt x="2826" y="64"/>
                    <a:pt x="2830" y="40"/>
                    <a:pt x="2830" y="40"/>
                  </a:cubicBezTo>
                  <a:cubicBezTo>
                    <a:pt x="2825" y="51"/>
                    <a:pt x="2820" y="77"/>
                    <a:pt x="2817" y="100"/>
                  </a:cubicBezTo>
                  <a:cubicBezTo>
                    <a:pt x="2815" y="95"/>
                    <a:pt x="2812" y="90"/>
                    <a:pt x="2811" y="86"/>
                  </a:cubicBezTo>
                  <a:cubicBezTo>
                    <a:pt x="2810" y="70"/>
                    <a:pt x="2808" y="58"/>
                    <a:pt x="2808" y="60"/>
                  </a:cubicBezTo>
                  <a:cubicBezTo>
                    <a:pt x="2808" y="61"/>
                    <a:pt x="2808" y="69"/>
                    <a:pt x="2807" y="80"/>
                  </a:cubicBezTo>
                  <a:cubicBezTo>
                    <a:pt x="2806" y="79"/>
                    <a:pt x="2806" y="78"/>
                    <a:pt x="2805" y="78"/>
                  </a:cubicBezTo>
                  <a:cubicBezTo>
                    <a:pt x="2806" y="79"/>
                    <a:pt x="2806" y="80"/>
                    <a:pt x="2807" y="81"/>
                  </a:cubicBezTo>
                  <a:cubicBezTo>
                    <a:pt x="2806" y="87"/>
                    <a:pt x="2806" y="95"/>
                    <a:pt x="2805" y="102"/>
                  </a:cubicBezTo>
                  <a:cubicBezTo>
                    <a:pt x="2805" y="102"/>
                    <a:pt x="2805" y="102"/>
                    <a:pt x="2805" y="102"/>
                  </a:cubicBezTo>
                  <a:cubicBezTo>
                    <a:pt x="2805" y="103"/>
                    <a:pt x="2805" y="103"/>
                    <a:pt x="2805" y="103"/>
                  </a:cubicBezTo>
                  <a:cubicBezTo>
                    <a:pt x="2804" y="113"/>
                    <a:pt x="2804" y="123"/>
                    <a:pt x="2803" y="130"/>
                  </a:cubicBezTo>
                  <a:cubicBezTo>
                    <a:pt x="2803" y="130"/>
                    <a:pt x="2802" y="129"/>
                    <a:pt x="2802" y="128"/>
                  </a:cubicBezTo>
                  <a:cubicBezTo>
                    <a:pt x="2802" y="107"/>
                    <a:pt x="2798" y="69"/>
                    <a:pt x="2795" y="47"/>
                  </a:cubicBezTo>
                  <a:cubicBezTo>
                    <a:pt x="2796" y="64"/>
                    <a:pt x="2795" y="87"/>
                    <a:pt x="2794" y="107"/>
                  </a:cubicBezTo>
                  <a:cubicBezTo>
                    <a:pt x="2793" y="105"/>
                    <a:pt x="2792" y="104"/>
                    <a:pt x="2791" y="102"/>
                  </a:cubicBezTo>
                  <a:cubicBezTo>
                    <a:pt x="2792" y="104"/>
                    <a:pt x="2793" y="106"/>
                    <a:pt x="2793" y="107"/>
                  </a:cubicBezTo>
                  <a:cubicBezTo>
                    <a:pt x="2793" y="114"/>
                    <a:pt x="2793" y="121"/>
                    <a:pt x="2792" y="126"/>
                  </a:cubicBezTo>
                  <a:cubicBezTo>
                    <a:pt x="2792" y="125"/>
                    <a:pt x="2791" y="123"/>
                    <a:pt x="2791" y="122"/>
                  </a:cubicBezTo>
                  <a:cubicBezTo>
                    <a:pt x="2790" y="93"/>
                    <a:pt x="2786" y="46"/>
                    <a:pt x="2786" y="46"/>
                  </a:cubicBezTo>
                  <a:cubicBezTo>
                    <a:pt x="2785" y="65"/>
                    <a:pt x="2779" y="142"/>
                    <a:pt x="2779" y="142"/>
                  </a:cubicBezTo>
                  <a:cubicBezTo>
                    <a:pt x="2773" y="106"/>
                    <a:pt x="2780" y="0"/>
                    <a:pt x="2780" y="0"/>
                  </a:cubicBezTo>
                  <a:cubicBezTo>
                    <a:pt x="2774" y="16"/>
                    <a:pt x="2768" y="131"/>
                    <a:pt x="2768" y="131"/>
                  </a:cubicBezTo>
                  <a:cubicBezTo>
                    <a:pt x="2766" y="36"/>
                    <a:pt x="2762" y="32"/>
                    <a:pt x="2762" y="32"/>
                  </a:cubicBezTo>
                  <a:cubicBezTo>
                    <a:pt x="2764" y="43"/>
                    <a:pt x="2761" y="76"/>
                    <a:pt x="2758" y="103"/>
                  </a:cubicBezTo>
                  <a:cubicBezTo>
                    <a:pt x="2757" y="102"/>
                    <a:pt x="2756" y="100"/>
                    <a:pt x="2755" y="99"/>
                  </a:cubicBezTo>
                  <a:cubicBezTo>
                    <a:pt x="2756" y="101"/>
                    <a:pt x="2757" y="103"/>
                    <a:pt x="2758" y="104"/>
                  </a:cubicBezTo>
                  <a:cubicBezTo>
                    <a:pt x="2757" y="112"/>
                    <a:pt x="2756" y="120"/>
                    <a:pt x="2755" y="126"/>
                  </a:cubicBezTo>
                  <a:cubicBezTo>
                    <a:pt x="2755" y="124"/>
                    <a:pt x="2755" y="123"/>
                    <a:pt x="2755" y="122"/>
                  </a:cubicBezTo>
                  <a:cubicBezTo>
                    <a:pt x="2755" y="94"/>
                    <a:pt x="2754" y="48"/>
                    <a:pt x="2754" y="48"/>
                  </a:cubicBezTo>
                  <a:cubicBezTo>
                    <a:pt x="2753" y="55"/>
                    <a:pt x="2750" y="82"/>
                    <a:pt x="2747" y="106"/>
                  </a:cubicBezTo>
                  <a:cubicBezTo>
                    <a:pt x="2746" y="104"/>
                    <a:pt x="2745" y="102"/>
                    <a:pt x="2745" y="100"/>
                  </a:cubicBezTo>
                  <a:cubicBezTo>
                    <a:pt x="2748" y="60"/>
                    <a:pt x="2752" y="9"/>
                    <a:pt x="2752" y="9"/>
                  </a:cubicBezTo>
                  <a:cubicBezTo>
                    <a:pt x="2747" y="23"/>
                    <a:pt x="2740" y="83"/>
                    <a:pt x="2737" y="117"/>
                  </a:cubicBezTo>
                  <a:cubicBezTo>
                    <a:pt x="2736" y="114"/>
                    <a:pt x="2735" y="111"/>
                    <a:pt x="2734" y="108"/>
                  </a:cubicBezTo>
                  <a:cubicBezTo>
                    <a:pt x="2734" y="90"/>
                    <a:pt x="2732" y="72"/>
                    <a:pt x="2732" y="72"/>
                  </a:cubicBezTo>
                  <a:cubicBezTo>
                    <a:pt x="2732" y="76"/>
                    <a:pt x="2732" y="84"/>
                    <a:pt x="2731" y="94"/>
                  </a:cubicBezTo>
                  <a:cubicBezTo>
                    <a:pt x="2730" y="91"/>
                    <a:pt x="2728" y="88"/>
                    <a:pt x="2727" y="84"/>
                  </a:cubicBezTo>
                  <a:cubicBezTo>
                    <a:pt x="2728" y="88"/>
                    <a:pt x="2730" y="92"/>
                    <a:pt x="2730" y="96"/>
                  </a:cubicBezTo>
                  <a:cubicBezTo>
                    <a:pt x="2730" y="99"/>
                    <a:pt x="2730" y="103"/>
                    <a:pt x="2729" y="107"/>
                  </a:cubicBezTo>
                  <a:cubicBezTo>
                    <a:pt x="2729" y="106"/>
                    <a:pt x="2729" y="106"/>
                    <a:pt x="2729" y="105"/>
                  </a:cubicBezTo>
                  <a:cubicBezTo>
                    <a:pt x="2728" y="107"/>
                    <a:pt x="2728" y="112"/>
                    <a:pt x="2728" y="116"/>
                  </a:cubicBezTo>
                  <a:cubicBezTo>
                    <a:pt x="2727" y="121"/>
                    <a:pt x="2727" y="126"/>
                    <a:pt x="2726" y="130"/>
                  </a:cubicBezTo>
                  <a:cubicBezTo>
                    <a:pt x="2726" y="129"/>
                    <a:pt x="2726" y="128"/>
                    <a:pt x="2726" y="127"/>
                  </a:cubicBezTo>
                  <a:cubicBezTo>
                    <a:pt x="2726" y="101"/>
                    <a:pt x="2721" y="63"/>
                    <a:pt x="2720" y="54"/>
                  </a:cubicBezTo>
                  <a:cubicBezTo>
                    <a:pt x="2720" y="61"/>
                    <a:pt x="2719" y="79"/>
                    <a:pt x="2718" y="96"/>
                  </a:cubicBezTo>
                  <a:cubicBezTo>
                    <a:pt x="2717" y="94"/>
                    <a:pt x="2716" y="92"/>
                    <a:pt x="2715" y="90"/>
                  </a:cubicBezTo>
                  <a:cubicBezTo>
                    <a:pt x="2716" y="93"/>
                    <a:pt x="2717" y="95"/>
                    <a:pt x="2718" y="97"/>
                  </a:cubicBezTo>
                  <a:cubicBezTo>
                    <a:pt x="2716" y="118"/>
                    <a:pt x="2714" y="137"/>
                    <a:pt x="2714" y="137"/>
                  </a:cubicBezTo>
                  <a:cubicBezTo>
                    <a:pt x="2713" y="136"/>
                    <a:pt x="2713" y="134"/>
                    <a:pt x="2713" y="133"/>
                  </a:cubicBezTo>
                  <a:cubicBezTo>
                    <a:pt x="2713" y="125"/>
                    <a:pt x="2713" y="118"/>
                    <a:pt x="2712" y="110"/>
                  </a:cubicBezTo>
                  <a:cubicBezTo>
                    <a:pt x="2711" y="76"/>
                    <a:pt x="2710" y="40"/>
                    <a:pt x="2710" y="40"/>
                  </a:cubicBezTo>
                  <a:cubicBezTo>
                    <a:pt x="2710" y="49"/>
                    <a:pt x="2705" y="79"/>
                    <a:pt x="2701" y="104"/>
                  </a:cubicBezTo>
                  <a:cubicBezTo>
                    <a:pt x="2701" y="99"/>
                    <a:pt x="2700" y="95"/>
                    <a:pt x="2699" y="90"/>
                  </a:cubicBezTo>
                  <a:cubicBezTo>
                    <a:pt x="2700" y="67"/>
                    <a:pt x="2701" y="45"/>
                    <a:pt x="2701" y="45"/>
                  </a:cubicBezTo>
                  <a:cubicBezTo>
                    <a:pt x="2701" y="53"/>
                    <a:pt x="2695" y="75"/>
                    <a:pt x="2688" y="96"/>
                  </a:cubicBezTo>
                  <a:cubicBezTo>
                    <a:pt x="2687" y="93"/>
                    <a:pt x="2686" y="89"/>
                    <a:pt x="2684" y="85"/>
                  </a:cubicBezTo>
                  <a:cubicBezTo>
                    <a:pt x="2691" y="51"/>
                    <a:pt x="2699" y="17"/>
                    <a:pt x="2699" y="17"/>
                  </a:cubicBezTo>
                  <a:cubicBezTo>
                    <a:pt x="2694" y="24"/>
                    <a:pt x="2679" y="95"/>
                    <a:pt x="2672" y="130"/>
                  </a:cubicBezTo>
                  <a:cubicBezTo>
                    <a:pt x="2672" y="130"/>
                    <a:pt x="2672" y="130"/>
                    <a:pt x="2672" y="130"/>
                  </a:cubicBezTo>
                  <a:cubicBezTo>
                    <a:pt x="2676" y="100"/>
                    <a:pt x="2673" y="63"/>
                    <a:pt x="2672" y="52"/>
                  </a:cubicBezTo>
                  <a:cubicBezTo>
                    <a:pt x="2674" y="72"/>
                    <a:pt x="2668" y="109"/>
                    <a:pt x="2664" y="128"/>
                  </a:cubicBezTo>
                  <a:cubicBezTo>
                    <a:pt x="2664" y="126"/>
                    <a:pt x="2664" y="123"/>
                    <a:pt x="2663" y="120"/>
                  </a:cubicBezTo>
                  <a:cubicBezTo>
                    <a:pt x="2665" y="99"/>
                    <a:pt x="2667" y="71"/>
                    <a:pt x="2668" y="65"/>
                  </a:cubicBezTo>
                  <a:cubicBezTo>
                    <a:pt x="2667" y="71"/>
                    <a:pt x="2664" y="89"/>
                    <a:pt x="2660" y="105"/>
                  </a:cubicBezTo>
                  <a:cubicBezTo>
                    <a:pt x="2660" y="105"/>
                    <a:pt x="2660" y="105"/>
                    <a:pt x="2660" y="105"/>
                  </a:cubicBezTo>
                  <a:cubicBezTo>
                    <a:pt x="2660" y="105"/>
                    <a:pt x="2660" y="105"/>
                    <a:pt x="2660" y="105"/>
                  </a:cubicBezTo>
                  <a:cubicBezTo>
                    <a:pt x="2656" y="125"/>
                    <a:pt x="2653" y="143"/>
                    <a:pt x="2653" y="143"/>
                  </a:cubicBezTo>
                  <a:cubicBezTo>
                    <a:pt x="2663" y="38"/>
                    <a:pt x="2656" y="25"/>
                    <a:pt x="2656" y="25"/>
                  </a:cubicBezTo>
                  <a:cubicBezTo>
                    <a:pt x="2659" y="42"/>
                    <a:pt x="2656" y="72"/>
                    <a:pt x="2651" y="96"/>
                  </a:cubicBezTo>
                  <a:cubicBezTo>
                    <a:pt x="2650" y="89"/>
                    <a:pt x="2648" y="80"/>
                    <a:pt x="2645" y="73"/>
                  </a:cubicBezTo>
                  <a:cubicBezTo>
                    <a:pt x="2644" y="65"/>
                    <a:pt x="2644" y="60"/>
                    <a:pt x="2644" y="60"/>
                  </a:cubicBezTo>
                  <a:cubicBezTo>
                    <a:pt x="2644" y="63"/>
                    <a:pt x="2644" y="67"/>
                    <a:pt x="2643" y="71"/>
                  </a:cubicBezTo>
                  <a:cubicBezTo>
                    <a:pt x="2642" y="69"/>
                    <a:pt x="2641" y="67"/>
                    <a:pt x="2639" y="65"/>
                  </a:cubicBezTo>
                  <a:cubicBezTo>
                    <a:pt x="2641" y="67"/>
                    <a:pt x="2642" y="70"/>
                    <a:pt x="2643" y="73"/>
                  </a:cubicBezTo>
                  <a:cubicBezTo>
                    <a:pt x="2643" y="82"/>
                    <a:pt x="2642" y="92"/>
                    <a:pt x="2640" y="101"/>
                  </a:cubicBezTo>
                  <a:cubicBezTo>
                    <a:pt x="2640" y="95"/>
                    <a:pt x="2637" y="88"/>
                    <a:pt x="2632" y="83"/>
                  </a:cubicBezTo>
                  <a:cubicBezTo>
                    <a:pt x="2632" y="74"/>
                    <a:pt x="2633" y="68"/>
                    <a:pt x="2633" y="68"/>
                  </a:cubicBezTo>
                  <a:cubicBezTo>
                    <a:pt x="2632" y="72"/>
                    <a:pt x="2631" y="76"/>
                    <a:pt x="2630" y="81"/>
                  </a:cubicBezTo>
                  <a:cubicBezTo>
                    <a:pt x="2630" y="81"/>
                    <a:pt x="2629" y="81"/>
                    <a:pt x="2629" y="80"/>
                  </a:cubicBezTo>
                  <a:cubicBezTo>
                    <a:pt x="2629" y="81"/>
                    <a:pt x="2630" y="81"/>
                    <a:pt x="2630" y="82"/>
                  </a:cubicBezTo>
                  <a:cubicBezTo>
                    <a:pt x="2627" y="101"/>
                    <a:pt x="2626" y="130"/>
                    <a:pt x="2626" y="142"/>
                  </a:cubicBezTo>
                  <a:cubicBezTo>
                    <a:pt x="2626" y="143"/>
                    <a:pt x="2625" y="144"/>
                    <a:pt x="2625" y="144"/>
                  </a:cubicBezTo>
                  <a:cubicBezTo>
                    <a:pt x="2624" y="141"/>
                    <a:pt x="2624" y="136"/>
                    <a:pt x="2624" y="131"/>
                  </a:cubicBezTo>
                  <a:cubicBezTo>
                    <a:pt x="2625" y="121"/>
                    <a:pt x="2627" y="112"/>
                    <a:pt x="2628" y="103"/>
                  </a:cubicBezTo>
                  <a:cubicBezTo>
                    <a:pt x="2627" y="108"/>
                    <a:pt x="2626" y="112"/>
                    <a:pt x="2625" y="117"/>
                  </a:cubicBezTo>
                  <a:cubicBezTo>
                    <a:pt x="2626" y="85"/>
                    <a:pt x="2632" y="45"/>
                    <a:pt x="2632" y="45"/>
                  </a:cubicBezTo>
                  <a:cubicBezTo>
                    <a:pt x="2625" y="60"/>
                    <a:pt x="2620" y="95"/>
                    <a:pt x="2618" y="120"/>
                  </a:cubicBezTo>
                  <a:cubicBezTo>
                    <a:pt x="2618" y="123"/>
                    <a:pt x="2617" y="125"/>
                    <a:pt x="2616" y="127"/>
                  </a:cubicBezTo>
                  <a:cubicBezTo>
                    <a:pt x="2616" y="103"/>
                    <a:pt x="2615" y="70"/>
                    <a:pt x="2615" y="70"/>
                  </a:cubicBezTo>
                  <a:cubicBezTo>
                    <a:pt x="2615" y="72"/>
                    <a:pt x="2615" y="76"/>
                    <a:pt x="2614" y="81"/>
                  </a:cubicBezTo>
                  <a:cubicBezTo>
                    <a:pt x="2613" y="73"/>
                    <a:pt x="2611" y="66"/>
                    <a:pt x="2608" y="60"/>
                  </a:cubicBezTo>
                  <a:cubicBezTo>
                    <a:pt x="2609" y="52"/>
                    <a:pt x="2609" y="46"/>
                    <a:pt x="2609" y="46"/>
                  </a:cubicBezTo>
                  <a:cubicBezTo>
                    <a:pt x="2607" y="51"/>
                    <a:pt x="2605" y="64"/>
                    <a:pt x="2604" y="79"/>
                  </a:cubicBezTo>
                  <a:cubicBezTo>
                    <a:pt x="2603" y="77"/>
                    <a:pt x="2603" y="75"/>
                    <a:pt x="2602" y="74"/>
                  </a:cubicBezTo>
                  <a:cubicBezTo>
                    <a:pt x="2601" y="83"/>
                    <a:pt x="2601" y="92"/>
                    <a:pt x="2601" y="102"/>
                  </a:cubicBezTo>
                  <a:cubicBezTo>
                    <a:pt x="2601" y="108"/>
                    <a:pt x="2600" y="115"/>
                    <a:pt x="2599" y="121"/>
                  </a:cubicBezTo>
                  <a:cubicBezTo>
                    <a:pt x="2599" y="123"/>
                    <a:pt x="2599" y="125"/>
                    <a:pt x="2598" y="127"/>
                  </a:cubicBezTo>
                  <a:cubicBezTo>
                    <a:pt x="2598" y="35"/>
                    <a:pt x="2596" y="34"/>
                    <a:pt x="2596" y="34"/>
                  </a:cubicBezTo>
                  <a:cubicBezTo>
                    <a:pt x="2598" y="49"/>
                    <a:pt x="2594" y="77"/>
                    <a:pt x="2590" y="102"/>
                  </a:cubicBezTo>
                  <a:cubicBezTo>
                    <a:pt x="2589" y="94"/>
                    <a:pt x="2587" y="85"/>
                    <a:pt x="2583" y="76"/>
                  </a:cubicBezTo>
                  <a:cubicBezTo>
                    <a:pt x="2584" y="70"/>
                    <a:pt x="2584" y="66"/>
                    <a:pt x="2584" y="66"/>
                  </a:cubicBezTo>
                  <a:cubicBezTo>
                    <a:pt x="2584" y="68"/>
                    <a:pt x="2583" y="71"/>
                    <a:pt x="2582" y="74"/>
                  </a:cubicBezTo>
                  <a:cubicBezTo>
                    <a:pt x="2582" y="73"/>
                    <a:pt x="2581" y="72"/>
                    <a:pt x="2580" y="71"/>
                  </a:cubicBezTo>
                  <a:cubicBezTo>
                    <a:pt x="2581" y="73"/>
                    <a:pt x="2581" y="74"/>
                    <a:pt x="2582" y="76"/>
                  </a:cubicBezTo>
                  <a:cubicBezTo>
                    <a:pt x="2580" y="83"/>
                    <a:pt x="2578" y="93"/>
                    <a:pt x="2577" y="103"/>
                  </a:cubicBezTo>
                  <a:cubicBezTo>
                    <a:pt x="2576" y="98"/>
                    <a:pt x="2575" y="94"/>
                    <a:pt x="2574" y="89"/>
                  </a:cubicBezTo>
                  <a:cubicBezTo>
                    <a:pt x="2575" y="96"/>
                    <a:pt x="2573" y="104"/>
                    <a:pt x="2571" y="112"/>
                  </a:cubicBezTo>
                  <a:cubicBezTo>
                    <a:pt x="2571" y="92"/>
                    <a:pt x="2570" y="70"/>
                    <a:pt x="2569" y="62"/>
                  </a:cubicBezTo>
                  <a:cubicBezTo>
                    <a:pt x="2569" y="67"/>
                    <a:pt x="2569" y="74"/>
                    <a:pt x="2569" y="82"/>
                  </a:cubicBezTo>
                  <a:cubicBezTo>
                    <a:pt x="2567" y="87"/>
                    <a:pt x="2564" y="94"/>
                    <a:pt x="2562" y="101"/>
                  </a:cubicBezTo>
                  <a:cubicBezTo>
                    <a:pt x="2562" y="91"/>
                    <a:pt x="2562" y="82"/>
                    <a:pt x="2562" y="75"/>
                  </a:cubicBezTo>
                  <a:cubicBezTo>
                    <a:pt x="2561" y="86"/>
                    <a:pt x="2559" y="102"/>
                    <a:pt x="2557" y="116"/>
                  </a:cubicBezTo>
                  <a:cubicBezTo>
                    <a:pt x="2555" y="123"/>
                    <a:pt x="2553" y="130"/>
                    <a:pt x="2551" y="136"/>
                  </a:cubicBezTo>
                  <a:cubicBezTo>
                    <a:pt x="2551" y="118"/>
                    <a:pt x="2554" y="89"/>
                    <a:pt x="2554" y="89"/>
                  </a:cubicBezTo>
                  <a:cubicBezTo>
                    <a:pt x="2553" y="93"/>
                    <a:pt x="2552" y="99"/>
                    <a:pt x="2549" y="106"/>
                  </a:cubicBezTo>
                  <a:cubicBezTo>
                    <a:pt x="2549" y="104"/>
                    <a:pt x="2549" y="101"/>
                    <a:pt x="2548" y="99"/>
                  </a:cubicBezTo>
                  <a:cubicBezTo>
                    <a:pt x="2548" y="96"/>
                    <a:pt x="2548" y="96"/>
                    <a:pt x="2548" y="96"/>
                  </a:cubicBezTo>
                  <a:cubicBezTo>
                    <a:pt x="2547" y="95"/>
                    <a:pt x="2547" y="95"/>
                    <a:pt x="2547" y="95"/>
                  </a:cubicBezTo>
                  <a:cubicBezTo>
                    <a:pt x="2547" y="104"/>
                    <a:pt x="2545" y="113"/>
                    <a:pt x="2543" y="122"/>
                  </a:cubicBezTo>
                  <a:cubicBezTo>
                    <a:pt x="2541" y="127"/>
                    <a:pt x="2540" y="131"/>
                    <a:pt x="2538" y="134"/>
                  </a:cubicBezTo>
                  <a:cubicBezTo>
                    <a:pt x="2538" y="130"/>
                    <a:pt x="2538" y="126"/>
                    <a:pt x="2538" y="122"/>
                  </a:cubicBezTo>
                  <a:cubicBezTo>
                    <a:pt x="2542" y="102"/>
                    <a:pt x="2549" y="76"/>
                    <a:pt x="2549" y="76"/>
                  </a:cubicBezTo>
                  <a:cubicBezTo>
                    <a:pt x="2544" y="82"/>
                    <a:pt x="2539" y="94"/>
                    <a:pt x="2535" y="105"/>
                  </a:cubicBezTo>
                  <a:cubicBezTo>
                    <a:pt x="2535" y="102"/>
                    <a:pt x="2534" y="98"/>
                    <a:pt x="2532" y="95"/>
                  </a:cubicBezTo>
                  <a:cubicBezTo>
                    <a:pt x="2533" y="74"/>
                    <a:pt x="2529" y="62"/>
                    <a:pt x="2529" y="62"/>
                  </a:cubicBezTo>
                  <a:cubicBezTo>
                    <a:pt x="2531" y="69"/>
                    <a:pt x="2531" y="78"/>
                    <a:pt x="2530" y="88"/>
                  </a:cubicBezTo>
                  <a:cubicBezTo>
                    <a:pt x="2527" y="83"/>
                    <a:pt x="2524" y="78"/>
                    <a:pt x="2520" y="73"/>
                  </a:cubicBezTo>
                  <a:cubicBezTo>
                    <a:pt x="2524" y="80"/>
                    <a:pt x="2527" y="92"/>
                    <a:pt x="2528" y="102"/>
                  </a:cubicBezTo>
                  <a:cubicBezTo>
                    <a:pt x="2527" y="108"/>
                    <a:pt x="2526" y="115"/>
                    <a:pt x="2525" y="120"/>
                  </a:cubicBezTo>
                  <a:cubicBezTo>
                    <a:pt x="2524" y="113"/>
                    <a:pt x="2523" y="106"/>
                    <a:pt x="2521" y="100"/>
                  </a:cubicBezTo>
                  <a:cubicBezTo>
                    <a:pt x="2522" y="89"/>
                    <a:pt x="2522" y="82"/>
                    <a:pt x="2522" y="82"/>
                  </a:cubicBezTo>
                  <a:cubicBezTo>
                    <a:pt x="2521" y="98"/>
                    <a:pt x="2521" y="98"/>
                    <a:pt x="2521" y="98"/>
                  </a:cubicBezTo>
                  <a:cubicBezTo>
                    <a:pt x="2520" y="94"/>
                    <a:pt x="2519" y="91"/>
                    <a:pt x="2517" y="88"/>
                  </a:cubicBezTo>
                  <a:cubicBezTo>
                    <a:pt x="2517" y="73"/>
                    <a:pt x="2516" y="60"/>
                    <a:pt x="2516" y="60"/>
                  </a:cubicBezTo>
                  <a:cubicBezTo>
                    <a:pt x="2516" y="72"/>
                    <a:pt x="2513" y="90"/>
                    <a:pt x="2513" y="90"/>
                  </a:cubicBezTo>
                  <a:cubicBezTo>
                    <a:pt x="2511" y="84"/>
                    <a:pt x="2511" y="64"/>
                    <a:pt x="2511" y="64"/>
                  </a:cubicBezTo>
                  <a:cubicBezTo>
                    <a:pt x="2511" y="68"/>
                    <a:pt x="2510" y="83"/>
                    <a:pt x="2508" y="98"/>
                  </a:cubicBezTo>
                  <a:cubicBezTo>
                    <a:pt x="2508" y="96"/>
                    <a:pt x="2507" y="95"/>
                    <a:pt x="2507" y="93"/>
                  </a:cubicBezTo>
                  <a:cubicBezTo>
                    <a:pt x="2506" y="88"/>
                    <a:pt x="2504" y="82"/>
                    <a:pt x="2502" y="76"/>
                  </a:cubicBezTo>
                  <a:cubicBezTo>
                    <a:pt x="2502" y="57"/>
                    <a:pt x="2502" y="42"/>
                    <a:pt x="2502" y="42"/>
                  </a:cubicBezTo>
                  <a:cubicBezTo>
                    <a:pt x="2502" y="49"/>
                    <a:pt x="2502" y="59"/>
                    <a:pt x="2501" y="70"/>
                  </a:cubicBezTo>
                  <a:cubicBezTo>
                    <a:pt x="2498" y="64"/>
                    <a:pt x="2496" y="57"/>
                    <a:pt x="2493" y="51"/>
                  </a:cubicBezTo>
                  <a:cubicBezTo>
                    <a:pt x="2492" y="52"/>
                    <a:pt x="2492" y="54"/>
                    <a:pt x="2492" y="55"/>
                  </a:cubicBezTo>
                  <a:cubicBezTo>
                    <a:pt x="2496" y="65"/>
                    <a:pt x="2498" y="74"/>
                    <a:pt x="2499" y="82"/>
                  </a:cubicBezTo>
                  <a:cubicBezTo>
                    <a:pt x="2499" y="88"/>
                    <a:pt x="2498" y="94"/>
                    <a:pt x="2497" y="100"/>
                  </a:cubicBezTo>
                  <a:cubicBezTo>
                    <a:pt x="2496" y="96"/>
                    <a:pt x="2495" y="92"/>
                    <a:pt x="2494" y="88"/>
                  </a:cubicBezTo>
                  <a:cubicBezTo>
                    <a:pt x="2495" y="78"/>
                    <a:pt x="2496" y="70"/>
                    <a:pt x="2496" y="70"/>
                  </a:cubicBezTo>
                  <a:cubicBezTo>
                    <a:pt x="2495" y="72"/>
                    <a:pt x="2494" y="78"/>
                    <a:pt x="2493" y="85"/>
                  </a:cubicBezTo>
                  <a:cubicBezTo>
                    <a:pt x="2491" y="82"/>
                    <a:pt x="2489" y="79"/>
                    <a:pt x="2487" y="76"/>
                  </a:cubicBezTo>
                  <a:cubicBezTo>
                    <a:pt x="2486" y="71"/>
                    <a:pt x="2486" y="66"/>
                    <a:pt x="2486" y="61"/>
                  </a:cubicBezTo>
                  <a:cubicBezTo>
                    <a:pt x="2485" y="73"/>
                    <a:pt x="2483" y="87"/>
                    <a:pt x="2481" y="101"/>
                  </a:cubicBezTo>
                  <a:cubicBezTo>
                    <a:pt x="2479" y="95"/>
                    <a:pt x="2477" y="90"/>
                    <a:pt x="2475" y="86"/>
                  </a:cubicBezTo>
                  <a:cubicBezTo>
                    <a:pt x="2476" y="73"/>
                    <a:pt x="2476" y="64"/>
                    <a:pt x="2476" y="64"/>
                  </a:cubicBezTo>
                  <a:cubicBezTo>
                    <a:pt x="2476" y="71"/>
                    <a:pt x="2474" y="82"/>
                    <a:pt x="2472" y="95"/>
                  </a:cubicBezTo>
                  <a:cubicBezTo>
                    <a:pt x="2470" y="87"/>
                    <a:pt x="2468" y="79"/>
                    <a:pt x="2464" y="71"/>
                  </a:cubicBezTo>
                  <a:cubicBezTo>
                    <a:pt x="2466" y="49"/>
                    <a:pt x="2467" y="30"/>
                    <a:pt x="2467" y="30"/>
                  </a:cubicBezTo>
                  <a:cubicBezTo>
                    <a:pt x="2465" y="35"/>
                    <a:pt x="2463" y="49"/>
                    <a:pt x="2461" y="65"/>
                  </a:cubicBezTo>
                  <a:cubicBezTo>
                    <a:pt x="2460" y="62"/>
                    <a:pt x="2458" y="59"/>
                    <a:pt x="2456" y="56"/>
                  </a:cubicBezTo>
                  <a:cubicBezTo>
                    <a:pt x="2456" y="63"/>
                    <a:pt x="2458" y="70"/>
                    <a:pt x="2460" y="78"/>
                  </a:cubicBezTo>
                  <a:cubicBezTo>
                    <a:pt x="2459" y="87"/>
                    <a:pt x="2458" y="97"/>
                    <a:pt x="2457" y="106"/>
                  </a:cubicBezTo>
                  <a:cubicBezTo>
                    <a:pt x="2457" y="105"/>
                    <a:pt x="2457" y="104"/>
                    <a:pt x="2456" y="103"/>
                  </a:cubicBezTo>
                  <a:cubicBezTo>
                    <a:pt x="2457" y="104"/>
                    <a:pt x="2457" y="106"/>
                    <a:pt x="2457" y="109"/>
                  </a:cubicBezTo>
                  <a:cubicBezTo>
                    <a:pt x="2456" y="120"/>
                    <a:pt x="2455" y="131"/>
                    <a:pt x="2455" y="138"/>
                  </a:cubicBezTo>
                  <a:cubicBezTo>
                    <a:pt x="2455" y="137"/>
                    <a:pt x="2454" y="135"/>
                    <a:pt x="2454" y="134"/>
                  </a:cubicBezTo>
                  <a:cubicBezTo>
                    <a:pt x="2453" y="99"/>
                    <a:pt x="2448" y="41"/>
                    <a:pt x="2448" y="41"/>
                  </a:cubicBezTo>
                  <a:cubicBezTo>
                    <a:pt x="2449" y="58"/>
                    <a:pt x="2448" y="86"/>
                    <a:pt x="2446" y="108"/>
                  </a:cubicBezTo>
                  <a:cubicBezTo>
                    <a:pt x="2444" y="105"/>
                    <a:pt x="2443" y="102"/>
                    <a:pt x="2441" y="99"/>
                  </a:cubicBezTo>
                  <a:cubicBezTo>
                    <a:pt x="2441" y="86"/>
                    <a:pt x="2441" y="73"/>
                    <a:pt x="2441" y="67"/>
                  </a:cubicBezTo>
                  <a:cubicBezTo>
                    <a:pt x="2441" y="75"/>
                    <a:pt x="2440" y="85"/>
                    <a:pt x="2439" y="94"/>
                  </a:cubicBezTo>
                  <a:cubicBezTo>
                    <a:pt x="2438" y="92"/>
                    <a:pt x="2437" y="91"/>
                    <a:pt x="2436" y="89"/>
                  </a:cubicBezTo>
                  <a:cubicBezTo>
                    <a:pt x="2437" y="91"/>
                    <a:pt x="2438" y="94"/>
                    <a:pt x="2438" y="97"/>
                  </a:cubicBezTo>
                  <a:cubicBezTo>
                    <a:pt x="2437" y="104"/>
                    <a:pt x="2436" y="110"/>
                    <a:pt x="2434" y="116"/>
                  </a:cubicBezTo>
                  <a:cubicBezTo>
                    <a:pt x="2433" y="110"/>
                    <a:pt x="2432" y="105"/>
                    <a:pt x="2430" y="101"/>
                  </a:cubicBezTo>
                  <a:cubicBezTo>
                    <a:pt x="2431" y="91"/>
                    <a:pt x="2432" y="83"/>
                    <a:pt x="2432" y="83"/>
                  </a:cubicBezTo>
                  <a:cubicBezTo>
                    <a:pt x="2432" y="86"/>
                    <a:pt x="2431" y="92"/>
                    <a:pt x="2429" y="98"/>
                  </a:cubicBezTo>
                  <a:cubicBezTo>
                    <a:pt x="2428" y="94"/>
                    <a:pt x="2427" y="91"/>
                    <a:pt x="2426" y="89"/>
                  </a:cubicBezTo>
                  <a:cubicBezTo>
                    <a:pt x="2427" y="74"/>
                    <a:pt x="2428" y="62"/>
                    <a:pt x="2428" y="62"/>
                  </a:cubicBezTo>
                  <a:cubicBezTo>
                    <a:pt x="2427" y="65"/>
                    <a:pt x="2426" y="75"/>
                    <a:pt x="2424" y="87"/>
                  </a:cubicBezTo>
                  <a:cubicBezTo>
                    <a:pt x="2422" y="83"/>
                    <a:pt x="2420" y="81"/>
                    <a:pt x="2417" y="78"/>
                  </a:cubicBezTo>
                  <a:cubicBezTo>
                    <a:pt x="2420" y="81"/>
                    <a:pt x="2422" y="84"/>
                    <a:pt x="2424" y="89"/>
                  </a:cubicBezTo>
                  <a:cubicBezTo>
                    <a:pt x="2423" y="96"/>
                    <a:pt x="2422" y="105"/>
                    <a:pt x="2421" y="113"/>
                  </a:cubicBezTo>
                  <a:cubicBezTo>
                    <a:pt x="2420" y="108"/>
                    <a:pt x="2419" y="104"/>
                    <a:pt x="2417" y="100"/>
                  </a:cubicBezTo>
                  <a:cubicBezTo>
                    <a:pt x="2416" y="86"/>
                    <a:pt x="2414" y="74"/>
                    <a:pt x="2413" y="68"/>
                  </a:cubicBezTo>
                  <a:cubicBezTo>
                    <a:pt x="2413" y="71"/>
                    <a:pt x="2414" y="76"/>
                    <a:pt x="2413" y="86"/>
                  </a:cubicBezTo>
                  <a:cubicBezTo>
                    <a:pt x="2413" y="87"/>
                    <a:pt x="2413" y="88"/>
                    <a:pt x="2413" y="90"/>
                  </a:cubicBezTo>
                  <a:cubicBezTo>
                    <a:pt x="2412" y="87"/>
                    <a:pt x="2410" y="84"/>
                    <a:pt x="2408" y="81"/>
                  </a:cubicBezTo>
                  <a:cubicBezTo>
                    <a:pt x="2411" y="85"/>
                    <a:pt x="2412" y="91"/>
                    <a:pt x="2412" y="96"/>
                  </a:cubicBezTo>
                  <a:cubicBezTo>
                    <a:pt x="2411" y="105"/>
                    <a:pt x="2409" y="115"/>
                    <a:pt x="2407" y="124"/>
                  </a:cubicBezTo>
                  <a:cubicBezTo>
                    <a:pt x="2407" y="113"/>
                    <a:pt x="2406" y="102"/>
                    <a:pt x="2404" y="91"/>
                  </a:cubicBezTo>
                  <a:cubicBezTo>
                    <a:pt x="2404" y="77"/>
                    <a:pt x="2404" y="77"/>
                    <a:pt x="2404" y="77"/>
                  </a:cubicBezTo>
                  <a:cubicBezTo>
                    <a:pt x="2407" y="35"/>
                    <a:pt x="2400" y="19"/>
                    <a:pt x="2400" y="19"/>
                  </a:cubicBezTo>
                  <a:cubicBezTo>
                    <a:pt x="2400" y="19"/>
                    <a:pt x="2403" y="31"/>
                    <a:pt x="2402" y="54"/>
                  </a:cubicBezTo>
                  <a:cubicBezTo>
                    <a:pt x="2401" y="59"/>
                    <a:pt x="2401" y="68"/>
                    <a:pt x="2400" y="78"/>
                  </a:cubicBezTo>
                  <a:cubicBezTo>
                    <a:pt x="2397" y="72"/>
                    <a:pt x="2394" y="66"/>
                    <a:pt x="2390" y="60"/>
                  </a:cubicBezTo>
                  <a:cubicBezTo>
                    <a:pt x="2390" y="61"/>
                    <a:pt x="2390" y="61"/>
                    <a:pt x="2390" y="61"/>
                  </a:cubicBezTo>
                  <a:cubicBezTo>
                    <a:pt x="2390" y="62"/>
                    <a:pt x="2390" y="63"/>
                    <a:pt x="2390" y="64"/>
                  </a:cubicBezTo>
                  <a:cubicBezTo>
                    <a:pt x="2388" y="44"/>
                    <a:pt x="2381" y="40"/>
                    <a:pt x="2381" y="40"/>
                  </a:cubicBezTo>
                  <a:cubicBezTo>
                    <a:pt x="2381" y="40"/>
                    <a:pt x="2387" y="44"/>
                    <a:pt x="2387" y="70"/>
                  </a:cubicBezTo>
                  <a:cubicBezTo>
                    <a:pt x="2387" y="76"/>
                    <a:pt x="2386" y="85"/>
                    <a:pt x="2384" y="94"/>
                  </a:cubicBezTo>
                  <a:cubicBezTo>
                    <a:pt x="2382" y="90"/>
                    <a:pt x="2379" y="86"/>
                    <a:pt x="2376" y="83"/>
                  </a:cubicBezTo>
                  <a:cubicBezTo>
                    <a:pt x="2379" y="87"/>
                    <a:pt x="2382" y="92"/>
                    <a:pt x="2384" y="97"/>
                  </a:cubicBezTo>
                  <a:cubicBezTo>
                    <a:pt x="2383" y="100"/>
                    <a:pt x="2383" y="103"/>
                    <a:pt x="2382" y="106"/>
                  </a:cubicBezTo>
                  <a:cubicBezTo>
                    <a:pt x="2381" y="104"/>
                    <a:pt x="2381" y="102"/>
                    <a:pt x="2380" y="100"/>
                  </a:cubicBezTo>
                  <a:cubicBezTo>
                    <a:pt x="2381" y="102"/>
                    <a:pt x="2381" y="105"/>
                    <a:pt x="2382" y="108"/>
                  </a:cubicBezTo>
                  <a:cubicBezTo>
                    <a:pt x="2381" y="111"/>
                    <a:pt x="2380" y="114"/>
                    <a:pt x="2379" y="117"/>
                  </a:cubicBezTo>
                  <a:cubicBezTo>
                    <a:pt x="2378" y="113"/>
                    <a:pt x="2376" y="108"/>
                    <a:pt x="2374" y="104"/>
                  </a:cubicBezTo>
                  <a:cubicBezTo>
                    <a:pt x="2375" y="87"/>
                    <a:pt x="2376" y="71"/>
                    <a:pt x="2376" y="71"/>
                  </a:cubicBezTo>
                  <a:cubicBezTo>
                    <a:pt x="2375" y="73"/>
                    <a:pt x="2373" y="84"/>
                    <a:pt x="2371" y="97"/>
                  </a:cubicBezTo>
                  <a:cubicBezTo>
                    <a:pt x="2370" y="95"/>
                    <a:pt x="2369" y="93"/>
                    <a:pt x="2368" y="92"/>
                  </a:cubicBezTo>
                  <a:cubicBezTo>
                    <a:pt x="2369" y="81"/>
                    <a:pt x="2370" y="72"/>
                    <a:pt x="2371" y="66"/>
                  </a:cubicBezTo>
                  <a:cubicBezTo>
                    <a:pt x="2370" y="73"/>
                    <a:pt x="2369" y="81"/>
                    <a:pt x="2367" y="90"/>
                  </a:cubicBezTo>
                  <a:cubicBezTo>
                    <a:pt x="2366" y="88"/>
                    <a:pt x="2364" y="86"/>
                    <a:pt x="2362" y="83"/>
                  </a:cubicBezTo>
                  <a:cubicBezTo>
                    <a:pt x="2366" y="26"/>
                    <a:pt x="2364" y="12"/>
                    <a:pt x="2364" y="12"/>
                  </a:cubicBezTo>
                  <a:cubicBezTo>
                    <a:pt x="2364" y="12"/>
                    <a:pt x="2364" y="18"/>
                    <a:pt x="2361" y="56"/>
                  </a:cubicBezTo>
                  <a:cubicBezTo>
                    <a:pt x="2360" y="64"/>
                    <a:pt x="2359" y="71"/>
                    <a:pt x="2358" y="78"/>
                  </a:cubicBezTo>
                  <a:cubicBezTo>
                    <a:pt x="2356" y="76"/>
                    <a:pt x="2353" y="73"/>
                    <a:pt x="2351" y="71"/>
                  </a:cubicBezTo>
                  <a:cubicBezTo>
                    <a:pt x="2352" y="48"/>
                    <a:pt x="2353" y="31"/>
                    <a:pt x="2353" y="31"/>
                  </a:cubicBezTo>
                  <a:cubicBezTo>
                    <a:pt x="2351" y="37"/>
                    <a:pt x="2349" y="52"/>
                    <a:pt x="2348" y="68"/>
                  </a:cubicBezTo>
                  <a:cubicBezTo>
                    <a:pt x="2346" y="66"/>
                    <a:pt x="2344" y="65"/>
                    <a:pt x="2342" y="63"/>
                  </a:cubicBezTo>
                  <a:cubicBezTo>
                    <a:pt x="2344" y="65"/>
                    <a:pt x="2346" y="67"/>
                    <a:pt x="2348" y="69"/>
                  </a:cubicBezTo>
                  <a:cubicBezTo>
                    <a:pt x="2347" y="82"/>
                    <a:pt x="2347" y="96"/>
                    <a:pt x="2346" y="109"/>
                  </a:cubicBezTo>
                  <a:cubicBezTo>
                    <a:pt x="2345" y="104"/>
                    <a:pt x="2343" y="99"/>
                    <a:pt x="2342" y="96"/>
                  </a:cubicBezTo>
                  <a:cubicBezTo>
                    <a:pt x="2343" y="104"/>
                    <a:pt x="2344" y="112"/>
                    <a:pt x="2346" y="120"/>
                  </a:cubicBezTo>
                  <a:cubicBezTo>
                    <a:pt x="2346" y="123"/>
                    <a:pt x="2346" y="126"/>
                    <a:pt x="2346" y="128"/>
                  </a:cubicBezTo>
                  <a:cubicBezTo>
                    <a:pt x="2345" y="125"/>
                    <a:pt x="2343" y="122"/>
                    <a:pt x="2342" y="118"/>
                  </a:cubicBezTo>
                  <a:cubicBezTo>
                    <a:pt x="2337" y="80"/>
                    <a:pt x="2330" y="28"/>
                    <a:pt x="2330" y="28"/>
                  </a:cubicBezTo>
                  <a:cubicBezTo>
                    <a:pt x="2330" y="39"/>
                    <a:pt x="2328" y="72"/>
                    <a:pt x="2326" y="100"/>
                  </a:cubicBezTo>
                  <a:cubicBezTo>
                    <a:pt x="2326" y="98"/>
                    <a:pt x="2325" y="97"/>
                    <a:pt x="2324" y="96"/>
                  </a:cubicBezTo>
                  <a:cubicBezTo>
                    <a:pt x="2325" y="97"/>
                    <a:pt x="2326" y="99"/>
                    <a:pt x="2326" y="100"/>
                  </a:cubicBezTo>
                  <a:cubicBezTo>
                    <a:pt x="2326" y="110"/>
                    <a:pt x="2325" y="120"/>
                    <a:pt x="2324" y="128"/>
                  </a:cubicBezTo>
                  <a:cubicBezTo>
                    <a:pt x="2324" y="128"/>
                    <a:pt x="2324" y="127"/>
                    <a:pt x="2324" y="127"/>
                  </a:cubicBezTo>
                  <a:cubicBezTo>
                    <a:pt x="2324" y="109"/>
                    <a:pt x="2322" y="87"/>
                    <a:pt x="2321" y="71"/>
                  </a:cubicBezTo>
                  <a:cubicBezTo>
                    <a:pt x="2322" y="68"/>
                    <a:pt x="2323" y="66"/>
                    <a:pt x="2324" y="64"/>
                  </a:cubicBezTo>
                  <a:cubicBezTo>
                    <a:pt x="2323" y="65"/>
                    <a:pt x="2322" y="67"/>
                    <a:pt x="2320" y="69"/>
                  </a:cubicBezTo>
                  <a:cubicBezTo>
                    <a:pt x="2320" y="61"/>
                    <a:pt x="2319" y="55"/>
                    <a:pt x="2319" y="53"/>
                  </a:cubicBezTo>
                  <a:cubicBezTo>
                    <a:pt x="2319" y="52"/>
                    <a:pt x="2320" y="52"/>
                    <a:pt x="2320" y="51"/>
                  </a:cubicBezTo>
                  <a:cubicBezTo>
                    <a:pt x="2320" y="51"/>
                    <a:pt x="2319" y="52"/>
                    <a:pt x="2319" y="52"/>
                  </a:cubicBezTo>
                  <a:cubicBezTo>
                    <a:pt x="2319" y="52"/>
                    <a:pt x="2319" y="52"/>
                    <a:pt x="2319" y="52"/>
                  </a:cubicBezTo>
                  <a:cubicBezTo>
                    <a:pt x="2319" y="52"/>
                    <a:pt x="2319" y="52"/>
                    <a:pt x="2319" y="52"/>
                  </a:cubicBezTo>
                  <a:cubicBezTo>
                    <a:pt x="2317" y="54"/>
                    <a:pt x="2315" y="56"/>
                    <a:pt x="2313" y="57"/>
                  </a:cubicBezTo>
                  <a:cubicBezTo>
                    <a:pt x="2314" y="54"/>
                    <a:pt x="2314" y="52"/>
                    <a:pt x="2314" y="50"/>
                  </a:cubicBezTo>
                  <a:cubicBezTo>
                    <a:pt x="2318" y="46"/>
                    <a:pt x="2321" y="42"/>
                    <a:pt x="2325" y="38"/>
                  </a:cubicBezTo>
                  <a:cubicBezTo>
                    <a:pt x="2321" y="41"/>
                    <a:pt x="2318" y="44"/>
                    <a:pt x="2315" y="47"/>
                  </a:cubicBezTo>
                  <a:cubicBezTo>
                    <a:pt x="2315" y="43"/>
                    <a:pt x="2316" y="40"/>
                    <a:pt x="2316" y="40"/>
                  </a:cubicBezTo>
                  <a:cubicBezTo>
                    <a:pt x="2315" y="43"/>
                    <a:pt x="2313" y="46"/>
                    <a:pt x="2312" y="50"/>
                  </a:cubicBezTo>
                  <a:cubicBezTo>
                    <a:pt x="2305" y="58"/>
                    <a:pt x="2300" y="66"/>
                    <a:pt x="2296" y="75"/>
                  </a:cubicBezTo>
                  <a:cubicBezTo>
                    <a:pt x="2295" y="70"/>
                    <a:pt x="2295" y="66"/>
                    <a:pt x="2295" y="63"/>
                  </a:cubicBezTo>
                  <a:cubicBezTo>
                    <a:pt x="2298" y="57"/>
                    <a:pt x="2301" y="50"/>
                    <a:pt x="2305" y="42"/>
                  </a:cubicBezTo>
                  <a:cubicBezTo>
                    <a:pt x="2296" y="52"/>
                    <a:pt x="2290" y="61"/>
                    <a:pt x="2286" y="71"/>
                  </a:cubicBezTo>
                  <a:cubicBezTo>
                    <a:pt x="2285" y="70"/>
                    <a:pt x="2284" y="70"/>
                    <a:pt x="2284" y="69"/>
                  </a:cubicBezTo>
                  <a:cubicBezTo>
                    <a:pt x="2284" y="68"/>
                    <a:pt x="2284" y="67"/>
                    <a:pt x="2283" y="65"/>
                  </a:cubicBezTo>
                  <a:cubicBezTo>
                    <a:pt x="2290" y="53"/>
                    <a:pt x="2298" y="41"/>
                    <a:pt x="2309" y="25"/>
                  </a:cubicBezTo>
                  <a:cubicBezTo>
                    <a:pt x="2298" y="40"/>
                    <a:pt x="2290" y="51"/>
                    <a:pt x="2283" y="63"/>
                  </a:cubicBezTo>
                  <a:cubicBezTo>
                    <a:pt x="2281" y="45"/>
                    <a:pt x="2279" y="30"/>
                    <a:pt x="2279" y="30"/>
                  </a:cubicBezTo>
                  <a:cubicBezTo>
                    <a:pt x="2280" y="35"/>
                    <a:pt x="2280" y="49"/>
                    <a:pt x="2280" y="65"/>
                  </a:cubicBezTo>
                  <a:cubicBezTo>
                    <a:pt x="2280" y="65"/>
                    <a:pt x="2279" y="65"/>
                    <a:pt x="2279" y="65"/>
                  </a:cubicBezTo>
                  <a:cubicBezTo>
                    <a:pt x="2279" y="65"/>
                    <a:pt x="2280" y="65"/>
                    <a:pt x="2280" y="65"/>
                  </a:cubicBezTo>
                  <a:cubicBezTo>
                    <a:pt x="2280" y="67"/>
                    <a:pt x="2280" y="69"/>
                    <a:pt x="2279" y="71"/>
                  </a:cubicBezTo>
                  <a:cubicBezTo>
                    <a:pt x="2278" y="74"/>
                    <a:pt x="2277" y="78"/>
                    <a:pt x="2276" y="81"/>
                  </a:cubicBezTo>
                  <a:cubicBezTo>
                    <a:pt x="2277" y="78"/>
                    <a:pt x="2278" y="76"/>
                    <a:pt x="2279" y="73"/>
                  </a:cubicBezTo>
                  <a:cubicBezTo>
                    <a:pt x="2279" y="79"/>
                    <a:pt x="2279" y="85"/>
                    <a:pt x="2279" y="91"/>
                  </a:cubicBezTo>
                  <a:cubicBezTo>
                    <a:pt x="2278" y="93"/>
                    <a:pt x="2278" y="95"/>
                    <a:pt x="2278" y="97"/>
                  </a:cubicBezTo>
                  <a:cubicBezTo>
                    <a:pt x="2277" y="96"/>
                    <a:pt x="2276" y="95"/>
                    <a:pt x="2276" y="94"/>
                  </a:cubicBezTo>
                  <a:cubicBezTo>
                    <a:pt x="2275" y="91"/>
                    <a:pt x="2275" y="88"/>
                    <a:pt x="2275" y="85"/>
                  </a:cubicBezTo>
                  <a:cubicBezTo>
                    <a:pt x="2275" y="83"/>
                    <a:pt x="2276" y="82"/>
                    <a:pt x="2276" y="81"/>
                  </a:cubicBezTo>
                  <a:cubicBezTo>
                    <a:pt x="2276" y="82"/>
                    <a:pt x="2275" y="83"/>
                    <a:pt x="2275" y="84"/>
                  </a:cubicBezTo>
                  <a:cubicBezTo>
                    <a:pt x="2274" y="72"/>
                    <a:pt x="2273" y="62"/>
                    <a:pt x="2273" y="55"/>
                  </a:cubicBezTo>
                  <a:cubicBezTo>
                    <a:pt x="2274" y="54"/>
                    <a:pt x="2275" y="53"/>
                    <a:pt x="2277" y="52"/>
                  </a:cubicBezTo>
                  <a:cubicBezTo>
                    <a:pt x="2275" y="53"/>
                    <a:pt x="2274" y="54"/>
                    <a:pt x="2273" y="54"/>
                  </a:cubicBezTo>
                  <a:cubicBezTo>
                    <a:pt x="2273" y="49"/>
                    <a:pt x="2272" y="46"/>
                    <a:pt x="2272" y="46"/>
                  </a:cubicBezTo>
                  <a:cubicBezTo>
                    <a:pt x="2272" y="48"/>
                    <a:pt x="2272" y="51"/>
                    <a:pt x="2272" y="55"/>
                  </a:cubicBezTo>
                  <a:cubicBezTo>
                    <a:pt x="2269" y="57"/>
                    <a:pt x="2266" y="59"/>
                    <a:pt x="2263" y="62"/>
                  </a:cubicBezTo>
                  <a:cubicBezTo>
                    <a:pt x="2263" y="58"/>
                    <a:pt x="2263" y="54"/>
                    <a:pt x="2263" y="50"/>
                  </a:cubicBezTo>
                  <a:cubicBezTo>
                    <a:pt x="2267" y="45"/>
                    <a:pt x="2272" y="40"/>
                    <a:pt x="2277" y="34"/>
                  </a:cubicBezTo>
                  <a:cubicBezTo>
                    <a:pt x="2272" y="39"/>
                    <a:pt x="2267" y="44"/>
                    <a:pt x="2263" y="48"/>
                  </a:cubicBezTo>
                  <a:cubicBezTo>
                    <a:pt x="2265" y="21"/>
                    <a:pt x="2266" y="0"/>
                    <a:pt x="2266" y="0"/>
                  </a:cubicBezTo>
                  <a:cubicBezTo>
                    <a:pt x="2262" y="10"/>
                    <a:pt x="2260" y="35"/>
                    <a:pt x="2259" y="53"/>
                  </a:cubicBezTo>
                  <a:cubicBezTo>
                    <a:pt x="2258" y="54"/>
                    <a:pt x="2257" y="55"/>
                    <a:pt x="2257" y="56"/>
                  </a:cubicBezTo>
                  <a:cubicBezTo>
                    <a:pt x="2255" y="44"/>
                    <a:pt x="2252" y="33"/>
                    <a:pt x="2252" y="33"/>
                  </a:cubicBezTo>
                  <a:cubicBezTo>
                    <a:pt x="2253" y="39"/>
                    <a:pt x="2253" y="49"/>
                    <a:pt x="2252" y="62"/>
                  </a:cubicBezTo>
                  <a:cubicBezTo>
                    <a:pt x="2250" y="63"/>
                    <a:pt x="2249" y="65"/>
                    <a:pt x="2248" y="67"/>
                  </a:cubicBezTo>
                  <a:cubicBezTo>
                    <a:pt x="2247" y="65"/>
                    <a:pt x="2246" y="63"/>
                    <a:pt x="2245" y="62"/>
                  </a:cubicBezTo>
                  <a:cubicBezTo>
                    <a:pt x="2245" y="63"/>
                    <a:pt x="2246" y="65"/>
                    <a:pt x="2247" y="68"/>
                  </a:cubicBezTo>
                  <a:cubicBezTo>
                    <a:pt x="2244" y="72"/>
                    <a:pt x="2242" y="75"/>
                    <a:pt x="2241" y="78"/>
                  </a:cubicBezTo>
                  <a:cubicBezTo>
                    <a:pt x="2240" y="61"/>
                    <a:pt x="2240" y="48"/>
                    <a:pt x="2240" y="48"/>
                  </a:cubicBezTo>
                  <a:cubicBezTo>
                    <a:pt x="2239" y="52"/>
                    <a:pt x="2238" y="65"/>
                    <a:pt x="2236" y="80"/>
                  </a:cubicBezTo>
                  <a:cubicBezTo>
                    <a:pt x="2235" y="82"/>
                    <a:pt x="2235" y="85"/>
                    <a:pt x="2234" y="87"/>
                  </a:cubicBezTo>
                  <a:cubicBezTo>
                    <a:pt x="2233" y="86"/>
                    <a:pt x="2233" y="86"/>
                    <a:pt x="2232" y="85"/>
                  </a:cubicBezTo>
                  <a:cubicBezTo>
                    <a:pt x="2235" y="48"/>
                    <a:pt x="2238" y="9"/>
                    <a:pt x="2238" y="9"/>
                  </a:cubicBezTo>
                  <a:cubicBezTo>
                    <a:pt x="2234" y="20"/>
                    <a:pt x="2230" y="57"/>
                    <a:pt x="2226" y="89"/>
                  </a:cubicBezTo>
                  <a:cubicBezTo>
                    <a:pt x="2225" y="91"/>
                    <a:pt x="2224" y="92"/>
                    <a:pt x="2224" y="93"/>
                  </a:cubicBezTo>
                  <a:cubicBezTo>
                    <a:pt x="2223" y="92"/>
                    <a:pt x="2222" y="90"/>
                    <a:pt x="2221" y="89"/>
                  </a:cubicBezTo>
                  <a:cubicBezTo>
                    <a:pt x="2224" y="72"/>
                    <a:pt x="2227" y="55"/>
                    <a:pt x="2227" y="37"/>
                  </a:cubicBezTo>
                  <a:cubicBezTo>
                    <a:pt x="2227" y="34"/>
                    <a:pt x="2227" y="30"/>
                    <a:pt x="2227" y="26"/>
                  </a:cubicBezTo>
                  <a:cubicBezTo>
                    <a:pt x="2220" y="45"/>
                    <a:pt x="2219" y="66"/>
                    <a:pt x="2215" y="86"/>
                  </a:cubicBezTo>
                  <a:cubicBezTo>
                    <a:pt x="2214" y="85"/>
                    <a:pt x="2214" y="84"/>
                    <a:pt x="2214" y="84"/>
                  </a:cubicBezTo>
                  <a:cubicBezTo>
                    <a:pt x="2214" y="84"/>
                    <a:pt x="2214" y="85"/>
                    <a:pt x="2215" y="86"/>
                  </a:cubicBezTo>
                  <a:cubicBezTo>
                    <a:pt x="2214" y="88"/>
                    <a:pt x="2214" y="90"/>
                    <a:pt x="2214" y="92"/>
                  </a:cubicBezTo>
                  <a:cubicBezTo>
                    <a:pt x="2213" y="94"/>
                    <a:pt x="2213" y="96"/>
                    <a:pt x="2212" y="98"/>
                  </a:cubicBezTo>
                  <a:cubicBezTo>
                    <a:pt x="2212" y="97"/>
                    <a:pt x="2211" y="96"/>
                    <a:pt x="2210" y="95"/>
                  </a:cubicBezTo>
                  <a:cubicBezTo>
                    <a:pt x="2210" y="86"/>
                    <a:pt x="2209" y="78"/>
                    <a:pt x="2208" y="72"/>
                  </a:cubicBezTo>
                  <a:cubicBezTo>
                    <a:pt x="2211" y="67"/>
                    <a:pt x="2215" y="63"/>
                    <a:pt x="2219" y="59"/>
                  </a:cubicBezTo>
                  <a:cubicBezTo>
                    <a:pt x="2215" y="62"/>
                    <a:pt x="2211" y="66"/>
                    <a:pt x="2208" y="70"/>
                  </a:cubicBezTo>
                  <a:cubicBezTo>
                    <a:pt x="2207" y="64"/>
                    <a:pt x="2207" y="60"/>
                    <a:pt x="2206" y="57"/>
                  </a:cubicBezTo>
                  <a:cubicBezTo>
                    <a:pt x="2207" y="54"/>
                    <a:pt x="2209" y="52"/>
                    <a:pt x="2210" y="50"/>
                  </a:cubicBezTo>
                  <a:cubicBezTo>
                    <a:pt x="2209" y="51"/>
                    <a:pt x="2207" y="53"/>
                    <a:pt x="2206" y="54"/>
                  </a:cubicBezTo>
                  <a:cubicBezTo>
                    <a:pt x="2206" y="53"/>
                    <a:pt x="2206" y="52"/>
                    <a:pt x="2206" y="52"/>
                  </a:cubicBezTo>
                  <a:cubicBezTo>
                    <a:pt x="2206" y="53"/>
                    <a:pt x="2206" y="54"/>
                    <a:pt x="2206" y="54"/>
                  </a:cubicBezTo>
                  <a:cubicBezTo>
                    <a:pt x="2204" y="56"/>
                    <a:pt x="2202" y="58"/>
                    <a:pt x="2200" y="60"/>
                  </a:cubicBezTo>
                  <a:cubicBezTo>
                    <a:pt x="2199" y="54"/>
                    <a:pt x="2198" y="48"/>
                    <a:pt x="2197" y="44"/>
                  </a:cubicBezTo>
                  <a:cubicBezTo>
                    <a:pt x="2198" y="49"/>
                    <a:pt x="2197" y="56"/>
                    <a:pt x="2196" y="64"/>
                  </a:cubicBezTo>
                  <a:cubicBezTo>
                    <a:pt x="2195" y="66"/>
                    <a:pt x="2194" y="68"/>
                    <a:pt x="2193" y="69"/>
                  </a:cubicBezTo>
                  <a:cubicBezTo>
                    <a:pt x="2191" y="67"/>
                    <a:pt x="2190" y="66"/>
                    <a:pt x="2188" y="64"/>
                  </a:cubicBezTo>
                  <a:cubicBezTo>
                    <a:pt x="2190" y="66"/>
                    <a:pt x="2191" y="67"/>
                    <a:pt x="2193" y="69"/>
                  </a:cubicBezTo>
                  <a:cubicBezTo>
                    <a:pt x="2191" y="71"/>
                    <a:pt x="2190" y="73"/>
                    <a:pt x="2189" y="75"/>
                  </a:cubicBezTo>
                  <a:cubicBezTo>
                    <a:pt x="2189" y="75"/>
                    <a:pt x="2189" y="75"/>
                    <a:pt x="2189" y="75"/>
                  </a:cubicBezTo>
                  <a:cubicBezTo>
                    <a:pt x="2189" y="75"/>
                    <a:pt x="2189" y="75"/>
                    <a:pt x="2189" y="75"/>
                  </a:cubicBezTo>
                  <a:cubicBezTo>
                    <a:pt x="2188" y="76"/>
                    <a:pt x="2187" y="77"/>
                    <a:pt x="2186" y="79"/>
                  </a:cubicBezTo>
                  <a:cubicBezTo>
                    <a:pt x="2186" y="79"/>
                    <a:pt x="2186" y="79"/>
                    <a:pt x="2186" y="79"/>
                  </a:cubicBezTo>
                  <a:cubicBezTo>
                    <a:pt x="2187" y="60"/>
                    <a:pt x="2187" y="45"/>
                    <a:pt x="2187" y="45"/>
                  </a:cubicBezTo>
                  <a:cubicBezTo>
                    <a:pt x="2187" y="50"/>
                    <a:pt x="2185" y="61"/>
                    <a:pt x="2182" y="73"/>
                  </a:cubicBezTo>
                  <a:cubicBezTo>
                    <a:pt x="2181" y="73"/>
                    <a:pt x="2181" y="73"/>
                    <a:pt x="2180" y="72"/>
                  </a:cubicBezTo>
                  <a:cubicBezTo>
                    <a:pt x="2181" y="70"/>
                    <a:pt x="2181" y="68"/>
                    <a:pt x="2181" y="66"/>
                  </a:cubicBezTo>
                  <a:cubicBezTo>
                    <a:pt x="2181" y="65"/>
                    <a:pt x="2181" y="65"/>
                    <a:pt x="2182" y="65"/>
                  </a:cubicBezTo>
                  <a:cubicBezTo>
                    <a:pt x="2181" y="65"/>
                    <a:pt x="2181" y="65"/>
                    <a:pt x="2181" y="66"/>
                  </a:cubicBezTo>
                  <a:cubicBezTo>
                    <a:pt x="2181" y="64"/>
                    <a:pt x="2181" y="63"/>
                    <a:pt x="2181" y="61"/>
                  </a:cubicBezTo>
                  <a:cubicBezTo>
                    <a:pt x="2181" y="55"/>
                    <a:pt x="2181" y="49"/>
                    <a:pt x="2180" y="42"/>
                  </a:cubicBezTo>
                  <a:cubicBezTo>
                    <a:pt x="2183" y="27"/>
                    <a:pt x="2185" y="17"/>
                    <a:pt x="2185" y="17"/>
                  </a:cubicBezTo>
                  <a:cubicBezTo>
                    <a:pt x="2182" y="22"/>
                    <a:pt x="2175" y="49"/>
                    <a:pt x="2169" y="78"/>
                  </a:cubicBezTo>
                  <a:cubicBezTo>
                    <a:pt x="2169" y="78"/>
                    <a:pt x="2169" y="78"/>
                    <a:pt x="2168" y="79"/>
                  </a:cubicBezTo>
                  <a:cubicBezTo>
                    <a:pt x="2167" y="76"/>
                    <a:pt x="2164" y="72"/>
                    <a:pt x="2162" y="69"/>
                  </a:cubicBezTo>
                  <a:cubicBezTo>
                    <a:pt x="2163" y="67"/>
                    <a:pt x="2165" y="66"/>
                    <a:pt x="2167" y="64"/>
                  </a:cubicBezTo>
                  <a:cubicBezTo>
                    <a:pt x="2165" y="66"/>
                    <a:pt x="2163" y="67"/>
                    <a:pt x="2162" y="69"/>
                  </a:cubicBezTo>
                  <a:cubicBezTo>
                    <a:pt x="2161" y="68"/>
                    <a:pt x="2160" y="67"/>
                    <a:pt x="2159" y="66"/>
                  </a:cubicBezTo>
                  <a:cubicBezTo>
                    <a:pt x="2159" y="60"/>
                    <a:pt x="2158" y="55"/>
                    <a:pt x="2158" y="52"/>
                  </a:cubicBezTo>
                  <a:cubicBezTo>
                    <a:pt x="2158" y="56"/>
                    <a:pt x="2158" y="60"/>
                    <a:pt x="2158" y="64"/>
                  </a:cubicBezTo>
                  <a:cubicBezTo>
                    <a:pt x="2154" y="60"/>
                    <a:pt x="2150" y="55"/>
                    <a:pt x="2145" y="50"/>
                  </a:cubicBezTo>
                  <a:cubicBezTo>
                    <a:pt x="2148" y="55"/>
                    <a:pt x="2151" y="60"/>
                    <a:pt x="2154" y="65"/>
                  </a:cubicBezTo>
                  <a:cubicBezTo>
                    <a:pt x="2153" y="68"/>
                    <a:pt x="2153" y="71"/>
                    <a:pt x="2152" y="76"/>
                  </a:cubicBezTo>
                  <a:cubicBezTo>
                    <a:pt x="2150" y="74"/>
                    <a:pt x="2148" y="71"/>
                    <a:pt x="2145" y="68"/>
                  </a:cubicBezTo>
                  <a:cubicBezTo>
                    <a:pt x="2145" y="54"/>
                    <a:pt x="2144" y="41"/>
                    <a:pt x="2143" y="33"/>
                  </a:cubicBezTo>
                  <a:cubicBezTo>
                    <a:pt x="2144" y="42"/>
                    <a:pt x="2143" y="53"/>
                    <a:pt x="2142" y="65"/>
                  </a:cubicBezTo>
                  <a:cubicBezTo>
                    <a:pt x="2140" y="63"/>
                    <a:pt x="2138" y="61"/>
                    <a:pt x="2136" y="59"/>
                  </a:cubicBezTo>
                  <a:cubicBezTo>
                    <a:pt x="2138" y="61"/>
                    <a:pt x="2140" y="63"/>
                    <a:pt x="2142" y="65"/>
                  </a:cubicBezTo>
                  <a:cubicBezTo>
                    <a:pt x="2141" y="72"/>
                    <a:pt x="2140" y="80"/>
                    <a:pt x="2139" y="87"/>
                  </a:cubicBezTo>
                  <a:cubicBezTo>
                    <a:pt x="2139" y="87"/>
                    <a:pt x="2139" y="87"/>
                    <a:pt x="2139" y="87"/>
                  </a:cubicBezTo>
                  <a:cubicBezTo>
                    <a:pt x="2138" y="85"/>
                    <a:pt x="2138" y="84"/>
                    <a:pt x="2137" y="83"/>
                  </a:cubicBezTo>
                  <a:cubicBezTo>
                    <a:pt x="2138" y="82"/>
                    <a:pt x="2138" y="82"/>
                    <a:pt x="2138" y="81"/>
                  </a:cubicBezTo>
                  <a:cubicBezTo>
                    <a:pt x="2138" y="82"/>
                    <a:pt x="2138" y="82"/>
                    <a:pt x="2137" y="83"/>
                  </a:cubicBezTo>
                  <a:cubicBezTo>
                    <a:pt x="2137" y="81"/>
                    <a:pt x="2136" y="79"/>
                    <a:pt x="2135" y="77"/>
                  </a:cubicBezTo>
                  <a:cubicBezTo>
                    <a:pt x="2136" y="79"/>
                    <a:pt x="2136" y="81"/>
                    <a:pt x="2137" y="83"/>
                  </a:cubicBezTo>
                  <a:cubicBezTo>
                    <a:pt x="2136" y="85"/>
                    <a:pt x="2135" y="86"/>
                    <a:pt x="2134" y="88"/>
                  </a:cubicBezTo>
                  <a:cubicBezTo>
                    <a:pt x="2135" y="86"/>
                    <a:pt x="2136" y="85"/>
                    <a:pt x="2137" y="83"/>
                  </a:cubicBezTo>
                  <a:cubicBezTo>
                    <a:pt x="2137" y="85"/>
                    <a:pt x="2138" y="86"/>
                    <a:pt x="2138" y="88"/>
                  </a:cubicBezTo>
                  <a:cubicBezTo>
                    <a:pt x="2136" y="91"/>
                    <a:pt x="2135" y="95"/>
                    <a:pt x="2133" y="98"/>
                  </a:cubicBezTo>
                  <a:cubicBezTo>
                    <a:pt x="2133" y="97"/>
                    <a:pt x="2133" y="97"/>
                    <a:pt x="2132" y="97"/>
                  </a:cubicBezTo>
                  <a:cubicBezTo>
                    <a:pt x="2132" y="95"/>
                    <a:pt x="2132" y="94"/>
                    <a:pt x="2132" y="93"/>
                  </a:cubicBezTo>
                  <a:cubicBezTo>
                    <a:pt x="2132" y="91"/>
                    <a:pt x="2133" y="89"/>
                    <a:pt x="2134" y="88"/>
                  </a:cubicBezTo>
                  <a:cubicBezTo>
                    <a:pt x="2133" y="89"/>
                    <a:pt x="2132" y="91"/>
                    <a:pt x="2131" y="92"/>
                  </a:cubicBezTo>
                  <a:cubicBezTo>
                    <a:pt x="2131" y="92"/>
                    <a:pt x="2131" y="91"/>
                    <a:pt x="2131" y="91"/>
                  </a:cubicBezTo>
                  <a:cubicBezTo>
                    <a:pt x="2131" y="74"/>
                    <a:pt x="2130" y="60"/>
                    <a:pt x="2130" y="60"/>
                  </a:cubicBezTo>
                  <a:cubicBezTo>
                    <a:pt x="2130" y="65"/>
                    <a:pt x="2130" y="73"/>
                    <a:pt x="2129" y="81"/>
                  </a:cubicBezTo>
                  <a:cubicBezTo>
                    <a:pt x="2128" y="79"/>
                    <a:pt x="2128" y="76"/>
                    <a:pt x="2127" y="74"/>
                  </a:cubicBezTo>
                  <a:cubicBezTo>
                    <a:pt x="2128" y="79"/>
                    <a:pt x="2128" y="83"/>
                    <a:pt x="2128" y="88"/>
                  </a:cubicBezTo>
                  <a:cubicBezTo>
                    <a:pt x="2127" y="86"/>
                    <a:pt x="2126" y="84"/>
                    <a:pt x="2125" y="83"/>
                  </a:cubicBezTo>
                  <a:cubicBezTo>
                    <a:pt x="2126" y="85"/>
                    <a:pt x="2127" y="87"/>
                    <a:pt x="2128" y="89"/>
                  </a:cubicBezTo>
                  <a:cubicBezTo>
                    <a:pt x="2128" y="89"/>
                    <a:pt x="2128" y="89"/>
                    <a:pt x="2128" y="89"/>
                  </a:cubicBezTo>
                  <a:cubicBezTo>
                    <a:pt x="2128" y="93"/>
                    <a:pt x="2127" y="97"/>
                    <a:pt x="2127" y="101"/>
                  </a:cubicBezTo>
                  <a:cubicBezTo>
                    <a:pt x="2126" y="103"/>
                    <a:pt x="2125" y="104"/>
                    <a:pt x="2125" y="106"/>
                  </a:cubicBezTo>
                  <a:cubicBezTo>
                    <a:pt x="2123" y="100"/>
                    <a:pt x="2122" y="95"/>
                    <a:pt x="2120" y="90"/>
                  </a:cubicBezTo>
                  <a:cubicBezTo>
                    <a:pt x="2121" y="88"/>
                    <a:pt x="2123" y="85"/>
                    <a:pt x="2124" y="83"/>
                  </a:cubicBezTo>
                  <a:cubicBezTo>
                    <a:pt x="2123" y="85"/>
                    <a:pt x="2121" y="87"/>
                    <a:pt x="2119" y="89"/>
                  </a:cubicBezTo>
                  <a:cubicBezTo>
                    <a:pt x="2119" y="88"/>
                    <a:pt x="2118" y="87"/>
                    <a:pt x="2118" y="87"/>
                  </a:cubicBezTo>
                  <a:cubicBezTo>
                    <a:pt x="2118" y="76"/>
                    <a:pt x="2119" y="68"/>
                    <a:pt x="2119" y="68"/>
                  </a:cubicBezTo>
                  <a:cubicBezTo>
                    <a:pt x="2118" y="72"/>
                    <a:pt x="2117" y="77"/>
                    <a:pt x="2116" y="82"/>
                  </a:cubicBezTo>
                  <a:cubicBezTo>
                    <a:pt x="2116" y="81"/>
                    <a:pt x="2116" y="80"/>
                    <a:pt x="2116" y="80"/>
                  </a:cubicBezTo>
                  <a:cubicBezTo>
                    <a:pt x="2116" y="80"/>
                    <a:pt x="2116" y="81"/>
                    <a:pt x="2116" y="82"/>
                  </a:cubicBezTo>
                  <a:cubicBezTo>
                    <a:pt x="2115" y="80"/>
                    <a:pt x="2114" y="78"/>
                    <a:pt x="2112" y="75"/>
                  </a:cubicBezTo>
                  <a:cubicBezTo>
                    <a:pt x="2113" y="65"/>
                    <a:pt x="2114" y="56"/>
                    <a:pt x="2115" y="48"/>
                  </a:cubicBezTo>
                  <a:cubicBezTo>
                    <a:pt x="2114" y="55"/>
                    <a:pt x="2112" y="64"/>
                    <a:pt x="2111" y="73"/>
                  </a:cubicBezTo>
                  <a:cubicBezTo>
                    <a:pt x="2109" y="70"/>
                    <a:pt x="2107" y="67"/>
                    <a:pt x="2105" y="64"/>
                  </a:cubicBezTo>
                  <a:cubicBezTo>
                    <a:pt x="2105" y="62"/>
                    <a:pt x="2105" y="59"/>
                    <a:pt x="2105" y="57"/>
                  </a:cubicBezTo>
                  <a:cubicBezTo>
                    <a:pt x="2104" y="58"/>
                    <a:pt x="2104" y="60"/>
                    <a:pt x="2103" y="62"/>
                  </a:cubicBezTo>
                  <a:cubicBezTo>
                    <a:pt x="2101" y="59"/>
                    <a:pt x="2098" y="55"/>
                    <a:pt x="2095" y="52"/>
                  </a:cubicBezTo>
                  <a:cubicBezTo>
                    <a:pt x="2095" y="48"/>
                    <a:pt x="2095" y="46"/>
                    <a:pt x="2095" y="46"/>
                  </a:cubicBezTo>
                  <a:cubicBezTo>
                    <a:pt x="2095" y="48"/>
                    <a:pt x="2095" y="49"/>
                    <a:pt x="2094" y="51"/>
                  </a:cubicBezTo>
                  <a:cubicBezTo>
                    <a:pt x="2091" y="47"/>
                    <a:pt x="2087" y="43"/>
                    <a:pt x="2083" y="39"/>
                  </a:cubicBezTo>
                  <a:cubicBezTo>
                    <a:pt x="2083" y="37"/>
                    <a:pt x="2083" y="35"/>
                    <a:pt x="2082" y="34"/>
                  </a:cubicBezTo>
                  <a:cubicBezTo>
                    <a:pt x="2082" y="34"/>
                    <a:pt x="2083" y="36"/>
                    <a:pt x="2083" y="39"/>
                  </a:cubicBezTo>
                  <a:cubicBezTo>
                    <a:pt x="2081" y="37"/>
                    <a:pt x="2080" y="36"/>
                    <a:pt x="2078" y="34"/>
                  </a:cubicBezTo>
                  <a:cubicBezTo>
                    <a:pt x="2080" y="36"/>
                    <a:pt x="2081" y="38"/>
                    <a:pt x="2083" y="40"/>
                  </a:cubicBezTo>
                  <a:cubicBezTo>
                    <a:pt x="2083" y="40"/>
                    <a:pt x="2083" y="40"/>
                    <a:pt x="2083" y="41"/>
                  </a:cubicBezTo>
                  <a:cubicBezTo>
                    <a:pt x="2083" y="40"/>
                    <a:pt x="2083" y="40"/>
                    <a:pt x="2083" y="40"/>
                  </a:cubicBezTo>
                  <a:cubicBezTo>
                    <a:pt x="2087" y="45"/>
                    <a:pt x="2090" y="49"/>
                    <a:pt x="2094" y="53"/>
                  </a:cubicBezTo>
                  <a:cubicBezTo>
                    <a:pt x="2093" y="55"/>
                    <a:pt x="2092" y="59"/>
                    <a:pt x="2092" y="62"/>
                  </a:cubicBezTo>
                  <a:cubicBezTo>
                    <a:pt x="2089" y="60"/>
                    <a:pt x="2087" y="58"/>
                    <a:pt x="2084" y="56"/>
                  </a:cubicBezTo>
                  <a:cubicBezTo>
                    <a:pt x="2083" y="50"/>
                    <a:pt x="2083" y="44"/>
                    <a:pt x="2083" y="41"/>
                  </a:cubicBezTo>
                  <a:cubicBezTo>
                    <a:pt x="2083" y="45"/>
                    <a:pt x="2083" y="50"/>
                    <a:pt x="2082" y="55"/>
                  </a:cubicBezTo>
                  <a:cubicBezTo>
                    <a:pt x="2081" y="54"/>
                    <a:pt x="2080" y="53"/>
                    <a:pt x="2078" y="52"/>
                  </a:cubicBezTo>
                  <a:cubicBezTo>
                    <a:pt x="2080" y="53"/>
                    <a:pt x="2081" y="54"/>
                    <a:pt x="2082" y="55"/>
                  </a:cubicBezTo>
                  <a:cubicBezTo>
                    <a:pt x="2082" y="64"/>
                    <a:pt x="2081" y="73"/>
                    <a:pt x="2079" y="83"/>
                  </a:cubicBezTo>
                  <a:cubicBezTo>
                    <a:pt x="2079" y="82"/>
                    <a:pt x="2079" y="81"/>
                    <a:pt x="2079" y="81"/>
                  </a:cubicBezTo>
                  <a:cubicBezTo>
                    <a:pt x="2079" y="82"/>
                    <a:pt x="2079" y="82"/>
                    <a:pt x="2079" y="83"/>
                  </a:cubicBezTo>
                  <a:cubicBezTo>
                    <a:pt x="2078" y="88"/>
                    <a:pt x="2078" y="92"/>
                    <a:pt x="2077" y="97"/>
                  </a:cubicBezTo>
                  <a:cubicBezTo>
                    <a:pt x="2075" y="89"/>
                    <a:pt x="2073" y="81"/>
                    <a:pt x="2070" y="73"/>
                  </a:cubicBezTo>
                  <a:cubicBezTo>
                    <a:pt x="2070" y="72"/>
                    <a:pt x="2070" y="71"/>
                    <a:pt x="2070" y="71"/>
                  </a:cubicBezTo>
                  <a:cubicBezTo>
                    <a:pt x="2071" y="70"/>
                    <a:pt x="2072" y="69"/>
                    <a:pt x="2073" y="68"/>
                  </a:cubicBezTo>
                  <a:cubicBezTo>
                    <a:pt x="2075" y="72"/>
                    <a:pt x="2077" y="76"/>
                    <a:pt x="2079" y="81"/>
                  </a:cubicBezTo>
                  <a:cubicBezTo>
                    <a:pt x="2077" y="76"/>
                    <a:pt x="2075" y="72"/>
                    <a:pt x="2073" y="67"/>
                  </a:cubicBezTo>
                  <a:cubicBezTo>
                    <a:pt x="2074" y="67"/>
                    <a:pt x="2074" y="66"/>
                    <a:pt x="2075" y="65"/>
                  </a:cubicBezTo>
                  <a:cubicBezTo>
                    <a:pt x="2074" y="66"/>
                    <a:pt x="2074" y="66"/>
                    <a:pt x="2073" y="67"/>
                  </a:cubicBezTo>
                  <a:cubicBezTo>
                    <a:pt x="2067" y="54"/>
                    <a:pt x="2057" y="41"/>
                    <a:pt x="2045" y="25"/>
                  </a:cubicBezTo>
                  <a:cubicBezTo>
                    <a:pt x="2057" y="42"/>
                    <a:pt x="2066" y="55"/>
                    <a:pt x="2072" y="68"/>
                  </a:cubicBezTo>
                  <a:cubicBezTo>
                    <a:pt x="2072" y="68"/>
                    <a:pt x="2071" y="69"/>
                    <a:pt x="2070" y="70"/>
                  </a:cubicBezTo>
                  <a:cubicBezTo>
                    <a:pt x="2070" y="68"/>
                    <a:pt x="2070" y="66"/>
                    <a:pt x="2070" y="66"/>
                  </a:cubicBezTo>
                  <a:cubicBezTo>
                    <a:pt x="2070" y="68"/>
                    <a:pt x="2070" y="69"/>
                    <a:pt x="2069" y="71"/>
                  </a:cubicBezTo>
                  <a:cubicBezTo>
                    <a:pt x="2069" y="71"/>
                    <a:pt x="2069" y="71"/>
                    <a:pt x="2069" y="71"/>
                  </a:cubicBezTo>
                  <a:cubicBezTo>
                    <a:pt x="2065" y="61"/>
                    <a:pt x="2058" y="52"/>
                    <a:pt x="2049" y="42"/>
                  </a:cubicBezTo>
                  <a:cubicBezTo>
                    <a:pt x="2056" y="55"/>
                    <a:pt x="2061" y="65"/>
                    <a:pt x="2065" y="75"/>
                  </a:cubicBezTo>
                  <a:cubicBezTo>
                    <a:pt x="2064" y="76"/>
                    <a:pt x="2063" y="77"/>
                    <a:pt x="2062" y="77"/>
                  </a:cubicBezTo>
                  <a:cubicBezTo>
                    <a:pt x="2060" y="73"/>
                    <a:pt x="2058" y="70"/>
                    <a:pt x="2056" y="68"/>
                  </a:cubicBezTo>
                  <a:cubicBezTo>
                    <a:pt x="2055" y="63"/>
                    <a:pt x="2055" y="60"/>
                    <a:pt x="2055" y="60"/>
                  </a:cubicBezTo>
                  <a:cubicBezTo>
                    <a:pt x="2055" y="61"/>
                    <a:pt x="2055" y="64"/>
                    <a:pt x="2055" y="67"/>
                  </a:cubicBezTo>
                  <a:cubicBezTo>
                    <a:pt x="2049" y="57"/>
                    <a:pt x="2041" y="47"/>
                    <a:pt x="2030" y="38"/>
                  </a:cubicBezTo>
                  <a:cubicBezTo>
                    <a:pt x="2040" y="49"/>
                    <a:pt x="2048" y="60"/>
                    <a:pt x="2054" y="71"/>
                  </a:cubicBezTo>
                  <a:cubicBezTo>
                    <a:pt x="2054" y="75"/>
                    <a:pt x="2054" y="80"/>
                    <a:pt x="2053" y="85"/>
                  </a:cubicBezTo>
                  <a:cubicBezTo>
                    <a:pt x="2053" y="84"/>
                    <a:pt x="2053" y="84"/>
                    <a:pt x="2052" y="83"/>
                  </a:cubicBezTo>
                  <a:cubicBezTo>
                    <a:pt x="2052" y="84"/>
                    <a:pt x="2053" y="85"/>
                    <a:pt x="2053" y="86"/>
                  </a:cubicBezTo>
                  <a:cubicBezTo>
                    <a:pt x="2053" y="87"/>
                    <a:pt x="2053" y="88"/>
                    <a:pt x="2053" y="89"/>
                  </a:cubicBezTo>
                  <a:cubicBezTo>
                    <a:pt x="2051" y="92"/>
                    <a:pt x="2050" y="94"/>
                    <a:pt x="2048" y="97"/>
                  </a:cubicBezTo>
                  <a:cubicBezTo>
                    <a:pt x="2048" y="93"/>
                    <a:pt x="2048" y="90"/>
                    <a:pt x="2048" y="87"/>
                  </a:cubicBezTo>
                  <a:cubicBezTo>
                    <a:pt x="2049" y="84"/>
                    <a:pt x="2050" y="82"/>
                    <a:pt x="2050" y="80"/>
                  </a:cubicBezTo>
                  <a:cubicBezTo>
                    <a:pt x="2051" y="81"/>
                    <a:pt x="2051" y="82"/>
                    <a:pt x="2052" y="83"/>
                  </a:cubicBezTo>
                  <a:cubicBezTo>
                    <a:pt x="2052" y="81"/>
                    <a:pt x="2051" y="80"/>
                    <a:pt x="2050" y="79"/>
                  </a:cubicBezTo>
                  <a:cubicBezTo>
                    <a:pt x="2051" y="79"/>
                    <a:pt x="2051" y="78"/>
                    <a:pt x="2051" y="77"/>
                  </a:cubicBezTo>
                  <a:cubicBezTo>
                    <a:pt x="2051" y="77"/>
                    <a:pt x="2050" y="78"/>
                    <a:pt x="2050" y="79"/>
                  </a:cubicBezTo>
                  <a:cubicBezTo>
                    <a:pt x="2049" y="77"/>
                    <a:pt x="2049" y="76"/>
                    <a:pt x="2048" y="75"/>
                  </a:cubicBezTo>
                  <a:cubicBezTo>
                    <a:pt x="2049" y="77"/>
                    <a:pt x="2049" y="78"/>
                    <a:pt x="2050" y="79"/>
                  </a:cubicBezTo>
                  <a:cubicBezTo>
                    <a:pt x="2049" y="80"/>
                    <a:pt x="2048" y="81"/>
                    <a:pt x="2048" y="82"/>
                  </a:cubicBezTo>
                  <a:cubicBezTo>
                    <a:pt x="2048" y="73"/>
                    <a:pt x="2048" y="68"/>
                    <a:pt x="2048" y="68"/>
                  </a:cubicBezTo>
                  <a:cubicBezTo>
                    <a:pt x="2047" y="72"/>
                    <a:pt x="2047" y="78"/>
                    <a:pt x="2046" y="85"/>
                  </a:cubicBezTo>
                  <a:cubicBezTo>
                    <a:pt x="2043" y="90"/>
                    <a:pt x="2041" y="94"/>
                    <a:pt x="2040" y="99"/>
                  </a:cubicBezTo>
                  <a:cubicBezTo>
                    <a:pt x="2040" y="98"/>
                    <a:pt x="2039" y="97"/>
                    <a:pt x="2039" y="96"/>
                  </a:cubicBezTo>
                  <a:cubicBezTo>
                    <a:pt x="2039" y="92"/>
                    <a:pt x="2040" y="89"/>
                    <a:pt x="2040" y="89"/>
                  </a:cubicBezTo>
                  <a:cubicBezTo>
                    <a:pt x="2040" y="91"/>
                    <a:pt x="2039" y="92"/>
                    <a:pt x="2039" y="94"/>
                  </a:cubicBezTo>
                  <a:cubicBezTo>
                    <a:pt x="2038" y="91"/>
                    <a:pt x="2037" y="88"/>
                    <a:pt x="2037" y="85"/>
                  </a:cubicBezTo>
                  <a:cubicBezTo>
                    <a:pt x="2036" y="88"/>
                    <a:pt x="2036" y="91"/>
                    <a:pt x="2036" y="94"/>
                  </a:cubicBezTo>
                  <a:cubicBezTo>
                    <a:pt x="2036" y="97"/>
                    <a:pt x="2036" y="100"/>
                    <a:pt x="2036" y="103"/>
                  </a:cubicBezTo>
                  <a:cubicBezTo>
                    <a:pt x="2035" y="107"/>
                    <a:pt x="2033" y="112"/>
                    <a:pt x="2032" y="116"/>
                  </a:cubicBezTo>
                  <a:cubicBezTo>
                    <a:pt x="2030" y="112"/>
                    <a:pt x="2029" y="108"/>
                    <a:pt x="2028" y="104"/>
                  </a:cubicBezTo>
                  <a:cubicBezTo>
                    <a:pt x="2029" y="109"/>
                    <a:pt x="2030" y="115"/>
                    <a:pt x="2030" y="120"/>
                  </a:cubicBezTo>
                  <a:cubicBezTo>
                    <a:pt x="2029" y="124"/>
                    <a:pt x="2027" y="127"/>
                    <a:pt x="2026" y="130"/>
                  </a:cubicBezTo>
                  <a:cubicBezTo>
                    <a:pt x="2025" y="128"/>
                    <a:pt x="2024" y="126"/>
                    <a:pt x="2024" y="123"/>
                  </a:cubicBezTo>
                  <a:cubicBezTo>
                    <a:pt x="2025" y="115"/>
                    <a:pt x="2027" y="106"/>
                    <a:pt x="2029" y="98"/>
                  </a:cubicBezTo>
                  <a:cubicBezTo>
                    <a:pt x="2030" y="98"/>
                    <a:pt x="2030" y="97"/>
                    <a:pt x="2030" y="96"/>
                  </a:cubicBezTo>
                  <a:cubicBezTo>
                    <a:pt x="2030" y="96"/>
                    <a:pt x="2030" y="97"/>
                    <a:pt x="2029" y="97"/>
                  </a:cubicBezTo>
                  <a:cubicBezTo>
                    <a:pt x="2032" y="86"/>
                    <a:pt x="2035" y="76"/>
                    <a:pt x="2035" y="76"/>
                  </a:cubicBezTo>
                  <a:cubicBezTo>
                    <a:pt x="2030" y="83"/>
                    <a:pt x="2024" y="96"/>
                    <a:pt x="2020" y="109"/>
                  </a:cubicBezTo>
                  <a:cubicBezTo>
                    <a:pt x="2020" y="107"/>
                    <a:pt x="2019" y="106"/>
                    <a:pt x="2019" y="104"/>
                  </a:cubicBezTo>
                  <a:cubicBezTo>
                    <a:pt x="2021" y="97"/>
                    <a:pt x="2024" y="90"/>
                    <a:pt x="2027" y="84"/>
                  </a:cubicBezTo>
                  <a:cubicBezTo>
                    <a:pt x="2024" y="90"/>
                    <a:pt x="2021" y="96"/>
                    <a:pt x="2019" y="102"/>
                  </a:cubicBezTo>
                  <a:cubicBezTo>
                    <a:pt x="2018" y="102"/>
                    <a:pt x="2018" y="101"/>
                    <a:pt x="2018" y="101"/>
                  </a:cubicBezTo>
                  <a:cubicBezTo>
                    <a:pt x="2020" y="77"/>
                    <a:pt x="2016" y="62"/>
                    <a:pt x="2016" y="62"/>
                  </a:cubicBezTo>
                  <a:cubicBezTo>
                    <a:pt x="2017" y="69"/>
                    <a:pt x="2017" y="80"/>
                    <a:pt x="2015" y="91"/>
                  </a:cubicBezTo>
                  <a:cubicBezTo>
                    <a:pt x="2015" y="89"/>
                    <a:pt x="2015" y="88"/>
                    <a:pt x="2014" y="87"/>
                  </a:cubicBezTo>
                  <a:cubicBezTo>
                    <a:pt x="2014" y="88"/>
                    <a:pt x="2014" y="88"/>
                    <a:pt x="2014" y="88"/>
                  </a:cubicBezTo>
                  <a:cubicBezTo>
                    <a:pt x="2014" y="90"/>
                    <a:pt x="2014" y="93"/>
                    <a:pt x="2015" y="96"/>
                  </a:cubicBezTo>
                  <a:cubicBezTo>
                    <a:pt x="2014" y="101"/>
                    <a:pt x="2014" y="105"/>
                    <a:pt x="2013" y="110"/>
                  </a:cubicBezTo>
                  <a:cubicBezTo>
                    <a:pt x="2012" y="109"/>
                    <a:pt x="2012" y="107"/>
                    <a:pt x="2011" y="106"/>
                  </a:cubicBezTo>
                  <a:cubicBezTo>
                    <a:pt x="2012" y="103"/>
                    <a:pt x="2012" y="99"/>
                    <a:pt x="2013" y="96"/>
                  </a:cubicBezTo>
                  <a:cubicBezTo>
                    <a:pt x="2012" y="98"/>
                    <a:pt x="2011" y="100"/>
                    <a:pt x="2010" y="103"/>
                  </a:cubicBezTo>
                  <a:cubicBezTo>
                    <a:pt x="2009" y="101"/>
                    <a:pt x="2008" y="99"/>
                    <a:pt x="2008" y="98"/>
                  </a:cubicBezTo>
                  <a:cubicBezTo>
                    <a:pt x="2008" y="89"/>
                    <a:pt x="2009" y="82"/>
                    <a:pt x="2009" y="82"/>
                  </a:cubicBezTo>
                  <a:cubicBezTo>
                    <a:pt x="2007" y="97"/>
                    <a:pt x="2007" y="97"/>
                    <a:pt x="2007" y="97"/>
                  </a:cubicBezTo>
                  <a:cubicBezTo>
                    <a:pt x="2006" y="94"/>
                    <a:pt x="2005" y="92"/>
                    <a:pt x="2004" y="90"/>
                  </a:cubicBezTo>
                  <a:cubicBezTo>
                    <a:pt x="2004" y="90"/>
                    <a:pt x="2004" y="90"/>
                    <a:pt x="2004" y="90"/>
                  </a:cubicBezTo>
                  <a:cubicBezTo>
                    <a:pt x="2004" y="90"/>
                    <a:pt x="2004" y="90"/>
                    <a:pt x="2004" y="90"/>
                  </a:cubicBezTo>
                  <a:cubicBezTo>
                    <a:pt x="2004" y="89"/>
                    <a:pt x="2004" y="89"/>
                    <a:pt x="2003" y="88"/>
                  </a:cubicBezTo>
                  <a:cubicBezTo>
                    <a:pt x="2003" y="83"/>
                    <a:pt x="2003" y="78"/>
                    <a:pt x="2003" y="73"/>
                  </a:cubicBezTo>
                  <a:cubicBezTo>
                    <a:pt x="2006" y="70"/>
                    <a:pt x="2009" y="66"/>
                    <a:pt x="2012" y="63"/>
                  </a:cubicBezTo>
                  <a:cubicBezTo>
                    <a:pt x="2009" y="66"/>
                    <a:pt x="2006" y="69"/>
                    <a:pt x="2003" y="71"/>
                  </a:cubicBezTo>
                  <a:cubicBezTo>
                    <a:pt x="2003" y="65"/>
                    <a:pt x="2002" y="60"/>
                    <a:pt x="2002" y="60"/>
                  </a:cubicBezTo>
                  <a:cubicBezTo>
                    <a:pt x="2002" y="64"/>
                    <a:pt x="2002" y="68"/>
                    <a:pt x="2002" y="72"/>
                  </a:cubicBezTo>
                  <a:cubicBezTo>
                    <a:pt x="2000" y="74"/>
                    <a:pt x="1999" y="75"/>
                    <a:pt x="1998" y="77"/>
                  </a:cubicBezTo>
                  <a:cubicBezTo>
                    <a:pt x="1997" y="70"/>
                    <a:pt x="1997" y="64"/>
                    <a:pt x="1997" y="64"/>
                  </a:cubicBezTo>
                  <a:cubicBezTo>
                    <a:pt x="1997" y="66"/>
                    <a:pt x="1997" y="71"/>
                    <a:pt x="1996" y="78"/>
                  </a:cubicBezTo>
                  <a:cubicBezTo>
                    <a:pt x="1993" y="81"/>
                    <a:pt x="1991" y="85"/>
                    <a:pt x="1989" y="88"/>
                  </a:cubicBezTo>
                  <a:cubicBezTo>
                    <a:pt x="1989" y="64"/>
                    <a:pt x="1988" y="42"/>
                    <a:pt x="1988" y="42"/>
                  </a:cubicBezTo>
                  <a:cubicBezTo>
                    <a:pt x="1989" y="55"/>
                    <a:pt x="1986" y="77"/>
                    <a:pt x="1984" y="96"/>
                  </a:cubicBezTo>
                  <a:cubicBezTo>
                    <a:pt x="1982" y="100"/>
                    <a:pt x="1980" y="104"/>
                    <a:pt x="1979" y="107"/>
                  </a:cubicBezTo>
                  <a:cubicBezTo>
                    <a:pt x="1978" y="107"/>
                    <a:pt x="1978" y="106"/>
                    <a:pt x="1978" y="106"/>
                  </a:cubicBezTo>
                  <a:cubicBezTo>
                    <a:pt x="1979" y="87"/>
                    <a:pt x="1982" y="70"/>
                    <a:pt x="1982" y="70"/>
                  </a:cubicBezTo>
                  <a:cubicBezTo>
                    <a:pt x="1980" y="74"/>
                    <a:pt x="1977" y="98"/>
                    <a:pt x="1975" y="117"/>
                  </a:cubicBezTo>
                  <a:cubicBezTo>
                    <a:pt x="1975" y="118"/>
                    <a:pt x="1975" y="119"/>
                    <a:pt x="1975" y="120"/>
                  </a:cubicBezTo>
                  <a:cubicBezTo>
                    <a:pt x="1975" y="119"/>
                    <a:pt x="1975" y="119"/>
                    <a:pt x="1975" y="118"/>
                  </a:cubicBezTo>
                  <a:cubicBezTo>
                    <a:pt x="1975" y="119"/>
                    <a:pt x="1975" y="119"/>
                    <a:pt x="1975" y="120"/>
                  </a:cubicBezTo>
                  <a:cubicBezTo>
                    <a:pt x="1974" y="121"/>
                    <a:pt x="1974" y="121"/>
                    <a:pt x="1974" y="122"/>
                  </a:cubicBezTo>
                  <a:cubicBezTo>
                    <a:pt x="1974" y="115"/>
                    <a:pt x="1974" y="108"/>
                    <a:pt x="1974" y="101"/>
                  </a:cubicBezTo>
                  <a:cubicBezTo>
                    <a:pt x="1974" y="101"/>
                    <a:pt x="1974" y="100"/>
                    <a:pt x="1974" y="100"/>
                  </a:cubicBezTo>
                  <a:cubicBezTo>
                    <a:pt x="1974" y="100"/>
                    <a:pt x="1974" y="101"/>
                    <a:pt x="1974" y="101"/>
                  </a:cubicBezTo>
                  <a:cubicBezTo>
                    <a:pt x="1974" y="98"/>
                    <a:pt x="1974" y="94"/>
                    <a:pt x="1973" y="91"/>
                  </a:cubicBezTo>
                  <a:cubicBezTo>
                    <a:pt x="1975" y="88"/>
                    <a:pt x="1977" y="85"/>
                    <a:pt x="1979" y="83"/>
                  </a:cubicBezTo>
                  <a:cubicBezTo>
                    <a:pt x="1977" y="85"/>
                    <a:pt x="1975" y="87"/>
                    <a:pt x="1973" y="90"/>
                  </a:cubicBezTo>
                  <a:cubicBezTo>
                    <a:pt x="1973" y="79"/>
                    <a:pt x="1972" y="69"/>
                    <a:pt x="1972" y="61"/>
                  </a:cubicBezTo>
                  <a:cubicBezTo>
                    <a:pt x="1971" y="73"/>
                    <a:pt x="1969" y="87"/>
                    <a:pt x="1967" y="100"/>
                  </a:cubicBezTo>
                  <a:cubicBezTo>
                    <a:pt x="1963" y="107"/>
                    <a:pt x="1960" y="115"/>
                    <a:pt x="1958" y="123"/>
                  </a:cubicBezTo>
                  <a:cubicBezTo>
                    <a:pt x="1959" y="109"/>
                    <a:pt x="1960" y="92"/>
                    <a:pt x="1961" y="80"/>
                  </a:cubicBezTo>
                  <a:cubicBezTo>
                    <a:pt x="1963" y="73"/>
                    <a:pt x="1964" y="67"/>
                    <a:pt x="1964" y="61"/>
                  </a:cubicBezTo>
                  <a:cubicBezTo>
                    <a:pt x="1964" y="60"/>
                    <a:pt x="1964" y="60"/>
                    <a:pt x="1964" y="60"/>
                  </a:cubicBezTo>
                  <a:cubicBezTo>
                    <a:pt x="1955" y="75"/>
                    <a:pt x="1951" y="88"/>
                    <a:pt x="1949" y="102"/>
                  </a:cubicBezTo>
                  <a:cubicBezTo>
                    <a:pt x="1949" y="102"/>
                    <a:pt x="1949" y="101"/>
                    <a:pt x="1949" y="101"/>
                  </a:cubicBezTo>
                  <a:cubicBezTo>
                    <a:pt x="1950" y="68"/>
                    <a:pt x="1953" y="30"/>
                    <a:pt x="1953" y="30"/>
                  </a:cubicBezTo>
                  <a:cubicBezTo>
                    <a:pt x="1951" y="38"/>
                    <a:pt x="1948" y="60"/>
                    <a:pt x="1946" y="83"/>
                  </a:cubicBezTo>
                  <a:cubicBezTo>
                    <a:pt x="1943" y="87"/>
                    <a:pt x="1940" y="92"/>
                    <a:pt x="1938" y="97"/>
                  </a:cubicBezTo>
                  <a:cubicBezTo>
                    <a:pt x="1938" y="91"/>
                    <a:pt x="1937" y="85"/>
                    <a:pt x="1937" y="79"/>
                  </a:cubicBezTo>
                  <a:cubicBezTo>
                    <a:pt x="1937" y="78"/>
                    <a:pt x="1937" y="78"/>
                    <a:pt x="1938" y="78"/>
                  </a:cubicBezTo>
                  <a:cubicBezTo>
                    <a:pt x="1937" y="78"/>
                    <a:pt x="1937" y="78"/>
                    <a:pt x="1937" y="78"/>
                  </a:cubicBezTo>
                  <a:cubicBezTo>
                    <a:pt x="1935" y="58"/>
                    <a:pt x="1934" y="41"/>
                    <a:pt x="1934" y="41"/>
                  </a:cubicBezTo>
                  <a:cubicBezTo>
                    <a:pt x="1935" y="52"/>
                    <a:pt x="1935" y="67"/>
                    <a:pt x="1934" y="82"/>
                  </a:cubicBezTo>
                  <a:cubicBezTo>
                    <a:pt x="1932" y="84"/>
                    <a:pt x="1930" y="87"/>
                    <a:pt x="1928" y="92"/>
                  </a:cubicBezTo>
                  <a:cubicBezTo>
                    <a:pt x="1927" y="82"/>
                    <a:pt x="1928" y="72"/>
                    <a:pt x="1928" y="68"/>
                  </a:cubicBezTo>
                  <a:cubicBezTo>
                    <a:pt x="1927" y="77"/>
                    <a:pt x="1926" y="88"/>
                    <a:pt x="1924" y="99"/>
                  </a:cubicBezTo>
                  <a:cubicBezTo>
                    <a:pt x="1922" y="94"/>
                    <a:pt x="1921" y="89"/>
                    <a:pt x="1919" y="84"/>
                  </a:cubicBezTo>
                  <a:cubicBezTo>
                    <a:pt x="1921" y="90"/>
                    <a:pt x="1922" y="96"/>
                    <a:pt x="1923" y="101"/>
                  </a:cubicBezTo>
                  <a:cubicBezTo>
                    <a:pt x="1923" y="105"/>
                    <a:pt x="1922" y="109"/>
                    <a:pt x="1921" y="113"/>
                  </a:cubicBezTo>
                  <a:cubicBezTo>
                    <a:pt x="1921" y="110"/>
                    <a:pt x="1921" y="108"/>
                    <a:pt x="1921" y="105"/>
                  </a:cubicBezTo>
                  <a:cubicBezTo>
                    <a:pt x="1920" y="108"/>
                    <a:pt x="1920" y="115"/>
                    <a:pt x="1920" y="119"/>
                  </a:cubicBezTo>
                  <a:cubicBezTo>
                    <a:pt x="1919" y="120"/>
                    <a:pt x="1919" y="122"/>
                    <a:pt x="1919" y="124"/>
                  </a:cubicBezTo>
                  <a:cubicBezTo>
                    <a:pt x="1918" y="125"/>
                    <a:pt x="1918" y="127"/>
                    <a:pt x="1918" y="128"/>
                  </a:cubicBezTo>
                  <a:cubicBezTo>
                    <a:pt x="1917" y="124"/>
                    <a:pt x="1916" y="120"/>
                    <a:pt x="1915" y="116"/>
                  </a:cubicBezTo>
                  <a:cubicBezTo>
                    <a:pt x="1916" y="108"/>
                    <a:pt x="1917" y="100"/>
                    <a:pt x="1917" y="94"/>
                  </a:cubicBezTo>
                  <a:cubicBezTo>
                    <a:pt x="1918" y="92"/>
                    <a:pt x="1918" y="91"/>
                    <a:pt x="1919" y="89"/>
                  </a:cubicBezTo>
                  <a:cubicBezTo>
                    <a:pt x="1918" y="90"/>
                    <a:pt x="1918" y="91"/>
                    <a:pt x="1917" y="92"/>
                  </a:cubicBezTo>
                  <a:cubicBezTo>
                    <a:pt x="1918" y="87"/>
                    <a:pt x="1918" y="83"/>
                    <a:pt x="1918" y="83"/>
                  </a:cubicBezTo>
                  <a:cubicBezTo>
                    <a:pt x="1918" y="85"/>
                    <a:pt x="1917" y="89"/>
                    <a:pt x="1916" y="93"/>
                  </a:cubicBezTo>
                  <a:cubicBezTo>
                    <a:pt x="1915" y="96"/>
                    <a:pt x="1913" y="99"/>
                    <a:pt x="1912" y="102"/>
                  </a:cubicBezTo>
                  <a:cubicBezTo>
                    <a:pt x="1911" y="101"/>
                    <a:pt x="1911" y="100"/>
                    <a:pt x="1911" y="99"/>
                  </a:cubicBezTo>
                  <a:cubicBezTo>
                    <a:pt x="1913" y="80"/>
                    <a:pt x="1915" y="62"/>
                    <a:pt x="1915" y="62"/>
                  </a:cubicBezTo>
                  <a:cubicBezTo>
                    <a:pt x="1913" y="66"/>
                    <a:pt x="1911" y="80"/>
                    <a:pt x="1909" y="95"/>
                  </a:cubicBezTo>
                  <a:cubicBezTo>
                    <a:pt x="1909" y="94"/>
                    <a:pt x="1908" y="92"/>
                    <a:pt x="1907" y="90"/>
                  </a:cubicBezTo>
                  <a:cubicBezTo>
                    <a:pt x="1908" y="92"/>
                    <a:pt x="1909" y="94"/>
                    <a:pt x="1909" y="96"/>
                  </a:cubicBezTo>
                  <a:cubicBezTo>
                    <a:pt x="1909" y="101"/>
                    <a:pt x="1908" y="106"/>
                    <a:pt x="1908" y="110"/>
                  </a:cubicBezTo>
                  <a:cubicBezTo>
                    <a:pt x="1907" y="113"/>
                    <a:pt x="1906" y="116"/>
                    <a:pt x="1905" y="118"/>
                  </a:cubicBezTo>
                  <a:cubicBezTo>
                    <a:pt x="1903" y="94"/>
                    <a:pt x="1898" y="64"/>
                    <a:pt x="1898" y="64"/>
                  </a:cubicBezTo>
                  <a:cubicBezTo>
                    <a:pt x="1898" y="64"/>
                    <a:pt x="1898" y="73"/>
                    <a:pt x="1899" y="82"/>
                  </a:cubicBezTo>
                  <a:cubicBezTo>
                    <a:pt x="1900" y="88"/>
                    <a:pt x="1899" y="98"/>
                    <a:pt x="1897" y="108"/>
                  </a:cubicBezTo>
                  <a:cubicBezTo>
                    <a:pt x="1896" y="111"/>
                    <a:pt x="1895" y="114"/>
                    <a:pt x="1894" y="117"/>
                  </a:cubicBezTo>
                  <a:cubicBezTo>
                    <a:pt x="1894" y="108"/>
                    <a:pt x="1893" y="99"/>
                    <a:pt x="1891" y="90"/>
                  </a:cubicBezTo>
                  <a:cubicBezTo>
                    <a:pt x="1894" y="78"/>
                    <a:pt x="1899" y="66"/>
                    <a:pt x="1898" y="56"/>
                  </a:cubicBezTo>
                  <a:cubicBezTo>
                    <a:pt x="1895" y="62"/>
                    <a:pt x="1892" y="67"/>
                    <a:pt x="1890" y="72"/>
                  </a:cubicBezTo>
                  <a:cubicBezTo>
                    <a:pt x="1893" y="34"/>
                    <a:pt x="1886" y="19"/>
                    <a:pt x="1886" y="19"/>
                  </a:cubicBezTo>
                  <a:cubicBezTo>
                    <a:pt x="1886" y="19"/>
                    <a:pt x="1889" y="31"/>
                    <a:pt x="1888" y="54"/>
                  </a:cubicBezTo>
                  <a:cubicBezTo>
                    <a:pt x="1887" y="61"/>
                    <a:pt x="1886" y="74"/>
                    <a:pt x="1885" y="88"/>
                  </a:cubicBezTo>
                  <a:cubicBezTo>
                    <a:pt x="1883" y="92"/>
                    <a:pt x="1882" y="97"/>
                    <a:pt x="1882" y="101"/>
                  </a:cubicBezTo>
                  <a:cubicBezTo>
                    <a:pt x="1881" y="98"/>
                    <a:pt x="1880" y="95"/>
                    <a:pt x="1878" y="91"/>
                  </a:cubicBezTo>
                  <a:cubicBezTo>
                    <a:pt x="1879" y="89"/>
                    <a:pt x="1879" y="87"/>
                    <a:pt x="1880" y="85"/>
                  </a:cubicBezTo>
                  <a:cubicBezTo>
                    <a:pt x="1879" y="87"/>
                    <a:pt x="1879" y="88"/>
                    <a:pt x="1878" y="90"/>
                  </a:cubicBezTo>
                  <a:cubicBezTo>
                    <a:pt x="1878" y="89"/>
                    <a:pt x="1877" y="88"/>
                    <a:pt x="1877" y="87"/>
                  </a:cubicBezTo>
                  <a:cubicBezTo>
                    <a:pt x="1877" y="83"/>
                    <a:pt x="1877" y="78"/>
                    <a:pt x="1877" y="74"/>
                  </a:cubicBezTo>
                  <a:cubicBezTo>
                    <a:pt x="1877" y="46"/>
                    <a:pt x="1867" y="40"/>
                    <a:pt x="1867" y="40"/>
                  </a:cubicBezTo>
                  <a:cubicBezTo>
                    <a:pt x="1867" y="40"/>
                    <a:pt x="1873" y="44"/>
                    <a:pt x="1873" y="70"/>
                  </a:cubicBezTo>
                  <a:cubicBezTo>
                    <a:pt x="1873" y="84"/>
                    <a:pt x="1868" y="108"/>
                    <a:pt x="1863" y="125"/>
                  </a:cubicBezTo>
                  <a:cubicBezTo>
                    <a:pt x="1863" y="123"/>
                    <a:pt x="1863" y="120"/>
                    <a:pt x="1862" y="118"/>
                  </a:cubicBezTo>
                  <a:cubicBezTo>
                    <a:pt x="1863" y="111"/>
                    <a:pt x="1864" y="105"/>
                    <a:pt x="1864" y="98"/>
                  </a:cubicBezTo>
                  <a:cubicBezTo>
                    <a:pt x="1863" y="101"/>
                    <a:pt x="1862" y="104"/>
                    <a:pt x="1862" y="107"/>
                  </a:cubicBezTo>
                  <a:cubicBezTo>
                    <a:pt x="1862" y="107"/>
                    <a:pt x="1862" y="106"/>
                    <a:pt x="1862" y="106"/>
                  </a:cubicBezTo>
                  <a:cubicBezTo>
                    <a:pt x="1862" y="97"/>
                    <a:pt x="1863" y="83"/>
                    <a:pt x="1869" y="75"/>
                  </a:cubicBezTo>
                  <a:cubicBezTo>
                    <a:pt x="1866" y="77"/>
                    <a:pt x="1863" y="82"/>
                    <a:pt x="1861" y="87"/>
                  </a:cubicBezTo>
                  <a:cubicBezTo>
                    <a:pt x="1862" y="78"/>
                    <a:pt x="1862" y="71"/>
                    <a:pt x="1862" y="71"/>
                  </a:cubicBezTo>
                  <a:cubicBezTo>
                    <a:pt x="1861" y="75"/>
                    <a:pt x="1858" y="97"/>
                    <a:pt x="1854" y="116"/>
                  </a:cubicBezTo>
                  <a:cubicBezTo>
                    <a:pt x="1854" y="114"/>
                    <a:pt x="1854" y="112"/>
                    <a:pt x="1853" y="110"/>
                  </a:cubicBezTo>
                  <a:cubicBezTo>
                    <a:pt x="1854" y="99"/>
                    <a:pt x="1855" y="87"/>
                    <a:pt x="1856" y="78"/>
                  </a:cubicBezTo>
                  <a:cubicBezTo>
                    <a:pt x="1858" y="71"/>
                    <a:pt x="1860" y="63"/>
                    <a:pt x="1862" y="55"/>
                  </a:cubicBezTo>
                  <a:cubicBezTo>
                    <a:pt x="1862" y="54"/>
                    <a:pt x="1862" y="52"/>
                    <a:pt x="1862" y="51"/>
                  </a:cubicBezTo>
                  <a:cubicBezTo>
                    <a:pt x="1860" y="54"/>
                    <a:pt x="1859" y="57"/>
                    <a:pt x="1858" y="60"/>
                  </a:cubicBezTo>
                  <a:cubicBezTo>
                    <a:pt x="1858" y="60"/>
                    <a:pt x="1858" y="59"/>
                    <a:pt x="1858" y="59"/>
                  </a:cubicBezTo>
                  <a:cubicBezTo>
                    <a:pt x="1858" y="60"/>
                    <a:pt x="1858" y="60"/>
                    <a:pt x="1858" y="60"/>
                  </a:cubicBezTo>
                  <a:cubicBezTo>
                    <a:pt x="1854" y="70"/>
                    <a:pt x="1851" y="80"/>
                    <a:pt x="1848" y="89"/>
                  </a:cubicBezTo>
                  <a:cubicBezTo>
                    <a:pt x="1854" y="30"/>
                    <a:pt x="1851" y="15"/>
                    <a:pt x="1850" y="13"/>
                  </a:cubicBezTo>
                  <a:cubicBezTo>
                    <a:pt x="1850" y="15"/>
                    <a:pt x="1851" y="22"/>
                    <a:pt x="1847" y="56"/>
                  </a:cubicBezTo>
                  <a:cubicBezTo>
                    <a:pt x="1845" y="68"/>
                    <a:pt x="1844" y="80"/>
                    <a:pt x="1842" y="91"/>
                  </a:cubicBezTo>
                  <a:cubicBezTo>
                    <a:pt x="1841" y="85"/>
                    <a:pt x="1839" y="79"/>
                    <a:pt x="1837" y="74"/>
                  </a:cubicBezTo>
                  <a:cubicBezTo>
                    <a:pt x="1838" y="51"/>
                    <a:pt x="1839" y="31"/>
                    <a:pt x="1839" y="31"/>
                  </a:cubicBezTo>
                  <a:cubicBezTo>
                    <a:pt x="1837" y="38"/>
                    <a:pt x="1835" y="53"/>
                    <a:pt x="1834" y="69"/>
                  </a:cubicBezTo>
                  <a:cubicBezTo>
                    <a:pt x="1833" y="68"/>
                    <a:pt x="1832" y="67"/>
                    <a:pt x="1831" y="65"/>
                  </a:cubicBezTo>
                  <a:cubicBezTo>
                    <a:pt x="1832" y="67"/>
                    <a:pt x="1833" y="69"/>
                    <a:pt x="1834" y="71"/>
                  </a:cubicBezTo>
                  <a:cubicBezTo>
                    <a:pt x="1834" y="71"/>
                    <a:pt x="1834" y="72"/>
                    <a:pt x="1834" y="73"/>
                  </a:cubicBezTo>
                  <a:cubicBezTo>
                    <a:pt x="1831" y="77"/>
                    <a:pt x="1828" y="81"/>
                    <a:pt x="1826" y="86"/>
                  </a:cubicBezTo>
                  <a:cubicBezTo>
                    <a:pt x="1825" y="85"/>
                    <a:pt x="1825" y="84"/>
                    <a:pt x="1824" y="83"/>
                  </a:cubicBezTo>
                  <a:cubicBezTo>
                    <a:pt x="1822" y="61"/>
                    <a:pt x="1819" y="38"/>
                    <a:pt x="1816" y="28"/>
                  </a:cubicBezTo>
                  <a:cubicBezTo>
                    <a:pt x="1816" y="28"/>
                    <a:pt x="1820" y="54"/>
                    <a:pt x="1823" y="83"/>
                  </a:cubicBezTo>
                  <a:cubicBezTo>
                    <a:pt x="1822" y="82"/>
                    <a:pt x="1821" y="81"/>
                    <a:pt x="1820" y="80"/>
                  </a:cubicBezTo>
                  <a:cubicBezTo>
                    <a:pt x="1822" y="81"/>
                    <a:pt x="1823" y="82"/>
                    <a:pt x="1824" y="84"/>
                  </a:cubicBezTo>
                  <a:cubicBezTo>
                    <a:pt x="1824" y="85"/>
                    <a:pt x="1824" y="86"/>
                    <a:pt x="1824" y="88"/>
                  </a:cubicBezTo>
                  <a:cubicBezTo>
                    <a:pt x="1824" y="86"/>
                    <a:pt x="1824" y="85"/>
                    <a:pt x="1824" y="84"/>
                  </a:cubicBezTo>
                  <a:cubicBezTo>
                    <a:pt x="1824" y="85"/>
                    <a:pt x="1825" y="86"/>
                    <a:pt x="1826" y="87"/>
                  </a:cubicBezTo>
                  <a:cubicBezTo>
                    <a:pt x="1825" y="88"/>
                    <a:pt x="1825" y="89"/>
                    <a:pt x="1824" y="90"/>
                  </a:cubicBezTo>
                  <a:cubicBezTo>
                    <a:pt x="1824" y="88"/>
                    <a:pt x="1824" y="88"/>
                    <a:pt x="1824" y="88"/>
                  </a:cubicBezTo>
                  <a:cubicBezTo>
                    <a:pt x="1824" y="88"/>
                    <a:pt x="1824" y="89"/>
                    <a:pt x="1824" y="90"/>
                  </a:cubicBezTo>
                  <a:cubicBezTo>
                    <a:pt x="1822" y="95"/>
                    <a:pt x="1821" y="100"/>
                    <a:pt x="1819" y="105"/>
                  </a:cubicBezTo>
                  <a:cubicBezTo>
                    <a:pt x="1819" y="105"/>
                    <a:pt x="1819" y="105"/>
                    <a:pt x="1819" y="105"/>
                  </a:cubicBezTo>
                  <a:cubicBezTo>
                    <a:pt x="1819" y="104"/>
                    <a:pt x="1819" y="104"/>
                    <a:pt x="1819" y="103"/>
                  </a:cubicBezTo>
                  <a:cubicBezTo>
                    <a:pt x="1819" y="104"/>
                    <a:pt x="1819" y="104"/>
                    <a:pt x="1819" y="105"/>
                  </a:cubicBezTo>
                  <a:cubicBezTo>
                    <a:pt x="1816" y="95"/>
                    <a:pt x="1814" y="87"/>
                    <a:pt x="1812" y="81"/>
                  </a:cubicBezTo>
                  <a:cubicBezTo>
                    <a:pt x="1813" y="85"/>
                    <a:pt x="1814" y="90"/>
                    <a:pt x="1815" y="95"/>
                  </a:cubicBezTo>
                  <a:cubicBezTo>
                    <a:pt x="1815" y="100"/>
                    <a:pt x="1814" y="104"/>
                    <a:pt x="1813" y="109"/>
                  </a:cubicBezTo>
                  <a:cubicBezTo>
                    <a:pt x="1814" y="104"/>
                    <a:pt x="1815" y="100"/>
                    <a:pt x="1815" y="95"/>
                  </a:cubicBezTo>
                  <a:cubicBezTo>
                    <a:pt x="1816" y="100"/>
                    <a:pt x="1817" y="105"/>
                    <a:pt x="1818" y="110"/>
                  </a:cubicBezTo>
                  <a:cubicBezTo>
                    <a:pt x="1818" y="110"/>
                    <a:pt x="1818" y="111"/>
                    <a:pt x="1818" y="111"/>
                  </a:cubicBezTo>
                  <a:cubicBezTo>
                    <a:pt x="1817" y="116"/>
                    <a:pt x="1815" y="122"/>
                    <a:pt x="1812" y="127"/>
                  </a:cubicBezTo>
                  <a:cubicBezTo>
                    <a:pt x="1812" y="125"/>
                    <a:pt x="1811" y="123"/>
                    <a:pt x="1811" y="120"/>
                  </a:cubicBezTo>
                  <a:cubicBezTo>
                    <a:pt x="1812" y="117"/>
                    <a:pt x="1813" y="113"/>
                    <a:pt x="1813" y="109"/>
                  </a:cubicBezTo>
                  <a:cubicBezTo>
                    <a:pt x="1813" y="112"/>
                    <a:pt x="1812" y="116"/>
                    <a:pt x="1811" y="119"/>
                  </a:cubicBezTo>
                  <a:cubicBezTo>
                    <a:pt x="1809" y="111"/>
                    <a:pt x="1807" y="103"/>
                    <a:pt x="1807" y="95"/>
                  </a:cubicBezTo>
                  <a:cubicBezTo>
                    <a:pt x="1807" y="96"/>
                    <a:pt x="1807" y="96"/>
                    <a:pt x="1807" y="96"/>
                  </a:cubicBezTo>
                  <a:cubicBezTo>
                    <a:pt x="1807" y="98"/>
                    <a:pt x="1807" y="98"/>
                    <a:pt x="1807" y="98"/>
                  </a:cubicBezTo>
                  <a:cubicBezTo>
                    <a:pt x="1807" y="97"/>
                    <a:pt x="1807" y="96"/>
                    <a:pt x="1807" y="95"/>
                  </a:cubicBezTo>
                  <a:cubicBezTo>
                    <a:pt x="1807" y="84"/>
                    <a:pt x="1805" y="69"/>
                    <a:pt x="1799" y="60"/>
                  </a:cubicBezTo>
                  <a:cubicBezTo>
                    <a:pt x="1803" y="70"/>
                    <a:pt x="1805" y="82"/>
                    <a:pt x="1805" y="93"/>
                  </a:cubicBezTo>
                  <a:cubicBezTo>
                    <a:pt x="1805" y="101"/>
                    <a:pt x="1803" y="109"/>
                    <a:pt x="1801" y="116"/>
                  </a:cubicBezTo>
                  <a:cubicBezTo>
                    <a:pt x="1799" y="115"/>
                    <a:pt x="1799" y="117"/>
                    <a:pt x="1800" y="120"/>
                  </a:cubicBezTo>
                  <a:cubicBezTo>
                    <a:pt x="1800" y="121"/>
                    <a:pt x="1799" y="121"/>
                    <a:pt x="1799" y="122"/>
                  </a:cubicBezTo>
                  <a:cubicBezTo>
                    <a:pt x="1798" y="119"/>
                    <a:pt x="1797" y="115"/>
                    <a:pt x="1796" y="112"/>
                  </a:cubicBezTo>
                  <a:cubicBezTo>
                    <a:pt x="1797" y="107"/>
                    <a:pt x="1797" y="103"/>
                    <a:pt x="1797" y="98"/>
                  </a:cubicBezTo>
                  <a:cubicBezTo>
                    <a:pt x="1797" y="90"/>
                    <a:pt x="1796" y="82"/>
                    <a:pt x="1794" y="74"/>
                  </a:cubicBezTo>
                  <a:cubicBezTo>
                    <a:pt x="1793" y="83"/>
                    <a:pt x="1793" y="93"/>
                    <a:pt x="1793" y="102"/>
                  </a:cubicBezTo>
                  <a:cubicBezTo>
                    <a:pt x="1790" y="94"/>
                    <a:pt x="1787" y="86"/>
                    <a:pt x="1785" y="81"/>
                  </a:cubicBezTo>
                  <a:cubicBezTo>
                    <a:pt x="1785" y="86"/>
                    <a:pt x="1785" y="86"/>
                    <a:pt x="1785" y="86"/>
                  </a:cubicBezTo>
                  <a:cubicBezTo>
                    <a:pt x="1785" y="97"/>
                    <a:pt x="1788" y="108"/>
                    <a:pt x="1792" y="118"/>
                  </a:cubicBezTo>
                  <a:cubicBezTo>
                    <a:pt x="1791" y="119"/>
                    <a:pt x="1791" y="120"/>
                    <a:pt x="1791" y="121"/>
                  </a:cubicBezTo>
                  <a:cubicBezTo>
                    <a:pt x="1791" y="123"/>
                    <a:pt x="1790" y="126"/>
                    <a:pt x="1789" y="128"/>
                  </a:cubicBezTo>
                  <a:cubicBezTo>
                    <a:pt x="1786" y="121"/>
                    <a:pt x="1784" y="113"/>
                    <a:pt x="1782" y="106"/>
                  </a:cubicBezTo>
                  <a:cubicBezTo>
                    <a:pt x="1782" y="101"/>
                    <a:pt x="1781" y="96"/>
                    <a:pt x="1780" y="92"/>
                  </a:cubicBezTo>
                  <a:cubicBezTo>
                    <a:pt x="1780" y="91"/>
                    <a:pt x="1780" y="90"/>
                    <a:pt x="1780" y="89"/>
                  </a:cubicBezTo>
                  <a:cubicBezTo>
                    <a:pt x="1780" y="90"/>
                    <a:pt x="1780" y="90"/>
                    <a:pt x="1780" y="91"/>
                  </a:cubicBezTo>
                  <a:cubicBezTo>
                    <a:pt x="1779" y="85"/>
                    <a:pt x="1777" y="79"/>
                    <a:pt x="1774" y="73"/>
                  </a:cubicBezTo>
                  <a:cubicBezTo>
                    <a:pt x="1774" y="73"/>
                    <a:pt x="1774" y="72"/>
                    <a:pt x="1774" y="71"/>
                  </a:cubicBezTo>
                  <a:cubicBezTo>
                    <a:pt x="1774" y="71"/>
                    <a:pt x="1773" y="72"/>
                    <a:pt x="1773" y="73"/>
                  </a:cubicBezTo>
                  <a:cubicBezTo>
                    <a:pt x="1773" y="72"/>
                    <a:pt x="1773" y="71"/>
                    <a:pt x="1772" y="71"/>
                  </a:cubicBezTo>
                  <a:cubicBezTo>
                    <a:pt x="1772" y="72"/>
                    <a:pt x="1773" y="73"/>
                    <a:pt x="1773" y="73"/>
                  </a:cubicBezTo>
                  <a:cubicBezTo>
                    <a:pt x="1770" y="79"/>
                    <a:pt x="1768" y="85"/>
                    <a:pt x="1766" y="91"/>
                  </a:cubicBezTo>
                  <a:cubicBezTo>
                    <a:pt x="1766" y="90"/>
                    <a:pt x="1766" y="90"/>
                    <a:pt x="1766" y="89"/>
                  </a:cubicBezTo>
                  <a:cubicBezTo>
                    <a:pt x="1766" y="90"/>
                    <a:pt x="1766" y="91"/>
                    <a:pt x="1766" y="92"/>
                  </a:cubicBezTo>
                  <a:cubicBezTo>
                    <a:pt x="1765" y="96"/>
                    <a:pt x="1765" y="101"/>
                    <a:pt x="1764" y="106"/>
                  </a:cubicBezTo>
                  <a:cubicBezTo>
                    <a:pt x="1763" y="113"/>
                    <a:pt x="1760" y="121"/>
                    <a:pt x="1757" y="128"/>
                  </a:cubicBezTo>
                  <a:cubicBezTo>
                    <a:pt x="1756" y="126"/>
                    <a:pt x="1756" y="123"/>
                    <a:pt x="1755" y="121"/>
                  </a:cubicBezTo>
                  <a:cubicBezTo>
                    <a:pt x="1755" y="120"/>
                    <a:pt x="1755" y="119"/>
                    <a:pt x="1755" y="118"/>
                  </a:cubicBezTo>
                  <a:cubicBezTo>
                    <a:pt x="1758" y="108"/>
                    <a:pt x="1761" y="97"/>
                    <a:pt x="1761" y="86"/>
                  </a:cubicBezTo>
                  <a:cubicBezTo>
                    <a:pt x="1761" y="81"/>
                    <a:pt x="1761" y="81"/>
                    <a:pt x="1761" y="81"/>
                  </a:cubicBezTo>
                  <a:cubicBezTo>
                    <a:pt x="1759" y="86"/>
                    <a:pt x="1756" y="94"/>
                    <a:pt x="1753" y="102"/>
                  </a:cubicBezTo>
                  <a:cubicBezTo>
                    <a:pt x="1753" y="93"/>
                    <a:pt x="1754" y="83"/>
                    <a:pt x="1752" y="74"/>
                  </a:cubicBezTo>
                  <a:cubicBezTo>
                    <a:pt x="1750" y="82"/>
                    <a:pt x="1749" y="90"/>
                    <a:pt x="1749" y="98"/>
                  </a:cubicBezTo>
                  <a:cubicBezTo>
                    <a:pt x="1749" y="103"/>
                    <a:pt x="1750" y="107"/>
                    <a:pt x="1750" y="112"/>
                  </a:cubicBezTo>
                  <a:cubicBezTo>
                    <a:pt x="1749" y="115"/>
                    <a:pt x="1748" y="119"/>
                    <a:pt x="1747" y="122"/>
                  </a:cubicBezTo>
                  <a:cubicBezTo>
                    <a:pt x="1744" y="112"/>
                    <a:pt x="1741" y="103"/>
                    <a:pt x="1741" y="93"/>
                  </a:cubicBezTo>
                  <a:cubicBezTo>
                    <a:pt x="1741" y="82"/>
                    <a:pt x="1743" y="70"/>
                    <a:pt x="1747" y="60"/>
                  </a:cubicBezTo>
                  <a:cubicBezTo>
                    <a:pt x="1742" y="69"/>
                    <a:pt x="1740" y="84"/>
                    <a:pt x="1740" y="95"/>
                  </a:cubicBezTo>
                  <a:cubicBezTo>
                    <a:pt x="1740" y="96"/>
                    <a:pt x="1740" y="97"/>
                    <a:pt x="1740" y="98"/>
                  </a:cubicBezTo>
                  <a:cubicBezTo>
                    <a:pt x="1739" y="96"/>
                    <a:pt x="1739" y="96"/>
                    <a:pt x="1739" y="96"/>
                  </a:cubicBezTo>
                  <a:cubicBezTo>
                    <a:pt x="1739" y="95"/>
                    <a:pt x="1739" y="95"/>
                    <a:pt x="1739" y="95"/>
                  </a:cubicBezTo>
                  <a:cubicBezTo>
                    <a:pt x="1739" y="103"/>
                    <a:pt x="1738" y="111"/>
                    <a:pt x="1736" y="119"/>
                  </a:cubicBezTo>
                  <a:cubicBezTo>
                    <a:pt x="1735" y="116"/>
                    <a:pt x="1734" y="112"/>
                    <a:pt x="1733" y="109"/>
                  </a:cubicBezTo>
                  <a:cubicBezTo>
                    <a:pt x="1734" y="113"/>
                    <a:pt x="1735" y="117"/>
                    <a:pt x="1735" y="120"/>
                  </a:cubicBezTo>
                  <a:cubicBezTo>
                    <a:pt x="1735" y="123"/>
                    <a:pt x="1734" y="125"/>
                    <a:pt x="1734" y="127"/>
                  </a:cubicBezTo>
                  <a:cubicBezTo>
                    <a:pt x="1732" y="122"/>
                    <a:pt x="1730" y="116"/>
                    <a:pt x="1728" y="111"/>
                  </a:cubicBezTo>
                  <a:cubicBezTo>
                    <a:pt x="1728" y="109"/>
                    <a:pt x="1728" y="108"/>
                    <a:pt x="1727" y="107"/>
                  </a:cubicBezTo>
                  <a:cubicBezTo>
                    <a:pt x="1727" y="106"/>
                    <a:pt x="1727" y="104"/>
                    <a:pt x="1727" y="103"/>
                  </a:cubicBezTo>
                  <a:cubicBezTo>
                    <a:pt x="1727" y="104"/>
                    <a:pt x="1727" y="105"/>
                    <a:pt x="1727" y="105"/>
                  </a:cubicBezTo>
                  <a:cubicBezTo>
                    <a:pt x="1726" y="99"/>
                    <a:pt x="1724" y="93"/>
                    <a:pt x="1721" y="87"/>
                  </a:cubicBezTo>
                  <a:cubicBezTo>
                    <a:pt x="1722" y="84"/>
                    <a:pt x="1724" y="82"/>
                    <a:pt x="1726" y="80"/>
                  </a:cubicBezTo>
                  <a:cubicBezTo>
                    <a:pt x="1724" y="82"/>
                    <a:pt x="1722" y="84"/>
                    <a:pt x="1720" y="86"/>
                  </a:cubicBezTo>
                  <a:cubicBezTo>
                    <a:pt x="1718" y="81"/>
                    <a:pt x="1715" y="77"/>
                    <a:pt x="1712" y="73"/>
                  </a:cubicBezTo>
                  <a:cubicBezTo>
                    <a:pt x="1715" y="77"/>
                    <a:pt x="1717" y="83"/>
                    <a:pt x="1718" y="90"/>
                  </a:cubicBezTo>
                  <a:cubicBezTo>
                    <a:pt x="1716" y="94"/>
                    <a:pt x="1714" y="99"/>
                    <a:pt x="1714" y="103"/>
                  </a:cubicBezTo>
                  <a:cubicBezTo>
                    <a:pt x="1712" y="97"/>
                    <a:pt x="1710" y="91"/>
                    <a:pt x="1708" y="85"/>
                  </a:cubicBezTo>
                  <a:cubicBezTo>
                    <a:pt x="1710" y="91"/>
                    <a:pt x="1710" y="97"/>
                    <a:pt x="1710" y="103"/>
                  </a:cubicBezTo>
                  <a:cubicBezTo>
                    <a:pt x="1710" y="108"/>
                    <a:pt x="1709" y="114"/>
                    <a:pt x="1709" y="119"/>
                  </a:cubicBezTo>
                  <a:cubicBezTo>
                    <a:pt x="1707" y="111"/>
                    <a:pt x="1706" y="104"/>
                    <a:pt x="1706" y="96"/>
                  </a:cubicBezTo>
                  <a:cubicBezTo>
                    <a:pt x="1706" y="87"/>
                    <a:pt x="1710" y="73"/>
                    <a:pt x="1715" y="65"/>
                  </a:cubicBezTo>
                  <a:cubicBezTo>
                    <a:pt x="1706" y="76"/>
                    <a:pt x="1702" y="96"/>
                    <a:pt x="1702" y="108"/>
                  </a:cubicBezTo>
                  <a:cubicBezTo>
                    <a:pt x="1702" y="119"/>
                    <a:pt x="1705" y="130"/>
                    <a:pt x="1705" y="141"/>
                  </a:cubicBezTo>
                  <a:cubicBezTo>
                    <a:pt x="1705" y="146"/>
                    <a:pt x="1705" y="150"/>
                    <a:pt x="1704" y="154"/>
                  </a:cubicBezTo>
                  <a:cubicBezTo>
                    <a:pt x="1698" y="135"/>
                    <a:pt x="1703" y="113"/>
                    <a:pt x="1699" y="93"/>
                  </a:cubicBezTo>
                  <a:cubicBezTo>
                    <a:pt x="1696" y="79"/>
                    <a:pt x="1691" y="64"/>
                    <a:pt x="1685" y="51"/>
                  </a:cubicBezTo>
                  <a:cubicBezTo>
                    <a:pt x="1684" y="52"/>
                    <a:pt x="1684" y="54"/>
                    <a:pt x="1684" y="55"/>
                  </a:cubicBezTo>
                  <a:cubicBezTo>
                    <a:pt x="1691" y="76"/>
                    <a:pt x="1693" y="92"/>
                    <a:pt x="1694" y="105"/>
                  </a:cubicBezTo>
                  <a:cubicBezTo>
                    <a:pt x="1693" y="109"/>
                    <a:pt x="1692" y="114"/>
                    <a:pt x="1692" y="118"/>
                  </a:cubicBezTo>
                  <a:cubicBezTo>
                    <a:pt x="1690" y="101"/>
                    <a:pt x="1686" y="82"/>
                    <a:pt x="1677" y="75"/>
                  </a:cubicBezTo>
                  <a:cubicBezTo>
                    <a:pt x="1683" y="83"/>
                    <a:pt x="1685" y="97"/>
                    <a:pt x="1685" y="106"/>
                  </a:cubicBezTo>
                  <a:cubicBezTo>
                    <a:pt x="1685" y="106"/>
                    <a:pt x="1685" y="107"/>
                    <a:pt x="1685" y="107"/>
                  </a:cubicBezTo>
                  <a:cubicBezTo>
                    <a:pt x="1684" y="104"/>
                    <a:pt x="1683" y="101"/>
                    <a:pt x="1683" y="98"/>
                  </a:cubicBezTo>
                  <a:cubicBezTo>
                    <a:pt x="1683" y="105"/>
                    <a:pt x="1683" y="111"/>
                    <a:pt x="1684" y="118"/>
                  </a:cubicBezTo>
                  <a:cubicBezTo>
                    <a:pt x="1684" y="122"/>
                    <a:pt x="1683" y="126"/>
                    <a:pt x="1682" y="130"/>
                  </a:cubicBezTo>
                  <a:cubicBezTo>
                    <a:pt x="1681" y="124"/>
                    <a:pt x="1679" y="118"/>
                    <a:pt x="1678" y="113"/>
                  </a:cubicBezTo>
                  <a:cubicBezTo>
                    <a:pt x="1679" y="121"/>
                    <a:pt x="1681" y="128"/>
                    <a:pt x="1681" y="136"/>
                  </a:cubicBezTo>
                  <a:cubicBezTo>
                    <a:pt x="1680" y="140"/>
                    <a:pt x="1679" y="144"/>
                    <a:pt x="1679" y="148"/>
                  </a:cubicBezTo>
                  <a:cubicBezTo>
                    <a:pt x="1679" y="147"/>
                    <a:pt x="1678" y="147"/>
                    <a:pt x="1678" y="146"/>
                  </a:cubicBezTo>
                  <a:cubicBezTo>
                    <a:pt x="1679" y="129"/>
                    <a:pt x="1676" y="106"/>
                    <a:pt x="1669" y="91"/>
                  </a:cubicBezTo>
                  <a:cubicBezTo>
                    <a:pt x="1670" y="88"/>
                    <a:pt x="1670" y="85"/>
                    <a:pt x="1672" y="83"/>
                  </a:cubicBezTo>
                  <a:cubicBezTo>
                    <a:pt x="1670" y="85"/>
                    <a:pt x="1669" y="88"/>
                    <a:pt x="1668" y="90"/>
                  </a:cubicBezTo>
                  <a:cubicBezTo>
                    <a:pt x="1668" y="88"/>
                    <a:pt x="1667" y="87"/>
                    <a:pt x="1666" y="85"/>
                  </a:cubicBezTo>
                  <a:cubicBezTo>
                    <a:pt x="1667" y="87"/>
                    <a:pt x="1668" y="89"/>
                    <a:pt x="1668" y="91"/>
                  </a:cubicBezTo>
                  <a:cubicBezTo>
                    <a:pt x="1667" y="95"/>
                    <a:pt x="1666" y="98"/>
                    <a:pt x="1665" y="101"/>
                  </a:cubicBezTo>
                  <a:cubicBezTo>
                    <a:pt x="1664" y="94"/>
                    <a:pt x="1662" y="87"/>
                    <a:pt x="1659" y="79"/>
                  </a:cubicBezTo>
                  <a:cubicBezTo>
                    <a:pt x="1659" y="78"/>
                    <a:pt x="1659" y="76"/>
                    <a:pt x="1659" y="75"/>
                  </a:cubicBezTo>
                  <a:cubicBezTo>
                    <a:pt x="1659" y="76"/>
                    <a:pt x="1659" y="77"/>
                    <a:pt x="1658" y="78"/>
                  </a:cubicBezTo>
                  <a:cubicBezTo>
                    <a:pt x="1656" y="71"/>
                    <a:pt x="1653" y="64"/>
                    <a:pt x="1648" y="56"/>
                  </a:cubicBezTo>
                  <a:cubicBezTo>
                    <a:pt x="1648" y="66"/>
                    <a:pt x="1652" y="78"/>
                    <a:pt x="1655" y="90"/>
                  </a:cubicBezTo>
                  <a:cubicBezTo>
                    <a:pt x="1653" y="99"/>
                    <a:pt x="1653" y="108"/>
                    <a:pt x="1652" y="117"/>
                  </a:cubicBezTo>
                  <a:cubicBezTo>
                    <a:pt x="1651" y="112"/>
                    <a:pt x="1649" y="107"/>
                    <a:pt x="1648" y="103"/>
                  </a:cubicBezTo>
                  <a:cubicBezTo>
                    <a:pt x="1650" y="109"/>
                    <a:pt x="1648" y="132"/>
                    <a:pt x="1648" y="140"/>
                  </a:cubicBezTo>
                  <a:cubicBezTo>
                    <a:pt x="1648" y="144"/>
                    <a:pt x="1648" y="147"/>
                    <a:pt x="1648" y="151"/>
                  </a:cubicBezTo>
                  <a:cubicBezTo>
                    <a:pt x="1648" y="151"/>
                    <a:pt x="1648" y="151"/>
                    <a:pt x="1648" y="151"/>
                  </a:cubicBezTo>
                  <a:cubicBezTo>
                    <a:pt x="1648" y="144"/>
                    <a:pt x="1647" y="137"/>
                    <a:pt x="1645" y="129"/>
                  </a:cubicBezTo>
                  <a:cubicBezTo>
                    <a:pt x="1643" y="119"/>
                    <a:pt x="1642" y="110"/>
                    <a:pt x="1643" y="100"/>
                  </a:cubicBezTo>
                  <a:cubicBezTo>
                    <a:pt x="1642" y="107"/>
                    <a:pt x="1642" y="113"/>
                    <a:pt x="1642" y="119"/>
                  </a:cubicBezTo>
                  <a:cubicBezTo>
                    <a:pt x="1640" y="114"/>
                    <a:pt x="1638" y="108"/>
                    <a:pt x="1636" y="103"/>
                  </a:cubicBezTo>
                  <a:cubicBezTo>
                    <a:pt x="1636" y="99"/>
                    <a:pt x="1637" y="95"/>
                    <a:pt x="1639" y="90"/>
                  </a:cubicBezTo>
                  <a:cubicBezTo>
                    <a:pt x="1637" y="94"/>
                    <a:pt x="1636" y="98"/>
                    <a:pt x="1635" y="102"/>
                  </a:cubicBezTo>
                  <a:cubicBezTo>
                    <a:pt x="1632" y="97"/>
                    <a:pt x="1630" y="93"/>
                    <a:pt x="1627" y="89"/>
                  </a:cubicBezTo>
                  <a:cubicBezTo>
                    <a:pt x="1630" y="93"/>
                    <a:pt x="1630" y="99"/>
                    <a:pt x="1630" y="103"/>
                  </a:cubicBezTo>
                  <a:cubicBezTo>
                    <a:pt x="1630" y="104"/>
                    <a:pt x="1631" y="109"/>
                    <a:pt x="1631" y="115"/>
                  </a:cubicBezTo>
                  <a:cubicBezTo>
                    <a:pt x="1630" y="120"/>
                    <a:pt x="1630" y="124"/>
                    <a:pt x="1629" y="129"/>
                  </a:cubicBezTo>
                  <a:cubicBezTo>
                    <a:pt x="1628" y="125"/>
                    <a:pt x="1627" y="122"/>
                    <a:pt x="1627" y="119"/>
                  </a:cubicBezTo>
                  <a:cubicBezTo>
                    <a:pt x="1627" y="115"/>
                    <a:pt x="1627" y="108"/>
                    <a:pt x="1626" y="105"/>
                  </a:cubicBezTo>
                  <a:cubicBezTo>
                    <a:pt x="1625" y="108"/>
                    <a:pt x="1625" y="110"/>
                    <a:pt x="1625" y="113"/>
                  </a:cubicBezTo>
                  <a:cubicBezTo>
                    <a:pt x="1624" y="109"/>
                    <a:pt x="1623" y="106"/>
                    <a:pt x="1623" y="103"/>
                  </a:cubicBezTo>
                  <a:cubicBezTo>
                    <a:pt x="1624" y="97"/>
                    <a:pt x="1625" y="90"/>
                    <a:pt x="1628" y="84"/>
                  </a:cubicBezTo>
                  <a:cubicBezTo>
                    <a:pt x="1625" y="90"/>
                    <a:pt x="1623" y="95"/>
                    <a:pt x="1622" y="101"/>
                  </a:cubicBezTo>
                  <a:cubicBezTo>
                    <a:pt x="1617" y="86"/>
                    <a:pt x="1614" y="83"/>
                    <a:pt x="1609" y="78"/>
                  </a:cubicBezTo>
                  <a:cubicBezTo>
                    <a:pt x="1616" y="84"/>
                    <a:pt x="1619" y="97"/>
                    <a:pt x="1620" y="107"/>
                  </a:cubicBezTo>
                  <a:cubicBezTo>
                    <a:pt x="1619" y="114"/>
                    <a:pt x="1617" y="120"/>
                    <a:pt x="1616" y="126"/>
                  </a:cubicBezTo>
                  <a:cubicBezTo>
                    <a:pt x="1615" y="121"/>
                    <a:pt x="1614" y="115"/>
                    <a:pt x="1612" y="109"/>
                  </a:cubicBezTo>
                  <a:cubicBezTo>
                    <a:pt x="1613" y="106"/>
                    <a:pt x="1613" y="103"/>
                    <a:pt x="1614" y="100"/>
                  </a:cubicBezTo>
                  <a:cubicBezTo>
                    <a:pt x="1613" y="102"/>
                    <a:pt x="1613" y="104"/>
                    <a:pt x="1612" y="108"/>
                  </a:cubicBezTo>
                  <a:cubicBezTo>
                    <a:pt x="1611" y="106"/>
                    <a:pt x="1610" y="103"/>
                    <a:pt x="1610" y="101"/>
                  </a:cubicBezTo>
                  <a:cubicBezTo>
                    <a:pt x="1610" y="100"/>
                    <a:pt x="1610" y="99"/>
                    <a:pt x="1611" y="98"/>
                  </a:cubicBezTo>
                  <a:cubicBezTo>
                    <a:pt x="1610" y="99"/>
                    <a:pt x="1610" y="100"/>
                    <a:pt x="1610" y="101"/>
                  </a:cubicBezTo>
                  <a:cubicBezTo>
                    <a:pt x="1607" y="94"/>
                    <a:pt x="1604" y="87"/>
                    <a:pt x="1600" y="81"/>
                  </a:cubicBezTo>
                  <a:cubicBezTo>
                    <a:pt x="1604" y="88"/>
                    <a:pt x="1605" y="99"/>
                    <a:pt x="1605" y="106"/>
                  </a:cubicBezTo>
                  <a:cubicBezTo>
                    <a:pt x="1605" y="111"/>
                    <a:pt x="1604" y="115"/>
                    <a:pt x="1604" y="120"/>
                  </a:cubicBezTo>
                  <a:cubicBezTo>
                    <a:pt x="1602" y="126"/>
                    <a:pt x="1600" y="133"/>
                    <a:pt x="1599" y="139"/>
                  </a:cubicBezTo>
                  <a:cubicBezTo>
                    <a:pt x="1599" y="137"/>
                    <a:pt x="1599" y="136"/>
                    <a:pt x="1599" y="135"/>
                  </a:cubicBezTo>
                  <a:cubicBezTo>
                    <a:pt x="1600" y="127"/>
                    <a:pt x="1600" y="120"/>
                    <a:pt x="1601" y="113"/>
                  </a:cubicBezTo>
                  <a:cubicBezTo>
                    <a:pt x="1600" y="117"/>
                    <a:pt x="1600" y="123"/>
                    <a:pt x="1599" y="129"/>
                  </a:cubicBezTo>
                  <a:cubicBezTo>
                    <a:pt x="1599" y="120"/>
                    <a:pt x="1599" y="111"/>
                    <a:pt x="1597" y="103"/>
                  </a:cubicBezTo>
                  <a:cubicBezTo>
                    <a:pt x="1598" y="101"/>
                    <a:pt x="1599" y="100"/>
                    <a:pt x="1599" y="99"/>
                  </a:cubicBezTo>
                  <a:cubicBezTo>
                    <a:pt x="1599" y="100"/>
                    <a:pt x="1598" y="101"/>
                    <a:pt x="1597" y="102"/>
                  </a:cubicBezTo>
                  <a:cubicBezTo>
                    <a:pt x="1595" y="88"/>
                    <a:pt x="1591" y="75"/>
                    <a:pt x="1582" y="60"/>
                  </a:cubicBezTo>
                  <a:cubicBezTo>
                    <a:pt x="1582" y="61"/>
                    <a:pt x="1582" y="61"/>
                    <a:pt x="1582" y="61"/>
                  </a:cubicBezTo>
                  <a:cubicBezTo>
                    <a:pt x="1582" y="76"/>
                    <a:pt x="1592" y="94"/>
                    <a:pt x="1592" y="111"/>
                  </a:cubicBezTo>
                  <a:cubicBezTo>
                    <a:pt x="1591" y="115"/>
                    <a:pt x="1590" y="120"/>
                    <a:pt x="1589" y="125"/>
                  </a:cubicBezTo>
                  <a:cubicBezTo>
                    <a:pt x="1585" y="109"/>
                    <a:pt x="1578" y="94"/>
                    <a:pt x="1567" y="83"/>
                  </a:cubicBezTo>
                  <a:cubicBezTo>
                    <a:pt x="1574" y="90"/>
                    <a:pt x="1578" y="101"/>
                    <a:pt x="1580" y="111"/>
                  </a:cubicBezTo>
                  <a:cubicBezTo>
                    <a:pt x="1579" y="111"/>
                    <a:pt x="1579" y="110"/>
                    <a:pt x="1579" y="109"/>
                  </a:cubicBezTo>
                  <a:cubicBezTo>
                    <a:pt x="1579" y="117"/>
                    <a:pt x="1580" y="126"/>
                    <a:pt x="1580" y="134"/>
                  </a:cubicBezTo>
                  <a:cubicBezTo>
                    <a:pt x="1580" y="136"/>
                    <a:pt x="1580" y="138"/>
                    <a:pt x="1580" y="140"/>
                  </a:cubicBezTo>
                  <a:cubicBezTo>
                    <a:pt x="1577" y="127"/>
                    <a:pt x="1576" y="113"/>
                    <a:pt x="1572" y="100"/>
                  </a:cubicBezTo>
                  <a:cubicBezTo>
                    <a:pt x="1574" y="109"/>
                    <a:pt x="1574" y="123"/>
                    <a:pt x="1574" y="135"/>
                  </a:cubicBezTo>
                  <a:cubicBezTo>
                    <a:pt x="1575" y="138"/>
                    <a:pt x="1575" y="141"/>
                    <a:pt x="1575" y="144"/>
                  </a:cubicBezTo>
                  <a:cubicBezTo>
                    <a:pt x="1575" y="143"/>
                    <a:pt x="1575" y="142"/>
                    <a:pt x="1575" y="142"/>
                  </a:cubicBezTo>
                  <a:cubicBezTo>
                    <a:pt x="1574" y="139"/>
                    <a:pt x="1574" y="137"/>
                    <a:pt x="1574" y="135"/>
                  </a:cubicBezTo>
                  <a:cubicBezTo>
                    <a:pt x="1574" y="130"/>
                    <a:pt x="1573" y="125"/>
                    <a:pt x="1572" y="120"/>
                  </a:cubicBezTo>
                  <a:cubicBezTo>
                    <a:pt x="1572" y="119"/>
                    <a:pt x="1572" y="119"/>
                    <a:pt x="1572" y="118"/>
                  </a:cubicBezTo>
                  <a:cubicBezTo>
                    <a:pt x="1572" y="119"/>
                    <a:pt x="1572" y="119"/>
                    <a:pt x="1572" y="120"/>
                  </a:cubicBezTo>
                  <a:cubicBezTo>
                    <a:pt x="1571" y="116"/>
                    <a:pt x="1569" y="112"/>
                    <a:pt x="1568" y="108"/>
                  </a:cubicBezTo>
                  <a:cubicBezTo>
                    <a:pt x="1569" y="106"/>
                    <a:pt x="1569" y="105"/>
                    <a:pt x="1570" y="103"/>
                  </a:cubicBezTo>
                  <a:cubicBezTo>
                    <a:pt x="1569" y="105"/>
                    <a:pt x="1568" y="106"/>
                    <a:pt x="1568" y="107"/>
                  </a:cubicBezTo>
                  <a:cubicBezTo>
                    <a:pt x="1561" y="91"/>
                    <a:pt x="1551" y="76"/>
                    <a:pt x="1534" y="63"/>
                  </a:cubicBezTo>
                  <a:cubicBezTo>
                    <a:pt x="1540" y="68"/>
                    <a:pt x="1544" y="74"/>
                    <a:pt x="1548" y="79"/>
                  </a:cubicBezTo>
                  <a:cubicBezTo>
                    <a:pt x="1547" y="81"/>
                    <a:pt x="1545" y="85"/>
                    <a:pt x="1542" y="90"/>
                  </a:cubicBezTo>
                  <a:cubicBezTo>
                    <a:pt x="1542" y="90"/>
                    <a:pt x="1542" y="90"/>
                    <a:pt x="1542" y="90"/>
                  </a:cubicBezTo>
                  <a:cubicBezTo>
                    <a:pt x="1542" y="90"/>
                    <a:pt x="1542" y="90"/>
                    <a:pt x="1542" y="90"/>
                  </a:cubicBezTo>
                  <a:cubicBezTo>
                    <a:pt x="1540" y="94"/>
                    <a:pt x="1538" y="98"/>
                    <a:pt x="1536" y="103"/>
                  </a:cubicBezTo>
                  <a:cubicBezTo>
                    <a:pt x="1535" y="100"/>
                    <a:pt x="1535" y="98"/>
                    <a:pt x="1534" y="96"/>
                  </a:cubicBezTo>
                  <a:cubicBezTo>
                    <a:pt x="1534" y="99"/>
                    <a:pt x="1535" y="103"/>
                    <a:pt x="1535" y="106"/>
                  </a:cubicBezTo>
                  <a:cubicBezTo>
                    <a:pt x="1534" y="108"/>
                    <a:pt x="1533" y="111"/>
                    <a:pt x="1532" y="113"/>
                  </a:cubicBezTo>
                  <a:cubicBezTo>
                    <a:pt x="1531" y="111"/>
                    <a:pt x="1531" y="109"/>
                    <a:pt x="1530" y="107"/>
                  </a:cubicBezTo>
                  <a:cubicBezTo>
                    <a:pt x="1531" y="100"/>
                    <a:pt x="1532" y="93"/>
                    <a:pt x="1532" y="88"/>
                  </a:cubicBezTo>
                  <a:cubicBezTo>
                    <a:pt x="1532" y="87"/>
                    <a:pt x="1532" y="87"/>
                    <a:pt x="1532" y="87"/>
                  </a:cubicBezTo>
                  <a:cubicBezTo>
                    <a:pt x="1530" y="92"/>
                    <a:pt x="1529" y="97"/>
                    <a:pt x="1528" y="102"/>
                  </a:cubicBezTo>
                  <a:cubicBezTo>
                    <a:pt x="1525" y="96"/>
                    <a:pt x="1523" y="90"/>
                    <a:pt x="1520" y="84"/>
                  </a:cubicBezTo>
                  <a:cubicBezTo>
                    <a:pt x="1523" y="90"/>
                    <a:pt x="1525" y="97"/>
                    <a:pt x="1527" y="104"/>
                  </a:cubicBezTo>
                  <a:cubicBezTo>
                    <a:pt x="1526" y="108"/>
                    <a:pt x="1526" y="111"/>
                    <a:pt x="1525" y="115"/>
                  </a:cubicBezTo>
                  <a:cubicBezTo>
                    <a:pt x="1523" y="110"/>
                    <a:pt x="1521" y="106"/>
                    <a:pt x="1519" y="102"/>
                  </a:cubicBezTo>
                  <a:cubicBezTo>
                    <a:pt x="1521" y="107"/>
                    <a:pt x="1522" y="114"/>
                    <a:pt x="1523" y="121"/>
                  </a:cubicBezTo>
                  <a:cubicBezTo>
                    <a:pt x="1522" y="126"/>
                    <a:pt x="1520" y="131"/>
                    <a:pt x="1519" y="135"/>
                  </a:cubicBezTo>
                  <a:cubicBezTo>
                    <a:pt x="1517" y="132"/>
                    <a:pt x="1516" y="129"/>
                    <a:pt x="1515" y="125"/>
                  </a:cubicBezTo>
                  <a:cubicBezTo>
                    <a:pt x="1516" y="118"/>
                    <a:pt x="1517" y="111"/>
                    <a:pt x="1518" y="104"/>
                  </a:cubicBezTo>
                  <a:cubicBezTo>
                    <a:pt x="1517" y="109"/>
                    <a:pt x="1515" y="114"/>
                    <a:pt x="1513" y="120"/>
                  </a:cubicBezTo>
                  <a:cubicBezTo>
                    <a:pt x="1512" y="115"/>
                    <a:pt x="1511" y="111"/>
                    <a:pt x="1510" y="107"/>
                  </a:cubicBezTo>
                  <a:cubicBezTo>
                    <a:pt x="1510" y="103"/>
                    <a:pt x="1511" y="98"/>
                    <a:pt x="1511" y="94"/>
                  </a:cubicBezTo>
                  <a:cubicBezTo>
                    <a:pt x="1511" y="91"/>
                    <a:pt x="1510" y="88"/>
                    <a:pt x="1510" y="85"/>
                  </a:cubicBezTo>
                  <a:cubicBezTo>
                    <a:pt x="1509" y="89"/>
                    <a:pt x="1508" y="93"/>
                    <a:pt x="1507" y="99"/>
                  </a:cubicBezTo>
                  <a:cubicBezTo>
                    <a:pt x="1504" y="91"/>
                    <a:pt x="1500" y="84"/>
                    <a:pt x="1495" y="77"/>
                  </a:cubicBezTo>
                  <a:cubicBezTo>
                    <a:pt x="1498" y="86"/>
                    <a:pt x="1502" y="95"/>
                    <a:pt x="1505" y="104"/>
                  </a:cubicBezTo>
                  <a:cubicBezTo>
                    <a:pt x="1505" y="106"/>
                    <a:pt x="1505" y="107"/>
                    <a:pt x="1505" y="109"/>
                  </a:cubicBezTo>
                  <a:cubicBezTo>
                    <a:pt x="1504" y="107"/>
                    <a:pt x="1503" y="105"/>
                    <a:pt x="1502" y="103"/>
                  </a:cubicBezTo>
                  <a:cubicBezTo>
                    <a:pt x="1502" y="103"/>
                    <a:pt x="1502" y="102"/>
                    <a:pt x="1502" y="102"/>
                  </a:cubicBezTo>
                  <a:cubicBezTo>
                    <a:pt x="1502" y="102"/>
                    <a:pt x="1502" y="103"/>
                    <a:pt x="1502" y="103"/>
                  </a:cubicBezTo>
                  <a:cubicBezTo>
                    <a:pt x="1497" y="94"/>
                    <a:pt x="1492" y="86"/>
                    <a:pt x="1485" y="79"/>
                  </a:cubicBezTo>
                  <a:cubicBezTo>
                    <a:pt x="1487" y="75"/>
                    <a:pt x="1489" y="71"/>
                    <a:pt x="1491" y="68"/>
                  </a:cubicBezTo>
                  <a:cubicBezTo>
                    <a:pt x="1489" y="69"/>
                    <a:pt x="1486" y="73"/>
                    <a:pt x="1484" y="77"/>
                  </a:cubicBezTo>
                  <a:cubicBezTo>
                    <a:pt x="1480" y="73"/>
                    <a:pt x="1476" y="69"/>
                    <a:pt x="1471" y="65"/>
                  </a:cubicBezTo>
                  <a:cubicBezTo>
                    <a:pt x="1476" y="70"/>
                    <a:pt x="1480" y="75"/>
                    <a:pt x="1483" y="79"/>
                  </a:cubicBezTo>
                  <a:cubicBezTo>
                    <a:pt x="1480" y="86"/>
                    <a:pt x="1477" y="96"/>
                    <a:pt x="1474" y="105"/>
                  </a:cubicBezTo>
                  <a:cubicBezTo>
                    <a:pt x="1471" y="99"/>
                    <a:pt x="1467" y="94"/>
                    <a:pt x="1464" y="88"/>
                  </a:cubicBezTo>
                  <a:cubicBezTo>
                    <a:pt x="1464" y="87"/>
                    <a:pt x="1464" y="86"/>
                    <a:pt x="1465" y="85"/>
                  </a:cubicBezTo>
                  <a:cubicBezTo>
                    <a:pt x="1464" y="86"/>
                    <a:pt x="1464" y="87"/>
                    <a:pt x="1464" y="88"/>
                  </a:cubicBezTo>
                  <a:cubicBezTo>
                    <a:pt x="1463" y="87"/>
                    <a:pt x="1462" y="86"/>
                    <a:pt x="1461" y="85"/>
                  </a:cubicBezTo>
                  <a:cubicBezTo>
                    <a:pt x="1462" y="86"/>
                    <a:pt x="1463" y="87"/>
                    <a:pt x="1463" y="88"/>
                  </a:cubicBezTo>
                  <a:cubicBezTo>
                    <a:pt x="1462" y="91"/>
                    <a:pt x="1461" y="93"/>
                    <a:pt x="1460" y="95"/>
                  </a:cubicBezTo>
                  <a:cubicBezTo>
                    <a:pt x="1459" y="94"/>
                    <a:pt x="1459" y="92"/>
                    <a:pt x="1458" y="91"/>
                  </a:cubicBezTo>
                  <a:cubicBezTo>
                    <a:pt x="1459" y="92"/>
                    <a:pt x="1459" y="94"/>
                    <a:pt x="1460" y="95"/>
                  </a:cubicBezTo>
                  <a:cubicBezTo>
                    <a:pt x="1456" y="103"/>
                    <a:pt x="1453" y="112"/>
                    <a:pt x="1451" y="121"/>
                  </a:cubicBezTo>
                  <a:cubicBezTo>
                    <a:pt x="1450" y="112"/>
                    <a:pt x="1449" y="103"/>
                    <a:pt x="1449" y="97"/>
                  </a:cubicBezTo>
                  <a:cubicBezTo>
                    <a:pt x="1447" y="100"/>
                    <a:pt x="1446" y="105"/>
                    <a:pt x="1445" y="110"/>
                  </a:cubicBezTo>
                  <a:cubicBezTo>
                    <a:pt x="1445" y="92"/>
                    <a:pt x="1444" y="61"/>
                    <a:pt x="1442" y="57"/>
                  </a:cubicBezTo>
                  <a:cubicBezTo>
                    <a:pt x="1441" y="79"/>
                    <a:pt x="1442" y="100"/>
                    <a:pt x="1442" y="122"/>
                  </a:cubicBezTo>
                  <a:cubicBezTo>
                    <a:pt x="1442" y="123"/>
                    <a:pt x="1442" y="124"/>
                    <a:pt x="1442" y="125"/>
                  </a:cubicBezTo>
                  <a:cubicBezTo>
                    <a:pt x="1440" y="114"/>
                    <a:pt x="1436" y="103"/>
                    <a:pt x="1431" y="94"/>
                  </a:cubicBezTo>
                  <a:cubicBezTo>
                    <a:pt x="1430" y="89"/>
                    <a:pt x="1430" y="84"/>
                    <a:pt x="1431" y="80"/>
                  </a:cubicBezTo>
                  <a:cubicBezTo>
                    <a:pt x="1430" y="83"/>
                    <a:pt x="1429" y="87"/>
                    <a:pt x="1428" y="90"/>
                  </a:cubicBezTo>
                  <a:cubicBezTo>
                    <a:pt x="1426" y="88"/>
                    <a:pt x="1424" y="85"/>
                    <a:pt x="1422" y="83"/>
                  </a:cubicBezTo>
                  <a:cubicBezTo>
                    <a:pt x="1424" y="86"/>
                    <a:pt x="1426" y="89"/>
                    <a:pt x="1428" y="92"/>
                  </a:cubicBezTo>
                  <a:cubicBezTo>
                    <a:pt x="1427" y="96"/>
                    <a:pt x="1426" y="100"/>
                    <a:pt x="1426" y="103"/>
                  </a:cubicBezTo>
                  <a:cubicBezTo>
                    <a:pt x="1425" y="102"/>
                    <a:pt x="1425" y="101"/>
                    <a:pt x="1425" y="100"/>
                  </a:cubicBezTo>
                  <a:cubicBezTo>
                    <a:pt x="1425" y="101"/>
                    <a:pt x="1425" y="102"/>
                    <a:pt x="1426" y="104"/>
                  </a:cubicBezTo>
                  <a:cubicBezTo>
                    <a:pt x="1425" y="106"/>
                    <a:pt x="1425" y="109"/>
                    <a:pt x="1424" y="111"/>
                  </a:cubicBezTo>
                  <a:cubicBezTo>
                    <a:pt x="1422" y="107"/>
                    <a:pt x="1421" y="103"/>
                    <a:pt x="1419" y="99"/>
                  </a:cubicBezTo>
                  <a:cubicBezTo>
                    <a:pt x="1418" y="91"/>
                    <a:pt x="1418" y="82"/>
                    <a:pt x="1419" y="74"/>
                  </a:cubicBezTo>
                  <a:cubicBezTo>
                    <a:pt x="1418" y="80"/>
                    <a:pt x="1416" y="86"/>
                    <a:pt x="1415" y="92"/>
                  </a:cubicBezTo>
                  <a:cubicBezTo>
                    <a:pt x="1414" y="91"/>
                    <a:pt x="1413" y="89"/>
                    <a:pt x="1412" y="88"/>
                  </a:cubicBezTo>
                  <a:cubicBezTo>
                    <a:pt x="1413" y="89"/>
                    <a:pt x="1414" y="91"/>
                    <a:pt x="1415" y="93"/>
                  </a:cubicBezTo>
                  <a:cubicBezTo>
                    <a:pt x="1414" y="95"/>
                    <a:pt x="1414" y="97"/>
                    <a:pt x="1414" y="98"/>
                  </a:cubicBezTo>
                  <a:cubicBezTo>
                    <a:pt x="1411" y="93"/>
                    <a:pt x="1409" y="88"/>
                    <a:pt x="1405" y="84"/>
                  </a:cubicBezTo>
                  <a:cubicBezTo>
                    <a:pt x="1408" y="88"/>
                    <a:pt x="1410" y="95"/>
                    <a:pt x="1413" y="103"/>
                  </a:cubicBezTo>
                  <a:cubicBezTo>
                    <a:pt x="1412" y="106"/>
                    <a:pt x="1411" y="110"/>
                    <a:pt x="1411" y="113"/>
                  </a:cubicBezTo>
                  <a:cubicBezTo>
                    <a:pt x="1408" y="108"/>
                    <a:pt x="1406" y="102"/>
                    <a:pt x="1403" y="96"/>
                  </a:cubicBezTo>
                  <a:cubicBezTo>
                    <a:pt x="1403" y="91"/>
                    <a:pt x="1404" y="86"/>
                    <a:pt x="1405" y="83"/>
                  </a:cubicBezTo>
                  <a:cubicBezTo>
                    <a:pt x="1404" y="87"/>
                    <a:pt x="1403" y="90"/>
                    <a:pt x="1401" y="93"/>
                  </a:cubicBezTo>
                  <a:cubicBezTo>
                    <a:pt x="1396" y="83"/>
                    <a:pt x="1389" y="74"/>
                    <a:pt x="1380" y="64"/>
                  </a:cubicBezTo>
                  <a:cubicBezTo>
                    <a:pt x="1389" y="74"/>
                    <a:pt x="1395" y="86"/>
                    <a:pt x="1400" y="97"/>
                  </a:cubicBezTo>
                  <a:cubicBezTo>
                    <a:pt x="1399" y="99"/>
                    <a:pt x="1399" y="101"/>
                    <a:pt x="1398" y="103"/>
                  </a:cubicBezTo>
                  <a:cubicBezTo>
                    <a:pt x="1397" y="98"/>
                    <a:pt x="1396" y="93"/>
                    <a:pt x="1394" y="88"/>
                  </a:cubicBezTo>
                  <a:cubicBezTo>
                    <a:pt x="1394" y="91"/>
                    <a:pt x="1395" y="98"/>
                    <a:pt x="1397" y="106"/>
                  </a:cubicBezTo>
                  <a:cubicBezTo>
                    <a:pt x="1397" y="108"/>
                    <a:pt x="1396" y="109"/>
                    <a:pt x="1396" y="110"/>
                  </a:cubicBezTo>
                  <a:cubicBezTo>
                    <a:pt x="1390" y="97"/>
                    <a:pt x="1383" y="83"/>
                    <a:pt x="1372" y="72"/>
                  </a:cubicBezTo>
                  <a:cubicBezTo>
                    <a:pt x="1370" y="61"/>
                    <a:pt x="1368" y="51"/>
                    <a:pt x="1366" y="41"/>
                  </a:cubicBezTo>
                  <a:cubicBezTo>
                    <a:pt x="1366" y="48"/>
                    <a:pt x="1366" y="55"/>
                    <a:pt x="1366" y="61"/>
                  </a:cubicBezTo>
                  <a:cubicBezTo>
                    <a:pt x="1366" y="63"/>
                    <a:pt x="1366" y="64"/>
                    <a:pt x="1366" y="66"/>
                  </a:cubicBezTo>
                  <a:cubicBezTo>
                    <a:pt x="1365" y="65"/>
                    <a:pt x="1365" y="65"/>
                    <a:pt x="1365" y="65"/>
                  </a:cubicBezTo>
                  <a:cubicBezTo>
                    <a:pt x="1365" y="65"/>
                    <a:pt x="1365" y="65"/>
                    <a:pt x="1366" y="66"/>
                  </a:cubicBezTo>
                  <a:cubicBezTo>
                    <a:pt x="1366" y="75"/>
                    <a:pt x="1367" y="85"/>
                    <a:pt x="1367" y="94"/>
                  </a:cubicBezTo>
                  <a:cubicBezTo>
                    <a:pt x="1365" y="88"/>
                    <a:pt x="1362" y="81"/>
                    <a:pt x="1358" y="75"/>
                  </a:cubicBezTo>
                  <a:cubicBezTo>
                    <a:pt x="1358" y="75"/>
                    <a:pt x="1358" y="75"/>
                    <a:pt x="1358" y="75"/>
                  </a:cubicBezTo>
                  <a:cubicBezTo>
                    <a:pt x="1358" y="75"/>
                    <a:pt x="1358" y="75"/>
                    <a:pt x="1358" y="75"/>
                  </a:cubicBezTo>
                  <a:cubicBezTo>
                    <a:pt x="1353" y="67"/>
                    <a:pt x="1346" y="59"/>
                    <a:pt x="1336" y="50"/>
                  </a:cubicBezTo>
                  <a:cubicBezTo>
                    <a:pt x="1339" y="54"/>
                    <a:pt x="1341" y="58"/>
                    <a:pt x="1343" y="61"/>
                  </a:cubicBezTo>
                  <a:cubicBezTo>
                    <a:pt x="1342" y="64"/>
                    <a:pt x="1342" y="68"/>
                    <a:pt x="1341" y="73"/>
                  </a:cubicBezTo>
                  <a:cubicBezTo>
                    <a:pt x="1339" y="70"/>
                    <a:pt x="1336" y="67"/>
                    <a:pt x="1334" y="65"/>
                  </a:cubicBezTo>
                  <a:cubicBezTo>
                    <a:pt x="1334" y="64"/>
                    <a:pt x="1334" y="64"/>
                    <a:pt x="1334" y="64"/>
                  </a:cubicBezTo>
                  <a:cubicBezTo>
                    <a:pt x="1334" y="64"/>
                    <a:pt x="1334" y="64"/>
                    <a:pt x="1334" y="64"/>
                  </a:cubicBezTo>
                  <a:cubicBezTo>
                    <a:pt x="1332" y="62"/>
                    <a:pt x="1330" y="61"/>
                    <a:pt x="1328" y="59"/>
                  </a:cubicBezTo>
                  <a:cubicBezTo>
                    <a:pt x="1330" y="61"/>
                    <a:pt x="1332" y="63"/>
                    <a:pt x="1333" y="65"/>
                  </a:cubicBezTo>
                  <a:cubicBezTo>
                    <a:pt x="1332" y="67"/>
                    <a:pt x="1330" y="69"/>
                    <a:pt x="1329" y="72"/>
                  </a:cubicBezTo>
                  <a:cubicBezTo>
                    <a:pt x="1328" y="67"/>
                    <a:pt x="1328" y="61"/>
                    <a:pt x="1327" y="56"/>
                  </a:cubicBezTo>
                  <a:cubicBezTo>
                    <a:pt x="1328" y="54"/>
                    <a:pt x="1329" y="53"/>
                    <a:pt x="1330" y="51"/>
                  </a:cubicBezTo>
                  <a:cubicBezTo>
                    <a:pt x="1329" y="52"/>
                    <a:pt x="1328" y="53"/>
                    <a:pt x="1327" y="55"/>
                  </a:cubicBezTo>
                  <a:cubicBezTo>
                    <a:pt x="1325" y="45"/>
                    <a:pt x="1323" y="35"/>
                    <a:pt x="1320" y="26"/>
                  </a:cubicBezTo>
                  <a:cubicBezTo>
                    <a:pt x="1319" y="30"/>
                    <a:pt x="1319" y="34"/>
                    <a:pt x="1319" y="37"/>
                  </a:cubicBezTo>
                  <a:cubicBezTo>
                    <a:pt x="1319" y="45"/>
                    <a:pt x="1320" y="53"/>
                    <a:pt x="1321" y="60"/>
                  </a:cubicBezTo>
                  <a:cubicBezTo>
                    <a:pt x="1317" y="65"/>
                    <a:pt x="1313" y="69"/>
                    <a:pt x="1308" y="75"/>
                  </a:cubicBezTo>
                  <a:cubicBezTo>
                    <a:pt x="1308" y="72"/>
                    <a:pt x="1307" y="70"/>
                    <a:pt x="1306" y="67"/>
                  </a:cubicBezTo>
                  <a:cubicBezTo>
                    <a:pt x="1306" y="70"/>
                    <a:pt x="1307" y="73"/>
                    <a:pt x="1307" y="76"/>
                  </a:cubicBezTo>
                  <a:cubicBezTo>
                    <a:pt x="1306" y="77"/>
                    <a:pt x="1306" y="78"/>
                    <a:pt x="1306" y="78"/>
                  </a:cubicBezTo>
                  <a:cubicBezTo>
                    <a:pt x="1304" y="75"/>
                    <a:pt x="1302" y="72"/>
                    <a:pt x="1300" y="68"/>
                  </a:cubicBezTo>
                  <a:cubicBezTo>
                    <a:pt x="1300" y="65"/>
                    <a:pt x="1301" y="63"/>
                    <a:pt x="1301" y="62"/>
                  </a:cubicBezTo>
                  <a:cubicBezTo>
                    <a:pt x="1300" y="63"/>
                    <a:pt x="1299" y="65"/>
                    <a:pt x="1298" y="67"/>
                  </a:cubicBezTo>
                  <a:cubicBezTo>
                    <a:pt x="1292" y="57"/>
                    <a:pt x="1283" y="47"/>
                    <a:pt x="1270" y="34"/>
                  </a:cubicBezTo>
                  <a:cubicBezTo>
                    <a:pt x="1283" y="49"/>
                    <a:pt x="1291" y="60"/>
                    <a:pt x="1298" y="69"/>
                  </a:cubicBezTo>
                  <a:cubicBezTo>
                    <a:pt x="1297" y="72"/>
                    <a:pt x="1296" y="75"/>
                    <a:pt x="1296" y="79"/>
                  </a:cubicBezTo>
                  <a:cubicBezTo>
                    <a:pt x="1290" y="68"/>
                    <a:pt x="1282" y="58"/>
                    <a:pt x="1270" y="52"/>
                  </a:cubicBezTo>
                  <a:cubicBezTo>
                    <a:pt x="1284" y="60"/>
                    <a:pt x="1291" y="72"/>
                    <a:pt x="1296" y="84"/>
                  </a:cubicBezTo>
                  <a:cubicBezTo>
                    <a:pt x="1296" y="86"/>
                    <a:pt x="1296" y="89"/>
                    <a:pt x="1296" y="92"/>
                  </a:cubicBezTo>
                  <a:cubicBezTo>
                    <a:pt x="1294" y="94"/>
                    <a:pt x="1292" y="97"/>
                    <a:pt x="1290" y="100"/>
                  </a:cubicBezTo>
                  <a:cubicBezTo>
                    <a:pt x="1289" y="96"/>
                    <a:pt x="1289" y="93"/>
                    <a:pt x="1288" y="90"/>
                  </a:cubicBezTo>
                  <a:cubicBezTo>
                    <a:pt x="1289" y="93"/>
                    <a:pt x="1289" y="97"/>
                    <a:pt x="1289" y="101"/>
                  </a:cubicBezTo>
                  <a:cubicBezTo>
                    <a:pt x="1288" y="102"/>
                    <a:pt x="1288" y="104"/>
                    <a:pt x="1287" y="105"/>
                  </a:cubicBezTo>
                  <a:cubicBezTo>
                    <a:pt x="1286" y="104"/>
                    <a:pt x="1286" y="103"/>
                    <a:pt x="1285" y="102"/>
                  </a:cubicBezTo>
                  <a:cubicBezTo>
                    <a:pt x="1284" y="97"/>
                    <a:pt x="1283" y="93"/>
                    <a:pt x="1282" y="88"/>
                  </a:cubicBezTo>
                  <a:cubicBezTo>
                    <a:pt x="1283" y="84"/>
                    <a:pt x="1284" y="79"/>
                    <a:pt x="1284" y="75"/>
                  </a:cubicBezTo>
                  <a:cubicBezTo>
                    <a:pt x="1283" y="78"/>
                    <a:pt x="1282" y="80"/>
                    <a:pt x="1281" y="83"/>
                  </a:cubicBezTo>
                  <a:cubicBezTo>
                    <a:pt x="1280" y="81"/>
                    <a:pt x="1280" y="80"/>
                    <a:pt x="1280" y="79"/>
                  </a:cubicBezTo>
                  <a:cubicBezTo>
                    <a:pt x="1280" y="81"/>
                    <a:pt x="1280" y="82"/>
                    <a:pt x="1280" y="83"/>
                  </a:cubicBezTo>
                  <a:cubicBezTo>
                    <a:pt x="1280" y="84"/>
                    <a:pt x="1279" y="86"/>
                    <a:pt x="1278" y="87"/>
                  </a:cubicBezTo>
                  <a:cubicBezTo>
                    <a:pt x="1276" y="83"/>
                    <a:pt x="1275" y="79"/>
                    <a:pt x="1273" y="75"/>
                  </a:cubicBezTo>
                  <a:cubicBezTo>
                    <a:pt x="1273" y="80"/>
                    <a:pt x="1274" y="86"/>
                    <a:pt x="1276" y="93"/>
                  </a:cubicBezTo>
                  <a:cubicBezTo>
                    <a:pt x="1275" y="94"/>
                    <a:pt x="1275" y="94"/>
                    <a:pt x="1275" y="95"/>
                  </a:cubicBezTo>
                  <a:cubicBezTo>
                    <a:pt x="1274" y="90"/>
                    <a:pt x="1272" y="85"/>
                    <a:pt x="1270" y="81"/>
                  </a:cubicBezTo>
                  <a:cubicBezTo>
                    <a:pt x="1272" y="86"/>
                    <a:pt x="1273" y="91"/>
                    <a:pt x="1274" y="97"/>
                  </a:cubicBezTo>
                  <a:cubicBezTo>
                    <a:pt x="1272" y="100"/>
                    <a:pt x="1271" y="103"/>
                    <a:pt x="1270" y="105"/>
                  </a:cubicBezTo>
                  <a:cubicBezTo>
                    <a:pt x="1267" y="84"/>
                    <a:pt x="1261" y="63"/>
                    <a:pt x="1241" y="42"/>
                  </a:cubicBezTo>
                  <a:cubicBezTo>
                    <a:pt x="1249" y="58"/>
                    <a:pt x="1255" y="70"/>
                    <a:pt x="1259" y="81"/>
                  </a:cubicBezTo>
                  <a:cubicBezTo>
                    <a:pt x="1259" y="84"/>
                    <a:pt x="1259" y="86"/>
                    <a:pt x="1259" y="89"/>
                  </a:cubicBezTo>
                  <a:cubicBezTo>
                    <a:pt x="1257" y="86"/>
                    <a:pt x="1256" y="84"/>
                    <a:pt x="1254" y="81"/>
                  </a:cubicBezTo>
                  <a:cubicBezTo>
                    <a:pt x="1253" y="79"/>
                    <a:pt x="1251" y="76"/>
                    <a:pt x="1250" y="74"/>
                  </a:cubicBezTo>
                  <a:cubicBezTo>
                    <a:pt x="1250" y="72"/>
                    <a:pt x="1250" y="69"/>
                    <a:pt x="1250" y="67"/>
                  </a:cubicBezTo>
                  <a:cubicBezTo>
                    <a:pt x="1250" y="69"/>
                    <a:pt x="1250" y="70"/>
                    <a:pt x="1249" y="72"/>
                  </a:cubicBezTo>
                  <a:cubicBezTo>
                    <a:pt x="1246" y="66"/>
                    <a:pt x="1242" y="59"/>
                    <a:pt x="1237" y="53"/>
                  </a:cubicBezTo>
                  <a:cubicBezTo>
                    <a:pt x="1237" y="48"/>
                    <a:pt x="1237" y="42"/>
                    <a:pt x="1237" y="37"/>
                  </a:cubicBezTo>
                  <a:cubicBezTo>
                    <a:pt x="1237" y="34"/>
                    <a:pt x="1237" y="30"/>
                    <a:pt x="1237" y="26"/>
                  </a:cubicBezTo>
                  <a:cubicBezTo>
                    <a:pt x="1235" y="33"/>
                    <a:pt x="1233" y="40"/>
                    <a:pt x="1232" y="47"/>
                  </a:cubicBezTo>
                  <a:cubicBezTo>
                    <a:pt x="1229" y="44"/>
                    <a:pt x="1225" y="41"/>
                    <a:pt x="1222" y="38"/>
                  </a:cubicBezTo>
                  <a:cubicBezTo>
                    <a:pt x="1225" y="41"/>
                    <a:pt x="1228" y="45"/>
                    <a:pt x="1231" y="49"/>
                  </a:cubicBezTo>
                  <a:cubicBezTo>
                    <a:pt x="1231" y="51"/>
                    <a:pt x="1231" y="53"/>
                    <a:pt x="1230" y="55"/>
                  </a:cubicBezTo>
                  <a:cubicBezTo>
                    <a:pt x="1229" y="53"/>
                    <a:pt x="1228" y="52"/>
                    <a:pt x="1226" y="51"/>
                  </a:cubicBezTo>
                  <a:cubicBezTo>
                    <a:pt x="1227" y="53"/>
                    <a:pt x="1229" y="54"/>
                    <a:pt x="1230" y="56"/>
                  </a:cubicBezTo>
                  <a:cubicBezTo>
                    <a:pt x="1229" y="61"/>
                    <a:pt x="1228" y="67"/>
                    <a:pt x="1228" y="72"/>
                  </a:cubicBezTo>
                  <a:cubicBezTo>
                    <a:pt x="1226" y="69"/>
                    <a:pt x="1224" y="66"/>
                    <a:pt x="1223" y="64"/>
                  </a:cubicBezTo>
                  <a:cubicBezTo>
                    <a:pt x="1223" y="67"/>
                    <a:pt x="1225" y="70"/>
                    <a:pt x="1227" y="74"/>
                  </a:cubicBezTo>
                  <a:cubicBezTo>
                    <a:pt x="1226" y="81"/>
                    <a:pt x="1225" y="87"/>
                    <a:pt x="1224" y="92"/>
                  </a:cubicBezTo>
                  <a:cubicBezTo>
                    <a:pt x="1220" y="109"/>
                    <a:pt x="1216" y="126"/>
                    <a:pt x="1214" y="143"/>
                  </a:cubicBezTo>
                  <a:cubicBezTo>
                    <a:pt x="1215" y="126"/>
                    <a:pt x="1216" y="109"/>
                    <a:pt x="1216" y="91"/>
                  </a:cubicBezTo>
                  <a:cubicBezTo>
                    <a:pt x="1216" y="87"/>
                    <a:pt x="1216" y="61"/>
                    <a:pt x="1212" y="59"/>
                  </a:cubicBezTo>
                  <a:cubicBezTo>
                    <a:pt x="1217" y="76"/>
                    <a:pt x="1203" y="122"/>
                    <a:pt x="1200" y="146"/>
                  </a:cubicBezTo>
                  <a:cubicBezTo>
                    <a:pt x="1200" y="148"/>
                    <a:pt x="1200" y="150"/>
                    <a:pt x="1200" y="152"/>
                  </a:cubicBezTo>
                  <a:cubicBezTo>
                    <a:pt x="1200" y="150"/>
                    <a:pt x="1200" y="148"/>
                    <a:pt x="1200" y="146"/>
                  </a:cubicBezTo>
                  <a:cubicBezTo>
                    <a:pt x="1202" y="123"/>
                    <a:pt x="1201" y="97"/>
                    <a:pt x="1199" y="75"/>
                  </a:cubicBezTo>
                  <a:cubicBezTo>
                    <a:pt x="1196" y="97"/>
                    <a:pt x="1188" y="119"/>
                    <a:pt x="1188" y="141"/>
                  </a:cubicBezTo>
                  <a:cubicBezTo>
                    <a:pt x="1188" y="146"/>
                    <a:pt x="1189" y="152"/>
                    <a:pt x="1189" y="158"/>
                  </a:cubicBezTo>
                  <a:cubicBezTo>
                    <a:pt x="1187" y="150"/>
                    <a:pt x="1187" y="140"/>
                    <a:pt x="1187" y="133"/>
                  </a:cubicBezTo>
                  <a:cubicBezTo>
                    <a:pt x="1187" y="109"/>
                    <a:pt x="1191" y="85"/>
                    <a:pt x="1191" y="61"/>
                  </a:cubicBezTo>
                  <a:cubicBezTo>
                    <a:pt x="1191" y="55"/>
                    <a:pt x="1191" y="48"/>
                    <a:pt x="1191" y="41"/>
                  </a:cubicBezTo>
                  <a:cubicBezTo>
                    <a:pt x="1183" y="71"/>
                    <a:pt x="1179" y="110"/>
                    <a:pt x="1179" y="140"/>
                  </a:cubicBezTo>
                  <a:cubicBezTo>
                    <a:pt x="1179" y="145"/>
                    <a:pt x="1179" y="149"/>
                    <a:pt x="1180" y="153"/>
                  </a:cubicBezTo>
                  <a:cubicBezTo>
                    <a:pt x="1179" y="135"/>
                    <a:pt x="1174" y="116"/>
                    <a:pt x="1170" y="98"/>
                  </a:cubicBezTo>
                  <a:cubicBezTo>
                    <a:pt x="1172" y="110"/>
                    <a:pt x="1168" y="124"/>
                    <a:pt x="1168" y="136"/>
                  </a:cubicBezTo>
                  <a:cubicBezTo>
                    <a:pt x="1168" y="140"/>
                    <a:pt x="1168" y="143"/>
                    <a:pt x="1168" y="147"/>
                  </a:cubicBezTo>
                  <a:cubicBezTo>
                    <a:pt x="1165" y="125"/>
                    <a:pt x="1160" y="103"/>
                    <a:pt x="1151" y="83"/>
                  </a:cubicBezTo>
                  <a:cubicBezTo>
                    <a:pt x="1154" y="90"/>
                    <a:pt x="1154" y="108"/>
                    <a:pt x="1154" y="115"/>
                  </a:cubicBezTo>
                  <a:cubicBezTo>
                    <a:pt x="1154" y="127"/>
                    <a:pt x="1154" y="138"/>
                    <a:pt x="1156" y="150"/>
                  </a:cubicBezTo>
                  <a:cubicBezTo>
                    <a:pt x="1147" y="126"/>
                    <a:pt x="1144" y="99"/>
                    <a:pt x="1137" y="74"/>
                  </a:cubicBezTo>
                  <a:cubicBezTo>
                    <a:pt x="1140" y="91"/>
                    <a:pt x="1137" y="110"/>
                    <a:pt x="1137" y="128"/>
                  </a:cubicBezTo>
                  <a:cubicBezTo>
                    <a:pt x="1137" y="132"/>
                    <a:pt x="1137" y="136"/>
                    <a:pt x="1137" y="140"/>
                  </a:cubicBezTo>
                  <a:cubicBezTo>
                    <a:pt x="1138" y="145"/>
                    <a:pt x="1138" y="149"/>
                    <a:pt x="1139" y="154"/>
                  </a:cubicBezTo>
                  <a:cubicBezTo>
                    <a:pt x="1138" y="149"/>
                    <a:pt x="1137" y="145"/>
                    <a:pt x="1137" y="140"/>
                  </a:cubicBezTo>
                  <a:cubicBezTo>
                    <a:pt x="1134" y="120"/>
                    <a:pt x="1131" y="99"/>
                    <a:pt x="1126" y="80"/>
                  </a:cubicBezTo>
                  <a:cubicBezTo>
                    <a:pt x="1128" y="102"/>
                    <a:pt x="1118" y="126"/>
                    <a:pt x="1118" y="149"/>
                  </a:cubicBezTo>
                  <a:cubicBezTo>
                    <a:pt x="1118" y="156"/>
                    <a:pt x="1118" y="156"/>
                    <a:pt x="1118" y="156"/>
                  </a:cubicBezTo>
                  <a:cubicBezTo>
                    <a:pt x="1114" y="147"/>
                    <a:pt x="1114" y="132"/>
                    <a:pt x="1114" y="122"/>
                  </a:cubicBezTo>
                  <a:cubicBezTo>
                    <a:pt x="1114" y="100"/>
                    <a:pt x="1116" y="79"/>
                    <a:pt x="1115" y="57"/>
                  </a:cubicBezTo>
                  <a:cubicBezTo>
                    <a:pt x="1112" y="62"/>
                    <a:pt x="1111" y="112"/>
                    <a:pt x="1111" y="120"/>
                  </a:cubicBezTo>
                  <a:cubicBezTo>
                    <a:pt x="1111" y="133"/>
                    <a:pt x="1112" y="146"/>
                    <a:pt x="1115" y="159"/>
                  </a:cubicBezTo>
                  <a:cubicBezTo>
                    <a:pt x="1110" y="135"/>
                    <a:pt x="1104" y="108"/>
                    <a:pt x="1092" y="85"/>
                  </a:cubicBezTo>
                  <a:cubicBezTo>
                    <a:pt x="1103" y="106"/>
                    <a:pt x="1098" y="132"/>
                    <a:pt x="1105" y="154"/>
                  </a:cubicBezTo>
                  <a:cubicBezTo>
                    <a:pt x="1097" y="142"/>
                    <a:pt x="1095" y="122"/>
                    <a:pt x="1092" y="106"/>
                  </a:cubicBezTo>
                  <a:cubicBezTo>
                    <a:pt x="1094" y="120"/>
                    <a:pt x="1092" y="134"/>
                    <a:pt x="1094" y="148"/>
                  </a:cubicBezTo>
                  <a:cubicBezTo>
                    <a:pt x="1095" y="151"/>
                    <a:pt x="1096" y="153"/>
                    <a:pt x="1096" y="155"/>
                  </a:cubicBezTo>
                  <a:cubicBezTo>
                    <a:pt x="1095" y="153"/>
                    <a:pt x="1095" y="151"/>
                    <a:pt x="1094" y="148"/>
                  </a:cubicBezTo>
                  <a:cubicBezTo>
                    <a:pt x="1090" y="127"/>
                    <a:pt x="1077" y="75"/>
                    <a:pt x="1066" y="68"/>
                  </a:cubicBezTo>
                  <a:cubicBezTo>
                    <a:pt x="1083" y="90"/>
                    <a:pt x="1080" y="127"/>
                    <a:pt x="1085" y="153"/>
                  </a:cubicBezTo>
                  <a:cubicBezTo>
                    <a:pt x="1080" y="134"/>
                    <a:pt x="1073" y="113"/>
                    <a:pt x="1064" y="95"/>
                  </a:cubicBezTo>
                  <a:cubicBezTo>
                    <a:pt x="1071" y="115"/>
                    <a:pt x="1070" y="136"/>
                    <a:pt x="1079" y="155"/>
                  </a:cubicBezTo>
                  <a:cubicBezTo>
                    <a:pt x="1066" y="144"/>
                    <a:pt x="1059" y="117"/>
                    <a:pt x="1055" y="102"/>
                  </a:cubicBezTo>
                  <a:cubicBezTo>
                    <a:pt x="1056" y="120"/>
                    <a:pt x="1060" y="143"/>
                    <a:pt x="1071" y="158"/>
                  </a:cubicBezTo>
                  <a:cubicBezTo>
                    <a:pt x="1057" y="144"/>
                    <a:pt x="1052" y="103"/>
                    <a:pt x="1047" y="85"/>
                  </a:cubicBezTo>
                  <a:cubicBezTo>
                    <a:pt x="1046" y="88"/>
                    <a:pt x="1046" y="91"/>
                    <a:pt x="1046" y="94"/>
                  </a:cubicBezTo>
                  <a:cubicBezTo>
                    <a:pt x="1046" y="113"/>
                    <a:pt x="1052" y="142"/>
                    <a:pt x="1063" y="159"/>
                  </a:cubicBezTo>
                  <a:cubicBezTo>
                    <a:pt x="1050" y="143"/>
                    <a:pt x="1044" y="123"/>
                    <a:pt x="1038" y="104"/>
                  </a:cubicBezTo>
                  <a:cubicBezTo>
                    <a:pt x="1042" y="122"/>
                    <a:pt x="1042" y="140"/>
                    <a:pt x="1051" y="158"/>
                  </a:cubicBezTo>
                  <a:cubicBezTo>
                    <a:pt x="1041" y="147"/>
                    <a:pt x="1037" y="132"/>
                    <a:pt x="1033" y="117"/>
                  </a:cubicBezTo>
                  <a:cubicBezTo>
                    <a:pt x="1034" y="105"/>
                    <a:pt x="1035" y="93"/>
                    <a:pt x="1036" y="84"/>
                  </a:cubicBezTo>
                  <a:cubicBezTo>
                    <a:pt x="1034" y="92"/>
                    <a:pt x="1033" y="101"/>
                    <a:pt x="1031" y="109"/>
                  </a:cubicBezTo>
                  <a:cubicBezTo>
                    <a:pt x="1029" y="102"/>
                    <a:pt x="1027" y="95"/>
                    <a:pt x="1025" y="89"/>
                  </a:cubicBezTo>
                  <a:cubicBezTo>
                    <a:pt x="1028" y="64"/>
                    <a:pt x="1032" y="40"/>
                    <a:pt x="1032" y="40"/>
                  </a:cubicBezTo>
                  <a:cubicBezTo>
                    <a:pt x="1027" y="51"/>
                    <a:pt x="1022" y="77"/>
                    <a:pt x="1019" y="100"/>
                  </a:cubicBezTo>
                  <a:cubicBezTo>
                    <a:pt x="1017" y="95"/>
                    <a:pt x="1015" y="90"/>
                    <a:pt x="1013" y="86"/>
                  </a:cubicBezTo>
                  <a:cubicBezTo>
                    <a:pt x="1012" y="70"/>
                    <a:pt x="1011" y="58"/>
                    <a:pt x="1011" y="60"/>
                  </a:cubicBezTo>
                  <a:cubicBezTo>
                    <a:pt x="1011" y="61"/>
                    <a:pt x="1010" y="69"/>
                    <a:pt x="1009" y="80"/>
                  </a:cubicBezTo>
                  <a:cubicBezTo>
                    <a:pt x="1008" y="79"/>
                    <a:pt x="1008" y="78"/>
                    <a:pt x="1007" y="78"/>
                  </a:cubicBezTo>
                  <a:cubicBezTo>
                    <a:pt x="1008" y="79"/>
                    <a:pt x="1008" y="80"/>
                    <a:pt x="1009" y="81"/>
                  </a:cubicBezTo>
                  <a:cubicBezTo>
                    <a:pt x="1009" y="87"/>
                    <a:pt x="1008" y="95"/>
                    <a:pt x="1007" y="102"/>
                  </a:cubicBezTo>
                  <a:cubicBezTo>
                    <a:pt x="1007" y="102"/>
                    <a:pt x="1007" y="102"/>
                    <a:pt x="1007" y="102"/>
                  </a:cubicBezTo>
                  <a:cubicBezTo>
                    <a:pt x="1007" y="103"/>
                    <a:pt x="1007" y="103"/>
                    <a:pt x="1007" y="103"/>
                  </a:cubicBezTo>
                  <a:cubicBezTo>
                    <a:pt x="1006" y="113"/>
                    <a:pt x="1006" y="123"/>
                    <a:pt x="1005" y="130"/>
                  </a:cubicBezTo>
                  <a:cubicBezTo>
                    <a:pt x="1005" y="130"/>
                    <a:pt x="1005" y="129"/>
                    <a:pt x="1004" y="128"/>
                  </a:cubicBezTo>
                  <a:cubicBezTo>
                    <a:pt x="1004" y="107"/>
                    <a:pt x="1000" y="69"/>
                    <a:pt x="998" y="47"/>
                  </a:cubicBezTo>
                  <a:cubicBezTo>
                    <a:pt x="998" y="64"/>
                    <a:pt x="997" y="87"/>
                    <a:pt x="996" y="107"/>
                  </a:cubicBezTo>
                  <a:cubicBezTo>
                    <a:pt x="995" y="105"/>
                    <a:pt x="994" y="104"/>
                    <a:pt x="994" y="102"/>
                  </a:cubicBezTo>
                  <a:cubicBezTo>
                    <a:pt x="994" y="104"/>
                    <a:pt x="995" y="106"/>
                    <a:pt x="996" y="107"/>
                  </a:cubicBezTo>
                  <a:cubicBezTo>
                    <a:pt x="995" y="114"/>
                    <a:pt x="995" y="121"/>
                    <a:pt x="994" y="126"/>
                  </a:cubicBezTo>
                  <a:cubicBezTo>
                    <a:pt x="994" y="125"/>
                    <a:pt x="993" y="123"/>
                    <a:pt x="993" y="122"/>
                  </a:cubicBezTo>
                  <a:cubicBezTo>
                    <a:pt x="992" y="93"/>
                    <a:pt x="988" y="46"/>
                    <a:pt x="988" y="46"/>
                  </a:cubicBezTo>
                  <a:cubicBezTo>
                    <a:pt x="988" y="65"/>
                    <a:pt x="981" y="142"/>
                    <a:pt x="981" y="142"/>
                  </a:cubicBezTo>
                  <a:cubicBezTo>
                    <a:pt x="975" y="106"/>
                    <a:pt x="982" y="0"/>
                    <a:pt x="982" y="0"/>
                  </a:cubicBezTo>
                  <a:cubicBezTo>
                    <a:pt x="976" y="16"/>
                    <a:pt x="970" y="131"/>
                    <a:pt x="970" y="131"/>
                  </a:cubicBezTo>
                  <a:cubicBezTo>
                    <a:pt x="968" y="36"/>
                    <a:pt x="964" y="32"/>
                    <a:pt x="964" y="32"/>
                  </a:cubicBezTo>
                  <a:cubicBezTo>
                    <a:pt x="966" y="43"/>
                    <a:pt x="963" y="76"/>
                    <a:pt x="960" y="103"/>
                  </a:cubicBezTo>
                  <a:cubicBezTo>
                    <a:pt x="959" y="102"/>
                    <a:pt x="958" y="100"/>
                    <a:pt x="957" y="99"/>
                  </a:cubicBezTo>
                  <a:cubicBezTo>
                    <a:pt x="958" y="101"/>
                    <a:pt x="959" y="103"/>
                    <a:pt x="960" y="104"/>
                  </a:cubicBezTo>
                  <a:cubicBezTo>
                    <a:pt x="959" y="112"/>
                    <a:pt x="958" y="120"/>
                    <a:pt x="957" y="126"/>
                  </a:cubicBezTo>
                  <a:cubicBezTo>
                    <a:pt x="957" y="124"/>
                    <a:pt x="957" y="123"/>
                    <a:pt x="957" y="122"/>
                  </a:cubicBezTo>
                  <a:cubicBezTo>
                    <a:pt x="958" y="94"/>
                    <a:pt x="956" y="48"/>
                    <a:pt x="956" y="48"/>
                  </a:cubicBezTo>
                  <a:cubicBezTo>
                    <a:pt x="955" y="55"/>
                    <a:pt x="952" y="82"/>
                    <a:pt x="949" y="106"/>
                  </a:cubicBezTo>
                  <a:cubicBezTo>
                    <a:pt x="948" y="104"/>
                    <a:pt x="948" y="102"/>
                    <a:pt x="947" y="100"/>
                  </a:cubicBezTo>
                  <a:cubicBezTo>
                    <a:pt x="950" y="60"/>
                    <a:pt x="954" y="9"/>
                    <a:pt x="954" y="9"/>
                  </a:cubicBezTo>
                  <a:cubicBezTo>
                    <a:pt x="949" y="23"/>
                    <a:pt x="942" y="83"/>
                    <a:pt x="939" y="117"/>
                  </a:cubicBezTo>
                  <a:cubicBezTo>
                    <a:pt x="938" y="114"/>
                    <a:pt x="937" y="111"/>
                    <a:pt x="937" y="108"/>
                  </a:cubicBezTo>
                  <a:cubicBezTo>
                    <a:pt x="936" y="90"/>
                    <a:pt x="934" y="72"/>
                    <a:pt x="934" y="72"/>
                  </a:cubicBezTo>
                  <a:cubicBezTo>
                    <a:pt x="935" y="76"/>
                    <a:pt x="934" y="84"/>
                    <a:pt x="933" y="94"/>
                  </a:cubicBezTo>
                  <a:cubicBezTo>
                    <a:pt x="932" y="91"/>
                    <a:pt x="930" y="88"/>
                    <a:pt x="929" y="84"/>
                  </a:cubicBezTo>
                  <a:cubicBezTo>
                    <a:pt x="931" y="88"/>
                    <a:pt x="932" y="92"/>
                    <a:pt x="933" y="96"/>
                  </a:cubicBezTo>
                  <a:cubicBezTo>
                    <a:pt x="932" y="99"/>
                    <a:pt x="932" y="103"/>
                    <a:pt x="931" y="107"/>
                  </a:cubicBezTo>
                  <a:cubicBezTo>
                    <a:pt x="931" y="106"/>
                    <a:pt x="931" y="106"/>
                    <a:pt x="931" y="105"/>
                  </a:cubicBezTo>
                  <a:cubicBezTo>
                    <a:pt x="930" y="107"/>
                    <a:pt x="930" y="112"/>
                    <a:pt x="930" y="116"/>
                  </a:cubicBezTo>
                  <a:cubicBezTo>
                    <a:pt x="929" y="121"/>
                    <a:pt x="929" y="126"/>
                    <a:pt x="928" y="130"/>
                  </a:cubicBezTo>
                  <a:cubicBezTo>
                    <a:pt x="928" y="129"/>
                    <a:pt x="928" y="128"/>
                    <a:pt x="928" y="127"/>
                  </a:cubicBezTo>
                  <a:cubicBezTo>
                    <a:pt x="928" y="101"/>
                    <a:pt x="923" y="63"/>
                    <a:pt x="922" y="54"/>
                  </a:cubicBezTo>
                  <a:cubicBezTo>
                    <a:pt x="923" y="61"/>
                    <a:pt x="921" y="79"/>
                    <a:pt x="920" y="96"/>
                  </a:cubicBezTo>
                  <a:cubicBezTo>
                    <a:pt x="919" y="94"/>
                    <a:pt x="918" y="92"/>
                    <a:pt x="918" y="90"/>
                  </a:cubicBezTo>
                  <a:cubicBezTo>
                    <a:pt x="918" y="92"/>
                    <a:pt x="919" y="95"/>
                    <a:pt x="920" y="97"/>
                  </a:cubicBezTo>
                  <a:cubicBezTo>
                    <a:pt x="918" y="118"/>
                    <a:pt x="916" y="137"/>
                    <a:pt x="916" y="137"/>
                  </a:cubicBezTo>
                  <a:cubicBezTo>
                    <a:pt x="916" y="136"/>
                    <a:pt x="916" y="134"/>
                    <a:pt x="915" y="133"/>
                  </a:cubicBezTo>
                  <a:cubicBezTo>
                    <a:pt x="915" y="125"/>
                    <a:pt x="915" y="118"/>
                    <a:pt x="915" y="110"/>
                  </a:cubicBezTo>
                  <a:cubicBezTo>
                    <a:pt x="913" y="76"/>
                    <a:pt x="913" y="40"/>
                    <a:pt x="913" y="40"/>
                  </a:cubicBezTo>
                  <a:cubicBezTo>
                    <a:pt x="912" y="49"/>
                    <a:pt x="908" y="79"/>
                    <a:pt x="903" y="104"/>
                  </a:cubicBezTo>
                  <a:cubicBezTo>
                    <a:pt x="903" y="99"/>
                    <a:pt x="902" y="95"/>
                    <a:pt x="902" y="90"/>
                  </a:cubicBezTo>
                  <a:cubicBezTo>
                    <a:pt x="903" y="67"/>
                    <a:pt x="903" y="45"/>
                    <a:pt x="903" y="45"/>
                  </a:cubicBezTo>
                  <a:cubicBezTo>
                    <a:pt x="903" y="53"/>
                    <a:pt x="897" y="75"/>
                    <a:pt x="891" y="96"/>
                  </a:cubicBezTo>
                  <a:cubicBezTo>
                    <a:pt x="889" y="93"/>
                    <a:pt x="888" y="89"/>
                    <a:pt x="886" y="85"/>
                  </a:cubicBezTo>
                  <a:cubicBezTo>
                    <a:pt x="893" y="51"/>
                    <a:pt x="901" y="17"/>
                    <a:pt x="901" y="17"/>
                  </a:cubicBezTo>
                  <a:cubicBezTo>
                    <a:pt x="896" y="24"/>
                    <a:pt x="881" y="95"/>
                    <a:pt x="874" y="130"/>
                  </a:cubicBezTo>
                  <a:cubicBezTo>
                    <a:pt x="874" y="130"/>
                    <a:pt x="874" y="130"/>
                    <a:pt x="874" y="130"/>
                  </a:cubicBezTo>
                  <a:cubicBezTo>
                    <a:pt x="878" y="100"/>
                    <a:pt x="875" y="63"/>
                    <a:pt x="874" y="52"/>
                  </a:cubicBezTo>
                  <a:cubicBezTo>
                    <a:pt x="876" y="72"/>
                    <a:pt x="870" y="109"/>
                    <a:pt x="866" y="128"/>
                  </a:cubicBezTo>
                  <a:cubicBezTo>
                    <a:pt x="866" y="126"/>
                    <a:pt x="866" y="123"/>
                    <a:pt x="865" y="120"/>
                  </a:cubicBezTo>
                  <a:cubicBezTo>
                    <a:pt x="867" y="99"/>
                    <a:pt x="869" y="71"/>
                    <a:pt x="870" y="65"/>
                  </a:cubicBezTo>
                  <a:cubicBezTo>
                    <a:pt x="869" y="71"/>
                    <a:pt x="866" y="89"/>
                    <a:pt x="862" y="105"/>
                  </a:cubicBezTo>
                  <a:cubicBezTo>
                    <a:pt x="862" y="105"/>
                    <a:pt x="862" y="105"/>
                    <a:pt x="862" y="105"/>
                  </a:cubicBezTo>
                  <a:cubicBezTo>
                    <a:pt x="862" y="105"/>
                    <a:pt x="862" y="105"/>
                    <a:pt x="862" y="105"/>
                  </a:cubicBezTo>
                  <a:cubicBezTo>
                    <a:pt x="859" y="125"/>
                    <a:pt x="855" y="143"/>
                    <a:pt x="855" y="143"/>
                  </a:cubicBezTo>
                  <a:cubicBezTo>
                    <a:pt x="865" y="38"/>
                    <a:pt x="858" y="25"/>
                    <a:pt x="858" y="25"/>
                  </a:cubicBezTo>
                  <a:cubicBezTo>
                    <a:pt x="861" y="42"/>
                    <a:pt x="858" y="72"/>
                    <a:pt x="853" y="96"/>
                  </a:cubicBezTo>
                  <a:cubicBezTo>
                    <a:pt x="852" y="89"/>
                    <a:pt x="850" y="80"/>
                    <a:pt x="847" y="73"/>
                  </a:cubicBezTo>
                  <a:cubicBezTo>
                    <a:pt x="846" y="65"/>
                    <a:pt x="846" y="60"/>
                    <a:pt x="846" y="60"/>
                  </a:cubicBezTo>
                  <a:cubicBezTo>
                    <a:pt x="846" y="63"/>
                    <a:pt x="846" y="67"/>
                    <a:pt x="846" y="71"/>
                  </a:cubicBezTo>
                  <a:cubicBezTo>
                    <a:pt x="844" y="69"/>
                    <a:pt x="843" y="67"/>
                    <a:pt x="842" y="65"/>
                  </a:cubicBezTo>
                  <a:cubicBezTo>
                    <a:pt x="843" y="67"/>
                    <a:pt x="844" y="70"/>
                    <a:pt x="845" y="73"/>
                  </a:cubicBezTo>
                  <a:cubicBezTo>
                    <a:pt x="845" y="82"/>
                    <a:pt x="844" y="92"/>
                    <a:pt x="843" y="101"/>
                  </a:cubicBezTo>
                  <a:cubicBezTo>
                    <a:pt x="842" y="95"/>
                    <a:pt x="839" y="88"/>
                    <a:pt x="834" y="83"/>
                  </a:cubicBezTo>
                  <a:cubicBezTo>
                    <a:pt x="834" y="74"/>
                    <a:pt x="835" y="68"/>
                    <a:pt x="835" y="68"/>
                  </a:cubicBezTo>
                  <a:cubicBezTo>
                    <a:pt x="834" y="72"/>
                    <a:pt x="833" y="76"/>
                    <a:pt x="832" y="81"/>
                  </a:cubicBezTo>
                  <a:cubicBezTo>
                    <a:pt x="832" y="81"/>
                    <a:pt x="831" y="81"/>
                    <a:pt x="831" y="80"/>
                  </a:cubicBezTo>
                  <a:cubicBezTo>
                    <a:pt x="831" y="81"/>
                    <a:pt x="832" y="81"/>
                    <a:pt x="832" y="82"/>
                  </a:cubicBezTo>
                  <a:cubicBezTo>
                    <a:pt x="830" y="101"/>
                    <a:pt x="828" y="130"/>
                    <a:pt x="828" y="142"/>
                  </a:cubicBezTo>
                  <a:cubicBezTo>
                    <a:pt x="828" y="143"/>
                    <a:pt x="827" y="144"/>
                    <a:pt x="827" y="144"/>
                  </a:cubicBezTo>
                  <a:cubicBezTo>
                    <a:pt x="827" y="140"/>
                    <a:pt x="826" y="136"/>
                    <a:pt x="826" y="131"/>
                  </a:cubicBezTo>
                  <a:cubicBezTo>
                    <a:pt x="828" y="121"/>
                    <a:pt x="829" y="112"/>
                    <a:pt x="830" y="103"/>
                  </a:cubicBezTo>
                  <a:cubicBezTo>
                    <a:pt x="829" y="108"/>
                    <a:pt x="828" y="112"/>
                    <a:pt x="827" y="117"/>
                  </a:cubicBezTo>
                  <a:cubicBezTo>
                    <a:pt x="828" y="85"/>
                    <a:pt x="834" y="45"/>
                    <a:pt x="834" y="45"/>
                  </a:cubicBezTo>
                  <a:cubicBezTo>
                    <a:pt x="827" y="60"/>
                    <a:pt x="823" y="95"/>
                    <a:pt x="820" y="120"/>
                  </a:cubicBezTo>
                  <a:cubicBezTo>
                    <a:pt x="820" y="123"/>
                    <a:pt x="819" y="125"/>
                    <a:pt x="818" y="127"/>
                  </a:cubicBezTo>
                  <a:cubicBezTo>
                    <a:pt x="818" y="103"/>
                    <a:pt x="818" y="70"/>
                    <a:pt x="818" y="70"/>
                  </a:cubicBezTo>
                  <a:cubicBezTo>
                    <a:pt x="817" y="72"/>
                    <a:pt x="817" y="76"/>
                    <a:pt x="816" y="81"/>
                  </a:cubicBezTo>
                  <a:cubicBezTo>
                    <a:pt x="815" y="73"/>
                    <a:pt x="813" y="66"/>
                    <a:pt x="810" y="60"/>
                  </a:cubicBezTo>
                  <a:cubicBezTo>
                    <a:pt x="811" y="52"/>
                    <a:pt x="812" y="46"/>
                    <a:pt x="812" y="46"/>
                  </a:cubicBezTo>
                  <a:cubicBezTo>
                    <a:pt x="809" y="51"/>
                    <a:pt x="807" y="64"/>
                    <a:pt x="806" y="79"/>
                  </a:cubicBezTo>
                  <a:cubicBezTo>
                    <a:pt x="805" y="77"/>
                    <a:pt x="805" y="75"/>
                    <a:pt x="805" y="74"/>
                  </a:cubicBezTo>
                  <a:cubicBezTo>
                    <a:pt x="803" y="83"/>
                    <a:pt x="803" y="92"/>
                    <a:pt x="803" y="102"/>
                  </a:cubicBezTo>
                  <a:cubicBezTo>
                    <a:pt x="803" y="108"/>
                    <a:pt x="802" y="115"/>
                    <a:pt x="802" y="121"/>
                  </a:cubicBezTo>
                  <a:cubicBezTo>
                    <a:pt x="801" y="123"/>
                    <a:pt x="801" y="125"/>
                    <a:pt x="800" y="127"/>
                  </a:cubicBezTo>
                  <a:cubicBezTo>
                    <a:pt x="801" y="35"/>
                    <a:pt x="798" y="34"/>
                    <a:pt x="798" y="34"/>
                  </a:cubicBezTo>
                  <a:cubicBezTo>
                    <a:pt x="800" y="49"/>
                    <a:pt x="796" y="77"/>
                    <a:pt x="792" y="102"/>
                  </a:cubicBezTo>
                  <a:cubicBezTo>
                    <a:pt x="791" y="94"/>
                    <a:pt x="790" y="85"/>
                    <a:pt x="785" y="76"/>
                  </a:cubicBezTo>
                  <a:cubicBezTo>
                    <a:pt x="786" y="70"/>
                    <a:pt x="786" y="66"/>
                    <a:pt x="786" y="66"/>
                  </a:cubicBezTo>
                  <a:cubicBezTo>
                    <a:pt x="786" y="68"/>
                    <a:pt x="785" y="71"/>
                    <a:pt x="784" y="74"/>
                  </a:cubicBezTo>
                  <a:cubicBezTo>
                    <a:pt x="784" y="73"/>
                    <a:pt x="783" y="72"/>
                    <a:pt x="783" y="71"/>
                  </a:cubicBezTo>
                  <a:cubicBezTo>
                    <a:pt x="783" y="73"/>
                    <a:pt x="784" y="74"/>
                    <a:pt x="784" y="76"/>
                  </a:cubicBezTo>
                  <a:cubicBezTo>
                    <a:pt x="782" y="83"/>
                    <a:pt x="780" y="93"/>
                    <a:pt x="779" y="103"/>
                  </a:cubicBezTo>
                  <a:cubicBezTo>
                    <a:pt x="778" y="98"/>
                    <a:pt x="778" y="94"/>
                    <a:pt x="776" y="89"/>
                  </a:cubicBezTo>
                  <a:cubicBezTo>
                    <a:pt x="777" y="96"/>
                    <a:pt x="776" y="104"/>
                    <a:pt x="773" y="112"/>
                  </a:cubicBezTo>
                  <a:cubicBezTo>
                    <a:pt x="773" y="92"/>
                    <a:pt x="772" y="70"/>
                    <a:pt x="771" y="62"/>
                  </a:cubicBezTo>
                  <a:cubicBezTo>
                    <a:pt x="772" y="67"/>
                    <a:pt x="771" y="74"/>
                    <a:pt x="771" y="82"/>
                  </a:cubicBezTo>
                  <a:cubicBezTo>
                    <a:pt x="769" y="87"/>
                    <a:pt x="767" y="94"/>
                    <a:pt x="764" y="101"/>
                  </a:cubicBezTo>
                  <a:cubicBezTo>
                    <a:pt x="764" y="91"/>
                    <a:pt x="764" y="82"/>
                    <a:pt x="764" y="75"/>
                  </a:cubicBezTo>
                  <a:cubicBezTo>
                    <a:pt x="763" y="86"/>
                    <a:pt x="761" y="102"/>
                    <a:pt x="759" y="116"/>
                  </a:cubicBezTo>
                  <a:cubicBezTo>
                    <a:pt x="757" y="123"/>
                    <a:pt x="755" y="130"/>
                    <a:pt x="753" y="136"/>
                  </a:cubicBezTo>
                  <a:cubicBezTo>
                    <a:pt x="753" y="118"/>
                    <a:pt x="756" y="89"/>
                    <a:pt x="756" y="89"/>
                  </a:cubicBezTo>
                  <a:cubicBezTo>
                    <a:pt x="755" y="93"/>
                    <a:pt x="754" y="99"/>
                    <a:pt x="751" y="106"/>
                  </a:cubicBezTo>
                  <a:cubicBezTo>
                    <a:pt x="751" y="104"/>
                    <a:pt x="751" y="101"/>
                    <a:pt x="750" y="99"/>
                  </a:cubicBezTo>
                  <a:cubicBezTo>
                    <a:pt x="750" y="96"/>
                    <a:pt x="750" y="96"/>
                    <a:pt x="750" y="96"/>
                  </a:cubicBezTo>
                  <a:cubicBezTo>
                    <a:pt x="749" y="95"/>
                    <a:pt x="749" y="95"/>
                    <a:pt x="749" y="95"/>
                  </a:cubicBezTo>
                  <a:cubicBezTo>
                    <a:pt x="749" y="104"/>
                    <a:pt x="747" y="113"/>
                    <a:pt x="745" y="122"/>
                  </a:cubicBezTo>
                  <a:cubicBezTo>
                    <a:pt x="744" y="127"/>
                    <a:pt x="742" y="131"/>
                    <a:pt x="741" y="134"/>
                  </a:cubicBezTo>
                  <a:cubicBezTo>
                    <a:pt x="741" y="130"/>
                    <a:pt x="740" y="126"/>
                    <a:pt x="740" y="122"/>
                  </a:cubicBezTo>
                  <a:cubicBezTo>
                    <a:pt x="744" y="102"/>
                    <a:pt x="751" y="76"/>
                    <a:pt x="751" y="76"/>
                  </a:cubicBezTo>
                  <a:cubicBezTo>
                    <a:pt x="746" y="82"/>
                    <a:pt x="742" y="94"/>
                    <a:pt x="737" y="105"/>
                  </a:cubicBezTo>
                  <a:cubicBezTo>
                    <a:pt x="737" y="102"/>
                    <a:pt x="736" y="98"/>
                    <a:pt x="734" y="95"/>
                  </a:cubicBezTo>
                  <a:cubicBezTo>
                    <a:pt x="735" y="74"/>
                    <a:pt x="732" y="62"/>
                    <a:pt x="732" y="62"/>
                  </a:cubicBezTo>
                  <a:cubicBezTo>
                    <a:pt x="733" y="69"/>
                    <a:pt x="733" y="78"/>
                    <a:pt x="732" y="88"/>
                  </a:cubicBezTo>
                  <a:cubicBezTo>
                    <a:pt x="729" y="83"/>
                    <a:pt x="726" y="78"/>
                    <a:pt x="722" y="73"/>
                  </a:cubicBezTo>
                  <a:cubicBezTo>
                    <a:pt x="727" y="80"/>
                    <a:pt x="729" y="92"/>
                    <a:pt x="730" y="102"/>
                  </a:cubicBezTo>
                  <a:cubicBezTo>
                    <a:pt x="729" y="108"/>
                    <a:pt x="728" y="115"/>
                    <a:pt x="727" y="120"/>
                  </a:cubicBezTo>
                  <a:cubicBezTo>
                    <a:pt x="726" y="113"/>
                    <a:pt x="725" y="106"/>
                    <a:pt x="723" y="100"/>
                  </a:cubicBezTo>
                  <a:cubicBezTo>
                    <a:pt x="724" y="89"/>
                    <a:pt x="725" y="82"/>
                    <a:pt x="725" y="82"/>
                  </a:cubicBezTo>
                  <a:cubicBezTo>
                    <a:pt x="723" y="98"/>
                    <a:pt x="723" y="98"/>
                    <a:pt x="723" y="98"/>
                  </a:cubicBezTo>
                  <a:cubicBezTo>
                    <a:pt x="722" y="94"/>
                    <a:pt x="721" y="91"/>
                    <a:pt x="719" y="88"/>
                  </a:cubicBezTo>
                  <a:cubicBezTo>
                    <a:pt x="719" y="73"/>
                    <a:pt x="719" y="60"/>
                    <a:pt x="719" y="60"/>
                  </a:cubicBezTo>
                  <a:cubicBezTo>
                    <a:pt x="719" y="72"/>
                    <a:pt x="716" y="90"/>
                    <a:pt x="716" y="90"/>
                  </a:cubicBezTo>
                  <a:cubicBezTo>
                    <a:pt x="714" y="84"/>
                    <a:pt x="714" y="64"/>
                    <a:pt x="714" y="64"/>
                  </a:cubicBezTo>
                  <a:cubicBezTo>
                    <a:pt x="714" y="68"/>
                    <a:pt x="712" y="83"/>
                    <a:pt x="710" y="98"/>
                  </a:cubicBezTo>
                  <a:cubicBezTo>
                    <a:pt x="710" y="96"/>
                    <a:pt x="710" y="95"/>
                    <a:pt x="709" y="93"/>
                  </a:cubicBezTo>
                  <a:cubicBezTo>
                    <a:pt x="708" y="88"/>
                    <a:pt x="706" y="82"/>
                    <a:pt x="705" y="76"/>
                  </a:cubicBezTo>
                  <a:cubicBezTo>
                    <a:pt x="705" y="57"/>
                    <a:pt x="704" y="42"/>
                    <a:pt x="704" y="42"/>
                  </a:cubicBezTo>
                  <a:cubicBezTo>
                    <a:pt x="705" y="49"/>
                    <a:pt x="704" y="59"/>
                    <a:pt x="703" y="70"/>
                  </a:cubicBezTo>
                  <a:cubicBezTo>
                    <a:pt x="701" y="64"/>
                    <a:pt x="698" y="57"/>
                    <a:pt x="695" y="51"/>
                  </a:cubicBezTo>
                  <a:cubicBezTo>
                    <a:pt x="695" y="52"/>
                    <a:pt x="694" y="54"/>
                    <a:pt x="694" y="55"/>
                  </a:cubicBezTo>
                  <a:cubicBezTo>
                    <a:pt x="698" y="65"/>
                    <a:pt x="700" y="74"/>
                    <a:pt x="702" y="82"/>
                  </a:cubicBezTo>
                  <a:cubicBezTo>
                    <a:pt x="701" y="88"/>
                    <a:pt x="700" y="94"/>
                    <a:pt x="699" y="100"/>
                  </a:cubicBezTo>
                  <a:cubicBezTo>
                    <a:pt x="698" y="96"/>
                    <a:pt x="697" y="92"/>
                    <a:pt x="696" y="88"/>
                  </a:cubicBezTo>
                  <a:cubicBezTo>
                    <a:pt x="697" y="78"/>
                    <a:pt x="698" y="70"/>
                    <a:pt x="698" y="70"/>
                  </a:cubicBezTo>
                  <a:cubicBezTo>
                    <a:pt x="697" y="72"/>
                    <a:pt x="696" y="78"/>
                    <a:pt x="695" y="85"/>
                  </a:cubicBezTo>
                  <a:cubicBezTo>
                    <a:pt x="693" y="82"/>
                    <a:pt x="691" y="79"/>
                    <a:pt x="689" y="76"/>
                  </a:cubicBezTo>
                  <a:cubicBezTo>
                    <a:pt x="688" y="71"/>
                    <a:pt x="688" y="66"/>
                    <a:pt x="688" y="61"/>
                  </a:cubicBezTo>
                  <a:cubicBezTo>
                    <a:pt x="688" y="73"/>
                    <a:pt x="685" y="88"/>
                    <a:pt x="683" y="101"/>
                  </a:cubicBezTo>
                  <a:cubicBezTo>
                    <a:pt x="681" y="95"/>
                    <a:pt x="679" y="90"/>
                    <a:pt x="677" y="86"/>
                  </a:cubicBezTo>
                  <a:cubicBezTo>
                    <a:pt x="678" y="73"/>
                    <a:pt x="678" y="64"/>
                    <a:pt x="678" y="64"/>
                  </a:cubicBezTo>
                  <a:cubicBezTo>
                    <a:pt x="678" y="71"/>
                    <a:pt x="676" y="82"/>
                    <a:pt x="674" y="95"/>
                  </a:cubicBezTo>
                  <a:cubicBezTo>
                    <a:pt x="672" y="87"/>
                    <a:pt x="670" y="79"/>
                    <a:pt x="666" y="71"/>
                  </a:cubicBezTo>
                  <a:cubicBezTo>
                    <a:pt x="668" y="49"/>
                    <a:pt x="669" y="30"/>
                    <a:pt x="669" y="30"/>
                  </a:cubicBezTo>
                  <a:cubicBezTo>
                    <a:pt x="667" y="35"/>
                    <a:pt x="665" y="49"/>
                    <a:pt x="663" y="65"/>
                  </a:cubicBezTo>
                  <a:cubicBezTo>
                    <a:pt x="662" y="62"/>
                    <a:pt x="660" y="59"/>
                    <a:pt x="658" y="56"/>
                  </a:cubicBezTo>
                  <a:cubicBezTo>
                    <a:pt x="658" y="63"/>
                    <a:pt x="660" y="70"/>
                    <a:pt x="662" y="78"/>
                  </a:cubicBezTo>
                  <a:cubicBezTo>
                    <a:pt x="661" y="87"/>
                    <a:pt x="660" y="97"/>
                    <a:pt x="659" y="106"/>
                  </a:cubicBezTo>
                  <a:cubicBezTo>
                    <a:pt x="659" y="105"/>
                    <a:pt x="659" y="104"/>
                    <a:pt x="658" y="103"/>
                  </a:cubicBezTo>
                  <a:cubicBezTo>
                    <a:pt x="659" y="104"/>
                    <a:pt x="659" y="106"/>
                    <a:pt x="659" y="109"/>
                  </a:cubicBezTo>
                  <a:cubicBezTo>
                    <a:pt x="658" y="120"/>
                    <a:pt x="657" y="131"/>
                    <a:pt x="657" y="138"/>
                  </a:cubicBezTo>
                  <a:cubicBezTo>
                    <a:pt x="657" y="137"/>
                    <a:pt x="656" y="135"/>
                    <a:pt x="656" y="134"/>
                  </a:cubicBezTo>
                  <a:cubicBezTo>
                    <a:pt x="655" y="99"/>
                    <a:pt x="650" y="41"/>
                    <a:pt x="650" y="41"/>
                  </a:cubicBezTo>
                  <a:cubicBezTo>
                    <a:pt x="652" y="58"/>
                    <a:pt x="650" y="86"/>
                    <a:pt x="648" y="108"/>
                  </a:cubicBezTo>
                  <a:cubicBezTo>
                    <a:pt x="647" y="105"/>
                    <a:pt x="645" y="102"/>
                    <a:pt x="644" y="99"/>
                  </a:cubicBezTo>
                  <a:cubicBezTo>
                    <a:pt x="644" y="86"/>
                    <a:pt x="644" y="73"/>
                    <a:pt x="644" y="67"/>
                  </a:cubicBezTo>
                  <a:cubicBezTo>
                    <a:pt x="643" y="75"/>
                    <a:pt x="642" y="85"/>
                    <a:pt x="641" y="94"/>
                  </a:cubicBezTo>
                  <a:cubicBezTo>
                    <a:pt x="640" y="92"/>
                    <a:pt x="639" y="91"/>
                    <a:pt x="638" y="89"/>
                  </a:cubicBezTo>
                  <a:cubicBezTo>
                    <a:pt x="639" y="91"/>
                    <a:pt x="640" y="94"/>
                    <a:pt x="640" y="97"/>
                  </a:cubicBezTo>
                  <a:cubicBezTo>
                    <a:pt x="639" y="104"/>
                    <a:pt x="638" y="110"/>
                    <a:pt x="636" y="116"/>
                  </a:cubicBezTo>
                  <a:cubicBezTo>
                    <a:pt x="635" y="110"/>
                    <a:pt x="634" y="105"/>
                    <a:pt x="632" y="101"/>
                  </a:cubicBezTo>
                  <a:cubicBezTo>
                    <a:pt x="633" y="91"/>
                    <a:pt x="634" y="83"/>
                    <a:pt x="634" y="83"/>
                  </a:cubicBezTo>
                  <a:cubicBezTo>
                    <a:pt x="634" y="86"/>
                    <a:pt x="633" y="92"/>
                    <a:pt x="631" y="98"/>
                  </a:cubicBezTo>
                  <a:cubicBezTo>
                    <a:pt x="630" y="94"/>
                    <a:pt x="629" y="91"/>
                    <a:pt x="628" y="89"/>
                  </a:cubicBezTo>
                  <a:cubicBezTo>
                    <a:pt x="629" y="74"/>
                    <a:pt x="631" y="62"/>
                    <a:pt x="631" y="62"/>
                  </a:cubicBezTo>
                  <a:cubicBezTo>
                    <a:pt x="629" y="65"/>
                    <a:pt x="628" y="75"/>
                    <a:pt x="626" y="87"/>
                  </a:cubicBezTo>
                  <a:cubicBezTo>
                    <a:pt x="624" y="83"/>
                    <a:pt x="622" y="81"/>
                    <a:pt x="619" y="78"/>
                  </a:cubicBezTo>
                  <a:cubicBezTo>
                    <a:pt x="622" y="81"/>
                    <a:pt x="624" y="84"/>
                    <a:pt x="626" y="89"/>
                  </a:cubicBezTo>
                  <a:cubicBezTo>
                    <a:pt x="625" y="96"/>
                    <a:pt x="624" y="105"/>
                    <a:pt x="623" y="113"/>
                  </a:cubicBezTo>
                  <a:cubicBezTo>
                    <a:pt x="622" y="108"/>
                    <a:pt x="621" y="104"/>
                    <a:pt x="619" y="100"/>
                  </a:cubicBezTo>
                  <a:cubicBezTo>
                    <a:pt x="618" y="86"/>
                    <a:pt x="616" y="73"/>
                    <a:pt x="615" y="68"/>
                  </a:cubicBezTo>
                  <a:cubicBezTo>
                    <a:pt x="615" y="71"/>
                    <a:pt x="616" y="76"/>
                    <a:pt x="615" y="86"/>
                  </a:cubicBezTo>
                  <a:cubicBezTo>
                    <a:pt x="615" y="87"/>
                    <a:pt x="615" y="88"/>
                    <a:pt x="615" y="90"/>
                  </a:cubicBezTo>
                  <a:cubicBezTo>
                    <a:pt x="614" y="87"/>
                    <a:pt x="612" y="84"/>
                    <a:pt x="610" y="81"/>
                  </a:cubicBezTo>
                  <a:cubicBezTo>
                    <a:pt x="613" y="85"/>
                    <a:pt x="614" y="91"/>
                    <a:pt x="614" y="96"/>
                  </a:cubicBezTo>
                  <a:cubicBezTo>
                    <a:pt x="613" y="105"/>
                    <a:pt x="611" y="115"/>
                    <a:pt x="609" y="124"/>
                  </a:cubicBezTo>
                  <a:cubicBezTo>
                    <a:pt x="609" y="113"/>
                    <a:pt x="608" y="102"/>
                    <a:pt x="606" y="91"/>
                  </a:cubicBezTo>
                  <a:cubicBezTo>
                    <a:pt x="606" y="77"/>
                    <a:pt x="606" y="77"/>
                    <a:pt x="606" y="77"/>
                  </a:cubicBezTo>
                  <a:cubicBezTo>
                    <a:pt x="609" y="35"/>
                    <a:pt x="602" y="19"/>
                    <a:pt x="602" y="19"/>
                  </a:cubicBezTo>
                  <a:cubicBezTo>
                    <a:pt x="602" y="19"/>
                    <a:pt x="605" y="31"/>
                    <a:pt x="604" y="54"/>
                  </a:cubicBezTo>
                  <a:cubicBezTo>
                    <a:pt x="604" y="59"/>
                    <a:pt x="603" y="68"/>
                    <a:pt x="602" y="78"/>
                  </a:cubicBezTo>
                  <a:cubicBezTo>
                    <a:pt x="599" y="72"/>
                    <a:pt x="596" y="66"/>
                    <a:pt x="592" y="60"/>
                  </a:cubicBezTo>
                  <a:cubicBezTo>
                    <a:pt x="592" y="61"/>
                    <a:pt x="592" y="61"/>
                    <a:pt x="592" y="61"/>
                  </a:cubicBezTo>
                  <a:cubicBezTo>
                    <a:pt x="592" y="62"/>
                    <a:pt x="592" y="63"/>
                    <a:pt x="592" y="64"/>
                  </a:cubicBezTo>
                  <a:cubicBezTo>
                    <a:pt x="591" y="44"/>
                    <a:pt x="583" y="40"/>
                    <a:pt x="583" y="40"/>
                  </a:cubicBezTo>
                  <a:cubicBezTo>
                    <a:pt x="583" y="40"/>
                    <a:pt x="589" y="44"/>
                    <a:pt x="589" y="70"/>
                  </a:cubicBezTo>
                  <a:cubicBezTo>
                    <a:pt x="589" y="76"/>
                    <a:pt x="588" y="85"/>
                    <a:pt x="586" y="94"/>
                  </a:cubicBezTo>
                  <a:cubicBezTo>
                    <a:pt x="584" y="90"/>
                    <a:pt x="581" y="86"/>
                    <a:pt x="578" y="83"/>
                  </a:cubicBezTo>
                  <a:cubicBezTo>
                    <a:pt x="581" y="87"/>
                    <a:pt x="584" y="92"/>
                    <a:pt x="586" y="97"/>
                  </a:cubicBezTo>
                  <a:cubicBezTo>
                    <a:pt x="585" y="100"/>
                    <a:pt x="585" y="103"/>
                    <a:pt x="584" y="106"/>
                  </a:cubicBezTo>
                  <a:cubicBezTo>
                    <a:pt x="584" y="104"/>
                    <a:pt x="583" y="102"/>
                    <a:pt x="583" y="100"/>
                  </a:cubicBezTo>
                  <a:cubicBezTo>
                    <a:pt x="583" y="102"/>
                    <a:pt x="583" y="105"/>
                    <a:pt x="584" y="108"/>
                  </a:cubicBezTo>
                  <a:cubicBezTo>
                    <a:pt x="583" y="111"/>
                    <a:pt x="582" y="114"/>
                    <a:pt x="581" y="117"/>
                  </a:cubicBezTo>
                  <a:cubicBezTo>
                    <a:pt x="580" y="113"/>
                    <a:pt x="579" y="108"/>
                    <a:pt x="577" y="104"/>
                  </a:cubicBezTo>
                  <a:cubicBezTo>
                    <a:pt x="577" y="87"/>
                    <a:pt x="578" y="71"/>
                    <a:pt x="578" y="71"/>
                  </a:cubicBezTo>
                  <a:cubicBezTo>
                    <a:pt x="578" y="73"/>
                    <a:pt x="576" y="84"/>
                    <a:pt x="573" y="97"/>
                  </a:cubicBezTo>
                  <a:cubicBezTo>
                    <a:pt x="572" y="95"/>
                    <a:pt x="571" y="93"/>
                    <a:pt x="570" y="92"/>
                  </a:cubicBezTo>
                  <a:cubicBezTo>
                    <a:pt x="571" y="81"/>
                    <a:pt x="572" y="72"/>
                    <a:pt x="573" y="66"/>
                  </a:cubicBezTo>
                  <a:cubicBezTo>
                    <a:pt x="572" y="73"/>
                    <a:pt x="571" y="81"/>
                    <a:pt x="569" y="90"/>
                  </a:cubicBezTo>
                  <a:cubicBezTo>
                    <a:pt x="568" y="88"/>
                    <a:pt x="566" y="86"/>
                    <a:pt x="565" y="83"/>
                  </a:cubicBezTo>
                  <a:cubicBezTo>
                    <a:pt x="568" y="26"/>
                    <a:pt x="566" y="12"/>
                    <a:pt x="566" y="12"/>
                  </a:cubicBezTo>
                  <a:cubicBezTo>
                    <a:pt x="566" y="12"/>
                    <a:pt x="566" y="18"/>
                    <a:pt x="563" y="56"/>
                  </a:cubicBezTo>
                  <a:cubicBezTo>
                    <a:pt x="562" y="64"/>
                    <a:pt x="561" y="71"/>
                    <a:pt x="560" y="78"/>
                  </a:cubicBezTo>
                  <a:cubicBezTo>
                    <a:pt x="558" y="76"/>
                    <a:pt x="556" y="73"/>
                    <a:pt x="553" y="71"/>
                  </a:cubicBezTo>
                  <a:cubicBezTo>
                    <a:pt x="554" y="48"/>
                    <a:pt x="555" y="31"/>
                    <a:pt x="555" y="31"/>
                  </a:cubicBezTo>
                  <a:cubicBezTo>
                    <a:pt x="553" y="37"/>
                    <a:pt x="551" y="52"/>
                    <a:pt x="550" y="68"/>
                  </a:cubicBezTo>
                  <a:cubicBezTo>
                    <a:pt x="548" y="66"/>
                    <a:pt x="546" y="65"/>
                    <a:pt x="544" y="63"/>
                  </a:cubicBezTo>
                  <a:cubicBezTo>
                    <a:pt x="547" y="65"/>
                    <a:pt x="548" y="67"/>
                    <a:pt x="550" y="69"/>
                  </a:cubicBezTo>
                  <a:cubicBezTo>
                    <a:pt x="549" y="82"/>
                    <a:pt x="549" y="96"/>
                    <a:pt x="548" y="109"/>
                  </a:cubicBezTo>
                  <a:cubicBezTo>
                    <a:pt x="547" y="104"/>
                    <a:pt x="545" y="99"/>
                    <a:pt x="544" y="96"/>
                  </a:cubicBezTo>
                  <a:cubicBezTo>
                    <a:pt x="545" y="104"/>
                    <a:pt x="546" y="112"/>
                    <a:pt x="548" y="120"/>
                  </a:cubicBezTo>
                  <a:cubicBezTo>
                    <a:pt x="548" y="123"/>
                    <a:pt x="548" y="126"/>
                    <a:pt x="548" y="128"/>
                  </a:cubicBezTo>
                  <a:cubicBezTo>
                    <a:pt x="547" y="125"/>
                    <a:pt x="545" y="122"/>
                    <a:pt x="544" y="118"/>
                  </a:cubicBezTo>
                  <a:cubicBezTo>
                    <a:pt x="539" y="80"/>
                    <a:pt x="532" y="28"/>
                    <a:pt x="532" y="28"/>
                  </a:cubicBezTo>
                  <a:cubicBezTo>
                    <a:pt x="532" y="39"/>
                    <a:pt x="530" y="72"/>
                    <a:pt x="528" y="100"/>
                  </a:cubicBezTo>
                  <a:cubicBezTo>
                    <a:pt x="528" y="98"/>
                    <a:pt x="527" y="97"/>
                    <a:pt x="526" y="96"/>
                  </a:cubicBezTo>
                  <a:cubicBezTo>
                    <a:pt x="527" y="97"/>
                    <a:pt x="528" y="99"/>
                    <a:pt x="528" y="100"/>
                  </a:cubicBezTo>
                  <a:cubicBezTo>
                    <a:pt x="528" y="110"/>
                    <a:pt x="527" y="120"/>
                    <a:pt x="526" y="128"/>
                  </a:cubicBezTo>
                  <a:cubicBezTo>
                    <a:pt x="526" y="128"/>
                    <a:pt x="526" y="127"/>
                    <a:pt x="526" y="127"/>
                  </a:cubicBezTo>
                  <a:cubicBezTo>
                    <a:pt x="526" y="109"/>
                    <a:pt x="524" y="87"/>
                    <a:pt x="523" y="71"/>
                  </a:cubicBezTo>
                  <a:cubicBezTo>
                    <a:pt x="524" y="68"/>
                    <a:pt x="525" y="66"/>
                    <a:pt x="526" y="64"/>
                  </a:cubicBezTo>
                  <a:cubicBezTo>
                    <a:pt x="525" y="65"/>
                    <a:pt x="524" y="67"/>
                    <a:pt x="523" y="69"/>
                  </a:cubicBezTo>
                  <a:cubicBezTo>
                    <a:pt x="522" y="61"/>
                    <a:pt x="521" y="55"/>
                    <a:pt x="521" y="53"/>
                  </a:cubicBezTo>
                  <a:cubicBezTo>
                    <a:pt x="521" y="52"/>
                    <a:pt x="522" y="52"/>
                    <a:pt x="522" y="51"/>
                  </a:cubicBezTo>
                  <a:cubicBezTo>
                    <a:pt x="522" y="51"/>
                    <a:pt x="521" y="52"/>
                    <a:pt x="521" y="52"/>
                  </a:cubicBezTo>
                  <a:cubicBezTo>
                    <a:pt x="521" y="52"/>
                    <a:pt x="521" y="52"/>
                    <a:pt x="521" y="52"/>
                  </a:cubicBezTo>
                  <a:cubicBezTo>
                    <a:pt x="521" y="52"/>
                    <a:pt x="521" y="52"/>
                    <a:pt x="521" y="52"/>
                  </a:cubicBezTo>
                  <a:cubicBezTo>
                    <a:pt x="519" y="54"/>
                    <a:pt x="517" y="56"/>
                    <a:pt x="516" y="57"/>
                  </a:cubicBezTo>
                  <a:cubicBezTo>
                    <a:pt x="516" y="54"/>
                    <a:pt x="516" y="52"/>
                    <a:pt x="517" y="50"/>
                  </a:cubicBezTo>
                  <a:cubicBezTo>
                    <a:pt x="520" y="46"/>
                    <a:pt x="523" y="42"/>
                    <a:pt x="527" y="38"/>
                  </a:cubicBezTo>
                  <a:cubicBezTo>
                    <a:pt x="523" y="41"/>
                    <a:pt x="520" y="44"/>
                    <a:pt x="517" y="47"/>
                  </a:cubicBezTo>
                  <a:cubicBezTo>
                    <a:pt x="517" y="43"/>
                    <a:pt x="518" y="40"/>
                    <a:pt x="518" y="40"/>
                  </a:cubicBezTo>
                  <a:cubicBezTo>
                    <a:pt x="517" y="43"/>
                    <a:pt x="516" y="46"/>
                    <a:pt x="515" y="50"/>
                  </a:cubicBezTo>
                  <a:cubicBezTo>
                    <a:pt x="507" y="58"/>
                    <a:pt x="502" y="66"/>
                    <a:pt x="498" y="75"/>
                  </a:cubicBezTo>
                  <a:cubicBezTo>
                    <a:pt x="498" y="70"/>
                    <a:pt x="497" y="66"/>
                    <a:pt x="497" y="63"/>
                  </a:cubicBezTo>
                  <a:cubicBezTo>
                    <a:pt x="500" y="57"/>
                    <a:pt x="503" y="50"/>
                    <a:pt x="507" y="42"/>
                  </a:cubicBezTo>
                  <a:cubicBezTo>
                    <a:pt x="498" y="52"/>
                    <a:pt x="492" y="61"/>
                    <a:pt x="488" y="71"/>
                  </a:cubicBezTo>
                  <a:cubicBezTo>
                    <a:pt x="487" y="70"/>
                    <a:pt x="487" y="70"/>
                    <a:pt x="486" y="69"/>
                  </a:cubicBezTo>
                  <a:cubicBezTo>
                    <a:pt x="486" y="68"/>
                    <a:pt x="486" y="67"/>
                    <a:pt x="486" y="65"/>
                  </a:cubicBezTo>
                  <a:cubicBezTo>
                    <a:pt x="492" y="53"/>
                    <a:pt x="500" y="41"/>
                    <a:pt x="511" y="25"/>
                  </a:cubicBezTo>
                  <a:cubicBezTo>
                    <a:pt x="500" y="40"/>
                    <a:pt x="492" y="51"/>
                    <a:pt x="485" y="63"/>
                  </a:cubicBezTo>
                  <a:cubicBezTo>
                    <a:pt x="483" y="45"/>
                    <a:pt x="482" y="30"/>
                    <a:pt x="482" y="30"/>
                  </a:cubicBezTo>
                  <a:cubicBezTo>
                    <a:pt x="482" y="35"/>
                    <a:pt x="482" y="49"/>
                    <a:pt x="482" y="65"/>
                  </a:cubicBezTo>
                  <a:cubicBezTo>
                    <a:pt x="482" y="65"/>
                    <a:pt x="482" y="65"/>
                    <a:pt x="482" y="65"/>
                  </a:cubicBezTo>
                  <a:cubicBezTo>
                    <a:pt x="482" y="65"/>
                    <a:pt x="482" y="65"/>
                    <a:pt x="482" y="65"/>
                  </a:cubicBezTo>
                  <a:cubicBezTo>
                    <a:pt x="482" y="67"/>
                    <a:pt x="482" y="69"/>
                    <a:pt x="482" y="71"/>
                  </a:cubicBezTo>
                  <a:cubicBezTo>
                    <a:pt x="480" y="74"/>
                    <a:pt x="479" y="78"/>
                    <a:pt x="478" y="81"/>
                  </a:cubicBezTo>
                  <a:cubicBezTo>
                    <a:pt x="479" y="78"/>
                    <a:pt x="480" y="76"/>
                    <a:pt x="482" y="73"/>
                  </a:cubicBezTo>
                  <a:cubicBezTo>
                    <a:pt x="481" y="79"/>
                    <a:pt x="481" y="85"/>
                    <a:pt x="481" y="91"/>
                  </a:cubicBezTo>
                  <a:cubicBezTo>
                    <a:pt x="481" y="93"/>
                    <a:pt x="480" y="95"/>
                    <a:pt x="480" y="97"/>
                  </a:cubicBezTo>
                  <a:cubicBezTo>
                    <a:pt x="479" y="96"/>
                    <a:pt x="478" y="95"/>
                    <a:pt x="478" y="94"/>
                  </a:cubicBezTo>
                  <a:cubicBezTo>
                    <a:pt x="478" y="91"/>
                    <a:pt x="477" y="88"/>
                    <a:pt x="477" y="85"/>
                  </a:cubicBezTo>
                  <a:cubicBezTo>
                    <a:pt x="477" y="83"/>
                    <a:pt x="478" y="82"/>
                    <a:pt x="478" y="81"/>
                  </a:cubicBezTo>
                  <a:cubicBezTo>
                    <a:pt x="478" y="82"/>
                    <a:pt x="477" y="83"/>
                    <a:pt x="477" y="84"/>
                  </a:cubicBezTo>
                  <a:cubicBezTo>
                    <a:pt x="476" y="72"/>
                    <a:pt x="476" y="62"/>
                    <a:pt x="475" y="55"/>
                  </a:cubicBezTo>
                  <a:cubicBezTo>
                    <a:pt x="476" y="54"/>
                    <a:pt x="477" y="53"/>
                    <a:pt x="479" y="52"/>
                  </a:cubicBezTo>
                  <a:cubicBezTo>
                    <a:pt x="477" y="53"/>
                    <a:pt x="476" y="54"/>
                    <a:pt x="475" y="54"/>
                  </a:cubicBezTo>
                  <a:cubicBezTo>
                    <a:pt x="475" y="49"/>
                    <a:pt x="475" y="46"/>
                    <a:pt x="475" y="46"/>
                  </a:cubicBezTo>
                  <a:cubicBezTo>
                    <a:pt x="475" y="48"/>
                    <a:pt x="474" y="51"/>
                    <a:pt x="474" y="55"/>
                  </a:cubicBezTo>
                  <a:cubicBezTo>
                    <a:pt x="471" y="57"/>
                    <a:pt x="468" y="59"/>
                    <a:pt x="465" y="62"/>
                  </a:cubicBezTo>
                  <a:cubicBezTo>
                    <a:pt x="465" y="58"/>
                    <a:pt x="465" y="54"/>
                    <a:pt x="466" y="50"/>
                  </a:cubicBezTo>
                  <a:cubicBezTo>
                    <a:pt x="469" y="45"/>
                    <a:pt x="474" y="40"/>
                    <a:pt x="479" y="34"/>
                  </a:cubicBezTo>
                  <a:cubicBezTo>
                    <a:pt x="474" y="39"/>
                    <a:pt x="470" y="44"/>
                    <a:pt x="466" y="48"/>
                  </a:cubicBezTo>
                  <a:cubicBezTo>
                    <a:pt x="467" y="21"/>
                    <a:pt x="468" y="0"/>
                    <a:pt x="468" y="0"/>
                  </a:cubicBezTo>
                  <a:cubicBezTo>
                    <a:pt x="464" y="10"/>
                    <a:pt x="462" y="35"/>
                    <a:pt x="461" y="53"/>
                  </a:cubicBezTo>
                  <a:cubicBezTo>
                    <a:pt x="460" y="54"/>
                    <a:pt x="459" y="55"/>
                    <a:pt x="459" y="56"/>
                  </a:cubicBezTo>
                  <a:cubicBezTo>
                    <a:pt x="457" y="44"/>
                    <a:pt x="454" y="33"/>
                    <a:pt x="454" y="33"/>
                  </a:cubicBezTo>
                  <a:cubicBezTo>
                    <a:pt x="456" y="39"/>
                    <a:pt x="455" y="49"/>
                    <a:pt x="454" y="62"/>
                  </a:cubicBezTo>
                  <a:cubicBezTo>
                    <a:pt x="452" y="63"/>
                    <a:pt x="451" y="65"/>
                    <a:pt x="450" y="67"/>
                  </a:cubicBezTo>
                  <a:cubicBezTo>
                    <a:pt x="449" y="65"/>
                    <a:pt x="448" y="63"/>
                    <a:pt x="447" y="62"/>
                  </a:cubicBezTo>
                  <a:cubicBezTo>
                    <a:pt x="447" y="63"/>
                    <a:pt x="448" y="65"/>
                    <a:pt x="449" y="68"/>
                  </a:cubicBezTo>
                  <a:cubicBezTo>
                    <a:pt x="447" y="72"/>
                    <a:pt x="445" y="75"/>
                    <a:pt x="443" y="78"/>
                  </a:cubicBezTo>
                  <a:cubicBezTo>
                    <a:pt x="442" y="61"/>
                    <a:pt x="442" y="48"/>
                    <a:pt x="442" y="48"/>
                  </a:cubicBezTo>
                  <a:cubicBezTo>
                    <a:pt x="442" y="52"/>
                    <a:pt x="440" y="65"/>
                    <a:pt x="438" y="80"/>
                  </a:cubicBezTo>
                  <a:cubicBezTo>
                    <a:pt x="438" y="82"/>
                    <a:pt x="437" y="85"/>
                    <a:pt x="436" y="87"/>
                  </a:cubicBezTo>
                  <a:cubicBezTo>
                    <a:pt x="435" y="86"/>
                    <a:pt x="435" y="86"/>
                    <a:pt x="434" y="85"/>
                  </a:cubicBezTo>
                  <a:cubicBezTo>
                    <a:pt x="437" y="48"/>
                    <a:pt x="440" y="9"/>
                    <a:pt x="440" y="9"/>
                  </a:cubicBezTo>
                  <a:cubicBezTo>
                    <a:pt x="436" y="20"/>
                    <a:pt x="432" y="57"/>
                    <a:pt x="428" y="89"/>
                  </a:cubicBezTo>
                  <a:cubicBezTo>
                    <a:pt x="427" y="91"/>
                    <a:pt x="427" y="92"/>
                    <a:pt x="426" y="93"/>
                  </a:cubicBezTo>
                  <a:cubicBezTo>
                    <a:pt x="425" y="92"/>
                    <a:pt x="424" y="90"/>
                    <a:pt x="423" y="89"/>
                  </a:cubicBezTo>
                  <a:cubicBezTo>
                    <a:pt x="426" y="72"/>
                    <a:pt x="429" y="55"/>
                    <a:pt x="429" y="37"/>
                  </a:cubicBezTo>
                  <a:cubicBezTo>
                    <a:pt x="429" y="34"/>
                    <a:pt x="429" y="30"/>
                    <a:pt x="429" y="26"/>
                  </a:cubicBezTo>
                  <a:cubicBezTo>
                    <a:pt x="422" y="45"/>
                    <a:pt x="421" y="66"/>
                    <a:pt x="417" y="86"/>
                  </a:cubicBezTo>
                  <a:cubicBezTo>
                    <a:pt x="417" y="85"/>
                    <a:pt x="416" y="84"/>
                    <a:pt x="416" y="84"/>
                  </a:cubicBezTo>
                  <a:cubicBezTo>
                    <a:pt x="416" y="84"/>
                    <a:pt x="417" y="85"/>
                    <a:pt x="417" y="86"/>
                  </a:cubicBezTo>
                  <a:cubicBezTo>
                    <a:pt x="417" y="88"/>
                    <a:pt x="416" y="90"/>
                    <a:pt x="416" y="92"/>
                  </a:cubicBezTo>
                  <a:cubicBezTo>
                    <a:pt x="415" y="94"/>
                    <a:pt x="415" y="96"/>
                    <a:pt x="414" y="98"/>
                  </a:cubicBezTo>
                  <a:cubicBezTo>
                    <a:pt x="414" y="97"/>
                    <a:pt x="413" y="96"/>
                    <a:pt x="412" y="95"/>
                  </a:cubicBezTo>
                  <a:cubicBezTo>
                    <a:pt x="412" y="86"/>
                    <a:pt x="411" y="78"/>
                    <a:pt x="410" y="72"/>
                  </a:cubicBezTo>
                  <a:cubicBezTo>
                    <a:pt x="413" y="67"/>
                    <a:pt x="417" y="63"/>
                    <a:pt x="421" y="59"/>
                  </a:cubicBezTo>
                  <a:cubicBezTo>
                    <a:pt x="417" y="62"/>
                    <a:pt x="413" y="66"/>
                    <a:pt x="410" y="70"/>
                  </a:cubicBezTo>
                  <a:cubicBezTo>
                    <a:pt x="409" y="64"/>
                    <a:pt x="409" y="60"/>
                    <a:pt x="408" y="57"/>
                  </a:cubicBezTo>
                  <a:cubicBezTo>
                    <a:pt x="410" y="54"/>
                    <a:pt x="411" y="52"/>
                    <a:pt x="412" y="50"/>
                  </a:cubicBezTo>
                  <a:cubicBezTo>
                    <a:pt x="411" y="51"/>
                    <a:pt x="409" y="53"/>
                    <a:pt x="408" y="54"/>
                  </a:cubicBezTo>
                  <a:cubicBezTo>
                    <a:pt x="408" y="53"/>
                    <a:pt x="408" y="52"/>
                    <a:pt x="408" y="52"/>
                  </a:cubicBezTo>
                  <a:cubicBezTo>
                    <a:pt x="408" y="53"/>
                    <a:pt x="408" y="54"/>
                    <a:pt x="408" y="54"/>
                  </a:cubicBezTo>
                  <a:cubicBezTo>
                    <a:pt x="406" y="56"/>
                    <a:pt x="404" y="58"/>
                    <a:pt x="402" y="60"/>
                  </a:cubicBezTo>
                  <a:cubicBezTo>
                    <a:pt x="401" y="54"/>
                    <a:pt x="400" y="48"/>
                    <a:pt x="399" y="44"/>
                  </a:cubicBezTo>
                  <a:cubicBezTo>
                    <a:pt x="400" y="49"/>
                    <a:pt x="399" y="56"/>
                    <a:pt x="398" y="64"/>
                  </a:cubicBezTo>
                  <a:cubicBezTo>
                    <a:pt x="397" y="66"/>
                    <a:pt x="396" y="68"/>
                    <a:pt x="395" y="69"/>
                  </a:cubicBezTo>
                  <a:cubicBezTo>
                    <a:pt x="393" y="67"/>
                    <a:pt x="392" y="66"/>
                    <a:pt x="390" y="64"/>
                  </a:cubicBezTo>
                  <a:cubicBezTo>
                    <a:pt x="392" y="66"/>
                    <a:pt x="393" y="67"/>
                    <a:pt x="395" y="69"/>
                  </a:cubicBezTo>
                  <a:cubicBezTo>
                    <a:pt x="393" y="71"/>
                    <a:pt x="392" y="73"/>
                    <a:pt x="391" y="75"/>
                  </a:cubicBezTo>
                  <a:cubicBezTo>
                    <a:pt x="391" y="75"/>
                    <a:pt x="391" y="75"/>
                    <a:pt x="391" y="75"/>
                  </a:cubicBezTo>
                  <a:cubicBezTo>
                    <a:pt x="391" y="75"/>
                    <a:pt x="391" y="75"/>
                    <a:pt x="391" y="75"/>
                  </a:cubicBezTo>
                  <a:cubicBezTo>
                    <a:pt x="390" y="76"/>
                    <a:pt x="389" y="77"/>
                    <a:pt x="388" y="79"/>
                  </a:cubicBezTo>
                  <a:cubicBezTo>
                    <a:pt x="388" y="79"/>
                    <a:pt x="388" y="79"/>
                    <a:pt x="388" y="79"/>
                  </a:cubicBezTo>
                  <a:cubicBezTo>
                    <a:pt x="389" y="60"/>
                    <a:pt x="389" y="45"/>
                    <a:pt x="389" y="45"/>
                  </a:cubicBezTo>
                  <a:cubicBezTo>
                    <a:pt x="389" y="50"/>
                    <a:pt x="387" y="61"/>
                    <a:pt x="384" y="73"/>
                  </a:cubicBezTo>
                  <a:cubicBezTo>
                    <a:pt x="383" y="73"/>
                    <a:pt x="383" y="73"/>
                    <a:pt x="383" y="72"/>
                  </a:cubicBezTo>
                  <a:cubicBezTo>
                    <a:pt x="383" y="70"/>
                    <a:pt x="383" y="68"/>
                    <a:pt x="383" y="66"/>
                  </a:cubicBezTo>
                  <a:cubicBezTo>
                    <a:pt x="383" y="65"/>
                    <a:pt x="383" y="65"/>
                    <a:pt x="384" y="65"/>
                  </a:cubicBezTo>
                  <a:cubicBezTo>
                    <a:pt x="383" y="65"/>
                    <a:pt x="383" y="65"/>
                    <a:pt x="383" y="66"/>
                  </a:cubicBezTo>
                  <a:cubicBezTo>
                    <a:pt x="383" y="64"/>
                    <a:pt x="383" y="63"/>
                    <a:pt x="383" y="61"/>
                  </a:cubicBezTo>
                  <a:cubicBezTo>
                    <a:pt x="383" y="55"/>
                    <a:pt x="383" y="49"/>
                    <a:pt x="382" y="42"/>
                  </a:cubicBezTo>
                  <a:cubicBezTo>
                    <a:pt x="385" y="27"/>
                    <a:pt x="387" y="17"/>
                    <a:pt x="387" y="17"/>
                  </a:cubicBezTo>
                  <a:cubicBezTo>
                    <a:pt x="384" y="22"/>
                    <a:pt x="377" y="49"/>
                    <a:pt x="371" y="78"/>
                  </a:cubicBezTo>
                  <a:cubicBezTo>
                    <a:pt x="371" y="78"/>
                    <a:pt x="371" y="79"/>
                    <a:pt x="371" y="79"/>
                  </a:cubicBezTo>
                  <a:cubicBezTo>
                    <a:pt x="369" y="76"/>
                    <a:pt x="367" y="72"/>
                    <a:pt x="364" y="69"/>
                  </a:cubicBezTo>
                  <a:cubicBezTo>
                    <a:pt x="366" y="67"/>
                    <a:pt x="367" y="66"/>
                    <a:pt x="369" y="64"/>
                  </a:cubicBezTo>
                  <a:cubicBezTo>
                    <a:pt x="367" y="66"/>
                    <a:pt x="365" y="67"/>
                    <a:pt x="364" y="69"/>
                  </a:cubicBezTo>
                  <a:cubicBezTo>
                    <a:pt x="363" y="68"/>
                    <a:pt x="362" y="67"/>
                    <a:pt x="361" y="66"/>
                  </a:cubicBezTo>
                  <a:cubicBezTo>
                    <a:pt x="361" y="60"/>
                    <a:pt x="361" y="55"/>
                    <a:pt x="360" y="52"/>
                  </a:cubicBezTo>
                  <a:cubicBezTo>
                    <a:pt x="361" y="56"/>
                    <a:pt x="361" y="60"/>
                    <a:pt x="360" y="64"/>
                  </a:cubicBezTo>
                  <a:cubicBezTo>
                    <a:pt x="357" y="60"/>
                    <a:pt x="352" y="55"/>
                    <a:pt x="347" y="50"/>
                  </a:cubicBezTo>
                  <a:cubicBezTo>
                    <a:pt x="350" y="55"/>
                    <a:pt x="353" y="60"/>
                    <a:pt x="356" y="65"/>
                  </a:cubicBezTo>
                  <a:cubicBezTo>
                    <a:pt x="355" y="68"/>
                    <a:pt x="355" y="71"/>
                    <a:pt x="354" y="76"/>
                  </a:cubicBezTo>
                  <a:cubicBezTo>
                    <a:pt x="352" y="74"/>
                    <a:pt x="350" y="71"/>
                    <a:pt x="348" y="68"/>
                  </a:cubicBezTo>
                  <a:cubicBezTo>
                    <a:pt x="347" y="54"/>
                    <a:pt x="346" y="41"/>
                    <a:pt x="345" y="33"/>
                  </a:cubicBezTo>
                  <a:cubicBezTo>
                    <a:pt x="346" y="42"/>
                    <a:pt x="345" y="53"/>
                    <a:pt x="344" y="65"/>
                  </a:cubicBezTo>
                  <a:cubicBezTo>
                    <a:pt x="342" y="63"/>
                    <a:pt x="340" y="61"/>
                    <a:pt x="338" y="59"/>
                  </a:cubicBezTo>
                  <a:cubicBezTo>
                    <a:pt x="340" y="61"/>
                    <a:pt x="342" y="63"/>
                    <a:pt x="344" y="65"/>
                  </a:cubicBezTo>
                  <a:cubicBezTo>
                    <a:pt x="343" y="72"/>
                    <a:pt x="342" y="80"/>
                    <a:pt x="341" y="87"/>
                  </a:cubicBezTo>
                  <a:cubicBezTo>
                    <a:pt x="341" y="87"/>
                    <a:pt x="341" y="87"/>
                    <a:pt x="341" y="87"/>
                  </a:cubicBezTo>
                  <a:cubicBezTo>
                    <a:pt x="341" y="85"/>
                    <a:pt x="340" y="84"/>
                    <a:pt x="340" y="83"/>
                  </a:cubicBezTo>
                  <a:cubicBezTo>
                    <a:pt x="340" y="82"/>
                    <a:pt x="340" y="82"/>
                    <a:pt x="340" y="81"/>
                  </a:cubicBezTo>
                  <a:cubicBezTo>
                    <a:pt x="340" y="82"/>
                    <a:pt x="340" y="82"/>
                    <a:pt x="340" y="83"/>
                  </a:cubicBezTo>
                  <a:cubicBezTo>
                    <a:pt x="339" y="81"/>
                    <a:pt x="338" y="79"/>
                    <a:pt x="337" y="77"/>
                  </a:cubicBezTo>
                  <a:cubicBezTo>
                    <a:pt x="338" y="79"/>
                    <a:pt x="339" y="81"/>
                    <a:pt x="339" y="83"/>
                  </a:cubicBezTo>
                  <a:cubicBezTo>
                    <a:pt x="338" y="85"/>
                    <a:pt x="337" y="86"/>
                    <a:pt x="336" y="88"/>
                  </a:cubicBezTo>
                  <a:cubicBezTo>
                    <a:pt x="337" y="86"/>
                    <a:pt x="338" y="85"/>
                    <a:pt x="339" y="83"/>
                  </a:cubicBezTo>
                  <a:cubicBezTo>
                    <a:pt x="340" y="85"/>
                    <a:pt x="340" y="86"/>
                    <a:pt x="340" y="88"/>
                  </a:cubicBezTo>
                  <a:cubicBezTo>
                    <a:pt x="338" y="91"/>
                    <a:pt x="337" y="95"/>
                    <a:pt x="335" y="98"/>
                  </a:cubicBezTo>
                  <a:cubicBezTo>
                    <a:pt x="335" y="97"/>
                    <a:pt x="335" y="97"/>
                    <a:pt x="334" y="97"/>
                  </a:cubicBezTo>
                  <a:cubicBezTo>
                    <a:pt x="334" y="95"/>
                    <a:pt x="334" y="94"/>
                    <a:pt x="334" y="93"/>
                  </a:cubicBezTo>
                  <a:cubicBezTo>
                    <a:pt x="334" y="91"/>
                    <a:pt x="335" y="89"/>
                    <a:pt x="336" y="88"/>
                  </a:cubicBezTo>
                  <a:cubicBezTo>
                    <a:pt x="335" y="89"/>
                    <a:pt x="334" y="91"/>
                    <a:pt x="334" y="92"/>
                  </a:cubicBezTo>
                  <a:cubicBezTo>
                    <a:pt x="333" y="92"/>
                    <a:pt x="333" y="91"/>
                    <a:pt x="333" y="91"/>
                  </a:cubicBezTo>
                  <a:cubicBezTo>
                    <a:pt x="333" y="74"/>
                    <a:pt x="332" y="60"/>
                    <a:pt x="332" y="60"/>
                  </a:cubicBezTo>
                  <a:cubicBezTo>
                    <a:pt x="332" y="65"/>
                    <a:pt x="332" y="73"/>
                    <a:pt x="331" y="81"/>
                  </a:cubicBezTo>
                  <a:cubicBezTo>
                    <a:pt x="330" y="79"/>
                    <a:pt x="330" y="76"/>
                    <a:pt x="329" y="74"/>
                  </a:cubicBezTo>
                  <a:cubicBezTo>
                    <a:pt x="330" y="79"/>
                    <a:pt x="330" y="83"/>
                    <a:pt x="330" y="88"/>
                  </a:cubicBezTo>
                  <a:cubicBezTo>
                    <a:pt x="329" y="86"/>
                    <a:pt x="328" y="84"/>
                    <a:pt x="327" y="83"/>
                  </a:cubicBezTo>
                  <a:cubicBezTo>
                    <a:pt x="328" y="85"/>
                    <a:pt x="329" y="87"/>
                    <a:pt x="330" y="89"/>
                  </a:cubicBezTo>
                  <a:cubicBezTo>
                    <a:pt x="330" y="89"/>
                    <a:pt x="330" y="89"/>
                    <a:pt x="330" y="89"/>
                  </a:cubicBezTo>
                  <a:cubicBezTo>
                    <a:pt x="330" y="93"/>
                    <a:pt x="329" y="97"/>
                    <a:pt x="329" y="101"/>
                  </a:cubicBezTo>
                  <a:cubicBezTo>
                    <a:pt x="328" y="103"/>
                    <a:pt x="327" y="104"/>
                    <a:pt x="327" y="106"/>
                  </a:cubicBezTo>
                  <a:cubicBezTo>
                    <a:pt x="325" y="100"/>
                    <a:pt x="324" y="95"/>
                    <a:pt x="322" y="90"/>
                  </a:cubicBezTo>
                  <a:cubicBezTo>
                    <a:pt x="323" y="88"/>
                    <a:pt x="325" y="85"/>
                    <a:pt x="327" y="83"/>
                  </a:cubicBezTo>
                  <a:cubicBezTo>
                    <a:pt x="325" y="85"/>
                    <a:pt x="323" y="87"/>
                    <a:pt x="321" y="89"/>
                  </a:cubicBezTo>
                  <a:cubicBezTo>
                    <a:pt x="321" y="88"/>
                    <a:pt x="321" y="87"/>
                    <a:pt x="320" y="87"/>
                  </a:cubicBezTo>
                  <a:cubicBezTo>
                    <a:pt x="320" y="76"/>
                    <a:pt x="321" y="68"/>
                    <a:pt x="321" y="68"/>
                  </a:cubicBezTo>
                  <a:cubicBezTo>
                    <a:pt x="320" y="72"/>
                    <a:pt x="319" y="77"/>
                    <a:pt x="318" y="82"/>
                  </a:cubicBezTo>
                  <a:cubicBezTo>
                    <a:pt x="318" y="81"/>
                    <a:pt x="318" y="80"/>
                    <a:pt x="318" y="80"/>
                  </a:cubicBezTo>
                  <a:cubicBezTo>
                    <a:pt x="318" y="80"/>
                    <a:pt x="318" y="81"/>
                    <a:pt x="318" y="82"/>
                  </a:cubicBezTo>
                  <a:cubicBezTo>
                    <a:pt x="317" y="80"/>
                    <a:pt x="316" y="78"/>
                    <a:pt x="314" y="75"/>
                  </a:cubicBezTo>
                  <a:cubicBezTo>
                    <a:pt x="315" y="65"/>
                    <a:pt x="316" y="56"/>
                    <a:pt x="317" y="48"/>
                  </a:cubicBezTo>
                  <a:cubicBezTo>
                    <a:pt x="316" y="55"/>
                    <a:pt x="315" y="64"/>
                    <a:pt x="313" y="73"/>
                  </a:cubicBezTo>
                  <a:cubicBezTo>
                    <a:pt x="311" y="70"/>
                    <a:pt x="309" y="67"/>
                    <a:pt x="307" y="64"/>
                  </a:cubicBezTo>
                  <a:cubicBezTo>
                    <a:pt x="307" y="62"/>
                    <a:pt x="307" y="59"/>
                    <a:pt x="307" y="57"/>
                  </a:cubicBezTo>
                  <a:cubicBezTo>
                    <a:pt x="306" y="58"/>
                    <a:pt x="306" y="60"/>
                    <a:pt x="305" y="62"/>
                  </a:cubicBezTo>
                  <a:cubicBezTo>
                    <a:pt x="303" y="59"/>
                    <a:pt x="300" y="55"/>
                    <a:pt x="297" y="52"/>
                  </a:cubicBezTo>
                  <a:cubicBezTo>
                    <a:pt x="297" y="48"/>
                    <a:pt x="298" y="46"/>
                    <a:pt x="298" y="46"/>
                  </a:cubicBezTo>
                  <a:cubicBezTo>
                    <a:pt x="297" y="48"/>
                    <a:pt x="297" y="49"/>
                    <a:pt x="296" y="51"/>
                  </a:cubicBezTo>
                  <a:cubicBezTo>
                    <a:pt x="293" y="47"/>
                    <a:pt x="289" y="43"/>
                    <a:pt x="285" y="39"/>
                  </a:cubicBezTo>
                  <a:cubicBezTo>
                    <a:pt x="285" y="37"/>
                    <a:pt x="285" y="35"/>
                    <a:pt x="285" y="34"/>
                  </a:cubicBezTo>
                  <a:cubicBezTo>
                    <a:pt x="285" y="34"/>
                    <a:pt x="285" y="36"/>
                    <a:pt x="285" y="39"/>
                  </a:cubicBezTo>
                  <a:cubicBezTo>
                    <a:pt x="283" y="37"/>
                    <a:pt x="282" y="36"/>
                    <a:pt x="280" y="34"/>
                  </a:cubicBezTo>
                  <a:cubicBezTo>
                    <a:pt x="282" y="36"/>
                    <a:pt x="283" y="38"/>
                    <a:pt x="285" y="40"/>
                  </a:cubicBezTo>
                  <a:cubicBezTo>
                    <a:pt x="285" y="40"/>
                    <a:pt x="285" y="40"/>
                    <a:pt x="285" y="41"/>
                  </a:cubicBezTo>
                  <a:cubicBezTo>
                    <a:pt x="285" y="40"/>
                    <a:pt x="285" y="40"/>
                    <a:pt x="285" y="40"/>
                  </a:cubicBezTo>
                  <a:cubicBezTo>
                    <a:pt x="289" y="45"/>
                    <a:pt x="293" y="49"/>
                    <a:pt x="296" y="53"/>
                  </a:cubicBezTo>
                  <a:cubicBezTo>
                    <a:pt x="295" y="55"/>
                    <a:pt x="295" y="59"/>
                    <a:pt x="294" y="62"/>
                  </a:cubicBezTo>
                  <a:cubicBezTo>
                    <a:pt x="292" y="60"/>
                    <a:pt x="289" y="58"/>
                    <a:pt x="286" y="56"/>
                  </a:cubicBezTo>
                  <a:cubicBezTo>
                    <a:pt x="285" y="50"/>
                    <a:pt x="285" y="44"/>
                    <a:pt x="285" y="41"/>
                  </a:cubicBezTo>
                  <a:cubicBezTo>
                    <a:pt x="285" y="45"/>
                    <a:pt x="285" y="50"/>
                    <a:pt x="284" y="55"/>
                  </a:cubicBezTo>
                  <a:cubicBezTo>
                    <a:pt x="283" y="54"/>
                    <a:pt x="282" y="53"/>
                    <a:pt x="280" y="52"/>
                  </a:cubicBezTo>
                  <a:cubicBezTo>
                    <a:pt x="282" y="53"/>
                    <a:pt x="283" y="54"/>
                    <a:pt x="284" y="55"/>
                  </a:cubicBezTo>
                  <a:cubicBezTo>
                    <a:pt x="284" y="64"/>
                    <a:pt x="283" y="73"/>
                    <a:pt x="281" y="83"/>
                  </a:cubicBezTo>
                  <a:cubicBezTo>
                    <a:pt x="281" y="82"/>
                    <a:pt x="281" y="81"/>
                    <a:pt x="281" y="81"/>
                  </a:cubicBezTo>
                  <a:cubicBezTo>
                    <a:pt x="281" y="82"/>
                    <a:pt x="281" y="82"/>
                    <a:pt x="281" y="83"/>
                  </a:cubicBezTo>
                  <a:cubicBezTo>
                    <a:pt x="281" y="88"/>
                    <a:pt x="280" y="92"/>
                    <a:pt x="279" y="97"/>
                  </a:cubicBezTo>
                  <a:cubicBezTo>
                    <a:pt x="278" y="89"/>
                    <a:pt x="275" y="81"/>
                    <a:pt x="272" y="73"/>
                  </a:cubicBezTo>
                  <a:cubicBezTo>
                    <a:pt x="272" y="72"/>
                    <a:pt x="272" y="71"/>
                    <a:pt x="272" y="71"/>
                  </a:cubicBezTo>
                  <a:cubicBezTo>
                    <a:pt x="273" y="70"/>
                    <a:pt x="274" y="69"/>
                    <a:pt x="275" y="68"/>
                  </a:cubicBezTo>
                  <a:cubicBezTo>
                    <a:pt x="277" y="72"/>
                    <a:pt x="279" y="76"/>
                    <a:pt x="281" y="81"/>
                  </a:cubicBezTo>
                  <a:cubicBezTo>
                    <a:pt x="279" y="76"/>
                    <a:pt x="278" y="72"/>
                    <a:pt x="275" y="67"/>
                  </a:cubicBezTo>
                  <a:cubicBezTo>
                    <a:pt x="276" y="67"/>
                    <a:pt x="277" y="66"/>
                    <a:pt x="277" y="65"/>
                  </a:cubicBezTo>
                  <a:cubicBezTo>
                    <a:pt x="277" y="66"/>
                    <a:pt x="276" y="66"/>
                    <a:pt x="275" y="67"/>
                  </a:cubicBezTo>
                  <a:cubicBezTo>
                    <a:pt x="269" y="54"/>
                    <a:pt x="259" y="41"/>
                    <a:pt x="247" y="25"/>
                  </a:cubicBezTo>
                  <a:cubicBezTo>
                    <a:pt x="259" y="42"/>
                    <a:pt x="268" y="55"/>
                    <a:pt x="275" y="68"/>
                  </a:cubicBezTo>
                  <a:cubicBezTo>
                    <a:pt x="274" y="68"/>
                    <a:pt x="273" y="69"/>
                    <a:pt x="272" y="70"/>
                  </a:cubicBezTo>
                  <a:cubicBezTo>
                    <a:pt x="272" y="68"/>
                    <a:pt x="272" y="66"/>
                    <a:pt x="272" y="66"/>
                  </a:cubicBezTo>
                  <a:cubicBezTo>
                    <a:pt x="272" y="68"/>
                    <a:pt x="272" y="69"/>
                    <a:pt x="271" y="71"/>
                  </a:cubicBezTo>
                  <a:cubicBezTo>
                    <a:pt x="271" y="71"/>
                    <a:pt x="271" y="71"/>
                    <a:pt x="271" y="71"/>
                  </a:cubicBezTo>
                  <a:cubicBezTo>
                    <a:pt x="267" y="61"/>
                    <a:pt x="260" y="52"/>
                    <a:pt x="251" y="42"/>
                  </a:cubicBezTo>
                  <a:cubicBezTo>
                    <a:pt x="258" y="55"/>
                    <a:pt x="263" y="65"/>
                    <a:pt x="267" y="75"/>
                  </a:cubicBezTo>
                  <a:cubicBezTo>
                    <a:pt x="266" y="76"/>
                    <a:pt x="265" y="77"/>
                    <a:pt x="264" y="77"/>
                  </a:cubicBezTo>
                  <a:cubicBezTo>
                    <a:pt x="262" y="73"/>
                    <a:pt x="260" y="70"/>
                    <a:pt x="258" y="68"/>
                  </a:cubicBezTo>
                  <a:cubicBezTo>
                    <a:pt x="258" y="63"/>
                    <a:pt x="257" y="60"/>
                    <a:pt x="257" y="60"/>
                  </a:cubicBezTo>
                  <a:cubicBezTo>
                    <a:pt x="257" y="62"/>
                    <a:pt x="257" y="64"/>
                    <a:pt x="257" y="67"/>
                  </a:cubicBezTo>
                  <a:cubicBezTo>
                    <a:pt x="251" y="57"/>
                    <a:pt x="243" y="47"/>
                    <a:pt x="232" y="38"/>
                  </a:cubicBezTo>
                  <a:cubicBezTo>
                    <a:pt x="243" y="49"/>
                    <a:pt x="251" y="60"/>
                    <a:pt x="257" y="71"/>
                  </a:cubicBezTo>
                  <a:cubicBezTo>
                    <a:pt x="256" y="75"/>
                    <a:pt x="256" y="80"/>
                    <a:pt x="256" y="85"/>
                  </a:cubicBezTo>
                  <a:cubicBezTo>
                    <a:pt x="255" y="84"/>
                    <a:pt x="255" y="84"/>
                    <a:pt x="254" y="83"/>
                  </a:cubicBezTo>
                  <a:cubicBezTo>
                    <a:pt x="255" y="84"/>
                    <a:pt x="255" y="85"/>
                    <a:pt x="256" y="86"/>
                  </a:cubicBezTo>
                  <a:cubicBezTo>
                    <a:pt x="255" y="87"/>
                    <a:pt x="255" y="88"/>
                    <a:pt x="255" y="89"/>
                  </a:cubicBezTo>
                  <a:cubicBezTo>
                    <a:pt x="253" y="92"/>
                    <a:pt x="252" y="94"/>
                    <a:pt x="250" y="97"/>
                  </a:cubicBezTo>
                  <a:cubicBezTo>
                    <a:pt x="250" y="93"/>
                    <a:pt x="250" y="90"/>
                    <a:pt x="250" y="87"/>
                  </a:cubicBezTo>
                  <a:cubicBezTo>
                    <a:pt x="251" y="84"/>
                    <a:pt x="252" y="82"/>
                    <a:pt x="253" y="80"/>
                  </a:cubicBezTo>
                  <a:cubicBezTo>
                    <a:pt x="253" y="81"/>
                    <a:pt x="254" y="82"/>
                    <a:pt x="254" y="83"/>
                  </a:cubicBezTo>
                  <a:cubicBezTo>
                    <a:pt x="254" y="81"/>
                    <a:pt x="253" y="80"/>
                    <a:pt x="253" y="79"/>
                  </a:cubicBezTo>
                  <a:cubicBezTo>
                    <a:pt x="253" y="79"/>
                    <a:pt x="253" y="78"/>
                    <a:pt x="254" y="77"/>
                  </a:cubicBezTo>
                  <a:cubicBezTo>
                    <a:pt x="253" y="77"/>
                    <a:pt x="253" y="78"/>
                    <a:pt x="252" y="79"/>
                  </a:cubicBezTo>
                  <a:cubicBezTo>
                    <a:pt x="251" y="77"/>
                    <a:pt x="251" y="76"/>
                    <a:pt x="250" y="75"/>
                  </a:cubicBezTo>
                  <a:cubicBezTo>
                    <a:pt x="251" y="77"/>
                    <a:pt x="251" y="78"/>
                    <a:pt x="252" y="79"/>
                  </a:cubicBezTo>
                  <a:cubicBezTo>
                    <a:pt x="251" y="80"/>
                    <a:pt x="251" y="81"/>
                    <a:pt x="250" y="82"/>
                  </a:cubicBezTo>
                  <a:cubicBezTo>
                    <a:pt x="250" y="73"/>
                    <a:pt x="250" y="68"/>
                    <a:pt x="250" y="68"/>
                  </a:cubicBezTo>
                  <a:cubicBezTo>
                    <a:pt x="250" y="72"/>
                    <a:pt x="249" y="78"/>
                    <a:pt x="248" y="85"/>
                  </a:cubicBezTo>
                  <a:cubicBezTo>
                    <a:pt x="246" y="90"/>
                    <a:pt x="244" y="94"/>
                    <a:pt x="242" y="99"/>
                  </a:cubicBezTo>
                  <a:cubicBezTo>
                    <a:pt x="242" y="98"/>
                    <a:pt x="241" y="97"/>
                    <a:pt x="241" y="96"/>
                  </a:cubicBezTo>
                  <a:cubicBezTo>
                    <a:pt x="242" y="92"/>
                    <a:pt x="242" y="89"/>
                    <a:pt x="242" y="89"/>
                  </a:cubicBezTo>
                  <a:cubicBezTo>
                    <a:pt x="242" y="91"/>
                    <a:pt x="241" y="92"/>
                    <a:pt x="241" y="94"/>
                  </a:cubicBezTo>
                  <a:cubicBezTo>
                    <a:pt x="240" y="91"/>
                    <a:pt x="239" y="88"/>
                    <a:pt x="239" y="85"/>
                  </a:cubicBezTo>
                  <a:cubicBezTo>
                    <a:pt x="238" y="88"/>
                    <a:pt x="238" y="91"/>
                    <a:pt x="238" y="94"/>
                  </a:cubicBezTo>
                  <a:cubicBezTo>
                    <a:pt x="238" y="97"/>
                    <a:pt x="238" y="100"/>
                    <a:pt x="238" y="103"/>
                  </a:cubicBezTo>
                  <a:cubicBezTo>
                    <a:pt x="237" y="107"/>
                    <a:pt x="236" y="112"/>
                    <a:pt x="234" y="116"/>
                  </a:cubicBezTo>
                  <a:cubicBezTo>
                    <a:pt x="233" y="112"/>
                    <a:pt x="231" y="108"/>
                    <a:pt x="230" y="104"/>
                  </a:cubicBezTo>
                  <a:cubicBezTo>
                    <a:pt x="231" y="109"/>
                    <a:pt x="232" y="115"/>
                    <a:pt x="233" y="120"/>
                  </a:cubicBezTo>
                  <a:cubicBezTo>
                    <a:pt x="231" y="124"/>
                    <a:pt x="230" y="127"/>
                    <a:pt x="228" y="130"/>
                  </a:cubicBezTo>
                  <a:cubicBezTo>
                    <a:pt x="227" y="128"/>
                    <a:pt x="227" y="126"/>
                    <a:pt x="226" y="123"/>
                  </a:cubicBezTo>
                  <a:cubicBezTo>
                    <a:pt x="227" y="115"/>
                    <a:pt x="229" y="106"/>
                    <a:pt x="231" y="99"/>
                  </a:cubicBezTo>
                  <a:cubicBezTo>
                    <a:pt x="232" y="98"/>
                    <a:pt x="232" y="97"/>
                    <a:pt x="232" y="96"/>
                  </a:cubicBezTo>
                  <a:cubicBezTo>
                    <a:pt x="232" y="96"/>
                    <a:pt x="232" y="97"/>
                    <a:pt x="232" y="97"/>
                  </a:cubicBezTo>
                  <a:cubicBezTo>
                    <a:pt x="234" y="86"/>
                    <a:pt x="237" y="76"/>
                    <a:pt x="237" y="76"/>
                  </a:cubicBezTo>
                  <a:cubicBezTo>
                    <a:pt x="232" y="83"/>
                    <a:pt x="227" y="96"/>
                    <a:pt x="222" y="109"/>
                  </a:cubicBezTo>
                  <a:cubicBezTo>
                    <a:pt x="222" y="107"/>
                    <a:pt x="222" y="106"/>
                    <a:pt x="221" y="104"/>
                  </a:cubicBezTo>
                  <a:cubicBezTo>
                    <a:pt x="223" y="97"/>
                    <a:pt x="226" y="90"/>
                    <a:pt x="229" y="84"/>
                  </a:cubicBezTo>
                  <a:cubicBezTo>
                    <a:pt x="226" y="90"/>
                    <a:pt x="223" y="96"/>
                    <a:pt x="221" y="102"/>
                  </a:cubicBezTo>
                  <a:cubicBezTo>
                    <a:pt x="221" y="102"/>
                    <a:pt x="220" y="101"/>
                    <a:pt x="220" y="101"/>
                  </a:cubicBezTo>
                  <a:cubicBezTo>
                    <a:pt x="222" y="77"/>
                    <a:pt x="218" y="62"/>
                    <a:pt x="218" y="62"/>
                  </a:cubicBezTo>
                  <a:cubicBezTo>
                    <a:pt x="219" y="69"/>
                    <a:pt x="219" y="80"/>
                    <a:pt x="218" y="91"/>
                  </a:cubicBezTo>
                  <a:cubicBezTo>
                    <a:pt x="217" y="89"/>
                    <a:pt x="217" y="88"/>
                    <a:pt x="216" y="87"/>
                  </a:cubicBezTo>
                  <a:cubicBezTo>
                    <a:pt x="216" y="88"/>
                    <a:pt x="216" y="88"/>
                    <a:pt x="216" y="88"/>
                  </a:cubicBezTo>
                  <a:cubicBezTo>
                    <a:pt x="216" y="90"/>
                    <a:pt x="217" y="93"/>
                    <a:pt x="217" y="96"/>
                  </a:cubicBezTo>
                  <a:cubicBezTo>
                    <a:pt x="216" y="101"/>
                    <a:pt x="216" y="105"/>
                    <a:pt x="215" y="110"/>
                  </a:cubicBezTo>
                  <a:cubicBezTo>
                    <a:pt x="214" y="109"/>
                    <a:pt x="214" y="107"/>
                    <a:pt x="213" y="106"/>
                  </a:cubicBezTo>
                  <a:cubicBezTo>
                    <a:pt x="214" y="103"/>
                    <a:pt x="214" y="99"/>
                    <a:pt x="215" y="96"/>
                  </a:cubicBezTo>
                  <a:cubicBezTo>
                    <a:pt x="214" y="98"/>
                    <a:pt x="213" y="100"/>
                    <a:pt x="212" y="103"/>
                  </a:cubicBezTo>
                  <a:cubicBezTo>
                    <a:pt x="211" y="101"/>
                    <a:pt x="210" y="99"/>
                    <a:pt x="210" y="98"/>
                  </a:cubicBezTo>
                  <a:cubicBezTo>
                    <a:pt x="210" y="89"/>
                    <a:pt x="211" y="82"/>
                    <a:pt x="211" y="82"/>
                  </a:cubicBezTo>
                  <a:cubicBezTo>
                    <a:pt x="209" y="97"/>
                    <a:pt x="209" y="97"/>
                    <a:pt x="209" y="97"/>
                  </a:cubicBezTo>
                  <a:cubicBezTo>
                    <a:pt x="208" y="94"/>
                    <a:pt x="207" y="92"/>
                    <a:pt x="206" y="90"/>
                  </a:cubicBezTo>
                  <a:cubicBezTo>
                    <a:pt x="206" y="90"/>
                    <a:pt x="206" y="90"/>
                    <a:pt x="206" y="90"/>
                  </a:cubicBezTo>
                  <a:cubicBezTo>
                    <a:pt x="206" y="90"/>
                    <a:pt x="206" y="90"/>
                    <a:pt x="206" y="90"/>
                  </a:cubicBezTo>
                  <a:cubicBezTo>
                    <a:pt x="206" y="89"/>
                    <a:pt x="206" y="89"/>
                    <a:pt x="205" y="88"/>
                  </a:cubicBezTo>
                  <a:cubicBezTo>
                    <a:pt x="205" y="83"/>
                    <a:pt x="205" y="78"/>
                    <a:pt x="205" y="73"/>
                  </a:cubicBezTo>
                  <a:cubicBezTo>
                    <a:pt x="208" y="70"/>
                    <a:pt x="211" y="66"/>
                    <a:pt x="214" y="63"/>
                  </a:cubicBezTo>
                  <a:cubicBezTo>
                    <a:pt x="211" y="66"/>
                    <a:pt x="208" y="69"/>
                    <a:pt x="205" y="71"/>
                  </a:cubicBezTo>
                  <a:cubicBezTo>
                    <a:pt x="205" y="65"/>
                    <a:pt x="205" y="60"/>
                    <a:pt x="205" y="60"/>
                  </a:cubicBezTo>
                  <a:cubicBezTo>
                    <a:pt x="205" y="64"/>
                    <a:pt x="204" y="68"/>
                    <a:pt x="204" y="72"/>
                  </a:cubicBezTo>
                  <a:cubicBezTo>
                    <a:pt x="203" y="74"/>
                    <a:pt x="201" y="75"/>
                    <a:pt x="200" y="77"/>
                  </a:cubicBezTo>
                  <a:cubicBezTo>
                    <a:pt x="200" y="70"/>
                    <a:pt x="200" y="64"/>
                    <a:pt x="200" y="64"/>
                  </a:cubicBezTo>
                  <a:cubicBezTo>
                    <a:pt x="200" y="66"/>
                    <a:pt x="199" y="71"/>
                    <a:pt x="198" y="78"/>
                  </a:cubicBezTo>
                  <a:cubicBezTo>
                    <a:pt x="196" y="81"/>
                    <a:pt x="193" y="85"/>
                    <a:pt x="191" y="88"/>
                  </a:cubicBezTo>
                  <a:cubicBezTo>
                    <a:pt x="191" y="64"/>
                    <a:pt x="191" y="42"/>
                    <a:pt x="191" y="42"/>
                  </a:cubicBezTo>
                  <a:cubicBezTo>
                    <a:pt x="191" y="55"/>
                    <a:pt x="188" y="77"/>
                    <a:pt x="186" y="96"/>
                  </a:cubicBezTo>
                  <a:cubicBezTo>
                    <a:pt x="184" y="100"/>
                    <a:pt x="182" y="104"/>
                    <a:pt x="181" y="107"/>
                  </a:cubicBezTo>
                  <a:cubicBezTo>
                    <a:pt x="181" y="107"/>
                    <a:pt x="180" y="106"/>
                    <a:pt x="180" y="106"/>
                  </a:cubicBezTo>
                  <a:cubicBezTo>
                    <a:pt x="182" y="87"/>
                    <a:pt x="184" y="70"/>
                    <a:pt x="184" y="70"/>
                  </a:cubicBezTo>
                  <a:cubicBezTo>
                    <a:pt x="182" y="74"/>
                    <a:pt x="179" y="98"/>
                    <a:pt x="177" y="118"/>
                  </a:cubicBezTo>
                  <a:cubicBezTo>
                    <a:pt x="177" y="118"/>
                    <a:pt x="177" y="119"/>
                    <a:pt x="177" y="120"/>
                  </a:cubicBezTo>
                  <a:cubicBezTo>
                    <a:pt x="177" y="119"/>
                    <a:pt x="177" y="119"/>
                    <a:pt x="177" y="118"/>
                  </a:cubicBezTo>
                  <a:cubicBezTo>
                    <a:pt x="177" y="119"/>
                    <a:pt x="177" y="119"/>
                    <a:pt x="177" y="120"/>
                  </a:cubicBezTo>
                  <a:cubicBezTo>
                    <a:pt x="177" y="121"/>
                    <a:pt x="176" y="121"/>
                    <a:pt x="176" y="122"/>
                  </a:cubicBezTo>
                  <a:cubicBezTo>
                    <a:pt x="176" y="115"/>
                    <a:pt x="176" y="108"/>
                    <a:pt x="176" y="101"/>
                  </a:cubicBezTo>
                  <a:cubicBezTo>
                    <a:pt x="176" y="101"/>
                    <a:pt x="176" y="100"/>
                    <a:pt x="176" y="100"/>
                  </a:cubicBezTo>
                  <a:cubicBezTo>
                    <a:pt x="176" y="100"/>
                    <a:pt x="176" y="101"/>
                    <a:pt x="176" y="101"/>
                  </a:cubicBezTo>
                  <a:cubicBezTo>
                    <a:pt x="176" y="98"/>
                    <a:pt x="176" y="94"/>
                    <a:pt x="176" y="91"/>
                  </a:cubicBezTo>
                  <a:cubicBezTo>
                    <a:pt x="177" y="88"/>
                    <a:pt x="179" y="85"/>
                    <a:pt x="181" y="83"/>
                  </a:cubicBezTo>
                  <a:cubicBezTo>
                    <a:pt x="179" y="85"/>
                    <a:pt x="177" y="87"/>
                    <a:pt x="176" y="90"/>
                  </a:cubicBezTo>
                  <a:cubicBezTo>
                    <a:pt x="175" y="79"/>
                    <a:pt x="174" y="69"/>
                    <a:pt x="174" y="61"/>
                  </a:cubicBezTo>
                  <a:cubicBezTo>
                    <a:pt x="174" y="73"/>
                    <a:pt x="172" y="87"/>
                    <a:pt x="169" y="100"/>
                  </a:cubicBezTo>
                  <a:cubicBezTo>
                    <a:pt x="165" y="107"/>
                    <a:pt x="162" y="115"/>
                    <a:pt x="160" y="123"/>
                  </a:cubicBezTo>
                  <a:cubicBezTo>
                    <a:pt x="161" y="109"/>
                    <a:pt x="162" y="92"/>
                    <a:pt x="163" y="80"/>
                  </a:cubicBezTo>
                  <a:cubicBezTo>
                    <a:pt x="165" y="73"/>
                    <a:pt x="167" y="67"/>
                    <a:pt x="167" y="61"/>
                  </a:cubicBezTo>
                  <a:cubicBezTo>
                    <a:pt x="166" y="60"/>
                    <a:pt x="166" y="60"/>
                    <a:pt x="166" y="60"/>
                  </a:cubicBezTo>
                  <a:cubicBezTo>
                    <a:pt x="157" y="75"/>
                    <a:pt x="153" y="88"/>
                    <a:pt x="151" y="102"/>
                  </a:cubicBezTo>
                  <a:cubicBezTo>
                    <a:pt x="151" y="102"/>
                    <a:pt x="151" y="101"/>
                    <a:pt x="151" y="101"/>
                  </a:cubicBezTo>
                  <a:cubicBezTo>
                    <a:pt x="152" y="68"/>
                    <a:pt x="155" y="30"/>
                    <a:pt x="155" y="30"/>
                  </a:cubicBezTo>
                  <a:cubicBezTo>
                    <a:pt x="153" y="38"/>
                    <a:pt x="150" y="60"/>
                    <a:pt x="148" y="83"/>
                  </a:cubicBezTo>
                  <a:cubicBezTo>
                    <a:pt x="145" y="87"/>
                    <a:pt x="143" y="92"/>
                    <a:pt x="140" y="97"/>
                  </a:cubicBezTo>
                  <a:cubicBezTo>
                    <a:pt x="140" y="91"/>
                    <a:pt x="139" y="85"/>
                    <a:pt x="139" y="79"/>
                  </a:cubicBezTo>
                  <a:cubicBezTo>
                    <a:pt x="139" y="78"/>
                    <a:pt x="139" y="78"/>
                    <a:pt x="140" y="78"/>
                  </a:cubicBezTo>
                  <a:cubicBezTo>
                    <a:pt x="139" y="78"/>
                    <a:pt x="139" y="78"/>
                    <a:pt x="139" y="78"/>
                  </a:cubicBezTo>
                  <a:cubicBezTo>
                    <a:pt x="137" y="58"/>
                    <a:pt x="136" y="41"/>
                    <a:pt x="136" y="41"/>
                  </a:cubicBezTo>
                  <a:cubicBezTo>
                    <a:pt x="137" y="52"/>
                    <a:pt x="137" y="67"/>
                    <a:pt x="136" y="82"/>
                  </a:cubicBezTo>
                  <a:cubicBezTo>
                    <a:pt x="134" y="84"/>
                    <a:pt x="132" y="87"/>
                    <a:pt x="130" y="92"/>
                  </a:cubicBezTo>
                  <a:cubicBezTo>
                    <a:pt x="130" y="82"/>
                    <a:pt x="130" y="72"/>
                    <a:pt x="130" y="68"/>
                  </a:cubicBezTo>
                  <a:cubicBezTo>
                    <a:pt x="129" y="77"/>
                    <a:pt x="128" y="88"/>
                    <a:pt x="126" y="99"/>
                  </a:cubicBezTo>
                  <a:cubicBezTo>
                    <a:pt x="125" y="94"/>
                    <a:pt x="123" y="89"/>
                    <a:pt x="121" y="84"/>
                  </a:cubicBezTo>
                  <a:cubicBezTo>
                    <a:pt x="123" y="90"/>
                    <a:pt x="125" y="96"/>
                    <a:pt x="126" y="101"/>
                  </a:cubicBezTo>
                  <a:cubicBezTo>
                    <a:pt x="125" y="105"/>
                    <a:pt x="124" y="109"/>
                    <a:pt x="123" y="113"/>
                  </a:cubicBezTo>
                  <a:cubicBezTo>
                    <a:pt x="123" y="110"/>
                    <a:pt x="123" y="108"/>
                    <a:pt x="123" y="105"/>
                  </a:cubicBezTo>
                  <a:cubicBezTo>
                    <a:pt x="122" y="108"/>
                    <a:pt x="122" y="115"/>
                    <a:pt x="122" y="119"/>
                  </a:cubicBezTo>
                  <a:cubicBezTo>
                    <a:pt x="122" y="120"/>
                    <a:pt x="121" y="122"/>
                    <a:pt x="121" y="124"/>
                  </a:cubicBezTo>
                  <a:cubicBezTo>
                    <a:pt x="120" y="125"/>
                    <a:pt x="120" y="127"/>
                    <a:pt x="120" y="128"/>
                  </a:cubicBezTo>
                  <a:cubicBezTo>
                    <a:pt x="119" y="124"/>
                    <a:pt x="118" y="120"/>
                    <a:pt x="117" y="116"/>
                  </a:cubicBezTo>
                  <a:cubicBezTo>
                    <a:pt x="118" y="108"/>
                    <a:pt x="119" y="100"/>
                    <a:pt x="119" y="94"/>
                  </a:cubicBezTo>
                  <a:cubicBezTo>
                    <a:pt x="120" y="92"/>
                    <a:pt x="120" y="91"/>
                    <a:pt x="121" y="89"/>
                  </a:cubicBezTo>
                  <a:cubicBezTo>
                    <a:pt x="121" y="90"/>
                    <a:pt x="120" y="91"/>
                    <a:pt x="119" y="92"/>
                  </a:cubicBezTo>
                  <a:cubicBezTo>
                    <a:pt x="120" y="87"/>
                    <a:pt x="120" y="83"/>
                    <a:pt x="120" y="83"/>
                  </a:cubicBezTo>
                  <a:cubicBezTo>
                    <a:pt x="120" y="85"/>
                    <a:pt x="119" y="89"/>
                    <a:pt x="118" y="93"/>
                  </a:cubicBezTo>
                  <a:cubicBezTo>
                    <a:pt x="117" y="96"/>
                    <a:pt x="115" y="99"/>
                    <a:pt x="114" y="102"/>
                  </a:cubicBezTo>
                  <a:cubicBezTo>
                    <a:pt x="113" y="101"/>
                    <a:pt x="113" y="100"/>
                    <a:pt x="113" y="99"/>
                  </a:cubicBezTo>
                  <a:cubicBezTo>
                    <a:pt x="115" y="80"/>
                    <a:pt x="117" y="62"/>
                    <a:pt x="117" y="62"/>
                  </a:cubicBezTo>
                  <a:cubicBezTo>
                    <a:pt x="115" y="66"/>
                    <a:pt x="113" y="80"/>
                    <a:pt x="111" y="95"/>
                  </a:cubicBezTo>
                  <a:cubicBezTo>
                    <a:pt x="111" y="94"/>
                    <a:pt x="110" y="92"/>
                    <a:pt x="109" y="90"/>
                  </a:cubicBezTo>
                  <a:cubicBezTo>
                    <a:pt x="110" y="92"/>
                    <a:pt x="111" y="94"/>
                    <a:pt x="111" y="96"/>
                  </a:cubicBezTo>
                  <a:cubicBezTo>
                    <a:pt x="111" y="101"/>
                    <a:pt x="110" y="106"/>
                    <a:pt x="110" y="110"/>
                  </a:cubicBezTo>
                  <a:cubicBezTo>
                    <a:pt x="109" y="113"/>
                    <a:pt x="108" y="116"/>
                    <a:pt x="107" y="118"/>
                  </a:cubicBezTo>
                  <a:cubicBezTo>
                    <a:pt x="106" y="94"/>
                    <a:pt x="101" y="64"/>
                    <a:pt x="101" y="64"/>
                  </a:cubicBezTo>
                  <a:cubicBezTo>
                    <a:pt x="101" y="64"/>
                    <a:pt x="101" y="73"/>
                    <a:pt x="101" y="82"/>
                  </a:cubicBezTo>
                  <a:cubicBezTo>
                    <a:pt x="102" y="88"/>
                    <a:pt x="101" y="98"/>
                    <a:pt x="99" y="108"/>
                  </a:cubicBezTo>
                  <a:cubicBezTo>
                    <a:pt x="98" y="111"/>
                    <a:pt x="97" y="114"/>
                    <a:pt x="96" y="117"/>
                  </a:cubicBezTo>
                  <a:cubicBezTo>
                    <a:pt x="96" y="108"/>
                    <a:pt x="95" y="99"/>
                    <a:pt x="93" y="90"/>
                  </a:cubicBezTo>
                  <a:cubicBezTo>
                    <a:pt x="97" y="78"/>
                    <a:pt x="101" y="66"/>
                    <a:pt x="100" y="56"/>
                  </a:cubicBezTo>
                  <a:cubicBezTo>
                    <a:pt x="97" y="62"/>
                    <a:pt x="95" y="67"/>
                    <a:pt x="92" y="72"/>
                  </a:cubicBezTo>
                  <a:cubicBezTo>
                    <a:pt x="95" y="34"/>
                    <a:pt x="88" y="19"/>
                    <a:pt x="88" y="19"/>
                  </a:cubicBezTo>
                  <a:cubicBezTo>
                    <a:pt x="88" y="19"/>
                    <a:pt x="92" y="31"/>
                    <a:pt x="90" y="54"/>
                  </a:cubicBezTo>
                  <a:cubicBezTo>
                    <a:pt x="89" y="61"/>
                    <a:pt x="88" y="74"/>
                    <a:pt x="87" y="88"/>
                  </a:cubicBezTo>
                  <a:cubicBezTo>
                    <a:pt x="85" y="92"/>
                    <a:pt x="85" y="97"/>
                    <a:pt x="84" y="101"/>
                  </a:cubicBezTo>
                  <a:cubicBezTo>
                    <a:pt x="83" y="98"/>
                    <a:pt x="82" y="95"/>
                    <a:pt x="81" y="91"/>
                  </a:cubicBezTo>
                  <a:cubicBezTo>
                    <a:pt x="81" y="89"/>
                    <a:pt x="81" y="87"/>
                    <a:pt x="82" y="85"/>
                  </a:cubicBezTo>
                  <a:cubicBezTo>
                    <a:pt x="81" y="87"/>
                    <a:pt x="81" y="88"/>
                    <a:pt x="80" y="90"/>
                  </a:cubicBezTo>
                  <a:cubicBezTo>
                    <a:pt x="80" y="89"/>
                    <a:pt x="79" y="88"/>
                    <a:pt x="79" y="87"/>
                  </a:cubicBezTo>
                  <a:cubicBezTo>
                    <a:pt x="79" y="83"/>
                    <a:pt x="79" y="78"/>
                    <a:pt x="79" y="74"/>
                  </a:cubicBezTo>
                  <a:cubicBezTo>
                    <a:pt x="79" y="46"/>
                    <a:pt x="69" y="40"/>
                    <a:pt x="69" y="40"/>
                  </a:cubicBezTo>
                  <a:cubicBezTo>
                    <a:pt x="69" y="40"/>
                    <a:pt x="75" y="44"/>
                    <a:pt x="75" y="70"/>
                  </a:cubicBezTo>
                  <a:cubicBezTo>
                    <a:pt x="75" y="84"/>
                    <a:pt x="70" y="108"/>
                    <a:pt x="65" y="125"/>
                  </a:cubicBezTo>
                  <a:cubicBezTo>
                    <a:pt x="65" y="123"/>
                    <a:pt x="65" y="120"/>
                    <a:pt x="64" y="118"/>
                  </a:cubicBezTo>
                  <a:cubicBezTo>
                    <a:pt x="65" y="111"/>
                    <a:pt x="66" y="105"/>
                    <a:pt x="66" y="98"/>
                  </a:cubicBezTo>
                  <a:cubicBezTo>
                    <a:pt x="65" y="101"/>
                    <a:pt x="64" y="104"/>
                    <a:pt x="64" y="107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4" y="97"/>
                    <a:pt x="65" y="83"/>
                    <a:pt x="72" y="75"/>
                  </a:cubicBezTo>
                  <a:cubicBezTo>
                    <a:pt x="68" y="77"/>
                    <a:pt x="65" y="82"/>
                    <a:pt x="63" y="87"/>
                  </a:cubicBezTo>
                  <a:cubicBezTo>
                    <a:pt x="64" y="78"/>
                    <a:pt x="64" y="71"/>
                    <a:pt x="64" y="71"/>
                  </a:cubicBezTo>
                  <a:cubicBezTo>
                    <a:pt x="64" y="75"/>
                    <a:pt x="60" y="97"/>
                    <a:pt x="56" y="116"/>
                  </a:cubicBezTo>
                  <a:cubicBezTo>
                    <a:pt x="56" y="114"/>
                    <a:pt x="56" y="112"/>
                    <a:pt x="55" y="110"/>
                  </a:cubicBezTo>
                  <a:cubicBezTo>
                    <a:pt x="56" y="99"/>
                    <a:pt x="57" y="87"/>
                    <a:pt x="58" y="78"/>
                  </a:cubicBezTo>
                  <a:cubicBezTo>
                    <a:pt x="60" y="71"/>
                    <a:pt x="62" y="63"/>
                    <a:pt x="65" y="55"/>
                  </a:cubicBezTo>
                  <a:cubicBezTo>
                    <a:pt x="65" y="54"/>
                    <a:pt x="64" y="52"/>
                    <a:pt x="64" y="51"/>
                  </a:cubicBezTo>
                  <a:cubicBezTo>
                    <a:pt x="62" y="54"/>
                    <a:pt x="61" y="57"/>
                    <a:pt x="60" y="60"/>
                  </a:cubicBezTo>
                  <a:cubicBezTo>
                    <a:pt x="60" y="60"/>
                    <a:pt x="60" y="59"/>
                    <a:pt x="60" y="59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56" y="70"/>
                    <a:pt x="53" y="80"/>
                    <a:pt x="51" y="89"/>
                  </a:cubicBezTo>
                  <a:cubicBezTo>
                    <a:pt x="56" y="30"/>
                    <a:pt x="53" y="15"/>
                    <a:pt x="52" y="13"/>
                  </a:cubicBezTo>
                  <a:cubicBezTo>
                    <a:pt x="52" y="15"/>
                    <a:pt x="53" y="22"/>
                    <a:pt x="49" y="56"/>
                  </a:cubicBezTo>
                  <a:cubicBezTo>
                    <a:pt x="47" y="68"/>
                    <a:pt x="46" y="80"/>
                    <a:pt x="44" y="91"/>
                  </a:cubicBezTo>
                  <a:cubicBezTo>
                    <a:pt x="43" y="85"/>
                    <a:pt x="41" y="79"/>
                    <a:pt x="39" y="74"/>
                  </a:cubicBezTo>
                  <a:cubicBezTo>
                    <a:pt x="40" y="51"/>
                    <a:pt x="41" y="31"/>
                    <a:pt x="41" y="31"/>
                  </a:cubicBezTo>
                  <a:cubicBezTo>
                    <a:pt x="39" y="38"/>
                    <a:pt x="38" y="53"/>
                    <a:pt x="36" y="69"/>
                  </a:cubicBezTo>
                  <a:cubicBezTo>
                    <a:pt x="35" y="68"/>
                    <a:pt x="34" y="67"/>
                    <a:pt x="33" y="65"/>
                  </a:cubicBezTo>
                  <a:cubicBezTo>
                    <a:pt x="34" y="67"/>
                    <a:pt x="35" y="69"/>
                    <a:pt x="36" y="71"/>
                  </a:cubicBezTo>
                  <a:cubicBezTo>
                    <a:pt x="36" y="71"/>
                    <a:pt x="36" y="72"/>
                    <a:pt x="36" y="73"/>
                  </a:cubicBezTo>
                  <a:cubicBezTo>
                    <a:pt x="33" y="77"/>
                    <a:pt x="31" y="81"/>
                    <a:pt x="28" y="86"/>
                  </a:cubicBezTo>
                  <a:cubicBezTo>
                    <a:pt x="28" y="85"/>
                    <a:pt x="27" y="84"/>
                    <a:pt x="26" y="83"/>
                  </a:cubicBezTo>
                  <a:cubicBezTo>
                    <a:pt x="24" y="61"/>
                    <a:pt x="21" y="38"/>
                    <a:pt x="18" y="28"/>
                  </a:cubicBezTo>
                  <a:cubicBezTo>
                    <a:pt x="18" y="28"/>
                    <a:pt x="22" y="54"/>
                    <a:pt x="26" y="83"/>
                  </a:cubicBezTo>
                  <a:cubicBezTo>
                    <a:pt x="25" y="82"/>
                    <a:pt x="24" y="81"/>
                    <a:pt x="22" y="80"/>
                  </a:cubicBezTo>
                  <a:cubicBezTo>
                    <a:pt x="24" y="81"/>
                    <a:pt x="25" y="82"/>
                    <a:pt x="26" y="84"/>
                  </a:cubicBezTo>
                  <a:cubicBezTo>
                    <a:pt x="26" y="85"/>
                    <a:pt x="26" y="86"/>
                    <a:pt x="26" y="88"/>
                  </a:cubicBezTo>
                  <a:cubicBezTo>
                    <a:pt x="26" y="86"/>
                    <a:pt x="26" y="85"/>
                    <a:pt x="26" y="84"/>
                  </a:cubicBezTo>
                  <a:cubicBezTo>
                    <a:pt x="27" y="85"/>
                    <a:pt x="27" y="86"/>
                    <a:pt x="28" y="87"/>
                  </a:cubicBezTo>
                  <a:cubicBezTo>
                    <a:pt x="27" y="88"/>
                    <a:pt x="27" y="89"/>
                    <a:pt x="26" y="90"/>
                  </a:cubicBezTo>
                  <a:cubicBezTo>
                    <a:pt x="26" y="89"/>
                    <a:pt x="26" y="88"/>
                    <a:pt x="26" y="88"/>
                  </a:cubicBezTo>
                  <a:cubicBezTo>
                    <a:pt x="26" y="88"/>
                    <a:pt x="26" y="89"/>
                    <a:pt x="26" y="90"/>
                  </a:cubicBezTo>
                  <a:cubicBezTo>
                    <a:pt x="24" y="95"/>
                    <a:pt x="23" y="100"/>
                    <a:pt x="21" y="105"/>
                  </a:cubicBezTo>
                  <a:cubicBezTo>
                    <a:pt x="21" y="105"/>
                    <a:pt x="21" y="105"/>
                    <a:pt x="21" y="105"/>
                  </a:cubicBezTo>
                  <a:cubicBezTo>
                    <a:pt x="21" y="104"/>
                    <a:pt x="22" y="104"/>
                    <a:pt x="22" y="103"/>
                  </a:cubicBezTo>
                  <a:cubicBezTo>
                    <a:pt x="22" y="104"/>
                    <a:pt x="21" y="104"/>
                    <a:pt x="21" y="105"/>
                  </a:cubicBezTo>
                  <a:cubicBezTo>
                    <a:pt x="19" y="95"/>
                    <a:pt x="16" y="87"/>
                    <a:pt x="14" y="81"/>
                  </a:cubicBezTo>
                  <a:cubicBezTo>
                    <a:pt x="15" y="85"/>
                    <a:pt x="16" y="90"/>
                    <a:pt x="17" y="95"/>
                  </a:cubicBezTo>
                  <a:cubicBezTo>
                    <a:pt x="17" y="100"/>
                    <a:pt x="16" y="104"/>
                    <a:pt x="15" y="109"/>
                  </a:cubicBezTo>
                  <a:cubicBezTo>
                    <a:pt x="17" y="104"/>
                    <a:pt x="17" y="100"/>
                    <a:pt x="17" y="95"/>
                  </a:cubicBezTo>
                  <a:cubicBezTo>
                    <a:pt x="18" y="100"/>
                    <a:pt x="19" y="105"/>
                    <a:pt x="20" y="110"/>
                  </a:cubicBezTo>
                  <a:cubicBezTo>
                    <a:pt x="20" y="110"/>
                    <a:pt x="20" y="111"/>
                    <a:pt x="20" y="111"/>
                  </a:cubicBezTo>
                  <a:cubicBezTo>
                    <a:pt x="19" y="116"/>
                    <a:pt x="17" y="122"/>
                    <a:pt x="15" y="127"/>
                  </a:cubicBezTo>
                  <a:cubicBezTo>
                    <a:pt x="14" y="125"/>
                    <a:pt x="14" y="123"/>
                    <a:pt x="13" y="120"/>
                  </a:cubicBezTo>
                  <a:cubicBezTo>
                    <a:pt x="14" y="117"/>
                    <a:pt x="15" y="113"/>
                    <a:pt x="15" y="109"/>
                  </a:cubicBezTo>
                  <a:cubicBezTo>
                    <a:pt x="15" y="112"/>
                    <a:pt x="14" y="116"/>
                    <a:pt x="13" y="119"/>
                  </a:cubicBezTo>
                  <a:cubicBezTo>
                    <a:pt x="11" y="111"/>
                    <a:pt x="10" y="103"/>
                    <a:pt x="10" y="95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9" y="97"/>
                    <a:pt x="9" y="96"/>
                    <a:pt x="9" y="95"/>
                  </a:cubicBezTo>
                  <a:cubicBezTo>
                    <a:pt x="9" y="84"/>
                    <a:pt x="7" y="69"/>
                    <a:pt x="1" y="60"/>
                  </a:cubicBezTo>
                  <a:cubicBezTo>
                    <a:pt x="6" y="70"/>
                    <a:pt x="7" y="82"/>
                    <a:pt x="7" y="93"/>
                  </a:cubicBezTo>
                  <a:cubicBezTo>
                    <a:pt x="7" y="101"/>
                    <a:pt x="5" y="109"/>
                    <a:pt x="3" y="116"/>
                  </a:cubicBezTo>
                  <a:cubicBezTo>
                    <a:pt x="1" y="115"/>
                    <a:pt x="1" y="117"/>
                    <a:pt x="2" y="120"/>
                  </a:cubicBezTo>
                  <a:cubicBezTo>
                    <a:pt x="2" y="121"/>
                    <a:pt x="2" y="121"/>
                    <a:pt x="1" y="122"/>
                  </a:cubicBezTo>
                  <a:cubicBezTo>
                    <a:pt x="1" y="121"/>
                    <a:pt x="1" y="120"/>
                    <a:pt x="0" y="119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90" y="166"/>
                    <a:pt x="179" y="166"/>
                    <a:pt x="269" y="166"/>
                  </a:cubicBezTo>
                  <a:cubicBezTo>
                    <a:pt x="269" y="166"/>
                    <a:pt x="269" y="166"/>
                    <a:pt x="269" y="166"/>
                  </a:cubicBezTo>
                  <a:cubicBezTo>
                    <a:pt x="306" y="166"/>
                    <a:pt x="342" y="166"/>
                    <a:pt x="379" y="166"/>
                  </a:cubicBezTo>
                  <a:cubicBezTo>
                    <a:pt x="416" y="166"/>
                    <a:pt x="453" y="166"/>
                    <a:pt x="490" y="166"/>
                  </a:cubicBezTo>
                  <a:cubicBezTo>
                    <a:pt x="490" y="166"/>
                    <a:pt x="490" y="166"/>
                    <a:pt x="490" y="166"/>
                  </a:cubicBezTo>
                  <a:cubicBezTo>
                    <a:pt x="746" y="166"/>
                    <a:pt x="1002" y="166"/>
                    <a:pt x="1258" y="166"/>
                  </a:cubicBezTo>
                  <a:cubicBezTo>
                    <a:pt x="1258" y="166"/>
                    <a:pt x="1258" y="166"/>
                    <a:pt x="1258" y="166"/>
                  </a:cubicBezTo>
                  <a:cubicBezTo>
                    <a:pt x="1430" y="166"/>
                    <a:pt x="1602" y="166"/>
                    <a:pt x="1773" y="166"/>
                  </a:cubicBezTo>
                  <a:cubicBezTo>
                    <a:pt x="1871" y="166"/>
                    <a:pt x="1969" y="166"/>
                    <a:pt x="2066" y="166"/>
                  </a:cubicBezTo>
                  <a:cubicBezTo>
                    <a:pt x="2066" y="166"/>
                    <a:pt x="2066" y="166"/>
                    <a:pt x="2066" y="166"/>
                  </a:cubicBezTo>
                  <a:cubicBezTo>
                    <a:pt x="2103" y="166"/>
                    <a:pt x="2140" y="166"/>
                    <a:pt x="2177" y="166"/>
                  </a:cubicBezTo>
                  <a:cubicBezTo>
                    <a:pt x="2214" y="166"/>
                    <a:pt x="2251" y="166"/>
                    <a:pt x="2288" y="166"/>
                  </a:cubicBezTo>
                  <a:cubicBezTo>
                    <a:pt x="2288" y="166"/>
                    <a:pt x="2288" y="166"/>
                    <a:pt x="2288" y="166"/>
                  </a:cubicBezTo>
                  <a:cubicBezTo>
                    <a:pt x="2544" y="166"/>
                    <a:pt x="2800" y="166"/>
                    <a:pt x="3056" y="166"/>
                  </a:cubicBezTo>
                  <a:cubicBezTo>
                    <a:pt x="3056" y="166"/>
                    <a:pt x="3056" y="166"/>
                    <a:pt x="3056" y="166"/>
                  </a:cubicBezTo>
                  <a:cubicBezTo>
                    <a:pt x="3228" y="166"/>
                    <a:pt x="3400" y="166"/>
                    <a:pt x="3571" y="166"/>
                  </a:cubicBezTo>
                  <a:cubicBezTo>
                    <a:pt x="3669" y="166"/>
                    <a:pt x="3767" y="166"/>
                    <a:pt x="3864" y="166"/>
                  </a:cubicBezTo>
                  <a:cubicBezTo>
                    <a:pt x="3864" y="166"/>
                    <a:pt x="3864" y="166"/>
                    <a:pt x="3864" y="166"/>
                  </a:cubicBezTo>
                  <a:cubicBezTo>
                    <a:pt x="3901" y="166"/>
                    <a:pt x="3938" y="166"/>
                    <a:pt x="3975" y="166"/>
                  </a:cubicBezTo>
                  <a:cubicBezTo>
                    <a:pt x="4012" y="166"/>
                    <a:pt x="4049" y="166"/>
                    <a:pt x="4086" y="166"/>
                  </a:cubicBezTo>
                  <a:cubicBezTo>
                    <a:pt x="4086" y="166"/>
                    <a:pt x="4086" y="166"/>
                    <a:pt x="4086" y="166"/>
                  </a:cubicBezTo>
                  <a:cubicBezTo>
                    <a:pt x="4312" y="166"/>
                    <a:pt x="4537" y="166"/>
                    <a:pt x="4763" y="166"/>
                  </a:cubicBezTo>
                  <a:cubicBezTo>
                    <a:pt x="4763" y="137"/>
                    <a:pt x="4763" y="137"/>
                    <a:pt x="4763" y="137"/>
                  </a:cubicBezTo>
                  <a:cubicBezTo>
                    <a:pt x="4760" y="119"/>
                    <a:pt x="4755" y="101"/>
                    <a:pt x="4748" y="85"/>
                  </a:cubicBezTo>
                  <a:close/>
                  <a:moveTo>
                    <a:pt x="1" y="154"/>
                  </a:moveTo>
                  <a:cubicBezTo>
                    <a:pt x="1" y="154"/>
                    <a:pt x="1" y="154"/>
                    <a:pt x="1" y="154"/>
                  </a:cubicBezTo>
                  <a:cubicBezTo>
                    <a:pt x="1" y="152"/>
                    <a:pt x="2" y="151"/>
                    <a:pt x="2" y="150"/>
                  </a:cubicBezTo>
                  <a:cubicBezTo>
                    <a:pt x="2" y="150"/>
                    <a:pt x="2" y="151"/>
                    <a:pt x="2" y="151"/>
                  </a:cubicBezTo>
                  <a:cubicBezTo>
                    <a:pt x="2" y="152"/>
                    <a:pt x="1" y="153"/>
                    <a:pt x="1" y="154"/>
                  </a:cubicBezTo>
                  <a:close/>
                  <a:moveTo>
                    <a:pt x="7" y="119"/>
                  </a:moveTo>
                  <a:cubicBezTo>
                    <a:pt x="7" y="120"/>
                    <a:pt x="7" y="120"/>
                    <a:pt x="7" y="120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7" y="120"/>
                    <a:pt x="7" y="120"/>
                    <a:pt x="7" y="119"/>
                  </a:cubicBezTo>
                  <a:close/>
                  <a:moveTo>
                    <a:pt x="6" y="138"/>
                  </a:moveTo>
                  <a:cubicBezTo>
                    <a:pt x="6" y="137"/>
                    <a:pt x="5" y="135"/>
                    <a:pt x="5" y="134"/>
                  </a:cubicBezTo>
                  <a:cubicBezTo>
                    <a:pt x="5" y="134"/>
                    <a:pt x="5" y="134"/>
                    <a:pt x="5" y="133"/>
                  </a:cubicBezTo>
                  <a:cubicBezTo>
                    <a:pt x="5" y="134"/>
                    <a:pt x="6" y="135"/>
                    <a:pt x="6" y="137"/>
                  </a:cubicBezTo>
                  <a:cubicBezTo>
                    <a:pt x="6" y="137"/>
                    <a:pt x="6" y="138"/>
                    <a:pt x="6" y="138"/>
                  </a:cubicBezTo>
                  <a:close/>
                  <a:moveTo>
                    <a:pt x="5" y="133"/>
                  </a:moveTo>
                  <a:cubicBezTo>
                    <a:pt x="5" y="132"/>
                    <a:pt x="5" y="131"/>
                    <a:pt x="6" y="130"/>
                  </a:cubicBezTo>
                  <a:cubicBezTo>
                    <a:pt x="6" y="131"/>
                    <a:pt x="7" y="133"/>
                    <a:pt x="7" y="134"/>
                  </a:cubicBezTo>
                  <a:cubicBezTo>
                    <a:pt x="7" y="135"/>
                    <a:pt x="7" y="135"/>
                    <a:pt x="7" y="136"/>
                  </a:cubicBezTo>
                  <a:cubicBezTo>
                    <a:pt x="6" y="134"/>
                    <a:pt x="5" y="133"/>
                    <a:pt x="5" y="133"/>
                  </a:cubicBezTo>
                  <a:close/>
                  <a:moveTo>
                    <a:pt x="8" y="145"/>
                  </a:moveTo>
                  <a:cubicBezTo>
                    <a:pt x="8" y="144"/>
                    <a:pt x="7" y="143"/>
                    <a:pt x="7" y="143"/>
                  </a:cubicBezTo>
                  <a:cubicBezTo>
                    <a:pt x="8" y="142"/>
                    <a:pt x="8" y="141"/>
                    <a:pt x="8" y="140"/>
                  </a:cubicBezTo>
                  <a:cubicBezTo>
                    <a:pt x="8" y="140"/>
                    <a:pt x="8" y="140"/>
                    <a:pt x="8" y="140"/>
                  </a:cubicBezTo>
                  <a:cubicBezTo>
                    <a:pt x="8" y="141"/>
                    <a:pt x="8" y="142"/>
                    <a:pt x="8" y="143"/>
                  </a:cubicBezTo>
                  <a:cubicBezTo>
                    <a:pt x="8" y="143"/>
                    <a:pt x="8" y="144"/>
                    <a:pt x="8" y="145"/>
                  </a:cubicBezTo>
                  <a:close/>
                  <a:moveTo>
                    <a:pt x="18" y="134"/>
                  </a:moveTo>
                  <a:cubicBezTo>
                    <a:pt x="18" y="134"/>
                    <a:pt x="18" y="133"/>
                    <a:pt x="18" y="133"/>
                  </a:cubicBezTo>
                  <a:cubicBezTo>
                    <a:pt x="18" y="132"/>
                    <a:pt x="18" y="130"/>
                    <a:pt x="18" y="129"/>
                  </a:cubicBezTo>
                  <a:cubicBezTo>
                    <a:pt x="18" y="130"/>
                    <a:pt x="18" y="132"/>
                    <a:pt x="18" y="134"/>
                  </a:cubicBezTo>
                  <a:close/>
                  <a:moveTo>
                    <a:pt x="28" y="120"/>
                  </a:moveTo>
                  <a:cubicBezTo>
                    <a:pt x="28" y="117"/>
                    <a:pt x="28" y="115"/>
                    <a:pt x="28" y="112"/>
                  </a:cubicBezTo>
                  <a:cubicBezTo>
                    <a:pt x="28" y="111"/>
                    <a:pt x="28" y="111"/>
                    <a:pt x="28" y="110"/>
                  </a:cubicBezTo>
                  <a:cubicBezTo>
                    <a:pt x="28" y="114"/>
                    <a:pt x="29" y="116"/>
                    <a:pt x="29" y="119"/>
                  </a:cubicBezTo>
                  <a:cubicBezTo>
                    <a:pt x="29" y="119"/>
                    <a:pt x="29" y="120"/>
                    <a:pt x="28" y="120"/>
                  </a:cubicBezTo>
                  <a:close/>
                  <a:moveTo>
                    <a:pt x="30" y="115"/>
                  </a:moveTo>
                  <a:cubicBezTo>
                    <a:pt x="29" y="112"/>
                    <a:pt x="29" y="108"/>
                    <a:pt x="28" y="104"/>
                  </a:cubicBezTo>
                  <a:cubicBezTo>
                    <a:pt x="29" y="101"/>
                    <a:pt x="29" y="97"/>
                    <a:pt x="30" y="93"/>
                  </a:cubicBezTo>
                  <a:cubicBezTo>
                    <a:pt x="31" y="98"/>
                    <a:pt x="32" y="102"/>
                    <a:pt x="32" y="104"/>
                  </a:cubicBezTo>
                  <a:cubicBezTo>
                    <a:pt x="32" y="108"/>
                    <a:pt x="31" y="111"/>
                    <a:pt x="30" y="115"/>
                  </a:cubicBezTo>
                  <a:close/>
                  <a:moveTo>
                    <a:pt x="35" y="102"/>
                  </a:moveTo>
                  <a:cubicBezTo>
                    <a:pt x="35" y="102"/>
                    <a:pt x="35" y="102"/>
                    <a:pt x="35" y="103"/>
                  </a:cubicBezTo>
                  <a:cubicBezTo>
                    <a:pt x="34" y="99"/>
                    <a:pt x="33" y="94"/>
                    <a:pt x="31" y="90"/>
                  </a:cubicBezTo>
                  <a:cubicBezTo>
                    <a:pt x="32" y="84"/>
                    <a:pt x="34" y="78"/>
                    <a:pt x="36" y="73"/>
                  </a:cubicBezTo>
                  <a:cubicBezTo>
                    <a:pt x="36" y="83"/>
                    <a:pt x="35" y="93"/>
                    <a:pt x="35" y="102"/>
                  </a:cubicBezTo>
                  <a:close/>
                  <a:moveTo>
                    <a:pt x="41" y="111"/>
                  </a:moveTo>
                  <a:cubicBezTo>
                    <a:pt x="41" y="111"/>
                    <a:pt x="41" y="111"/>
                    <a:pt x="41" y="111"/>
                  </a:cubicBezTo>
                  <a:cubicBezTo>
                    <a:pt x="41" y="114"/>
                    <a:pt x="40" y="116"/>
                    <a:pt x="40" y="119"/>
                  </a:cubicBezTo>
                  <a:cubicBezTo>
                    <a:pt x="39" y="114"/>
                    <a:pt x="39" y="108"/>
                    <a:pt x="39" y="103"/>
                  </a:cubicBezTo>
                  <a:cubicBezTo>
                    <a:pt x="39" y="97"/>
                    <a:pt x="39" y="91"/>
                    <a:pt x="41" y="85"/>
                  </a:cubicBezTo>
                  <a:cubicBezTo>
                    <a:pt x="40" y="87"/>
                    <a:pt x="39" y="89"/>
                    <a:pt x="38" y="92"/>
                  </a:cubicBezTo>
                  <a:cubicBezTo>
                    <a:pt x="38" y="87"/>
                    <a:pt x="39" y="82"/>
                    <a:pt x="39" y="77"/>
                  </a:cubicBezTo>
                  <a:cubicBezTo>
                    <a:pt x="41" y="83"/>
                    <a:pt x="43" y="90"/>
                    <a:pt x="43" y="96"/>
                  </a:cubicBezTo>
                  <a:cubicBezTo>
                    <a:pt x="43" y="101"/>
                    <a:pt x="42" y="106"/>
                    <a:pt x="41" y="111"/>
                  </a:cubicBezTo>
                  <a:close/>
                  <a:moveTo>
                    <a:pt x="48" y="127"/>
                  </a:moveTo>
                  <a:cubicBezTo>
                    <a:pt x="47" y="132"/>
                    <a:pt x="46" y="134"/>
                    <a:pt x="46" y="134"/>
                  </a:cubicBezTo>
                  <a:cubicBezTo>
                    <a:pt x="47" y="129"/>
                    <a:pt x="47" y="125"/>
                    <a:pt x="48" y="120"/>
                  </a:cubicBezTo>
                  <a:cubicBezTo>
                    <a:pt x="48" y="123"/>
                    <a:pt x="48" y="125"/>
                    <a:pt x="48" y="127"/>
                  </a:cubicBezTo>
                  <a:close/>
                  <a:moveTo>
                    <a:pt x="79" y="92"/>
                  </a:moveTo>
                  <a:cubicBezTo>
                    <a:pt x="79" y="91"/>
                    <a:pt x="79" y="90"/>
                    <a:pt x="79" y="89"/>
                  </a:cubicBezTo>
                  <a:cubicBezTo>
                    <a:pt x="79" y="89"/>
                    <a:pt x="79" y="90"/>
                    <a:pt x="80" y="91"/>
                  </a:cubicBezTo>
                  <a:cubicBezTo>
                    <a:pt x="79" y="91"/>
                    <a:pt x="79" y="92"/>
                    <a:pt x="79" y="92"/>
                  </a:cubicBezTo>
                  <a:close/>
                  <a:moveTo>
                    <a:pt x="82" y="130"/>
                  </a:moveTo>
                  <a:cubicBezTo>
                    <a:pt x="81" y="132"/>
                    <a:pt x="81" y="134"/>
                    <a:pt x="81" y="136"/>
                  </a:cubicBezTo>
                  <a:cubicBezTo>
                    <a:pt x="80" y="127"/>
                    <a:pt x="80" y="119"/>
                    <a:pt x="80" y="110"/>
                  </a:cubicBezTo>
                  <a:cubicBezTo>
                    <a:pt x="80" y="105"/>
                    <a:pt x="80" y="99"/>
                    <a:pt x="80" y="93"/>
                  </a:cubicBezTo>
                  <a:cubicBezTo>
                    <a:pt x="82" y="99"/>
                    <a:pt x="82" y="104"/>
                    <a:pt x="83" y="109"/>
                  </a:cubicBezTo>
                  <a:cubicBezTo>
                    <a:pt x="82" y="116"/>
                    <a:pt x="82" y="123"/>
                    <a:pt x="82" y="130"/>
                  </a:cubicBezTo>
                  <a:close/>
                  <a:moveTo>
                    <a:pt x="91" y="140"/>
                  </a:moveTo>
                  <a:cubicBezTo>
                    <a:pt x="91" y="140"/>
                    <a:pt x="91" y="139"/>
                    <a:pt x="91" y="139"/>
                  </a:cubicBezTo>
                  <a:cubicBezTo>
                    <a:pt x="92" y="100"/>
                    <a:pt x="92" y="100"/>
                    <a:pt x="92" y="100"/>
                  </a:cubicBezTo>
                  <a:cubicBezTo>
                    <a:pt x="92" y="106"/>
                    <a:pt x="93" y="113"/>
                    <a:pt x="93" y="119"/>
                  </a:cubicBezTo>
                  <a:cubicBezTo>
                    <a:pt x="93" y="122"/>
                    <a:pt x="93" y="126"/>
                    <a:pt x="93" y="129"/>
                  </a:cubicBezTo>
                  <a:cubicBezTo>
                    <a:pt x="92" y="133"/>
                    <a:pt x="92" y="136"/>
                    <a:pt x="91" y="140"/>
                  </a:cubicBezTo>
                  <a:close/>
                  <a:moveTo>
                    <a:pt x="112" y="105"/>
                  </a:moveTo>
                  <a:cubicBezTo>
                    <a:pt x="112" y="104"/>
                    <a:pt x="112" y="102"/>
                    <a:pt x="112" y="101"/>
                  </a:cubicBezTo>
                  <a:cubicBezTo>
                    <a:pt x="113" y="102"/>
                    <a:pt x="113" y="103"/>
                    <a:pt x="113" y="103"/>
                  </a:cubicBezTo>
                  <a:cubicBezTo>
                    <a:pt x="113" y="104"/>
                    <a:pt x="112" y="105"/>
                    <a:pt x="112" y="105"/>
                  </a:cubicBezTo>
                  <a:close/>
                  <a:moveTo>
                    <a:pt x="135" y="101"/>
                  </a:moveTo>
                  <a:cubicBezTo>
                    <a:pt x="135" y="101"/>
                    <a:pt x="135" y="101"/>
                    <a:pt x="134" y="100"/>
                  </a:cubicBezTo>
                  <a:cubicBezTo>
                    <a:pt x="135" y="101"/>
                    <a:pt x="135" y="101"/>
                    <a:pt x="135" y="101"/>
                  </a:cubicBezTo>
                  <a:cubicBezTo>
                    <a:pt x="134" y="111"/>
                    <a:pt x="133" y="119"/>
                    <a:pt x="132" y="126"/>
                  </a:cubicBezTo>
                  <a:cubicBezTo>
                    <a:pt x="131" y="122"/>
                    <a:pt x="131" y="118"/>
                    <a:pt x="130" y="114"/>
                  </a:cubicBezTo>
                  <a:cubicBezTo>
                    <a:pt x="130" y="109"/>
                    <a:pt x="130" y="103"/>
                    <a:pt x="130" y="98"/>
                  </a:cubicBezTo>
                  <a:cubicBezTo>
                    <a:pt x="131" y="92"/>
                    <a:pt x="133" y="87"/>
                    <a:pt x="136" y="82"/>
                  </a:cubicBezTo>
                  <a:cubicBezTo>
                    <a:pt x="136" y="89"/>
                    <a:pt x="135" y="95"/>
                    <a:pt x="135" y="101"/>
                  </a:cubicBezTo>
                  <a:close/>
                  <a:moveTo>
                    <a:pt x="145" y="117"/>
                  </a:moveTo>
                  <a:cubicBezTo>
                    <a:pt x="144" y="114"/>
                    <a:pt x="144" y="110"/>
                    <a:pt x="144" y="106"/>
                  </a:cubicBezTo>
                  <a:cubicBezTo>
                    <a:pt x="144" y="99"/>
                    <a:pt x="144" y="90"/>
                    <a:pt x="148" y="83"/>
                  </a:cubicBezTo>
                  <a:cubicBezTo>
                    <a:pt x="146" y="95"/>
                    <a:pt x="145" y="107"/>
                    <a:pt x="145" y="117"/>
                  </a:cubicBezTo>
                  <a:close/>
                  <a:moveTo>
                    <a:pt x="150" y="108"/>
                  </a:moveTo>
                  <a:cubicBezTo>
                    <a:pt x="150" y="106"/>
                    <a:pt x="151" y="104"/>
                    <a:pt x="151" y="102"/>
                  </a:cubicBezTo>
                  <a:cubicBezTo>
                    <a:pt x="151" y="102"/>
                    <a:pt x="151" y="102"/>
                    <a:pt x="151" y="103"/>
                  </a:cubicBezTo>
                  <a:cubicBezTo>
                    <a:pt x="151" y="104"/>
                    <a:pt x="151" y="106"/>
                    <a:pt x="150" y="108"/>
                  </a:cubicBezTo>
                  <a:close/>
                  <a:moveTo>
                    <a:pt x="156" y="111"/>
                  </a:moveTo>
                  <a:cubicBezTo>
                    <a:pt x="156" y="103"/>
                    <a:pt x="159" y="95"/>
                    <a:pt x="161" y="87"/>
                  </a:cubicBezTo>
                  <a:cubicBezTo>
                    <a:pt x="160" y="95"/>
                    <a:pt x="158" y="104"/>
                    <a:pt x="157" y="113"/>
                  </a:cubicBezTo>
                  <a:cubicBezTo>
                    <a:pt x="156" y="112"/>
                    <a:pt x="156" y="112"/>
                    <a:pt x="156" y="111"/>
                  </a:cubicBezTo>
                  <a:close/>
                  <a:moveTo>
                    <a:pt x="180" y="110"/>
                  </a:moveTo>
                  <a:cubicBezTo>
                    <a:pt x="180" y="109"/>
                    <a:pt x="180" y="108"/>
                    <a:pt x="180" y="107"/>
                  </a:cubicBezTo>
                  <a:cubicBezTo>
                    <a:pt x="180" y="107"/>
                    <a:pt x="180" y="108"/>
                    <a:pt x="180" y="108"/>
                  </a:cubicBezTo>
                  <a:cubicBezTo>
                    <a:pt x="180" y="109"/>
                    <a:pt x="180" y="109"/>
                    <a:pt x="180" y="110"/>
                  </a:cubicBezTo>
                  <a:close/>
                  <a:moveTo>
                    <a:pt x="191" y="125"/>
                  </a:moveTo>
                  <a:cubicBezTo>
                    <a:pt x="191" y="123"/>
                    <a:pt x="191" y="122"/>
                    <a:pt x="191" y="120"/>
                  </a:cubicBezTo>
                  <a:cubicBezTo>
                    <a:pt x="191" y="121"/>
                    <a:pt x="191" y="122"/>
                    <a:pt x="191" y="123"/>
                  </a:cubicBezTo>
                  <a:cubicBezTo>
                    <a:pt x="191" y="123"/>
                    <a:pt x="191" y="124"/>
                    <a:pt x="191" y="125"/>
                  </a:cubicBezTo>
                  <a:close/>
                  <a:moveTo>
                    <a:pt x="194" y="115"/>
                  </a:moveTo>
                  <a:cubicBezTo>
                    <a:pt x="194" y="117"/>
                    <a:pt x="193" y="118"/>
                    <a:pt x="193" y="119"/>
                  </a:cubicBezTo>
                  <a:cubicBezTo>
                    <a:pt x="192" y="118"/>
                    <a:pt x="191" y="116"/>
                    <a:pt x="191" y="114"/>
                  </a:cubicBezTo>
                  <a:cubicBezTo>
                    <a:pt x="191" y="110"/>
                    <a:pt x="191" y="105"/>
                    <a:pt x="191" y="100"/>
                  </a:cubicBezTo>
                  <a:cubicBezTo>
                    <a:pt x="193" y="94"/>
                    <a:pt x="195" y="89"/>
                    <a:pt x="198" y="84"/>
                  </a:cubicBezTo>
                  <a:cubicBezTo>
                    <a:pt x="197" y="93"/>
                    <a:pt x="195" y="105"/>
                    <a:pt x="194" y="115"/>
                  </a:cubicBezTo>
                  <a:close/>
                  <a:moveTo>
                    <a:pt x="202" y="90"/>
                  </a:moveTo>
                  <a:cubicBezTo>
                    <a:pt x="201" y="88"/>
                    <a:pt x="200" y="84"/>
                    <a:pt x="200" y="80"/>
                  </a:cubicBezTo>
                  <a:cubicBezTo>
                    <a:pt x="200" y="80"/>
                    <a:pt x="200" y="80"/>
                    <a:pt x="200" y="80"/>
                  </a:cubicBezTo>
                  <a:cubicBezTo>
                    <a:pt x="201" y="81"/>
                    <a:pt x="202" y="83"/>
                    <a:pt x="203" y="84"/>
                  </a:cubicBezTo>
                  <a:cubicBezTo>
                    <a:pt x="202" y="88"/>
                    <a:pt x="202" y="90"/>
                    <a:pt x="202" y="90"/>
                  </a:cubicBezTo>
                  <a:close/>
                  <a:moveTo>
                    <a:pt x="203" y="83"/>
                  </a:moveTo>
                  <a:cubicBezTo>
                    <a:pt x="202" y="81"/>
                    <a:pt x="201" y="80"/>
                    <a:pt x="201" y="79"/>
                  </a:cubicBezTo>
                  <a:cubicBezTo>
                    <a:pt x="202" y="78"/>
                    <a:pt x="203" y="76"/>
                    <a:pt x="204" y="75"/>
                  </a:cubicBezTo>
                  <a:cubicBezTo>
                    <a:pt x="203" y="78"/>
                    <a:pt x="203" y="81"/>
                    <a:pt x="203" y="83"/>
                  </a:cubicBezTo>
                  <a:close/>
                  <a:moveTo>
                    <a:pt x="209" y="104"/>
                  </a:moveTo>
                  <a:cubicBezTo>
                    <a:pt x="210" y="105"/>
                    <a:pt x="210" y="107"/>
                    <a:pt x="210" y="109"/>
                  </a:cubicBezTo>
                  <a:cubicBezTo>
                    <a:pt x="210" y="111"/>
                    <a:pt x="209" y="112"/>
                    <a:pt x="209" y="114"/>
                  </a:cubicBezTo>
                  <a:cubicBezTo>
                    <a:pt x="209" y="110"/>
                    <a:pt x="209" y="107"/>
                    <a:pt x="209" y="104"/>
                  </a:cubicBezTo>
                  <a:close/>
                  <a:moveTo>
                    <a:pt x="205" y="91"/>
                  </a:moveTo>
                  <a:cubicBezTo>
                    <a:pt x="206" y="91"/>
                    <a:pt x="206" y="91"/>
                    <a:pt x="206" y="91"/>
                  </a:cubicBezTo>
                  <a:cubicBezTo>
                    <a:pt x="206" y="91"/>
                    <a:pt x="206" y="91"/>
                    <a:pt x="205" y="91"/>
                  </a:cubicBezTo>
                  <a:close/>
                  <a:moveTo>
                    <a:pt x="206" y="124"/>
                  </a:moveTo>
                  <a:cubicBezTo>
                    <a:pt x="206" y="114"/>
                    <a:pt x="206" y="102"/>
                    <a:pt x="205" y="91"/>
                  </a:cubicBezTo>
                  <a:cubicBezTo>
                    <a:pt x="206" y="91"/>
                    <a:pt x="206" y="91"/>
                    <a:pt x="206" y="91"/>
                  </a:cubicBezTo>
                  <a:cubicBezTo>
                    <a:pt x="207" y="94"/>
                    <a:pt x="208" y="98"/>
                    <a:pt x="209" y="101"/>
                  </a:cubicBezTo>
                  <a:cubicBezTo>
                    <a:pt x="207" y="120"/>
                    <a:pt x="207" y="120"/>
                    <a:pt x="207" y="120"/>
                  </a:cubicBezTo>
                  <a:cubicBezTo>
                    <a:pt x="206" y="121"/>
                    <a:pt x="206" y="122"/>
                    <a:pt x="206" y="124"/>
                  </a:cubicBezTo>
                  <a:close/>
                  <a:moveTo>
                    <a:pt x="208" y="136"/>
                  </a:moveTo>
                  <a:cubicBezTo>
                    <a:pt x="208" y="134"/>
                    <a:pt x="208" y="133"/>
                    <a:pt x="208" y="131"/>
                  </a:cubicBezTo>
                  <a:cubicBezTo>
                    <a:pt x="209" y="126"/>
                    <a:pt x="211" y="121"/>
                    <a:pt x="212" y="116"/>
                  </a:cubicBezTo>
                  <a:cubicBezTo>
                    <a:pt x="212" y="118"/>
                    <a:pt x="212" y="121"/>
                    <a:pt x="213" y="123"/>
                  </a:cubicBezTo>
                  <a:cubicBezTo>
                    <a:pt x="213" y="124"/>
                    <a:pt x="212" y="124"/>
                    <a:pt x="212" y="124"/>
                  </a:cubicBezTo>
                  <a:cubicBezTo>
                    <a:pt x="211" y="128"/>
                    <a:pt x="210" y="132"/>
                    <a:pt x="208" y="136"/>
                  </a:cubicBezTo>
                  <a:close/>
                  <a:moveTo>
                    <a:pt x="212" y="141"/>
                  </a:moveTo>
                  <a:cubicBezTo>
                    <a:pt x="212" y="141"/>
                    <a:pt x="213" y="141"/>
                    <a:pt x="213" y="140"/>
                  </a:cubicBezTo>
                  <a:cubicBezTo>
                    <a:pt x="213" y="139"/>
                    <a:pt x="213" y="137"/>
                    <a:pt x="214" y="135"/>
                  </a:cubicBezTo>
                  <a:cubicBezTo>
                    <a:pt x="214" y="135"/>
                    <a:pt x="214" y="135"/>
                    <a:pt x="214" y="135"/>
                  </a:cubicBezTo>
                  <a:cubicBezTo>
                    <a:pt x="214" y="137"/>
                    <a:pt x="213" y="139"/>
                    <a:pt x="212" y="141"/>
                  </a:cubicBezTo>
                  <a:close/>
                  <a:moveTo>
                    <a:pt x="219" y="119"/>
                  </a:moveTo>
                  <a:cubicBezTo>
                    <a:pt x="219" y="119"/>
                    <a:pt x="218" y="118"/>
                    <a:pt x="218" y="118"/>
                  </a:cubicBezTo>
                  <a:cubicBezTo>
                    <a:pt x="218" y="116"/>
                    <a:pt x="219" y="115"/>
                    <a:pt x="219" y="113"/>
                  </a:cubicBezTo>
                  <a:cubicBezTo>
                    <a:pt x="219" y="112"/>
                    <a:pt x="219" y="112"/>
                    <a:pt x="219" y="111"/>
                  </a:cubicBezTo>
                  <a:cubicBezTo>
                    <a:pt x="220" y="112"/>
                    <a:pt x="220" y="113"/>
                    <a:pt x="220" y="115"/>
                  </a:cubicBezTo>
                  <a:cubicBezTo>
                    <a:pt x="220" y="116"/>
                    <a:pt x="219" y="118"/>
                    <a:pt x="219" y="119"/>
                  </a:cubicBezTo>
                  <a:close/>
                  <a:moveTo>
                    <a:pt x="226" y="136"/>
                  </a:moveTo>
                  <a:cubicBezTo>
                    <a:pt x="225" y="135"/>
                    <a:pt x="225" y="134"/>
                    <a:pt x="224" y="133"/>
                  </a:cubicBezTo>
                  <a:cubicBezTo>
                    <a:pt x="224" y="132"/>
                    <a:pt x="224" y="132"/>
                    <a:pt x="224" y="131"/>
                  </a:cubicBezTo>
                  <a:cubicBezTo>
                    <a:pt x="225" y="133"/>
                    <a:pt x="225" y="134"/>
                    <a:pt x="226" y="136"/>
                  </a:cubicBezTo>
                  <a:cubicBezTo>
                    <a:pt x="226" y="136"/>
                    <a:pt x="226" y="136"/>
                    <a:pt x="226" y="136"/>
                  </a:cubicBezTo>
                  <a:close/>
                  <a:moveTo>
                    <a:pt x="240" y="118"/>
                  </a:moveTo>
                  <a:cubicBezTo>
                    <a:pt x="240" y="118"/>
                    <a:pt x="240" y="117"/>
                    <a:pt x="240" y="117"/>
                  </a:cubicBezTo>
                  <a:cubicBezTo>
                    <a:pt x="240" y="117"/>
                    <a:pt x="240" y="117"/>
                    <a:pt x="240" y="117"/>
                  </a:cubicBezTo>
                  <a:cubicBezTo>
                    <a:pt x="240" y="118"/>
                    <a:pt x="240" y="118"/>
                    <a:pt x="240" y="118"/>
                  </a:cubicBezTo>
                  <a:close/>
                  <a:moveTo>
                    <a:pt x="246" y="105"/>
                  </a:moveTo>
                  <a:cubicBezTo>
                    <a:pt x="245" y="106"/>
                    <a:pt x="244" y="107"/>
                    <a:pt x="244" y="109"/>
                  </a:cubicBezTo>
                  <a:cubicBezTo>
                    <a:pt x="244" y="107"/>
                    <a:pt x="243" y="106"/>
                    <a:pt x="243" y="104"/>
                  </a:cubicBezTo>
                  <a:cubicBezTo>
                    <a:pt x="244" y="101"/>
                    <a:pt x="246" y="98"/>
                    <a:pt x="247" y="94"/>
                  </a:cubicBezTo>
                  <a:cubicBezTo>
                    <a:pt x="247" y="98"/>
                    <a:pt x="246" y="101"/>
                    <a:pt x="246" y="105"/>
                  </a:cubicBezTo>
                  <a:close/>
                  <a:moveTo>
                    <a:pt x="252" y="138"/>
                  </a:moveTo>
                  <a:cubicBezTo>
                    <a:pt x="251" y="137"/>
                    <a:pt x="251" y="136"/>
                    <a:pt x="251" y="135"/>
                  </a:cubicBezTo>
                  <a:cubicBezTo>
                    <a:pt x="251" y="133"/>
                    <a:pt x="251" y="131"/>
                    <a:pt x="251" y="129"/>
                  </a:cubicBezTo>
                  <a:cubicBezTo>
                    <a:pt x="251" y="131"/>
                    <a:pt x="251" y="133"/>
                    <a:pt x="252" y="134"/>
                  </a:cubicBezTo>
                  <a:cubicBezTo>
                    <a:pt x="252" y="135"/>
                    <a:pt x="252" y="137"/>
                    <a:pt x="252" y="138"/>
                  </a:cubicBezTo>
                  <a:close/>
                  <a:moveTo>
                    <a:pt x="253" y="123"/>
                  </a:moveTo>
                  <a:cubicBezTo>
                    <a:pt x="252" y="121"/>
                    <a:pt x="251" y="118"/>
                    <a:pt x="251" y="116"/>
                  </a:cubicBezTo>
                  <a:cubicBezTo>
                    <a:pt x="252" y="112"/>
                    <a:pt x="253" y="107"/>
                    <a:pt x="254" y="103"/>
                  </a:cubicBezTo>
                  <a:cubicBezTo>
                    <a:pt x="254" y="110"/>
                    <a:pt x="253" y="117"/>
                    <a:pt x="253" y="123"/>
                  </a:cubicBezTo>
                  <a:close/>
                  <a:moveTo>
                    <a:pt x="258" y="69"/>
                  </a:moveTo>
                  <a:cubicBezTo>
                    <a:pt x="260" y="72"/>
                    <a:pt x="262" y="75"/>
                    <a:pt x="264" y="79"/>
                  </a:cubicBezTo>
                  <a:cubicBezTo>
                    <a:pt x="263" y="79"/>
                    <a:pt x="263" y="79"/>
                    <a:pt x="263" y="79"/>
                  </a:cubicBezTo>
                  <a:cubicBezTo>
                    <a:pt x="262" y="76"/>
                    <a:pt x="260" y="72"/>
                    <a:pt x="258" y="69"/>
                  </a:cubicBezTo>
                  <a:cubicBezTo>
                    <a:pt x="258" y="69"/>
                    <a:pt x="258" y="69"/>
                    <a:pt x="258" y="69"/>
                  </a:cubicBezTo>
                  <a:close/>
                  <a:moveTo>
                    <a:pt x="258" y="74"/>
                  </a:moveTo>
                  <a:cubicBezTo>
                    <a:pt x="259" y="76"/>
                    <a:pt x="260" y="79"/>
                    <a:pt x="261" y="81"/>
                  </a:cubicBezTo>
                  <a:cubicBezTo>
                    <a:pt x="260" y="82"/>
                    <a:pt x="259" y="83"/>
                    <a:pt x="259" y="85"/>
                  </a:cubicBezTo>
                  <a:cubicBezTo>
                    <a:pt x="258" y="81"/>
                    <a:pt x="258" y="77"/>
                    <a:pt x="258" y="74"/>
                  </a:cubicBezTo>
                  <a:close/>
                  <a:moveTo>
                    <a:pt x="259" y="120"/>
                  </a:moveTo>
                  <a:cubicBezTo>
                    <a:pt x="259" y="115"/>
                    <a:pt x="259" y="111"/>
                    <a:pt x="259" y="106"/>
                  </a:cubicBezTo>
                  <a:cubicBezTo>
                    <a:pt x="260" y="109"/>
                    <a:pt x="260" y="112"/>
                    <a:pt x="261" y="114"/>
                  </a:cubicBezTo>
                  <a:cubicBezTo>
                    <a:pt x="260" y="116"/>
                    <a:pt x="260" y="118"/>
                    <a:pt x="259" y="120"/>
                  </a:cubicBezTo>
                  <a:close/>
                  <a:moveTo>
                    <a:pt x="262" y="109"/>
                  </a:moveTo>
                  <a:cubicBezTo>
                    <a:pt x="261" y="107"/>
                    <a:pt x="260" y="104"/>
                    <a:pt x="259" y="102"/>
                  </a:cubicBezTo>
                  <a:cubicBezTo>
                    <a:pt x="259" y="99"/>
                    <a:pt x="259" y="97"/>
                    <a:pt x="259" y="94"/>
                  </a:cubicBezTo>
                  <a:cubicBezTo>
                    <a:pt x="260" y="98"/>
                    <a:pt x="262" y="102"/>
                    <a:pt x="263" y="107"/>
                  </a:cubicBezTo>
                  <a:cubicBezTo>
                    <a:pt x="263" y="108"/>
                    <a:pt x="262" y="108"/>
                    <a:pt x="262" y="109"/>
                  </a:cubicBezTo>
                  <a:close/>
                  <a:moveTo>
                    <a:pt x="266" y="96"/>
                  </a:moveTo>
                  <a:cubicBezTo>
                    <a:pt x="265" y="98"/>
                    <a:pt x="264" y="101"/>
                    <a:pt x="264" y="104"/>
                  </a:cubicBezTo>
                  <a:cubicBezTo>
                    <a:pt x="262" y="100"/>
                    <a:pt x="261" y="96"/>
                    <a:pt x="259" y="92"/>
                  </a:cubicBezTo>
                  <a:cubicBezTo>
                    <a:pt x="259" y="92"/>
                    <a:pt x="259" y="92"/>
                    <a:pt x="259" y="92"/>
                  </a:cubicBezTo>
                  <a:cubicBezTo>
                    <a:pt x="260" y="89"/>
                    <a:pt x="261" y="86"/>
                    <a:pt x="263" y="84"/>
                  </a:cubicBezTo>
                  <a:cubicBezTo>
                    <a:pt x="264" y="87"/>
                    <a:pt x="265" y="90"/>
                    <a:pt x="266" y="93"/>
                  </a:cubicBezTo>
                  <a:cubicBezTo>
                    <a:pt x="266" y="94"/>
                    <a:pt x="266" y="95"/>
                    <a:pt x="266" y="96"/>
                  </a:cubicBezTo>
                  <a:close/>
                  <a:moveTo>
                    <a:pt x="267" y="90"/>
                  </a:moveTo>
                  <a:cubicBezTo>
                    <a:pt x="266" y="87"/>
                    <a:pt x="265" y="84"/>
                    <a:pt x="264" y="82"/>
                  </a:cubicBezTo>
                  <a:cubicBezTo>
                    <a:pt x="264" y="81"/>
                    <a:pt x="264" y="81"/>
                    <a:pt x="265" y="81"/>
                  </a:cubicBezTo>
                  <a:cubicBezTo>
                    <a:pt x="266" y="83"/>
                    <a:pt x="267" y="86"/>
                    <a:pt x="267" y="89"/>
                  </a:cubicBezTo>
                  <a:cubicBezTo>
                    <a:pt x="267" y="89"/>
                    <a:pt x="267" y="89"/>
                    <a:pt x="267" y="90"/>
                  </a:cubicBezTo>
                  <a:close/>
                  <a:moveTo>
                    <a:pt x="265" y="79"/>
                  </a:moveTo>
                  <a:cubicBezTo>
                    <a:pt x="266" y="78"/>
                    <a:pt x="267" y="77"/>
                    <a:pt x="268" y="76"/>
                  </a:cubicBezTo>
                  <a:cubicBezTo>
                    <a:pt x="268" y="78"/>
                    <a:pt x="269" y="79"/>
                    <a:pt x="269" y="80"/>
                  </a:cubicBezTo>
                  <a:cubicBezTo>
                    <a:pt x="269" y="82"/>
                    <a:pt x="268" y="84"/>
                    <a:pt x="268" y="85"/>
                  </a:cubicBezTo>
                  <a:cubicBezTo>
                    <a:pt x="267" y="83"/>
                    <a:pt x="266" y="81"/>
                    <a:pt x="265" y="79"/>
                  </a:cubicBezTo>
                  <a:close/>
                  <a:moveTo>
                    <a:pt x="268" y="116"/>
                  </a:moveTo>
                  <a:cubicBezTo>
                    <a:pt x="269" y="111"/>
                    <a:pt x="269" y="106"/>
                    <a:pt x="269" y="102"/>
                  </a:cubicBezTo>
                  <a:cubicBezTo>
                    <a:pt x="270" y="105"/>
                    <a:pt x="271" y="108"/>
                    <a:pt x="272" y="111"/>
                  </a:cubicBezTo>
                  <a:cubicBezTo>
                    <a:pt x="271" y="113"/>
                    <a:pt x="270" y="116"/>
                    <a:pt x="269" y="118"/>
                  </a:cubicBezTo>
                  <a:cubicBezTo>
                    <a:pt x="269" y="117"/>
                    <a:pt x="268" y="117"/>
                    <a:pt x="268" y="116"/>
                  </a:cubicBezTo>
                  <a:close/>
                  <a:moveTo>
                    <a:pt x="273" y="130"/>
                  </a:moveTo>
                  <a:cubicBezTo>
                    <a:pt x="272" y="128"/>
                    <a:pt x="272" y="127"/>
                    <a:pt x="271" y="125"/>
                  </a:cubicBezTo>
                  <a:cubicBezTo>
                    <a:pt x="272" y="123"/>
                    <a:pt x="272" y="122"/>
                    <a:pt x="273" y="120"/>
                  </a:cubicBezTo>
                  <a:cubicBezTo>
                    <a:pt x="273" y="122"/>
                    <a:pt x="273" y="124"/>
                    <a:pt x="274" y="127"/>
                  </a:cubicBezTo>
                  <a:cubicBezTo>
                    <a:pt x="273" y="128"/>
                    <a:pt x="273" y="129"/>
                    <a:pt x="273" y="130"/>
                  </a:cubicBezTo>
                  <a:close/>
                  <a:moveTo>
                    <a:pt x="275" y="105"/>
                  </a:moveTo>
                  <a:cubicBezTo>
                    <a:pt x="273" y="100"/>
                    <a:pt x="272" y="95"/>
                    <a:pt x="270" y="91"/>
                  </a:cubicBezTo>
                  <a:cubicBezTo>
                    <a:pt x="270" y="89"/>
                    <a:pt x="270" y="87"/>
                    <a:pt x="271" y="85"/>
                  </a:cubicBezTo>
                  <a:cubicBezTo>
                    <a:pt x="273" y="91"/>
                    <a:pt x="274" y="97"/>
                    <a:pt x="276" y="103"/>
                  </a:cubicBezTo>
                  <a:cubicBezTo>
                    <a:pt x="275" y="104"/>
                    <a:pt x="275" y="105"/>
                    <a:pt x="275" y="105"/>
                  </a:cubicBezTo>
                  <a:close/>
                  <a:moveTo>
                    <a:pt x="277" y="111"/>
                  </a:moveTo>
                  <a:cubicBezTo>
                    <a:pt x="276" y="110"/>
                    <a:pt x="276" y="110"/>
                    <a:pt x="276" y="109"/>
                  </a:cubicBezTo>
                  <a:cubicBezTo>
                    <a:pt x="276" y="109"/>
                    <a:pt x="276" y="108"/>
                    <a:pt x="277" y="107"/>
                  </a:cubicBezTo>
                  <a:cubicBezTo>
                    <a:pt x="277" y="108"/>
                    <a:pt x="277" y="109"/>
                    <a:pt x="277" y="109"/>
                  </a:cubicBezTo>
                  <a:cubicBezTo>
                    <a:pt x="277" y="110"/>
                    <a:pt x="277" y="110"/>
                    <a:pt x="277" y="111"/>
                  </a:cubicBezTo>
                  <a:close/>
                  <a:moveTo>
                    <a:pt x="287" y="94"/>
                  </a:moveTo>
                  <a:cubicBezTo>
                    <a:pt x="287" y="95"/>
                    <a:pt x="288" y="95"/>
                    <a:pt x="288" y="96"/>
                  </a:cubicBezTo>
                  <a:cubicBezTo>
                    <a:pt x="288" y="97"/>
                    <a:pt x="287" y="97"/>
                    <a:pt x="287" y="98"/>
                  </a:cubicBezTo>
                  <a:cubicBezTo>
                    <a:pt x="287" y="96"/>
                    <a:pt x="287" y="95"/>
                    <a:pt x="287" y="94"/>
                  </a:cubicBezTo>
                  <a:close/>
                  <a:moveTo>
                    <a:pt x="289" y="109"/>
                  </a:moveTo>
                  <a:cubicBezTo>
                    <a:pt x="288" y="106"/>
                    <a:pt x="288" y="104"/>
                    <a:pt x="287" y="102"/>
                  </a:cubicBezTo>
                  <a:cubicBezTo>
                    <a:pt x="287" y="101"/>
                    <a:pt x="287" y="99"/>
                    <a:pt x="287" y="98"/>
                  </a:cubicBezTo>
                  <a:cubicBezTo>
                    <a:pt x="287" y="98"/>
                    <a:pt x="288" y="97"/>
                    <a:pt x="288" y="97"/>
                  </a:cubicBezTo>
                  <a:cubicBezTo>
                    <a:pt x="288" y="98"/>
                    <a:pt x="289" y="100"/>
                    <a:pt x="289" y="102"/>
                  </a:cubicBezTo>
                  <a:cubicBezTo>
                    <a:pt x="289" y="104"/>
                    <a:pt x="289" y="107"/>
                    <a:pt x="289" y="109"/>
                  </a:cubicBezTo>
                  <a:close/>
                  <a:moveTo>
                    <a:pt x="291" y="84"/>
                  </a:moveTo>
                  <a:cubicBezTo>
                    <a:pt x="291" y="89"/>
                    <a:pt x="290" y="94"/>
                    <a:pt x="290" y="98"/>
                  </a:cubicBezTo>
                  <a:cubicBezTo>
                    <a:pt x="289" y="97"/>
                    <a:pt x="289" y="96"/>
                    <a:pt x="288" y="95"/>
                  </a:cubicBezTo>
                  <a:cubicBezTo>
                    <a:pt x="289" y="94"/>
                    <a:pt x="290" y="92"/>
                    <a:pt x="290" y="91"/>
                  </a:cubicBezTo>
                  <a:cubicBezTo>
                    <a:pt x="290" y="92"/>
                    <a:pt x="289" y="94"/>
                    <a:pt x="288" y="95"/>
                  </a:cubicBezTo>
                  <a:cubicBezTo>
                    <a:pt x="288" y="94"/>
                    <a:pt x="287" y="93"/>
                    <a:pt x="287" y="92"/>
                  </a:cubicBezTo>
                  <a:cubicBezTo>
                    <a:pt x="287" y="90"/>
                    <a:pt x="287" y="88"/>
                    <a:pt x="287" y="85"/>
                  </a:cubicBezTo>
                  <a:cubicBezTo>
                    <a:pt x="287" y="85"/>
                    <a:pt x="287" y="85"/>
                    <a:pt x="287" y="85"/>
                  </a:cubicBezTo>
                  <a:cubicBezTo>
                    <a:pt x="287" y="85"/>
                    <a:pt x="287" y="85"/>
                    <a:pt x="287" y="85"/>
                  </a:cubicBezTo>
                  <a:cubicBezTo>
                    <a:pt x="287" y="75"/>
                    <a:pt x="286" y="65"/>
                    <a:pt x="286" y="56"/>
                  </a:cubicBezTo>
                  <a:cubicBezTo>
                    <a:pt x="289" y="58"/>
                    <a:pt x="292" y="61"/>
                    <a:pt x="294" y="63"/>
                  </a:cubicBezTo>
                  <a:cubicBezTo>
                    <a:pt x="293" y="69"/>
                    <a:pt x="292" y="76"/>
                    <a:pt x="291" y="84"/>
                  </a:cubicBezTo>
                  <a:cubicBezTo>
                    <a:pt x="291" y="82"/>
                    <a:pt x="290" y="81"/>
                    <a:pt x="290" y="79"/>
                  </a:cubicBezTo>
                  <a:cubicBezTo>
                    <a:pt x="290" y="81"/>
                    <a:pt x="291" y="83"/>
                    <a:pt x="291" y="84"/>
                  </a:cubicBezTo>
                  <a:close/>
                  <a:moveTo>
                    <a:pt x="293" y="139"/>
                  </a:moveTo>
                  <a:cubicBezTo>
                    <a:pt x="292" y="134"/>
                    <a:pt x="292" y="128"/>
                    <a:pt x="292" y="121"/>
                  </a:cubicBezTo>
                  <a:cubicBezTo>
                    <a:pt x="292" y="125"/>
                    <a:pt x="293" y="129"/>
                    <a:pt x="293" y="133"/>
                  </a:cubicBezTo>
                  <a:cubicBezTo>
                    <a:pt x="293" y="135"/>
                    <a:pt x="293" y="137"/>
                    <a:pt x="293" y="139"/>
                  </a:cubicBezTo>
                  <a:close/>
                  <a:moveTo>
                    <a:pt x="292" y="104"/>
                  </a:moveTo>
                  <a:cubicBezTo>
                    <a:pt x="292" y="102"/>
                    <a:pt x="293" y="99"/>
                    <a:pt x="293" y="96"/>
                  </a:cubicBezTo>
                  <a:cubicBezTo>
                    <a:pt x="293" y="100"/>
                    <a:pt x="293" y="104"/>
                    <a:pt x="293" y="107"/>
                  </a:cubicBezTo>
                  <a:cubicBezTo>
                    <a:pt x="293" y="106"/>
                    <a:pt x="293" y="105"/>
                    <a:pt x="292" y="104"/>
                  </a:cubicBezTo>
                  <a:close/>
                  <a:moveTo>
                    <a:pt x="304" y="85"/>
                  </a:moveTo>
                  <a:cubicBezTo>
                    <a:pt x="303" y="90"/>
                    <a:pt x="303" y="96"/>
                    <a:pt x="302" y="103"/>
                  </a:cubicBezTo>
                  <a:cubicBezTo>
                    <a:pt x="301" y="101"/>
                    <a:pt x="301" y="100"/>
                    <a:pt x="300" y="99"/>
                  </a:cubicBezTo>
                  <a:cubicBezTo>
                    <a:pt x="300" y="96"/>
                    <a:pt x="299" y="93"/>
                    <a:pt x="298" y="90"/>
                  </a:cubicBezTo>
                  <a:cubicBezTo>
                    <a:pt x="299" y="93"/>
                    <a:pt x="299" y="96"/>
                    <a:pt x="299" y="99"/>
                  </a:cubicBezTo>
                  <a:cubicBezTo>
                    <a:pt x="299" y="104"/>
                    <a:pt x="299" y="112"/>
                    <a:pt x="298" y="120"/>
                  </a:cubicBezTo>
                  <a:cubicBezTo>
                    <a:pt x="297" y="110"/>
                    <a:pt x="295" y="100"/>
                    <a:pt x="293" y="91"/>
                  </a:cubicBezTo>
                  <a:cubicBezTo>
                    <a:pt x="294" y="81"/>
                    <a:pt x="295" y="72"/>
                    <a:pt x="295" y="65"/>
                  </a:cubicBezTo>
                  <a:cubicBezTo>
                    <a:pt x="299" y="69"/>
                    <a:pt x="302" y="74"/>
                    <a:pt x="304" y="79"/>
                  </a:cubicBezTo>
                  <a:cubicBezTo>
                    <a:pt x="304" y="81"/>
                    <a:pt x="304" y="83"/>
                    <a:pt x="304" y="85"/>
                  </a:cubicBezTo>
                  <a:close/>
                  <a:moveTo>
                    <a:pt x="304" y="75"/>
                  </a:moveTo>
                  <a:cubicBezTo>
                    <a:pt x="304" y="75"/>
                    <a:pt x="304" y="75"/>
                    <a:pt x="304" y="75"/>
                  </a:cubicBezTo>
                  <a:cubicBezTo>
                    <a:pt x="304" y="73"/>
                    <a:pt x="304" y="72"/>
                    <a:pt x="304" y="70"/>
                  </a:cubicBezTo>
                  <a:cubicBezTo>
                    <a:pt x="304" y="70"/>
                    <a:pt x="304" y="72"/>
                    <a:pt x="304" y="75"/>
                  </a:cubicBezTo>
                  <a:cubicBezTo>
                    <a:pt x="301" y="71"/>
                    <a:pt x="299" y="67"/>
                    <a:pt x="296" y="64"/>
                  </a:cubicBezTo>
                  <a:cubicBezTo>
                    <a:pt x="296" y="60"/>
                    <a:pt x="296" y="57"/>
                    <a:pt x="297" y="54"/>
                  </a:cubicBezTo>
                  <a:cubicBezTo>
                    <a:pt x="300" y="58"/>
                    <a:pt x="303" y="62"/>
                    <a:pt x="305" y="65"/>
                  </a:cubicBezTo>
                  <a:cubicBezTo>
                    <a:pt x="305" y="68"/>
                    <a:pt x="305" y="71"/>
                    <a:pt x="304" y="75"/>
                  </a:cubicBezTo>
                  <a:close/>
                  <a:moveTo>
                    <a:pt x="308" y="117"/>
                  </a:moveTo>
                  <a:cubicBezTo>
                    <a:pt x="307" y="119"/>
                    <a:pt x="307" y="122"/>
                    <a:pt x="306" y="125"/>
                  </a:cubicBezTo>
                  <a:cubicBezTo>
                    <a:pt x="306" y="124"/>
                    <a:pt x="306" y="123"/>
                    <a:pt x="306" y="122"/>
                  </a:cubicBezTo>
                  <a:cubicBezTo>
                    <a:pt x="306" y="110"/>
                    <a:pt x="307" y="98"/>
                    <a:pt x="307" y="87"/>
                  </a:cubicBezTo>
                  <a:cubicBezTo>
                    <a:pt x="308" y="92"/>
                    <a:pt x="309" y="98"/>
                    <a:pt x="310" y="103"/>
                  </a:cubicBezTo>
                  <a:cubicBezTo>
                    <a:pt x="309" y="108"/>
                    <a:pt x="309" y="112"/>
                    <a:pt x="308" y="117"/>
                  </a:cubicBezTo>
                  <a:close/>
                  <a:moveTo>
                    <a:pt x="311" y="89"/>
                  </a:moveTo>
                  <a:cubicBezTo>
                    <a:pt x="310" y="86"/>
                    <a:pt x="309" y="83"/>
                    <a:pt x="307" y="80"/>
                  </a:cubicBezTo>
                  <a:cubicBezTo>
                    <a:pt x="307" y="76"/>
                    <a:pt x="307" y="72"/>
                    <a:pt x="307" y="68"/>
                  </a:cubicBezTo>
                  <a:cubicBezTo>
                    <a:pt x="309" y="71"/>
                    <a:pt x="311" y="74"/>
                    <a:pt x="313" y="78"/>
                  </a:cubicBezTo>
                  <a:cubicBezTo>
                    <a:pt x="312" y="81"/>
                    <a:pt x="312" y="85"/>
                    <a:pt x="311" y="89"/>
                  </a:cubicBezTo>
                  <a:close/>
                  <a:moveTo>
                    <a:pt x="317" y="96"/>
                  </a:moveTo>
                  <a:cubicBezTo>
                    <a:pt x="316" y="97"/>
                    <a:pt x="315" y="98"/>
                    <a:pt x="315" y="99"/>
                  </a:cubicBezTo>
                  <a:cubicBezTo>
                    <a:pt x="314" y="98"/>
                    <a:pt x="314" y="97"/>
                    <a:pt x="314" y="96"/>
                  </a:cubicBezTo>
                  <a:cubicBezTo>
                    <a:pt x="314" y="91"/>
                    <a:pt x="314" y="86"/>
                    <a:pt x="314" y="80"/>
                  </a:cubicBezTo>
                  <a:cubicBezTo>
                    <a:pt x="315" y="83"/>
                    <a:pt x="317" y="86"/>
                    <a:pt x="317" y="88"/>
                  </a:cubicBezTo>
                  <a:cubicBezTo>
                    <a:pt x="317" y="91"/>
                    <a:pt x="317" y="93"/>
                    <a:pt x="317" y="96"/>
                  </a:cubicBezTo>
                  <a:close/>
                  <a:moveTo>
                    <a:pt x="338" y="105"/>
                  </a:moveTo>
                  <a:cubicBezTo>
                    <a:pt x="338" y="103"/>
                    <a:pt x="337" y="102"/>
                    <a:pt x="336" y="101"/>
                  </a:cubicBezTo>
                  <a:cubicBezTo>
                    <a:pt x="338" y="96"/>
                    <a:pt x="339" y="92"/>
                    <a:pt x="341" y="89"/>
                  </a:cubicBezTo>
                  <a:cubicBezTo>
                    <a:pt x="341" y="89"/>
                    <a:pt x="341" y="89"/>
                    <a:pt x="341" y="90"/>
                  </a:cubicBezTo>
                  <a:cubicBezTo>
                    <a:pt x="340" y="95"/>
                    <a:pt x="339" y="100"/>
                    <a:pt x="338" y="105"/>
                  </a:cubicBezTo>
                  <a:close/>
                  <a:moveTo>
                    <a:pt x="354" y="81"/>
                  </a:moveTo>
                  <a:cubicBezTo>
                    <a:pt x="355" y="81"/>
                    <a:pt x="355" y="81"/>
                    <a:pt x="355" y="81"/>
                  </a:cubicBezTo>
                  <a:cubicBezTo>
                    <a:pt x="355" y="81"/>
                    <a:pt x="355" y="81"/>
                    <a:pt x="354" y="81"/>
                  </a:cubicBezTo>
                  <a:cubicBezTo>
                    <a:pt x="354" y="81"/>
                    <a:pt x="354" y="81"/>
                    <a:pt x="354" y="81"/>
                  </a:cubicBezTo>
                  <a:close/>
                  <a:moveTo>
                    <a:pt x="354" y="88"/>
                  </a:moveTo>
                  <a:cubicBezTo>
                    <a:pt x="354" y="89"/>
                    <a:pt x="354" y="89"/>
                    <a:pt x="354" y="89"/>
                  </a:cubicBezTo>
                  <a:cubicBezTo>
                    <a:pt x="354" y="90"/>
                    <a:pt x="354" y="91"/>
                    <a:pt x="354" y="91"/>
                  </a:cubicBezTo>
                  <a:cubicBezTo>
                    <a:pt x="354" y="90"/>
                    <a:pt x="354" y="89"/>
                    <a:pt x="354" y="88"/>
                  </a:cubicBezTo>
                  <a:close/>
                  <a:moveTo>
                    <a:pt x="345" y="122"/>
                  </a:moveTo>
                  <a:cubicBezTo>
                    <a:pt x="345" y="122"/>
                    <a:pt x="345" y="123"/>
                    <a:pt x="345" y="123"/>
                  </a:cubicBezTo>
                  <a:cubicBezTo>
                    <a:pt x="345" y="123"/>
                    <a:pt x="345" y="123"/>
                    <a:pt x="345" y="123"/>
                  </a:cubicBezTo>
                  <a:cubicBezTo>
                    <a:pt x="345" y="123"/>
                    <a:pt x="345" y="122"/>
                    <a:pt x="345" y="122"/>
                  </a:cubicBezTo>
                  <a:cubicBezTo>
                    <a:pt x="345" y="120"/>
                    <a:pt x="346" y="118"/>
                    <a:pt x="346" y="115"/>
                  </a:cubicBezTo>
                  <a:cubicBezTo>
                    <a:pt x="346" y="115"/>
                    <a:pt x="346" y="115"/>
                    <a:pt x="346" y="115"/>
                  </a:cubicBezTo>
                  <a:cubicBezTo>
                    <a:pt x="346" y="116"/>
                    <a:pt x="346" y="117"/>
                    <a:pt x="346" y="118"/>
                  </a:cubicBezTo>
                  <a:cubicBezTo>
                    <a:pt x="346" y="119"/>
                    <a:pt x="345" y="121"/>
                    <a:pt x="345" y="122"/>
                  </a:cubicBezTo>
                  <a:close/>
                  <a:moveTo>
                    <a:pt x="348" y="70"/>
                  </a:moveTo>
                  <a:cubicBezTo>
                    <a:pt x="350" y="73"/>
                    <a:pt x="352" y="76"/>
                    <a:pt x="354" y="79"/>
                  </a:cubicBezTo>
                  <a:cubicBezTo>
                    <a:pt x="353" y="81"/>
                    <a:pt x="353" y="82"/>
                    <a:pt x="353" y="84"/>
                  </a:cubicBezTo>
                  <a:cubicBezTo>
                    <a:pt x="353" y="84"/>
                    <a:pt x="353" y="84"/>
                    <a:pt x="352" y="84"/>
                  </a:cubicBezTo>
                  <a:cubicBezTo>
                    <a:pt x="352" y="82"/>
                    <a:pt x="351" y="81"/>
                    <a:pt x="350" y="79"/>
                  </a:cubicBezTo>
                  <a:cubicBezTo>
                    <a:pt x="351" y="81"/>
                    <a:pt x="352" y="83"/>
                    <a:pt x="352" y="84"/>
                  </a:cubicBezTo>
                  <a:cubicBezTo>
                    <a:pt x="351" y="87"/>
                    <a:pt x="349" y="90"/>
                    <a:pt x="348" y="93"/>
                  </a:cubicBezTo>
                  <a:cubicBezTo>
                    <a:pt x="348" y="85"/>
                    <a:pt x="348" y="77"/>
                    <a:pt x="348" y="70"/>
                  </a:cubicBezTo>
                  <a:close/>
                  <a:moveTo>
                    <a:pt x="350" y="98"/>
                  </a:moveTo>
                  <a:cubicBezTo>
                    <a:pt x="350" y="98"/>
                    <a:pt x="350" y="97"/>
                    <a:pt x="350" y="96"/>
                  </a:cubicBezTo>
                  <a:cubicBezTo>
                    <a:pt x="350" y="97"/>
                    <a:pt x="350" y="98"/>
                    <a:pt x="350" y="98"/>
                  </a:cubicBezTo>
                  <a:cubicBezTo>
                    <a:pt x="350" y="99"/>
                    <a:pt x="350" y="100"/>
                    <a:pt x="350" y="100"/>
                  </a:cubicBezTo>
                  <a:cubicBezTo>
                    <a:pt x="349" y="99"/>
                    <a:pt x="349" y="98"/>
                    <a:pt x="349" y="97"/>
                  </a:cubicBezTo>
                  <a:cubicBezTo>
                    <a:pt x="349" y="95"/>
                    <a:pt x="350" y="93"/>
                    <a:pt x="351" y="90"/>
                  </a:cubicBezTo>
                  <a:cubicBezTo>
                    <a:pt x="351" y="93"/>
                    <a:pt x="350" y="96"/>
                    <a:pt x="350" y="98"/>
                  </a:cubicBezTo>
                  <a:close/>
                  <a:moveTo>
                    <a:pt x="357" y="100"/>
                  </a:moveTo>
                  <a:cubicBezTo>
                    <a:pt x="355" y="104"/>
                    <a:pt x="354" y="107"/>
                    <a:pt x="353" y="110"/>
                  </a:cubicBezTo>
                  <a:cubicBezTo>
                    <a:pt x="352" y="110"/>
                    <a:pt x="352" y="109"/>
                    <a:pt x="352" y="109"/>
                  </a:cubicBezTo>
                  <a:cubicBezTo>
                    <a:pt x="352" y="106"/>
                    <a:pt x="353" y="102"/>
                    <a:pt x="353" y="99"/>
                  </a:cubicBezTo>
                  <a:cubicBezTo>
                    <a:pt x="354" y="95"/>
                    <a:pt x="354" y="92"/>
                    <a:pt x="354" y="90"/>
                  </a:cubicBezTo>
                  <a:cubicBezTo>
                    <a:pt x="355" y="93"/>
                    <a:pt x="356" y="96"/>
                    <a:pt x="357" y="100"/>
                  </a:cubicBezTo>
                  <a:cubicBezTo>
                    <a:pt x="357" y="100"/>
                    <a:pt x="357" y="100"/>
                    <a:pt x="357" y="100"/>
                  </a:cubicBezTo>
                  <a:close/>
                  <a:moveTo>
                    <a:pt x="357" y="97"/>
                  </a:moveTo>
                  <a:cubicBezTo>
                    <a:pt x="356" y="95"/>
                    <a:pt x="355" y="92"/>
                    <a:pt x="354" y="89"/>
                  </a:cubicBezTo>
                  <a:cubicBezTo>
                    <a:pt x="354" y="89"/>
                    <a:pt x="354" y="89"/>
                    <a:pt x="354" y="88"/>
                  </a:cubicBezTo>
                  <a:cubicBezTo>
                    <a:pt x="354" y="89"/>
                    <a:pt x="354" y="89"/>
                    <a:pt x="354" y="89"/>
                  </a:cubicBezTo>
                  <a:cubicBezTo>
                    <a:pt x="354" y="89"/>
                    <a:pt x="354" y="88"/>
                    <a:pt x="354" y="88"/>
                  </a:cubicBezTo>
                  <a:cubicBezTo>
                    <a:pt x="354" y="87"/>
                    <a:pt x="354" y="86"/>
                    <a:pt x="354" y="85"/>
                  </a:cubicBezTo>
                  <a:cubicBezTo>
                    <a:pt x="355" y="84"/>
                    <a:pt x="355" y="83"/>
                    <a:pt x="355" y="82"/>
                  </a:cubicBezTo>
                  <a:cubicBezTo>
                    <a:pt x="357" y="84"/>
                    <a:pt x="358" y="86"/>
                    <a:pt x="358" y="88"/>
                  </a:cubicBezTo>
                  <a:cubicBezTo>
                    <a:pt x="358" y="91"/>
                    <a:pt x="358" y="94"/>
                    <a:pt x="357" y="97"/>
                  </a:cubicBezTo>
                  <a:close/>
                  <a:moveTo>
                    <a:pt x="360" y="135"/>
                  </a:moveTo>
                  <a:cubicBezTo>
                    <a:pt x="359" y="136"/>
                    <a:pt x="359" y="137"/>
                    <a:pt x="359" y="138"/>
                  </a:cubicBezTo>
                  <a:cubicBezTo>
                    <a:pt x="359" y="137"/>
                    <a:pt x="359" y="136"/>
                    <a:pt x="360" y="135"/>
                  </a:cubicBezTo>
                  <a:cubicBezTo>
                    <a:pt x="360" y="135"/>
                    <a:pt x="360" y="135"/>
                    <a:pt x="360" y="135"/>
                  </a:cubicBezTo>
                  <a:close/>
                  <a:moveTo>
                    <a:pt x="359" y="83"/>
                  </a:moveTo>
                  <a:cubicBezTo>
                    <a:pt x="358" y="82"/>
                    <a:pt x="358" y="81"/>
                    <a:pt x="357" y="80"/>
                  </a:cubicBezTo>
                  <a:cubicBezTo>
                    <a:pt x="358" y="78"/>
                    <a:pt x="359" y="77"/>
                    <a:pt x="360" y="75"/>
                  </a:cubicBezTo>
                  <a:cubicBezTo>
                    <a:pt x="360" y="78"/>
                    <a:pt x="359" y="81"/>
                    <a:pt x="359" y="83"/>
                  </a:cubicBezTo>
                  <a:close/>
                  <a:moveTo>
                    <a:pt x="360" y="74"/>
                  </a:moveTo>
                  <a:cubicBezTo>
                    <a:pt x="359" y="76"/>
                    <a:pt x="357" y="77"/>
                    <a:pt x="356" y="79"/>
                  </a:cubicBezTo>
                  <a:cubicBezTo>
                    <a:pt x="356" y="78"/>
                    <a:pt x="355" y="78"/>
                    <a:pt x="355" y="77"/>
                  </a:cubicBezTo>
                  <a:cubicBezTo>
                    <a:pt x="355" y="72"/>
                    <a:pt x="356" y="67"/>
                    <a:pt x="356" y="65"/>
                  </a:cubicBezTo>
                  <a:cubicBezTo>
                    <a:pt x="357" y="67"/>
                    <a:pt x="359" y="70"/>
                    <a:pt x="360" y="72"/>
                  </a:cubicBezTo>
                  <a:cubicBezTo>
                    <a:pt x="360" y="73"/>
                    <a:pt x="360" y="73"/>
                    <a:pt x="360" y="74"/>
                  </a:cubicBezTo>
                  <a:close/>
                  <a:moveTo>
                    <a:pt x="362" y="75"/>
                  </a:moveTo>
                  <a:cubicBezTo>
                    <a:pt x="364" y="78"/>
                    <a:pt x="365" y="81"/>
                    <a:pt x="367" y="84"/>
                  </a:cubicBezTo>
                  <a:cubicBezTo>
                    <a:pt x="365" y="86"/>
                    <a:pt x="364" y="88"/>
                    <a:pt x="363" y="90"/>
                  </a:cubicBezTo>
                  <a:cubicBezTo>
                    <a:pt x="363" y="89"/>
                    <a:pt x="362" y="89"/>
                    <a:pt x="362" y="89"/>
                  </a:cubicBezTo>
                  <a:cubicBezTo>
                    <a:pt x="362" y="84"/>
                    <a:pt x="362" y="79"/>
                    <a:pt x="362" y="75"/>
                  </a:cubicBezTo>
                  <a:close/>
                  <a:moveTo>
                    <a:pt x="364" y="110"/>
                  </a:moveTo>
                  <a:cubicBezTo>
                    <a:pt x="364" y="107"/>
                    <a:pt x="363" y="104"/>
                    <a:pt x="362" y="101"/>
                  </a:cubicBezTo>
                  <a:cubicBezTo>
                    <a:pt x="362" y="101"/>
                    <a:pt x="362" y="100"/>
                    <a:pt x="362" y="100"/>
                  </a:cubicBezTo>
                  <a:cubicBezTo>
                    <a:pt x="362" y="100"/>
                    <a:pt x="363" y="99"/>
                    <a:pt x="363" y="99"/>
                  </a:cubicBezTo>
                  <a:cubicBezTo>
                    <a:pt x="364" y="101"/>
                    <a:pt x="365" y="104"/>
                    <a:pt x="365" y="106"/>
                  </a:cubicBezTo>
                  <a:cubicBezTo>
                    <a:pt x="365" y="108"/>
                    <a:pt x="365" y="109"/>
                    <a:pt x="364" y="110"/>
                  </a:cubicBezTo>
                  <a:close/>
                  <a:moveTo>
                    <a:pt x="365" y="93"/>
                  </a:moveTo>
                  <a:cubicBezTo>
                    <a:pt x="366" y="91"/>
                    <a:pt x="367" y="88"/>
                    <a:pt x="368" y="86"/>
                  </a:cubicBezTo>
                  <a:cubicBezTo>
                    <a:pt x="368" y="87"/>
                    <a:pt x="369" y="87"/>
                    <a:pt x="369" y="88"/>
                  </a:cubicBezTo>
                  <a:cubicBezTo>
                    <a:pt x="368" y="91"/>
                    <a:pt x="368" y="94"/>
                    <a:pt x="367" y="97"/>
                  </a:cubicBezTo>
                  <a:cubicBezTo>
                    <a:pt x="366" y="96"/>
                    <a:pt x="366" y="95"/>
                    <a:pt x="365" y="93"/>
                  </a:cubicBezTo>
                  <a:close/>
                  <a:moveTo>
                    <a:pt x="368" y="130"/>
                  </a:moveTo>
                  <a:cubicBezTo>
                    <a:pt x="368" y="129"/>
                    <a:pt x="368" y="128"/>
                    <a:pt x="368" y="126"/>
                  </a:cubicBezTo>
                  <a:cubicBezTo>
                    <a:pt x="368" y="124"/>
                    <a:pt x="368" y="121"/>
                    <a:pt x="369" y="119"/>
                  </a:cubicBezTo>
                  <a:cubicBezTo>
                    <a:pt x="369" y="120"/>
                    <a:pt x="370" y="122"/>
                    <a:pt x="370" y="124"/>
                  </a:cubicBezTo>
                  <a:cubicBezTo>
                    <a:pt x="369" y="126"/>
                    <a:pt x="369" y="128"/>
                    <a:pt x="368" y="130"/>
                  </a:cubicBezTo>
                  <a:close/>
                  <a:moveTo>
                    <a:pt x="372" y="108"/>
                  </a:moveTo>
                  <a:cubicBezTo>
                    <a:pt x="372" y="107"/>
                    <a:pt x="371" y="106"/>
                    <a:pt x="371" y="105"/>
                  </a:cubicBezTo>
                  <a:cubicBezTo>
                    <a:pt x="372" y="102"/>
                    <a:pt x="372" y="99"/>
                    <a:pt x="373" y="96"/>
                  </a:cubicBezTo>
                  <a:cubicBezTo>
                    <a:pt x="373" y="96"/>
                    <a:pt x="373" y="97"/>
                    <a:pt x="373" y="97"/>
                  </a:cubicBezTo>
                  <a:cubicBezTo>
                    <a:pt x="373" y="101"/>
                    <a:pt x="373" y="105"/>
                    <a:pt x="372" y="108"/>
                  </a:cubicBezTo>
                  <a:close/>
                  <a:moveTo>
                    <a:pt x="374" y="86"/>
                  </a:moveTo>
                  <a:cubicBezTo>
                    <a:pt x="374" y="86"/>
                    <a:pt x="374" y="86"/>
                    <a:pt x="374" y="86"/>
                  </a:cubicBezTo>
                  <a:cubicBezTo>
                    <a:pt x="375" y="85"/>
                    <a:pt x="375" y="84"/>
                    <a:pt x="375" y="83"/>
                  </a:cubicBezTo>
                  <a:cubicBezTo>
                    <a:pt x="375" y="84"/>
                    <a:pt x="375" y="85"/>
                    <a:pt x="374" y="86"/>
                  </a:cubicBezTo>
                  <a:close/>
                  <a:moveTo>
                    <a:pt x="382" y="80"/>
                  </a:moveTo>
                  <a:cubicBezTo>
                    <a:pt x="382" y="77"/>
                    <a:pt x="382" y="75"/>
                    <a:pt x="383" y="73"/>
                  </a:cubicBezTo>
                  <a:cubicBezTo>
                    <a:pt x="383" y="73"/>
                    <a:pt x="383" y="74"/>
                    <a:pt x="384" y="74"/>
                  </a:cubicBezTo>
                  <a:cubicBezTo>
                    <a:pt x="383" y="76"/>
                    <a:pt x="383" y="78"/>
                    <a:pt x="382" y="80"/>
                  </a:cubicBezTo>
                  <a:close/>
                  <a:moveTo>
                    <a:pt x="394" y="93"/>
                  </a:moveTo>
                  <a:cubicBezTo>
                    <a:pt x="393" y="95"/>
                    <a:pt x="393" y="96"/>
                    <a:pt x="392" y="97"/>
                  </a:cubicBezTo>
                  <a:cubicBezTo>
                    <a:pt x="392" y="94"/>
                    <a:pt x="392" y="91"/>
                    <a:pt x="392" y="88"/>
                  </a:cubicBezTo>
                  <a:cubicBezTo>
                    <a:pt x="392" y="89"/>
                    <a:pt x="393" y="91"/>
                    <a:pt x="394" y="93"/>
                  </a:cubicBezTo>
                  <a:close/>
                  <a:moveTo>
                    <a:pt x="395" y="88"/>
                  </a:moveTo>
                  <a:cubicBezTo>
                    <a:pt x="394" y="86"/>
                    <a:pt x="393" y="85"/>
                    <a:pt x="392" y="84"/>
                  </a:cubicBezTo>
                  <a:cubicBezTo>
                    <a:pt x="394" y="81"/>
                    <a:pt x="395" y="78"/>
                    <a:pt x="397" y="75"/>
                  </a:cubicBezTo>
                  <a:cubicBezTo>
                    <a:pt x="396" y="79"/>
                    <a:pt x="396" y="84"/>
                    <a:pt x="395" y="88"/>
                  </a:cubicBezTo>
                  <a:close/>
                  <a:moveTo>
                    <a:pt x="404" y="77"/>
                  </a:moveTo>
                  <a:cubicBezTo>
                    <a:pt x="404" y="77"/>
                    <a:pt x="404" y="77"/>
                    <a:pt x="404" y="77"/>
                  </a:cubicBezTo>
                  <a:cubicBezTo>
                    <a:pt x="404" y="74"/>
                    <a:pt x="403" y="70"/>
                    <a:pt x="403" y="66"/>
                  </a:cubicBezTo>
                  <a:cubicBezTo>
                    <a:pt x="403" y="65"/>
                    <a:pt x="404" y="64"/>
                    <a:pt x="404" y="63"/>
                  </a:cubicBezTo>
                  <a:cubicBezTo>
                    <a:pt x="405" y="67"/>
                    <a:pt x="405" y="72"/>
                    <a:pt x="404" y="77"/>
                  </a:cubicBezTo>
                  <a:close/>
                  <a:moveTo>
                    <a:pt x="407" y="72"/>
                  </a:moveTo>
                  <a:cubicBezTo>
                    <a:pt x="407" y="67"/>
                    <a:pt x="406" y="64"/>
                    <a:pt x="405" y="61"/>
                  </a:cubicBezTo>
                  <a:cubicBezTo>
                    <a:pt x="406" y="60"/>
                    <a:pt x="407" y="58"/>
                    <a:pt x="408" y="57"/>
                  </a:cubicBezTo>
                  <a:cubicBezTo>
                    <a:pt x="409" y="62"/>
                    <a:pt x="408" y="67"/>
                    <a:pt x="407" y="72"/>
                  </a:cubicBezTo>
                  <a:close/>
                  <a:moveTo>
                    <a:pt x="423" y="89"/>
                  </a:moveTo>
                  <a:cubicBezTo>
                    <a:pt x="424" y="91"/>
                    <a:pt x="425" y="92"/>
                    <a:pt x="426" y="94"/>
                  </a:cubicBezTo>
                  <a:cubicBezTo>
                    <a:pt x="425" y="95"/>
                    <a:pt x="424" y="97"/>
                    <a:pt x="424" y="98"/>
                  </a:cubicBezTo>
                  <a:cubicBezTo>
                    <a:pt x="423" y="97"/>
                    <a:pt x="423" y="96"/>
                    <a:pt x="422" y="95"/>
                  </a:cubicBezTo>
                  <a:cubicBezTo>
                    <a:pt x="423" y="93"/>
                    <a:pt x="423" y="91"/>
                    <a:pt x="423" y="89"/>
                  </a:cubicBezTo>
                  <a:close/>
                  <a:moveTo>
                    <a:pt x="422" y="101"/>
                  </a:moveTo>
                  <a:cubicBezTo>
                    <a:pt x="422" y="101"/>
                    <a:pt x="422" y="100"/>
                    <a:pt x="422" y="100"/>
                  </a:cubicBezTo>
                  <a:cubicBezTo>
                    <a:pt x="422" y="100"/>
                    <a:pt x="422" y="101"/>
                    <a:pt x="423" y="101"/>
                  </a:cubicBezTo>
                  <a:cubicBezTo>
                    <a:pt x="422" y="101"/>
                    <a:pt x="422" y="101"/>
                    <a:pt x="422" y="101"/>
                  </a:cubicBezTo>
                  <a:close/>
                  <a:moveTo>
                    <a:pt x="424" y="122"/>
                  </a:moveTo>
                  <a:cubicBezTo>
                    <a:pt x="424" y="121"/>
                    <a:pt x="424" y="120"/>
                    <a:pt x="423" y="119"/>
                  </a:cubicBezTo>
                  <a:cubicBezTo>
                    <a:pt x="423" y="117"/>
                    <a:pt x="423" y="115"/>
                    <a:pt x="423" y="112"/>
                  </a:cubicBezTo>
                  <a:cubicBezTo>
                    <a:pt x="423" y="110"/>
                    <a:pt x="424" y="108"/>
                    <a:pt x="424" y="106"/>
                  </a:cubicBezTo>
                  <a:cubicBezTo>
                    <a:pt x="424" y="108"/>
                    <a:pt x="425" y="110"/>
                    <a:pt x="425" y="112"/>
                  </a:cubicBezTo>
                  <a:cubicBezTo>
                    <a:pt x="425" y="115"/>
                    <a:pt x="425" y="119"/>
                    <a:pt x="424" y="122"/>
                  </a:cubicBezTo>
                  <a:close/>
                  <a:moveTo>
                    <a:pt x="426" y="103"/>
                  </a:moveTo>
                  <a:cubicBezTo>
                    <a:pt x="426" y="102"/>
                    <a:pt x="425" y="101"/>
                    <a:pt x="425" y="100"/>
                  </a:cubicBezTo>
                  <a:cubicBezTo>
                    <a:pt x="425" y="99"/>
                    <a:pt x="426" y="97"/>
                    <a:pt x="426" y="96"/>
                  </a:cubicBezTo>
                  <a:cubicBezTo>
                    <a:pt x="426" y="97"/>
                    <a:pt x="427" y="97"/>
                    <a:pt x="427" y="98"/>
                  </a:cubicBezTo>
                  <a:cubicBezTo>
                    <a:pt x="427" y="100"/>
                    <a:pt x="427" y="101"/>
                    <a:pt x="426" y="103"/>
                  </a:cubicBezTo>
                  <a:close/>
                  <a:moveTo>
                    <a:pt x="427" y="96"/>
                  </a:moveTo>
                  <a:cubicBezTo>
                    <a:pt x="427" y="95"/>
                    <a:pt x="427" y="95"/>
                    <a:pt x="427" y="95"/>
                  </a:cubicBezTo>
                  <a:cubicBezTo>
                    <a:pt x="427" y="93"/>
                    <a:pt x="427" y="92"/>
                    <a:pt x="428" y="91"/>
                  </a:cubicBezTo>
                  <a:cubicBezTo>
                    <a:pt x="428" y="93"/>
                    <a:pt x="427" y="94"/>
                    <a:pt x="427" y="96"/>
                  </a:cubicBezTo>
                  <a:close/>
                  <a:moveTo>
                    <a:pt x="433" y="95"/>
                  </a:moveTo>
                  <a:cubicBezTo>
                    <a:pt x="434" y="92"/>
                    <a:pt x="434" y="89"/>
                    <a:pt x="434" y="86"/>
                  </a:cubicBezTo>
                  <a:cubicBezTo>
                    <a:pt x="435" y="86"/>
                    <a:pt x="435" y="87"/>
                    <a:pt x="436" y="88"/>
                  </a:cubicBezTo>
                  <a:cubicBezTo>
                    <a:pt x="435" y="90"/>
                    <a:pt x="434" y="92"/>
                    <a:pt x="433" y="95"/>
                  </a:cubicBezTo>
                  <a:close/>
                  <a:moveTo>
                    <a:pt x="444" y="99"/>
                  </a:moveTo>
                  <a:cubicBezTo>
                    <a:pt x="444" y="99"/>
                    <a:pt x="443" y="98"/>
                    <a:pt x="443" y="97"/>
                  </a:cubicBezTo>
                  <a:cubicBezTo>
                    <a:pt x="443" y="93"/>
                    <a:pt x="443" y="89"/>
                    <a:pt x="443" y="84"/>
                  </a:cubicBezTo>
                  <a:cubicBezTo>
                    <a:pt x="445" y="80"/>
                    <a:pt x="447" y="76"/>
                    <a:pt x="450" y="72"/>
                  </a:cubicBezTo>
                  <a:cubicBezTo>
                    <a:pt x="450" y="74"/>
                    <a:pt x="450" y="78"/>
                    <a:pt x="451" y="82"/>
                  </a:cubicBezTo>
                  <a:cubicBezTo>
                    <a:pt x="448" y="88"/>
                    <a:pt x="446" y="93"/>
                    <a:pt x="444" y="99"/>
                  </a:cubicBezTo>
                  <a:close/>
                  <a:moveTo>
                    <a:pt x="452" y="75"/>
                  </a:moveTo>
                  <a:cubicBezTo>
                    <a:pt x="452" y="73"/>
                    <a:pt x="451" y="71"/>
                    <a:pt x="451" y="69"/>
                  </a:cubicBezTo>
                  <a:cubicBezTo>
                    <a:pt x="452" y="68"/>
                    <a:pt x="453" y="67"/>
                    <a:pt x="453" y="66"/>
                  </a:cubicBezTo>
                  <a:cubicBezTo>
                    <a:pt x="453" y="69"/>
                    <a:pt x="453" y="72"/>
                    <a:pt x="452" y="75"/>
                  </a:cubicBezTo>
                  <a:close/>
                  <a:moveTo>
                    <a:pt x="460" y="72"/>
                  </a:moveTo>
                  <a:cubicBezTo>
                    <a:pt x="460" y="71"/>
                    <a:pt x="460" y="70"/>
                    <a:pt x="460" y="70"/>
                  </a:cubicBezTo>
                  <a:cubicBezTo>
                    <a:pt x="460" y="69"/>
                    <a:pt x="460" y="69"/>
                    <a:pt x="460" y="69"/>
                  </a:cubicBezTo>
                  <a:cubicBezTo>
                    <a:pt x="460" y="71"/>
                    <a:pt x="460" y="72"/>
                    <a:pt x="460" y="72"/>
                  </a:cubicBezTo>
                  <a:close/>
                  <a:moveTo>
                    <a:pt x="460" y="67"/>
                  </a:moveTo>
                  <a:cubicBezTo>
                    <a:pt x="460" y="67"/>
                    <a:pt x="460" y="68"/>
                    <a:pt x="460" y="68"/>
                  </a:cubicBezTo>
                  <a:cubicBezTo>
                    <a:pt x="460" y="65"/>
                    <a:pt x="459" y="61"/>
                    <a:pt x="459" y="58"/>
                  </a:cubicBezTo>
                  <a:cubicBezTo>
                    <a:pt x="460" y="57"/>
                    <a:pt x="460" y="56"/>
                    <a:pt x="461" y="56"/>
                  </a:cubicBezTo>
                  <a:cubicBezTo>
                    <a:pt x="461" y="60"/>
                    <a:pt x="460" y="64"/>
                    <a:pt x="460" y="67"/>
                  </a:cubicBezTo>
                  <a:close/>
                  <a:moveTo>
                    <a:pt x="468" y="123"/>
                  </a:moveTo>
                  <a:cubicBezTo>
                    <a:pt x="467" y="124"/>
                    <a:pt x="466" y="126"/>
                    <a:pt x="466" y="127"/>
                  </a:cubicBezTo>
                  <a:cubicBezTo>
                    <a:pt x="466" y="124"/>
                    <a:pt x="466" y="122"/>
                    <a:pt x="466" y="119"/>
                  </a:cubicBezTo>
                  <a:cubicBezTo>
                    <a:pt x="467" y="116"/>
                    <a:pt x="468" y="112"/>
                    <a:pt x="469" y="109"/>
                  </a:cubicBezTo>
                  <a:cubicBezTo>
                    <a:pt x="469" y="111"/>
                    <a:pt x="469" y="112"/>
                    <a:pt x="469" y="114"/>
                  </a:cubicBezTo>
                  <a:cubicBezTo>
                    <a:pt x="469" y="117"/>
                    <a:pt x="468" y="120"/>
                    <a:pt x="468" y="123"/>
                  </a:cubicBezTo>
                  <a:close/>
                  <a:moveTo>
                    <a:pt x="470" y="110"/>
                  </a:moveTo>
                  <a:cubicBezTo>
                    <a:pt x="470" y="111"/>
                    <a:pt x="470" y="112"/>
                    <a:pt x="470" y="112"/>
                  </a:cubicBezTo>
                  <a:cubicBezTo>
                    <a:pt x="469" y="111"/>
                    <a:pt x="469" y="110"/>
                    <a:pt x="469" y="109"/>
                  </a:cubicBezTo>
                  <a:cubicBezTo>
                    <a:pt x="469" y="107"/>
                    <a:pt x="470" y="105"/>
                    <a:pt x="471" y="102"/>
                  </a:cubicBezTo>
                  <a:cubicBezTo>
                    <a:pt x="470" y="105"/>
                    <a:pt x="470" y="108"/>
                    <a:pt x="470" y="110"/>
                  </a:cubicBezTo>
                  <a:close/>
                  <a:moveTo>
                    <a:pt x="472" y="83"/>
                  </a:moveTo>
                  <a:cubicBezTo>
                    <a:pt x="472" y="83"/>
                    <a:pt x="472" y="84"/>
                    <a:pt x="471" y="85"/>
                  </a:cubicBezTo>
                  <a:cubicBezTo>
                    <a:pt x="470" y="87"/>
                    <a:pt x="470" y="89"/>
                    <a:pt x="469" y="91"/>
                  </a:cubicBezTo>
                  <a:cubicBezTo>
                    <a:pt x="468" y="91"/>
                    <a:pt x="468" y="91"/>
                    <a:pt x="468" y="91"/>
                  </a:cubicBezTo>
                  <a:cubicBezTo>
                    <a:pt x="468" y="91"/>
                    <a:pt x="468" y="91"/>
                    <a:pt x="469" y="91"/>
                  </a:cubicBezTo>
                  <a:cubicBezTo>
                    <a:pt x="468" y="92"/>
                    <a:pt x="467" y="94"/>
                    <a:pt x="466" y="96"/>
                  </a:cubicBezTo>
                  <a:cubicBezTo>
                    <a:pt x="467" y="90"/>
                    <a:pt x="467" y="85"/>
                    <a:pt x="469" y="79"/>
                  </a:cubicBezTo>
                  <a:cubicBezTo>
                    <a:pt x="467" y="85"/>
                    <a:pt x="466" y="90"/>
                    <a:pt x="465" y="95"/>
                  </a:cubicBezTo>
                  <a:cubicBezTo>
                    <a:pt x="465" y="85"/>
                    <a:pt x="465" y="74"/>
                    <a:pt x="465" y="63"/>
                  </a:cubicBezTo>
                  <a:cubicBezTo>
                    <a:pt x="468" y="60"/>
                    <a:pt x="471" y="58"/>
                    <a:pt x="474" y="55"/>
                  </a:cubicBezTo>
                  <a:cubicBezTo>
                    <a:pt x="474" y="62"/>
                    <a:pt x="473" y="72"/>
                    <a:pt x="472" y="83"/>
                  </a:cubicBezTo>
                  <a:close/>
                  <a:moveTo>
                    <a:pt x="478" y="105"/>
                  </a:moveTo>
                  <a:cubicBezTo>
                    <a:pt x="478" y="102"/>
                    <a:pt x="478" y="99"/>
                    <a:pt x="478" y="96"/>
                  </a:cubicBezTo>
                  <a:cubicBezTo>
                    <a:pt x="478" y="97"/>
                    <a:pt x="479" y="99"/>
                    <a:pt x="479" y="100"/>
                  </a:cubicBezTo>
                  <a:cubicBezTo>
                    <a:pt x="479" y="102"/>
                    <a:pt x="479" y="103"/>
                    <a:pt x="478" y="105"/>
                  </a:cubicBezTo>
                  <a:cubicBezTo>
                    <a:pt x="478" y="105"/>
                    <a:pt x="478" y="105"/>
                    <a:pt x="478" y="105"/>
                  </a:cubicBezTo>
                  <a:close/>
                  <a:moveTo>
                    <a:pt x="480" y="130"/>
                  </a:moveTo>
                  <a:cubicBezTo>
                    <a:pt x="480" y="130"/>
                    <a:pt x="479" y="130"/>
                    <a:pt x="479" y="130"/>
                  </a:cubicBezTo>
                  <a:cubicBezTo>
                    <a:pt x="479" y="129"/>
                    <a:pt x="479" y="128"/>
                    <a:pt x="479" y="127"/>
                  </a:cubicBezTo>
                  <a:cubicBezTo>
                    <a:pt x="479" y="128"/>
                    <a:pt x="480" y="128"/>
                    <a:pt x="480" y="129"/>
                  </a:cubicBezTo>
                  <a:cubicBezTo>
                    <a:pt x="480" y="129"/>
                    <a:pt x="480" y="130"/>
                    <a:pt x="480" y="130"/>
                  </a:cubicBezTo>
                  <a:close/>
                  <a:moveTo>
                    <a:pt x="486" y="74"/>
                  </a:moveTo>
                  <a:cubicBezTo>
                    <a:pt x="486" y="73"/>
                    <a:pt x="486" y="71"/>
                    <a:pt x="486" y="70"/>
                  </a:cubicBezTo>
                  <a:cubicBezTo>
                    <a:pt x="487" y="70"/>
                    <a:pt x="487" y="71"/>
                    <a:pt x="487" y="72"/>
                  </a:cubicBezTo>
                  <a:cubicBezTo>
                    <a:pt x="487" y="72"/>
                    <a:pt x="487" y="73"/>
                    <a:pt x="486" y="74"/>
                  </a:cubicBezTo>
                  <a:close/>
                  <a:moveTo>
                    <a:pt x="490" y="139"/>
                  </a:moveTo>
                  <a:cubicBezTo>
                    <a:pt x="490" y="140"/>
                    <a:pt x="490" y="141"/>
                    <a:pt x="490" y="142"/>
                  </a:cubicBezTo>
                  <a:cubicBezTo>
                    <a:pt x="490" y="142"/>
                    <a:pt x="490" y="141"/>
                    <a:pt x="490" y="139"/>
                  </a:cubicBezTo>
                  <a:cubicBezTo>
                    <a:pt x="490" y="138"/>
                    <a:pt x="490" y="137"/>
                    <a:pt x="491" y="136"/>
                  </a:cubicBezTo>
                  <a:cubicBezTo>
                    <a:pt x="491" y="137"/>
                    <a:pt x="491" y="137"/>
                    <a:pt x="491" y="137"/>
                  </a:cubicBezTo>
                  <a:cubicBezTo>
                    <a:pt x="491" y="138"/>
                    <a:pt x="490" y="139"/>
                    <a:pt x="490" y="139"/>
                  </a:cubicBezTo>
                  <a:close/>
                  <a:moveTo>
                    <a:pt x="492" y="122"/>
                  </a:moveTo>
                  <a:cubicBezTo>
                    <a:pt x="492" y="122"/>
                    <a:pt x="492" y="122"/>
                    <a:pt x="492" y="122"/>
                  </a:cubicBezTo>
                  <a:cubicBezTo>
                    <a:pt x="492" y="121"/>
                    <a:pt x="492" y="121"/>
                    <a:pt x="492" y="121"/>
                  </a:cubicBezTo>
                  <a:cubicBezTo>
                    <a:pt x="492" y="121"/>
                    <a:pt x="492" y="122"/>
                    <a:pt x="492" y="122"/>
                  </a:cubicBezTo>
                  <a:close/>
                  <a:moveTo>
                    <a:pt x="493" y="110"/>
                  </a:moveTo>
                  <a:cubicBezTo>
                    <a:pt x="492" y="112"/>
                    <a:pt x="491" y="114"/>
                    <a:pt x="491" y="116"/>
                  </a:cubicBezTo>
                  <a:cubicBezTo>
                    <a:pt x="490" y="116"/>
                    <a:pt x="490" y="117"/>
                    <a:pt x="490" y="117"/>
                  </a:cubicBezTo>
                  <a:cubicBezTo>
                    <a:pt x="490" y="113"/>
                    <a:pt x="489" y="108"/>
                    <a:pt x="489" y="104"/>
                  </a:cubicBezTo>
                  <a:cubicBezTo>
                    <a:pt x="490" y="101"/>
                    <a:pt x="491" y="98"/>
                    <a:pt x="492" y="96"/>
                  </a:cubicBezTo>
                  <a:cubicBezTo>
                    <a:pt x="492" y="95"/>
                    <a:pt x="492" y="95"/>
                    <a:pt x="492" y="95"/>
                  </a:cubicBezTo>
                  <a:cubicBezTo>
                    <a:pt x="492" y="98"/>
                    <a:pt x="493" y="101"/>
                    <a:pt x="493" y="104"/>
                  </a:cubicBezTo>
                  <a:cubicBezTo>
                    <a:pt x="493" y="106"/>
                    <a:pt x="493" y="108"/>
                    <a:pt x="493" y="110"/>
                  </a:cubicBezTo>
                  <a:close/>
                  <a:moveTo>
                    <a:pt x="494" y="99"/>
                  </a:moveTo>
                  <a:cubicBezTo>
                    <a:pt x="493" y="97"/>
                    <a:pt x="493" y="96"/>
                    <a:pt x="492" y="94"/>
                  </a:cubicBezTo>
                  <a:cubicBezTo>
                    <a:pt x="493" y="93"/>
                    <a:pt x="494" y="92"/>
                    <a:pt x="494" y="91"/>
                  </a:cubicBezTo>
                  <a:cubicBezTo>
                    <a:pt x="494" y="94"/>
                    <a:pt x="494" y="96"/>
                    <a:pt x="494" y="99"/>
                  </a:cubicBezTo>
                  <a:close/>
                  <a:moveTo>
                    <a:pt x="488" y="91"/>
                  </a:moveTo>
                  <a:cubicBezTo>
                    <a:pt x="488" y="89"/>
                    <a:pt x="488" y="88"/>
                    <a:pt x="488" y="87"/>
                  </a:cubicBezTo>
                  <a:cubicBezTo>
                    <a:pt x="489" y="83"/>
                    <a:pt x="490" y="80"/>
                    <a:pt x="491" y="76"/>
                  </a:cubicBezTo>
                  <a:cubicBezTo>
                    <a:pt x="493" y="78"/>
                    <a:pt x="494" y="80"/>
                    <a:pt x="495" y="82"/>
                  </a:cubicBezTo>
                  <a:cubicBezTo>
                    <a:pt x="492" y="85"/>
                    <a:pt x="490" y="88"/>
                    <a:pt x="488" y="91"/>
                  </a:cubicBezTo>
                  <a:close/>
                  <a:moveTo>
                    <a:pt x="495" y="79"/>
                  </a:moveTo>
                  <a:cubicBezTo>
                    <a:pt x="494" y="77"/>
                    <a:pt x="493" y="76"/>
                    <a:pt x="492" y="75"/>
                  </a:cubicBezTo>
                  <a:cubicBezTo>
                    <a:pt x="493" y="72"/>
                    <a:pt x="495" y="68"/>
                    <a:pt x="496" y="65"/>
                  </a:cubicBezTo>
                  <a:cubicBezTo>
                    <a:pt x="496" y="68"/>
                    <a:pt x="496" y="73"/>
                    <a:pt x="495" y="79"/>
                  </a:cubicBezTo>
                  <a:close/>
                  <a:moveTo>
                    <a:pt x="514" y="54"/>
                  </a:moveTo>
                  <a:cubicBezTo>
                    <a:pt x="513" y="56"/>
                    <a:pt x="512" y="58"/>
                    <a:pt x="512" y="61"/>
                  </a:cubicBezTo>
                  <a:cubicBezTo>
                    <a:pt x="508" y="65"/>
                    <a:pt x="505" y="69"/>
                    <a:pt x="501" y="74"/>
                  </a:cubicBezTo>
                  <a:cubicBezTo>
                    <a:pt x="504" y="67"/>
                    <a:pt x="509" y="60"/>
                    <a:pt x="514" y="54"/>
                  </a:cubicBezTo>
                  <a:close/>
                  <a:moveTo>
                    <a:pt x="499" y="89"/>
                  </a:moveTo>
                  <a:cubicBezTo>
                    <a:pt x="499" y="90"/>
                    <a:pt x="500" y="91"/>
                    <a:pt x="500" y="92"/>
                  </a:cubicBezTo>
                  <a:cubicBezTo>
                    <a:pt x="500" y="92"/>
                    <a:pt x="500" y="93"/>
                    <a:pt x="499" y="94"/>
                  </a:cubicBezTo>
                  <a:cubicBezTo>
                    <a:pt x="499" y="92"/>
                    <a:pt x="499" y="91"/>
                    <a:pt x="499" y="89"/>
                  </a:cubicBezTo>
                  <a:close/>
                  <a:moveTo>
                    <a:pt x="502" y="127"/>
                  </a:moveTo>
                  <a:cubicBezTo>
                    <a:pt x="501" y="125"/>
                    <a:pt x="501" y="124"/>
                    <a:pt x="500" y="122"/>
                  </a:cubicBezTo>
                  <a:cubicBezTo>
                    <a:pt x="500" y="117"/>
                    <a:pt x="500" y="111"/>
                    <a:pt x="500" y="105"/>
                  </a:cubicBezTo>
                  <a:cubicBezTo>
                    <a:pt x="501" y="104"/>
                    <a:pt x="502" y="102"/>
                    <a:pt x="503" y="101"/>
                  </a:cubicBezTo>
                  <a:cubicBezTo>
                    <a:pt x="502" y="102"/>
                    <a:pt x="501" y="103"/>
                    <a:pt x="500" y="105"/>
                  </a:cubicBezTo>
                  <a:cubicBezTo>
                    <a:pt x="500" y="102"/>
                    <a:pt x="499" y="99"/>
                    <a:pt x="499" y="96"/>
                  </a:cubicBezTo>
                  <a:cubicBezTo>
                    <a:pt x="500" y="95"/>
                    <a:pt x="500" y="94"/>
                    <a:pt x="501" y="93"/>
                  </a:cubicBezTo>
                  <a:cubicBezTo>
                    <a:pt x="502" y="95"/>
                    <a:pt x="503" y="97"/>
                    <a:pt x="503" y="100"/>
                  </a:cubicBezTo>
                  <a:cubicBezTo>
                    <a:pt x="503" y="100"/>
                    <a:pt x="503" y="100"/>
                    <a:pt x="503" y="101"/>
                  </a:cubicBezTo>
                  <a:cubicBezTo>
                    <a:pt x="503" y="101"/>
                    <a:pt x="503" y="100"/>
                    <a:pt x="503" y="100"/>
                  </a:cubicBezTo>
                  <a:cubicBezTo>
                    <a:pt x="504" y="101"/>
                    <a:pt x="504" y="102"/>
                    <a:pt x="505" y="103"/>
                  </a:cubicBezTo>
                  <a:cubicBezTo>
                    <a:pt x="503" y="112"/>
                    <a:pt x="502" y="120"/>
                    <a:pt x="502" y="127"/>
                  </a:cubicBezTo>
                  <a:close/>
                  <a:moveTo>
                    <a:pt x="503" y="87"/>
                  </a:moveTo>
                  <a:cubicBezTo>
                    <a:pt x="503" y="86"/>
                    <a:pt x="504" y="84"/>
                    <a:pt x="505" y="83"/>
                  </a:cubicBezTo>
                  <a:cubicBezTo>
                    <a:pt x="504" y="84"/>
                    <a:pt x="503" y="86"/>
                    <a:pt x="502" y="87"/>
                  </a:cubicBezTo>
                  <a:cubicBezTo>
                    <a:pt x="501" y="86"/>
                    <a:pt x="500" y="85"/>
                    <a:pt x="499" y="83"/>
                  </a:cubicBezTo>
                  <a:cubicBezTo>
                    <a:pt x="503" y="78"/>
                    <a:pt x="507" y="72"/>
                    <a:pt x="511" y="67"/>
                  </a:cubicBezTo>
                  <a:cubicBezTo>
                    <a:pt x="510" y="72"/>
                    <a:pt x="509" y="76"/>
                    <a:pt x="508" y="81"/>
                  </a:cubicBezTo>
                  <a:cubicBezTo>
                    <a:pt x="508" y="80"/>
                    <a:pt x="507" y="79"/>
                    <a:pt x="507" y="79"/>
                  </a:cubicBezTo>
                  <a:cubicBezTo>
                    <a:pt x="507" y="78"/>
                    <a:pt x="508" y="77"/>
                    <a:pt x="509" y="75"/>
                  </a:cubicBezTo>
                  <a:cubicBezTo>
                    <a:pt x="508" y="76"/>
                    <a:pt x="507" y="77"/>
                    <a:pt x="507" y="79"/>
                  </a:cubicBezTo>
                  <a:cubicBezTo>
                    <a:pt x="506" y="78"/>
                    <a:pt x="506" y="77"/>
                    <a:pt x="505" y="77"/>
                  </a:cubicBezTo>
                  <a:cubicBezTo>
                    <a:pt x="506" y="78"/>
                    <a:pt x="506" y="79"/>
                    <a:pt x="506" y="79"/>
                  </a:cubicBezTo>
                  <a:cubicBezTo>
                    <a:pt x="506" y="80"/>
                    <a:pt x="505" y="81"/>
                    <a:pt x="505" y="83"/>
                  </a:cubicBezTo>
                  <a:cubicBezTo>
                    <a:pt x="505" y="82"/>
                    <a:pt x="506" y="81"/>
                    <a:pt x="506" y="80"/>
                  </a:cubicBezTo>
                  <a:cubicBezTo>
                    <a:pt x="507" y="81"/>
                    <a:pt x="507" y="82"/>
                    <a:pt x="508" y="84"/>
                  </a:cubicBezTo>
                  <a:cubicBezTo>
                    <a:pt x="507" y="87"/>
                    <a:pt x="507" y="90"/>
                    <a:pt x="506" y="93"/>
                  </a:cubicBezTo>
                  <a:cubicBezTo>
                    <a:pt x="505" y="91"/>
                    <a:pt x="504" y="89"/>
                    <a:pt x="503" y="87"/>
                  </a:cubicBezTo>
                  <a:close/>
                  <a:moveTo>
                    <a:pt x="508" y="144"/>
                  </a:moveTo>
                  <a:cubicBezTo>
                    <a:pt x="507" y="144"/>
                    <a:pt x="507" y="143"/>
                    <a:pt x="507" y="143"/>
                  </a:cubicBezTo>
                  <a:cubicBezTo>
                    <a:pt x="507" y="140"/>
                    <a:pt x="507" y="136"/>
                    <a:pt x="508" y="131"/>
                  </a:cubicBezTo>
                  <a:cubicBezTo>
                    <a:pt x="509" y="128"/>
                    <a:pt x="509" y="126"/>
                    <a:pt x="509" y="125"/>
                  </a:cubicBezTo>
                  <a:cubicBezTo>
                    <a:pt x="509" y="125"/>
                    <a:pt x="509" y="124"/>
                    <a:pt x="509" y="124"/>
                  </a:cubicBezTo>
                  <a:cubicBezTo>
                    <a:pt x="509" y="124"/>
                    <a:pt x="508" y="124"/>
                    <a:pt x="508" y="124"/>
                  </a:cubicBezTo>
                  <a:cubicBezTo>
                    <a:pt x="508" y="122"/>
                    <a:pt x="508" y="120"/>
                    <a:pt x="509" y="118"/>
                  </a:cubicBezTo>
                  <a:cubicBezTo>
                    <a:pt x="509" y="121"/>
                    <a:pt x="510" y="125"/>
                    <a:pt x="510" y="128"/>
                  </a:cubicBezTo>
                  <a:cubicBezTo>
                    <a:pt x="509" y="136"/>
                    <a:pt x="508" y="141"/>
                    <a:pt x="508" y="144"/>
                  </a:cubicBezTo>
                  <a:close/>
                  <a:moveTo>
                    <a:pt x="514" y="107"/>
                  </a:moveTo>
                  <a:cubicBezTo>
                    <a:pt x="513" y="105"/>
                    <a:pt x="512" y="102"/>
                    <a:pt x="510" y="100"/>
                  </a:cubicBezTo>
                  <a:cubicBezTo>
                    <a:pt x="511" y="97"/>
                    <a:pt x="511" y="95"/>
                    <a:pt x="511" y="93"/>
                  </a:cubicBezTo>
                  <a:cubicBezTo>
                    <a:pt x="512" y="96"/>
                    <a:pt x="514" y="99"/>
                    <a:pt x="515" y="102"/>
                  </a:cubicBezTo>
                  <a:cubicBezTo>
                    <a:pt x="515" y="104"/>
                    <a:pt x="514" y="105"/>
                    <a:pt x="514" y="107"/>
                  </a:cubicBezTo>
                  <a:close/>
                  <a:moveTo>
                    <a:pt x="515" y="159"/>
                  </a:moveTo>
                  <a:cubicBezTo>
                    <a:pt x="516" y="159"/>
                    <a:pt x="516" y="159"/>
                    <a:pt x="516" y="159"/>
                  </a:cubicBezTo>
                  <a:cubicBezTo>
                    <a:pt x="516" y="159"/>
                    <a:pt x="516" y="159"/>
                    <a:pt x="516" y="159"/>
                  </a:cubicBezTo>
                  <a:cubicBezTo>
                    <a:pt x="516" y="159"/>
                    <a:pt x="515" y="159"/>
                    <a:pt x="515" y="159"/>
                  </a:cubicBezTo>
                  <a:close/>
                  <a:moveTo>
                    <a:pt x="516" y="96"/>
                  </a:moveTo>
                  <a:cubicBezTo>
                    <a:pt x="515" y="93"/>
                    <a:pt x="514" y="91"/>
                    <a:pt x="512" y="88"/>
                  </a:cubicBezTo>
                  <a:cubicBezTo>
                    <a:pt x="515" y="85"/>
                    <a:pt x="517" y="82"/>
                    <a:pt x="518" y="79"/>
                  </a:cubicBezTo>
                  <a:cubicBezTo>
                    <a:pt x="518" y="84"/>
                    <a:pt x="517" y="90"/>
                    <a:pt x="516" y="96"/>
                  </a:cubicBezTo>
                  <a:close/>
                  <a:moveTo>
                    <a:pt x="519" y="75"/>
                  </a:moveTo>
                  <a:cubicBezTo>
                    <a:pt x="517" y="78"/>
                    <a:pt x="514" y="82"/>
                    <a:pt x="512" y="86"/>
                  </a:cubicBezTo>
                  <a:cubicBezTo>
                    <a:pt x="513" y="77"/>
                    <a:pt x="514" y="68"/>
                    <a:pt x="515" y="61"/>
                  </a:cubicBezTo>
                  <a:cubicBezTo>
                    <a:pt x="517" y="58"/>
                    <a:pt x="519" y="55"/>
                    <a:pt x="521" y="53"/>
                  </a:cubicBezTo>
                  <a:cubicBezTo>
                    <a:pt x="521" y="58"/>
                    <a:pt x="520" y="66"/>
                    <a:pt x="519" y="75"/>
                  </a:cubicBezTo>
                  <a:close/>
                  <a:moveTo>
                    <a:pt x="526" y="139"/>
                  </a:moveTo>
                  <a:cubicBezTo>
                    <a:pt x="526" y="139"/>
                    <a:pt x="526" y="139"/>
                    <a:pt x="526" y="139"/>
                  </a:cubicBezTo>
                  <a:cubicBezTo>
                    <a:pt x="526" y="138"/>
                    <a:pt x="526" y="138"/>
                    <a:pt x="526" y="138"/>
                  </a:cubicBezTo>
                  <a:cubicBezTo>
                    <a:pt x="526" y="138"/>
                    <a:pt x="526" y="138"/>
                    <a:pt x="526" y="138"/>
                  </a:cubicBezTo>
                  <a:cubicBezTo>
                    <a:pt x="526" y="139"/>
                    <a:pt x="526" y="139"/>
                    <a:pt x="526" y="139"/>
                  </a:cubicBezTo>
                  <a:close/>
                  <a:moveTo>
                    <a:pt x="551" y="137"/>
                  </a:moveTo>
                  <a:cubicBezTo>
                    <a:pt x="551" y="136"/>
                    <a:pt x="550" y="135"/>
                    <a:pt x="550" y="133"/>
                  </a:cubicBezTo>
                  <a:cubicBezTo>
                    <a:pt x="550" y="132"/>
                    <a:pt x="550" y="130"/>
                    <a:pt x="550" y="128"/>
                  </a:cubicBezTo>
                  <a:cubicBezTo>
                    <a:pt x="551" y="131"/>
                    <a:pt x="551" y="133"/>
                    <a:pt x="552" y="135"/>
                  </a:cubicBezTo>
                  <a:cubicBezTo>
                    <a:pt x="552" y="136"/>
                    <a:pt x="552" y="137"/>
                    <a:pt x="551" y="137"/>
                  </a:cubicBezTo>
                  <a:close/>
                  <a:moveTo>
                    <a:pt x="558" y="99"/>
                  </a:moveTo>
                  <a:cubicBezTo>
                    <a:pt x="556" y="95"/>
                    <a:pt x="554" y="92"/>
                    <a:pt x="552" y="90"/>
                  </a:cubicBezTo>
                  <a:cubicBezTo>
                    <a:pt x="554" y="93"/>
                    <a:pt x="556" y="97"/>
                    <a:pt x="557" y="101"/>
                  </a:cubicBezTo>
                  <a:cubicBezTo>
                    <a:pt x="556" y="110"/>
                    <a:pt x="555" y="118"/>
                    <a:pt x="554" y="125"/>
                  </a:cubicBezTo>
                  <a:cubicBezTo>
                    <a:pt x="553" y="122"/>
                    <a:pt x="552" y="119"/>
                    <a:pt x="551" y="116"/>
                  </a:cubicBezTo>
                  <a:cubicBezTo>
                    <a:pt x="551" y="102"/>
                    <a:pt x="552" y="86"/>
                    <a:pt x="553" y="72"/>
                  </a:cubicBezTo>
                  <a:cubicBezTo>
                    <a:pt x="556" y="75"/>
                    <a:pt x="558" y="79"/>
                    <a:pt x="560" y="82"/>
                  </a:cubicBezTo>
                  <a:cubicBezTo>
                    <a:pt x="559" y="88"/>
                    <a:pt x="558" y="93"/>
                    <a:pt x="558" y="99"/>
                  </a:cubicBezTo>
                  <a:close/>
                  <a:moveTo>
                    <a:pt x="561" y="142"/>
                  </a:moveTo>
                  <a:cubicBezTo>
                    <a:pt x="561" y="134"/>
                    <a:pt x="562" y="127"/>
                    <a:pt x="562" y="121"/>
                  </a:cubicBezTo>
                  <a:cubicBezTo>
                    <a:pt x="563" y="123"/>
                    <a:pt x="563" y="125"/>
                    <a:pt x="563" y="127"/>
                  </a:cubicBezTo>
                  <a:cubicBezTo>
                    <a:pt x="562" y="136"/>
                    <a:pt x="561" y="142"/>
                    <a:pt x="561" y="142"/>
                  </a:cubicBezTo>
                  <a:close/>
                  <a:moveTo>
                    <a:pt x="564" y="144"/>
                  </a:moveTo>
                  <a:cubicBezTo>
                    <a:pt x="564" y="142"/>
                    <a:pt x="564" y="140"/>
                    <a:pt x="565" y="137"/>
                  </a:cubicBezTo>
                  <a:cubicBezTo>
                    <a:pt x="565" y="138"/>
                    <a:pt x="565" y="138"/>
                    <a:pt x="565" y="138"/>
                  </a:cubicBezTo>
                  <a:cubicBezTo>
                    <a:pt x="564" y="142"/>
                    <a:pt x="564" y="144"/>
                    <a:pt x="564" y="144"/>
                  </a:cubicBezTo>
                  <a:close/>
                  <a:moveTo>
                    <a:pt x="563" y="110"/>
                  </a:moveTo>
                  <a:cubicBezTo>
                    <a:pt x="563" y="103"/>
                    <a:pt x="564" y="96"/>
                    <a:pt x="564" y="90"/>
                  </a:cubicBezTo>
                  <a:cubicBezTo>
                    <a:pt x="566" y="93"/>
                    <a:pt x="567" y="96"/>
                    <a:pt x="568" y="99"/>
                  </a:cubicBezTo>
                  <a:cubicBezTo>
                    <a:pt x="567" y="105"/>
                    <a:pt x="566" y="111"/>
                    <a:pt x="565" y="116"/>
                  </a:cubicBezTo>
                  <a:cubicBezTo>
                    <a:pt x="564" y="114"/>
                    <a:pt x="564" y="112"/>
                    <a:pt x="563" y="110"/>
                  </a:cubicBezTo>
                  <a:close/>
                  <a:moveTo>
                    <a:pt x="568" y="124"/>
                  </a:moveTo>
                  <a:cubicBezTo>
                    <a:pt x="568" y="123"/>
                    <a:pt x="567" y="122"/>
                    <a:pt x="567" y="121"/>
                  </a:cubicBezTo>
                  <a:cubicBezTo>
                    <a:pt x="568" y="115"/>
                    <a:pt x="568" y="109"/>
                    <a:pt x="569" y="103"/>
                  </a:cubicBezTo>
                  <a:cubicBezTo>
                    <a:pt x="570" y="105"/>
                    <a:pt x="570" y="107"/>
                    <a:pt x="571" y="109"/>
                  </a:cubicBezTo>
                  <a:cubicBezTo>
                    <a:pt x="570" y="114"/>
                    <a:pt x="569" y="119"/>
                    <a:pt x="568" y="124"/>
                  </a:cubicBezTo>
                  <a:close/>
                  <a:moveTo>
                    <a:pt x="574" y="146"/>
                  </a:moveTo>
                  <a:cubicBezTo>
                    <a:pt x="574" y="145"/>
                    <a:pt x="574" y="145"/>
                    <a:pt x="574" y="145"/>
                  </a:cubicBezTo>
                  <a:cubicBezTo>
                    <a:pt x="574" y="144"/>
                    <a:pt x="574" y="143"/>
                    <a:pt x="574" y="142"/>
                  </a:cubicBezTo>
                  <a:cubicBezTo>
                    <a:pt x="574" y="142"/>
                    <a:pt x="574" y="143"/>
                    <a:pt x="574" y="144"/>
                  </a:cubicBezTo>
                  <a:cubicBezTo>
                    <a:pt x="574" y="145"/>
                    <a:pt x="574" y="145"/>
                    <a:pt x="574" y="146"/>
                  </a:cubicBezTo>
                  <a:close/>
                  <a:moveTo>
                    <a:pt x="597" y="118"/>
                  </a:moveTo>
                  <a:cubicBezTo>
                    <a:pt x="596" y="114"/>
                    <a:pt x="595" y="111"/>
                    <a:pt x="593" y="107"/>
                  </a:cubicBezTo>
                  <a:cubicBezTo>
                    <a:pt x="593" y="96"/>
                    <a:pt x="593" y="84"/>
                    <a:pt x="593" y="74"/>
                  </a:cubicBezTo>
                  <a:cubicBezTo>
                    <a:pt x="593" y="70"/>
                    <a:pt x="593" y="67"/>
                    <a:pt x="592" y="65"/>
                  </a:cubicBezTo>
                  <a:cubicBezTo>
                    <a:pt x="593" y="74"/>
                    <a:pt x="597" y="84"/>
                    <a:pt x="600" y="94"/>
                  </a:cubicBezTo>
                  <a:cubicBezTo>
                    <a:pt x="599" y="102"/>
                    <a:pt x="598" y="110"/>
                    <a:pt x="597" y="118"/>
                  </a:cubicBezTo>
                  <a:close/>
                  <a:moveTo>
                    <a:pt x="626" y="124"/>
                  </a:moveTo>
                  <a:cubicBezTo>
                    <a:pt x="626" y="122"/>
                    <a:pt x="625" y="120"/>
                    <a:pt x="625" y="117"/>
                  </a:cubicBezTo>
                  <a:cubicBezTo>
                    <a:pt x="626" y="109"/>
                    <a:pt x="627" y="100"/>
                    <a:pt x="627" y="92"/>
                  </a:cubicBezTo>
                  <a:cubicBezTo>
                    <a:pt x="629" y="96"/>
                    <a:pt x="630" y="100"/>
                    <a:pt x="630" y="104"/>
                  </a:cubicBezTo>
                  <a:cubicBezTo>
                    <a:pt x="629" y="111"/>
                    <a:pt x="627" y="118"/>
                    <a:pt x="626" y="124"/>
                  </a:cubicBezTo>
                  <a:close/>
                  <a:moveTo>
                    <a:pt x="667" y="133"/>
                  </a:moveTo>
                  <a:cubicBezTo>
                    <a:pt x="666" y="130"/>
                    <a:pt x="665" y="126"/>
                    <a:pt x="664" y="122"/>
                  </a:cubicBezTo>
                  <a:cubicBezTo>
                    <a:pt x="664" y="112"/>
                    <a:pt x="665" y="100"/>
                    <a:pt x="665" y="88"/>
                  </a:cubicBezTo>
                  <a:cubicBezTo>
                    <a:pt x="667" y="96"/>
                    <a:pt x="669" y="104"/>
                    <a:pt x="670" y="111"/>
                  </a:cubicBezTo>
                  <a:cubicBezTo>
                    <a:pt x="670" y="117"/>
                    <a:pt x="670" y="117"/>
                    <a:pt x="670" y="117"/>
                  </a:cubicBezTo>
                  <a:cubicBezTo>
                    <a:pt x="668" y="123"/>
                    <a:pt x="667" y="129"/>
                    <a:pt x="667" y="133"/>
                  </a:cubicBezTo>
                  <a:close/>
                  <a:moveTo>
                    <a:pt x="679" y="110"/>
                  </a:moveTo>
                  <a:cubicBezTo>
                    <a:pt x="679" y="113"/>
                    <a:pt x="679" y="116"/>
                    <a:pt x="679" y="119"/>
                  </a:cubicBezTo>
                  <a:cubicBezTo>
                    <a:pt x="678" y="122"/>
                    <a:pt x="678" y="124"/>
                    <a:pt x="677" y="127"/>
                  </a:cubicBezTo>
                  <a:cubicBezTo>
                    <a:pt x="677" y="119"/>
                    <a:pt x="676" y="111"/>
                    <a:pt x="675" y="104"/>
                  </a:cubicBezTo>
                  <a:cubicBezTo>
                    <a:pt x="676" y="98"/>
                    <a:pt x="676" y="91"/>
                    <a:pt x="677" y="86"/>
                  </a:cubicBezTo>
                  <a:cubicBezTo>
                    <a:pt x="679" y="93"/>
                    <a:pt x="679" y="102"/>
                    <a:pt x="679" y="110"/>
                  </a:cubicBezTo>
                  <a:close/>
                  <a:moveTo>
                    <a:pt x="689" y="142"/>
                  </a:moveTo>
                  <a:cubicBezTo>
                    <a:pt x="689" y="142"/>
                    <a:pt x="689" y="141"/>
                    <a:pt x="690" y="138"/>
                  </a:cubicBezTo>
                  <a:cubicBezTo>
                    <a:pt x="691" y="120"/>
                    <a:pt x="690" y="96"/>
                    <a:pt x="689" y="77"/>
                  </a:cubicBezTo>
                  <a:cubicBezTo>
                    <a:pt x="691" y="81"/>
                    <a:pt x="693" y="86"/>
                    <a:pt x="694" y="92"/>
                  </a:cubicBezTo>
                  <a:cubicBezTo>
                    <a:pt x="692" y="108"/>
                    <a:pt x="690" y="129"/>
                    <a:pt x="690" y="138"/>
                  </a:cubicBezTo>
                  <a:cubicBezTo>
                    <a:pt x="690" y="139"/>
                    <a:pt x="689" y="141"/>
                    <a:pt x="689" y="142"/>
                  </a:cubicBezTo>
                  <a:close/>
                  <a:moveTo>
                    <a:pt x="693" y="129"/>
                  </a:moveTo>
                  <a:cubicBezTo>
                    <a:pt x="693" y="119"/>
                    <a:pt x="694" y="107"/>
                    <a:pt x="695" y="97"/>
                  </a:cubicBezTo>
                  <a:cubicBezTo>
                    <a:pt x="695" y="100"/>
                    <a:pt x="695" y="103"/>
                    <a:pt x="695" y="106"/>
                  </a:cubicBezTo>
                  <a:cubicBezTo>
                    <a:pt x="695" y="114"/>
                    <a:pt x="694" y="121"/>
                    <a:pt x="693" y="129"/>
                  </a:cubicBezTo>
                  <a:close/>
                  <a:moveTo>
                    <a:pt x="705" y="125"/>
                  </a:moveTo>
                  <a:cubicBezTo>
                    <a:pt x="705" y="120"/>
                    <a:pt x="705" y="113"/>
                    <a:pt x="705" y="107"/>
                  </a:cubicBezTo>
                  <a:cubicBezTo>
                    <a:pt x="705" y="114"/>
                    <a:pt x="705" y="120"/>
                    <a:pt x="705" y="125"/>
                  </a:cubicBezTo>
                  <a:close/>
                  <a:moveTo>
                    <a:pt x="720" y="112"/>
                  </a:moveTo>
                  <a:cubicBezTo>
                    <a:pt x="720" y="105"/>
                    <a:pt x="720" y="98"/>
                    <a:pt x="719" y="91"/>
                  </a:cubicBezTo>
                  <a:cubicBezTo>
                    <a:pt x="720" y="95"/>
                    <a:pt x="720" y="99"/>
                    <a:pt x="720" y="103"/>
                  </a:cubicBezTo>
                  <a:cubicBezTo>
                    <a:pt x="720" y="106"/>
                    <a:pt x="720" y="109"/>
                    <a:pt x="720" y="112"/>
                  </a:cubicBezTo>
                  <a:close/>
                  <a:moveTo>
                    <a:pt x="730" y="129"/>
                  </a:moveTo>
                  <a:cubicBezTo>
                    <a:pt x="730" y="129"/>
                    <a:pt x="730" y="129"/>
                    <a:pt x="730" y="130"/>
                  </a:cubicBezTo>
                  <a:cubicBezTo>
                    <a:pt x="729" y="132"/>
                    <a:pt x="728" y="134"/>
                    <a:pt x="728" y="137"/>
                  </a:cubicBezTo>
                  <a:cubicBezTo>
                    <a:pt x="728" y="136"/>
                    <a:pt x="728" y="136"/>
                    <a:pt x="728" y="136"/>
                  </a:cubicBezTo>
                  <a:cubicBezTo>
                    <a:pt x="728" y="134"/>
                    <a:pt x="729" y="132"/>
                    <a:pt x="730" y="130"/>
                  </a:cubicBezTo>
                  <a:cubicBezTo>
                    <a:pt x="730" y="129"/>
                    <a:pt x="730" y="129"/>
                    <a:pt x="730" y="129"/>
                  </a:cubicBezTo>
                  <a:cubicBezTo>
                    <a:pt x="730" y="129"/>
                    <a:pt x="730" y="129"/>
                    <a:pt x="730" y="129"/>
                  </a:cubicBezTo>
                  <a:close/>
                  <a:moveTo>
                    <a:pt x="767" y="130"/>
                  </a:moveTo>
                  <a:cubicBezTo>
                    <a:pt x="766" y="132"/>
                    <a:pt x="765" y="134"/>
                    <a:pt x="765" y="136"/>
                  </a:cubicBezTo>
                  <a:cubicBezTo>
                    <a:pt x="764" y="131"/>
                    <a:pt x="764" y="126"/>
                    <a:pt x="764" y="121"/>
                  </a:cubicBezTo>
                  <a:cubicBezTo>
                    <a:pt x="766" y="115"/>
                    <a:pt x="768" y="110"/>
                    <a:pt x="769" y="104"/>
                  </a:cubicBezTo>
                  <a:cubicBezTo>
                    <a:pt x="768" y="114"/>
                    <a:pt x="767" y="123"/>
                    <a:pt x="767" y="130"/>
                  </a:cubicBezTo>
                  <a:close/>
                  <a:moveTo>
                    <a:pt x="782" y="124"/>
                  </a:moveTo>
                  <a:cubicBezTo>
                    <a:pt x="782" y="110"/>
                    <a:pt x="784" y="94"/>
                    <a:pt x="785" y="83"/>
                  </a:cubicBezTo>
                  <a:cubicBezTo>
                    <a:pt x="785" y="87"/>
                    <a:pt x="785" y="91"/>
                    <a:pt x="785" y="95"/>
                  </a:cubicBezTo>
                  <a:cubicBezTo>
                    <a:pt x="785" y="105"/>
                    <a:pt x="784" y="114"/>
                    <a:pt x="782" y="124"/>
                  </a:cubicBezTo>
                  <a:close/>
                  <a:moveTo>
                    <a:pt x="799" y="160"/>
                  </a:moveTo>
                  <a:cubicBezTo>
                    <a:pt x="799" y="159"/>
                    <a:pt x="799" y="159"/>
                    <a:pt x="799" y="159"/>
                  </a:cubicBezTo>
                  <a:cubicBezTo>
                    <a:pt x="799" y="159"/>
                    <a:pt x="799" y="159"/>
                    <a:pt x="799" y="159"/>
                  </a:cubicBezTo>
                  <a:cubicBezTo>
                    <a:pt x="799" y="159"/>
                    <a:pt x="799" y="159"/>
                    <a:pt x="799" y="160"/>
                  </a:cubicBezTo>
                  <a:close/>
                  <a:moveTo>
                    <a:pt x="811" y="116"/>
                  </a:moveTo>
                  <a:cubicBezTo>
                    <a:pt x="810" y="121"/>
                    <a:pt x="808" y="127"/>
                    <a:pt x="806" y="132"/>
                  </a:cubicBezTo>
                  <a:cubicBezTo>
                    <a:pt x="806" y="127"/>
                    <a:pt x="806" y="121"/>
                    <a:pt x="806" y="115"/>
                  </a:cubicBezTo>
                  <a:cubicBezTo>
                    <a:pt x="807" y="110"/>
                    <a:pt x="808" y="104"/>
                    <a:pt x="808" y="98"/>
                  </a:cubicBezTo>
                  <a:cubicBezTo>
                    <a:pt x="808" y="95"/>
                    <a:pt x="807" y="92"/>
                    <a:pt x="807" y="89"/>
                  </a:cubicBezTo>
                  <a:cubicBezTo>
                    <a:pt x="808" y="78"/>
                    <a:pt x="809" y="68"/>
                    <a:pt x="810" y="60"/>
                  </a:cubicBezTo>
                  <a:cubicBezTo>
                    <a:pt x="813" y="68"/>
                    <a:pt x="815" y="78"/>
                    <a:pt x="815" y="87"/>
                  </a:cubicBezTo>
                  <a:cubicBezTo>
                    <a:pt x="814" y="95"/>
                    <a:pt x="813" y="106"/>
                    <a:pt x="811" y="116"/>
                  </a:cubicBezTo>
                  <a:close/>
                  <a:moveTo>
                    <a:pt x="819" y="136"/>
                  </a:moveTo>
                  <a:cubicBezTo>
                    <a:pt x="819" y="137"/>
                    <a:pt x="819" y="138"/>
                    <a:pt x="818" y="139"/>
                  </a:cubicBezTo>
                  <a:cubicBezTo>
                    <a:pt x="818" y="137"/>
                    <a:pt x="818" y="135"/>
                    <a:pt x="818" y="133"/>
                  </a:cubicBezTo>
                  <a:cubicBezTo>
                    <a:pt x="819" y="130"/>
                    <a:pt x="819" y="128"/>
                    <a:pt x="820" y="125"/>
                  </a:cubicBezTo>
                  <a:cubicBezTo>
                    <a:pt x="820" y="129"/>
                    <a:pt x="819" y="133"/>
                    <a:pt x="819" y="136"/>
                  </a:cubicBezTo>
                  <a:close/>
                  <a:moveTo>
                    <a:pt x="835" y="126"/>
                  </a:moveTo>
                  <a:cubicBezTo>
                    <a:pt x="834" y="113"/>
                    <a:pt x="834" y="96"/>
                    <a:pt x="834" y="84"/>
                  </a:cubicBezTo>
                  <a:cubicBezTo>
                    <a:pt x="838" y="90"/>
                    <a:pt x="840" y="100"/>
                    <a:pt x="840" y="104"/>
                  </a:cubicBezTo>
                  <a:cubicBezTo>
                    <a:pt x="840" y="110"/>
                    <a:pt x="838" y="118"/>
                    <a:pt x="835" y="126"/>
                  </a:cubicBezTo>
                  <a:close/>
                  <a:moveTo>
                    <a:pt x="846" y="128"/>
                  </a:moveTo>
                  <a:cubicBezTo>
                    <a:pt x="848" y="113"/>
                    <a:pt x="847" y="91"/>
                    <a:pt x="847" y="76"/>
                  </a:cubicBezTo>
                  <a:cubicBezTo>
                    <a:pt x="849" y="83"/>
                    <a:pt x="851" y="90"/>
                    <a:pt x="851" y="96"/>
                  </a:cubicBezTo>
                  <a:cubicBezTo>
                    <a:pt x="851" y="107"/>
                    <a:pt x="849" y="117"/>
                    <a:pt x="846" y="128"/>
                  </a:cubicBezTo>
                  <a:close/>
                  <a:moveTo>
                    <a:pt x="886" y="112"/>
                  </a:moveTo>
                  <a:cubicBezTo>
                    <a:pt x="886" y="110"/>
                    <a:pt x="886" y="108"/>
                    <a:pt x="886" y="106"/>
                  </a:cubicBezTo>
                  <a:cubicBezTo>
                    <a:pt x="886" y="108"/>
                    <a:pt x="885" y="112"/>
                    <a:pt x="885" y="115"/>
                  </a:cubicBezTo>
                  <a:cubicBezTo>
                    <a:pt x="880" y="131"/>
                    <a:pt x="876" y="144"/>
                    <a:pt x="876" y="144"/>
                  </a:cubicBezTo>
                  <a:cubicBezTo>
                    <a:pt x="877" y="133"/>
                    <a:pt x="881" y="110"/>
                    <a:pt x="886" y="86"/>
                  </a:cubicBezTo>
                  <a:cubicBezTo>
                    <a:pt x="888" y="90"/>
                    <a:pt x="889" y="95"/>
                    <a:pt x="890" y="99"/>
                  </a:cubicBezTo>
                  <a:cubicBezTo>
                    <a:pt x="888" y="103"/>
                    <a:pt x="887" y="108"/>
                    <a:pt x="886" y="112"/>
                  </a:cubicBezTo>
                  <a:close/>
                  <a:moveTo>
                    <a:pt x="899" y="133"/>
                  </a:moveTo>
                  <a:cubicBezTo>
                    <a:pt x="899" y="133"/>
                    <a:pt x="899" y="134"/>
                    <a:pt x="898" y="134"/>
                  </a:cubicBezTo>
                  <a:cubicBezTo>
                    <a:pt x="898" y="134"/>
                    <a:pt x="898" y="134"/>
                    <a:pt x="898" y="134"/>
                  </a:cubicBezTo>
                  <a:cubicBezTo>
                    <a:pt x="898" y="134"/>
                    <a:pt x="899" y="133"/>
                    <a:pt x="899" y="133"/>
                  </a:cubicBezTo>
                  <a:cubicBezTo>
                    <a:pt x="899" y="126"/>
                    <a:pt x="900" y="117"/>
                    <a:pt x="901" y="107"/>
                  </a:cubicBezTo>
                  <a:cubicBezTo>
                    <a:pt x="901" y="110"/>
                    <a:pt x="901" y="114"/>
                    <a:pt x="901" y="117"/>
                  </a:cubicBezTo>
                  <a:cubicBezTo>
                    <a:pt x="900" y="123"/>
                    <a:pt x="899" y="129"/>
                    <a:pt x="899" y="133"/>
                  </a:cubicBezTo>
                  <a:close/>
                  <a:moveTo>
                    <a:pt x="903" y="159"/>
                  </a:moveTo>
                  <a:cubicBezTo>
                    <a:pt x="903" y="159"/>
                    <a:pt x="903" y="159"/>
                    <a:pt x="903" y="159"/>
                  </a:cubicBezTo>
                  <a:cubicBezTo>
                    <a:pt x="903" y="159"/>
                    <a:pt x="903" y="159"/>
                    <a:pt x="903" y="159"/>
                  </a:cubicBezTo>
                  <a:cubicBezTo>
                    <a:pt x="903" y="159"/>
                    <a:pt x="903" y="159"/>
                    <a:pt x="903" y="159"/>
                  </a:cubicBezTo>
                  <a:close/>
                  <a:moveTo>
                    <a:pt x="944" y="143"/>
                  </a:moveTo>
                  <a:cubicBezTo>
                    <a:pt x="944" y="142"/>
                    <a:pt x="944" y="142"/>
                    <a:pt x="944" y="141"/>
                  </a:cubicBezTo>
                  <a:cubicBezTo>
                    <a:pt x="944" y="135"/>
                    <a:pt x="945" y="127"/>
                    <a:pt x="946" y="117"/>
                  </a:cubicBezTo>
                  <a:cubicBezTo>
                    <a:pt x="946" y="121"/>
                    <a:pt x="946" y="125"/>
                    <a:pt x="946" y="129"/>
                  </a:cubicBezTo>
                  <a:cubicBezTo>
                    <a:pt x="945" y="135"/>
                    <a:pt x="945" y="139"/>
                    <a:pt x="944" y="143"/>
                  </a:cubicBezTo>
                  <a:close/>
                  <a:moveTo>
                    <a:pt x="948" y="117"/>
                  </a:moveTo>
                  <a:cubicBezTo>
                    <a:pt x="947" y="115"/>
                    <a:pt x="947" y="113"/>
                    <a:pt x="946" y="111"/>
                  </a:cubicBezTo>
                  <a:cubicBezTo>
                    <a:pt x="946" y="108"/>
                    <a:pt x="947" y="104"/>
                    <a:pt x="947" y="100"/>
                  </a:cubicBezTo>
                  <a:cubicBezTo>
                    <a:pt x="948" y="103"/>
                    <a:pt x="948" y="106"/>
                    <a:pt x="949" y="108"/>
                  </a:cubicBezTo>
                  <a:cubicBezTo>
                    <a:pt x="948" y="111"/>
                    <a:pt x="948" y="114"/>
                    <a:pt x="948" y="117"/>
                  </a:cubicBezTo>
                  <a:close/>
                  <a:moveTo>
                    <a:pt x="956" y="133"/>
                  </a:moveTo>
                  <a:cubicBezTo>
                    <a:pt x="956" y="133"/>
                    <a:pt x="956" y="133"/>
                    <a:pt x="956" y="133"/>
                  </a:cubicBezTo>
                  <a:cubicBezTo>
                    <a:pt x="957" y="130"/>
                    <a:pt x="957" y="127"/>
                    <a:pt x="957" y="124"/>
                  </a:cubicBezTo>
                  <a:cubicBezTo>
                    <a:pt x="957" y="125"/>
                    <a:pt x="957" y="126"/>
                    <a:pt x="957" y="128"/>
                  </a:cubicBezTo>
                  <a:cubicBezTo>
                    <a:pt x="957" y="130"/>
                    <a:pt x="957" y="131"/>
                    <a:pt x="956" y="133"/>
                  </a:cubicBezTo>
                  <a:close/>
                  <a:moveTo>
                    <a:pt x="993" y="142"/>
                  </a:moveTo>
                  <a:cubicBezTo>
                    <a:pt x="993" y="139"/>
                    <a:pt x="993" y="134"/>
                    <a:pt x="993" y="128"/>
                  </a:cubicBezTo>
                  <a:cubicBezTo>
                    <a:pt x="993" y="130"/>
                    <a:pt x="994" y="132"/>
                    <a:pt x="994" y="133"/>
                  </a:cubicBezTo>
                  <a:cubicBezTo>
                    <a:pt x="993" y="139"/>
                    <a:pt x="993" y="142"/>
                    <a:pt x="993" y="142"/>
                  </a:cubicBezTo>
                  <a:close/>
                  <a:moveTo>
                    <a:pt x="1015" y="135"/>
                  </a:moveTo>
                  <a:cubicBezTo>
                    <a:pt x="1014" y="134"/>
                    <a:pt x="1014" y="134"/>
                    <a:pt x="1014" y="133"/>
                  </a:cubicBezTo>
                  <a:cubicBezTo>
                    <a:pt x="1014" y="121"/>
                    <a:pt x="1014" y="103"/>
                    <a:pt x="1013" y="88"/>
                  </a:cubicBezTo>
                  <a:cubicBezTo>
                    <a:pt x="1015" y="94"/>
                    <a:pt x="1017" y="100"/>
                    <a:pt x="1018" y="106"/>
                  </a:cubicBezTo>
                  <a:cubicBezTo>
                    <a:pt x="1017" y="118"/>
                    <a:pt x="1015" y="128"/>
                    <a:pt x="1015" y="135"/>
                  </a:cubicBezTo>
                  <a:close/>
                  <a:moveTo>
                    <a:pt x="1021" y="145"/>
                  </a:moveTo>
                  <a:cubicBezTo>
                    <a:pt x="1021" y="141"/>
                    <a:pt x="1021" y="136"/>
                    <a:pt x="1022" y="129"/>
                  </a:cubicBezTo>
                  <a:cubicBezTo>
                    <a:pt x="1022" y="133"/>
                    <a:pt x="1022" y="136"/>
                    <a:pt x="1023" y="139"/>
                  </a:cubicBezTo>
                  <a:cubicBezTo>
                    <a:pt x="1022" y="143"/>
                    <a:pt x="1021" y="145"/>
                    <a:pt x="1021" y="145"/>
                  </a:cubicBezTo>
                  <a:close/>
                  <a:moveTo>
                    <a:pt x="1027" y="159"/>
                  </a:moveTo>
                  <a:cubicBezTo>
                    <a:pt x="1027" y="159"/>
                    <a:pt x="1027" y="159"/>
                    <a:pt x="1027" y="159"/>
                  </a:cubicBezTo>
                  <a:cubicBezTo>
                    <a:pt x="1027" y="159"/>
                    <a:pt x="1027" y="158"/>
                    <a:pt x="1027" y="158"/>
                  </a:cubicBezTo>
                  <a:cubicBezTo>
                    <a:pt x="1027" y="159"/>
                    <a:pt x="1028" y="160"/>
                    <a:pt x="1028" y="160"/>
                  </a:cubicBezTo>
                  <a:cubicBezTo>
                    <a:pt x="1028" y="160"/>
                    <a:pt x="1027" y="159"/>
                    <a:pt x="1027" y="159"/>
                  </a:cubicBezTo>
                  <a:close/>
                  <a:moveTo>
                    <a:pt x="1028" y="121"/>
                  </a:moveTo>
                  <a:cubicBezTo>
                    <a:pt x="1026" y="117"/>
                    <a:pt x="1025" y="114"/>
                    <a:pt x="1023" y="110"/>
                  </a:cubicBezTo>
                  <a:cubicBezTo>
                    <a:pt x="1024" y="105"/>
                    <a:pt x="1024" y="99"/>
                    <a:pt x="1025" y="94"/>
                  </a:cubicBezTo>
                  <a:cubicBezTo>
                    <a:pt x="1026" y="100"/>
                    <a:pt x="1027" y="108"/>
                    <a:pt x="1029" y="116"/>
                  </a:cubicBezTo>
                  <a:cubicBezTo>
                    <a:pt x="1029" y="118"/>
                    <a:pt x="1028" y="119"/>
                    <a:pt x="1028" y="121"/>
                  </a:cubicBezTo>
                  <a:close/>
                  <a:moveTo>
                    <a:pt x="1036" y="142"/>
                  </a:moveTo>
                  <a:cubicBezTo>
                    <a:pt x="1035" y="138"/>
                    <a:pt x="1033" y="134"/>
                    <a:pt x="1031" y="129"/>
                  </a:cubicBezTo>
                  <a:cubicBezTo>
                    <a:pt x="1031" y="129"/>
                    <a:pt x="1031" y="128"/>
                    <a:pt x="1032" y="127"/>
                  </a:cubicBezTo>
                  <a:cubicBezTo>
                    <a:pt x="1033" y="132"/>
                    <a:pt x="1035" y="137"/>
                    <a:pt x="1036" y="142"/>
                  </a:cubicBezTo>
                  <a:cubicBezTo>
                    <a:pt x="1039" y="149"/>
                    <a:pt x="1041" y="153"/>
                    <a:pt x="1041" y="155"/>
                  </a:cubicBezTo>
                  <a:cubicBezTo>
                    <a:pt x="1040" y="151"/>
                    <a:pt x="1038" y="147"/>
                    <a:pt x="1036" y="142"/>
                  </a:cubicBezTo>
                  <a:close/>
                  <a:moveTo>
                    <a:pt x="1261" y="88"/>
                  </a:moveTo>
                  <a:cubicBezTo>
                    <a:pt x="1262" y="90"/>
                    <a:pt x="1263" y="93"/>
                    <a:pt x="1263" y="95"/>
                  </a:cubicBezTo>
                  <a:cubicBezTo>
                    <a:pt x="1263" y="94"/>
                    <a:pt x="1262" y="93"/>
                    <a:pt x="1261" y="92"/>
                  </a:cubicBezTo>
                  <a:cubicBezTo>
                    <a:pt x="1261" y="90"/>
                    <a:pt x="1261" y="89"/>
                    <a:pt x="1261" y="88"/>
                  </a:cubicBezTo>
                  <a:close/>
                  <a:moveTo>
                    <a:pt x="1249" y="84"/>
                  </a:moveTo>
                  <a:cubicBezTo>
                    <a:pt x="1252" y="88"/>
                    <a:pt x="1254" y="92"/>
                    <a:pt x="1257" y="96"/>
                  </a:cubicBezTo>
                  <a:cubicBezTo>
                    <a:pt x="1257" y="97"/>
                    <a:pt x="1258" y="99"/>
                    <a:pt x="1258" y="100"/>
                  </a:cubicBezTo>
                  <a:cubicBezTo>
                    <a:pt x="1258" y="104"/>
                    <a:pt x="1257" y="108"/>
                    <a:pt x="1256" y="112"/>
                  </a:cubicBezTo>
                  <a:cubicBezTo>
                    <a:pt x="1254" y="105"/>
                    <a:pt x="1251" y="98"/>
                    <a:pt x="1248" y="92"/>
                  </a:cubicBezTo>
                  <a:cubicBezTo>
                    <a:pt x="1249" y="89"/>
                    <a:pt x="1249" y="86"/>
                    <a:pt x="1249" y="84"/>
                  </a:cubicBezTo>
                  <a:close/>
                  <a:moveTo>
                    <a:pt x="1254" y="111"/>
                  </a:moveTo>
                  <a:cubicBezTo>
                    <a:pt x="1251" y="108"/>
                    <a:pt x="1249" y="105"/>
                    <a:pt x="1247" y="102"/>
                  </a:cubicBezTo>
                  <a:cubicBezTo>
                    <a:pt x="1247" y="99"/>
                    <a:pt x="1248" y="96"/>
                    <a:pt x="1248" y="93"/>
                  </a:cubicBezTo>
                  <a:cubicBezTo>
                    <a:pt x="1250" y="99"/>
                    <a:pt x="1252" y="105"/>
                    <a:pt x="1254" y="111"/>
                  </a:cubicBezTo>
                  <a:close/>
                  <a:moveTo>
                    <a:pt x="1236" y="56"/>
                  </a:moveTo>
                  <a:cubicBezTo>
                    <a:pt x="1241" y="62"/>
                    <a:pt x="1244" y="68"/>
                    <a:pt x="1248" y="74"/>
                  </a:cubicBezTo>
                  <a:cubicBezTo>
                    <a:pt x="1244" y="69"/>
                    <a:pt x="1240" y="64"/>
                    <a:pt x="1236" y="60"/>
                  </a:cubicBezTo>
                  <a:cubicBezTo>
                    <a:pt x="1236" y="59"/>
                    <a:pt x="1236" y="57"/>
                    <a:pt x="1236" y="56"/>
                  </a:cubicBezTo>
                  <a:close/>
                  <a:moveTo>
                    <a:pt x="1235" y="64"/>
                  </a:moveTo>
                  <a:cubicBezTo>
                    <a:pt x="1239" y="69"/>
                    <a:pt x="1243" y="74"/>
                    <a:pt x="1247" y="80"/>
                  </a:cubicBezTo>
                  <a:cubicBezTo>
                    <a:pt x="1246" y="82"/>
                    <a:pt x="1245" y="83"/>
                    <a:pt x="1245" y="85"/>
                  </a:cubicBezTo>
                  <a:cubicBezTo>
                    <a:pt x="1245" y="84"/>
                    <a:pt x="1244" y="83"/>
                    <a:pt x="1244" y="83"/>
                  </a:cubicBezTo>
                  <a:cubicBezTo>
                    <a:pt x="1244" y="83"/>
                    <a:pt x="1245" y="84"/>
                    <a:pt x="1245" y="85"/>
                  </a:cubicBezTo>
                  <a:cubicBezTo>
                    <a:pt x="1244" y="88"/>
                    <a:pt x="1243" y="91"/>
                    <a:pt x="1242" y="94"/>
                  </a:cubicBezTo>
                  <a:cubicBezTo>
                    <a:pt x="1239" y="90"/>
                    <a:pt x="1236" y="85"/>
                    <a:pt x="1233" y="80"/>
                  </a:cubicBezTo>
                  <a:cubicBezTo>
                    <a:pt x="1234" y="75"/>
                    <a:pt x="1235" y="69"/>
                    <a:pt x="1235" y="64"/>
                  </a:cubicBezTo>
                  <a:close/>
                  <a:moveTo>
                    <a:pt x="1226" y="139"/>
                  </a:moveTo>
                  <a:cubicBezTo>
                    <a:pt x="1226" y="120"/>
                    <a:pt x="1229" y="101"/>
                    <a:pt x="1233" y="83"/>
                  </a:cubicBezTo>
                  <a:cubicBezTo>
                    <a:pt x="1235" y="87"/>
                    <a:pt x="1238" y="91"/>
                    <a:pt x="1241" y="95"/>
                  </a:cubicBezTo>
                  <a:cubicBezTo>
                    <a:pt x="1235" y="114"/>
                    <a:pt x="1229" y="133"/>
                    <a:pt x="1227" y="152"/>
                  </a:cubicBezTo>
                  <a:cubicBezTo>
                    <a:pt x="1226" y="148"/>
                    <a:pt x="1226" y="143"/>
                    <a:pt x="1226" y="139"/>
                  </a:cubicBezTo>
                  <a:close/>
                  <a:moveTo>
                    <a:pt x="1245" y="143"/>
                  </a:moveTo>
                  <a:cubicBezTo>
                    <a:pt x="1245" y="142"/>
                    <a:pt x="1244" y="141"/>
                    <a:pt x="1243" y="140"/>
                  </a:cubicBezTo>
                  <a:cubicBezTo>
                    <a:pt x="1244" y="141"/>
                    <a:pt x="1244" y="143"/>
                    <a:pt x="1245" y="144"/>
                  </a:cubicBezTo>
                  <a:cubicBezTo>
                    <a:pt x="1243" y="147"/>
                    <a:pt x="1242" y="149"/>
                    <a:pt x="1241" y="152"/>
                  </a:cubicBezTo>
                  <a:cubicBezTo>
                    <a:pt x="1241" y="146"/>
                    <a:pt x="1242" y="141"/>
                    <a:pt x="1243" y="135"/>
                  </a:cubicBezTo>
                  <a:cubicBezTo>
                    <a:pt x="1244" y="137"/>
                    <a:pt x="1245" y="139"/>
                    <a:pt x="1246" y="142"/>
                  </a:cubicBezTo>
                  <a:cubicBezTo>
                    <a:pt x="1246" y="142"/>
                    <a:pt x="1246" y="142"/>
                    <a:pt x="1245" y="143"/>
                  </a:cubicBezTo>
                  <a:close/>
                  <a:moveTo>
                    <a:pt x="1244" y="127"/>
                  </a:moveTo>
                  <a:cubicBezTo>
                    <a:pt x="1245" y="119"/>
                    <a:pt x="1246" y="111"/>
                    <a:pt x="1247" y="103"/>
                  </a:cubicBezTo>
                  <a:cubicBezTo>
                    <a:pt x="1250" y="107"/>
                    <a:pt x="1253" y="112"/>
                    <a:pt x="1255" y="116"/>
                  </a:cubicBezTo>
                  <a:cubicBezTo>
                    <a:pt x="1254" y="122"/>
                    <a:pt x="1252" y="127"/>
                    <a:pt x="1250" y="133"/>
                  </a:cubicBezTo>
                  <a:cubicBezTo>
                    <a:pt x="1248" y="131"/>
                    <a:pt x="1246" y="128"/>
                    <a:pt x="1244" y="127"/>
                  </a:cubicBezTo>
                  <a:close/>
                  <a:moveTo>
                    <a:pt x="1256" y="140"/>
                  </a:moveTo>
                  <a:cubicBezTo>
                    <a:pt x="1256" y="140"/>
                    <a:pt x="1255" y="140"/>
                    <a:pt x="1255" y="140"/>
                  </a:cubicBezTo>
                  <a:cubicBezTo>
                    <a:pt x="1256" y="135"/>
                    <a:pt x="1257" y="130"/>
                    <a:pt x="1258" y="125"/>
                  </a:cubicBezTo>
                  <a:cubicBezTo>
                    <a:pt x="1258" y="127"/>
                    <a:pt x="1259" y="129"/>
                    <a:pt x="1259" y="130"/>
                  </a:cubicBezTo>
                  <a:cubicBezTo>
                    <a:pt x="1258" y="134"/>
                    <a:pt x="1257" y="137"/>
                    <a:pt x="1256" y="140"/>
                  </a:cubicBezTo>
                  <a:close/>
                  <a:moveTo>
                    <a:pt x="1262" y="122"/>
                  </a:moveTo>
                  <a:cubicBezTo>
                    <a:pt x="1261" y="120"/>
                    <a:pt x="1260" y="119"/>
                    <a:pt x="1259" y="117"/>
                  </a:cubicBezTo>
                  <a:cubicBezTo>
                    <a:pt x="1259" y="114"/>
                    <a:pt x="1260" y="110"/>
                    <a:pt x="1260" y="107"/>
                  </a:cubicBezTo>
                  <a:cubicBezTo>
                    <a:pt x="1261" y="111"/>
                    <a:pt x="1262" y="115"/>
                    <a:pt x="1263" y="120"/>
                  </a:cubicBezTo>
                  <a:cubicBezTo>
                    <a:pt x="1263" y="120"/>
                    <a:pt x="1263" y="121"/>
                    <a:pt x="1262" y="122"/>
                  </a:cubicBezTo>
                  <a:close/>
                  <a:moveTo>
                    <a:pt x="1264" y="151"/>
                  </a:moveTo>
                  <a:cubicBezTo>
                    <a:pt x="1264" y="151"/>
                    <a:pt x="1264" y="151"/>
                    <a:pt x="1264" y="151"/>
                  </a:cubicBezTo>
                  <a:cubicBezTo>
                    <a:pt x="1264" y="150"/>
                    <a:pt x="1264" y="150"/>
                    <a:pt x="1264" y="149"/>
                  </a:cubicBezTo>
                  <a:cubicBezTo>
                    <a:pt x="1264" y="149"/>
                    <a:pt x="1264" y="149"/>
                    <a:pt x="1264" y="149"/>
                  </a:cubicBezTo>
                  <a:cubicBezTo>
                    <a:pt x="1264" y="150"/>
                    <a:pt x="1264" y="150"/>
                    <a:pt x="1264" y="151"/>
                  </a:cubicBezTo>
                  <a:close/>
                  <a:moveTo>
                    <a:pt x="1264" y="118"/>
                  </a:moveTo>
                  <a:cubicBezTo>
                    <a:pt x="1263" y="112"/>
                    <a:pt x="1262" y="107"/>
                    <a:pt x="1261" y="102"/>
                  </a:cubicBezTo>
                  <a:cubicBezTo>
                    <a:pt x="1261" y="102"/>
                    <a:pt x="1261" y="102"/>
                    <a:pt x="1261" y="101"/>
                  </a:cubicBezTo>
                  <a:cubicBezTo>
                    <a:pt x="1263" y="105"/>
                    <a:pt x="1265" y="108"/>
                    <a:pt x="1267" y="112"/>
                  </a:cubicBezTo>
                  <a:cubicBezTo>
                    <a:pt x="1266" y="113"/>
                    <a:pt x="1265" y="115"/>
                    <a:pt x="1265" y="116"/>
                  </a:cubicBezTo>
                  <a:cubicBezTo>
                    <a:pt x="1265" y="117"/>
                    <a:pt x="1264" y="117"/>
                    <a:pt x="1264" y="118"/>
                  </a:cubicBezTo>
                  <a:close/>
                  <a:moveTo>
                    <a:pt x="1267" y="143"/>
                  </a:moveTo>
                  <a:cubicBezTo>
                    <a:pt x="1267" y="143"/>
                    <a:pt x="1266" y="142"/>
                    <a:pt x="1266" y="142"/>
                  </a:cubicBezTo>
                  <a:cubicBezTo>
                    <a:pt x="1267" y="141"/>
                    <a:pt x="1267" y="141"/>
                    <a:pt x="1267" y="140"/>
                  </a:cubicBezTo>
                  <a:cubicBezTo>
                    <a:pt x="1267" y="141"/>
                    <a:pt x="1267" y="141"/>
                    <a:pt x="1267" y="142"/>
                  </a:cubicBezTo>
                  <a:cubicBezTo>
                    <a:pt x="1267" y="142"/>
                    <a:pt x="1267" y="142"/>
                    <a:pt x="1267" y="143"/>
                  </a:cubicBezTo>
                  <a:close/>
                  <a:moveTo>
                    <a:pt x="1272" y="151"/>
                  </a:moveTo>
                  <a:cubicBezTo>
                    <a:pt x="1272" y="151"/>
                    <a:pt x="1272" y="151"/>
                    <a:pt x="1272" y="151"/>
                  </a:cubicBezTo>
                  <a:cubicBezTo>
                    <a:pt x="1272" y="151"/>
                    <a:pt x="1272" y="152"/>
                    <a:pt x="1272" y="152"/>
                  </a:cubicBezTo>
                  <a:cubicBezTo>
                    <a:pt x="1272" y="152"/>
                    <a:pt x="1272" y="152"/>
                    <a:pt x="1272" y="151"/>
                  </a:cubicBezTo>
                  <a:close/>
                  <a:moveTo>
                    <a:pt x="1274" y="126"/>
                  </a:moveTo>
                  <a:cubicBezTo>
                    <a:pt x="1274" y="128"/>
                    <a:pt x="1273" y="129"/>
                    <a:pt x="1272" y="131"/>
                  </a:cubicBezTo>
                  <a:cubicBezTo>
                    <a:pt x="1272" y="129"/>
                    <a:pt x="1272" y="127"/>
                    <a:pt x="1272" y="125"/>
                  </a:cubicBezTo>
                  <a:cubicBezTo>
                    <a:pt x="1272" y="124"/>
                    <a:pt x="1272" y="123"/>
                    <a:pt x="1273" y="122"/>
                  </a:cubicBezTo>
                  <a:cubicBezTo>
                    <a:pt x="1273" y="123"/>
                    <a:pt x="1274" y="124"/>
                    <a:pt x="1274" y="125"/>
                  </a:cubicBezTo>
                  <a:lnTo>
                    <a:pt x="1274" y="126"/>
                  </a:lnTo>
                  <a:close/>
                  <a:moveTo>
                    <a:pt x="1282" y="91"/>
                  </a:moveTo>
                  <a:cubicBezTo>
                    <a:pt x="1282" y="93"/>
                    <a:pt x="1282" y="94"/>
                    <a:pt x="1282" y="96"/>
                  </a:cubicBezTo>
                  <a:cubicBezTo>
                    <a:pt x="1282" y="95"/>
                    <a:pt x="1282" y="94"/>
                    <a:pt x="1281" y="93"/>
                  </a:cubicBezTo>
                  <a:cubicBezTo>
                    <a:pt x="1281" y="93"/>
                    <a:pt x="1282" y="92"/>
                    <a:pt x="1282" y="91"/>
                  </a:cubicBezTo>
                  <a:close/>
                  <a:moveTo>
                    <a:pt x="1280" y="117"/>
                  </a:moveTo>
                  <a:cubicBezTo>
                    <a:pt x="1279" y="113"/>
                    <a:pt x="1278" y="110"/>
                    <a:pt x="1278" y="106"/>
                  </a:cubicBezTo>
                  <a:cubicBezTo>
                    <a:pt x="1278" y="106"/>
                    <a:pt x="1278" y="105"/>
                    <a:pt x="1278" y="104"/>
                  </a:cubicBezTo>
                  <a:cubicBezTo>
                    <a:pt x="1279" y="107"/>
                    <a:pt x="1280" y="111"/>
                    <a:pt x="1281" y="114"/>
                  </a:cubicBezTo>
                  <a:cubicBezTo>
                    <a:pt x="1281" y="115"/>
                    <a:pt x="1280" y="116"/>
                    <a:pt x="1280" y="117"/>
                  </a:cubicBezTo>
                  <a:close/>
                  <a:moveTo>
                    <a:pt x="1283" y="127"/>
                  </a:moveTo>
                  <a:cubicBezTo>
                    <a:pt x="1282" y="127"/>
                    <a:pt x="1282" y="126"/>
                    <a:pt x="1282" y="126"/>
                  </a:cubicBezTo>
                  <a:cubicBezTo>
                    <a:pt x="1282" y="125"/>
                    <a:pt x="1282" y="125"/>
                    <a:pt x="1283" y="124"/>
                  </a:cubicBezTo>
                  <a:cubicBezTo>
                    <a:pt x="1283" y="125"/>
                    <a:pt x="1283" y="126"/>
                    <a:pt x="1283" y="127"/>
                  </a:cubicBezTo>
                  <a:close/>
                  <a:moveTo>
                    <a:pt x="1289" y="141"/>
                  </a:moveTo>
                  <a:cubicBezTo>
                    <a:pt x="1289" y="140"/>
                    <a:pt x="1289" y="140"/>
                    <a:pt x="1289" y="140"/>
                  </a:cubicBezTo>
                  <a:cubicBezTo>
                    <a:pt x="1289" y="139"/>
                    <a:pt x="1289" y="139"/>
                    <a:pt x="1289" y="139"/>
                  </a:cubicBezTo>
                  <a:cubicBezTo>
                    <a:pt x="1289" y="139"/>
                    <a:pt x="1289" y="140"/>
                    <a:pt x="1289" y="141"/>
                  </a:cubicBezTo>
                  <a:close/>
                  <a:moveTo>
                    <a:pt x="1321" y="64"/>
                  </a:moveTo>
                  <a:cubicBezTo>
                    <a:pt x="1322" y="69"/>
                    <a:pt x="1323" y="75"/>
                    <a:pt x="1324" y="80"/>
                  </a:cubicBezTo>
                  <a:cubicBezTo>
                    <a:pt x="1322" y="83"/>
                    <a:pt x="1321" y="85"/>
                    <a:pt x="1319" y="87"/>
                  </a:cubicBezTo>
                  <a:cubicBezTo>
                    <a:pt x="1319" y="86"/>
                    <a:pt x="1318" y="84"/>
                    <a:pt x="1317" y="83"/>
                  </a:cubicBezTo>
                  <a:cubicBezTo>
                    <a:pt x="1318" y="84"/>
                    <a:pt x="1319" y="86"/>
                    <a:pt x="1319" y="87"/>
                  </a:cubicBezTo>
                  <a:cubicBezTo>
                    <a:pt x="1318" y="90"/>
                    <a:pt x="1316" y="92"/>
                    <a:pt x="1315" y="94"/>
                  </a:cubicBezTo>
                  <a:cubicBezTo>
                    <a:pt x="1313" y="89"/>
                    <a:pt x="1312" y="85"/>
                    <a:pt x="1310" y="80"/>
                  </a:cubicBezTo>
                  <a:cubicBezTo>
                    <a:pt x="1314" y="74"/>
                    <a:pt x="1318" y="69"/>
                    <a:pt x="1321" y="64"/>
                  </a:cubicBezTo>
                  <a:close/>
                  <a:moveTo>
                    <a:pt x="1292" y="108"/>
                  </a:moveTo>
                  <a:cubicBezTo>
                    <a:pt x="1293" y="106"/>
                    <a:pt x="1295" y="104"/>
                    <a:pt x="1296" y="101"/>
                  </a:cubicBezTo>
                  <a:cubicBezTo>
                    <a:pt x="1296" y="107"/>
                    <a:pt x="1297" y="112"/>
                    <a:pt x="1298" y="117"/>
                  </a:cubicBezTo>
                  <a:cubicBezTo>
                    <a:pt x="1297" y="119"/>
                    <a:pt x="1295" y="120"/>
                    <a:pt x="1294" y="122"/>
                  </a:cubicBezTo>
                  <a:cubicBezTo>
                    <a:pt x="1294" y="117"/>
                    <a:pt x="1293" y="113"/>
                    <a:pt x="1292" y="108"/>
                  </a:cubicBezTo>
                  <a:close/>
                  <a:moveTo>
                    <a:pt x="1299" y="134"/>
                  </a:moveTo>
                  <a:cubicBezTo>
                    <a:pt x="1298" y="131"/>
                    <a:pt x="1297" y="128"/>
                    <a:pt x="1296" y="126"/>
                  </a:cubicBezTo>
                  <a:cubicBezTo>
                    <a:pt x="1297" y="125"/>
                    <a:pt x="1298" y="123"/>
                    <a:pt x="1298" y="122"/>
                  </a:cubicBezTo>
                  <a:cubicBezTo>
                    <a:pt x="1299" y="124"/>
                    <a:pt x="1299" y="125"/>
                    <a:pt x="1299" y="127"/>
                  </a:cubicBezTo>
                  <a:cubicBezTo>
                    <a:pt x="1299" y="129"/>
                    <a:pt x="1299" y="131"/>
                    <a:pt x="1299" y="134"/>
                  </a:cubicBezTo>
                  <a:close/>
                  <a:moveTo>
                    <a:pt x="1298" y="98"/>
                  </a:moveTo>
                  <a:cubicBezTo>
                    <a:pt x="1298" y="98"/>
                    <a:pt x="1298" y="98"/>
                    <a:pt x="1299" y="97"/>
                  </a:cubicBezTo>
                  <a:cubicBezTo>
                    <a:pt x="1299" y="101"/>
                    <a:pt x="1299" y="105"/>
                    <a:pt x="1299" y="108"/>
                  </a:cubicBezTo>
                  <a:cubicBezTo>
                    <a:pt x="1299" y="105"/>
                    <a:pt x="1298" y="101"/>
                    <a:pt x="1298" y="98"/>
                  </a:cubicBezTo>
                  <a:close/>
                  <a:moveTo>
                    <a:pt x="1298" y="82"/>
                  </a:moveTo>
                  <a:cubicBezTo>
                    <a:pt x="1298" y="78"/>
                    <a:pt x="1298" y="74"/>
                    <a:pt x="1299" y="72"/>
                  </a:cubicBezTo>
                  <a:cubicBezTo>
                    <a:pt x="1301" y="75"/>
                    <a:pt x="1302" y="78"/>
                    <a:pt x="1304" y="80"/>
                  </a:cubicBezTo>
                  <a:cubicBezTo>
                    <a:pt x="1302" y="82"/>
                    <a:pt x="1301" y="84"/>
                    <a:pt x="1299" y="86"/>
                  </a:cubicBezTo>
                  <a:cubicBezTo>
                    <a:pt x="1299" y="85"/>
                    <a:pt x="1298" y="83"/>
                    <a:pt x="1298" y="82"/>
                  </a:cubicBezTo>
                  <a:close/>
                  <a:moveTo>
                    <a:pt x="1302" y="92"/>
                  </a:moveTo>
                  <a:cubicBezTo>
                    <a:pt x="1303" y="90"/>
                    <a:pt x="1305" y="88"/>
                    <a:pt x="1306" y="86"/>
                  </a:cubicBezTo>
                  <a:cubicBezTo>
                    <a:pt x="1307" y="88"/>
                    <a:pt x="1308" y="91"/>
                    <a:pt x="1309" y="93"/>
                  </a:cubicBezTo>
                  <a:cubicBezTo>
                    <a:pt x="1309" y="96"/>
                    <a:pt x="1309" y="99"/>
                    <a:pt x="1310" y="102"/>
                  </a:cubicBezTo>
                  <a:cubicBezTo>
                    <a:pt x="1309" y="104"/>
                    <a:pt x="1308" y="105"/>
                    <a:pt x="1306" y="106"/>
                  </a:cubicBezTo>
                  <a:cubicBezTo>
                    <a:pt x="1305" y="102"/>
                    <a:pt x="1304" y="97"/>
                    <a:pt x="1302" y="92"/>
                  </a:cubicBezTo>
                  <a:close/>
                  <a:moveTo>
                    <a:pt x="1307" y="108"/>
                  </a:moveTo>
                  <a:cubicBezTo>
                    <a:pt x="1308" y="106"/>
                    <a:pt x="1309" y="104"/>
                    <a:pt x="1310" y="103"/>
                  </a:cubicBezTo>
                  <a:cubicBezTo>
                    <a:pt x="1312" y="118"/>
                    <a:pt x="1314" y="133"/>
                    <a:pt x="1316" y="149"/>
                  </a:cubicBezTo>
                  <a:cubicBezTo>
                    <a:pt x="1313" y="137"/>
                    <a:pt x="1311" y="122"/>
                    <a:pt x="1307" y="108"/>
                  </a:cubicBezTo>
                  <a:close/>
                  <a:moveTo>
                    <a:pt x="1315" y="95"/>
                  </a:moveTo>
                  <a:cubicBezTo>
                    <a:pt x="1317" y="93"/>
                    <a:pt x="1318" y="91"/>
                    <a:pt x="1320" y="89"/>
                  </a:cubicBezTo>
                  <a:cubicBezTo>
                    <a:pt x="1326" y="103"/>
                    <a:pt x="1327" y="120"/>
                    <a:pt x="1327" y="136"/>
                  </a:cubicBezTo>
                  <a:cubicBezTo>
                    <a:pt x="1324" y="122"/>
                    <a:pt x="1320" y="109"/>
                    <a:pt x="1315" y="95"/>
                  </a:cubicBezTo>
                  <a:close/>
                  <a:moveTo>
                    <a:pt x="1320" y="89"/>
                  </a:moveTo>
                  <a:cubicBezTo>
                    <a:pt x="1322" y="87"/>
                    <a:pt x="1323" y="85"/>
                    <a:pt x="1324" y="83"/>
                  </a:cubicBezTo>
                  <a:cubicBezTo>
                    <a:pt x="1325" y="90"/>
                    <a:pt x="1327" y="98"/>
                    <a:pt x="1328" y="105"/>
                  </a:cubicBezTo>
                  <a:cubicBezTo>
                    <a:pt x="1325" y="99"/>
                    <a:pt x="1323" y="94"/>
                    <a:pt x="1320" y="89"/>
                  </a:cubicBezTo>
                  <a:close/>
                  <a:moveTo>
                    <a:pt x="1333" y="92"/>
                  </a:moveTo>
                  <a:cubicBezTo>
                    <a:pt x="1331" y="87"/>
                    <a:pt x="1330" y="81"/>
                    <a:pt x="1329" y="74"/>
                  </a:cubicBezTo>
                  <a:cubicBezTo>
                    <a:pt x="1331" y="71"/>
                    <a:pt x="1333" y="68"/>
                    <a:pt x="1334" y="65"/>
                  </a:cubicBezTo>
                  <a:cubicBezTo>
                    <a:pt x="1336" y="69"/>
                    <a:pt x="1339" y="72"/>
                    <a:pt x="1341" y="75"/>
                  </a:cubicBezTo>
                  <a:cubicBezTo>
                    <a:pt x="1341" y="77"/>
                    <a:pt x="1341" y="79"/>
                    <a:pt x="1341" y="81"/>
                  </a:cubicBezTo>
                  <a:cubicBezTo>
                    <a:pt x="1340" y="80"/>
                    <a:pt x="1340" y="80"/>
                    <a:pt x="1339" y="79"/>
                  </a:cubicBezTo>
                  <a:cubicBezTo>
                    <a:pt x="1340" y="80"/>
                    <a:pt x="1340" y="81"/>
                    <a:pt x="1341" y="81"/>
                  </a:cubicBezTo>
                  <a:cubicBezTo>
                    <a:pt x="1340" y="86"/>
                    <a:pt x="1340" y="90"/>
                    <a:pt x="1340" y="91"/>
                  </a:cubicBezTo>
                  <a:cubicBezTo>
                    <a:pt x="1340" y="95"/>
                    <a:pt x="1340" y="100"/>
                    <a:pt x="1341" y="104"/>
                  </a:cubicBezTo>
                  <a:cubicBezTo>
                    <a:pt x="1340" y="101"/>
                    <a:pt x="1340" y="99"/>
                    <a:pt x="1339" y="96"/>
                  </a:cubicBezTo>
                  <a:cubicBezTo>
                    <a:pt x="1340" y="100"/>
                    <a:pt x="1340" y="104"/>
                    <a:pt x="1341" y="108"/>
                  </a:cubicBezTo>
                  <a:cubicBezTo>
                    <a:pt x="1341" y="120"/>
                    <a:pt x="1342" y="132"/>
                    <a:pt x="1342" y="143"/>
                  </a:cubicBezTo>
                  <a:cubicBezTo>
                    <a:pt x="1340" y="126"/>
                    <a:pt x="1337" y="109"/>
                    <a:pt x="1333" y="92"/>
                  </a:cubicBezTo>
                  <a:close/>
                  <a:moveTo>
                    <a:pt x="1356" y="125"/>
                  </a:moveTo>
                  <a:cubicBezTo>
                    <a:pt x="1353" y="116"/>
                    <a:pt x="1351" y="108"/>
                    <a:pt x="1348" y="99"/>
                  </a:cubicBezTo>
                  <a:cubicBezTo>
                    <a:pt x="1346" y="93"/>
                    <a:pt x="1345" y="87"/>
                    <a:pt x="1345" y="82"/>
                  </a:cubicBezTo>
                  <a:cubicBezTo>
                    <a:pt x="1350" y="91"/>
                    <a:pt x="1353" y="100"/>
                    <a:pt x="1356" y="109"/>
                  </a:cubicBezTo>
                  <a:cubicBezTo>
                    <a:pt x="1356" y="114"/>
                    <a:pt x="1356" y="120"/>
                    <a:pt x="1356" y="125"/>
                  </a:cubicBezTo>
                  <a:close/>
                  <a:moveTo>
                    <a:pt x="1356" y="97"/>
                  </a:moveTo>
                  <a:cubicBezTo>
                    <a:pt x="1353" y="90"/>
                    <a:pt x="1349" y="83"/>
                    <a:pt x="1344" y="77"/>
                  </a:cubicBezTo>
                  <a:cubicBezTo>
                    <a:pt x="1344" y="72"/>
                    <a:pt x="1343" y="67"/>
                    <a:pt x="1344" y="63"/>
                  </a:cubicBezTo>
                  <a:cubicBezTo>
                    <a:pt x="1349" y="70"/>
                    <a:pt x="1353" y="77"/>
                    <a:pt x="1357" y="85"/>
                  </a:cubicBezTo>
                  <a:cubicBezTo>
                    <a:pt x="1357" y="89"/>
                    <a:pt x="1357" y="93"/>
                    <a:pt x="1356" y="97"/>
                  </a:cubicBezTo>
                  <a:close/>
                  <a:moveTo>
                    <a:pt x="1366" y="119"/>
                  </a:moveTo>
                  <a:cubicBezTo>
                    <a:pt x="1365" y="110"/>
                    <a:pt x="1363" y="102"/>
                    <a:pt x="1361" y="93"/>
                  </a:cubicBezTo>
                  <a:cubicBezTo>
                    <a:pt x="1363" y="98"/>
                    <a:pt x="1366" y="104"/>
                    <a:pt x="1367" y="109"/>
                  </a:cubicBezTo>
                  <a:cubicBezTo>
                    <a:pt x="1368" y="112"/>
                    <a:pt x="1368" y="114"/>
                    <a:pt x="1369" y="116"/>
                  </a:cubicBezTo>
                  <a:cubicBezTo>
                    <a:pt x="1369" y="120"/>
                    <a:pt x="1369" y="124"/>
                    <a:pt x="1369" y="127"/>
                  </a:cubicBezTo>
                  <a:cubicBezTo>
                    <a:pt x="1368" y="125"/>
                    <a:pt x="1367" y="122"/>
                    <a:pt x="1366" y="119"/>
                  </a:cubicBezTo>
                  <a:close/>
                  <a:moveTo>
                    <a:pt x="1377" y="151"/>
                  </a:moveTo>
                  <a:cubicBezTo>
                    <a:pt x="1377" y="151"/>
                    <a:pt x="1377" y="151"/>
                    <a:pt x="1377" y="151"/>
                  </a:cubicBezTo>
                  <a:cubicBezTo>
                    <a:pt x="1377" y="151"/>
                    <a:pt x="1377" y="150"/>
                    <a:pt x="1377" y="150"/>
                  </a:cubicBezTo>
                  <a:cubicBezTo>
                    <a:pt x="1377" y="150"/>
                    <a:pt x="1377" y="150"/>
                    <a:pt x="1377" y="150"/>
                  </a:cubicBezTo>
                  <a:cubicBezTo>
                    <a:pt x="1377" y="151"/>
                    <a:pt x="1377" y="151"/>
                    <a:pt x="1377" y="151"/>
                  </a:cubicBezTo>
                  <a:close/>
                  <a:moveTo>
                    <a:pt x="1383" y="114"/>
                  </a:moveTo>
                  <a:cubicBezTo>
                    <a:pt x="1381" y="105"/>
                    <a:pt x="1378" y="96"/>
                    <a:pt x="1374" y="88"/>
                  </a:cubicBezTo>
                  <a:cubicBezTo>
                    <a:pt x="1378" y="97"/>
                    <a:pt x="1380" y="110"/>
                    <a:pt x="1382" y="122"/>
                  </a:cubicBezTo>
                  <a:cubicBezTo>
                    <a:pt x="1381" y="127"/>
                    <a:pt x="1380" y="132"/>
                    <a:pt x="1379" y="136"/>
                  </a:cubicBezTo>
                  <a:cubicBezTo>
                    <a:pt x="1378" y="134"/>
                    <a:pt x="1378" y="133"/>
                    <a:pt x="1377" y="131"/>
                  </a:cubicBezTo>
                  <a:cubicBezTo>
                    <a:pt x="1377" y="117"/>
                    <a:pt x="1376" y="102"/>
                    <a:pt x="1374" y="87"/>
                  </a:cubicBezTo>
                  <a:cubicBezTo>
                    <a:pt x="1374" y="87"/>
                    <a:pt x="1374" y="88"/>
                    <a:pt x="1374" y="88"/>
                  </a:cubicBezTo>
                  <a:cubicBezTo>
                    <a:pt x="1374" y="88"/>
                    <a:pt x="1374" y="87"/>
                    <a:pt x="1374" y="87"/>
                  </a:cubicBezTo>
                  <a:cubicBezTo>
                    <a:pt x="1373" y="82"/>
                    <a:pt x="1373" y="78"/>
                    <a:pt x="1372" y="73"/>
                  </a:cubicBezTo>
                  <a:cubicBezTo>
                    <a:pt x="1379" y="81"/>
                    <a:pt x="1383" y="91"/>
                    <a:pt x="1386" y="101"/>
                  </a:cubicBezTo>
                  <a:cubicBezTo>
                    <a:pt x="1385" y="105"/>
                    <a:pt x="1384" y="109"/>
                    <a:pt x="1383" y="114"/>
                  </a:cubicBezTo>
                  <a:close/>
                  <a:moveTo>
                    <a:pt x="1390" y="138"/>
                  </a:moveTo>
                  <a:cubicBezTo>
                    <a:pt x="1389" y="137"/>
                    <a:pt x="1389" y="136"/>
                    <a:pt x="1389" y="135"/>
                  </a:cubicBezTo>
                  <a:cubicBezTo>
                    <a:pt x="1389" y="124"/>
                    <a:pt x="1385" y="112"/>
                    <a:pt x="1386" y="101"/>
                  </a:cubicBezTo>
                  <a:cubicBezTo>
                    <a:pt x="1389" y="110"/>
                    <a:pt x="1391" y="119"/>
                    <a:pt x="1392" y="128"/>
                  </a:cubicBezTo>
                  <a:cubicBezTo>
                    <a:pt x="1391" y="132"/>
                    <a:pt x="1390" y="135"/>
                    <a:pt x="1390" y="138"/>
                  </a:cubicBezTo>
                  <a:close/>
                  <a:moveTo>
                    <a:pt x="1405" y="136"/>
                  </a:moveTo>
                  <a:cubicBezTo>
                    <a:pt x="1405" y="135"/>
                    <a:pt x="1404" y="134"/>
                    <a:pt x="1404" y="133"/>
                  </a:cubicBezTo>
                  <a:cubicBezTo>
                    <a:pt x="1403" y="131"/>
                    <a:pt x="1403" y="129"/>
                    <a:pt x="1402" y="128"/>
                  </a:cubicBezTo>
                  <a:cubicBezTo>
                    <a:pt x="1402" y="127"/>
                    <a:pt x="1402" y="127"/>
                    <a:pt x="1402" y="127"/>
                  </a:cubicBezTo>
                  <a:cubicBezTo>
                    <a:pt x="1403" y="129"/>
                    <a:pt x="1403" y="131"/>
                    <a:pt x="1404" y="133"/>
                  </a:cubicBezTo>
                  <a:cubicBezTo>
                    <a:pt x="1404" y="134"/>
                    <a:pt x="1405" y="135"/>
                    <a:pt x="1405" y="136"/>
                  </a:cubicBezTo>
                  <a:cubicBezTo>
                    <a:pt x="1405" y="136"/>
                    <a:pt x="1405" y="136"/>
                    <a:pt x="1405" y="136"/>
                  </a:cubicBezTo>
                  <a:close/>
                  <a:moveTo>
                    <a:pt x="1406" y="133"/>
                  </a:moveTo>
                  <a:cubicBezTo>
                    <a:pt x="1405" y="129"/>
                    <a:pt x="1404" y="125"/>
                    <a:pt x="1402" y="120"/>
                  </a:cubicBezTo>
                  <a:cubicBezTo>
                    <a:pt x="1402" y="119"/>
                    <a:pt x="1402" y="117"/>
                    <a:pt x="1402" y="115"/>
                  </a:cubicBezTo>
                  <a:cubicBezTo>
                    <a:pt x="1402" y="112"/>
                    <a:pt x="1402" y="109"/>
                    <a:pt x="1403" y="105"/>
                  </a:cubicBezTo>
                  <a:cubicBezTo>
                    <a:pt x="1405" y="112"/>
                    <a:pt x="1406" y="119"/>
                    <a:pt x="1408" y="126"/>
                  </a:cubicBezTo>
                  <a:cubicBezTo>
                    <a:pt x="1407" y="128"/>
                    <a:pt x="1407" y="130"/>
                    <a:pt x="1406" y="133"/>
                  </a:cubicBezTo>
                  <a:close/>
                  <a:moveTo>
                    <a:pt x="1420" y="139"/>
                  </a:moveTo>
                  <a:cubicBezTo>
                    <a:pt x="1420" y="139"/>
                    <a:pt x="1420" y="139"/>
                    <a:pt x="1420" y="139"/>
                  </a:cubicBezTo>
                  <a:cubicBezTo>
                    <a:pt x="1420" y="137"/>
                    <a:pt x="1420" y="135"/>
                    <a:pt x="1420" y="133"/>
                  </a:cubicBezTo>
                  <a:cubicBezTo>
                    <a:pt x="1420" y="134"/>
                    <a:pt x="1420" y="134"/>
                    <a:pt x="1420" y="135"/>
                  </a:cubicBezTo>
                  <a:cubicBezTo>
                    <a:pt x="1420" y="136"/>
                    <a:pt x="1420" y="138"/>
                    <a:pt x="1420" y="139"/>
                  </a:cubicBezTo>
                  <a:close/>
                  <a:moveTo>
                    <a:pt x="1441" y="150"/>
                  </a:moveTo>
                  <a:cubicBezTo>
                    <a:pt x="1440" y="148"/>
                    <a:pt x="1439" y="147"/>
                    <a:pt x="1439" y="146"/>
                  </a:cubicBezTo>
                  <a:cubicBezTo>
                    <a:pt x="1438" y="131"/>
                    <a:pt x="1434" y="116"/>
                    <a:pt x="1432" y="101"/>
                  </a:cubicBezTo>
                  <a:cubicBezTo>
                    <a:pt x="1437" y="115"/>
                    <a:pt x="1439" y="132"/>
                    <a:pt x="1441" y="146"/>
                  </a:cubicBezTo>
                  <a:cubicBezTo>
                    <a:pt x="1441" y="147"/>
                    <a:pt x="1441" y="148"/>
                    <a:pt x="1441" y="150"/>
                  </a:cubicBezTo>
                  <a:close/>
                  <a:moveTo>
                    <a:pt x="1445" y="143"/>
                  </a:moveTo>
                  <a:cubicBezTo>
                    <a:pt x="1445" y="142"/>
                    <a:pt x="1445" y="141"/>
                    <a:pt x="1445" y="140"/>
                  </a:cubicBezTo>
                  <a:cubicBezTo>
                    <a:pt x="1445" y="139"/>
                    <a:pt x="1445" y="139"/>
                    <a:pt x="1445" y="139"/>
                  </a:cubicBezTo>
                  <a:cubicBezTo>
                    <a:pt x="1445" y="140"/>
                    <a:pt x="1445" y="141"/>
                    <a:pt x="1445" y="142"/>
                  </a:cubicBezTo>
                  <a:cubicBezTo>
                    <a:pt x="1445" y="142"/>
                    <a:pt x="1445" y="143"/>
                    <a:pt x="1445" y="143"/>
                  </a:cubicBezTo>
                  <a:close/>
                  <a:moveTo>
                    <a:pt x="1458" y="139"/>
                  </a:moveTo>
                  <a:cubicBezTo>
                    <a:pt x="1457" y="142"/>
                    <a:pt x="1456" y="145"/>
                    <a:pt x="1455" y="147"/>
                  </a:cubicBezTo>
                  <a:cubicBezTo>
                    <a:pt x="1455" y="146"/>
                    <a:pt x="1454" y="145"/>
                    <a:pt x="1454" y="144"/>
                  </a:cubicBezTo>
                  <a:cubicBezTo>
                    <a:pt x="1456" y="132"/>
                    <a:pt x="1456" y="120"/>
                    <a:pt x="1458" y="108"/>
                  </a:cubicBezTo>
                  <a:cubicBezTo>
                    <a:pt x="1460" y="116"/>
                    <a:pt x="1459" y="128"/>
                    <a:pt x="1458" y="139"/>
                  </a:cubicBezTo>
                  <a:close/>
                  <a:moveTo>
                    <a:pt x="1458" y="108"/>
                  </a:moveTo>
                  <a:cubicBezTo>
                    <a:pt x="1459" y="104"/>
                    <a:pt x="1459" y="100"/>
                    <a:pt x="1461" y="97"/>
                  </a:cubicBezTo>
                  <a:cubicBezTo>
                    <a:pt x="1462" y="100"/>
                    <a:pt x="1463" y="103"/>
                    <a:pt x="1464" y="107"/>
                  </a:cubicBezTo>
                  <a:cubicBezTo>
                    <a:pt x="1463" y="112"/>
                    <a:pt x="1463" y="117"/>
                    <a:pt x="1462" y="122"/>
                  </a:cubicBezTo>
                  <a:cubicBezTo>
                    <a:pt x="1460" y="116"/>
                    <a:pt x="1459" y="111"/>
                    <a:pt x="1458" y="108"/>
                  </a:cubicBezTo>
                  <a:close/>
                  <a:moveTo>
                    <a:pt x="1466" y="134"/>
                  </a:moveTo>
                  <a:cubicBezTo>
                    <a:pt x="1465" y="132"/>
                    <a:pt x="1464" y="130"/>
                    <a:pt x="1464" y="128"/>
                  </a:cubicBezTo>
                  <a:cubicBezTo>
                    <a:pt x="1464" y="121"/>
                    <a:pt x="1464" y="114"/>
                    <a:pt x="1464" y="107"/>
                  </a:cubicBezTo>
                  <a:cubicBezTo>
                    <a:pt x="1466" y="113"/>
                    <a:pt x="1467" y="118"/>
                    <a:pt x="1468" y="124"/>
                  </a:cubicBezTo>
                  <a:cubicBezTo>
                    <a:pt x="1467" y="128"/>
                    <a:pt x="1466" y="131"/>
                    <a:pt x="1466" y="134"/>
                  </a:cubicBezTo>
                  <a:close/>
                  <a:moveTo>
                    <a:pt x="1470" y="118"/>
                  </a:moveTo>
                  <a:cubicBezTo>
                    <a:pt x="1468" y="114"/>
                    <a:pt x="1466" y="109"/>
                    <a:pt x="1464" y="105"/>
                  </a:cubicBezTo>
                  <a:cubicBezTo>
                    <a:pt x="1465" y="102"/>
                    <a:pt x="1465" y="99"/>
                    <a:pt x="1466" y="96"/>
                  </a:cubicBezTo>
                  <a:cubicBezTo>
                    <a:pt x="1465" y="99"/>
                    <a:pt x="1465" y="102"/>
                    <a:pt x="1464" y="105"/>
                  </a:cubicBezTo>
                  <a:cubicBezTo>
                    <a:pt x="1463" y="102"/>
                    <a:pt x="1462" y="99"/>
                    <a:pt x="1461" y="96"/>
                  </a:cubicBezTo>
                  <a:cubicBezTo>
                    <a:pt x="1461" y="94"/>
                    <a:pt x="1462" y="91"/>
                    <a:pt x="1463" y="89"/>
                  </a:cubicBezTo>
                  <a:cubicBezTo>
                    <a:pt x="1467" y="95"/>
                    <a:pt x="1470" y="102"/>
                    <a:pt x="1472" y="109"/>
                  </a:cubicBezTo>
                  <a:cubicBezTo>
                    <a:pt x="1472" y="112"/>
                    <a:pt x="1471" y="115"/>
                    <a:pt x="1470" y="118"/>
                  </a:cubicBezTo>
                  <a:close/>
                  <a:moveTo>
                    <a:pt x="1473" y="151"/>
                  </a:moveTo>
                  <a:cubicBezTo>
                    <a:pt x="1473" y="151"/>
                    <a:pt x="1473" y="151"/>
                    <a:pt x="1472" y="151"/>
                  </a:cubicBezTo>
                  <a:cubicBezTo>
                    <a:pt x="1473" y="150"/>
                    <a:pt x="1473" y="148"/>
                    <a:pt x="1473" y="147"/>
                  </a:cubicBezTo>
                  <a:cubicBezTo>
                    <a:pt x="1473" y="147"/>
                    <a:pt x="1473" y="148"/>
                    <a:pt x="1473" y="148"/>
                  </a:cubicBezTo>
                  <a:cubicBezTo>
                    <a:pt x="1473" y="149"/>
                    <a:pt x="1473" y="150"/>
                    <a:pt x="1473" y="151"/>
                  </a:cubicBezTo>
                  <a:close/>
                  <a:moveTo>
                    <a:pt x="1477" y="136"/>
                  </a:moveTo>
                  <a:cubicBezTo>
                    <a:pt x="1476" y="134"/>
                    <a:pt x="1475" y="132"/>
                    <a:pt x="1475" y="130"/>
                  </a:cubicBezTo>
                  <a:cubicBezTo>
                    <a:pt x="1475" y="127"/>
                    <a:pt x="1475" y="123"/>
                    <a:pt x="1476" y="120"/>
                  </a:cubicBezTo>
                  <a:cubicBezTo>
                    <a:pt x="1477" y="123"/>
                    <a:pt x="1478" y="127"/>
                    <a:pt x="1479" y="130"/>
                  </a:cubicBezTo>
                  <a:cubicBezTo>
                    <a:pt x="1478" y="132"/>
                    <a:pt x="1477" y="134"/>
                    <a:pt x="1477" y="136"/>
                  </a:cubicBezTo>
                  <a:close/>
                  <a:moveTo>
                    <a:pt x="1483" y="150"/>
                  </a:moveTo>
                  <a:cubicBezTo>
                    <a:pt x="1483" y="149"/>
                    <a:pt x="1482" y="147"/>
                    <a:pt x="1481" y="146"/>
                  </a:cubicBezTo>
                  <a:cubicBezTo>
                    <a:pt x="1482" y="145"/>
                    <a:pt x="1482" y="145"/>
                    <a:pt x="1482" y="144"/>
                  </a:cubicBezTo>
                  <a:cubicBezTo>
                    <a:pt x="1483" y="146"/>
                    <a:pt x="1483" y="147"/>
                    <a:pt x="1484" y="149"/>
                  </a:cubicBezTo>
                  <a:cubicBezTo>
                    <a:pt x="1484" y="149"/>
                    <a:pt x="1483" y="149"/>
                    <a:pt x="1483" y="150"/>
                  </a:cubicBezTo>
                  <a:close/>
                  <a:moveTo>
                    <a:pt x="1481" y="122"/>
                  </a:moveTo>
                  <a:cubicBezTo>
                    <a:pt x="1480" y="118"/>
                    <a:pt x="1478" y="115"/>
                    <a:pt x="1477" y="111"/>
                  </a:cubicBezTo>
                  <a:cubicBezTo>
                    <a:pt x="1478" y="101"/>
                    <a:pt x="1480" y="90"/>
                    <a:pt x="1484" y="81"/>
                  </a:cubicBezTo>
                  <a:cubicBezTo>
                    <a:pt x="1487" y="86"/>
                    <a:pt x="1490" y="91"/>
                    <a:pt x="1492" y="97"/>
                  </a:cubicBezTo>
                  <a:cubicBezTo>
                    <a:pt x="1490" y="101"/>
                    <a:pt x="1488" y="105"/>
                    <a:pt x="1486" y="109"/>
                  </a:cubicBezTo>
                  <a:cubicBezTo>
                    <a:pt x="1484" y="102"/>
                    <a:pt x="1483" y="96"/>
                    <a:pt x="1481" y="91"/>
                  </a:cubicBezTo>
                  <a:cubicBezTo>
                    <a:pt x="1482" y="99"/>
                    <a:pt x="1483" y="106"/>
                    <a:pt x="1484" y="114"/>
                  </a:cubicBezTo>
                  <a:cubicBezTo>
                    <a:pt x="1483" y="117"/>
                    <a:pt x="1482" y="119"/>
                    <a:pt x="1481" y="122"/>
                  </a:cubicBezTo>
                  <a:close/>
                  <a:moveTo>
                    <a:pt x="1488" y="141"/>
                  </a:moveTo>
                  <a:cubicBezTo>
                    <a:pt x="1487" y="138"/>
                    <a:pt x="1486" y="135"/>
                    <a:pt x="1485" y="131"/>
                  </a:cubicBezTo>
                  <a:cubicBezTo>
                    <a:pt x="1485" y="129"/>
                    <a:pt x="1486" y="127"/>
                    <a:pt x="1486" y="124"/>
                  </a:cubicBezTo>
                  <a:cubicBezTo>
                    <a:pt x="1487" y="130"/>
                    <a:pt x="1488" y="135"/>
                    <a:pt x="1489" y="140"/>
                  </a:cubicBezTo>
                  <a:cubicBezTo>
                    <a:pt x="1489" y="140"/>
                    <a:pt x="1489" y="141"/>
                    <a:pt x="1488" y="141"/>
                  </a:cubicBezTo>
                  <a:close/>
                  <a:moveTo>
                    <a:pt x="1491" y="150"/>
                  </a:moveTo>
                  <a:cubicBezTo>
                    <a:pt x="1491" y="150"/>
                    <a:pt x="1491" y="149"/>
                    <a:pt x="1491" y="149"/>
                  </a:cubicBezTo>
                  <a:cubicBezTo>
                    <a:pt x="1491" y="149"/>
                    <a:pt x="1491" y="149"/>
                    <a:pt x="1491" y="149"/>
                  </a:cubicBezTo>
                  <a:cubicBezTo>
                    <a:pt x="1491" y="149"/>
                    <a:pt x="1491" y="150"/>
                    <a:pt x="1491" y="150"/>
                  </a:cubicBezTo>
                  <a:cubicBezTo>
                    <a:pt x="1491" y="150"/>
                    <a:pt x="1491" y="150"/>
                    <a:pt x="1491" y="150"/>
                  </a:cubicBezTo>
                  <a:close/>
                  <a:moveTo>
                    <a:pt x="1488" y="114"/>
                  </a:moveTo>
                  <a:cubicBezTo>
                    <a:pt x="1489" y="108"/>
                    <a:pt x="1490" y="103"/>
                    <a:pt x="1492" y="97"/>
                  </a:cubicBezTo>
                  <a:cubicBezTo>
                    <a:pt x="1494" y="103"/>
                    <a:pt x="1496" y="110"/>
                    <a:pt x="1498" y="116"/>
                  </a:cubicBezTo>
                  <a:cubicBezTo>
                    <a:pt x="1496" y="121"/>
                    <a:pt x="1495" y="126"/>
                    <a:pt x="1493" y="131"/>
                  </a:cubicBezTo>
                  <a:cubicBezTo>
                    <a:pt x="1491" y="126"/>
                    <a:pt x="1489" y="120"/>
                    <a:pt x="1488" y="114"/>
                  </a:cubicBezTo>
                  <a:close/>
                  <a:moveTo>
                    <a:pt x="1495" y="139"/>
                  </a:moveTo>
                  <a:cubicBezTo>
                    <a:pt x="1497" y="134"/>
                    <a:pt x="1498" y="129"/>
                    <a:pt x="1499" y="124"/>
                  </a:cubicBezTo>
                  <a:cubicBezTo>
                    <a:pt x="1500" y="125"/>
                    <a:pt x="1500" y="126"/>
                    <a:pt x="1500" y="128"/>
                  </a:cubicBezTo>
                  <a:cubicBezTo>
                    <a:pt x="1499" y="132"/>
                    <a:pt x="1497" y="136"/>
                    <a:pt x="1496" y="141"/>
                  </a:cubicBezTo>
                  <a:cubicBezTo>
                    <a:pt x="1496" y="140"/>
                    <a:pt x="1495" y="139"/>
                    <a:pt x="1495" y="139"/>
                  </a:cubicBezTo>
                  <a:close/>
                  <a:moveTo>
                    <a:pt x="1500" y="150"/>
                  </a:moveTo>
                  <a:cubicBezTo>
                    <a:pt x="1500" y="150"/>
                    <a:pt x="1499" y="149"/>
                    <a:pt x="1499" y="149"/>
                  </a:cubicBezTo>
                  <a:cubicBezTo>
                    <a:pt x="1500" y="147"/>
                    <a:pt x="1501" y="144"/>
                    <a:pt x="1502" y="141"/>
                  </a:cubicBezTo>
                  <a:cubicBezTo>
                    <a:pt x="1502" y="143"/>
                    <a:pt x="1503" y="144"/>
                    <a:pt x="1503" y="145"/>
                  </a:cubicBezTo>
                  <a:cubicBezTo>
                    <a:pt x="1502" y="147"/>
                    <a:pt x="1501" y="149"/>
                    <a:pt x="1500" y="150"/>
                  </a:cubicBezTo>
                  <a:close/>
                  <a:moveTo>
                    <a:pt x="1511" y="126"/>
                  </a:moveTo>
                  <a:cubicBezTo>
                    <a:pt x="1510" y="123"/>
                    <a:pt x="1509" y="120"/>
                    <a:pt x="1508" y="117"/>
                  </a:cubicBezTo>
                  <a:cubicBezTo>
                    <a:pt x="1509" y="116"/>
                    <a:pt x="1509" y="115"/>
                    <a:pt x="1509" y="114"/>
                  </a:cubicBezTo>
                  <a:cubicBezTo>
                    <a:pt x="1509" y="116"/>
                    <a:pt x="1510" y="117"/>
                    <a:pt x="1510" y="119"/>
                  </a:cubicBezTo>
                  <a:cubicBezTo>
                    <a:pt x="1511" y="121"/>
                    <a:pt x="1511" y="123"/>
                    <a:pt x="1512" y="125"/>
                  </a:cubicBezTo>
                  <a:cubicBezTo>
                    <a:pt x="1512" y="125"/>
                    <a:pt x="1511" y="125"/>
                    <a:pt x="1511" y="126"/>
                  </a:cubicBezTo>
                  <a:close/>
                  <a:moveTo>
                    <a:pt x="1516" y="142"/>
                  </a:moveTo>
                  <a:cubicBezTo>
                    <a:pt x="1515" y="139"/>
                    <a:pt x="1515" y="136"/>
                    <a:pt x="1514" y="133"/>
                  </a:cubicBezTo>
                  <a:cubicBezTo>
                    <a:pt x="1514" y="133"/>
                    <a:pt x="1514" y="133"/>
                    <a:pt x="1514" y="133"/>
                  </a:cubicBezTo>
                  <a:cubicBezTo>
                    <a:pt x="1515" y="136"/>
                    <a:pt x="1516" y="138"/>
                    <a:pt x="1516" y="141"/>
                  </a:cubicBezTo>
                  <a:cubicBezTo>
                    <a:pt x="1516" y="141"/>
                    <a:pt x="1516" y="141"/>
                    <a:pt x="1516" y="142"/>
                  </a:cubicBezTo>
                  <a:close/>
                  <a:moveTo>
                    <a:pt x="1518" y="148"/>
                  </a:moveTo>
                  <a:cubicBezTo>
                    <a:pt x="1518" y="148"/>
                    <a:pt x="1518" y="148"/>
                    <a:pt x="1518" y="148"/>
                  </a:cubicBezTo>
                  <a:cubicBezTo>
                    <a:pt x="1518" y="148"/>
                    <a:pt x="1518" y="148"/>
                    <a:pt x="1518" y="148"/>
                  </a:cubicBezTo>
                  <a:cubicBezTo>
                    <a:pt x="1518" y="148"/>
                    <a:pt x="1518" y="148"/>
                    <a:pt x="1518" y="148"/>
                  </a:cubicBezTo>
                  <a:cubicBezTo>
                    <a:pt x="1518" y="148"/>
                    <a:pt x="1518" y="148"/>
                    <a:pt x="1518" y="148"/>
                  </a:cubicBezTo>
                  <a:close/>
                  <a:moveTo>
                    <a:pt x="1521" y="141"/>
                  </a:moveTo>
                  <a:cubicBezTo>
                    <a:pt x="1521" y="141"/>
                    <a:pt x="1521" y="141"/>
                    <a:pt x="1521" y="141"/>
                  </a:cubicBezTo>
                  <a:cubicBezTo>
                    <a:pt x="1522" y="137"/>
                    <a:pt x="1523" y="133"/>
                    <a:pt x="1525" y="129"/>
                  </a:cubicBezTo>
                  <a:cubicBezTo>
                    <a:pt x="1525" y="129"/>
                    <a:pt x="1525" y="130"/>
                    <a:pt x="1525" y="131"/>
                  </a:cubicBezTo>
                  <a:cubicBezTo>
                    <a:pt x="1523" y="135"/>
                    <a:pt x="1522" y="138"/>
                    <a:pt x="1521" y="141"/>
                  </a:cubicBezTo>
                  <a:close/>
                  <a:moveTo>
                    <a:pt x="1528" y="122"/>
                  </a:moveTo>
                  <a:cubicBezTo>
                    <a:pt x="1528" y="121"/>
                    <a:pt x="1527" y="120"/>
                    <a:pt x="1527" y="119"/>
                  </a:cubicBezTo>
                  <a:cubicBezTo>
                    <a:pt x="1528" y="117"/>
                    <a:pt x="1528" y="114"/>
                    <a:pt x="1529" y="111"/>
                  </a:cubicBezTo>
                  <a:cubicBezTo>
                    <a:pt x="1530" y="113"/>
                    <a:pt x="1530" y="115"/>
                    <a:pt x="1531" y="117"/>
                  </a:cubicBezTo>
                  <a:cubicBezTo>
                    <a:pt x="1530" y="119"/>
                    <a:pt x="1529" y="121"/>
                    <a:pt x="1528" y="122"/>
                  </a:cubicBezTo>
                  <a:close/>
                  <a:moveTo>
                    <a:pt x="1538" y="147"/>
                  </a:moveTo>
                  <a:cubicBezTo>
                    <a:pt x="1537" y="145"/>
                    <a:pt x="1537" y="144"/>
                    <a:pt x="1536" y="142"/>
                  </a:cubicBezTo>
                  <a:cubicBezTo>
                    <a:pt x="1536" y="140"/>
                    <a:pt x="1535" y="138"/>
                    <a:pt x="1534" y="136"/>
                  </a:cubicBezTo>
                  <a:cubicBezTo>
                    <a:pt x="1534" y="136"/>
                    <a:pt x="1534" y="135"/>
                    <a:pt x="1534" y="134"/>
                  </a:cubicBezTo>
                  <a:cubicBezTo>
                    <a:pt x="1535" y="137"/>
                    <a:pt x="1536" y="139"/>
                    <a:pt x="1536" y="142"/>
                  </a:cubicBezTo>
                  <a:cubicBezTo>
                    <a:pt x="1537" y="143"/>
                    <a:pt x="1537" y="145"/>
                    <a:pt x="1538" y="147"/>
                  </a:cubicBezTo>
                  <a:cubicBezTo>
                    <a:pt x="1538" y="147"/>
                    <a:pt x="1538" y="147"/>
                    <a:pt x="1538" y="147"/>
                  </a:cubicBezTo>
                  <a:close/>
                  <a:moveTo>
                    <a:pt x="1541" y="138"/>
                  </a:moveTo>
                  <a:cubicBezTo>
                    <a:pt x="1539" y="133"/>
                    <a:pt x="1538" y="128"/>
                    <a:pt x="1536" y="124"/>
                  </a:cubicBezTo>
                  <a:cubicBezTo>
                    <a:pt x="1536" y="121"/>
                    <a:pt x="1537" y="118"/>
                    <a:pt x="1537" y="116"/>
                  </a:cubicBezTo>
                  <a:cubicBezTo>
                    <a:pt x="1538" y="123"/>
                    <a:pt x="1540" y="129"/>
                    <a:pt x="1542" y="136"/>
                  </a:cubicBezTo>
                  <a:cubicBezTo>
                    <a:pt x="1542" y="137"/>
                    <a:pt x="1541" y="137"/>
                    <a:pt x="1541" y="138"/>
                  </a:cubicBezTo>
                  <a:close/>
                  <a:moveTo>
                    <a:pt x="1538" y="109"/>
                  </a:moveTo>
                  <a:cubicBezTo>
                    <a:pt x="1539" y="103"/>
                    <a:pt x="1541" y="97"/>
                    <a:pt x="1543" y="91"/>
                  </a:cubicBezTo>
                  <a:cubicBezTo>
                    <a:pt x="1545" y="96"/>
                    <a:pt x="1547" y="101"/>
                    <a:pt x="1549" y="106"/>
                  </a:cubicBezTo>
                  <a:cubicBezTo>
                    <a:pt x="1547" y="112"/>
                    <a:pt x="1546" y="120"/>
                    <a:pt x="1544" y="127"/>
                  </a:cubicBezTo>
                  <a:cubicBezTo>
                    <a:pt x="1542" y="121"/>
                    <a:pt x="1540" y="115"/>
                    <a:pt x="1538" y="109"/>
                  </a:cubicBezTo>
                  <a:close/>
                  <a:moveTo>
                    <a:pt x="1545" y="148"/>
                  </a:moveTo>
                  <a:cubicBezTo>
                    <a:pt x="1545" y="147"/>
                    <a:pt x="1545" y="147"/>
                    <a:pt x="1545" y="147"/>
                  </a:cubicBezTo>
                  <a:cubicBezTo>
                    <a:pt x="1545" y="147"/>
                    <a:pt x="1545" y="147"/>
                    <a:pt x="1545" y="147"/>
                  </a:cubicBezTo>
                  <a:cubicBezTo>
                    <a:pt x="1545" y="147"/>
                    <a:pt x="1545" y="147"/>
                    <a:pt x="1545" y="147"/>
                  </a:cubicBezTo>
                  <a:cubicBezTo>
                    <a:pt x="1545" y="147"/>
                    <a:pt x="1545" y="148"/>
                    <a:pt x="1545" y="148"/>
                  </a:cubicBezTo>
                  <a:close/>
                  <a:moveTo>
                    <a:pt x="1547" y="136"/>
                  </a:moveTo>
                  <a:cubicBezTo>
                    <a:pt x="1549" y="127"/>
                    <a:pt x="1549" y="118"/>
                    <a:pt x="1549" y="109"/>
                  </a:cubicBezTo>
                  <a:cubicBezTo>
                    <a:pt x="1551" y="115"/>
                    <a:pt x="1552" y="121"/>
                    <a:pt x="1553" y="127"/>
                  </a:cubicBezTo>
                  <a:cubicBezTo>
                    <a:pt x="1551" y="131"/>
                    <a:pt x="1550" y="135"/>
                    <a:pt x="1549" y="139"/>
                  </a:cubicBezTo>
                  <a:cubicBezTo>
                    <a:pt x="1548" y="138"/>
                    <a:pt x="1548" y="137"/>
                    <a:pt x="1547" y="136"/>
                  </a:cubicBezTo>
                  <a:close/>
                  <a:moveTo>
                    <a:pt x="1554" y="148"/>
                  </a:moveTo>
                  <a:cubicBezTo>
                    <a:pt x="1553" y="148"/>
                    <a:pt x="1553" y="147"/>
                    <a:pt x="1552" y="146"/>
                  </a:cubicBezTo>
                  <a:cubicBezTo>
                    <a:pt x="1553" y="143"/>
                    <a:pt x="1554" y="140"/>
                    <a:pt x="1554" y="137"/>
                  </a:cubicBezTo>
                  <a:cubicBezTo>
                    <a:pt x="1555" y="140"/>
                    <a:pt x="1555" y="142"/>
                    <a:pt x="1556" y="144"/>
                  </a:cubicBezTo>
                  <a:cubicBezTo>
                    <a:pt x="1555" y="146"/>
                    <a:pt x="1554" y="147"/>
                    <a:pt x="1554" y="148"/>
                  </a:cubicBezTo>
                  <a:close/>
                  <a:moveTo>
                    <a:pt x="1549" y="103"/>
                  </a:moveTo>
                  <a:cubicBezTo>
                    <a:pt x="1549" y="102"/>
                    <a:pt x="1549" y="102"/>
                    <a:pt x="1549" y="102"/>
                  </a:cubicBezTo>
                  <a:cubicBezTo>
                    <a:pt x="1549" y="102"/>
                    <a:pt x="1549" y="103"/>
                    <a:pt x="1549" y="103"/>
                  </a:cubicBezTo>
                  <a:cubicBezTo>
                    <a:pt x="1547" y="98"/>
                    <a:pt x="1545" y="94"/>
                    <a:pt x="1543" y="91"/>
                  </a:cubicBezTo>
                  <a:cubicBezTo>
                    <a:pt x="1544" y="87"/>
                    <a:pt x="1546" y="83"/>
                    <a:pt x="1548" y="80"/>
                  </a:cubicBezTo>
                  <a:cubicBezTo>
                    <a:pt x="1554" y="89"/>
                    <a:pt x="1558" y="99"/>
                    <a:pt x="1560" y="109"/>
                  </a:cubicBezTo>
                  <a:cubicBezTo>
                    <a:pt x="1559" y="112"/>
                    <a:pt x="1557" y="116"/>
                    <a:pt x="1556" y="119"/>
                  </a:cubicBezTo>
                  <a:cubicBezTo>
                    <a:pt x="1554" y="114"/>
                    <a:pt x="1552" y="108"/>
                    <a:pt x="1549" y="103"/>
                  </a:cubicBezTo>
                  <a:close/>
                  <a:moveTo>
                    <a:pt x="1557" y="123"/>
                  </a:moveTo>
                  <a:cubicBezTo>
                    <a:pt x="1558" y="118"/>
                    <a:pt x="1559" y="114"/>
                    <a:pt x="1560" y="110"/>
                  </a:cubicBezTo>
                  <a:cubicBezTo>
                    <a:pt x="1561" y="115"/>
                    <a:pt x="1562" y="120"/>
                    <a:pt x="1563" y="125"/>
                  </a:cubicBezTo>
                  <a:cubicBezTo>
                    <a:pt x="1562" y="128"/>
                    <a:pt x="1561" y="130"/>
                    <a:pt x="1560" y="133"/>
                  </a:cubicBezTo>
                  <a:cubicBezTo>
                    <a:pt x="1559" y="129"/>
                    <a:pt x="1558" y="126"/>
                    <a:pt x="1557" y="123"/>
                  </a:cubicBezTo>
                  <a:close/>
                  <a:moveTo>
                    <a:pt x="1564" y="150"/>
                  </a:moveTo>
                  <a:cubicBezTo>
                    <a:pt x="1564" y="147"/>
                    <a:pt x="1563" y="144"/>
                    <a:pt x="1562" y="140"/>
                  </a:cubicBezTo>
                  <a:cubicBezTo>
                    <a:pt x="1563" y="137"/>
                    <a:pt x="1563" y="135"/>
                    <a:pt x="1563" y="132"/>
                  </a:cubicBezTo>
                  <a:cubicBezTo>
                    <a:pt x="1564" y="137"/>
                    <a:pt x="1564" y="143"/>
                    <a:pt x="1564" y="149"/>
                  </a:cubicBezTo>
                  <a:cubicBezTo>
                    <a:pt x="1564" y="150"/>
                    <a:pt x="1564" y="150"/>
                    <a:pt x="1564" y="150"/>
                  </a:cubicBezTo>
                  <a:close/>
                  <a:moveTo>
                    <a:pt x="1593" y="152"/>
                  </a:moveTo>
                  <a:cubicBezTo>
                    <a:pt x="1593" y="148"/>
                    <a:pt x="1593" y="145"/>
                    <a:pt x="1592" y="141"/>
                  </a:cubicBezTo>
                  <a:cubicBezTo>
                    <a:pt x="1592" y="136"/>
                    <a:pt x="1593" y="131"/>
                    <a:pt x="1593" y="125"/>
                  </a:cubicBezTo>
                  <a:cubicBezTo>
                    <a:pt x="1593" y="134"/>
                    <a:pt x="1593" y="142"/>
                    <a:pt x="1593" y="151"/>
                  </a:cubicBezTo>
                  <a:cubicBezTo>
                    <a:pt x="1593" y="151"/>
                    <a:pt x="1593" y="151"/>
                    <a:pt x="1593" y="152"/>
                  </a:cubicBezTo>
                  <a:close/>
                  <a:moveTo>
                    <a:pt x="1659" y="128"/>
                  </a:moveTo>
                  <a:cubicBezTo>
                    <a:pt x="1659" y="132"/>
                    <a:pt x="1658" y="136"/>
                    <a:pt x="1657" y="140"/>
                  </a:cubicBezTo>
                  <a:cubicBezTo>
                    <a:pt x="1657" y="136"/>
                    <a:pt x="1656" y="133"/>
                    <a:pt x="1655" y="129"/>
                  </a:cubicBezTo>
                  <a:cubicBezTo>
                    <a:pt x="1655" y="126"/>
                    <a:pt x="1655" y="122"/>
                    <a:pt x="1655" y="119"/>
                  </a:cubicBezTo>
                  <a:cubicBezTo>
                    <a:pt x="1655" y="112"/>
                    <a:pt x="1656" y="104"/>
                    <a:pt x="1657" y="97"/>
                  </a:cubicBezTo>
                  <a:cubicBezTo>
                    <a:pt x="1658" y="102"/>
                    <a:pt x="1659" y="107"/>
                    <a:pt x="1659" y="111"/>
                  </a:cubicBezTo>
                  <a:cubicBezTo>
                    <a:pt x="1659" y="122"/>
                    <a:pt x="1659" y="122"/>
                    <a:pt x="1659" y="122"/>
                  </a:cubicBezTo>
                  <a:cubicBezTo>
                    <a:pt x="1659" y="124"/>
                    <a:pt x="1659" y="126"/>
                    <a:pt x="1659" y="128"/>
                  </a:cubicBezTo>
                  <a:close/>
                  <a:moveTo>
                    <a:pt x="1667" y="151"/>
                  </a:moveTo>
                  <a:cubicBezTo>
                    <a:pt x="1667" y="152"/>
                    <a:pt x="1667" y="152"/>
                    <a:pt x="1667" y="152"/>
                  </a:cubicBezTo>
                  <a:cubicBezTo>
                    <a:pt x="1667" y="152"/>
                    <a:pt x="1667" y="152"/>
                    <a:pt x="1667" y="152"/>
                  </a:cubicBezTo>
                  <a:cubicBezTo>
                    <a:pt x="1667" y="136"/>
                    <a:pt x="1667" y="123"/>
                    <a:pt x="1666" y="109"/>
                  </a:cubicBezTo>
                  <a:cubicBezTo>
                    <a:pt x="1666" y="104"/>
                    <a:pt x="1667" y="99"/>
                    <a:pt x="1668" y="93"/>
                  </a:cubicBezTo>
                  <a:cubicBezTo>
                    <a:pt x="1669" y="99"/>
                    <a:pt x="1669" y="105"/>
                    <a:pt x="1669" y="110"/>
                  </a:cubicBezTo>
                  <a:cubicBezTo>
                    <a:pt x="1669" y="124"/>
                    <a:pt x="1667" y="138"/>
                    <a:pt x="1667" y="151"/>
                  </a:cubicBezTo>
                  <a:close/>
                  <a:moveTo>
                    <a:pt x="1694" y="110"/>
                  </a:moveTo>
                  <a:cubicBezTo>
                    <a:pt x="1694" y="109"/>
                    <a:pt x="1694" y="107"/>
                    <a:pt x="1694" y="106"/>
                  </a:cubicBezTo>
                  <a:cubicBezTo>
                    <a:pt x="1694" y="110"/>
                    <a:pt x="1695" y="113"/>
                    <a:pt x="1695" y="116"/>
                  </a:cubicBezTo>
                  <a:cubicBezTo>
                    <a:pt x="1694" y="114"/>
                    <a:pt x="1694" y="112"/>
                    <a:pt x="1694" y="110"/>
                  </a:cubicBezTo>
                  <a:close/>
                  <a:moveTo>
                    <a:pt x="1720" y="120"/>
                  </a:moveTo>
                  <a:cubicBezTo>
                    <a:pt x="1718" y="114"/>
                    <a:pt x="1717" y="109"/>
                    <a:pt x="1717" y="104"/>
                  </a:cubicBezTo>
                  <a:cubicBezTo>
                    <a:pt x="1717" y="102"/>
                    <a:pt x="1717" y="98"/>
                    <a:pt x="1719" y="93"/>
                  </a:cubicBezTo>
                  <a:cubicBezTo>
                    <a:pt x="1720" y="100"/>
                    <a:pt x="1720" y="107"/>
                    <a:pt x="1720" y="112"/>
                  </a:cubicBezTo>
                  <a:cubicBezTo>
                    <a:pt x="1720" y="115"/>
                    <a:pt x="1720" y="117"/>
                    <a:pt x="1720" y="120"/>
                  </a:cubicBezTo>
                  <a:close/>
                  <a:moveTo>
                    <a:pt x="1730" y="145"/>
                  </a:moveTo>
                  <a:cubicBezTo>
                    <a:pt x="1730" y="145"/>
                    <a:pt x="1730" y="145"/>
                    <a:pt x="1730" y="144"/>
                  </a:cubicBezTo>
                  <a:cubicBezTo>
                    <a:pt x="1730" y="139"/>
                    <a:pt x="1730" y="134"/>
                    <a:pt x="1730" y="129"/>
                  </a:cubicBezTo>
                  <a:cubicBezTo>
                    <a:pt x="1731" y="132"/>
                    <a:pt x="1731" y="135"/>
                    <a:pt x="1731" y="137"/>
                  </a:cubicBezTo>
                  <a:cubicBezTo>
                    <a:pt x="1731" y="140"/>
                    <a:pt x="1730" y="142"/>
                    <a:pt x="1730" y="145"/>
                  </a:cubicBezTo>
                  <a:close/>
                  <a:moveTo>
                    <a:pt x="1741" y="145"/>
                  </a:moveTo>
                  <a:cubicBezTo>
                    <a:pt x="1741" y="144"/>
                    <a:pt x="1740" y="143"/>
                    <a:pt x="1740" y="143"/>
                  </a:cubicBezTo>
                  <a:cubicBezTo>
                    <a:pt x="1740" y="142"/>
                    <a:pt x="1740" y="141"/>
                    <a:pt x="1740" y="140"/>
                  </a:cubicBezTo>
                  <a:cubicBezTo>
                    <a:pt x="1741" y="141"/>
                    <a:pt x="1741" y="142"/>
                    <a:pt x="1741" y="143"/>
                  </a:cubicBezTo>
                  <a:cubicBezTo>
                    <a:pt x="1741" y="143"/>
                    <a:pt x="1741" y="144"/>
                    <a:pt x="1741" y="145"/>
                  </a:cubicBezTo>
                  <a:close/>
                  <a:moveTo>
                    <a:pt x="1742" y="138"/>
                  </a:moveTo>
                  <a:cubicBezTo>
                    <a:pt x="1742" y="136"/>
                    <a:pt x="1741" y="135"/>
                    <a:pt x="1741" y="133"/>
                  </a:cubicBezTo>
                  <a:cubicBezTo>
                    <a:pt x="1741" y="129"/>
                    <a:pt x="1741" y="124"/>
                    <a:pt x="1741" y="119"/>
                  </a:cubicBezTo>
                  <a:cubicBezTo>
                    <a:pt x="1742" y="124"/>
                    <a:pt x="1743" y="129"/>
                    <a:pt x="1744" y="134"/>
                  </a:cubicBezTo>
                  <a:cubicBezTo>
                    <a:pt x="1743" y="135"/>
                    <a:pt x="1743" y="137"/>
                    <a:pt x="1742" y="138"/>
                  </a:cubicBezTo>
                  <a:close/>
                  <a:moveTo>
                    <a:pt x="1747" y="154"/>
                  </a:moveTo>
                  <a:cubicBezTo>
                    <a:pt x="1747" y="153"/>
                    <a:pt x="1747" y="152"/>
                    <a:pt x="1747" y="151"/>
                  </a:cubicBezTo>
                  <a:cubicBezTo>
                    <a:pt x="1747" y="151"/>
                    <a:pt x="1747" y="150"/>
                    <a:pt x="1747" y="150"/>
                  </a:cubicBezTo>
                  <a:cubicBezTo>
                    <a:pt x="1747" y="151"/>
                    <a:pt x="1747" y="152"/>
                    <a:pt x="1747" y="154"/>
                  </a:cubicBezTo>
                  <a:cubicBezTo>
                    <a:pt x="1747" y="154"/>
                    <a:pt x="1747" y="154"/>
                    <a:pt x="1747" y="154"/>
                  </a:cubicBezTo>
                  <a:close/>
                  <a:moveTo>
                    <a:pt x="1753" y="139"/>
                  </a:moveTo>
                  <a:cubicBezTo>
                    <a:pt x="1752" y="136"/>
                    <a:pt x="1751" y="134"/>
                    <a:pt x="1751" y="132"/>
                  </a:cubicBezTo>
                  <a:cubicBezTo>
                    <a:pt x="1751" y="129"/>
                    <a:pt x="1752" y="127"/>
                    <a:pt x="1753" y="125"/>
                  </a:cubicBezTo>
                  <a:cubicBezTo>
                    <a:pt x="1753" y="128"/>
                    <a:pt x="1754" y="131"/>
                    <a:pt x="1755" y="134"/>
                  </a:cubicBezTo>
                  <a:cubicBezTo>
                    <a:pt x="1754" y="136"/>
                    <a:pt x="1754" y="137"/>
                    <a:pt x="1753" y="139"/>
                  </a:cubicBezTo>
                  <a:close/>
                  <a:moveTo>
                    <a:pt x="1773" y="114"/>
                  </a:moveTo>
                  <a:cubicBezTo>
                    <a:pt x="1772" y="108"/>
                    <a:pt x="1771" y="101"/>
                    <a:pt x="1771" y="95"/>
                  </a:cubicBezTo>
                  <a:cubicBezTo>
                    <a:pt x="1771" y="88"/>
                    <a:pt x="1772" y="81"/>
                    <a:pt x="1773" y="75"/>
                  </a:cubicBezTo>
                  <a:cubicBezTo>
                    <a:pt x="1775" y="81"/>
                    <a:pt x="1775" y="88"/>
                    <a:pt x="1775" y="95"/>
                  </a:cubicBezTo>
                  <a:cubicBezTo>
                    <a:pt x="1775" y="101"/>
                    <a:pt x="1774" y="108"/>
                    <a:pt x="1773" y="114"/>
                  </a:cubicBezTo>
                  <a:close/>
                  <a:moveTo>
                    <a:pt x="1793" y="139"/>
                  </a:moveTo>
                  <a:cubicBezTo>
                    <a:pt x="1793" y="137"/>
                    <a:pt x="1792" y="136"/>
                    <a:pt x="1792" y="134"/>
                  </a:cubicBezTo>
                  <a:cubicBezTo>
                    <a:pt x="1792" y="131"/>
                    <a:pt x="1793" y="128"/>
                    <a:pt x="1794" y="125"/>
                  </a:cubicBezTo>
                  <a:cubicBezTo>
                    <a:pt x="1794" y="127"/>
                    <a:pt x="1795" y="129"/>
                    <a:pt x="1796" y="132"/>
                  </a:cubicBezTo>
                  <a:cubicBezTo>
                    <a:pt x="1795" y="134"/>
                    <a:pt x="1794" y="136"/>
                    <a:pt x="1793" y="139"/>
                  </a:cubicBezTo>
                  <a:close/>
                  <a:moveTo>
                    <a:pt x="1799" y="154"/>
                  </a:moveTo>
                  <a:cubicBezTo>
                    <a:pt x="1799" y="154"/>
                    <a:pt x="1799" y="154"/>
                    <a:pt x="1799" y="154"/>
                  </a:cubicBezTo>
                  <a:cubicBezTo>
                    <a:pt x="1799" y="152"/>
                    <a:pt x="1799" y="151"/>
                    <a:pt x="1800" y="150"/>
                  </a:cubicBezTo>
                  <a:cubicBezTo>
                    <a:pt x="1800" y="150"/>
                    <a:pt x="1800" y="151"/>
                    <a:pt x="1800" y="151"/>
                  </a:cubicBezTo>
                  <a:cubicBezTo>
                    <a:pt x="1799" y="152"/>
                    <a:pt x="1799" y="153"/>
                    <a:pt x="1799" y="154"/>
                  </a:cubicBezTo>
                  <a:close/>
                  <a:moveTo>
                    <a:pt x="1805" y="119"/>
                  </a:moveTo>
                  <a:cubicBezTo>
                    <a:pt x="1805" y="120"/>
                    <a:pt x="1805" y="120"/>
                    <a:pt x="1805" y="120"/>
                  </a:cubicBezTo>
                  <a:cubicBezTo>
                    <a:pt x="1805" y="120"/>
                    <a:pt x="1805" y="120"/>
                    <a:pt x="1805" y="120"/>
                  </a:cubicBezTo>
                  <a:cubicBezTo>
                    <a:pt x="1805" y="120"/>
                    <a:pt x="1805" y="120"/>
                    <a:pt x="1805" y="119"/>
                  </a:cubicBezTo>
                  <a:close/>
                  <a:moveTo>
                    <a:pt x="1804" y="138"/>
                  </a:moveTo>
                  <a:cubicBezTo>
                    <a:pt x="1804" y="137"/>
                    <a:pt x="1803" y="135"/>
                    <a:pt x="1803" y="134"/>
                  </a:cubicBezTo>
                  <a:cubicBezTo>
                    <a:pt x="1803" y="134"/>
                    <a:pt x="1803" y="134"/>
                    <a:pt x="1803" y="133"/>
                  </a:cubicBezTo>
                  <a:cubicBezTo>
                    <a:pt x="1803" y="134"/>
                    <a:pt x="1804" y="135"/>
                    <a:pt x="1804" y="137"/>
                  </a:cubicBezTo>
                  <a:cubicBezTo>
                    <a:pt x="1804" y="137"/>
                    <a:pt x="1804" y="138"/>
                    <a:pt x="1804" y="138"/>
                  </a:cubicBezTo>
                  <a:close/>
                  <a:moveTo>
                    <a:pt x="1803" y="133"/>
                  </a:moveTo>
                  <a:cubicBezTo>
                    <a:pt x="1803" y="132"/>
                    <a:pt x="1803" y="131"/>
                    <a:pt x="1803" y="130"/>
                  </a:cubicBezTo>
                  <a:cubicBezTo>
                    <a:pt x="1804" y="131"/>
                    <a:pt x="1805" y="133"/>
                    <a:pt x="1805" y="134"/>
                  </a:cubicBezTo>
                  <a:cubicBezTo>
                    <a:pt x="1805" y="135"/>
                    <a:pt x="1805" y="135"/>
                    <a:pt x="1805" y="136"/>
                  </a:cubicBezTo>
                  <a:cubicBezTo>
                    <a:pt x="1804" y="134"/>
                    <a:pt x="1803" y="133"/>
                    <a:pt x="1803" y="133"/>
                  </a:cubicBezTo>
                  <a:close/>
                  <a:moveTo>
                    <a:pt x="1806" y="145"/>
                  </a:moveTo>
                  <a:cubicBezTo>
                    <a:pt x="1805" y="144"/>
                    <a:pt x="1805" y="143"/>
                    <a:pt x="1805" y="143"/>
                  </a:cubicBezTo>
                  <a:cubicBezTo>
                    <a:pt x="1805" y="142"/>
                    <a:pt x="1806" y="141"/>
                    <a:pt x="1806" y="140"/>
                  </a:cubicBezTo>
                  <a:cubicBezTo>
                    <a:pt x="1806" y="140"/>
                    <a:pt x="1806" y="140"/>
                    <a:pt x="1806" y="140"/>
                  </a:cubicBezTo>
                  <a:cubicBezTo>
                    <a:pt x="1806" y="141"/>
                    <a:pt x="1806" y="142"/>
                    <a:pt x="1806" y="143"/>
                  </a:cubicBezTo>
                  <a:cubicBezTo>
                    <a:pt x="1806" y="143"/>
                    <a:pt x="1806" y="144"/>
                    <a:pt x="1806" y="145"/>
                  </a:cubicBezTo>
                  <a:close/>
                  <a:moveTo>
                    <a:pt x="1816" y="134"/>
                  </a:moveTo>
                  <a:cubicBezTo>
                    <a:pt x="1816" y="134"/>
                    <a:pt x="1816" y="133"/>
                    <a:pt x="1816" y="133"/>
                  </a:cubicBezTo>
                  <a:cubicBezTo>
                    <a:pt x="1816" y="132"/>
                    <a:pt x="1816" y="130"/>
                    <a:pt x="1816" y="129"/>
                  </a:cubicBezTo>
                  <a:cubicBezTo>
                    <a:pt x="1816" y="130"/>
                    <a:pt x="1816" y="132"/>
                    <a:pt x="1816" y="134"/>
                  </a:cubicBezTo>
                  <a:close/>
                  <a:moveTo>
                    <a:pt x="1826" y="120"/>
                  </a:moveTo>
                  <a:cubicBezTo>
                    <a:pt x="1826" y="117"/>
                    <a:pt x="1826" y="115"/>
                    <a:pt x="1826" y="112"/>
                  </a:cubicBezTo>
                  <a:cubicBezTo>
                    <a:pt x="1826" y="111"/>
                    <a:pt x="1826" y="111"/>
                    <a:pt x="1826" y="110"/>
                  </a:cubicBezTo>
                  <a:cubicBezTo>
                    <a:pt x="1826" y="113"/>
                    <a:pt x="1826" y="116"/>
                    <a:pt x="1827" y="119"/>
                  </a:cubicBezTo>
                  <a:cubicBezTo>
                    <a:pt x="1827" y="119"/>
                    <a:pt x="1826" y="120"/>
                    <a:pt x="1826" y="120"/>
                  </a:cubicBezTo>
                  <a:close/>
                  <a:moveTo>
                    <a:pt x="1828" y="115"/>
                  </a:moveTo>
                  <a:cubicBezTo>
                    <a:pt x="1827" y="112"/>
                    <a:pt x="1827" y="108"/>
                    <a:pt x="1826" y="104"/>
                  </a:cubicBezTo>
                  <a:cubicBezTo>
                    <a:pt x="1827" y="101"/>
                    <a:pt x="1827" y="97"/>
                    <a:pt x="1828" y="93"/>
                  </a:cubicBezTo>
                  <a:cubicBezTo>
                    <a:pt x="1829" y="98"/>
                    <a:pt x="1829" y="102"/>
                    <a:pt x="1829" y="104"/>
                  </a:cubicBezTo>
                  <a:cubicBezTo>
                    <a:pt x="1829" y="108"/>
                    <a:pt x="1829" y="111"/>
                    <a:pt x="1828" y="115"/>
                  </a:cubicBezTo>
                  <a:close/>
                  <a:moveTo>
                    <a:pt x="1833" y="102"/>
                  </a:moveTo>
                  <a:cubicBezTo>
                    <a:pt x="1833" y="102"/>
                    <a:pt x="1833" y="102"/>
                    <a:pt x="1832" y="103"/>
                  </a:cubicBezTo>
                  <a:cubicBezTo>
                    <a:pt x="1832" y="99"/>
                    <a:pt x="1831" y="94"/>
                    <a:pt x="1828" y="90"/>
                  </a:cubicBezTo>
                  <a:cubicBezTo>
                    <a:pt x="1830" y="84"/>
                    <a:pt x="1832" y="78"/>
                    <a:pt x="1834" y="73"/>
                  </a:cubicBezTo>
                  <a:cubicBezTo>
                    <a:pt x="1833" y="83"/>
                    <a:pt x="1833" y="93"/>
                    <a:pt x="1833" y="102"/>
                  </a:cubicBezTo>
                  <a:close/>
                  <a:moveTo>
                    <a:pt x="1839" y="111"/>
                  </a:moveTo>
                  <a:cubicBezTo>
                    <a:pt x="1839" y="111"/>
                    <a:pt x="1839" y="111"/>
                    <a:pt x="1839" y="111"/>
                  </a:cubicBezTo>
                  <a:cubicBezTo>
                    <a:pt x="1839" y="114"/>
                    <a:pt x="1838" y="116"/>
                    <a:pt x="1838" y="119"/>
                  </a:cubicBezTo>
                  <a:cubicBezTo>
                    <a:pt x="1837" y="114"/>
                    <a:pt x="1837" y="108"/>
                    <a:pt x="1837" y="103"/>
                  </a:cubicBezTo>
                  <a:cubicBezTo>
                    <a:pt x="1837" y="97"/>
                    <a:pt x="1837" y="91"/>
                    <a:pt x="1839" y="85"/>
                  </a:cubicBezTo>
                  <a:cubicBezTo>
                    <a:pt x="1838" y="87"/>
                    <a:pt x="1837" y="89"/>
                    <a:pt x="1836" y="92"/>
                  </a:cubicBezTo>
                  <a:cubicBezTo>
                    <a:pt x="1836" y="87"/>
                    <a:pt x="1836" y="82"/>
                    <a:pt x="1837" y="77"/>
                  </a:cubicBezTo>
                  <a:cubicBezTo>
                    <a:pt x="1839" y="83"/>
                    <a:pt x="1840" y="90"/>
                    <a:pt x="1840" y="96"/>
                  </a:cubicBezTo>
                  <a:cubicBezTo>
                    <a:pt x="1840" y="101"/>
                    <a:pt x="1840" y="106"/>
                    <a:pt x="1839" y="111"/>
                  </a:cubicBezTo>
                  <a:close/>
                  <a:moveTo>
                    <a:pt x="1845" y="127"/>
                  </a:moveTo>
                  <a:cubicBezTo>
                    <a:pt x="1844" y="132"/>
                    <a:pt x="1844" y="134"/>
                    <a:pt x="1844" y="134"/>
                  </a:cubicBezTo>
                  <a:cubicBezTo>
                    <a:pt x="1844" y="129"/>
                    <a:pt x="1845" y="125"/>
                    <a:pt x="1845" y="120"/>
                  </a:cubicBezTo>
                  <a:cubicBezTo>
                    <a:pt x="1845" y="123"/>
                    <a:pt x="1845" y="125"/>
                    <a:pt x="1845" y="127"/>
                  </a:cubicBezTo>
                  <a:close/>
                  <a:moveTo>
                    <a:pt x="1877" y="92"/>
                  </a:moveTo>
                  <a:cubicBezTo>
                    <a:pt x="1877" y="91"/>
                    <a:pt x="1877" y="90"/>
                    <a:pt x="1877" y="89"/>
                  </a:cubicBezTo>
                  <a:cubicBezTo>
                    <a:pt x="1877" y="89"/>
                    <a:pt x="1877" y="90"/>
                    <a:pt x="1877" y="91"/>
                  </a:cubicBezTo>
                  <a:cubicBezTo>
                    <a:pt x="1877" y="91"/>
                    <a:pt x="1877" y="92"/>
                    <a:pt x="1877" y="92"/>
                  </a:cubicBezTo>
                  <a:close/>
                  <a:moveTo>
                    <a:pt x="1880" y="130"/>
                  </a:moveTo>
                  <a:cubicBezTo>
                    <a:pt x="1879" y="132"/>
                    <a:pt x="1879" y="134"/>
                    <a:pt x="1879" y="136"/>
                  </a:cubicBezTo>
                  <a:cubicBezTo>
                    <a:pt x="1878" y="127"/>
                    <a:pt x="1877" y="119"/>
                    <a:pt x="1877" y="110"/>
                  </a:cubicBezTo>
                  <a:cubicBezTo>
                    <a:pt x="1877" y="105"/>
                    <a:pt x="1877" y="99"/>
                    <a:pt x="1878" y="93"/>
                  </a:cubicBezTo>
                  <a:cubicBezTo>
                    <a:pt x="1879" y="99"/>
                    <a:pt x="1880" y="104"/>
                    <a:pt x="1881" y="109"/>
                  </a:cubicBezTo>
                  <a:cubicBezTo>
                    <a:pt x="1880" y="116"/>
                    <a:pt x="1880" y="123"/>
                    <a:pt x="1880" y="130"/>
                  </a:cubicBezTo>
                  <a:close/>
                  <a:moveTo>
                    <a:pt x="1889" y="140"/>
                  </a:moveTo>
                  <a:cubicBezTo>
                    <a:pt x="1889" y="140"/>
                    <a:pt x="1889" y="139"/>
                    <a:pt x="1889" y="139"/>
                  </a:cubicBezTo>
                  <a:cubicBezTo>
                    <a:pt x="1890" y="100"/>
                    <a:pt x="1890" y="100"/>
                    <a:pt x="1890" y="100"/>
                  </a:cubicBezTo>
                  <a:cubicBezTo>
                    <a:pt x="1890" y="106"/>
                    <a:pt x="1891" y="113"/>
                    <a:pt x="1891" y="119"/>
                  </a:cubicBezTo>
                  <a:cubicBezTo>
                    <a:pt x="1891" y="122"/>
                    <a:pt x="1891" y="126"/>
                    <a:pt x="1891" y="129"/>
                  </a:cubicBezTo>
                  <a:cubicBezTo>
                    <a:pt x="1890" y="133"/>
                    <a:pt x="1890" y="136"/>
                    <a:pt x="1889" y="140"/>
                  </a:cubicBezTo>
                  <a:close/>
                  <a:moveTo>
                    <a:pt x="1910" y="105"/>
                  </a:moveTo>
                  <a:cubicBezTo>
                    <a:pt x="1910" y="104"/>
                    <a:pt x="1910" y="102"/>
                    <a:pt x="1910" y="101"/>
                  </a:cubicBezTo>
                  <a:cubicBezTo>
                    <a:pt x="1910" y="102"/>
                    <a:pt x="1911" y="103"/>
                    <a:pt x="1911" y="103"/>
                  </a:cubicBezTo>
                  <a:cubicBezTo>
                    <a:pt x="1910" y="104"/>
                    <a:pt x="1910" y="105"/>
                    <a:pt x="1910" y="105"/>
                  </a:cubicBezTo>
                  <a:close/>
                  <a:moveTo>
                    <a:pt x="1933" y="101"/>
                  </a:moveTo>
                  <a:cubicBezTo>
                    <a:pt x="1932" y="101"/>
                    <a:pt x="1932" y="101"/>
                    <a:pt x="1932" y="100"/>
                  </a:cubicBezTo>
                  <a:cubicBezTo>
                    <a:pt x="1932" y="101"/>
                    <a:pt x="1932" y="101"/>
                    <a:pt x="1933" y="101"/>
                  </a:cubicBezTo>
                  <a:cubicBezTo>
                    <a:pt x="1932" y="111"/>
                    <a:pt x="1931" y="119"/>
                    <a:pt x="1930" y="126"/>
                  </a:cubicBezTo>
                  <a:cubicBezTo>
                    <a:pt x="1929" y="122"/>
                    <a:pt x="1929" y="118"/>
                    <a:pt x="1928" y="114"/>
                  </a:cubicBezTo>
                  <a:cubicBezTo>
                    <a:pt x="1928" y="109"/>
                    <a:pt x="1928" y="103"/>
                    <a:pt x="1928" y="98"/>
                  </a:cubicBezTo>
                  <a:cubicBezTo>
                    <a:pt x="1929" y="92"/>
                    <a:pt x="1931" y="87"/>
                    <a:pt x="1934" y="82"/>
                  </a:cubicBezTo>
                  <a:cubicBezTo>
                    <a:pt x="1933" y="89"/>
                    <a:pt x="1933" y="95"/>
                    <a:pt x="1933" y="101"/>
                  </a:cubicBezTo>
                  <a:close/>
                  <a:moveTo>
                    <a:pt x="1942" y="117"/>
                  </a:moveTo>
                  <a:cubicBezTo>
                    <a:pt x="1942" y="114"/>
                    <a:pt x="1942" y="110"/>
                    <a:pt x="1942" y="106"/>
                  </a:cubicBezTo>
                  <a:cubicBezTo>
                    <a:pt x="1942" y="99"/>
                    <a:pt x="1942" y="90"/>
                    <a:pt x="1945" y="83"/>
                  </a:cubicBezTo>
                  <a:cubicBezTo>
                    <a:pt x="1944" y="95"/>
                    <a:pt x="1943" y="107"/>
                    <a:pt x="1942" y="117"/>
                  </a:cubicBezTo>
                  <a:close/>
                  <a:moveTo>
                    <a:pt x="1948" y="108"/>
                  </a:moveTo>
                  <a:cubicBezTo>
                    <a:pt x="1948" y="106"/>
                    <a:pt x="1948" y="104"/>
                    <a:pt x="1949" y="102"/>
                  </a:cubicBezTo>
                  <a:cubicBezTo>
                    <a:pt x="1949" y="102"/>
                    <a:pt x="1949" y="102"/>
                    <a:pt x="1949" y="103"/>
                  </a:cubicBezTo>
                  <a:cubicBezTo>
                    <a:pt x="1949" y="104"/>
                    <a:pt x="1948" y="106"/>
                    <a:pt x="1948" y="108"/>
                  </a:cubicBezTo>
                  <a:close/>
                  <a:moveTo>
                    <a:pt x="1954" y="111"/>
                  </a:moveTo>
                  <a:cubicBezTo>
                    <a:pt x="1954" y="103"/>
                    <a:pt x="1957" y="95"/>
                    <a:pt x="1959" y="87"/>
                  </a:cubicBezTo>
                  <a:cubicBezTo>
                    <a:pt x="1958" y="95"/>
                    <a:pt x="1956" y="104"/>
                    <a:pt x="1954" y="113"/>
                  </a:cubicBezTo>
                  <a:cubicBezTo>
                    <a:pt x="1954" y="112"/>
                    <a:pt x="1954" y="112"/>
                    <a:pt x="1954" y="111"/>
                  </a:cubicBezTo>
                  <a:close/>
                  <a:moveTo>
                    <a:pt x="1978" y="110"/>
                  </a:moveTo>
                  <a:cubicBezTo>
                    <a:pt x="1978" y="109"/>
                    <a:pt x="1978" y="108"/>
                    <a:pt x="1978" y="107"/>
                  </a:cubicBezTo>
                  <a:cubicBezTo>
                    <a:pt x="1978" y="107"/>
                    <a:pt x="1978" y="108"/>
                    <a:pt x="1978" y="108"/>
                  </a:cubicBezTo>
                  <a:cubicBezTo>
                    <a:pt x="1978" y="109"/>
                    <a:pt x="1978" y="109"/>
                    <a:pt x="1978" y="110"/>
                  </a:cubicBezTo>
                  <a:close/>
                  <a:moveTo>
                    <a:pt x="1989" y="125"/>
                  </a:moveTo>
                  <a:cubicBezTo>
                    <a:pt x="1989" y="123"/>
                    <a:pt x="1989" y="122"/>
                    <a:pt x="1989" y="120"/>
                  </a:cubicBezTo>
                  <a:cubicBezTo>
                    <a:pt x="1989" y="121"/>
                    <a:pt x="1989" y="122"/>
                    <a:pt x="1989" y="123"/>
                  </a:cubicBezTo>
                  <a:cubicBezTo>
                    <a:pt x="1989" y="123"/>
                    <a:pt x="1989" y="124"/>
                    <a:pt x="1989" y="125"/>
                  </a:cubicBezTo>
                  <a:close/>
                  <a:moveTo>
                    <a:pt x="1992" y="115"/>
                  </a:moveTo>
                  <a:cubicBezTo>
                    <a:pt x="1991" y="117"/>
                    <a:pt x="1991" y="118"/>
                    <a:pt x="1990" y="119"/>
                  </a:cubicBezTo>
                  <a:cubicBezTo>
                    <a:pt x="1990" y="118"/>
                    <a:pt x="1989" y="116"/>
                    <a:pt x="1989" y="114"/>
                  </a:cubicBezTo>
                  <a:cubicBezTo>
                    <a:pt x="1989" y="110"/>
                    <a:pt x="1989" y="105"/>
                    <a:pt x="1989" y="100"/>
                  </a:cubicBezTo>
                  <a:cubicBezTo>
                    <a:pt x="1990" y="94"/>
                    <a:pt x="1993" y="89"/>
                    <a:pt x="1996" y="84"/>
                  </a:cubicBezTo>
                  <a:cubicBezTo>
                    <a:pt x="1995" y="93"/>
                    <a:pt x="1993" y="105"/>
                    <a:pt x="1992" y="115"/>
                  </a:cubicBezTo>
                  <a:close/>
                  <a:moveTo>
                    <a:pt x="1999" y="90"/>
                  </a:moveTo>
                  <a:cubicBezTo>
                    <a:pt x="1999" y="88"/>
                    <a:pt x="1998" y="84"/>
                    <a:pt x="1998" y="80"/>
                  </a:cubicBezTo>
                  <a:cubicBezTo>
                    <a:pt x="1998" y="80"/>
                    <a:pt x="1998" y="80"/>
                    <a:pt x="1998" y="80"/>
                  </a:cubicBezTo>
                  <a:cubicBezTo>
                    <a:pt x="1999" y="81"/>
                    <a:pt x="2000" y="83"/>
                    <a:pt x="2000" y="84"/>
                  </a:cubicBezTo>
                  <a:cubicBezTo>
                    <a:pt x="2000" y="88"/>
                    <a:pt x="1999" y="90"/>
                    <a:pt x="1999" y="90"/>
                  </a:cubicBezTo>
                  <a:close/>
                  <a:moveTo>
                    <a:pt x="2001" y="83"/>
                  </a:moveTo>
                  <a:cubicBezTo>
                    <a:pt x="2000" y="81"/>
                    <a:pt x="1999" y="80"/>
                    <a:pt x="1998" y="79"/>
                  </a:cubicBezTo>
                  <a:cubicBezTo>
                    <a:pt x="1999" y="78"/>
                    <a:pt x="2000" y="76"/>
                    <a:pt x="2002" y="75"/>
                  </a:cubicBezTo>
                  <a:cubicBezTo>
                    <a:pt x="2001" y="78"/>
                    <a:pt x="2001" y="81"/>
                    <a:pt x="2001" y="83"/>
                  </a:cubicBezTo>
                  <a:close/>
                  <a:moveTo>
                    <a:pt x="2007" y="104"/>
                  </a:moveTo>
                  <a:cubicBezTo>
                    <a:pt x="2008" y="105"/>
                    <a:pt x="2008" y="107"/>
                    <a:pt x="2008" y="109"/>
                  </a:cubicBezTo>
                  <a:cubicBezTo>
                    <a:pt x="2008" y="111"/>
                    <a:pt x="2007" y="112"/>
                    <a:pt x="2007" y="114"/>
                  </a:cubicBezTo>
                  <a:cubicBezTo>
                    <a:pt x="2007" y="110"/>
                    <a:pt x="2007" y="107"/>
                    <a:pt x="2007" y="104"/>
                  </a:cubicBezTo>
                  <a:close/>
                  <a:moveTo>
                    <a:pt x="2003" y="91"/>
                  </a:moveTo>
                  <a:cubicBezTo>
                    <a:pt x="2003" y="91"/>
                    <a:pt x="2003" y="91"/>
                    <a:pt x="2003" y="91"/>
                  </a:cubicBezTo>
                  <a:cubicBezTo>
                    <a:pt x="2003" y="91"/>
                    <a:pt x="2003" y="91"/>
                    <a:pt x="2003" y="91"/>
                  </a:cubicBezTo>
                  <a:close/>
                  <a:moveTo>
                    <a:pt x="2003" y="124"/>
                  </a:moveTo>
                  <a:cubicBezTo>
                    <a:pt x="2004" y="114"/>
                    <a:pt x="2004" y="102"/>
                    <a:pt x="2003" y="91"/>
                  </a:cubicBezTo>
                  <a:cubicBezTo>
                    <a:pt x="2003" y="91"/>
                    <a:pt x="2003" y="91"/>
                    <a:pt x="2003" y="91"/>
                  </a:cubicBezTo>
                  <a:cubicBezTo>
                    <a:pt x="2005" y="94"/>
                    <a:pt x="2006" y="98"/>
                    <a:pt x="2007" y="101"/>
                  </a:cubicBezTo>
                  <a:cubicBezTo>
                    <a:pt x="2005" y="120"/>
                    <a:pt x="2005" y="120"/>
                    <a:pt x="2005" y="120"/>
                  </a:cubicBezTo>
                  <a:cubicBezTo>
                    <a:pt x="2004" y="121"/>
                    <a:pt x="2004" y="122"/>
                    <a:pt x="2003" y="124"/>
                  </a:cubicBezTo>
                  <a:close/>
                  <a:moveTo>
                    <a:pt x="2006" y="136"/>
                  </a:moveTo>
                  <a:cubicBezTo>
                    <a:pt x="2006" y="134"/>
                    <a:pt x="2006" y="133"/>
                    <a:pt x="2006" y="131"/>
                  </a:cubicBezTo>
                  <a:cubicBezTo>
                    <a:pt x="2007" y="126"/>
                    <a:pt x="2008" y="121"/>
                    <a:pt x="2009" y="116"/>
                  </a:cubicBezTo>
                  <a:cubicBezTo>
                    <a:pt x="2010" y="118"/>
                    <a:pt x="2010" y="121"/>
                    <a:pt x="2010" y="123"/>
                  </a:cubicBezTo>
                  <a:cubicBezTo>
                    <a:pt x="2010" y="124"/>
                    <a:pt x="2010" y="124"/>
                    <a:pt x="2010" y="124"/>
                  </a:cubicBezTo>
                  <a:cubicBezTo>
                    <a:pt x="2009" y="128"/>
                    <a:pt x="2007" y="132"/>
                    <a:pt x="2006" y="136"/>
                  </a:cubicBezTo>
                  <a:close/>
                  <a:moveTo>
                    <a:pt x="2010" y="141"/>
                  </a:moveTo>
                  <a:cubicBezTo>
                    <a:pt x="2010" y="141"/>
                    <a:pt x="2010" y="141"/>
                    <a:pt x="2010" y="141"/>
                  </a:cubicBezTo>
                  <a:cubicBezTo>
                    <a:pt x="2011" y="139"/>
                    <a:pt x="2011" y="137"/>
                    <a:pt x="2012" y="135"/>
                  </a:cubicBezTo>
                  <a:cubicBezTo>
                    <a:pt x="2012" y="135"/>
                    <a:pt x="2012" y="135"/>
                    <a:pt x="2012" y="135"/>
                  </a:cubicBezTo>
                  <a:cubicBezTo>
                    <a:pt x="2012" y="137"/>
                    <a:pt x="2011" y="139"/>
                    <a:pt x="2010" y="141"/>
                  </a:cubicBezTo>
                  <a:close/>
                  <a:moveTo>
                    <a:pt x="2017" y="119"/>
                  </a:moveTo>
                  <a:cubicBezTo>
                    <a:pt x="2016" y="119"/>
                    <a:pt x="2016" y="118"/>
                    <a:pt x="2016" y="118"/>
                  </a:cubicBezTo>
                  <a:cubicBezTo>
                    <a:pt x="2016" y="116"/>
                    <a:pt x="2017" y="115"/>
                    <a:pt x="2017" y="113"/>
                  </a:cubicBezTo>
                  <a:cubicBezTo>
                    <a:pt x="2017" y="112"/>
                    <a:pt x="2017" y="112"/>
                    <a:pt x="2017" y="111"/>
                  </a:cubicBezTo>
                  <a:cubicBezTo>
                    <a:pt x="2018" y="112"/>
                    <a:pt x="2018" y="113"/>
                    <a:pt x="2018" y="115"/>
                  </a:cubicBezTo>
                  <a:cubicBezTo>
                    <a:pt x="2018" y="116"/>
                    <a:pt x="2017" y="118"/>
                    <a:pt x="2017" y="119"/>
                  </a:cubicBezTo>
                  <a:close/>
                  <a:moveTo>
                    <a:pt x="2024" y="136"/>
                  </a:moveTo>
                  <a:cubicBezTo>
                    <a:pt x="2023" y="135"/>
                    <a:pt x="2023" y="134"/>
                    <a:pt x="2022" y="133"/>
                  </a:cubicBezTo>
                  <a:cubicBezTo>
                    <a:pt x="2022" y="132"/>
                    <a:pt x="2022" y="132"/>
                    <a:pt x="2022" y="131"/>
                  </a:cubicBezTo>
                  <a:cubicBezTo>
                    <a:pt x="2023" y="133"/>
                    <a:pt x="2023" y="134"/>
                    <a:pt x="2024" y="136"/>
                  </a:cubicBezTo>
                  <a:cubicBezTo>
                    <a:pt x="2024" y="136"/>
                    <a:pt x="2024" y="136"/>
                    <a:pt x="2024" y="136"/>
                  </a:cubicBezTo>
                  <a:close/>
                  <a:moveTo>
                    <a:pt x="2038" y="118"/>
                  </a:moveTo>
                  <a:cubicBezTo>
                    <a:pt x="2038" y="118"/>
                    <a:pt x="2038" y="117"/>
                    <a:pt x="2038" y="117"/>
                  </a:cubicBezTo>
                  <a:cubicBezTo>
                    <a:pt x="2038" y="117"/>
                    <a:pt x="2038" y="117"/>
                    <a:pt x="2038" y="117"/>
                  </a:cubicBezTo>
                  <a:cubicBezTo>
                    <a:pt x="2038" y="118"/>
                    <a:pt x="2038" y="118"/>
                    <a:pt x="2038" y="118"/>
                  </a:cubicBezTo>
                  <a:close/>
                  <a:moveTo>
                    <a:pt x="2044" y="105"/>
                  </a:moveTo>
                  <a:cubicBezTo>
                    <a:pt x="2043" y="106"/>
                    <a:pt x="2042" y="107"/>
                    <a:pt x="2042" y="109"/>
                  </a:cubicBezTo>
                  <a:cubicBezTo>
                    <a:pt x="2041" y="107"/>
                    <a:pt x="2041" y="106"/>
                    <a:pt x="2041" y="104"/>
                  </a:cubicBezTo>
                  <a:cubicBezTo>
                    <a:pt x="2042" y="101"/>
                    <a:pt x="2044" y="98"/>
                    <a:pt x="2045" y="94"/>
                  </a:cubicBezTo>
                  <a:cubicBezTo>
                    <a:pt x="2044" y="98"/>
                    <a:pt x="2044" y="101"/>
                    <a:pt x="2044" y="105"/>
                  </a:cubicBezTo>
                  <a:close/>
                  <a:moveTo>
                    <a:pt x="2049" y="138"/>
                  </a:moveTo>
                  <a:cubicBezTo>
                    <a:pt x="2049" y="137"/>
                    <a:pt x="2049" y="136"/>
                    <a:pt x="2048" y="135"/>
                  </a:cubicBezTo>
                  <a:cubicBezTo>
                    <a:pt x="2048" y="133"/>
                    <a:pt x="2048" y="131"/>
                    <a:pt x="2048" y="129"/>
                  </a:cubicBezTo>
                  <a:cubicBezTo>
                    <a:pt x="2049" y="131"/>
                    <a:pt x="2049" y="133"/>
                    <a:pt x="2050" y="134"/>
                  </a:cubicBezTo>
                  <a:cubicBezTo>
                    <a:pt x="2050" y="135"/>
                    <a:pt x="2050" y="137"/>
                    <a:pt x="2049" y="138"/>
                  </a:cubicBezTo>
                  <a:close/>
                  <a:moveTo>
                    <a:pt x="2051" y="123"/>
                  </a:moveTo>
                  <a:cubicBezTo>
                    <a:pt x="2050" y="121"/>
                    <a:pt x="2049" y="118"/>
                    <a:pt x="2049" y="116"/>
                  </a:cubicBezTo>
                  <a:cubicBezTo>
                    <a:pt x="2050" y="112"/>
                    <a:pt x="2051" y="107"/>
                    <a:pt x="2052" y="103"/>
                  </a:cubicBezTo>
                  <a:cubicBezTo>
                    <a:pt x="2052" y="110"/>
                    <a:pt x="2051" y="117"/>
                    <a:pt x="2051" y="123"/>
                  </a:cubicBezTo>
                  <a:close/>
                  <a:moveTo>
                    <a:pt x="2056" y="69"/>
                  </a:moveTo>
                  <a:cubicBezTo>
                    <a:pt x="2058" y="72"/>
                    <a:pt x="2060" y="75"/>
                    <a:pt x="2061" y="79"/>
                  </a:cubicBezTo>
                  <a:cubicBezTo>
                    <a:pt x="2061" y="79"/>
                    <a:pt x="2061" y="79"/>
                    <a:pt x="2061" y="79"/>
                  </a:cubicBezTo>
                  <a:cubicBezTo>
                    <a:pt x="2059" y="76"/>
                    <a:pt x="2058" y="72"/>
                    <a:pt x="2056" y="69"/>
                  </a:cubicBezTo>
                  <a:cubicBezTo>
                    <a:pt x="2056" y="69"/>
                    <a:pt x="2056" y="69"/>
                    <a:pt x="2056" y="69"/>
                  </a:cubicBezTo>
                  <a:close/>
                  <a:moveTo>
                    <a:pt x="2056" y="74"/>
                  </a:moveTo>
                  <a:cubicBezTo>
                    <a:pt x="2057" y="76"/>
                    <a:pt x="2058" y="79"/>
                    <a:pt x="2059" y="81"/>
                  </a:cubicBezTo>
                  <a:cubicBezTo>
                    <a:pt x="2058" y="82"/>
                    <a:pt x="2057" y="83"/>
                    <a:pt x="2056" y="85"/>
                  </a:cubicBezTo>
                  <a:cubicBezTo>
                    <a:pt x="2056" y="81"/>
                    <a:pt x="2056" y="77"/>
                    <a:pt x="2056" y="74"/>
                  </a:cubicBezTo>
                  <a:close/>
                  <a:moveTo>
                    <a:pt x="2057" y="120"/>
                  </a:moveTo>
                  <a:cubicBezTo>
                    <a:pt x="2057" y="115"/>
                    <a:pt x="2057" y="111"/>
                    <a:pt x="2057" y="106"/>
                  </a:cubicBezTo>
                  <a:cubicBezTo>
                    <a:pt x="2058" y="109"/>
                    <a:pt x="2058" y="112"/>
                    <a:pt x="2059" y="114"/>
                  </a:cubicBezTo>
                  <a:cubicBezTo>
                    <a:pt x="2058" y="116"/>
                    <a:pt x="2058" y="118"/>
                    <a:pt x="2057" y="120"/>
                  </a:cubicBezTo>
                  <a:close/>
                  <a:moveTo>
                    <a:pt x="2060" y="109"/>
                  </a:moveTo>
                  <a:cubicBezTo>
                    <a:pt x="2059" y="107"/>
                    <a:pt x="2058" y="104"/>
                    <a:pt x="2057" y="102"/>
                  </a:cubicBezTo>
                  <a:cubicBezTo>
                    <a:pt x="2057" y="99"/>
                    <a:pt x="2057" y="97"/>
                    <a:pt x="2057" y="94"/>
                  </a:cubicBezTo>
                  <a:cubicBezTo>
                    <a:pt x="2058" y="98"/>
                    <a:pt x="2059" y="102"/>
                    <a:pt x="2061" y="107"/>
                  </a:cubicBezTo>
                  <a:cubicBezTo>
                    <a:pt x="2061" y="108"/>
                    <a:pt x="2060" y="108"/>
                    <a:pt x="2060" y="109"/>
                  </a:cubicBezTo>
                  <a:close/>
                  <a:moveTo>
                    <a:pt x="2064" y="96"/>
                  </a:moveTo>
                  <a:cubicBezTo>
                    <a:pt x="2063" y="98"/>
                    <a:pt x="2062" y="101"/>
                    <a:pt x="2062" y="104"/>
                  </a:cubicBezTo>
                  <a:cubicBezTo>
                    <a:pt x="2060" y="100"/>
                    <a:pt x="2058" y="96"/>
                    <a:pt x="2057" y="92"/>
                  </a:cubicBezTo>
                  <a:cubicBezTo>
                    <a:pt x="2057" y="92"/>
                    <a:pt x="2057" y="92"/>
                    <a:pt x="2057" y="92"/>
                  </a:cubicBezTo>
                  <a:cubicBezTo>
                    <a:pt x="2058" y="89"/>
                    <a:pt x="2059" y="86"/>
                    <a:pt x="2061" y="84"/>
                  </a:cubicBezTo>
                  <a:cubicBezTo>
                    <a:pt x="2062" y="87"/>
                    <a:pt x="2063" y="90"/>
                    <a:pt x="2064" y="93"/>
                  </a:cubicBezTo>
                  <a:cubicBezTo>
                    <a:pt x="2064" y="94"/>
                    <a:pt x="2064" y="95"/>
                    <a:pt x="2064" y="96"/>
                  </a:cubicBezTo>
                  <a:close/>
                  <a:moveTo>
                    <a:pt x="2065" y="90"/>
                  </a:moveTo>
                  <a:cubicBezTo>
                    <a:pt x="2064" y="87"/>
                    <a:pt x="2063" y="84"/>
                    <a:pt x="2062" y="82"/>
                  </a:cubicBezTo>
                  <a:cubicBezTo>
                    <a:pt x="2062" y="81"/>
                    <a:pt x="2062" y="81"/>
                    <a:pt x="2062" y="81"/>
                  </a:cubicBezTo>
                  <a:cubicBezTo>
                    <a:pt x="2063" y="83"/>
                    <a:pt x="2064" y="86"/>
                    <a:pt x="2065" y="89"/>
                  </a:cubicBezTo>
                  <a:cubicBezTo>
                    <a:pt x="2065" y="89"/>
                    <a:pt x="2065" y="89"/>
                    <a:pt x="2065" y="90"/>
                  </a:cubicBezTo>
                  <a:close/>
                  <a:moveTo>
                    <a:pt x="2063" y="79"/>
                  </a:moveTo>
                  <a:cubicBezTo>
                    <a:pt x="2064" y="78"/>
                    <a:pt x="2065" y="77"/>
                    <a:pt x="2065" y="77"/>
                  </a:cubicBezTo>
                  <a:cubicBezTo>
                    <a:pt x="2066" y="78"/>
                    <a:pt x="2066" y="79"/>
                    <a:pt x="2067" y="80"/>
                  </a:cubicBezTo>
                  <a:cubicBezTo>
                    <a:pt x="2067" y="82"/>
                    <a:pt x="2066" y="84"/>
                    <a:pt x="2066" y="85"/>
                  </a:cubicBezTo>
                  <a:cubicBezTo>
                    <a:pt x="2065" y="83"/>
                    <a:pt x="2064" y="81"/>
                    <a:pt x="2063" y="79"/>
                  </a:cubicBezTo>
                  <a:close/>
                  <a:moveTo>
                    <a:pt x="2066" y="116"/>
                  </a:moveTo>
                  <a:cubicBezTo>
                    <a:pt x="2066" y="111"/>
                    <a:pt x="2067" y="106"/>
                    <a:pt x="2067" y="102"/>
                  </a:cubicBezTo>
                  <a:cubicBezTo>
                    <a:pt x="2068" y="105"/>
                    <a:pt x="2069" y="108"/>
                    <a:pt x="2070" y="111"/>
                  </a:cubicBezTo>
                  <a:cubicBezTo>
                    <a:pt x="2069" y="113"/>
                    <a:pt x="2068" y="116"/>
                    <a:pt x="2067" y="118"/>
                  </a:cubicBezTo>
                  <a:cubicBezTo>
                    <a:pt x="2067" y="117"/>
                    <a:pt x="2066" y="117"/>
                    <a:pt x="2066" y="116"/>
                  </a:cubicBezTo>
                  <a:close/>
                  <a:moveTo>
                    <a:pt x="2071" y="130"/>
                  </a:moveTo>
                  <a:cubicBezTo>
                    <a:pt x="2070" y="128"/>
                    <a:pt x="2070" y="127"/>
                    <a:pt x="2069" y="125"/>
                  </a:cubicBezTo>
                  <a:cubicBezTo>
                    <a:pt x="2070" y="123"/>
                    <a:pt x="2070" y="122"/>
                    <a:pt x="2071" y="120"/>
                  </a:cubicBezTo>
                  <a:cubicBezTo>
                    <a:pt x="2071" y="122"/>
                    <a:pt x="2071" y="124"/>
                    <a:pt x="2071" y="127"/>
                  </a:cubicBezTo>
                  <a:cubicBezTo>
                    <a:pt x="2071" y="128"/>
                    <a:pt x="2071" y="129"/>
                    <a:pt x="2071" y="130"/>
                  </a:cubicBezTo>
                  <a:close/>
                  <a:moveTo>
                    <a:pt x="2073" y="105"/>
                  </a:moveTo>
                  <a:cubicBezTo>
                    <a:pt x="2071" y="100"/>
                    <a:pt x="2070" y="95"/>
                    <a:pt x="2068" y="91"/>
                  </a:cubicBezTo>
                  <a:cubicBezTo>
                    <a:pt x="2068" y="89"/>
                    <a:pt x="2068" y="87"/>
                    <a:pt x="2069" y="85"/>
                  </a:cubicBezTo>
                  <a:cubicBezTo>
                    <a:pt x="2071" y="91"/>
                    <a:pt x="2072" y="97"/>
                    <a:pt x="2074" y="103"/>
                  </a:cubicBezTo>
                  <a:cubicBezTo>
                    <a:pt x="2073" y="104"/>
                    <a:pt x="2073" y="105"/>
                    <a:pt x="2073" y="105"/>
                  </a:cubicBezTo>
                  <a:close/>
                  <a:moveTo>
                    <a:pt x="2074" y="111"/>
                  </a:moveTo>
                  <a:cubicBezTo>
                    <a:pt x="2074" y="110"/>
                    <a:pt x="2074" y="110"/>
                    <a:pt x="2074" y="109"/>
                  </a:cubicBezTo>
                  <a:cubicBezTo>
                    <a:pt x="2074" y="109"/>
                    <a:pt x="2074" y="108"/>
                    <a:pt x="2075" y="107"/>
                  </a:cubicBezTo>
                  <a:cubicBezTo>
                    <a:pt x="2075" y="108"/>
                    <a:pt x="2075" y="109"/>
                    <a:pt x="2075" y="109"/>
                  </a:cubicBezTo>
                  <a:cubicBezTo>
                    <a:pt x="2075" y="110"/>
                    <a:pt x="2075" y="110"/>
                    <a:pt x="2074" y="111"/>
                  </a:cubicBezTo>
                  <a:close/>
                  <a:moveTo>
                    <a:pt x="2085" y="94"/>
                  </a:moveTo>
                  <a:cubicBezTo>
                    <a:pt x="2085" y="95"/>
                    <a:pt x="2085" y="95"/>
                    <a:pt x="2086" y="96"/>
                  </a:cubicBezTo>
                  <a:cubicBezTo>
                    <a:pt x="2085" y="97"/>
                    <a:pt x="2085" y="97"/>
                    <a:pt x="2085" y="98"/>
                  </a:cubicBezTo>
                  <a:cubicBezTo>
                    <a:pt x="2085" y="96"/>
                    <a:pt x="2085" y="95"/>
                    <a:pt x="2085" y="94"/>
                  </a:cubicBezTo>
                  <a:close/>
                  <a:moveTo>
                    <a:pt x="2087" y="109"/>
                  </a:moveTo>
                  <a:cubicBezTo>
                    <a:pt x="2086" y="106"/>
                    <a:pt x="2086" y="104"/>
                    <a:pt x="2085" y="102"/>
                  </a:cubicBezTo>
                  <a:cubicBezTo>
                    <a:pt x="2085" y="101"/>
                    <a:pt x="2085" y="99"/>
                    <a:pt x="2085" y="98"/>
                  </a:cubicBezTo>
                  <a:cubicBezTo>
                    <a:pt x="2085" y="98"/>
                    <a:pt x="2086" y="97"/>
                    <a:pt x="2086" y="97"/>
                  </a:cubicBezTo>
                  <a:cubicBezTo>
                    <a:pt x="2086" y="98"/>
                    <a:pt x="2087" y="100"/>
                    <a:pt x="2087" y="102"/>
                  </a:cubicBezTo>
                  <a:cubicBezTo>
                    <a:pt x="2087" y="104"/>
                    <a:pt x="2087" y="107"/>
                    <a:pt x="2087" y="109"/>
                  </a:cubicBezTo>
                  <a:close/>
                  <a:moveTo>
                    <a:pt x="2089" y="84"/>
                  </a:moveTo>
                  <a:cubicBezTo>
                    <a:pt x="2089" y="89"/>
                    <a:pt x="2088" y="94"/>
                    <a:pt x="2088" y="98"/>
                  </a:cubicBezTo>
                  <a:cubicBezTo>
                    <a:pt x="2087" y="97"/>
                    <a:pt x="2087" y="96"/>
                    <a:pt x="2086" y="95"/>
                  </a:cubicBezTo>
                  <a:cubicBezTo>
                    <a:pt x="2087" y="94"/>
                    <a:pt x="2088" y="92"/>
                    <a:pt x="2088" y="91"/>
                  </a:cubicBezTo>
                  <a:cubicBezTo>
                    <a:pt x="2088" y="92"/>
                    <a:pt x="2087" y="94"/>
                    <a:pt x="2086" y="95"/>
                  </a:cubicBezTo>
                  <a:cubicBezTo>
                    <a:pt x="2086" y="94"/>
                    <a:pt x="2085" y="93"/>
                    <a:pt x="2085" y="92"/>
                  </a:cubicBezTo>
                  <a:cubicBezTo>
                    <a:pt x="2085" y="90"/>
                    <a:pt x="2085" y="88"/>
                    <a:pt x="2085" y="85"/>
                  </a:cubicBezTo>
                  <a:cubicBezTo>
                    <a:pt x="2085" y="85"/>
                    <a:pt x="2085" y="85"/>
                    <a:pt x="2085" y="85"/>
                  </a:cubicBezTo>
                  <a:cubicBezTo>
                    <a:pt x="2085" y="85"/>
                    <a:pt x="2085" y="85"/>
                    <a:pt x="2085" y="85"/>
                  </a:cubicBezTo>
                  <a:cubicBezTo>
                    <a:pt x="2084" y="75"/>
                    <a:pt x="2084" y="65"/>
                    <a:pt x="2084" y="56"/>
                  </a:cubicBezTo>
                  <a:cubicBezTo>
                    <a:pt x="2087" y="58"/>
                    <a:pt x="2089" y="61"/>
                    <a:pt x="2092" y="63"/>
                  </a:cubicBezTo>
                  <a:cubicBezTo>
                    <a:pt x="2091" y="69"/>
                    <a:pt x="2090" y="76"/>
                    <a:pt x="2089" y="84"/>
                  </a:cubicBezTo>
                  <a:cubicBezTo>
                    <a:pt x="2089" y="82"/>
                    <a:pt x="2088" y="81"/>
                    <a:pt x="2088" y="79"/>
                  </a:cubicBezTo>
                  <a:cubicBezTo>
                    <a:pt x="2088" y="81"/>
                    <a:pt x="2089" y="83"/>
                    <a:pt x="2089" y="84"/>
                  </a:cubicBezTo>
                  <a:close/>
                  <a:moveTo>
                    <a:pt x="2090" y="139"/>
                  </a:moveTo>
                  <a:cubicBezTo>
                    <a:pt x="2090" y="134"/>
                    <a:pt x="2090" y="128"/>
                    <a:pt x="2090" y="121"/>
                  </a:cubicBezTo>
                  <a:cubicBezTo>
                    <a:pt x="2090" y="125"/>
                    <a:pt x="2090" y="129"/>
                    <a:pt x="2091" y="133"/>
                  </a:cubicBezTo>
                  <a:cubicBezTo>
                    <a:pt x="2091" y="135"/>
                    <a:pt x="2091" y="137"/>
                    <a:pt x="2090" y="139"/>
                  </a:cubicBezTo>
                  <a:close/>
                  <a:moveTo>
                    <a:pt x="2090" y="104"/>
                  </a:moveTo>
                  <a:cubicBezTo>
                    <a:pt x="2090" y="102"/>
                    <a:pt x="2090" y="99"/>
                    <a:pt x="2091" y="96"/>
                  </a:cubicBezTo>
                  <a:cubicBezTo>
                    <a:pt x="2091" y="100"/>
                    <a:pt x="2091" y="104"/>
                    <a:pt x="2091" y="107"/>
                  </a:cubicBezTo>
                  <a:cubicBezTo>
                    <a:pt x="2091" y="106"/>
                    <a:pt x="2091" y="105"/>
                    <a:pt x="2090" y="104"/>
                  </a:cubicBezTo>
                  <a:close/>
                  <a:moveTo>
                    <a:pt x="2102" y="85"/>
                  </a:moveTo>
                  <a:cubicBezTo>
                    <a:pt x="2101" y="90"/>
                    <a:pt x="2100" y="96"/>
                    <a:pt x="2099" y="103"/>
                  </a:cubicBezTo>
                  <a:cubicBezTo>
                    <a:pt x="2099" y="101"/>
                    <a:pt x="2099" y="100"/>
                    <a:pt x="2098" y="99"/>
                  </a:cubicBezTo>
                  <a:cubicBezTo>
                    <a:pt x="2098" y="96"/>
                    <a:pt x="2097" y="93"/>
                    <a:pt x="2096" y="90"/>
                  </a:cubicBezTo>
                  <a:cubicBezTo>
                    <a:pt x="2097" y="93"/>
                    <a:pt x="2097" y="96"/>
                    <a:pt x="2097" y="99"/>
                  </a:cubicBezTo>
                  <a:cubicBezTo>
                    <a:pt x="2097" y="104"/>
                    <a:pt x="2096" y="112"/>
                    <a:pt x="2096" y="120"/>
                  </a:cubicBezTo>
                  <a:cubicBezTo>
                    <a:pt x="2095" y="110"/>
                    <a:pt x="2093" y="100"/>
                    <a:pt x="2091" y="91"/>
                  </a:cubicBezTo>
                  <a:cubicBezTo>
                    <a:pt x="2092" y="81"/>
                    <a:pt x="2093" y="72"/>
                    <a:pt x="2093" y="65"/>
                  </a:cubicBezTo>
                  <a:cubicBezTo>
                    <a:pt x="2097" y="69"/>
                    <a:pt x="2100" y="74"/>
                    <a:pt x="2102" y="79"/>
                  </a:cubicBezTo>
                  <a:cubicBezTo>
                    <a:pt x="2102" y="81"/>
                    <a:pt x="2102" y="83"/>
                    <a:pt x="2102" y="85"/>
                  </a:cubicBezTo>
                  <a:close/>
                  <a:moveTo>
                    <a:pt x="2102" y="75"/>
                  </a:moveTo>
                  <a:cubicBezTo>
                    <a:pt x="2102" y="75"/>
                    <a:pt x="2102" y="75"/>
                    <a:pt x="2102" y="75"/>
                  </a:cubicBezTo>
                  <a:cubicBezTo>
                    <a:pt x="2102" y="73"/>
                    <a:pt x="2102" y="72"/>
                    <a:pt x="2101" y="70"/>
                  </a:cubicBezTo>
                  <a:cubicBezTo>
                    <a:pt x="2101" y="70"/>
                    <a:pt x="2102" y="72"/>
                    <a:pt x="2102" y="75"/>
                  </a:cubicBezTo>
                  <a:cubicBezTo>
                    <a:pt x="2099" y="71"/>
                    <a:pt x="2097" y="67"/>
                    <a:pt x="2093" y="64"/>
                  </a:cubicBezTo>
                  <a:cubicBezTo>
                    <a:pt x="2094" y="60"/>
                    <a:pt x="2094" y="57"/>
                    <a:pt x="2095" y="54"/>
                  </a:cubicBezTo>
                  <a:cubicBezTo>
                    <a:pt x="2098" y="58"/>
                    <a:pt x="2101" y="62"/>
                    <a:pt x="2103" y="65"/>
                  </a:cubicBezTo>
                  <a:cubicBezTo>
                    <a:pt x="2103" y="68"/>
                    <a:pt x="2102" y="71"/>
                    <a:pt x="2102" y="75"/>
                  </a:cubicBezTo>
                  <a:close/>
                  <a:moveTo>
                    <a:pt x="2106" y="117"/>
                  </a:moveTo>
                  <a:cubicBezTo>
                    <a:pt x="2105" y="120"/>
                    <a:pt x="2104" y="122"/>
                    <a:pt x="2104" y="125"/>
                  </a:cubicBezTo>
                  <a:cubicBezTo>
                    <a:pt x="2104" y="124"/>
                    <a:pt x="2104" y="123"/>
                    <a:pt x="2104" y="122"/>
                  </a:cubicBezTo>
                  <a:cubicBezTo>
                    <a:pt x="2104" y="110"/>
                    <a:pt x="2104" y="98"/>
                    <a:pt x="2105" y="87"/>
                  </a:cubicBezTo>
                  <a:cubicBezTo>
                    <a:pt x="2106" y="92"/>
                    <a:pt x="2107" y="98"/>
                    <a:pt x="2108" y="103"/>
                  </a:cubicBezTo>
                  <a:cubicBezTo>
                    <a:pt x="2107" y="108"/>
                    <a:pt x="2106" y="112"/>
                    <a:pt x="2106" y="117"/>
                  </a:cubicBezTo>
                  <a:close/>
                  <a:moveTo>
                    <a:pt x="2109" y="89"/>
                  </a:moveTo>
                  <a:cubicBezTo>
                    <a:pt x="2108" y="86"/>
                    <a:pt x="2106" y="83"/>
                    <a:pt x="2105" y="80"/>
                  </a:cubicBezTo>
                  <a:cubicBezTo>
                    <a:pt x="2105" y="76"/>
                    <a:pt x="2105" y="72"/>
                    <a:pt x="2105" y="68"/>
                  </a:cubicBezTo>
                  <a:cubicBezTo>
                    <a:pt x="2107" y="71"/>
                    <a:pt x="2109" y="74"/>
                    <a:pt x="2111" y="78"/>
                  </a:cubicBezTo>
                  <a:cubicBezTo>
                    <a:pt x="2110" y="81"/>
                    <a:pt x="2110" y="85"/>
                    <a:pt x="2109" y="89"/>
                  </a:cubicBezTo>
                  <a:close/>
                  <a:moveTo>
                    <a:pt x="2114" y="96"/>
                  </a:moveTo>
                  <a:cubicBezTo>
                    <a:pt x="2114" y="97"/>
                    <a:pt x="2113" y="98"/>
                    <a:pt x="2113" y="99"/>
                  </a:cubicBezTo>
                  <a:cubicBezTo>
                    <a:pt x="2112" y="98"/>
                    <a:pt x="2112" y="97"/>
                    <a:pt x="2112" y="96"/>
                  </a:cubicBezTo>
                  <a:cubicBezTo>
                    <a:pt x="2112" y="91"/>
                    <a:pt x="2112" y="86"/>
                    <a:pt x="2112" y="80"/>
                  </a:cubicBezTo>
                  <a:cubicBezTo>
                    <a:pt x="2113" y="83"/>
                    <a:pt x="2114" y="86"/>
                    <a:pt x="2115" y="88"/>
                  </a:cubicBezTo>
                  <a:cubicBezTo>
                    <a:pt x="2115" y="91"/>
                    <a:pt x="2115" y="93"/>
                    <a:pt x="2114" y="96"/>
                  </a:cubicBezTo>
                  <a:close/>
                  <a:moveTo>
                    <a:pt x="2136" y="105"/>
                  </a:moveTo>
                  <a:cubicBezTo>
                    <a:pt x="2135" y="103"/>
                    <a:pt x="2135" y="102"/>
                    <a:pt x="2134" y="101"/>
                  </a:cubicBezTo>
                  <a:cubicBezTo>
                    <a:pt x="2136" y="96"/>
                    <a:pt x="2137" y="92"/>
                    <a:pt x="2138" y="89"/>
                  </a:cubicBezTo>
                  <a:cubicBezTo>
                    <a:pt x="2138" y="89"/>
                    <a:pt x="2139" y="89"/>
                    <a:pt x="2139" y="90"/>
                  </a:cubicBezTo>
                  <a:cubicBezTo>
                    <a:pt x="2138" y="95"/>
                    <a:pt x="2137" y="100"/>
                    <a:pt x="2136" y="105"/>
                  </a:cubicBezTo>
                  <a:close/>
                  <a:moveTo>
                    <a:pt x="2152" y="81"/>
                  </a:moveTo>
                  <a:cubicBezTo>
                    <a:pt x="2152" y="81"/>
                    <a:pt x="2153" y="81"/>
                    <a:pt x="2153" y="81"/>
                  </a:cubicBezTo>
                  <a:cubicBezTo>
                    <a:pt x="2152" y="81"/>
                    <a:pt x="2152" y="81"/>
                    <a:pt x="2152" y="81"/>
                  </a:cubicBezTo>
                  <a:cubicBezTo>
                    <a:pt x="2152" y="81"/>
                    <a:pt x="2152" y="81"/>
                    <a:pt x="2152" y="81"/>
                  </a:cubicBezTo>
                  <a:close/>
                  <a:moveTo>
                    <a:pt x="2152" y="88"/>
                  </a:moveTo>
                  <a:cubicBezTo>
                    <a:pt x="2152" y="89"/>
                    <a:pt x="2152" y="89"/>
                    <a:pt x="2152" y="89"/>
                  </a:cubicBezTo>
                  <a:cubicBezTo>
                    <a:pt x="2152" y="90"/>
                    <a:pt x="2152" y="91"/>
                    <a:pt x="2152" y="91"/>
                  </a:cubicBezTo>
                  <a:cubicBezTo>
                    <a:pt x="2152" y="90"/>
                    <a:pt x="2152" y="89"/>
                    <a:pt x="2152" y="88"/>
                  </a:cubicBezTo>
                  <a:close/>
                  <a:moveTo>
                    <a:pt x="2143" y="122"/>
                  </a:moveTo>
                  <a:cubicBezTo>
                    <a:pt x="2143" y="122"/>
                    <a:pt x="2143" y="123"/>
                    <a:pt x="2143" y="123"/>
                  </a:cubicBezTo>
                  <a:cubicBezTo>
                    <a:pt x="2143" y="123"/>
                    <a:pt x="2143" y="123"/>
                    <a:pt x="2143" y="123"/>
                  </a:cubicBezTo>
                  <a:cubicBezTo>
                    <a:pt x="2143" y="123"/>
                    <a:pt x="2143" y="122"/>
                    <a:pt x="2143" y="122"/>
                  </a:cubicBezTo>
                  <a:cubicBezTo>
                    <a:pt x="2143" y="120"/>
                    <a:pt x="2144" y="118"/>
                    <a:pt x="2144" y="115"/>
                  </a:cubicBezTo>
                  <a:cubicBezTo>
                    <a:pt x="2144" y="115"/>
                    <a:pt x="2144" y="115"/>
                    <a:pt x="2144" y="115"/>
                  </a:cubicBezTo>
                  <a:cubicBezTo>
                    <a:pt x="2144" y="116"/>
                    <a:pt x="2144" y="117"/>
                    <a:pt x="2144" y="118"/>
                  </a:cubicBezTo>
                  <a:cubicBezTo>
                    <a:pt x="2144" y="119"/>
                    <a:pt x="2143" y="121"/>
                    <a:pt x="2143" y="122"/>
                  </a:cubicBezTo>
                  <a:close/>
                  <a:moveTo>
                    <a:pt x="2145" y="70"/>
                  </a:moveTo>
                  <a:cubicBezTo>
                    <a:pt x="2148" y="73"/>
                    <a:pt x="2150" y="76"/>
                    <a:pt x="2151" y="79"/>
                  </a:cubicBezTo>
                  <a:cubicBezTo>
                    <a:pt x="2151" y="81"/>
                    <a:pt x="2151" y="82"/>
                    <a:pt x="2150" y="84"/>
                  </a:cubicBezTo>
                  <a:cubicBezTo>
                    <a:pt x="2150" y="84"/>
                    <a:pt x="2150" y="84"/>
                    <a:pt x="2150" y="84"/>
                  </a:cubicBezTo>
                  <a:cubicBezTo>
                    <a:pt x="2150" y="82"/>
                    <a:pt x="2149" y="81"/>
                    <a:pt x="2148" y="79"/>
                  </a:cubicBezTo>
                  <a:cubicBezTo>
                    <a:pt x="2149" y="81"/>
                    <a:pt x="2149" y="83"/>
                    <a:pt x="2150" y="84"/>
                  </a:cubicBezTo>
                  <a:cubicBezTo>
                    <a:pt x="2149" y="87"/>
                    <a:pt x="2147" y="90"/>
                    <a:pt x="2145" y="93"/>
                  </a:cubicBezTo>
                  <a:cubicBezTo>
                    <a:pt x="2146" y="85"/>
                    <a:pt x="2146" y="77"/>
                    <a:pt x="2145" y="70"/>
                  </a:cubicBezTo>
                  <a:close/>
                  <a:moveTo>
                    <a:pt x="2148" y="98"/>
                  </a:moveTo>
                  <a:cubicBezTo>
                    <a:pt x="2148" y="98"/>
                    <a:pt x="2148" y="97"/>
                    <a:pt x="2147" y="96"/>
                  </a:cubicBezTo>
                  <a:cubicBezTo>
                    <a:pt x="2148" y="97"/>
                    <a:pt x="2148" y="98"/>
                    <a:pt x="2148" y="98"/>
                  </a:cubicBezTo>
                  <a:cubicBezTo>
                    <a:pt x="2148" y="99"/>
                    <a:pt x="2148" y="100"/>
                    <a:pt x="2147" y="100"/>
                  </a:cubicBezTo>
                  <a:cubicBezTo>
                    <a:pt x="2147" y="99"/>
                    <a:pt x="2147" y="98"/>
                    <a:pt x="2146" y="97"/>
                  </a:cubicBezTo>
                  <a:cubicBezTo>
                    <a:pt x="2147" y="95"/>
                    <a:pt x="2148" y="93"/>
                    <a:pt x="2149" y="90"/>
                  </a:cubicBezTo>
                  <a:cubicBezTo>
                    <a:pt x="2149" y="93"/>
                    <a:pt x="2148" y="96"/>
                    <a:pt x="2148" y="98"/>
                  </a:cubicBezTo>
                  <a:close/>
                  <a:moveTo>
                    <a:pt x="2155" y="100"/>
                  </a:moveTo>
                  <a:cubicBezTo>
                    <a:pt x="2153" y="104"/>
                    <a:pt x="2152" y="107"/>
                    <a:pt x="2150" y="110"/>
                  </a:cubicBezTo>
                  <a:cubicBezTo>
                    <a:pt x="2150" y="110"/>
                    <a:pt x="2150" y="109"/>
                    <a:pt x="2150" y="109"/>
                  </a:cubicBezTo>
                  <a:cubicBezTo>
                    <a:pt x="2150" y="106"/>
                    <a:pt x="2151" y="102"/>
                    <a:pt x="2151" y="99"/>
                  </a:cubicBezTo>
                  <a:cubicBezTo>
                    <a:pt x="2152" y="95"/>
                    <a:pt x="2152" y="92"/>
                    <a:pt x="2152" y="90"/>
                  </a:cubicBezTo>
                  <a:cubicBezTo>
                    <a:pt x="2153" y="93"/>
                    <a:pt x="2154" y="96"/>
                    <a:pt x="2155" y="100"/>
                  </a:cubicBezTo>
                  <a:cubicBezTo>
                    <a:pt x="2155" y="100"/>
                    <a:pt x="2155" y="100"/>
                    <a:pt x="2155" y="100"/>
                  </a:cubicBezTo>
                  <a:close/>
                  <a:moveTo>
                    <a:pt x="2155" y="97"/>
                  </a:moveTo>
                  <a:cubicBezTo>
                    <a:pt x="2154" y="95"/>
                    <a:pt x="2153" y="92"/>
                    <a:pt x="2152" y="89"/>
                  </a:cubicBezTo>
                  <a:cubicBezTo>
                    <a:pt x="2152" y="89"/>
                    <a:pt x="2152" y="89"/>
                    <a:pt x="2152" y="88"/>
                  </a:cubicBezTo>
                  <a:cubicBezTo>
                    <a:pt x="2152" y="89"/>
                    <a:pt x="2152" y="89"/>
                    <a:pt x="2152" y="89"/>
                  </a:cubicBezTo>
                  <a:cubicBezTo>
                    <a:pt x="2152" y="89"/>
                    <a:pt x="2152" y="88"/>
                    <a:pt x="2152" y="88"/>
                  </a:cubicBezTo>
                  <a:cubicBezTo>
                    <a:pt x="2152" y="87"/>
                    <a:pt x="2152" y="86"/>
                    <a:pt x="2152" y="85"/>
                  </a:cubicBezTo>
                  <a:cubicBezTo>
                    <a:pt x="2152" y="84"/>
                    <a:pt x="2153" y="83"/>
                    <a:pt x="2153" y="82"/>
                  </a:cubicBezTo>
                  <a:cubicBezTo>
                    <a:pt x="2154" y="84"/>
                    <a:pt x="2155" y="86"/>
                    <a:pt x="2156" y="88"/>
                  </a:cubicBezTo>
                  <a:cubicBezTo>
                    <a:pt x="2156" y="91"/>
                    <a:pt x="2156" y="94"/>
                    <a:pt x="2155" y="97"/>
                  </a:cubicBezTo>
                  <a:close/>
                  <a:moveTo>
                    <a:pt x="2157" y="135"/>
                  </a:moveTo>
                  <a:cubicBezTo>
                    <a:pt x="2157" y="136"/>
                    <a:pt x="2157" y="137"/>
                    <a:pt x="2157" y="138"/>
                  </a:cubicBezTo>
                  <a:cubicBezTo>
                    <a:pt x="2157" y="137"/>
                    <a:pt x="2157" y="136"/>
                    <a:pt x="2157" y="135"/>
                  </a:cubicBezTo>
                  <a:cubicBezTo>
                    <a:pt x="2157" y="135"/>
                    <a:pt x="2157" y="135"/>
                    <a:pt x="2157" y="135"/>
                  </a:cubicBezTo>
                  <a:close/>
                  <a:moveTo>
                    <a:pt x="2157" y="83"/>
                  </a:moveTo>
                  <a:cubicBezTo>
                    <a:pt x="2156" y="82"/>
                    <a:pt x="2155" y="81"/>
                    <a:pt x="2155" y="80"/>
                  </a:cubicBezTo>
                  <a:cubicBezTo>
                    <a:pt x="2156" y="78"/>
                    <a:pt x="2157" y="77"/>
                    <a:pt x="2158" y="75"/>
                  </a:cubicBezTo>
                  <a:cubicBezTo>
                    <a:pt x="2157" y="78"/>
                    <a:pt x="2157" y="81"/>
                    <a:pt x="2157" y="83"/>
                  </a:cubicBezTo>
                  <a:close/>
                  <a:moveTo>
                    <a:pt x="2158" y="74"/>
                  </a:moveTo>
                  <a:cubicBezTo>
                    <a:pt x="2156" y="76"/>
                    <a:pt x="2155" y="77"/>
                    <a:pt x="2154" y="79"/>
                  </a:cubicBezTo>
                  <a:cubicBezTo>
                    <a:pt x="2153" y="78"/>
                    <a:pt x="2153" y="78"/>
                    <a:pt x="2153" y="77"/>
                  </a:cubicBezTo>
                  <a:cubicBezTo>
                    <a:pt x="2153" y="72"/>
                    <a:pt x="2153" y="67"/>
                    <a:pt x="2154" y="65"/>
                  </a:cubicBezTo>
                  <a:cubicBezTo>
                    <a:pt x="2155" y="67"/>
                    <a:pt x="2156" y="70"/>
                    <a:pt x="2158" y="72"/>
                  </a:cubicBezTo>
                  <a:cubicBezTo>
                    <a:pt x="2158" y="73"/>
                    <a:pt x="2158" y="73"/>
                    <a:pt x="2158" y="74"/>
                  </a:cubicBezTo>
                  <a:close/>
                  <a:moveTo>
                    <a:pt x="2160" y="75"/>
                  </a:moveTo>
                  <a:cubicBezTo>
                    <a:pt x="2161" y="78"/>
                    <a:pt x="2163" y="81"/>
                    <a:pt x="2165" y="84"/>
                  </a:cubicBezTo>
                  <a:cubicBezTo>
                    <a:pt x="2163" y="86"/>
                    <a:pt x="2162" y="88"/>
                    <a:pt x="2161" y="90"/>
                  </a:cubicBezTo>
                  <a:cubicBezTo>
                    <a:pt x="2161" y="89"/>
                    <a:pt x="2160" y="89"/>
                    <a:pt x="2160" y="89"/>
                  </a:cubicBezTo>
                  <a:cubicBezTo>
                    <a:pt x="2160" y="84"/>
                    <a:pt x="2160" y="79"/>
                    <a:pt x="2160" y="75"/>
                  </a:cubicBezTo>
                  <a:close/>
                  <a:moveTo>
                    <a:pt x="2162" y="110"/>
                  </a:moveTo>
                  <a:cubicBezTo>
                    <a:pt x="2162" y="107"/>
                    <a:pt x="2161" y="104"/>
                    <a:pt x="2160" y="101"/>
                  </a:cubicBezTo>
                  <a:cubicBezTo>
                    <a:pt x="2160" y="101"/>
                    <a:pt x="2160" y="100"/>
                    <a:pt x="2160" y="100"/>
                  </a:cubicBezTo>
                  <a:cubicBezTo>
                    <a:pt x="2160" y="100"/>
                    <a:pt x="2161" y="99"/>
                    <a:pt x="2161" y="99"/>
                  </a:cubicBezTo>
                  <a:cubicBezTo>
                    <a:pt x="2162" y="101"/>
                    <a:pt x="2162" y="104"/>
                    <a:pt x="2163" y="106"/>
                  </a:cubicBezTo>
                  <a:cubicBezTo>
                    <a:pt x="2163" y="108"/>
                    <a:pt x="2163" y="109"/>
                    <a:pt x="2162" y="110"/>
                  </a:cubicBezTo>
                  <a:close/>
                  <a:moveTo>
                    <a:pt x="2163" y="93"/>
                  </a:moveTo>
                  <a:cubicBezTo>
                    <a:pt x="2164" y="91"/>
                    <a:pt x="2165" y="88"/>
                    <a:pt x="2166" y="86"/>
                  </a:cubicBezTo>
                  <a:cubicBezTo>
                    <a:pt x="2166" y="87"/>
                    <a:pt x="2167" y="87"/>
                    <a:pt x="2167" y="88"/>
                  </a:cubicBezTo>
                  <a:cubicBezTo>
                    <a:pt x="2166" y="91"/>
                    <a:pt x="2166" y="94"/>
                    <a:pt x="2165" y="97"/>
                  </a:cubicBezTo>
                  <a:cubicBezTo>
                    <a:pt x="2164" y="96"/>
                    <a:pt x="2163" y="95"/>
                    <a:pt x="2163" y="93"/>
                  </a:cubicBezTo>
                  <a:close/>
                  <a:moveTo>
                    <a:pt x="2166" y="130"/>
                  </a:moveTo>
                  <a:cubicBezTo>
                    <a:pt x="2166" y="129"/>
                    <a:pt x="2166" y="128"/>
                    <a:pt x="2166" y="126"/>
                  </a:cubicBezTo>
                  <a:cubicBezTo>
                    <a:pt x="2166" y="124"/>
                    <a:pt x="2166" y="121"/>
                    <a:pt x="2167" y="119"/>
                  </a:cubicBezTo>
                  <a:cubicBezTo>
                    <a:pt x="2167" y="120"/>
                    <a:pt x="2168" y="122"/>
                    <a:pt x="2168" y="124"/>
                  </a:cubicBezTo>
                  <a:cubicBezTo>
                    <a:pt x="2167" y="126"/>
                    <a:pt x="2167" y="128"/>
                    <a:pt x="2166" y="130"/>
                  </a:cubicBezTo>
                  <a:close/>
                  <a:moveTo>
                    <a:pt x="2170" y="108"/>
                  </a:moveTo>
                  <a:cubicBezTo>
                    <a:pt x="2170" y="107"/>
                    <a:pt x="2169" y="106"/>
                    <a:pt x="2169" y="105"/>
                  </a:cubicBezTo>
                  <a:cubicBezTo>
                    <a:pt x="2169" y="102"/>
                    <a:pt x="2170" y="99"/>
                    <a:pt x="2171" y="96"/>
                  </a:cubicBezTo>
                  <a:cubicBezTo>
                    <a:pt x="2171" y="96"/>
                    <a:pt x="2171" y="97"/>
                    <a:pt x="2171" y="97"/>
                  </a:cubicBezTo>
                  <a:cubicBezTo>
                    <a:pt x="2171" y="101"/>
                    <a:pt x="2170" y="105"/>
                    <a:pt x="2170" y="108"/>
                  </a:cubicBezTo>
                  <a:close/>
                  <a:moveTo>
                    <a:pt x="2172" y="86"/>
                  </a:moveTo>
                  <a:cubicBezTo>
                    <a:pt x="2172" y="86"/>
                    <a:pt x="2172" y="86"/>
                    <a:pt x="2172" y="86"/>
                  </a:cubicBezTo>
                  <a:cubicBezTo>
                    <a:pt x="2172" y="85"/>
                    <a:pt x="2173" y="84"/>
                    <a:pt x="2173" y="83"/>
                  </a:cubicBezTo>
                  <a:cubicBezTo>
                    <a:pt x="2173" y="84"/>
                    <a:pt x="2172" y="85"/>
                    <a:pt x="2172" y="86"/>
                  </a:cubicBezTo>
                  <a:close/>
                  <a:moveTo>
                    <a:pt x="2180" y="80"/>
                  </a:moveTo>
                  <a:cubicBezTo>
                    <a:pt x="2180" y="77"/>
                    <a:pt x="2180" y="75"/>
                    <a:pt x="2180" y="73"/>
                  </a:cubicBezTo>
                  <a:cubicBezTo>
                    <a:pt x="2181" y="73"/>
                    <a:pt x="2181" y="74"/>
                    <a:pt x="2181" y="74"/>
                  </a:cubicBezTo>
                  <a:cubicBezTo>
                    <a:pt x="2181" y="76"/>
                    <a:pt x="2181" y="78"/>
                    <a:pt x="2180" y="80"/>
                  </a:cubicBezTo>
                  <a:close/>
                  <a:moveTo>
                    <a:pt x="2192" y="93"/>
                  </a:moveTo>
                  <a:cubicBezTo>
                    <a:pt x="2191" y="95"/>
                    <a:pt x="2191" y="96"/>
                    <a:pt x="2190" y="97"/>
                  </a:cubicBezTo>
                  <a:cubicBezTo>
                    <a:pt x="2190" y="94"/>
                    <a:pt x="2190" y="91"/>
                    <a:pt x="2189" y="88"/>
                  </a:cubicBezTo>
                  <a:cubicBezTo>
                    <a:pt x="2190" y="89"/>
                    <a:pt x="2191" y="91"/>
                    <a:pt x="2192" y="93"/>
                  </a:cubicBezTo>
                  <a:cubicBezTo>
                    <a:pt x="2192" y="93"/>
                    <a:pt x="2192" y="93"/>
                    <a:pt x="2192" y="93"/>
                  </a:cubicBezTo>
                  <a:close/>
                  <a:moveTo>
                    <a:pt x="2193" y="88"/>
                  </a:moveTo>
                  <a:cubicBezTo>
                    <a:pt x="2192" y="86"/>
                    <a:pt x="2191" y="85"/>
                    <a:pt x="2190" y="84"/>
                  </a:cubicBezTo>
                  <a:cubicBezTo>
                    <a:pt x="2191" y="81"/>
                    <a:pt x="2193" y="78"/>
                    <a:pt x="2195" y="75"/>
                  </a:cubicBezTo>
                  <a:cubicBezTo>
                    <a:pt x="2194" y="79"/>
                    <a:pt x="2193" y="84"/>
                    <a:pt x="2193" y="88"/>
                  </a:cubicBezTo>
                  <a:close/>
                  <a:moveTo>
                    <a:pt x="2202" y="77"/>
                  </a:moveTo>
                  <a:cubicBezTo>
                    <a:pt x="2202" y="77"/>
                    <a:pt x="2202" y="77"/>
                    <a:pt x="2202" y="77"/>
                  </a:cubicBezTo>
                  <a:cubicBezTo>
                    <a:pt x="2202" y="74"/>
                    <a:pt x="2201" y="70"/>
                    <a:pt x="2201" y="66"/>
                  </a:cubicBezTo>
                  <a:cubicBezTo>
                    <a:pt x="2201" y="65"/>
                    <a:pt x="2202" y="64"/>
                    <a:pt x="2202" y="63"/>
                  </a:cubicBezTo>
                  <a:cubicBezTo>
                    <a:pt x="2203" y="67"/>
                    <a:pt x="2203" y="72"/>
                    <a:pt x="2202" y="77"/>
                  </a:cubicBezTo>
                  <a:close/>
                  <a:moveTo>
                    <a:pt x="2205" y="72"/>
                  </a:moveTo>
                  <a:cubicBezTo>
                    <a:pt x="2205" y="67"/>
                    <a:pt x="2204" y="64"/>
                    <a:pt x="2203" y="61"/>
                  </a:cubicBezTo>
                  <a:cubicBezTo>
                    <a:pt x="2204" y="60"/>
                    <a:pt x="2205" y="58"/>
                    <a:pt x="2206" y="57"/>
                  </a:cubicBezTo>
                  <a:cubicBezTo>
                    <a:pt x="2206" y="62"/>
                    <a:pt x="2206" y="67"/>
                    <a:pt x="2205" y="72"/>
                  </a:cubicBezTo>
                  <a:close/>
                  <a:moveTo>
                    <a:pt x="2221" y="89"/>
                  </a:moveTo>
                  <a:cubicBezTo>
                    <a:pt x="2222" y="91"/>
                    <a:pt x="2223" y="92"/>
                    <a:pt x="2223" y="94"/>
                  </a:cubicBezTo>
                  <a:cubicBezTo>
                    <a:pt x="2223" y="95"/>
                    <a:pt x="2222" y="97"/>
                    <a:pt x="2222" y="98"/>
                  </a:cubicBezTo>
                  <a:cubicBezTo>
                    <a:pt x="2221" y="97"/>
                    <a:pt x="2221" y="96"/>
                    <a:pt x="2220" y="95"/>
                  </a:cubicBezTo>
                  <a:cubicBezTo>
                    <a:pt x="2220" y="93"/>
                    <a:pt x="2221" y="91"/>
                    <a:pt x="2221" y="89"/>
                  </a:cubicBezTo>
                  <a:close/>
                  <a:moveTo>
                    <a:pt x="2220" y="101"/>
                  </a:moveTo>
                  <a:cubicBezTo>
                    <a:pt x="2220" y="101"/>
                    <a:pt x="2220" y="100"/>
                    <a:pt x="2220" y="100"/>
                  </a:cubicBezTo>
                  <a:cubicBezTo>
                    <a:pt x="2220" y="100"/>
                    <a:pt x="2220" y="101"/>
                    <a:pt x="2220" y="101"/>
                  </a:cubicBezTo>
                  <a:cubicBezTo>
                    <a:pt x="2220" y="101"/>
                    <a:pt x="2220" y="101"/>
                    <a:pt x="2220" y="101"/>
                  </a:cubicBezTo>
                  <a:close/>
                  <a:moveTo>
                    <a:pt x="2222" y="122"/>
                  </a:moveTo>
                  <a:cubicBezTo>
                    <a:pt x="2222" y="121"/>
                    <a:pt x="2221" y="120"/>
                    <a:pt x="2221" y="119"/>
                  </a:cubicBezTo>
                  <a:cubicBezTo>
                    <a:pt x="2221" y="117"/>
                    <a:pt x="2221" y="115"/>
                    <a:pt x="2221" y="112"/>
                  </a:cubicBezTo>
                  <a:cubicBezTo>
                    <a:pt x="2221" y="110"/>
                    <a:pt x="2221" y="108"/>
                    <a:pt x="2222" y="106"/>
                  </a:cubicBezTo>
                  <a:cubicBezTo>
                    <a:pt x="2222" y="108"/>
                    <a:pt x="2223" y="110"/>
                    <a:pt x="2223" y="112"/>
                  </a:cubicBezTo>
                  <a:cubicBezTo>
                    <a:pt x="2223" y="115"/>
                    <a:pt x="2223" y="119"/>
                    <a:pt x="2222" y="122"/>
                  </a:cubicBezTo>
                  <a:close/>
                  <a:moveTo>
                    <a:pt x="2224" y="103"/>
                  </a:moveTo>
                  <a:cubicBezTo>
                    <a:pt x="2224" y="102"/>
                    <a:pt x="2223" y="101"/>
                    <a:pt x="2223" y="100"/>
                  </a:cubicBezTo>
                  <a:cubicBezTo>
                    <a:pt x="2223" y="99"/>
                    <a:pt x="2224" y="97"/>
                    <a:pt x="2224" y="96"/>
                  </a:cubicBezTo>
                  <a:cubicBezTo>
                    <a:pt x="2224" y="97"/>
                    <a:pt x="2225" y="97"/>
                    <a:pt x="2225" y="98"/>
                  </a:cubicBezTo>
                  <a:cubicBezTo>
                    <a:pt x="2225" y="100"/>
                    <a:pt x="2224" y="101"/>
                    <a:pt x="2224" y="103"/>
                  </a:cubicBezTo>
                  <a:close/>
                  <a:moveTo>
                    <a:pt x="2225" y="96"/>
                  </a:moveTo>
                  <a:cubicBezTo>
                    <a:pt x="2225" y="95"/>
                    <a:pt x="2225" y="95"/>
                    <a:pt x="2224" y="95"/>
                  </a:cubicBezTo>
                  <a:cubicBezTo>
                    <a:pt x="2225" y="93"/>
                    <a:pt x="2225" y="92"/>
                    <a:pt x="2226" y="91"/>
                  </a:cubicBezTo>
                  <a:cubicBezTo>
                    <a:pt x="2225" y="93"/>
                    <a:pt x="2225" y="94"/>
                    <a:pt x="2225" y="96"/>
                  </a:cubicBezTo>
                  <a:close/>
                  <a:moveTo>
                    <a:pt x="2231" y="95"/>
                  </a:moveTo>
                  <a:cubicBezTo>
                    <a:pt x="2231" y="92"/>
                    <a:pt x="2232" y="89"/>
                    <a:pt x="2232" y="86"/>
                  </a:cubicBezTo>
                  <a:cubicBezTo>
                    <a:pt x="2232" y="86"/>
                    <a:pt x="2233" y="87"/>
                    <a:pt x="2233" y="88"/>
                  </a:cubicBezTo>
                  <a:cubicBezTo>
                    <a:pt x="2233" y="90"/>
                    <a:pt x="2232" y="92"/>
                    <a:pt x="2231" y="95"/>
                  </a:cubicBezTo>
                  <a:close/>
                  <a:moveTo>
                    <a:pt x="2242" y="99"/>
                  </a:moveTo>
                  <a:cubicBezTo>
                    <a:pt x="2242" y="99"/>
                    <a:pt x="2241" y="98"/>
                    <a:pt x="2241" y="97"/>
                  </a:cubicBezTo>
                  <a:cubicBezTo>
                    <a:pt x="2241" y="93"/>
                    <a:pt x="2241" y="89"/>
                    <a:pt x="2241" y="84"/>
                  </a:cubicBezTo>
                  <a:cubicBezTo>
                    <a:pt x="2242" y="80"/>
                    <a:pt x="2245" y="76"/>
                    <a:pt x="2247" y="72"/>
                  </a:cubicBezTo>
                  <a:cubicBezTo>
                    <a:pt x="2248" y="74"/>
                    <a:pt x="2248" y="78"/>
                    <a:pt x="2249" y="82"/>
                  </a:cubicBezTo>
                  <a:cubicBezTo>
                    <a:pt x="2246" y="88"/>
                    <a:pt x="2244" y="93"/>
                    <a:pt x="2242" y="99"/>
                  </a:cubicBezTo>
                  <a:close/>
                  <a:moveTo>
                    <a:pt x="2250" y="75"/>
                  </a:moveTo>
                  <a:cubicBezTo>
                    <a:pt x="2250" y="73"/>
                    <a:pt x="2249" y="71"/>
                    <a:pt x="2249" y="69"/>
                  </a:cubicBezTo>
                  <a:cubicBezTo>
                    <a:pt x="2250" y="68"/>
                    <a:pt x="2250" y="67"/>
                    <a:pt x="2251" y="66"/>
                  </a:cubicBezTo>
                  <a:cubicBezTo>
                    <a:pt x="2251" y="69"/>
                    <a:pt x="2250" y="72"/>
                    <a:pt x="2250" y="75"/>
                  </a:cubicBezTo>
                  <a:close/>
                  <a:moveTo>
                    <a:pt x="2258" y="72"/>
                  </a:moveTo>
                  <a:cubicBezTo>
                    <a:pt x="2258" y="71"/>
                    <a:pt x="2258" y="70"/>
                    <a:pt x="2258" y="70"/>
                  </a:cubicBezTo>
                  <a:cubicBezTo>
                    <a:pt x="2258" y="69"/>
                    <a:pt x="2258" y="69"/>
                    <a:pt x="2258" y="69"/>
                  </a:cubicBezTo>
                  <a:cubicBezTo>
                    <a:pt x="2258" y="71"/>
                    <a:pt x="2258" y="72"/>
                    <a:pt x="2258" y="72"/>
                  </a:cubicBezTo>
                  <a:close/>
                  <a:moveTo>
                    <a:pt x="2258" y="67"/>
                  </a:moveTo>
                  <a:cubicBezTo>
                    <a:pt x="2258" y="67"/>
                    <a:pt x="2258" y="68"/>
                    <a:pt x="2258" y="68"/>
                  </a:cubicBezTo>
                  <a:cubicBezTo>
                    <a:pt x="2258" y="65"/>
                    <a:pt x="2257" y="61"/>
                    <a:pt x="2257" y="58"/>
                  </a:cubicBezTo>
                  <a:cubicBezTo>
                    <a:pt x="2257" y="57"/>
                    <a:pt x="2258" y="56"/>
                    <a:pt x="2259" y="56"/>
                  </a:cubicBezTo>
                  <a:cubicBezTo>
                    <a:pt x="2258" y="60"/>
                    <a:pt x="2258" y="64"/>
                    <a:pt x="2258" y="67"/>
                  </a:cubicBezTo>
                  <a:close/>
                  <a:moveTo>
                    <a:pt x="2266" y="123"/>
                  </a:moveTo>
                  <a:cubicBezTo>
                    <a:pt x="2265" y="124"/>
                    <a:pt x="2264" y="126"/>
                    <a:pt x="2264" y="127"/>
                  </a:cubicBezTo>
                  <a:cubicBezTo>
                    <a:pt x="2264" y="124"/>
                    <a:pt x="2264" y="122"/>
                    <a:pt x="2264" y="119"/>
                  </a:cubicBezTo>
                  <a:cubicBezTo>
                    <a:pt x="2265" y="116"/>
                    <a:pt x="2266" y="112"/>
                    <a:pt x="2267" y="109"/>
                  </a:cubicBezTo>
                  <a:cubicBezTo>
                    <a:pt x="2267" y="111"/>
                    <a:pt x="2267" y="112"/>
                    <a:pt x="2267" y="114"/>
                  </a:cubicBezTo>
                  <a:cubicBezTo>
                    <a:pt x="2267" y="117"/>
                    <a:pt x="2266" y="120"/>
                    <a:pt x="2266" y="123"/>
                  </a:cubicBezTo>
                  <a:close/>
                  <a:moveTo>
                    <a:pt x="2268" y="110"/>
                  </a:moveTo>
                  <a:cubicBezTo>
                    <a:pt x="2268" y="111"/>
                    <a:pt x="2268" y="112"/>
                    <a:pt x="2267" y="112"/>
                  </a:cubicBezTo>
                  <a:cubicBezTo>
                    <a:pt x="2267" y="111"/>
                    <a:pt x="2267" y="110"/>
                    <a:pt x="2267" y="109"/>
                  </a:cubicBezTo>
                  <a:cubicBezTo>
                    <a:pt x="2267" y="107"/>
                    <a:pt x="2268" y="105"/>
                    <a:pt x="2268" y="102"/>
                  </a:cubicBezTo>
                  <a:cubicBezTo>
                    <a:pt x="2268" y="105"/>
                    <a:pt x="2268" y="107"/>
                    <a:pt x="2268" y="110"/>
                  </a:cubicBezTo>
                  <a:close/>
                  <a:moveTo>
                    <a:pt x="2270" y="83"/>
                  </a:moveTo>
                  <a:cubicBezTo>
                    <a:pt x="2270" y="83"/>
                    <a:pt x="2270" y="84"/>
                    <a:pt x="2269" y="85"/>
                  </a:cubicBezTo>
                  <a:cubicBezTo>
                    <a:pt x="2268" y="87"/>
                    <a:pt x="2267" y="89"/>
                    <a:pt x="2266" y="91"/>
                  </a:cubicBezTo>
                  <a:cubicBezTo>
                    <a:pt x="2266" y="91"/>
                    <a:pt x="2266" y="91"/>
                    <a:pt x="2266" y="91"/>
                  </a:cubicBezTo>
                  <a:cubicBezTo>
                    <a:pt x="2266" y="91"/>
                    <a:pt x="2266" y="91"/>
                    <a:pt x="2266" y="91"/>
                  </a:cubicBezTo>
                  <a:cubicBezTo>
                    <a:pt x="2266" y="92"/>
                    <a:pt x="2265" y="94"/>
                    <a:pt x="2264" y="96"/>
                  </a:cubicBezTo>
                  <a:cubicBezTo>
                    <a:pt x="2264" y="90"/>
                    <a:pt x="2265" y="85"/>
                    <a:pt x="2267" y="79"/>
                  </a:cubicBezTo>
                  <a:cubicBezTo>
                    <a:pt x="2265" y="85"/>
                    <a:pt x="2264" y="90"/>
                    <a:pt x="2262" y="95"/>
                  </a:cubicBezTo>
                  <a:cubicBezTo>
                    <a:pt x="2262" y="85"/>
                    <a:pt x="2263" y="74"/>
                    <a:pt x="2263" y="63"/>
                  </a:cubicBezTo>
                  <a:cubicBezTo>
                    <a:pt x="2266" y="60"/>
                    <a:pt x="2269" y="58"/>
                    <a:pt x="2272" y="55"/>
                  </a:cubicBezTo>
                  <a:cubicBezTo>
                    <a:pt x="2272" y="62"/>
                    <a:pt x="2271" y="72"/>
                    <a:pt x="2270" y="83"/>
                  </a:cubicBezTo>
                  <a:close/>
                  <a:moveTo>
                    <a:pt x="2276" y="105"/>
                  </a:moveTo>
                  <a:cubicBezTo>
                    <a:pt x="2276" y="102"/>
                    <a:pt x="2276" y="99"/>
                    <a:pt x="2276" y="96"/>
                  </a:cubicBezTo>
                  <a:cubicBezTo>
                    <a:pt x="2276" y="97"/>
                    <a:pt x="2277" y="99"/>
                    <a:pt x="2277" y="100"/>
                  </a:cubicBezTo>
                  <a:cubicBezTo>
                    <a:pt x="2277" y="102"/>
                    <a:pt x="2277" y="103"/>
                    <a:pt x="2276" y="105"/>
                  </a:cubicBezTo>
                  <a:cubicBezTo>
                    <a:pt x="2276" y="105"/>
                    <a:pt x="2276" y="105"/>
                    <a:pt x="2276" y="105"/>
                  </a:cubicBezTo>
                  <a:close/>
                  <a:moveTo>
                    <a:pt x="2277" y="130"/>
                  </a:moveTo>
                  <a:cubicBezTo>
                    <a:pt x="2277" y="130"/>
                    <a:pt x="2277" y="130"/>
                    <a:pt x="2277" y="130"/>
                  </a:cubicBezTo>
                  <a:cubicBezTo>
                    <a:pt x="2277" y="129"/>
                    <a:pt x="2277" y="128"/>
                    <a:pt x="2277" y="127"/>
                  </a:cubicBezTo>
                  <a:cubicBezTo>
                    <a:pt x="2277" y="128"/>
                    <a:pt x="2277" y="128"/>
                    <a:pt x="2278" y="129"/>
                  </a:cubicBezTo>
                  <a:cubicBezTo>
                    <a:pt x="2277" y="129"/>
                    <a:pt x="2277" y="130"/>
                    <a:pt x="2277" y="130"/>
                  </a:cubicBezTo>
                  <a:close/>
                  <a:moveTo>
                    <a:pt x="2284" y="74"/>
                  </a:moveTo>
                  <a:cubicBezTo>
                    <a:pt x="2284" y="73"/>
                    <a:pt x="2284" y="71"/>
                    <a:pt x="2284" y="70"/>
                  </a:cubicBezTo>
                  <a:cubicBezTo>
                    <a:pt x="2284" y="70"/>
                    <a:pt x="2285" y="71"/>
                    <a:pt x="2285" y="72"/>
                  </a:cubicBezTo>
                  <a:cubicBezTo>
                    <a:pt x="2285" y="72"/>
                    <a:pt x="2285" y="73"/>
                    <a:pt x="2284" y="74"/>
                  </a:cubicBezTo>
                  <a:close/>
                  <a:moveTo>
                    <a:pt x="2288" y="139"/>
                  </a:moveTo>
                  <a:cubicBezTo>
                    <a:pt x="2288" y="140"/>
                    <a:pt x="2288" y="141"/>
                    <a:pt x="2288" y="142"/>
                  </a:cubicBezTo>
                  <a:cubicBezTo>
                    <a:pt x="2288" y="142"/>
                    <a:pt x="2288" y="141"/>
                    <a:pt x="2288" y="139"/>
                  </a:cubicBezTo>
                  <a:cubicBezTo>
                    <a:pt x="2288" y="138"/>
                    <a:pt x="2288" y="137"/>
                    <a:pt x="2288" y="136"/>
                  </a:cubicBezTo>
                  <a:cubicBezTo>
                    <a:pt x="2288" y="137"/>
                    <a:pt x="2288" y="137"/>
                    <a:pt x="2288" y="137"/>
                  </a:cubicBezTo>
                  <a:cubicBezTo>
                    <a:pt x="2288" y="138"/>
                    <a:pt x="2288" y="139"/>
                    <a:pt x="2288" y="139"/>
                  </a:cubicBezTo>
                  <a:close/>
                  <a:moveTo>
                    <a:pt x="2290" y="122"/>
                  </a:moveTo>
                  <a:cubicBezTo>
                    <a:pt x="2290" y="122"/>
                    <a:pt x="2290" y="122"/>
                    <a:pt x="2290" y="122"/>
                  </a:cubicBezTo>
                  <a:cubicBezTo>
                    <a:pt x="2290" y="121"/>
                    <a:pt x="2290" y="121"/>
                    <a:pt x="2290" y="121"/>
                  </a:cubicBezTo>
                  <a:cubicBezTo>
                    <a:pt x="2290" y="121"/>
                    <a:pt x="2290" y="122"/>
                    <a:pt x="2290" y="122"/>
                  </a:cubicBezTo>
                  <a:close/>
                  <a:moveTo>
                    <a:pt x="2291" y="110"/>
                  </a:moveTo>
                  <a:cubicBezTo>
                    <a:pt x="2290" y="112"/>
                    <a:pt x="2289" y="114"/>
                    <a:pt x="2288" y="116"/>
                  </a:cubicBezTo>
                  <a:cubicBezTo>
                    <a:pt x="2288" y="116"/>
                    <a:pt x="2288" y="117"/>
                    <a:pt x="2288" y="117"/>
                  </a:cubicBezTo>
                  <a:cubicBezTo>
                    <a:pt x="2288" y="113"/>
                    <a:pt x="2287" y="108"/>
                    <a:pt x="2287" y="104"/>
                  </a:cubicBezTo>
                  <a:cubicBezTo>
                    <a:pt x="2288" y="101"/>
                    <a:pt x="2288" y="98"/>
                    <a:pt x="2289" y="96"/>
                  </a:cubicBezTo>
                  <a:cubicBezTo>
                    <a:pt x="2290" y="95"/>
                    <a:pt x="2290" y="95"/>
                    <a:pt x="2290" y="95"/>
                  </a:cubicBezTo>
                  <a:cubicBezTo>
                    <a:pt x="2290" y="98"/>
                    <a:pt x="2291" y="101"/>
                    <a:pt x="2291" y="104"/>
                  </a:cubicBezTo>
                  <a:cubicBezTo>
                    <a:pt x="2291" y="106"/>
                    <a:pt x="2291" y="108"/>
                    <a:pt x="2291" y="110"/>
                  </a:cubicBezTo>
                  <a:close/>
                  <a:moveTo>
                    <a:pt x="2292" y="99"/>
                  </a:moveTo>
                  <a:cubicBezTo>
                    <a:pt x="2291" y="97"/>
                    <a:pt x="2291" y="96"/>
                    <a:pt x="2290" y="94"/>
                  </a:cubicBezTo>
                  <a:cubicBezTo>
                    <a:pt x="2291" y="93"/>
                    <a:pt x="2292" y="92"/>
                    <a:pt x="2292" y="91"/>
                  </a:cubicBezTo>
                  <a:cubicBezTo>
                    <a:pt x="2292" y="94"/>
                    <a:pt x="2292" y="96"/>
                    <a:pt x="2292" y="99"/>
                  </a:cubicBezTo>
                  <a:close/>
                  <a:moveTo>
                    <a:pt x="2286" y="91"/>
                  </a:moveTo>
                  <a:cubicBezTo>
                    <a:pt x="2286" y="89"/>
                    <a:pt x="2286" y="88"/>
                    <a:pt x="2285" y="87"/>
                  </a:cubicBezTo>
                  <a:cubicBezTo>
                    <a:pt x="2287" y="83"/>
                    <a:pt x="2288" y="80"/>
                    <a:pt x="2289" y="76"/>
                  </a:cubicBezTo>
                  <a:cubicBezTo>
                    <a:pt x="2290" y="78"/>
                    <a:pt x="2292" y="80"/>
                    <a:pt x="2293" y="82"/>
                  </a:cubicBezTo>
                  <a:cubicBezTo>
                    <a:pt x="2290" y="85"/>
                    <a:pt x="2288" y="88"/>
                    <a:pt x="2286" y="91"/>
                  </a:cubicBezTo>
                  <a:close/>
                  <a:moveTo>
                    <a:pt x="2293" y="79"/>
                  </a:moveTo>
                  <a:cubicBezTo>
                    <a:pt x="2292" y="77"/>
                    <a:pt x="2291" y="76"/>
                    <a:pt x="2290" y="75"/>
                  </a:cubicBezTo>
                  <a:cubicBezTo>
                    <a:pt x="2291" y="72"/>
                    <a:pt x="2293" y="68"/>
                    <a:pt x="2294" y="65"/>
                  </a:cubicBezTo>
                  <a:cubicBezTo>
                    <a:pt x="2294" y="68"/>
                    <a:pt x="2294" y="73"/>
                    <a:pt x="2293" y="79"/>
                  </a:cubicBezTo>
                  <a:close/>
                  <a:moveTo>
                    <a:pt x="2311" y="54"/>
                  </a:moveTo>
                  <a:cubicBezTo>
                    <a:pt x="2311" y="56"/>
                    <a:pt x="2310" y="58"/>
                    <a:pt x="2310" y="61"/>
                  </a:cubicBezTo>
                  <a:cubicBezTo>
                    <a:pt x="2306" y="65"/>
                    <a:pt x="2302" y="69"/>
                    <a:pt x="2299" y="74"/>
                  </a:cubicBezTo>
                  <a:cubicBezTo>
                    <a:pt x="2302" y="67"/>
                    <a:pt x="2306" y="60"/>
                    <a:pt x="2311" y="54"/>
                  </a:cubicBezTo>
                  <a:close/>
                  <a:moveTo>
                    <a:pt x="2297" y="89"/>
                  </a:moveTo>
                  <a:cubicBezTo>
                    <a:pt x="2297" y="90"/>
                    <a:pt x="2298" y="91"/>
                    <a:pt x="2298" y="92"/>
                  </a:cubicBezTo>
                  <a:cubicBezTo>
                    <a:pt x="2298" y="92"/>
                    <a:pt x="2297" y="93"/>
                    <a:pt x="2297" y="94"/>
                  </a:cubicBezTo>
                  <a:cubicBezTo>
                    <a:pt x="2297" y="92"/>
                    <a:pt x="2297" y="91"/>
                    <a:pt x="2297" y="89"/>
                  </a:cubicBezTo>
                  <a:close/>
                  <a:moveTo>
                    <a:pt x="2299" y="127"/>
                  </a:moveTo>
                  <a:cubicBezTo>
                    <a:pt x="2299" y="125"/>
                    <a:pt x="2299" y="124"/>
                    <a:pt x="2298" y="122"/>
                  </a:cubicBezTo>
                  <a:cubicBezTo>
                    <a:pt x="2298" y="117"/>
                    <a:pt x="2298" y="111"/>
                    <a:pt x="2298" y="105"/>
                  </a:cubicBezTo>
                  <a:cubicBezTo>
                    <a:pt x="2299" y="104"/>
                    <a:pt x="2299" y="102"/>
                    <a:pt x="2300" y="101"/>
                  </a:cubicBezTo>
                  <a:cubicBezTo>
                    <a:pt x="2299" y="102"/>
                    <a:pt x="2299" y="103"/>
                    <a:pt x="2298" y="105"/>
                  </a:cubicBezTo>
                  <a:cubicBezTo>
                    <a:pt x="2297" y="102"/>
                    <a:pt x="2297" y="99"/>
                    <a:pt x="2297" y="96"/>
                  </a:cubicBezTo>
                  <a:cubicBezTo>
                    <a:pt x="2298" y="95"/>
                    <a:pt x="2298" y="94"/>
                    <a:pt x="2298" y="93"/>
                  </a:cubicBezTo>
                  <a:cubicBezTo>
                    <a:pt x="2299" y="95"/>
                    <a:pt x="2300" y="97"/>
                    <a:pt x="2301" y="100"/>
                  </a:cubicBezTo>
                  <a:cubicBezTo>
                    <a:pt x="2301" y="100"/>
                    <a:pt x="2301" y="100"/>
                    <a:pt x="2300" y="101"/>
                  </a:cubicBezTo>
                  <a:cubicBezTo>
                    <a:pt x="2301" y="101"/>
                    <a:pt x="2301" y="100"/>
                    <a:pt x="2301" y="100"/>
                  </a:cubicBezTo>
                  <a:cubicBezTo>
                    <a:pt x="2302" y="101"/>
                    <a:pt x="2302" y="102"/>
                    <a:pt x="2303" y="103"/>
                  </a:cubicBezTo>
                  <a:cubicBezTo>
                    <a:pt x="2301" y="112"/>
                    <a:pt x="2300" y="120"/>
                    <a:pt x="2299" y="127"/>
                  </a:cubicBezTo>
                  <a:close/>
                  <a:moveTo>
                    <a:pt x="2300" y="87"/>
                  </a:moveTo>
                  <a:cubicBezTo>
                    <a:pt x="2301" y="86"/>
                    <a:pt x="2302" y="84"/>
                    <a:pt x="2303" y="83"/>
                  </a:cubicBezTo>
                  <a:cubicBezTo>
                    <a:pt x="2302" y="84"/>
                    <a:pt x="2301" y="86"/>
                    <a:pt x="2300" y="87"/>
                  </a:cubicBezTo>
                  <a:cubicBezTo>
                    <a:pt x="2299" y="86"/>
                    <a:pt x="2298" y="85"/>
                    <a:pt x="2297" y="83"/>
                  </a:cubicBezTo>
                  <a:cubicBezTo>
                    <a:pt x="2301" y="78"/>
                    <a:pt x="2305" y="72"/>
                    <a:pt x="2308" y="67"/>
                  </a:cubicBezTo>
                  <a:cubicBezTo>
                    <a:pt x="2308" y="72"/>
                    <a:pt x="2307" y="76"/>
                    <a:pt x="2306" y="81"/>
                  </a:cubicBezTo>
                  <a:cubicBezTo>
                    <a:pt x="2306" y="80"/>
                    <a:pt x="2305" y="79"/>
                    <a:pt x="2305" y="79"/>
                  </a:cubicBezTo>
                  <a:cubicBezTo>
                    <a:pt x="2305" y="78"/>
                    <a:pt x="2306" y="77"/>
                    <a:pt x="2307" y="75"/>
                  </a:cubicBezTo>
                  <a:cubicBezTo>
                    <a:pt x="2306" y="76"/>
                    <a:pt x="2305" y="77"/>
                    <a:pt x="2305" y="79"/>
                  </a:cubicBezTo>
                  <a:cubicBezTo>
                    <a:pt x="2304" y="78"/>
                    <a:pt x="2304" y="77"/>
                    <a:pt x="2303" y="77"/>
                  </a:cubicBezTo>
                  <a:cubicBezTo>
                    <a:pt x="2303" y="78"/>
                    <a:pt x="2304" y="79"/>
                    <a:pt x="2304" y="79"/>
                  </a:cubicBezTo>
                  <a:cubicBezTo>
                    <a:pt x="2304" y="80"/>
                    <a:pt x="2303" y="81"/>
                    <a:pt x="2303" y="83"/>
                  </a:cubicBezTo>
                  <a:cubicBezTo>
                    <a:pt x="2303" y="82"/>
                    <a:pt x="2304" y="81"/>
                    <a:pt x="2304" y="80"/>
                  </a:cubicBezTo>
                  <a:cubicBezTo>
                    <a:pt x="2305" y="81"/>
                    <a:pt x="2305" y="82"/>
                    <a:pt x="2306" y="84"/>
                  </a:cubicBezTo>
                  <a:cubicBezTo>
                    <a:pt x="2305" y="87"/>
                    <a:pt x="2305" y="90"/>
                    <a:pt x="2304" y="93"/>
                  </a:cubicBezTo>
                  <a:cubicBezTo>
                    <a:pt x="2303" y="91"/>
                    <a:pt x="2302" y="89"/>
                    <a:pt x="2300" y="87"/>
                  </a:cubicBezTo>
                  <a:close/>
                  <a:moveTo>
                    <a:pt x="2305" y="144"/>
                  </a:moveTo>
                  <a:cubicBezTo>
                    <a:pt x="2305" y="144"/>
                    <a:pt x="2305" y="143"/>
                    <a:pt x="2305" y="143"/>
                  </a:cubicBezTo>
                  <a:cubicBezTo>
                    <a:pt x="2305" y="140"/>
                    <a:pt x="2305" y="136"/>
                    <a:pt x="2305" y="131"/>
                  </a:cubicBezTo>
                  <a:cubicBezTo>
                    <a:pt x="2306" y="128"/>
                    <a:pt x="2307" y="126"/>
                    <a:pt x="2307" y="125"/>
                  </a:cubicBezTo>
                  <a:cubicBezTo>
                    <a:pt x="2307" y="125"/>
                    <a:pt x="2307" y="124"/>
                    <a:pt x="2307" y="124"/>
                  </a:cubicBezTo>
                  <a:cubicBezTo>
                    <a:pt x="2306" y="124"/>
                    <a:pt x="2306" y="124"/>
                    <a:pt x="2306" y="124"/>
                  </a:cubicBezTo>
                  <a:cubicBezTo>
                    <a:pt x="2306" y="122"/>
                    <a:pt x="2306" y="120"/>
                    <a:pt x="2306" y="118"/>
                  </a:cubicBezTo>
                  <a:cubicBezTo>
                    <a:pt x="2307" y="121"/>
                    <a:pt x="2308" y="125"/>
                    <a:pt x="2308" y="128"/>
                  </a:cubicBezTo>
                  <a:cubicBezTo>
                    <a:pt x="2307" y="136"/>
                    <a:pt x="2306" y="141"/>
                    <a:pt x="2305" y="144"/>
                  </a:cubicBezTo>
                  <a:close/>
                  <a:moveTo>
                    <a:pt x="2312" y="107"/>
                  </a:moveTo>
                  <a:cubicBezTo>
                    <a:pt x="2311" y="105"/>
                    <a:pt x="2310" y="102"/>
                    <a:pt x="2308" y="100"/>
                  </a:cubicBezTo>
                  <a:cubicBezTo>
                    <a:pt x="2309" y="97"/>
                    <a:pt x="2309" y="95"/>
                    <a:pt x="2309" y="93"/>
                  </a:cubicBezTo>
                  <a:cubicBezTo>
                    <a:pt x="2310" y="96"/>
                    <a:pt x="2312" y="99"/>
                    <a:pt x="2313" y="102"/>
                  </a:cubicBezTo>
                  <a:cubicBezTo>
                    <a:pt x="2313" y="104"/>
                    <a:pt x="2312" y="105"/>
                    <a:pt x="2312" y="107"/>
                  </a:cubicBezTo>
                  <a:close/>
                  <a:moveTo>
                    <a:pt x="2313" y="159"/>
                  </a:moveTo>
                  <a:cubicBezTo>
                    <a:pt x="2313" y="159"/>
                    <a:pt x="2313" y="159"/>
                    <a:pt x="2313" y="159"/>
                  </a:cubicBezTo>
                  <a:cubicBezTo>
                    <a:pt x="2313" y="159"/>
                    <a:pt x="2313" y="159"/>
                    <a:pt x="2314" y="159"/>
                  </a:cubicBezTo>
                  <a:cubicBezTo>
                    <a:pt x="2313" y="159"/>
                    <a:pt x="2313" y="159"/>
                    <a:pt x="2313" y="159"/>
                  </a:cubicBezTo>
                  <a:close/>
                  <a:moveTo>
                    <a:pt x="2314" y="96"/>
                  </a:moveTo>
                  <a:cubicBezTo>
                    <a:pt x="2313" y="93"/>
                    <a:pt x="2311" y="91"/>
                    <a:pt x="2310" y="88"/>
                  </a:cubicBezTo>
                  <a:cubicBezTo>
                    <a:pt x="2312" y="85"/>
                    <a:pt x="2314" y="82"/>
                    <a:pt x="2316" y="79"/>
                  </a:cubicBezTo>
                  <a:cubicBezTo>
                    <a:pt x="2316" y="84"/>
                    <a:pt x="2315" y="90"/>
                    <a:pt x="2314" y="96"/>
                  </a:cubicBezTo>
                  <a:close/>
                  <a:moveTo>
                    <a:pt x="2317" y="75"/>
                  </a:moveTo>
                  <a:cubicBezTo>
                    <a:pt x="2315" y="78"/>
                    <a:pt x="2312" y="82"/>
                    <a:pt x="2310" y="86"/>
                  </a:cubicBezTo>
                  <a:cubicBezTo>
                    <a:pt x="2311" y="77"/>
                    <a:pt x="2312" y="68"/>
                    <a:pt x="2313" y="61"/>
                  </a:cubicBezTo>
                  <a:cubicBezTo>
                    <a:pt x="2315" y="58"/>
                    <a:pt x="2317" y="55"/>
                    <a:pt x="2319" y="53"/>
                  </a:cubicBezTo>
                  <a:cubicBezTo>
                    <a:pt x="2319" y="58"/>
                    <a:pt x="2318" y="66"/>
                    <a:pt x="2317" y="75"/>
                  </a:cubicBezTo>
                  <a:close/>
                  <a:moveTo>
                    <a:pt x="2324" y="139"/>
                  </a:moveTo>
                  <a:cubicBezTo>
                    <a:pt x="2324" y="139"/>
                    <a:pt x="2324" y="139"/>
                    <a:pt x="2323" y="139"/>
                  </a:cubicBezTo>
                  <a:cubicBezTo>
                    <a:pt x="2323" y="138"/>
                    <a:pt x="2323" y="138"/>
                    <a:pt x="2324" y="138"/>
                  </a:cubicBezTo>
                  <a:cubicBezTo>
                    <a:pt x="2324" y="138"/>
                    <a:pt x="2324" y="138"/>
                    <a:pt x="2324" y="138"/>
                  </a:cubicBezTo>
                  <a:cubicBezTo>
                    <a:pt x="2324" y="139"/>
                    <a:pt x="2324" y="139"/>
                    <a:pt x="2324" y="139"/>
                  </a:cubicBezTo>
                  <a:close/>
                  <a:moveTo>
                    <a:pt x="2349" y="137"/>
                  </a:moveTo>
                  <a:cubicBezTo>
                    <a:pt x="2349" y="136"/>
                    <a:pt x="2348" y="135"/>
                    <a:pt x="2348" y="133"/>
                  </a:cubicBezTo>
                  <a:cubicBezTo>
                    <a:pt x="2348" y="132"/>
                    <a:pt x="2348" y="130"/>
                    <a:pt x="2348" y="128"/>
                  </a:cubicBezTo>
                  <a:cubicBezTo>
                    <a:pt x="2348" y="131"/>
                    <a:pt x="2349" y="133"/>
                    <a:pt x="2350" y="135"/>
                  </a:cubicBezTo>
                  <a:cubicBezTo>
                    <a:pt x="2350" y="136"/>
                    <a:pt x="2349" y="137"/>
                    <a:pt x="2349" y="137"/>
                  </a:cubicBezTo>
                  <a:close/>
                  <a:moveTo>
                    <a:pt x="2355" y="99"/>
                  </a:moveTo>
                  <a:cubicBezTo>
                    <a:pt x="2354" y="95"/>
                    <a:pt x="2352" y="92"/>
                    <a:pt x="2350" y="90"/>
                  </a:cubicBezTo>
                  <a:cubicBezTo>
                    <a:pt x="2352" y="93"/>
                    <a:pt x="2354" y="97"/>
                    <a:pt x="2355" y="101"/>
                  </a:cubicBezTo>
                  <a:cubicBezTo>
                    <a:pt x="2354" y="110"/>
                    <a:pt x="2353" y="118"/>
                    <a:pt x="2351" y="125"/>
                  </a:cubicBezTo>
                  <a:cubicBezTo>
                    <a:pt x="2350" y="122"/>
                    <a:pt x="2349" y="119"/>
                    <a:pt x="2349" y="116"/>
                  </a:cubicBezTo>
                  <a:cubicBezTo>
                    <a:pt x="2349" y="102"/>
                    <a:pt x="2350" y="86"/>
                    <a:pt x="2351" y="72"/>
                  </a:cubicBezTo>
                  <a:cubicBezTo>
                    <a:pt x="2353" y="75"/>
                    <a:pt x="2356" y="79"/>
                    <a:pt x="2358" y="82"/>
                  </a:cubicBezTo>
                  <a:cubicBezTo>
                    <a:pt x="2357" y="88"/>
                    <a:pt x="2356" y="93"/>
                    <a:pt x="2355" y="99"/>
                  </a:cubicBezTo>
                  <a:close/>
                  <a:moveTo>
                    <a:pt x="2358" y="142"/>
                  </a:moveTo>
                  <a:cubicBezTo>
                    <a:pt x="2359" y="134"/>
                    <a:pt x="2360" y="127"/>
                    <a:pt x="2360" y="121"/>
                  </a:cubicBezTo>
                  <a:cubicBezTo>
                    <a:pt x="2360" y="123"/>
                    <a:pt x="2361" y="125"/>
                    <a:pt x="2361" y="127"/>
                  </a:cubicBezTo>
                  <a:cubicBezTo>
                    <a:pt x="2360" y="136"/>
                    <a:pt x="2358" y="142"/>
                    <a:pt x="2358" y="142"/>
                  </a:cubicBezTo>
                  <a:close/>
                  <a:moveTo>
                    <a:pt x="2362" y="144"/>
                  </a:moveTo>
                  <a:cubicBezTo>
                    <a:pt x="2362" y="142"/>
                    <a:pt x="2362" y="140"/>
                    <a:pt x="2363" y="137"/>
                  </a:cubicBezTo>
                  <a:cubicBezTo>
                    <a:pt x="2363" y="138"/>
                    <a:pt x="2363" y="138"/>
                    <a:pt x="2363" y="138"/>
                  </a:cubicBezTo>
                  <a:cubicBezTo>
                    <a:pt x="2362" y="142"/>
                    <a:pt x="2362" y="144"/>
                    <a:pt x="2362" y="144"/>
                  </a:cubicBezTo>
                  <a:close/>
                  <a:moveTo>
                    <a:pt x="2361" y="110"/>
                  </a:moveTo>
                  <a:cubicBezTo>
                    <a:pt x="2361" y="103"/>
                    <a:pt x="2362" y="96"/>
                    <a:pt x="2362" y="90"/>
                  </a:cubicBezTo>
                  <a:cubicBezTo>
                    <a:pt x="2364" y="93"/>
                    <a:pt x="2365" y="96"/>
                    <a:pt x="2366" y="99"/>
                  </a:cubicBezTo>
                  <a:cubicBezTo>
                    <a:pt x="2365" y="105"/>
                    <a:pt x="2364" y="111"/>
                    <a:pt x="2363" y="116"/>
                  </a:cubicBezTo>
                  <a:cubicBezTo>
                    <a:pt x="2362" y="114"/>
                    <a:pt x="2362" y="112"/>
                    <a:pt x="2361" y="110"/>
                  </a:cubicBezTo>
                  <a:close/>
                  <a:moveTo>
                    <a:pt x="2366" y="124"/>
                  </a:moveTo>
                  <a:cubicBezTo>
                    <a:pt x="2365" y="123"/>
                    <a:pt x="2365" y="122"/>
                    <a:pt x="2365" y="121"/>
                  </a:cubicBezTo>
                  <a:cubicBezTo>
                    <a:pt x="2365" y="115"/>
                    <a:pt x="2366" y="109"/>
                    <a:pt x="2367" y="103"/>
                  </a:cubicBezTo>
                  <a:cubicBezTo>
                    <a:pt x="2368" y="105"/>
                    <a:pt x="2368" y="107"/>
                    <a:pt x="2369" y="109"/>
                  </a:cubicBezTo>
                  <a:cubicBezTo>
                    <a:pt x="2368" y="114"/>
                    <a:pt x="2367" y="119"/>
                    <a:pt x="2366" y="124"/>
                  </a:cubicBezTo>
                  <a:close/>
                  <a:moveTo>
                    <a:pt x="2371" y="146"/>
                  </a:moveTo>
                  <a:cubicBezTo>
                    <a:pt x="2371" y="145"/>
                    <a:pt x="2371" y="145"/>
                    <a:pt x="2371" y="145"/>
                  </a:cubicBezTo>
                  <a:cubicBezTo>
                    <a:pt x="2372" y="144"/>
                    <a:pt x="2372" y="143"/>
                    <a:pt x="2372" y="141"/>
                  </a:cubicBezTo>
                  <a:cubicBezTo>
                    <a:pt x="2372" y="142"/>
                    <a:pt x="2372" y="143"/>
                    <a:pt x="2372" y="144"/>
                  </a:cubicBezTo>
                  <a:cubicBezTo>
                    <a:pt x="2372" y="145"/>
                    <a:pt x="2372" y="145"/>
                    <a:pt x="2371" y="146"/>
                  </a:cubicBezTo>
                  <a:close/>
                  <a:moveTo>
                    <a:pt x="2395" y="118"/>
                  </a:moveTo>
                  <a:cubicBezTo>
                    <a:pt x="2394" y="114"/>
                    <a:pt x="2392" y="111"/>
                    <a:pt x="2391" y="107"/>
                  </a:cubicBezTo>
                  <a:cubicBezTo>
                    <a:pt x="2391" y="96"/>
                    <a:pt x="2391" y="84"/>
                    <a:pt x="2391" y="74"/>
                  </a:cubicBezTo>
                  <a:cubicBezTo>
                    <a:pt x="2391" y="70"/>
                    <a:pt x="2391" y="67"/>
                    <a:pt x="2390" y="65"/>
                  </a:cubicBezTo>
                  <a:cubicBezTo>
                    <a:pt x="2391" y="74"/>
                    <a:pt x="2395" y="84"/>
                    <a:pt x="2398" y="94"/>
                  </a:cubicBezTo>
                  <a:cubicBezTo>
                    <a:pt x="2397" y="102"/>
                    <a:pt x="2396" y="110"/>
                    <a:pt x="2395" y="118"/>
                  </a:cubicBezTo>
                  <a:close/>
                  <a:moveTo>
                    <a:pt x="2424" y="124"/>
                  </a:moveTo>
                  <a:cubicBezTo>
                    <a:pt x="2423" y="122"/>
                    <a:pt x="2423" y="120"/>
                    <a:pt x="2422" y="117"/>
                  </a:cubicBezTo>
                  <a:cubicBezTo>
                    <a:pt x="2423" y="109"/>
                    <a:pt x="2424" y="100"/>
                    <a:pt x="2425" y="92"/>
                  </a:cubicBezTo>
                  <a:cubicBezTo>
                    <a:pt x="2427" y="96"/>
                    <a:pt x="2428" y="100"/>
                    <a:pt x="2428" y="104"/>
                  </a:cubicBezTo>
                  <a:cubicBezTo>
                    <a:pt x="2427" y="111"/>
                    <a:pt x="2425" y="118"/>
                    <a:pt x="2424" y="124"/>
                  </a:cubicBezTo>
                  <a:close/>
                  <a:moveTo>
                    <a:pt x="2464" y="133"/>
                  </a:moveTo>
                  <a:cubicBezTo>
                    <a:pt x="2464" y="130"/>
                    <a:pt x="2463" y="126"/>
                    <a:pt x="2462" y="122"/>
                  </a:cubicBezTo>
                  <a:cubicBezTo>
                    <a:pt x="2462" y="112"/>
                    <a:pt x="2462" y="100"/>
                    <a:pt x="2463" y="88"/>
                  </a:cubicBezTo>
                  <a:cubicBezTo>
                    <a:pt x="2465" y="96"/>
                    <a:pt x="2467" y="104"/>
                    <a:pt x="2467" y="111"/>
                  </a:cubicBezTo>
                  <a:cubicBezTo>
                    <a:pt x="2468" y="117"/>
                    <a:pt x="2468" y="117"/>
                    <a:pt x="2468" y="117"/>
                  </a:cubicBezTo>
                  <a:cubicBezTo>
                    <a:pt x="2466" y="123"/>
                    <a:pt x="2465" y="129"/>
                    <a:pt x="2464" y="133"/>
                  </a:cubicBezTo>
                  <a:close/>
                  <a:moveTo>
                    <a:pt x="2477" y="110"/>
                  </a:moveTo>
                  <a:cubicBezTo>
                    <a:pt x="2477" y="113"/>
                    <a:pt x="2477" y="116"/>
                    <a:pt x="2477" y="119"/>
                  </a:cubicBezTo>
                  <a:cubicBezTo>
                    <a:pt x="2476" y="122"/>
                    <a:pt x="2476" y="124"/>
                    <a:pt x="2475" y="127"/>
                  </a:cubicBezTo>
                  <a:cubicBezTo>
                    <a:pt x="2475" y="119"/>
                    <a:pt x="2474" y="111"/>
                    <a:pt x="2473" y="104"/>
                  </a:cubicBezTo>
                  <a:cubicBezTo>
                    <a:pt x="2474" y="98"/>
                    <a:pt x="2474" y="91"/>
                    <a:pt x="2475" y="86"/>
                  </a:cubicBezTo>
                  <a:cubicBezTo>
                    <a:pt x="2477" y="93"/>
                    <a:pt x="2477" y="102"/>
                    <a:pt x="2477" y="110"/>
                  </a:cubicBezTo>
                  <a:close/>
                  <a:moveTo>
                    <a:pt x="2487" y="142"/>
                  </a:moveTo>
                  <a:cubicBezTo>
                    <a:pt x="2487" y="142"/>
                    <a:pt x="2487" y="141"/>
                    <a:pt x="2488" y="138"/>
                  </a:cubicBezTo>
                  <a:cubicBezTo>
                    <a:pt x="2489" y="120"/>
                    <a:pt x="2488" y="96"/>
                    <a:pt x="2487" y="77"/>
                  </a:cubicBezTo>
                  <a:cubicBezTo>
                    <a:pt x="2489" y="81"/>
                    <a:pt x="2491" y="86"/>
                    <a:pt x="2492" y="92"/>
                  </a:cubicBezTo>
                  <a:cubicBezTo>
                    <a:pt x="2490" y="108"/>
                    <a:pt x="2488" y="129"/>
                    <a:pt x="2488" y="138"/>
                  </a:cubicBezTo>
                  <a:cubicBezTo>
                    <a:pt x="2487" y="139"/>
                    <a:pt x="2487" y="141"/>
                    <a:pt x="2487" y="142"/>
                  </a:cubicBezTo>
                  <a:close/>
                  <a:moveTo>
                    <a:pt x="2491" y="129"/>
                  </a:moveTo>
                  <a:cubicBezTo>
                    <a:pt x="2491" y="119"/>
                    <a:pt x="2492" y="107"/>
                    <a:pt x="2493" y="97"/>
                  </a:cubicBezTo>
                  <a:cubicBezTo>
                    <a:pt x="2493" y="100"/>
                    <a:pt x="2493" y="103"/>
                    <a:pt x="2493" y="106"/>
                  </a:cubicBezTo>
                  <a:cubicBezTo>
                    <a:pt x="2493" y="114"/>
                    <a:pt x="2492" y="121"/>
                    <a:pt x="2491" y="129"/>
                  </a:cubicBezTo>
                  <a:close/>
                  <a:moveTo>
                    <a:pt x="2502" y="125"/>
                  </a:moveTo>
                  <a:cubicBezTo>
                    <a:pt x="2503" y="120"/>
                    <a:pt x="2503" y="113"/>
                    <a:pt x="2503" y="107"/>
                  </a:cubicBezTo>
                  <a:cubicBezTo>
                    <a:pt x="2503" y="114"/>
                    <a:pt x="2503" y="120"/>
                    <a:pt x="2502" y="125"/>
                  </a:cubicBezTo>
                  <a:close/>
                  <a:moveTo>
                    <a:pt x="2517" y="112"/>
                  </a:moveTo>
                  <a:cubicBezTo>
                    <a:pt x="2517" y="105"/>
                    <a:pt x="2517" y="98"/>
                    <a:pt x="2517" y="91"/>
                  </a:cubicBezTo>
                  <a:cubicBezTo>
                    <a:pt x="2518" y="95"/>
                    <a:pt x="2518" y="99"/>
                    <a:pt x="2518" y="103"/>
                  </a:cubicBezTo>
                  <a:cubicBezTo>
                    <a:pt x="2518" y="106"/>
                    <a:pt x="2518" y="109"/>
                    <a:pt x="2517" y="112"/>
                  </a:cubicBezTo>
                  <a:close/>
                  <a:moveTo>
                    <a:pt x="2528" y="129"/>
                  </a:moveTo>
                  <a:cubicBezTo>
                    <a:pt x="2528" y="129"/>
                    <a:pt x="2528" y="129"/>
                    <a:pt x="2527" y="130"/>
                  </a:cubicBezTo>
                  <a:cubicBezTo>
                    <a:pt x="2527" y="132"/>
                    <a:pt x="2526" y="134"/>
                    <a:pt x="2526" y="137"/>
                  </a:cubicBezTo>
                  <a:cubicBezTo>
                    <a:pt x="2526" y="136"/>
                    <a:pt x="2526" y="136"/>
                    <a:pt x="2526" y="136"/>
                  </a:cubicBezTo>
                  <a:cubicBezTo>
                    <a:pt x="2526" y="134"/>
                    <a:pt x="2527" y="132"/>
                    <a:pt x="2527" y="130"/>
                  </a:cubicBezTo>
                  <a:cubicBezTo>
                    <a:pt x="2528" y="129"/>
                    <a:pt x="2528" y="129"/>
                    <a:pt x="2528" y="129"/>
                  </a:cubicBezTo>
                  <a:cubicBezTo>
                    <a:pt x="2528" y="129"/>
                    <a:pt x="2528" y="129"/>
                    <a:pt x="2528" y="129"/>
                  </a:cubicBezTo>
                  <a:close/>
                  <a:moveTo>
                    <a:pt x="2564" y="130"/>
                  </a:moveTo>
                  <a:cubicBezTo>
                    <a:pt x="2564" y="132"/>
                    <a:pt x="2563" y="134"/>
                    <a:pt x="2562" y="136"/>
                  </a:cubicBezTo>
                  <a:cubicBezTo>
                    <a:pt x="2562" y="131"/>
                    <a:pt x="2562" y="126"/>
                    <a:pt x="2562" y="121"/>
                  </a:cubicBezTo>
                  <a:cubicBezTo>
                    <a:pt x="2564" y="115"/>
                    <a:pt x="2566" y="110"/>
                    <a:pt x="2567" y="104"/>
                  </a:cubicBezTo>
                  <a:cubicBezTo>
                    <a:pt x="2566" y="114"/>
                    <a:pt x="2565" y="123"/>
                    <a:pt x="2564" y="130"/>
                  </a:cubicBezTo>
                  <a:close/>
                  <a:moveTo>
                    <a:pt x="2580" y="124"/>
                  </a:moveTo>
                  <a:cubicBezTo>
                    <a:pt x="2580" y="110"/>
                    <a:pt x="2582" y="94"/>
                    <a:pt x="2583" y="83"/>
                  </a:cubicBezTo>
                  <a:cubicBezTo>
                    <a:pt x="2583" y="87"/>
                    <a:pt x="2583" y="91"/>
                    <a:pt x="2583" y="95"/>
                  </a:cubicBezTo>
                  <a:cubicBezTo>
                    <a:pt x="2583" y="105"/>
                    <a:pt x="2582" y="114"/>
                    <a:pt x="2580" y="124"/>
                  </a:cubicBezTo>
                  <a:close/>
                  <a:moveTo>
                    <a:pt x="2596" y="160"/>
                  </a:moveTo>
                  <a:cubicBezTo>
                    <a:pt x="2596" y="159"/>
                    <a:pt x="2597" y="159"/>
                    <a:pt x="2597" y="159"/>
                  </a:cubicBezTo>
                  <a:cubicBezTo>
                    <a:pt x="2597" y="159"/>
                    <a:pt x="2597" y="159"/>
                    <a:pt x="2597" y="159"/>
                  </a:cubicBezTo>
                  <a:cubicBezTo>
                    <a:pt x="2597" y="159"/>
                    <a:pt x="2597" y="159"/>
                    <a:pt x="2596" y="160"/>
                  </a:cubicBezTo>
                  <a:close/>
                  <a:moveTo>
                    <a:pt x="2609" y="116"/>
                  </a:moveTo>
                  <a:cubicBezTo>
                    <a:pt x="2608" y="121"/>
                    <a:pt x="2606" y="127"/>
                    <a:pt x="2604" y="132"/>
                  </a:cubicBezTo>
                  <a:cubicBezTo>
                    <a:pt x="2604" y="127"/>
                    <a:pt x="2604" y="121"/>
                    <a:pt x="2604" y="115"/>
                  </a:cubicBezTo>
                  <a:cubicBezTo>
                    <a:pt x="2605" y="110"/>
                    <a:pt x="2605" y="104"/>
                    <a:pt x="2605" y="98"/>
                  </a:cubicBezTo>
                  <a:cubicBezTo>
                    <a:pt x="2605" y="95"/>
                    <a:pt x="2605" y="92"/>
                    <a:pt x="2605" y="89"/>
                  </a:cubicBezTo>
                  <a:cubicBezTo>
                    <a:pt x="2606" y="78"/>
                    <a:pt x="2607" y="68"/>
                    <a:pt x="2608" y="60"/>
                  </a:cubicBezTo>
                  <a:cubicBezTo>
                    <a:pt x="2611" y="68"/>
                    <a:pt x="2613" y="78"/>
                    <a:pt x="2613" y="87"/>
                  </a:cubicBezTo>
                  <a:cubicBezTo>
                    <a:pt x="2612" y="95"/>
                    <a:pt x="2611" y="106"/>
                    <a:pt x="2609" y="116"/>
                  </a:cubicBezTo>
                  <a:close/>
                  <a:moveTo>
                    <a:pt x="2617" y="136"/>
                  </a:moveTo>
                  <a:cubicBezTo>
                    <a:pt x="2617" y="137"/>
                    <a:pt x="2616" y="138"/>
                    <a:pt x="2616" y="139"/>
                  </a:cubicBezTo>
                  <a:cubicBezTo>
                    <a:pt x="2616" y="137"/>
                    <a:pt x="2616" y="135"/>
                    <a:pt x="2616" y="133"/>
                  </a:cubicBezTo>
                  <a:cubicBezTo>
                    <a:pt x="2617" y="130"/>
                    <a:pt x="2617" y="128"/>
                    <a:pt x="2618" y="125"/>
                  </a:cubicBezTo>
                  <a:cubicBezTo>
                    <a:pt x="2618" y="129"/>
                    <a:pt x="2617" y="133"/>
                    <a:pt x="2617" y="136"/>
                  </a:cubicBezTo>
                  <a:close/>
                  <a:moveTo>
                    <a:pt x="2633" y="126"/>
                  </a:moveTo>
                  <a:cubicBezTo>
                    <a:pt x="2632" y="113"/>
                    <a:pt x="2632" y="96"/>
                    <a:pt x="2632" y="84"/>
                  </a:cubicBezTo>
                  <a:cubicBezTo>
                    <a:pt x="2636" y="90"/>
                    <a:pt x="2638" y="100"/>
                    <a:pt x="2638" y="104"/>
                  </a:cubicBezTo>
                  <a:cubicBezTo>
                    <a:pt x="2638" y="110"/>
                    <a:pt x="2635" y="118"/>
                    <a:pt x="2633" y="126"/>
                  </a:cubicBezTo>
                  <a:close/>
                  <a:moveTo>
                    <a:pt x="2644" y="128"/>
                  </a:moveTo>
                  <a:cubicBezTo>
                    <a:pt x="2645" y="113"/>
                    <a:pt x="2645" y="91"/>
                    <a:pt x="2645" y="76"/>
                  </a:cubicBezTo>
                  <a:cubicBezTo>
                    <a:pt x="2647" y="83"/>
                    <a:pt x="2649" y="90"/>
                    <a:pt x="2649" y="96"/>
                  </a:cubicBezTo>
                  <a:cubicBezTo>
                    <a:pt x="2649" y="107"/>
                    <a:pt x="2646" y="117"/>
                    <a:pt x="2644" y="128"/>
                  </a:cubicBezTo>
                  <a:close/>
                  <a:moveTo>
                    <a:pt x="2684" y="112"/>
                  </a:moveTo>
                  <a:cubicBezTo>
                    <a:pt x="2684" y="110"/>
                    <a:pt x="2684" y="108"/>
                    <a:pt x="2683" y="105"/>
                  </a:cubicBezTo>
                  <a:cubicBezTo>
                    <a:pt x="2684" y="108"/>
                    <a:pt x="2683" y="112"/>
                    <a:pt x="2683" y="115"/>
                  </a:cubicBezTo>
                  <a:cubicBezTo>
                    <a:pt x="2678" y="131"/>
                    <a:pt x="2674" y="144"/>
                    <a:pt x="2674" y="144"/>
                  </a:cubicBezTo>
                  <a:cubicBezTo>
                    <a:pt x="2675" y="133"/>
                    <a:pt x="2679" y="110"/>
                    <a:pt x="2684" y="86"/>
                  </a:cubicBezTo>
                  <a:cubicBezTo>
                    <a:pt x="2686" y="90"/>
                    <a:pt x="2687" y="95"/>
                    <a:pt x="2688" y="99"/>
                  </a:cubicBezTo>
                  <a:cubicBezTo>
                    <a:pt x="2686" y="103"/>
                    <a:pt x="2685" y="108"/>
                    <a:pt x="2684" y="112"/>
                  </a:cubicBezTo>
                  <a:close/>
                  <a:moveTo>
                    <a:pt x="2696" y="133"/>
                  </a:moveTo>
                  <a:cubicBezTo>
                    <a:pt x="2696" y="133"/>
                    <a:pt x="2696" y="134"/>
                    <a:pt x="2696" y="134"/>
                  </a:cubicBezTo>
                  <a:cubicBezTo>
                    <a:pt x="2696" y="134"/>
                    <a:pt x="2696" y="134"/>
                    <a:pt x="2696" y="134"/>
                  </a:cubicBezTo>
                  <a:cubicBezTo>
                    <a:pt x="2696" y="134"/>
                    <a:pt x="2696" y="133"/>
                    <a:pt x="2696" y="133"/>
                  </a:cubicBezTo>
                  <a:cubicBezTo>
                    <a:pt x="2697" y="126"/>
                    <a:pt x="2698" y="117"/>
                    <a:pt x="2699" y="107"/>
                  </a:cubicBezTo>
                  <a:cubicBezTo>
                    <a:pt x="2699" y="110"/>
                    <a:pt x="2699" y="114"/>
                    <a:pt x="2699" y="117"/>
                  </a:cubicBezTo>
                  <a:cubicBezTo>
                    <a:pt x="2698" y="123"/>
                    <a:pt x="2697" y="129"/>
                    <a:pt x="2696" y="133"/>
                  </a:cubicBezTo>
                  <a:close/>
                  <a:moveTo>
                    <a:pt x="2701" y="159"/>
                  </a:moveTo>
                  <a:cubicBezTo>
                    <a:pt x="2701" y="159"/>
                    <a:pt x="2701" y="159"/>
                    <a:pt x="2701" y="159"/>
                  </a:cubicBezTo>
                  <a:cubicBezTo>
                    <a:pt x="2701" y="159"/>
                    <a:pt x="2701" y="159"/>
                    <a:pt x="2701" y="159"/>
                  </a:cubicBezTo>
                  <a:cubicBezTo>
                    <a:pt x="2701" y="159"/>
                    <a:pt x="2701" y="159"/>
                    <a:pt x="2701" y="159"/>
                  </a:cubicBezTo>
                  <a:close/>
                  <a:moveTo>
                    <a:pt x="2742" y="143"/>
                  </a:moveTo>
                  <a:cubicBezTo>
                    <a:pt x="2742" y="142"/>
                    <a:pt x="2742" y="142"/>
                    <a:pt x="2742" y="141"/>
                  </a:cubicBezTo>
                  <a:cubicBezTo>
                    <a:pt x="2742" y="135"/>
                    <a:pt x="2743" y="127"/>
                    <a:pt x="2743" y="117"/>
                  </a:cubicBezTo>
                  <a:cubicBezTo>
                    <a:pt x="2744" y="121"/>
                    <a:pt x="2744" y="125"/>
                    <a:pt x="2744" y="129"/>
                  </a:cubicBezTo>
                  <a:cubicBezTo>
                    <a:pt x="2743" y="135"/>
                    <a:pt x="2743" y="139"/>
                    <a:pt x="2742" y="143"/>
                  </a:cubicBezTo>
                  <a:close/>
                  <a:moveTo>
                    <a:pt x="2746" y="117"/>
                  </a:moveTo>
                  <a:cubicBezTo>
                    <a:pt x="2745" y="115"/>
                    <a:pt x="2744" y="113"/>
                    <a:pt x="2744" y="111"/>
                  </a:cubicBezTo>
                  <a:cubicBezTo>
                    <a:pt x="2744" y="108"/>
                    <a:pt x="2744" y="104"/>
                    <a:pt x="2745" y="100"/>
                  </a:cubicBezTo>
                  <a:cubicBezTo>
                    <a:pt x="2746" y="103"/>
                    <a:pt x="2746" y="106"/>
                    <a:pt x="2747" y="108"/>
                  </a:cubicBezTo>
                  <a:cubicBezTo>
                    <a:pt x="2746" y="111"/>
                    <a:pt x="2746" y="114"/>
                    <a:pt x="2746" y="117"/>
                  </a:cubicBezTo>
                  <a:close/>
                  <a:moveTo>
                    <a:pt x="2754" y="133"/>
                  </a:moveTo>
                  <a:cubicBezTo>
                    <a:pt x="2754" y="133"/>
                    <a:pt x="2754" y="133"/>
                    <a:pt x="2754" y="133"/>
                  </a:cubicBezTo>
                  <a:cubicBezTo>
                    <a:pt x="2754" y="130"/>
                    <a:pt x="2755" y="127"/>
                    <a:pt x="2755" y="124"/>
                  </a:cubicBezTo>
                  <a:cubicBezTo>
                    <a:pt x="2755" y="125"/>
                    <a:pt x="2755" y="126"/>
                    <a:pt x="2755" y="128"/>
                  </a:cubicBezTo>
                  <a:cubicBezTo>
                    <a:pt x="2755" y="130"/>
                    <a:pt x="2754" y="131"/>
                    <a:pt x="2754" y="133"/>
                  </a:cubicBezTo>
                  <a:close/>
                  <a:moveTo>
                    <a:pt x="2791" y="142"/>
                  </a:moveTo>
                  <a:cubicBezTo>
                    <a:pt x="2791" y="139"/>
                    <a:pt x="2791" y="134"/>
                    <a:pt x="2791" y="128"/>
                  </a:cubicBezTo>
                  <a:cubicBezTo>
                    <a:pt x="2791" y="130"/>
                    <a:pt x="2791" y="132"/>
                    <a:pt x="2792" y="133"/>
                  </a:cubicBezTo>
                  <a:cubicBezTo>
                    <a:pt x="2791" y="139"/>
                    <a:pt x="2791" y="142"/>
                    <a:pt x="2791" y="142"/>
                  </a:cubicBezTo>
                  <a:close/>
                  <a:moveTo>
                    <a:pt x="2812" y="135"/>
                  </a:moveTo>
                  <a:cubicBezTo>
                    <a:pt x="2812" y="134"/>
                    <a:pt x="2812" y="134"/>
                    <a:pt x="2812" y="133"/>
                  </a:cubicBezTo>
                  <a:cubicBezTo>
                    <a:pt x="2812" y="121"/>
                    <a:pt x="2812" y="103"/>
                    <a:pt x="2811" y="88"/>
                  </a:cubicBezTo>
                  <a:cubicBezTo>
                    <a:pt x="2813" y="94"/>
                    <a:pt x="2815" y="100"/>
                    <a:pt x="2816" y="106"/>
                  </a:cubicBezTo>
                  <a:cubicBezTo>
                    <a:pt x="2814" y="118"/>
                    <a:pt x="2813" y="128"/>
                    <a:pt x="2812" y="135"/>
                  </a:cubicBezTo>
                  <a:close/>
                  <a:moveTo>
                    <a:pt x="2819" y="145"/>
                  </a:moveTo>
                  <a:cubicBezTo>
                    <a:pt x="2819" y="141"/>
                    <a:pt x="2819" y="136"/>
                    <a:pt x="2819" y="129"/>
                  </a:cubicBezTo>
                  <a:cubicBezTo>
                    <a:pt x="2820" y="133"/>
                    <a:pt x="2820" y="136"/>
                    <a:pt x="2821" y="139"/>
                  </a:cubicBezTo>
                  <a:cubicBezTo>
                    <a:pt x="2820" y="143"/>
                    <a:pt x="2819" y="145"/>
                    <a:pt x="2819" y="145"/>
                  </a:cubicBezTo>
                  <a:close/>
                  <a:moveTo>
                    <a:pt x="2824" y="159"/>
                  </a:moveTo>
                  <a:cubicBezTo>
                    <a:pt x="2825" y="159"/>
                    <a:pt x="2825" y="159"/>
                    <a:pt x="2825" y="159"/>
                  </a:cubicBezTo>
                  <a:cubicBezTo>
                    <a:pt x="2825" y="159"/>
                    <a:pt x="2825" y="158"/>
                    <a:pt x="2825" y="158"/>
                  </a:cubicBezTo>
                  <a:cubicBezTo>
                    <a:pt x="2825" y="159"/>
                    <a:pt x="2826" y="160"/>
                    <a:pt x="2826" y="160"/>
                  </a:cubicBezTo>
                  <a:cubicBezTo>
                    <a:pt x="2825" y="160"/>
                    <a:pt x="2825" y="159"/>
                    <a:pt x="2824" y="159"/>
                  </a:cubicBezTo>
                  <a:close/>
                  <a:moveTo>
                    <a:pt x="2826" y="121"/>
                  </a:moveTo>
                  <a:cubicBezTo>
                    <a:pt x="2824" y="117"/>
                    <a:pt x="2823" y="114"/>
                    <a:pt x="2821" y="110"/>
                  </a:cubicBezTo>
                  <a:cubicBezTo>
                    <a:pt x="2822" y="105"/>
                    <a:pt x="2822" y="99"/>
                    <a:pt x="2823" y="94"/>
                  </a:cubicBezTo>
                  <a:cubicBezTo>
                    <a:pt x="2823" y="100"/>
                    <a:pt x="2825" y="108"/>
                    <a:pt x="2827" y="116"/>
                  </a:cubicBezTo>
                  <a:cubicBezTo>
                    <a:pt x="2826" y="118"/>
                    <a:pt x="2826" y="119"/>
                    <a:pt x="2826" y="121"/>
                  </a:cubicBezTo>
                  <a:close/>
                  <a:moveTo>
                    <a:pt x="2834" y="142"/>
                  </a:moveTo>
                  <a:cubicBezTo>
                    <a:pt x="2833" y="138"/>
                    <a:pt x="2831" y="134"/>
                    <a:pt x="2829" y="129"/>
                  </a:cubicBezTo>
                  <a:cubicBezTo>
                    <a:pt x="2829" y="129"/>
                    <a:pt x="2829" y="128"/>
                    <a:pt x="2829" y="127"/>
                  </a:cubicBezTo>
                  <a:cubicBezTo>
                    <a:pt x="2831" y="132"/>
                    <a:pt x="2832" y="137"/>
                    <a:pt x="2834" y="142"/>
                  </a:cubicBezTo>
                  <a:cubicBezTo>
                    <a:pt x="2837" y="149"/>
                    <a:pt x="2839" y="153"/>
                    <a:pt x="2839" y="155"/>
                  </a:cubicBezTo>
                  <a:cubicBezTo>
                    <a:pt x="2837" y="151"/>
                    <a:pt x="2836" y="147"/>
                    <a:pt x="2834" y="142"/>
                  </a:cubicBezTo>
                  <a:close/>
                  <a:moveTo>
                    <a:pt x="3059" y="87"/>
                  </a:moveTo>
                  <a:cubicBezTo>
                    <a:pt x="3060" y="90"/>
                    <a:pt x="3061" y="92"/>
                    <a:pt x="3061" y="95"/>
                  </a:cubicBezTo>
                  <a:cubicBezTo>
                    <a:pt x="3061" y="94"/>
                    <a:pt x="3060" y="93"/>
                    <a:pt x="3059" y="92"/>
                  </a:cubicBezTo>
                  <a:cubicBezTo>
                    <a:pt x="3059" y="90"/>
                    <a:pt x="3059" y="89"/>
                    <a:pt x="3059" y="87"/>
                  </a:cubicBezTo>
                  <a:close/>
                  <a:moveTo>
                    <a:pt x="3047" y="84"/>
                  </a:moveTo>
                  <a:cubicBezTo>
                    <a:pt x="3050" y="87"/>
                    <a:pt x="3052" y="92"/>
                    <a:pt x="3055" y="96"/>
                  </a:cubicBezTo>
                  <a:cubicBezTo>
                    <a:pt x="3055" y="97"/>
                    <a:pt x="3056" y="99"/>
                    <a:pt x="3056" y="100"/>
                  </a:cubicBezTo>
                  <a:cubicBezTo>
                    <a:pt x="3056" y="104"/>
                    <a:pt x="3055" y="108"/>
                    <a:pt x="3054" y="112"/>
                  </a:cubicBezTo>
                  <a:cubicBezTo>
                    <a:pt x="3052" y="105"/>
                    <a:pt x="3049" y="98"/>
                    <a:pt x="3046" y="91"/>
                  </a:cubicBezTo>
                  <a:cubicBezTo>
                    <a:pt x="3046" y="89"/>
                    <a:pt x="3047" y="86"/>
                    <a:pt x="3047" y="84"/>
                  </a:cubicBezTo>
                  <a:close/>
                  <a:moveTo>
                    <a:pt x="3052" y="111"/>
                  </a:moveTo>
                  <a:cubicBezTo>
                    <a:pt x="3049" y="108"/>
                    <a:pt x="3047" y="105"/>
                    <a:pt x="3045" y="102"/>
                  </a:cubicBezTo>
                  <a:cubicBezTo>
                    <a:pt x="3045" y="99"/>
                    <a:pt x="3046" y="96"/>
                    <a:pt x="3046" y="93"/>
                  </a:cubicBezTo>
                  <a:cubicBezTo>
                    <a:pt x="3048" y="98"/>
                    <a:pt x="3050" y="105"/>
                    <a:pt x="3052" y="111"/>
                  </a:cubicBezTo>
                  <a:close/>
                  <a:moveTo>
                    <a:pt x="3034" y="56"/>
                  </a:moveTo>
                  <a:cubicBezTo>
                    <a:pt x="3039" y="62"/>
                    <a:pt x="3042" y="68"/>
                    <a:pt x="3045" y="74"/>
                  </a:cubicBezTo>
                  <a:cubicBezTo>
                    <a:pt x="3042" y="69"/>
                    <a:pt x="3038" y="64"/>
                    <a:pt x="3034" y="60"/>
                  </a:cubicBezTo>
                  <a:cubicBezTo>
                    <a:pt x="3034" y="59"/>
                    <a:pt x="3034" y="57"/>
                    <a:pt x="3034" y="56"/>
                  </a:cubicBezTo>
                  <a:close/>
                  <a:moveTo>
                    <a:pt x="3033" y="64"/>
                  </a:moveTo>
                  <a:cubicBezTo>
                    <a:pt x="3037" y="69"/>
                    <a:pt x="3041" y="74"/>
                    <a:pt x="3044" y="80"/>
                  </a:cubicBezTo>
                  <a:cubicBezTo>
                    <a:pt x="3044" y="81"/>
                    <a:pt x="3043" y="83"/>
                    <a:pt x="3043" y="85"/>
                  </a:cubicBezTo>
                  <a:cubicBezTo>
                    <a:pt x="3042" y="84"/>
                    <a:pt x="3042" y="83"/>
                    <a:pt x="3042" y="83"/>
                  </a:cubicBezTo>
                  <a:cubicBezTo>
                    <a:pt x="3042" y="83"/>
                    <a:pt x="3042" y="84"/>
                    <a:pt x="3043" y="85"/>
                  </a:cubicBezTo>
                  <a:cubicBezTo>
                    <a:pt x="3042" y="88"/>
                    <a:pt x="3041" y="91"/>
                    <a:pt x="3040" y="94"/>
                  </a:cubicBezTo>
                  <a:cubicBezTo>
                    <a:pt x="3037" y="89"/>
                    <a:pt x="3034" y="85"/>
                    <a:pt x="3031" y="80"/>
                  </a:cubicBezTo>
                  <a:cubicBezTo>
                    <a:pt x="3032" y="75"/>
                    <a:pt x="3033" y="69"/>
                    <a:pt x="3033" y="64"/>
                  </a:cubicBezTo>
                  <a:close/>
                  <a:moveTo>
                    <a:pt x="3024" y="139"/>
                  </a:moveTo>
                  <a:cubicBezTo>
                    <a:pt x="3024" y="120"/>
                    <a:pt x="3027" y="101"/>
                    <a:pt x="3030" y="83"/>
                  </a:cubicBezTo>
                  <a:cubicBezTo>
                    <a:pt x="3033" y="87"/>
                    <a:pt x="3036" y="91"/>
                    <a:pt x="3039" y="95"/>
                  </a:cubicBezTo>
                  <a:cubicBezTo>
                    <a:pt x="3033" y="114"/>
                    <a:pt x="3027" y="133"/>
                    <a:pt x="3025" y="152"/>
                  </a:cubicBezTo>
                  <a:cubicBezTo>
                    <a:pt x="3024" y="148"/>
                    <a:pt x="3024" y="143"/>
                    <a:pt x="3024" y="139"/>
                  </a:cubicBezTo>
                  <a:close/>
                  <a:moveTo>
                    <a:pt x="3043" y="143"/>
                  </a:moveTo>
                  <a:cubicBezTo>
                    <a:pt x="3043" y="142"/>
                    <a:pt x="3042" y="141"/>
                    <a:pt x="3041" y="140"/>
                  </a:cubicBezTo>
                  <a:cubicBezTo>
                    <a:pt x="3042" y="141"/>
                    <a:pt x="3042" y="143"/>
                    <a:pt x="3043" y="144"/>
                  </a:cubicBezTo>
                  <a:cubicBezTo>
                    <a:pt x="3041" y="146"/>
                    <a:pt x="3040" y="149"/>
                    <a:pt x="3038" y="152"/>
                  </a:cubicBezTo>
                  <a:cubicBezTo>
                    <a:pt x="3039" y="146"/>
                    <a:pt x="3040" y="140"/>
                    <a:pt x="3041" y="135"/>
                  </a:cubicBezTo>
                  <a:cubicBezTo>
                    <a:pt x="3042" y="137"/>
                    <a:pt x="3043" y="139"/>
                    <a:pt x="3044" y="142"/>
                  </a:cubicBezTo>
                  <a:cubicBezTo>
                    <a:pt x="3044" y="142"/>
                    <a:pt x="3043" y="142"/>
                    <a:pt x="3043" y="143"/>
                  </a:cubicBezTo>
                  <a:close/>
                  <a:moveTo>
                    <a:pt x="3042" y="126"/>
                  </a:moveTo>
                  <a:cubicBezTo>
                    <a:pt x="3043" y="118"/>
                    <a:pt x="3044" y="110"/>
                    <a:pt x="3045" y="102"/>
                  </a:cubicBezTo>
                  <a:cubicBezTo>
                    <a:pt x="3048" y="107"/>
                    <a:pt x="3051" y="112"/>
                    <a:pt x="3053" y="116"/>
                  </a:cubicBezTo>
                  <a:cubicBezTo>
                    <a:pt x="3052" y="122"/>
                    <a:pt x="3050" y="127"/>
                    <a:pt x="3048" y="133"/>
                  </a:cubicBezTo>
                  <a:cubicBezTo>
                    <a:pt x="3045" y="130"/>
                    <a:pt x="3043" y="128"/>
                    <a:pt x="3042" y="126"/>
                  </a:cubicBezTo>
                  <a:close/>
                  <a:moveTo>
                    <a:pt x="3054" y="140"/>
                  </a:moveTo>
                  <a:cubicBezTo>
                    <a:pt x="3053" y="140"/>
                    <a:pt x="3053" y="140"/>
                    <a:pt x="3053" y="140"/>
                  </a:cubicBezTo>
                  <a:cubicBezTo>
                    <a:pt x="3054" y="135"/>
                    <a:pt x="3055" y="130"/>
                    <a:pt x="3056" y="125"/>
                  </a:cubicBezTo>
                  <a:cubicBezTo>
                    <a:pt x="3056" y="127"/>
                    <a:pt x="3057" y="128"/>
                    <a:pt x="3057" y="130"/>
                  </a:cubicBezTo>
                  <a:cubicBezTo>
                    <a:pt x="3056" y="133"/>
                    <a:pt x="3055" y="137"/>
                    <a:pt x="3054" y="140"/>
                  </a:cubicBezTo>
                  <a:close/>
                  <a:moveTo>
                    <a:pt x="3060" y="122"/>
                  </a:moveTo>
                  <a:cubicBezTo>
                    <a:pt x="3059" y="120"/>
                    <a:pt x="3058" y="119"/>
                    <a:pt x="3057" y="117"/>
                  </a:cubicBezTo>
                  <a:cubicBezTo>
                    <a:pt x="3057" y="114"/>
                    <a:pt x="3058" y="110"/>
                    <a:pt x="3058" y="106"/>
                  </a:cubicBezTo>
                  <a:cubicBezTo>
                    <a:pt x="3059" y="111"/>
                    <a:pt x="3060" y="115"/>
                    <a:pt x="3061" y="120"/>
                  </a:cubicBezTo>
                  <a:cubicBezTo>
                    <a:pt x="3061" y="120"/>
                    <a:pt x="3061" y="121"/>
                    <a:pt x="3060" y="122"/>
                  </a:cubicBezTo>
                  <a:close/>
                  <a:moveTo>
                    <a:pt x="3062" y="151"/>
                  </a:moveTo>
                  <a:cubicBezTo>
                    <a:pt x="3061" y="151"/>
                    <a:pt x="3061" y="151"/>
                    <a:pt x="3061" y="151"/>
                  </a:cubicBezTo>
                  <a:cubicBezTo>
                    <a:pt x="3062" y="150"/>
                    <a:pt x="3062" y="150"/>
                    <a:pt x="3062" y="149"/>
                  </a:cubicBezTo>
                  <a:cubicBezTo>
                    <a:pt x="3062" y="149"/>
                    <a:pt x="3062" y="149"/>
                    <a:pt x="3062" y="149"/>
                  </a:cubicBezTo>
                  <a:cubicBezTo>
                    <a:pt x="3062" y="150"/>
                    <a:pt x="3062" y="150"/>
                    <a:pt x="3062" y="151"/>
                  </a:cubicBezTo>
                  <a:close/>
                  <a:moveTo>
                    <a:pt x="3062" y="117"/>
                  </a:moveTo>
                  <a:cubicBezTo>
                    <a:pt x="3061" y="112"/>
                    <a:pt x="3060" y="107"/>
                    <a:pt x="3058" y="102"/>
                  </a:cubicBezTo>
                  <a:cubicBezTo>
                    <a:pt x="3058" y="102"/>
                    <a:pt x="3059" y="101"/>
                    <a:pt x="3059" y="101"/>
                  </a:cubicBezTo>
                  <a:cubicBezTo>
                    <a:pt x="3061" y="105"/>
                    <a:pt x="3063" y="108"/>
                    <a:pt x="3065" y="112"/>
                  </a:cubicBezTo>
                  <a:cubicBezTo>
                    <a:pt x="3064" y="113"/>
                    <a:pt x="3063" y="115"/>
                    <a:pt x="3063" y="116"/>
                  </a:cubicBezTo>
                  <a:cubicBezTo>
                    <a:pt x="3062" y="117"/>
                    <a:pt x="3062" y="117"/>
                    <a:pt x="3062" y="117"/>
                  </a:cubicBezTo>
                  <a:close/>
                  <a:moveTo>
                    <a:pt x="3065" y="143"/>
                  </a:moveTo>
                  <a:cubicBezTo>
                    <a:pt x="3064" y="142"/>
                    <a:pt x="3064" y="142"/>
                    <a:pt x="3064" y="142"/>
                  </a:cubicBezTo>
                  <a:cubicBezTo>
                    <a:pt x="3064" y="141"/>
                    <a:pt x="3065" y="141"/>
                    <a:pt x="3065" y="140"/>
                  </a:cubicBezTo>
                  <a:cubicBezTo>
                    <a:pt x="3065" y="140"/>
                    <a:pt x="3065" y="141"/>
                    <a:pt x="3065" y="141"/>
                  </a:cubicBezTo>
                  <a:cubicBezTo>
                    <a:pt x="3065" y="142"/>
                    <a:pt x="3065" y="142"/>
                    <a:pt x="3065" y="143"/>
                  </a:cubicBezTo>
                  <a:close/>
                  <a:moveTo>
                    <a:pt x="3068" y="131"/>
                  </a:moveTo>
                  <a:cubicBezTo>
                    <a:pt x="3068" y="131"/>
                    <a:pt x="3068" y="131"/>
                    <a:pt x="3068" y="131"/>
                  </a:cubicBezTo>
                  <a:cubicBezTo>
                    <a:pt x="3068" y="131"/>
                    <a:pt x="3068" y="131"/>
                    <a:pt x="3068" y="131"/>
                  </a:cubicBezTo>
                  <a:cubicBezTo>
                    <a:pt x="3068" y="131"/>
                    <a:pt x="3068" y="131"/>
                    <a:pt x="3068" y="131"/>
                  </a:cubicBezTo>
                  <a:close/>
                  <a:moveTo>
                    <a:pt x="3070" y="151"/>
                  </a:moveTo>
                  <a:cubicBezTo>
                    <a:pt x="3070" y="151"/>
                    <a:pt x="3070" y="151"/>
                    <a:pt x="3070" y="151"/>
                  </a:cubicBezTo>
                  <a:cubicBezTo>
                    <a:pt x="3070" y="151"/>
                    <a:pt x="3070" y="151"/>
                    <a:pt x="3070" y="152"/>
                  </a:cubicBezTo>
                  <a:cubicBezTo>
                    <a:pt x="3070" y="152"/>
                    <a:pt x="3070" y="151"/>
                    <a:pt x="3070" y="151"/>
                  </a:cubicBezTo>
                  <a:close/>
                  <a:moveTo>
                    <a:pt x="3072" y="126"/>
                  </a:moveTo>
                  <a:cubicBezTo>
                    <a:pt x="3072" y="128"/>
                    <a:pt x="3071" y="129"/>
                    <a:pt x="3070" y="131"/>
                  </a:cubicBezTo>
                  <a:cubicBezTo>
                    <a:pt x="3070" y="129"/>
                    <a:pt x="3070" y="127"/>
                    <a:pt x="3070" y="125"/>
                  </a:cubicBezTo>
                  <a:cubicBezTo>
                    <a:pt x="3070" y="124"/>
                    <a:pt x="3070" y="123"/>
                    <a:pt x="3071" y="122"/>
                  </a:cubicBezTo>
                  <a:cubicBezTo>
                    <a:pt x="3071" y="123"/>
                    <a:pt x="3072" y="124"/>
                    <a:pt x="3072" y="125"/>
                  </a:cubicBezTo>
                  <a:lnTo>
                    <a:pt x="3072" y="126"/>
                  </a:lnTo>
                  <a:close/>
                  <a:moveTo>
                    <a:pt x="3080" y="91"/>
                  </a:moveTo>
                  <a:cubicBezTo>
                    <a:pt x="3080" y="92"/>
                    <a:pt x="3080" y="94"/>
                    <a:pt x="3080" y="96"/>
                  </a:cubicBezTo>
                  <a:cubicBezTo>
                    <a:pt x="3080" y="95"/>
                    <a:pt x="3080" y="94"/>
                    <a:pt x="3079" y="93"/>
                  </a:cubicBezTo>
                  <a:cubicBezTo>
                    <a:pt x="3079" y="92"/>
                    <a:pt x="3079" y="91"/>
                    <a:pt x="3080" y="91"/>
                  </a:cubicBezTo>
                  <a:close/>
                  <a:moveTo>
                    <a:pt x="3078" y="117"/>
                  </a:moveTo>
                  <a:cubicBezTo>
                    <a:pt x="3077" y="113"/>
                    <a:pt x="3076" y="109"/>
                    <a:pt x="3076" y="106"/>
                  </a:cubicBezTo>
                  <a:cubicBezTo>
                    <a:pt x="3076" y="105"/>
                    <a:pt x="3076" y="105"/>
                    <a:pt x="3076" y="104"/>
                  </a:cubicBezTo>
                  <a:cubicBezTo>
                    <a:pt x="3077" y="107"/>
                    <a:pt x="3078" y="111"/>
                    <a:pt x="3079" y="114"/>
                  </a:cubicBezTo>
                  <a:cubicBezTo>
                    <a:pt x="3079" y="115"/>
                    <a:pt x="3078" y="116"/>
                    <a:pt x="3078" y="117"/>
                  </a:cubicBezTo>
                  <a:close/>
                  <a:moveTo>
                    <a:pt x="3081" y="127"/>
                  </a:moveTo>
                  <a:cubicBezTo>
                    <a:pt x="3080" y="127"/>
                    <a:pt x="3080" y="126"/>
                    <a:pt x="3080" y="126"/>
                  </a:cubicBezTo>
                  <a:cubicBezTo>
                    <a:pt x="3080" y="125"/>
                    <a:pt x="3080" y="125"/>
                    <a:pt x="3081" y="124"/>
                  </a:cubicBezTo>
                  <a:cubicBezTo>
                    <a:pt x="3081" y="125"/>
                    <a:pt x="3081" y="126"/>
                    <a:pt x="3081" y="127"/>
                  </a:cubicBezTo>
                  <a:close/>
                  <a:moveTo>
                    <a:pt x="3087" y="141"/>
                  </a:moveTo>
                  <a:cubicBezTo>
                    <a:pt x="3087" y="140"/>
                    <a:pt x="3087" y="140"/>
                    <a:pt x="3087" y="140"/>
                  </a:cubicBezTo>
                  <a:cubicBezTo>
                    <a:pt x="3087" y="140"/>
                    <a:pt x="3087" y="140"/>
                    <a:pt x="3087" y="140"/>
                  </a:cubicBezTo>
                  <a:cubicBezTo>
                    <a:pt x="3087" y="139"/>
                    <a:pt x="3087" y="139"/>
                    <a:pt x="3087" y="139"/>
                  </a:cubicBezTo>
                  <a:cubicBezTo>
                    <a:pt x="3087" y="139"/>
                    <a:pt x="3087" y="140"/>
                    <a:pt x="3087" y="141"/>
                  </a:cubicBezTo>
                  <a:close/>
                  <a:moveTo>
                    <a:pt x="3119" y="64"/>
                  </a:moveTo>
                  <a:cubicBezTo>
                    <a:pt x="3120" y="69"/>
                    <a:pt x="3121" y="75"/>
                    <a:pt x="3122" y="80"/>
                  </a:cubicBezTo>
                  <a:cubicBezTo>
                    <a:pt x="3120" y="82"/>
                    <a:pt x="3119" y="85"/>
                    <a:pt x="3117" y="87"/>
                  </a:cubicBezTo>
                  <a:cubicBezTo>
                    <a:pt x="3117" y="86"/>
                    <a:pt x="3116" y="84"/>
                    <a:pt x="3115" y="83"/>
                  </a:cubicBezTo>
                  <a:cubicBezTo>
                    <a:pt x="3116" y="84"/>
                    <a:pt x="3117" y="86"/>
                    <a:pt x="3117" y="87"/>
                  </a:cubicBezTo>
                  <a:cubicBezTo>
                    <a:pt x="3116" y="90"/>
                    <a:pt x="3114" y="92"/>
                    <a:pt x="3113" y="94"/>
                  </a:cubicBezTo>
                  <a:cubicBezTo>
                    <a:pt x="3111" y="89"/>
                    <a:pt x="3110" y="85"/>
                    <a:pt x="3108" y="80"/>
                  </a:cubicBezTo>
                  <a:cubicBezTo>
                    <a:pt x="3112" y="74"/>
                    <a:pt x="3116" y="69"/>
                    <a:pt x="3119" y="64"/>
                  </a:cubicBezTo>
                  <a:close/>
                  <a:moveTo>
                    <a:pt x="3097" y="72"/>
                  </a:moveTo>
                  <a:cubicBezTo>
                    <a:pt x="3099" y="75"/>
                    <a:pt x="3100" y="77"/>
                    <a:pt x="3102" y="80"/>
                  </a:cubicBezTo>
                  <a:cubicBezTo>
                    <a:pt x="3100" y="82"/>
                    <a:pt x="3099" y="84"/>
                    <a:pt x="3097" y="86"/>
                  </a:cubicBezTo>
                  <a:cubicBezTo>
                    <a:pt x="3097" y="85"/>
                    <a:pt x="3096" y="83"/>
                    <a:pt x="3096" y="82"/>
                  </a:cubicBezTo>
                  <a:cubicBezTo>
                    <a:pt x="3096" y="78"/>
                    <a:pt x="3096" y="74"/>
                    <a:pt x="3097" y="72"/>
                  </a:cubicBezTo>
                  <a:close/>
                  <a:moveTo>
                    <a:pt x="3090" y="108"/>
                  </a:moveTo>
                  <a:cubicBezTo>
                    <a:pt x="3091" y="106"/>
                    <a:pt x="3093" y="104"/>
                    <a:pt x="3094" y="101"/>
                  </a:cubicBezTo>
                  <a:cubicBezTo>
                    <a:pt x="3094" y="106"/>
                    <a:pt x="3095" y="112"/>
                    <a:pt x="3096" y="117"/>
                  </a:cubicBezTo>
                  <a:cubicBezTo>
                    <a:pt x="3095" y="119"/>
                    <a:pt x="3093" y="120"/>
                    <a:pt x="3092" y="122"/>
                  </a:cubicBezTo>
                  <a:cubicBezTo>
                    <a:pt x="3092" y="117"/>
                    <a:pt x="3091" y="113"/>
                    <a:pt x="3090" y="108"/>
                  </a:cubicBezTo>
                  <a:close/>
                  <a:moveTo>
                    <a:pt x="3097" y="134"/>
                  </a:moveTo>
                  <a:cubicBezTo>
                    <a:pt x="3096" y="131"/>
                    <a:pt x="3095" y="128"/>
                    <a:pt x="3094" y="126"/>
                  </a:cubicBezTo>
                  <a:cubicBezTo>
                    <a:pt x="3095" y="124"/>
                    <a:pt x="3095" y="123"/>
                    <a:pt x="3096" y="122"/>
                  </a:cubicBezTo>
                  <a:cubicBezTo>
                    <a:pt x="3097" y="123"/>
                    <a:pt x="3097" y="125"/>
                    <a:pt x="3097" y="127"/>
                  </a:cubicBezTo>
                  <a:cubicBezTo>
                    <a:pt x="3097" y="129"/>
                    <a:pt x="3097" y="131"/>
                    <a:pt x="3097" y="134"/>
                  </a:cubicBezTo>
                  <a:close/>
                  <a:moveTo>
                    <a:pt x="3096" y="98"/>
                  </a:moveTo>
                  <a:cubicBezTo>
                    <a:pt x="3096" y="98"/>
                    <a:pt x="3096" y="97"/>
                    <a:pt x="3097" y="97"/>
                  </a:cubicBezTo>
                  <a:cubicBezTo>
                    <a:pt x="3097" y="101"/>
                    <a:pt x="3097" y="105"/>
                    <a:pt x="3097" y="108"/>
                  </a:cubicBezTo>
                  <a:cubicBezTo>
                    <a:pt x="3097" y="105"/>
                    <a:pt x="3096" y="101"/>
                    <a:pt x="3096" y="98"/>
                  </a:cubicBezTo>
                  <a:close/>
                  <a:moveTo>
                    <a:pt x="3100" y="92"/>
                  </a:moveTo>
                  <a:cubicBezTo>
                    <a:pt x="3101" y="90"/>
                    <a:pt x="3103" y="88"/>
                    <a:pt x="3104" y="86"/>
                  </a:cubicBezTo>
                  <a:cubicBezTo>
                    <a:pt x="3105" y="88"/>
                    <a:pt x="3106" y="91"/>
                    <a:pt x="3107" y="93"/>
                  </a:cubicBezTo>
                  <a:cubicBezTo>
                    <a:pt x="3107" y="96"/>
                    <a:pt x="3107" y="99"/>
                    <a:pt x="3108" y="102"/>
                  </a:cubicBezTo>
                  <a:cubicBezTo>
                    <a:pt x="3107" y="104"/>
                    <a:pt x="3106" y="105"/>
                    <a:pt x="3104" y="106"/>
                  </a:cubicBezTo>
                  <a:cubicBezTo>
                    <a:pt x="3103" y="102"/>
                    <a:pt x="3102" y="97"/>
                    <a:pt x="3100" y="92"/>
                  </a:cubicBezTo>
                  <a:close/>
                  <a:moveTo>
                    <a:pt x="3105" y="107"/>
                  </a:moveTo>
                  <a:cubicBezTo>
                    <a:pt x="3106" y="106"/>
                    <a:pt x="3107" y="104"/>
                    <a:pt x="3108" y="102"/>
                  </a:cubicBezTo>
                  <a:cubicBezTo>
                    <a:pt x="3110" y="118"/>
                    <a:pt x="3112" y="133"/>
                    <a:pt x="3114" y="149"/>
                  </a:cubicBezTo>
                  <a:cubicBezTo>
                    <a:pt x="3111" y="137"/>
                    <a:pt x="3108" y="122"/>
                    <a:pt x="3105" y="107"/>
                  </a:cubicBezTo>
                  <a:close/>
                  <a:moveTo>
                    <a:pt x="3113" y="95"/>
                  </a:moveTo>
                  <a:cubicBezTo>
                    <a:pt x="3115" y="93"/>
                    <a:pt x="3116" y="91"/>
                    <a:pt x="3118" y="89"/>
                  </a:cubicBezTo>
                  <a:cubicBezTo>
                    <a:pt x="3124" y="103"/>
                    <a:pt x="3125" y="120"/>
                    <a:pt x="3125" y="136"/>
                  </a:cubicBezTo>
                  <a:cubicBezTo>
                    <a:pt x="3122" y="122"/>
                    <a:pt x="3118" y="109"/>
                    <a:pt x="3113" y="95"/>
                  </a:cubicBezTo>
                  <a:close/>
                  <a:moveTo>
                    <a:pt x="3118" y="88"/>
                  </a:moveTo>
                  <a:cubicBezTo>
                    <a:pt x="3120" y="86"/>
                    <a:pt x="3121" y="85"/>
                    <a:pt x="3122" y="83"/>
                  </a:cubicBezTo>
                  <a:cubicBezTo>
                    <a:pt x="3123" y="90"/>
                    <a:pt x="3125" y="98"/>
                    <a:pt x="3126" y="105"/>
                  </a:cubicBezTo>
                  <a:cubicBezTo>
                    <a:pt x="3123" y="99"/>
                    <a:pt x="3121" y="93"/>
                    <a:pt x="3118" y="88"/>
                  </a:cubicBezTo>
                  <a:close/>
                  <a:moveTo>
                    <a:pt x="3131" y="92"/>
                  </a:moveTo>
                  <a:cubicBezTo>
                    <a:pt x="3129" y="86"/>
                    <a:pt x="3128" y="80"/>
                    <a:pt x="3127" y="74"/>
                  </a:cubicBezTo>
                  <a:cubicBezTo>
                    <a:pt x="3129" y="71"/>
                    <a:pt x="3131" y="68"/>
                    <a:pt x="3132" y="65"/>
                  </a:cubicBezTo>
                  <a:cubicBezTo>
                    <a:pt x="3134" y="69"/>
                    <a:pt x="3137" y="72"/>
                    <a:pt x="3139" y="75"/>
                  </a:cubicBezTo>
                  <a:cubicBezTo>
                    <a:pt x="3139" y="77"/>
                    <a:pt x="3139" y="79"/>
                    <a:pt x="3139" y="81"/>
                  </a:cubicBezTo>
                  <a:cubicBezTo>
                    <a:pt x="3138" y="80"/>
                    <a:pt x="3138" y="80"/>
                    <a:pt x="3137" y="79"/>
                  </a:cubicBezTo>
                  <a:cubicBezTo>
                    <a:pt x="3138" y="80"/>
                    <a:pt x="3138" y="81"/>
                    <a:pt x="3139" y="81"/>
                  </a:cubicBezTo>
                  <a:cubicBezTo>
                    <a:pt x="3138" y="86"/>
                    <a:pt x="3138" y="90"/>
                    <a:pt x="3138" y="91"/>
                  </a:cubicBezTo>
                  <a:cubicBezTo>
                    <a:pt x="3138" y="95"/>
                    <a:pt x="3138" y="100"/>
                    <a:pt x="3139" y="104"/>
                  </a:cubicBezTo>
                  <a:cubicBezTo>
                    <a:pt x="3138" y="101"/>
                    <a:pt x="3138" y="99"/>
                    <a:pt x="3137" y="96"/>
                  </a:cubicBezTo>
                  <a:cubicBezTo>
                    <a:pt x="3138" y="100"/>
                    <a:pt x="3138" y="104"/>
                    <a:pt x="3139" y="108"/>
                  </a:cubicBezTo>
                  <a:cubicBezTo>
                    <a:pt x="3139" y="120"/>
                    <a:pt x="3140" y="132"/>
                    <a:pt x="3140" y="143"/>
                  </a:cubicBezTo>
                  <a:cubicBezTo>
                    <a:pt x="3138" y="126"/>
                    <a:pt x="3135" y="109"/>
                    <a:pt x="3131" y="92"/>
                  </a:cubicBezTo>
                  <a:close/>
                  <a:moveTo>
                    <a:pt x="3154" y="125"/>
                  </a:moveTo>
                  <a:cubicBezTo>
                    <a:pt x="3151" y="116"/>
                    <a:pt x="3149" y="108"/>
                    <a:pt x="3146" y="99"/>
                  </a:cubicBezTo>
                  <a:cubicBezTo>
                    <a:pt x="3144" y="93"/>
                    <a:pt x="3143" y="87"/>
                    <a:pt x="3143" y="82"/>
                  </a:cubicBezTo>
                  <a:cubicBezTo>
                    <a:pt x="3148" y="91"/>
                    <a:pt x="3151" y="100"/>
                    <a:pt x="3154" y="109"/>
                  </a:cubicBezTo>
                  <a:cubicBezTo>
                    <a:pt x="3154" y="114"/>
                    <a:pt x="3154" y="120"/>
                    <a:pt x="3154" y="125"/>
                  </a:cubicBezTo>
                  <a:close/>
                  <a:moveTo>
                    <a:pt x="3154" y="97"/>
                  </a:moveTo>
                  <a:cubicBezTo>
                    <a:pt x="3151" y="90"/>
                    <a:pt x="3147" y="83"/>
                    <a:pt x="3142" y="77"/>
                  </a:cubicBezTo>
                  <a:cubicBezTo>
                    <a:pt x="3142" y="72"/>
                    <a:pt x="3141" y="67"/>
                    <a:pt x="3142" y="63"/>
                  </a:cubicBezTo>
                  <a:cubicBezTo>
                    <a:pt x="3147" y="70"/>
                    <a:pt x="3151" y="77"/>
                    <a:pt x="3155" y="85"/>
                  </a:cubicBezTo>
                  <a:cubicBezTo>
                    <a:pt x="3155" y="89"/>
                    <a:pt x="3155" y="93"/>
                    <a:pt x="3154" y="97"/>
                  </a:cubicBezTo>
                  <a:close/>
                  <a:moveTo>
                    <a:pt x="3164" y="119"/>
                  </a:moveTo>
                  <a:cubicBezTo>
                    <a:pt x="3163" y="110"/>
                    <a:pt x="3161" y="102"/>
                    <a:pt x="3159" y="93"/>
                  </a:cubicBezTo>
                  <a:cubicBezTo>
                    <a:pt x="3161" y="98"/>
                    <a:pt x="3164" y="104"/>
                    <a:pt x="3165" y="109"/>
                  </a:cubicBezTo>
                  <a:cubicBezTo>
                    <a:pt x="3166" y="112"/>
                    <a:pt x="3166" y="114"/>
                    <a:pt x="3167" y="116"/>
                  </a:cubicBezTo>
                  <a:cubicBezTo>
                    <a:pt x="3167" y="120"/>
                    <a:pt x="3167" y="124"/>
                    <a:pt x="3167" y="127"/>
                  </a:cubicBezTo>
                  <a:cubicBezTo>
                    <a:pt x="3166" y="125"/>
                    <a:pt x="3165" y="122"/>
                    <a:pt x="3164" y="119"/>
                  </a:cubicBezTo>
                  <a:close/>
                  <a:moveTo>
                    <a:pt x="3175" y="151"/>
                  </a:moveTo>
                  <a:cubicBezTo>
                    <a:pt x="3175" y="151"/>
                    <a:pt x="3175" y="151"/>
                    <a:pt x="3175" y="151"/>
                  </a:cubicBezTo>
                  <a:cubicBezTo>
                    <a:pt x="3175" y="151"/>
                    <a:pt x="3175" y="150"/>
                    <a:pt x="3175" y="150"/>
                  </a:cubicBezTo>
                  <a:cubicBezTo>
                    <a:pt x="3175" y="150"/>
                    <a:pt x="3175" y="150"/>
                    <a:pt x="3175" y="150"/>
                  </a:cubicBezTo>
                  <a:cubicBezTo>
                    <a:pt x="3175" y="151"/>
                    <a:pt x="3175" y="151"/>
                    <a:pt x="3175" y="151"/>
                  </a:cubicBezTo>
                  <a:close/>
                  <a:moveTo>
                    <a:pt x="3181" y="114"/>
                  </a:moveTo>
                  <a:cubicBezTo>
                    <a:pt x="3179" y="105"/>
                    <a:pt x="3176" y="96"/>
                    <a:pt x="3172" y="88"/>
                  </a:cubicBezTo>
                  <a:cubicBezTo>
                    <a:pt x="3176" y="97"/>
                    <a:pt x="3178" y="110"/>
                    <a:pt x="3180" y="122"/>
                  </a:cubicBezTo>
                  <a:cubicBezTo>
                    <a:pt x="3179" y="127"/>
                    <a:pt x="3178" y="132"/>
                    <a:pt x="3177" y="136"/>
                  </a:cubicBezTo>
                  <a:cubicBezTo>
                    <a:pt x="3176" y="134"/>
                    <a:pt x="3176" y="133"/>
                    <a:pt x="3175" y="131"/>
                  </a:cubicBezTo>
                  <a:cubicBezTo>
                    <a:pt x="3175" y="117"/>
                    <a:pt x="3174" y="102"/>
                    <a:pt x="3172" y="87"/>
                  </a:cubicBezTo>
                  <a:cubicBezTo>
                    <a:pt x="3172" y="87"/>
                    <a:pt x="3172" y="88"/>
                    <a:pt x="3172" y="88"/>
                  </a:cubicBezTo>
                  <a:cubicBezTo>
                    <a:pt x="3172" y="88"/>
                    <a:pt x="3172" y="87"/>
                    <a:pt x="3172" y="87"/>
                  </a:cubicBezTo>
                  <a:cubicBezTo>
                    <a:pt x="3171" y="82"/>
                    <a:pt x="3171" y="78"/>
                    <a:pt x="3170" y="73"/>
                  </a:cubicBezTo>
                  <a:cubicBezTo>
                    <a:pt x="3177" y="81"/>
                    <a:pt x="3181" y="91"/>
                    <a:pt x="3184" y="101"/>
                  </a:cubicBezTo>
                  <a:cubicBezTo>
                    <a:pt x="3183" y="105"/>
                    <a:pt x="3182" y="109"/>
                    <a:pt x="3181" y="114"/>
                  </a:cubicBezTo>
                  <a:close/>
                  <a:moveTo>
                    <a:pt x="3188" y="139"/>
                  </a:moveTo>
                  <a:cubicBezTo>
                    <a:pt x="3187" y="137"/>
                    <a:pt x="3187" y="136"/>
                    <a:pt x="3187" y="135"/>
                  </a:cubicBezTo>
                  <a:cubicBezTo>
                    <a:pt x="3187" y="124"/>
                    <a:pt x="3183" y="112"/>
                    <a:pt x="3184" y="101"/>
                  </a:cubicBezTo>
                  <a:cubicBezTo>
                    <a:pt x="3187" y="110"/>
                    <a:pt x="3189" y="119"/>
                    <a:pt x="3190" y="128"/>
                  </a:cubicBezTo>
                  <a:cubicBezTo>
                    <a:pt x="3189" y="132"/>
                    <a:pt x="3188" y="135"/>
                    <a:pt x="3188" y="139"/>
                  </a:cubicBezTo>
                  <a:close/>
                  <a:moveTo>
                    <a:pt x="3203" y="136"/>
                  </a:moveTo>
                  <a:cubicBezTo>
                    <a:pt x="3203" y="135"/>
                    <a:pt x="3202" y="134"/>
                    <a:pt x="3202" y="133"/>
                  </a:cubicBezTo>
                  <a:cubicBezTo>
                    <a:pt x="3201" y="131"/>
                    <a:pt x="3201" y="129"/>
                    <a:pt x="3200" y="128"/>
                  </a:cubicBezTo>
                  <a:cubicBezTo>
                    <a:pt x="3200" y="127"/>
                    <a:pt x="3200" y="127"/>
                    <a:pt x="3200" y="127"/>
                  </a:cubicBezTo>
                  <a:cubicBezTo>
                    <a:pt x="3201" y="129"/>
                    <a:pt x="3201" y="131"/>
                    <a:pt x="3202" y="133"/>
                  </a:cubicBezTo>
                  <a:cubicBezTo>
                    <a:pt x="3202" y="134"/>
                    <a:pt x="3203" y="135"/>
                    <a:pt x="3203" y="136"/>
                  </a:cubicBezTo>
                  <a:cubicBezTo>
                    <a:pt x="3203" y="136"/>
                    <a:pt x="3203" y="136"/>
                    <a:pt x="3203" y="136"/>
                  </a:cubicBezTo>
                  <a:close/>
                  <a:moveTo>
                    <a:pt x="3204" y="133"/>
                  </a:moveTo>
                  <a:cubicBezTo>
                    <a:pt x="3203" y="129"/>
                    <a:pt x="3202" y="125"/>
                    <a:pt x="3200" y="120"/>
                  </a:cubicBezTo>
                  <a:cubicBezTo>
                    <a:pt x="3200" y="119"/>
                    <a:pt x="3200" y="117"/>
                    <a:pt x="3200" y="115"/>
                  </a:cubicBezTo>
                  <a:cubicBezTo>
                    <a:pt x="3200" y="112"/>
                    <a:pt x="3200" y="109"/>
                    <a:pt x="3201" y="105"/>
                  </a:cubicBezTo>
                  <a:cubicBezTo>
                    <a:pt x="3203" y="112"/>
                    <a:pt x="3204" y="119"/>
                    <a:pt x="3206" y="126"/>
                  </a:cubicBezTo>
                  <a:cubicBezTo>
                    <a:pt x="3205" y="128"/>
                    <a:pt x="3205" y="130"/>
                    <a:pt x="3204" y="133"/>
                  </a:cubicBezTo>
                  <a:close/>
                  <a:moveTo>
                    <a:pt x="3218" y="139"/>
                  </a:moveTo>
                  <a:cubicBezTo>
                    <a:pt x="3218" y="139"/>
                    <a:pt x="3218" y="139"/>
                    <a:pt x="3218" y="139"/>
                  </a:cubicBezTo>
                  <a:cubicBezTo>
                    <a:pt x="3218" y="137"/>
                    <a:pt x="3218" y="135"/>
                    <a:pt x="3218" y="133"/>
                  </a:cubicBezTo>
                  <a:cubicBezTo>
                    <a:pt x="3218" y="134"/>
                    <a:pt x="3218" y="134"/>
                    <a:pt x="3218" y="135"/>
                  </a:cubicBezTo>
                  <a:cubicBezTo>
                    <a:pt x="3218" y="136"/>
                    <a:pt x="3218" y="138"/>
                    <a:pt x="3218" y="139"/>
                  </a:cubicBezTo>
                  <a:close/>
                  <a:moveTo>
                    <a:pt x="3239" y="150"/>
                  </a:moveTo>
                  <a:cubicBezTo>
                    <a:pt x="3238" y="148"/>
                    <a:pt x="3237" y="147"/>
                    <a:pt x="3237" y="146"/>
                  </a:cubicBezTo>
                  <a:cubicBezTo>
                    <a:pt x="3236" y="131"/>
                    <a:pt x="3232" y="116"/>
                    <a:pt x="3230" y="101"/>
                  </a:cubicBezTo>
                  <a:cubicBezTo>
                    <a:pt x="3235" y="115"/>
                    <a:pt x="3237" y="132"/>
                    <a:pt x="3239" y="146"/>
                  </a:cubicBezTo>
                  <a:cubicBezTo>
                    <a:pt x="3239" y="147"/>
                    <a:pt x="3239" y="148"/>
                    <a:pt x="3239" y="150"/>
                  </a:cubicBezTo>
                  <a:close/>
                  <a:moveTo>
                    <a:pt x="3243" y="143"/>
                  </a:moveTo>
                  <a:cubicBezTo>
                    <a:pt x="3243" y="142"/>
                    <a:pt x="3243" y="141"/>
                    <a:pt x="3243" y="140"/>
                  </a:cubicBezTo>
                  <a:cubicBezTo>
                    <a:pt x="3243" y="139"/>
                    <a:pt x="3243" y="139"/>
                    <a:pt x="3243" y="139"/>
                  </a:cubicBezTo>
                  <a:cubicBezTo>
                    <a:pt x="3243" y="140"/>
                    <a:pt x="3243" y="141"/>
                    <a:pt x="3243" y="142"/>
                  </a:cubicBezTo>
                  <a:cubicBezTo>
                    <a:pt x="3243" y="142"/>
                    <a:pt x="3243" y="143"/>
                    <a:pt x="3243" y="143"/>
                  </a:cubicBezTo>
                  <a:close/>
                  <a:moveTo>
                    <a:pt x="3256" y="139"/>
                  </a:moveTo>
                  <a:cubicBezTo>
                    <a:pt x="3255" y="142"/>
                    <a:pt x="3254" y="145"/>
                    <a:pt x="3253" y="147"/>
                  </a:cubicBezTo>
                  <a:cubicBezTo>
                    <a:pt x="3253" y="146"/>
                    <a:pt x="3252" y="145"/>
                    <a:pt x="3252" y="144"/>
                  </a:cubicBezTo>
                  <a:cubicBezTo>
                    <a:pt x="3254" y="132"/>
                    <a:pt x="3254" y="120"/>
                    <a:pt x="3256" y="108"/>
                  </a:cubicBezTo>
                  <a:cubicBezTo>
                    <a:pt x="3257" y="104"/>
                    <a:pt x="3257" y="100"/>
                    <a:pt x="3259" y="97"/>
                  </a:cubicBezTo>
                  <a:cubicBezTo>
                    <a:pt x="3260" y="100"/>
                    <a:pt x="3261" y="103"/>
                    <a:pt x="3262" y="107"/>
                  </a:cubicBezTo>
                  <a:cubicBezTo>
                    <a:pt x="3261" y="112"/>
                    <a:pt x="3261" y="117"/>
                    <a:pt x="3260" y="122"/>
                  </a:cubicBezTo>
                  <a:cubicBezTo>
                    <a:pt x="3258" y="116"/>
                    <a:pt x="3257" y="111"/>
                    <a:pt x="3256" y="108"/>
                  </a:cubicBezTo>
                  <a:cubicBezTo>
                    <a:pt x="3258" y="116"/>
                    <a:pt x="3257" y="128"/>
                    <a:pt x="3256" y="139"/>
                  </a:cubicBezTo>
                  <a:close/>
                  <a:moveTo>
                    <a:pt x="3264" y="134"/>
                  </a:moveTo>
                  <a:cubicBezTo>
                    <a:pt x="3263" y="132"/>
                    <a:pt x="3262" y="130"/>
                    <a:pt x="3262" y="128"/>
                  </a:cubicBezTo>
                  <a:cubicBezTo>
                    <a:pt x="3262" y="121"/>
                    <a:pt x="3262" y="114"/>
                    <a:pt x="3262" y="107"/>
                  </a:cubicBezTo>
                  <a:cubicBezTo>
                    <a:pt x="3264" y="113"/>
                    <a:pt x="3265" y="118"/>
                    <a:pt x="3266" y="124"/>
                  </a:cubicBezTo>
                  <a:cubicBezTo>
                    <a:pt x="3265" y="128"/>
                    <a:pt x="3264" y="131"/>
                    <a:pt x="3264" y="134"/>
                  </a:cubicBezTo>
                  <a:close/>
                  <a:moveTo>
                    <a:pt x="3268" y="118"/>
                  </a:moveTo>
                  <a:cubicBezTo>
                    <a:pt x="3266" y="114"/>
                    <a:pt x="3264" y="109"/>
                    <a:pt x="3262" y="105"/>
                  </a:cubicBezTo>
                  <a:cubicBezTo>
                    <a:pt x="3263" y="102"/>
                    <a:pt x="3263" y="99"/>
                    <a:pt x="3264" y="96"/>
                  </a:cubicBezTo>
                  <a:cubicBezTo>
                    <a:pt x="3263" y="99"/>
                    <a:pt x="3263" y="102"/>
                    <a:pt x="3262" y="105"/>
                  </a:cubicBezTo>
                  <a:cubicBezTo>
                    <a:pt x="3261" y="102"/>
                    <a:pt x="3260" y="99"/>
                    <a:pt x="3259" y="96"/>
                  </a:cubicBezTo>
                  <a:cubicBezTo>
                    <a:pt x="3259" y="94"/>
                    <a:pt x="3260" y="91"/>
                    <a:pt x="3261" y="89"/>
                  </a:cubicBezTo>
                  <a:cubicBezTo>
                    <a:pt x="3265" y="95"/>
                    <a:pt x="3268" y="102"/>
                    <a:pt x="3270" y="109"/>
                  </a:cubicBezTo>
                  <a:cubicBezTo>
                    <a:pt x="3270" y="112"/>
                    <a:pt x="3269" y="115"/>
                    <a:pt x="3268" y="118"/>
                  </a:cubicBezTo>
                  <a:close/>
                  <a:moveTo>
                    <a:pt x="3271" y="151"/>
                  </a:moveTo>
                  <a:cubicBezTo>
                    <a:pt x="3271" y="151"/>
                    <a:pt x="3271" y="151"/>
                    <a:pt x="3270" y="151"/>
                  </a:cubicBezTo>
                  <a:cubicBezTo>
                    <a:pt x="3271" y="150"/>
                    <a:pt x="3271" y="148"/>
                    <a:pt x="3271" y="147"/>
                  </a:cubicBezTo>
                  <a:cubicBezTo>
                    <a:pt x="3271" y="147"/>
                    <a:pt x="3271" y="148"/>
                    <a:pt x="3271" y="148"/>
                  </a:cubicBezTo>
                  <a:cubicBezTo>
                    <a:pt x="3271" y="149"/>
                    <a:pt x="3271" y="150"/>
                    <a:pt x="3271" y="151"/>
                  </a:cubicBezTo>
                  <a:close/>
                  <a:moveTo>
                    <a:pt x="3275" y="136"/>
                  </a:moveTo>
                  <a:cubicBezTo>
                    <a:pt x="3274" y="134"/>
                    <a:pt x="3273" y="132"/>
                    <a:pt x="3273" y="130"/>
                  </a:cubicBezTo>
                  <a:cubicBezTo>
                    <a:pt x="3273" y="127"/>
                    <a:pt x="3273" y="123"/>
                    <a:pt x="3274" y="120"/>
                  </a:cubicBezTo>
                  <a:cubicBezTo>
                    <a:pt x="3275" y="123"/>
                    <a:pt x="3276" y="127"/>
                    <a:pt x="3276" y="130"/>
                  </a:cubicBezTo>
                  <a:cubicBezTo>
                    <a:pt x="3276" y="132"/>
                    <a:pt x="3275" y="134"/>
                    <a:pt x="3275" y="136"/>
                  </a:cubicBezTo>
                  <a:close/>
                  <a:moveTo>
                    <a:pt x="3281" y="150"/>
                  </a:moveTo>
                  <a:cubicBezTo>
                    <a:pt x="3281" y="149"/>
                    <a:pt x="3280" y="147"/>
                    <a:pt x="3279" y="146"/>
                  </a:cubicBezTo>
                  <a:cubicBezTo>
                    <a:pt x="3280" y="145"/>
                    <a:pt x="3280" y="145"/>
                    <a:pt x="3280" y="144"/>
                  </a:cubicBezTo>
                  <a:cubicBezTo>
                    <a:pt x="3281" y="146"/>
                    <a:pt x="3281" y="147"/>
                    <a:pt x="3282" y="149"/>
                  </a:cubicBezTo>
                  <a:cubicBezTo>
                    <a:pt x="3281" y="149"/>
                    <a:pt x="3281" y="149"/>
                    <a:pt x="3281" y="150"/>
                  </a:cubicBezTo>
                  <a:close/>
                  <a:moveTo>
                    <a:pt x="3279" y="122"/>
                  </a:moveTo>
                  <a:cubicBezTo>
                    <a:pt x="3278" y="118"/>
                    <a:pt x="3276" y="115"/>
                    <a:pt x="3275" y="111"/>
                  </a:cubicBezTo>
                  <a:cubicBezTo>
                    <a:pt x="3276" y="101"/>
                    <a:pt x="3278" y="90"/>
                    <a:pt x="3282" y="81"/>
                  </a:cubicBezTo>
                  <a:cubicBezTo>
                    <a:pt x="3285" y="86"/>
                    <a:pt x="3288" y="91"/>
                    <a:pt x="3290" y="97"/>
                  </a:cubicBezTo>
                  <a:cubicBezTo>
                    <a:pt x="3288" y="101"/>
                    <a:pt x="3286" y="105"/>
                    <a:pt x="3284" y="109"/>
                  </a:cubicBezTo>
                  <a:cubicBezTo>
                    <a:pt x="3282" y="102"/>
                    <a:pt x="3281" y="96"/>
                    <a:pt x="3279" y="91"/>
                  </a:cubicBezTo>
                  <a:cubicBezTo>
                    <a:pt x="3280" y="99"/>
                    <a:pt x="3281" y="106"/>
                    <a:pt x="3282" y="114"/>
                  </a:cubicBezTo>
                  <a:cubicBezTo>
                    <a:pt x="3281" y="117"/>
                    <a:pt x="3280" y="119"/>
                    <a:pt x="3279" y="122"/>
                  </a:cubicBezTo>
                  <a:close/>
                  <a:moveTo>
                    <a:pt x="3286" y="141"/>
                  </a:moveTo>
                  <a:cubicBezTo>
                    <a:pt x="3285" y="138"/>
                    <a:pt x="3284" y="135"/>
                    <a:pt x="3283" y="131"/>
                  </a:cubicBezTo>
                  <a:cubicBezTo>
                    <a:pt x="3283" y="129"/>
                    <a:pt x="3284" y="127"/>
                    <a:pt x="3284" y="124"/>
                  </a:cubicBezTo>
                  <a:cubicBezTo>
                    <a:pt x="3285" y="130"/>
                    <a:pt x="3286" y="135"/>
                    <a:pt x="3287" y="140"/>
                  </a:cubicBezTo>
                  <a:cubicBezTo>
                    <a:pt x="3287" y="140"/>
                    <a:pt x="3287" y="141"/>
                    <a:pt x="3286" y="141"/>
                  </a:cubicBezTo>
                  <a:close/>
                  <a:moveTo>
                    <a:pt x="3289" y="150"/>
                  </a:moveTo>
                  <a:cubicBezTo>
                    <a:pt x="3289" y="150"/>
                    <a:pt x="3289" y="149"/>
                    <a:pt x="3289" y="149"/>
                  </a:cubicBezTo>
                  <a:cubicBezTo>
                    <a:pt x="3289" y="149"/>
                    <a:pt x="3289" y="149"/>
                    <a:pt x="3289" y="149"/>
                  </a:cubicBezTo>
                  <a:cubicBezTo>
                    <a:pt x="3289" y="149"/>
                    <a:pt x="3289" y="150"/>
                    <a:pt x="3289" y="150"/>
                  </a:cubicBezTo>
                  <a:cubicBezTo>
                    <a:pt x="3289" y="150"/>
                    <a:pt x="3289" y="150"/>
                    <a:pt x="3289" y="150"/>
                  </a:cubicBezTo>
                  <a:close/>
                  <a:moveTo>
                    <a:pt x="3286" y="114"/>
                  </a:moveTo>
                  <a:cubicBezTo>
                    <a:pt x="3287" y="108"/>
                    <a:pt x="3288" y="103"/>
                    <a:pt x="3290" y="97"/>
                  </a:cubicBezTo>
                  <a:cubicBezTo>
                    <a:pt x="3292" y="103"/>
                    <a:pt x="3294" y="110"/>
                    <a:pt x="3296" y="116"/>
                  </a:cubicBezTo>
                  <a:cubicBezTo>
                    <a:pt x="3294" y="121"/>
                    <a:pt x="3293" y="126"/>
                    <a:pt x="3291" y="131"/>
                  </a:cubicBezTo>
                  <a:cubicBezTo>
                    <a:pt x="3289" y="126"/>
                    <a:pt x="3287" y="120"/>
                    <a:pt x="3286" y="114"/>
                  </a:cubicBezTo>
                  <a:close/>
                  <a:moveTo>
                    <a:pt x="3293" y="139"/>
                  </a:moveTo>
                  <a:cubicBezTo>
                    <a:pt x="3295" y="134"/>
                    <a:pt x="3296" y="129"/>
                    <a:pt x="3297" y="124"/>
                  </a:cubicBezTo>
                  <a:cubicBezTo>
                    <a:pt x="3298" y="125"/>
                    <a:pt x="3298" y="126"/>
                    <a:pt x="3298" y="128"/>
                  </a:cubicBezTo>
                  <a:cubicBezTo>
                    <a:pt x="3297" y="132"/>
                    <a:pt x="3295" y="136"/>
                    <a:pt x="3294" y="141"/>
                  </a:cubicBezTo>
                  <a:cubicBezTo>
                    <a:pt x="3294" y="140"/>
                    <a:pt x="3293" y="139"/>
                    <a:pt x="3293" y="139"/>
                  </a:cubicBezTo>
                  <a:close/>
                  <a:moveTo>
                    <a:pt x="3298" y="150"/>
                  </a:moveTo>
                  <a:cubicBezTo>
                    <a:pt x="3298" y="150"/>
                    <a:pt x="3297" y="149"/>
                    <a:pt x="3297" y="149"/>
                  </a:cubicBezTo>
                  <a:cubicBezTo>
                    <a:pt x="3298" y="147"/>
                    <a:pt x="3299" y="144"/>
                    <a:pt x="3300" y="141"/>
                  </a:cubicBezTo>
                  <a:cubicBezTo>
                    <a:pt x="3300" y="143"/>
                    <a:pt x="3301" y="144"/>
                    <a:pt x="3301" y="145"/>
                  </a:cubicBezTo>
                  <a:cubicBezTo>
                    <a:pt x="3300" y="147"/>
                    <a:pt x="3299" y="149"/>
                    <a:pt x="3298" y="150"/>
                  </a:cubicBezTo>
                  <a:close/>
                  <a:moveTo>
                    <a:pt x="3309" y="126"/>
                  </a:moveTo>
                  <a:cubicBezTo>
                    <a:pt x="3308" y="123"/>
                    <a:pt x="3307" y="120"/>
                    <a:pt x="3306" y="117"/>
                  </a:cubicBezTo>
                  <a:cubicBezTo>
                    <a:pt x="3307" y="116"/>
                    <a:pt x="3307" y="115"/>
                    <a:pt x="3307" y="114"/>
                  </a:cubicBezTo>
                  <a:cubicBezTo>
                    <a:pt x="3307" y="116"/>
                    <a:pt x="3308" y="117"/>
                    <a:pt x="3308" y="119"/>
                  </a:cubicBezTo>
                  <a:cubicBezTo>
                    <a:pt x="3309" y="121"/>
                    <a:pt x="3309" y="123"/>
                    <a:pt x="3310" y="125"/>
                  </a:cubicBezTo>
                  <a:cubicBezTo>
                    <a:pt x="3309" y="125"/>
                    <a:pt x="3309" y="125"/>
                    <a:pt x="3309" y="126"/>
                  </a:cubicBezTo>
                  <a:close/>
                  <a:moveTo>
                    <a:pt x="3314" y="142"/>
                  </a:moveTo>
                  <a:cubicBezTo>
                    <a:pt x="3313" y="139"/>
                    <a:pt x="3313" y="136"/>
                    <a:pt x="3312" y="133"/>
                  </a:cubicBezTo>
                  <a:cubicBezTo>
                    <a:pt x="3312" y="133"/>
                    <a:pt x="3312" y="133"/>
                    <a:pt x="3312" y="133"/>
                  </a:cubicBezTo>
                  <a:cubicBezTo>
                    <a:pt x="3313" y="136"/>
                    <a:pt x="3313" y="138"/>
                    <a:pt x="3314" y="141"/>
                  </a:cubicBezTo>
                  <a:cubicBezTo>
                    <a:pt x="3314" y="141"/>
                    <a:pt x="3314" y="141"/>
                    <a:pt x="3314" y="142"/>
                  </a:cubicBezTo>
                  <a:close/>
                  <a:moveTo>
                    <a:pt x="3316" y="148"/>
                  </a:moveTo>
                  <a:cubicBezTo>
                    <a:pt x="3316" y="148"/>
                    <a:pt x="3316" y="148"/>
                    <a:pt x="3316" y="148"/>
                  </a:cubicBezTo>
                  <a:cubicBezTo>
                    <a:pt x="3316" y="148"/>
                    <a:pt x="3316" y="148"/>
                    <a:pt x="3316" y="148"/>
                  </a:cubicBezTo>
                  <a:cubicBezTo>
                    <a:pt x="3316" y="148"/>
                    <a:pt x="3316" y="148"/>
                    <a:pt x="3316" y="148"/>
                  </a:cubicBezTo>
                  <a:cubicBezTo>
                    <a:pt x="3316" y="148"/>
                    <a:pt x="3316" y="148"/>
                    <a:pt x="3316" y="148"/>
                  </a:cubicBezTo>
                  <a:close/>
                  <a:moveTo>
                    <a:pt x="3319" y="141"/>
                  </a:moveTo>
                  <a:cubicBezTo>
                    <a:pt x="3319" y="141"/>
                    <a:pt x="3319" y="141"/>
                    <a:pt x="3319" y="141"/>
                  </a:cubicBezTo>
                  <a:cubicBezTo>
                    <a:pt x="3320" y="137"/>
                    <a:pt x="3321" y="133"/>
                    <a:pt x="3323" y="129"/>
                  </a:cubicBezTo>
                  <a:cubicBezTo>
                    <a:pt x="3323" y="129"/>
                    <a:pt x="3323" y="130"/>
                    <a:pt x="3323" y="131"/>
                  </a:cubicBezTo>
                  <a:cubicBezTo>
                    <a:pt x="3321" y="135"/>
                    <a:pt x="3320" y="138"/>
                    <a:pt x="3319" y="141"/>
                  </a:cubicBezTo>
                  <a:close/>
                  <a:moveTo>
                    <a:pt x="3326" y="122"/>
                  </a:moveTo>
                  <a:cubicBezTo>
                    <a:pt x="3326" y="121"/>
                    <a:pt x="3325" y="120"/>
                    <a:pt x="3325" y="119"/>
                  </a:cubicBezTo>
                  <a:cubicBezTo>
                    <a:pt x="3326" y="117"/>
                    <a:pt x="3326" y="114"/>
                    <a:pt x="3327" y="111"/>
                  </a:cubicBezTo>
                  <a:cubicBezTo>
                    <a:pt x="3328" y="113"/>
                    <a:pt x="3328" y="115"/>
                    <a:pt x="3329" y="117"/>
                  </a:cubicBezTo>
                  <a:cubicBezTo>
                    <a:pt x="3328" y="119"/>
                    <a:pt x="3327" y="121"/>
                    <a:pt x="3326" y="122"/>
                  </a:cubicBezTo>
                  <a:close/>
                  <a:moveTo>
                    <a:pt x="3336" y="147"/>
                  </a:moveTo>
                  <a:cubicBezTo>
                    <a:pt x="3335" y="145"/>
                    <a:pt x="3335" y="144"/>
                    <a:pt x="3334" y="142"/>
                  </a:cubicBezTo>
                  <a:cubicBezTo>
                    <a:pt x="3334" y="140"/>
                    <a:pt x="3333" y="138"/>
                    <a:pt x="3332" y="136"/>
                  </a:cubicBezTo>
                  <a:cubicBezTo>
                    <a:pt x="3332" y="136"/>
                    <a:pt x="3332" y="135"/>
                    <a:pt x="3332" y="134"/>
                  </a:cubicBezTo>
                  <a:cubicBezTo>
                    <a:pt x="3333" y="137"/>
                    <a:pt x="3334" y="139"/>
                    <a:pt x="3334" y="142"/>
                  </a:cubicBezTo>
                  <a:cubicBezTo>
                    <a:pt x="3335" y="144"/>
                    <a:pt x="3335" y="145"/>
                    <a:pt x="3336" y="147"/>
                  </a:cubicBezTo>
                  <a:close/>
                  <a:moveTo>
                    <a:pt x="3339" y="138"/>
                  </a:moveTo>
                  <a:cubicBezTo>
                    <a:pt x="3337" y="133"/>
                    <a:pt x="3336" y="128"/>
                    <a:pt x="3334" y="124"/>
                  </a:cubicBezTo>
                  <a:cubicBezTo>
                    <a:pt x="3334" y="121"/>
                    <a:pt x="3335" y="118"/>
                    <a:pt x="3335" y="116"/>
                  </a:cubicBezTo>
                  <a:cubicBezTo>
                    <a:pt x="3336" y="123"/>
                    <a:pt x="3338" y="129"/>
                    <a:pt x="3340" y="136"/>
                  </a:cubicBezTo>
                  <a:cubicBezTo>
                    <a:pt x="3340" y="137"/>
                    <a:pt x="3339" y="137"/>
                    <a:pt x="3339" y="138"/>
                  </a:cubicBezTo>
                  <a:close/>
                  <a:moveTo>
                    <a:pt x="3336" y="109"/>
                  </a:moveTo>
                  <a:cubicBezTo>
                    <a:pt x="3337" y="103"/>
                    <a:pt x="3339" y="97"/>
                    <a:pt x="3341" y="91"/>
                  </a:cubicBezTo>
                  <a:cubicBezTo>
                    <a:pt x="3343" y="96"/>
                    <a:pt x="3345" y="101"/>
                    <a:pt x="3347" y="106"/>
                  </a:cubicBezTo>
                  <a:cubicBezTo>
                    <a:pt x="3345" y="112"/>
                    <a:pt x="3344" y="120"/>
                    <a:pt x="3342" y="127"/>
                  </a:cubicBezTo>
                  <a:cubicBezTo>
                    <a:pt x="3340" y="121"/>
                    <a:pt x="3338" y="115"/>
                    <a:pt x="3336" y="109"/>
                  </a:cubicBezTo>
                  <a:close/>
                  <a:moveTo>
                    <a:pt x="3343" y="148"/>
                  </a:moveTo>
                  <a:cubicBezTo>
                    <a:pt x="3343" y="147"/>
                    <a:pt x="3343" y="147"/>
                    <a:pt x="3343" y="147"/>
                  </a:cubicBezTo>
                  <a:cubicBezTo>
                    <a:pt x="3343" y="147"/>
                    <a:pt x="3343" y="147"/>
                    <a:pt x="3343" y="147"/>
                  </a:cubicBezTo>
                  <a:cubicBezTo>
                    <a:pt x="3343" y="147"/>
                    <a:pt x="3343" y="147"/>
                    <a:pt x="3343" y="147"/>
                  </a:cubicBezTo>
                  <a:cubicBezTo>
                    <a:pt x="3343" y="147"/>
                    <a:pt x="3343" y="148"/>
                    <a:pt x="3343" y="148"/>
                  </a:cubicBezTo>
                  <a:close/>
                  <a:moveTo>
                    <a:pt x="3345" y="136"/>
                  </a:moveTo>
                  <a:cubicBezTo>
                    <a:pt x="3347" y="127"/>
                    <a:pt x="3347" y="118"/>
                    <a:pt x="3347" y="109"/>
                  </a:cubicBezTo>
                  <a:cubicBezTo>
                    <a:pt x="3349" y="115"/>
                    <a:pt x="3350" y="121"/>
                    <a:pt x="3351" y="127"/>
                  </a:cubicBezTo>
                  <a:cubicBezTo>
                    <a:pt x="3349" y="131"/>
                    <a:pt x="3348" y="135"/>
                    <a:pt x="3347" y="139"/>
                  </a:cubicBezTo>
                  <a:cubicBezTo>
                    <a:pt x="3346" y="138"/>
                    <a:pt x="3346" y="137"/>
                    <a:pt x="3345" y="136"/>
                  </a:cubicBezTo>
                  <a:close/>
                  <a:moveTo>
                    <a:pt x="3352" y="148"/>
                  </a:moveTo>
                  <a:cubicBezTo>
                    <a:pt x="3351" y="148"/>
                    <a:pt x="3351" y="147"/>
                    <a:pt x="3350" y="146"/>
                  </a:cubicBezTo>
                  <a:cubicBezTo>
                    <a:pt x="3351" y="143"/>
                    <a:pt x="3352" y="140"/>
                    <a:pt x="3352" y="137"/>
                  </a:cubicBezTo>
                  <a:cubicBezTo>
                    <a:pt x="3353" y="140"/>
                    <a:pt x="3353" y="142"/>
                    <a:pt x="3354" y="144"/>
                  </a:cubicBezTo>
                  <a:cubicBezTo>
                    <a:pt x="3353" y="146"/>
                    <a:pt x="3352" y="147"/>
                    <a:pt x="3352" y="148"/>
                  </a:cubicBezTo>
                  <a:close/>
                  <a:moveTo>
                    <a:pt x="3347" y="103"/>
                  </a:moveTo>
                  <a:cubicBezTo>
                    <a:pt x="3347" y="102"/>
                    <a:pt x="3347" y="102"/>
                    <a:pt x="3347" y="102"/>
                  </a:cubicBezTo>
                  <a:cubicBezTo>
                    <a:pt x="3347" y="102"/>
                    <a:pt x="3347" y="103"/>
                    <a:pt x="3347" y="103"/>
                  </a:cubicBezTo>
                  <a:cubicBezTo>
                    <a:pt x="3345" y="98"/>
                    <a:pt x="3343" y="94"/>
                    <a:pt x="3341" y="91"/>
                  </a:cubicBezTo>
                  <a:cubicBezTo>
                    <a:pt x="3342" y="87"/>
                    <a:pt x="3344" y="83"/>
                    <a:pt x="3346" y="80"/>
                  </a:cubicBezTo>
                  <a:cubicBezTo>
                    <a:pt x="3352" y="89"/>
                    <a:pt x="3356" y="99"/>
                    <a:pt x="3358" y="109"/>
                  </a:cubicBezTo>
                  <a:cubicBezTo>
                    <a:pt x="3357" y="112"/>
                    <a:pt x="3355" y="116"/>
                    <a:pt x="3354" y="119"/>
                  </a:cubicBezTo>
                  <a:cubicBezTo>
                    <a:pt x="3352" y="114"/>
                    <a:pt x="3350" y="108"/>
                    <a:pt x="3347" y="103"/>
                  </a:cubicBezTo>
                  <a:close/>
                  <a:moveTo>
                    <a:pt x="3355" y="123"/>
                  </a:moveTo>
                  <a:cubicBezTo>
                    <a:pt x="3356" y="118"/>
                    <a:pt x="3357" y="114"/>
                    <a:pt x="3358" y="110"/>
                  </a:cubicBezTo>
                  <a:cubicBezTo>
                    <a:pt x="3359" y="115"/>
                    <a:pt x="3360" y="120"/>
                    <a:pt x="3361" y="125"/>
                  </a:cubicBezTo>
                  <a:cubicBezTo>
                    <a:pt x="3360" y="128"/>
                    <a:pt x="3359" y="130"/>
                    <a:pt x="3358" y="133"/>
                  </a:cubicBezTo>
                  <a:cubicBezTo>
                    <a:pt x="3357" y="129"/>
                    <a:pt x="3356" y="126"/>
                    <a:pt x="3355" y="123"/>
                  </a:cubicBezTo>
                  <a:close/>
                  <a:moveTo>
                    <a:pt x="3362" y="150"/>
                  </a:moveTo>
                  <a:cubicBezTo>
                    <a:pt x="3362" y="147"/>
                    <a:pt x="3361" y="144"/>
                    <a:pt x="3360" y="140"/>
                  </a:cubicBezTo>
                  <a:cubicBezTo>
                    <a:pt x="3361" y="137"/>
                    <a:pt x="3361" y="135"/>
                    <a:pt x="3361" y="132"/>
                  </a:cubicBezTo>
                  <a:cubicBezTo>
                    <a:pt x="3362" y="137"/>
                    <a:pt x="3362" y="143"/>
                    <a:pt x="3362" y="149"/>
                  </a:cubicBezTo>
                  <a:cubicBezTo>
                    <a:pt x="3362" y="150"/>
                    <a:pt x="3362" y="150"/>
                    <a:pt x="3362" y="150"/>
                  </a:cubicBezTo>
                  <a:close/>
                  <a:moveTo>
                    <a:pt x="3391" y="152"/>
                  </a:moveTo>
                  <a:cubicBezTo>
                    <a:pt x="3391" y="148"/>
                    <a:pt x="3391" y="145"/>
                    <a:pt x="3390" y="141"/>
                  </a:cubicBezTo>
                  <a:cubicBezTo>
                    <a:pt x="3390" y="136"/>
                    <a:pt x="3391" y="131"/>
                    <a:pt x="3391" y="125"/>
                  </a:cubicBezTo>
                  <a:cubicBezTo>
                    <a:pt x="3391" y="134"/>
                    <a:pt x="3391" y="142"/>
                    <a:pt x="3391" y="151"/>
                  </a:cubicBezTo>
                  <a:cubicBezTo>
                    <a:pt x="3391" y="151"/>
                    <a:pt x="3391" y="151"/>
                    <a:pt x="3391" y="152"/>
                  </a:cubicBezTo>
                  <a:close/>
                  <a:moveTo>
                    <a:pt x="3457" y="128"/>
                  </a:moveTo>
                  <a:cubicBezTo>
                    <a:pt x="3457" y="132"/>
                    <a:pt x="3456" y="136"/>
                    <a:pt x="3455" y="140"/>
                  </a:cubicBezTo>
                  <a:cubicBezTo>
                    <a:pt x="3455" y="136"/>
                    <a:pt x="3454" y="133"/>
                    <a:pt x="3453" y="129"/>
                  </a:cubicBezTo>
                  <a:cubicBezTo>
                    <a:pt x="3453" y="126"/>
                    <a:pt x="3453" y="122"/>
                    <a:pt x="3453" y="119"/>
                  </a:cubicBezTo>
                  <a:cubicBezTo>
                    <a:pt x="3453" y="112"/>
                    <a:pt x="3454" y="104"/>
                    <a:pt x="3455" y="97"/>
                  </a:cubicBezTo>
                  <a:cubicBezTo>
                    <a:pt x="3456" y="102"/>
                    <a:pt x="3457" y="107"/>
                    <a:pt x="3457" y="111"/>
                  </a:cubicBezTo>
                  <a:cubicBezTo>
                    <a:pt x="3457" y="122"/>
                    <a:pt x="3457" y="122"/>
                    <a:pt x="3457" y="122"/>
                  </a:cubicBezTo>
                  <a:cubicBezTo>
                    <a:pt x="3457" y="124"/>
                    <a:pt x="3457" y="126"/>
                    <a:pt x="3457" y="128"/>
                  </a:cubicBezTo>
                  <a:close/>
                  <a:moveTo>
                    <a:pt x="3465" y="151"/>
                  </a:moveTo>
                  <a:cubicBezTo>
                    <a:pt x="3465" y="152"/>
                    <a:pt x="3465" y="152"/>
                    <a:pt x="3465" y="152"/>
                  </a:cubicBezTo>
                  <a:cubicBezTo>
                    <a:pt x="3465" y="152"/>
                    <a:pt x="3465" y="152"/>
                    <a:pt x="3465" y="152"/>
                  </a:cubicBezTo>
                  <a:cubicBezTo>
                    <a:pt x="3465" y="136"/>
                    <a:pt x="3465" y="123"/>
                    <a:pt x="3464" y="109"/>
                  </a:cubicBezTo>
                  <a:cubicBezTo>
                    <a:pt x="3464" y="104"/>
                    <a:pt x="3465" y="99"/>
                    <a:pt x="3466" y="93"/>
                  </a:cubicBezTo>
                  <a:cubicBezTo>
                    <a:pt x="3467" y="99"/>
                    <a:pt x="3467" y="105"/>
                    <a:pt x="3467" y="110"/>
                  </a:cubicBezTo>
                  <a:cubicBezTo>
                    <a:pt x="3467" y="124"/>
                    <a:pt x="3465" y="138"/>
                    <a:pt x="3465" y="151"/>
                  </a:cubicBezTo>
                  <a:close/>
                  <a:moveTo>
                    <a:pt x="3492" y="110"/>
                  </a:moveTo>
                  <a:cubicBezTo>
                    <a:pt x="3492" y="109"/>
                    <a:pt x="3492" y="107"/>
                    <a:pt x="3492" y="106"/>
                  </a:cubicBezTo>
                  <a:cubicBezTo>
                    <a:pt x="3492" y="110"/>
                    <a:pt x="3493" y="113"/>
                    <a:pt x="3492" y="116"/>
                  </a:cubicBezTo>
                  <a:cubicBezTo>
                    <a:pt x="3492" y="114"/>
                    <a:pt x="3492" y="112"/>
                    <a:pt x="3492" y="110"/>
                  </a:cubicBezTo>
                  <a:close/>
                  <a:moveTo>
                    <a:pt x="3518" y="120"/>
                  </a:moveTo>
                  <a:cubicBezTo>
                    <a:pt x="3516" y="114"/>
                    <a:pt x="3515" y="109"/>
                    <a:pt x="3515" y="104"/>
                  </a:cubicBezTo>
                  <a:cubicBezTo>
                    <a:pt x="3515" y="102"/>
                    <a:pt x="3515" y="98"/>
                    <a:pt x="3517" y="93"/>
                  </a:cubicBezTo>
                  <a:cubicBezTo>
                    <a:pt x="3518" y="100"/>
                    <a:pt x="3518" y="107"/>
                    <a:pt x="3518" y="112"/>
                  </a:cubicBezTo>
                  <a:cubicBezTo>
                    <a:pt x="3518" y="115"/>
                    <a:pt x="3518" y="117"/>
                    <a:pt x="3518" y="120"/>
                  </a:cubicBezTo>
                  <a:close/>
                  <a:moveTo>
                    <a:pt x="3528" y="145"/>
                  </a:moveTo>
                  <a:cubicBezTo>
                    <a:pt x="3528" y="145"/>
                    <a:pt x="3528" y="144"/>
                    <a:pt x="3528" y="144"/>
                  </a:cubicBezTo>
                  <a:cubicBezTo>
                    <a:pt x="3528" y="139"/>
                    <a:pt x="3528" y="134"/>
                    <a:pt x="3528" y="129"/>
                  </a:cubicBezTo>
                  <a:cubicBezTo>
                    <a:pt x="3529" y="132"/>
                    <a:pt x="3529" y="134"/>
                    <a:pt x="3529" y="137"/>
                  </a:cubicBezTo>
                  <a:cubicBezTo>
                    <a:pt x="3529" y="140"/>
                    <a:pt x="3528" y="142"/>
                    <a:pt x="3528" y="145"/>
                  </a:cubicBezTo>
                  <a:close/>
                  <a:moveTo>
                    <a:pt x="3539" y="145"/>
                  </a:moveTo>
                  <a:cubicBezTo>
                    <a:pt x="3539" y="144"/>
                    <a:pt x="3538" y="143"/>
                    <a:pt x="3538" y="143"/>
                  </a:cubicBezTo>
                  <a:cubicBezTo>
                    <a:pt x="3538" y="142"/>
                    <a:pt x="3538" y="141"/>
                    <a:pt x="3538" y="140"/>
                  </a:cubicBezTo>
                  <a:cubicBezTo>
                    <a:pt x="3539" y="141"/>
                    <a:pt x="3539" y="142"/>
                    <a:pt x="3539" y="143"/>
                  </a:cubicBezTo>
                  <a:cubicBezTo>
                    <a:pt x="3539" y="143"/>
                    <a:pt x="3539" y="144"/>
                    <a:pt x="3539" y="145"/>
                  </a:cubicBezTo>
                  <a:close/>
                  <a:moveTo>
                    <a:pt x="3540" y="138"/>
                  </a:moveTo>
                  <a:cubicBezTo>
                    <a:pt x="3540" y="136"/>
                    <a:pt x="3539" y="135"/>
                    <a:pt x="3539" y="133"/>
                  </a:cubicBezTo>
                  <a:cubicBezTo>
                    <a:pt x="3539" y="129"/>
                    <a:pt x="3539" y="124"/>
                    <a:pt x="3539" y="119"/>
                  </a:cubicBezTo>
                  <a:cubicBezTo>
                    <a:pt x="3540" y="124"/>
                    <a:pt x="3541" y="129"/>
                    <a:pt x="3542" y="134"/>
                  </a:cubicBezTo>
                  <a:cubicBezTo>
                    <a:pt x="3541" y="135"/>
                    <a:pt x="3541" y="137"/>
                    <a:pt x="3540" y="138"/>
                  </a:cubicBezTo>
                  <a:close/>
                  <a:moveTo>
                    <a:pt x="3545" y="154"/>
                  </a:moveTo>
                  <a:cubicBezTo>
                    <a:pt x="3545" y="153"/>
                    <a:pt x="3545" y="152"/>
                    <a:pt x="3545" y="151"/>
                  </a:cubicBezTo>
                  <a:cubicBezTo>
                    <a:pt x="3545" y="151"/>
                    <a:pt x="3545" y="150"/>
                    <a:pt x="3545" y="150"/>
                  </a:cubicBezTo>
                  <a:cubicBezTo>
                    <a:pt x="3545" y="151"/>
                    <a:pt x="3545" y="152"/>
                    <a:pt x="3545" y="154"/>
                  </a:cubicBezTo>
                  <a:close/>
                  <a:moveTo>
                    <a:pt x="3551" y="139"/>
                  </a:moveTo>
                  <a:cubicBezTo>
                    <a:pt x="3550" y="136"/>
                    <a:pt x="3549" y="134"/>
                    <a:pt x="3548" y="132"/>
                  </a:cubicBezTo>
                  <a:cubicBezTo>
                    <a:pt x="3549" y="129"/>
                    <a:pt x="3550" y="127"/>
                    <a:pt x="3551" y="125"/>
                  </a:cubicBezTo>
                  <a:cubicBezTo>
                    <a:pt x="3551" y="128"/>
                    <a:pt x="3552" y="131"/>
                    <a:pt x="3553" y="134"/>
                  </a:cubicBezTo>
                  <a:cubicBezTo>
                    <a:pt x="3552" y="136"/>
                    <a:pt x="3552" y="137"/>
                    <a:pt x="3551" y="139"/>
                  </a:cubicBezTo>
                  <a:close/>
                  <a:moveTo>
                    <a:pt x="3571" y="114"/>
                  </a:moveTo>
                  <a:cubicBezTo>
                    <a:pt x="3570" y="108"/>
                    <a:pt x="3569" y="101"/>
                    <a:pt x="3569" y="95"/>
                  </a:cubicBezTo>
                  <a:cubicBezTo>
                    <a:pt x="3569" y="88"/>
                    <a:pt x="3570" y="81"/>
                    <a:pt x="3571" y="75"/>
                  </a:cubicBezTo>
                  <a:cubicBezTo>
                    <a:pt x="3573" y="81"/>
                    <a:pt x="3573" y="88"/>
                    <a:pt x="3573" y="95"/>
                  </a:cubicBezTo>
                  <a:cubicBezTo>
                    <a:pt x="3573" y="101"/>
                    <a:pt x="3572" y="108"/>
                    <a:pt x="3571" y="114"/>
                  </a:cubicBezTo>
                  <a:close/>
                  <a:moveTo>
                    <a:pt x="3591" y="139"/>
                  </a:moveTo>
                  <a:cubicBezTo>
                    <a:pt x="3591" y="137"/>
                    <a:pt x="3590" y="136"/>
                    <a:pt x="3590" y="134"/>
                  </a:cubicBezTo>
                  <a:cubicBezTo>
                    <a:pt x="3590" y="131"/>
                    <a:pt x="3591" y="128"/>
                    <a:pt x="3592" y="125"/>
                  </a:cubicBezTo>
                  <a:cubicBezTo>
                    <a:pt x="3592" y="127"/>
                    <a:pt x="3593" y="129"/>
                    <a:pt x="3594" y="132"/>
                  </a:cubicBezTo>
                  <a:cubicBezTo>
                    <a:pt x="3593" y="134"/>
                    <a:pt x="3592" y="136"/>
                    <a:pt x="3591" y="139"/>
                  </a:cubicBezTo>
                  <a:close/>
                  <a:moveTo>
                    <a:pt x="3597" y="154"/>
                  </a:moveTo>
                  <a:cubicBezTo>
                    <a:pt x="3597" y="154"/>
                    <a:pt x="3597" y="154"/>
                    <a:pt x="3597" y="154"/>
                  </a:cubicBezTo>
                  <a:cubicBezTo>
                    <a:pt x="3597" y="152"/>
                    <a:pt x="3597" y="151"/>
                    <a:pt x="3598" y="150"/>
                  </a:cubicBezTo>
                  <a:cubicBezTo>
                    <a:pt x="3598" y="150"/>
                    <a:pt x="3598" y="151"/>
                    <a:pt x="3598" y="151"/>
                  </a:cubicBezTo>
                  <a:cubicBezTo>
                    <a:pt x="3597" y="152"/>
                    <a:pt x="3597" y="153"/>
                    <a:pt x="3597" y="154"/>
                  </a:cubicBezTo>
                  <a:close/>
                  <a:moveTo>
                    <a:pt x="3603" y="119"/>
                  </a:moveTo>
                  <a:cubicBezTo>
                    <a:pt x="3603" y="120"/>
                    <a:pt x="3603" y="120"/>
                    <a:pt x="3603" y="120"/>
                  </a:cubicBezTo>
                  <a:cubicBezTo>
                    <a:pt x="3603" y="120"/>
                    <a:pt x="3603" y="120"/>
                    <a:pt x="3603" y="120"/>
                  </a:cubicBezTo>
                  <a:cubicBezTo>
                    <a:pt x="3603" y="120"/>
                    <a:pt x="3603" y="120"/>
                    <a:pt x="3603" y="119"/>
                  </a:cubicBezTo>
                  <a:close/>
                  <a:moveTo>
                    <a:pt x="3602" y="138"/>
                  </a:moveTo>
                  <a:cubicBezTo>
                    <a:pt x="3601" y="137"/>
                    <a:pt x="3601" y="135"/>
                    <a:pt x="3601" y="134"/>
                  </a:cubicBezTo>
                  <a:cubicBezTo>
                    <a:pt x="3601" y="134"/>
                    <a:pt x="3601" y="134"/>
                    <a:pt x="3601" y="134"/>
                  </a:cubicBezTo>
                  <a:cubicBezTo>
                    <a:pt x="3601" y="134"/>
                    <a:pt x="3602" y="135"/>
                    <a:pt x="3602" y="137"/>
                  </a:cubicBezTo>
                  <a:cubicBezTo>
                    <a:pt x="3602" y="137"/>
                    <a:pt x="3602" y="138"/>
                    <a:pt x="3602" y="138"/>
                  </a:cubicBezTo>
                  <a:close/>
                  <a:moveTo>
                    <a:pt x="3601" y="133"/>
                  </a:moveTo>
                  <a:cubicBezTo>
                    <a:pt x="3601" y="132"/>
                    <a:pt x="3601" y="131"/>
                    <a:pt x="3601" y="130"/>
                  </a:cubicBezTo>
                  <a:cubicBezTo>
                    <a:pt x="3602" y="131"/>
                    <a:pt x="3603" y="133"/>
                    <a:pt x="3603" y="134"/>
                  </a:cubicBezTo>
                  <a:cubicBezTo>
                    <a:pt x="3603" y="135"/>
                    <a:pt x="3603" y="135"/>
                    <a:pt x="3603" y="136"/>
                  </a:cubicBezTo>
                  <a:cubicBezTo>
                    <a:pt x="3602" y="134"/>
                    <a:pt x="3601" y="133"/>
                    <a:pt x="3601" y="133"/>
                  </a:cubicBezTo>
                  <a:close/>
                  <a:moveTo>
                    <a:pt x="3604" y="145"/>
                  </a:moveTo>
                  <a:cubicBezTo>
                    <a:pt x="3603" y="144"/>
                    <a:pt x="3603" y="143"/>
                    <a:pt x="3603" y="143"/>
                  </a:cubicBezTo>
                  <a:cubicBezTo>
                    <a:pt x="3603" y="142"/>
                    <a:pt x="3604" y="141"/>
                    <a:pt x="3604" y="140"/>
                  </a:cubicBezTo>
                  <a:cubicBezTo>
                    <a:pt x="3604" y="140"/>
                    <a:pt x="3604" y="140"/>
                    <a:pt x="3604" y="140"/>
                  </a:cubicBezTo>
                  <a:cubicBezTo>
                    <a:pt x="3604" y="141"/>
                    <a:pt x="3604" y="142"/>
                    <a:pt x="3604" y="143"/>
                  </a:cubicBezTo>
                  <a:cubicBezTo>
                    <a:pt x="3604" y="143"/>
                    <a:pt x="3604" y="144"/>
                    <a:pt x="3604" y="145"/>
                  </a:cubicBezTo>
                  <a:close/>
                  <a:moveTo>
                    <a:pt x="3614" y="134"/>
                  </a:moveTo>
                  <a:cubicBezTo>
                    <a:pt x="3614" y="134"/>
                    <a:pt x="3614" y="133"/>
                    <a:pt x="3614" y="133"/>
                  </a:cubicBezTo>
                  <a:cubicBezTo>
                    <a:pt x="3614" y="132"/>
                    <a:pt x="3614" y="130"/>
                    <a:pt x="3614" y="129"/>
                  </a:cubicBezTo>
                  <a:cubicBezTo>
                    <a:pt x="3614" y="130"/>
                    <a:pt x="3614" y="132"/>
                    <a:pt x="3614" y="134"/>
                  </a:cubicBezTo>
                  <a:close/>
                  <a:moveTo>
                    <a:pt x="3624" y="120"/>
                  </a:moveTo>
                  <a:cubicBezTo>
                    <a:pt x="3624" y="117"/>
                    <a:pt x="3624" y="115"/>
                    <a:pt x="3624" y="112"/>
                  </a:cubicBezTo>
                  <a:cubicBezTo>
                    <a:pt x="3624" y="111"/>
                    <a:pt x="3624" y="111"/>
                    <a:pt x="3624" y="110"/>
                  </a:cubicBezTo>
                  <a:cubicBezTo>
                    <a:pt x="3624" y="113"/>
                    <a:pt x="3624" y="116"/>
                    <a:pt x="3625" y="119"/>
                  </a:cubicBezTo>
                  <a:cubicBezTo>
                    <a:pt x="3625" y="119"/>
                    <a:pt x="3624" y="120"/>
                    <a:pt x="3624" y="120"/>
                  </a:cubicBezTo>
                  <a:close/>
                  <a:moveTo>
                    <a:pt x="3626" y="115"/>
                  </a:moveTo>
                  <a:cubicBezTo>
                    <a:pt x="3625" y="112"/>
                    <a:pt x="3625" y="108"/>
                    <a:pt x="3624" y="104"/>
                  </a:cubicBezTo>
                  <a:cubicBezTo>
                    <a:pt x="3625" y="101"/>
                    <a:pt x="3625" y="97"/>
                    <a:pt x="3626" y="93"/>
                  </a:cubicBezTo>
                  <a:cubicBezTo>
                    <a:pt x="3627" y="98"/>
                    <a:pt x="3627" y="102"/>
                    <a:pt x="3627" y="104"/>
                  </a:cubicBezTo>
                  <a:cubicBezTo>
                    <a:pt x="3627" y="108"/>
                    <a:pt x="3627" y="111"/>
                    <a:pt x="3626" y="115"/>
                  </a:cubicBezTo>
                  <a:close/>
                  <a:moveTo>
                    <a:pt x="3631" y="102"/>
                  </a:moveTo>
                  <a:cubicBezTo>
                    <a:pt x="3631" y="102"/>
                    <a:pt x="3631" y="102"/>
                    <a:pt x="3630" y="103"/>
                  </a:cubicBezTo>
                  <a:cubicBezTo>
                    <a:pt x="3630" y="99"/>
                    <a:pt x="3629" y="94"/>
                    <a:pt x="3626" y="90"/>
                  </a:cubicBezTo>
                  <a:cubicBezTo>
                    <a:pt x="3628" y="84"/>
                    <a:pt x="3630" y="78"/>
                    <a:pt x="3632" y="73"/>
                  </a:cubicBezTo>
                  <a:cubicBezTo>
                    <a:pt x="3631" y="83"/>
                    <a:pt x="3631" y="93"/>
                    <a:pt x="3631" y="102"/>
                  </a:cubicBezTo>
                  <a:close/>
                  <a:moveTo>
                    <a:pt x="3637" y="110"/>
                  </a:moveTo>
                  <a:cubicBezTo>
                    <a:pt x="3637" y="111"/>
                    <a:pt x="3637" y="111"/>
                    <a:pt x="3637" y="111"/>
                  </a:cubicBezTo>
                  <a:cubicBezTo>
                    <a:pt x="3637" y="114"/>
                    <a:pt x="3636" y="116"/>
                    <a:pt x="3636" y="119"/>
                  </a:cubicBezTo>
                  <a:cubicBezTo>
                    <a:pt x="3635" y="114"/>
                    <a:pt x="3635" y="108"/>
                    <a:pt x="3635" y="103"/>
                  </a:cubicBezTo>
                  <a:cubicBezTo>
                    <a:pt x="3635" y="97"/>
                    <a:pt x="3635" y="91"/>
                    <a:pt x="3637" y="85"/>
                  </a:cubicBezTo>
                  <a:cubicBezTo>
                    <a:pt x="3636" y="87"/>
                    <a:pt x="3635" y="89"/>
                    <a:pt x="3634" y="92"/>
                  </a:cubicBezTo>
                  <a:cubicBezTo>
                    <a:pt x="3634" y="87"/>
                    <a:pt x="3634" y="82"/>
                    <a:pt x="3635" y="77"/>
                  </a:cubicBezTo>
                  <a:cubicBezTo>
                    <a:pt x="3637" y="83"/>
                    <a:pt x="3638" y="90"/>
                    <a:pt x="3638" y="96"/>
                  </a:cubicBezTo>
                  <a:cubicBezTo>
                    <a:pt x="3638" y="101"/>
                    <a:pt x="3638" y="106"/>
                    <a:pt x="3637" y="110"/>
                  </a:cubicBezTo>
                  <a:close/>
                  <a:moveTo>
                    <a:pt x="3643" y="127"/>
                  </a:moveTo>
                  <a:cubicBezTo>
                    <a:pt x="3642" y="132"/>
                    <a:pt x="3642" y="134"/>
                    <a:pt x="3642" y="134"/>
                  </a:cubicBezTo>
                  <a:cubicBezTo>
                    <a:pt x="3642" y="129"/>
                    <a:pt x="3643" y="125"/>
                    <a:pt x="3643" y="120"/>
                  </a:cubicBezTo>
                  <a:cubicBezTo>
                    <a:pt x="3643" y="123"/>
                    <a:pt x="3643" y="125"/>
                    <a:pt x="3643" y="127"/>
                  </a:cubicBezTo>
                  <a:close/>
                  <a:moveTo>
                    <a:pt x="3675" y="92"/>
                  </a:moveTo>
                  <a:cubicBezTo>
                    <a:pt x="3675" y="91"/>
                    <a:pt x="3675" y="90"/>
                    <a:pt x="3675" y="89"/>
                  </a:cubicBezTo>
                  <a:cubicBezTo>
                    <a:pt x="3675" y="89"/>
                    <a:pt x="3675" y="90"/>
                    <a:pt x="3675" y="91"/>
                  </a:cubicBezTo>
                  <a:cubicBezTo>
                    <a:pt x="3675" y="91"/>
                    <a:pt x="3675" y="92"/>
                    <a:pt x="3675" y="92"/>
                  </a:cubicBezTo>
                  <a:close/>
                  <a:moveTo>
                    <a:pt x="3677" y="130"/>
                  </a:moveTo>
                  <a:cubicBezTo>
                    <a:pt x="3677" y="132"/>
                    <a:pt x="3677" y="134"/>
                    <a:pt x="3677" y="136"/>
                  </a:cubicBezTo>
                  <a:cubicBezTo>
                    <a:pt x="3676" y="127"/>
                    <a:pt x="3675" y="119"/>
                    <a:pt x="3675" y="110"/>
                  </a:cubicBezTo>
                  <a:cubicBezTo>
                    <a:pt x="3675" y="105"/>
                    <a:pt x="3675" y="99"/>
                    <a:pt x="3676" y="93"/>
                  </a:cubicBezTo>
                  <a:cubicBezTo>
                    <a:pt x="3677" y="99"/>
                    <a:pt x="3678" y="104"/>
                    <a:pt x="3679" y="109"/>
                  </a:cubicBezTo>
                  <a:cubicBezTo>
                    <a:pt x="3678" y="116"/>
                    <a:pt x="3678" y="123"/>
                    <a:pt x="3677" y="130"/>
                  </a:cubicBezTo>
                  <a:close/>
                  <a:moveTo>
                    <a:pt x="3687" y="140"/>
                  </a:moveTo>
                  <a:cubicBezTo>
                    <a:pt x="3687" y="140"/>
                    <a:pt x="3687" y="139"/>
                    <a:pt x="3687" y="139"/>
                  </a:cubicBezTo>
                  <a:cubicBezTo>
                    <a:pt x="3688" y="100"/>
                    <a:pt x="3688" y="100"/>
                    <a:pt x="3688" y="100"/>
                  </a:cubicBezTo>
                  <a:cubicBezTo>
                    <a:pt x="3688" y="106"/>
                    <a:pt x="3689" y="113"/>
                    <a:pt x="3689" y="119"/>
                  </a:cubicBezTo>
                  <a:cubicBezTo>
                    <a:pt x="3689" y="122"/>
                    <a:pt x="3689" y="126"/>
                    <a:pt x="3689" y="129"/>
                  </a:cubicBezTo>
                  <a:cubicBezTo>
                    <a:pt x="3688" y="133"/>
                    <a:pt x="3688" y="136"/>
                    <a:pt x="3687" y="140"/>
                  </a:cubicBezTo>
                  <a:close/>
                  <a:moveTo>
                    <a:pt x="3708" y="105"/>
                  </a:moveTo>
                  <a:cubicBezTo>
                    <a:pt x="3708" y="104"/>
                    <a:pt x="3708" y="102"/>
                    <a:pt x="3708" y="101"/>
                  </a:cubicBezTo>
                  <a:cubicBezTo>
                    <a:pt x="3708" y="102"/>
                    <a:pt x="3709" y="103"/>
                    <a:pt x="3709" y="103"/>
                  </a:cubicBezTo>
                  <a:cubicBezTo>
                    <a:pt x="3708" y="104"/>
                    <a:pt x="3708" y="105"/>
                    <a:pt x="3708" y="105"/>
                  </a:cubicBezTo>
                  <a:close/>
                  <a:moveTo>
                    <a:pt x="3731" y="101"/>
                  </a:moveTo>
                  <a:cubicBezTo>
                    <a:pt x="3730" y="101"/>
                    <a:pt x="3730" y="101"/>
                    <a:pt x="3730" y="100"/>
                  </a:cubicBezTo>
                  <a:cubicBezTo>
                    <a:pt x="3730" y="101"/>
                    <a:pt x="3730" y="101"/>
                    <a:pt x="3731" y="101"/>
                  </a:cubicBezTo>
                  <a:cubicBezTo>
                    <a:pt x="3730" y="111"/>
                    <a:pt x="3729" y="119"/>
                    <a:pt x="3728" y="126"/>
                  </a:cubicBezTo>
                  <a:cubicBezTo>
                    <a:pt x="3727" y="122"/>
                    <a:pt x="3727" y="118"/>
                    <a:pt x="3726" y="114"/>
                  </a:cubicBezTo>
                  <a:cubicBezTo>
                    <a:pt x="3726" y="109"/>
                    <a:pt x="3726" y="103"/>
                    <a:pt x="3726" y="98"/>
                  </a:cubicBezTo>
                  <a:cubicBezTo>
                    <a:pt x="3727" y="92"/>
                    <a:pt x="3729" y="87"/>
                    <a:pt x="3732" y="82"/>
                  </a:cubicBezTo>
                  <a:cubicBezTo>
                    <a:pt x="3731" y="89"/>
                    <a:pt x="3731" y="95"/>
                    <a:pt x="3731" y="101"/>
                  </a:cubicBezTo>
                  <a:close/>
                  <a:moveTo>
                    <a:pt x="3740" y="117"/>
                  </a:moveTo>
                  <a:cubicBezTo>
                    <a:pt x="3740" y="114"/>
                    <a:pt x="3740" y="110"/>
                    <a:pt x="3740" y="106"/>
                  </a:cubicBezTo>
                  <a:cubicBezTo>
                    <a:pt x="3740" y="99"/>
                    <a:pt x="3740" y="90"/>
                    <a:pt x="3743" y="83"/>
                  </a:cubicBezTo>
                  <a:cubicBezTo>
                    <a:pt x="3742" y="95"/>
                    <a:pt x="3741" y="107"/>
                    <a:pt x="3740" y="117"/>
                  </a:cubicBezTo>
                  <a:close/>
                  <a:moveTo>
                    <a:pt x="3746" y="108"/>
                  </a:moveTo>
                  <a:cubicBezTo>
                    <a:pt x="3746" y="106"/>
                    <a:pt x="3746" y="104"/>
                    <a:pt x="3746" y="102"/>
                  </a:cubicBezTo>
                  <a:cubicBezTo>
                    <a:pt x="3747" y="102"/>
                    <a:pt x="3747" y="102"/>
                    <a:pt x="3747" y="103"/>
                  </a:cubicBezTo>
                  <a:cubicBezTo>
                    <a:pt x="3747" y="104"/>
                    <a:pt x="3746" y="106"/>
                    <a:pt x="3746" y="108"/>
                  </a:cubicBezTo>
                  <a:close/>
                  <a:moveTo>
                    <a:pt x="3752" y="111"/>
                  </a:moveTo>
                  <a:cubicBezTo>
                    <a:pt x="3752" y="103"/>
                    <a:pt x="3755" y="95"/>
                    <a:pt x="3757" y="87"/>
                  </a:cubicBezTo>
                  <a:cubicBezTo>
                    <a:pt x="3756" y="95"/>
                    <a:pt x="3754" y="104"/>
                    <a:pt x="3752" y="113"/>
                  </a:cubicBezTo>
                  <a:cubicBezTo>
                    <a:pt x="3752" y="112"/>
                    <a:pt x="3752" y="112"/>
                    <a:pt x="3752" y="111"/>
                  </a:cubicBezTo>
                  <a:close/>
                  <a:moveTo>
                    <a:pt x="3776" y="110"/>
                  </a:moveTo>
                  <a:cubicBezTo>
                    <a:pt x="3776" y="109"/>
                    <a:pt x="3776" y="108"/>
                    <a:pt x="3776" y="107"/>
                  </a:cubicBezTo>
                  <a:cubicBezTo>
                    <a:pt x="3776" y="107"/>
                    <a:pt x="3776" y="108"/>
                    <a:pt x="3776" y="108"/>
                  </a:cubicBezTo>
                  <a:cubicBezTo>
                    <a:pt x="3776" y="109"/>
                    <a:pt x="3776" y="109"/>
                    <a:pt x="3776" y="110"/>
                  </a:cubicBezTo>
                  <a:close/>
                  <a:moveTo>
                    <a:pt x="3787" y="125"/>
                  </a:moveTo>
                  <a:cubicBezTo>
                    <a:pt x="3787" y="123"/>
                    <a:pt x="3787" y="122"/>
                    <a:pt x="3787" y="120"/>
                  </a:cubicBezTo>
                  <a:cubicBezTo>
                    <a:pt x="3787" y="121"/>
                    <a:pt x="3787" y="122"/>
                    <a:pt x="3787" y="123"/>
                  </a:cubicBezTo>
                  <a:cubicBezTo>
                    <a:pt x="3787" y="123"/>
                    <a:pt x="3787" y="124"/>
                    <a:pt x="3787" y="125"/>
                  </a:cubicBezTo>
                  <a:close/>
                  <a:moveTo>
                    <a:pt x="3790" y="115"/>
                  </a:moveTo>
                  <a:cubicBezTo>
                    <a:pt x="3789" y="117"/>
                    <a:pt x="3789" y="118"/>
                    <a:pt x="3788" y="119"/>
                  </a:cubicBezTo>
                  <a:cubicBezTo>
                    <a:pt x="3788" y="118"/>
                    <a:pt x="3787" y="116"/>
                    <a:pt x="3787" y="114"/>
                  </a:cubicBezTo>
                  <a:cubicBezTo>
                    <a:pt x="3787" y="110"/>
                    <a:pt x="3787" y="105"/>
                    <a:pt x="3787" y="100"/>
                  </a:cubicBezTo>
                  <a:cubicBezTo>
                    <a:pt x="3788" y="94"/>
                    <a:pt x="3791" y="89"/>
                    <a:pt x="3794" y="84"/>
                  </a:cubicBezTo>
                  <a:cubicBezTo>
                    <a:pt x="3793" y="93"/>
                    <a:pt x="3791" y="105"/>
                    <a:pt x="3790" y="115"/>
                  </a:cubicBezTo>
                  <a:close/>
                  <a:moveTo>
                    <a:pt x="3797" y="90"/>
                  </a:moveTo>
                  <a:cubicBezTo>
                    <a:pt x="3797" y="88"/>
                    <a:pt x="3796" y="84"/>
                    <a:pt x="3796" y="80"/>
                  </a:cubicBezTo>
                  <a:cubicBezTo>
                    <a:pt x="3796" y="80"/>
                    <a:pt x="3796" y="80"/>
                    <a:pt x="3796" y="80"/>
                  </a:cubicBezTo>
                  <a:cubicBezTo>
                    <a:pt x="3797" y="81"/>
                    <a:pt x="3798" y="83"/>
                    <a:pt x="3798" y="84"/>
                  </a:cubicBezTo>
                  <a:cubicBezTo>
                    <a:pt x="3798" y="88"/>
                    <a:pt x="3797" y="90"/>
                    <a:pt x="3797" y="90"/>
                  </a:cubicBezTo>
                  <a:close/>
                  <a:moveTo>
                    <a:pt x="3799" y="83"/>
                  </a:moveTo>
                  <a:cubicBezTo>
                    <a:pt x="3798" y="81"/>
                    <a:pt x="3797" y="80"/>
                    <a:pt x="3796" y="79"/>
                  </a:cubicBezTo>
                  <a:cubicBezTo>
                    <a:pt x="3797" y="78"/>
                    <a:pt x="3798" y="76"/>
                    <a:pt x="3800" y="75"/>
                  </a:cubicBezTo>
                  <a:cubicBezTo>
                    <a:pt x="3799" y="78"/>
                    <a:pt x="3799" y="81"/>
                    <a:pt x="3799" y="83"/>
                  </a:cubicBezTo>
                  <a:close/>
                  <a:moveTo>
                    <a:pt x="3805" y="104"/>
                  </a:moveTo>
                  <a:cubicBezTo>
                    <a:pt x="3806" y="105"/>
                    <a:pt x="3806" y="107"/>
                    <a:pt x="3806" y="109"/>
                  </a:cubicBezTo>
                  <a:cubicBezTo>
                    <a:pt x="3806" y="111"/>
                    <a:pt x="3805" y="112"/>
                    <a:pt x="3805" y="114"/>
                  </a:cubicBezTo>
                  <a:cubicBezTo>
                    <a:pt x="3805" y="110"/>
                    <a:pt x="3805" y="107"/>
                    <a:pt x="3805" y="104"/>
                  </a:cubicBezTo>
                  <a:close/>
                  <a:moveTo>
                    <a:pt x="3801" y="91"/>
                  </a:moveTo>
                  <a:cubicBezTo>
                    <a:pt x="3801" y="91"/>
                    <a:pt x="3801" y="91"/>
                    <a:pt x="3801" y="91"/>
                  </a:cubicBezTo>
                  <a:cubicBezTo>
                    <a:pt x="3801" y="91"/>
                    <a:pt x="3801" y="91"/>
                    <a:pt x="3801" y="91"/>
                  </a:cubicBezTo>
                  <a:cubicBezTo>
                    <a:pt x="3801" y="91"/>
                    <a:pt x="3801" y="91"/>
                    <a:pt x="3801" y="91"/>
                  </a:cubicBezTo>
                  <a:close/>
                  <a:moveTo>
                    <a:pt x="3801" y="124"/>
                  </a:moveTo>
                  <a:cubicBezTo>
                    <a:pt x="3802" y="114"/>
                    <a:pt x="3802" y="102"/>
                    <a:pt x="3801" y="91"/>
                  </a:cubicBezTo>
                  <a:cubicBezTo>
                    <a:pt x="3801" y="91"/>
                    <a:pt x="3801" y="91"/>
                    <a:pt x="3801" y="91"/>
                  </a:cubicBezTo>
                  <a:cubicBezTo>
                    <a:pt x="3803" y="94"/>
                    <a:pt x="3804" y="98"/>
                    <a:pt x="3805" y="101"/>
                  </a:cubicBezTo>
                  <a:cubicBezTo>
                    <a:pt x="3803" y="120"/>
                    <a:pt x="3803" y="120"/>
                    <a:pt x="3803" y="120"/>
                  </a:cubicBezTo>
                  <a:cubicBezTo>
                    <a:pt x="3802" y="121"/>
                    <a:pt x="3802" y="122"/>
                    <a:pt x="3801" y="124"/>
                  </a:cubicBezTo>
                  <a:close/>
                  <a:moveTo>
                    <a:pt x="3804" y="136"/>
                  </a:moveTo>
                  <a:cubicBezTo>
                    <a:pt x="3804" y="134"/>
                    <a:pt x="3804" y="133"/>
                    <a:pt x="3804" y="131"/>
                  </a:cubicBezTo>
                  <a:cubicBezTo>
                    <a:pt x="3805" y="126"/>
                    <a:pt x="3806" y="121"/>
                    <a:pt x="3807" y="116"/>
                  </a:cubicBezTo>
                  <a:cubicBezTo>
                    <a:pt x="3808" y="118"/>
                    <a:pt x="3808" y="121"/>
                    <a:pt x="3808" y="123"/>
                  </a:cubicBezTo>
                  <a:cubicBezTo>
                    <a:pt x="3808" y="124"/>
                    <a:pt x="3808" y="124"/>
                    <a:pt x="3808" y="124"/>
                  </a:cubicBezTo>
                  <a:cubicBezTo>
                    <a:pt x="3807" y="128"/>
                    <a:pt x="3805" y="132"/>
                    <a:pt x="3804" y="136"/>
                  </a:cubicBezTo>
                  <a:close/>
                  <a:moveTo>
                    <a:pt x="3808" y="141"/>
                  </a:moveTo>
                  <a:cubicBezTo>
                    <a:pt x="3808" y="141"/>
                    <a:pt x="3808" y="141"/>
                    <a:pt x="3808" y="141"/>
                  </a:cubicBezTo>
                  <a:cubicBezTo>
                    <a:pt x="3809" y="139"/>
                    <a:pt x="3809" y="137"/>
                    <a:pt x="3810" y="135"/>
                  </a:cubicBezTo>
                  <a:cubicBezTo>
                    <a:pt x="3810" y="135"/>
                    <a:pt x="3810" y="135"/>
                    <a:pt x="3810" y="135"/>
                  </a:cubicBezTo>
                  <a:cubicBezTo>
                    <a:pt x="3810" y="137"/>
                    <a:pt x="3809" y="139"/>
                    <a:pt x="3808" y="141"/>
                  </a:cubicBezTo>
                  <a:close/>
                  <a:moveTo>
                    <a:pt x="3815" y="119"/>
                  </a:moveTo>
                  <a:cubicBezTo>
                    <a:pt x="3814" y="119"/>
                    <a:pt x="3814" y="118"/>
                    <a:pt x="3814" y="118"/>
                  </a:cubicBezTo>
                  <a:cubicBezTo>
                    <a:pt x="3814" y="116"/>
                    <a:pt x="3815" y="115"/>
                    <a:pt x="3815" y="113"/>
                  </a:cubicBezTo>
                  <a:cubicBezTo>
                    <a:pt x="3815" y="112"/>
                    <a:pt x="3815" y="112"/>
                    <a:pt x="3815" y="111"/>
                  </a:cubicBezTo>
                  <a:cubicBezTo>
                    <a:pt x="3816" y="112"/>
                    <a:pt x="3816" y="113"/>
                    <a:pt x="3816" y="115"/>
                  </a:cubicBezTo>
                  <a:cubicBezTo>
                    <a:pt x="3816" y="116"/>
                    <a:pt x="3815" y="118"/>
                    <a:pt x="3815" y="119"/>
                  </a:cubicBezTo>
                  <a:close/>
                  <a:moveTo>
                    <a:pt x="3822" y="136"/>
                  </a:moveTo>
                  <a:cubicBezTo>
                    <a:pt x="3821" y="135"/>
                    <a:pt x="3821" y="134"/>
                    <a:pt x="3820" y="133"/>
                  </a:cubicBezTo>
                  <a:cubicBezTo>
                    <a:pt x="3820" y="132"/>
                    <a:pt x="3820" y="132"/>
                    <a:pt x="3820" y="131"/>
                  </a:cubicBezTo>
                  <a:cubicBezTo>
                    <a:pt x="3821" y="133"/>
                    <a:pt x="3821" y="134"/>
                    <a:pt x="3822" y="136"/>
                  </a:cubicBezTo>
                  <a:cubicBezTo>
                    <a:pt x="3822" y="136"/>
                    <a:pt x="3822" y="136"/>
                    <a:pt x="3822" y="136"/>
                  </a:cubicBezTo>
                  <a:close/>
                  <a:moveTo>
                    <a:pt x="3836" y="118"/>
                  </a:moveTo>
                  <a:cubicBezTo>
                    <a:pt x="3836" y="117"/>
                    <a:pt x="3836" y="117"/>
                    <a:pt x="3836" y="117"/>
                  </a:cubicBezTo>
                  <a:cubicBezTo>
                    <a:pt x="3836" y="117"/>
                    <a:pt x="3836" y="117"/>
                    <a:pt x="3836" y="117"/>
                  </a:cubicBezTo>
                  <a:cubicBezTo>
                    <a:pt x="3836" y="118"/>
                    <a:pt x="3836" y="118"/>
                    <a:pt x="3836" y="118"/>
                  </a:cubicBezTo>
                  <a:close/>
                  <a:moveTo>
                    <a:pt x="3842" y="105"/>
                  </a:moveTo>
                  <a:cubicBezTo>
                    <a:pt x="3841" y="106"/>
                    <a:pt x="3840" y="107"/>
                    <a:pt x="3840" y="109"/>
                  </a:cubicBezTo>
                  <a:cubicBezTo>
                    <a:pt x="3839" y="107"/>
                    <a:pt x="3839" y="106"/>
                    <a:pt x="3839" y="104"/>
                  </a:cubicBezTo>
                  <a:cubicBezTo>
                    <a:pt x="3840" y="101"/>
                    <a:pt x="3841" y="98"/>
                    <a:pt x="3843" y="94"/>
                  </a:cubicBezTo>
                  <a:cubicBezTo>
                    <a:pt x="3842" y="98"/>
                    <a:pt x="3842" y="101"/>
                    <a:pt x="3842" y="105"/>
                  </a:cubicBezTo>
                  <a:close/>
                  <a:moveTo>
                    <a:pt x="3847" y="138"/>
                  </a:moveTo>
                  <a:cubicBezTo>
                    <a:pt x="3847" y="137"/>
                    <a:pt x="3847" y="136"/>
                    <a:pt x="3846" y="135"/>
                  </a:cubicBezTo>
                  <a:cubicBezTo>
                    <a:pt x="3846" y="133"/>
                    <a:pt x="3846" y="131"/>
                    <a:pt x="3846" y="129"/>
                  </a:cubicBezTo>
                  <a:cubicBezTo>
                    <a:pt x="3847" y="131"/>
                    <a:pt x="3847" y="133"/>
                    <a:pt x="3848" y="134"/>
                  </a:cubicBezTo>
                  <a:cubicBezTo>
                    <a:pt x="3848" y="135"/>
                    <a:pt x="3848" y="137"/>
                    <a:pt x="3847" y="138"/>
                  </a:cubicBezTo>
                  <a:close/>
                  <a:moveTo>
                    <a:pt x="3849" y="123"/>
                  </a:moveTo>
                  <a:cubicBezTo>
                    <a:pt x="3848" y="121"/>
                    <a:pt x="3847" y="118"/>
                    <a:pt x="3847" y="116"/>
                  </a:cubicBezTo>
                  <a:cubicBezTo>
                    <a:pt x="3848" y="112"/>
                    <a:pt x="3849" y="107"/>
                    <a:pt x="3850" y="103"/>
                  </a:cubicBezTo>
                  <a:cubicBezTo>
                    <a:pt x="3850" y="110"/>
                    <a:pt x="3849" y="117"/>
                    <a:pt x="3849" y="123"/>
                  </a:cubicBezTo>
                  <a:close/>
                  <a:moveTo>
                    <a:pt x="3854" y="69"/>
                  </a:moveTo>
                  <a:cubicBezTo>
                    <a:pt x="3856" y="72"/>
                    <a:pt x="3858" y="75"/>
                    <a:pt x="3859" y="79"/>
                  </a:cubicBezTo>
                  <a:cubicBezTo>
                    <a:pt x="3859" y="79"/>
                    <a:pt x="3859" y="79"/>
                    <a:pt x="3859" y="79"/>
                  </a:cubicBezTo>
                  <a:cubicBezTo>
                    <a:pt x="3857" y="76"/>
                    <a:pt x="3856" y="72"/>
                    <a:pt x="3854" y="69"/>
                  </a:cubicBezTo>
                  <a:cubicBezTo>
                    <a:pt x="3854" y="69"/>
                    <a:pt x="3854" y="69"/>
                    <a:pt x="3854" y="69"/>
                  </a:cubicBezTo>
                  <a:close/>
                  <a:moveTo>
                    <a:pt x="3854" y="74"/>
                  </a:moveTo>
                  <a:cubicBezTo>
                    <a:pt x="3855" y="76"/>
                    <a:pt x="3856" y="79"/>
                    <a:pt x="3857" y="81"/>
                  </a:cubicBezTo>
                  <a:cubicBezTo>
                    <a:pt x="3856" y="82"/>
                    <a:pt x="3855" y="83"/>
                    <a:pt x="3854" y="85"/>
                  </a:cubicBezTo>
                  <a:cubicBezTo>
                    <a:pt x="3854" y="81"/>
                    <a:pt x="3854" y="77"/>
                    <a:pt x="3854" y="74"/>
                  </a:cubicBezTo>
                  <a:close/>
                  <a:moveTo>
                    <a:pt x="3855" y="120"/>
                  </a:moveTo>
                  <a:cubicBezTo>
                    <a:pt x="3855" y="115"/>
                    <a:pt x="3855" y="111"/>
                    <a:pt x="3855" y="106"/>
                  </a:cubicBezTo>
                  <a:cubicBezTo>
                    <a:pt x="3856" y="109"/>
                    <a:pt x="3856" y="112"/>
                    <a:pt x="3857" y="114"/>
                  </a:cubicBezTo>
                  <a:cubicBezTo>
                    <a:pt x="3856" y="116"/>
                    <a:pt x="3856" y="118"/>
                    <a:pt x="3855" y="120"/>
                  </a:cubicBezTo>
                  <a:close/>
                  <a:moveTo>
                    <a:pt x="3858" y="109"/>
                  </a:moveTo>
                  <a:cubicBezTo>
                    <a:pt x="3857" y="107"/>
                    <a:pt x="3856" y="104"/>
                    <a:pt x="3855" y="102"/>
                  </a:cubicBezTo>
                  <a:cubicBezTo>
                    <a:pt x="3855" y="99"/>
                    <a:pt x="3855" y="97"/>
                    <a:pt x="3855" y="94"/>
                  </a:cubicBezTo>
                  <a:cubicBezTo>
                    <a:pt x="3856" y="98"/>
                    <a:pt x="3857" y="102"/>
                    <a:pt x="3859" y="107"/>
                  </a:cubicBezTo>
                  <a:cubicBezTo>
                    <a:pt x="3859" y="108"/>
                    <a:pt x="3858" y="108"/>
                    <a:pt x="3858" y="109"/>
                  </a:cubicBezTo>
                  <a:close/>
                  <a:moveTo>
                    <a:pt x="3862" y="96"/>
                  </a:moveTo>
                  <a:cubicBezTo>
                    <a:pt x="3861" y="98"/>
                    <a:pt x="3860" y="101"/>
                    <a:pt x="3860" y="104"/>
                  </a:cubicBezTo>
                  <a:cubicBezTo>
                    <a:pt x="3858" y="100"/>
                    <a:pt x="3856" y="96"/>
                    <a:pt x="3855" y="92"/>
                  </a:cubicBezTo>
                  <a:cubicBezTo>
                    <a:pt x="3855" y="92"/>
                    <a:pt x="3855" y="92"/>
                    <a:pt x="3855" y="92"/>
                  </a:cubicBezTo>
                  <a:cubicBezTo>
                    <a:pt x="3856" y="89"/>
                    <a:pt x="3857" y="86"/>
                    <a:pt x="3859" y="84"/>
                  </a:cubicBezTo>
                  <a:cubicBezTo>
                    <a:pt x="3860" y="87"/>
                    <a:pt x="3861" y="90"/>
                    <a:pt x="3862" y="93"/>
                  </a:cubicBezTo>
                  <a:cubicBezTo>
                    <a:pt x="3862" y="94"/>
                    <a:pt x="3862" y="95"/>
                    <a:pt x="3862" y="96"/>
                  </a:cubicBezTo>
                  <a:close/>
                  <a:moveTo>
                    <a:pt x="3863" y="90"/>
                  </a:moveTo>
                  <a:cubicBezTo>
                    <a:pt x="3862" y="87"/>
                    <a:pt x="3861" y="84"/>
                    <a:pt x="3860" y="82"/>
                  </a:cubicBezTo>
                  <a:cubicBezTo>
                    <a:pt x="3860" y="81"/>
                    <a:pt x="3860" y="81"/>
                    <a:pt x="3860" y="81"/>
                  </a:cubicBezTo>
                  <a:cubicBezTo>
                    <a:pt x="3861" y="83"/>
                    <a:pt x="3862" y="86"/>
                    <a:pt x="3863" y="89"/>
                  </a:cubicBezTo>
                  <a:cubicBezTo>
                    <a:pt x="3863" y="89"/>
                    <a:pt x="3863" y="89"/>
                    <a:pt x="3863" y="90"/>
                  </a:cubicBezTo>
                  <a:close/>
                  <a:moveTo>
                    <a:pt x="3861" y="79"/>
                  </a:moveTo>
                  <a:cubicBezTo>
                    <a:pt x="3862" y="78"/>
                    <a:pt x="3863" y="77"/>
                    <a:pt x="3863" y="76"/>
                  </a:cubicBezTo>
                  <a:cubicBezTo>
                    <a:pt x="3864" y="78"/>
                    <a:pt x="3864" y="79"/>
                    <a:pt x="3865" y="80"/>
                  </a:cubicBezTo>
                  <a:cubicBezTo>
                    <a:pt x="3865" y="82"/>
                    <a:pt x="3864" y="84"/>
                    <a:pt x="3864" y="85"/>
                  </a:cubicBezTo>
                  <a:cubicBezTo>
                    <a:pt x="3863" y="83"/>
                    <a:pt x="3862" y="81"/>
                    <a:pt x="3861" y="79"/>
                  </a:cubicBezTo>
                  <a:close/>
                  <a:moveTo>
                    <a:pt x="3864" y="116"/>
                  </a:moveTo>
                  <a:cubicBezTo>
                    <a:pt x="3864" y="111"/>
                    <a:pt x="3865" y="106"/>
                    <a:pt x="3865" y="102"/>
                  </a:cubicBezTo>
                  <a:cubicBezTo>
                    <a:pt x="3866" y="105"/>
                    <a:pt x="3867" y="108"/>
                    <a:pt x="3868" y="111"/>
                  </a:cubicBezTo>
                  <a:cubicBezTo>
                    <a:pt x="3867" y="113"/>
                    <a:pt x="3866" y="116"/>
                    <a:pt x="3865" y="118"/>
                  </a:cubicBezTo>
                  <a:cubicBezTo>
                    <a:pt x="3865" y="117"/>
                    <a:pt x="3864" y="117"/>
                    <a:pt x="3864" y="116"/>
                  </a:cubicBezTo>
                  <a:close/>
                  <a:moveTo>
                    <a:pt x="3869" y="130"/>
                  </a:moveTo>
                  <a:cubicBezTo>
                    <a:pt x="3868" y="128"/>
                    <a:pt x="3868" y="127"/>
                    <a:pt x="3867" y="125"/>
                  </a:cubicBezTo>
                  <a:cubicBezTo>
                    <a:pt x="3868" y="123"/>
                    <a:pt x="3868" y="122"/>
                    <a:pt x="3869" y="120"/>
                  </a:cubicBezTo>
                  <a:cubicBezTo>
                    <a:pt x="3869" y="122"/>
                    <a:pt x="3869" y="124"/>
                    <a:pt x="3869" y="127"/>
                  </a:cubicBezTo>
                  <a:cubicBezTo>
                    <a:pt x="3869" y="128"/>
                    <a:pt x="3869" y="129"/>
                    <a:pt x="3869" y="130"/>
                  </a:cubicBezTo>
                  <a:close/>
                  <a:moveTo>
                    <a:pt x="3871" y="105"/>
                  </a:moveTo>
                  <a:cubicBezTo>
                    <a:pt x="3869" y="100"/>
                    <a:pt x="3868" y="95"/>
                    <a:pt x="3866" y="91"/>
                  </a:cubicBezTo>
                  <a:cubicBezTo>
                    <a:pt x="3866" y="89"/>
                    <a:pt x="3866" y="87"/>
                    <a:pt x="3866" y="85"/>
                  </a:cubicBezTo>
                  <a:cubicBezTo>
                    <a:pt x="3869" y="91"/>
                    <a:pt x="3870" y="97"/>
                    <a:pt x="3872" y="103"/>
                  </a:cubicBezTo>
                  <a:cubicBezTo>
                    <a:pt x="3871" y="104"/>
                    <a:pt x="3871" y="105"/>
                    <a:pt x="3871" y="105"/>
                  </a:cubicBezTo>
                  <a:close/>
                  <a:moveTo>
                    <a:pt x="3872" y="111"/>
                  </a:moveTo>
                  <a:cubicBezTo>
                    <a:pt x="3872" y="110"/>
                    <a:pt x="3872" y="110"/>
                    <a:pt x="3872" y="109"/>
                  </a:cubicBezTo>
                  <a:cubicBezTo>
                    <a:pt x="3872" y="109"/>
                    <a:pt x="3872" y="108"/>
                    <a:pt x="3873" y="107"/>
                  </a:cubicBezTo>
                  <a:cubicBezTo>
                    <a:pt x="3873" y="108"/>
                    <a:pt x="3873" y="109"/>
                    <a:pt x="3873" y="109"/>
                  </a:cubicBezTo>
                  <a:cubicBezTo>
                    <a:pt x="3873" y="110"/>
                    <a:pt x="3873" y="110"/>
                    <a:pt x="3872" y="111"/>
                  </a:cubicBezTo>
                  <a:close/>
                  <a:moveTo>
                    <a:pt x="3883" y="94"/>
                  </a:moveTo>
                  <a:cubicBezTo>
                    <a:pt x="3883" y="95"/>
                    <a:pt x="3883" y="95"/>
                    <a:pt x="3884" y="96"/>
                  </a:cubicBezTo>
                  <a:cubicBezTo>
                    <a:pt x="3883" y="97"/>
                    <a:pt x="3883" y="97"/>
                    <a:pt x="3883" y="98"/>
                  </a:cubicBezTo>
                  <a:cubicBezTo>
                    <a:pt x="3883" y="96"/>
                    <a:pt x="3883" y="95"/>
                    <a:pt x="3883" y="94"/>
                  </a:cubicBezTo>
                  <a:close/>
                  <a:moveTo>
                    <a:pt x="3885" y="109"/>
                  </a:moveTo>
                  <a:cubicBezTo>
                    <a:pt x="3884" y="106"/>
                    <a:pt x="3884" y="104"/>
                    <a:pt x="3883" y="102"/>
                  </a:cubicBezTo>
                  <a:cubicBezTo>
                    <a:pt x="3883" y="101"/>
                    <a:pt x="3883" y="99"/>
                    <a:pt x="3883" y="98"/>
                  </a:cubicBezTo>
                  <a:cubicBezTo>
                    <a:pt x="3883" y="98"/>
                    <a:pt x="3884" y="97"/>
                    <a:pt x="3884" y="97"/>
                  </a:cubicBezTo>
                  <a:cubicBezTo>
                    <a:pt x="3884" y="98"/>
                    <a:pt x="3885" y="100"/>
                    <a:pt x="3885" y="102"/>
                  </a:cubicBezTo>
                  <a:cubicBezTo>
                    <a:pt x="3885" y="104"/>
                    <a:pt x="3885" y="107"/>
                    <a:pt x="3885" y="109"/>
                  </a:cubicBezTo>
                  <a:close/>
                  <a:moveTo>
                    <a:pt x="3887" y="84"/>
                  </a:moveTo>
                  <a:cubicBezTo>
                    <a:pt x="3886" y="89"/>
                    <a:pt x="3886" y="94"/>
                    <a:pt x="3886" y="98"/>
                  </a:cubicBezTo>
                  <a:cubicBezTo>
                    <a:pt x="3885" y="97"/>
                    <a:pt x="3885" y="96"/>
                    <a:pt x="3884" y="95"/>
                  </a:cubicBezTo>
                  <a:cubicBezTo>
                    <a:pt x="3885" y="94"/>
                    <a:pt x="3886" y="92"/>
                    <a:pt x="3886" y="91"/>
                  </a:cubicBezTo>
                  <a:cubicBezTo>
                    <a:pt x="3886" y="92"/>
                    <a:pt x="3885" y="94"/>
                    <a:pt x="3884" y="95"/>
                  </a:cubicBezTo>
                  <a:cubicBezTo>
                    <a:pt x="3884" y="94"/>
                    <a:pt x="3883" y="93"/>
                    <a:pt x="3883" y="92"/>
                  </a:cubicBezTo>
                  <a:cubicBezTo>
                    <a:pt x="3883" y="90"/>
                    <a:pt x="3883" y="88"/>
                    <a:pt x="3883" y="85"/>
                  </a:cubicBezTo>
                  <a:cubicBezTo>
                    <a:pt x="3883" y="85"/>
                    <a:pt x="3883" y="85"/>
                    <a:pt x="3883" y="85"/>
                  </a:cubicBezTo>
                  <a:cubicBezTo>
                    <a:pt x="3883" y="85"/>
                    <a:pt x="3883" y="85"/>
                    <a:pt x="3883" y="85"/>
                  </a:cubicBezTo>
                  <a:cubicBezTo>
                    <a:pt x="3882" y="75"/>
                    <a:pt x="3882" y="65"/>
                    <a:pt x="3882" y="56"/>
                  </a:cubicBezTo>
                  <a:cubicBezTo>
                    <a:pt x="3885" y="58"/>
                    <a:pt x="3887" y="61"/>
                    <a:pt x="3890" y="63"/>
                  </a:cubicBezTo>
                  <a:cubicBezTo>
                    <a:pt x="3889" y="69"/>
                    <a:pt x="3888" y="76"/>
                    <a:pt x="3887" y="84"/>
                  </a:cubicBezTo>
                  <a:cubicBezTo>
                    <a:pt x="3887" y="82"/>
                    <a:pt x="3886" y="81"/>
                    <a:pt x="3886" y="79"/>
                  </a:cubicBezTo>
                  <a:cubicBezTo>
                    <a:pt x="3886" y="81"/>
                    <a:pt x="3887" y="83"/>
                    <a:pt x="3887" y="84"/>
                  </a:cubicBezTo>
                  <a:close/>
                  <a:moveTo>
                    <a:pt x="3888" y="139"/>
                  </a:moveTo>
                  <a:cubicBezTo>
                    <a:pt x="3888" y="134"/>
                    <a:pt x="3888" y="128"/>
                    <a:pt x="3888" y="121"/>
                  </a:cubicBezTo>
                  <a:cubicBezTo>
                    <a:pt x="3888" y="125"/>
                    <a:pt x="3888" y="129"/>
                    <a:pt x="3889" y="133"/>
                  </a:cubicBezTo>
                  <a:cubicBezTo>
                    <a:pt x="3889" y="135"/>
                    <a:pt x="3889" y="137"/>
                    <a:pt x="3888" y="139"/>
                  </a:cubicBezTo>
                  <a:close/>
                  <a:moveTo>
                    <a:pt x="3888" y="104"/>
                  </a:moveTo>
                  <a:cubicBezTo>
                    <a:pt x="3888" y="102"/>
                    <a:pt x="3888" y="99"/>
                    <a:pt x="3889" y="96"/>
                  </a:cubicBezTo>
                  <a:cubicBezTo>
                    <a:pt x="3889" y="100"/>
                    <a:pt x="3889" y="104"/>
                    <a:pt x="3889" y="107"/>
                  </a:cubicBezTo>
                  <a:cubicBezTo>
                    <a:pt x="3889" y="106"/>
                    <a:pt x="3889" y="105"/>
                    <a:pt x="3888" y="104"/>
                  </a:cubicBezTo>
                  <a:close/>
                  <a:moveTo>
                    <a:pt x="3900" y="85"/>
                  </a:moveTo>
                  <a:cubicBezTo>
                    <a:pt x="3899" y="90"/>
                    <a:pt x="3898" y="96"/>
                    <a:pt x="3897" y="103"/>
                  </a:cubicBezTo>
                  <a:cubicBezTo>
                    <a:pt x="3897" y="101"/>
                    <a:pt x="3897" y="100"/>
                    <a:pt x="3896" y="99"/>
                  </a:cubicBezTo>
                  <a:cubicBezTo>
                    <a:pt x="3896" y="96"/>
                    <a:pt x="3895" y="93"/>
                    <a:pt x="3894" y="90"/>
                  </a:cubicBezTo>
                  <a:cubicBezTo>
                    <a:pt x="3895" y="93"/>
                    <a:pt x="3895" y="96"/>
                    <a:pt x="3895" y="99"/>
                  </a:cubicBezTo>
                  <a:cubicBezTo>
                    <a:pt x="3895" y="104"/>
                    <a:pt x="3894" y="112"/>
                    <a:pt x="3894" y="120"/>
                  </a:cubicBezTo>
                  <a:cubicBezTo>
                    <a:pt x="3893" y="110"/>
                    <a:pt x="3891" y="100"/>
                    <a:pt x="3889" y="91"/>
                  </a:cubicBezTo>
                  <a:cubicBezTo>
                    <a:pt x="3890" y="81"/>
                    <a:pt x="3891" y="72"/>
                    <a:pt x="3891" y="65"/>
                  </a:cubicBezTo>
                  <a:cubicBezTo>
                    <a:pt x="3895" y="69"/>
                    <a:pt x="3898" y="74"/>
                    <a:pt x="3900" y="79"/>
                  </a:cubicBezTo>
                  <a:cubicBezTo>
                    <a:pt x="3900" y="81"/>
                    <a:pt x="3900" y="83"/>
                    <a:pt x="3900" y="85"/>
                  </a:cubicBezTo>
                  <a:close/>
                  <a:moveTo>
                    <a:pt x="3900" y="75"/>
                  </a:moveTo>
                  <a:cubicBezTo>
                    <a:pt x="3900" y="75"/>
                    <a:pt x="3900" y="75"/>
                    <a:pt x="3900" y="75"/>
                  </a:cubicBezTo>
                  <a:cubicBezTo>
                    <a:pt x="3900" y="73"/>
                    <a:pt x="3900" y="72"/>
                    <a:pt x="3899" y="70"/>
                  </a:cubicBezTo>
                  <a:cubicBezTo>
                    <a:pt x="3899" y="70"/>
                    <a:pt x="3900" y="72"/>
                    <a:pt x="3900" y="75"/>
                  </a:cubicBezTo>
                  <a:cubicBezTo>
                    <a:pt x="3897" y="71"/>
                    <a:pt x="3895" y="67"/>
                    <a:pt x="3891" y="64"/>
                  </a:cubicBezTo>
                  <a:cubicBezTo>
                    <a:pt x="3892" y="60"/>
                    <a:pt x="3892" y="57"/>
                    <a:pt x="3893" y="54"/>
                  </a:cubicBezTo>
                  <a:cubicBezTo>
                    <a:pt x="3896" y="58"/>
                    <a:pt x="3899" y="62"/>
                    <a:pt x="3901" y="65"/>
                  </a:cubicBezTo>
                  <a:cubicBezTo>
                    <a:pt x="3901" y="68"/>
                    <a:pt x="3900" y="71"/>
                    <a:pt x="3900" y="75"/>
                  </a:cubicBezTo>
                  <a:close/>
                  <a:moveTo>
                    <a:pt x="3904" y="117"/>
                  </a:moveTo>
                  <a:cubicBezTo>
                    <a:pt x="3903" y="119"/>
                    <a:pt x="3902" y="122"/>
                    <a:pt x="3902" y="125"/>
                  </a:cubicBezTo>
                  <a:cubicBezTo>
                    <a:pt x="3902" y="124"/>
                    <a:pt x="3902" y="123"/>
                    <a:pt x="3902" y="122"/>
                  </a:cubicBezTo>
                  <a:cubicBezTo>
                    <a:pt x="3902" y="110"/>
                    <a:pt x="3902" y="98"/>
                    <a:pt x="3903" y="87"/>
                  </a:cubicBezTo>
                  <a:cubicBezTo>
                    <a:pt x="3904" y="92"/>
                    <a:pt x="3905" y="98"/>
                    <a:pt x="3906" y="103"/>
                  </a:cubicBezTo>
                  <a:cubicBezTo>
                    <a:pt x="3905" y="108"/>
                    <a:pt x="3904" y="112"/>
                    <a:pt x="3904" y="117"/>
                  </a:cubicBezTo>
                  <a:close/>
                  <a:moveTo>
                    <a:pt x="3907" y="89"/>
                  </a:moveTo>
                  <a:cubicBezTo>
                    <a:pt x="3906" y="86"/>
                    <a:pt x="3904" y="83"/>
                    <a:pt x="3903" y="80"/>
                  </a:cubicBezTo>
                  <a:cubicBezTo>
                    <a:pt x="3903" y="76"/>
                    <a:pt x="3903" y="72"/>
                    <a:pt x="3903" y="68"/>
                  </a:cubicBezTo>
                  <a:cubicBezTo>
                    <a:pt x="3905" y="71"/>
                    <a:pt x="3907" y="74"/>
                    <a:pt x="3909" y="78"/>
                  </a:cubicBezTo>
                  <a:cubicBezTo>
                    <a:pt x="3908" y="81"/>
                    <a:pt x="3908" y="85"/>
                    <a:pt x="3907" y="89"/>
                  </a:cubicBezTo>
                  <a:close/>
                  <a:moveTo>
                    <a:pt x="3912" y="96"/>
                  </a:moveTo>
                  <a:cubicBezTo>
                    <a:pt x="3912" y="97"/>
                    <a:pt x="3911" y="98"/>
                    <a:pt x="3911" y="99"/>
                  </a:cubicBezTo>
                  <a:cubicBezTo>
                    <a:pt x="3910" y="98"/>
                    <a:pt x="3910" y="97"/>
                    <a:pt x="3910" y="96"/>
                  </a:cubicBezTo>
                  <a:cubicBezTo>
                    <a:pt x="3910" y="91"/>
                    <a:pt x="3910" y="86"/>
                    <a:pt x="3910" y="80"/>
                  </a:cubicBezTo>
                  <a:cubicBezTo>
                    <a:pt x="3911" y="83"/>
                    <a:pt x="3912" y="86"/>
                    <a:pt x="3913" y="88"/>
                  </a:cubicBezTo>
                  <a:cubicBezTo>
                    <a:pt x="3913" y="91"/>
                    <a:pt x="3913" y="93"/>
                    <a:pt x="3912" y="96"/>
                  </a:cubicBezTo>
                  <a:close/>
                  <a:moveTo>
                    <a:pt x="3934" y="105"/>
                  </a:moveTo>
                  <a:cubicBezTo>
                    <a:pt x="3933" y="103"/>
                    <a:pt x="3933" y="102"/>
                    <a:pt x="3932" y="101"/>
                  </a:cubicBezTo>
                  <a:cubicBezTo>
                    <a:pt x="3934" y="96"/>
                    <a:pt x="3935" y="92"/>
                    <a:pt x="3936" y="89"/>
                  </a:cubicBezTo>
                  <a:cubicBezTo>
                    <a:pt x="3936" y="89"/>
                    <a:pt x="3937" y="89"/>
                    <a:pt x="3937" y="90"/>
                  </a:cubicBezTo>
                  <a:cubicBezTo>
                    <a:pt x="3936" y="95"/>
                    <a:pt x="3935" y="100"/>
                    <a:pt x="3934" y="105"/>
                  </a:cubicBezTo>
                  <a:close/>
                  <a:moveTo>
                    <a:pt x="3950" y="81"/>
                  </a:moveTo>
                  <a:cubicBezTo>
                    <a:pt x="3950" y="81"/>
                    <a:pt x="3950" y="81"/>
                    <a:pt x="3951" y="81"/>
                  </a:cubicBezTo>
                  <a:cubicBezTo>
                    <a:pt x="3950" y="81"/>
                    <a:pt x="3950" y="81"/>
                    <a:pt x="3950" y="81"/>
                  </a:cubicBezTo>
                  <a:cubicBezTo>
                    <a:pt x="3950" y="81"/>
                    <a:pt x="3950" y="81"/>
                    <a:pt x="3950" y="81"/>
                  </a:cubicBezTo>
                  <a:close/>
                  <a:moveTo>
                    <a:pt x="3950" y="88"/>
                  </a:moveTo>
                  <a:cubicBezTo>
                    <a:pt x="3950" y="89"/>
                    <a:pt x="3950" y="89"/>
                    <a:pt x="3950" y="89"/>
                  </a:cubicBezTo>
                  <a:cubicBezTo>
                    <a:pt x="3950" y="90"/>
                    <a:pt x="3950" y="91"/>
                    <a:pt x="3949" y="91"/>
                  </a:cubicBezTo>
                  <a:cubicBezTo>
                    <a:pt x="3950" y="90"/>
                    <a:pt x="3950" y="89"/>
                    <a:pt x="3950" y="88"/>
                  </a:cubicBezTo>
                  <a:close/>
                  <a:moveTo>
                    <a:pt x="3941" y="122"/>
                  </a:moveTo>
                  <a:cubicBezTo>
                    <a:pt x="3941" y="122"/>
                    <a:pt x="3941" y="123"/>
                    <a:pt x="3941" y="123"/>
                  </a:cubicBezTo>
                  <a:cubicBezTo>
                    <a:pt x="3941" y="123"/>
                    <a:pt x="3941" y="123"/>
                    <a:pt x="3941" y="123"/>
                  </a:cubicBezTo>
                  <a:cubicBezTo>
                    <a:pt x="3941" y="123"/>
                    <a:pt x="3941" y="122"/>
                    <a:pt x="3941" y="122"/>
                  </a:cubicBezTo>
                  <a:cubicBezTo>
                    <a:pt x="3941" y="120"/>
                    <a:pt x="3942" y="118"/>
                    <a:pt x="3942" y="115"/>
                  </a:cubicBezTo>
                  <a:cubicBezTo>
                    <a:pt x="3942" y="115"/>
                    <a:pt x="3942" y="115"/>
                    <a:pt x="3942" y="115"/>
                  </a:cubicBezTo>
                  <a:cubicBezTo>
                    <a:pt x="3942" y="116"/>
                    <a:pt x="3942" y="117"/>
                    <a:pt x="3942" y="118"/>
                  </a:cubicBezTo>
                  <a:cubicBezTo>
                    <a:pt x="3942" y="119"/>
                    <a:pt x="3941" y="121"/>
                    <a:pt x="3941" y="122"/>
                  </a:cubicBezTo>
                  <a:close/>
                  <a:moveTo>
                    <a:pt x="3943" y="70"/>
                  </a:moveTo>
                  <a:cubicBezTo>
                    <a:pt x="3946" y="73"/>
                    <a:pt x="3948" y="76"/>
                    <a:pt x="3949" y="79"/>
                  </a:cubicBezTo>
                  <a:cubicBezTo>
                    <a:pt x="3949" y="81"/>
                    <a:pt x="3949" y="82"/>
                    <a:pt x="3948" y="84"/>
                  </a:cubicBezTo>
                  <a:cubicBezTo>
                    <a:pt x="3948" y="84"/>
                    <a:pt x="3948" y="84"/>
                    <a:pt x="3948" y="84"/>
                  </a:cubicBezTo>
                  <a:cubicBezTo>
                    <a:pt x="3948" y="82"/>
                    <a:pt x="3947" y="81"/>
                    <a:pt x="3946" y="79"/>
                  </a:cubicBezTo>
                  <a:cubicBezTo>
                    <a:pt x="3947" y="81"/>
                    <a:pt x="3947" y="83"/>
                    <a:pt x="3948" y="84"/>
                  </a:cubicBezTo>
                  <a:cubicBezTo>
                    <a:pt x="3946" y="87"/>
                    <a:pt x="3945" y="90"/>
                    <a:pt x="3943" y="93"/>
                  </a:cubicBezTo>
                  <a:cubicBezTo>
                    <a:pt x="3944" y="85"/>
                    <a:pt x="3944" y="77"/>
                    <a:pt x="3943" y="70"/>
                  </a:cubicBezTo>
                  <a:close/>
                  <a:moveTo>
                    <a:pt x="3946" y="98"/>
                  </a:moveTo>
                  <a:cubicBezTo>
                    <a:pt x="3946" y="98"/>
                    <a:pt x="3946" y="97"/>
                    <a:pt x="3945" y="96"/>
                  </a:cubicBezTo>
                  <a:cubicBezTo>
                    <a:pt x="3946" y="97"/>
                    <a:pt x="3946" y="98"/>
                    <a:pt x="3946" y="98"/>
                  </a:cubicBezTo>
                  <a:cubicBezTo>
                    <a:pt x="3946" y="99"/>
                    <a:pt x="3946" y="100"/>
                    <a:pt x="3945" y="100"/>
                  </a:cubicBezTo>
                  <a:cubicBezTo>
                    <a:pt x="3945" y="99"/>
                    <a:pt x="3945" y="98"/>
                    <a:pt x="3944" y="97"/>
                  </a:cubicBezTo>
                  <a:cubicBezTo>
                    <a:pt x="3945" y="95"/>
                    <a:pt x="3946" y="93"/>
                    <a:pt x="3947" y="90"/>
                  </a:cubicBezTo>
                  <a:cubicBezTo>
                    <a:pt x="3947" y="93"/>
                    <a:pt x="3946" y="96"/>
                    <a:pt x="3946" y="98"/>
                  </a:cubicBezTo>
                  <a:close/>
                  <a:moveTo>
                    <a:pt x="3953" y="100"/>
                  </a:moveTo>
                  <a:cubicBezTo>
                    <a:pt x="3951" y="104"/>
                    <a:pt x="3950" y="107"/>
                    <a:pt x="3948" y="110"/>
                  </a:cubicBezTo>
                  <a:cubicBezTo>
                    <a:pt x="3948" y="110"/>
                    <a:pt x="3948" y="109"/>
                    <a:pt x="3948" y="109"/>
                  </a:cubicBezTo>
                  <a:cubicBezTo>
                    <a:pt x="3948" y="106"/>
                    <a:pt x="3949" y="102"/>
                    <a:pt x="3949" y="99"/>
                  </a:cubicBezTo>
                  <a:cubicBezTo>
                    <a:pt x="3950" y="95"/>
                    <a:pt x="3950" y="92"/>
                    <a:pt x="3950" y="90"/>
                  </a:cubicBezTo>
                  <a:cubicBezTo>
                    <a:pt x="3951" y="93"/>
                    <a:pt x="3952" y="96"/>
                    <a:pt x="3953" y="100"/>
                  </a:cubicBezTo>
                  <a:cubicBezTo>
                    <a:pt x="3953" y="100"/>
                    <a:pt x="3953" y="100"/>
                    <a:pt x="3953" y="100"/>
                  </a:cubicBezTo>
                  <a:close/>
                  <a:moveTo>
                    <a:pt x="3953" y="97"/>
                  </a:moveTo>
                  <a:cubicBezTo>
                    <a:pt x="3952" y="95"/>
                    <a:pt x="3951" y="92"/>
                    <a:pt x="3950" y="89"/>
                  </a:cubicBezTo>
                  <a:cubicBezTo>
                    <a:pt x="3950" y="89"/>
                    <a:pt x="3950" y="89"/>
                    <a:pt x="3950" y="88"/>
                  </a:cubicBezTo>
                  <a:cubicBezTo>
                    <a:pt x="3950" y="89"/>
                    <a:pt x="3950" y="89"/>
                    <a:pt x="3950" y="89"/>
                  </a:cubicBezTo>
                  <a:cubicBezTo>
                    <a:pt x="3950" y="89"/>
                    <a:pt x="3950" y="88"/>
                    <a:pt x="3950" y="88"/>
                  </a:cubicBezTo>
                  <a:cubicBezTo>
                    <a:pt x="3950" y="87"/>
                    <a:pt x="3950" y="86"/>
                    <a:pt x="3950" y="85"/>
                  </a:cubicBezTo>
                  <a:cubicBezTo>
                    <a:pt x="3950" y="84"/>
                    <a:pt x="3951" y="83"/>
                    <a:pt x="3951" y="82"/>
                  </a:cubicBezTo>
                  <a:cubicBezTo>
                    <a:pt x="3952" y="84"/>
                    <a:pt x="3953" y="86"/>
                    <a:pt x="3954" y="88"/>
                  </a:cubicBezTo>
                  <a:cubicBezTo>
                    <a:pt x="3954" y="91"/>
                    <a:pt x="3954" y="94"/>
                    <a:pt x="3953" y="97"/>
                  </a:cubicBezTo>
                  <a:close/>
                  <a:moveTo>
                    <a:pt x="3955" y="135"/>
                  </a:moveTo>
                  <a:cubicBezTo>
                    <a:pt x="3955" y="136"/>
                    <a:pt x="3955" y="137"/>
                    <a:pt x="3955" y="138"/>
                  </a:cubicBezTo>
                  <a:cubicBezTo>
                    <a:pt x="3955" y="137"/>
                    <a:pt x="3955" y="136"/>
                    <a:pt x="3955" y="135"/>
                  </a:cubicBezTo>
                  <a:cubicBezTo>
                    <a:pt x="3955" y="135"/>
                    <a:pt x="3955" y="135"/>
                    <a:pt x="3955" y="135"/>
                  </a:cubicBezTo>
                  <a:close/>
                  <a:moveTo>
                    <a:pt x="3955" y="83"/>
                  </a:moveTo>
                  <a:cubicBezTo>
                    <a:pt x="3954" y="82"/>
                    <a:pt x="3953" y="81"/>
                    <a:pt x="3953" y="80"/>
                  </a:cubicBezTo>
                  <a:cubicBezTo>
                    <a:pt x="3954" y="78"/>
                    <a:pt x="3955" y="77"/>
                    <a:pt x="3956" y="75"/>
                  </a:cubicBezTo>
                  <a:cubicBezTo>
                    <a:pt x="3955" y="78"/>
                    <a:pt x="3955" y="81"/>
                    <a:pt x="3955" y="83"/>
                  </a:cubicBezTo>
                  <a:close/>
                  <a:moveTo>
                    <a:pt x="3956" y="74"/>
                  </a:moveTo>
                  <a:cubicBezTo>
                    <a:pt x="3954" y="76"/>
                    <a:pt x="3953" y="77"/>
                    <a:pt x="3952" y="79"/>
                  </a:cubicBezTo>
                  <a:cubicBezTo>
                    <a:pt x="3951" y="78"/>
                    <a:pt x="3951" y="78"/>
                    <a:pt x="3951" y="77"/>
                  </a:cubicBezTo>
                  <a:cubicBezTo>
                    <a:pt x="3951" y="72"/>
                    <a:pt x="3951" y="67"/>
                    <a:pt x="3952" y="65"/>
                  </a:cubicBezTo>
                  <a:cubicBezTo>
                    <a:pt x="3953" y="67"/>
                    <a:pt x="3954" y="70"/>
                    <a:pt x="3956" y="72"/>
                  </a:cubicBezTo>
                  <a:cubicBezTo>
                    <a:pt x="3956" y="73"/>
                    <a:pt x="3956" y="73"/>
                    <a:pt x="3956" y="74"/>
                  </a:cubicBezTo>
                  <a:close/>
                  <a:moveTo>
                    <a:pt x="3958" y="75"/>
                  </a:moveTo>
                  <a:cubicBezTo>
                    <a:pt x="3959" y="78"/>
                    <a:pt x="3961" y="81"/>
                    <a:pt x="3963" y="84"/>
                  </a:cubicBezTo>
                  <a:cubicBezTo>
                    <a:pt x="3961" y="86"/>
                    <a:pt x="3960" y="88"/>
                    <a:pt x="3959" y="90"/>
                  </a:cubicBezTo>
                  <a:cubicBezTo>
                    <a:pt x="3959" y="89"/>
                    <a:pt x="3958" y="89"/>
                    <a:pt x="3958" y="89"/>
                  </a:cubicBezTo>
                  <a:cubicBezTo>
                    <a:pt x="3958" y="84"/>
                    <a:pt x="3958" y="79"/>
                    <a:pt x="3958" y="75"/>
                  </a:cubicBezTo>
                  <a:close/>
                  <a:moveTo>
                    <a:pt x="3960" y="110"/>
                  </a:moveTo>
                  <a:cubicBezTo>
                    <a:pt x="3960" y="107"/>
                    <a:pt x="3959" y="104"/>
                    <a:pt x="3958" y="101"/>
                  </a:cubicBezTo>
                  <a:cubicBezTo>
                    <a:pt x="3958" y="100"/>
                    <a:pt x="3958" y="100"/>
                    <a:pt x="3958" y="100"/>
                  </a:cubicBezTo>
                  <a:cubicBezTo>
                    <a:pt x="3958" y="100"/>
                    <a:pt x="3959" y="99"/>
                    <a:pt x="3959" y="99"/>
                  </a:cubicBezTo>
                  <a:cubicBezTo>
                    <a:pt x="3960" y="101"/>
                    <a:pt x="3960" y="104"/>
                    <a:pt x="3961" y="106"/>
                  </a:cubicBezTo>
                  <a:cubicBezTo>
                    <a:pt x="3961" y="108"/>
                    <a:pt x="3961" y="109"/>
                    <a:pt x="3960" y="110"/>
                  </a:cubicBezTo>
                  <a:close/>
                  <a:moveTo>
                    <a:pt x="3961" y="93"/>
                  </a:moveTo>
                  <a:cubicBezTo>
                    <a:pt x="3962" y="91"/>
                    <a:pt x="3963" y="88"/>
                    <a:pt x="3964" y="86"/>
                  </a:cubicBezTo>
                  <a:cubicBezTo>
                    <a:pt x="3964" y="87"/>
                    <a:pt x="3965" y="87"/>
                    <a:pt x="3965" y="88"/>
                  </a:cubicBezTo>
                  <a:cubicBezTo>
                    <a:pt x="3964" y="91"/>
                    <a:pt x="3964" y="94"/>
                    <a:pt x="3963" y="97"/>
                  </a:cubicBezTo>
                  <a:cubicBezTo>
                    <a:pt x="3962" y="96"/>
                    <a:pt x="3961" y="95"/>
                    <a:pt x="3961" y="93"/>
                  </a:cubicBezTo>
                  <a:close/>
                  <a:moveTo>
                    <a:pt x="3964" y="130"/>
                  </a:moveTo>
                  <a:cubicBezTo>
                    <a:pt x="3964" y="129"/>
                    <a:pt x="3964" y="128"/>
                    <a:pt x="3964" y="126"/>
                  </a:cubicBezTo>
                  <a:cubicBezTo>
                    <a:pt x="3964" y="124"/>
                    <a:pt x="3964" y="121"/>
                    <a:pt x="3965" y="119"/>
                  </a:cubicBezTo>
                  <a:cubicBezTo>
                    <a:pt x="3965" y="120"/>
                    <a:pt x="3966" y="122"/>
                    <a:pt x="3966" y="124"/>
                  </a:cubicBezTo>
                  <a:cubicBezTo>
                    <a:pt x="3965" y="126"/>
                    <a:pt x="3965" y="128"/>
                    <a:pt x="3964" y="130"/>
                  </a:cubicBezTo>
                  <a:close/>
                  <a:moveTo>
                    <a:pt x="3968" y="108"/>
                  </a:moveTo>
                  <a:cubicBezTo>
                    <a:pt x="3968" y="107"/>
                    <a:pt x="3967" y="106"/>
                    <a:pt x="3967" y="105"/>
                  </a:cubicBezTo>
                  <a:cubicBezTo>
                    <a:pt x="3967" y="102"/>
                    <a:pt x="3968" y="99"/>
                    <a:pt x="3969" y="96"/>
                  </a:cubicBezTo>
                  <a:cubicBezTo>
                    <a:pt x="3969" y="96"/>
                    <a:pt x="3969" y="97"/>
                    <a:pt x="3969" y="97"/>
                  </a:cubicBezTo>
                  <a:cubicBezTo>
                    <a:pt x="3969" y="101"/>
                    <a:pt x="3968" y="105"/>
                    <a:pt x="3968" y="108"/>
                  </a:cubicBezTo>
                  <a:close/>
                  <a:moveTo>
                    <a:pt x="3970" y="86"/>
                  </a:moveTo>
                  <a:cubicBezTo>
                    <a:pt x="3970" y="86"/>
                    <a:pt x="3970" y="86"/>
                    <a:pt x="3970" y="86"/>
                  </a:cubicBezTo>
                  <a:cubicBezTo>
                    <a:pt x="3970" y="85"/>
                    <a:pt x="3971" y="84"/>
                    <a:pt x="3971" y="83"/>
                  </a:cubicBezTo>
                  <a:cubicBezTo>
                    <a:pt x="3971" y="84"/>
                    <a:pt x="3970" y="85"/>
                    <a:pt x="3970" y="86"/>
                  </a:cubicBezTo>
                  <a:close/>
                  <a:moveTo>
                    <a:pt x="3978" y="80"/>
                  </a:moveTo>
                  <a:cubicBezTo>
                    <a:pt x="3978" y="77"/>
                    <a:pt x="3978" y="75"/>
                    <a:pt x="3978" y="73"/>
                  </a:cubicBezTo>
                  <a:cubicBezTo>
                    <a:pt x="3979" y="73"/>
                    <a:pt x="3979" y="74"/>
                    <a:pt x="3979" y="74"/>
                  </a:cubicBezTo>
                  <a:cubicBezTo>
                    <a:pt x="3979" y="76"/>
                    <a:pt x="3979" y="78"/>
                    <a:pt x="3978" y="80"/>
                  </a:cubicBezTo>
                  <a:close/>
                  <a:moveTo>
                    <a:pt x="3990" y="93"/>
                  </a:moveTo>
                  <a:cubicBezTo>
                    <a:pt x="3989" y="95"/>
                    <a:pt x="3989" y="96"/>
                    <a:pt x="3988" y="97"/>
                  </a:cubicBezTo>
                  <a:cubicBezTo>
                    <a:pt x="3988" y="94"/>
                    <a:pt x="3988" y="91"/>
                    <a:pt x="3987" y="88"/>
                  </a:cubicBezTo>
                  <a:cubicBezTo>
                    <a:pt x="3988" y="89"/>
                    <a:pt x="3989" y="91"/>
                    <a:pt x="3990" y="93"/>
                  </a:cubicBezTo>
                  <a:close/>
                  <a:moveTo>
                    <a:pt x="3991" y="88"/>
                  </a:moveTo>
                  <a:cubicBezTo>
                    <a:pt x="3990" y="86"/>
                    <a:pt x="3989" y="85"/>
                    <a:pt x="3988" y="84"/>
                  </a:cubicBezTo>
                  <a:cubicBezTo>
                    <a:pt x="3989" y="81"/>
                    <a:pt x="3991" y="78"/>
                    <a:pt x="3993" y="75"/>
                  </a:cubicBezTo>
                  <a:cubicBezTo>
                    <a:pt x="3992" y="79"/>
                    <a:pt x="3991" y="84"/>
                    <a:pt x="3991" y="88"/>
                  </a:cubicBezTo>
                  <a:close/>
                  <a:moveTo>
                    <a:pt x="4000" y="77"/>
                  </a:moveTo>
                  <a:cubicBezTo>
                    <a:pt x="4000" y="77"/>
                    <a:pt x="4000" y="77"/>
                    <a:pt x="4000" y="77"/>
                  </a:cubicBezTo>
                  <a:cubicBezTo>
                    <a:pt x="4000" y="74"/>
                    <a:pt x="3999" y="70"/>
                    <a:pt x="3999" y="66"/>
                  </a:cubicBezTo>
                  <a:cubicBezTo>
                    <a:pt x="3999" y="65"/>
                    <a:pt x="4000" y="64"/>
                    <a:pt x="4000" y="63"/>
                  </a:cubicBezTo>
                  <a:cubicBezTo>
                    <a:pt x="4001" y="67"/>
                    <a:pt x="4001" y="72"/>
                    <a:pt x="4000" y="77"/>
                  </a:cubicBezTo>
                  <a:close/>
                  <a:moveTo>
                    <a:pt x="4003" y="72"/>
                  </a:moveTo>
                  <a:cubicBezTo>
                    <a:pt x="4003" y="67"/>
                    <a:pt x="4002" y="64"/>
                    <a:pt x="4001" y="61"/>
                  </a:cubicBezTo>
                  <a:cubicBezTo>
                    <a:pt x="4002" y="60"/>
                    <a:pt x="4003" y="58"/>
                    <a:pt x="4004" y="57"/>
                  </a:cubicBezTo>
                  <a:cubicBezTo>
                    <a:pt x="4004" y="62"/>
                    <a:pt x="4004" y="67"/>
                    <a:pt x="4003" y="72"/>
                  </a:cubicBezTo>
                  <a:close/>
                  <a:moveTo>
                    <a:pt x="4019" y="89"/>
                  </a:moveTo>
                  <a:cubicBezTo>
                    <a:pt x="4020" y="91"/>
                    <a:pt x="4021" y="92"/>
                    <a:pt x="4021" y="94"/>
                  </a:cubicBezTo>
                  <a:cubicBezTo>
                    <a:pt x="4021" y="95"/>
                    <a:pt x="4020" y="97"/>
                    <a:pt x="4020" y="98"/>
                  </a:cubicBezTo>
                  <a:cubicBezTo>
                    <a:pt x="4019" y="97"/>
                    <a:pt x="4019" y="96"/>
                    <a:pt x="4018" y="95"/>
                  </a:cubicBezTo>
                  <a:cubicBezTo>
                    <a:pt x="4018" y="93"/>
                    <a:pt x="4019" y="91"/>
                    <a:pt x="4019" y="89"/>
                  </a:cubicBezTo>
                  <a:close/>
                  <a:moveTo>
                    <a:pt x="4018" y="101"/>
                  </a:moveTo>
                  <a:cubicBezTo>
                    <a:pt x="4018" y="101"/>
                    <a:pt x="4018" y="100"/>
                    <a:pt x="4018" y="100"/>
                  </a:cubicBezTo>
                  <a:cubicBezTo>
                    <a:pt x="4018" y="100"/>
                    <a:pt x="4018" y="101"/>
                    <a:pt x="4018" y="101"/>
                  </a:cubicBezTo>
                  <a:cubicBezTo>
                    <a:pt x="4018" y="101"/>
                    <a:pt x="4018" y="101"/>
                    <a:pt x="4018" y="101"/>
                  </a:cubicBezTo>
                  <a:close/>
                  <a:moveTo>
                    <a:pt x="4020" y="122"/>
                  </a:moveTo>
                  <a:cubicBezTo>
                    <a:pt x="4020" y="121"/>
                    <a:pt x="4019" y="120"/>
                    <a:pt x="4019" y="119"/>
                  </a:cubicBezTo>
                  <a:cubicBezTo>
                    <a:pt x="4019" y="117"/>
                    <a:pt x="4019" y="115"/>
                    <a:pt x="4019" y="112"/>
                  </a:cubicBezTo>
                  <a:cubicBezTo>
                    <a:pt x="4019" y="110"/>
                    <a:pt x="4019" y="108"/>
                    <a:pt x="4020" y="106"/>
                  </a:cubicBezTo>
                  <a:cubicBezTo>
                    <a:pt x="4020" y="108"/>
                    <a:pt x="4021" y="110"/>
                    <a:pt x="4021" y="112"/>
                  </a:cubicBezTo>
                  <a:cubicBezTo>
                    <a:pt x="4021" y="115"/>
                    <a:pt x="4021" y="119"/>
                    <a:pt x="4020" y="122"/>
                  </a:cubicBezTo>
                  <a:close/>
                  <a:moveTo>
                    <a:pt x="4022" y="103"/>
                  </a:moveTo>
                  <a:cubicBezTo>
                    <a:pt x="4022" y="102"/>
                    <a:pt x="4021" y="101"/>
                    <a:pt x="4021" y="100"/>
                  </a:cubicBezTo>
                  <a:cubicBezTo>
                    <a:pt x="4021" y="99"/>
                    <a:pt x="4022" y="97"/>
                    <a:pt x="4022" y="96"/>
                  </a:cubicBezTo>
                  <a:cubicBezTo>
                    <a:pt x="4022" y="97"/>
                    <a:pt x="4023" y="97"/>
                    <a:pt x="4023" y="98"/>
                  </a:cubicBezTo>
                  <a:cubicBezTo>
                    <a:pt x="4023" y="100"/>
                    <a:pt x="4022" y="101"/>
                    <a:pt x="4022" y="103"/>
                  </a:cubicBezTo>
                  <a:close/>
                  <a:moveTo>
                    <a:pt x="4023" y="96"/>
                  </a:moveTo>
                  <a:cubicBezTo>
                    <a:pt x="4023" y="95"/>
                    <a:pt x="4023" y="95"/>
                    <a:pt x="4022" y="95"/>
                  </a:cubicBezTo>
                  <a:cubicBezTo>
                    <a:pt x="4023" y="93"/>
                    <a:pt x="4023" y="92"/>
                    <a:pt x="4024" y="91"/>
                  </a:cubicBezTo>
                  <a:cubicBezTo>
                    <a:pt x="4023" y="93"/>
                    <a:pt x="4023" y="94"/>
                    <a:pt x="4023" y="96"/>
                  </a:cubicBezTo>
                  <a:close/>
                  <a:moveTo>
                    <a:pt x="4029" y="95"/>
                  </a:moveTo>
                  <a:cubicBezTo>
                    <a:pt x="4029" y="92"/>
                    <a:pt x="4030" y="89"/>
                    <a:pt x="4030" y="86"/>
                  </a:cubicBezTo>
                  <a:cubicBezTo>
                    <a:pt x="4030" y="86"/>
                    <a:pt x="4031" y="87"/>
                    <a:pt x="4031" y="88"/>
                  </a:cubicBezTo>
                  <a:cubicBezTo>
                    <a:pt x="4031" y="90"/>
                    <a:pt x="4030" y="92"/>
                    <a:pt x="4029" y="95"/>
                  </a:cubicBezTo>
                  <a:close/>
                  <a:moveTo>
                    <a:pt x="4040" y="99"/>
                  </a:moveTo>
                  <a:cubicBezTo>
                    <a:pt x="4040" y="99"/>
                    <a:pt x="4039" y="98"/>
                    <a:pt x="4039" y="97"/>
                  </a:cubicBezTo>
                  <a:cubicBezTo>
                    <a:pt x="4039" y="93"/>
                    <a:pt x="4039" y="89"/>
                    <a:pt x="4039" y="84"/>
                  </a:cubicBezTo>
                  <a:cubicBezTo>
                    <a:pt x="4040" y="80"/>
                    <a:pt x="4043" y="76"/>
                    <a:pt x="4045" y="72"/>
                  </a:cubicBezTo>
                  <a:cubicBezTo>
                    <a:pt x="4046" y="74"/>
                    <a:pt x="4046" y="78"/>
                    <a:pt x="4047" y="82"/>
                  </a:cubicBezTo>
                  <a:cubicBezTo>
                    <a:pt x="4044" y="88"/>
                    <a:pt x="4042" y="93"/>
                    <a:pt x="4040" y="99"/>
                  </a:cubicBezTo>
                  <a:close/>
                  <a:moveTo>
                    <a:pt x="4048" y="75"/>
                  </a:moveTo>
                  <a:cubicBezTo>
                    <a:pt x="4048" y="73"/>
                    <a:pt x="4047" y="71"/>
                    <a:pt x="4047" y="69"/>
                  </a:cubicBezTo>
                  <a:cubicBezTo>
                    <a:pt x="4048" y="68"/>
                    <a:pt x="4048" y="67"/>
                    <a:pt x="4049" y="66"/>
                  </a:cubicBezTo>
                  <a:cubicBezTo>
                    <a:pt x="4049" y="69"/>
                    <a:pt x="4048" y="72"/>
                    <a:pt x="4048" y="75"/>
                  </a:cubicBezTo>
                  <a:close/>
                  <a:moveTo>
                    <a:pt x="4056" y="72"/>
                  </a:moveTo>
                  <a:cubicBezTo>
                    <a:pt x="4056" y="71"/>
                    <a:pt x="4056" y="70"/>
                    <a:pt x="4056" y="70"/>
                  </a:cubicBezTo>
                  <a:cubicBezTo>
                    <a:pt x="4056" y="69"/>
                    <a:pt x="4056" y="69"/>
                    <a:pt x="4056" y="69"/>
                  </a:cubicBezTo>
                  <a:cubicBezTo>
                    <a:pt x="4056" y="71"/>
                    <a:pt x="4056" y="72"/>
                    <a:pt x="4056" y="72"/>
                  </a:cubicBezTo>
                  <a:close/>
                  <a:moveTo>
                    <a:pt x="4056" y="67"/>
                  </a:moveTo>
                  <a:cubicBezTo>
                    <a:pt x="4056" y="67"/>
                    <a:pt x="4056" y="68"/>
                    <a:pt x="4056" y="68"/>
                  </a:cubicBezTo>
                  <a:cubicBezTo>
                    <a:pt x="4056" y="65"/>
                    <a:pt x="4055" y="61"/>
                    <a:pt x="4055" y="58"/>
                  </a:cubicBezTo>
                  <a:cubicBezTo>
                    <a:pt x="4055" y="57"/>
                    <a:pt x="4056" y="56"/>
                    <a:pt x="4057" y="56"/>
                  </a:cubicBezTo>
                  <a:cubicBezTo>
                    <a:pt x="4056" y="60"/>
                    <a:pt x="4056" y="64"/>
                    <a:pt x="4056" y="67"/>
                  </a:cubicBezTo>
                  <a:close/>
                  <a:moveTo>
                    <a:pt x="4064" y="123"/>
                  </a:moveTo>
                  <a:cubicBezTo>
                    <a:pt x="4063" y="124"/>
                    <a:pt x="4062" y="126"/>
                    <a:pt x="4062" y="127"/>
                  </a:cubicBezTo>
                  <a:cubicBezTo>
                    <a:pt x="4062" y="124"/>
                    <a:pt x="4062" y="122"/>
                    <a:pt x="4061" y="119"/>
                  </a:cubicBezTo>
                  <a:cubicBezTo>
                    <a:pt x="4063" y="116"/>
                    <a:pt x="4064" y="112"/>
                    <a:pt x="4065" y="109"/>
                  </a:cubicBezTo>
                  <a:cubicBezTo>
                    <a:pt x="4065" y="111"/>
                    <a:pt x="4065" y="112"/>
                    <a:pt x="4065" y="114"/>
                  </a:cubicBezTo>
                  <a:cubicBezTo>
                    <a:pt x="4065" y="117"/>
                    <a:pt x="4064" y="120"/>
                    <a:pt x="4064" y="123"/>
                  </a:cubicBezTo>
                  <a:close/>
                  <a:moveTo>
                    <a:pt x="4066" y="110"/>
                  </a:moveTo>
                  <a:cubicBezTo>
                    <a:pt x="4066" y="111"/>
                    <a:pt x="4066" y="112"/>
                    <a:pt x="4065" y="112"/>
                  </a:cubicBezTo>
                  <a:cubicBezTo>
                    <a:pt x="4065" y="111"/>
                    <a:pt x="4065" y="110"/>
                    <a:pt x="4065" y="109"/>
                  </a:cubicBezTo>
                  <a:cubicBezTo>
                    <a:pt x="4065" y="107"/>
                    <a:pt x="4066" y="105"/>
                    <a:pt x="4066" y="102"/>
                  </a:cubicBezTo>
                  <a:cubicBezTo>
                    <a:pt x="4066" y="105"/>
                    <a:pt x="4066" y="108"/>
                    <a:pt x="4066" y="110"/>
                  </a:cubicBezTo>
                  <a:close/>
                  <a:moveTo>
                    <a:pt x="4068" y="83"/>
                  </a:moveTo>
                  <a:cubicBezTo>
                    <a:pt x="4068" y="83"/>
                    <a:pt x="4068" y="84"/>
                    <a:pt x="4067" y="85"/>
                  </a:cubicBezTo>
                  <a:cubicBezTo>
                    <a:pt x="4067" y="85"/>
                    <a:pt x="4067" y="85"/>
                    <a:pt x="4067" y="85"/>
                  </a:cubicBezTo>
                  <a:cubicBezTo>
                    <a:pt x="4067" y="85"/>
                    <a:pt x="4067" y="85"/>
                    <a:pt x="4067" y="85"/>
                  </a:cubicBezTo>
                  <a:cubicBezTo>
                    <a:pt x="4066" y="87"/>
                    <a:pt x="4065" y="89"/>
                    <a:pt x="4064" y="91"/>
                  </a:cubicBezTo>
                  <a:cubicBezTo>
                    <a:pt x="4064" y="91"/>
                    <a:pt x="4064" y="91"/>
                    <a:pt x="4064" y="91"/>
                  </a:cubicBezTo>
                  <a:cubicBezTo>
                    <a:pt x="4064" y="91"/>
                    <a:pt x="4064" y="91"/>
                    <a:pt x="4064" y="91"/>
                  </a:cubicBezTo>
                  <a:cubicBezTo>
                    <a:pt x="4064" y="92"/>
                    <a:pt x="4063" y="94"/>
                    <a:pt x="4062" y="96"/>
                  </a:cubicBezTo>
                  <a:cubicBezTo>
                    <a:pt x="4062" y="90"/>
                    <a:pt x="4063" y="85"/>
                    <a:pt x="4065" y="79"/>
                  </a:cubicBezTo>
                  <a:cubicBezTo>
                    <a:pt x="4063" y="85"/>
                    <a:pt x="4062" y="90"/>
                    <a:pt x="4060" y="95"/>
                  </a:cubicBezTo>
                  <a:cubicBezTo>
                    <a:pt x="4060" y="85"/>
                    <a:pt x="4061" y="74"/>
                    <a:pt x="4061" y="63"/>
                  </a:cubicBezTo>
                  <a:cubicBezTo>
                    <a:pt x="4064" y="60"/>
                    <a:pt x="4067" y="58"/>
                    <a:pt x="4070" y="55"/>
                  </a:cubicBezTo>
                  <a:cubicBezTo>
                    <a:pt x="4070" y="62"/>
                    <a:pt x="4069" y="72"/>
                    <a:pt x="4068" y="83"/>
                  </a:cubicBezTo>
                  <a:close/>
                  <a:moveTo>
                    <a:pt x="4074" y="105"/>
                  </a:moveTo>
                  <a:cubicBezTo>
                    <a:pt x="4074" y="102"/>
                    <a:pt x="4074" y="99"/>
                    <a:pt x="4074" y="96"/>
                  </a:cubicBezTo>
                  <a:cubicBezTo>
                    <a:pt x="4074" y="97"/>
                    <a:pt x="4075" y="99"/>
                    <a:pt x="4075" y="100"/>
                  </a:cubicBezTo>
                  <a:cubicBezTo>
                    <a:pt x="4075" y="102"/>
                    <a:pt x="4075" y="103"/>
                    <a:pt x="4074" y="105"/>
                  </a:cubicBezTo>
                  <a:cubicBezTo>
                    <a:pt x="4074" y="105"/>
                    <a:pt x="4074" y="105"/>
                    <a:pt x="4074" y="105"/>
                  </a:cubicBezTo>
                  <a:close/>
                  <a:moveTo>
                    <a:pt x="4075" y="130"/>
                  </a:moveTo>
                  <a:cubicBezTo>
                    <a:pt x="4075" y="130"/>
                    <a:pt x="4075" y="130"/>
                    <a:pt x="4075" y="130"/>
                  </a:cubicBezTo>
                  <a:cubicBezTo>
                    <a:pt x="4075" y="129"/>
                    <a:pt x="4075" y="128"/>
                    <a:pt x="4075" y="127"/>
                  </a:cubicBezTo>
                  <a:cubicBezTo>
                    <a:pt x="4075" y="128"/>
                    <a:pt x="4075" y="128"/>
                    <a:pt x="4076" y="129"/>
                  </a:cubicBezTo>
                  <a:cubicBezTo>
                    <a:pt x="4075" y="129"/>
                    <a:pt x="4075" y="130"/>
                    <a:pt x="4075" y="130"/>
                  </a:cubicBezTo>
                  <a:close/>
                  <a:moveTo>
                    <a:pt x="4082" y="74"/>
                  </a:moveTo>
                  <a:cubicBezTo>
                    <a:pt x="4082" y="73"/>
                    <a:pt x="4082" y="71"/>
                    <a:pt x="4082" y="70"/>
                  </a:cubicBezTo>
                  <a:cubicBezTo>
                    <a:pt x="4082" y="70"/>
                    <a:pt x="4083" y="71"/>
                    <a:pt x="4083" y="72"/>
                  </a:cubicBezTo>
                  <a:cubicBezTo>
                    <a:pt x="4083" y="72"/>
                    <a:pt x="4083" y="73"/>
                    <a:pt x="4082" y="74"/>
                  </a:cubicBezTo>
                  <a:close/>
                  <a:moveTo>
                    <a:pt x="4086" y="139"/>
                  </a:moveTo>
                  <a:cubicBezTo>
                    <a:pt x="4086" y="140"/>
                    <a:pt x="4086" y="141"/>
                    <a:pt x="4086" y="142"/>
                  </a:cubicBezTo>
                  <a:cubicBezTo>
                    <a:pt x="4086" y="142"/>
                    <a:pt x="4086" y="141"/>
                    <a:pt x="4086" y="139"/>
                  </a:cubicBezTo>
                  <a:cubicBezTo>
                    <a:pt x="4086" y="138"/>
                    <a:pt x="4086" y="137"/>
                    <a:pt x="4086" y="136"/>
                  </a:cubicBezTo>
                  <a:cubicBezTo>
                    <a:pt x="4086" y="137"/>
                    <a:pt x="4086" y="137"/>
                    <a:pt x="4086" y="137"/>
                  </a:cubicBezTo>
                  <a:cubicBezTo>
                    <a:pt x="4086" y="138"/>
                    <a:pt x="4086" y="139"/>
                    <a:pt x="4086" y="139"/>
                  </a:cubicBezTo>
                  <a:close/>
                  <a:moveTo>
                    <a:pt x="4088" y="122"/>
                  </a:moveTo>
                  <a:cubicBezTo>
                    <a:pt x="4088" y="122"/>
                    <a:pt x="4088" y="122"/>
                    <a:pt x="4087" y="122"/>
                  </a:cubicBezTo>
                  <a:cubicBezTo>
                    <a:pt x="4088" y="121"/>
                    <a:pt x="4088" y="121"/>
                    <a:pt x="4088" y="121"/>
                  </a:cubicBezTo>
                  <a:cubicBezTo>
                    <a:pt x="4088" y="121"/>
                    <a:pt x="4088" y="122"/>
                    <a:pt x="4088" y="122"/>
                  </a:cubicBezTo>
                  <a:close/>
                  <a:moveTo>
                    <a:pt x="4089" y="110"/>
                  </a:moveTo>
                  <a:cubicBezTo>
                    <a:pt x="4088" y="112"/>
                    <a:pt x="4087" y="114"/>
                    <a:pt x="4086" y="116"/>
                  </a:cubicBezTo>
                  <a:cubicBezTo>
                    <a:pt x="4086" y="116"/>
                    <a:pt x="4086" y="117"/>
                    <a:pt x="4086" y="117"/>
                  </a:cubicBezTo>
                  <a:cubicBezTo>
                    <a:pt x="4086" y="113"/>
                    <a:pt x="4085" y="108"/>
                    <a:pt x="4085" y="104"/>
                  </a:cubicBezTo>
                  <a:cubicBezTo>
                    <a:pt x="4086" y="101"/>
                    <a:pt x="4086" y="98"/>
                    <a:pt x="4087" y="96"/>
                  </a:cubicBezTo>
                  <a:cubicBezTo>
                    <a:pt x="4088" y="95"/>
                    <a:pt x="4088" y="95"/>
                    <a:pt x="4088" y="95"/>
                  </a:cubicBezTo>
                  <a:cubicBezTo>
                    <a:pt x="4088" y="98"/>
                    <a:pt x="4089" y="101"/>
                    <a:pt x="4089" y="104"/>
                  </a:cubicBezTo>
                  <a:cubicBezTo>
                    <a:pt x="4089" y="106"/>
                    <a:pt x="4089" y="108"/>
                    <a:pt x="4089" y="110"/>
                  </a:cubicBezTo>
                  <a:close/>
                  <a:moveTo>
                    <a:pt x="4090" y="99"/>
                  </a:moveTo>
                  <a:cubicBezTo>
                    <a:pt x="4089" y="97"/>
                    <a:pt x="4089" y="96"/>
                    <a:pt x="4088" y="94"/>
                  </a:cubicBezTo>
                  <a:cubicBezTo>
                    <a:pt x="4089" y="93"/>
                    <a:pt x="4090" y="92"/>
                    <a:pt x="4090" y="91"/>
                  </a:cubicBezTo>
                  <a:cubicBezTo>
                    <a:pt x="4090" y="94"/>
                    <a:pt x="4090" y="96"/>
                    <a:pt x="4090" y="99"/>
                  </a:cubicBezTo>
                  <a:close/>
                  <a:moveTo>
                    <a:pt x="4084" y="91"/>
                  </a:moveTo>
                  <a:cubicBezTo>
                    <a:pt x="4084" y="89"/>
                    <a:pt x="4084" y="88"/>
                    <a:pt x="4083" y="87"/>
                  </a:cubicBezTo>
                  <a:cubicBezTo>
                    <a:pt x="4085" y="83"/>
                    <a:pt x="4086" y="80"/>
                    <a:pt x="4087" y="76"/>
                  </a:cubicBezTo>
                  <a:cubicBezTo>
                    <a:pt x="4088" y="78"/>
                    <a:pt x="4090" y="80"/>
                    <a:pt x="4091" y="82"/>
                  </a:cubicBezTo>
                  <a:cubicBezTo>
                    <a:pt x="4088" y="85"/>
                    <a:pt x="4086" y="88"/>
                    <a:pt x="4084" y="91"/>
                  </a:cubicBezTo>
                  <a:close/>
                  <a:moveTo>
                    <a:pt x="4091" y="79"/>
                  </a:moveTo>
                  <a:cubicBezTo>
                    <a:pt x="4090" y="77"/>
                    <a:pt x="4089" y="76"/>
                    <a:pt x="4088" y="75"/>
                  </a:cubicBezTo>
                  <a:cubicBezTo>
                    <a:pt x="4089" y="72"/>
                    <a:pt x="4091" y="68"/>
                    <a:pt x="4092" y="65"/>
                  </a:cubicBezTo>
                  <a:cubicBezTo>
                    <a:pt x="4092" y="68"/>
                    <a:pt x="4092" y="73"/>
                    <a:pt x="4091" y="79"/>
                  </a:cubicBezTo>
                  <a:close/>
                  <a:moveTo>
                    <a:pt x="4109" y="54"/>
                  </a:moveTo>
                  <a:cubicBezTo>
                    <a:pt x="4109" y="56"/>
                    <a:pt x="4108" y="58"/>
                    <a:pt x="4108" y="61"/>
                  </a:cubicBezTo>
                  <a:cubicBezTo>
                    <a:pt x="4104" y="65"/>
                    <a:pt x="4100" y="69"/>
                    <a:pt x="4097" y="74"/>
                  </a:cubicBezTo>
                  <a:cubicBezTo>
                    <a:pt x="4100" y="67"/>
                    <a:pt x="4104" y="60"/>
                    <a:pt x="4109" y="54"/>
                  </a:cubicBezTo>
                  <a:close/>
                  <a:moveTo>
                    <a:pt x="4095" y="89"/>
                  </a:moveTo>
                  <a:cubicBezTo>
                    <a:pt x="4095" y="90"/>
                    <a:pt x="4096" y="91"/>
                    <a:pt x="4096" y="92"/>
                  </a:cubicBezTo>
                  <a:cubicBezTo>
                    <a:pt x="4096" y="92"/>
                    <a:pt x="4095" y="93"/>
                    <a:pt x="4095" y="94"/>
                  </a:cubicBezTo>
                  <a:cubicBezTo>
                    <a:pt x="4095" y="92"/>
                    <a:pt x="4095" y="91"/>
                    <a:pt x="4095" y="89"/>
                  </a:cubicBezTo>
                  <a:close/>
                  <a:moveTo>
                    <a:pt x="4097" y="127"/>
                  </a:moveTo>
                  <a:cubicBezTo>
                    <a:pt x="4097" y="125"/>
                    <a:pt x="4097" y="124"/>
                    <a:pt x="4096" y="122"/>
                  </a:cubicBezTo>
                  <a:cubicBezTo>
                    <a:pt x="4096" y="117"/>
                    <a:pt x="4096" y="111"/>
                    <a:pt x="4096" y="105"/>
                  </a:cubicBezTo>
                  <a:cubicBezTo>
                    <a:pt x="4097" y="104"/>
                    <a:pt x="4097" y="102"/>
                    <a:pt x="4098" y="101"/>
                  </a:cubicBezTo>
                  <a:cubicBezTo>
                    <a:pt x="4097" y="102"/>
                    <a:pt x="4097" y="103"/>
                    <a:pt x="4096" y="105"/>
                  </a:cubicBezTo>
                  <a:cubicBezTo>
                    <a:pt x="4095" y="102"/>
                    <a:pt x="4095" y="99"/>
                    <a:pt x="4095" y="96"/>
                  </a:cubicBezTo>
                  <a:cubicBezTo>
                    <a:pt x="4096" y="95"/>
                    <a:pt x="4096" y="94"/>
                    <a:pt x="4096" y="93"/>
                  </a:cubicBezTo>
                  <a:cubicBezTo>
                    <a:pt x="4097" y="95"/>
                    <a:pt x="4098" y="97"/>
                    <a:pt x="4099" y="100"/>
                  </a:cubicBezTo>
                  <a:cubicBezTo>
                    <a:pt x="4099" y="100"/>
                    <a:pt x="4099" y="100"/>
                    <a:pt x="4098" y="101"/>
                  </a:cubicBezTo>
                  <a:cubicBezTo>
                    <a:pt x="4099" y="100"/>
                    <a:pt x="4099" y="100"/>
                    <a:pt x="4099" y="100"/>
                  </a:cubicBezTo>
                  <a:cubicBezTo>
                    <a:pt x="4100" y="101"/>
                    <a:pt x="4100" y="102"/>
                    <a:pt x="4101" y="103"/>
                  </a:cubicBezTo>
                  <a:cubicBezTo>
                    <a:pt x="4099" y="112"/>
                    <a:pt x="4098" y="120"/>
                    <a:pt x="4097" y="127"/>
                  </a:cubicBezTo>
                  <a:close/>
                  <a:moveTo>
                    <a:pt x="4098" y="87"/>
                  </a:moveTo>
                  <a:cubicBezTo>
                    <a:pt x="4099" y="86"/>
                    <a:pt x="4100" y="84"/>
                    <a:pt x="4101" y="83"/>
                  </a:cubicBezTo>
                  <a:cubicBezTo>
                    <a:pt x="4100" y="84"/>
                    <a:pt x="4099" y="86"/>
                    <a:pt x="4098" y="87"/>
                  </a:cubicBezTo>
                  <a:cubicBezTo>
                    <a:pt x="4097" y="86"/>
                    <a:pt x="4096" y="85"/>
                    <a:pt x="4095" y="83"/>
                  </a:cubicBezTo>
                  <a:cubicBezTo>
                    <a:pt x="4099" y="78"/>
                    <a:pt x="4103" y="72"/>
                    <a:pt x="4106" y="67"/>
                  </a:cubicBezTo>
                  <a:cubicBezTo>
                    <a:pt x="4106" y="72"/>
                    <a:pt x="4105" y="76"/>
                    <a:pt x="4104" y="81"/>
                  </a:cubicBezTo>
                  <a:cubicBezTo>
                    <a:pt x="4104" y="80"/>
                    <a:pt x="4103" y="79"/>
                    <a:pt x="4103" y="79"/>
                  </a:cubicBezTo>
                  <a:cubicBezTo>
                    <a:pt x="4103" y="78"/>
                    <a:pt x="4104" y="77"/>
                    <a:pt x="4105" y="75"/>
                  </a:cubicBezTo>
                  <a:cubicBezTo>
                    <a:pt x="4104" y="76"/>
                    <a:pt x="4103" y="77"/>
                    <a:pt x="4103" y="79"/>
                  </a:cubicBezTo>
                  <a:cubicBezTo>
                    <a:pt x="4102" y="78"/>
                    <a:pt x="4102" y="77"/>
                    <a:pt x="4101" y="77"/>
                  </a:cubicBezTo>
                  <a:cubicBezTo>
                    <a:pt x="4101" y="78"/>
                    <a:pt x="4102" y="79"/>
                    <a:pt x="4102" y="79"/>
                  </a:cubicBezTo>
                  <a:cubicBezTo>
                    <a:pt x="4102" y="80"/>
                    <a:pt x="4101" y="81"/>
                    <a:pt x="4101" y="83"/>
                  </a:cubicBezTo>
                  <a:cubicBezTo>
                    <a:pt x="4101" y="82"/>
                    <a:pt x="4102" y="81"/>
                    <a:pt x="4102" y="80"/>
                  </a:cubicBezTo>
                  <a:cubicBezTo>
                    <a:pt x="4103" y="81"/>
                    <a:pt x="4103" y="82"/>
                    <a:pt x="4104" y="84"/>
                  </a:cubicBezTo>
                  <a:cubicBezTo>
                    <a:pt x="4103" y="87"/>
                    <a:pt x="4103" y="90"/>
                    <a:pt x="4102" y="93"/>
                  </a:cubicBezTo>
                  <a:cubicBezTo>
                    <a:pt x="4101" y="91"/>
                    <a:pt x="4100" y="89"/>
                    <a:pt x="4098" y="87"/>
                  </a:cubicBezTo>
                  <a:close/>
                  <a:moveTo>
                    <a:pt x="4103" y="144"/>
                  </a:moveTo>
                  <a:cubicBezTo>
                    <a:pt x="4103" y="144"/>
                    <a:pt x="4103" y="143"/>
                    <a:pt x="4103" y="143"/>
                  </a:cubicBezTo>
                  <a:cubicBezTo>
                    <a:pt x="4103" y="140"/>
                    <a:pt x="4103" y="136"/>
                    <a:pt x="4103" y="131"/>
                  </a:cubicBezTo>
                  <a:cubicBezTo>
                    <a:pt x="4104" y="128"/>
                    <a:pt x="4105" y="126"/>
                    <a:pt x="4105" y="125"/>
                  </a:cubicBezTo>
                  <a:cubicBezTo>
                    <a:pt x="4105" y="125"/>
                    <a:pt x="4105" y="124"/>
                    <a:pt x="4105" y="124"/>
                  </a:cubicBezTo>
                  <a:cubicBezTo>
                    <a:pt x="4104" y="124"/>
                    <a:pt x="4104" y="124"/>
                    <a:pt x="4104" y="124"/>
                  </a:cubicBezTo>
                  <a:cubicBezTo>
                    <a:pt x="4104" y="122"/>
                    <a:pt x="4104" y="120"/>
                    <a:pt x="4104" y="118"/>
                  </a:cubicBezTo>
                  <a:cubicBezTo>
                    <a:pt x="4105" y="121"/>
                    <a:pt x="4106" y="125"/>
                    <a:pt x="4106" y="128"/>
                  </a:cubicBezTo>
                  <a:cubicBezTo>
                    <a:pt x="4105" y="136"/>
                    <a:pt x="4104" y="141"/>
                    <a:pt x="4103" y="144"/>
                  </a:cubicBezTo>
                  <a:close/>
                  <a:moveTo>
                    <a:pt x="4110" y="107"/>
                  </a:moveTo>
                  <a:cubicBezTo>
                    <a:pt x="4109" y="105"/>
                    <a:pt x="4108" y="102"/>
                    <a:pt x="4106" y="100"/>
                  </a:cubicBezTo>
                  <a:cubicBezTo>
                    <a:pt x="4107" y="97"/>
                    <a:pt x="4107" y="95"/>
                    <a:pt x="4107" y="93"/>
                  </a:cubicBezTo>
                  <a:cubicBezTo>
                    <a:pt x="4108" y="96"/>
                    <a:pt x="4110" y="99"/>
                    <a:pt x="4111" y="102"/>
                  </a:cubicBezTo>
                  <a:cubicBezTo>
                    <a:pt x="4111" y="104"/>
                    <a:pt x="4110" y="105"/>
                    <a:pt x="4110" y="107"/>
                  </a:cubicBezTo>
                  <a:close/>
                  <a:moveTo>
                    <a:pt x="4111" y="159"/>
                  </a:moveTo>
                  <a:cubicBezTo>
                    <a:pt x="4111" y="159"/>
                    <a:pt x="4111" y="159"/>
                    <a:pt x="4111" y="159"/>
                  </a:cubicBezTo>
                  <a:cubicBezTo>
                    <a:pt x="4111" y="159"/>
                    <a:pt x="4111" y="159"/>
                    <a:pt x="4112" y="159"/>
                  </a:cubicBezTo>
                  <a:cubicBezTo>
                    <a:pt x="4111" y="159"/>
                    <a:pt x="4111" y="159"/>
                    <a:pt x="4111" y="159"/>
                  </a:cubicBezTo>
                  <a:close/>
                  <a:moveTo>
                    <a:pt x="4112" y="96"/>
                  </a:moveTo>
                  <a:cubicBezTo>
                    <a:pt x="4111" y="93"/>
                    <a:pt x="4109" y="91"/>
                    <a:pt x="4108" y="88"/>
                  </a:cubicBezTo>
                  <a:cubicBezTo>
                    <a:pt x="4110" y="85"/>
                    <a:pt x="4112" y="82"/>
                    <a:pt x="4114" y="79"/>
                  </a:cubicBezTo>
                  <a:cubicBezTo>
                    <a:pt x="4114" y="84"/>
                    <a:pt x="4113" y="90"/>
                    <a:pt x="4112" y="96"/>
                  </a:cubicBezTo>
                  <a:close/>
                  <a:moveTo>
                    <a:pt x="4115" y="75"/>
                  </a:moveTo>
                  <a:cubicBezTo>
                    <a:pt x="4113" y="78"/>
                    <a:pt x="4110" y="82"/>
                    <a:pt x="4108" y="86"/>
                  </a:cubicBezTo>
                  <a:cubicBezTo>
                    <a:pt x="4109" y="77"/>
                    <a:pt x="4110" y="68"/>
                    <a:pt x="4111" y="61"/>
                  </a:cubicBezTo>
                  <a:cubicBezTo>
                    <a:pt x="4113" y="58"/>
                    <a:pt x="4115" y="55"/>
                    <a:pt x="4117" y="53"/>
                  </a:cubicBezTo>
                  <a:cubicBezTo>
                    <a:pt x="4117" y="58"/>
                    <a:pt x="4116" y="66"/>
                    <a:pt x="4115" y="75"/>
                  </a:cubicBezTo>
                  <a:close/>
                  <a:moveTo>
                    <a:pt x="4122" y="139"/>
                  </a:moveTo>
                  <a:cubicBezTo>
                    <a:pt x="4122" y="139"/>
                    <a:pt x="4121" y="139"/>
                    <a:pt x="4121" y="139"/>
                  </a:cubicBezTo>
                  <a:cubicBezTo>
                    <a:pt x="4121" y="138"/>
                    <a:pt x="4121" y="138"/>
                    <a:pt x="4122" y="138"/>
                  </a:cubicBezTo>
                  <a:cubicBezTo>
                    <a:pt x="4122" y="138"/>
                    <a:pt x="4122" y="138"/>
                    <a:pt x="4122" y="138"/>
                  </a:cubicBezTo>
                  <a:cubicBezTo>
                    <a:pt x="4122" y="139"/>
                    <a:pt x="4122" y="139"/>
                    <a:pt x="4122" y="139"/>
                  </a:cubicBezTo>
                  <a:close/>
                  <a:moveTo>
                    <a:pt x="4147" y="137"/>
                  </a:moveTo>
                  <a:cubicBezTo>
                    <a:pt x="4147" y="136"/>
                    <a:pt x="4146" y="135"/>
                    <a:pt x="4146" y="133"/>
                  </a:cubicBezTo>
                  <a:cubicBezTo>
                    <a:pt x="4146" y="132"/>
                    <a:pt x="4146" y="130"/>
                    <a:pt x="4146" y="128"/>
                  </a:cubicBezTo>
                  <a:cubicBezTo>
                    <a:pt x="4146" y="131"/>
                    <a:pt x="4147" y="133"/>
                    <a:pt x="4148" y="135"/>
                  </a:cubicBezTo>
                  <a:cubicBezTo>
                    <a:pt x="4148" y="136"/>
                    <a:pt x="4147" y="137"/>
                    <a:pt x="4147" y="137"/>
                  </a:cubicBezTo>
                  <a:close/>
                  <a:moveTo>
                    <a:pt x="4153" y="99"/>
                  </a:moveTo>
                  <a:cubicBezTo>
                    <a:pt x="4152" y="95"/>
                    <a:pt x="4150" y="92"/>
                    <a:pt x="4148" y="90"/>
                  </a:cubicBezTo>
                  <a:cubicBezTo>
                    <a:pt x="4150" y="93"/>
                    <a:pt x="4152" y="97"/>
                    <a:pt x="4153" y="101"/>
                  </a:cubicBezTo>
                  <a:cubicBezTo>
                    <a:pt x="4152" y="110"/>
                    <a:pt x="4151" y="118"/>
                    <a:pt x="4149" y="125"/>
                  </a:cubicBezTo>
                  <a:cubicBezTo>
                    <a:pt x="4148" y="122"/>
                    <a:pt x="4147" y="119"/>
                    <a:pt x="4147" y="116"/>
                  </a:cubicBezTo>
                  <a:cubicBezTo>
                    <a:pt x="4147" y="102"/>
                    <a:pt x="4148" y="86"/>
                    <a:pt x="4149" y="72"/>
                  </a:cubicBezTo>
                  <a:cubicBezTo>
                    <a:pt x="4151" y="75"/>
                    <a:pt x="4154" y="79"/>
                    <a:pt x="4156" y="82"/>
                  </a:cubicBezTo>
                  <a:cubicBezTo>
                    <a:pt x="4155" y="88"/>
                    <a:pt x="4154" y="93"/>
                    <a:pt x="4153" y="99"/>
                  </a:cubicBezTo>
                  <a:close/>
                  <a:moveTo>
                    <a:pt x="4156" y="142"/>
                  </a:moveTo>
                  <a:cubicBezTo>
                    <a:pt x="4157" y="134"/>
                    <a:pt x="4158" y="127"/>
                    <a:pt x="4158" y="121"/>
                  </a:cubicBezTo>
                  <a:cubicBezTo>
                    <a:pt x="4158" y="123"/>
                    <a:pt x="4159" y="125"/>
                    <a:pt x="4159" y="127"/>
                  </a:cubicBezTo>
                  <a:cubicBezTo>
                    <a:pt x="4158" y="136"/>
                    <a:pt x="4156" y="142"/>
                    <a:pt x="4156" y="142"/>
                  </a:cubicBezTo>
                  <a:close/>
                  <a:moveTo>
                    <a:pt x="4160" y="144"/>
                  </a:moveTo>
                  <a:cubicBezTo>
                    <a:pt x="4160" y="142"/>
                    <a:pt x="4160" y="140"/>
                    <a:pt x="4161" y="137"/>
                  </a:cubicBezTo>
                  <a:cubicBezTo>
                    <a:pt x="4161" y="138"/>
                    <a:pt x="4161" y="138"/>
                    <a:pt x="4161" y="138"/>
                  </a:cubicBezTo>
                  <a:cubicBezTo>
                    <a:pt x="4160" y="142"/>
                    <a:pt x="4160" y="144"/>
                    <a:pt x="4160" y="144"/>
                  </a:cubicBezTo>
                  <a:close/>
                  <a:moveTo>
                    <a:pt x="4159" y="110"/>
                  </a:moveTo>
                  <a:cubicBezTo>
                    <a:pt x="4159" y="103"/>
                    <a:pt x="4160" y="96"/>
                    <a:pt x="4160" y="90"/>
                  </a:cubicBezTo>
                  <a:cubicBezTo>
                    <a:pt x="4162" y="93"/>
                    <a:pt x="4163" y="96"/>
                    <a:pt x="4164" y="99"/>
                  </a:cubicBezTo>
                  <a:cubicBezTo>
                    <a:pt x="4163" y="105"/>
                    <a:pt x="4162" y="111"/>
                    <a:pt x="4161" y="116"/>
                  </a:cubicBezTo>
                  <a:cubicBezTo>
                    <a:pt x="4160" y="114"/>
                    <a:pt x="4159" y="112"/>
                    <a:pt x="4159" y="110"/>
                  </a:cubicBezTo>
                  <a:close/>
                  <a:moveTo>
                    <a:pt x="4164" y="124"/>
                  </a:moveTo>
                  <a:cubicBezTo>
                    <a:pt x="4163" y="123"/>
                    <a:pt x="4163" y="122"/>
                    <a:pt x="4163" y="121"/>
                  </a:cubicBezTo>
                  <a:cubicBezTo>
                    <a:pt x="4163" y="115"/>
                    <a:pt x="4164" y="109"/>
                    <a:pt x="4165" y="103"/>
                  </a:cubicBezTo>
                  <a:cubicBezTo>
                    <a:pt x="4165" y="105"/>
                    <a:pt x="4166" y="107"/>
                    <a:pt x="4167" y="109"/>
                  </a:cubicBezTo>
                  <a:cubicBezTo>
                    <a:pt x="4166" y="114"/>
                    <a:pt x="4165" y="119"/>
                    <a:pt x="4164" y="124"/>
                  </a:cubicBezTo>
                  <a:close/>
                  <a:moveTo>
                    <a:pt x="4169" y="146"/>
                  </a:moveTo>
                  <a:cubicBezTo>
                    <a:pt x="4169" y="145"/>
                    <a:pt x="4169" y="145"/>
                    <a:pt x="4169" y="145"/>
                  </a:cubicBezTo>
                  <a:cubicBezTo>
                    <a:pt x="4170" y="144"/>
                    <a:pt x="4170" y="143"/>
                    <a:pt x="4170" y="141"/>
                  </a:cubicBezTo>
                  <a:cubicBezTo>
                    <a:pt x="4170" y="142"/>
                    <a:pt x="4170" y="143"/>
                    <a:pt x="4170" y="144"/>
                  </a:cubicBezTo>
                  <a:cubicBezTo>
                    <a:pt x="4170" y="145"/>
                    <a:pt x="4170" y="145"/>
                    <a:pt x="4169" y="146"/>
                  </a:cubicBezTo>
                  <a:close/>
                  <a:moveTo>
                    <a:pt x="4193" y="118"/>
                  </a:moveTo>
                  <a:cubicBezTo>
                    <a:pt x="4192" y="114"/>
                    <a:pt x="4190" y="111"/>
                    <a:pt x="4189" y="107"/>
                  </a:cubicBezTo>
                  <a:cubicBezTo>
                    <a:pt x="4189" y="96"/>
                    <a:pt x="4189" y="84"/>
                    <a:pt x="4189" y="74"/>
                  </a:cubicBezTo>
                  <a:cubicBezTo>
                    <a:pt x="4189" y="70"/>
                    <a:pt x="4189" y="67"/>
                    <a:pt x="4188" y="65"/>
                  </a:cubicBezTo>
                  <a:cubicBezTo>
                    <a:pt x="4189" y="74"/>
                    <a:pt x="4193" y="84"/>
                    <a:pt x="4196" y="94"/>
                  </a:cubicBezTo>
                  <a:cubicBezTo>
                    <a:pt x="4195" y="102"/>
                    <a:pt x="4194" y="110"/>
                    <a:pt x="4193" y="118"/>
                  </a:cubicBezTo>
                  <a:close/>
                  <a:moveTo>
                    <a:pt x="4222" y="124"/>
                  </a:moveTo>
                  <a:cubicBezTo>
                    <a:pt x="4221" y="122"/>
                    <a:pt x="4221" y="120"/>
                    <a:pt x="4220" y="117"/>
                  </a:cubicBezTo>
                  <a:cubicBezTo>
                    <a:pt x="4221" y="109"/>
                    <a:pt x="4222" y="100"/>
                    <a:pt x="4223" y="92"/>
                  </a:cubicBezTo>
                  <a:cubicBezTo>
                    <a:pt x="4225" y="96"/>
                    <a:pt x="4226" y="100"/>
                    <a:pt x="4226" y="104"/>
                  </a:cubicBezTo>
                  <a:cubicBezTo>
                    <a:pt x="4225" y="111"/>
                    <a:pt x="4223" y="118"/>
                    <a:pt x="4222" y="124"/>
                  </a:cubicBezTo>
                  <a:close/>
                  <a:moveTo>
                    <a:pt x="4262" y="133"/>
                  </a:moveTo>
                  <a:cubicBezTo>
                    <a:pt x="4262" y="130"/>
                    <a:pt x="4261" y="126"/>
                    <a:pt x="4260" y="122"/>
                  </a:cubicBezTo>
                  <a:cubicBezTo>
                    <a:pt x="4260" y="112"/>
                    <a:pt x="4260" y="100"/>
                    <a:pt x="4261" y="88"/>
                  </a:cubicBezTo>
                  <a:cubicBezTo>
                    <a:pt x="4263" y="96"/>
                    <a:pt x="4265" y="104"/>
                    <a:pt x="4265" y="111"/>
                  </a:cubicBezTo>
                  <a:cubicBezTo>
                    <a:pt x="4266" y="117"/>
                    <a:pt x="4266" y="117"/>
                    <a:pt x="4266" y="117"/>
                  </a:cubicBezTo>
                  <a:cubicBezTo>
                    <a:pt x="4264" y="123"/>
                    <a:pt x="4263" y="129"/>
                    <a:pt x="4262" y="133"/>
                  </a:cubicBezTo>
                  <a:close/>
                  <a:moveTo>
                    <a:pt x="4275" y="110"/>
                  </a:moveTo>
                  <a:cubicBezTo>
                    <a:pt x="4275" y="113"/>
                    <a:pt x="4275" y="116"/>
                    <a:pt x="4275" y="119"/>
                  </a:cubicBezTo>
                  <a:cubicBezTo>
                    <a:pt x="4274" y="122"/>
                    <a:pt x="4274" y="124"/>
                    <a:pt x="4273" y="127"/>
                  </a:cubicBezTo>
                  <a:cubicBezTo>
                    <a:pt x="4273" y="119"/>
                    <a:pt x="4272" y="111"/>
                    <a:pt x="4271" y="104"/>
                  </a:cubicBezTo>
                  <a:cubicBezTo>
                    <a:pt x="4272" y="98"/>
                    <a:pt x="4272" y="91"/>
                    <a:pt x="4273" y="86"/>
                  </a:cubicBezTo>
                  <a:cubicBezTo>
                    <a:pt x="4275" y="93"/>
                    <a:pt x="4275" y="102"/>
                    <a:pt x="4275" y="110"/>
                  </a:cubicBezTo>
                  <a:close/>
                  <a:moveTo>
                    <a:pt x="4285" y="142"/>
                  </a:moveTo>
                  <a:cubicBezTo>
                    <a:pt x="4285" y="142"/>
                    <a:pt x="4285" y="141"/>
                    <a:pt x="4286" y="138"/>
                  </a:cubicBezTo>
                  <a:cubicBezTo>
                    <a:pt x="4287" y="120"/>
                    <a:pt x="4286" y="96"/>
                    <a:pt x="4285" y="77"/>
                  </a:cubicBezTo>
                  <a:cubicBezTo>
                    <a:pt x="4287" y="81"/>
                    <a:pt x="4289" y="86"/>
                    <a:pt x="4290" y="92"/>
                  </a:cubicBezTo>
                  <a:cubicBezTo>
                    <a:pt x="4288" y="108"/>
                    <a:pt x="4286" y="129"/>
                    <a:pt x="4286" y="138"/>
                  </a:cubicBezTo>
                  <a:cubicBezTo>
                    <a:pt x="4285" y="139"/>
                    <a:pt x="4285" y="141"/>
                    <a:pt x="4285" y="142"/>
                  </a:cubicBezTo>
                  <a:close/>
                  <a:moveTo>
                    <a:pt x="4289" y="129"/>
                  </a:moveTo>
                  <a:cubicBezTo>
                    <a:pt x="4289" y="119"/>
                    <a:pt x="4290" y="107"/>
                    <a:pt x="4291" y="97"/>
                  </a:cubicBezTo>
                  <a:cubicBezTo>
                    <a:pt x="4291" y="100"/>
                    <a:pt x="4291" y="103"/>
                    <a:pt x="4291" y="106"/>
                  </a:cubicBezTo>
                  <a:cubicBezTo>
                    <a:pt x="4291" y="114"/>
                    <a:pt x="4290" y="121"/>
                    <a:pt x="4289" y="129"/>
                  </a:cubicBezTo>
                  <a:close/>
                  <a:moveTo>
                    <a:pt x="4300" y="125"/>
                  </a:moveTo>
                  <a:cubicBezTo>
                    <a:pt x="4301" y="120"/>
                    <a:pt x="4301" y="113"/>
                    <a:pt x="4301" y="107"/>
                  </a:cubicBezTo>
                  <a:cubicBezTo>
                    <a:pt x="4301" y="114"/>
                    <a:pt x="4301" y="120"/>
                    <a:pt x="4300" y="125"/>
                  </a:cubicBezTo>
                  <a:close/>
                  <a:moveTo>
                    <a:pt x="4315" y="112"/>
                  </a:moveTo>
                  <a:cubicBezTo>
                    <a:pt x="4315" y="105"/>
                    <a:pt x="4315" y="98"/>
                    <a:pt x="4315" y="91"/>
                  </a:cubicBezTo>
                  <a:cubicBezTo>
                    <a:pt x="4316" y="95"/>
                    <a:pt x="4316" y="99"/>
                    <a:pt x="4316" y="103"/>
                  </a:cubicBezTo>
                  <a:cubicBezTo>
                    <a:pt x="4316" y="106"/>
                    <a:pt x="4316" y="109"/>
                    <a:pt x="4315" y="112"/>
                  </a:cubicBezTo>
                  <a:close/>
                  <a:moveTo>
                    <a:pt x="4326" y="129"/>
                  </a:moveTo>
                  <a:cubicBezTo>
                    <a:pt x="4326" y="129"/>
                    <a:pt x="4326" y="129"/>
                    <a:pt x="4325" y="130"/>
                  </a:cubicBezTo>
                  <a:cubicBezTo>
                    <a:pt x="4325" y="132"/>
                    <a:pt x="4324" y="134"/>
                    <a:pt x="4324" y="137"/>
                  </a:cubicBezTo>
                  <a:cubicBezTo>
                    <a:pt x="4324" y="136"/>
                    <a:pt x="4324" y="136"/>
                    <a:pt x="4324" y="136"/>
                  </a:cubicBezTo>
                  <a:cubicBezTo>
                    <a:pt x="4324" y="134"/>
                    <a:pt x="4325" y="132"/>
                    <a:pt x="4325" y="130"/>
                  </a:cubicBezTo>
                  <a:cubicBezTo>
                    <a:pt x="4326" y="129"/>
                    <a:pt x="4326" y="129"/>
                    <a:pt x="4326" y="129"/>
                  </a:cubicBezTo>
                  <a:cubicBezTo>
                    <a:pt x="4326" y="129"/>
                    <a:pt x="4326" y="129"/>
                    <a:pt x="4326" y="129"/>
                  </a:cubicBezTo>
                  <a:close/>
                  <a:moveTo>
                    <a:pt x="4362" y="130"/>
                  </a:moveTo>
                  <a:cubicBezTo>
                    <a:pt x="4362" y="132"/>
                    <a:pt x="4361" y="134"/>
                    <a:pt x="4360" y="136"/>
                  </a:cubicBezTo>
                  <a:cubicBezTo>
                    <a:pt x="4360" y="131"/>
                    <a:pt x="4360" y="126"/>
                    <a:pt x="4360" y="121"/>
                  </a:cubicBezTo>
                  <a:cubicBezTo>
                    <a:pt x="4362" y="115"/>
                    <a:pt x="4364" y="110"/>
                    <a:pt x="4365" y="104"/>
                  </a:cubicBezTo>
                  <a:cubicBezTo>
                    <a:pt x="4364" y="114"/>
                    <a:pt x="4363" y="123"/>
                    <a:pt x="4362" y="130"/>
                  </a:cubicBezTo>
                  <a:close/>
                  <a:moveTo>
                    <a:pt x="4378" y="124"/>
                  </a:moveTo>
                  <a:cubicBezTo>
                    <a:pt x="4378" y="110"/>
                    <a:pt x="4380" y="94"/>
                    <a:pt x="4381" y="83"/>
                  </a:cubicBezTo>
                  <a:cubicBezTo>
                    <a:pt x="4381" y="87"/>
                    <a:pt x="4381" y="91"/>
                    <a:pt x="4381" y="95"/>
                  </a:cubicBezTo>
                  <a:cubicBezTo>
                    <a:pt x="4381" y="105"/>
                    <a:pt x="4380" y="114"/>
                    <a:pt x="4378" y="124"/>
                  </a:cubicBezTo>
                  <a:close/>
                  <a:moveTo>
                    <a:pt x="4394" y="160"/>
                  </a:moveTo>
                  <a:cubicBezTo>
                    <a:pt x="4394" y="159"/>
                    <a:pt x="4395" y="159"/>
                    <a:pt x="4395" y="159"/>
                  </a:cubicBezTo>
                  <a:cubicBezTo>
                    <a:pt x="4395" y="159"/>
                    <a:pt x="4395" y="159"/>
                    <a:pt x="4395" y="159"/>
                  </a:cubicBezTo>
                  <a:cubicBezTo>
                    <a:pt x="4395" y="159"/>
                    <a:pt x="4395" y="159"/>
                    <a:pt x="4394" y="160"/>
                  </a:cubicBezTo>
                  <a:close/>
                  <a:moveTo>
                    <a:pt x="4407" y="116"/>
                  </a:moveTo>
                  <a:cubicBezTo>
                    <a:pt x="4406" y="121"/>
                    <a:pt x="4404" y="127"/>
                    <a:pt x="4402" y="132"/>
                  </a:cubicBezTo>
                  <a:cubicBezTo>
                    <a:pt x="4402" y="127"/>
                    <a:pt x="4402" y="121"/>
                    <a:pt x="4402" y="115"/>
                  </a:cubicBezTo>
                  <a:cubicBezTo>
                    <a:pt x="4403" y="110"/>
                    <a:pt x="4403" y="104"/>
                    <a:pt x="4403" y="98"/>
                  </a:cubicBezTo>
                  <a:cubicBezTo>
                    <a:pt x="4403" y="95"/>
                    <a:pt x="4403" y="92"/>
                    <a:pt x="4403" y="89"/>
                  </a:cubicBezTo>
                  <a:cubicBezTo>
                    <a:pt x="4404" y="78"/>
                    <a:pt x="4405" y="68"/>
                    <a:pt x="4406" y="60"/>
                  </a:cubicBezTo>
                  <a:cubicBezTo>
                    <a:pt x="4409" y="68"/>
                    <a:pt x="4411" y="78"/>
                    <a:pt x="4411" y="87"/>
                  </a:cubicBezTo>
                  <a:cubicBezTo>
                    <a:pt x="4410" y="95"/>
                    <a:pt x="4409" y="106"/>
                    <a:pt x="4407" y="116"/>
                  </a:cubicBezTo>
                  <a:close/>
                  <a:moveTo>
                    <a:pt x="4415" y="136"/>
                  </a:moveTo>
                  <a:cubicBezTo>
                    <a:pt x="4415" y="137"/>
                    <a:pt x="4414" y="138"/>
                    <a:pt x="4414" y="139"/>
                  </a:cubicBezTo>
                  <a:cubicBezTo>
                    <a:pt x="4414" y="137"/>
                    <a:pt x="4414" y="135"/>
                    <a:pt x="4414" y="133"/>
                  </a:cubicBezTo>
                  <a:cubicBezTo>
                    <a:pt x="4415" y="130"/>
                    <a:pt x="4415" y="128"/>
                    <a:pt x="4416" y="125"/>
                  </a:cubicBezTo>
                  <a:cubicBezTo>
                    <a:pt x="4416" y="129"/>
                    <a:pt x="4415" y="133"/>
                    <a:pt x="4415" y="136"/>
                  </a:cubicBezTo>
                  <a:close/>
                  <a:moveTo>
                    <a:pt x="4431" y="126"/>
                  </a:moveTo>
                  <a:cubicBezTo>
                    <a:pt x="4430" y="113"/>
                    <a:pt x="4430" y="96"/>
                    <a:pt x="4430" y="84"/>
                  </a:cubicBezTo>
                  <a:cubicBezTo>
                    <a:pt x="4434" y="90"/>
                    <a:pt x="4436" y="100"/>
                    <a:pt x="4436" y="104"/>
                  </a:cubicBezTo>
                  <a:cubicBezTo>
                    <a:pt x="4436" y="110"/>
                    <a:pt x="4433" y="118"/>
                    <a:pt x="4431" y="126"/>
                  </a:cubicBezTo>
                  <a:close/>
                  <a:moveTo>
                    <a:pt x="4442" y="128"/>
                  </a:moveTo>
                  <a:cubicBezTo>
                    <a:pt x="4443" y="113"/>
                    <a:pt x="4443" y="91"/>
                    <a:pt x="4443" y="76"/>
                  </a:cubicBezTo>
                  <a:cubicBezTo>
                    <a:pt x="4445" y="83"/>
                    <a:pt x="4447" y="90"/>
                    <a:pt x="4447" y="96"/>
                  </a:cubicBezTo>
                  <a:cubicBezTo>
                    <a:pt x="4447" y="107"/>
                    <a:pt x="4444" y="117"/>
                    <a:pt x="4442" y="128"/>
                  </a:cubicBezTo>
                  <a:close/>
                  <a:moveTo>
                    <a:pt x="4482" y="112"/>
                  </a:moveTo>
                  <a:cubicBezTo>
                    <a:pt x="4482" y="110"/>
                    <a:pt x="4482" y="108"/>
                    <a:pt x="4481" y="105"/>
                  </a:cubicBezTo>
                  <a:cubicBezTo>
                    <a:pt x="4482" y="108"/>
                    <a:pt x="4481" y="112"/>
                    <a:pt x="4481" y="115"/>
                  </a:cubicBezTo>
                  <a:cubicBezTo>
                    <a:pt x="4476" y="131"/>
                    <a:pt x="4472" y="144"/>
                    <a:pt x="4472" y="144"/>
                  </a:cubicBezTo>
                  <a:cubicBezTo>
                    <a:pt x="4473" y="133"/>
                    <a:pt x="4477" y="110"/>
                    <a:pt x="4482" y="86"/>
                  </a:cubicBezTo>
                  <a:cubicBezTo>
                    <a:pt x="4484" y="90"/>
                    <a:pt x="4485" y="95"/>
                    <a:pt x="4486" y="99"/>
                  </a:cubicBezTo>
                  <a:cubicBezTo>
                    <a:pt x="4484" y="103"/>
                    <a:pt x="4483" y="108"/>
                    <a:pt x="4482" y="112"/>
                  </a:cubicBezTo>
                  <a:close/>
                  <a:moveTo>
                    <a:pt x="4494" y="133"/>
                  </a:moveTo>
                  <a:cubicBezTo>
                    <a:pt x="4494" y="133"/>
                    <a:pt x="4494" y="134"/>
                    <a:pt x="4494" y="134"/>
                  </a:cubicBezTo>
                  <a:cubicBezTo>
                    <a:pt x="4494" y="134"/>
                    <a:pt x="4494" y="134"/>
                    <a:pt x="4494" y="134"/>
                  </a:cubicBezTo>
                  <a:cubicBezTo>
                    <a:pt x="4494" y="134"/>
                    <a:pt x="4494" y="133"/>
                    <a:pt x="4494" y="133"/>
                  </a:cubicBezTo>
                  <a:cubicBezTo>
                    <a:pt x="4495" y="126"/>
                    <a:pt x="4496" y="117"/>
                    <a:pt x="4497" y="107"/>
                  </a:cubicBezTo>
                  <a:cubicBezTo>
                    <a:pt x="4497" y="110"/>
                    <a:pt x="4497" y="114"/>
                    <a:pt x="4497" y="117"/>
                  </a:cubicBezTo>
                  <a:cubicBezTo>
                    <a:pt x="4496" y="123"/>
                    <a:pt x="4495" y="129"/>
                    <a:pt x="4494" y="133"/>
                  </a:cubicBezTo>
                  <a:close/>
                  <a:moveTo>
                    <a:pt x="4499" y="159"/>
                  </a:moveTo>
                  <a:cubicBezTo>
                    <a:pt x="4499" y="159"/>
                    <a:pt x="4499" y="159"/>
                    <a:pt x="4499" y="159"/>
                  </a:cubicBezTo>
                  <a:cubicBezTo>
                    <a:pt x="4499" y="159"/>
                    <a:pt x="4499" y="159"/>
                    <a:pt x="4499" y="159"/>
                  </a:cubicBezTo>
                  <a:cubicBezTo>
                    <a:pt x="4499" y="159"/>
                    <a:pt x="4499" y="159"/>
                    <a:pt x="4499" y="159"/>
                  </a:cubicBezTo>
                  <a:close/>
                  <a:moveTo>
                    <a:pt x="4540" y="143"/>
                  </a:moveTo>
                  <a:cubicBezTo>
                    <a:pt x="4540" y="142"/>
                    <a:pt x="4540" y="142"/>
                    <a:pt x="4540" y="141"/>
                  </a:cubicBezTo>
                  <a:cubicBezTo>
                    <a:pt x="4540" y="135"/>
                    <a:pt x="4541" y="127"/>
                    <a:pt x="4541" y="117"/>
                  </a:cubicBezTo>
                  <a:cubicBezTo>
                    <a:pt x="4542" y="121"/>
                    <a:pt x="4542" y="125"/>
                    <a:pt x="4542" y="129"/>
                  </a:cubicBezTo>
                  <a:cubicBezTo>
                    <a:pt x="4541" y="135"/>
                    <a:pt x="4541" y="139"/>
                    <a:pt x="4540" y="143"/>
                  </a:cubicBezTo>
                  <a:close/>
                  <a:moveTo>
                    <a:pt x="4544" y="117"/>
                  </a:moveTo>
                  <a:cubicBezTo>
                    <a:pt x="4543" y="115"/>
                    <a:pt x="4542" y="113"/>
                    <a:pt x="4542" y="111"/>
                  </a:cubicBezTo>
                  <a:cubicBezTo>
                    <a:pt x="4542" y="108"/>
                    <a:pt x="4542" y="104"/>
                    <a:pt x="4543" y="100"/>
                  </a:cubicBezTo>
                  <a:cubicBezTo>
                    <a:pt x="4544" y="103"/>
                    <a:pt x="4544" y="106"/>
                    <a:pt x="4545" y="108"/>
                  </a:cubicBezTo>
                  <a:cubicBezTo>
                    <a:pt x="4544" y="111"/>
                    <a:pt x="4544" y="114"/>
                    <a:pt x="4544" y="117"/>
                  </a:cubicBezTo>
                  <a:close/>
                  <a:moveTo>
                    <a:pt x="4552" y="133"/>
                  </a:moveTo>
                  <a:cubicBezTo>
                    <a:pt x="4552" y="133"/>
                    <a:pt x="4552" y="133"/>
                    <a:pt x="4552" y="133"/>
                  </a:cubicBezTo>
                  <a:cubicBezTo>
                    <a:pt x="4552" y="130"/>
                    <a:pt x="4553" y="127"/>
                    <a:pt x="4553" y="124"/>
                  </a:cubicBezTo>
                  <a:cubicBezTo>
                    <a:pt x="4553" y="125"/>
                    <a:pt x="4553" y="126"/>
                    <a:pt x="4553" y="128"/>
                  </a:cubicBezTo>
                  <a:cubicBezTo>
                    <a:pt x="4553" y="130"/>
                    <a:pt x="4552" y="131"/>
                    <a:pt x="4552" y="133"/>
                  </a:cubicBezTo>
                  <a:close/>
                  <a:moveTo>
                    <a:pt x="4589" y="142"/>
                  </a:moveTo>
                  <a:cubicBezTo>
                    <a:pt x="4589" y="139"/>
                    <a:pt x="4589" y="134"/>
                    <a:pt x="4589" y="128"/>
                  </a:cubicBezTo>
                  <a:cubicBezTo>
                    <a:pt x="4589" y="130"/>
                    <a:pt x="4589" y="132"/>
                    <a:pt x="4590" y="133"/>
                  </a:cubicBezTo>
                  <a:cubicBezTo>
                    <a:pt x="4589" y="139"/>
                    <a:pt x="4589" y="142"/>
                    <a:pt x="4589" y="142"/>
                  </a:cubicBezTo>
                  <a:close/>
                  <a:moveTo>
                    <a:pt x="4610" y="135"/>
                  </a:moveTo>
                  <a:cubicBezTo>
                    <a:pt x="4610" y="134"/>
                    <a:pt x="4610" y="134"/>
                    <a:pt x="4610" y="133"/>
                  </a:cubicBezTo>
                  <a:cubicBezTo>
                    <a:pt x="4610" y="121"/>
                    <a:pt x="4610" y="103"/>
                    <a:pt x="4609" y="88"/>
                  </a:cubicBezTo>
                  <a:cubicBezTo>
                    <a:pt x="4611" y="94"/>
                    <a:pt x="4613" y="100"/>
                    <a:pt x="4614" y="106"/>
                  </a:cubicBezTo>
                  <a:cubicBezTo>
                    <a:pt x="4612" y="118"/>
                    <a:pt x="4611" y="128"/>
                    <a:pt x="4610" y="135"/>
                  </a:cubicBezTo>
                  <a:close/>
                  <a:moveTo>
                    <a:pt x="4617" y="145"/>
                  </a:moveTo>
                  <a:cubicBezTo>
                    <a:pt x="4617" y="141"/>
                    <a:pt x="4617" y="136"/>
                    <a:pt x="4617" y="129"/>
                  </a:cubicBezTo>
                  <a:cubicBezTo>
                    <a:pt x="4618" y="133"/>
                    <a:pt x="4618" y="136"/>
                    <a:pt x="4619" y="139"/>
                  </a:cubicBezTo>
                  <a:cubicBezTo>
                    <a:pt x="4618" y="143"/>
                    <a:pt x="4617" y="145"/>
                    <a:pt x="4617" y="145"/>
                  </a:cubicBezTo>
                  <a:close/>
                  <a:moveTo>
                    <a:pt x="4622" y="159"/>
                  </a:moveTo>
                  <a:cubicBezTo>
                    <a:pt x="4623" y="159"/>
                    <a:pt x="4623" y="159"/>
                    <a:pt x="4623" y="159"/>
                  </a:cubicBezTo>
                  <a:cubicBezTo>
                    <a:pt x="4623" y="159"/>
                    <a:pt x="4623" y="158"/>
                    <a:pt x="4623" y="158"/>
                  </a:cubicBezTo>
                  <a:cubicBezTo>
                    <a:pt x="4623" y="159"/>
                    <a:pt x="4624" y="160"/>
                    <a:pt x="4624" y="160"/>
                  </a:cubicBezTo>
                  <a:cubicBezTo>
                    <a:pt x="4623" y="160"/>
                    <a:pt x="4623" y="159"/>
                    <a:pt x="4622" y="159"/>
                  </a:cubicBezTo>
                  <a:close/>
                  <a:moveTo>
                    <a:pt x="4624" y="121"/>
                  </a:moveTo>
                  <a:cubicBezTo>
                    <a:pt x="4622" y="117"/>
                    <a:pt x="4621" y="114"/>
                    <a:pt x="4619" y="110"/>
                  </a:cubicBezTo>
                  <a:cubicBezTo>
                    <a:pt x="4620" y="105"/>
                    <a:pt x="4620" y="99"/>
                    <a:pt x="4621" y="94"/>
                  </a:cubicBezTo>
                  <a:cubicBezTo>
                    <a:pt x="4621" y="100"/>
                    <a:pt x="4623" y="108"/>
                    <a:pt x="4625" y="116"/>
                  </a:cubicBezTo>
                  <a:cubicBezTo>
                    <a:pt x="4624" y="118"/>
                    <a:pt x="4624" y="119"/>
                    <a:pt x="4624" y="121"/>
                  </a:cubicBezTo>
                  <a:close/>
                  <a:moveTo>
                    <a:pt x="4632" y="142"/>
                  </a:moveTo>
                  <a:cubicBezTo>
                    <a:pt x="4631" y="138"/>
                    <a:pt x="4629" y="134"/>
                    <a:pt x="4627" y="129"/>
                  </a:cubicBezTo>
                  <a:cubicBezTo>
                    <a:pt x="4627" y="129"/>
                    <a:pt x="4627" y="128"/>
                    <a:pt x="4627" y="127"/>
                  </a:cubicBezTo>
                  <a:cubicBezTo>
                    <a:pt x="4629" y="132"/>
                    <a:pt x="4630" y="137"/>
                    <a:pt x="4632" y="142"/>
                  </a:cubicBezTo>
                  <a:cubicBezTo>
                    <a:pt x="4635" y="149"/>
                    <a:pt x="4636" y="153"/>
                    <a:pt x="4637" y="155"/>
                  </a:cubicBezTo>
                  <a:cubicBezTo>
                    <a:pt x="4635" y="151"/>
                    <a:pt x="4634" y="147"/>
                    <a:pt x="4632" y="142"/>
                  </a:cubicBezTo>
                  <a:close/>
                  <a:moveTo>
                    <a:pt x="4458" y="105"/>
                  </a:moveTo>
                  <a:cubicBezTo>
                    <a:pt x="4458" y="103"/>
                    <a:pt x="4458" y="101"/>
                    <a:pt x="4457" y="99"/>
                  </a:cubicBezTo>
                  <a:cubicBezTo>
                    <a:pt x="4457" y="101"/>
                    <a:pt x="4458" y="103"/>
                    <a:pt x="4458" y="105"/>
                  </a:cubicBezTo>
                  <a:close/>
                  <a:moveTo>
                    <a:pt x="4466" y="65"/>
                  </a:moveTo>
                  <a:cubicBezTo>
                    <a:pt x="4466" y="64"/>
                    <a:pt x="4466" y="63"/>
                    <a:pt x="4466" y="63"/>
                  </a:cubicBezTo>
                  <a:cubicBezTo>
                    <a:pt x="4466" y="63"/>
                    <a:pt x="4466" y="64"/>
                    <a:pt x="4466" y="65"/>
                  </a:cubicBezTo>
                  <a:close/>
                  <a:moveTo>
                    <a:pt x="4065" y="79"/>
                  </a:moveTo>
                  <a:cubicBezTo>
                    <a:pt x="4066" y="76"/>
                    <a:pt x="4067" y="73"/>
                    <a:pt x="4068" y="70"/>
                  </a:cubicBezTo>
                  <a:cubicBezTo>
                    <a:pt x="4067" y="73"/>
                    <a:pt x="4066" y="76"/>
                    <a:pt x="4065" y="79"/>
                  </a:cubicBezTo>
                  <a:close/>
                  <a:moveTo>
                    <a:pt x="3886" y="79"/>
                  </a:moveTo>
                  <a:cubicBezTo>
                    <a:pt x="3885" y="76"/>
                    <a:pt x="3884" y="73"/>
                    <a:pt x="3882" y="70"/>
                  </a:cubicBezTo>
                  <a:cubicBezTo>
                    <a:pt x="3884" y="73"/>
                    <a:pt x="3885" y="76"/>
                    <a:pt x="3886" y="79"/>
                  </a:cubicBezTo>
                  <a:close/>
                  <a:moveTo>
                    <a:pt x="2267" y="79"/>
                  </a:moveTo>
                  <a:cubicBezTo>
                    <a:pt x="2268" y="76"/>
                    <a:pt x="2269" y="73"/>
                    <a:pt x="2270" y="70"/>
                  </a:cubicBezTo>
                  <a:cubicBezTo>
                    <a:pt x="2269" y="73"/>
                    <a:pt x="2268" y="76"/>
                    <a:pt x="2267" y="79"/>
                  </a:cubicBezTo>
                  <a:close/>
                  <a:moveTo>
                    <a:pt x="3115" y="83"/>
                  </a:moveTo>
                  <a:cubicBezTo>
                    <a:pt x="3114" y="81"/>
                    <a:pt x="3113" y="79"/>
                    <a:pt x="3112" y="78"/>
                  </a:cubicBezTo>
                  <a:cubicBezTo>
                    <a:pt x="3113" y="79"/>
                    <a:pt x="3114" y="81"/>
                    <a:pt x="3115" y="83"/>
                  </a:cubicBezTo>
                  <a:close/>
                  <a:moveTo>
                    <a:pt x="290" y="79"/>
                  </a:moveTo>
                  <a:cubicBezTo>
                    <a:pt x="289" y="76"/>
                    <a:pt x="288" y="73"/>
                    <a:pt x="287" y="70"/>
                  </a:cubicBezTo>
                  <a:cubicBezTo>
                    <a:pt x="288" y="73"/>
                    <a:pt x="289" y="76"/>
                    <a:pt x="290" y="79"/>
                  </a:cubicBezTo>
                  <a:close/>
                  <a:moveTo>
                    <a:pt x="469" y="79"/>
                  </a:moveTo>
                  <a:cubicBezTo>
                    <a:pt x="470" y="76"/>
                    <a:pt x="471" y="73"/>
                    <a:pt x="472" y="70"/>
                  </a:cubicBezTo>
                  <a:cubicBezTo>
                    <a:pt x="471" y="73"/>
                    <a:pt x="470" y="76"/>
                    <a:pt x="469" y="79"/>
                  </a:cubicBezTo>
                  <a:close/>
                  <a:moveTo>
                    <a:pt x="1317" y="83"/>
                  </a:moveTo>
                  <a:cubicBezTo>
                    <a:pt x="1316" y="81"/>
                    <a:pt x="1315" y="79"/>
                    <a:pt x="1314" y="78"/>
                  </a:cubicBezTo>
                  <a:cubicBezTo>
                    <a:pt x="1315" y="79"/>
                    <a:pt x="1316" y="81"/>
                    <a:pt x="1317" y="83"/>
                  </a:cubicBezTo>
                  <a:close/>
                  <a:moveTo>
                    <a:pt x="3042" y="83"/>
                  </a:moveTo>
                  <a:cubicBezTo>
                    <a:pt x="3040" y="80"/>
                    <a:pt x="3039" y="77"/>
                    <a:pt x="3038" y="75"/>
                  </a:cubicBezTo>
                  <a:cubicBezTo>
                    <a:pt x="3039" y="78"/>
                    <a:pt x="3040" y="80"/>
                    <a:pt x="3042" y="83"/>
                  </a:cubicBezTo>
                  <a:close/>
                  <a:moveTo>
                    <a:pt x="2683" y="105"/>
                  </a:moveTo>
                  <a:cubicBezTo>
                    <a:pt x="2683" y="103"/>
                    <a:pt x="2683" y="101"/>
                    <a:pt x="2683" y="99"/>
                  </a:cubicBezTo>
                  <a:cubicBezTo>
                    <a:pt x="2683" y="101"/>
                    <a:pt x="2683" y="103"/>
                    <a:pt x="2683" y="105"/>
                  </a:cubicBezTo>
                  <a:close/>
                  <a:moveTo>
                    <a:pt x="2088" y="79"/>
                  </a:moveTo>
                  <a:cubicBezTo>
                    <a:pt x="2087" y="76"/>
                    <a:pt x="2086" y="73"/>
                    <a:pt x="2084" y="70"/>
                  </a:cubicBezTo>
                  <a:cubicBezTo>
                    <a:pt x="2086" y="73"/>
                    <a:pt x="2087" y="76"/>
                    <a:pt x="2088" y="79"/>
                  </a:cubicBezTo>
                  <a:close/>
                  <a:moveTo>
                    <a:pt x="4481" y="105"/>
                  </a:moveTo>
                  <a:cubicBezTo>
                    <a:pt x="4481" y="103"/>
                    <a:pt x="4481" y="101"/>
                    <a:pt x="4481" y="99"/>
                  </a:cubicBezTo>
                  <a:cubicBezTo>
                    <a:pt x="4481" y="101"/>
                    <a:pt x="4481" y="103"/>
                    <a:pt x="4481" y="105"/>
                  </a:cubicBezTo>
                  <a:close/>
                  <a:moveTo>
                    <a:pt x="1244" y="83"/>
                  </a:moveTo>
                  <a:cubicBezTo>
                    <a:pt x="1242" y="80"/>
                    <a:pt x="1241" y="77"/>
                    <a:pt x="1240" y="75"/>
                  </a:cubicBezTo>
                  <a:cubicBezTo>
                    <a:pt x="1241" y="78"/>
                    <a:pt x="1242" y="80"/>
                    <a:pt x="1244" y="83"/>
                  </a:cubicBezTo>
                  <a:close/>
                  <a:moveTo>
                    <a:pt x="3941" y="33"/>
                  </a:moveTo>
                  <a:cubicBezTo>
                    <a:pt x="3941" y="30"/>
                    <a:pt x="3941" y="28"/>
                    <a:pt x="3940" y="25"/>
                  </a:cubicBezTo>
                  <a:cubicBezTo>
                    <a:pt x="3940" y="25"/>
                    <a:pt x="3941" y="28"/>
                    <a:pt x="3941" y="33"/>
                  </a:cubicBezTo>
                  <a:close/>
                  <a:moveTo>
                    <a:pt x="3210" y="88"/>
                  </a:moveTo>
                  <a:cubicBezTo>
                    <a:pt x="3209" y="86"/>
                    <a:pt x="3208" y="83"/>
                    <a:pt x="3206" y="81"/>
                  </a:cubicBezTo>
                  <a:cubicBezTo>
                    <a:pt x="3207" y="83"/>
                    <a:pt x="3209" y="86"/>
                    <a:pt x="3210" y="88"/>
                  </a:cubicBezTo>
                  <a:close/>
                  <a:moveTo>
                    <a:pt x="3068" y="81"/>
                  </a:moveTo>
                  <a:cubicBezTo>
                    <a:pt x="3062" y="61"/>
                    <a:pt x="3051" y="46"/>
                    <a:pt x="3035" y="25"/>
                  </a:cubicBezTo>
                  <a:cubicBezTo>
                    <a:pt x="3051" y="48"/>
                    <a:pt x="3061" y="64"/>
                    <a:pt x="3068" y="81"/>
                  </a:cubicBezTo>
                  <a:close/>
                  <a:moveTo>
                    <a:pt x="3078" y="79"/>
                  </a:moveTo>
                  <a:cubicBezTo>
                    <a:pt x="3077" y="76"/>
                    <a:pt x="3076" y="73"/>
                    <a:pt x="3074" y="70"/>
                  </a:cubicBezTo>
                  <a:cubicBezTo>
                    <a:pt x="3075" y="73"/>
                    <a:pt x="3077" y="76"/>
                    <a:pt x="3078" y="79"/>
                  </a:cubicBezTo>
                  <a:close/>
                  <a:moveTo>
                    <a:pt x="3317" y="102"/>
                  </a:moveTo>
                  <a:cubicBezTo>
                    <a:pt x="3316" y="100"/>
                    <a:pt x="3315" y="97"/>
                    <a:pt x="3314" y="96"/>
                  </a:cubicBezTo>
                  <a:cubicBezTo>
                    <a:pt x="3315" y="98"/>
                    <a:pt x="3316" y="100"/>
                    <a:pt x="3317" y="102"/>
                  </a:cubicBezTo>
                  <a:close/>
                  <a:moveTo>
                    <a:pt x="3531" y="109"/>
                  </a:moveTo>
                  <a:cubicBezTo>
                    <a:pt x="3530" y="104"/>
                    <a:pt x="3530" y="99"/>
                    <a:pt x="3529" y="95"/>
                  </a:cubicBezTo>
                  <a:cubicBezTo>
                    <a:pt x="3529" y="99"/>
                    <a:pt x="3530" y="104"/>
                    <a:pt x="3531" y="109"/>
                  </a:cubicBezTo>
                  <a:close/>
                  <a:moveTo>
                    <a:pt x="3370" y="100"/>
                  </a:moveTo>
                  <a:cubicBezTo>
                    <a:pt x="3370" y="97"/>
                    <a:pt x="3369" y="95"/>
                    <a:pt x="3368" y="93"/>
                  </a:cubicBezTo>
                  <a:cubicBezTo>
                    <a:pt x="3369" y="96"/>
                    <a:pt x="3370" y="98"/>
                    <a:pt x="3370" y="100"/>
                  </a:cubicBezTo>
                  <a:close/>
                  <a:moveTo>
                    <a:pt x="3610" y="81"/>
                  </a:moveTo>
                  <a:cubicBezTo>
                    <a:pt x="3608" y="75"/>
                    <a:pt x="3606" y="70"/>
                    <a:pt x="3604" y="67"/>
                  </a:cubicBezTo>
                  <a:cubicBezTo>
                    <a:pt x="3604" y="67"/>
                    <a:pt x="3607" y="72"/>
                    <a:pt x="3610" y="81"/>
                  </a:cubicBezTo>
                  <a:close/>
                  <a:moveTo>
                    <a:pt x="2720" y="54"/>
                  </a:moveTo>
                  <a:cubicBezTo>
                    <a:pt x="2720" y="53"/>
                    <a:pt x="2719" y="52"/>
                    <a:pt x="2719" y="52"/>
                  </a:cubicBezTo>
                  <a:cubicBezTo>
                    <a:pt x="2720" y="53"/>
                    <a:pt x="2720" y="53"/>
                    <a:pt x="2720" y="54"/>
                  </a:cubicBezTo>
                  <a:close/>
                  <a:moveTo>
                    <a:pt x="2715" y="90"/>
                  </a:moveTo>
                  <a:cubicBezTo>
                    <a:pt x="2715" y="89"/>
                    <a:pt x="2714" y="87"/>
                    <a:pt x="2713" y="86"/>
                  </a:cubicBezTo>
                  <a:cubicBezTo>
                    <a:pt x="2714" y="87"/>
                    <a:pt x="2715" y="89"/>
                    <a:pt x="2715" y="90"/>
                  </a:cubicBezTo>
                  <a:close/>
                  <a:moveTo>
                    <a:pt x="2835" y="54"/>
                  </a:moveTo>
                  <a:cubicBezTo>
                    <a:pt x="2835" y="54"/>
                    <a:pt x="2835" y="65"/>
                    <a:pt x="2834" y="84"/>
                  </a:cubicBezTo>
                  <a:cubicBezTo>
                    <a:pt x="2836" y="72"/>
                    <a:pt x="2837" y="60"/>
                    <a:pt x="2835" y="54"/>
                  </a:cubicBezTo>
                  <a:close/>
                  <a:moveTo>
                    <a:pt x="2890" y="106"/>
                  </a:moveTo>
                  <a:cubicBezTo>
                    <a:pt x="2890" y="103"/>
                    <a:pt x="2889" y="100"/>
                    <a:pt x="2889" y="96"/>
                  </a:cubicBezTo>
                  <a:cubicBezTo>
                    <a:pt x="2889" y="99"/>
                    <a:pt x="2890" y="103"/>
                    <a:pt x="2890" y="106"/>
                  </a:cubicBezTo>
                  <a:close/>
                  <a:moveTo>
                    <a:pt x="2795" y="47"/>
                  </a:moveTo>
                  <a:cubicBezTo>
                    <a:pt x="2795" y="39"/>
                    <a:pt x="2795" y="33"/>
                    <a:pt x="2793" y="30"/>
                  </a:cubicBezTo>
                  <a:cubicBezTo>
                    <a:pt x="2793" y="30"/>
                    <a:pt x="2794" y="37"/>
                    <a:pt x="2795" y="47"/>
                  </a:cubicBezTo>
                  <a:close/>
                  <a:moveTo>
                    <a:pt x="3995" y="44"/>
                  </a:moveTo>
                  <a:cubicBezTo>
                    <a:pt x="3995" y="43"/>
                    <a:pt x="3995" y="41"/>
                    <a:pt x="3995" y="40"/>
                  </a:cubicBezTo>
                  <a:cubicBezTo>
                    <a:pt x="3995" y="40"/>
                    <a:pt x="3995" y="42"/>
                    <a:pt x="3995" y="44"/>
                  </a:cubicBezTo>
                  <a:close/>
                  <a:moveTo>
                    <a:pt x="4211" y="68"/>
                  </a:moveTo>
                  <a:cubicBezTo>
                    <a:pt x="4211" y="65"/>
                    <a:pt x="4210" y="64"/>
                    <a:pt x="4210" y="64"/>
                  </a:cubicBezTo>
                  <a:cubicBezTo>
                    <a:pt x="4210" y="64"/>
                    <a:pt x="4211" y="66"/>
                    <a:pt x="4211" y="68"/>
                  </a:cubicBezTo>
                  <a:close/>
                  <a:moveTo>
                    <a:pt x="3956" y="52"/>
                  </a:moveTo>
                  <a:cubicBezTo>
                    <a:pt x="3956" y="50"/>
                    <a:pt x="3956" y="49"/>
                    <a:pt x="3956" y="49"/>
                  </a:cubicBezTo>
                  <a:cubicBezTo>
                    <a:pt x="3956" y="50"/>
                    <a:pt x="3956" y="51"/>
                    <a:pt x="3956" y="52"/>
                  </a:cubicBezTo>
                  <a:close/>
                  <a:moveTo>
                    <a:pt x="2672" y="52"/>
                  </a:moveTo>
                  <a:cubicBezTo>
                    <a:pt x="2672" y="50"/>
                    <a:pt x="2672" y="49"/>
                    <a:pt x="2672" y="49"/>
                  </a:cubicBezTo>
                  <a:cubicBezTo>
                    <a:pt x="2672" y="50"/>
                    <a:pt x="2672" y="51"/>
                    <a:pt x="2672" y="52"/>
                  </a:cubicBezTo>
                  <a:close/>
                  <a:moveTo>
                    <a:pt x="4169" y="66"/>
                  </a:moveTo>
                  <a:cubicBezTo>
                    <a:pt x="4169" y="63"/>
                    <a:pt x="4169" y="61"/>
                    <a:pt x="4170" y="59"/>
                  </a:cubicBezTo>
                  <a:cubicBezTo>
                    <a:pt x="4170" y="59"/>
                    <a:pt x="4169" y="62"/>
                    <a:pt x="4169" y="66"/>
                  </a:cubicBezTo>
                  <a:close/>
                  <a:moveTo>
                    <a:pt x="4178" y="100"/>
                  </a:moveTo>
                  <a:cubicBezTo>
                    <a:pt x="4178" y="97"/>
                    <a:pt x="4177" y="95"/>
                    <a:pt x="4177" y="93"/>
                  </a:cubicBezTo>
                  <a:cubicBezTo>
                    <a:pt x="4177" y="96"/>
                    <a:pt x="4178" y="98"/>
                    <a:pt x="4178" y="100"/>
                  </a:cubicBezTo>
                  <a:close/>
                  <a:moveTo>
                    <a:pt x="3772" y="100"/>
                  </a:moveTo>
                  <a:cubicBezTo>
                    <a:pt x="3773" y="98"/>
                    <a:pt x="3773" y="96"/>
                    <a:pt x="3774" y="93"/>
                  </a:cubicBezTo>
                  <a:cubicBezTo>
                    <a:pt x="3773" y="95"/>
                    <a:pt x="3773" y="97"/>
                    <a:pt x="3772" y="100"/>
                  </a:cubicBezTo>
                  <a:close/>
                  <a:moveTo>
                    <a:pt x="3923" y="83"/>
                  </a:moveTo>
                  <a:cubicBezTo>
                    <a:pt x="3922" y="81"/>
                    <a:pt x="3921" y="79"/>
                    <a:pt x="3920" y="78"/>
                  </a:cubicBezTo>
                  <a:cubicBezTo>
                    <a:pt x="3921" y="79"/>
                    <a:pt x="3922" y="81"/>
                    <a:pt x="3923" y="83"/>
                  </a:cubicBezTo>
                  <a:close/>
                  <a:moveTo>
                    <a:pt x="3726" y="68"/>
                  </a:moveTo>
                  <a:cubicBezTo>
                    <a:pt x="3726" y="66"/>
                    <a:pt x="3726" y="65"/>
                    <a:pt x="3726" y="64"/>
                  </a:cubicBezTo>
                  <a:cubicBezTo>
                    <a:pt x="3726" y="64"/>
                    <a:pt x="3726" y="65"/>
                    <a:pt x="3726" y="68"/>
                  </a:cubicBezTo>
                  <a:close/>
                  <a:moveTo>
                    <a:pt x="3705" y="90"/>
                  </a:moveTo>
                  <a:cubicBezTo>
                    <a:pt x="3705" y="89"/>
                    <a:pt x="3704" y="87"/>
                    <a:pt x="3703" y="86"/>
                  </a:cubicBezTo>
                  <a:cubicBezTo>
                    <a:pt x="3704" y="87"/>
                    <a:pt x="3704" y="89"/>
                    <a:pt x="3705" y="90"/>
                  </a:cubicBezTo>
                  <a:close/>
                  <a:moveTo>
                    <a:pt x="3648" y="13"/>
                  </a:moveTo>
                  <a:cubicBezTo>
                    <a:pt x="3648" y="12"/>
                    <a:pt x="3648" y="12"/>
                    <a:pt x="3648" y="12"/>
                  </a:cubicBezTo>
                  <a:cubicBezTo>
                    <a:pt x="3648" y="12"/>
                    <a:pt x="3648" y="13"/>
                    <a:pt x="3648" y="13"/>
                  </a:cubicBezTo>
                  <a:close/>
                  <a:moveTo>
                    <a:pt x="3770" y="61"/>
                  </a:moveTo>
                  <a:cubicBezTo>
                    <a:pt x="3770" y="55"/>
                    <a:pt x="3769" y="49"/>
                    <a:pt x="3768" y="44"/>
                  </a:cubicBezTo>
                  <a:cubicBezTo>
                    <a:pt x="3768" y="44"/>
                    <a:pt x="3769" y="51"/>
                    <a:pt x="3770" y="61"/>
                  </a:cubicBezTo>
                  <a:close/>
                </a:path>
              </a:pathLst>
            </a:custGeom>
            <a:solidFill>
              <a:srgbClr val="001400">
                <a:alpha val="28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74788" name="Group 36">
              <a:extLst>
                <a:ext uri="{FF2B5EF4-FFF2-40B4-BE49-F238E27FC236}">
                  <a16:creationId xmlns:a16="http://schemas.microsoft.com/office/drawing/2014/main" id="{F4A363CB-1330-4471-8E2C-BF2B22D9B7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-113" y="2291"/>
              <a:ext cx="9563" cy="671"/>
              <a:chOff x="173" y="2316"/>
              <a:chExt cx="9563" cy="671"/>
            </a:xfrm>
          </p:grpSpPr>
          <p:sp>
            <p:nvSpPr>
              <p:cNvPr id="74789" name="Freeform 37">
                <a:extLst>
                  <a:ext uri="{FF2B5EF4-FFF2-40B4-BE49-F238E27FC236}">
                    <a16:creationId xmlns:a16="http://schemas.microsoft.com/office/drawing/2014/main" id="{D6695471-C49A-4289-96E9-DAED422BDF2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3" y="2316"/>
                <a:ext cx="9532" cy="333"/>
              </a:xfrm>
              <a:custGeom>
                <a:avLst/>
                <a:gdLst>
                  <a:gd name="T0" fmla="*/ 14 w 4763"/>
                  <a:gd name="T1" fmla="*/ 81 h 166"/>
                  <a:gd name="T2" fmla="*/ 4733 w 4763"/>
                  <a:gd name="T3" fmla="*/ 140 h 166"/>
                  <a:gd name="T4" fmla="*/ 4458 w 4763"/>
                  <a:gd name="T5" fmla="*/ 105 h 166"/>
                  <a:gd name="T6" fmla="*/ 4255 w 4763"/>
                  <a:gd name="T7" fmla="*/ 109 h 166"/>
                  <a:gd name="T8" fmla="*/ 4077 w 4763"/>
                  <a:gd name="T9" fmla="*/ 71 h 166"/>
                  <a:gd name="T10" fmla="*/ 3936 w 4763"/>
                  <a:gd name="T11" fmla="*/ 88 h 166"/>
                  <a:gd name="T12" fmla="*/ 3826 w 4763"/>
                  <a:gd name="T13" fmla="*/ 104 h 166"/>
                  <a:gd name="T14" fmla="*/ 3695 w 4763"/>
                  <a:gd name="T15" fmla="*/ 108 h 166"/>
                  <a:gd name="T16" fmla="*/ 3564 w 4763"/>
                  <a:gd name="T17" fmla="*/ 89 h 166"/>
                  <a:gd name="T18" fmla="*/ 3408 w 4763"/>
                  <a:gd name="T19" fmla="*/ 101 h 166"/>
                  <a:gd name="T20" fmla="*/ 3213 w 4763"/>
                  <a:gd name="T21" fmla="*/ 93 h 166"/>
                  <a:gd name="T22" fmla="*/ 2986 w 4763"/>
                  <a:gd name="T23" fmla="*/ 141 h 166"/>
                  <a:gd name="T24" fmla="*/ 2710 w 4763"/>
                  <a:gd name="T25" fmla="*/ 40 h 166"/>
                  <a:gd name="T26" fmla="*/ 2496 w 4763"/>
                  <a:gd name="T27" fmla="*/ 70 h 166"/>
                  <a:gd name="T28" fmla="*/ 2315 w 4763"/>
                  <a:gd name="T29" fmla="*/ 47 h 166"/>
                  <a:gd name="T30" fmla="*/ 2152 w 4763"/>
                  <a:gd name="T31" fmla="*/ 76 h 166"/>
                  <a:gd name="T32" fmla="*/ 2051 w 4763"/>
                  <a:gd name="T33" fmla="*/ 77 h 166"/>
                  <a:gd name="T34" fmla="*/ 1917 w 4763"/>
                  <a:gd name="T35" fmla="*/ 94 h 166"/>
                  <a:gd name="T36" fmla="*/ 1785 w 4763"/>
                  <a:gd name="T37" fmla="*/ 81 h 166"/>
                  <a:gd name="T38" fmla="*/ 1629 w 4763"/>
                  <a:gd name="T39" fmla="*/ 129 h 166"/>
                  <a:gd name="T40" fmla="*/ 1442 w 4763"/>
                  <a:gd name="T41" fmla="*/ 122 h 166"/>
                  <a:gd name="T42" fmla="*/ 1231 w 4763"/>
                  <a:gd name="T43" fmla="*/ 49 h 166"/>
                  <a:gd name="T44" fmla="*/ 933 w 4763"/>
                  <a:gd name="T45" fmla="*/ 94 h 166"/>
                  <a:gd name="T46" fmla="*/ 723 w 4763"/>
                  <a:gd name="T47" fmla="*/ 98 h 166"/>
                  <a:gd name="T48" fmla="*/ 526 w 4763"/>
                  <a:gd name="T49" fmla="*/ 96 h 166"/>
                  <a:gd name="T50" fmla="*/ 384 w 4763"/>
                  <a:gd name="T51" fmla="*/ 65 h 166"/>
                  <a:gd name="T52" fmla="*/ 264 w 4763"/>
                  <a:gd name="T53" fmla="*/ 77 h 166"/>
                  <a:gd name="T54" fmla="*/ 140 w 4763"/>
                  <a:gd name="T55" fmla="*/ 78 h 166"/>
                  <a:gd name="T56" fmla="*/ 15 w 4763"/>
                  <a:gd name="T57" fmla="*/ 109 h 166"/>
                  <a:gd name="T58" fmla="*/ 80 w 4763"/>
                  <a:gd name="T59" fmla="*/ 91 h 166"/>
                  <a:gd name="T60" fmla="*/ 240 w 4763"/>
                  <a:gd name="T61" fmla="*/ 118 h 166"/>
                  <a:gd name="T62" fmla="*/ 291 w 4763"/>
                  <a:gd name="T63" fmla="*/ 84 h 166"/>
                  <a:gd name="T64" fmla="*/ 360 w 4763"/>
                  <a:gd name="T65" fmla="*/ 135 h 166"/>
                  <a:gd name="T66" fmla="*/ 450 w 4763"/>
                  <a:gd name="T67" fmla="*/ 72 h 166"/>
                  <a:gd name="T68" fmla="*/ 499 w 4763"/>
                  <a:gd name="T69" fmla="*/ 96 h 166"/>
                  <a:gd name="T70" fmla="*/ 597 w 4763"/>
                  <a:gd name="T71" fmla="*/ 118 h 166"/>
                  <a:gd name="T72" fmla="*/ 946 w 4763"/>
                  <a:gd name="T73" fmla="*/ 117 h 166"/>
                  <a:gd name="T74" fmla="*/ 1264 w 4763"/>
                  <a:gd name="T75" fmla="*/ 151 h 166"/>
                  <a:gd name="T76" fmla="*/ 1339 w 4763"/>
                  <a:gd name="T77" fmla="*/ 96 h 166"/>
                  <a:gd name="T78" fmla="*/ 1473 w 4763"/>
                  <a:gd name="T79" fmla="*/ 151 h 166"/>
                  <a:gd name="T80" fmla="*/ 1547 w 4763"/>
                  <a:gd name="T81" fmla="*/ 136 h 166"/>
                  <a:gd name="T82" fmla="*/ 1805 w 4763"/>
                  <a:gd name="T83" fmla="*/ 119 h 166"/>
                  <a:gd name="T84" fmla="*/ 1989 w 4763"/>
                  <a:gd name="T85" fmla="*/ 125 h 166"/>
                  <a:gd name="T86" fmla="*/ 2062 w 4763"/>
                  <a:gd name="T87" fmla="*/ 81 h 166"/>
                  <a:gd name="T88" fmla="*/ 2134 w 4763"/>
                  <a:gd name="T89" fmla="*/ 101 h 166"/>
                  <a:gd name="T90" fmla="*/ 2180 w 4763"/>
                  <a:gd name="T91" fmla="*/ 73 h 166"/>
                  <a:gd name="T92" fmla="*/ 2277 w 4763"/>
                  <a:gd name="T93" fmla="*/ 130 h 166"/>
                  <a:gd name="T94" fmla="*/ 2314 w 4763"/>
                  <a:gd name="T95" fmla="*/ 96 h 166"/>
                  <a:gd name="T96" fmla="*/ 2562 w 4763"/>
                  <a:gd name="T97" fmla="*/ 121 h 166"/>
                  <a:gd name="T98" fmla="*/ 3059 w 4763"/>
                  <a:gd name="T99" fmla="*/ 92 h 166"/>
                  <a:gd name="T100" fmla="*/ 3087 w 4763"/>
                  <a:gd name="T101" fmla="*/ 140 h 166"/>
                  <a:gd name="T102" fmla="*/ 3190 w 4763"/>
                  <a:gd name="T103" fmla="*/ 128 h 166"/>
                  <a:gd name="T104" fmla="*/ 3297 w 4763"/>
                  <a:gd name="T105" fmla="*/ 149 h 166"/>
                  <a:gd name="T106" fmla="*/ 3466 w 4763"/>
                  <a:gd name="T107" fmla="*/ 93 h 166"/>
                  <a:gd name="T108" fmla="*/ 3635 w 4763"/>
                  <a:gd name="T109" fmla="*/ 77 h 166"/>
                  <a:gd name="T110" fmla="*/ 3814 w 4763"/>
                  <a:gd name="T111" fmla="*/ 118 h 166"/>
                  <a:gd name="T112" fmla="*/ 3886 w 4763"/>
                  <a:gd name="T113" fmla="*/ 91 h 166"/>
                  <a:gd name="T114" fmla="*/ 3953 w 4763"/>
                  <a:gd name="T115" fmla="*/ 100 h 166"/>
                  <a:gd name="T116" fmla="*/ 4022 w 4763"/>
                  <a:gd name="T117" fmla="*/ 95 h 166"/>
                  <a:gd name="T118" fmla="*/ 4108 w 4763"/>
                  <a:gd name="T119" fmla="*/ 61 h 166"/>
                  <a:gd name="T120" fmla="*/ 4167 w 4763"/>
                  <a:gd name="T121" fmla="*/ 109 h 166"/>
                  <a:gd name="T122" fmla="*/ 4494 w 4763"/>
                  <a:gd name="T123" fmla="*/ 134 h 166"/>
                  <a:gd name="T124" fmla="*/ 3941 w 4763"/>
                  <a:gd name="T125" fmla="*/ 33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763" h="166">
                    <a:moveTo>
                      <a:pt x="1928" y="68"/>
                    </a:moveTo>
                    <a:cubicBezTo>
                      <a:pt x="1928" y="66"/>
                      <a:pt x="1928" y="65"/>
                      <a:pt x="1928" y="64"/>
                    </a:cubicBezTo>
                    <a:cubicBezTo>
                      <a:pt x="1928" y="65"/>
                      <a:pt x="1928" y="66"/>
                      <a:pt x="1928" y="68"/>
                    </a:cubicBezTo>
                    <a:close/>
                    <a:moveTo>
                      <a:pt x="1972" y="61"/>
                    </a:moveTo>
                    <a:cubicBezTo>
                      <a:pt x="1972" y="55"/>
                      <a:pt x="1971" y="49"/>
                      <a:pt x="1970" y="44"/>
                    </a:cubicBezTo>
                    <a:cubicBezTo>
                      <a:pt x="1970" y="44"/>
                      <a:pt x="1971" y="51"/>
                      <a:pt x="1972" y="61"/>
                    </a:cubicBezTo>
                    <a:close/>
                    <a:moveTo>
                      <a:pt x="1907" y="90"/>
                    </a:moveTo>
                    <a:cubicBezTo>
                      <a:pt x="1907" y="89"/>
                      <a:pt x="1906" y="87"/>
                      <a:pt x="1905" y="86"/>
                    </a:cubicBezTo>
                    <a:cubicBezTo>
                      <a:pt x="1906" y="87"/>
                      <a:pt x="1906" y="89"/>
                      <a:pt x="1907" y="90"/>
                    </a:cubicBezTo>
                    <a:close/>
                    <a:moveTo>
                      <a:pt x="1733" y="109"/>
                    </a:moveTo>
                    <a:cubicBezTo>
                      <a:pt x="1732" y="104"/>
                      <a:pt x="1732" y="99"/>
                      <a:pt x="1731" y="95"/>
                    </a:cubicBezTo>
                    <a:cubicBezTo>
                      <a:pt x="1731" y="99"/>
                      <a:pt x="1732" y="104"/>
                      <a:pt x="1733" y="109"/>
                    </a:cubicBezTo>
                    <a:close/>
                    <a:moveTo>
                      <a:pt x="1412" y="88"/>
                    </a:moveTo>
                    <a:cubicBezTo>
                      <a:pt x="1411" y="86"/>
                      <a:pt x="1410" y="83"/>
                      <a:pt x="1408" y="81"/>
                    </a:cubicBezTo>
                    <a:cubicBezTo>
                      <a:pt x="1409" y="83"/>
                      <a:pt x="1411" y="86"/>
                      <a:pt x="1412" y="88"/>
                    </a:cubicBezTo>
                    <a:close/>
                    <a:moveTo>
                      <a:pt x="1519" y="102"/>
                    </a:moveTo>
                    <a:cubicBezTo>
                      <a:pt x="1518" y="100"/>
                      <a:pt x="1517" y="97"/>
                      <a:pt x="1516" y="96"/>
                    </a:cubicBezTo>
                    <a:cubicBezTo>
                      <a:pt x="1517" y="98"/>
                      <a:pt x="1518" y="100"/>
                      <a:pt x="1519" y="102"/>
                    </a:cubicBezTo>
                    <a:close/>
                    <a:moveTo>
                      <a:pt x="1280" y="79"/>
                    </a:moveTo>
                    <a:cubicBezTo>
                      <a:pt x="1279" y="76"/>
                      <a:pt x="1278" y="73"/>
                      <a:pt x="1276" y="70"/>
                    </a:cubicBezTo>
                    <a:cubicBezTo>
                      <a:pt x="1278" y="73"/>
                      <a:pt x="1279" y="76"/>
                      <a:pt x="1280" y="79"/>
                    </a:cubicBezTo>
                    <a:close/>
                    <a:moveTo>
                      <a:pt x="1270" y="81"/>
                    </a:moveTo>
                    <a:cubicBezTo>
                      <a:pt x="1264" y="61"/>
                      <a:pt x="1253" y="46"/>
                      <a:pt x="1237" y="25"/>
                    </a:cubicBezTo>
                    <a:cubicBezTo>
                      <a:pt x="1253" y="48"/>
                      <a:pt x="1263" y="64"/>
                      <a:pt x="1270" y="81"/>
                    </a:cubicBezTo>
                    <a:close/>
                    <a:moveTo>
                      <a:pt x="1572" y="100"/>
                    </a:moveTo>
                    <a:cubicBezTo>
                      <a:pt x="1572" y="97"/>
                      <a:pt x="1571" y="95"/>
                      <a:pt x="1570" y="93"/>
                    </a:cubicBezTo>
                    <a:cubicBezTo>
                      <a:pt x="1571" y="96"/>
                      <a:pt x="1572" y="98"/>
                      <a:pt x="1572" y="100"/>
                    </a:cubicBezTo>
                    <a:close/>
                    <a:moveTo>
                      <a:pt x="1812" y="81"/>
                    </a:moveTo>
                    <a:cubicBezTo>
                      <a:pt x="1810" y="75"/>
                      <a:pt x="1808" y="70"/>
                      <a:pt x="1806" y="67"/>
                    </a:cubicBezTo>
                    <a:cubicBezTo>
                      <a:pt x="1806" y="67"/>
                      <a:pt x="1809" y="72"/>
                      <a:pt x="1812" y="81"/>
                    </a:cubicBezTo>
                    <a:close/>
                    <a:moveTo>
                      <a:pt x="1850" y="13"/>
                    </a:moveTo>
                    <a:cubicBezTo>
                      <a:pt x="1850" y="12"/>
                      <a:pt x="1850" y="12"/>
                      <a:pt x="1850" y="12"/>
                    </a:cubicBezTo>
                    <a:cubicBezTo>
                      <a:pt x="1850" y="12"/>
                      <a:pt x="1850" y="13"/>
                      <a:pt x="1850" y="13"/>
                    </a:cubicBezTo>
                    <a:close/>
                    <a:moveTo>
                      <a:pt x="1974" y="100"/>
                    </a:moveTo>
                    <a:cubicBezTo>
                      <a:pt x="1975" y="98"/>
                      <a:pt x="1975" y="96"/>
                      <a:pt x="1976" y="93"/>
                    </a:cubicBezTo>
                    <a:cubicBezTo>
                      <a:pt x="1975" y="95"/>
                      <a:pt x="1975" y="97"/>
                      <a:pt x="1974" y="100"/>
                    </a:cubicBezTo>
                    <a:close/>
                    <a:moveTo>
                      <a:pt x="2660" y="105"/>
                    </a:moveTo>
                    <a:cubicBezTo>
                      <a:pt x="2660" y="103"/>
                      <a:pt x="2660" y="101"/>
                      <a:pt x="2659" y="99"/>
                    </a:cubicBezTo>
                    <a:cubicBezTo>
                      <a:pt x="2659" y="101"/>
                      <a:pt x="2660" y="103"/>
                      <a:pt x="2660" y="105"/>
                    </a:cubicBezTo>
                    <a:close/>
                    <a:moveTo>
                      <a:pt x="2371" y="66"/>
                    </a:moveTo>
                    <a:cubicBezTo>
                      <a:pt x="2371" y="63"/>
                      <a:pt x="2371" y="61"/>
                      <a:pt x="2372" y="59"/>
                    </a:cubicBezTo>
                    <a:cubicBezTo>
                      <a:pt x="2372" y="59"/>
                      <a:pt x="2371" y="62"/>
                      <a:pt x="2371" y="66"/>
                    </a:cubicBezTo>
                    <a:close/>
                    <a:moveTo>
                      <a:pt x="2380" y="100"/>
                    </a:moveTo>
                    <a:cubicBezTo>
                      <a:pt x="2380" y="97"/>
                      <a:pt x="2379" y="95"/>
                      <a:pt x="2379" y="93"/>
                    </a:cubicBezTo>
                    <a:cubicBezTo>
                      <a:pt x="2379" y="96"/>
                      <a:pt x="2380" y="98"/>
                      <a:pt x="2380" y="100"/>
                    </a:cubicBezTo>
                    <a:close/>
                    <a:moveTo>
                      <a:pt x="2413" y="68"/>
                    </a:moveTo>
                    <a:cubicBezTo>
                      <a:pt x="2413" y="65"/>
                      <a:pt x="2412" y="64"/>
                      <a:pt x="2412" y="64"/>
                    </a:cubicBezTo>
                    <a:cubicBezTo>
                      <a:pt x="2412" y="64"/>
                      <a:pt x="2413" y="66"/>
                      <a:pt x="2413" y="68"/>
                    </a:cubicBezTo>
                    <a:close/>
                    <a:moveTo>
                      <a:pt x="2486" y="61"/>
                    </a:moveTo>
                    <a:cubicBezTo>
                      <a:pt x="2486" y="55"/>
                      <a:pt x="2485" y="49"/>
                      <a:pt x="2484" y="44"/>
                    </a:cubicBezTo>
                    <a:cubicBezTo>
                      <a:pt x="2484" y="44"/>
                      <a:pt x="2485" y="51"/>
                      <a:pt x="2486" y="61"/>
                    </a:cubicBezTo>
                    <a:close/>
                    <a:moveTo>
                      <a:pt x="2562" y="68"/>
                    </a:moveTo>
                    <a:cubicBezTo>
                      <a:pt x="2562" y="68"/>
                      <a:pt x="2562" y="71"/>
                      <a:pt x="2562" y="75"/>
                    </a:cubicBezTo>
                    <a:cubicBezTo>
                      <a:pt x="2562" y="72"/>
                      <a:pt x="2562" y="70"/>
                      <a:pt x="2562" y="68"/>
                    </a:cubicBezTo>
                    <a:close/>
                    <a:moveTo>
                      <a:pt x="2197" y="44"/>
                    </a:moveTo>
                    <a:cubicBezTo>
                      <a:pt x="2197" y="43"/>
                      <a:pt x="2197" y="41"/>
                      <a:pt x="2197" y="40"/>
                    </a:cubicBezTo>
                    <a:cubicBezTo>
                      <a:pt x="2197" y="40"/>
                      <a:pt x="2197" y="42"/>
                      <a:pt x="2197" y="44"/>
                    </a:cubicBezTo>
                    <a:close/>
                    <a:moveTo>
                      <a:pt x="2125" y="83"/>
                    </a:moveTo>
                    <a:cubicBezTo>
                      <a:pt x="2124" y="81"/>
                      <a:pt x="2123" y="79"/>
                      <a:pt x="2122" y="78"/>
                    </a:cubicBezTo>
                    <a:cubicBezTo>
                      <a:pt x="2123" y="79"/>
                      <a:pt x="2124" y="81"/>
                      <a:pt x="2125" y="83"/>
                    </a:cubicBezTo>
                    <a:close/>
                    <a:moveTo>
                      <a:pt x="2569" y="62"/>
                    </a:moveTo>
                    <a:cubicBezTo>
                      <a:pt x="2569" y="61"/>
                      <a:pt x="2569" y="60"/>
                      <a:pt x="2569" y="60"/>
                    </a:cubicBezTo>
                    <a:cubicBezTo>
                      <a:pt x="2569" y="60"/>
                      <a:pt x="2569" y="61"/>
                      <a:pt x="2569" y="62"/>
                    </a:cubicBezTo>
                    <a:close/>
                    <a:moveTo>
                      <a:pt x="2158" y="52"/>
                    </a:moveTo>
                    <a:cubicBezTo>
                      <a:pt x="2158" y="50"/>
                      <a:pt x="2158" y="49"/>
                      <a:pt x="2158" y="49"/>
                    </a:cubicBezTo>
                    <a:cubicBezTo>
                      <a:pt x="2158" y="50"/>
                      <a:pt x="2158" y="51"/>
                      <a:pt x="2158" y="52"/>
                    </a:cubicBezTo>
                    <a:close/>
                    <a:moveTo>
                      <a:pt x="2143" y="33"/>
                    </a:moveTo>
                    <a:cubicBezTo>
                      <a:pt x="2143" y="30"/>
                      <a:pt x="2143" y="28"/>
                      <a:pt x="2142" y="25"/>
                    </a:cubicBezTo>
                    <a:cubicBezTo>
                      <a:pt x="2142" y="25"/>
                      <a:pt x="2143" y="28"/>
                      <a:pt x="2143" y="33"/>
                    </a:cubicBezTo>
                    <a:close/>
                    <a:moveTo>
                      <a:pt x="2441" y="67"/>
                    </a:moveTo>
                    <a:cubicBezTo>
                      <a:pt x="2442" y="66"/>
                      <a:pt x="2442" y="65"/>
                      <a:pt x="2441" y="64"/>
                    </a:cubicBezTo>
                    <a:cubicBezTo>
                      <a:pt x="2441" y="64"/>
                      <a:pt x="2441" y="65"/>
                      <a:pt x="2441" y="67"/>
                    </a:cubicBezTo>
                    <a:close/>
                    <a:moveTo>
                      <a:pt x="130" y="68"/>
                    </a:moveTo>
                    <a:cubicBezTo>
                      <a:pt x="130" y="66"/>
                      <a:pt x="130" y="65"/>
                      <a:pt x="130" y="64"/>
                    </a:cubicBezTo>
                    <a:cubicBezTo>
                      <a:pt x="130" y="64"/>
                      <a:pt x="130" y="65"/>
                      <a:pt x="130" y="68"/>
                    </a:cubicBezTo>
                    <a:close/>
                    <a:moveTo>
                      <a:pt x="360" y="52"/>
                    </a:moveTo>
                    <a:cubicBezTo>
                      <a:pt x="360" y="50"/>
                      <a:pt x="360" y="49"/>
                      <a:pt x="360" y="49"/>
                    </a:cubicBezTo>
                    <a:cubicBezTo>
                      <a:pt x="360" y="50"/>
                      <a:pt x="360" y="51"/>
                      <a:pt x="360" y="52"/>
                    </a:cubicBezTo>
                    <a:close/>
                    <a:moveTo>
                      <a:pt x="345" y="33"/>
                    </a:moveTo>
                    <a:cubicBezTo>
                      <a:pt x="345" y="30"/>
                      <a:pt x="345" y="28"/>
                      <a:pt x="344" y="25"/>
                    </a:cubicBezTo>
                    <a:cubicBezTo>
                      <a:pt x="344" y="25"/>
                      <a:pt x="345" y="28"/>
                      <a:pt x="345" y="33"/>
                    </a:cubicBezTo>
                    <a:close/>
                    <a:moveTo>
                      <a:pt x="327" y="83"/>
                    </a:moveTo>
                    <a:cubicBezTo>
                      <a:pt x="326" y="81"/>
                      <a:pt x="325" y="79"/>
                      <a:pt x="324" y="78"/>
                    </a:cubicBezTo>
                    <a:cubicBezTo>
                      <a:pt x="325" y="79"/>
                      <a:pt x="326" y="81"/>
                      <a:pt x="327" y="83"/>
                    </a:cubicBezTo>
                    <a:close/>
                    <a:moveTo>
                      <a:pt x="399" y="44"/>
                    </a:moveTo>
                    <a:cubicBezTo>
                      <a:pt x="399" y="43"/>
                      <a:pt x="399" y="41"/>
                      <a:pt x="399" y="40"/>
                    </a:cubicBezTo>
                    <a:cubicBezTo>
                      <a:pt x="399" y="40"/>
                      <a:pt x="399" y="42"/>
                      <a:pt x="399" y="44"/>
                    </a:cubicBezTo>
                    <a:close/>
                    <a:moveTo>
                      <a:pt x="176" y="100"/>
                    </a:moveTo>
                    <a:cubicBezTo>
                      <a:pt x="177" y="98"/>
                      <a:pt x="177" y="96"/>
                      <a:pt x="178" y="93"/>
                    </a:cubicBezTo>
                    <a:cubicBezTo>
                      <a:pt x="177" y="95"/>
                      <a:pt x="177" y="97"/>
                      <a:pt x="176" y="100"/>
                    </a:cubicBezTo>
                    <a:close/>
                    <a:moveTo>
                      <a:pt x="573" y="66"/>
                    </a:moveTo>
                    <a:cubicBezTo>
                      <a:pt x="573" y="63"/>
                      <a:pt x="574" y="61"/>
                      <a:pt x="574" y="59"/>
                    </a:cubicBezTo>
                    <a:cubicBezTo>
                      <a:pt x="574" y="59"/>
                      <a:pt x="573" y="62"/>
                      <a:pt x="573" y="66"/>
                    </a:cubicBezTo>
                    <a:close/>
                    <a:moveTo>
                      <a:pt x="14" y="81"/>
                    </a:moveTo>
                    <a:cubicBezTo>
                      <a:pt x="12" y="75"/>
                      <a:pt x="10" y="70"/>
                      <a:pt x="9" y="67"/>
                    </a:cubicBezTo>
                    <a:cubicBezTo>
                      <a:pt x="9" y="67"/>
                      <a:pt x="11" y="72"/>
                      <a:pt x="14" y="81"/>
                    </a:cubicBezTo>
                    <a:close/>
                    <a:moveTo>
                      <a:pt x="52" y="13"/>
                    </a:moveTo>
                    <a:cubicBezTo>
                      <a:pt x="52" y="12"/>
                      <a:pt x="52" y="12"/>
                      <a:pt x="52" y="12"/>
                    </a:cubicBezTo>
                    <a:cubicBezTo>
                      <a:pt x="52" y="12"/>
                      <a:pt x="52" y="13"/>
                      <a:pt x="52" y="13"/>
                    </a:cubicBezTo>
                    <a:close/>
                    <a:moveTo>
                      <a:pt x="583" y="100"/>
                    </a:moveTo>
                    <a:cubicBezTo>
                      <a:pt x="582" y="97"/>
                      <a:pt x="582" y="95"/>
                      <a:pt x="581" y="93"/>
                    </a:cubicBezTo>
                    <a:cubicBezTo>
                      <a:pt x="581" y="96"/>
                      <a:pt x="582" y="98"/>
                      <a:pt x="583" y="100"/>
                    </a:cubicBezTo>
                    <a:close/>
                    <a:moveTo>
                      <a:pt x="2668" y="65"/>
                    </a:moveTo>
                    <a:cubicBezTo>
                      <a:pt x="2668" y="64"/>
                      <a:pt x="2668" y="63"/>
                      <a:pt x="2668" y="63"/>
                    </a:cubicBezTo>
                    <a:cubicBezTo>
                      <a:pt x="2668" y="63"/>
                      <a:pt x="2668" y="64"/>
                      <a:pt x="2668" y="65"/>
                    </a:cubicBezTo>
                    <a:close/>
                    <a:moveTo>
                      <a:pt x="109" y="90"/>
                    </a:moveTo>
                    <a:cubicBezTo>
                      <a:pt x="109" y="89"/>
                      <a:pt x="108" y="87"/>
                      <a:pt x="107" y="86"/>
                    </a:cubicBezTo>
                    <a:cubicBezTo>
                      <a:pt x="108" y="87"/>
                      <a:pt x="109" y="89"/>
                      <a:pt x="109" y="90"/>
                    </a:cubicBezTo>
                    <a:close/>
                    <a:moveTo>
                      <a:pt x="174" y="61"/>
                    </a:moveTo>
                    <a:cubicBezTo>
                      <a:pt x="174" y="55"/>
                      <a:pt x="174" y="49"/>
                      <a:pt x="172" y="44"/>
                    </a:cubicBezTo>
                    <a:cubicBezTo>
                      <a:pt x="172" y="44"/>
                      <a:pt x="173" y="51"/>
                      <a:pt x="174" y="61"/>
                    </a:cubicBezTo>
                    <a:close/>
                    <a:moveTo>
                      <a:pt x="615" y="68"/>
                    </a:moveTo>
                    <a:cubicBezTo>
                      <a:pt x="615" y="65"/>
                      <a:pt x="614" y="64"/>
                      <a:pt x="614" y="64"/>
                    </a:cubicBezTo>
                    <a:cubicBezTo>
                      <a:pt x="614" y="64"/>
                      <a:pt x="615" y="66"/>
                      <a:pt x="615" y="68"/>
                    </a:cubicBezTo>
                    <a:close/>
                    <a:moveTo>
                      <a:pt x="922" y="54"/>
                    </a:moveTo>
                    <a:cubicBezTo>
                      <a:pt x="922" y="53"/>
                      <a:pt x="922" y="52"/>
                      <a:pt x="922" y="52"/>
                    </a:cubicBezTo>
                    <a:cubicBezTo>
                      <a:pt x="922" y="53"/>
                      <a:pt x="922" y="53"/>
                      <a:pt x="922" y="54"/>
                    </a:cubicBezTo>
                    <a:close/>
                    <a:moveTo>
                      <a:pt x="870" y="65"/>
                    </a:moveTo>
                    <a:cubicBezTo>
                      <a:pt x="870" y="64"/>
                      <a:pt x="870" y="63"/>
                      <a:pt x="870" y="63"/>
                    </a:cubicBezTo>
                    <a:cubicBezTo>
                      <a:pt x="870" y="63"/>
                      <a:pt x="870" y="64"/>
                      <a:pt x="870" y="65"/>
                    </a:cubicBezTo>
                    <a:close/>
                    <a:moveTo>
                      <a:pt x="874" y="52"/>
                    </a:moveTo>
                    <a:cubicBezTo>
                      <a:pt x="874" y="50"/>
                      <a:pt x="874" y="49"/>
                      <a:pt x="874" y="49"/>
                    </a:cubicBezTo>
                    <a:cubicBezTo>
                      <a:pt x="874" y="50"/>
                      <a:pt x="874" y="51"/>
                      <a:pt x="874" y="52"/>
                    </a:cubicBezTo>
                    <a:close/>
                    <a:moveTo>
                      <a:pt x="918" y="90"/>
                    </a:moveTo>
                    <a:cubicBezTo>
                      <a:pt x="917" y="89"/>
                      <a:pt x="916" y="87"/>
                      <a:pt x="915" y="86"/>
                    </a:cubicBezTo>
                    <a:cubicBezTo>
                      <a:pt x="916" y="87"/>
                      <a:pt x="917" y="89"/>
                      <a:pt x="918" y="90"/>
                    </a:cubicBezTo>
                    <a:close/>
                    <a:moveTo>
                      <a:pt x="1037" y="54"/>
                    </a:moveTo>
                    <a:cubicBezTo>
                      <a:pt x="1037" y="54"/>
                      <a:pt x="1037" y="65"/>
                      <a:pt x="1036" y="84"/>
                    </a:cubicBezTo>
                    <a:cubicBezTo>
                      <a:pt x="1038" y="72"/>
                      <a:pt x="1039" y="60"/>
                      <a:pt x="1037" y="54"/>
                    </a:cubicBezTo>
                    <a:close/>
                    <a:moveTo>
                      <a:pt x="998" y="47"/>
                    </a:moveTo>
                    <a:cubicBezTo>
                      <a:pt x="997" y="39"/>
                      <a:pt x="997" y="33"/>
                      <a:pt x="996" y="30"/>
                    </a:cubicBezTo>
                    <a:cubicBezTo>
                      <a:pt x="996" y="30"/>
                      <a:pt x="996" y="37"/>
                      <a:pt x="998" y="47"/>
                    </a:cubicBezTo>
                    <a:close/>
                    <a:moveTo>
                      <a:pt x="688" y="61"/>
                    </a:moveTo>
                    <a:cubicBezTo>
                      <a:pt x="688" y="55"/>
                      <a:pt x="687" y="49"/>
                      <a:pt x="686" y="44"/>
                    </a:cubicBezTo>
                    <a:cubicBezTo>
                      <a:pt x="686" y="44"/>
                      <a:pt x="687" y="51"/>
                      <a:pt x="688" y="61"/>
                    </a:cubicBezTo>
                    <a:close/>
                    <a:moveTo>
                      <a:pt x="862" y="105"/>
                    </a:moveTo>
                    <a:cubicBezTo>
                      <a:pt x="862" y="103"/>
                      <a:pt x="862" y="101"/>
                      <a:pt x="861" y="99"/>
                    </a:cubicBezTo>
                    <a:cubicBezTo>
                      <a:pt x="861" y="101"/>
                      <a:pt x="862" y="103"/>
                      <a:pt x="862" y="105"/>
                    </a:cubicBezTo>
                    <a:close/>
                    <a:moveTo>
                      <a:pt x="644" y="67"/>
                    </a:moveTo>
                    <a:cubicBezTo>
                      <a:pt x="644" y="66"/>
                      <a:pt x="644" y="65"/>
                      <a:pt x="644" y="64"/>
                    </a:cubicBezTo>
                    <a:cubicBezTo>
                      <a:pt x="644" y="64"/>
                      <a:pt x="644" y="65"/>
                      <a:pt x="644" y="67"/>
                    </a:cubicBezTo>
                    <a:close/>
                    <a:moveTo>
                      <a:pt x="1092" y="106"/>
                    </a:moveTo>
                    <a:cubicBezTo>
                      <a:pt x="1092" y="103"/>
                      <a:pt x="1092" y="100"/>
                      <a:pt x="1091" y="96"/>
                    </a:cubicBezTo>
                    <a:cubicBezTo>
                      <a:pt x="1091" y="99"/>
                      <a:pt x="1092" y="103"/>
                      <a:pt x="1092" y="106"/>
                    </a:cubicBezTo>
                    <a:close/>
                    <a:moveTo>
                      <a:pt x="764" y="68"/>
                    </a:moveTo>
                    <a:cubicBezTo>
                      <a:pt x="764" y="68"/>
                      <a:pt x="764" y="71"/>
                      <a:pt x="764" y="75"/>
                    </a:cubicBezTo>
                    <a:cubicBezTo>
                      <a:pt x="764" y="72"/>
                      <a:pt x="764" y="70"/>
                      <a:pt x="764" y="68"/>
                    </a:cubicBezTo>
                    <a:close/>
                    <a:moveTo>
                      <a:pt x="771" y="62"/>
                    </a:moveTo>
                    <a:cubicBezTo>
                      <a:pt x="771" y="61"/>
                      <a:pt x="771" y="60"/>
                      <a:pt x="771" y="60"/>
                    </a:cubicBezTo>
                    <a:cubicBezTo>
                      <a:pt x="771" y="60"/>
                      <a:pt x="771" y="61"/>
                      <a:pt x="771" y="62"/>
                    </a:cubicBezTo>
                    <a:close/>
                    <a:moveTo>
                      <a:pt x="4239" y="67"/>
                    </a:moveTo>
                    <a:cubicBezTo>
                      <a:pt x="4239" y="66"/>
                      <a:pt x="4240" y="65"/>
                      <a:pt x="4239" y="64"/>
                    </a:cubicBezTo>
                    <a:cubicBezTo>
                      <a:pt x="4239" y="64"/>
                      <a:pt x="4239" y="65"/>
                      <a:pt x="4239" y="67"/>
                    </a:cubicBezTo>
                    <a:close/>
                    <a:moveTo>
                      <a:pt x="4593" y="47"/>
                    </a:moveTo>
                    <a:cubicBezTo>
                      <a:pt x="4593" y="39"/>
                      <a:pt x="4593" y="33"/>
                      <a:pt x="4591" y="30"/>
                    </a:cubicBezTo>
                    <a:cubicBezTo>
                      <a:pt x="4591" y="30"/>
                      <a:pt x="4592" y="37"/>
                      <a:pt x="4593" y="47"/>
                    </a:cubicBezTo>
                    <a:close/>
                    <a:moveTo>
                      <a:pt x="4518" y="54"/>
                    </a:moveTo>
                    <a:cubicBezTo>
                      <a:pt x="4518" y="53"/>
                      <a:pt x="4517" y="52"/>
                      <a:pt x="4517" y="52"/>
                    </a:cubicBezTo>
                    <a:cubicBezTo>
                      <a:pt x="4518" y="53"/>
                      <a:pt x="4518" y="53"/>
                      <a:pt x="4518" y="54"/>
                    </a:cubicBezTo>
                    <a:close/>
                    <a:moveTo>
                      <a:pt x="4633" y="54"/>
                    </a:moveTo>
                    <a:cubicBezTo>
                      <a:pt x="4633" y="54"/>
                      <a:pt x="4633" y="65"/>
                      <a:pt x="4632" y="84"/>
                    </a:cubicBezTo>
                    <a:cubicBezTo>
                      <a:pt x="4634" y="72"/>
                      <a:pt x="4635" y="60"/>
                      <a:pt x="4633" y="54"/>
                    </a:cubicBezTo>
                    <a:close/>
                    <a:moveTo>
                      <a:pt x="4513" y="90"/>
                    </a:moveTo>
                    <a:cubicBezTo>
                      <a:pt x="4513" y="89"/>
                      <a:pt x="4512" y="87"/>
                      <a:pt x="4511" y="86"/>
                    </a:cubicBezTo>
                    <a:cubicBezTo>
                      <a:pt x="4512" y="87"/>
                      <a:pt x="4513" y="89"/>
                      <a:pt x="4513" y="90"/>
                    </a:cubicBezTo>
                    <a:close/>
                    <a:moveTo>
                      <a:pt x="4688" y="106"/>
                    </a:moveTo>
                    <a:cubicBezTo>
                      <a:pt x="4688" y="103"/>
                      <a:pt x="4687" y="100"/>
                      <a:pt x="4687" y="96"/>
                    </a:cubicBezTo>
                    <a:cubicBezTo>
                      <a:pt x="4687" y="99"/>
                      <a:pt x="4688" y="103"/>
                      <a:pt x="4688" y="106"/>
                    </a:cubicBezTo>
                    <a:close/>
                    <a:moveTo>
                      <a:pt x="886" y="106"/>
                    </a:moveTo>
                    <a:cubicBezTo>
                      <a:pt x="886" y="103"/>
                      <a:pt x="885" y="101"/>
                      <a:pt x="885" y="99"/>
                    </a:cubicBezTo>
                    <a:cubicBezTo>
                      <a:pt x="885" y="101"/>
                      <a:pt x="885" y="103"/>
                      <a:pt x="886" y="106"/>
                    </a:cubicBezTo>
                    <a:close/>
                    <a:moveTo>
                      <a:pt x="4284" y="61"/>
                    </a:moveTo>
                    <a:cubicBezTo>
                      <a:pt x="4284" y="55"/>
                      <a:pt x="4283" y="49"/>
                      <a:pt x="4282" y="44"/>
                    </a:cubicBezTo>
                    <a:cubicBezTo>
                      <a:pt x="4282" y="44"/>
                      <a:pt x="4283" y="51"/>
                      <a:pt x="4284" y="61"/>
                    </a:cubicBezTo>
                    <a:close/>
                    <a:moveTo>
                      <a:pt x="4367" y="62"/>
                    </a:moveTo>
                    <a:cubicBezTo>
                      <a:pt x="4367" y="61"/>
                      <a:pt x="4367" y="60"/>
                      <a:pt x="4367" y="60"/>
                    </a:cubicBezTo>
                    <a:cubicBezTo>
                      <a:pt x="4367" y="60"/>
                      <a:pt x="4367" y="61"/>
                      <a:pt x="4367" y="62"/>
                    </a:cubicBezTo>
                    <a:close/>
                    <a:moveTo>
                      <a:pt x="4470" y="52"/>
                    </a:moveTo>
                    <a:cubicBezTo>
                      <a:pt x="4470" y="50"/>
                      <a:pt x="4470" y="49"/>
                      <a:pt x="4470" y="49"/>
                    </a:cubicBezTo>
                    <a:cubicBezTo>
                      <a:pt x="4470" y="50"/>
                      <a:pt x="4470" y="51"/>
                      <a:pt x="4470" y="52"/>
                    </a:cubicBezTo>
                    <a:close/>
                    <a:moveTo>
                      <a:pt x="4360" y="68"/>
                    </a:moveTo>
                    <a:cubicBezTo>
                      <a:pt x="4360" y="68"/>
                      <a:pt x="4360" y="71"/>
                      <a:pt x="4360" y="75"/>
                    </a:cubicBezTo>
                    <a:cubicBezTo>
                      <a:pt x="4360" y="72"/>
                      <a:pt x="4360" y="70"/>
                      <a:pt x="4360" y="68"/>
                    </a:cubicBezTo>
                    <a:close/>
                    <a:moveTo>
                      <a:pt x="4748" y="85"/>
                    </a:moveTo>
                    <a:cubicBezTo>
                      <a:pt x="4748" y="84"/>
                      <a:pt x="4748" y="84"/>
                      <a:pt x="4747" y="83"/>
                    </a:cubicBezTo>
                    <a:cubicBezTo>
                      <a:pt x="4748" y="84"/>
                      <a:pt x="4748" y="84"/>
                      <a:pt x="4748" y="85"/>
                    </a:cubicBezTo>
                    <a:close/>
                    <a:moveTo>
                      <a:pt x="4748" y="85"/>
                    </a:moveTo>
                    <a:cubicBezTo>
                      <a:pt x="4750" y="92"/>
                      <a:pt x="4750" y="108"/>
                      <a:pt x="4750" y="115"/>
                    </a:cubicBezTo>
                    <a:cubicBezTo>
                      <a:pt x="4750" y="127"/>
                      <a:pt x="4750" y="138"/>
                      <a:pt x="4752" y="150"/>
                    </a:cubicBezTo>
                    <a:cubicBezTo>
                      <a:pt x="4743" y="126"/>
                      <a:pt x="4740" y="99"/>
                      <a:pt x="4733" y="74"/>
                    </a:cubicBezTo>
                    <a:cubicBezTo>
                      <a:pt x="4736" y="91"/>
                      <a:pt x="4732" y="110"/>
                      <a:pt x="4732" y="128"/>
                    </a:cubicBezTo>
                    <a:cubicBezTo>
                      <a:pt x="4732" y="132"/>
                      <a:pt x="4733" y="136"/>
                      <a:pt x="4733" y="140"/>
                    </a:cubicBezTo>
                    <a:cubicBezTo>
                      <a:pt x="4733" y="145"/>
                      <a:pt x="4734" y="149"/>
                      <a:pt x="4735" y="154"/>
                    </a:cubicBezTo>
                    <a:cubicBezTo>
                      <a:pt x="4734" y="149"/>
                      <a:pt x="4733" y="145"/>
                      <a:pt x="4733" y="140"/>
                    </a:cubicBezTo>
                    <a:cubicBezTo>
                      <a:pt x="4730" y="120"/>
                      <a:pt x="4727" y="99"/>
                      <a:pt x="4722" y="80"/>
                    </a:cubicBezTo>
                    <a:cubicBezTo>
                      <a:pt x="4724" y="102"/>
                      <a:pt x="4714" y="126"/>
                      <a:pt x="4714" y="149"/>
                    </a:cubicBezTo>
                    <a:cubicBezTo>
                      <a:pt x="4714" y="156"/>
                      <a:pt x="4714" y="156"/>
                      <a:pt x="4714" y="156"/>
                    </a:cubicBezTo>
                    <a:cubicBezTo>
                      <a:pt x="4710" y="147"/>
                      <a:pt x="4710" y="132"/>
                      <a:pt x="4710" y="122"/>
                    </a:cubicBezTo>
                    <a:cubicBezTo>
                      <a:pt x="4710" y="100"/>
                      <a:pt x="4712" y="79"/>
                      <a:pt x="4711" y="57"/>
                    </a:cubicBezTo>
                    <a:cubicBezTo>
                      <a:pt x="4708" y="62"/>
                      <a:pt x="4707" y="112"/>
                      <a:pt x="4707" y="120"/>
                    </a:cubicBezTo>
                    <a:cubicBezTo>
                      <a:pt x="4707" y="133"/>
                      <a:pt x="4708" y="146"/>
                      <a:pt x="4711" y="159"/>
                    </a:cubicBezTo>
                    <a:cubicBezTo>
                      <a:pt x="4706" y="135"/>
                      <a:pt x="4700" y="108"/>
                      <a:pt x="4688" y="85"/>
                    </a:cubicBezTo>
                    <a:cubicBezTo>
                      <a:pt x="4699" y="106"/>
                      <a:pt x="4694" y="132"/>
                      <a:pt x="4701" y="154"/>
                    </a:cubicBezTo>
                    <a:cubicBezTo>
                      <a:pt x="4693" y="142"/>
                      <a:pt x="4691" y="122"/>
                      <a:pt x="4688" y="106"/>
                    </a:cubicBezTo>
                    <a:cubicBezTo>
                      <a:pt x="4690" y="120"/>
                      <a:pt x="4688" y="134"/>
                      <a:pt x="4690" y="148"/>
                    </a:cubicBezTo>
                    <a:cubicBezTo>
                      <a:pt x="4691" y="151"/>
                      <a:pt x="4692" y="153"/>
                      <a:pt x="4692" y="155"/>
                    </a:cubicBezTo>
                    <a:cubicBezTo>
                      <a:pt x="4691" y="153"/>
                      <a:pt x="4691" y="151"/>
                      <a:pt x="4690" y="148"/>
                    </a:cubicBezTo>
                    <a:cubicBezTo>
                      <a:pt x="4685" y="128"/>
                      <a:pt x="4673" y="75"/>
                      <a:pt x="4661" y="68"/>
                    </a:cubicBezTo>
                    <a:cubicBezTo>
                      <a:pt x="4678" y="90"/>
                      <a:pt x="4676" y="127"/>
                      <a:pt x="4680" y="153"/>
                    </a:cubicBezTo>
                    <a:cubicBezTo>
                      <a:pt x="4676" y="134"/>
                      <a:pt x="4669" y="113"/>
                      <a:pt x="4660" y="95"/>
                    </a:cubicBezTo>
                    <a:cubicBezTo>
                      <a:pt x="4667" y="115"/>
                      <a:pt x="4666" y="136"/>
                      <a:pt x="4675" y="155"/>
                    </a:cubicBezTo>
                    <a:cubicBezTo>
                      <a:pt x="4662" y="144"/>
                      <a:pt x="4655" y="117"/>
                      <a:pt x="4651" y="102"/>
                    </a:cubicBezTo>
                    <a:cubicBezTo>
                      <a:pt x="4651" y="120"/>
                      <a:pt x="4656" y="143"/>
                      <a:pt x="4667" y="158"/>
                    </a:cubicBezTo>
                    <a:cubicBezTo>
                      <a:pt x="4653" y="144"/>
                      <a:pt x="4648" y="103"/>
                      <a:pt x="4643" y="85"/>
                    </a:cubicBezTo>
                    <a:cubicBezTo>
                      <a:pt x="4642" y="88"/>
                      <a:pt x="4642" y="91"/>
                      <a:pt x="4642" y="94"/>
                    </a:cubicBezTo>
                    <a:cubicBezTo>
                      <a:pt x="4642" y="113"/>
                      <a:pt x="4647" y="142"/>
                      <a:pt x="4659" y="159"/>
                    </a:cubicBezTo>
                    <a:cubicBezTo>
                      <a:pt x="4645" y="143"/>
                      <a:pt x="4640" y="123"/>
                      <a:pt x="4634" y="104"/>
                    </a:cubicBezTo>
                    <a:cubicBezTo>
                      <a:pt x="4638" y="122"/>
                      <a:pt x="4638" y="140"/>
                      <a:pt x="4647" y="158"/>
                    </a:cubicBezTo>
                    <a:cubicBezTo>
                      <a:pt x="4637" y="147"/>
                      <a:pt x="4632" y="132"/>
                      <a:pt x="4628" y="117"/>
                    </a:cubicBezTo>
                    <a:cubicBezTo>
                      <a:pt x="4630" y="105"/>
                      <a:pt x="4631" y="93"/>
                      <a:pt x="4632" y="84"/>
                    </a:cubicBezTo>
                    <a:cubicBezTo>
                      <a:pt x="4630" y="92"/>
                      <a:pt x="4628" y="101"/>
                      <a:pt x="4626" y="109"/>
                    </a:cubicBezTo>
                    <a:cubicBezTo>
                      <a:pt x="4625" y="102"/>
                      <a:pt x="4623" y="95"/>
                      <a:pt x="4621" y="89"/>
                    </a:cubicBezTo>
                    <a:cubicBezTo>
                      <a:pt x="4624" y="64"/>
                      <a:pt x="4628" y="40"/>
                      <a:pt x="4628" y="40"/>
                    </a:cubicBezTo>
                    <a:cubicBezTo>
                      <a:pt x="4623" y="51"/>
                      <a:pt x="4618" y="77"/>
                      <a:pt x="4615" y="100"/>
                    </a:cubicBezTo>
                    <a:cubicBezTo>
                      <a:pt x="4613" y="95"/>
                      <a:pt x="4610" y="90"/>
                      <a:pt x="4609" y="86"/>
                    </a:cubicBezTo>
                    <a:cubicBezTo>
                      <a:pt x="4608" y="70"/>
                      <a:pt x="4606" y="58"/>
                      <a:pt x="4606" y="60"/>
                    </a:cubicBezTo>
                    <a:cubicBezTo>
                      <a:pt x="4606" y="61"/>
                      <a:pt x="4606" y="69"/>
                      <a:pt x="4605" y="80"/>
                    </a:cubicBezTo>
                    <a:cubicBezTo>
                      <a:pt x="4604" y="79"/>
                      <a:pt x="4604" y="78"/>
                      <a:pt x="4603" y="78"/>
                    </a:cubicBezTo>
                    <a:cubicBezTo>
                      <a:pt x="4604" y="79"/>
                      <a:pt x="4604" y="80"/>
                      <a:pt x="4605" y="81"/>
                    </a:cubicBezTo>
                    <a:cubicBezTo>
                      <a:pt x="4604" y="87"/>
                      <a:pt x="4604" y="95"/>
                      <a:pt x="4603" y="102"/>
                    </a:cubicBezTo>
                    <a:cubicBezTo>
                      <a:pt x="4603" y="102"/>
                      <a:pt x="4603" y="102"/>
                      <a:pt x="4603" y="102"/>
                    </a:cubicBezTo>
                    <a:cubicBezTo>
                      <a:pt x="4603" y="103"/>
                      <a:pt x="4603" y="103"/>
                      <a:pt x="4603" y="103"/>
                    </a:cubicBezTo>
                    <a:cubicBezTo>
                      <a:pt x="4602" y="113"/>
                      <a:pt x="4602" y="123"/>
                      <a:pt x="4601" y="130"/>
                    </a:cubicBezTo>
                    <a:cubicBezTo>
                      <a:pt x="4601" y="130"/>
                      <a:pt x="4600" y="129"/>
                      <a:pt x="4600" y="128"/>
                    </a:cubicBezTo>
                    <a:cubicBezTo>
                      <a:pt x="4600" y="107"/>
                      <a:pt x="4596" y="69"/>
                      <a:pt x="4593" y="47"/>
                    </a:cubicBezTo>
                    <a:cubicBezTo>
                      <a:pt x="4594" y="64"/>
                      <a:pt x="4593" y="87"/>
                      <a:pt x="4592" y="107"/>
                    </a:cubicBezTo>
                    <a:cubicBezTo>
                      <a:pt x="4591" y="105"/>
                      <a:pt x="4590" y="104"/>
                      <a:pt x="4589" y="102"/>
                    </a:cubicBezTo>
                    <a:cubicBezTo>
                      <a:pt x="4590" y="104"/>
                      <a:pt x="4591" y="106"/>
                      <a:pt x="4591" y="107"/>
                    </a:cubicBezTo>
                    <a:cubicBezTo>
                      <a:pt x="4591" y="114"/>
                      <a:pt x="4591" y="121"/>
                      <a:pt x="4590" y="126"/>
                    </a:cubicBezTo>
                    <a:cubicBezTo>
                      <a:pt x="4590" y="125"/>
                      <a:pt x="4589" y="123"/>
                      <a:pt x="4589" y="122"/>
                    </a:cubicBezTo>
                    <a:cubicBezTo>
                      <a:pt x="4588" y="93"/>
                      <a:pt x="4584" y="46"/>
                      <a:pt x="4584" y="46"/>
                    </a:cubicBezTo>
                    <a:cubicBezTo>
                      <a:pt x="4583" y="65"/>
                      <a:pt x="4577" y="142"/>
                      <a:pt x="4577" y="142"/>
                    </a:cubicBezTo>
                    <a:cubicBezTo>
                      <a:pt x="4571" y="106"/>
                      <a:pt x="4578" y="0"/>
                      <a:pt x="4578" y="0"/>
                    </a:cubicBezTo>
                    <a:cubicBezTo>
                      <a:pt x="4572" y="16"/>
                      <a:pt x="4566" y="131"/>
                      <a:pt x="4566" y="131"/>
                    </a:cubicBezTo>
                    <a:cubicBezTo>
                      <a:pt x="4564" y="36"/>
                      <a:pt x="4560" y="32"/>
                      <a:pt x="4560" y="32"/>
                    </a:cubicBezTo>
                    <a:cubicBezTo>
                      <a:pt x="4562" y="43"/>
                      <a:pt x="4559" y="76"/>
                      <a:pt x="4556" y="103"/>
                    </a:cubicBezTo>
                    <a:cubicBezTo>
                      <a:pt x="4555" y="102"/>
                      <a:pt x="4554" y="100"/>
                      <a:pt x="4553" y="99"/>
                    </a:cubicBezTo>
                    <a:cubicBezTo>
                      <a:pt x="4554" y="101"/>
                      <a:pt x="4555" y="103"/>
                      <a:pt x="4556" y="104"/>
                    </a:cubicBezTo>
                    <a:cubicBezTo>
                      <a:pt x="4555" y="112"/>
                      <a:pt x="4554" y="120"/>
                      <a:pt x="4553" y="126"/>
                    </a:cubicBezTo>
                    <a:cubicBezTo>
                      <a:pt x="4553" y="124"/>
                      <a:pt x="4553" y="123"/>
                      <a:pt x="4553" y="122"/>
                    </a:cubicBezTo>
                    <a:cubicBezTo>
                      <a:pt x="4553" y="94"/>
                      <a:pt x="4552" y="48"/>
                      <a:pt x="4552" y="48"/>
                    </a:cubicBezTo>
                    <a:cubicBezTo>
                      <a:pt x="4551" y="55"/>
                      <a:pt x="4548" y="82"/>
                      <a:pt x="4545" y="106"/>
                    </a:cubicBezTo>
                    <a:cubicBezTo>
                      <a:pt x="4544" y="104"/>
                      <a:pt x="4543" y="102"/>
                      <a:pt x="4543" y="100"/>
                    </a:cubicBezTo>
                    <a:cubicBezTo>
                      <a:pt x="4546" y="60"/>
                      <a:pt x="4550" y="9"/>
                      <a:pt x="4550" y="9"/>
                    </a:cubicBezTo>
                    <a:cubicBezTo>
                      <a:pt x="4545" y="23"/>
                      <a:pt x="4538" y="83"/>
                      <a:pt x="4535" y="117"/>
                    </a:cubicBezTo>
                    <a:cubicBezTo>
                      <a:pt x="4534" y="114"/>
                      <a:pt x="4533" y="111"/>
                      <a:pt x="4532" y="108"/>
                    </a:cubicBezTo>
                    <a:cubicBezTo>
                      <a:pt x="4532" y="90"/>
                      <a:pt x="4530" y="72"/>
                      <a:pt x="4530" y="72"/>
                    </a:cubicBezTo>
                    <a:cubicBezTo>
                      <a:pt x="4530" y="76"/>
                      <a:pt x="4530" y="84"/>
                      <a:pt x="4529" y="94"/>
                    </a:cubicBezTo>
                    <a:cubicBezTo>
                      <a:pt x="4528" y="91"/>
                      <a:pt x="4526" y="88"/>
                      <a:pt x="4525" y="84"/>
                    </a:cubicBezTo>
                    <a:cubicBezTo>
                      <a:pt x="4526" y="88"/>
                      <a:pt x="4528" y="92"/>
                      <a:pt x="4528" y="96"/>
                    </a:cubicBezTo>
                    <a:cubicBezTo>
                      <a:pt x="4528" y="99"/>
                      <a:pt x="4528" y="103"/>
                      <a:pt x="4527" y="107"/>
                    </a:cubicBezTo>
                    <a:cubicBezTo>
                      <a:pt x="4527" y="106"/>
                      <a:pt x="4527" y="106"/>
                      <a:pt x="4527" y="105"/>
                    </a:cubicBezTo>
                    <a:cubicBezTo>
                      <a:pt x="4526" y="107"/>
                      <a:pt x="4526" y="112"/>
                      <a:pt x="4526" y="116"/>
                    </a:cubicBezTo>
                    <a:cubicBezTo>
                      <a:pt x="4525" y="121"/>
                      <a:pt x="4525" y="126"/>
                      <a:pt x="4524" y="130"/>
                    </a:cubicBezTo>
                    <a:cubicBezTo>
                      <a:pt x="4524" y="129"/>
                      <a:pt x="4524" y="128"/>
                      <a:pt x="4524" y="127"/>
                    </a:cubicBezTo>
                    <a:cubicBezTo>
                      <a:pt x="4524" y="101"/>
                      <a:pt x="4519" y="63"/>
                      <a:pt x="4518" y="54"/>
                    </a:cubicBezTo>
                    <a:cubicBezTo>
                      <a:pt x="4518" y="61"/>
                      <a:pt x="4517" y="79"/>
                      <a:pt x="4516" y="96"/>
                    </a:cubicBezTo>
                    <a:cubicBezTo>
                      <a:pt x="4515" y="94"/>
                      <a:pt x="4514" y="92"/>
                      <a:pt x="4513" y="90"/>
                    </a:cubicBezTo>
                    <a:cubicBezTo>
                      <a:pt x="4514" y="93"/>
                      <a:pt x="4515" y="95"/>
                      <a:pt x="4516" y="97"/>
                    </a:cubicBezTo>
                    <a:cubicBezTo>
                      <a:pt x="4514" y="118"/>
                      <a:pt x="4511" y="137"/>
                      <a:pt x="4511" y="137"/>
                    </a:cubicBezTo>
                    <a:cubicBezTo>
                      <a:pt x="4511" y="136"/>
                      <a:pt x="4511" y="134"/>
                      <a:pt x="4511" y="133"/>
                    </a:cubicBezTo>
                    <a:cubicBezTo>
                      <a:pt x="4511" y="125"/>
                      <a:pt x="4511" y="118"/>
                      <a:pt x="4510" y="110"/>
                    </a:cubicBezTo>
                    <a:cubicBezTo>
                      <a:pt x="4509" y="76"/>
                      <a:pt x="4508" y="40"/>
                      <a:pt x="4508" y="40"/>
                    </a:cubicBezTo>
                    <a:cubicBezTo>
                      <a:pt x="4508" y="49"/>
                      <a:pt x="4503" y="79"/>
                      <a:pt x="4499" y="104"/>
                    </a:cubicBezTo>
                    <a:cubicBezTo>
                      <a:pt x="4499" y="99"/>
                      <a:pt x="4498" y="95"/>
                      <a:pt x="4497" y="90"/>
                    </a:cubicBezTo>
                    <a:cubicBezTo>
                      <a:pt x="4498" y="67"/>
                      <a:pt x="4499" y="45"/>
                      <a:pt x="4499" y="45"/>
                    </a:cubicBezTo>
                    <a:cubicBezTo>
                      <a:pt x="4499" y="53"/>
                      <a:pt x="4493" y="75"/>
                      <a:pt x="4486" y="96"/>
                    </a:cubicBezTo>
                    <a:cubicBezTo>
                      <a:pt x="4485" y="93"/>
                      <a:pt x="4484" y="89"/>
                      <a:pt x="4482" y="85"/>
                    </a:cubicBezTo>
                    <a:cubicBezTo>
                      <a:pt x="4489" y="51"/>
                      <a:pt x="4497" y="17"/>
                      <a:pt x="4497" y="17"/>
                    </a:cubicBezTo>
                    <a:cubicBezTo>
                      <a:pt x="4492" y="24"/>
                      <a:pt x="4477" y="95"/>
                      <a:pt x="4470" y="130"/>
                    </a:cubicBezTo>
                    <a:cubicBezTo>
                      <a:pt x="4470" y="130"/>
                      <a:pt x="4470" y="130"/>
                      <a:pt x="4470" y="130"/>
                    </a:cubicBezTo>
                    <a:cubicBezTo>
                      <a:pt x="4474" y="100"/>
                      <a:pt x="4471" y="63"/>
                      <a:pt x="4470" y="52"/>
                    </a:cubicBezTo>
                    <a:cubicBezTo>
                      <a:pt x="4472" y="72"/>
                      <a:pt x="4466" y="109"/>
                      <a:pt x="4462" y="128"/>
                    </a:cubicBezTo>
                    <a:cubicBezTo>
                      <a:pt x="4462" y="126"/>
                      <a:pt x="4462" y="123"/>
                      <a:pt x="4461" y="120"/>
                    </a:cubicBezTo>
                    <a:cubicBezTo>
                      <a:pt x="4463" y="99"/>
                      <a:pt x="4465" y="71"/>
                      <a:pt x="4466" y="65"/>
                    </a:cubicBezTo>
                    <a:cubicBezTo>
                      <a:pt x="4465" y="71"/>
                      <a:pt x="4462" y="89"/>
                      <a:pt x="4458" y="105"/>
                    </a:cubicBezTo>
                    <a:cubicBezTo>
                      <a:pt x="4458" y="105"/>
                      <a:pt x="4458" y="105"/>
                      <a:pt x="4458" y="105"/>
                    </a:cubicBezTo>
                    <a:cubicBezTo>
                      <a:pt x="4458" y="105"/>
                      <a:pt x="4458" y="105"/>
                      <a:pt x="4458" y="105"/>
                    </a:cubicBezTo>
                    <a:cubicBezTo>
                      <a:pt x="4454" y="125"/>
                      <a:pt x="4451" y="143"/>
                      <a:pt x="4451" y="143"/>
                    </a:cubicBezTo>
                    <a:cubicBezTo>
                      <a:pt x="4461" y="38"/>
                      <a:pt x="4454" y="25"/>
                      <a:pt x="4454" y="25"/>
                    </a:cubicBezTo>
                    <a:cubicBezTo>
                      <a:pt x="4457" y="42"/>
                      <a:pt x="4454" y="72"/>
                      <a:pt x="4449" y="96"/>
                    </a:cubicBezTo>
                    <a:cubicBezTo>
                      <a:pt x="4448" y="89"/>
                      <a:pt x="4446" y="80"/>
                      <a:pt x="4443" y="73"/>
                    </a:cubicBezTo>
                    <a:cubicBezTo>
                      <a:pt x="4442" y="65"/>
                      <a:pt x="4442" y="60"/>
                      <a:pt x="4442" y="60"/>
                    </a:cubicBezTo>
                    <a:cubicBezTo>
                      <a:pt x="4442" y="63"/>
                      <a:pt x="4442" y="67"/>
                      <a:pt x="4441" y="71"/>
                    </a:cubicBezTo>
                    <a:cubicBezTo>
                      <a:pt x="4440" y="69"/>
                      <a:pt x="4439" y="67"/>
                      <a:pt x="4437" y="65"/>
                    </a:cubicBezTo>
                    <a:cubicBezTo>
                      <a:pt x="4439" y="67"/>
                      <a:pt x="4440" y="70"/>
                      <a:pt x="4441" y="73"/>
                    </a:cubicBezTo>
                    <a:cubicBezTo>
                      <a:pt x="4441" y="82"/>
                      <a:pt x="4440" y="92"/>
                      <a:pt x="4438" y="101"/>
                    </a:cubicBezTo>
                    <a:cubicBezTo>
                      <a:pt x="4438" y="95"/>
                      <a:pt x="4435" y="88"/>
                      <a:pt x="4430" y="83"/>
                    </a:cubicBezTo>
                    <a:cubicBezTo>
                      <a:pt x="4430" y="74"/>
                      <a:pt x="4431" y="68"/>
                      <a:pt x="4431" y="68"/>
                    </a:cubicBezTo>
                    <a:cubicBezTo>
                      <a:pt x="4430" y="72"/>
                      <a:pt x="4429" y="76"/>
                      <a:pt x="4428" y="81"/>
                    </a:cubicBezTo>
                    <a:cubicBezTo>
                      <a:pt x="4428" y="81"/>
                      <a:pt x="4427" y="81"/>
                      <a:pt x="4427" y="80"/>
                    </a:cubicBezTo>
                    <a:cubicBezTo>
                      <a:pt x="4427" y="81"/>
                      <a:pt x="4428" y="81"/>
                      <a:pt x="4428" y="82"/>
                    </a:cubicBezTo>
                    <a:cubicBezTo>
                      <a:pt x="4425" y="101"/>
                      <a:pt x="4424" y="130"/>
                      <a:pt x="4424" y="142"/>
                    </a:cubicBezTo>
                    <a:cubicBezTo>
                      <a:pt x="4424" y="143"/>
                      <a:pt x="4423" y="144"/>
                      <a:pt x="4423" y="144"/>
                    </a:cubicBezTo>
                    <a:cubicBezTo>
                      <a:pt x="4422" y="141"/>
                      <a:pt x="4422" y="136"/>
                      <a:pt x="4422" y="131"/>
                    </a:cubicBezTo>
                    <a:cubicBezTo>
                      <a:pt x="4423" y="121"/>
                      <a:pt x="4425" y="112"/>
                      <a:pt x="4426" y="103"/>
                    </a:cubicBezTo>
                    <a:cubicBezTo>
                      <a:pt x="4425" y="108"/>
                      <a:pt x="4424" y="112"/>
                      <a:pt x="4423" y="117"/>
                    </a:cubicBezTo>
                    <a:cubicBezTo>
                      <a:pt x="4424" y="85"/>
                      <a:pt x="4430" y="45"/>
                      <a:pt x="4430" y="45"/>
                    </a:cubicBezTo>
                    <a:cubicBezTo>
                      <a:pt x="4423" y="60"/>
                      <a:pt x="4418" y="95"/>
                      <a:pt x="4416" y="120"/>
                    </a:cubicBezTo>
                    <a:cubicBezTo>
                      <a:pt x="4416" y="123"/>
                      <a:pt x="4415" y="125"/>
                      <a:pt x="4414" y="127"/>
                    </a:cubicBezTo>
                    <a:cubicBezTo>
                      <a:pt x="4413" y="103"/>
                      <a:pt x="4413" y="70"/>
                      <a:pt x="4413" y="70"/>
                    </a:cubicBezTo>
                    <a:cubicBezTo>
                      <a:pt x="4413" y="72"/>
                      <a:pt x="4413" y="76"/>
                      <a:pt x="4412" y="81"/>
                    </a:cubicBezTo>
                    <a:cubicBezTo>
                      <a:pt x="4411" y="73"/>
                      <a:pt x="4409" y="66"/>
                      <a:pt x="4406" y="60"/>
                    </a:cubicBezTo>
                    <a:cubicBezTo>
                      <a:pt x="4407" y="52"/>
                      <a:pt x="4407" y="46"/>
                      <a:pt x="4407" y="46"/>
                    </a:cubicBezTo>
                    <a:cubicBezTo>
                      <a:pt x="4405" y="51"/>
                      <a:pt x="4403" y="64"/>
                      <a:pt x="4402" y="79"/>
                    </a:cubicBezTo>
                    <a:cubicBezTo>
                      <a:pt x="4401" y="77"/>
                      <a:pt x="4401" y="75"/>
                      <a:pt x="4400" y="74"/>
                    </a:cubicBezTo>
                    <a:cubicBezTo>
                      <a:pt x="4399" y="83"/>
                      <a:pt x="4399" y="92"/>
                      <a:pt x="4399" y="102"/>
                    </a:cubicBezTo>
                    <a:cubicBezTo>
                      <a:pt x="4399" y="108"/>
                      <a:pt x="4398" y="115"/>
                      <a:pt x="4397" y="121"/>
                    </a:cubicBezTo>
                    <a:cubicBezTo>
                      <a:pt x="4397" y="123"/>
                      <a:pt x="4396" y="125"/>
                      <a:pt x="4396" y="127"/>
                    </a:cubicBezTo>
                    <a:cubicBezTo>
                      <a:pt x="4396" y="35"/>
                      <a:pt x="4394" y="34"/>
                      <a:pt x="4394" y="34"/>
                    </a:cubicBezTo>
                    <a:cubicBezTo>
                      <a:pt x="4396" y="49"/>
                      <a:pt x="4392" y="77"/>
                      <a:pt x="4388" y="102"/>
                    </a:cubicBezTo>
                    <a:cubicBezTo>
                      <a:pt x="4387" y="94"/>
                      <a:pt x="4385" y="85"/>
                      <a:pt x="4381" y="76"/>
                    </a:cubicBezTo>
                    <a:cubicBezTo>
                      <a:pt x="4382" y="70"/>
                      <a:pt x="4382" y="66"/>
                      <a:pt x="4382" y="66"/>
                    </a:cubicBezTo>
                    <a:cubicBezTo>
                      <a:pt x="4382" y="68"/>
                      <a:pt x="4381" y="71"/>
                      <a:pt x="4380" y="74"/>
                    </a:cubicBezTo>
                    <a:cubicBezTo>
                      <a:pt x="4380" y="73"/>
                      <a:pt x="4379" y="72"/>
                      <a:pt x="4378" y="71"/>
                    </a:cubicBezTo>
                    <a:cubicBezTo>
                      <a:pt x="4379" y="73"/>
                      <a:pt x="4379" y="74"/>
                      <a:pt x="4380" y="76"/>
                    </a:cubicBezTo>
                    <a:cubicBezTo>
                      <a:pt x="4378" y="83"/>
                      <a:pt x="4376" y="93"/>
                      <a:pt x="4374" y="103"/>
                    </a:cubicBezTo>
                    <a:cubicBezTo>
                      <a:pt x="4374" y="98"/>
                      <a:pt x="4373" y="94"/>
                      <a:pt x="4372" y="89"/>
                    </a:cubicBezTo>
                    <a:cubicBezTo>
                      <a:pt x="4373" y="96"/>
                      <a:pt x="4371" y="104"/>
                      <a:pt x="4369" y="112"/>
                    </a:cubicBezTo>
                    <a:cubicBezTo>
                      <a:pt x="4369" y="92"/>
                      <a:pt x="4368" y="70"/>
                      <a:pt x="4367" y="62"/>
                    </a:cubicBezTo>
                    <a:cubicBezTo>
                      <a:pt x="4367" y="67"/>
                      <a:pt x="4367" y="74"/>
                      <a:pt x="4367" y="82"/>
                    </a:cubicBezTo>
                    <a:cubicBezTo>
                      <a:pt x="4365" y="87"/>
                      <a:pt x="4362" y="94"/>
                      <a:pt x="4360" y="101"/>
                    </a:cubicBezTo>
                    <a:cubicBezTo>
                      <a:pt x="4360" y="91"/>
                      <a:pt x="4360" y="82"/>
                      <a:pt x="4360" y="75"/>
                    </a:cubicBezTo>
                    <a:cubicBezTo>
                      <a:pt x="4359" y="86"/>
                      <a:pt x="4357" y="102"/>
                      <a:pt x="4355" y="116"/>
                    </a:cubicBezTo>
                    <a:cubicBezTo>
                      <a:pt x="4353" y="123"/>
                      <a:pt x="4351" y="130"/>
                      <a:pt x="4349" y="136"/>
                    </a:cubicBezTo>
                    <a:cubicBezTo>
                      <a:pt x="4349" y="118"/>
                      <a:pt x="4352" y="89"/>
                      <a:pt x="4352" y="89"/>
                    </a:cubicBezTo>
                    <a:cubicBezTo>
                      <a:pt x="4351" y="93"/>
                      <a:pt x="4349" y="99"/>
                      <a:pt x="4347" y="106"/>
                    </a:cubicBezTo>
                    <a:cubicBezTo>
                      <a:pt x="4347" y="104"/>
                      <a:pt x="4347" y="101"/>
                      <a:pt x="4346" y="99"/>
                    </a:cubicBezTo>
                    <a:cubicBezTo>
                      <a:pt x="4346" y="96"/>
                      <a:pt x="4346" y="96"/>
                      <a:pt x="4346" y="96"/>
                    </a:cubicBezTo>
                    <a:cubicBezTo>
                      <a:pt x="4345" y="95"/>
                      <a:pt x="4345" y="95"/>
                      <a:pt x="4345" y="95"/>
                    </a:cubicBezTo>
                    <a:cubicBezTo>
                      <a:pt x="4345" y="104"/>
                      <a:pt x="4343" y="113"/>
                      <a:pt x="4341" y="122"/>
                    </a:cubicBezTo>
                    <a:cubicBezTo>
                      <a:pt x="4339" y="127"/>
                      <a:pt x="4338" y="131"/>
                      <a:pt x="4336" y="134"/>
                    </a:cubicBezTo>
                    <a:cubicBezTo>
                      <a:pt x="4336" y="130"/>
                      <a:pt x="4336" y="126"/>
                      <a:pt x="4336" y="122"/>
                    </a:cubicBezTo>
                    <a:cubicBezTo>
                      <a:pt x="4340" y="102"/>
                      <a:pt x="4347" y="76"/>
                      <a:pt x="4347" y="76"/>
                    </a:cubicBezTo>
                    <a:cubicBezTo>
                      <a:pt x="4342" y="82"/>
                      <a:pt x="4337" y="94"/>
                      <a:pt x="4333" y="105"/>
                    </a:cubicBezTo>
                    <a:cubicBezTo>
                      <a:pt x="4332" y="102"/>
                      <a:pt x="4331" y="98"/>
                      <a:pt x="4330" y="95"/>
                    </a:cubicBezTo>
                    <a:cubicBezTo>
                      <a:pt x="4331" y="74"/>
                      <a:pt x="4327" y="62"/>
                      <a:pt x="4327" y="62"/>
                    </a:cubicBezTo>
                    <a:cubicBezTo>
                      <a:pt x="4329" y="69"/>
                      <a:pt x="4329" y="78"/>
                      <a:pt x="4328" y="88"/>
                    </a:cubicBezTo>
                    <a:cubicBezTo>
                      <a:pt x="4325" y="83"/>
                      <a:pt x="4322" y="78"/>
                      <a:pt x="4318" y="73"/>
                    </a:cubicBezTo>
                    <a:cubicBezTo>
                      <a:pt x="4322" y="80"/>
                      <a:pt x="4325" y="92"/>
                      <a:pt x="4326" y="102"/>
                    </a:cubicBezTo>
                    <a:cubicBezTo>
                      <a:pt x="4325" y="108"/>
                      <a:pt x="4324" y="115"/>
                      <a:pt x="4323" y="120"/>
                    </a:cubicBezTo>
                    <a:cubicBezTo>
                      <a:pt x="4322" y="113"/>
                      <a:pt x="4321" y="106"/>
                      <a:pt x="4319" y="100"/>
                    </a:cubicBezTo>
                    <a:cubicBezTo>
                      <a:pt x="4320" y="89"/>
                      <a:pt x="4320" y="82"/>
                      <a:pt x="4320" y="82"/>
                    </a:cubicBezTo>
                    <a:cubicBezTo>
                      <a:pt x="4319" y="98"/>
                      <a:pt x="4319" y="98"/>
                      <a:pt x="4319" y="98"/>
                    </a:cubicBezTo>
                    <a:cubicBezTo>
                      <a:pt x="4318" y="94"/>
                      <a:pt x="4317" y="91"/>
                      <a:pt x="4315" y="88"/>
                    </a:cubicBezTo>
                    <a:cubicBezTo>
                      <a:pt x="4315" y="73"/>
                      <a:pt x="4314" y="60"/>
                      <a:pt x="4314" y="60"/>
                    </a:cubicBezTo>
                    <a:cubicBezTo>
                      <a:pt x="4314" y="72"/>
                      <a:pt x="4311" y="90"/>
                      <a:pt x="4311" y="90"/>
                    </a:cubicBezTo>
                    <a:cubicBezTo>
                      <a:pt x="4309" y="84"/>
                      <a:pt x="4309" y="64"/>
                      <a:pt x="4309" y="64"/>
                    </a:cubicBezTo>
                    <a:cubicBezTo>
                      <a:pt x="4309" y="68"/>
                      <a:pt x="4308" y="83"/>
                      <a:pt x="4306" y="98"/>
                    </a:cubicBezTo>
                    <a:cubicBezTo>
                      <a:pt x="4306" y="96"/>
                      <a:pt x="4305" y="95"/>
                      <a:pt x="4305" y="93"/>
                    </a:cubicBezTo>
                    <a:cubicBezTo>
                      <a:pt x="4304" y="88"/>
                      <a:pt x="4302" y="82"/>
                      <a:pt x="4300" y="76"/>
                    </a:cubicBezTo>
                    <a:cubicBezTo>
                      <a:pt x="4300" y="57"/>
                      <a:pt x="4300" y="42"/>
                      <a:pt x="4300" y="42"/>
                    </a:cubicBezTo>
                    <a:cubicBezTo>
                      <a:pt x="4300" y="49"/>
                      <a:pt x="4300" y="59"/>
                      <a:pt x="4299" y="70"/>
                    </a:cubicBezTo>
                    <a:cubicBezTo>
                      <a:pt x="4296" y="64"/>
                      <a:pt x="4294" y="57"/>
                      <a:pt x="4291" y="51"/>
                    </a:cubicBezTo>
                    <a:cubicBezTo>
                      <a:pt x="4290" y="52"/>
                      <a:pt x="4290" y="54"/>
                      <a:pt x="4290" y="55"/>
                    </a:cubicBezTo>
                    <a:cubicBezTo>
                      <a:pt x="4293" y="65"/>
                      <a:pt x="4296" y="74"/>
                      <a:pt x="4297" y="82"/>
                    </a:cubicBezTo>
                    <a:cubicBezTo>
                      <a:pt x="4297" y="88"/>
                      <a:pt x="4296" y="94"/>
                      <a:pt x="4295" y="100"/>
                    </a:cubicBezTo>
                    <a:cubicBezTo>
                      <a:pt x="4294" y="96"/>
                      <a:pt x="4293" y="92"/>
                      <a:pt x="4292" y="88"/>
                    </a:cubicBezTo>
                    <a:cubicBezTo>
                      <a:pt x="4293" y="78"/>
                      <a:pt x="4294" y="70"/>
                      <a:pt x="4294" y="70"/>
                    </a:cubicBezTo>
                    <a:cubicBezTo>
                      <a:pt x="4293" y="72"/>
                      <a:pt x="4292" y="78"/>
                      <a:pt x="4291" y="85"/>
                    </a:cubicBezTo>
                    <a:cubicBezTo>
                      <a:pt x="4289" y="82"/>
                      <a:pt x="4287" y="79"/>
                      <a:pt x="4285" y="76"/>
                    </a:cubicBezTo>
                    <a:cubicBezTo>
                      <a:pt x="4284" y="71"/>
                      <a:pt x="4284" y="66"/>
                      <a:pt x="4284" y="61"/>
                    </a:cubicBezTo>
                    <a:cubicBezTo>
                      <a:pt x="4283" y="73"/>
                      <a:pt x="4281" y="87"/>
                      <a:pt x="4279" y="101"/>
                    </a:cubicBezTo>
                    <a:cubicBezTo>
                      <a:pt x="4277" y="95"/>
                      <a:pt x="4275" y="90"/>
                      <a:pt x="4273" y="86"/>
                    </a:cubicBezTo>
                    <a:cubicBezTo>
                      <a:pt x="4274" y="73"/>
                      <a:pt x="4274" y="64"/>
                      <a:pt x="4274" y="64"/>
                    </a:cubicBezTo>
                    <a:cubicBezTo>
                      <a:pt x="4274" y="71"/>
                      <a:pt x="4272" y="82"/>
                      <a:pt x="4270" y="95"/>
                    </a:cubicBezTo>
                    <a:cubicBezTo>
                      <a:pt x="4268" y="87"/>
                      <a:pt x="4266" y="79"/>
                      <a:pt x="4262" y="71"/>
                    </a:cubicBezTo>
                    <a:cubicBezTo>
                      <a:pt x="4264" y="49"/>
                      <a:pt x="4265" y="30"/>
                      <a:pt x="4265" y="30"/>
                    </a:cubicBezTo>
                    <a:cubicBezTo>
                      <a:pt x="4263" y="35"/>
                      <a:pt x="4261" y="49"/>
                      <a:pt x="4259" y="65"/>
                    </a:cubicBezTo>
                    <a:cubicBezTo>
                      <a:pt x="4258" y="62"/>
                      <a:pt x="4256" y="59"/>
                      <a:pt x="4254" y="56"/>
                    </a:cubicBezTo>
                    <a:cubicBezTo>
                      <a:pt x="4254" y="63"/>
                      <a:pt x="4256" y="70"/>
                      <a:pt x="4258" y="78"/>
                    </a:cubicBezTo>
                    <a:cubicBezTo>
                      <a:pt x="4257" y="87"/>
                      <a:pt x="4256" y="97"/>
                      <a:pt x="4255" y="106"/>
                    </a:cubicBezTo>
                    <a:cubicBezTo>
                      <a:pt x="4255" y="105"/>
                      <a:pt x="4255" y="104"/>
                      <a:pt x="4254" y="103"/>
                    </a:cubicBezTo>
                    <a:cubicBezTo>
                      <a:pt x="4255" y="104"/>
                      <a:pt x="4255" y="106"/>
                      <a:pt x="4255" y="109"/>
                    </a:cubicBezTo>
                    <a:cubicBezTo>
                      <a:pt x="4254" y="120"/>
                      <a:pt x="4253" y="131"/>
                      <a:pt x="4253" y="138"/>
                    </a:cubicBezTo>
                    <a:cubicBezTo>
                      <a:pt x="4253" y="137"/>
                      <a:pt x="4252" y="135"/>
                      <a:pt x="4252" y="134"/>
                    </a:cubicBezTo>
                    <a:cubicBezTo>
                      <a:pt x="4251" y="99"/>
                      <a:pt x="4245" y="41"/>
                      <a:pt x="4245" y="41"/>
                    </a:cubicBezTo>
                    <a:cubicBezTo>
                      <a:pt x="4247" y="58"/>
                      <a:pt x="4246" y="86"/>
                      <a:pt x="4244" y="108"/>
                    </a:cubicBezTo>
                    <a:cubicBezTo>
                      <a:pt x="4242" y="105"/>
                      <a:pt x="4241" y="102"/>
                      <a:pt x="4239" y="99"/>
                    </a:cubicBezTo>
                    <a:cubicBezTo>
                      <a:pt x="4239" y="86"/>
                      <a:pt x="4239" y="73"/>
                      <a:pt x="4239" y="67"/>
                    </a:cubicBezTo>
                    <a:cubicBezTo>
                      <a:pt x="4239" y="75"/>
                      <a:pt x="4238" y="85"/>
                      <a:pt x="4237" y="94"/>
                    </a:cubicBezTo>
                    <a:cubicBezTo>
                      <a:pt x="4236" y="92"/>
                      <a:pt x="4235" y="91"/>
                      <a:pt x="4234" y="89"/>
                    </a:cubicBezTo>
                    <a:cubicBezTo>
                      <a:pt x="4235" y="91"/>
                      <a:pt x="4236" y="94"/>
                      <a:pt x="4236" y="97"/>
                    </a:cubicBezTo>
                    <a:cubicBezTo>
                      <a:pt x="4235" y="103"/>
                      <a:pt x="4234" y="110"/>
                      <a:pt x="4232" y="116"/>
                    </a:cubicBezTo>
                    <a:cubicBezTo>
                      <a:pt x="4231" y="110"/>
                      <a:pt x="4230" y="105"/>
                      <a:pt x="4228" y="101"/>
                    </a:cubicBezTo>
                    <a:cubicBezTo>
                      <a:pt x="4229" y="91"/>
                      <a:pt x="4230" y="83"/>
                      <a:pt x="4230" y="83"/>
                    </a:cubicBezTo>
                    <a:cubicBezTo>
                      <a:pt x="4230" y="86"/>
                      <a:pt x="4229" y="92"/>
                      <a:pt x="4227" y="98"/>
                    </a:cubicBezTo>
                    <a:cubicBezTo>
                      <a:pt x="4226" y="94"/>
                      <a:pt x="4225" y="91"/>
                      <a:pt x="4224" y="89"/>
                    </a:cubicBezTo>
                    <a:cubicBezTo>
                      <a:pt x="4225" y="74"/>
                      <a:pt x="4226" y="62"/>
                      <a:pt x="4226" y="62"/>
                    </a:cubicBezTo>
                    <a:cubicBezTo>
                      <a:pt x="4225" y="65"/>
                      <a:pt x="4224" y="75"/>
                      <a:pt x="4222" y="87"/>
                    </a:cubicBezTo>
                    <a:cubicBezTo>
                      <a:pt x="4220" y="83"/>
                      <a:pt x="4218" y="81"/>
                      <a:pt x="4215" y="78"/>
                    </a:cubicBezTo>
                    <a:cubicBezTo>
                      <a:pt x="4218" y="81"/>
                      <a:pt x="4220" y="84"/>
                      <a:pt x="4222" y="89"/>
                    </a:cubicBezTo>
                    <a:cubicBezTo>
                      <a:pt x="4221" y="96"/>
                      <a:pt x="4220" y="105"/>
                      <a:pt x="4219" y="113"/>
                    </a:cubicBezTo>
                    <a:cubicBezTo>
                      <a:pt x="4218" y="108"/>
                      <a:pt x="4217" y="104"/>
                      <a:pt x="4215" y="100"/>
                    </a:cubicBezTo>
                    <a:cubicBezTo>
                      <a:pt x="4214" y="86"/>
                      <a:pt x="4212" y="74"/>
                      <a:pt x="4211" y="68"/>
                    </a:cubicBezTo>
                    <a:cubicBezTo>
                      <a:pt x="4211" y="71"/>
                      <a:pt x="4212" y="76"/>
                      <a:pt x="4211" y="86"/>
                    </a:cubicBezTo>
                    <a:cubicBezTo>
                      <a:pt x="4211" y="87"/>
                      <a:pt x="4211" y="88"/>
                      <a:pt x="4211" y="90"/>
                    </a:cubicBezTo>
                    <a:cubicBezTo>
                      <a:pt x="4210" y="87"/>
                      <a:pt x="4208" y="84"/>
                      <a:pt x="4206" y="81"/>
                    </a:cubicBezTo>
                    <a:cubicBezTo>
                      <a:pt x="4209" y="85"/>
                      <a:pt x="4210" y="91"/>
                      <a:pt x="4210" y="96"/>
                    </a:cubicBezTo>
                    <a:cubicBezTo>
                      <a:pt x="4209" y="105"/>
                      <a:pt x="4207" y="115"/>
                      <a:pt x="4205" y="124"/>
                    </a:cubicBezTo>
                    <a:cubicBezTo>
                      <a:pt x="4205" y="113"/>
                      <a:pt x="4204" y="102"/>
                      <a:pt x="4202" y="91"/>
                    </a:cubicBezTo>
                    <a:cubicBezTo>
                      <a:pt x="4202" y="77"/>
                      <a:pt x="4202" y="77"/>
                      <a:pt x="4202" y="77"/>
                    </a:cubicBezTo>
                    <a:cubicBezTo>
                      <a:pt x="4205" y="35"/>
                      <a:pt x="4198" y="19"/>
                      <a:pt x="4198" y="19"/>
                    </a:cubicBezTo>
                    <a:cubicBezTo>
                      <a:pt x="4198" y="19"/>
                      <a:pt x="4201" y="31"/>
                      <a:pt x="4200" y="54"/>
                    </a:cubicBezTo>
                    <a:cubicBezTo>
                      <a:pt x="4199" y="59"/>
                      <a:pt x="4199" y="68"/>
                      <a:pt x="4197" y="78"/>
                    </a:cubicBezTo>
                    <a:cubicBezTo>
                      <a:pt x="4195" y="72"/>
                      <a:pt x="4192" y="66"/>
                      <a:pt x="4188" y="60"/>
                    </a:cubicBezTo>
                    <a:cubicBezTo>
                      <a:pt x="4188" y="61"/>
                      <a:pt x="4188" y="61"/>
                      <a:pt x="4188" y="61"/>
                    </a:cubicBezTo>
                    <a:cubicBezTo>
                      <a:pt x="4188" y="62"/>
                      <a:pt x="4188" y="63"/>
                      <a:pt x="4188" y="64"/>
                    </a:cubicBezTo>
                    <a:cubicBezTo>
                      <a:pt x="4186" y="44"/>
                      <a:pt x="4179" y="40"/>
                      <a:pt x="4179" y="40"/>
                    </a:cubicBezTo>
                    <a:cubicBezTo>
                      <a:pt x="4179" y="40"/>
                      <a:pt x="4185" y="44"/>
                      <a:pt x="4185" y="70"/>
                    </a:cubicBezTo>
                    <a:cubicBezTo>
                      <a:pt x="4185" y="76"/>
                      <a:pt x="4184" y="85"/>
                      <a:pt x="4182" y="94"/>
                    </a:cubicBezTo>
                    <a:cubicBezTo>
                      <a:pt x="4180" y="90"/>
                      <a:pt x="4177" y="86"/>
                      <a:pt x="4174" y="83"/>
                    </a:cubicBezTo>
                    <a:cubicBezTo>
                      <a:pt x="4177" y="87"/>
                      <a:pt x="4180" y="92"/>
                      <a:pt x="4182" y="97"/>
                    </a:cubicBezTo>
                    <a:cubicBezTo>
                      <a:pt x="4181" y="100"/>
                      <a:pt x="4181" y="103"/>
                      <a:pt x="4180" y="106"/>
                    </a:cubicBezTo>
                    <a:cubicBezTo>
                      <a:pt x="4179" y="104"/>
                      <a:pt x="4179" y="102"/>
                      <a:pt x="4178" y="100"/>
                    </a:cubicBezTo>
                    <a:cubicBezTo>
                      <a:pt x="4179" y="102"/>
                      <a:pt x="4179" y="105"/>
                      <a:pt x="4180" y="108"/>
                    </a:cubicBezTo>
                    <a:cubicBezTo>
                      <a:pt x="4179" y="111"/>
                      <a:pt x="4178" y="114"/>
                      <a:pt x="4177" y="117"/>
                    </a:cubicBezTo>
                    <a:cubicBezTo>
                      <a:pt x="4176" y="113"/>
                      <a:pt x="4174" y="108"/>
                      <a:pt x="4172" y="104"/>
                    </a:cubicBezTo>
                    <a:cubicBezTo>
                      <a:pt x="4173" y="87"/>
                      <a:pt x="4174" y="71"/>
                      <a:pt x="4174" y="71"/>
                    </a:cubicBezTo>
                    <a:cubicBezTo>
                      <a:pt x="4173" y="73"/>
                      <a:pt x="4171" y="84"/>
                      <a:pt x="4169" y="97"/>
                    </a:cubicBezTo>
                    <a:cubicBezTo>
                      <a:pt x="4168" y="95"/>
                      <a:pt x="4167" y="93"/>
                      <a:pt x="4166" y="92"/>
                    </a:cubicBezTo>
                    <a:cubicBezTo>
                      <a:pt x="4167" y="81"/>
                      <a:pt x="4168" y="72"/>
                      <a:pt x="4169" y="66"/>
                    </a:cubicBezTo>
                    <a:cubicBezTo>
                      <a:pt x="4168" y="73"/>
                      <a:pt x="4167" y="81"/>
                      <a:pt x="4165" y="90"/>
                    </a:cubicBezTo>
                    <a:cubicBezTo>
                      <a:pt x="4164" y="88"/>
                      <a:pt x="4162" y="86"/>
                      <a:pt x="4160" y="83"/>
                    </a:cubicBezTo>
                    <a:cubicBezTo>
                      <a:pt x="4164" y="26"/>
                      <a:pt x="4162" y="12"/>
                      <a:pt x="4162" y="12"/>
                    </a:cubicBezTo>
                    <a:cubicBezTo>
                      <a:pt x="4162" y="12"/>
                      <a:pt x="4162" y="18"/>
                      <a:pt x="4159" y="56"/>
                    </a:cubicBezTo>
                    <a:cubicBezTo>
                      <a:pt x="4158" y="64"/>
                      <a:pt x="4157" y="71"/>
                      <a:pt x="4156" y="78"/>
                    </a:cubicBezTo>
                    <a:cubicBezTo>
                      <a:pt x="4154" y="76"/>
                      <a:pt x="4151" y="73"/>
                      <a:pt x="4149" y="71"/>
                    </a:cubicBezTo>
                    <a:cubicBezTo>
                      <a:pt x="4150" y="48"/>
                      <a:pt x="4151" y="31"/>
                      <a:pt x="4151" y="31"/>
                    </a:cubicBezTo>
                    <a:cubicBezTo>
                      <a:pt x="4149" y="37"/>
                      <a:pt x="4147" y="52"/>
                      <a:pt x="4146" y="68"/>
                    </a:cubicBezTo>
                    <a:cubicBezTo>
                      <a:pt x="4144" y="66"/>
                      <a:pt x="4142" y="65"/>
                      <a:pt x="4140" y="63"/>
                    </a:cubicBezTo>
                    <a:cubicBezTo>
                      <a:pt x="4142" y="65"/>
                      <a:pt x="4144" y="67"/>
                      <a:pt x="4146" y="69"/>
                    </a:cubicBezTo>
                    <a:cubicBezTo>
                      <a:pt x="4145" y="82"/>
                      <a:pt x="4145" y="96"/>
                      <a:pt x="4144" y="109"/>
                    </a:cubicBezTo>
                    <a:cubicBezTo>
                      <a:pt x="4143" y="104"/>
                      <a:pt x="4141" y="99"/>
                      <a:pt x="4140" y="96"/>
                    </a:cubicBezTo>
                    <a:cubicBezTo>
                      <a:pt x="4141" y="104"/>
                      <a:pt x="4142" y="112"/>
                      <a:pt x="4144" y="120"/>
                    </a:cubicBezTo>
                    <a:cubicBezTo>
                      <a:pt x="4144" y="123"/>
                      <a:pt x="4144" y="126"/>
                      <a:pt x="4144" y="128"/>
                    </a:cubicBezTo>
                    <a:cubicBezTo>
                      <a:pt x="4143" y="125"/>
                      <a:pt x="4141" y="122"/>
                      <a:pt x="4140" y="118"/>
                    </a:cubicBezTo>
                    <a:cubicBezTo>
                      <a:pt x="4135" y="80"/>
                      <a:pt x="4128" y="28"/>
                      <a:pt x="4128" y="28"/>
                    </a:cubicBezTo>
                    <a:cubicBezTo>
                      <a:pt x="4128" y="39"/>
                      <a:pt x="4126" y="72"/>
                      <a:pt x="4124" y="100"/>
                    </a:cubicBezTo>
                    <a:cubicBezTo>
                      <a:pt x="4124" y="98"/>
                      <a:pt x="4123" y="97"/>
                      <a:pt x="4122" y="96"/>
                    </a:cubicBezTo>
                    <a:cubicBezTo>
                      <a:pt x="4123" y="97"/>
                      <a:pt x="4124" y="99"/>
                      <a:pt x="4124" y="100"/>
                    </a:cubicBezTo>
                    <a:cubicBezTo>
                      <a:pt x="4124" y="110"/>
                      <a:pt x="4123" y="120"/>
                      <a:pt x="4122" y="128"/>
                    </a:cubicBezTo>
                    <a:cubicBezTo>
                      <a:pt x="4122" y="128"/>
                      <a:pt x="4122" y="127"/>
                      <a:pt x="4122" y="127"/>
                    </a:cubicBezTo>
                    <a:cubicBezTo>
                      <a:pt x="4122" y="109"/>
                      <a:pt x="4120" y="87"/>
                      <a:pt x="4119" y="71"/>
                    </a:cubicBezTo>
                    <a:cubicBezTo>
                      <a:pt x="4120" y="68"/>
                      <a:pt x="4121" y="66"/>
                      <a:pt x="4122" y="64"/>
                    </a:cubicBezTo>
                    <a:cubicBezTo>
                      <a:pt x="4121" y="65"/>
                      <a:pt x="4120" y="67"/>
                      <a:pt x="4118" y="69"/>
                    </a:cubicBezTo>
                    <a:cubicBezTo>
                      <a:pt x="4118" y="61"/>
                      <a:pt x="4117" y="55"/>
                      <a:pt x="4117" y="53"/>
                    </a:cubicBezTo>
                    <a:cubicBezTo>
                      <a:pt x="4117" y="52"/>
                      <a:pt x="4118" y="52"/>
                      <a:pt x="4118" y="51"/>
                    </a:cubicBezTo>
                    <a:cubicBezTo>
                      <a:pt x="4118" y="51"/>
                      <a:pt x="4117" y="52"/>
                      <a:pt x="4117" y="52"/>
                    </a:cubicBezTo>
                    <a:cubicBezTo>
                      <a:pt x="4117" y="52"/>
                      <a:pt x="4117" y="52"/>
                      <a:pt x="4117" y="52"/>
                    </a:cubicBezTo>
                    <a:cubicBezTo>
                      <a:pt x="4117" y="52"/>
                      <a:pt x="4117" y="52"/>
                      <a:pt x="4117" y="52"/>
                    </a:cubicBezTo>
                    <a:cubicBezTo>
                      <a:pt x="4115" y="54"/>
                      <a:pt x="4113" y="56"/>
                      <a:pt x="4111" y="57"/>
                    </a:cubicBezTo>
                    <a:cubicBezTo>
                      <a:pt x="4112" y="54"/>
                      <a:pt x="4112" y="52"/>
                      <a:pt x="4112" y="50"/>
                    </a:cubicBezTo>
                    <a:cubicBezTo>
                      <a:pt x="4116" y="46"/>
                      <a:pt x="4119" y="42"/>
                      <a:pt x="4123" y="38"/>
                    </a:cubicBezTo>
                    <a:cubicBezTo>
                      <a:pt x="4119" y="41"/>
                      <a:pt x="4116" y="44"/>
                      <a:pt x="4113" y="47"/>
                    </a:cubicBezTo>
                    <a:cubicBezTo>
                      <a:pt x="4113" y="43"/>
                      <a:pt x="4114" y="40"/>
                      <a:pt x="4114" y="40"/>
                    </a:cubicBezTo>
                    <a:cubicBezTo>
                      <a:pt x="4113" y="43"/>
                      <a:pt x="4111" y="46"/>
                      <a:pt x="4110" y="50"/>
                    </a:cubicBezTo>
                    <a:cubicBezTo>
                      <a:pt x="4103" y="58"/>
                      <a:pt x="4098" y="66"/>
                      <a:pt x="4094" y="75"/>
                    </a:cubicBezTo>
                    <a:cubicBezTo>
                      <a:pt x="4093" y="70"/>
                      <a:pt x="4093" y="66"/>
                      <a:pt x="4093" y="63"/>
                    </a:cubicBezTo>
                    <a:cubicBezTo>
                      <a:pt x="4096" y="57"/>
                      <a:pt x="4099" y="50"/>
                      <a:pt x="4103" y="42"/>
                    </a:cubicBezTo>
                    <a:cubicBezTo>
                      <a:pt x="4094" y="52"/>
                      <a:pt x="4088" y="61"/>
                      <a:pt x="4084" y="71"/>
                    </a:cubicBezTo>
                    <a:cubicBezTo>
                      <a:pt x="4083" y="70"/>
                      <a:pt x="4082" y="70"/>
                      <a:pt x="4082" y="69"/>
                    </a:cubicBezTo>
                    <a:cubicBezTo>
                      <a:pt x="4082" y="68"/>
                      <a:pt x="4082" y="67"/>
                      <a:pt x="4081" y="65"/>
                    </a:cubicBezTo>
                    <a:cubicBezTo>
                      <a:pt x="4088" y="53"/>
                      <a:pt x="4096" y="41"/>
                      <a:pt x="4107" y="25"/>
                    </a:cubicBezTo>
                    <a:cubicBezTo>
                      <a:pt x="4096" y="40"/>
                      <a:pt x="4088" y="51"/>
                      <a:pt x="4081" y="64"/>
                    </a:cubicBezTo>
                    <a:cubicBezTo>
                      <a:pt x="4079" y="45"/>
                      <a:pt x="4077" y="30"/>
                      <a:pt x="4077" y="30"/>
                    </a:cubicBezTo>
                    <a:cubicBezTo>
                      <a:pt x="4078" y="35"/>
                      <a:pt x="4078" y="49"/>
                      <a:pt x="4078" y="65"/>
                    </a:cubicBezTo>
                    <a:cubicBezTo>
                      <a:pt x="4078" y="65"/>
                      <a:pt x="4077" y="65"/>
                      <a:pt x="4077" y="65"/>
                    </a:cubicBezTo>
                    <a:cubicBezTo>
                      <a:pt x="4077" y="65"/>
                      <a:pt x="4078" y="65"/>
                      <a:pt x="4078" y="65"/>
                    </a:cubicBezTo>
                    <a:cubicBezTo>
                      <a:pt x="4078" y="67"/>
                      <a:pt x="4078" y="69"/>
                      <a:pt x="4077" y="71"/>
                    </a:cubicBezTo>
                    <a:cubicBezTo>
                      <a:pt x="4076" y="74"/>
                      <a:pt x="4075" y="78"/>
                      <a:pt x="4074" y="81"/>
                    </a:cubicBezTo>
                    <a:cubicBezTo>
                      <a:pt x="4075" y="78"/>
                      <a:pt x="4076" y="76"/>
                      <a:pt x="4077" y="73"/>
                    </a:cubicBezTo>
                    <a:cubicBezTo>
                      <a:pt x="4077" y="79"/>
                      <a:pt x="4077" y="85"/>
                      <a:pt x="4077" y="91"/>
                    </a:cubicBezTo>
                    <a:cubicBezTo>
                      <a:pt x="4076" y="93"/>
                      <a:pt x="4076" y="95"/>
                      <a:pt x="4076" y="97"/>
                    </a:cubicBezTo>
                    <a:cubicBezTo>
                      <a:pt x="4075" y="96"/>
                      <a:pt x="4074" y="95"/>
                      <a:pt x="4074" y="94"/>
                    </a:cubicBezTo>
                    <a:cubicBezTo>
                      <a:pt x="4073" y="91"/>
                      <a:pt x="4073" y="88"/>
                      <a:pt x="4073" y="85"/>
                    </a:cubicBezTo>
                    <a:cubicBezTo>
                      <a:pt x="4073" y="83"/>
                      <a:pt x="4074" y="82"/>
                      <a:pt x="4074" y="81"/>
                    </a:cubicBezTo>
                    <a:cubicBezTo>
                      <a:pt x="4074" y="82"/>
                      <a:pt x="4073" y="83"/>
                      <a:pt x="4073" y="84"/>
                    </a:cubicBezTo>
                    <a:cubicBezTo>
                      <a:pt x="4072" y="72"/>
                      <a:pt x="4071" y="62"/>
                      <a:pt x="4071" y="55"/>
                    </a:cubicBezTo>
                    <a:cubicBezTo>
                      <a:pt x="4072" y="54"/>
                      <a:pt x="4073" y="53"/>
                      <a:pt x="4075" y="52"/>
                    </a:cubicBezTo>
                    <a:cubicBezTo>
                      <a:pt x="4073" y="53"/>
                      <a:pt x="4072" y="54"/>
                      <a:pt x="4071" y="54"/>
                    </a:cubicBezTo>
                    <a:cubicBezTo>
                      <a:pt x="4071" y="49"/>
                      <a:pt x="4070" y="46"/>
                      <a:pt x="4070" y="46"/>
                    </a:cubicBezTo>
                    <a:cubicBezTo>
                      <a:pt x="4070" y="48"/>
                      <a:pt x="4070" y="51"/>
                      <a:pt x="4070" y="55"/>
                    </a:cubicBezTo>
                    <a:cubicBezTo>
                      <a:pt x="4067" y="57"/>
                      <a:pt x="4064" y="59"/>
                      <a:pt x="4061" y="62"/>
                    </a:cubicBezTo>
                    <a:cubicBezTo>
                      <a:pt x="4061" y="58"/>
                      <a:pt x="4061" y="54"/>
                      <a:pt x="4061" y="50"/>
                    </a:cubicBezTo>
                    <a:cubicBezTo>
                      <a:pt x="4065" y="45"/>
                      <a:pt x="4070" y="40"/>
                      <a:pt x="4075" y="34"/>
                    </a:cubicBezTo>
                    <a:cubicBezTo>
                      <a:pt x="4070" y="39"/>
                      <a:pt x="4065" y="44"/>
                      <a:pt x="4061" y="48"/>
                    </a:cubicBezTo>
                    <a:cubicBezTo>
                      <a:pt x="4062" y="21"/>
                      <a:pt x="4064" y="0"/>
                      <a:pt x="4064" y="0"/>
                    </a:cubicBezTo>
                    <a:cubicBezTo>
                      <a:pt x="4060" y="10"/>
                      <a:pt x="4058" y="35"/>
                      <a:pt x="4057" y="53"/>
                    </a:cubicBezTo>
                    <a:cubicBezTo>
                      <a:pt x="4056" y="54"/>
                      <a:pt x="4055" y="55"/>
                      <a:pt x="4055" y="56"/>
                    </a:cubicBezTo>
                    <a:cubicBezTo>
                      <a:pt x="4053" y="44"/>
                      <a:pt x="4050" y="33"/>
                      <a:pt x="4050" y="33"/>
                    </a:cubicBezTo>
                    <a:cubicBezTo>
                      <a:pt x="4051" y="39"/>
                      <a:pt x="4051" y="49"/>
                      <a:pt x="4050" y="62"/>
                    </a:cubicBezTo>
                    <a:cubicBezTo>
                      <a:pt x="4048" y="63"/>
                      <a:pt x="4047" y="65"/>
                      <a:pt x="4046" y="67"/>
                    </a:cubicBezTo>
                    <a:cubicBezTo>
                      <a:pt x="4045" y="65"/>
                      <a:pt x="4044" y="63"/>
                      <a:pt x="4043" y="62"/>
                    </a:cubicBezTo>
                    <a:cubicBezTo>
                      <a:pt x="4043" y="63"/>
                      <a:pt x="4044" y="65"/>
                      <a:pt x="4045" y="68"/>
                    </a:cubicBezTo>
                    <a:cubicBezTo>
                      <a:pt x="4042" y="72"/>
                      <a:pt x="4040" y="75"/>
                      <a:pt x="4039" y="78"/>
                    </a:cubicBezTo>
                    <a:cubicBezTo>
                      <a:pt x="4038" y="61"/>
                      <a:pt x="4038" y="48"/>
                      <a:pt x="4038" y="48"/>
                    </a:cubicBezTo>
                    <a:cubicBezTo>
                      <a:pt x="4037" y="52"/>
                      <a:pt x="4036" y="65"/>
                      <a:pt x="4034" y="80"/>
                    </a:cubicBezTo>
                    <a:cubicBezTo>
                      <a:pt x="4033" y="82"/>
                      <a:pt x="4033" y="85"/>
                      <a:pt x="4032" y="87"/>
                    </a:cubicBezTo>
                    <a:cubicBezTo>
                      <a:pt x="4031" y="86"/>
                      <a:pt x="4031" y="86"/>
                      <a:pt x="4030" y="85"/>
                    </a:cubicBezTo>
                    <a:cubicBezTo>
                      <a:pt x="4033" y="48"/>
                      <a:pt x="4036" y="9"/>
                      <a:pt x="4036" y="9"/>
                    </a:cubicBezTo>
                    <a:cubicBezTo>
                      <a:pt x="4032" y="20"/>
                      <a:pt x="4028" y="57"/>
                      <a:pt x="4024" y="89"/>
                    </a:cubicBezTo>
                    <a:cubicBezTo>
                      <a:pt x="4023" y="91"/>
                      <a:pt x="4022" y="92"/>
                      <a:pt x="4022" y="93"/>
                    </a:cubicBezTo>
                    <a:cubicBezTo>
                      <a:pt x="4021" y="92"/>
                      <a:pt x="4020" y="90"/>
                      <a:pt x="4019" y="89"/>
                    </a:cubicBezTo>
                    <a:cubicBezTo>
                      <a:pt x="4022" y="72"/>
                      <a:pt x="4025" y="55"/>
                      <a:pt x="4025" y="37"/>
                    </a:cubicBezTo>
                    <a:cubicBezTo>
                      <a:pt x="4025" y="34"/>
                      <a:pt x="4025" y="30"/>
                      <a:pt x="4025" y="26"/>
                    </a:cubicBezTo>
                    <a:cubicBezTo>
                      <a:pt x="4018" y="45"/>
                      <a:pt x="4017" y="66"/>
                      <a:pt x="4013" y="86"/>
                    </a:cubicBezTo>
                    <a:cubicBezTo>
                      <a:pt x="4012" y="85"/>
                      <a:pt x="4012" y="84"/>
                      <a:pt x="4011" y="84"/>
                    </a:cubicBezTo>
                    <a:cubicBezTo>
                      <a:pt x="4012" y="84"/>
                      <a:pt x="4012" y="85"/>
                      <a:pt x="4013" y="86"/>
                    </a:cubicBezTo>
                    <a:cubicBezTo>
                      <a:pt x="4012" y="88"/>
                      <a:pt x="4012" y="90"/>
                      <a:pt x="4012" y="92"/>
                    </a:cubicBezTo>
                    <a:cubicBezTo>
                      <a:pt x="4011" y="94"/>
                      <a:pt x="4011" y="96"/>
                      <a:pt x="4010" y="98"/>
                    </a:cubicBezTo>
                    <a:cubicBezTo>
                      <a:pt x="4010" y="97"/>
                      <a:pt x="4009" y="96"/>
                      <a:pt x="4008" y="94"/>
                    </a:cubicBezTo>
                    <a:cubicBezTo>
                      <a:pt x="4008" y="86"/>
                      <a:pt x="4007" y="78"/>
                      <a:pt x="4006" y="72"/>
                    </a:cubicBezTo>
                    <a:cubicBezTo>
                      <a:pt x="4009" y="67"/>
                      <a:pt x="4013" y="63"/>
                      <a:pt x="4017" y="59"/>
                    </a:cubicBezTo>
                    <a:cubicBezTo>
                      <a:pt x="4013" y="62"/>
                      <a:pt x="4009" y="66"/>
                      <a:pt x="4006" y="70"/>
                    </a:cubicBezTo>
                    <a:cubicBezTo>
                      <a:pt x="4005" y="64"/>
                      <a:pt x="4005" y="60"/>
                      <a:pt x="4004" y="57"/>
                    </a:cubicBezTo>
                    <a:cubicBezTo>
                      <a:pt x="4005" y="54"/>
                      <a:pt x="4007" y="52"/>
                      <a:pt x="4008" y="50"/>
                    </a:cubicBezTo>
                    <a:cubicBezTo>
                      <a:pt x="4007" y="51"/>
                      <a:pt x="4005" y="53"/>
                      <a:pt x="4004" y="54"/>
                    </a:cubicBezTo>
                    <a:cubicBezTo>
                      <a:pt x="4004" y="53"/>
                      <a:pt x="4004" y="52"/>
                      <a:pt x="4004" y="52"/>
                    </a:cubicBezTo>
                    <a:cubicBezTo>
                      <a:pt x="4004" y="53"/>
                      <a:pt x="4004" y="54"/>
                      <a:pt x="4004" y="54"/>
                    </a:cubicBezTo>
                    <a:cubicBezTo>
                      <a:pt x="4002" y="56"/>
                      <a:pt x="4000" y="58"/>
                      <a:pt x="3998" y="60"/>
                    </a:cubicBezTo>
                    <a:cubicBezTo>
                      <a:pt x="3997" y="54"/>
                      <a:pt x="3996" y="48"/>
                      <a:pt x="3995" y="44"/>
                    </a:cubicBezTo>
                    <a:cubicBezTo>
                      <a:pt x="3996" y="49"/>
                      <a:pt x="3995" y="56"/>
                      <a:pt x="3994" y="64"/>
                    </a:cubicBezTo>
                    <a:cubicBezTo>
                      <a:pt x="3993" y="66"/>
                      <a:pt x="3992" y="68"/>
                      <a:pt x="3991" y="69"/>
                    </a:cubicBezTo>
                    <a:cubicBezTo>
                      <a:pt x="3989" y="67"/>
                      <a:pt x="3988" y="66"/>
                      <a:pt x="3986" y="64"/>
                    </a:cubicBezTo>
                    <a:cubicBezTo>
                      <a:pt x="3988" y="66"/>
                      <a:pt x="3989" y="67"/>
                      <a:pt x="3991" y="69"/>
                    </a:cubicBezTo>
                    <a:cubicBezTo>
                      <a:pt x="3989" y="71"/>
                      <a:pt x="3988" y="73"/>
                      <a:pt x="3987" y="75"/>
                    </a:cubicBezTo>
                    <a:cubicBezTo>
                      <a:pt x="3987" y="75"/>
                      <a:pt x="3987" y="75"/>
                      <a:pt x="3987" y="75"/>
                    </a:cubicBezTo>
                    <a:cubicBezTo>
                      <a:pt x="3987" y="75"/>
                      <a:pt x="3987" y="75"/>
                      <a:pt x="3987" y="75"/>
                    </a:cubicBezTo>
                    <a:cubicBezTo>
                      <a:pt x="3986" y="76"/>
                      <a:pt x="3985" y="77"/>
                      <a:pt x="3984" y="79"/>
                    </a:cubicBezTo>
                    <a:cubicBezTo>
                      <a:pt x="3984" y="79"/>
                      <a:pt x="3984" y="79"/>
                      <a:pt x="3984" y="79"/>
                    </a:cubicBezTo>
                    <a:cubicBezTo>
                      <a:pt x="3985" y="60"/>
                      <a:pt x="3985" y="45"/>
                      <a:pt x="3985" y="45"/>
                    </a:cubicBezTo>
                    <a:cubicBezTo>
                      <a:pt x="3985" y="50"/>
                      <a:pt x="3983" y="61"/>
                      <a:pt x="3980" y="73"/>
                    </a:cubicBezTo>
                    <a:cubicBezTo>
                      <a:pt x="3979" y="73"/>
                      <a:pt x="3979" y="73"/>
                      <a:pt x="3978" y="72"/>
                    </a:cubicBezTo>
                    <a:cubicBezTo>
                      <a:pt x="3979" y="70"/>
                      <a:pt x="3979" y="68"/>
                      <a:pt x="3979" y="66"/>
                    </a:cubicBezTo>
                    <a:cubicBezTo>
                      <a:pt x="3979" y="65"/>
                      <a:pt x="3979" y="65"/>
                      <a:pt x="3980" y="65"/>
                    </a:cubicBezTo>
                    <a:cubicBezTo>
                      <a:pt x="3979" y="65"/>
                      <a:pt x="3979" y="65"/>
                      <a:pt x="3979" y="66"/>
                    </a:cubicBezTo>
                    <a:cubicBezTo>
                      <a:pt x="3979" y="64"/>
                      <a:pt x="3979" y="63"/>
                      <a:pt x="3979" y="61"/>
                    </a:cubicBezTo>
                    <a:cubicBezTo>
                      <a:pt x="3979" y="55"/>
                      <a:pt x="3979" y="49"/>
                      <a:pt x="3978" y="42"/>
                    </a:cubicBezTo>
                    <a:cubicBezTo>
                      <a:pt x="3981" y="27"/>
                      <a:pt x="3983" y="17"/>
                      <a:pt x="3983" y="17"/>
                    </a:cubicBezTo>
                    <a:cubicBezTo>
                      <a:pt x="3980" y="22"/>
                      <a:pt x="3973" y="49"/>
                      <a:pt x="3967" y="78"/>
                    </a:cubicBezTo>
                    <a:cubicBezTo>
                      <a:pt x="3967" y="78"/>
                      <a:pt x="3967" y="79"/>
                      <a:pt x="3966" y="79"/>
                    </a:cubicBezTo>
                    <a:cubicBezTo>
                      <a:pt x="3965" y="76"/>
                      <a:pt x="3962" y="72"/>
                      <a:pt x="3960" y="69"/>
                    </a:cubicBezTo>
                    <a:cubicBezTo>
                      <a:pt x="3961" y="67"/>
                      <a:pt x="3963" y="66"/>
                      <a:pt x="3965" y="64"/>
                    </a:cubicBezTo>
                    <a:cubicBezTo>
                      <a:pt x="3963" y="66"/>
                      <a:pt x="3961" y="67"/>
                      <a:pt x="3960" y="69"/>
                    </a:cubicBezTo>
                    <a:cubicBezTo>
                      <a:pt x="3959" y="68"/>
                      <a:pt x="3958" y="67"/>
                      <a:pt x="3957" y="66"/>
                    </a:cubicBezTo>
                    <a:cubicBezTo>
                      <a:pt x="3957" y="60"/>
                      <a:pt x="3956" y="55"/>
                      <a:pt x="3956" y="52"/>
                    </a:cubicBezTo>
                    <a:cubicBezTo>
                      <a:pt x="3956" y="56"/>
                      <a:pt x="3956" y="60"/>
                      <a:pt x="3956" y="64"/>
                    </a:cubicBezTo>
                    <a:cubicBezTo>
                      <a:pt x="3952" y="60"/>
                      <a:pt x="3948" y="55"/>
                      <a:pt x="3943" y="50"/>
                    </a:cubicBezTo>
                    <a:cubicBezTo>
                      <a:pt x="3945" y="55"/>
                      <a:pt x="3949" y="60"/>
                      <a:pt x="3952" y="65"/>
                    </a:cubicBezTo>
                    <a:cubicBezTo>
                      <a:pt x="3951" y="68"/>
                      <a:pt x="3951" y="71"/>
                      <a:pt x="3950" y="76"/>
                    </a:cubicBezTo>
                    <a:cubicBezTo>
                      <a:pt x="3948" y="74"/>
                      <a:pt x="3946" y="71"/>
                      <a:pt x="3943" y="68"/>
                    </a:cubicBezTo>
                    <a:cubicBezTo>
                      <a:pt x="3943" y="54"/>
                      <a:pt x="3942" y="41"/>
                      <a:pt x="3941" y="33"/>
                    </a:cubicBezTo>
                    <a:cubicBezTo>
                      <a:pt x="3942" y="42"/>
                      <a:pt x="3941" y="53"/>
                      <a:pt x="3940" y="65"/>
                    </a:cubicBezTo>
                    <a:cubicBezTo>
                      <a:pt x="3938" y="63"/>
                      <a:pt x="3936" y="61"/>
                      <a:pt x="3934" y="59"/>
                    </a:cubicBezTo>
                    <a:cubicBezTo>
                      <a:pt x="3936" y="61"/>
                      <a:pt x="3938" y="63"/>
                      <a:pt x="3940" y="65"/>
                    </a:cubicBezTo>
                    <a:cubicBezTo>
                      <a:pt x="3939" y="72"/>
                      <a:pt x="3938" y="80"/>
                      <a:pt x="3937" y="87"/>
                    </a:cubicBezTo>
                    <a:cubicBezTo>
                      <a:pt x="3937" y="87"/>
                      <a:pt x="3937" y="87"/>
                      <a:pt x="3937" y="87"/>
                    </a:cubicBezTo>
                    <a:cubicBezTo>
                      <a:pt x="3936" y="85"/>
                      <a:pt x="3936" y="84"/>
                      <a:pt x="3935" y="83"/>
                    </a:cubicBezTo>
                    <a:cubicBezTo>
                      <a:pt x="3936" y="82"/>
                      <a:pt x="3936" y="82"/>
                      <a:pt x="3936" y="81"/>
                    </a:cubicBezTo>
                    <a:cubicBezTo>
                      <a:pt x="3936" y="82"/>
                      <a:pt x="3936" y="82"/>
                      <a:pt x="3935" y="83"/>
                    </a:cubicBezTo>
                    <a:cubicBezTo>
                      <a:pt x="3935" y="81"/>
                      <a:pt x="3934" y="79"/>
                      <a:pt x="3933" y="77"/>
                    </a:cubicBezTo>
                    <a:cubicBezTo>
                      <a:pt x="3934" y="79"/>
                      <a:pt x="3934" y="81"/>
                      <a:pt x="3935" y="83"/>
                    </a:cubicBezTo>
                    <a:cubicBezTo>
                      <a:pt x="3934" y="85"/>
                      <a:pt x="3933" y="86"/>
                      <a:pt x="3932" y="88"/>
                    </a:cubicBezTo>
                    <a:cubicBezTo>
                      <a:pt x="3933" y="86"/>
                      <a:pt x="3934" y="85"/>
                      <a:pt x="3935" y="83"/>
                    </a:cubicBezTo>
                    <a:cubicBezTo>
                      <a:pt x="3935" y="85"/>
                      <a:pt x="3936" y="86"/>
                      <a:pt x="3936" y="88"/>
                    </a:cubicBezTo>
                    <a:cubicBezTo>
                      <a:pt x="3934" y="91"/>
                      <a:pt x="3933" y="95"/>
                      <a:pt x="3931" y="98"/>
                    </a:cubicBezTo>
                    <a:cubicBezTo>
                      <a:pt x="3931" y="97"/>
                      <a:pt x="3931" y="97"/>
                      <a:pt x="3930" y="97"/>
                    </a:cubicBezTo>
                    <a:cubicBezTo>
                      <a:pt x="3930" y="95"/>
                      <a:pt x="3930" y="94"/>
                      <a:pt x="3930" y="93"/>
                    </a:cubicBezTo>
                    <a:cubicBezTo>
                      <a:pt x="3930" y="91"/>
                      <a:pt x="3931" y="89"/>
                      <a:pt x="3932" y="88"/>
                    </a:cubicBezTo>
                    <a:cubicBezTo>
                      <a:pt x="3931" y="89"/>
                      <a:pt x="3930" y="91"/>
                      <a:pt x="3929" y="92"/>
                    </a:cubicBezTo>
                    <a:cubicBezTo>
                      <a:pt x="3929" y="92"/>
                      <a:pt x="3929" y="91"/>
                      <a:pt x="3929" y="91"/>
                    </a:cubicBezTo>
                    <a:cubicBezTo>
                      <a:pt x="3929" y="74"/>
                      <a:pt x="3928" y="60"/>
                      <a:pt x="3928" y="60"/>
                    </a:cubicBezTo>
                    <a:cubicBezTo>
                      <a:pt x="3928" y="65"/>
                      <a:pt x="3927" y="73"/>
                      <a:pt x="3927" y="81"/>
                    </a:cubicBezTo>
                    <a:cubicBezTo>
                      <a:pt x="3926" y="79"/>
                      <a:pt x="3926" y="76"/>
                      <a:pt x="3925" y="74"/>
                    </a:cubicBezTo>
                    <a:cubicBezTo>
                      <a:pt x="3926" y="79"/>
                      <a:pt x="3926" y="83"/>
                      <a:pt x="3926" y="88"/>
                    </a:cubicBezTo>
                    <a:cubicBezTo>
                      <a:pt x="3925" y="86"/>
                      <a:pt x="3924" y="84"/>
                      <a:pt x="3923" y="83"/>
                    </a:cubicBezTo>
                    <a:cubicBezTo>
                      <a:pt x="3924" y="85"/>
                      <a:pt x="3925" y="87"/>
                      <a:pt x="3926" y="89"/>
                    </a:cubicBezTo>
                    <a:cubicBezTo>
                      <a:pt x="3926" y="89"/>
                      <a:pt x="3926" y="89"/>
                      <a:pt x="3926" y="89"/>
                    </a:cubicBezTo>
                    <a:cubicBezTo>
                      <a:pt x="3926" y="93"/>
                      <a:pt x="3925" y="97"/>
                      <a:pt x="3925" y="101"/>
                    </a:cubicBezTo>
                    <a:cubicBezTo>
                      <a:pt x="3924" y="103"/>
                      <a:pt x="3923" y="104"/>
                      <a:pt x="3923" y="106"/>
                    </a:cubicBezTo>
                    <a:cubicBezTo>
                      <a:pt x="3921" y="100"/>
                      <a:pt x="3920" y="95"/>
                      <a:pt x="3918" y="90"/>
                    </a:cubicBezTo>
                    <a:cubicBezTo>
                      <a:pt x="3919" y="88"/>
                      <a:pt x="3921" y="85"/>
                      <a:pt x="3922" y="83"/>
                    </a:cubicBezTo>
                    <a:cubicBezTo>
                      <a:pt x="3921" y="85"/>
                      <a:pt x="3919" y="87"/>
                      <a:pt x="3917" y="89"/>
                    </a:cubicBezTo>
                    <a:cubicBezTo>
                      <a:pt x="3917" y="88"/>
                      <a:pt x="3916" y="87"/>
                      <a:pt x="3916" y="87"/>
                    </a:cubicBezTo>
                    <a:cubicBezTo>
                      <a:pt x="3916" y="76"/>
                      <a:pt x="3917" y="68"/>
                      <a:pt x="3917" y="68"/>
                    </a:cubicBezTo>
                    <a:cubicBezTo>
                      <a:pt x="3916" y="72"/>
                      <a:pt x="3915" y="77"/>
                      <a:pt x="3914" y="82"/>
                    </a:cubicBezTo>
                    <a:cubicBezTo>
                      <a:pt x="3914" y="81"/>
                      <a:pt x="3914" y="80"/>
                      <a:pt x="3914" y="80"/>
                    </a:cubicBezTo>
                    <a:cubicBezTo>
                      <a:pt x="3914" y="80"/>
                      <a:pt x="3914" y="81"/>
                      <a:pt x="3914" y="82"/>
                    </a:cubicBezTo>
                    <a:cubicBezTo>
                      <a:pt x="3913" y="80"/>
                      <a:pt x="3912" y="78"/>
                      <a:pt x="3910" y="75"/>
                    </a:cubicBezTo>
                    <a:cubicBezTo>
                      <a:pt x="3911" y="65"/>
                      <a:pt x="3912" y="56"/>
                      <a:pt x="3913" y="48"/>
                    </a:cubicBezTo>
                    <a:cubicBezTo>
                      <a:pt x="3912" y="55"/>
                      <a:pt x="3910" y="64"/>
                      <a:pt x="3909" y="73"/>
                    </a:cubicBezTo>
                    <a:cubicBezTo>
                      <a:pt x="3907" y="70"/>
                      <a:pt x="3905" y="67"/>
                      <a:pt x="3903" y="64"/>
                    </a:cubicBezTo>
                    <a:cubicBezTo>
                      <a:pt x="3903" y="62"/>
                      <a:pt x="3903" y="59"/>
                      <a:pt x="3903" y="57"/>
                    </a:cubicBezTo>
                    <a:cubicBezTo>
                      <a:pt x="3902" y="58"/>
                      <a:pt x="3902" y="60"/>
                      <a:pt x="3901" y="62"/>
                    </a:cubicBezTo>
                    <a:cubicBezTo>
                      <a:pt x="3899" y="59"/>
                      <a:pt x="3896" y="55"/>
                      <a:pt x="3893" y="52"/>
                    </a:cubicBezTo>
                    <a:cubicBezTo>
                      <a:pt x="3893" y="48"/>
                      <a:pt x="3893" y="46"/>
                      <a:pt x="3893" y="46"/>
                    </a:cubicBezTo>
                    <a:cubicBezTo>
                      <a:pt x="3893" y="48"/>
                      <a:pt x="3893" y="49"/>
                      <a:pt x="3892" y="51"/>
                    </a:cubicBezTo>
                    <a:cubicBezTo>
                      <a:pt x="3889" y="47"/>
                      <a:pt x="3885" y="43"/>
                      <a:pt x="3881" y="39"/>
                    </a:cubicBezTo>
                    <a:cubicBezTo>
                      <a:pt x="3881" y="37"/>
                      <a:pt x="3881" y="35"/>
                      <a:pt x="3880" y="34"/>
                    </a:cubicBezTo>
                    <a:cubicBezTo>
                      <a:pt x="3880" y="34"/>
                      <a:pt x="3881" y="36"/>
                      <a:pt x="3881" y="39"/>
                    </a:cubicBezTo>
                    <a:cubicBezTo>
                      <a:pt x="3879" y="37"/>
                      <a:pt x="3878" y="36"/>
                      <a:pt x="3876" y="34"/>
                    </a:cubicBezTo>
                    <a:cubicBezTo>
                      <a:pt x="3878" y="36"/>
                      <a:pt x="3879" y="38"/>
                      <a:pt x="3881" y="40"/>
                    </a:cubicBezTo>
                    <a:cubicBezTo>
                      <a:pt x="3881" y="40"/>
                      <a:pt x="3881" y="40"/>
                      <a:pt x="3881" y="41"/>
                    </a:cubicBezTo>
                    <a:cubicBezTo>
                      <a:pt x="3881" y="40"/>
                      <a:pt x="3881" y="40"/>
                      <a:pt x="3881" y="40"/>
                    </a:cubicBezTo>
                    <a:cubicBezTo>
                      <a:pt x="3885" y="45"/>
                      <a:pt x="3888" y="49"/>
                      <a:pt x="3892" y="53"/>
                    </a:cubicBezTo>
                    <a:cubicBezTo>
                      <a:pt x="3891" y="55"/>
                      <a:pt x="3890" y="59"/>
                      <a:pt x="3890" y="62"/>
                    </a:cubicBezTo>
                    <a:cubicBezTo>
                      <a:pt x="3887" y="60"/>
                      <a:pt x="3885" y="58"/>
                      <a:pt x="3882" y="56"/>
                    </a:cubicBezTo>
                    <a:cubicBezTo>
                      <a:pt x="3881" y="50"/>
                      <a:pt x="3881" y="44"/>
                      <a:pt x="3881" y="41"/>
                    </a:cubicBezTo>
                    <a:cubicBezTo>
                      <a:pt x="3881" y="45"/>
                      <a:pt x="3881" y="50"/>
                      <a:pt x="3880" y="55"/>
                    </a:cubicBezTo>
                    <a:cubicBezTo>
                      <a:pt x="3879" y="54"/>
                      <a:pt x="3878" y="53"/>
                      <a:pt x="3876" y="52"/>
                    </a:cubicBezTo>
                    <a:cubicBezTo>
                      <a:pt x="3878" y="53"/>
                      <a:pt x="3879" y="54"/>
                      <a:pt x="3880" y="55"/>
                    </a:cubicBezTo>
                    <a:cubicBezTo>
                      <a:pt x="3880" y="64"/>
                      <a:pt x="3879" y="73"/>
                      <a:pt x="3877" y="83"/>
                    </a:cubicBezTo>
                    <a:cubicBezTo>
                      <a:pt x="3877" y="82"/>
                      <a:pt x="3877" y="81"/>
                      <a:pt x="3877" y="81"/>
                    </a:cubicBezTo>
                    <a:cubicBezTo>
                      <a:pt x="3877" y="82"/>
                      <a:pt x="3877" y="82"/>
                      <a:pt x="3877" y="83"/>
                    </a:cubicBezTo>
                    <a:cubicBezTo>
                      <a:pt x="3876" y="88"/>
                      <a:pt x="3876" y="92"/>
                      <a:pt x="3875" y="97"/>
                    </a:cubicBezTo>
                    <a:cubicBezTo>
                      <a:pt x="3873" y="89"/>
                      <a:pt x="3871" y="81"/>
                      <a:pt x="3868" y="73"/>
                    </a:cubicBezTo>
                    <a:cubicBezTo>
                      <a:pt x="3868" y="72"/>
                      <a:pt x="3868" y="71"/>
                      <a:pt x="3868" y="71"/>
                    </a:cubicBezTo>
                    <a:cubicBezTo>
                      <a:pt x="3869" y="70"/>
                      <a:pt x="3870" y="69"/>
                      <a:pt x="3871" y="68"/>
                    </a:cubicBezTo>
                    <a:cubicBezTo>
                      <a:pt x="3873" y="72"/>
                      <a:pt x="3875" y="76"/>
                      <a:pt x="3877" y="81"/>
                    </a:cubicBezTo>
                    <a:cubicBezTo>
                      <a:pt x="3875" y="76"/>
                      <a:pt x="3873" y="72"/>
                      <a:pt x="3871" y="67"/>
                    </a:cubicBezTo>
                    <a:cubicBezTo>
                      <a:pt x="3872" y="67"/>
                      <a:pt x="3872" y="66"/>
                      <a:pt x="3873" y="65"/>
                    </a:cubicBezTo>
                    <a:cubicBezTo>
                      <a:pt x="3872" y="66"/>
                      <a:pt x="3872" y="66"/>
                      <a:pt x="3871" y="67"/>
                    </a:cubicBezTo>
                    <a:cubicBezTo>
                      <a:pt x="3865" y="54"/>
                      <a:pt x="3855" y="41"/>
                      <a:pt x="3843" y="25"/>
                    </a:cubicBezTo>
                    <a:cubicBezTo>
                      <a:pt x="3855" y="42"/>
                      <a:pt x="3864" y="55"/>
                      <a:pt x="3870" y="68"/>
                    </a:cubicBezTo>
                    <a:cubicBezTo>
                      <a:pt x="3870" y="68"/>
                      <a:pt x="3869" y="69"/>
                      <a:pt x="3868" y="70"/>
                    </a:cubicBezTo>
                    <a:cubicBezTo>
                      <a:pt x="3868" y="68"/>
                      <a:pt x="3868" y="66"/>
                      <a:pt x="3868" y="66"/>
                    </a:cubicBezTo>
                    <a:cubicBezTo>
                      <a:pt x="3868" y="68"/>
                      <a:pt x="3868" y="69"/>
                      <a:pt x="3867" y="71"/>
                    </a:cubicBezTo>
                    <a:cubicBezTo>
                      <a:pt x="3867" y="71"/>
                      <a:pt x="3867" y="71"/>
                      <a:pt x="3867" y="71"/>
                    </a:cubicBezTo>
                    <a:cubicBezTo>
                      <a:pt x="3863" y="61"/>
                      <a:pt x="3856" y="52"/>
                      <a:pt x="3847" y="42"/>
                    </a:cubicBezTo>
                    <a:cubicBezTo>
                      <a:pt x="3854" y="55"/>
                      <a:pt x="3859" y="65"/>
                      <a:pt x="3863" y="75"/>
                    </a:cubicBezTo>
                    <a:cubicBezTo>
                      <a:pt x="3862" y="76"/>
                      <a:pt x="3861" y="77"/>
                      <a:pt x="3860" y="77"/>
                    </a:cubicBezTo>
                    <a:cubicBezTo>
                      <a:pt x="3858" y="73"/>
                      <a:pt x="3856" y="70"/>
                      <a:pt x="3854" y="68"/>
                    </a:cubicBezTo>
                    <a:cubicBezTo>
                      <a:pt x="3853" y="63"/>
                      <a:pt x="3853" y="60"/>
                      <a:pt x="3853" y="60"/>
                    </a:cubicBezTo>
                    <a:cubicBezTo>
                      <a:pt x="3853" y="62"/>
                      <a:pt x="3853" y="64"/>
                      <a:pt x="3853" y="67"/>
                    </a:cubicBezTo>
                    <a:cubicBezTo>
                      <a:pt x="3847" y="57"/>
                      <a:pt x="3839" y="47"/>
                      <a:pt x="3828" y="38"/>
                    </a:cubicBezTo>
                    <a:cubicBezTo>
                      <a:pt x="3838" y="49"/>
                      <a:pt x="3846" y="60"/>
                      <a:pt x="3852" y="71"/>
                    </a:cubicBezTo>
                    <a:cubicBezTo>
                      <a:pt x="3852" y="75"/>
                      <a:pt x="3852" y="80"/>
                      <a:pt x="3851" y="85"/>
                    </a:cubicBezTo>
                    <a:cubicBezTo>
                      <a:pt x="3851" y="84"/>
                      <a:pt x="3851" y="83"/>
                      <a:pt x="3850" y="83"/>
                    </a:cubicBezTo>
                    <a:cubicBezTo>
                      <a:pt x="3850" y="84"/>
                      <a:pt x="3851" y="85"/>
                      <a:pt x="3851" y="86"/>
                    </a:cubicBezTo>
                    <a:cubicBezTo>
                      <a:pt x="3851" y="87"/>
                      <a:pt x="3851" y="88"/>
                      <a:pt x="3851" y="89"/>
                    </a:cubicBezTo>
                    <a:cubicBezTo>
                      <a:pt x="3849" y="92"/>
                      <a:pt x="3848" y="94"/>
                      <a:pt x="3846" y="97"/>
                    </a:cubicBezTo>
                    <a:cubicBezTo>
                      <a:pt x="3846" y="93"/>
                      <a:pt x="3846" y="90"/>
                      <a:pt x="3846" y="87"/>
                    </a:cubicBezTo>
                    <a:cubicBezTo>
                      <a:pt x="3847" y="84"/>
                      <a:pt x="3848" y="82"/>
                      <a:pt x="3848" y="80"/>
                    </a:cubicBezTo>
                    <a:cubicBezTo>
                      <a:pt x="3849" y="81"/>
                      <a:pt x="3849" y="82"/>
                      <a:pt x="3850" y="83"/>
                    </a:cubicBezTo>
                    <a:cubicBezTo>
                      <a:pt x="3849" y="81"/>
                      <a:pt x="3849" y="80"/>
                      <a:pt x="3848" y="79"/>
                    </a:cubicBezTo>
                    <a:cubicBezTo>
                      <a:pt x="3849" y="79"/>
                      <a:pt x="3849" y="78"/>
                      <a:pt x="3849" y="77"/>
                    </a:cubicBezTo>
                    <a:cubicBezTo>
                      <a:pt x="3849" y="77"/>
                      <a:pt x="3848" y="78"/>
                      <a:pt x="3848" y="79"/>
                    </a:cubicBezTo>
                    <a:cubicBezTo>
                      <a:pt x="3847" y="77"/>
                      <a:pt x="3847" y="76"/>
                      <a:pt x="3846" y="75"/>
                    </a:cubicBezTo>
                    <a:cubicBezTo>
                      <a:pt x="3847" y="77"/>
                      <a:pt x="3847" y="78"/>
                      <a:pt x="3848" y="79"/>
                    </a:cubicBezTo>
                    <a:cubicBezTo>
                      <a:pt x="3847" y="80"/>
                      <a:pt x="3846" y="81"/>
                      <a:pt x="3846" y="82"/>
                    </a:cubicBezTo>
                    <a:cubicBezTo>
                      <a:pt x="3846" y="73"/>
                      <a:pt x="3846" y="68"/>
                      <a:pt x="3846" y="68"/>
                    </a:cubicBezTo>
                    <a:cubicBezTo>
                      <a:pt x="3845" y="72"/>
                      <a:pt x="3845" y="78"/>
                      <a:pt x="3844" y="85"/>
                    </a:cubicBezTo>
                    <a:cubicBezTo>
                      <a:pt x="3841" y="90"/>
                      <a:pt x="3839" y="94"/>
                      <a:pt x="3838" y="99"/>
                    </a:cubicBezTo>
                    <a:cubicBezTo>
                      <a:pt x="3837" y="98"/>
                      <a:pt x="3837" y="97"/>
                      <a:pt x="3837" y="96"/>
                    </a:cubicBezTo>
                    <a:cubicBezTo>
                      <a:pt x="3837" y="92"/>
                      <a:pt x="3838" y="89"/>
                      <a:pt x="3838" y="89"/>
                    </a:cubicBezTo>
                    <a:cubicBezTo>
                      <a:pt x="3838" y="91"/>
                      <a:pt x="3837" y="92"/>
                      <a:pt x="3837" y="94"/>
                    </a:cubicBezTo>
                    <a:cubicBezTo>
                      <a:pt x="3836" y="91"/>
                      <a:pt x="3835" y="88"/>
                      <a:pt x="3835" y="85"/>
                    </a:cubicBezTo>
                    <a:cubicBezTo>
                      <a:pt x="3834" y="88"/>
                      <a:pt x="3834" y="91"/>
                      <a:pt x="3834" y="94"/>
                    </a:cubicBezTo>
                    <a:cubicBezTo>
                      <a:pt x="3834" y="97"/>
                      <a:pt x="3834" y="100"/>
                      <a:pt x="3834" y="103"/>
                    </a:cubicBezTo>
                    <a:cubicBezTo>
                      <a:pt x="3833" y="107"/>
                      <a:pt x="3831" y="112"/>
                      <a:pt x="3830" y="116"/>
                    </a:cubicBezTo>
                    <a:cubicBezTo>
                      <a:pt x="3828" y="112"/>
                      <a:pt x="3827" y="108"/>
                      <a:pt x="3826" y="104"/>
                    </a:cubicBezTo>
                    <a:cubicBezTo>
                      <a:pt x="3827" y="109"/>
                      <a:pt x="3828" y="115"/>
                      <a:pt x="3828" y="120"/>
                    </a:cubicBezTo>
                    <a:cubicBezTo>
                      <a:pt x="3827" y="124"/>
                      <a:pt x="3825" y="127"/>
                      <a:pt x="3824" y="130"/>
                    </a:cubicBezTo>
                    <a:cubicBezTo>
                      <a:pt x="3823" y="128"/>
                      <a:pt x="3822" y="126"/>
                      <a:pt x="3822" y="123"/>
                    </a:cubicBezTo>
                    <a:cubicBezTo>
                      <a:pt x="3823" y="115"/>
                      <a:pt x="3825" y="106"/>
                      <a:pt x="3827" y="98"/>
                    </a:cubicBezTo>
                    <a:cubicBezTo>
                      <a:pt x="3828" y="98"/>
                      <a:pt x="3828" y="97"/>
                      <a:pt x="3828" y="96"/>
                    </a:cubicBezTo>
                    <a:cubicBezTo>
                      <a:pt x="3828" y="96"/>
                      <a:pt x="3828" y="97"/>
                      <a:pt x="3827" y="97"/>
                    </a:cubicBezTo>
                    <a:cubicBezTo>
                      <a:pt x="3830" y="86"/>
                      <a:pt x="3833" y="76"/>
                      <a:pt x="3833" y="76"/>
                    </a:cubicBezTo>
                    <a:cubicBezTo>
                      <a:pt x="3828" y="83"/>
                      <a:pt x="3822" y="96"/>
                      <a:pt x="3818" y="109"/>
                    </a:cubicBezTo>
                    <a:cubicBezTo>
                      <a:pt x="3818" y="107"/>
                      <a:pt x="3817" y="106"/>
                      <a:pt x="3817" y="104"/>
                    </a:cubicBezTo>
                    <a:cubicBezTo>
                      <a:pt x="3819" y="97"/>
                      <a:pt x="3822" y="90"/>
                      <a:pt x="3825" y="84"/>
                    </a:cubicBezTo>
                    <a:cubicBezTo>
                      <a:pt x="3822" y="90"/>
                      <a:pt x="3819" y="96"/>
                      <a:pt x="3817" y="102"/>
                    </a:cubicBezTo>
                    <a:cubicBezTo>
                      <a:pt x="3816" y="102"/>
                      <a:pt x="3816" y="101"/>
                      <a:pt x="3816" y="101"/>
                    </a:cubicBezTo>
                    <a:cubicBezTo>
                      <a:pt x="3818" y="77"/>
                      <a:pt x="3814" y="62"/>
                      <a:pt x="3814" y="62"/>
                    </a:cubicBezTo>
                    <a:cubicBezTo>
                      <a:pt x="3815" y="69"/>
                      <a:pt x="3815" y="80"/>
                      <a:pt x="3813" y="91"/>
                    </a:cubicBezTo>
                    <a:cubicBezTo>
                      <a:pt x="3813" y="89"/>
                      <a:pt x="3813" y="88"/>
                      <a:pt x="3812" y="87"/>
                    </a:cubicBezTo>
                    <a:cubicBezTo>
                      <a:pt x="3812" y="88"/>
                      <a:pt x="3812" y="88"/>
                      <a:pt x="3812" y="88"/>
                    </a:cubicBezTo>
                    <a:cubicBezTo>
                      <a:pt x="3812" y="90"/>
                      <a:pt x="3812" y="93"/>
                      <a:pt x="3813" y="96"/>
                    </a:cubicBezTo>
                    <a:cubicBezTo>
                      <a:pt x="3812" y="101"/>
                      <a:pt x="3812" y="105"/>
                      <a:pt x="3811" y="110"/>
                    </a:cubicBezTo>
                    <a:cubicBezTo>
                      <a:pt x="3810" y="109"/>
                      <a:pt x="3810" y="107"/>
                      <a:pt x="3809" y="106"/>
                    </a:cubicBezTo>
                    <a:cubicBezTo>
                      <a:pt x="3810" y="103"/>
                      <a:pt x="3810" y="99"/>
                      <a:pt x="3811" y="96"/>
                    </a:cubicBezTo>
                    <a:cubicBezTo>
                      <a:pt x="3810" y="98"/>
                      <a:pt x="3809" y="100"/>
                      <a:pt x="3808" y="103"/>
                    </a:cubicBezTo>
                    <a:cubicBezTo>
                      <a:pt x="3807" y="101"/>
                      <a:pt x="3806" y="99"/>
                      <a:pt x="3806" y="98"/>
                    </a:cubicBezTo>
                    <a:cubicBezTo>
                      <a:pt x="3806" y="89"/>
                      <a:pt x="3807" y="82"/>
                      <a:pt x="3807" y="82"/>
                    </a:cubicBezTo>
                    <a:cubicBezTo>
                      <a:pt x="3805" y="97"/>
                      <a:pt x="3805" y="97"/>
                      <a:pt x="3805" y="97"/>
                    </a:cubicBezTo>
                    <a:cubicBezTo>
                      <a:pt x="3804" y="94"/>
                      <a:pt x="3803" y="92"/>
                      <a:pt x="3802" y="90"/>
                    </a:cubicBezTo>
                    <a:cubicBezTo>
                      <a:pt x="3802" y="90"/>
                      <a:pt x="3802" y="90"/>
                      <a:pt x="3802" y="90"/>
                    </a:cubicBezTo>
                    <a:cubicBezTo>
                      <a:pt x="3802" y="90"/>
                      <a:pt x="3802" y="90"/>
                      <a:pt x="3802" y="90"/>
                    </a:cubicBezTo>
                    <a:cubicBezTo>
                      <a:pt x="3802" y="89"/>
                      <a:pt x="3802" y="89"/>
                      <a:pt x="3801" y="88"/>
                    </a:cubicBezTo>
                    <a:cubicBezTo>
                      <a:pt x="3801" y="83"/>
                      <a:pt x="3801" y="78"/>
                      <a:pt x="3801" y="73"/>
                    </a:cubicBezTo>
                    <a:cubicBezTo>
                      <a:pt x="3804" y="70"/>
                      <a:pt x="3807" y="66"/>
                      <a:pt x="3810" y="63"/>
                    </a:cubicBezTo>
                    <a:cubicBezTo>
                      <a:pt x="3807" y="66"/>
                      <a:pt x="3804" y="69"/>
                      <a:pt x="3801" y="71"/>
                    </a:cubicBezTo>
                    <a:cubicBezTo>
                      <a:pt x="3801" y="65"/>
                      <a:pt x="3800" y="60"/>
                      <a:pt x="3800" y="60"/>
                    </a:cubicBezTo>
                    <a:cubicBezTo>
                      <a:pt x="3800" y="64"/>
                      <a:pt x="3800" y="68"/>
                      <a:pt x="3800" y="72"/>
                    </a:cubicBezTo>
                    <a:cubicBezTo>
                      <a:pt x="3798" y="74"/>
                      <a:pt x="3797" y="75"/>
                      <a:pt x="3796" y="77"/>
                    </a:cubicBezTo>
                    <a:cubicBezTo>
                      <a:pt x="3795" y="70"/>
                      <a:pt x="3795" y="64"/>
                      <a:pt x="3795" y="64"/>
                    </a:cubicBezTo>
                    <a:cubicBezTo>
                      <a:pt x="3795" y="66"/>
                      <a:pt x="3795" y="71"/>
                      <a:pt x="3794" y="78"/>
                    </a:cubicBezTo>
                    <a:cubicBezTo>
                      <a:pt x="3791" y="81"/>
                      <a:pt x="3789" y="85"/>
                      <a:pt x="3787" y="88"/>
                    </a:cubicBezTo>
                    <a:cubicBezTo>
                      <a:pt x="3787" y="64"/>
                      <a:pt x="3786" y="42"/>
                      <a:pt x="3786" y="42"/>
                    </a:cubicBezTo>
                    <a:cubicBezTo>
                      <a:pt x="3787" y="55"/>
                      <a:pt x="3784" y="77"/>
                      <a:pt x="3782" y="96"/>
                    </a:cubicBezTo>
                    <a:cubicBezTo>
                      <a:pt x="3780" y="100"/>
                      <a:pt x="3778" y="104"/>
                      <a:pt x="3777" y="107"/>
                    </a:cubicBezTo>
                    <a:cubicBezTo>
                      <a:pt x="3776" y="107"/>
                      <a:pt x="3776" y="106"/>
                      <a:pt x="3776" y="106"/>
                    </a:cubicBezTo>
                    <a:cubicBezTo>
                      <a:pt x="3777" y="87"/>
                      <a:pt x="3780" y="70"/>
                      <a:pt x="3780" y="70"/>
                    </a:cubicBezTo>
                    <a:cubicBezTo>
                      <a:pt x="3778" y="74"/>
                      <a:pt x="3775" y="98"/>
                      <a:pt x="3773" y="117"/>
                    </a:cubicBezTo>
                    <a:cubicBezTo>
                      <a:pt x="3773" y="118"/>
                      <a:pt x="3773" y="119"/>
                      <a:pt x="3773" y="120"/>
                    </a:cubicBezTo>
                    <a:cubicBezTo>
                      <a:pt x="3773" y="119"/>
                      <a:pt x="3773" y="119"/>
                      <a:pt x="3773" y="118"/>
                    </a:cubicBezTo>
                    <a:cubicBezTo>
                      <a:pt x="3773" y="119"/>
                      <a:pt x="3773" y="119"/>
                      <a:pt x="3773" y="120"/>
                    </a:cubicBezTo>
                    <a:cubicBezTo>
                      <a:pt x="3772" y="121"/>
                      <a:pt x="3772" y="121"/>
                      <a:pt x="3772" y="122"/>
                    </a:cubicBezTo>
                    <a:cubicBezTo>
                      <a:pt x="3772" y="115"/>
                      <a:pt x="3772" y="108"/>
                      <a:pt x="3772" y="101"/>
                    </a:cubicBezTo>
                    <a:cubicBezTo>
                      <a:pt x="3772" y="101"/>
                      <a:pt x="3772" y="100"/>
                      <a:pt x="3772" y="100"/>
                    </a:cubicBezTo>
                    <a:cubicBezTo>
                      <a:pt x="3772" y="100"/>
                      <a:pt x="3772" y="101"/>
                      <a:pt x="3772" y="101"/>
                    </a:cubicBezTo>
                    <a:cubicBezTo>
                      <a:pt x="3772" y="98"/>
                      <a:pt x="3772" y="94"/>
                      <a:pt x="3771" y="91"/>
                    </a:cubicBezTo>
                    <a:cubicBezTo>
                      <a:pt x="3773" y="88"/>
                      <a:pt x="3775" y="85"/>
                      <a:pt x="3777" y="83"/>
                    </a:cubicBezTo>
                    <a:cubicBezTo>
                      <a:pt x="3775" y="85"/>
                      <a:pt x="3773" y="87"/>
                      <a:pt x="3771" y="90"/>
                    </a:cubicBezTo>
                    <a:cubicBezTo>
                      <a:pt x="3771" y="79"/>
                      <a:pt x="3770" y="69"/>
                      <a:pt x="3770" y="61"/>
                    </a:cubicBezTo>
                    <a:cubicBezTo>
                      <a:pt x="3769" y="73"/>
                      <a:pt x="3767" y="87"/>
                      <a:pt x="3765" y="100"/>
                    </a:cubicBezTo>
                    <a:cubicBezTo>
                      <a:pt x="3761" y="107"/>
                      <a:pt x="3758" y="115"/>
                      <a:pt x="3756" y="123"/>
                    </a:cubicBezTo>
                    <a:cubicBezTo>
                      <a:pt x="3757" y="109"/>
                      <a:pt x="3758" y="92"/>
                      <a:pt x="3759" y="80"/>
                    </a:cubicBezTo>
                    <a:cubicBezTo>
                      <a:pt x="3761" y="73"/>
                      <a:pt x="3762" y="67"/>
                      <a:pt x="3762" y="61"/>
                    </a:cubicBezTo>
                    <a:cubicBezTo>
                      <a:pt x="3762" y="60"/>
                      <a:pt x="3762" y="60"/>
                      <a:pt x="3762" y="60"/>
                    </a:cubicBezTo>
                    <a:cubicBezTo>
                      <a:pt x="3753" y="75"/>
                      <a:pt x="3749" y="88"/>
                      <a:pt x="3747" y="102"/>
                    </a:cubicBezTo>
                    <a:cubicBezTo>
                      <a:pt x="3747" y="102"/>
                      <a:pt x="3747" y="101"/>
                      <a:pt x="3747" y="101"/>
                    </a:cubicBezTo>
                    <a:cubicBezTo>
                      <a:pt x="3748" y="68"/>
                      <a:pt x="3751" y="30"/>
                      <a:pt x="3751" y="30"/>
                    </a:cubicBezTo>
                    <a:cubicBezTo>
                      <a:pt x="3748" y="38"/>
                      <a:pt x="3746" y="60"/>
                      <a:pt x="3743" y="83"/>
                    </a:cubicBezTo>
                    <a:cubicBezTo>
                      <a:pt x="3741" y="87"/>
                      <a:pt x="3738" y="92"/>
                      <a:pt x="3736" y="97"/>
                    </a:cubicBezTo>
                    <a:cubicBezTo>
                      <a:pt x="3736" y="91"/>
                      <a:pt x="3735" y="85"/>
                      <a:pt x="3735" y="79"/>
                    </a:cubicBezTo>
                    <a:cubicBezTo>
                      <a:pt x="3735" y="78"/>
                      <a:pt x="3735" y="78"/>
                      <a:pt x="3736" y="78"/>
                    </a:cubicBezTo>
                    <a:cubicBezTo>
                      <a:pt x="3735" y="78"/>
                      <a:pt x="3735" y="78"/>
                      <a:pt x="3735" y="78"/>
                    </a:cubicBezTo>
                    <a:cubicBezTo>
                      <a:pt x="3733" y="58"/>
                      <a:pt x="3732" y="41"/>
                      <a:pt x="3732" y="41"/>
                    </a:cubicBezTo>
                    <a:cubicBezTo>
                      <a:pt x="3733" y="52"/>
                      <a:pt x="3733" y="67"/>
                      <a:pt x="3732" y="82"/>
                    </a:cubicBezTo>
                    <a:cubicBezTo>
                      <a:pt x="3730" y="84"/>
                      <a:pt x="3728" y="87"/>
                      <a:pt x="3726" y="92"/>
                    </a:cubicBezTo>
                    <a:cubicBezTo>
                      <a:pt x="3725" y="82"/>
                      <a:pt x="3726" y="72"/>
                      <a:pt x="3726" y="68"/>
                    </a:cubicBezTo>
                    <a:cubicBezTo>
                      <a:pt x="3725" y="77"/>
                      <a:pt x="3724" y="88"/>
                      <a:pt x="3722" y="99"/>
                    </a:cubicBezTo>
                    <a:cubicBezTo>
                      <a:pt x="3720" y="94"/>
                      <a:pt x="3719" y="89"/>
                      <a:pt x="3717" y="84"/>
                    </a:cubicBezTo>
                    <a:cubicBezTo>
                      <a:pt x="3719" y="90"/>
                      <a:pt x="3720" y="96"/>
                      <a:pt x="3721" y="101"/>
                    </a:cubicBezTo>
                    <a:cubicBezTo>
                      <a:pt x="3721" y="105"/>
                      <a:pt x="3720" y="109"/>
                      <a:pt x="3719" y="113"/>
                    </a:cubicBezTo>
                    <a:cubicBezTo>
                      <a:pt x="3719" y="110"/>
                      <a:pt x="3719" y="108"/>
                      <a:pt x="3719" y="105"/>
                    </a:cubicBezTo>
                    <a:cubicBezTo>
                      <a:pt x="3718" y="108"/>
                      <a:pt x="3718" y="115"/>
                      <a:pt x="3718" y="119"/>
                    </a:cubicBezTo>
                    <a:cubicBezTo>
                      <a:pt x="3717" y="120"/>
                      <a:pt x="3717" y="122"/>
                      <a:pt x="3717" y="124"/>
                    </a:cubicBezTo>
                    <a:cubicBezTo>
                      <a:pt x="3716" y="125"/>
                      <a:pt x="3716" y="127"/>
                      <a:pt x="3716" y="128"/>
                    </a:cubicBezTo>
                    <a:cubicBezTo>
                      <a:pt x="3715" y="124"/>
                      <a:pt x="3714" y="120"/>
                      <a:pt x="3713" y="116"/>
                    </a:cubicBezTo>
                    <a:cubicBezTo>
                      <a:pt x="3714" y="108"/>
                      <a:pt x="3714" y="100"/>
                      <a:pt x="3715" y="94"/>
                    </a:cubicBezTo>
                    <a:cubicBezTo>
                      <a:pt x="3716" y="92"/>
                      <a:pt x="3716" y="91"/>
                      <a:pt x="3717" y="89"/>
                    </a:cubicBezTo>
                    <a:cubicBezTo>
                      <a:pt x="3716" y="90"/>
                      <a:pt x="3716" y="91"/>
                      <a:pt x="3715" y="92"/>
                    </a:cubicBezTo>
                    <a:cubicBezTo>
                      <a:pt x="3716" y="87"/>
                      <a:pt x="3716" y="83"/>
                      <a:pt x="3716" y="83"/>
                    </a:cubicBezTo>
                    <a:cubicBezTo>
                      <a:pt x="3716" y="85"/>
                      <a:pt x="3715" y="89"/>
                      <a:pt x="3714" y="93"/>
                    </a:cubicBezTo>
                    <a:cubicBezTo>
                      <a:pt x="3713" y="96"/>
                      <a:pt x="3711" y="99"/>
                      <a:pt x="3710" y="102"/>
                    </a:cubicBezTo>
                    <a:cubicBezTo>
                      <a:pt x="3709" y="101"/>
                      <a:pt x="3709" y="100"/>
                      <a:pt x="3709" y="99"/>
                    </a:cubicBezTo>
                    <a:cubicBezTo>
                      <a:pt x="3711" y="80"/>
                      <a:pt x="3713" y="62"/>
                      <a:pt x="3713" y="62"/>
                    </a:cubicBezTo>
                    <a:cubicBezTo>
                      <a:pt x="3711" y="66"/>
                      <a:pt x="3709" y="80"/>
                      <a:pt x="3707" y="95"/>
                    </a:cubicBezTo>
                    <a:cubicBezTo>
                      <a:pt x="3707" y="94"/>
                      <a:pt x="3706" y="92"/>
                      <a:pt x="3705" y="90"/>
                    </a:cubicBezTo>
                    <a:cubicBezTo>
                      <a:pt x="3706" y="92"/>
                      <a:pt x="3707" y="94"/>
                      <a:pt x="3707" y="96"/>
                    </a:cubicBezTo>
                    <a:cubicBezTo>
                      <a:pt x="3707" y="101"/>
                      <a:pt x="3706" y="106"/>
                      <a:pt x="3706" y="110"/>
                    </a:cubicBezTo>
                    <a:cubicBezTo>
                      <a:pt x="3705" y="113"/>
                      <a:pt x="3704" y="116"/>
                      <a:pt x="3703" y="118"/>
                    </a:cubicBezTo>
                    <a:cubicBezTo>
                      <a:pt x="3701" y="94"/>
                      <a:pt x="3696" y="64"/>
                      <a:pt x="3696" y="64"/>
                    </a:cubicBezTo>
                    <a:cubicBezTo>
                      <a:pt x="3696" y="64"/>
                      <a:pt x="3696" y="73"/>
                      <a:pt x="3697" y="82"/>
                    </a:cubicBezTo>
                    <a:cubicBezTo>
                      <a:pt x="3698" y="88"/>
                      <a:pt x="3697" y="98"/>
                      <a:pt x="3695" y="108"/>
                    </a:cubicBezTo>
                    <a:cubicBezTo>
                      <a:pt x="3694" y="111"/>
                      <a:pt x="3693" y="114"/>
                      <a:pt x="3692" y="117"/>
                    </a:cubicBezTo>
                    <a:cubicBezTo>
                      <a:pt x="3692" y="108"/>
                      <a:pt x="3691" y="99"/>
                      <a:pt x="3689" y="90"/>
                    </a:cubicBezTo>
                    <a:cubicBezTo>
                      <a:pt x="3692" y="78"/>
                      <a:pt x="3697" y="66"/>
                      <a:pt x="3696" y="56"/>
                    </a:cubicBezTo>
                    <a:cubicBezTo>
                      <a:pt x="3693" y="62"/>
                      <a:pt x="3690" y="67"/>
                      <a:pt x="3688" y="72"/>
                    </a:cubicBezTo>
                    <a:cubicBezTo>
                      <a:pt x="3691" y="34"/>
                      <a:pt x="3684" y="19"/>
                      <a:pt x="3684" y="19"/>
                    </a:cubicBezTo>
                    <a:cubicBezTo>
                      <a:pt x="3684" y="19"/>
                      <a:pt x="3687" y="31"/>
                      <a:pt x="3686" y="54"/>
                    </a:cubicBezTo>
                    <a:cubicBezTo>
                      <a:pt x="3685" y="61"/>
                      <a:pt x="3684" y="74"/>
                      <a:pt x="3682" y="88"/>
                    </a:cubicBezTo>
                    <a:cubicBezTo>
                      <a:pt x="3681" y="92"/>
                      <a:pt x="3680" y="97"/>
                      <a:pt x="3680" y="101"/>
                    </a:cubicBezTo>
                    <a:cubicBezTo>
                      <a:pt x="3679" y="98"/>
                      <a:pt x="3678" y="95"/>
                      <a:pt x="3676" y="91"/>
                    </a:cubicBezTo>
                    <a:cubicBezTo>
                      <a:pt x="3677" y="89"/>
                      <a:pt x="3677" y="87"/>
                      <a:pt x="3678" y="85"/>
                    </a:cubicBezTo>
                    <a:cubicBezTo>
                      <a:pt x="3677" y="87"/>
                      <a:pt x="3677" y="88"/>
                      <a:pt x="3676" y="90"/>
                    </a:cubicBezTo>
                    <a:cubicBezTo>
                      <a:pt x="3676" y="89"/>
                      <a:pt x="3675" y="88"/>
                      <a:pt x="3675" y="87"/>
                    </a:cubicBezTo>
                    <a:cubicBezTo>
                      <a:pt x="3675" y="83"/>
                      <a:pt x="3675" y="78"/>
                      <a:pt x="3675" y="74"/>
                    </a:cubicBezTo>
                    <a:cubicBezTo>
                      <a:pt x="3675" y="46"/>
                      <a:pt x="3665" y="40"/>
                      <a:pt x="3665" y="40"/>
                    </a:cubicBezTo>
                    <a:cubicBezTo>
                      <a:pt x="3665" y="40"/>
                      <a:pt x="3671" y="44"/>
                      <a:pt x="3671" y="70"/>
                    </a:cubicBezTo>
                    <a:cubicBezTo>
                      <a:pt x="3671" y="84"/>
                      <a:pt x="3666" y="108"/>
                      <a:pt x="3661" y="125"/>
                    </a:cubicBezTo>
                    <a:cubicBezTo>
                      <a:pt x="3661" y="123"/>
                      <a:pt x="3661" y="120"/>
                      <a:pt x="3660" y="118"/>
                    </a:cubicBezTo>
                    <a:cubicBezTo>
                      <a:pt x="3661" y="111"/>
                      <a:pt x="3662" y="105"/>
                      <a:pt x="3662" y="98"/>
                    </a:cubicBezTo>
                    <a:cubicBezTo>
                      <a:pt x="3661" y="101"/>
                      <a:pt x="3660" y="104"/>
                      <a:pt x="3660" y="107"/>
                    </a:cubicBezTo>
                    <a:cubicBezTo>
                      <a:pt x="3660" y="107"/>
                      <a:pt x="3660" y="106"/>
                      <a:pt x="3660" y="106"/>
                    </a:cubicBezTo>
                    <a:cubicBezTo>
                      <a:pt x="3660" y="97"/>
                      <a:pt x="3661" y="83"/>
                      <a:pt x="3667" y="75"/>
                    </a:cubicBezTo>
                    <a:cubicBezTo>
                      <a:pt x="3664" y="77"/>
                      <a:pt x="3661" y="82"/>
                      <a:pt x="3659" y="87"/>
                    </a:cubicBezTo>
                    <a:cubicBezTo>
                      <a:pt x="3660" y="78"/>
                      <a:pt x="3660" y="71"/>
                      <a:pt x="3660" y="71"/>
                    </a:cubicBezTo>
                    <a:cubicBezTo>
                      <a:pt x="3659" y="75"/>
                      <a:pt x="3656" y="97"/>
                      <a:pt x="3652" y="116"/>
                    </a:cubicBezTo>
                    <a:cubicBezTo>
                      <a:pt x="3652" y="114"/>
                      <a:pt x="3652" y="112"/>
                      <a:pt x="3651" y="110"/>
                    </a:cubicBezTo>
                    <a:cubicBezTo>
                      <a:pt x="3652" y="99"/>
                      <a:pt x="3653" y="87"/>
                      <a:pt x="3654" y="78"/>
                    </a:cubicBezTo>
                    <a:cubicBezTo>
                      <a:pt x="3656" y="71"/>
                      <a:pt x="3658" y="63"/>
                      <a:pt x="3660" y="55"/>
                    </a:cubicBezTo>
                    <a:cubicBezTo>
                      <a:pt x="3660" y="54"/>
                      <a:pt x="3660" y="52"/>
                      <a:pt x="3660" y="51"/>
                    </a:cubicBezTo>
                    <a:cubicBezTo>
                      <a:pt x="3658" y="54"/>
                      <a:pt x="3657" y="57"/>
                      <a:pt x="3656" y="60"/>
                    </a:cubicBezTo>
                    <a:cubicBezTo>
                      <a:pt x="3656" y="60"/>
                      <a:pt x="3656" y="59"/>
                      <a:pt x="3656" y="59"/>
                    </a:cubicBezTo>
                    <a:cubicBezTo>
                      <a:pt x="3656" y="60"/>
                      <a:pt x="3656" y="60"/>
                      <a:pt x="3656" y="60"/>
                    </a:cubicBezTo>
                    <a:cubicBezTo>
                      <a:pt x="3652" y="70"/>
                      <a:pt x="3649" y="80"/>
                      <a:pt x="3646" y="89"/>
                    </a:cubicBezTo>
                    <a:cubicBezTo>
                      <a:pt x="3652" y="30"/>
                      <a:pt x="3649" y="15"/>
                      <a:pt x="3648" y="13"/>
                    </a:cubicBezTo>
                    <a:cubicBezTo>
                      <a:pt x="3648" y="15"/>
                      <a:pt x="3649" y="22"/>
                      <a:pt x="3645" y="56"/>
                    </a:cubicBezTo>
                    <a:cubicBezTo>
                      <a:pt x="3643" y="68"/>
                      <a:pt x="3642" y="80"/>
                      <a:pt x="3640" y="91"/>
                    </a:cubicBezTo>
                    <a:cubicBezTo>
                      <a:pt x="3639" y="85"/>
                      <a:pt x="3637" y="79"/>
                      <a:pt x="3635" y="74"/>
                    </a:cubicBezTo>
                    <a:cubicBezTo>
                      <a:pt x="3636" y="51"/>
                      <a:pt x="3637" y="31"/>
                      <a:pt x="3637" y="31"/>
                    </a:cubicBezTo>
                    <a:cubicBezTo>
                      <a:pt x="3635" y="38"/>
                      <a:pt x="3633" y="53"/>
                      <a:pt x="3632" y="69"/>
                    </a:cubicBezTo>
                    <a:cubicBezTo>
                      <a:pt x="3631" y="68"/>
                      <a:pt x="3630" y="67"/>
                      <a:pt x="3629" y="65"/>
                    </a:cubicBezTo>
                    <a:cubicBezTo>
                      <a:pt x="3630" y="67"/>
                      <a:pt x="3631" y="69"/>
                      <a:pt x="3632" y="71"/>
                    </a:cubicBezTo>
                    <a:cubicBezTo>
                      <a:pt x="3632" y="71"/>
                      <a:pt x="3632" y="72"/>
                      <a:pt x="3632" y="73"/>
                    </a:cubicBezTo>
                    <a:cubicBezTo>
                      <a:pt x="3629" y="77"/>
                      <a:pt x="3626" y="81"/>
                      <a:pt x="3624" y="86"/>
                    </a:cubicBezTo>
                    <a:cubicBezTo>
                      <a:pt x="3623" y="85"/>
                      <a:pt x="3623" y="84"/>
                      <a:pt x="3622" y="83"/>
                    </a:cubicBezTo>
                    <a:cubicBezTo>
                      <a:pt x="3619" y="61"/>
                      <a:pt x="3617" y="38"/>
                      <a:pt x="3614" y="28"/>
                    </a:cubicBezTo>
                    <a:cubicBezTo>
                      <a:pt x="3614" y="28"/>
                      <a:pt x="3617" y="54"/>
                      <a:pt x="3621" y="83"/>
                    </a:cubicBezTo>
                    <a:cubicBezTo>
                      <a:pt x="3620" y="82"/>
                      <a:pt x="3619" y="81"/>
                      <a:pt x="3618" y="80"/>
                    </a:cubicBezTo>
                    <a:cubicBezTo>
                      <a:pt x="3620" y="81"/>
                      <a:pt x="3621" y="82"/>
                      <a:pt x="3622" y="84"/>
                    </a:cubicBezTo>
                    <a:cubicBezTo>
                      <a:pt x="3622" y="85"/>
                      <a:pt x="3622" y="86"/>
                      <a:pt x="3622" y="88"/>
                    </a:cubicBezTo>
                    <a:cubicBezTo>
                      <a:pt x="3622" y="86"/>
                      <a:pt x="3622" y="85"/>
                      <a:pt x="3622" y="84"/>
                    </a:cubicBezTo>
                    <a:cubicBezTo>
                      <a:pt x="3622" y="85"/>
                      <a:pt x="3623" y="86"/>
                      <a:pt x="3624" y="87"/>
                    </a:cubicBezTo>
                    <a:cubicBezTo>
                      <a:pt x="3623" y="88"/>
                      <a:pt x="3623" y="89"/>
                      <a:pt x="3622" y="90"/>
                    </a:cubicBezTo>
                    <a:cubicBezTo>
                      <a:pt x="3622" y="89"/>
                      <a:pt x="3622" y="88"/>
                      <a:pt x="3622" y="88"/>
                    </a:cubicBezTo>
                    <a:cubicBezTo>
                      <a:pt x="3622" y="88"/>
                      <a:pt x="3622" y="89"/>
                      <a:pt x="3622" y="90"/>
                    </a:cubicBezTo>
                    <a:cubicBezTo>
                      <a:pt x="3620" y="95"/>
                      <a:pt x="3619" y="100"/>
                      <a:pt x="3617" y="105"/>
                    </a:cubicBezTo>
                    <a:cubicBezTo>
                      <a:pt x="3617" y="105"/>
                      <a:pt x="3617" y="105"/>
                      <a:pt x="3617" y="105"/>
                    </a:cubicBezTo>
                    <a:cubicBezTo>
                      <a:pt x="3617" y="104"/>
                      <a:pt x="3617" y="104"/>
                      <a:pt x="3617" y="103"/>
                    </a:cubicBezTo>
                    <a:cubicBezTo>
                      <a:pt x="3617" y="104"/>
                      <a:pt x="3617" y="104"/>
                      <a:pt x="3617" y="105"/>
                    </a:cubicBezTo>
                    <a:cubicBezTo>
                      <a:pt x="3614" y="95"/>
                      <a:pt x="3612" y="87"/>
                      <a:pt x="3610" y="81"/>
                    </a:cubicBezTo>
                    <a:cubicBezTo>
                      <a:pt x="3611" y="85"/>
                      <a:pt x="3612" y="90"/>
                      <a:pt x="3613" y="95"/>
                    </a:cubicBezTo>
                    <a:cubicBezTo>
                      <a:pt x="3613" y="100"/>
                      <a:pt x="3612" y="104"/>
                      <a:pt x="3611" y="109"/>
                    </a:cubicBezTo>
                    <a:cubicBezTo>
                      <a:pt x="3612" y="104"/>
                      <a:pt x="3613" y="100"/>
                      <a:pt x="3613" y="95"/>
                    </a:cubicBezTo>
                    <a:cubicBezTo>
                      <a:pt x="3614" y="100"/>
                      <a:pt x="3615" y="105"/>
                      <a:pt x="3616" y="110"/>
                    </a:cubicBezTo>
                    <a:cubicBezTo>
                      <a:pt x="3616" y="110"/>
                      <a:pt x="3616" y="111"/>
                      <a:pt x="3616" y="111"/>
                    </a:cubicBezTo>
                    <a:cubicBezTo>
                      <a:pt x="3615" y="116"/>
                      <a:pt x="3613" y="122"/>
                      <a:pt x="3610" y="127"/>
                    </a:cubicBezTo>
                    <a:cubicBezTo>
                      <a:pt x="3610" y="125"/>
                      <a:pt x="3609" y="123"/>
                      <a:pt x="3609" y="120"/>
                    </a:cubicBezTo>
                    <a:cubicBezTo>
                      <a:pt x="3610" y="117"/>
                      <a:pt x="3611" y="113"/>
                      <a:pt x="3611" y="109"/>
                    </a:cubicBezTo>
                    <a:cubicBezTo>
                      <a:pt x="3611" y="112"/>
                      <a:pt x="3610" y="116"/>
                      <a:pt x="3609" y="119"/>
                    </a:cubicBezTo>
                    <a:cubicBezTo>
                      <a:pt x="3607" y="111"/>
                      <a:pt x="3605" y="103"/>
                      <a:pt x="3605" y="95"/>
                    </a:cubicBezTo>
                    <a:cubicBezTo>
                      <a:pt x="3605" y="96"/>
                      <a:pt x="3605" y="96"/>
                      <a:pt x="3605" y="96"/>
                    </a:cubicBezTo>
                    <a:cubicBezTo>
                      <a:pt x="3605" y="98"/>
                      <a:pt x="3605" y="98"/>
                      <a:pt x="3605" y="98"/>
                    </a:cubicBezTo>
                    <a:cubicBezTo>
                      <a:pt x="3605" y="97"/>
                      <a:pt x="3605" y="96"/>
                      <a:pt x="3605" y="95"/>
                    </a:cubicBezTo>
                    <a:cubicBezTo>
                      <a:pt x="3605" y="84"/>
                      <a:pt x="3603" y="69"/>
                      <a:pt x="3597" y="60"/>
                    </a:cubicBezTo>
                    <a:cubicBezTo>
                      <a:pt x="3601" y="70"/>
                      <a:pt x="3603" y="82"/>
                      <a:pt x="3603" y="93"/>
                    </a:cubicBezTo>
                    <a:cubicBezTo>
                      <a:pt x="3603" y="101"/>
                      <a:pt x="3601" y="109"/>
                      <a:pt x="3599" y="116"/>
                    </a:cubicBezTo>
                    <a:cubicBezTo>
                      <a:pt x="3597" y="115"/>
                      <a:pt x="3597" y="117"/>
                      <a:pt x="3598" y="120"/>
                    </a:cubicBezTo>
                    <a:cubicBezTo>
                      <a:pt x="3598" y="121"/>
                      <a:pt x="3597" y="121"/>
                      <a:pt x="3597" y="122"/>
                    </a:cubicBezTo>
                    <a:cubicBezTo>
                      <a:pt x="3596" y="119"/>
                      <a:pt x="3595" y="115"/>
                      <a:pt x="3594" y="112"/>
                    </a:cubicBezTo>
                    <a:cubicBezTo>
                      <a:pt x="3595" y="107"/>
                      <a:pt x="3595" y="103"/>
                      <a:pt x="3595" y="98"/>
                    </a:cubicBezTo>
                    <a:cubicBezTo>
                      <a:pt x="3595" y="90"/>
                      <a:pt x="3594" y="82"/>
                      <a:pt x="3592" y="74"/>
                    </a:cubicBezTo>
                    <a:cubicBezTo>
                      <a:pt x="3591" y="83"/>
                      <a:pt x="3591" y="93"/>
                      <a:pt x="3591" y="102"/>
                    </a:cubicBezTo>
                    <a:cubicBezTo>
                      <a:pt x="3588" y="94"/>
                      <a:pt x="3585" y="86"/>
                      <a:pt x="3583" y="81"/>
                    </a:cubicBezTo>
                    <a:cubicBezTo>
                      <a:pt x="3583" y="86"/>
                      <a:pt x="3583" y="86"/>
                      <a:pt x="3583" y="86"/>
                    </a:cubicBezTo>
                    <a:cubicBezTo>
                      <a:pt x="3583" y="97"/>
                      <a:pt x="3586" y="108"/>
                      <a:pt x="3590" y="118"/>
                    </a:cubicBezTo>
                    <a:cubicBezTo>
                      <a:pt x="3589" y="119"/>
                      <a:pt x="3589" y="120"/>
                      <a:pt x="3589" y="121"/>
                    </a:cubicBezTo>
                    <a:cubicBezTo>
                      <a:pt x="3589" y="123"/>
                      <a:pt x="3588" y="126"/>
                      <a:pt x="3587" y="128"/>
                    </a:cubicBezTo>
                    <a:cubicBezTo>
                      <a:pt x="3584" y="121"/>
                      <a:pt x="3582" y="113"/>
                      <a:pt x="3580" y="106"/>
                    </a:cubicBezTo>
                    <a:cubicBezTo>
                      <a:pt x="3580" y="101"/>
                      <a:pt x="3579" y="96"/>
                      <a:pt x="3578" y="92"/>
                    </a:cubicBezTo>
                    <a:cubicBezTo>
                      <a:pt x="3578" y="91"/>
                      <a:pt x="3578" y="90"/>
                      <a:pt x="3578" y="89"/>
                    </a:cubicBezTo>
                    <a:cubicBezTo>
                      <a:pt x="3578" y="90"/>
                      <a:pt x="3578" y="90"/>
                      <a:pt x="3578" y="91"/>
                    </a:cubicBezTo>
                    <a:cubicBezTo>
                      <a:pt x="3577" y="85"/>
                      <a:pt x="3575" y="79"/>
                      <a:pt x="3572" y="73"/>
                    </a:cubicBezTo>
                    <a:cubicBezTo>
                      <a:pt x="3572" y="72"/>
                      <a:pt x="3572" y="72"/>
                      <a:pt x="3572" y="71"/>
                    </a:cubicBezTo>
                    <a:cubicBezTo>
                      <a:pt x="3572" y="71"/>
                      <a:pt x="3571" y="72"/>
                      <a:pt x="3571" y="73"/>
                    </a:cubicBezTo>
                    <a:cubicBezTo>
                      <a:pt x="3571" y="72"/>
                      <a:pt x="3571" y="71"/>
                      <a:pt x="3570" y="71"/>
                    </a:cubicBezTo>
                    <a:cubicBezTo>
                      <a:pt x="3570" y="72"/>
                      <a:pt x="3571" y="73"/>
                      <a:pt x="3571" y="73"/>
                    </a:cubicBezTo>
                    <a:cubicBezTo>
                      <a:pt x="3568" y="79"/>
                      <a:pt x="3566" y="85"/>
                      <a:pt x="3564" y="91"/>
                    </a:cubicBezTo>
                    <a:cubicBezTo>
                      <a:pt x="3564" y="90"/>
                      <a:pt x="3564" y="90"/>
                      <a:pt x="3564" y="89"/>
                    </a:cubicBezTo>
                    <a:cubicBezTo>
                      <a:pt x="3564" y="90"/>
                      <a:pt x="3564" y="91"/>
                      <a:pt x="3564" y="92"/>
                    </a:cubicBezTo>
                    <a:cubicBezTo>
                      <a:pt x="3563" y="96"/>
                      <a:pt x="3563" y="101"/>
                      <a:pt x="3562" y="106"/>
                    </a:cubicBezTo>
                    <a:cubicBezTo>
                      <a:pt x="3561" y="113"/>
                      <a:pt x="3558" y="121"/>
                      <a:pt x="3555" y="128"/>
                    </a:cubicBezTo>
                    <a:cubicBezTo>
                      <a:pt x="3554" y="126"/>
                      <a:pt x="3554" y="123"/>
                      <a:pt x="3553" y="121"/>
                    </a:cubicBezTo>
                    <a:cubicBezTo>
                      <a:pt x="3553" y="120"/>
                      <a:pt x="3553" y="119"/>
                      <a:pt x="3553" y="118"/>
                    </a:cubicBezTo>
                    <a:cubicBezTo>
                      <a:pt x="3556" y="108"/>
                      <a:pt x="3559" y="97"/>
                      <a:pt x="3559" y="86"/>
                    </a:cubicBezTo>
                    <a:cubicBezTo>
                      <a:pt x="3559" y="81"/>
                      <a:pt x="3559" y="81"/>
                      <a:pt x="3559" y="81"/>
                    </a:cubicBezTo>
                    <a:cubicBezTo>
                      <a:pt x="3557" y="86"/>
                      <a:pt x="3554" y="94"/>
                      <a:pt x="3551" y="102"/>
                    </a:cubicBezTo>
                    <a:cubicBezTo>
                      <a:pt x="3551" y="93"/>
                      <a:pt x="3551" y="83"/>
                      <a:pt x="3550" y="74"/>
                    </a:cubicBezTo>
                    <a:cubicBezTo>
                      <a:pt x="3548" y="82"/>
                      <a:pt x="3547" y="90"/>
                      <a:pt x="3547" y="98"/>
                    </a:cubicBezTo>
                    <a:cubicBezTo>
                      <a:pt x="3547" y="103"/>
                      <a:pt x="3548" y="107"/>
                      <a:pt x="3548" y="112"/>
                    </a:cubicBezTo>
                    <a:cubicBezTo>
                      <a:pt x="3547" y="115"/>
                      <a:pt x="3546" y="119"/>
                      <a:pt x="3545" y="122"/>
                    </a:cubicBezTo>
                    <a:cubicBezTo>
                      <a:pt x="3542" y="112"/>
                      <a:pt x="3539" y="103"/>
                      <a:pt x="3539" y="93"/>
                    </a:cubicBezTo>
                    <a:cubicBezTo>
                      <a:pt x="3539" y="82"/>
                      <a:pt x="3541" y="70"/>
                      <a:pt x="3545" y="60"/>
                    </a:cubicBezTo>
                    <a:cubicBezTo>
                      <a:pt x="3540" y="69"/>
                      <a:pt x="3538" y="84"/>
                      <a:pt x="3538" y="95"/>
                    </a:cubicBezTo>
                    <a:cubicBezTo>
                      <a:pt x="3538" y="96"/>
                      <a:pt x="3538" y="97"/>
                      <a:pt x="3538" y="98"/>
                    </a:cubicBezTo>
                    <a:cubicBezTo>
                      <a:pt x="3537" y="96"/>
                      <a:pt x="3537" y="96"/>
                      <a:pt x="3537" y="96"/>
                    </a:cubicBezTo>
                    <a:cubicBezTo>
                      <a:pt x="3537" y="95"/>
                      <a:pt x="3537" y="95"/>
                      <a:pt x="3537" y="95"/>
                    </a:cubicBezTo>
                    <a:cubicBezTo>
                      <a:pt x="3537" y="103"/>
                      <a:pt x="3536" y="111"/>
                      <a:pt x="3534" y="119"/>
                    </a:cubicBezTo>
                    <a:cubicBezTo>
                      <a:pt x="3533" y="116"/>
                      <a:pt x="3532" y="112"/>
                      <a:pt x="3531" y="109"/>
                    </a:cubicBezTo>
                    <a:cubicBezTo>
                      <a:pt x="3532" y="113"/>
                      <a:pt x="3533" y="117"/>
                      <a:pt x="3533" y="120"/>
                    </a:cubicBezTo>
                    <a:cubicBezTo>
                      <a:pt x="3533" y="123"/>
                      <a:pt x="3532" y="125"/>
                      <a:pt x="3532" y="127"/>
                    </a:cubicBezTo>
                    <a:cubicBezTo>
                      <a:pt x="3530" y="122"/>
                      <a:pt x="3528" y="116"/>
                      <a:pt x="3526" y="111"/>
                    </a:cubicBezTo>
                    <a:cubicBezTo>
                      <a:pt x="3526" y="109"/>
                      <a:pt x="3526" y="108"/>
                      <a:pt x="3525" y="107"/>
                    </a:cubicBezTo>
                    <a:cubicBezTo>
                      <a:pt x="3525" y="106"/>
                      <a:pt x="3525" y="104"/>
                      <a:pt x="3525" y="103"/>
                    </a:cubicBezTo>
                    <a:cubicBezTo>
                      <a:pt x="3525" y="104"/>
                      <a:pt x="3525" y="105"/>
                      <a:pt x="3525" y="105"/>
                    </a:cubicBezTo>
                    <a:cubicBezTo>
                      <a:pt x="3524" y="99"/>
                      <a:pt x="3522" y="93"/>
                      <a:pt x="3519" y="87"/>
                    </a:cubicBezTo>
                    <a:cubicBezTo>
                      <a:pt x="3520" y="84"/>
                      <a:pt x="3522" y="82"/>
                      <a:pt x="3524" y="80"/>
                    </a:cubicBezTo>
                    <a:cubicBezTo>
                      <a:pt x="3522" y="82"/>
                      <a:pt x="3520" y="84"/>
                      <a:pt x="3518" y="86"/>
                    </a:cubicBezTo>
                    <a:cubicBezTo>
                      <a:pt x="3516" y="81"/>
                      <a:pt x="3513" y="77"/>
                      <a:pt x="3510" y="73"/>
                    </a:cubicBezTo>
                    <a:cubicBezTo>
                      <a:pt x="3513" y="77"/>
                      <a:pt x="3515" y="83"/>
                      <a:pt x="3516" y="90"/>
                    </a:cubicBezTo>
                    <a:cubicBezTo>
                      <a:pt x="3514" y="94"/>
                      <a:pt x="3512" y="99"/>
                      <a:pt x="3512" y="103"/>
                    </a:cubicBezTo>
                    <a:cubicBezTo>
                      <a:pt x="3510" y="97"/>
                      <a:pt x="3508" y="91"/>
                      <a:pt x="3506" y="85"/>
                    </a:cubicBezTo>
                    <a:cubicBezTo>
                      <a:pt x="3508" y="91"/>
                      <a:pt x="3508" y="97"/>
                      <a:pt x="3508" y="103"/>
                    </a:cubicBezTo>
                    <a:cubicBezTo>
                      <a:pt x="3508" y="108"/>
                      <a:pt x="3507" y="114"/>
                      <a:pt x="3507" y="119"/>
                    </a:cubicBezTo>
                    <a:cubicBezTo>
                      <a:pt x="3505" y="111"/>
                      <a:pt x="3504" y="104"/>
                      <a:pt x="3504" y="96"/>
                    </a:cubicBezTo>
                    <a:cubicBezTo>
                      <a:pt x="3504" y="87"/>
                      <a:pt x="3508" y="73"/>
                      <a:pt x="3513" y="65"/>
                    </a:cubicBezTo>
                    <a:cubicBezTo>
                      <a:pt x="3504" y="76"/>
                      <a:pt x="3500" y="96"/>
                      <a:pt x="3500" y="108"/>
                    </a:cubicBezTo>
                    <a:cubicBezTo>
                      <a:pt x="3500" y="119"/>
                      <a:pt x="3503" y="130"/>
                      <a:pt x="3503" y="141"/>
                    </a:cubicBezTo>
                    <a:cubicBezTo>
                      <a:pt x="3503" y="146"/>
                      <a:pt x="3503" y="150"/>
                      <a:pt x="3502" y="154"/>
                    </a:cubicBezTo>
                    <a:cubicBezTo>
                      <a:pt x="3496" y="135"/>
                      <a:pt x="3501" y="113"/>
                      <a:pt x="3497" y="93"/>
                    </a:cubicBezTo>
                    <a:cubicBezTo>
                      <a:pt x="3494" y="79"/>
                      <a:pt x="3489" y="64"/>
                      <a:pt x="3483" y="51"/>
                    </a:cubicBezTo>
                    <a:cubicBezTo>
                      <a:pt x="3482" y="52"/>
                      <a:pt x="3482" y="54"/>
                      <a:pt x="3482" y="55"/>
                    </a:cubicBezTo>
                    <a:cubicBezTo>
                      <a:pt x="3489" y="76"/>
                      <a:pt x="3491" y="92"/>
                      <a:pt x="3492" y="105"/>
                    </a:cubicBezTo>
                    <a:cubicBezTo>
                      <a:pt x="3491" y="109"/>
                      <a:pt x="3490" y="114"/>
                      <a:pt x="3490" y="118"/>
                    </a:cubicBezTo>
                    <a:cubicBezTo>
                      <a:pt x="3488" y="101"/>
                      <a:pt x="3484" y="82"/>
                      <a:pt x="3475" y="75"/>
                    </a:cubicBezTo>
                    <a:cubicBezTo>
                      <a:pt x="3481" y="83"/>
                      <a:pt x="3483" y="97"/>
                      <a:pt x="3483" y="106"/>
                    </a:cubicBezTo>
                    <a:cubicBezTo>
                      <a:pt x="3483" y="106"/>
                      <a:pt x="3483" y="107"/>
                      <a:pt x="3483" y="107"/>
                    </a:cubicBezTo>
                    <a:cubicBezTo>
                      <a:pt x="3482" y="104"/>
                      <a:pt x="3481" y="101"/>
                      <a:pt x="3481" y="98"/>
                    </a:cubicBezTo>
                    <a:cubicBezTo>
                      <a:pt x="3481" y="105"/>
                      <a:pt x="3481" y="111"/>
                      <a:pt x="3482" y="118"/>
                    </a:cubicBezTo>
                    <a:cubicBezTo>
                      <a:pt x="3482" y="122"/>
                      <a:pt x="3481" y="126"/>
                      <a:pt x="3480" y="130"/>
                    </a:cubicBezTo>
                    <a:cubicBezTo>
                      <a:pt x="3479" y="124"/>
                      <a:pt x="3477" y="118"/>
                      <a:pt x="3476" y="113"/>
                    </a:cubicBezTo>
                    <a:cubicBezTo>
                      <a:pt x="3477" y="121"/>
                      <a:pt x="3479" y="128"/>
                      <a:pt x="3479" y="136"/>
                    </a:cubicBezTo>
                    <a:cubicBezTo>
                      <a:pt x="3478" y="140"/>
                      <a:pt x="3477" y="144"/>
                      <a:pt x="3477" y="148"/>
                    </a:cubicBezTo>
                    <a:cubicBezTo>
                      <a:pt x="3477" y="147"/>
                      <a:pt x="3476" y="147"/>
                      <a:pt x="3476" y="146"/>
                    </a:cubicBezTo>
                    <a:cubicBezTo>
                      <a:pt x="3477" y="129"/>
                      <a:pt x="3474" y="106"/>
                      <a:pt x="3467" y="91"/>
                    </a:cubicBezTo>
                    <a:cubicBezTo>
                      <a:pt x="3468" y="88"/>
                      <a:pt x="3468" y="85"/>
                      <a:pt x="3470" y="83"/>
                    </a:cubicBezTo>
                    <a:cubicBezTo>
                      <a:pt x="3468" y="85"/>
                      <a:pt x="3467" y="88"/>
                      <a:pt x="3466" y="90"/>
                    </a:cubicBezTo>
                    <a:cubicBezTo>
                      <a:pt x="3466" y="88"/>
                      <a:pt x="3465" y="87"/>
                      <a:pt x="3464" y="85"/>
                    </a:cubicBezTo>
                    <a:cubicBezTo>
                      <a:pt x="3465" y="87"/>
                      <a:pt x="3466" y="89"/>
                      <a:pt x="3466" y="91"/>
                    </a:cubicBezTo>
                    <a:cubicBezTo>
                      <a:pt x="3465" y="95"/>
                      <a:pt x="3464" y="98"/>
                      <a:pt x="3463" y="101"/>
                    </a:cubicBezTo>
                    <a:cubicBezTo>
                      <a:pt x="3461" y="94"/>
                      <a:pt x="3460" y="87"/>
                      <a:pt x="3457" y="79"/>
                    </a:cubicBezTo>
                    <a:cubicBezTo>
                      <a:pt x="3457" y="78"/>
                      <a:pt x="3457" y="76"/>
                      <a:pt x="3457" y="75"/>
                    </a:cubicBezTo>
                    <a:cubicBezTo>
                      <a:pt x="3457" y="76"/>
                      <a:pt x="3457" y="77"/>
                      <a:pt x="3456" y="78"/>
                    </a:cubicBezTo>
                    <a:cubicBezTo>
                      <a:pt x="3454" y="71"/>
                      <a:pt x="3450" y="64"/>
                      <a:pt x="3446" y="56"/>
                    </a:cubicBezTo>
                    <a:cubicBezTo>
                      <a:pt x="3446" y="66"/>
                      <a:pt x="3450" y="78"/>
                      <a:pt x="3453" y="90"/>
                    </a:cubicBezTo>
                    <a:cubicBezTo>
                      <a:pt x="3451" y="99"/>
                      <a:pt x="3451" y="108"/>
                      <a:pt x="3450" y="117"/>
                    </a:cubicBezTo>
                    <a:cubicBezTo>
                      <a:pt x="3449" y="112"/>
                      <a:pt x="3447" y="107"/>
                      <a:pt x="3446" y="103"/>
                    </a:cubicBezTo>
                    <a:cubicBezTo>
                      <a:pt x="3448" y="109"/>
                      <a:pt x="3446" y="132"/>
                      <a:pt x="3446" y="140"/>
                    </a:cubicBezTo>
                    <a:cubicBezTo>
                      <a:pt x="3446" y="144"/>
                      <a:pt x="3446" y="147"/>
                      <a:pt x="3446" y="151"/>
                    </a:cubicBezTo>
                    <a:cubicBezTo>
                      <a:pt x="3446" y="151"/>
                      <a:pt x="3446" y="151"/>
                      <a:pt x="3446" y="151"/>
                    </a:cubicBezTo>
                    <a:cubicBezTo>
                      <a:pt x="3446" y="144"/>
                      <a:pt x="3445" y="137"/>
                      <a:pt x="3443" y="129"/>
                    </a:cubicBezTo>
                    <a:cubicBezTo>
                      <a:pt x="3441" y="119"/>
                      <a:pt x="3440" y="110"/>
                      <a:pt x="3441" y="100"/>
                    </a:cubicBezTo>
                    <a:cubicBezTo>
                      <a:pt x="3440" y="107"/>
                      <a:pt x="3440" y="113"/>
                      <a:pt x="3440" y="119"/>
                    </a:cubicBezTo>
                    <a:cubicBezTo>
                      <a:pt x="3438" y="114"/>
                      <a:pt x="3436" y="108"/>
                      <a:pt x="3434" y="103"/>
                    </a:cubicBezTo>
                    <a:cubicBezTo>
                      <a:pt x="3434" y="99"/>
                      <a:pt x="3435" y="95"/>
                      <a:pt x="3437" y="90"/>
                    </a:cubicBezTo>
                    <a:cubicBezTo>
                      <a:pt x="3435" y="94"/>
                      <a:pt x="3434" y="98"/>
                      <a:pt x="3433" y="102"/>
                    </a:cubicBezTo>
                    <a:cubicBezTo>
                      <a:pt x="3430" y="97"/>
                      <a:pt x="3428" y="93"/>
                      <a:pt x="3425" y="89"/>
                    </a:cubicBezTo>
                    <a:cubicBezTo>
                      <a:pt x="3428" y="93"/>
                      <a:pt x="3428" y="99"/>
                      <a:pt x="3428" y="103"/>
                    </a:cubicBezTo>
                    <a:cubicBezTo>
                      <a:pt x="3428" y="104"/>
                      <a:pt x="3429" y="109"/>
                      <a:pt x="3429" y="115"/>
                    </a:cubicBezTo>
                    <a:cubicBezTo>
                      <a:pt x="3428" y="120"/>
                      <a:pt x="3427" y="124"/>
                      <a:pt x="3427" y="129"/>
                    </a:cubicBezTo>
                    <a:cubicBezTo>
                      <a:pt x="3426" y="125"/>
                      <a:pt x="3425" y="122"/>
                      <a:pt x="3425" y="119"/>
                    </a:cubicBezTo>
                    <a:cubicBezTo>
                      <a:pt x="3425" y="115"/>
                      <a:pt x="3425" y="108"/>
                      <a:pt x="3424" y="105"/>
                    </a:cubicBezTo>
                    <a:cubicBezTo>
                      <a:pt x="3423" y="108"/>
                      <a:pt x="3423" y="110"/>
                      <a:pt x="3423" y="113"/>
                    </a:cubicBezTo>
                    <a:cubicBezTo>
                      <a:pt x="3422" y="109"/>
                      <a:pt x="3421" y="106"/>
                      <a:pt x="3421" y="103"/>
                    </a:cubicBezTo>
                    <a:cubicBezTo>
                      <a:pt x="3422" y="97"/>
                      <a:pt x="3423" y="90"/>
                      <a:pt x="3426" y="84"/>
                    </a:cubicBezTo>
                    <a:cubicBezTo>
                      <a:pt x="3423" y="90"/>
                      <a:pt x="3421" y="95"/>
                      <a:pt x="3420" y="101"/>
                    </a:cubicBezTo>
                    <a:cubicBezTo>
                      <a:pt x="3415" y="86"/>
                      <a:pt x="3412" y="83"/>
                      <a:pt x="3407" y="78"/>
                    </a:cubicBezTo>
                    <a:cubicBezTo>
                      <a:pt x="3414" y="84"/>
                      <a:pt x="3417" y="97"/>
                      <a:pt x="3418" y="107"/>
                    </a:cubicBezTo>
                    <a:cubicBezTo>
                      <a:pt x="3417" y="114"/>
                      <a:pt x="3415" y="120"/>
                      <a:pt x="3414" y="126"/>
                    </a:cubicBezTo>
                    <a:cubicBezTo>
                      <a:pt x="3413" y="121"/>
                      <a:pt x="3412" y="115"/>
                      <a:pt x="3410" y="109"/>
                    </a:cubicBezTo>
                    <a:cubicBezTo>
                      <a:pt x="3411" y="106"/>
                      <a:pt x="3411" y="103"/>
                      <a:pt x="3412" y="100"/>
                    </a:cubicBezTo>
                    <a:cubicBezTo>
                      <a:pt x="3411" y="102"/>
                      <a:pt x="3411" y="104"/>
                      <a:pt x="3410" y="108"/>
                    </a:cubicBezTo>
                    <a:cubicBezTo>
                      <a:pt x="3409" y="106"/>
                      <a:pt x="3408" y="103"/>
                      <a:pt x="3408" y="101"/>
                    </a:cubicBezTo>
                    <a:cubicBezTo>
                      <a:pt x="3408" y="100"/>
                      <a:pt x="3408" y="99"/>
                      <a:pt x="3409" y="98"/>
                    </a:cubicBezTo>
                    <a:cubicBezTo>
                      <a:pt x="3408" y="99"/>
                      <a:pt x="3408" y="100"/>
                      <a:pt x="3408" y="101"/>
                    </a:cubicBezTo>
                    <a:cubicBezTo>
                      <a:pt x="3405" y="94"/>
                      <a:pt x="3402" y="87"/>
                      <a:pt x="3398" y="81"/>
                    </a:cubicBezTo>
                    <a:cubicBezTo>
                      <a:pt x="3402" y="88"/>
                      <a:pt x="3403" y="99"/>
                      <a:pt x="3403" y="106"/>
                    </a:cubicBezTo>
                    <a:cubicBezTo>
                      <a:pt x="3403" y="111"/>
                      <a:pt x="3402" y="115"/>
                      <a:pt x="3402" y="120"/>
                    </a:cubicBezTo>
                    <a:cubicBezTo>
                      <a:pt x="3400" y="126"/>
                      <a:pt x="3398" y="133"/>
                      <a:pt x="3397" y="139"/>
                    </a:cubicBezTo>
                    <a:cubicBezTo>
                      <a:pt x="3397" y="135"/>
                      <a:pt x="3397" y="135"/>
                      <a:pt x="3397" y="135"/>
                    </a:cubicBezTo>
                    <a:cubicBezTo>
                      <a:pt x="3398" y="127"/>
                      <a:pt x="3398" y="120"/>
                      <a:pt x="3399" y="113"/>
                    </a:cubicBezTo>
                    <a:cubicBezTo>
                      <a:pt x="3398" y="117"/>
                      <a:pt x="3398" y="123"/>
                      <a:pt x="3397" y="129"/>
                    </a:cubicBezTo>
                    <a:cubicBezTo>
                      <a:pt x="3397" y="120"/>
                      <a:pt x="3397" y="111"/>
                      <a:pt x="3395" y="103"/>
                    </a:cubicBezTo>
                    <a:cubicBezTo>
                      <a:pt x="3396" y="101"/>
                      <a:pt x="3397" y="100"/>
                      <a:pt x="3397" y="99"/>
                    </a:cubicBezTo>
                    <a:cubicBezTo>
                      <a:pt x="3397" y="100"/>
                      <a:pt x="3396" y="101"/>
                      <a:pt x="3395" y="102"/>
                    </a:cubicBezTo>
                    <a:cubicBezTo>
                      <a:pt x="3393" y="88"/>
                      <a:pt x="3389" y="75"/>
                      <a:pt x="3380" y="60"/>
                    </a:cubicBezTo>
                    <a:cubicBezTo>
                      <a:pt x="3380" y="61"/>
                      <a:pt x="3380" y="61"/>
                      <a:pt x="3380" y="61"/>
                    </a:cubicBezTo>
                    <a:cubicBezTo>
                      <a:pt x="3380" y="76"/>
                      <a:pt x="3390" y="94"/>
                      <a:pt x="3390" y="111"/>
                    </a:cubicBezTo>
                    <a:cubicBezTo>
                      <a:pt x="3389" y="115"/>
                      <a:pt x="3388" y="120"/>
                      <a:pt x="3387" y="125"/>
                    </a:cubicBezTo>
                    <a:cubicBezTo>
                      <a:pt x="3383" y="109"/>
                      <a:pt x="3376" y="94"/>
                      <a:pt x="3365" y="83"/>
                    </a:cubicBezTo>
                    <a:cubicBezTo>
                      <a:pt x="3372" y="90"/>
                      <a:pt x="3376" y="101"/>
                      <a:pt x="3378" y="111"/>
                    </a:cubicBezTo>
                    <a:cubicBezTo>
                      <a:pt x="3377" y="111"/>
                      <a:pt x="3377" y="110"/>
                      <a:pt x="3377" y="109"/>
                    </a:cubicBezTo>
                    <a:cubicBezTo>
                      <a:pt x="3377" y="117"/>
                      <a:pt x="3378" y="126"/>
                      <a:pt x="3378" y="134"/>
                    </a:cubicBezTo>
                    <a:cubicBezTo>
                      <a:pt x="3378" y="136"/>
                      <a:pt x="3378" y="138"/>
                      <a:pt x="3378" y="140"/>
                    </a:cubicBezTo>
                    <a:cubicBezTo>
                      <a:pt x="3375" y="127"/>
                      <a:pt x="3374" y="113"/>
                      <a:pt x="3370" y="100"/>
                    </a:cubicBezTo>
                    <a:cubicBezTo>
                      <a:pt x="3372" y="109"/>
                      <a:pt x="3372" y="123"/>
                      <a:pt x="3372" y="135"/>
                    </a:cubicBezTo>
                    <a:cubicBezTo>
                      <a:pt x="3373" y="138"/>
                      <a:pt x="3373" y="141"/>
                      <a:pt x="3373" y="144"/>
                    </a:cubicBezTo>
                    <a:cubicBezTo>
                      <a:pt x="3373" y="143"/>
                      <a:pt x="3373" y="142"/>
                      <a:pt x="3373" y="142"/>
                    </a:cubicBezTo>
                    <a:cubicBezTo>
                      <a:pt x="3372" y="139"/>
                      <a:pt x="3372" y="137"/>
                      <a:pt x="3372" y="135"/>
                    </a:cubicBezTo>
                    <a:cubicBezTo>
                      <a:pt x="3372" y="130"/>
                      <a:pt x="3371" y="125"/>
                      <a:pt x="3370" y="120"/>
                    </a:cubicBezTo>
                    <a:cubicBezTo>
                      <a:pt x="3370" y="119"/>
                      <a:pt x="3370" y="119"/>
                      <a:pt x="3370" y="118"/>
                    </a:cubicBezTo>
                    <a:cubicBezTo>
                      <a:pt x="3370" y="119"/>
                      <a:pt x="3370" y="119"/>
                      <a:pt x="3370" y="120"/>
                    </a:cubicBezTo>
                    <a:cubicBezTo>
                      <a:pt x="3369" y="116"/>
                      <a:pt x="3367" y="112"/>
                      <a:pt x="3366" y="108"/>
                    </a:cubicBezTo>
                    <a:cubicBezTo>
                      <a:pt x="3366" y="106"/>
                      <a:pt x="3367" y="105"/>
                      <a:pt x="3368" y="103"/>
                    </a:cubicBezTo>
                    <a:cubicBezTo>
                      <a:pt x="3367" y="105"/>
                      <a:pt x="3366" y="106"/>
                      <a:pt x="3366" y="107"/>
                    </a:cubicBezTo>
                    <a:cubicBezTo>
                      <a:pt x="3359" y="91"/>
                      <a:pt x="3349" y="76"/>
                      <a:pt x="3332" y="63"/>
                    </a:cubicBezTo>
                    <a:cubicBezTo>
                      <a:pt x="3338" y="68"/>
                      <a:pt x="3342" y="74"/>
                      <a:pt x="3346" y="79"/>
                    </a:cubicBezTo>
                    <a:cubicBezTo>
                      <a:pt x="3345" y="81"/>
                      <a:pt x="3343" y="85"/>
                      <a:pt x="3340" y="90"/>
                    </a:cubicBezTo>
                    <a:cubicBezTo>
                      <a:pt x="3340" y="90"/>
                      <a:pt x="3340" y="90"/>
                      <a:pt x="3340" y="90"/>
                    </a:cubicBezTo>
                    <a:cubicBezTo>
                      <a:pt x="3340" y="90"/>
                      <a:pt x="3340" y="90"/>
                      <a:pt x="3340" y="90"/>
                    </a:cubicBezTo>
                    <a:cubicBezTo>
                      <a:pt x="3338" y="94"/>
                      <a:pt x="3336" y="98"/>
                      <a:pt x="3334" y="103"/>
                    </a:cubicBezTo>
                    <a:cubicBezTo>
                      <a:pt x="3333" y="100"/>
                      <a:pt x="3333" y="98"/>
                      <a:pt x="3332" y="96"/>
                    </a:cubicBezTo>
                    <a:cubicBezTo>
                      <a:pt x="3332" y="99"/>
                      <a:pt x="3333" y="103"/>
                      <a:pt x="3333" y="106"/>
                    </a:cubicBezTo>
                    <a:cubicBezTo>
                      <a:pt x="3332" y="108"/>
                      <a:pt x="3331" y="111"/>
                      <a:pt x="3330" y="113"/>
                    </a:cubicBezTo>
                    <a:cubicBezTo>
                      <a:pt x="3329" y="111"/>
                      <a:pt x="3329" y="109"/>
                      <a:pt x="3328" y="107"/>
                    </a:cubicBezTo>
                    <a:cubicBezTo>
                      <a:pt x="3329" y="100"/>
                      <a:pt x="3330" y="93"/>
                      <a:pt x="3330" y="88"/>
                    </a:cubicBezTo>
                    <a:cubicBezTo>
                      <a:pt x="3330" y="87"/>
                      <a:pt x="3330" y="87"/>
                      <a:pt x="3330" y="87"/>
                    </a:cubicBezTo>
                    <a:cubicBezTo>
                      <a:pt x="3328" y="92"/>
                      <a:pt x="3327" y="97"/>
                      <a:pt x="3326" y="102"/>
                    </a:cubicBezTo>
                    <a:cubicBezTo>
                      <a:pt x="3323" y="96"/>
                      <a:pt x="3321" y="90"/>
                      <a:pt x="3318" y="84"/>
                    </a:cubicBezTo>
                    <a:cubicBezTo>
                      <a:pt x="3321" y="90"/>
                      <a:pt x="3323" y="97"/>
                      <a:pt x="3325" y="104"/>
                    </a:cubicBezTo>
                    <a:cubicBezTo>
                      <a:pt x="3324" y="108"/>
                      <a:pt x="3324" y="111"/>
                      <a:pt x="3323" y="115"/>
                    </a:cubicBezTo>
                    <a:cubicBezTo>
                      <a:pt x="3321" y="110"/>
                      <a:pt x="3319" y="106"/>
                      <a:pt x="3317" y="102"/>
                    </a:cubicBezTo>
                    <a:cubicBezTo>
                      <a:pt x="3319" y="107"/>
                      <a:pt x="3320" y="114"/>
                      <a:pt x="3321" y="121"/>
                    </a:cubicBezTo>
                    <a:cubicBezTo>
                      <a:pt x="3320" y="126"/>
                      <a:pt x="3318" y="131"/>
                      <a:pt x="3317" y="135"/>
                    </a:cubicBezTo>
                    <a:cubicBezTo>
                      <a:pt x="3315" y="132"/>
                      <a:pt x="3314" y="129"/>
                      <a:pt x="3313" y="125"/>
                    </a:cubicBezTo>
                    <a:cubicBezTo>
                      <a:pt x="3314" y="118"/>
                      <a:pt x="3315" y="111"/>
                      <a:pt x="3316" y="104"/>
                    </a:cubicBezTo>
                    <a:cubicBezTo>
                      <a:pt x="3315" y="109"/>
                      <a:pt x="3313" y="114"/>
                      <a:pt x="3311" y="120"/>
                    </a:cubicBezTo>
                    <a:cubicBezTo>
                      <a:pt x="3310" y="115"/>
                      <a:pt x="3309" y="111"/>
                      <a:pt x="3308" y="107"/>
                    </a:cubicBezTo>
                    <a:cubicBezTo>
                      <a:pt x="3308" y="103"/>
                      <a:pt x="3309" y="98"/>
                      <a:pt x="3309" y="94"/>
                    </a:cubicBezTo>
                    <a:cubicBezTo>
                      <a:pt x="3309" y="91"/>
                      <a:pt x="3308" y="88"/>
                      <a:pt x="3308" y="85"/>
                    </a:cubicBezTo>
                    <a:cubicBezTo>
                      <a:pt x="3307" y="89"/>
                      <a:pt x="3306" y="93"/>
                      <a:pt x="3305" y="99"/>
                    </a:cubicBezTo>
                    <a:cubicBezTo>
                      <a:pt x="3302" y="91"/>
                      <a:pt x="3298" y="84"/>
                      <a:pt x="3293" y="77"/>
                    </a:cubicBezTo>
                    <a:cubicBezTo>
                      <a:pt x="3296" y="86"/>
                      <a:pt x="3300" y="95"/>
                      <a:pt x="3303" y="104"/>
                    </a:cubicBezTo>
                    <a:cubicBezTo>
                      <a:pt x="3303" y="106"/>
                      <a:pt x="3303" y="107"/>
                      <a:pt x="3303" y="109"/>
                    </a:cubicBezTo>
                    <a:cubicBezTo>
                      <a:pt x="3302" y="107"/>
                      <a:pt x="3301" y="105"/>
                      <a:pt x="3300" y="103"/>
                    </a:cubicBezTo>
                    <a:cubicBezTo>
                      <a:pt x="3300" y="103"/>
                      <a:pt x="3300" y="102"/>
                      <a:pt x="3300" y="102"/>
                    </a:cubicBezTo>
                    <a:cubicBezTo>
                      <a:pt x="3300" y="102"/>
                      <a:pt x="3300" y="103"/>
                      <a:pt x="3300" y="103"/>
                    </a:cubicBezTo>
                    <a:cubicBezTo>
                      <a:pt x="3295" y="94"/>
                      <a:pt x="3290" y="86"/>
                      <a:pt x="3283" y="79"/>
                    </a:cubicBezTo>
                    <a:cubicBezTo>
                      <a:pt x="3285" y="75"/>
                      <a:pt x="3287" y="71"/>
                      <a:pt x="3289" y="68"/>
                    </a:cubicBezTo>
                    <a:cubicBezTo>
                      <a:pt x="3287" y="69"/>
                      <a:pt x="3284" y="73"/>
                      <a:pt x="3282" y="77"/>
                    </a:cubicBezTo>
                    <a:cubicBezTo>
                      <a:pt x="3278" y="73"/>
                      <a:pt x="3274" y="69"/>
                      <a:pt x="3269" y="65"/>
                    </a:cubicBezTo>
                    <a:cubicBezTo>
                      <a:pt x="3274" y="70"/>
                      <a:pt x="3278" y="75"/>
                      <a:pt x="3281" y="79"/>
                    </a:cubicBezTo>
                    <a:cubicBezTo>
                      <a:pt x="3278" y="86"/>
                      <a:pt x="3275" y="96"/>
                      <a:pt x="3272" y="105"/>
                    </a:cubicBezTo>
                    <a:cubicBezTo>
                      <a:pt x="3269" y="99"/>
                      <a:pt x="3265" y="94"/>
                      <a:pt x="3262" y="88"/>
                    </a:cubicBezTo>
                    <a:cubicBezTo>
                      <a:pt x="3262" y="87"/>
                      <a:pt x="3262" y="86"/>
                      <a:pt x="3263" y="85"/>
                    </a:cubicBezTo>
                    <a:cubicBezTo>
                      <a:pt x="3262" y="86"/>
                      <a:pt x="3262" y="87"/>
                      <a:pt x="3262" y="88"/>
                    </a:cubicBezTo>
                    <a:cubicBezTo>
                      <a:pt x="3261" y="87"/>
                      <a:pt x="3260" y="86"/>
                      <a:pt x="3259" y="85"/>
                    </a:cubicBezTo>
                    <a:cubicBezTo>
                      <a:pt x="3260" y="86"/>
                      <a:pt x="3261" y="87"/>
                      <a:pt x="3261" y="88"/>
                    </a:cubicBezTo>
                    <a:cubicBezTo>
                      <a:pt x="3260" y="91"/>
                      <a:pt x="3259" y="93"/>
                      <a:pt x="3258" y="95"/>
                    </a:cubicBezTo>
                    <a:cubicBezTo>
                      <a:pt x="3257" y="94"/>
                      <a:pt x="3257" y="92"/>
                      <a:pt x="3256" y="91"/>
                    </a:cubicBezTo>
                    <a:cubicBezTo>
                      <a:pt x="3257" y="92"/>
                      <a:pt x="3257" y="94"/>
                      <a:pt x="3258" y="95"/>
                    </a:cubicBezTo>
                    <a:cubicBezTo>
                      <a:pt x="3254" y="103"/>
                      <a:pt x="3251" y="112"/>
                      <a:pt x="3249" y="121"/>
                    </a:cubicBezTo>
                    <a:cubicBezTo>
                      <a:pt x="3248" y="112"/>
                      <a:pt x="3247" y="103"/>
                      <a:pt x="3247" y="97"/>
                    </a:cubicBezTo>
                    <a:cubicBezTo>
                      <a:pt x="3245" y="100"/>
                      <a:pt x="3244" y="105"/>
                      <a:pt x="3243" y="110"/>
                    </a:cubicBezTo>
                    <a:cubicBezTo>
                      <a:pt x="3243" y="92"/>
                      <a:pt x="3242" y="61"/>
                      <a:pt x="3240" y="57"/>
                    </a:cubicBezTo>
                    <a:cubicBezTo>
                      <a:pt x="3239" y="79"/>
                      <a:pt x="3240" y="100"/>
                      <a:pt x="3240" y="122"/>
                    </a:cubicBezTo>
                    <a:cubicBezTo>
                      <a:pt x="3240" y="123"/>
                      <a:pt x="3240" y="124"/>
                      <a:pt x="3240" y="125"/>
                    </a:cubicBezTo>
                    <a:cubicBezTo>
                      <a:pt x="3238" y="114"/>
                      <a:pt x="3234" y="103"/>
                      <a:pt x="3229" y="94"/>
                    </a:cubicBezTo>
                    <a:cubicBezTo>
                      <a:pt x="3228" y="89"/>
                      <a:pt x="3228" y="84"/>
                      <a:pt x="3229" y="80"/>
                    </a:cubicBezTo>
                    <a:cubicBezTo>
                      <a:pt x="3228" y="83"/>
                      <a:pt x="3227" y="87"/>
                      <a:pt x="3226" y="90"/>
                    </a:cubicBezTo>
                    <a:cubicBezTo>
                      <a:pt x="3224" y="88"/>
                      <a:pt x="3222" y="85"/>
                      <a:pt x="3220" y="83"/>
                    </a:cubicBezTo>
                    <a:cubicBezTo>
                      <a:pt x="3222" y="86"/>
                      <a:pt x="3224" y="89"/>
                      <a:pt x="3226" y="92"/>
                    </a:cubicBezTo>
                    <a:cubicBezTo>
                      <a:pt x="3225" y="96"/>
                      <a:pt x="3224" y="100"/>
                      <a:pt x="3224" y="103"/>
                    </a:cubicBezTo>
                    <a:cubicBezTo>
                      <a:pt x="3223" y="102"/>
                      <a:pt x="3223" y="101"/>
                      <a:pt x="3223" y="100"/>
                    </a:cubicBezTo>
                    <a:cubicBezTo>
                      <a:pt x="3223" y="101"/>
                      <a:pt x="3223" y="102"/>
                      <a:pt x="3224" y="104"/>
                    </a:cubicBezTo>
                    <a:cubicBezTo>
                      <a:pt x="3223" y="106"/>
                      <a:pt x="3223" y="109"/>
                      <a:pt x="3222" y="111"/>
                    </a:cubicBezTo>
                    <a:cubicBezTo>
                      <a:pt x="3220" y="107"/>
                      <a:pt x="3219" y="103"/>
                      <a:pt x="3217" y="99"/>
                    </a:cubicBezTo>
                    <a:cubicBezTo>
                      <a:pt x="3216" y="91"/>
                      <a:pt x="3216" y="82"/>
                      <a:pt x="3217" y="74"/>
                    </a:cubicBezTo>
                    <a:cubicBezTo>
                      <a:pt x="3216" y="80"/>
                      <a:pt x="3214" y="86"/>
                      <a:pt x="3213" y="92"/>
                    </a:cubicBezTo>
                    <a:cubicBezTo>
                      <a:pt x="3212" y="91"/>
                      <a:pt x="3211" y="89"/>
                      <a:pt x="3210" y="88"/>
                    </a:cubicBezTo>
                    <a:cubicBezTo>
                      <a:pt x="3211" y="89"/>
                      <a:pt x="3212" y="91"/>
                      <a:pt x="3213" y="93"/>
                    </a:cubicBezTo>
                    <a:cubicBezTo>
                      <a:pt x="3212" y="95"/>
                      <a:pt x="3212" y="97"/>
                      <a:pt x="3212" y="98"/>
                    </a:cubicBezTo>
                    <a:cubicBezTo>
                      <a:pt x="3209" y="93"/>
                      <a:pt x="3207" y="88"/>
                      <a:pt x="3203" y="84"/>
                    </a:cubicBezTo>
                    <a:cubicBezTo>
                      <a:pt x="3206" y="88"/>
                      <a:pt x="3208" y="95"/>
                      <a:pt x="3211" y="103"/>
                    </a:cubicBezTo>
                    <a:cubicBezTo>
                      <a:pt x="3210" y="106"/>
                      <a:pt x="3209" y="110"/>
                      <a:pt x="3209" y="113"/>
                    </a:cubicBezTo>
                    <a:cubicBezTo>
                      <a:pt x="3206" y="108"/>
                      <a:pt x="3204" y="102"/>
                      <a:pt x="3201" y="96"/>
                    </a:cubicBezTo>
                    <a:cubicBezTo>
                      <a:pt x="3201" y="91"/>
                      <a:pt x="3202" y="86"/>
                      <a:pt x="3203" y="83"/>
                    </a:cubicBezTo>
                    <a:cubicBezTo>
                      <a:pt x="3202" y="87"/>
                      <a:pt x="3201" y="90"/>
                      <a:pt x="3199" y="93"/>
                    </a:cubicBezTo>
                    <a:cubicBezTo>
                      <a:pt x="3194" y="83"/>
                      <a:pt x="3187" y="74"/>
                      <a:pt x="3178" y="64"/>
                    </a:cubicBezTo>
                    <a:cubicBezTo>
                      <a:pt x="3187" y="74"/>
                      <a:pt x="3193" y="86"/>
                      <a:pt x="3198" y="97"/>
                    </a:cubicBezTo>
                    <a:cubicBezTo>
                      <a:pt x="3197" y="99"/>
                      <a:pt x="3197" y="101"/>
                      <a:pt x="3196" y="103"/>
                    </a:cubicBezTo>
                    <a:cubicBezTo>
                      <a:pt x="3195" y="98"/>
                      <a:pt x="3194" y="93"/>
                      <a:pt x="3192" y="88"/>
                    </a:cubicBezTo>
                    <a:cubicBezTo>
                      <a:pt x="3192" y="91"/>
                      <a:pt x="3193" y="98"/>
                      <a:pt x="3195" y="106"/>
                    </a:cubicBezTo>
                    <a:cubicBezTo>
                      <a:pt x="3195" y="108"/>
                      <a:pt x="3194" y="109"/>
                      <a:pt x="3194" y="110"/>
                    </a:cubicBezTo>
                    <a:cubicBezTo>
                      <a:pt x="3188" y="97"/>
                      <a:pt x="3181" y="83"/>
                      <a:pt x="3170" y="72"/>
                    </a:cubicBezTo>
                    <a:cubicBezTo>
                      <a:pt x="3168" y="61"/>
                      <a:pt x="3166" y="51"/>
                      <a:pt x="3164" y="41"/>
                    </a:cubicBezTo>
                    <a:cubicBezTo>
                      <a:pt x="3164" y="48"/>
                      <a:pt x="3164" y="55"/>
                      <a:pt x="3164" y="61"/>
                    </a:cubicBezTo>
                    <a:cubicBezTo>
                      <a:pt x="3164" y="63"/>
                      <a:pt x="3164" y="64"/>
                      <a:pt x="3164" y="66"/>
                    </a:cubicBezTo>
                    <a:cubicBezTo>
                      <a:pt x="3163" y="65"/>
                      <a:pt x="3163" y="65"/>
                      <a:pt x="3163" y="65"/>
                    </a:cubicBezTo>
                    <a:cubicBezTo>
                      <a:pt x="3163" y="65"/>
                      <a:pt x="3163" y="65"/>
                      <a:pt x="3164" y="66"/>
                    </a:cubicBezTo>
                    <a:cubicBezTo>
                      <a:pt x="3164" y="75"/>
                      <a:pt x="3165" y="85"/>
                      <a:pt x="3165" y="94"/>
                    </a:cubicBezTo>
                    <a:cubicBezTo>
                      <a:pt x="3163" y="88"/>
                      <a:pt x="3160" y="81"/>
                      <a:pt x="3156" y="75"/>
                    </a:cubicBezTo>
                    <a:cubicBezTo>
                      <a:pt x="3156" y="75"/>
                      <a:pt x="3156" y="75"/>
                      <a:pt x="3156" y="75"/>
                    </a:cubicBezTo>
                    <a:cubicBezTo>
                      <a:pt x="3156" y="75"/>
                      <a:pt x="3156" y="75"/>
                      <a:pt x="3156" y="75"/>
                    </a:cubicBezTo>
                    <a:cubicBezTo>
                      <a:pt x="3151" y="67"/>
                      <a:pt x="3144" y="59"/>
                      <a:pt x="3134" y="50"/>
                    </a:cubicBezTo>
                    <a:cubicBezTo>
                      <a:pt x="3137" y="54"/>
                      <a:pt x="3139" y="58"/>
                      <a:pt x="3141" y="61"/>
                    </a:cubicBezTo>
                    <a:cubicBezTo>
                      <a:pt x="3140" y="64"/>
                      <a:pt x="3140" y="68"/>
                      <a:pt x="3139" y="73"/>
                    </a:cubicBezTo>
                    <a:cubicBezTo>
                      <a:pt x="3137" y="70"/>
                      <a:pt x="3134" y="67"/>
                      <a:pt x="3132" y="65"/>
                    </a:cubicBezTo>
                    <a:cubicBezTo>
                      <a:pt x="3132" y="64"/>
                      <a:pt x="3132" y="64"/>
                      <a:pt x="3132" y="64"/>
                    </a:cubicBezTo>
                    <a:cubicBezTo>
                      <a:pt x="3132" y="64"/>
                      <a:pt x="3132" y="64"/>
                      <a:pt x="3131" y="64"/>
                    </a:cubicBezTo>
                    <a:cubicBezTo>
                      <a:pt x="3130" y="62"/>
                      <a:pt x="3128" y="61"/>
                      <a:pt x="3126" y="59"/>
                    </a:cubicBezTo>
                    <a:cubicBezTo>
                      <a:pt x="3128" y="61"/>
                      <a:pt x="3129" y="63"/>
                      <a:pt x="3131" y="65"/>
                    </a:cubicBezTo>
                    <a:cubicBezTo>
                      <a:pt x="3130" y="67"/>
                      <a:pt x="3128" y="69"/>
                      <a:pt x="3127" y="72"/>
                    </a:cubicBezTo>
                    <a:cubicBezTo>
                      <a:pt x="3126" y="66"/>
                      <a:pt x="3126" y="61"/>
                      <a:pt x="3125" y="56"/>
                    </a:cubicBezTo>
                    <a:cubicBezTo>
                      <a:pt x="3126" y="54"/>
                      <a:pt x="3127" y="53"/>
                      <a:pt x="3128" y="51"/>
                    </a:cubicBezTo>
                    <a:cubicBezTo>
                      <a:pt x="3127" y="52"/>
                      <a:pt x="3126" y="53"/>
                      <a:pt x="3124" y="55"/>
                    </a:cubicBezTo>
                    <a:cubicBezTo>
                      <a:pt x="3123" y="45"/>
                      <a:pt x="3121" y="35"/>
                      <a:pt x="3118" y="26"/>
                    </a:cubicBezTo>
                    <a:cubicBezTo>
                      <a:pt x="3117" y="30"/>
                      <a:pt x="3117" y="34"/>
                      <a:pt x="3117" y="37"/>
                    </a:cubicBezTo>
                    <a:cubicBezTo>
                      <a:pt x="3117" y="45"/>
                      <a:pt x="3118" y="53"/>
                      <a:pt x="3119" y="60"/>
                    </a:cubicBezTo>
                    <a:cubicBezTo>
                      <a:pt x="3115" y="64"/>
                      <a:pt x="3111" y="69"/>
                      <a:pt x="3106" y="74"/>
                    </a:cubicBezTo>
                    <a:cubicBezTo>
                      <a:pt x="3106" y="72"/>
                      <a:pt x="3105" y="70"/>
                      <a:pt x="3104" y="67"/>
                    </a:cubicBezTo>
                    <a:cubicBezTo>
                      <a:pt x="3104" y="70"/>
                      <a:pt x="3105" y="73"/>
                      <a:pt x="3105" y="76"/>
                    </a:cubicBezTo>
                    <a:cubicBezTo>
                      <a:pt x="3104" y="77"/>
                      <a:pt x="3104" y="77"/>
                      <a:pt x="3104" y="78"/>
                    </a:cubicBezTo>
                    <a:cubicBezTo>
                      <a:pt x="3102" y="75"/>
                      <a:pt x="3100" y="72"/>
                      <a:pt x="3098" y="68"/>
                    </a:cubicBezTo>
                    <a:cubicBezTo>
                      <a:pt x="3098" y="65"/>
                      <a:pt x="3099" y="63"/>
                      <a:pt x="3099" y="62"/>
                    </a:cubicBezTo>
                    <a:cubicBezTo>
                      <a:pt x="3098" y="63"/>
                      <a:pt x="3097" y="65"/>
                      <a:pt x="3096" y="67"/>
                    </a:cubicBezTo>
                    <a:cubicBezTo>
                      <a:pt x="3090" y="57"/>
                      <a:pt x="3081" y="47"/>
                      <a:pt x="3068" y="34"/>
                    </a:cubicBezTo>
                    <a:cubicBezTo>
                      <a:pt x="3081" y="49"/>
                      <a:pt x="3089" y="60"/>
                      <a:pt x="3096" y="69"/>
                    </a:cubicBezTo>
                    <a:cubicBezTo>
                      <a:pt x="3095" y="72"/>
                      <a:pt x="3094" y="75"/>
                      <a:pt x="3094" y="79"/>
                    </a:cubicBezTo>
                    <a:cubicBezTo>
                      <a:pt x="3088" y="68"/>
                      <a:pt x="3080" y="58"/>
                      <a:pt x="3068" y="52"/>
                    </a:cubicBezTo>
                    <a:cubicBezTo>
                      <a:pt x="3082" y="60"/>
                      <a:pt x="3089" y="72"/>
                      <a:pt x="3094" y="84"/>
                    </a:cubicBezTo>
                    <a:cubicBezTo>
                      <a:pt x="3094" y="86"/>
                      <a:pt x="3094" y="89"/>
                      <a:pt x="3094" y="91"/>
                    </a:cubicBezTo>
                    <a:cubicBezTo>
                      <a:pt x="3092" y="94"/>
                      <a:pt x="3090" y="97"/>
                      <a:pt x="3088" y="100"/>
                    </a:cubicBezTo>
                    <a:cubicBezTo>
                      <a:pt x="3087" y="96"/>
                      <a:pt x="3087" y="93"/>
                      <a:pt x="3086" y="90"/>
                    </a:cubicBezTo>
                    <a:cubicBezTo>
                      <a:pt x="3087" y="93"/>
                      <a:pt x="3087" y="97"/>
                      <a:pt x="3087" y="101"/>
                    </a:cubicBezTo>
                    <a:cubicBezTo>
                      <a:pt x="3086" y="102"/>
                      <a:pt x="3085" y="104"/>
                      <a:pt x="3085" y="105"/>
                    </a:cubicBezTo>
                    <a:cubicBezTo>
                      <a:pt x="3084" y="104"/>
                      <a:pt x="3084" y="103"/>
                      <a:pt x="3083" y="102"/>
                    </a:cubicBezTo>
                    <a:cubicBezTo>
                      <a:pt x="3082" y="97"/>
                      <a:pt x="3081" y="93"/>
                      <a:pt x="3080" y="88"/>
                    </a:cubicBezTo>
                    <a:cubicBezTo>
                      <a:pt x="3081" y="83"/>
                      <a:pt x="3082" y="79"/>
                      <a:pt x="3082" y="75"/>
                    </a:cubicBezTo>
                    <a:cubicBezTo>
                      <a:pt x="3081" y="78"/>
                      <a:pt x="3080" y="80"/>
                      <a:pt x="3079" y="82"/>
                    </a:cubicBezTo>
                    <a:cubicBezTo>
                      <a:pt x="3078" y="81"/>
                      <a:pt x="3078" y="80"/>
                      <a:pt x="3078" y="79"/>
                    </a:cubicBezTo>
                    <a:cubicBezTo>
                      <a:pt x="3078" y="80"/>
                      <a:pt x="3078" y="82"/>
                      <a:pt x="3078" y="83"/>
                    </a:cubicBezTo>
                    <a:cubicBezTo>
                      <a:pt x="3078" y="84"/>
                      <a:pt x="3077" y="86"/>
                      <a:pt x="3076" y="87"/>
                    </a:cubicBezTo>
                    <a:cubicBezTo>
                      <a:pt x="3074" y="83"/>
                      <a:pt x="3073" y="79"/>
                      <a:pt x="3071" y="75"/>
                    </a:cubicBezTo>
                    <a:cubicBezTo>
                      <a:pt x="3071" y="80"/>
                      <a:pt x="3072" y="86"/>
                      <a:pt x="3073" y="93"/>
                    </a:cubicBezTo>
                    <a:cubicBezTo>
                      <a:pt x="3073" y="94"/>
                      <a:pt x="3073" y="94"/>
                      <a:pt x="3073" y="94"/>
                    </a:cubicBezTo>
                    <a:cubicBezTo>
                      <a:pt x="3072" y="90"/>
                      <a:pt x="3070" y="85"/>
                      <a:pt x="3068" y="81"/>
                    </a:cubicBezTo>
                    <a:cubicBezTo>
                      <a:pt x="3070" y="86"/>
                      <a:pt x="3071" y="91"/>
                      <a:pt x="3072" y="97"/>
                    </a:cubicBezTo>
                    <a:cubicBezTo>
                      <a:pt x="3070" y="100"/>
                      <a:pt x="3069" y="102"/>
                      <a:pt x="3068" y="105"/>
                    </a:cubicBezTo>
                    <a:cubicBezTo>
                      <a:pt x="3065" y="83"/>
                      <a:pt x="3059" y="63"/>
                      <a:pt x="3039" y="42"/>
                    </a:cubicBezTo>
                    <a:cubicBezTo>
                      <a:pt x="3047" y="58"/>
                      <a:pt x="3053" y="70"/>
                      <a:pt x="3057" y="81"/>
                    </a:cubicBezTo>
                    <a:cubicBezTo>
                      <a:pt x="3057" y="83"/>
                      <a:pt x="3057" y="86"/>
                      <a:pt x="3057" y="89"/>
                    </a:cubicBezTo>
                    <a:cubicBezTo>
                      <a:pt x="3055" y="86"/>
                      <a:pt x="3053" y="84"/>
                      <a:pt x="3052" y="81"/>
                    </a:cubicBezTo>
                    <a:cubicBezTo>
                      <a:pt x="3051" y="79"/>
                      <a:pt x="3049" y="76"/>
                      <a:pt x="3048" y="73"/>
                    </a:cubicBezTo>
                    <a:cubicBezTo>
                      <a:pt x="3048" y="71"/>
                      <a:pt x="3048" y="69"/>
                      <a:pt x="3048" y="67"/>
                    </a:cubicBezTo>
                    <a:cubicBezTo>
                      <a:pt x="3048" y="69"/>
                      <a:pt x="3047" y="70"/>
                      <a:pt x="3047" y="72"/>
                    </a:cubicBezTo>
                    <a:cubicBezTo>
                      <a:pt x="3044" y="66"/>
                      <a:pt x="3040" y="59"/>
                      <a:pt x="3035" y="53"/>
                    </a:cubicBezTo>
                    <a:cubicBezTo>
                      <a:pt x="3035" y="48"/>
                      <a:pt x="3035" y="42"/>
                      <a:pt x="3035" y="37"/>
                    </a:cubicBezTo>
                    <a:cubicBezTo>
                      <a:pt x="3035" y="34"/>
                      <a:pt x="3035" y="30"/>
                      <a:pt x="3035" y="26"/>
                    </a:cubicBezTo>
                    <a:cubicBezTo>
                      <a:pt x="3032" y="33"/>
                      <a:pt x="3031" y="40"/>
                      <a:pt x="3029" y="47"/>
                    </a:cubicBezTo>
                    <a:cubicBezTo>
                      <a:pt x="3026" y="44"/>
                      <a:pt x="3023" y="41"/>
                      <a:pt x="3020" y="38"/>
                    </a:cubicBezTo>
                    <a:cubicBezTo>
                      <a:pt x="3023" y="41"/>
                      <a:pt x="3026" y="45"/>
                      <a:pt x="3029" y="49"/>
                    </a:cubicBezTo>
                    <a:cubicBezTo>
                      <a:pt x="3029" y="51"/>
                      <a:pt x="3028" y="53"/>
                      <a:pt x="3028" y="55"/>
                    </a:cubicBezTo>
                    <a:cubicBezTo>
                      <a:pt x="3027" y="53"/>
                      <a:pt x="3025" y="52"/>
                      <a:pt x="3024" y="51"/>
                    </a:cubicBezTo>
                    <a:cubicBezTo>
                      <a:pt x="3025" y="53"/>
                      <a:pt x="3027" y="54"/>
                      <a:pt x="3028" y="56"/>
                    </a:cubicBezTo>
                    <a:cubicBezTo>
                      <a:pt x="3027" y="61"/>
                      <a:pt x="3026" y="66"/>
                      <a:pt x="3026" y="72"/>
                    </a:cubicBezTo>
                    <a:cubicBezTo>
                      <a:pt x="3024" y="69"/>
                      <a:pt x="3022" y="66"/>
                      <a:pt x="3021" y="64"/>
                    </a:cubicBezTo>
                    <a:cubicBezTo>
                      <a:pt x="3021" y="66"/>
                      <a:pt x="3023" y="70"/>
                      <a:pt x="3025" y="74"/>
                    </a:cubicBezTo>
                    <a:cubicBezTo>
                      <a:pt x="3024" y="80"/>
                      <a:pt x="3023" y="86"/>
                      <a:pt x="3022" y="92"/>
                    </a:cubicBezTo>
                    <a:cubicBezTo>
                      <a:pt x="3018" y="109"/>
                      <a:pt x="3014" y="126"/>
                      <a:pt x="3012" y="143"/>
                    </a:cubicBezTo>
                    <a:cubicBezTo>
                      <a:pt x="3013" y="126"/>
                      <a:pt x="3014" y="109"/>
                      <a:pt x="3014" y="91"/>
                    </a:cubicBezTo>
                    <a:cubicBezTo>
                      <a:pt x="3014" y="87"/>
                      <a:pt x="3014" y="61"/>
                      <a:pt x="3010" y="59"/>
                    </a:cubicBezTo>
                    <a:cubicBezTo>
                      <a:pt x="3015" y="76"/>
                      <a:pt x="3001" y="122"/>
                      <a:pt x="2998" y="146"/>
                    </a:cubicBezTo>
                    <a:cubicBezTo>
                      <a:pt x="2998" y="148"/>
                      <a:pt x="2998" y="150"/>
                      <a:pt x="2997" y="152"/>
                    </a:cubicBezTo>
                    <a:cubicBezTo>
                      <a:pt x="2997" y="150"/>
                      <a:pt x="2998" y="148"/>
                      <a:pt x="2998" y="146"/>
                    </a:cubicBezTo>
                    <a:cubicBezTo>
                      <a:pt x="3000" y="123"/>
                      <a:pt x="2998" y="98"/>
                      <a:pt x="2997" y="75"/>
                    </a:cubicBezTo>
                    <a:cubicBezTo>
                      <a:pt x="2994" y="97"/>
                      <a:pt x="2986" y="119"/>
                      <a:pt x="2986" y="141"/>
                    </a:cubicBezTo>
                    <a:cubicBezTo>
                      <a:pt x="2986" y="146"/>
                      <a:pt x="2986" y="152"/>
                      <a:pt x="2987" y="158"/>
                    </a:cubicBezTo>
                    <a:cubicBezTo>
                      <a:pt x="2985" y="150"/>
                      <a:pt x="2985" y="140"/>
                      <a:pt x="2985" y="133"/>
                    </a:cubicBezTo>
                    <a:cubicBezTo>
                      <a:pt x="2985" y="109"/>
                      <a:pt x="2989" y="85"/>
                      <a:pt x="2989" y="61"/>
                    </a:cubicBezTo>
                    <a:cubicBezTo>
                      <a:pt x="2989" y="55"/>
                      <a:pt x="2989" y="48"/>
                      <a:pt x="2988" y="41"/>
                    </a:cubicBezTo>
                    <a:cubicBezTo>
                      <a:pt x="2981" y="71"/>
                      <a:pt x="2977" y="110"/>
                      <a:pt x="2977" y="140"/>
                    </a:cubicBezTo>
                    <a:cubicBezTo>
                      <a:pt x="2977" y="145"/>
                      <a:pt x="2977" y="149"/>
                      <a:pt x="2977" y="153"/>
                    </a:cubicBezTo>
                    <a:cubicBezTo>
                      <a:pt x="2976" y="135"/>
                      <a:pt x="2972" y="116"/>
                      <a:pt x="2968" y="98"/>
                    </a:cubicBezTo>
                    <a:cubicBezTo>
                      <a:pt x="2970" y="110"/>
                      <a:pt x="2966" y="124"/>
                      <a:pt x="2966" y="136"/>
                    </a:cubicBezTo>
                    <a:cubicBezTo>
                      <a:pt x="2966" y="140"/>
                      <a:pt x="2966" y="143"/>
                      <a:pt x="2966" y="147"/>
                    </a:cubicBezTo>
                    <a:cubicBezTo>
                      <a:pt x="2963" y="125"/>
                      <a:pt x="2958" y="103"/>
                      <a:pt x="2949" y="83"/>
                    </a:cubicBezTo>
                    <a:cubicBezTo>
                      <a:pt x="2952" y="90"/>
                      <a:pt x="2952" y="108"/>
                      <a:pt x="2952" y="115"/>
                    </a:cubicBezTo>
                    <a:cubicBezTo>
                      <a:pt x="2952" y="127"/>
                      <a:pt x="2952" y="138"/>
                      <a:pt x="2954" y="150"/>
                    </a:cubicBezTo>
                    <a:cubicBezTo>
                      <a:pt x="2945" y="126"/>
                      <a:pt x="2942" y="99"/>
                      <a:pt x="2935" y="74"/>
                    </a:cubicBezTo>
                    <a:cubicBezTo>
                      <a:pt x="2938" y="91"/>
                      <a:pt x="2934" y="110"/>
                      <a:pt x="2934" y="128"/>
                    </a:cubicBezTo>
                    <a:cubicBezTo>
                      <a:pt x="2934" y="132"/>
                      <a:pt x="2935" y="136"/>
                      <a:pt x="2935" y="140"/>
                    </a:cubicBezTo>
                    <a:cubicBezTo>
                      <a:pt x="2935" y="145"/>
                      <a:pt x="2936" y="149"/>
                      <a:pt x="2937" y="154"/>
                    </a:cubicBezTo>
                    <a:cubicBezTo>
                      <a:pt x="2936" y="149"/>
                      <a:pt x="2935" y="145"/>
                      <a:pt x="2935" y="140"/>
                    </a:cubicBezTo>
                    <a:cubicBezTo>
                      <a:pt x="2932" y="120"/>
                      <a:pt x="2929" y="99"/>
                      <a:pt x="2924" y="80"/>
                    </a:cubicBezTo>
                    <a:cubicBezTo>
                      <a:pt x="2926" y="102"/>
                      <a:pt x="2916" y="126"/>
                      <a:pt x="2916" y="149"/>
                    </a:cubicBezTo>
                    <a:cubicBezTo>
                      <a:pt x="2916" y="156"/>
                      <a:pt x="2916" y="156"/>
                      <a:pt x="2916" y="156"/>
                    </a:cubicBezTo>
                    <a:cubicBezTo>
                      <a:pt x="2912" y="147"/>
                      <a:pt x="2912" y="132"/>
                      <a:pt x="2912" y="122"/>
                    </a:cubicBezTo>
                    <a:cubicBezTo>
                      <a:pt x="2912" y="100"/>
                      <a:pt x="2914" y="79"/>
                      <a:pt x="2913" y="57"/>
                    </a:cubicBezTo>
                    <a:cubicBezTo>
                      <a:pt x="2910" y="62"/>
                      <a:pt x="2909" y="112"/>
                      <a:pt x="2909" y="120"/>
                    </a:cubicBezTo>
                    <a:cubicBezTo>
                      <a:pt x="2909" y="133"/>
                      <a:pt x="2910" y="146"/>
                      <a:pt x="2913" y="159"/>
                    </a:cubicBezTo>
                    <a:cubicBezTo>
                      <a:pt x="2908" y="135"/>
                      <a:pt x="2902" y="108"/>
                      <a:pt x="2890" y="85"/>
                    </a:cubicBezTo>
                    <a:cubicBezTo>
                      <a:pt x="2901" y="106"/>
                      <a:pt x="2896" y="132"/>
                      <a:pt x="2903" y="154"/>
                    </a:cubicBezTo>
                    <a:cubicBezTo>
                      <a:pt x="2895" y="142"/>
                      <a:pt x="2893" y="122"/>
                      <a:pt x="2890" y="106"/>
                    </a:cubicBezTo>
                    <a:cubicBezTo>
                      <a:pt x="2892" y="120"/>
                      <a:pt x="2890" y="134"/>
                      <a:pt x="2892" y="148"/>
                    </a:cubicBezTo>
                    <a:cubicBezTo>
                      <a:pt x="2893" y="151"/>
                      <a:pt x="2894" y="153"/>
                      <a:pt x="2894" y="155"/>
                    </a:cubicBezTo>
                    <a:cubicBezTo>
                      <a:pt x="2893" y="153"/>
                      <a:pt x="2893" y="151"/>
                      <a:pt x="2892" y="148"/>
                    </a:cubicBezTo>
                    <a:cubicBezTo>
                      <a:pt x="2887" y="128"/>
                      <a:pt x="2875" y="75"/>
                      <a:pt x="2863" y="68"/>
                    </a:cubicBezTo>
                    <a:cubicBezTo>
                      <a:pt x="2880" y="90"/>
                      <a:pt x="2878" y="127"/>
                      <a:pt x="2882" y="153"/>
                    </a:cubicBezTo>
                    <a:cubicBezTo>
                      <a:pt x="2878" y="134"/>
                      <a:pt x="2871" y="113"/>
                      <a:pt x="2862" y="95"/>
                    </a:cubicBezTo>
                    <a:cubicBezTo>
                      <a:pt x="2869" y="115"/>
                      <a:pt x="2868" y="136"/>
                      <a:pt x="2877" y="155"/>
                    </a:cubicBezTo>
                    <a:cubicBezTo>
                      <a:pt x="2864" y="144"/>
                      <a:pt x="2857" y="117"/>
                      <a:pt x="2853" y="102"/>
                    </a:cubicBezTo>
                    <a:cubicBezTo>
                      <a:pt x="2853" y="120"/>
                      <a:pt x="2858" y="143"/>
                      <a:pt x="2869" y="158"/>
                    </a:cubicBezTo>
                    <a:cubicBezTo>
                      <a:pt x="2855" y="144"/>
                      <a:pt x="2850" y="103"/>
                      <a:pt x="2845" y="85"/>
                    </a:cubicBezTo>
                    <a:cubicBezTo>
                      <a:pt x="2844" y="88"/>
                      <a:pt x="2844" y="91"/>
                      <a:pt x="2844" y="94"/>
                    </a:cubicBezTo>
                    <a:cubicBezTo>
                      <a:pt x="2844" y="113"/>
                      <a:pt x="2849" y="142"/>
                      <a:pt x="2861" y="159"/>
                    </a:cubicBezTo>
                    <a:cubicBezTo>
                      <a:pt x="2847" y="143"/>
                      <a:pt x="2842" y="123"/>
                      <a:pt x="2836" y="104"/>
                    </a:cubicBezTo>
                    <a:cubicBezTo>
                      <a:pt x="2840" y="122"/>
                      <a:pt x="2840" y="140"/>
                      <a:pt x="2849" y="158"/>
                    </a:cubicBezTo>
                    <a:cubicBezTo>
                      <a:pt x="2839" y="147"/>
                      <a:pt x="2834" y="132"/>
                      <a:pt x="2830" y="117"/>
                    </a:cubicBezTo>
                    <a:cubicBezTo>
                      <a:pt x="2832" y="105"/>
                      <a:pt x="2833" y="93"/>
                      <a:pt x="2834" y="84"/>
                    </a:cubicBezTo>
                    <a:cubicBezTo>
                      <a:pt x="2832" y="92"/>
                      <a:pt x="2830" y="101"/>
                      <a:pt x="2828" y="109"/>
                    </a:cubicBezTo>
                    <a:cubicBezTo>
                      <a:pt x="2827" y="102"/>
                      <a:pt x="2825" y="95"/>
                      <a:pt x="2823" y="89"/>
                    </a:cubicBezTo>
                    <a:cubicBezTo>
                      <a:pt x="2826" y="64"/>
                      <a:pt x="2830" y="40"/>
                      <a:pt x="2830" y="40"/>
                    </a:cubicBezTo>
                    <a:cubicBezTo>
                      <a:pt x="2825" y="51"/>
                      <a:pt x="2820" y="77"/>
                      <a:pt x="2817" y="100"/>
                    </a:cubicBezTo>
                    <a:cubicBezTo>
                      <a:pt x="2815" y="95"/>
                      <a:pt x="2812" y="90"/>
                      <a:pt x="2811" y="86"/>
                    </a:cubicBezTo>
                    <a:cubicBezTo>
                      <a:pt x="2810" y="70"/>
                      <a:pt x="2808" y="58"/>
                      <a:pt x="2808" y="60"/>
                    </a:cubicBezTo>
                    <a:cubicBezTo>
                      <a:pt x="2808" y="61"/>
                      <a:pt x="2808" y="69"/>
                      <a:pt x="2807" y="80"/>
                    </a:cubicBezTo>
                    <a:cubicBezTo>
                      <a:pt x="2806" y="79"/>
                      <a:pt x="2806" y="78"/>
                      <a:pt x="2805" y="78"/>
                    </a:cubicBezTo>
                    <a:cubicBezTo>
                      <a:pt x="2806" y="79"/>
                      <a:pt x="2806" y="80"/>
                      <a:pt x="2807" y="81"/>
                    </a:cubicBezTo>
                    <a:cubicBezTo>
                      <a:pt x="2806" y="87"/>
                      <a:pt x="2806" y="95"/>
                      <a:pt x="2805" y="102"/>
                    </a:cubicBezTo>
                    <a:cubicBezTo>
                      <a:pt x="2805" y="102"/>
                      <a:pt x="2805" y="102"/>
                      <a:pt x="2805" y="102"/>
                    </a:cubicBezTo>
                    <a:cubicBezTo>
                      <a:pt x="2805" y="103"/>
                      <a:pt x="2805" y="103"/>
                      <a:pt x="2805" y="103"/>
                    </a:cubicBezTo>
                    <a:cubicBezTo>
                      <a:pt x="2804" y="113"/>
                      <a:pt x="2804" y="123"/>
                      <a:pt x="2803" y="130"/>
                    </a:cubicBezTo>
                    <a:cubicBezTo>
                      <a:pt x="2803" y="130"/>
                      <a:pt x="2802" y="129"/>
                      <a:pt x="2802" y="128"/>
                    </a:cubicBezTo>
                    <a:cubicBezTo>
                      <a:pt x="2802" y="107"/>
                      <a:pt x="2798" y="69"/>
                      <a:pt x="2795" y="47"/>
                    </a:cubicBezTo>
                    <a:cubicBezTo>
                      <a:pt x="2796" y="64"/>
                      <a:pt x="2795" y="87"/>
                      <a:pt x="2794" y="107"/>
                    </a:cubicBezTo>
                    <a:cubicBezTo>
                      <a:pt x="2793" y="105"/>
                      <a:pt x="2792" y="104"/>
                      <a:pt x="2791" y="102"/>
                    </a:cubicBezTo>
                    <a:cubicBezTo>
                      <a:pt x="2792" y="104"/>
                      <a:pt x="2793" y="106"/>
                      <a:pt x="2793" y="107"/>
                    </a:cubicBezTo>
                    <a:cubicBezTo>
                      <a:pt x="2793" y="114"/>
                      <a:pt x="2793" y="121"/>
                      <a:pt x="2792" y="126"/>
                    </a:cubicBezTo>
                    <a:cubicBezTo>
                      <a:pt x="2792" y="125"/>
                      <a:pt x="2791" y="123"/>
                      <a:pt x="2791" y="122"/>
                    </a:cubicBezTo>
                    <a:cubicBezTo>
                      <a:pt x="2790" y="93"/>
                      <a:pt x="2786" y="46"/>
                      <a:pt x="2786" y="46"/>
                    </a:cubicBezTo>
                    <a:cubicBezTo>
                      <a:pt x="2785" y="65"/>
                      <a:pt x="2779" y="142"/>
                      <a:pt x="2779" y="142"/>
                    </a:cubicBezTo>
                    <a:cubicBezTo>
                      <a:pt x="2773" y="106"/>
                      <a:pt x="2780" y="0"/>
                      <a:pt x="2780" y="0"/>
                    </a:cubicBezTo>
                    <a:cubicBezTo>
                      <a:pt x="2774" y="16"/>
                      <a:pt x="2768" y="131"/>
                      <a:pt x="2768" y="131"/>
                    </a:cubicBezTo>
                    <a:cubicBezTo>
                      <a:pt x="2766" y="36"/>
                      <a:pt x="2762" y="32"/>
                      <a:pt x="2762" y="32"/>
                    </a:cubicBezTo>
                    <a:cubicBezTo>
                      <a:pt x="2764" y="43"/>
                      <a:pt x="2761" y="76"/>
                      <a:pt x="2758" y="103"/>
                    </a:cubicBezTo>
                    <a:cubicBezTo>
                      <a:pt x="2757" y="102"/>
                      <a:pt x="2756" y="100"/>
                      <a:pt x="2755" y="99"/>
                    </a:cubicBezTo>
                    <a:cubicBezTo>
                      <a:pt x="2756" y="101"/>
                      <a:pt x="2757" y="103"/>
                      <a:pt x="2758" y="104"/>
                    </a:cubicBezTo>
                    <a:cubicBezTo>
                      <a:pt x="2757" y="112"/>
                      <a:pt x="2756" y="120"/>
                      <a:pt x="2755" y="126"/>
                    </a:cubicBezTo>
                    <a:cubicBezTo>
                      <a:pt x="2755" y="124"/>
                      <a:pt x="2755" y="123"/>
                      <a:pt x="2755" y="122"/>
                    </a:cubicBezTo>
                    <a:cubicBezTo>
                      <a:pt x="2755" y="94"/>
                      <a:pt x="2754" y="48"/>
                      <a:pt x="2754" y="48"/>
                    </a:cubicBezTo>
                    <a:cubicBezTo>
                      <a:pt x="2753" y="55"/>
                      <a:pt x="2750" y="82"/>
                      <a:pt x="2747" y="106"/>
                    </a:cubicBezTo>
                    <a:cubicBezTo>
                      <a:pt x="2746" y="104"/>
                      <a:pt x="2745" y="102"/>
                      <a:pt x="2745" y="100"/>
                    </a:cubicBezTo>
                    <a:cubicBezTo>
                      <a:pt x="2748" y="60"/>
                      <a:pt x="2752" y="9"/>
                      <a:pt x="2752" y="9"/>
                    </a:cubicBezTo>
                    <a:cubicBezTo>
                      <a:pt x="2747" y="23"/>
                      <a:pt x="2740" y="83"/>
                      <a:pt x="2737" y="117"/>
                    </a:cubicBezTo>
                    <a:cubicBezTo>
                      <a:pt x="2736" y="114"/>
                      <a:pt x="2735" y="111"/>
                      <a:pt x="2734" y="108"/>
                    </a:cubicBezTo>
                    <a:cubicBezTo>
                      <a:pt x="2734" y="90"/>
                      <a:pt x="2732" y="72"/>
                      <a:pt x="2732" y="72"/>
                    </a:cubicBezTo>
                    <a:cubicBezTo>
                      <a:pt x="2732" y="76"/>
                      <a:pt x="2732" y="84"/>
                      <a:pt x="2731" y="94"/>
                    </a:cubicBezTo>
                    <a:cubicBezTo>
                      <a:pt x="2730" y="91"/>
                      <a:pt x="2728" y="88"/>
                      <a:pt x="2727" y="84"/>
                    </a:cubicBezTo>
                    <a:cubicBezTo>
                      <a:pt x="2728" y="88"/>
                      <a:pt x="2730" y="92"/>
                      <a:pt x="2730" y="96"/>
                    </a:cubicBezTo>
                    <a:cubicBezTo>
                      <a:pt x="2730" y="99"/>
                      <a:pt x="2730" y="103"/>
                      <a:pt x="2729" y="107"/>
                    </a:cubicBezTo>
                    <a:cubicBezTo>
                      <a:pt x="2729" y="106"/>
                      <a:pt x="2729" y="106"/>
                      <a:pt x="2729" y="105"/>
                    </a:cubicBezTo>
                    <a:cubicBezTo>
                      <a:pt x="2728" y="107"/>
                      <a:pt x="2728" y="112"/>
                      <a:pt x="2728" y="116"/>
                    </a:cubicBezTo>
                    <a:cubicBezTo>
                      <a:pt x="2727" y="121"/>
                      <a:pt x="2727" y="126"/>
                      <a:pt x="2726" y="130"/>
                    </a:cubicBezTo>
                    <a:cubicBezTo>
                      <a:pt x="2726" y="129"/>
                      <a:pt x="2726" y="128"/>
                      <a:pt x="2726" y="127"/>
                    </a:cubicBezTo>
                    <a:cubicBezTo>
                      <a:pt x="2726" y="101"/>
                      <a:pt x="2721" y="63"/>
                      <a:pt x="2720" y="54"/>
                    </a:cubicBezTo>
                    <a:cubicBezTo>
                      <a:pt x="2720" y="61"/>
                      <a:pt x="2719" y="79"/>
                      <a:pt x="2718" y="96"/>
                    </a:cubicBezTo>
                    <a:cubicBezTo>
                      <a:pt x="2717" y="94"/>
                      <a:pt x="2716" y="92"/>
                      <a:pt x="2715" y="90"/>
                    </a:cubicBezTo>
                    <a:cubicBezTo>
                      <a:pt x="2716" y="93"/>
                      <a:pt x="2717" y="95"/>
                      <a:pt x="2718" y="97"/>
                    </a:cubicBezTo>
                    <a:cubicBezTo>
                      <a:pt x="2716" y="118"/>
                      <a:pt x="2714" y="137"/>
                      <a:pt x="2714" y="137"/>
                    </a:cubicBezTo>
                    <a:cubicBezTo>
                      <a:pt x="2713" y="136"/>
                      <a:pt x="2713" y="134"/>
                      <a:pt x="2713" y="133"/>
                    </a:cubicBezTo>
                    <a:cubicBezTo>
                      <a:pt x="2713" y="125"/>
                      <a:pt x="2713" y="118"/>
                      <a:pt x="2712" y="110"/>
                    </a:cubicBezTo>
                    <a:cubicBezTo>
                      <a:pt x="2711" y="76"/>
                      <a:pt x="2710" y="40"/>
                      <a:pt x="2710" y="40"/>
                    </a:cubicBezTo>
                    <a:cubicBezTo>
                      <a:pt x="2710" y="49"/>
                      <a:pt x="2705" y="79"/>
                      <a:pt x="2701" y="104"/>
                    </a:cubicBezTo>
                    <a:cubicBezTo>
                      <a:pt x="2701" y="99"/>
                      <a:pt x="2700" y="95"/>
                      <a:pt x="2699" y="90"/>
                    </a:cubicBezTo>
                    <a:cubicBezTo>
                      <a:pt x="2700" y="67"/>
                      <a:pt x="2701" y="45"/>
                      <a:pt x="2701" y="45"/>
                    </a:cubicBezTo>
                    <a:cubicBezTo>
                      <a:pt x="2701" y="53"/>
                      <a:pt x="2695" y="75"/>
                      <a:pt x="2688" y="96"/>
                    </a:cubicBezTo>
                    <a:cubicBezTo>
                      <a:pt x="2687" y="93"/>
                      <a:pt x="2686" y="89"/>
                      <a:pt x="2684" y="85"/>
                    </a:cubicBezTo>
                    <a:cubicBezTo>
                      <a:pt x="2691" y="51"/>
                      <a:pt x="2699" y="17"/>
                      <a:pt x="2699" y="17"/>
                    </a:cubicBezTo>
                    <a:cubicBezTo>
                      <a:pt x="2694" y="24"/>
                      <a:pt x="2679" y="95"/>
                      <a:pt x="2672" y="130"/>
                    </a:cubicBezTo>
                    <a:cubicBezTo>
                      <a:pt x="2672" y="130"/>
                      <a:pt x="2672" y="130"/>
                      <a:pt x="2672" y="130"/>
                    </a:cubicBezTo>
                    <a:cubicBezTo>
                      <a:pt x="2676" y="100"/>
                      <a:pt x="2673" y="63"/>
                      <a:pt x="2672" y="52"/>
                    </a:cubicBezTo>
                    <a:cubicBezTo>
                      <a:pt x="2674" y="72"/>
                      <a:pt x="2668" y="109"/>
                      <a:pt x="2664" y="128"/>
                    </a:cubicBezTo>
                    <a:cubicBezTo>
                      <a:pt x="2664" y="126"/>
                      <a:pt x="2664" y="123"/>
                      <a:pt x="2663" y="120"/>
                    </a:cubicBezTo>
                    <a:cubicBezTo>
                      <a:pt x="2665" y="99"/>
                      <a:pt x="2667" y="71"/>
                      <a:pt x="2668" y="65"/>
                    </a:cubicBezTo>
                    <a:cubicBezTo>
                      <a:pt x="2667" y="71"/>
                      <a:pt x="2664" y="89"/>
                      <a:pt x="2660" y="105"/>
                    </a:cubicBezTo>
                    <a:cubicBezTo>
                      <a:pt x="2660" y="105"/>
                      <a:pt x="2660" y="105"/>
                      <a:pt x="2660" y="105"/>
                    </a:cubicBezTo>
                    <a:cubicBezTo>
                      <a:pt x="2660" y="105"/>
                      <a:pt x="2660" y="105"/>
                      <a:pt x="2660" y="105"/>
                    </a:cubicBezTo>
                    <a:cubicBezTo>
                      <a:pt x="2656" y="125"/>
                      <a:pt x="2653" y="143"/>
                      <a:pt x="2653" y="143"/>
                    </a:cubicBezTo>
                    <a:cubicBezTo>
                      <a:pt x="2663" y="38"/>
                      <a:pt x="2656" y="25"/>
                      <a:pt x="2656" y="25"/>
                    </a:cubicBezTo>
                    <a:cubicBezTo>
                      <a:pt x="2659" y="42"/>
                      <a:pt x="2656" y="72"/>
                      <a:pt x="2651" y="96"/>
                    </a:cubicBezTo>
                    <a:cubicBezTo>
                      <a:pt x="2650" y="89"/>
                      <a:pt x="2648" y="80"/>
                      <a:pt x="2645" y="73"/>
                    </a:cubicBezTo>
                    <a:cubicBezTo>
                      <a:pt x="2644" y="65"/>
                      <a:pt x="2644" y="60"/>
                      <a:pt x="2644" y="60"/>
                    </a:cubicBezTo>
                    <a:cubicBezTo>
                      <a:pt x="2644" y="63"/>
                      <a:pt x="2644" y="67"/>
                      <a:pt x="2643" y="71"/>
                    </a:cubicBezTo>
                    <a:cubicBezTo>
                      <a:pt x="2642" y="69"/>
                      <a:pt x="2641" y="67"/>
                      <a:pt x="2639" y="65"/>
                    </a:cubicBezTo>
                    <a:cubicBezTo>
                      <a:pt x="2641" y="67"/>
                      <a:pt x="2642" y="70"/>
                      <a:pt x="2643" y="73"/>
                    </a:cubicBezTo>
                    <a:cubicBezTo>
                      <a:pt x="2643" y="82"/>
                      <a:pt x="2642" y="92"/>
                      <a:pt x="2640" y="101"/>
                    </a:cubicBezTo>
                    <a:cubicBezTo>
                      <a:pt x="2640" y="95"/>
                      <a:pt x="2637" y="88"/>
                      <a:pt x="2632" y="83"/>
                    </a:cubicBezTo>
                    <a:cubicBezTo>
                      <a:pt x="2632" y="74"/>
                      <a:pt x="2633" y="68"/>
                      <a:pt x="2633" y="68"/>
                    </a:cubicBezTo>
                    <a:cubicBezTo>
                      <a:pt x="2632" y="72"/>
                      <a:pt x="2631" y="76"/>
                      <a:pt x="2630" y="81"/>
                    </a:cubicBezTo>
                    <a:cubicBezTo>
                      <a:pt x="2630" y="81"/>
                      <a:pt x="2629" y="81"/>
                      <a:pt x="2629" y="80"/>
                    </a:cubicBezTo>
                    <a:cubicBezTo>
                      <a:pt x="2629" y="81"/>
                      <a:pt x="2630" y="81"/>
                      <a:pt x="2630" y="82"/>
                    </a:cubicBezTo>
                    <a:cubicBezTo>
                      <a:pt x="2627" y="101"/>
                      <a:pt x="2626" y="130"/>
                      <a:pt x="2626" y="142"/>
                    </a:cubicBezTo>
                    <a:cubicBezTo>
                      <a:pt x="2626" y="143"/>
                      <a:pt x="2625" y="144"/>
                      <a:pt x="2625" y="144"/>
                    </a:cubicBezTo>
                    <a:cubicBezTo>
                      <a:pt x="2624" y="141"/>
                      <a:pt x="2624" y="136"/>
                      <a:pt x="2624" y="131"/>
                    </a:cubicBezTo>
                    <a:cubicBezTo>
                      <a:pt x="2625" y="121"/>
                      <a:pt x="2627" y="112"/>
                      <a:pt x="2628" y="103"/>
                    </a:cubicBezTo>
                    <a:cubicBezTo>
                      <a:pt x="2627" y="108"/>
                      <a:pt x="2626" y="112"/>
                      <a:pt x="2625" y="117"/>
                    </a:cubicBezTo>
                    <a:cubicBezTo>
                      <a:pt x="2626" y="85"/>
                      <a:pt x="2632" y="45"/>
                      <a:pt x="2632" y="45"/>
                    </a:cubicBezTo>
                    <a:cubicBezTo>
                      <a:pt x="2625" y="60"/>
                      <a:pt x="2620" y="95"/>
                      <a:pt x="2618" y="120"/>
                    </a:cubicBezTo>
                    <a:cubicBezTo>
                      <a:pt x="2618" y="123"/>
                      <a:pt x="2617" y="125"/>
                      <a:pt x="2616" y="127"/>
                    </a:cubicBezTo>
                    <a:cubicBezTo>
                      <a:pt x="2616" y="103"/>
                      <a:pt x="2615" y="70"/>
                      <a:pt x="2615" y="70"/>
                    </a:cubicBezTo>
                    <a:cubicBezTo>
                      <a:pt x="2615" y="72"/>
                      <a:pt x="2615" y="76"/>
                      <a:pt x="2614" y="81"/>
                    </a:cubicBezTo>
                    <a:cubicBezTo>
                      <a:pt x="2613" y="73"/>
                      <a:pt x="2611" y="66"/>
                      <a:pt x="2608" y="60"/>
                    </a:cubicBezTo>
                    <a:cubicBezTo>
                      <a:pt x="2609" y="52"/>
                      <a:pt x="2609" y="46"/>
                      <a:pt x="2609" y="46"/>
                    </a:cubicBezTo>
                    <a:cubicBezTo>
                      <a:pt x="2607" y="51"/>
                      <a:pt x="2605" y="64"/>
                      <a:pt x="2604" y="79"/>
                    </a:cubicBezTo>
                    <a:cubicBezTo>
                      <a:pt x="2603" y="77"/>
                      <a:pt x="2603" y="75"/>
                      <a:pt x="2602" y="74"/>
                    </a:cubicBezTo>
                    <a:cubicBezTo>
                      <a:pt x="2601" y="83"/>
                      <a:pt x="2601" y="92"/>
                      <a:pt x="2601" y="102"/>
                    </a:cubicBezTo>
                    <a:cubicBezTo>
                      <a:pt x="2601" y="108"/>
                      <a:pt x="2600" y="115"/>
                      <a:pt x="2599" y="121"/>
                    </a:cubicBezTo>
                    <a:cubicBezTo>
                      <a:pt x="2599" y="123"/>
                      <a:pt x="2599" y="125"/>
                      <a:pt x="2598" y="127"/>
                    </a:cubicBezTo>
                    <a:cubicBezTo>
                      <a:pt x="2598" y="35"/>
                      <a:pt x="2596" y="34"/>
                      <a:pt x="2596" y="34"/>
                    </a:cubicBezTo>
                    <a:cubicBezTo>
                      <a:pt x="2598" y="49"/>
                      <a:pt x="2594" y="77"/>
                      <a:pt x="2590" y="102"/>
                    </a:cubicBezTo>
                    <a:cubicBezTo>
                      <a:pt x="2589" y="94"/>
                      <a:pt x="2587" y="85"/>
                      <a:pt x="2583" y="76"/>
                    </a:cubicBezTo>
                    <a:cubicBezTo>
                      <a:pt x="2584" y="70"/>
                      <a:pt x="2584" y="66"/>
                      <a:pt x="2584" y="66"/>
                    </a:cubicBezTo>
                    <a:cubicBezTo>
                      <a:pt x="2584" y="68"/>
                      <a:pt x="2583" y="71"/>
                      <a:pt x="2582" y="74"/>
                    </a:cubicBezTo>
                    <a:cubicBezTo>
                      <a:pt x="2582" y="73"/>
                      <a:pt x="2581" y="72"/>
                      <a:pt x="2580" y="71"/>
                    </a:cubicBezTo>
                    <a:cubicBezTo>
                      <a:pt x="2581" y="73"/>
                      <a:pt x="2581" y="74"/>
                      <a:pt x="2582" y="76"/>
                    </a:cubicBezTo>
                    <a:cubicBezTo>
                      <a:pt x="2580" y="83"/>
                      <a:pt x="2578" y="93"/>
                      <a:pt x="2577" y="103"/>
                    </a:cubicBezTo>
                    <a:cubicBezTo>
                      <a:pt x="2576" y="98"/>
                      <a:pt x="2575" y="94"/>
                      <a:pt x="2574" y="89"/>
                    </a:cubicBezTo>
                    <a:cubicBezTo>
                      <a:pt x="2575" y="96"/>
                      <a:pt x="2573" y="104"/>
                      <a:pt x="2571" y="112"/>
                    </a:cubicBezTo>
                    <a:cubicBezTo>
                      <a:pt x="2571" y="92"/>
                      <a:pt x="2570" y="70"/>
                      <a:pt x="2569" y="62"/>
                    </a:cubicBezTo>
                    <a:cubicBezTo>
                      <a:pt x="2569" y="67"/>
                      <a:pt x="2569" y="74"/>
                      <a:pt x="2569" y="82"/>
                    </a:cubicBezTo>
                    <a:cubicBezTo>
                      <a:pt x="2567" y="87"/>
                      <a:pt x="2564" y="94"/>
                      <a:pt x="2562" y="101"/>
                    </a:cubicBezTo>
                    <a:cubicBezTo>
                      <a:pt x="2562" y="91"/>
                      <a:pt x="2562" y="82"/>
                      <a:pt x="2562" y="75"/>
                    </a:cubicBezTo>
                    <a:cubicBezTo>
                      <a:pt x="2561" y="86"/>
                      <a:pt x="2559" y="102"/>
                      <a:pt x="2557" y="116"/>
                    </a:cubicBezTo>
                    <a:cubicBezTo>
                      <a:pt x="2555" y="123"/>
                      <a:pt x="2553" y="130"/>
                      <a:pt x="2551" y="136"/>
                    </a:cubicBezTo>
                    <a:cubicBezTo>
                      <a:pt x="2551" y="118"/>
                      <a:pt x="2554" y="89"/>
                      <a:pt x="2554" y="89"/>
                    </a:cubicBezTo>
                    <a:cubicBezTo>
                      <a:pt x="2553" y="93"/>
                      <a:pt x="2552" y="99"/>
                      <a:pt x="2549" y="106"/>
                    </a:cubicBezTo>
                    <a:cubicBezTo>
                      <a:pt x="2549" y="104"/>
                      <a:pt x="2549" y="101"/>
                      <a:pt x="2548" y="99"/>
                    </a:cubicBezTo>
                    <a:cubicBezTo>
                      <a:pt x="2548" y="96"/>
                      <a:pt x="2548" y="96"/>
                      <a:pt x="2548" y="96"/>
                    </a:cubicBezTo>
                    <a:cubicBezTo>
                      <a:pt x="2547" y="95"/>
                      <a:pt x="2547" y="95"/>
                      <a:pt x="2547" y="95"/>
                    </a:cubicBezTo>
                    <a:cubicBezTo>
                      <a:pt x="2547" y="104"/>
                      <a:pt x="2545" y="113"/>
                      <a:pt x="2543" y="122"/>
                    </a:cubicBezTo>
                    <a:cubicBezTo>
                      <a:pt x="2541" y="127"/>
                      <a:pt x="2540" y="131"/>
                      <a:pt x="2538" y="134"/>
                    </a:cubicBezTo>
                    <a:cubicBezTo>
                      <a:pt x="2538" y="130"/>
                      <a:pt x="2538" y="126"/>
                      <a:pt x="2538" y="122"/>
                    </a:cubicBezTo>
                    <a:cubicBezTo>
                      <a:pt x="2542" y="102"/>
                      <a:pt x="2549" y="76"/>
                      <a:pt x="2549" y="76"/>
                    </a:cubicBezTo>
                    <a:cubicBezTo>
                      <a:pt x="2544" y="82"/>
                      <a:pt x="2539" y="94"/>
                      <a:pt x="2535" y="105"/>
                    </a:cubicBezTo>
                    <a:cubicBezTo>
                      <a:pt x="2535" y="102"/>
                      <a:pt x="2534" y="98"/>
                      <a:pt x="2532" y="95"/>
                    </a:cubicBezTo>
                    <a:cubicBezTo>
                      <a:pt x="2533" y="74"/>
                      <a:pt x="2529" y="62"/>
                      <a:pt x="2529" y="62"/>
                    </a:cubicBezTo>
                    <a:cubicBezTo>
                      <a:pt x="2531" y="69"/>
                      <a:pt x="2531" y="78"/>
                      <a:pt x="2530" y="88"/>
                    </a:cubicBezTo>
                    <a:cubicBezTo>
                      <a:pt x="2527" y="83"/>
                      <a:pt x="2524" y="78"/>
                      <a:pt x="2520" y="73"/>
                    </a:cubicBezTo>
                    <a:cubicBezTo>
                      <a:pt x="2524" y="80"/>
                      <a:pt x="2527" y="92"/>
                      <a:pt x="2528" y="102"/>
                    </a:cubicBezTo>
                    <a:cubicBezTo>
                      <a:pt x="2527" y="108"/>
                      <a:pt x="2526" y="115"/>
                      <a:pt x="2525" y="120"/>
                    </a:cubicBezTo>
                    <a:cubicBezTo>
                      <a:pt x="2524" y="113"/>
                      <a:pt x="2523" y="106"/>
                      <a:pt x="2521" y="100"/>
                    </a:cubicBezTo>
                    <a:cubicBezTo>
                      <a:pt x="2522" y="89"/>
                      <a:pt x="2522" y="82"/>
                      <a:pt x="2522" y="82"/>
                    </a:cubicBezTo>
                    <a:cubicBezTo>
                      <a:pt x="2521" y="98"/>
                      <a:pt x="2521" y="98"/>
                      <a:pt x="2521" y="98"/>
                    </a:cubicBezTo>
                    <a:cubicBezTo>
                      <a:pt x="2520" y="94"/>
                      <a:pt x="2519" y="91"/>
                      <a:pt x="2517" y="88"/>
                    </a:cubicBezTo>
                    <a:cubicBezTo>
                      <a:pt x="2517" y="73"/>
                      <a:pt x="2516" y="60"/>
                      <a:pt x="2516" y="60"/>
                    </a:cubicBezTo>
                    <a:cubicBezTo>
                      <a:pt x="2516" y="72"/>
                      <a:pt x="2513" y="90"/>
                      <a:pt x="2513" y="90"/>
                    </a:cubicBezTo>
                    <a:cubicBezTo>
                      <a:pt x="2511" y="84"/>
                      <a:pt x="2511" y="64"/>
                      <a:pt x="2511" y="64"/>
                    </a:cubicBezTo>
                    <a:cubicBezTo>
                      <a:pt x="2511" y="68"/>
                      <a:pt x="2510" y="83"/>
                      <a:pt x="2508" y="98"/>
                    </a:cubicBezTo>
                    <a:cubicBezTo>
                      <a:pt x="2508" y="96"/>
                      <a:pt x="2507" y="95"/>
                      <a:pt x="2507" y="93"/>
                    </a:cubicBezTo>
                    <a:cubicBezTo>
                      <a:pt x="2506" y="88"/>
                      <a:pt x="2504" y="82"/>
                      <a:pt x="2502" y="76"/>
                    </a:cubicBezTo>
                    <a:cubicBezTo>
                      <a:pt x="2502" y="57"/>
                      <a:pt x="2502" y="42"/>
                      <a:pt x="2502" y="42"/>
                    </a:cubicBezTo>
                    <a:cubicBezTo>
                      <a:pt x="2502" y="49"/>
                      <a:pt x="2502" y="59"/>
                      <a:pt x="2501" y="70"/>
                    </a:cubicBezTo>
                    <a:cubicBezTo>
                      <a:pt x="2498" y="64"/>
                      <a:pt x="2496" y="57"/>
                      <a:pt x="2493" y="51"/>
                    </a:cubicBezTo>
                    <a:cubicBezTo>
                      <a:pt x="2492" y="52"/>
                      <a:pt x="2492" y="54"/>
                      <a:pt x="2492" y="55"/>
                    </a:cubicBezTo>
                    <a:cubicBezTo>
                      <a:pt x="2496" y="65"/>
                      <a:pt x="2498" y="74"/>
                      <a:pt x="2499" y="82"/>
                    </a:cubicBezTo>
                    <a:cubicBezTo>
                      <a:pt x="2499" y="88"/>
                      <a:pt x="2498" y="94"/>
                      <a:pt x="2497" y="100"/>
                    </a:cubicBezTo>
                    <a:cubicBezTo>
                      <a:pt x="2496" y="96"/>
                      <a:pt x="2495" y="92"/>
                      <a:pt x="2494" y="88"/>
                    </a:cubicBezTo>
                    <a:cubicBezTo>
                      <a:pt x="2495" y="78"/>
                      <a:pt x="2496" y="70"/>
                      <a:pt x="2496" y="70"/>
                    </a:cubicBezTo>
                    <a:cubicBezTo>
                      <a:pt x="2495" y="72"/>
                      <a:pt x="2494" y="78"/>
                      <a:pt x="2493" y="85"/>
                    </a:cubicBezTo>
                    <a:cubicBezTo>
                      <a:pt x="2491" y="82"/>
                      <a:pt x="2489" y="79"/>
                      <a:pt x="2487" y="76"/>
                    </a:cubicBezTo>
                    <a:cubicBezTo>
                      <a:pt x="2486" y="71"/>
                      <a:pt x="2486" y="66"/>
                      <a:pt x="2486" y="61"/>
                    </a:cubicBezTo>
                    <a:cubicBezTo>
                      <a:pt x="2485" y="73"/>
                      <a:pt x="2483" y="87"/>
                      <a:pt x="2481" y="101"/>
                    </a:cubicBezTo>
                    <a:cubicBezTo>
                      <a:pt x="2479" y="95"/>
                      <a:pt x="2477" y="90"/>
                      <a:pt x="2475" y="86"/>
                    </a:cubicBezTo>
                    <a:cubicBezTo>
                      <a:pt x="2476" y="73"/>
                      <a:pt x="2476" y="64"/>
                      <a:pt x="2476" y="64"/>
                    </a:cubicBezTo>
                    <a:cubicBezTo>
                      <a:pt x="2476" y="71"/>
                      <a:pt x="2474" y="82"/>
                      <a:pt x="2472" y="95"/>
                    </a:cubicBezTo>
                    <a:cubicBezTo>
                      <a:pt x="2470" y="87"/>
                      <a:pt x="2468" y="79"/>
                      <a:pt x="2464" y="71"/>
                    </a:cubicBezTo>
                    <a:cubicBezTo>
                      <a:pt x="2466" y="49"/>
                      <a:pt x="2467" y="30"/>
                      <a:pt x="2467" y="30"/>
                    </a:cubicBezTo>
                    <a:cubicBezTo>
                      <a:pt x="2465" y="35"/>
                      <a:pt x="2463" y="49"/>
                      <a:pt x="2461" y="65"/>
                    </a:cubicBezTo>
                    <a:cubicBezTo>
                      <a:pt x="2460" y="62"/>
                      <a:pt x="2458" y="59"/>
                      <a:pt x="2456" y="56"/>
                    </a:cubicBezTo>
                    <a:cubicBezTo>
                      <a:pt x="2456" y="63"/>
                      <a:pt x="2458" y="70"/>
                      <a:pt x="2460" y="78"/>
                    </a:cubicBezTo>
                    <a:cubicBezTo>
                      <a:pt x="2459" y="87"/>
                      <a:pt x="2458" y="97"/>
                      <a:pt x="2457" y="106"/>
                    </a:cubicBezTo>
                    <a:cubicBezTo>
                      <a:pt x="2457" y="105"/>
                      <a:pt x="2457" y="104"/>
                      <a:pt x="2456" y="103"/>
                    </a:cubicBezTo>
                    <a:cubicBezTo>
                      <a:pt x="2457" y="104"/>
                      <a:pt x="2457" y="106"/>
                      <a:pt x="2457" y="109"/>
                    </a:cubicBezTo>
                    <a:cubicBezTo>
                      <a:pt x="2456" y="120"/>
                      <a:pt x="2455" y="131"/>
                      <a:pt x="2455" y="138"/>
                    </a:cubicBezTo>
                    <a:cubicBezTo>
                      <a:pt x="2455" y="137"/>
                      <a:pt x="2454" y="135"/>
                      <a:pt x="2454" y="134"/>
                    </a:cubicBezTo>
                    <a:cubicBezTo>
                      <a:pt x="2453" y="99"/>
                      <a:pt x="2448" y="41"/>
                      <a:pt x="2448" y="41"/>
                    </a:cubicBezTo>
                    <a:cubicBezTo>
                      <a:pt x="2449" y="58"/>
                      <a:pt x="2448" y="86"/>
                      <a:pt x="2446" y="108"/>
                    </a:cubicBezTo>
                    <a:cubicBezTo>
                      <a:pt x="2444" y="105"/>
                      <a:pt x="2443" y="102"/>
                      <a:pt x="2441" y="99"/>
                    </a:cubicBezTo>
                    <a:cubicBezTo>
                      <a:pt x="2441" y="86"/>
                      <a:pt x="2441" y="73"/>
                      <a:pt x="2441" y="67"/>
                    </a:cubicBezTo>
                    <a:cubicBezTo>
                      <a:pt x="2441" y="75"/>
                      <a:pt x="2440" y="85"/>
                      <a:pt x="2439" y="94"/>
                    </a:cubicBezTo>
                    <a:cubicBezTo>
                      <a:pt x="2438" y="92"/>
                      <a:pt x="2437" y="91"/>
                      <a:pt x="2436" y="89"/>
                    </a:cubicBezTo>
                    <a:cubicBezTo>
                      <a:pt x="2437" y="91"/>
                      <a:pt x="2438" y="94"/>
                      <a:pt x="2438" y="97"/>
                    </a:cubicBezTo>
                    <a:cubicBezTo>
                      <a:pt x="2437" y="104"/>
                      <a:pt x="2436" y="110"/>
                      <a:pt x="2434" y="116"/>
                    </a:cubicBezTo>
                    <a:cubicBezTo>
                      <a:pt x="2433" y="110"/>
                      <a:pt x="2432" y="105"/>
                      <a:pt x="2430" y="101"/>
                    </a:cubicBezTo>
                    <a:cubicBezTo>
                      <a:pt x="2431" y="91"/>
                      <a:pt x="2432" y="83"/>
                      <a:pt x="2432" y="83"/>
                    </a:cubicBezTo>
                    <a:cubicBezTo>
                      <a:pt x="2432" y="86"/>
                      <a:pt x="2431" y="92"/>
                      <a:pt x="2429" y="98"/>
                    </a:cubicBezTo>
                    <a:cubicBezTo>
                      <a:pt x="2428" y="94"/>
                      <a:pt x="2427" y="91"/>
                      <a:pt x="2426" y="89"/>
                    </a:cubicBezTo>
                    <a:cubicBezTo>
                      <a:pt x="2427" y="74"/>
                      <a:pt x="2428" y="62"/>
                      <a:pt x="2428" y="62"/>
                    </a:cubicBezTo>
                    <a:cubicBezTo>
                      <a:pt x="2427" y="65"/>
                      <a:pt x="2426" y="75"/>
                      <a:pt x="2424" y="87"/>
                    </a:cubicBezTo>
                    <a:cubicBezTo>
                      <a:pt x="2422" y="83"/>
                      <a:pt x="2420" y="81"/>
                      <a:pt x="2417" y="78"/>
                    </a:cubicBezTo>
                    <a:cubicBezTo>
                      <a:pt x="2420" y="81"/>
                      <a:pt x="2422" y="84"/>
                      <a:pt x="2424" y="89"/>
                    </a:cubicBezTo>
                    <a:cubicBezTo>
                      <a:pt x="2423" y="96"/>
                      <a:pt x="2422" y="105"/>
                      <a:pt x="2421" y="113"/>
                    </a:cubicBezTo>
                    <a:cubicBezTo>
                      <a:pt x="2420" y="108"/>
                      <a:pt x="2419" y="104"/>
                      <a:pt x="2417" y="100"/>
                    </a:cubicBezTo>
                    <a:cubicBezTo>
                      <a:pt x="2416" y="86"/>
                      <a:pt x="2414" y="74"/>
                      <a:pt x="2413" y="68"/>
                    </a:cubicBezTo>
                    <a:cubicBezTo>
                      <a:pt x="2413" y="71"/>
                      <a:pt x="2414" y="76"/>
                      <a:pt x="2413" y="86"/>
                    </a:cubicBezTo>
                    <a:cubicBezTo>
                      <a:pt x="2413" y="87"/>
                      <a:pt x="2413" y="88"/>
                      <a:pt x="2413" y="90"/>
                    </a:cubicBezTo>
                    <a:cubicBezTo>
                      <a:pt x="2412" y="87"/>
                      <a:pt x="2410" y="84"/>
                      <a:pt x="2408" y="81"/>
                    </a:cubicBezTo>
                    <a:cubicBezTo>
                      <a:pt x="2411" y="85"/>
                      <a:pt x="2412" y="91"/>
                      <a:pt x="2412" y="96"/>
                    </a:cubicBezTo>
                    <a:cubicBezTo>
                      <a:pt x="2411" y="105"/>
                      <a:pt x="2409" y="115"/>
                      <a:pt x="2407" y="124"/>
                    </a:cubicBezTo>
                    <a:cubicBezTo>
                      <a:pt x="2407" y="113"/>
                      <a:pt x="2406" y="102"/>
                      <a:pt x="2404" y="91"/>
                    </a:cubicBezTo>
                    <a:cubicBezTo>
                      <a:pt x="2404" y="77"/>
                      <a:pt x="2404" y="77"/>
                      <a:pt x="2404" y="77"/>
                    </a:cubicBezTo>
                    <a:cubicBezTo>
                      <a:pt x="2407" y="35"/>
                      <a:pt x="2400" y="19"/>
                      <a:pt x="2400" y="19"/>
                    </a:cubicBezTo>
                    <a:cubicBezTo>
                      <a:pt x="2400" y="19"/>
                      <a:pt x="2403" y="31"/>
                      <a:pt x="2402" y="54"/>
                    </a:cubicBezTo>
                    <a:cubicBezTo>
                      <a:pt x="2401" y="59"/>
                      <a:pt x="2401" y="68"/>
                      <a:pt x="2400" y="78"/>
                    </a:cubicBezTo>
                    <a:cubicBezTo>
                      <a:pt x="2397" y="72"/>
                      <a:pt x="2394" y="66"/>
                      <a:pt x="2390" y="60"/>
                    </a:cubicBezTo>
                    <a:cubicBezTo>
                      <a:pt x="2390" y="61"/>
                      <a:pt x="2390" y="61"/>
                      <a:pt x="2390" y="61"/>
                    </a:cubicBezTo>
                    <a:cubicBezTo>
                      <a:pt x="2390" y="62"/>
                      <a:pt x="2390" y="63"/>
                      <a:pt x="2390" y="64"/>
                    </a:cubicBezTo>
                    <a:cubicBezTo>
                      <a:pt x="2388" y="44"/>
                      <a:pt x="2381" y="40"/>
                      <a:pt x="2381" y="40"/>
                    </a:cubicBezTo>
                    <a:cubicBezTo>
                      <a:pt x="2381" y="40"/>
                      <a:pt x="2387" y="44"/>
                      <a:pt x="2387" y="70"/>
                    </a:cubicBezTo>
                    <a:cubicBezTo>
                      <a:pt x="2387" y="76"/>
                      <a:pt x="2386" y="85"/>
                      <a:pt x="2384" y="94"/>
                    </a:cubicBezTo>
                    <a:cubicBezTo>
                      <a:pt x="2382" y="90"/>
                      <a:pt x="2379" y="86"/>
                      <a:pt x="2376" y="83"/>
                    </a:cubicBezTo>
                    <a:cubicBezTo>
                      <a:pt x="2379" y="87"/>
                      <a:pt x="2382" y="92"/>
                      <a:pt x="2384" y="97"/>
                    </a:cubicBezTo>
                    <a:cubicBezTo>
                      <a:pt x="2383" y="100"/>
                      <a:pt x="2383" y="103"/>
                      <a:pt x="2382" y="106"/>
                    </a:cubicBezTo>
                    <a:cubicBezTo>
                      <a:pt x="2381" y="104"/>
                      <a:pt x="2381" y="102"/>
                      <a:pt x="2380" y="100"/>
                    </a:cubicBezTo>
                    <a:cubicBezTo>
                      <a:pt x="2381" y="102"/>
                      <a:pt x="2381" y="105"/>
                      <a:pt x="2382" y="108"/>
                    </a:cubicBezTo>
                    <a:cubicBezTo>
                      <a:pt x="2381" y="111"/>
                      <a:pt x="2380" y="114"/>
                      <a:pt x="2379" y="117"/>
                    </a:cubicBezTo>
                    <a:cubicBezTo>
                      <a:pt x="2378" y="113"/>
                      <a:pt x="2376" y="108"/>
                      <a:pt x="2374" y="104"/>
                    </a:cubicBezTo>
                    <a:cubicBezTo>
                      <a:pt x="2375" y="87"/>
                      <a:pt x="2376" y="71"/>
                      <a:pt x="2376" y="71"/>
                    </a:cubicBezTo>
                    <a:cubicBezTo>
                      <a:pt x="2375" y="73"/>
                      <a:pt x="2373" y="84"/>
                      <a:pt x="2371" y="97"/>
                    </a:cubicBezTo>
                    <a:cubicBezTo>
                      <a:pt x="2370" y="95"/>
                      <a:pt x="2369" y="93"/>
                      <a:pt x="2368" y="92"/>
                    </a:cubicBezTo>
                    <a:cubicBezTo>
                      <a:pt x="2369" y="81"/>
                      <a:pt x="2370" y="72"/>
                      <a:pt x="2371" y="66"/>
                    </a:cubicBezTo>
                    <a:cubicBezTo>
                      <a:pt x="2370" y="73"/>
                      <a:pt x="2369" y="81"/>
                      <a:pt x="2367" y="90"/>
                    </a:cubicBezTo>
                    <a:cubicBezTo>
                      <a:pt x="2366" y="88"/>
                      <a:pt x="2364" y="86"/>
                      <a:pt x="2362" y="83"/>
                    </a:cubicBezTo>
                    <a:cubicBezTo>
                      <a:pt x="2366" y="26"/>
                      <a:pt x="2364" y="12"/>
                      <a:pt x="2364" y="12"/>
                    </a:cubicBezTo>
                    <a:cubicBezTo>
                      <a:pt x="2364" y="12"/>
                      <a:pt x="2364" y="18"/>
                      <a:pt x="2361" y="56"/>
                    </a:cubicBezTo>
                    <a:cubicBezTo>
                      <a:pt x="2360" y="64"/>
                      <a:pt x="2359" y="71"/>
                      <a:pt x="2358" y="78"/>
                    </a:cubicBezTo>
                    <a:cubicBezTo>
                      <a:pt x="2356" y="76"/>
                      <a:pt x="2353" y="73"/>
                      <a:pt x="2351" y="71"/>
                    </a:cubicBezTo>
                    <a:cubicBezTo>
                      <a:pt x="2352" y="48"/>
                      <a:pt x="2353" y="31"/>
                      <a:pt x="2353" y="31"/>
                    </a:cubicBezTo>
                    <a:cubicBezTo>
                      <a:pt x="2351" y="37"/>
                      <a:pt x="2349" y="52"/>
                      <a:pt x="2348" y="68"/>
                    </a:cubicBezTo>
                    <a:cubicBezTo>
                      <a:pt x="2346" y="66"/>
                      <a:pt x="2344" y="65"/>
                      <a:pt x="2342" y="63"/>
                    </a:cubicBezTo>
                    <a:cubicBezTo>
                      <a:pt x="2344" y="65"/>
                      <a:pt x="2346" y="67"/>
                      <a:pt x="2348" y="69"/>
                    </a:cubicBezTo>
                    <a:cubicBezTo>
                      <a:pt x="2347" y="82"/>
                      <a:pt x="2347" y="96"/>
                      <a:pt x="2346" y="109"/>
                    </a:cubicBezTo>
                    <a:cubicBezTo>
                      <a:pt x="2345" y="104"/>
                      <a:pt x="2343" y="99"/>
                      <a:pt x="2342" y="96"/>
                    </a:cubicBezTo>
                    <a:cubicBezTo>
                      <a:pt x="2343" y="104"/>
                      <a:pt x="2344" y="112"/>
                      <a:pt x="2346" y="120"/>
                    </a:cubicBezTo>
                    <a:cubicBezTo>
                      <a:pt x="2346" y="123"/>
                      <a:pt x="2346" y="126"/>
                      <a:pt x="2346" y="128"/>
                    </a:cubicBezTo>
                    <a:cubicBezTo>
                      <a:pt x="2345" y="125"/>
                      <a:pt x="2343" y="122"/>
                      <a:pt x="2342" y="118"/>
                    </a:cubicBezTo>
                    <a:cubicBezTo>
                      <a:pt x="2337" y="80"/>
                      <a:pt x="2330" y="28"/>
                      <a:pt x="2330" y="28"/>
                    </a:cubicBezTo>
                    <a:cubicBezTo>
                      <a:pt x="2330" y="39"/>
                      <a:pt x="2328" y="72"/>
                      <a:pt x="2326" y="100"/>
                    </a:cubicBezTo>
                    <a:cubicBezTo>
                      <a:pt x="2326" y="98"/>
                      <a:pt x="2325" y="97"/>
                      <a:pt x="2324" y="96"/>
                    </a:cubicBezTo>
                    <a:cubicBezTo>
                      <a:pt x="2325" y="97"/>
                      <a:pt x="2326" y="99"/>
                      <a:pt x="2326" y="100"/>
                    </a:cubicBezTo>
                    <a:cubicBezTo>
                      <a:pt x="2326" y="110"/>
                      <a:pt x="2325" y="120"/>
                      <a:pt x="2324" y="128"/>
                    </a:cubicBezTo>
                    <a:cubicBezTo>
                      <a:pt x="2324" y="128"/>
                      <a:pt x="2324" y="127"/>
                      <a:pt x="2324" y="127"/>
                    </a:cubicBezTo>
                    <a:cubicBezTo>
                      <a:pt x="2324" y="109"/>
                      <a:pt x="2322" y="87"/>
                      <a:pt x="2321" y="71"/>
                    </a:cubicBezTo>
                    <a:cubicBezTo>
                      <a:pt x="2322" y="68"/>
                      <a:pt x="2323" y="66"/>
                      <a:pt x="2324" y="64"/>
                    </a:cubicBezTo>
                    <a:cubicBezTo>
                      <a:pt x="2323" y="65"/>
                      <a:pt x="2322" y="67"/>
                      <a:pt x="2320" y="69"/>
                    </a:cubicBezTo>
                    <a:cubicBezTo>
                      <a:pt x="2320" y="61"/>
                      <a:pt x="2319" y="55"/>
                      <a:pt x="2319" y="53"/>
                    </a:cubicBezTo>
                    <a:cubicBezTo>
                      <a:pt x="2319" y="52"/>
                      <a:pt x="2320" y="52"/>
                      <a:pt x="2320" y="51"/>
                    </a:cubicBezTo>
                    <a:cubicBezTo>
                      <a:pt x="2320" y="51"/>
                      <a:pt x="2319" y="52"/>
                      <a:pt x="2319" y="52"/>
                    </a:cubicBezTo>
                    <a:cubicBezTo>
                      <a:pt x="2319" y="52"/>
                      <a:pt x="2319" y="52"/>
                      <a:pt x="2319" y="52"/>
                    </a:cubicBezTo>
                    <a:cubicBezTo>
                      <a:pt x="2319" y="52"/>
                      <a:pt x="2319" y="52"/>
                      <a:pt x="2319" y="52"/>
                    </a:cubicBezTo>
                    <a:cubicBezTo>
                      <a:pt x="2317" y="54"/>
                      <a:pt x="2315" y="56"/>
                      <a:pt x="2313" y="57"/>
                    </a:cubicBezTo>
                    <a:cubicBezTo>
                      <a:pt x="2314" y="54"/>
                      <a:pt x="2314" y="52"/>
                      <a:pt x="2314" y="50"/>
                    </a:cubicBezTo>
                    <a:cubicBezTo>
                      <a:pt x="2318" y="46"/>
                      <a:pt x="2321" y="42"/>
                      <a:pt x="2325" y="38"/>
                    </a:cubicBezTo>
                    <a:cubicBezTo>
                      <a:pt x="2321" y="41"/>
                      <a:pt x="2318" y="44"/>
                      <a:pt x="2315" y="47"/>
                    </a:cubicBezTo>
                    <a:cubicBezTo>
                      <a:pt x="2315" y="43"/>
                      <a:pt x="2316" y="40"/>
                      <a:pt x="2316" y="40"/>
                    </a:cubicBezTo>
                    <a:cubicBezTo>
                      <a:pt x="2315" y="43"/>
                      <a:pt x="2313" y="46"/>
                      <a:pt x="2312" y="50"/>
                    </a:cubicBezTo>
                    <a:cubicBezTo>
                      <a:pt x="2305" y="58"/>
                      <a:pt x="2300" y="66"/>
                      <a:pt x="2296" y="75"/>
                    </a:cubicBezTo>
                    <a:cubicBezTo>
                      <a:pt x="2295" y="70"/>
                      <a:pt x="2295" y="66"/>
                      <a:pt x="2295" y="63"/>
                    </a:cubicBezTo>
                    <a:cubicBezTo>
                      <a:pt x="2298" y="57"/>
                      <a:pt x="2301" y="50"/>
                      <a:pt x="2305" y="42"/>
                    </a:cubicBezTo>
                    <a:cubicBezTo>
                      <a:pt x="2296" y="52"/>
                      <a:pt x="2290" y="61"/>
                      <a:pt x="2286" y="71"/>
                    </a:cubicBezTo>
                    <a:cubicBezTo>
                      <a:pt x="2285" y="70"/>
                      <a:pt x="2284" y="70"/>
                      <a:pt x="2284" y="69"/>
                    </a:cubicBezTo>
                    <a:cubicBezTo>
                      <a:pt x="2284" y="68"/>
                      <a:pt x="2284" y="67"/>
                      <a:pt x="2283" y="65"/>
                    </a:cubicBezTo>
                    <a:cubicBezTo>
                      <a:pt x="2290" y="53"/>
                      <a:pt x="2298" y="41"/>
                      <a:pt x="2309" y="25"/>
                    </a:cubicBezTo>
                    <a:cubicBezTo>
                      <a:pt x="2298" y="40"/>
                      <a:pt x="2290" y="51"/>
                      <a:pt x="2283" y="63"/>
                    </a:cubicBezTo>
                    <a:cubicBezTo>
                      <a:pt x="2281" y="45"/>
                      <a:pt x="2279" y="30"/>
                      <a:pt x="2279" y="30"/>
                    </a:cubicBezTo>
                    <a:cubicBezTo>
                      <a:pt x="2280" y="35"/>
                      <a:pt x="2280" y="49"/>
                      <a:pt x="2280" y="65"/>
                    </a:cubicBezTo>
                    <a:cubicBezTo>
                      <a:pt x="2280" y="65"/>
                      <a:pt x="2279" y="65"/>
                      <a:pt x="2279" y="65"/>
                    </a:cubicBezTo>
                    <a:cubicBezTo>
                      <a:pt x="2279" y="65"/>
                      <a:pt x="2280" y="65"/>
                      <a:pt x="2280" y="65"/>
                    </a:cubicBezTo>
                    <a:cubicBezTo>
                      <a:pt x="2280" y="67"/>
                      <a:pt x="2280" y="69"/>
                      <a:pt x="2279" y="71"/>
                    </a:cubicBezTo>
                    <a:cubicBezTo>
                      <a:pt x="2278" y="74"/>
                      <a:pt x="2277" y="78"/>
                      <a:pt x="2276" y="81"/>
                    </a:cubicBezTo>
                    <a:cubicBezTo>
                      <a:pt x="2277" y="78"/>
                      <a:pt x="2278" y="76"/>
                      <a:pt x="2279" y="73"/>
                    </a:cubicBezTo>
                    <a:cubicBezTo>
                      <a:pt x="2279" y="79"/>
                      <a:pt x="2279" y="85"/>
                      <a:pt x="2279" y="91"/>
                    </a:cubicBezTo>
                    <a:cubicBezTo>
                      <a:pt x="2278" y="93"/>
                      <a:pt x="2278" y="95"/>
                      <a:pt x="2278" y="97"/>
                    </a:cubicBezTo>
                    <a:cubicBezTo>
                      <a:pt x="2277" y="96"/>
                      <a:pt x="2276" y="95"/>
                      <a:pt x="2276" y="94"/>
                    </a:cubicBezTo>
                    <a:cubicBezTo>
                      <a:pt x="2275" y="91"/>
                      <a:pt x="2275" y="88"/>
                      <a:pt x="2275" y="85"/>
                    </a:cubicBezTo>
                    <a:cubicBezTo>
                      <a:pt x="2275" y="83"/>
                      <a:pt x="2276" y="82"/>
                      <a:pt x="2276" y="81"/>
                    </a:cubicBezTo>
                    <a:cubicBezTo>
                      <a:pt x="2276" y="82"/>
                      <a:pt x="2275" y="83"/>
                      <a:pt x="2275" y="84"/>
                    </a:cubicBezTo>
                    <a:cubicBezTo>
                      <a:pt x="2274" y="72"/>
                      <a:pt x="2273" y="62"/>
                      <a:pt x="2273" y="55"/>
                    </a:cubicBezTo>
                    <a:cubicBezTo>
                      <a:pt x="2274" y="54"/>
                      <a:pt x="2275" y="53"/>
                      <a:pt x="2277" y="52"/>
                    </a:cubicBezTo>
                    <a:cubicBezTo>
                      <a:pt x="2275" y="53"/>
                      <a:pt x="2274" y="54"/>
                      <a:pt x="2273" y="54"/>
                    </a:cubicBezTo>
                    <a:cubicBezTo>
                      <a:pt x="2273" y="49"/>
                      <a:pt x="2272" y="46"/>
                      <a:pt x="2272" y="46"/>
                    </a:cubicBezTo>
                    <a:cubicBezTo>
                      <a:pt x="2272" y="48"/>
                      <a:pt x="2272" y="51"/>
                      <a:pt x="2272" y="55"/>
                    </a:cubicBezTo>
                    <a:cubicBezTo>
                      <a:pt x="2269" y="57"/>
                      <a:pt x="2266" y="59"/>
                      <a:pt x="2263" y="62"/>
                    </a:cubicBezTo>
                    <a:cubicBezTo>
                      <a:pt x="2263" y="58"/>
                      <a:pt x="2263" y="54"/>
                      <a:pt x="2263" y="50"/>
                    </a:cubicBezTo>
                    <a:cubicBezTo>
                      <a:pt x="2267" y="45"/>
                      <a:pt x="2272" y="40"/>
                      <a:pt x="2277" y="34"/>
                    </a:cubicBezTo>
                    <a:cubicBezTo>
                      <a:pt x="2272" y="39"/>
                      <a:pt x="2267" y="44"/>
                      <a:pt x="2263" y="48"/>
                    </a:cubicBezTo>
                    <a:cubicBezTo>
                      <a:pt x="2265" y="21"/>
                      <a:pt x="2266" y="0"/>
                      <a:pt x="2266" y="0"/>
                    </a:cubicBezTo>
                    <a:cubicBezTo>
                      <a:pt x="2262" y="10"/>
                      <a:pt x="2260" y="35"/>
                      <a:pt x="2259" y="53"/>
                    </a:cubicBezTo>
                    <a:cubicBezTo>
                      <a:pt x="2258" y="54"/>
                      <a:pt x="2257" y="55"/>
                      <a:pt x="2257" y="56"/>
                    </a:cubicBezTo>
                    <a:cubicBezTo>
                      <a:pt x="2255" y="44"/>
                      <a:pt x="2252" y="33"/>
                      <a:pt x="2252" y="33"/>
                    </a:cubicBezTo>
                    <a:cubicBezTo>
                      <a:pt x="2253" y="39"/>
                      <a:pt x="2253" y="49"/>
                      <a:pt x="2252" y="62"/>
                    </a:cubicBezTo>
                    <a:cubicBezTo>
                      <a:pt x="2250" y="63"/>
                      <a:pt x="2249" y="65"/>
                      <a:pt x="2248" y="67"/>
                    </a:cubicBezTo>
                    <a:cubicBezTo>
                      <a:pt x="2247" y="65"/>
                      <a:pt x="2246" y="63"/>
                      <a:pt x="2245" y="62"/>
                    </a:cubicBezTo>
                    <a:cubicBezTo>
                      <a:pt x="2245" y="63"/>
                      <a:pt x="2246" y="65"/>
                      <a:pt x="2247" y="68"/>
                    </a:cubicBezTo>
                    <a:cubicBezTo>
                      <a:pt x="2244" y="72"/>
                      <a:pt x="2242" y="75"/>
                      <a:pt x="2241" y="78"/>
                    </a:cubicBezTo>
                    <a:cubicBezTo>
                      <a:pt x="2240" y="61"/>
                      <a:pt x="2240" y="48"/>
                      <a:pt x="2240" y="48"/>
                    </a:cubicBezTo>
                    <a:cubicBezTo>
                      <a:pt x="2239" y="52"/>
                      <a:pt x="2238" y="65"/>
                      <a:pt x="2236" y="80"/>
                    </a:cubicBezTo>
                    <a:cubicBezTo>
                      <a:pt x="2235" y="82"/>
                      <a:pt x="2235" y="85"/>
                      <a:pt x="2234" y="87"/>
                    </a:cubicBezTo>
                    <a:cubicBezTo>
                      <a:pt x="2233" y="86"/>
                      <a:pt x="2233" y="86"/>
                      <a:pt x="2232" y="85"/>
                    </a:cubicBezTo>
                    <a:cubicBezTo>
                      <a:pt x="2235" y="48"/>
                      <a:pt x="2238" y="9"/>
                      <a:pt x="2238" y="9"/>
                    </a:cubicBezTo>
                    <a:cubicBezTo>
                      <a:pt x="2234" y="20"/>
                      <a:pt x="2230" y="57"/>
                      <a:pt x="2226" y="89"/>
                    </a:cubicBezTo>
                    <a:cubicBezTo>
                      <a:pt x="2225" y="91"/>
                      <a:pt x="2224" y="92"/>
                      <a:pt x="2224" y="93"/>
                    </a:cubicBezTo>
                    <a:cubicBezTo>
                      <a:pt x="2223" y="92"/>
                      <a:pt x="2222" y="90"/>
                      <a:pt x="2221" y="89"/>
                    </a:cubicBezTo>
                    <a:cubicBezTo>
                      <a:pt x="2224" y="72"/>
                      <a:pt x="2227" y="55"/>
                      <a:pt x="2227" y="37"/>
                    </a:cubicBezTo>
                    <a:cubicBezTo>
                      <a:pt x="2227" y="34"/>
                      <a:pt x="2227" y="30"/>
                      <a:pt x="2227" y="26"/>
                    </a:cubicBezTo>
                    <a:cubicBezTo>
                      <a:pt x="2220" y="45"/>
                      <a:pt x="2219" y="66"/>
                      <a:pt x="2215" y="86"/>
                    </a:cubicBezTo>
                    <a:cubicBezTo>
                      <a:pt x="2214" y="85"/>
                      <a:pt x="2214" y="84"/>
                      <a:pt x="2214" y="84"/>
                    </a:cubicBezTo>
                    <a:cubicBezTo>
                      <a:pt x="2214" y="84"/>
                      <a:pt x="2214" y="85"/>
                      <a:pt x="2215" y="86"/>
                    </a:cubicBezTo>
                    <a:cubicBezTo>
                      <a:pt x="2214" y="88"/>
                      <a:pt x="2214" y="90"/>
                      <a:pt x="2214" y="92"/>
                    </a:cubicBezTo>
                    <a:cubicBezTo>
                      <a:pt x="2213" y="94"/>
                      <a:pt x="2213" y="96"/>
                      <a:pt x="2212" y="98"/>
                    </a:cubicBezTo>
                    <a:cubicBezTo>
                      <a:pt x="2212" y="97"/>
                      <a:pt x="2211" y="96"/>
                      <a:pt x="2210" y="95"/>
                    </a:cubicBezTo>
                    <a:cubicBezTo>
                      <a:pt x="2210" y="86"/>
                      <a:pt x="2209" y="78"/>
                      <a:pt x="2208" y="72"/>
                    </a:cubicBezTo>
                    <a:cubicBezTo>
                      <a:pt x="2211" y="67"/>
                      <a:pt x="2215" y="63"/>
                      <a:pt x="2219" y="59"/>
                    </a:cubicBezTo>
                    <a:cubicBezTo>
                      <a:pt x="2215" y="62"/>
                      <a:pt x="2211" y="66"/>
                      <a:pt x="2208" y="70"/>
                    </a:cubicBezTo>
                    <a:cubicBezTo>
                      <a:pt x="2207" y="64"/>
                      <a:pt x="2207" y="60"/>
                      <a:pt x="2206" y="57"/>
                    </a:cubicBezTo>
                    <a:cubicBezTo>
                      <a:pt x="2207" y="54"/>
                      <a:pt x="2209" y="52"/>
                      <a:pt x="2210" y="50"/>
                    </a:cubicBezTo>
                    <a:cubicBezTo>
                      <a:pt x="2209" y="51"/>
                      <a:pt x="2207" y="53"/>
                      <a:pt x="2206" y="54"/>
                    </a:cubicBezTo>
                    <a:cubicBezTo>
                      <a:pt x="2206" y="53"/>
                      <a:pt x="2206" y="52"/>
                      <a:pt x="2206" y="52"/>
                    </a:cubicBezTo>
                    <a:cubicBezTo>
                      <a:pt x="2206" y="53"/>
                      <a:pt x="2206" y="54"/>
                      <a:pt x="2206" y="54"/>
                    </a:cubicBezTo>
                    <a:cubicBezTo>
                      <a:pt x="2204" y="56"/>
                      <a:pt x="2202" y="58"/>
                      <a:pt x="2200" y="60"/>
                    </a:cubicBezTo>
                    <a:cubicBezTo>
                      <a:pt x="2199" y="54"/>
                      <a:pt x="2198" y="48"/>
                      <a:pt x="2197" y="44"/>
                    </a:cubicBezTo>
                    <a:cubicBezTo>
                      <a:pt x="2198" y="49"/>
                      <a:pt x="2197" y="56"/>
                      <a:pt x="2196" y="64"/>
                    </a:cubicBezTo>
                    <a:cubicBezTo>
                      <a:pt x="2195" y="66"/>
                      <a:pt x="2194" y="68"/>
                      <a:pt x="2193" y="69"/>
                    </a:cubicBezTo>
                    <a:cubicBezTo>
                      <a:pt x="2191" y="67"/>
                      <a:pt x="2190" y="66"/>
                      <a:pt x="2188" y="64"/>
                    </a:cubicBezTo>
                    <a:cubicBezTo>
                      <a:pt x="2190" y="66"/>
                      <a:pt x="2191" y="67"/>
                      <a:pt x="2193" y="69"/>
                    </a:cubicBezTo>
                    <a:cubicBezTo>
                      <a:pt x="2191" y="71"/>
                      <a:pt x="2190" y="73"/>
                      <a:pt x="2189" y="75"/>
                    </a:cubicBezTo>
                    <a:cubicBezTo>
                      <a:pt x="2189" y="75"/>
                      <a:pt x="2189" y="75"/>
                      <a:pt x="2189" y="75"/>
                    </a:cubicBezTo>
                    <a:cubicBezTo>
                      <a:pt x="2189" y="75"/>
                      <a:pt x="2189" y="75"/>
                      <a:pt x="2189" y="75"/>
                    </a:cubicBezTo>
                    <a:cubicBezTo>
                      <a:pt x="2188" y="76"/>
                      <a:pt x="2187" y="77"/>
                      <a:pt x="2186" y="79"/>
                    </a:cubicBezTo>
                    <a:cubicBezTo>
                      <a:pt x="2186" y="79"/>
                      <a:pt x="2186" y="79"/>
                      <a:pt x="2186" y="79"/>
                    </a:cubicBezTo>
                    <a:cubicBezTo>
                      <a:pt x="2187" y="60"/>
                      <a:pt x="2187" y="45"/>
                      <a:pt x="2187" y="45"/>
                    </a:cubicBezTo>
                    <a:cubicBezTo>
                      <a:pt x="2187" y="50"/>
                      <a:pt x="2185" y="61"/>
                      <a:pt x="2182" y="73"/>
                    </a:cubicBezTo>
                    <a:cubicBezTo>
                      <a:pt x="2181" y="73"/>
                      <a:pt x="2181" y="73"/>
                      <a:pt x="2180" y="72"/>
                    </a:cubicBezTo>
                    <a:cubicBezTo>
                      <a:pt x="2181" y="70"/>
                      <a:pt x="2181" y="68"/>
                      <a:pt x="2181" y="66"/>
                    </a:cubicBezTo>
                    <a:cubicBezTo>
                      <a:pt x="2181" y="65"/>
                      <a:pt x="2181" y="65"/>
                      <a:pt x="2182" y="65"/>
                    </a:cubicBezTo>
                    <a:cubicBezTo>
                      <a:pt x="2181" y="65"/>
                      <a:pt x="2181" y="65"/>
                      <a:pt x="2181" y="66"/>
                    </a:cubicBezTo>
                    <a:cubicBezTo>
                      <a:pt x="2181" y="64"/>
                      <a:pt x="2181" y="63"/>
                      <a:pt x="2181" y="61"/>
                    </a:cubicBezTo>
                    <a:cubicBezTo>
                      <a:pt x="2181" y="55"/>
                      <a:pt x="2181" y="49"/>
                      <a:pt x="2180" y="42"/>
                    </a:cubicBezTo>
                    <a:cubicBezTo>
                      <a:pt x="2183" y="27"/>
                      <a:pt x="2185" y="17"/>
                      <a:pt x="2185" y="17"/>
                    </a:cubicBezTo>
                    <a:cubicBezTo>
                      <a:pt x="2182" y="22"/>
                      <a:pt x="2175" y="49"/>
                      <a:pt x="2169" y="78"/>
                    </a:cubicBezTo>
                    <a:cubicBezTo>
                      <a:pt x="2169" y="78"/>
                      <a:pt x="2169" y="78"/>
                      <a:pt x="2168" y="79"/>
                    </a:cubicBezTo>
                    <a:cubicBezTo>
                      <a:pt x="2167" y="76"/>
                      <a:pt x="2164" y="72"/>
                      <a:pt x="2162" y="69"/>
                    </a:cubicBezTo>
                    <a:cubicBezTo>
                      <a:pt x="2163" y="67"/>
                      <a:pt x="2165" y="66"/>
                      <a:pt x="2167" y="64"/>
                    </a:cubicBezTo>
                    <a:cubicBezTo>
                      <a:pt x="2165" y="66"/>
                      <a:pt x="2163" y="67"/>
                      <a:pt x="2162" y="69"/>
                    </a:cubicBezTo>
                    <a:cubicBezTo>
                      <a:pt x="2161" y="68"/>
                      <a:pt x="2160" y="67"/>
                      <a:pt x="2159" y="66"/>
                    </a:cubicBezTo>
                    <a:cubicBezTo>
                      <a:pt x="2159" y="60"/>
                      <a:pt x="2158" y="55"/>
                      <a:pt x="2158" y="52"/>
                    </a:cubicBezTo>
                    <a:cubicBezTo>
                      <a:pt x="2158" y="56"/>
                      <a:pt x="2158" y="60"/>
                      <a:pt x="2158" y="64"/>
                    </a:cubicBezTo>
                    <a:cubicBezTo>
                      <a:pt x="2154" y="60"/>
                      <a:pt x="2150" y="55"/>
                      <a:pt x="2145" y="50"/>
                    </a:cubicBezTo>
                    <a:cubicBezTo>
                      <a:pt x="2148" y="55"/>
                      <a:pt x="2151" y="60"/>
                      <a:pt x="2154" y="65"/>
                    </a:cubicBezTo>
                    <a:cubicBezTo>
                      <a:pt x="2153" y="68"/>
                      <a:pt x="2153" y="71"/>
                      <a:pt x="2152" y="76"/>
                    </a:cubicBezTo>
                    <a:cubicBezTo>
                      <a:pt x="2150" y="74"/>
                      <a:pt x="2148" y="71"/>
                      <a:pt x="2145" y="68"/>
                    </a:cubicBezTo>
                    <a:cubicBezTo>
                      <a:pt x="2145" y="54"/>
                      <a:pt x="2144" y="41"/>
                      <a:pt x="2143" y="33"/>
                    </a:cubicBezTo>
                    <a:cubicBezTo>
                      <a:pt x="2144" y="42"/>
                      <a:pt x="2143" y="53"/>
                      <a:pt x="2142" y="65"/>
                    </a:cubicBezTo>
                    <a:cubicBezTo>
                      <a:pt x="2140" y="63"/>
                      <a:pt x="2138" y="61"/>
                      <a:pt x="2136" y="59"/>
                    </a:cubicBezTo>
                    <a:cubicBezTo>
                      <a:pt x="2138" y="61"/>
                      <a:pt x="2140" y="63"/>
                      <a:pt x="2142" y="65"/>
                    </a:cubicBezTo>
                    <a:cubicBezTo>
                      <a:pt x="2141" y="72"/>
                      <a:pt x="2140" y="80"/>
                      <a:pt x="2139" y="87"/>
                    </a:cubicBezTo>
                    <a:cubicBezTo>
                      <a:pt x="2139" y="87"/>
                      <a:pt x="2139" y="87"/>
                      <a:pt x="2139" y="87"/>
                    </a:cubicBezTo>
                    <a:cubicBezTo>
                      <a:pt x="2138" y="85"/>
                      <a:pt x="2138" y="84"/>
                      <a:pt x="2137" y="83"/>
                    </a:cubicBezTo>
                    <a:cubicBezTo>
                      <a:pt x="2138" y="82"/>
                      <a:pt x="2138" y="82"/>
                      <a:pt x="2138" y="81"/>
                    </a:cubicBezTo>
                    <a:cubicBezTo>
                      <a:pt x="2138" y="82"/>
                      <a:pt x="2138" y="82"/>
                      <a:pt x="2137" y="83"/>
                    </a:cubicBezTo>
                    <a:cubicBezTo>
                      <a:pt x="2137" y="81"/>
                      <a:pt x="2136" y="79"/>
                      <a:pt x="2135" y="77"/>
                    </a:cubicBezTo>
                    <a:cubicBezTo>
                      <a:pt x="2136" y="79"/>
                      <a:pt x="2136" y="81"/>
                      <a:pt x="2137" y="83"/>
                    </a:cubicBezTo>
                    <a:cubicBezTo>
                      <a:pt x="2136" y="85"/>
                      <a:pt x="2135" y="86"/>
                      <a:pt x="2134" y="88"/>
                    </a:cubicBezTo>
                    <a:cubicBezTo>
                      <a:pt x="2135" y="86"/>
                      <a:pt x="2136" y="85"/>
                      <a:pt x="2137" y="83"/>
                    </a:cubicBezTo>
                    <a:cubicBezTo>
                      <a:pt x="2137" y="85"/>
                      <a:pt x="2138" y="86"/>
                      <a:pt x="2138" y="88"/>
                    </a:cubicBezTo>
                    <a:cubicBezTo>
                      <a:pt x="2136" y="91"/>
                      <a:pt x="2135" y="95"/>
                      <a:pt x="2133" y="98"/>
                    </a:cubicBezTo>
                    <a:cubicBezTo>
                      <a:pt x="2133" y="97"/>
                      <a:pt x="2133" y="97"/>
                      <a:pt x="2132" y="97"/>
                    </a:cubicBezTo>
                    <a:cubicBezTo>
                      <a:pt x="2132" y="95"/>
                      <a:pt x="2132" y="94"/>
                      <a:pt x="2132" y="93"/>
                    </a:cubicBezTo>
                    <a:cubicBezTo>
                      <a:pt x="2132" y="91"/>
                      <a:pt x="2133" y="89"/>
                      <a:pt x="2134" y="88"/>
                    </a:cubicBezTo>
                    <a:cubicBezTo>
                      <a:pt x="2133" y="89"/>
                      <a:pt x="2132" y="91"/>
                      <a:pt x="2131" y="92"/>
                    </a:cubicBezTo>
                    <a:cubicBezTo>
                      <a:pt x="2131" y="92"/>
                      <a:pt x="2131" y="91"/>
                      <a:pt x="2131" y="91"/>
                    </a:cubicBezTo>
                    <a:cubicBezTo>
                      <a:pt x="2131" y="74"/>
                      <a:pt x="2130" y="60"/>
                      <a:pt x="2130" y="60"/>
                    </a:cubicBezTo>
                    <a:cubicBezTo>
                      <a:pt x="2130" y="65"/>
                      <a:pt x="2130" y="73"/>
                      <a:pt x="2129" y="81"/>
                    </a:cubicBezTo>
                    <a:cubicBezTo>
                      <a:pt x="2128" y="79"/>
                      <a:pt x="2128" y="76"/>
                      <a:pt x="2127" y="74"/>
                    </a:cubicBezTo>
                    <a:cubicBezTo>
                      <a:pt x="2128" y="79"/>
                      <a:pt x="2128" y="83"/>
                      <a:pt x="2128" y="88"/>
                    </a:cubicBezTo>
                    <a:cubicBezTo>
                      <a:pt x="2127" y="86"/>
                      <a:pt x="2126" y="84"/>
                      <a:pt x="2125" y="83"/>
                    </a:cubicBezTo>
                    <a:cubicBezTo>
                      <a:pt x="2126" y="85"/>
                      <a:pt x="2127" y="87"/>
                      <a:pt x="2128" y="89"/>
                    </a:cubicBezTo>
                    <a:cubicBezTo>
                      <a:pt x="2128" y="89"/>
                      <a:pt x="2128" y="89"/>
                      <a:pt x="2128" y="89"/>
                    </a:cubicBezTo>
                    <a:cubicBezTo>
                      <a:pt x="2128" y="93"/>
                      <a:pt x="2127" y="97"/>
                      <a:pt x="2127" y="101"/>
                    </a:cubicBezTo>
                    <a:cubicBezTo>
                      <a:pt x="2126" y="103"/>
                      <a:pt x="2125" y="104"/>
                      <a:pt x="2125" y="106"/>
                    </a:cubicBezTo>
                    <a:cubicBezTo>
                      <a:pt x="2123" y="100"/>
                      <a:pt x="2122" y="95"/>
                      <a:pt x="2120" y="90"/>
                    </a:cubicBezTo>
                    <a:cubicBezTo>
                      <a:pt x="2121" y="88"/>
                      <a:pt x="2123" y="85"/>
                      <a:pt x="2124" y="83"/>
                    </a:cubicBezTo>
                    <a:cubicBezTo>
                      <a:pt x="2123" y="85"/>
                      <a:pt x="2121" y="87"/>
                      <a:pt x="2119" y="89"/>
                    </a:cubicBezTo>
                    <a:cubicBezTo>
                      <a:pt x="2119" y="88"/>
                      <a:pt x="2118" y="87"/>
                      <a:pt x="2118" y="87"/>
                    </a:cubicBezTo>
                    <a:cubicBezTo>
                      <a:pt x="2118" y="76"/>
                      <a:pt x="2119" y="68"/>
                      <a:pt x="2119" y="68"/>
                    </a:cubicBezTo>
                    <a:cubicBezTo>
                      <a:pt x="2118" y="72"/>
                      <a:pt x="2117" y="77"/>
                      <a:pt x="2116" y="82"/>
                    </a:cubicBezTo>
                    <a:cubicBezTo>
                      <a:pt x="2116" y="81"/>
                      <a:pt x="2116" y="80"/>
                      <a:pt x="2116" y="80"/>
                    </a:cubicBezTo>
                    <a:cubicBezTo>
                      <a:pt x="2116" y="80"/>
                      <a:pt x="2116" y="81"/>
                      <a:pt x="2116" y="82"/>
                    </a:cubicBezTo>
                    <a:cubicBezTo>
                      <a:pt x="2115" y="80"/>
                      <a:pt x="2114" y="78"/>
                      <a:pt x="2112" y="75"/>
                    </a:cubicBezTo>
                    <a:cubicBezTo>
                      <a:pt x="2113" y="65"/>
                      <a:pt x="2114" y="56"/>
                      <a:pt x="2115" y="48"/>
                    </a:cubicBezTo>
                    <a:cubicBezTo>
                      <a:pt x="2114" y="55"/>
                      <a:pt x="2112" y="64"/>
                      <a:pt x="2111" y="73"/>
                    </a:cubicBezTo>
                    <a:cubicBezTo>
                      <a:pt x="2109" y="70"/>
                      <a:pt x="2107" y="67"/>
                      <a:pt x="2105" y="64"/>
                    </a:cubicBezTo>
                    <a:cubicBezTo>
                      <a:pt x="2105" y="62"/>
                      <a:pt x="2105" y="59"/>
                      <a:pt x="2105" y="57"/>
                    </a:cubicBezTo>
                    <a:cubicBezTo>
                      <a:pt x="2104" y="58"/>
                      <a:pt x="2104" y="60"/>
                      <a:pt x="2103" y="62"/>
                    </a:cubicBezTo>
                    <a:cubicBezTo>
                      <a:pt x="2101" y="59"/>
                      <a:pt x="2098" y="55"/>
                      <a:pt x="2095" y="52"/>
                    </a:cubicBezTo>
                    <a:cubicBezTo>
                      <a:pt x="2095" y="48"/>
                      <a:pt x="2095" y="46"/>
                      <a:pt x="2095" y="46"/>
                    </a:cubicBezTo>
                    <a:cubicBezTo>
                      <a:pt x="2095" y="48"/>
                      <a:pt x="2095" y="49"/>
                      <a:pt x="2094" y="51"/>
                    </a:cubicBezTo>
                    <a:cubicBezTo>
                      <a:pt x="2091" y="47"/>
                      <a:pt x="2087" y="43"/>
                      <a:pt x="2083" y="39"/>
                    </a:cubicBezTo>
                    <a:cubicBezTo>
                      <a:pt x="2083" y="37"/>
                      <a:pt x="2083" y="35"/>
                      <a:pt x="2082" y="34"/>
                    </a:cubicBezTo>
                    <a:cubicBezTo>
                      <a:pt x="2082" y="34"/>
                      <a:pt x="2083" y="36"/>
                      <a:pt x="2083" y="39"/>
                    </a:cubicBezTo>
                    <a:cubicBezTo>
                      <a:pt x="2081" y="37"/>
                      <a:pt x="2080" y="36"/>
                      <a:pt x="2078" y="34"/>
                    </a:cubicBezTo>
                    <a:cubicBezTo>
                      <a:pt x="2080" y="36"/>
                      <a:pt x="2081" y="38"/>
                      <a:pt x="2083" y="40"/>
                    </a:cubicBezTo>
                    <a:cubicBezTo>
                      <a:pt x="2083" y="40"/>
                      <a:pt x="2083" y="40"/>
                      <a:pt x="2083" y="41"/>
                    </a:cubicBezTo>
                    <a:cubicBezTo>
                      <a:pt x="2083" y="40"/>
                      <a:pt x="2083" y="40"/>
                      <a:pt x="2083" y="40"/>
                    </a:cubicBezTo>
                    <a:cubicBezTo>
                      <a:pt x="2087" y="45"/>
                      <a:pt x="2090" y="49"/>
                      <a:pt x="2094" y="53"/>
                    </a:cubicBezTo>
                    <a:cubicBezTo>
                      <a:pt x="2093" y="55"/>
                      <a:pt x="2092" y="59"/>
                      <a:pt x="2092" y="62"/>
                    </a:cubicBezTo>
                    <a:cubicBezTo>
                      <a:pt x="2089" y="60"/>
                      <a:pt x="2087" y="58"/>
                      <a:pt x="2084" y="56"/>
                    </a:cubicBezTo>
                    <a:cubicBezTo>
                      <a:pt x="2083" y="50"/>
                      <a:pt x="2083" y="44"/>
                      <a:pt x="2083" y="41"/>
                    </a:cubicBezTo>
                    <a:cubicBezTo>
                      <a:pt x="2083" y="45"/>
                      <a:pt x="2083" y="50"/>
                      <a:pt x="2082" y="55"/>
                    </a:cubicBezTo>
                    <a:cubicBezTo>
                      <a:pt x="2081" y="54"/>
                      <a:pt x="2080" y="53"/>
                      <a:pt x="2078" y="52"/>
                    </a:cubicBezTo>
                    <a:cubicBezTo>
                      <a:pt x="2080" y="53"/>
                      <a:pt x="2081" y="54"/>
                      <a:pt x="2082" y="55"/>
                    </a:cubicBezTo>
                    <a:cubicBezTo>
                      <a:pt x="2082" y="64"/>
                      <a:pt x="2081" y="73"/>
                      <a:pt x="2079" y="83"/>
                    </a:cubicBezTo>
                    <a:cubicBezTo>
                      <a:pt x="2079" y="82"/>
                      <a:pt x="2079" y="81"/>
                      <a:pt x="2079" y="81"/>
                    </a:cubicBezTo>
                    <a:cubicBezTo>
                      <a:pt x="2079" y="82"/>
                      <a:pt x="2079" y="82"/>
                      <a:pt x="2079" y="83"/>
                    </a:cubicBezTo>
                    <a:cubicBezTo>
                      <a:pt x="2078" y="88"/>
                      <a:pt x="2078" y="92"/>
                      <a:pt x="2077" y="97"/>
                    </a:cubicBezTo>
                    <a:cubicBezTo>
                      <a:pt x="2075" y="89"/>
                      <a:pt x="2073" y="81"/>
                      <a:pt x="2070" y="73"/>
                    </a:cubicBezTo>
                    <a:cubicBezTo>
                      <a:pt x="2070" y="72"/>
                      <a:pt x="2070" y="71"/>
                      <a:pt x="2070" y="71"/>
                    </a:cubicBezTo>
                    <a:cubicBezTo>
                      <a:pt x="2071" y="70"/>
                      <a:pt x="2072" y="69"/>
                      <a:pt x="2073" y="68"/>
                    </a:cubicBezTo>
                    <a:cubicBezTo>
                      <a:pt x="2075" y="72"/>
                      <a:pt x="2077" y="76"/>
                      <a:pt x="2079" y="81"/>
                    </a:cubicBezTo>
                    <a:cubicBezTo>
                      <a:pt x="2077" y="76"/>
                      <a:pt x="2075" y="72"/>
                      <a:pt x="2073" y="67"/>
                    </a:cubicBezTo>
                    <a:cubicBezTo>
                      <a:pt x="2074" y="67"/>
                      <a:pt x="2074" y="66"/>
                      <a:pt x="2075" y="65"/>
                    </a:cubicBezTo>
                    <a:cubicBezTo>
                      <a:pt x="2074" y="66"/>
                      <a:pt x="2074" y="66"/>
                      <a:pt x="2073" y="67"/>
                    </a:cubicBezTo>
                    <a:cubicBezTo>
                      <a:pt x="2067" y="54"/>
                      <a:pt x="2057" y="41"/>
                      <a:pt x="2045" y="25"/>
                    </a:cubicBezTo>
                    <a:cubicBezTo>
                      <a:pt x="2057" y="42"/>
                      <a:pt x="2066" y="55"/>
                      <a:pt x="2072" y="68"/>
                    </a:cubicBezTo>
                    <a:cubicBezTo>
                      <a:pt x="2072" y="68"/>
                      <a:pt x="2071" y="69"/>
                      <a:pt x="2070" y="70"/>
                    </a:cubicBezTo>
                    <a:cubicBezTo>
                      <a:pt x="2070" y="68"/>
                      <a:pt x="2070" y="66"/>
                      <a:pt x="2070" y="66"/>
                    </a:cubicBezTo>
                    <a:cubicBezTo>
                      <a:pt x="2070" y="68"/>
                      <a:pt x="2070" y="69"/>
                      <a:pt x="2069" y="71"/>
                    </a:cubicBezTo>
                    <a:cubicBezTo>
                      <a:pt x="2069" y="71"/>
                      <a:pt x="2069" y="71"/>
                      <a:pt x="2069" y="71"/>
                    </a:cubicBezTo>
                    <a:cubicBezTo>
                      <a:pt x="2065" y="61"/>
                      <a:pt x="2058" y="52"/>
                      <a:pt x="2049" y="42"/>
                    </a:cubicBezTo>
                    <a:cubicBezTo>
                      <a:pt x="2056" y="55"/>
                      <a:pt x="2061" y="65"/>
                      <a:pt x="2065" y="75"/>
                    </a:cubicBezTo>
                    <a:cubicBezTo>
                      <a:pt x="2064" y="76"/>
                      <a:pt x="2063" y="77"/>
                      <a:pt x="2062" y="77"/>
                    </a:cubicBezTo>
                    <a:cubicBezTo>
                      <a:pt x="2060" y="73"/>
                      <a:pt x="2058" y="70"/>
                      <a:pt x="2056" y="68"/>
                    </a:cubicBezTo>
                    <a:cubicBezTo>
                      <a:pt x="2055" y="63"/>
                      <a:pt x="2055" y="60"/>
                      <a:pt x="2055" y="60"/>
                    </a:cubicBezTo>
                    <a:cubicBezTo>
                      <a:pt x="2055" y="61"/>
                      <a:pt x="2055" y="64"/>
                      <a:pt x="2055" y="67"/>
                    </a:cubicBezTo>
                    <a:cubicBezTo>
                      <a:pt x="2049" y="57"/>
                      <a:pt x="2041" y="47"/>
                      <a:pt x="2030" y="38"/>
                    </a:cubicBezTo>
                    <a:cubicBezTo>
                      <a:pt x="2040" y="49"/>
                      <a:pt x="2048" y="60"/>
                      <a:pt x="2054" y="71"/>
                    </a:cubicBezTo>
                    <a:cubicBezTo>
                      <a:pt x="2054" y="75"/>
                      <a:pt x="2054" y="80"/>
                      <a:pt x="2053" y="85"/>
                    </a:cubicBezTo>
                    <a:cubicBezTo>
                      <a:pt x="2053" y="84"/>
                      <a:pt x="2053" y="84"/>
                      <a:pt x="2052" y="83"/>
                    </a:cubicBezTo>
                    <a:cubicBezTo>
                      <a:pt x="2052" y="84"/>
                      <a:pt x="2053" y="85"/>
                      <a:pt x="2053" y="86"/>
                    </a:cubicBezTo>
                    <a:cubicBezTo>
                      <a:pt x="2053" y="87"/>
                      <a:pt x="2053" y="88"/>
                      <a:pt x="2053" y="89"/>
                    </a:cubicBezTo>
                    <a:cubicBezTo>
                      <a:pt x="2051" y="92"/>
                      <a:pt x="2050" y="94"/>
                      <a:pt x="2048" y="97"/>
                    </a:cubicBezTo>
                    <a:cubicBezTo>
                      <a:pt x="2048" y="93"/>
                      <a:pt x="2048" y="90"/>
                      <a:pt x="2048" y="87"/>
                    </a:cubicBezTo>
                    <a:cubicBezTo>
                      <a:pt x="2049" y="84"/>
                      <a:pt x="2050" y="82"/>
                      <a:pt x="2050" y="80"/>
                    </a:cubicBezTo>
                    <a:cubicBezTo>
                      <a:pt x="2051" y="81"/>
                      <a:pt x="2051" y="82"/>
                      <a:pt x="2052" y="83"/>
                    </a:cubicBezTo>
                    <a:cubicBezTo>
                      <a:pt x="2052" y="81"/>
                      <a:pt x="2051" y="80"/>
                      <a:pt x="2050" y="79"/>
                    </a:cubicBezTo>
                    <a:cubicBezTo>
                      <a:pt x="2051" y="79"/>
                      <a:pt x="2051" y="78"/>
                      <a:pt x="2051" y="77"/>
                    </a:cubicBezTo>
                    <a:cubicBezTo>
                      <a:pt x="2051" y="77"/>
                      <a:pt x="2050" y="78"/>
                      <a:pt x="2050" y="79"/>
                    </a:cubicBezTo>
                    <a:cubicBezTo>
                      <a:pt x="2049" y="77"/>
                      <a:pt x="2049" y="76"/>
                      <a:pt x="2048" y="75"/>
                    </a:cubicBezTo>
                    <a:cubicBezTo>
                      <a:pt x="2049" y="77"/>
                      <a:pt x="2049" y="78"/>
                      <a:pt x="2050" y="79"/>
                    </a:cubicBezTo>
                    <a:cubicBezTo>
                      <a:pt x="2049" y="80"/>
                      <a:pt x="2048" y="81"/>
                      <a:pt x="2048" y="82"/>
                    </a:cubicBezTo>
                    <a:cubicBezTo>
                      <a:pt x="2048" y="73"/>
                      <a:pt x="2048" y="68"/>
                      <a:pt x="2048" y="68"/>
                    </a:cubicBezTo>
                    <a:cubicBezTo>
                      <a:pt x="2047" y="72"/>
                      <a:pt x="2047" y="78"/>
                      <a:pt x="2046" y="85"/>
                    </a:cubicBezTo>
                    <a:cubicBezTo>
                      <a:pt x="2043" y="90"/>
                      <a:pt x="2041" y="94"/>
                      <a:pt x="2040" y="99"/>
                    </a:cubicBezTo>
                    <a:cubicBezTo>
                      <a:pt x="2040" y="98"/>
                      <a:pt x="2039" y="97"/>
                      <a:pt x="2039" y="96"/>
                    </a:cubicBezTo>
                    <a:cubicBezTo>
                      <a:pt x="2039" y="92"/>
                      <a:pt x="2040" y="89"/>
                      <a:pt x="2040" y="89"/>
                    </a:cubicBezTo>
                    <a:cubicBezTo>
                      <a:pt x="2040" y="91"/>
                      <a:pt x="2039" y="92"/>
                      <a:pt x="2039" y="94"/>
                    </a:cubicBezTo>
                    <a:cubicBezTo>
                      <a:pt x="2038" y="91"/>
                      <a:pt x="2037" y="88"/>
                      <a:pt x="2037" y="85"/>
                    </a:cubicBezTo>
                    <a:cubicBezTo>
                      <a:pt x="2036" y="88"/>
                      <a:pt x="2036" y="91"/>
                      <a:pt x="2036" y="94"/>
                    </a:cubicBezTo>
                    <a:cubicBezTo>
                      <a:pt x="2036" y="97"/>
                      <a:pt x="2036" y="100"/>
                      <a:pt x="2036" y="103"/>
                    </a:cubicBezTo>
                    <a:cubicBezTo>
                      <a:pt x="2035" y="107"/>
                      <a:pt x="2033" y="112"/>
                      <a:pt x="2032" y="116"/>
                    </a:cubicBezTo>
                    <a:cubicBezTo>
                      <a:pt x="2030" y="112"/>
                      <a:pt x="2029" y="108"/>
                      <a:pt x="2028" y="104"/>
                    </a:cubicBezTo>
                    <a:cubicBezTo>
                      <a:pt x="2029" y="109"/>
                      <a:pt x="2030" y="115"/>
                      <a:pt x="2030" y="120"/>
                    </a:cubicBezTo>
                    <a:cubicBezTo>
                      <a:pt x="2029" y="124"/>
                      <a:pt x="2027" y="127"/>
                      <a:pt x="2026" y="130"/>
                    </a:cubicBezTo>
                    <a:cubicBezTo>
                      <a:pt x="2025" y="128"/>
                      <a:pt x="2024" y="126"/>
                      <a:pt x="2024" y="123"/>
                    </a:cubicBezTo>
                    <a:cubicBezTo>
                      <a:pt x="2025" y="115"/>
                      <a:pt x="2027" y="106"/>
                      <a:pt x="2029" y="98"/>
                    </a:cubicBezTo>
                    <a:cubicBezTo>
                      <a:pt x="2030" y="98"/>
                      <a:pt x="2030" y="97"/>
                      <a:pt x="2030" y="96"/>
                    </a:cubicBezTo>
                    <a:cubicBezTo>
                      <a:pt x="2030" y="96"/>
                      <a:pt x="2030" y="97"/>
                      <a:pt x="2029" y="97"/>
                    </a:cubicBezTo>
                    <a:cubicBezTo>
                      <a:pt x="2032" y="86"/>
                      <a:pt x="2035" y="76"/>
                      <a:pt x="2035" y="76"/>
                    </a:cubicBezTo>
                    <a:cubicBezTo>
                      <a:pt x="2030" y="83"/>
                      <a:pt x="2024" y="96"/>
                      <a:pt x="2020" y="109"/>
                    </a:cubicBezTo>
                    <a:cubicBezTo>
                      <a:pt x="2020" y="107"/>
                      <a:pt x="2019" y="106"/>
                      <a:pt x="2019" y="104"/>
                    </a:cubicBezTo>
                    <a:cubicBezTo>
                      <a:pt x="2021" y="97"/>
                      <a:pt x="2024" y="90"/>
                      <a:pt x="2027" y="84"/>
                    </a:cubicBezTo>
                    <a:cubicBezTo>
                      <a:pt x="2024" y="90"/>
                      <a:pt x="2021" y="96"/>
                      <a:pt x="2019" y="102"/>
                    </a:cubicBezTo>
                    <a:cubicBezTo>
                      <a:pt x="2018" y="102"/>
                      <a:pt x="2018" y="101"/>
                      <a:pt x="2018" y="101"/>
                    </a:cubicBezTo>
                    <a:cubicBezTo>
                      <a:pt x="2020" y="77"/>
                      <a:pt x="2016" y="62"/>
                      <a:pt x="2016" y="62"/>
                    </a:cubicBezTo>
                    <a:cubicBezTo>
                      <a:pt x="2017" y="69"/>
                      <a:pt x="2017" y="80"/>
                      <a:pt x="2015" y="91"/>
                    </a:cubicBezTo>
                    <a:cubicBezTo>
                      <a:pt x="2015" y="89"/>
                      <a:pt x="2015" y="88"/>
                      <a:pt x="2014" y="87"/>
                    </a:cubicBezTo>
                    <a:cubicBezTo>
                      <a:pt x="2014" y="88"/>
                      <a:pt x="2014" y="88"/>
                      <a:pt x="2014" y="88"/>
                    </a:cubicBezTo>
                    <a:cubicBezTo>
                      <a:pt x="2014" y="90"/>
                      <a:pt x="2014" y="93"/>
                      <a:pt x="2015" y="96"/>
                    </a:cubicBezTo>
                    <a:cubicBezTo>
                      <a:pt x="2014" y="101"/>
                      <a:pt x="2014" y="105"/>
                      <a:pt x="2013" y="110"/>
                    </a:cubicBezTo>
                    <a:cubicBezTo>
                      <a:pt x="2012" y="109"/>
                      <a:pt x="2012" y="107"/>
                      <a:pt x="2011" y="106"/>
                    </a:cubicBezTo>
                    <a:cubicBezTo>
                      <a:pt x="2012" y="103"/>
                      <a:pt x="2012" y="99"/>
                      <a:pt x="2013" y="96"/>
                    </a:cubicBezTo>
                    <a:cubicBezTo>
                      <a:pt x="2012" y="98"/>
                      <a:pt x="2011" y="100"/>
                      <a:pt x="2010" y="103"/>
                    </a:cubicBezTo>
                    <a:cubicBezTo>
                      <a:pt x="2009" y="101"/>
                      <a:pt x="2008" y="99"/>
                      <a:pt x="2008" y="98"/>
                    </a:cubicBezTo>
                    <a:cubicBezTo>
                      <a:pt x="2008" y="89"/>
                      <a:pt x="2009" y="82"/>
                      <a:pt x="2009" y="82"/>
                    </a:cubicBezTo>
                    <a:cubicBezTo>
                      <a:pt x="2007" y="97"/>
                      <a:pt x="2007" y="97"/>
                      <a:pt x="2007" y="97"/>
                    </a:cubicBezTo>
                    <a:cubicBezTo>
                      <a:pt x="2006" y="94"/>
                      <a:pt x="2005" y="92"/>
                      <a:pt x="2004" y="90"/>
                    </a:cubicBezTo>
                    <a:cubicBezTo>
                      <a:pt x="2004" y="90"/>
                      <a:pt x="2004" y="90"/>
                      <a:pt x="2004" y="90"/>
                    </a:cubicBezTo>
                    <a:cubicBezTo>
                      <a:pt x="2004" y="90"/>
                      <a:pt x="2004" y="90"/>
                      <a:pt x="2004" y="90"/>
                    </a:cubicBezTo>
                    <a:cubicBezTo>
                      <a:pt x="2004" y="89"/>
                      <a:pt x="2004" y="89"/>
                      <a:pt x="2003" y="88"/>
                    </a:cubicBezTo>
                    <a:cubicBezTo>
                      <a:pt x="2003" y="83"/>
                      <a:pt x="2003" y="78"/>
                      <a:pt x="2003" y="73"/>
                    </a:cubicBezTo>
                    <a:cubicBezTo>
                      <a:pt x="2006" y="70"/>
                      <a:pt x="2009" y="66"/>
                      <a:pt x="2012" y="63"/>
                    </a:cubicBezTo>
                    <a:cubicBezTo>
                      <a:pt x="2009" y="66"/>
                      <a:pt x="2006" y="69"/>
                      <a:pt x="2003" y="71"/>
                    </a:cubicBezTo>
                    <a:cubicBezTo>
                      <a:pt x="2003" y="65"/>
                      <a:pt x="2002" y="60"/>
                      <a:pt x="2002" y="60"/>
                    </a:cubicBezTo>
                    <a:cubicBezTo>
                      <a:pt x="2002" y="64"/>
                      <a:pt x="2002" y="68"/>
                      <a:pt x="2002" y="72"/>
                    </a:cubicBezTo>
                    <a:cubicBezTo>
                      <a:pt x="2000" y="74"/>
                      <a:pt x="1999" y="75"/>
                      <a:pt x="1998" y="77"/>
                    </a:cubicBezTo>
                    <a:cubicBezTo>
                      <a:pt x="1997" y="70"/>
                      <a:pt x="1997" y="64"/>
                      <a:pt x="1997" y="64"/>
                    </a:cubicBezTo>
                    <a:cubicBezTo>
                      <a:pt x="1997" y="66"/>
                      <a:pt x="1997" y="71"/>
                      <a:pt x="1996" y="78"/>
                    </a:cubicBezTo>
                    <a:cubicBezTo>
                      <a:pt x="1993" y="81"/>
                      <a:pt x="1991" y="85"/>
                      <a:pt x="1989" y="88"/>
                    </a:cubicBezTo>
                    <a:cubicBezTo>
                      <a:pt x="1989" y="64"/>
                      <a:pt x="1988" y="42"/>
                      <a:pt x="1988" y="42"/>
                    </a:cubicBezTo>
                    <a:cubicBezTo>
                      <a:pt x="1989" y="55"/>
                      <a:pt x="1986" y="77"/>
                      <a:pt x="1984" y="96"/>
                    </a:cubicBezTo>
                    <a:cubicBezTo>
                      <a:pt x="1982" y="100"/>
                      <a:pt x="1980" y="104"/>
                      <a:pt x="1979" y="107"/>
                    </a:cubicBezTo>
                    <a:cubicBezTo>
                      <a:pt x="1978" y="107"/>
                      <a:pt x="1978" y="106"/>
                      <a:pt x="1978" y="106"/>
                    </a:cubicBezTo>
                    <a:cubicBezTo>
                      <a:pt x="1979" y="87"/>
                      <a:pt x="1982" y="70"/>
                      <a:pt x="1982" y="70"/>
                    </a:cubicBezTo>
                    <a:cubicBezTo>
                      <a:pt x="1980" y="74"/>
                      <a:pt x="1977" y="98"/>
                      <a:pt x="1975" y="117"/>
                    </a:cubicBezTo>
                    <a:cubicBezTo>
                      <a:pt x="1975" y="118"/>
                      <a:pt x="1975" y="119"/>
                      <a:pt x="1975" y="120"/>
                    </a:cubicBezTo>
                    <a:cubicBezTo>
                      <a:pt x="1975" y="119"/>
                      <a:pt x="1975" y="119"/>
                      <a:pt x="1975" y="118"/>
                    </a:cubicBezTo>
                    <a:cubicBezTo>
                      <a:pt x="1975" y="119"/>
                      <a:pt x="1975" y="119"/>
                      <a:pt x="1975" y="120"/>
                    </a:cubicBezTo>
                    <a:cubicBezTo>
                      <a:pt x="1974" y="121"/>
                      <a:pt x="1974" y="121"/>
                      <a:pt x="1974" y="122"/>
                    </a:cubicBezTo>
                    <a:cubicBezTo>
                      <a:pt x="1974" y="115"/>
                      <a:pt x="1974" y="108"/>
                      <a:pt x="1974" y="101"/>
                    </a:cubicBezTo>
                    <a:cubicBezTo>
                      <a:pt x="1974" y="101"/>
                      <a:pt x="1974" y="100"/>
                      <a:pt x="1974" y="100"/>
                    </a:cubicBezTo>
                    <a:cubicBezTo>
                      <a:pt x="1974" y="100"/>
                      <a:pt x="1974" y="101"/>
                      <a:pt x="1974" y="101"/>
                    </a:cubicBezTo>
                    <a:cubicBezTo>
                      <a:pt x="1974" y="98"/>
                      <a:pt x="1974" y="94"/>
                      <a:pt x="1973" y="91"/>
                    </a:cubicBezTo>
                    <a:cubicBezTo>
                      <a:pt x="1975" y="88"/>
                      <a:pt x="1977" y="85"/>
                      <a:pt x="1979" y="83"/>
                    </a:cubicBezTo>
                    <a:cubicBezTo>
                      <a:pt x="1977" y="85"/>
                      <a:pt x="1975" y="87"/>
                      <a:pt x="1973" y="90"/>
                    </a:cubicBezTo>
                    <a:cubicBezTo>
                      <a:pt x="1973" y="79"/>
                      <a:pt x="1972" y="69"/>
                      <a:pt x="1972" y="61"/>
                    </a:cubicBezTo>
                    <a:cubicBezTo>
                      <a:pt x="1971" y="73"/>
                      <a:pt x="1969" y="87"/>
                      <a:pt x="1967" y="100"/>
                    </a:cubicBezTo>
                    <a:cubicBezTo>
                      <a:pt x="1963" y="107"/>
                      <a:pt x="1960" y="115"/>
                      <a:pt x="1958" y="123"/>
                    </a:cubicBezTo>
                    <a:cubicBezTo>
                      <a:pt x="1959" y="109"/>
                      <a:pt x="1960" y="92"/>
                      <a:pt x="1961" y="80"/>
                    </a:cubicBezTo>
                    <a:cubicBezTo>
                      <a:pt x="1963" y="73"/>
                      <a:pt x="1964" y="67"/>
                      <a:pt x="1964" y="61"/>
                    </a:cubicBezTo>
                    <a:cubicBezTo>
                      <a:pt x="1964" y="60"/>
                      <a:pt x="1964" y="60"/>
                      <a:pt x="1964" y="60"/>
                    </a:cubicBezTo>
                    <a:cubicBezTo>
                      <a:pt x="1955" y="75"/>
                      <a:pt x="1951" y="88"/>
                      <a:pt x="1949" y="102"/>
                    </a:cubicBezTo>
                    <a:cubicBezTo>
                      <a:pt x="1949" y="102"/>
                      <a:pt x="1949" y="101"/>
                      <a:pt x="1949" y="101"/>
                    </a:cubicBezTo>
                    <a:cubicBezTo>
                      <a:pt x="1950" y="68"/>
                      <a:pt x="1953" y="30"/>
                      <a:pt x="1953" y="30"/>
                    </a:cubicBezTo>
                    <a:cubicBezTo>
                      <a:pt x="1951" y="38"/>
                      <a:pt x="1948" y="60"/>
                      <a:pt x="1946" y="83"/>
                    </a:cubicBezTo>
                    <a:cubicBezTo>
                      <a:pt x="1943" y="87"/>
                      <a:pt x="1940" y="92"/>
                      <a:pt x="1938" y="97"/>
                    </a:cubicBezTo>
                    <a:cubicBezTo>
                      <a:pt x="1938" y="91"/>
                      <a:pt x="1937" y="85"/>
                      <a:pt x="1937" y="79"/>
                    </a:cubicBezTo>
                    <a:cubicBezTo>
                      <a:pt x="1937" y="78"/>
                      <a:pt x="1937" y="78"/>
                      <a:pt x="1938" y="78"/>
                    </a:cubicBezTo>
                    <a:cubicBezTo>
                      <a:pt x="1937" y="78"/>
                      <a:pt x="1937" y="78"/>
                      <a:pt x="1937" y="78"/>
                    </a:cubicBezTo>
                    <a:cubicBezTo>
                      <a:pt x="1935" y="58"/>
                      <a:pt x="1934" y="41"/>
                      <a:pt x="1934" y="41"/>
                    </a:cubicBezTo>
                    <a:cubicBezTo>
                      <a:pt x="1935" y="52"/>
                      <a:pt x="1935" y="67"/>
                      <a:pt x="1934" y="82"/>
                    </a:cubicBezTo>
                    <a:cubicBezTo>
                      <a:pt x="1932" y="84"/>
                      <a:pt x="1930" y="87"/>
                      <a:pt x="1928" y="92"/>
                    </a:cubicBezTo>
                    <a:cubicBezTo>
                      <a:pt x="1927" y="82"/>
                      <a:pt x="1928" y="72"/>
                      <a:pt x="1928" y="68"/>
                    </a:cubicBezTo>
                    <a:cubicBezTo>
                      <a:pt x="1927" y="77"/>
                      <a:pt x="1926" y="88"/>
                      <a:pt x="1924" y="99"/>
                    </a:cubicBezTo>
                    <a:cubicBezTo>
                      <a:pt x="1922" y="94"/>
                      <a:pt x="1921" y="89"/>
                      <a:pt x="1919" y="84"/>
                    </a:cubicBezTo>
                    <a:cubicBezTo>
                      <a:pt x="1921" y="90"/>
                      <a:pt x="1922" y="96"/>
                      <a:pt x="1923" y="101"/>
                    </a:cubicBezTo>
                    <a:cubicBezTo>
                      <a:pt x="1923" y="105"/>
                      <a:pt x="1922" y="109"/>
                      <a:pt x="1921" y="113"/>
                    </a:cubicBezTo>
                    <a:cubicBezTo>
                      <a:pt x="1921" y="110"/>
                      <a:pt x="1921" y="108"/>
                      <a:pt x="1921" y="105"/>
                    </a:cubicBezTo>
                    <a:cubicBezTo>
                      <a:pt x="1920" y="108"/>
                      <a:pt x="1920" y="115"/>
                      <a:pt x="1920" y="119"/>
                    </a:cubicBezTo>
                    <a:cubicBezTo>
                      <a:pt x="1919" y="120"/>
                      <a:pt x="1919" y="122"/>
                      <a:pt x="1919" y="124"/>
                    </a:cubicBezTo>
                    <a:cubicBezTo>
                      <a:pt x="1918" y="125"/>
                      <a:pt x="1918" y="127"/>
                      <a:pt x="1918" y="128"/>
                    </a:cubicBezTo>
                    <a:cubicBezTo>
                      <a:pt x="1917" y="124"/>
                      <a:pt x="1916" y="120"/>
                      <a:pt x="1915" y="116"/>
                    </a:cubicBezTo>
                    <a:cubicBezTo>
                      <a:pt x="1916" y="108"/>
                      <a:pt x="1917" y="100"/>
                      <a:pt x="1917" y="94"/>
                    </a:cubicBezTo>
                    <a:cubicBezTo>
                      <a:pt x="1918" y="92"/>
                      <a:pt x="1918" y="91"/>
                      <a:pt x="1919" y="89"/>
                    </a:cubicBezTo>
                    <a:cubicBezTo>
                      <a:pt x="1918" y="90"/>
                      <a:pt x="1918" y="91"/>
                      <a:pt x="1917" y="92"/>
                    </a:cubicBezTo>
                    <a:cubicBezTo>
                      <a:pt x="1918" y="87"/>
                      <a:pt x="1918" y="83"/>
                      <a:pt x="1918" y="83"/>
                    </a:cubicBezTo>
                    <a:cubicBezTo>
                      <a:pt x="1918" y="85"/>
                      <a:pt x="1917" y="89"/>
                      <a:pt x="1916" y="93"/>
                    </a:cubicBezTo>
                    <a:cubicBezTo>
                      <a:pt x="1915" y="96"/>
                      <a:pt x="1913" y="99"/>
                      <a:pt x="1912" y="102"/>
                    </a:cubicBezTo>
                    <a:cubicBezTo>
                      <a:pt x="1911" y="101"/>
                      <a:pt x="1911" y="100"/>
                      <a:pt x="1911" y="99"/>
                    </a:cubicBezTo>
                    <a:cubicBezTo>
                      <a:pt x="1913" y="80"/>
                      <a:pt x="1915" y="62"/>
                      <a:pt x="1915" y="62"/>
                    </a:cubicBezTo>
                    <a:cubicBezTo>
                      <a:pt x="1913" y="66"/>
                      <a:pt x="1911" y="80"/>
                      <a:pt x="1909" y="95"/>
                    </a:cubicBezTo>
                    <a:cubicBezTo>
                      <a:pt x="1909" y="94"/>
                      <a:pt x="1908" y="92"/>
                      <a:pt x="1907" y="90"/>
                    </a:cubicBezTo>
                    <a:cubicBezTo>
                      <a:pt x="1908" y="92"/>
                      <a:pt x="1909" y="94"/>
                      <a:pt x="1909" y="96"/>
                    </a:cubicBezTo>
                    <a:cubicBezTo>
                      <a:pt x="1909" y="101"/>
                      <a:pt x="1908" y="106"/>
                      <a:pt x="1908" y="110"/>
                    </a:cubicBezTo>
                    <a:cubicBezTo>
                      <a:pt x="1907" y="113"/>
                      <a:pt x="1906" y="116"/>
                      <a:pt x="1905" y="118"/>
                    </a:cubicBezTo>
                    <a:cubicBezTo>
                      <a:pt x="1903" y="94"/>
                      <a:pt x="1898" y="64"/>
                      <a:pt x="1898" y="64"/>
                    </a:cubicBezTo>
                    <a:cubicBezTo>
                      <a:pt x="1898" y="64"/>
                      <a:pt x="1898" y="73"/>
                      <a:pt x="1899" y="82"/>
                    </a:cubicBezTo>
                    <a:cubicBezTo>
                      <a:pt x="1900" y="88"/>
                      <a:pt x="1899" y="98"/>
                      <a:pt x="1897" y="108"/>
                    </a:cubicBezTo>
                    <a:cubicBezTo>
                      <a:pt x="1896" y="111"/>
                      <a:pt x="1895" y="114"/>
                      <a:pt x="1894" y="117"/>
                    </a:cubicBezTo>
                    <a:cubicBezTo>
                      <a:pt x="1894" y="108"/>
                      <a:pt x="1893" y="99"/>
                      <a:pt x="1891" y="90"/>
                    </a:cubicBezTo>
                    <a:cubicBezTo>
                      <a:pt x="1894" y="78"/>
                      <a:pt x="1899" y="66"/>
                      <a:pt x="1898" y="56"/>
                    </a:cubicBezTo>
                    <a:cubicBezTo>
                      <a:pt x="1895" y="62"/>
                      <a:pt x="1892" y="67"/>
                      <a:pt x="1890" y="72"/>
                    </a:cubicBezTo>
                    <a:cubicBezTo>
                      <a:pt x="1893" y="34"/>
                      <a:pt x="1886" y="19"/>
                      <a:pt x="1886" y="19"/>
                    </a:cubicBezTo>
                    <a:cubicBezTo>
                      <a:pt x="1886" y="19"/>
                      <a:pt x="1889" y="31"/>
                      <a:pt x="1888" y="54"/>
                    </a:cubicBezTo>
                    <a:cubicBezTo>
                      <a:pt x="1887" y="61"/>
                      <a:pt x="1886" y="74"/>
                      <a:pt x="1885" y="88"/>
                    </a:cubicBezTo>
                    <a:cubicBezTo>
                      <a:pt x="1883" y="92"/>
                      <a:pt x="1882" y="97"/>
                      <a:pt x="1882" y="101"/>
                    </a:cubicBezTo>
                    <a:cubicBezTo>
                      <a:pt x="1881" y="98"/>
                      <a:pt x="1880" y="95"/>
                      <a:pt x="1878" y="91"/>
                    </a:cubicBezTo>
                    <a:cubicBezTo>
                      <a:pt x="1879" y="89"/>
                      <a:pt x="1879" y="87"/>
                      <a:pt x="1880" y="85"/>
                    </a:cubicBezTo>
                    <a:cubicBezTo>
                      <a:pt x="1879" y="87"/>
                      <a:pt x="1879" y="88"/>
                      <a:pt x="1878" y="90"/>
                    </a:cubicBezTo>
                    <a:cubicBezTo>
                      <a:pt x="1878" y="89"/>
                      <a:pt x="1877" y="88"/>
                      <a:pt x="1877" y="87"/>
                    </a:cubicBezTo>
                    <a:cubicBezTo>
                      <a:pt x="1877" y="83"/>
                      <a:pt x="1877" y="78"/>
                      <a:pt x="1877" y="74"/>
                    </a:cubicBezTo>
                    <a:cubicBezTo>
                      <a:pt x="1877" y="46"/>
                      <a:pt x="1867" y="40"/>
                      <a:pt x="1867" y="40"/>
                    </a:cubicBezTo>
                    <a:cubicBezTo>
                      <a:pt x="1867" y="40"/>
                      <a:pt x="1873" y="44"/>
                      <a:pt x="1873" y="70"/>
                    </a:cubicBezTo>
                    <a:cubicBezTo>
                      <a:pt x="1873" y="84"/>
                      <a:pt x="1868" y="108"/>
                      <a:pt x="1863" y="125"/>
                    </a:cubicBezTo>
                    <a:cubicBezTo>
                      <a:pt x="1863" y="123"/>
                      <a:pt x="1863" y="120"/>
                      <a:pt x="1862" y="118"/>
                    </a:cubicBezTo>
                    <a:cubicBezTo>
                      <a:pt x="1863" y="111"/>
                      <a:pt x="1864" y="105"/>
                      <a:pt x="1864" y="98"/>
                    </a:cubicBezTo>
                    <a:cubicBezTo>
                      <a:pt x="1863" y="101"/>
                      <a:pt x="1862" y="104"/>
                      <a:pt x="1862" y="107"/>
                    </a:cubicBezTo>
                    <a:cubicBezTo>
                      <a:pt x="1862" y="107"/>
                      <a:pt x="1862" y="106"/>
                      <a:pt x="1862" y="106"/>
                    </a:cubicBezTo>
                    <a:cubicBezTo>
                      <a:pt x="1862" y="97"/>
                      <a:pt x="1863" y="83"/>
                      <a:pt x="1869" y="75"/>
                    </a:cubicBezTo>
                    <a:cubicBezTo>
                      <a:pt x="1866" y="77"/>
                      <a:pt x="1863" y="82"/>
                      <a:pt x="1861" y="87"/>
                    </a:cubicBezTo>
                    <a:cubicBezTo>
                      <a:pt x="1862" y="78"/>
                      <a:pt x="1862" y="71"/>
                      <a:pt x="1862" y="71"/>
                    </a:cubicBezTo>
                    <a:cubicBezTo>
                      <a:pt x="1861" y="75"/>
                      <a:pt x="1858" y="97"/>
                      <a:pt x="1854" y="116"/>
                    </a:cubicBezTo>
                    <a:cubicBezTo>
                      <a:pt x="1854" y="114"/>
                      <a:pt x="1854" y="112"/>
                      <a:pt x="1853" y="110"/>
                    </a:cubicBezTo>
                    <a:cubicBezTo>
                      <a:pt x="1854" y="99"/>
                      <a:pt x="1855" y="87"/>
                      <a:pt x="1856" y="78"/>
                    </a:cubicBezTo>
                    <a:cubicBezTo>
                      <a:pt x="1858" y="71"/>
                      <a:pt x="1860" y="63"/>
                      <a:pt x="1862" y="55"/>
                    </a:cubicBezTo>
                    <a:cubicBezTo>
                      <a:pt x="1862" y="54"/>
                      <a:pt x="1862" y="52"/>
                      <a:pt x="1862" y="51"/>
                    </a:cubicBezTo>
                    <a:cubicBezTo>
                      <a:pt x="1860" y="54"/>
                      <a:pt x="1859" y="57"/>
                      <a:pt x="1858" y="60"/>
                    </a:cubicBezTo>
                    <a:cubicBezTo>
                      <a:pt x="1858" y="60"/>
                      <a:pt x="1858" y="59"/>
                      <a:pt x="1858" y="59"/>
                    </a:cubicBezTo>
                    <a:cubicBezTo>
                      <a:pt x="1858" y="60"/>
                      <a:pt x="1858" y="60"/>
                      <a:pt x="1858" y="60"/>
                    </a:cubicBezTo>
                    <a:cubicBezTo>
                      <a:pt x="1854" y="70"/>
                      <a:pt x="1851" y="80"/>
                      <a:pt x="1848" y="89"/>
                    </a:cubicBezTo>
                    <a:cubicBezTo>
                      <a:pt x="1854" y="30"/>
                      <a:pt x="1851" y="15"/>
                      <a:pt x="1850" y="13"/>
                    </a:cubicBezTo>
                    <a:cubicBezTo>
                      <a:pt x="1850" y="15"/>
                      <a:pt x="1851" y="22"/>
                      <a:pt x="1847" y="56"/>
                    </a:cubicBezTo>
                    <a:cubicBezTo>
                      <a:pt x="1845" y="68"/>
                      <a:pt x="1844" y="80"/>
                      <a:pt x="1842" y="91"/>
                    </a:cubicBezTo>
                    <a:cubicBezTo>
                      <a:pt x="1841" y="85"/>
                      <a:pt x="1839" y="79"/>
                      <a:pt x="1837" y="74"/>
                    </a:cubicBezTo>
                    <a:cubicBezTo>
                      <a:pt x="1838" y="51"/>
                      <a:pt x="1839" y="31"/>
                      <a:pt x="1839" y="31"/>
                    </a:cubicBezTo>
                    <a:cubicBezTo>
                      <a:pt x="1837" y="38"/>
                      <a:pt x="1835" y="53"/>
                      <a:pt x="1834" y="69"/>
                    </a:cubicBezTo>
                    <a:cubicBezTo>
                      <a:pt x="1833" y="68"/>
                      <a:pt x="1832" y="67"/>
                      <a:pt x="1831" y="65"/>
                    </a:cubicBezTo>
                    <a:cubicBezTo>
                      <a:pt x="1832" y="67"/>
                      <a:pt x="1833" y="69"/>
                      <a:pt x="1834" y="71"/>
                    </a:cubicBezTo>
                    <a:cubicBezTo>
                      <a:pt x="1834" y="71"/>
                      <a:pt x="1834" y="72"/>
                      <a:pt x="1834" y="73"/>
                    </a:cubicBezTo>
                    <a:cubicBezTo>
                      <a:pt x="1831" y="77"/>
                      <a:pt x="1828" y="81"/>
                      <a:pt x="1826" y="86"/>
                    </a:cubicBezTo>
                    <a:cubicBezTo>
                      <a:pt x="1825" y="85"/>
                      <a:pt x="1825" y="84"/>
                      <a:pt x="1824" y="83"/>
                    </a:cubicBezTo>
                    <a:cubicBezTo>
                      <a:pt x="1822" y="61"/>
                      <a:pt x="1819" y="38"/>
                      <a:pt x="1816" y="28"/>
                    </a:cubicBezTo>
                    <a:cubicBezTo>
                      <a:pt x="1816" y="28"/>
                      <a:pt x="1820" y="54"/>
                      <a:pt x="1823" y="83"/>
                    </a:cubicBezTo>
                    <a:cubicBezTo>
                      <a:pt x="1822" y="82"/>
                      <a:pt x="1821" y="81"/>
                      <a:pt x="1820" y="80"/>
                    </a:cubicBezTo>
                    <a:cubicBezTo>
                      <a:pt x="1822" y="81"/>
                      <a:pt x="1823" y="82"/>
                      <a:pt x="1824" y="84"/>
                    </a:cubicBezTo>
                    <a:cubicBezTo>
                      <a:pt x="1824" y="85"/>
                      <a:pt x="1824" y="86"/>
                      <a:pt x="1824" y="88"/>
                    </a:cubicBezTo>
                    <a:cubicBezTo>
                      <a:pt x="1824" y="86"/>
                      <a:pt x="1824" y="85"/>
                      <a:pt x="1824" y="84"/>
                    </a:cubicBezTo>
                    <a:cubicBezTo>
                      <a:pt x="1824" y="85"/>
                      <a:pt x="1825" y="86"/>
                      <a:pt x="1826" y="87"/>
                    </a:cubicBezTo>
                    <a:cubicBezTo>
                      <a:pt x="1825" y="88"/>
                      <a:pt x="1825" y="89"/>
                      <a:pt x="1824" y="90"/>
                    </a:cubicBezTo>
                    <a:cubicBezTo>
                      <a:pt x="1824" y="88"/>
                      <a:pt x="1824" y="88"/>
                      <a:pt x="1824" y="88"/>
                    </a:cubicBezTo>
                    <a:cubicBezTo>
                      <a:pt x="1824" y="88"/>
                      <a:pt x="1824" y="89"/>
                      <a:pt x="1824" y="90"/>
                    </a:cubicBezTo>
                    <a:cubicBezTo>
                      <a:pt x="1822" y="95"/>
                      <a:pt x="1821" y="100"/>
                      <a:pt x="1819" y="105"/>
                    </a:cubicBezTo>
                    <a:cubicBezTo>
                      <a:pt x="1819" y="105"/>
                      <a:pt x="1819" y="105"/>
                      <a:pt x="1819" y="105"/>
                    </a:cubicBezTo>
                    <a:cubicBezTo>
                      <a:pt x="1819" y="104"/>
                      <a:pt x="1819" y="104"/>
                      <a:pt x="1819" y="103"/>
                    </a:cubicBezTo>
                    <a:cubicBezTo>
                      <a:pt x="1819" y="104"/>
                      <a:pt x="1819" y="104"/>
                      <a:pt x="1819" y="105"/>
                    </a:cubicBezTo>
                    <a:cubicBezTo>
                      <a:pt x="1816" y="95"/>
                      <a:pt x="1814" y="87"/>
                      <a:pt x="1812" y="81"/>
                    </a:cubicBezTo>
                    <a:cubicBezTo>
                      <a:pt x="1813" y="85"/>
                      <a:pt x="1814" y="90"/>
                      <a:pt x="1815" y="95"/>
                    </a:cubicBezTo>
                    <a:cubicBezTo>
                      <a:pt x="1815" y="100"/>
                      <a:pt x="1814" y="104"/>
                      <a:pt x="1813" y="109"/>
                    </a:cubicBezTo>
                    <a:cubicBezTo>
                      <a:pt x="1814" y="104"/>
                      <a:pt x="1815" y="100"/>
                      <a:pt x="1815" y="95"/>
                    </a:cubicBezTo>
                    <a:cubicBezTo>
                      <a:pt x="1816" y="100"/>
                      <a:pt x="1817" y="105"/>
                      <a:pt x="1818" y="110"/>
                    </a:cubicBezTo>
                    <a:cubicBezTo>
                      <a:pt x="1818" y="110"/>
                      <a:pt x="1818" y="111"/>
                      <a:pt x="1818" y="111"/>
                    </a:cubicBezTo>
                    <a:cubicBezTo>
                      <a:pt x="1817" y="116"/>
                      <a:pt x="1815" y="122"/>
                      <a:pt x="1812" y="127"/>
                    </a:cubicBezTo>
                    <a:cubicBezTo>
                      <a:pt x="1812" y="125"/>
                      <a:pt x="1811" y="123"/>
                      <a:pt x="1811" y="120"/>
                    </a:cubicBezTo>
                    <a:cubicBezTo>
                      <a:pt x="1812" y="117"/>
                      <a:pt x="1813" y="113"/>
                      <a:pt x="1813" y="109"/>
                    </a:cubicBezTo>
                    <a:cubicBezTo>
                      <a:pt x="1813" y="112"/>
                      <a:pt x="1812" y="116"/>
                      <a:pt x="1811" y="119"/>
                    </a:cubicBezTo>
                    <a:cubicBezTo>
                      <a:pt x="1809" y="111"/>
                      <a:pt x="1807" y="103"/>
                      <a:pt x="1807" y="95"/>
                    </a:cubicBezTo>
                    <a:cubicBezTo>
                      <a:pt x="1807" y="96"/>
                      <a:pt x="1807" y="96"/>
                      <a:pt x="1807" y="96"/>
                    </a:cubicBezTo>
                    <a:cubicBezTo>
                      <a:pt x="1807" y="98"/>
                      <a:pt x="1807" y="98"/>
                      <a:pt x="1807" y="98"/>
                    </a:cubicBezTo>
                    <a:cubicBezTo>
                      <a:pt x="1807" y="97"/>
                      <a:pt x="1807" y="96"/>
                      <a:pt x="1807" y="95"/>
                    </a:cubicBezTo>
                    <a:cubicBezTo>
                      <a:pt x="1807" y="84"/>
                      <a:pt x="1805" y="69"/>
                      <a:pt x="1799" y="60"/>
                    </a:cubicBezTo>
                    <a:cubicBezTo>
                      <a:pt x="1803" y="70"/>
                      <a:pt x="1805" y="82"/>
                      <a:pt x="1805" y="93"/>
                    </a:cubicBezTo>
                    <a:cubicBezTo>
                      <a:pt x="1805" y="101"/>
                      <a:pt x="1803" y="109"/>
                      <a:pt x="1801" y="116"/>
                    </a:cubicBezTo>
                    <a:cubicBezTo>
                      <a:pt x="1799" y="115"/>
                      <a:pt x="1799" y="117"/>
                      <a:pt x="1800" y="120"/>
                    </a:cubicBezTo>
                    <a:cubicBezTo>
                      <a:pt x="1800" y="121"/>
                      <a:pt x="1799" y="121"/>
                      <a:pt x="1799" y="122"/>
                    </a:cubicBezTo>
                    <a:cubicBezTo>
                      <a:pt x="1798" y="119"/>
                      <a:pt x="1797" y="115"/>
                      <a:pt x="1796" y="112"/>
                    </a:cubicBezTo>
                    <a:cubicBezTo>
                      <a:pt x="1797" y="107"/>
                      <a:pt x="1797" y="103"/>
                      <a:pt x="1797" y="98"/>
                    </a:cubicBezTo>
                    <a:cubicBezTo>
                      <a:pt x="1797" y="90"/>
                      <a:pt x="1796" y="82"/>
                      <a:pt x="1794" y="74"/>
                    </a:cubicBezTo>
                    <a:cubicBezTo>
                      <a:pt x="1793" y="83"/>
                      <a:pt x="1793" y="93"/>
                      <a:pt x="1793" y="102"/>
                    </a:cubicBezTo>
                    <a:cubicBezTo>
                      <a:pt x="1790" y="94"/>
                      <a:pt x="1787" y="86"/>
                      <a:pt x="1785" y="81"/>
                    </a:cubicBezTo>
                    <a:cubicBezTo>
                      <a:pt x="1785" y="86"/>
                      <a:pt x="1785" y="86"/>
                      <a:pt x="1785" y="86"/>
                    </a:cubicBezTo>
                    <a:cubicBezTo>
                      <a:pt x="1785" y="97"/>
                      <a:pt x="1788" y="108"/>
                      <a:pt x="1792" y="118"/>
                    </a:cubicBezTo>
                    <a:cubicBezTo>
                      <a:pt x="1791" y="119"/>
                      <a:pt x="1791" y="120"/>
                      <a:pt x="1791" y="121"/>
                    </a:cubicBezTo>
                    <a:cubicBezTo>
                      <a:pt x="1791" y="123"/>
                      <a:pt x="1790" y="126"/>
                      <a:pt x="1789" y="128"/>
                    </a:cubicBezTo>
                    <a:cubicBezTo>
                      <a:pt x="1786" y="121"/>
                      <a:pt x="1784" y="113"/>
                      <a:pt x="1782" y="106"/>
                    </a:cubicBezTo>
                    <a:cubicBezTo>
                      <a:pt x="1782" y="101"/>
                      <a:pt x="1781" y="96"/>
                      <a:pt x="1780" y="92"/>
                    </a:cubicBezTo>
                    <a:cubicBezTo>
                      <a:pt x="1780" y="91"/>
                      <a:pt x="1780" y="90"/>
                      <a:pt x="1780" y="89"/>
                    </a:cubicBezTo>
                    <a:cubicBezTo>
                      <a:pt x="1780" y="90"/>
                      <a:pt x="1780" y="90"/>
                      <a:pt x="1780" y="91"/>
                    </a:cubicBezTo>
                    <a:cubicBezTo>
                      <a:pt x="1779" y="85"/>
                      <a:pt x="1777" y="79"/>
                      <a:pt x="1774" y="73"/>
                    </a:cubicBezTo>
                    <a:cubicBezTo>
                      <a:pt x="1774" y="73"/>
                      <a:pt x="1774" y="72"/>
                      <a:pt x="1774" y="71"/>
                    </a:cubicBezTo>
                    <a:cubicBezTo>
                      <a:pt x="1774" y="71"/>
                      <a:pt x="1773" y="72"/>
                      <a:pt x="1773" y="73"/>
                    </a:cubicBezTo>
                    <a:cubicBezTo>
                      <a:pt x="1773" y="72"/>
                      <a:pt x="1773" y="71"/>
                      <a:pt x="1772" y="71"/>
                    </a:cubicBezTo>
                    <a:cubicBezTo>
                      <a:pt x="1772" y="72"/>
                      <a:pt x="1773" y="73"/>
                      <a:pt x="1773" y="73"/>
                    </a:cubicBezTo>
                    <a:cubicBezTo>
                      <a:pt x="1770" y="79"/>
                      <a:pt x="1768" y="85"/>
                      <a:pt x="1766" y="91"/>
                    </a:cubicBezTo>
                    <a:cubicBezTo>
                      <a:pt x="1766" y="90"/>
                      <a:pt x="1766" y="90"/>
                      <a:pt x="1766" y="89"/>
                    </a:cubicBezTo>
                    <a:cubicBezTo>
                      <a:pt x="1766" y="90"/>
                      <a:pt x="1766" y="91"/>
                      <a:pt x="1766" y="92"/>
                    </a:cubicBezTo>
                    <a:cubicBezTo>
                      <a:pt x="1765" y="96"/>
                      <a:pt x="1765" y="101"/>
                      <a:pt x="1764" y="106"/>
                    </a:cubicBezTo>
                    <a:cubicBezTo>
                      <a:pt x="1763" y="113"/>
                      <a:pt x="1760" y="121"/>
                      <a:pt x="1757" y="128"/>
                    </a:cubicBezTo>
                    <a:cubicBezTo>
                      <a:pt x="1756" y="126"/>
                      <a:pt x="1756" y="123"/>
                      <a:pt x="1755" y="121"/>
                    </a:cubicBezTo>
                    <a:cubicBezTo>
                      <a:pt x="1755" y="120"/>
                      <a:pt x="1755" y="119"/>
                      <a:pt x="1755" y="118"/>
                    </a:cubicBezTo>
                    <a:cubicBezTo>
                      <a:pt x="1758" y="108"/>
                      <a:pt x="1761" y="97"/>
                      <a:pt x="1761" y="86"/>
                    </a:cubicBezTo>
                    <a:cubicBezTo>
                      <a:pt x="1761" y="81"/>
                      <a:pt x="1761" y="81"/>
                      <a:pt x="1761" y="81"/>
                    </a:cubicBezTo>
                    <a:cubicBezTo>
                      <a:pt x="1759" y="86"/>
                      <a:pt x="1756" y="94"/>
                      <a:pt x="1753" y="102"/>
                    </a:cubicBezTo>
                    <a:cubicBezTo>
                      <a:pt x="1753" y="93"/>
                      <a:pt x="1754" y="83"/>
                      <a:pt x="1752" y="74"/>
                    </a:cubicBezTo>
                    <a:cubicBezTo>
                      <a:pt x="1750" y="82"/>
                      <a:pt x="1749" y="90"/>
                      <a:pt x="1749" y="98"/>
                    </a:cubicBezTo>
                    <a:cubicBezTo>
                      <a:pt x="1749" y="103"/>
                      <a:pt x="1750" y="107"/>
                      <a:pt x="1750" y="112"/>
                    </a:cubicBezTo>
                    <a:cubicBezTo>
                      <a:pt x="1749" y="115"/>
                      <a:pt x="1748" y="119"/>
                      <a:pt x="1747" y="122"/>
                    </a:cubicBezTo>
                    <a:cubicBezTo>
                      <a:pt x="1744" y="112"/>
                      <a:pt x="1741" y="103"/>
                      <a:pt x="1741" y="93"/>
                    </a:cubicBezTo>
                    <a:cubicBezTo>
                      <a:pt x="1741" y="82"/>
                      <a:pt x="1743" y="70"/>
                      <a:pt x="1747" y="60"/>
                    </a:cubicBezTo>
                    <a:cubicBezTo>
                      <a:pt x="1742" y="69"/>
                      <a:pt x="1740" y="84"/>
                      <a:pt x="1740" y="95"/>
                    </a:cubicBezTo>
                    <a:cubicBezTo>
                      <a:pt x="1740" y="96"/>
                      <a:pt x="1740" y="97"/>
                      <a:pt x="1740" y="98"/>
                    </a:cubicBezTo>
                    <a:cubicBezTo>
                      <a:pt x="1739" y="96"/>
                      <a:pt x="1739" y="96"/>
                      <a:pt x="1739" y="96"/>
                    </a:cubicBezTo>
                    <a:cubicBezTo>
                      <a:pt x="1739" y="95"/>
                      <a:pt x="1739" y="95"/>
                      <a:pt x="1739" y="95"/>
                    </a:cubicBezTo>
                    <a:cubicBezTo>
                      <a:pt x="1739" y="103"/>
                      <a:pt x="1738" y="111"/>
                      <a:pt x="1736" y="119"/>
                    </a:cubicBezTo>
                    <a:cubicBezTo>
                      <a:pt x="1735" y="116"/>
                      <a:pt x="1734" y="112"/>
                      <a:pt x="1733" y="109"/>
                    </a:cubicBezTo>
                    <a:cubicBezTo>
                      <a:pt x="1734" y="113"/>
                      <a:pt x="1735" y="117"/>
                      <a:pt x="1735" y="120"/>
                    </a:cubicBezTo>
                    <a:cubicBezTo>
                      <a:pt x="1735" y="123"/>
                      <a:pt x="1734" y="125"/>
                      <a:pt x="1734" y="127"/>
                    </a:cubicBezTo>
                    <a:cubicBezTo>
                      <a:pt x="1732" y="122"/>
                      <a:pt x="1730" y="116"/>
                      <a:pt x="1728" y="111"/>
                    </a:cubicBezTo>
                    <a:cubicBezTo>
                      <a:pt x="1728" y="109"/>
                      <a:pt x="1728" y="108"/>
                      <a:pt x="1727" y="107"/>
                    </a:cubicBezTo>
                    <a:cubicBezTo>
                      <a:pt x="1727" y="106"/>
                      <a:pt x="1727" y="104"/>
                      <a:pt x="1727" y="103"/>
                    </a:cubicBezTo>
                    <a:cubicBezTo>
                      <a:pt x="1727" y="104"/>
                      <a:pt x="1727" y="105"/>
                      <a:pt x="1727" y="105"/>
                    </a:cubicBezTo>
                    <a:cubicBezTo>
                      <a:pt x="1726" y="99"/>
                      <a:pt x="1724" y="93"/>
                      <a:pt x="1721" y="87"/>
                    </a:cubicBezTo>
                    <a:cubicBezTo>
                      <a:pt x="1722" y="84"/>
                      <a:pt x="1724" y="82"/>
                      <a:pt x="1726" y="80"/>
                    </a:cubicBezTo>
                    <a:cubicBezTo>
                      <a:pt x="1724" y="82"/>
                      <a:pt x="1722" y="84"/>
                      <a:pt x="1720" y="86"/>
                    </a:cubicBezTo>
                    <a:cubicBezTo>
                      <a:pt x="1718" y="81"/>
                      <a:pt x="1715" y="77"/>
                      <a:pt x="1712" y="73"/>
                    </a:cubicBezTo>
                    <a:cubicBezTo>
                      <a:pt x="1715" y="77"/>
                      <a:pt x="1717" y="83"/>
                      <a:pt x="1718" y="90"/>
                    </a:cubicBezTo>
                    <a:cubicBezTo>
                      <a:pt x="1716" y="94"/>
                      <a:pt x="1714" y="99"/>
                      <a:pt x="1714" y="103"/>
                    </a:cubicBezTo>
                    <a:cubicBezTo>
                      <a:pt x="1712" y="97"/>
                      <a:pt x="1710" y="91"/>
                      <a:pt x="1708" y="85"/>
                    </a:cubicBezTo>
                    <a:cubicBezTo>
                      <a:pt x="1710" y="91"/>
                      <a:pt x="1710" y="97"/>
                      <a:pt x="1710" y="103"/>
                    </a:cubicBezTo>
                    <a:cubicBezTo>
                      <a:pt x="1710" y="108"/>
                      <a:pt x="1709" y="114"/>
                      <a:pt x="1709" y="119"/>
                    </a:cubicBezTo>
                    <a:cubicBezTo>
                      <a:pt x="1707" y="111"/>
                      <a:pt x="1706" y="104"/>
                      <a:pt x="1706" y="96"/>
                    </a:cubicBezTo>
                    <a:cubicBezTo>
                      <a:pt x="1706" y="87"/>
                      <a:pt x="1710" y="73"/>
                      <a:pt x="1715" y="65"/>
                    </a:cubicBezTo>
                    <a:cubicBezTo>
                      <a:pt x="1706" y="76"/>
                      <a:pt x="1702" y="96"/>
                      <a:pt x="1702" y="108"/>
                    </a:cubicBezTo>
                    <a:cubicBezTo>
                      <a:pt x="1702" y="119"/>
                      <a:pt x="1705" y="130"/>
                      <a:pt x="1705" y="141"/>
                    </a:cubicBezTo>
                    <a:cubicBezTo>
                      <a:pt x="1705" y="146"/>
                      <a:pt x="1705" y="150"/>
                      <a:pt x="1704" y="154"/>
                    </a:cubicBezTo>
                    <a:cubicBezTo>
                      <a:pt x="1698" y="135"/>
                      <a:pt x="1703" y="113"/>
                      <a:pt x="1699" y="93"/>
                    </a:cubicBezTo>
                    <a:cubicBezTo>
                      <a:pt x="1696" y="79"/>
                      <a:pt x="1691" y="64"/>
                      <a:pt x="1685" y="51"/>
                    </a:cubicBezTo>
                    <a:cubicBezTo>
                      <a:pt x="1684" y="52"/>
                      <a:pt x="1684" y="54"/>
                      <a:pt x="1684" y="55"/>
                    </a:cubicBezTo>
                    <a:cubicBezTo>
                      <a:pt x="1691" y="76"/>
                      <a:pt x="1693" y="92"/>
                      <a:pt x="1694" y="105"/>
                    </a:cubicBezTo>
                    <a:cubicBezTo>
                      <a:pt x="1693" y="109"/>
                      <a:pt x="1692" y="114"/>
                      <a:pt x="1692" y="118"/>
                    </a:cubicBezTo>
                    <a:cubicBezTo>
                      <a:pt x="1690" y="101"/>
                      <a:pt x="1686" y="82"/>
                      <a:pt x="1677" y="75"/>
                    </a:cubicBezTo>
                    <a:cubicBezTo>
                      <a:pt x="1683" y="83"/>
                      <a:pt x="1685" y="97"/>
                      <a:pt x="1685" y="106"/>
                    </a:cubicBezTo>
                    <a:cubicBezTo>
                      <a:pt x="1685" y="106"/>
                      <a:pt x="1685" y="107"/>
                      <a:pt x="1685" y="107"/>
                    </a:cubicBezTo>
                    <a:cubicBezTo>
                      <a:pt x="1684" y="104"/>
                      <a:pt x="1683" y="101"/>
                      <a:pt x="1683" y="98"/>
                    </a:cubicBezTo>
                    <a:cubicBezTo>
                      <a:pt x="1683" y="105"/>
                      <a:pt x="1683" y="111"/>
                      <a:pt x="1684" y="118"/>
                    </a:cubicBezTo>
                    <a:cubicBezTo>
                      <a:pt x="1684" y="122"/>
                      <a:pt x="1683" y="126"/>
                      <a:pt x="1682" y="130"/>
                    </a:cubicBezTo>
                    <a:cubicBezTo>
                      <a:pt x="1681" y="124"/>
                      <a:pt x="1679" y="118"/>
                      <a:pt x="1678" y="113"/>
                    </a:cubicBezTo>
                    <a:cubicBezTo>
                      <a:pt x="1679" y="121"/>
                      <a:pt x="1681" y="128"/>
                      <a:pt x="1681" y="136"/>
                    </a:cubicBezTo>
                    <a:cubicBezTo>
                      <a:pt x="1680" y="140"/>
                      <a:pt x="1679" y="144"/>
                      <a:pt x="1679" y="148"/>
                    </a:cubicBezTo>
                    <a:cubicBezTo>
                      <a:pt x="1679" y="147"/>
                      <a:pt x="1678" y="147"/>
                      <a:pt x="1678" y="146"/>
                    </a:cubicBezTo>
                    <a:cubicBezTo>
                      <a:pt x="1679" y="129"/>
                      <a:pt x="1676" y="106"/>
                      <a:pt x="1669" y="91"/>
                    </a:cubicBezTo>
                    <a:cubicBezTo>
                      <a:pt x="1670" y="88"/>
                      <a:pt x="1670" y="85"/>
                      <a:pt x="1672" y="83"/>
                    </a:cubicBezTo>
                    <a:cubicBezTo>
                      <a:pt x="1670" y="85"/>
                      <a:pt x="1669" y="88"/>
                      <a:pt x="1668" y="90"/>
                    </a:cubicBezTo>
                    <a:cubicBezTo>
                      <a:pt x="1668" y="88"/>
                      <a:pt x="1667" y="87"/>
                      <a:pt x="1666" y="85"/>
                    </a:cubicBezTo>
                    <a:cubicBezTo>
                      <a:pt x="1667" y="87"/>
                      <a:pt x="1668" y="89"/>
                      <a:pt x="1668" y="91"/>
                    </a:cubicBezTo>
                    <a:cubicBezTo>
                      <a:pt x="1667" y="95"/>
                      <a:pt x="1666" y="98"/>
                      <a:pt x="1665" y="101"/>
                    </a:cubicBezTo>
                    <a:cubicBezTo>
                      <a:pt x="1664" y="94"/>
                      <a:pt x="1662" y="87"/>
                      <a:pt x="1659" y="79"/>
                    </a:cubicBezTo>
                    <a:cubicBezTo>
                      <a:pt x="1659" y="78"/>
                      <a:pt x="1659" y="76"/>
                      <a:pt x="1659" y="75"/>
                    </a:cubicBezTo>
                    <a:cubicBezTo>
                      <a:pt x="1659" y="76"/>
                      <a:pt x="1659" y="77"/>
                      <a:pt x="1658" y="78"/>
                    </a:cubicBezTo>
                    <a:cubicBezTo>
                      <a:pt x="1656" y="71"/>
                      <a:pt x="1653" y="64"/>
                      <a:pt x="1648" y="56"/>
                    </a:cubicBezTo>
                    <a:cubicBezTo>
                      <a:pt x="1648" y="66"/>
                      <a:pt x="1652" y="78"/>
                      <a:pt x="1655" y="90"/>
                    </a:cubicBezTo>
                    <a:cubicBezTo>
                      <a:pt x="1653" y="99"/>
                      <a:pt x="1653" y="108"/>
                      <a:pt x="1652" y="117"/>
                    </a:cubicBezTo>
                    <a:cubicBezTo>
                      <a:pt x="1651" y="112"/>
                      <a:pt x="1649" y="107"/>
                      <a:pt x="1648" y="103"/>
                    </a:cubicBezTo>
                    <a:cubicBezTo>
                      <a:pt x="1650" y="109"/>
                      <a:pt x="1648" y="132"/>
                      <a:pt x="1648" y="140"/>
                    </a:cubicBezTo>
                    <a:cubicBezTo>
                      <a:pt x="1648" y="144"/>
                      <a:pt x="1648" y="147"/>
                      <a:pt x="1648" y="151"/>
                    </a:cubicBezTo>
                    <a:cubicBezTo>
                      <a:pt x="1648" y="151"/>
                      <a:pt x="1648" y="151"/>
                      <a:pt x="1648" y="151"/>
                    </a:cubicBezTo>
                    <a:cubicBezTo>
                      <a:pt x="1648" y="144"/>
                      <a:pt x="1647" y="137"/>
                      <a:pt x="1645" y="129"/>
                    </a:cubicBezTo>
                    <a:cubicBezTo>
                      <a:pt x="1643" y="119"/>
                      <a:pt x="1642" y="110"/>
                      <a:pt x="1643" y="100"/>
                    </a:cubicBezTo>
                    <a:cubicBezTo>
                      <a:pt x="1642" y="107"/>
                      <a:pt x="1642" y="113"/>
                      <a:pt x="1642" y="119"/>
                    </a:cubicBezTo>
                    <a:cubicBezTo>
                      <a:pt x="1640" y="114"/>
                      <a:pt x="1638" y="108"/>
                      <a:pt x="1636" y="103"/>
                    </a:cubicBezTo>
                    <a:cubicBezTo>
                      <a:pt x="1636" y="99"/>
                      <a:pt x="1637" y="95"/>
                      <a:pt x="1639" y="90"/>
                    </a:cubicBezTo>
                    <a:cubicBezTo>
                      <a:pt x="1637" y="94"/>
                      <a:pt x="1636" y="98"/>
                      <a:pt x="1635" y="102"/>
                    </a:cubicBezTo>
                    <a:cubicBezTo>
                      <a:pt x="1632" y="97"/>
                      <a:pt x="1630" y="93"/>
                      <a:pt x="1627" y="89"/>
                    </a:cubicBezTo>
                    <a:cubicBezTo>
                      <a:pt x="1630" y="93"/>
                      <a:pt x="1630" y="99"/>
                      <a:pt x="1630" y="103"/>
                    </a:cubicBezTo>
                    <a:cubicBezTo>
                      <a:pt x="1630" y="104"/>
                      <a:pt x="1631" y="109"/>
                      <a:pt x="1631" y="115"/>
                    </a:cubicBezTo>
                    <a:cubicBezTo>
                      <a:pt x="1630" y="120"/>
                      <a:pt x="1630" y="124"/>
                      <a:pt x="1629" y="129"/>
                    </a:cubicBezTo>
                    <a:cubicBezTo>
                      <a:pt x="1628" y="125"/>
                      <a:pt x="1627" y="122"/>
                      <a:pt x="1627" y="119"/>
                    </a:cubicBezTo>
                    <a:cubicBezTo>
                      <a:pt x="1627" y="115"/>
                      <a:pt x="1627" y="108"/>
                      <a:pt x="1626" y="105"/>
                    </a:cubicBezTo>
                    <a:cubicBezTo>
                      <a:pt x="1625" y="108"/>
                      <a:pt x="1625" y="110"/>
                      <a:pt x="1625" y="113"/>
                    </a:cubicBezTo>
                    <a:cubicBezTo>
                      <a:pt x="1624" y="109"/>
                      <a:pt x="1623" y="106"/>
                      <a:pt x="1623" y="103"/>
                    </a:cubicBezTo>
                    <a:cubicBezTo>
                      <a:pt x="1624" y="97"/>
                      <a:pt x="1625" y="90"/>
                      <a:pt x="1628" y="84"/>
                    </a:cubicBezTo>
                    <a:cubicBezTo>
                      <a:pt x="1625" y="90"/>
                      <a:pt x="1623" y="95"/>
                      <a:pt x="1622" y="101"/>
                    </a:cubicBezTo>
                    <a:cubicBezTo>
                      <a:pt x="1617" y="86"/>
                      <a:pt x="1614" y="83"/>
                      <a:pt x="1609" y="78"/>
                    </a:cubicBezTo>
                    <a:cubicBezTo>
                      <a:pt x="1616" y="84"/>
                      <a:pt x="1619" y="97"/>
                      <a:pt x="1620" y="107"/>
                    </a:cubicBezTo>
                    <a:cubicBezTo>
                      <a:pt x="1619" y="114"/>
                      <a:pt x="1617" y="120"/>
                      <a:pt x="1616" y="126"/>
                    </a:cubicBezTo>
                    <a:cubicBezTo>
                      <a:pt x="1615" y="121"/>
                      <a:pt x="1614" y="115"/>
                      <a:pt x="1612" y="109"/>
                    </a:cubicBezTo>
                    <a:cubicBezTo>
                      <a:pt x="1613" y="106"/>
                      <a:pt x="1613" y="103"/>
                      <a:pt x="1614" y="100"/>
                    </a:cubicBezTo>
                    <a:cubicBezTo>
                      <a:pt x="1613" y="102"/>
                      <a:pt x="1613" y="104"/>
                      <a:pt x="1612" y="108"/>
                    </a:cubicBezTo>
                    <a:cubicBezTo>
                      <a:pt x="1611" y="106"/>
                      <a:pt x="1610" y="103"/>
                      <a:pt x="1610" y="101"/>
                    </a:cubicBezTo>
                    <a:cubicBezTo>
                      <a:pt x="1610" y="100"/>
                      <a:pt x="1610" y="99"/>
                      <a:pt x="1611" y="98"/>
                    </a:cubicBezTo>
                    <a:cubicBezTo>
                      <a:pt x="1610" y="99"/>
                      <a:pt x="1610" y="100"/>
                      <a:pt x="1610" y="101"/>
                    </a:cubicBezTo>
                    <a:cubicBezTo>
                      <a:pt x="1607" y="94"/>
                      <a:pt x="1604" y="87"/>
                      <a:pt x="1600" y="81"/>
                    </a:cubicBezTo>
                    <a:cubicBezTo>
                      <a:pt x="1604" y="88"/>
                      <a:pt x="1605" y="99"/>
                      <a:pt x="1605" y="106"/>
                    </a:cubicBezTo>
                    <a:cubicBezTo>
                      <a:pt x="1605" y="111"/>
                      <a:pt x="1604" y="115"/>
                      <a:pt x="1604" y="120"/>
                    </a:cubicBezTo>
                    <a:cubicBezTo>
                      <a:pt x="1602" y="126"/>
                      <a:pt x="1600" y="133"/>
                      <a:pt x="1599" y="139"/>
                    </a:cubicBezTo>
                    <a:cubicBezTo>
                      <a:pt x="1599" y="137"/>
                      <a:pt x="1599" y="136"/>
                      <a:pt x="1599" y="135"/>
                    </a:cubicBezTo>
                    <a:cubicBezTo>
                      <a:pt x="1600" y="127"/>
                      <a:pt x="1600" y="120"/>
                      <a:pt x="1601" y="113"/>
                    </a:cubicBezTo>
                    <a:cubicBezTo>
                      <a:pt x="1600" y="117"/>
                      <a:pt x="1600" y="123"/>
                      <a:pt x="1599" y="129"/>
                    </a:cubicBezTo>
                    <a:cubicBezTo>
                      <a:pt x="1599" y="120"/>
                      <a:pt x="1599" y="111"/>
                      <a:pt x="1597" y="103"/>
                    </a:cubicBezTo>
                    <a:cubicBezTo>
                      <a:pt x="1598" y="101"/>
                      <a:pt x="1599" y="100"/>
                      <a:pt x="1599" y="99"/>
                    </a:cubicBezTo>
                    <a:cubicBezTo>
                      <a:pt x="1599" y="100"/>
                      <a:pt x="1598" y="101"/>
                      <a:pt x="1597" y="102"/>
                    </a:cubicBezTo>
                    <a:cubicBezTo>
                      <a:pt x="1595" y="88"/>
                      <a:pt x="1591" y="75"/>
                      <a:pt x="1582" y="60"/>
                    </a:cubicBezTo>
                    <a:cubicBezTo>
                      <a:pt x="1582" y="61"/>
                      <a:pt x="1582" y="61"/>
                      <a:pt x="1582" y="61"/>
                    </a:cubicBezTo>
                    <a:cubicBezTo>
                      <a:pt x="1582" y="76"/>
                      <a:pt x="1592" y="94"/>
                      <a:pt x="1592" y="111"/>
                    </a:cubicBezTo>
                    <a:cubicBezTo>
                      <a:pt x="1591" y="115"/>
                      <a:pt x="1590" y="120"/>
                      <a:pt x="1589" y="125"/>
                    </a:cubicBezTo>
                    <a:cubicBezTo>
                      <a:pt x="1585" y="109"/>
                      <a:pt x="1578" y="94"/>
                      <a:pt x="1567" y="83"/>
                    </a:cubicBezTo>
                    <a:cubicBezTo>
                      <a:pt x="1574" y="90"/>
                      <a:pt x="1578" y="101"/>
                      <a:pt x="1580" y="111"/>
                    </a:cubicBezTo>
                    <a:cubicBezTo>
                      <a:pt x="1579" y="111"/>
                      <a:pt x="1579" y="110"/>
                      <a:pt x="1579" y="109"/>
                    </a:cubicBezTo>
                    <a:cubicBezTo>
                      <a:pt x="1579" y="117"/>
                      <a:pt x="1580" y="126"/>
                      <a:pt x="1580" y="134"/>
                    </a:cubicBezTo>
                    <a:cubicBezTo>
                      <a:pt x="1580" y="136"/>
                      <a:pt x="1580" y="138"/>
                      <a:pt x="1580" y="140"/>
                    </a:cubicBezTo>
                    <a:cubicBezTo>
                      <a:pt x="1577" y="127"/>
                      <a:pt x="1576" y="113"/>
                      <a:pt x="1572" y="100"/>
                    </a:cubicBezTo>
                    <a:cubicBezTo>
                      <a:pt x="1574" y="109"/>
                      <a:pt x="1574" y="123"/>
                      <a:pt x="1574" y="135"/>
                    </a:cubicBezTo>
                    <a:cubicBezTo>
                      <a:pt x="1575" y="138"/>
                      <a:pt x="1575" y="141"/>
                      <a:pt x="1575" y="144"/>
                    </a:cubicBezTo>
                    <a:cubicBezTo>
                      <a:pt x="1575" y="143"/>
                      <a:pt x="1575" y="142"/>
                      <a:pt x="1575" y="142"/>
                    </a:cubicBezTo>
                    <a:cubicBezTo>
                      <a:pt x="1574" y="139"/>
                      <a:pt x="1574" y="137"/>
                      <a:pt x="1574" y="135"/>
                    </a:cubicBezTo>
                    <a:cubicBezTo>
                      <a:pt x="1574" y="130"/>
                      <a:pt x="1573" y="125"/>
                      <a:pt x="1572" y="120"/>
                    </a:cubicBezTo>
                    <a:cubicBezTo>
                      <a:pt x="1572" y="119"/>
                      <a:pt x="1572" y="119"/>
                      <a:pt x="1572" y="118"/>
                    </a:cubicBezTo>
                    <a:cubicBezTo>
                      <a:pt x="1572" y="119"/>
                      <a:pt x="1572" y="119"/>
                      <a:pt x="1572" y="120"/>
                    </a:cubicBezTo>
                    <a:cubicBezTo>
                      <a:pt x="1571" y="116"/>
                      <a:pt x="1569" y="112"/>
                      <a:pt x="1568" y="108"/>
                    </a:cubicBezTo>
                    <a:cubicBezTo>
                      <a:pt x="1569" y="106"/>
                      <a:pt x="1569" y="105"/>
                      <a:pt x="1570" y="103"/>
                    </a:cubicBezTo>
                    <a:cubicBezTo>
                      <a:pt x="1569" y="105"/>
                      <a:pt x="1568" y="106"/>
                      <a:pt x="1568" y="107"/>
                    </a:cubicBezTo>
                    <a:cubicBezTo>
                      <a:pt x="1561" y="91"/>
                      <a:pt x="1551" y="76"/>
                      <a:pt x="1534" y="63"/>
                    </a:cubicBezTo>
                    <a:cubicBezTo>
                      <a:pt x="1540" y="68"/>
                      <a:pt x="1544" y="74"/>
                      <a:pt x="1548" y="79"/>
                    </a:cubicBezTo>
                    <a:cubicBezTo>
                      <a:pt x="1547" y="81"/>
                      <a:pt x="1545" y="85"/>
                      <a:pt x="1542" y="90"/>
                    </a:cubicBezTo>
                    <a:cubicBezTo>
                      <a:pt x="1542" y="90"/>
                      <a:pt x="1542" y="90"/>
                      <a:pt x="1542" y="90"/>
                    </a:cubicBezTo>
                    <a:cubicBezTo>
                      <a:pt x="1542" y="90"/>
                      <a:pt x="1542" y="90"/>
                      <a:pt x="1542" y="90"/>
                    </a:cubicBezTo>
                    <a:cubicBezTo>
                      <a:pt x="1540" y="94"/>
                      <a:pt x="1538" y="98"/>
                      <a:pt x="1536" y="103"/>
                    </a:cubicBezTo>
                    <a:cubicBezTo>
                      <a:pt x="1535" y="100"/>
                      <a:pt x="1535" y="98"/>
                      <a:pt x="1534" y="96"/>
                    </a:cubicBezTo>
                    <a:cubicBezTo>
                      <a:pt x="1534" y="99"/>
                      <a:pt x="1535" y="103"/>
                      <a:pt x="1535" y="106"/>
                    </a:cubicBezTo>
                    <a:cubicBezTo>
                      <a:pt x="1534" y="108"/>
                      <a:pt x="1533" y="111"/>
                      <a:pt x="1532" y="113"/>
                    </a:cubicBezTo>
                    <a:cubicBezTo>
                      <a:pt x="1531" y="111"/>
                      <a:pt x="1531" y="109"/>
                      <a:pt x="1530" y="107"/>
                    </a:cubicBezTo>
                    <a:cubicBezTo>
                      <a:pt x="1531" y="100"/>
                      <a:pt x="1532" y="93"/>
                      <a:pt x="1532" y="88"/>
                    </a:cubicBezTo>
                    <a:cubicBezTo>
                      <a:pt x="1532" y="87"/>
                      <a:pt x="1532" y="87"/>
                      <a:pt x="1532" y="87"/>
                    </a:cubicBezTo>
                    <a:cubicBezTo>
                      <a:pt x="1530" y="92"/>
                      <a:pt x="1529" y="97"/>
                      <a:pt x="1528" y="102"/>
                    </a:cubicBezTo>
                    <a:cubicBezTo>
                      <a:pt x="1525" y="96"/>
                      <a:pt x="1523" y="90"/>
                      <a:pt x="1520" y="84"/>
                    </a:cubicBezTo>
                    <a:cubicBezTo>
                      <a:pt x="1523" y="90"/>
                      <a:pt x="1525" y="97"/>
                      <a:pt x="1527" y="104"/>
                    </a:cubicBezTo>
                    <a:cubicBezTo>
                      <a:pt x="1526" y="108"/>
                      <a:pt x="1526" y="111"/>
                      <a:pt x="1525" y="115"/>
                    </a:cubicBezTo>
                    <a:cubicBezTo>
                      <a:pt x="1523" y="110"/>
                      <a:pt x="1521" y="106"/>
                      <a:pt x="1519" y="102"/>
                    </a:cubicBezTo>
                    <a:cubicBezTo>
                      <a:pt x="1521" y="107"/>
                      <a:pt x="1522" y="114"/>
                      <a:pt x="1523" y="121"/>
                    </a:cubicBezTo>
                    <a:cubicBezTo>
                      <a:pt x="1522" y="126"/>
                      <a:pt x="1520" y="131"/>
                      <a:pt x="1519" y="135"/>
                    </a:cubicBezTo>
                    <a:cubicBezTo>
                      <a:pt x="1517" y="132"/>
                      <a:pt x="1516" y="129"/>
                      <a:pt x="1515" y="125"/>
                    </a:cubicBezTo>
                    <a:cubicBezTo>
                      <a:pt x="1516" y="118"/>
                      <a:pt x="1517" y="111"/>
                      <a:pt x="1518" y="104"/>
                    </a:cubicBezTo>
                    <a:cubicBezTo>
                      <a:pt x="1517" y="109"/>
                      <a:pt x="1515" y="114"/>
                      <a:pt x="1513" y="120"/>
                    </a:cubicBezTo>
                    <a:cubicBezTo>
                      <a:pt x="1512" y="115"/>
                      <a:pt x="1511" y="111"/>
                      <a:pt x="1510" y="107"/>
                    </a:cubicBezTo>
                    <a:cubicBezTo>
                      <a:pt x="1510" y="103"/>
                      <a:pt x="1511" y="98"/>
                      <a:pt x="1511" y="94"/>
                    </a:cubicBezTo>
                    <a:cubicBezTo>
                      <a:pt x="1511" y="91"/>
                      <a:pt x="1510" y="88"/>
                      <a:pt x="1510" y="85"/>
                    </a:cubicBezTo>
                    <a:cubicBezTo>
                      <a:pt x="1509" y="89"/>
                      <a:pt x="1508" y="93"/>
                      <a:pt x="1507" y="99"/>
                    </a:cubicBezTo>
                    <a:cubicBezTo>
                      <a:pt x="1504" y="91"/>
                      <a:pt x="1500" y="84"/>
                      <a:pt x="1495" y="77"/>
                    </a:cubicBezTo>
                    <a:cubicBezTo>
                      <a:pt x="1498" y="86"/>
                      <a:pt x="1502" y="95"/>
                      <a:pt x="1505" y="104"/>
                    </a:cubicBezTo>
                    <a:cubicBezTo>
                      <a:pt x="1505" y="106"/>
                      <a:pt x="1505" y="107"/>
                      <a:pt x="1505" y="109"/>
                    </a:cubicBezTo>
                    <a:cubicBezTo>
                      <a:pt x="1504" y="107"/>
                      <a:pt x="1503" y="105"/>
                      <a:pt x="1502" y="103"/>
                    </a:cubicBezTo>
                    <a:cubicBezTo>
                      <a:pt x="1502" y="103"/>
                      <a:pt x="1502" y="102"/>
                      <a:pt x="1502" y="102"/>
                    </a:cubicBezTo>
                    <a:cubicBezTo>
                      <a:pt x="1502" y="102"/>
                      <a:pt x="1502" y="103"/>
                      <a:pt x="1502" y="103"/>
                    </a:cubicBezTo>
                    <a:cubicBezTo>
                      <a:pt x="1497" y="94"/>
                      <a:pt x="1492" y="86"/>
                      <a:pt x="1485" y="79"/>
                    </a:cubicBezTo>
                    <a:cubicBezTo>
                      <a:pt x="1487" y="75"/>
                      <a:pt x="1489" y="71"/>
                      <a:pt x="1491" y="68"/>
                    </a:cubicBezTo>
                    <a:cubicBezTo>
                      <a:pt x="1489" y="69"/>
                      <a:pt x="1486" y="73"/>
                      <a:pt x="1484" y="77"/>
                    </a:cubicBezTo>
                    <a:cubicBezTo>
                      <a:pt x="1480" y="73"/>
                      <a:pt x="1476" y="69"/>
                      <a:pt x="1471" y="65"/>
                    </a:cubicBezTo>
                    <a:cubicBezTo>
                      <a:pt x="1476" y="70"/>
                      <a:pt x="1480" y="75"/>
                      <a:pt x="1483" y="79"/>
                    </a:cubicBezTo>
                    <a:cubicBezTo>
                      <a:pt x="1480" y="86"/>
                      <a:pt x="1477" y="96"/>
                      <a:pt x="1474" y="105"/>
                    </a:cubicBezTo>
                    <a:cubicBezTo>
                      <a:pt x="1471" y="99"/>
                      <a:pt x="1467" y="94"/>
                      <a:pt x="1464" y="88"/>
                    </a:cubicBezTo>
                    <a:cubicBezTo>
                      <a:pt x="1464" y="87"/>
                      <a:pt x="1464" y="86"/>
                      <a:pt x="1465" y="85"/>
                    </a:cubicBezTo>
                    <a:cubicBezTo>
                      <a:pt x="1464" y="86"/>
                      <a:pt x="1464" y="87"/>
                      <a:pt x="1464" y="88"/>
                    </a:cubicBezTo>
                    <a:cubicBezTo>
                      <a:pt x="1463" y="87"/>
                      <a:pt x="1462" y="86"/>
                      <a:pt x="1461" y="85"/>
                    </a:cubicBezTo>
                    <a:cubicBezTo>
                      <a:pt x="1462" y="86"/>
                      <a:pt x="1463" y="87"/>
                      <a:pt x="1463" y="88"/>
                    </a:cubicBezTo>
                    <a:cubicBezTo>
                      <a:pt x="1462" y="91"/>
                      <a:pt x="1461" y="93"/>
                      <a:pt x="1460" y="95"/>
                    </a:cubicBezTo>
                    <a:cubicBezTo>
                      <a:pt x="1459" y="94"/>
                      <a:pt x="1459" y="92"/>
                      <a:pt x="1458" y="91"/>
                    </a:cubicBezTo>
                    <a:cubicBezTo>
                      <a:pt x="1459" y="92"/>
                      <a:pt x="1459" y="94"/>
                      <a:pt x="1460" y="95"/>
                    </a:cubicBezTo>
                    <a:cubicBezTo>
                      <a:pt x="1456" y="103"/>
                      <a:pt x="1453" y="112"/>
                      <a:pt x="1451" y="121"/>
                    </a:cubicBezTo>
                    <a:cubicBezTo>
                      <a:pt x="1450" y="112"/>
                      <a:pt x="1449" y="103"/>
                      <a:pt x="1449" y="97"/>
                    </a:cubicBezTo>
                    <a:cubicBezTo>
                      <a:pt x="1447" y="100"/>
                      <a:pt x="1446" y="105"/>
                      <a:pt x="1445" y="110"/>
                    </a:cubicBezTo>
                    <a:cubicBezTo>
                      <a:pt x="1445" y="92"/>
                      <a:pt x="1444" y="61"/>
                      <a:pt x="1442" y="57"/>
                    </a:cubicBezTo>
                    <a:cubicBezTo>
                      <a:pt x="1441" y="79"/>
                      <a:pt x="1442" y="100"/>
                      <a:pt x="1442" y="122"/>
                    </a:cubicBezTo>
                    <a:cubicBezTo>
                      <a:pt x="1442" y="123"/>
                      <a:pt x="1442" y="124"/>
                      <a:pt x="1442" y="125"/>
                    </a:cubicBezTo>
                    <a:cubicBezTo>
                      <a:pt x="1440" y="114"/>
                      <a:pt x="1436" y="103"/>
                      <a:pt x="1431" y="94"/>
                    </a:cubicBezTo>
                    <a:cubicBezTo>
                      <a:pt x="1430" y="89"/>
                      <a:pt x="1430" y="84"/>
                      <a:pt x="1431" y="80"/>
                    </a:cubicBezTo>
                    <a:cubicBezTo>
                      <a:pt x="1430" y="83"/>
                      <a:pt x="1429" y="87"/>
                      <a:pt x="1428" y="90"/>
                    </a:cubicBezTo>
                    <a:cubicBezTo>
                      <a:pt x="1426" y="88"/>
                      <a:pt x="1424" y="85"/>
                      <a:pt x="1422" y="83"/>
                    </a:cubicBezTo>
                    <a:cubicBezTo>
                      <a:pt x="1424" y="86"/>
                      <a:pt x="1426" y="89"/>
                      <a:pt x="1428" y="92"/>
                    </a:cubicBezTo>
                    <a:cubicBezTo>
                      <a:pt x="1427" y="96"/>
                      <a:pt x="1426" y="100"/>
                      <a:pt x="1426" y="103"/>
                    </a:cubicBezTo>
                    <a:cubicBezTo>
                      <a:pt x="1425" y="102"/>
                      <a:pt x="1425" y="101"/>
                      <a:pt x="1425" y="100"/>
                    </a:cubicBezTo>
                    <a:cubicBezTo>
                      <a:pt x="1425" y="101"/>
                      <a:pt x="1425" y="102"/>
                      <a:pt x="1426" y="104"/>
                    </a:cubicBezTo>
                    <a:cubicBezTo>
                      <a:pt x="1425" y="106"/>
                      <a:pt x="1425" y="109"/>
                      <a:pt x="1424" y="111"/>
                    </a:cubicBezTo>
                    <a:cubicBezTo>
                      <a:pt x="1422" y="107"/>
                      <a:pt x="1421" y="103"/>
                      <a:pt x="1419" y="99"/>
                    </a:cubicBezTo>
                    <a:cubicBezTo>
                      <a:pt x="1418" y="91"/>
                      <a:pt x="1418" y="82"/>
                      <a:pt x="1419" y="74"/>
                    </a:cubicBezTo>
                    <a:cubicBezTo>
                      <a:pt x="1418" y="80"/>
                      <a:pt x="1416" y="86"/>
                      <a:pt x="1415" y="92"/>
                    </a:cubicBezTo>
                    <a:cubicBezTo>
                      <a:pt x="1414" y="91"/>
                      <a:pt x="1413" y="89"/>
                      <a:pt x="1412" y="88"/>
                    </a:cubicBezTo>
                    <a:cubicBezTo>
                      <a:pt x="1413" y="89"/>
                      <a:pt x="1414" y="91"/>
                      <a:pt x="1415" y="93"/>
                    </a:cubicBezTo>
                    <a:cubicBezTo>
                      <a:pt x="1414" y="95"/>
                      <a:pt x="1414" y="97"/>
                      <a:pt x="1414" y="98"/>
                    </a:cubicBezTo>
                    <a:cubicBezTo>
                      <a:pt x="1411" y="93"/>
                      <a:pt x="1409" y="88"/>
                      <a:pt x="1405" y="84"/>
                    </a:cubicBezTo>
                    <a:cubicBezTo>
                      <a:pt x="1408" y="88"/>
                      <a:pt x="1410" y="95"/>
                      <a:pt x="1413" y="103"/>
                    </a:cubicBezTo>
                    <a:cubicBezTo>
                      <a:pt x="1412" y="106"/>
                      <a:pt x="1411" y="110"/>
                      <a:pt x="1411" y="113"/>
                    </a:cubicBezTo>
                    <a:cubicBezTo>
                      <a:pt x="1408" y="108"/>
                      <a:pt x="1406" y="102"/>
                      <a:pt x="1403" y="96"/>
                    </a:cubicBezTo>
                    <a:cubicBezTo>
                      <a:pt x="1403" y="91"/>
                      <a:pt x="1404" y="86"/>
                      <a:pt x="1405" y="83"/>
                    </a:cubicBezTo>
                    <a:cubicBezTo>
                      <a:pt x="1404" y="87"/>
                      <a:pt x="1403" y="90"/>
                      <a:pt x="1401" y="93"/>
                    </a:cubicBezTo>
                    <a:cubicBezTo>
                      <a:pt x="1396" y="83"/>
                      <a:pt x="1389" y="74"/>
                      <a:pt x="1380" y="64"/>
                    </a:cubicBezTo>
                    <a:cubicBezTo>
                      <a:pt x="1389" y="74"/>
                      <a:pt x="1395" y="86"/>
                      <a:pt x="1400" y="97"/>
                    </a:cubicBezTo>
                    <a:cubicBezTo>
                      <a:pt x="1399" y="99"/>
                      <a:pt x="1399" y="101"/>
                      <a:pt x="1398" y="103"/>
                    </a:cubicBezTo>
                    <a:cubicBezTo>
                      <a:pt x="1397" y="98"/>
                      <a:pt x="1396" y="93"/>
                      <a:pt x="1394" y="88"/>
                    </a:cubicBezTo>
                    <a:cubicBezTo>
                      <a:pt x="1394" y="91"/>
                      <a:pt x="1395" y="98"/>
                      <a:pt x="1397" y="106"/>
                    </a:cubicBezTo>
                    <a:cubicBezTo>
                      <a:pt x="1397" y="108"/>
                      <a:pt x="1396" y="109"/>
                      <a:pt x="1396" y="110"/>
                    </a:cubicBezTo>
                    <a:cubicBezTo>
                      <a:pt x="1390" y="97"/>
                      <a:pt x="1383" y="83"/>
                      <a:pt x="1372" y="72"/>
                    </a:cubicBezTo>
                    <a:cubicBezTo>
                      <a:pt x="1370" y="61"/>
                      <a:pt x="1368" y="51"/>
                      <a:pt x="1366" y="41"/>
                    </a:cubicBezTo>
                    <a:cubicBezTo>
                      <a:pt x="1366" y="48"/>
                      <a:pt x="1366" y="55"/>
                      <a:pt x="1366" y="61"/>
                    </a:cubicBezTo>
                    <a:cubicBezTo>
                      <a:pt x="1366" y="63"/>
                      <a:pt x="1366" y="64"/>
                      <a:pt x="1366" y="66"/>
                    </a:cubicBezTo>
                    <a:cubicBezTo>
                      <a:pt x="1365" y="65"/>
                      <a:pt x="1365" y="65"/>
                      <a:pt x="1365" y="65"/>
                    </a:cubicBezTo>
                    <a:cubicBezTo>
                      <a:pt x="1365" y="65"/>
                      <a:pt x="1365" y="65"/>
                      <a:pt x="1366" y="66"/>
                    </a:cubicBezTo>
                    <a:cubicBezTo>
                      <a:pt x="1366" y="75"/>
                      <a:pt x="1367" y="85"/>
                      <a:pt x="1367" y="94"/>
                    </a:cubicBezTo>
                    <a:cubicBezTo>
                      <a:pt x="1365" y="88"/>
                      <a:pt x="1362" y="81"/>
                      <a:pt x="1358" y="75"/>
                    </a:cubicBezTo>
                    <a:cubicBezTo>
                      <a:pt x="1358" y="75"/>
                      <a:pt x="1358" y="75"/>
                      <a:pt x="1358" y="75"/>
                    </a:cubicBezTo>
                    <a:cubicBezTo>
                      <a:pt x="1358" y="75"/>
                      <a:pt x="1358" y="75"/>
                      <a:pt x="1358" y="75"/>
                    </a:cubicBezTo>
                    <a:cubicBezTo>
                      <a:pt x="1353" y="67"/>
                      <a:pt x="1346" y="59"/>
                      <a:pt x="1336" y="50"/>
                    </a:cubicBezTo>
                    <a:cubicBezTo>
                      <a:pt x="1339" y="54"/>
                      <a:pt x="1341" y="58"/>
                      <a:pt x="1343" y="61"/>
                    </a:cubicBezTo>
                    <a:cubicBezTo>
                      <a:pt x="1342" y="64"/>
                      <a:pt x="1342" y="68"/>
                      <a:pt x="1341" y="73"/>
                    </a:cubicBezTo>
                    <a:cubicBezTo>
                      <a:pt x="1339" y="70"/>
                      <a:pt x="1336" y="67"/>
                      <a:pt x="1334" y="65"/>
                    </a:cubicBezTo>
                    <a:cubicBezTo>
                      <a:pt x="1334" y="64"/>
                      <a:pt x="1334" y="64"/>
                      <a:pt x="1334" y="64"/>
                    </a:cubicBezTo>
                    <a:cubicBezTo>
                      <a:pt x="1334" y="64"/>
                      <a:pt x="1334" y="64"/>
                      <a:pt x="1334" y="64"/>
                    </a:cubicBezTo>
                    <a:cubicBezTo>
                      <a:pt x="1332" y="62"/>
                      <a:pt x="1330" y="61"/>
                      <a:pt x="1328" y="59"/>
                    </a:cubicBezTo>
                    <a:cubicBezTo>
                      <a:pt x="1330" y="61"/>
                      <a:pt x="1332" y="63"/>
                      <a:pt x="1333" y="65"/>
                    </a:cubicBezTo>
                    <a:cubicBezTo>
                      <a:pt x="1332" y="67"/>
                      <a:pt x="1330" y="69"/>
                      <a:pt x="1329" y="72"/>
                    </a:cubicBezTo>
                    <a:cubicBezTo>
                      <a:pt x="1328" y="67"/>
                      <a:pt x="1328" y="61"/>
                      <a:pt x="1327" y="56"/>
                    </a:cubicBezTo>
                    <a:cubicBezTo>
                      <a:pt x="1328" y="54"/>
                      <a:pt x="1329" y="53"/>
                      <a:pt x="1330" y="51"/>
                    </a:cubicBezTo>
                    <a:cubicBezTo>
                      <a:pt x="1329" y="52"/>
                      <a:pt x="1328" y="53"/>
                      <a:pt x="1327" y="55"/>
                    </a:cubicBezTo>
                    <a:cubicBezTo>
                      <a:pt x="1325" y="45"/>
                      <a:pt x="1323" y="35"/>
                      <a:pt x="1320" y="26"/>
                    </a:cubicBezTo>
                    <a:cubicBezTo>
                      <a:pt x="1319" y="30"/>
                      <a:pt x="1319" y="34"/>
                      <a:pt x="1319" y="37"/>
                    </a:cubicBezTo>
                    <a:cubicBezTo>
                      <a:pt x="1319" y="45"/>
                      <a:pt x="1320" y="53"/>
                      <a:pt x="1321" y="60"/>
                    </a:cubicBezTo>
                    <a:cubicBezTo>
                      <a:pt x="1317" y="65"/>
                      <a:pt x="1313" y="69"/>
                      <a:pt x="1308" y="75"/>
                    </a:cubicBezTo>
                    <a:cubicBezTo>
                      <a:pt x="1308" y="72"/>
                      <a:pt x="1307" y="70"/>
                      <a:pt x="1306" y="67"/>
                    </a:cubicBezTo>
                    <a:cubicBezTo>
                      <a:pt x="1306" y="70"/>
                      <a:pt x="1307" y="73"/>
                      <a:pt x="1307" y="76"/>
                    </a:cubicBezTo>
                    <a:cubicBezTo>
                      <a:pt x="1306" y="77"/>
                      <a:pt x="1306" y="78"/>
                      <a:pt x="1306" y="78"/>
                    </a:cubicBezTo>
                    <a:cubicBezTo>
                      <a:pt x="1304" y="75"/>
                      <a:pt x="1302" y="72"/>
                      <a:pt x="1300" y="68"/>
                    </a:cubicBezTo>
                    <a:cubicBezTo>
                      <a:pt x="1300" y="65"/>
                      <a:pt x="1301" y="63"/>
                      <a:pt x="1301" y="62"/>
                    </a:cubicBezTo>
                    <a:cubicBezTo>
                      <a:pt x="1300" y="63"/>
                      <a:pt x="1299" y="65"/>
                      <a:pt x="1298" y="67"/>
                    </a:cubicBezTo>
                    <a:cubicBezTo>
                      <a:pt x="1292" y="57"/>
                      <a:pt x="1283" y="47"/>
                      <a:pt x="1270" y="34"/>
                    </a:cubicBezTo>
                    <a:cubicBezTo>
                      <a:pt x="1283" y="49"/>
                      <a:pt x="1291" y="60"/>
                      <a:pt x="1298" y="69"/>
                    </a:cubicBezTo>
                    <a:cubicBezTo>
                      <a:pt x="1297" y="72"/>
                      <a:pt x="1296" y="75"/>
                      <a:pt x="1296" y="79"/>
                    </a:cubicBezTo>
                    <a:cubicBezTo>
                      <a:pt x="1290" y="68"/>
                      <a:pt x="1282" y="58"/>
                      <a:pt x="1270" y="52"/>
                    </a:cubicBezTo>
                    <a:cubicBezTo>
                      <a:pt x="1284" y="60"/>
                      <a:pt x="1291" y="72"/>
                      <a:pt x="1296" y="84"/>
                    </a:cubicBezTo>
                    <a:cubicBezTo>
                      <a:pt x="1296" y="86"/>
                      <a:pt x="1296" y="89"/>
                      <a:pt x="1296" y="92"/>
                    </a:cubicBezTo>
                    <a:cubicBezTo>
                      <a:pt x="1294" y="94"/>
                      <a:pt x="1292" y="97"/>
                      <a:pt x="1290" y="100"/>
                    </a:cubicBezTo>
                    <a:cubicBezTo>
                      <a:pt x="1289" y="96"/>
                      <a:pt x="1289" y="93"/>
                      <a:pt x="1288" y="90"/>
                    </a:cubicBezTo>
                    <a:cubicBezTo>
                      <a:pt x="1289" y="93"/>
                      <a:pt x="1289" y="97"/>
                      <a:pt x="1289" y="101"/>
                    </a:cubicBezTo>
                    <a:cubicBezTo>
                      <a:pt x="1288" y="102"/>
                      <a:pt x="1288" y="104"/>
                      <a:pt x="1287" y="105"/>
                    </a:cubicBezTo>
                    <a:cubicBezTo>
                      <a:pt x="1286" y="104"/>
                      <a:pt x="1286" y="103"/>
                      <a:pt x="1285" y="102"/>
                    </a:cubicBezTo>
                    <a:cubicBezTo>
                      <a:pt x="1284" y="97"/>
                      <a:pt x="1283" y="93"/>
                      <a:pt x="1282" y="88"/>
                    </a:cubicBezTo>
                    <a:cubicBezTo>
                      <a:pt x="1283" y="84"/>
                      <a:pt x="1284" y="79"/>
                      <a:pt x="1284" y="75"/>
                    </a:cubicBezTo>
                    <a:cubicBezTo>
                      <a:pt x="1283" y="78"/>
                      <a:pt x="1282" y="80"/>
                      <a:pt x="1281" y="83"/>
                    </a:cubicBezTo>
                    <a:cubicBezTo>
                      <a:pt x="1280" y="81"/>
                      <a:pt x="1280" y="80"/>
                      <a:pt x="1280" y="79"/>
                    </a:cubicBezTo>
                    <a:cubicBezTo>
                      <a:pt x="1280" y="81"/>
                      <a:pt x="1280" y="82"/>
                      <a:pt x="1280" y="83"/>
                    </a:cubicBezTo>
                    <a:cubicBezTo>
                      <a:pt x="1280" y="84"/>
                      <a:pt x="1279" y="86"/>
                      <a:pt x="1278" y="87"/>
                    </a:cubicBezTo>
                    <a:cubicBezTo>
                      <a:pt x="1276" y="83"/>
                      <a:pt x="1275" y="79"/>
                      <a:pt x="1273" y="75"/>
                    </a:cubicBezTo>
                    <a:cubicBezTo>
                      <a:pt x="1273" y="80"/>
                      <a:pt x="1274" y="86"/>
                      <a:pt x="1276" y="93"/>
                    </a:cubicBezTo>
                    <a:cubicBezTo>
                      <a:pt x="1275" y="94"/>
                      <a:pt x="1275" y="94"/>
                      <a:pt x="1275" y="95"/>
                    </a:cubicBezTo>
                    <a:cubicBezTo>
                      <a:pt x="1274" y="90"/>
                      <a:pt x="1272" y="85"/>
                      <a:pt x="1270" y="81"/>
                    </a:cubicBezTo>
                    <a:cubicBezTo>
                      <a:pt x="1272" y="86"/>
                      <a:pt x="1273" y="91"/>
                      <a:pt x="1274" y="97"/>
                    </a:cubicBezTo>
                    <a:cubicBezTo>
                      <a:pt x="1272" y="100"/>
                      <a:pt x="1271" y="103"/>
                      <a:pt x="1270" y="105"/>
                    </a:cubicBezTo>
                    <a:cubicBezTo>
                      <a:pt x="1267" y="84"/>
                      <a:pt x="1261" y="63"/>
                      <a:pt x="1241" y="42"/>
                    </a:cubicBezTo>
                    <a:cubicBezTo>
                      <a:pt x="1249" y="58"/>
                      <a:pt x="1255" y="70"/>
                      <a:pt x="1259" y="81"/>
                    </a:cubicBezTo>
                    <a:cubicBezTo>
                      <a:pt x="1259" y="84"/>
                      <a:pt x="1259" y="86"/>
                      <a:pt x="1259" y="89"/>
                    </a:cubicBezTo>
                    <a:cubicBezTo>
                      <a:pt x="1257" y="86"/>
                      <a:pt x="1256" y="84"/>
                      <a:pt x="1254" y="81"/>
                    </a:cubicBezTo>
                    <a:cubicBezTo>
                      <a:pt x="1253" y="79"/>
                      <a:pt x="1251" y="76"/>
                      <a:pt x="1250" y="74"/>
                    </a:cubicBezTo>
                    <a:cubicBezTo>
                      <a:pt x="1250" y="72"/>
                      <a:pt x="1250" y="69"/>
                      <a:pt x="1250" y="67"/>
                    </a:cubicBezTo>
                    <a:cubicBezTo>
                      <a:pt x="1250" y="69"/>
                      <a:pt x="1250" y="70"/>
                      <a:pt x="1249" y="72"/>
                    </a:cubicBezTo>
                    <a:cubicBezTo>
                      <a:pt x="1246" y="66"/>
                      <a:pt x="1242" y="59"/>
                      <a:pt x="1237" y="53"/>
                    </a:cubicBezTo>
                    <a:cubicBezTo>
                      <a:pt x="1237" y="48"/>
                      <a:pt x="1237" y="42"/>
                      <a:pt x="1237" y="37"/>
                    </a:cubicBezTo>
                    <a:cubicBezTo>
                      <a:pt x="1237" y="34"/>
                      <a:pt x="1237" y="30"/>
                      <a:pt x="1237" y="26"/>
                    </a:cubicBezTo>
                    <a:cubicBezTo>
                      <a:pt x="1235" y="33"/>
                      <a:pt x="1233" y="40"/>
                      <a:pt x="1232" y="47"/>
                    </a:cubicBezTo>
                    <a:cubicBezTo>
                      <a:pt x="1229" y="44"/>
                      <a:pt x="1225" y="41"/>
                      <a:pt x="1222" y="38"/>
                    </a:cubicBezTo>
                    <a:cubicBezTo>
                      <a:pt x="1225" y="41"/>
                      <a:pt x="1228" y="45"/>
                      <a:pt x="1231" y="49"/>
                    </a:cubicBezTo>
                    <a:cubicBezTo>
                      <a:pt x="1231" y="51"/>
                      <a:pt x="1231" y="53"/>
                      <a:pt x="1230" y="55"/>
                    </a:cubicBezTo>
                    <a:cubicBezTo>
                      <a:pt x="1229" y="53"/>
                      <a:pt x="1228" y="52"/>
                      <a:pt x="1226" y="51"/>
                    </a:cubicBezTo>
                    <a:cubicBezTo>
                      <a:pt x="1227" y="53"/>
                      <a:pt x="1229" y="54"/>
                      <a:pt x="1230" y="56"/>
                    </a:cubicBezTo>
                    <a:cubicBezTo>
                      <a:pt x="1229" y="61"/>
                      <a:pt x="1228" y="67"/>
                      <a:pt x="1228" y="72"/>
                    </a:cubicBezTo>
                    <a:cubicBezTo>
                      <a:pt x="1226" y="69"/>
                      <a:pt x="1224" y="66"/>
                      <a:pt x="1223" y="64"/>
                    </a:cubicBezTo>
                    <a:cubicBezTo>
                      <a:pt x="1223" y="67"/>
                      <a:pt x="1225" y="70"/>
                      <a:pt x="1227" y="74"/>
                    </a:cubicBezTo>
                    <a:cubicBezTo>
                      <a:pt x="1226" y="81"/>
                      <a:pt x="1225" y="87"/>
                      <a:pt x="1224" y="92"/>
                    </a:cubicBezTo>
                    <a:cubicBezTo>
                      <a:pt x="1220" y="109"/>
                      <a:pt x="1216" y="126"/>
                      <a:pt x="1214" y="143"/>
                    </a:cubicBezTo>
                    <a:cubicBezTo>
                      <a:pt x="1215" y="126"/>
                      <a:pt x="1216" y="109"/>
                      <a:pt x="1216" y="91"/>
                    </a:cubicBezTo>
                    <a:cubicBezTo>
                      <a:pt x="1216" y="87"/>
                      <a:pt x="1216" y="61"/>
                      <a:pt x="1212" y="59"/>
                    </a:cubicBezTo>
                    <a:cubicBezTo>
                      <a:pt x="1217" y="76"/>
                      <a:pt x="1203" y="122"/>
                      <a:pt x="1200" y="146"/>
                    </a:cubicBezTo>
                    <a:cubicBezTo>
                      <a:pt x="1200" y="148"/>
                      <a:pt x="1200" y="150"/>
                      <a:pt x="1200" y="152"/>
                    </a:cubicBezTo>
                    <a:cubicBezTo>
                      <a:pt x="1200" y="150"/>
                      <a:pt x="1200" y="148"/>
                      <a:pt x="1200" y="146"/>
                    </a:cubicBezTo>
                    <a:cubicBezTo>
                      <a:pt x="1202" y="123"/>
                      <a:pt x="1201" y="97"/>
                      <a:pt x="1199" y="75"/>
                    </a:cubicBezTo>
                    <a:cubicBezTo>
                      <a:pt x="1196" y="97"/>
                      <a:pt x="1188" y="119"/>
                      <a:pt x="1188" y="141"/>
                    </a:cubicBezTo>
                    <a:cubicBezTo>
                      <a:pt x="1188" y="146"/>
                      <a:pt x="1189" y="152"/>
                      <a:pt x="1189" y="158"/>
                    </a:cubicBezTo>
                    <a:cubicBezTo>
                      <a:pt x="1187" y="150"/>
                      <a:pt x="1187" y="140"/>
                      <a:pt x="1187" y="133"/>
                    </a:cubicBezTo>
                    <a:cubicBezTo>
                      <a:pt x="1187" y="109"/>
                      <a:pt x="1191" y="85"/>
                      <a:pt x="1191" y="61"/>
                    </a:cubicBezTo>
                    <a:cubicBezTo>
                      <a:pt x="1191" y="55"/>
                      <a:pt x="1191" y="48"/>
                      <a:pt x="1191" y="41"/>
                    </a:cubicBezTo>
                    <a:cubicBezTo>
                      <a:pt x="1183" y="71"/>
                      <a:pt x="1179" y="110"/>
                      <a:pt x="1179" y="140"/>
                    </a:cubicBezTo>
                    <a:cubicBezTo>
                      <a:pt x="1179" y="145"/>
                      <a:pt x="1179" y="149"/>
                      <a:pt x="1180" y="153"/>
                    </a:cubicBezTo>
                    <a:cubicBezTo>
                      <a:pt x="1179" y="135"/>
                      <a:pt x="1174" y="116"/>
                      <a:pt x="1170" y="98"/>
                    </a:cubicBezTo>
                    <a:cubicBezTo>
                      <a:pt x="1172" y="110"/>
                      <a:pt x="1168" y="124"/>
                      <a:pt x="1168" y="136"/>
                    </a:cubicBezTo>
                    <a:cubicBezTo>
                      <a:pt x="1168" y="140"/>
                      <a:pt x="1168" y="143"/>
                      <a:pt x="1168" y="147"/>
                    </a:cubicBezTo>
                    <a:cubicBezTo>
                      <a:pt x="1165" y="125"/>
                      <a:pt x="1160" y="103"/>
                      <a:pt x="1151" y="83"/>
                    </a:cubicBezTo>
                    <a:cubicBezTo>
                      <a:pt x="1154" y="90"/>
                      <a:pt x="1154" y="108"/>
                      <a:pt x="1154" y="115"/>
                    </a:cubicBezTo>
                    <a:cubicBezTo>
                      <a:pt x="1154" y="127"/>
                      <a:pt x="1154" y="138"/>
                      <a:pt x="1156" y="150"/>
                    </a:cubicBezTo>
                    <a:cubicBezTo>
                      <a:pt x="1147" y="126"/>
                      <a:pt x="1144" y="99"/>
                      <a:pt x="1137" y="74"/>
                    </a:cubicBezTo>
                    <a:cubicBezTo>
                      <a:pt x="1140" y="91"/>
                      <a:pt x="1137" y="110"/>
                      <a:pt x="1137" y="128"/>
                    </a:cubicBezTo>
                    <a:cubicBezTo>
                      <a:pt x="1137" y="132"/>
                      <a:pt x="1137" y="136"/>
                      <a:pt x="1137" y="140"/>
                    </a:cubicBezTo>
                    <a:cubicBezTo>
                      <a:pt x="1138" y="145"/>
                      <a:pt x="1138" y="149"/>
                      <a:pt x="1139" y="154"/>
                    </a:cubicBezTo>
                    <a:cubicBezTo>
                      <a:pt x="1138" y="149"/>
                      <a:pt x="1137" y="145"/>
                      <a:pt x="1137" y="140"/>
                    </a:cubicBezTo>
                    <a:cubicBezTo>
                      <a:pt x="1134" y="120"/>
                      <a:pt x="1131" y="99"/>
                      <a:pt x="1126" y="80"/>
                    </a:cubicBezTo>
                    <a:cubicBezTo>
                      <a:pt x="1128" y="102"/>
                      <a:pt x="1118" y="126"/>
                      <a:pt x="1118" y="149"/>
                    </a:cubicBezTo>
                    <a:cubicBezTo>
                      <a:pt x="1118" y="156"/>
                      <a:pt x="1118" y="156"/>
                      <a:pt x="1118" y="156"/>
                    </a:cubicBezTo>
                    <a:cubicBezTo>
                      <a:pt x="1114" y="147"/>
                      <a:pt x="1114" y="132"/>
                      <a:pt x="1114" y="122"/>
                    </a:cubicBezTo>
                    <a:cubicBezTo>
                      <a:pt x="1114" y="100"/>
                      <a:pt x="1116" y="79"/>
                      <a:pt x="1115" y="57"/>
                    </a:cubicBezTo>
                    <a:cubicBezTo>
                      <a:pt x="1112" y="62"/>
                      <a:pt x="1111" y="112"/>
                      <a:pt x="1111" y="120"/>
                    </a:cubicBezTo>
                    <a:cubicBezTo>
                      <a:pt x="1111" y="133"/>
                      <a:pt x="1112" y="146"/>
                      <a:pt x="1115" y="159"/>
                    </a:cubicBezTo>
                    <a:cubicBezTo>
                      <a:pt x="1110" y="135"/>
                      <a:pt x="1104" y="108"/>
                      <a:pt x="1092" y="85"/>
                    </a:cubicBezTo>
                    <a:cubicBezTo>
                      <a:pt x="1103" y="106"/>
                      <a:pt x="1098" y="132"/>
                      <a:pt x="1105" y="154"/>
                    </a:cubicBezTo>
                    <a:cubicBezTo>
                      <a:pt x="1097" y="142"/>
                      <a:pt x="1095" y="122"/>
                      <a:pt x="1092" y="106"/>
                    </a:cubicBezTo>
                    <a:cubicBezTo>
                      <a:pt x="1094" y="120"/>
                      <a:pt x="1092" y="134"/>
                      <a:pt x="1094" y="148"/>
                    </a:cubicBezTo>
                    <a:cubicBezTo>
                      <a:pt x="1095" y="151"/>
                      <a:pt x="1096" y="153"/>
                      <a:pt x="1096" y="155"/>
                    </a:cubicBezTo>
                    <a:cubicBezTo>
                      <a:pt x="1095" y="153"/>
                      <a:pt x="1095" y="151"/>
                      <a:pt x="1094" y="148"/>
                    </a:cubicBezTo>
                    <a:cubicBezTo>
                      <a:pt x="1090" y="127"/>
                      <a:pt x="1077" y="75"/>
                      <a:pt x="1066" y="68"/>
                    </a:cubicBezTo>
                    <a:cubicBezTo>
                      <a:pt x="1083" y="90"/>
                      <a:pt x="1080" y="127"/>
                      <a:pt x="1085" y="153"/>
                    </a:cubicBezTo>
                    <a:cubicBezTo>
                      <a:pt x="1080" y="134"/>
                      <a:pt x="1073" y="113"/>
                      <a:pt x="1064" y="95"/>
                    </a:cubicBezTo>
                    <a:cubicBezTo>
                      <a:pt x="1071" y="115"/>
                      <a:pt x="1070" y="136"/>
                      <a:pt x="1079" y="155"/>
                    </a:cubicBezTo>
                    <a:cubicBezTo>
                      <a:pt x="1066" y="144"/>
                      <a:pt x="1059" y="117"/>
                      <a:pt x="1055" y="102"/>
                    </a:cubicBezTo>
                    <a:cubicBezTo>
                      <a:pt x="1056" y="120"/>
                      <a:pt x="1060" y="143"/>
                      <a:pt x="1071" y="158"/>
                    </a:cubicBezTo>
                    <a:cubicBezTo>
                      <a:pt x="1057" y="144"/>
                      <a:pt x="1052" y="103"/>
                      <a:pt x="1047" y="85"/>
                    </a:cubicBezTo>
                    <a:cubicBezTo>
                      <a:pt x="1046" y="88"/>
                      <a:pt x="1046" y="91"/>
                      <a:pt x="1046" y="94"/>
                    </a:cubicBezTo>
                    <a:cubicBezTo>
                      <a:pt x="1046" y="113"/>
                      <a:pt x="1052" y="142"/>
                      <a:pt x="1063" y="159"/>
                    </a:cubicBezTo>
                    <a:cubicBezTo>
                      <a:pt x="1050" y="143"/>
                      <a:pt x="1044" y="123"/>
                      <a:pt x="1038" y="104"/>
                    </a:cubicBezTo>
                    <a:cubicBezTo>
                      <a:pt x="1042" y="122"/>
                      <a:pt x="1042" y="140"/>
                      <a:pt x="1051" y="158"/>
                    </a:cubicBezTo>
                    <a:cubicBezTo>
                      <a:pt x="1041" y="147"/>
                      <a:pt x="1037" y="132"/>
                      <a:pt x="1033" y="117"/>
                    </a:cubicBezTo>
                    <a:cubicBezTo>
                      <a:pt x="1034" y="105"/>
                      <a:pt x="1035" y="93"/>
                      <a:pt x="1036" y="84"/>
                    </a:cubicBezTo>
                    <a:cubicBezTo>
                      <a:pt x="1034" y="92"/>
                      <a:pt x="1033" y="101"/>
                      <a:pt x="1031" y="109"/>
                    </a:cubicBezTo>
                    <a:cubicBezTo>
                      <a:pt x="1029" y="102"/>
                      <a:pt x="1027" y="95"/>
                      <a:pt x="1025" y="89"/>
                    </a:cubicBezTo>
                    <a:cubicBezTo>
                      <a:pt x="1028" y="64"/>
                      <a:pt x="1032" y="40"/>
                      <a:pt x="1032" y="40"/>
                    </a:cubicBezTo>
                    <a:cubicBezTo>
                      <a:pt x="1027" y="51"/>
                      <a:pt x="1022" y="77"/>
                      <a:pt x="1019" y="100"/>
                    </a:cubicBezTo>
                    <a:cubicBezTo>
                      <a:pt x="1017" y="95"/>
                      <a:pt x="1015" y="90"/>
                      <a:pt x="1013" y="86"/>
                    </a:cubicBezTo>
                    <a:cubicBezTo>
                      <a:pt x="1012" y="70"/>
                      <a:pt x="1011" y="58"/>
                      <a:pt x="1011" y="60"/>
                    </a:cubicBezTo>
                    <a:cubicBezTo>
                      <a:pt x="1011" y="61"/>
                      <a:pt x="1010" y="69"/>
                      <a:pt x="1009" y="80"/>
                    </a:cubicBezTo>
                    <a:cubicBezTo>
                      <a:pt x="1008" y="79"/>
                      <a:pt x="1008" y="78"/>
                      <a:pt x="1007" y="78"/>
                    </a:cubicBezTo>
                    <a:cubicBezTo>
                      <a:pt x="1008" y="79"/>
                      <a:pt x="1008" y="80"/>
                      <a:pt x="1009" y="81"/>
                    </a:cubicBezTo>
                    <a:cubicBezTo>
                      <a:pt x="1009" y="87"/>
                      <a:pt x="1008" y="95"/>
                      <a:pt x="1007" y="102"/>
                    </a:cubicBezTo>
                    <a:cubicBezTo>
                      <a:pt x="1007" y="102"/>
                      <a:pt x="1007" y="102"/>
                      <a:pt x="1007" y="102"/>
                    </a:cubicBezTo>
                    <a:cubicBezTo>
                      <a:pt x="1007" y="103"/>
                      <a:pt x="1007" y="103"/>
                      <a:pt x="1007" y="103"/>
                    </a:cubicBezTo>
                    <a:cubicBezTo>
                      <a:pt x="1006" y="113"/>
                      <a:pt x="1006" y="123"/>
                      <a:pt x="1005" y="130"/>
                    </a:cubicBezTo>
                    <a:cubicBezTo>
                      <a:pt x="1005" y="130"/>
                      <a:pt x="1005" y="129"/>
                      <a:pt x="1004" y="128"/>
                    </a:cubicBezTo>
                    <a:cubicBezTo>
                      <a:pt x="1004" y="107"/>
                      <a:pt x="1000" y="69"/>
                      <a:pt x="998" y="47"/>
                    </a:cubicBezTo>
                    <a:cubicBezTo>
                      <a:pt x="998" y="64"/>
                      <a:pt x="997" y="87"/>
                      <a:pt x="996" y="107"/>
                    </a:cubicBezTo>
                    <a:cubicBezTo>
                      <a:pt x="995" y="105"/>
                      <a:pt x="994" y="104"/>
                      <a:pt x="994" y="102"/>
                    </a:cubicBezTo>
                    <a:cubicBezTo>
                      <a:pt x="994" y="104"/>
                      <a:pt x="995" y="106"/>
                      <a:pt x="996" y="107"/>
                    </a:cubicBezTo>
                    <a:cubicBezTo>
                      <a:pt x="995" y="114"/>
                      <a:pt x="995" y="121"/>
                      <a:pt x="994" y="126"/>
                    </a:cubicBezTo>
                    <a:cubicBezTo>
                      <a:pt x="994" y="125"/>
                      <a:pt x="993" y="123"/>
                      <a:pt x="993" y="122"/>
                    </a:cubicBezTo>
                    <a:cubicBezTo>
                      <a:pt x="992" y="93"/>
                      <a:pt x="988" y="46"/>
                      <a:pt x="988" y="46"/>
                    </a:cubicBezTo>
                    <a:cubicBezTo>
                      <a:pt x="988" y="65"/>
                      <a:pt x="981" y="142"/>
                      <a:pt x="981" y="142"/>
                    </a:cubicBezTo>
                    <a:cubicBezTo>
                      <a:pt x="975" y="106"/>
                      <a:pt x="982" y="0"/>
                      <a:pt x="982" y="0"/>
                    </a:cubicBezTo>
                    <a:cubicBezTo>
                      <a:pt x="976" y="16"/>
                      <a:pt x="970" y="131"/>
                      <a:pt x="970" y="131"/>
                    </a:cubicBezTo>
                    <a:cubicBezTo>
                      <a:pt x="968" y="36"/>
                      <a:pt x="964" y="32"/>
                      <a:pt x="964" y="32"/>
                    </a:cubicBezTo>
                    <a:cubicBezTo>
                      <a:pt x="966" y="43"/>
                      <a:pt x="963" y="76"/>
                      <a:pt x="960" y="103"/>
                    </a:cubicBezTo>
                    <a:cubicBezTo>
                      <a:pt x="959" y="102"/>
                      <a:pt x="958" y="100"/>
                      <a:pt x="957" y="99"/>
                    </a:cubicBezTo>
                    <a:cubicBezTo>
                      <a:pt x="958" y="101"/>
                      <a:pt x="959" y="103"/>
                      <a:pt x="960" y="104"/>
                    </a:cubicBezTo>
                    <a:cubicBezTo>
                      <a:pt x="959" y="112"/>
                      <a:pt x="958" y="120"/>
                      <a:pt x="957" y="126"/>
                    </a:cubicBezTo>
                    <a:cubicBezTo>
                      <a:pt x="957" y="124"/>
                      <a:pt x="957" y="123"/>
                      <a:pt x="957" y="122"/>
                    </a:cubicBezTo>
                    <a:cubicBezTo>
                      <a:pt x="958" y="94"/>
                      <a:pt x="956" y="48"/>
                      <a:pt x="956" y="48"/>
                    </a:cubicBezTo>
                    <a:cubicBezTo>
                      <a:pt x="955" y="55"/>
                      <a:pt x="952" y="82"/>
                      <a:pt x="949" y="106"/>
                    </a:cubicBezTo>
                    <a:cubicBezTo>
                      <a:pt x="948" y="104"/>
                      <a:pt x="948" y="102"/>
                      <a:pt x="947" y="100"/>
                    </a:cubicBezTo>
                    <a:cubicBezTo>
                      <a:pt x="950" y="60"/>
                      <a:pt x="954" y="9"/>
                      <a:pt x="954" y="9"/>
                    </a:cubicBezTo>
                    <a:cubicBezTo>
                      <a:pt x="949" y="23"/>
                      <a:pt x="942" y="83"/>
                      <a:pt x="939" y="117"/>
                    </a:cubicBezTo>
                    <a:cubicBezTo>
                      <a:pt x="938" y="114"/>
                      <a:pt x="937" y="111"/>
                      <a:pt x="937" y="108"/>
                    </a:cubicBezTo>
                    <a:cubicBezTo>
                      <a:pt x="936" y="90"/>
                      <a:pt x="934" y="72"/>
                      <a:pt x="934" y="72"/>
                    </a:cubicBezTo>
                    <a:cubicBezTo>
                      <a:pt x="935" y="76"/>
                      <a:pt x="934" y="84"/>
                      <a:pt x="933" y="94"/>
                    </a:cubicBezTo>
                    <a:cubicBezTo>
                      <a:pt x="932" y="91"/>
                      <a:pt x="930" y="88"/>
                      <a:pt x="929" y="84"/>
                    </a:cubicBezTo>
                    <a:cubicBezTo>
                      <a:pt x="931" y="88"/>
                      <a:pt x="932" y="92"/>
                      <a:pt x="933" y="96"/>
                    </a:cubicBezTo>
                    <a:cubicBezTo>
                      <a:pt x="932" y="99"/>
                      <a:pt x="932" y="103"/>
                      <a:pt x="931" y="107"/>
                    </a:cubicBezTo>
                    <a:cubicBezTo>
                      <a:pt x="931" y="106"/>
                      <a:pt x="931" y="106"/>
                      <a:pt x="931" y="105"/>
                    </a:cubicBezTo>
                    <a:cubicBezTo>
                      <a:pt x="930" y="107"/>
                      <a:pt x="930" y="112"/>
                      <a:pt x="930" y="116"/>
                    </a:cubicBezTo>
                    <a:cubicBezTo>
                      <a:pt x="929" y="121"/>
                      <a:pt x="929" y="126"/>
                      <a:pt x="928" y="130"/>
                    </a:cubicBezTo>
                    <a:cubicBezTo>
                      <a:pt x="928" y="129"/>
                      <a:pt x="928" y="128"/>
                      <a:pt x="928" y="127"/>
                    </a:cubicBezTo>
                    <a:cubicBezTo>
                      <a:pt x="928" y="101"/>
                      <a:pt x="923" y="63"/>
                      <a:pt x="922" y="54"/>
                    </a:cubicBezTo>
                    <a:cubicBezTo>
                      <a:pt x="923" y="61"/>
                      <a:pt x="921" y="79"/>
                      <a:pt x="920" y="96"/>
                    </a:cubicBezTo>
                    <a:cubicBezTo>
                      <a:pt x="919" y="94"/>
                      <a:pt x="918" y="92"/>
                      <a:pt x="918" y="90"/>
                    </a:cubicBezTo>
                    <a:cubicBezTo>
                      <a:pt x="918" y="92"/>
                      <a:pt x="919" y="95"/>
                      <a:pt x="920" y="97"/>
                    </a:cubicBezTo>
                    <a:cubicBezTo>
                      <a:pt x="918" y="118"/>
                      <a:pt x="916" y="137"/>
                      <a:pt x="916" y="137"/>
                    </a:cubicBezTo>
                    <a:cubicBezTo>
                      <a:pt x="916" y="136"/>
                      <a:pt x="916" y="134"/>
                      <a:pt x="915" y="133"/>
                    </a:cubicBezTo>
                    <a:cubicBezTo>
                      <a:pt x="915" y="125"/>
                      <a:pt x="915" y="118"/>
                      <a:pt x="915" y="110"/>
                    </a:cubicBezTo>
                    <a:cubicBezTo>
                      <a:pt x="913" y="76"/>
                      <a:pt x="913" y="40"/>
                      <a:pt x="913" y="40"/>
                    </a:cubicBezTo>
                    <a:cubicBezTo>
                      <a:pt x="912" y="49"/>
                      <a:pt x="908" y="79"/>
                      <a:pt x="903" y="104"/>
                    </a:cubicBezTo>
                    <a:cubicBezTo>
                      <a:pt x="903" y="99"/>
                      <a:pt x="902" y="95"/>
                      <a:pt x="902" y="90"/>
                    </a:cubicBezTo>
                    <a:cubicBezTo>
                      <a:pt x="903" y="67"/>
                      <a:pt x="903" y="45"/>
                      <a:pt x="903" y="45"/>
                    </a:cubicBezTo>
                    <a:cubicBezTo>
                      <a:pt x="903" y="53"/>
                      <a:pt x="897" y="75"/>
                      <a:pt x="891" y="96"/>
                    </a:cubicBezTo>
                    <a:cubicBezTo>
                      <a:pt x="889" y="93"/>
                      <a:pt x="888" y="89"/>
                      <a:pt x="886" y="85"/>
                    </a:cubicBezTo>
                    <a:cubicBezTo>
                      <a:pt x="893" y="51"/>
                      <a:pt x="901" y="17"/>
                      <a:pt x="901" y="17"/>
                    </a:cubicBezTo>
                    <a:cubicBezTo>
                      <a:pt x="896" y="24"/>
                      <a:pt x="881" y="95"/>
                      <a:pt x="874" y="130"/>
                    </a:cubicBezTo>
                    <a:cubicBezTo>
                      <a:pt x="874" y="130"/>
                      <a:pt x="874" y="130"/>
                      <a:pt x="874" y="130"/>
                    </a:cubicBezTo>
                    <a:cubicBezTo>
                      <a:pt x="878" y="100"/>
                      <a:pt x="875" y="63"/>
                      <a:pt x="874" y="52"/>
                    </a:cubicBezTo>
                    <a:cubicBezTo>
                      <a:pt x="876" y="72"/>
                      <a:pt x="870" y="109"/>
                      <a:pt x="866" y="128"/>
                    </a:cubicBezTo>
                    <a:cubicBezTo>
                      <a:pt x="866" y="126"/>
                      <a:pt x="866" y="123"/>
                      <a:pt x="865" y="120"/>
                    </a:cubicBezTo>
                    <a:cubicBezTo>
                      <a:pt x="867" y="99"/>
                      <a:pt x="869" y="71"/>
                      <a:pt x="870" y="65"/>
                    </a:cubicBezTo>
                    <a:cubicBezTo>
                      <a:pt x="869" y="71"/>
                      <a:pt x="866" y="89"/>
                      <a:pt x="862" y="105"/>
                    </a:cubicBezTo>
                    <a:cubicBezTo>
                      <a:pt x="862" y="105"/>
                      <a:pt x="862" y="105"/>
                      <a:pt x="862" y="105"/>
                    </a:cubicBezTo>
                    <a:cubicBezTo>
                      <a:pt x="862" y="105"/>
                      <a:pt x="862" y="105"/>
                      <a:pt x="862" y="105"/>
                    </a:cubicBezTo>
                    <a:cubicBezTo>
                      <a:pt x="859" y="125"/>
                      <a:pt x="855" y="143"/>
                      <a:pt x="855" y="143"/>
                    </a:cubicBezTo>
                    <a:cubicBezTo>
                      <a:pt x="865" y="38"/>
                      <a:pt x="858" y="25"/>
                      <a:pt x="858" y="25"/>
                    </a:cubicBezTo>
                    <a:cubicBezTo>
                      <a:pt x="861" y="42"/>
                      <a:pt x="858" y="72"/>
                      <a:pt x="853" y="96"/>
                    </a:cubicBezTo>
                    <a:cubicBezTo>
                      <a:pt x="852" y="89"/>
                      <a:pt x="850" y="80"/>
                      <a:pt x="847" y="73"/>
                    </a:cubicBezTo>
                    <a:cubicBezTo>
                      <a:pt x="846" y="65"/>
                      <a:pt x="846" y="60"/>
                      <a:pt x="846" y="60"/>
                    </a:cubicBezTo>
                    <a:cubicBezTo>
                      <a:pt x="846" y="63"/>
                      <a:pt x="846" y="67"/>
                      <a:pt x="846" y="71"/>
                    </a:cubicBezTo>
                    <a:cubicBezTo>
                      <a:pt x="844" y="69"/>
                      <a:pt x="843" y="67"/>
                      <a:pt x="842" y="65"/>
                    </a:cubicBezTo>
                    <a:cubicBezTo>
                      <a:pt x="843" y="67"/>
                      <a:pt x="844" y="70"/>
                      <a:pt x="845" y="73"/>
                    </a:cubicBezTo>
                    <a:cubicBezTo>
                      <a:pt x="845" y="82"/>
                      <a:pt x="844" y="92"/>
                      <a:pt x="843" y="101"/>
                    </a:cubicBezTo>
                    <a:cubicBezTo>
                      <a:pt x="842" y="95"/>
                      <a:pt x="839" y="88"/>
                      <a:pt x="834" y="83"/>
                    </a:cubicBezTo>
                    <a:cubicBezTo>
                      <a:pt x="834" y="74"/>
                      <a:pt x="835" y="68"/>
                      <a:pt x="835" y="68"/>
                    </a:cubicBezTo>
                    <a:cubicBezTo>
                      <a:pt x="834" y="72"/>
                      <a:pt x="833" y="76"/>
                      <a:pt x="832" y="81"/>
                    </a:cubicBezTo>
                    <a:cubicBezTo>
                      <a:pt x="832" y="81"/>
                      <a:pt x="831" y="81"/>
                      <a:pt x="831" y="80"/>
                    </a:cubicBezTo>
                    <a:cubicBezTo>
                      <a:pt x="831" y="81"/>
                      <a:pt x="832" y="81"/>
                      <a:pt x="832" y="82"/>
                    </a:cubicBezTo>
                    <a:cubicBezTo>
                      <a:pt x="830" y="101"/>
                      <a:pt x="828" y="130"/>
                      <a:pt x="828" y="142"/>
                    </a:cubicBezTo>
                    <a:cubicBezTo>
                      <a:pt x="828" y="143"/>
                      <a:pt x="827" y="144"/>
                      <a:pt x="827" y="144"/>
                    </a:cubicBezTo>
                    <a:cubicBezTo>
                      <a:pt x="827" y="140"/>
                      <a:pt x="826" y="136"/>
                      <a:pt x="826" y="131"/>
                    </a:cubicBezTo>
                    <a:cubicBezTo>
                      <a:pt x="828" y="121"/>
                      <a:pt x="829" y="112"/>
                      <a:pt x="830" y="103"/>
                    </a:cubicBezTo>
                    <a:cubicBezTo>
                      <a:pt x="829" y="108"/>
                      <a:pt x="828" y="112"/>
                      <a:pt x="827" y="117"/>
                    </a:cubicBezTo>
                    <a:cubicBezTo>
                      <a:pt x="828" y="85"/>
                      <a:pt x="834" y="45"/>
                      <a:pt x="834" y="45"/>
                    </a:cubicBezTo>
                    <a:cubicBezTo>
                      <a:pt x="827" y="60"/>
                      <a:pt x="823" y="95"/>
                      <a:pt x="820" y="120"/>
                    </a:cubicBezTo>
                    <a:cubicBezTo>
                      <a:pt x="820" y="123"/>
                      <a:pt x="819" y="125"/>
                      <a:pt x="818" y="127"/>
                    </a:cubicBezTo>
                    <a:cubicBezTo>
                      <a:pt x="818" y="103"/>
                      <a:pt x="818" y="70"/>
                      <a:pt x="818" y="70"/>
                    </a:cubicBezTo>
                    <a:cubicBezTo>
                      <a:pt x="817" y="72"/>
                      <a:pt x="817" y="76"/>
                      <a:pt x="816" y="81"/>
                    </a:cubicBezTo>
                    <a:cubicBezTo>
                      <a:pt x="815" y="73"/>
                      <a:pt x="813" y="66"/>
                      <a:pt x="810" y="60"/>
                    </a:cubicBezTo>
                    <a:cubicBezTo>
                      <a:pt x="811" y="52"/>
                      <a:pt x="812" y="46"/>
                      <a:pt x="812" y="46"/>
                    </a:cubicBezTo>
                    <a:cubicBezTo>
                      <a:pt x="809" y="51"/>
                      <a:pt x="807" y="64"/>
                      <a:pt x="806" y="79"/>
                    </a:cubicBezTo>
                    <a:cubicBezTo>
                      <a:pt x="805" y="77"/>
                      <a:pt x="805" y="75"/>
                      <a:pt x="805" y="74"/>
                    </a:cubicBezTo>
                    <a:cubicBezTo>
                      <a:pt x="803" y="83"/>
                      <a:pt x="803" y="92"/>
                      <a:pt x="803" y="102"/>
                    </a:cubicBezTo>
                    <a:cubicBezTo>
                      <a:pt x="803" y="108"/>
                      <a:pt x="802" y="115"/>
                      <a:pt x="802" y="121"/>
                    </a:cubicBezTo>
                    <a:cubicBezTo>
                      <a:pt x="801" y="123"/>
                      <a:pt x="801" y="125"/>
                      <a:pt x="800" y="127"/>
                    </a:cubicBezTo>
                    <a:cubicBezTo>
                      <a:pt x="801" y="35"/>
                      <a:pt x="798" y="34"/>
                      <a:pt x="798" y="34"/>
                    </a:cubicBezTo>
                    <a:cubicBezTo>
                      <a:pt x="800" y="49"/>
                      <a:pt x="796" y="77"/>
                      <a:pt x="792" y="102"/>
                    </a:cubicBezTo>
                    <a:cubicBezTo>
                      <a:pt x="791" y="94"/>
                      <a:pt x="790" y="85"/>
                      <a:pt x="785" y="76"/>
                    </a:cubicBezTo>
                    <a:cubicBezTo>
                      <a:pt x="786" y="70"/>
                      <a:pt x="786" y="66"/>
                      <a:pt x="786" y="66"/>
                    </a:cubicBezTo>
                    <a:cubicBezTo>
                      <a:pt x="786" y="68"/>
                      <a:pt x="785" y="71"/>
                      <a:pt x="784" y="74"/>
                    </a:cubicBezTo>
                    <a:cubicBezTo>
                      <a:pt x="784" y="73"/>
                      <a:pt x="783" y="72"/>
                      <a:pt x="783" y="71"/>
                    </a:cubicBezTo>
                    <a:cubicBezTo>
                      <a:pt x="783" y="73"/>
                      <a:pt x="784" y="74"/>
                      <a:pt x="784" y="76"/>
                    </a:cubicBezTo>
                    <a:cubicBezTo>
                      <a:pt x="782" y="83"/>
                      <a:pt x="780" y="93"/>
                      <a:pt x="779" y="103"/>
                    </a:cubicBezTo>
                    <a:cubicBezTo>
                      <a:pt x="778" y="98"/>
                      <a:pt x="778" y="94"/>
                      <a:pt x="776" y="89"/>
                    </a:cubicBezTo>
                    <a:cubicBezTo>
                      <a:pt x="777" y="96"/>
                      <a:pt x="776" y="104"/>
                      <a:pt x="773" y="112"/>
                    </a:cubicBezTo>
                    <a:cubicBezTo>
                      <a:pt x="773" y="92"/>
                      <a:pt x="772" y="70"/>
                      <a:pt x="771" y="62"/>
                    </a:cubicBezTo>
                    <a:cubicBezTo>
                      <a:pt x="772" y="67"/>
                      <a:pt x="771" y="74"/>
                      <a:pt x="771" y="82"/>
                    </a:cubicBezTo>
                    <a:cubicBezTo>
                      <a:pt x="769" y="87"/>
                      <a:pt x="767" y="94"/>
                      <a:pt x="764" y="101"/>
                    </a:cubicBezTo>
                    <a:cubicBezTo>
                      <a:pt x="764" y="91"/>
                      <a:pt x="764" y="82"/>
                      <a:pt x="764" y="75"/>
                    </a:cubicBezTo>
                    <a:cubicBezTo>
                      <a:pt x="763" y="86"/>
                      <a:pt x="761" y="102"/>
                      <a:pt x="759" y="116"/>
                    </a:cubicBezTo>
                    <a:cubicBezTo>
                      <a:pt x="757" y="123"/>
                      <a:pt x="755" y="130"/>
                      <a:pt x="753" y="136"/>
                    </a:cubicBezTo>
                    <a:cubicBezTo>
                      <a:pt x="753" y="118"/>
                      <a:pt x="756" y="89"/>
                      <a:pt x="756" y="89"/>
                    </a:cubicBezTo>
                    <a:cubicBezTo>
                      <a:pt x="755" y="93"/>
                      <a:pt x="754" y="99"/>
                      <a:pt x="751" y="106"/>
                    </a:cubicBezTo>
                    <a:cubicBezTo>
                      <a:pt x="751" y="104"/>
                      <a:pt x="751" y="101"/>
                      <a:pt x="750" y="99"/>
                    </a:cubicBezTo>
                    <a:cubicBezTo>
                      <a:pt x="750" y="96"/>
                      <a:pt x="750" y="96"/>
                      <a:pt x="750" y="96"/>
                    </a:cubicBezTo>
                    <a:cubicBezTo>
                      <a:pt x="749" y="95"/>
                      <a:pt x="749" y="95"/>
                      <a:pt x="749" y="95"/>
                    </a:cubicBezTo>
                    <a:cubicBezTo>
                      <a:pt x="749" y="104"/>
                      <a:pt x="747" y="113"/>
                      <a:pt x="745" y="122"/>
                    </a:cubicBezTo>
                    <a:cubicBezTo>
                      <a:pt x="744" y="127"/>
                      <a:pt x="742" y="131"/>
                      <a:pt x="741" y="134"/>
                    </a:cubicBezTo>
                    <a:cubicBezTo>
                      <a:pt x="741" y="130"/>
                      <a:pt x="740" y="126"/>
                      <a:pt x="740" y="122"/>
                    </a:cubicBezTo>
                    <a:cubicBezTo>
                      <a:pt x="744" y="102"/>
                      <a:pt x="751" y="76"/>
                      <a:pt x="751" y="76"/>
                    </a:cubicBezTo>
                    <a:cubicBezTo>
                      <a:pt x="746" y="82"/>
                      <a:pt x="742" y="94"/>
                      <a:pt x="737" y="105"/>
                    </a:cubicBezTo>
                    <a:cubicBezTo>
                      <a:pt x="737" y="102"/>
                      <a:pt x="736" y="98"/>
                      <a:pt x="734" y="95"/>
                    </a:cubicBezTo>
                    <a:cubicBezTo>
                      <a:pt x="735" y="74"/>
                      <a:pt x="732" y="62"/>
                      <a:pt x="732" y="62"/>
                    </a:cubicBezTo>
                    <a:cubicBezTo>
                      <a:pt x="733" y="69"/>
                      <a:pt x="733" y="78"/>
                      <a:pt x="732" y="88"/>
                    </a:cubicBezTo>
                    <a:cubicBezTo>
                      <a:pt x="729" y="83"/>
                      <a:pt x="726" y="78"/>
                      <a:pt x="722" y="73"/>
                    </a:cubicBezTo>
                    <a:cubicBezTo>
                      <a:pt x="727" y="80"/>
                      <a:pt x="729" y="92"/>
                      <a:pt x="730" y="102"/>
                    </a:cubicBezTo>
                    <a:cubicBezTo>
                      <a:pt x="729" y="108"/>
                      <a:pt x="728" y="115"/>
                      <a:pt x="727" y="120"/>
                    </a:cubicBezTo>
                    <a:cubicBezTo>
                      <a:pt x="726" y="113"/>
                      <a:pt x="725" y="106"/>
                      <a:pt x="723" y="100"/>
                    </a:cubicBezTo>
                    <a:cubicBezTo>
                      <a:pt x="724" y="89"/>
                      <a:pt x="725" y="82"/>
                      <a:pt x="725" y="82"/>
                    </a:cubicBezTo>
                    <a:cubicBezTo>
                      <a:pt x="723" y="98"/>
                      <a:pt x="723" y="98"/>
                      <a:pt x="723" y="98"/>
                    </a:cubicBezTo>
                    <a:cubicBezTo>
                      <a:pt x="722" y="94"/>
                      <a:pt x="721" y="91"/>
                      <a:pt x="719" y="88"/>
                    </a:cubicBezTo>
                    <a:cubicBezTo>
                      <a:pt x="719" y="73"/>
                      <a:pt x="719" y="60"/>
                      <a:pt x="719" y="60"/>
                    </a:cubicBezTo>
                    <a:cubicBezTo>
                      <a:pt x="719" y="72"/>
                      <a:pt x="716" y="90"/>
                      <a:pt x="716" y="90"/>
                    </a:cubicBezTo>
                    <a:cubicBezTo>
                      <a:pt x="714" y="84"/>
                      <a:pt x="714" y="64"/>
                      <a:pt x="714" y="64"/>
                    </a:cubicBezTo>
                    <a:cubicBezTo>
                      <a:pt x="714" y="68"/>
                      <a:pt x="712" y="83"/>
                      <a:pt x="710" y="98"/>
                    </a:cubicBezTo>
                    <a:cubicBezTo>
                      <a:pt x="710" y="96"/>
                      <a:pt x="710" y="95"/>
                      <a:pt x="709" y="93"/>
                    </a:cubicBezTo>
                    <a:cubicBezTo>
                      <a:pt x="708" y="88"/>
                      <a:pt x="706" y="82"/>
                      <a:pt x="705" y="76"/>
                    </a:cubicBezTo>
                    <a:cubicBezTo>
                      <a:pt x="705" y="57"/>
                      <a:pt x="704" y="42"/>
                      <a:pt x="704" y="42"/>
                    </a:cubicBezTo>
                    <a:cubicBezTo>
                      <a:pt x="705" y="49"/>
                      <a:pt x="704" y="59"/>
                      <a:pt x="703" y="70"/>
                    </a:cubicBezTo>
                    <a:cubicBezTo>
                      <a:pt x="701" y="64"/>
                      <a:pt x="698" y="57"/>
                      <a:pt x="695" y="51"/>
                    </a:cubicBezTo>
                    <a:cubicBezTo>
                      <a:pt x="695" y="52"/>
                      <a:pt x="694" y="54"/>
                      <a:pt x="694" y="55"/>
                    </a:cubicBezTo>
                    <a:cubicBezTo>
                      <a:pt x="698" y="65"/>
                      <a:pt x="700" y="74"/>
                      <a:pt x="702" y="82"/>
                    </a:cubicBezTo>
                    <a:cubicBezTo>
                      <a:pt x="701" y="88"/>
                      <a:pt x="700" y="94"/>
                      <a:pt x="699" y="100"/>
                    </a:cubicBezTo>
                    <a:cubicBezTo>
                      <a:pt x="698" y="96"/>
                      <a:pt x="697" y="92"/>
                      <a:pt x="696" y="88"/>
                    </a:cubicBezTo>
                    <a:cubicBezTo>
                      <a:pt x="697" y="78"/>
                      <a:pt x="698" y="70"/>
                      <a:pt x="698" y="70"/>
                    </a:cubicBezTo>
                    <a:cubicBezTo>
                      <a:pt x="697" y="72"/>
                      <a:pt x="696" y="78"/>
                      <a:pt x="695" y="85"/>
                    </a:cubicBezTo>
                    <a:cubicBezTo>
                      <a:pt x="693" y="82"/>
                      <a:pt x="691" y="79"/>
                      <a:pt x="689" y="76"/>
                    </a:cubicBezTo>
                    <a:cubicBezTo>
                      <a:pt x="688" y="71"/>
                      <a:pt x="688" y="66"/>
                      <a:pt x="688" y="61"/>
                    </a:cubicBezTo>
                    <a:cubicBezTo>
                      <a:pt x="688" y="73"/>
                      <a:pt x="685" y="88"/>
                      <a:pt x="683" y="101"/>
                    </a:cubicBezTo>
                    <a:cubicBezTo>
                      <a:pt x="681" y="95"/>
                      <a:pt x="679" y="90"/>
                      <a:pt x="677" y="86"/>
                    </a:cubicBezTo>
                    <a:cubicBezTo>
                      <a:pt x="678" y="73"/>
                      <a:pt x="678" y="64"/>
                      <a:pt x="678" y="64"/>
                    </a:cubicBezTo>
                    <a:cubicBezTo>
                      <a:pt x="678" y="71"/>
                      <a:pt x="676" y="82"/>
                      <a:pt x="674" y="95"/>
                    </a:cubicBezTo>
                    <a:cubicBezTo>
                      <a:pt x="672" y="87"/>
                      <a:pt x="670" y="79"/>
                      <a:pt x="666" y="71"/>
                    </a:cubicBezTo>
                    <a:cubicBezTo>
                      <a:pt x="668" y="49"/>
                      <a:pt x="669" y="30"/>
                      <a:pt x="669" y="30"/>
                    </a:cubicBezTo>
                    <a:cubicBezTo>
                      <a:pt x="667" y="35"/>
                      <a:pt x="665" y="49"/>
                      <a:pt x="663" y="65"/>
                    </a:cubicBezTo>
                    <a:cubicBezTo>
                      <a:pt x="662" y="62"/>
                      <a:pt x="660" y="59"/>
                      <a:pt x="658" y="56"/>
                    </a:cubicBezTo>
                    <a:cubicBezTo>
                      <a:pt x="658" y="63"/>
                      <a:pt x="660" y="70"/>
                      <a:pt x="662" y="78"/>
                    </a:cubicBezTo>
                    <a:cubicBezTo>
                      <a:pt x="661" y="87"/>
                      <a:pt x="660" y="97"/>
                      <a:pt x="659" y="106"/>
                    </a:cubicBezTo>
                    <a:cubicBezTo>
                      <a:pt x="659" y="105"/>
                      <a:pt x="659" y="104"/>
                      <a:pt x="658" y="103"/>
                    </a:cubicBezTo>
                    <a:cubicBezTo>
                      <a:pt x="659" y="104"/>
                      <a:pt x="659" y="106"/>
                      <a:pt x="659" y="109"/>
                    </a:cubicBezTo>
                    <a:cubicBezTo>
                      <a:pt x="658" y="120"/>
                      <a:pt x="657" y="131"/>
                      <a:pt x="657" y="138"/>
                    </a:cubicBezTo>
                    <a:cubicBezTo>
                      <a:pt x="657" y="137"/>
                      <a:pt x="656" y="135"/>
                      <a:pt x="656" y="134"/>
                    </a:cubicBezTo>
                    <a:cubicBezTo>
                      <a:pt x="655" y="99"/>
                      <a:pt x="650" y="41"/>
                      <a:pt x="650" y="41"/>
                    </a:cubicBezTo>
                    <a:cubicBezTo>
                      <a:pt x="652" y="58"/>
                      <a:pt x="650" y="86"/>
                      <a:pt x="648" y="108"/>
                    </a:cubicBezTo>
                    <a:cubicBezTo>
                      <a:pt x="647" y="105"/>
                      <a:pt x="645" y="102"/>
                      <a:pt x="644" y="99"/>
                    </a:cubicBezTo>
                    <a:cubicBezTo>
                      <a:pt x="644" y="86"/>
                      <a:pt x="644" y="73"/>
                      <a:pt x="644" y="67"/>
                    </a:cubicBezTo>
                    <a:cubicBezTo>
                      <a:pt x="643" y="75"/>
                      <a:pt x="642" y="85"/>
                      <a:pt x="641" y="94"/>
                    </a:cubicBezTo>
                    <a:cubicBezTo>
                      <a:pt x="640" y="92"/>
                      <a:pt x="639" y="91"/>
                      <a:pt x="638" y="89"/>
                    </a:cubicBezTo>
                    <a:cubicBezTo>
                      <a:pt x="639" y="91"/>
                      <a:pt x="640" y="94"/>
                      <a:pt x="640" y="97"/>
                    </a:cubicBezTo>
                    <a:cubicBezTo>
                      <a:pt x="639" y="104"/>
                      <a:pt x="638" y="110"/>
                      <a:pt x="636" y="116"/>
                    </a:cubicBezTo>
                    <a:cubicBezTo>
                      <a:pt x="635" y="110"/>
                      <a:pt x="634" y="105"/>
                      <a:pt x="632" y="101"/>
                    </a:cubicBezTo>
                    <a:cubicBezTo>
                      <a:pt x="633" y="91"/>
                      <a:pt x="634" y="83"/>
                      <a:pt x="634" y="83"/>
                    </a:cubicBezTo>
                    <a:cubicBezTo>
                      <a:pt x="634" y="86"/>
                      <a:pt x="633" y="92"/>
                      <a:pt x="631" y="98"/>
                    </a:cubicBezTo>
                    <a:cubicBezTo>
                      <a:pt x="630" y="94"/>
                      <a:pt x="629" y="91"/>
                      <a:pt x="628" y="89"/>
                    </a:cubicBezTo>
                    <a:cubicBezTo>
                      <a:pt x="629" y="74"/>
                      <a:pt x="631" y="62"/>
                      <a:pt x="631" y="62"/>
                    </a:cubicBezTo>
                    <a:cubicBezTo>
                      <a:pt x="629" y="65"/>
                      <a:pt x="628" y="75"/>
                      <a:pt x="626" y="87"/>
                    </a:cubicBezTo>
                    <a:cubicBezTo>
                      <a:pt x="624" y="83"/>
                      <a:pt x="622" y="81"/>
                      <a:pt x="619" y="78"/>
                    </a:cubicBezTo>
                    <a:cubicBezTo>
                      <a:pt x="622" y="81"/>
                      <a:pt x="624" y="84"/>
                      <a:pt x="626" y="89"/>
                    </a:cubicBezTo>
                    <a:cubicBezTo>
                      <a:pt x="625" y="96"/>
                      <a:pt x="624" y="105"/>
                      <a:pt x="623" y="113"/>
                    </a:cubicBezTo>
                    <a:cubicBezTo>
                      <a:pt x="622" y="108"/>
                      <a:pt x="621" y="104"/>
                      <a:pt x="619" y="100"/>
                    </a:cubicBezTo>
                    <a:cubicBezTo>
                      <a:pt x="618" y="86"/>
                      <a:pt x="616" y="73"/>
                      <a:pt x="615" y="68"/>
                    </a:cubicBezTo>
                    <a:cubicBezTo>
                      <a:pt x="615" y="71"/>
                      <a:pt x="616" y="76"/>
                      <a:pt x="615" y="86"/>
                    </a:cubicBezTo>
                    <a:cubicBezTo>
                      <a:pt x="615" y="87"/>
                      <a:pt x="615" y="88"/>
                      <a:pt x="615" y="90"/>
                    </a:cubicBezTo>
                    <a:cubicBezTo>
                      <a:pt x="614" y="87"/>
                      <a:pt x="612" y="84"/>
                      <a:pt x="610" y="81"/>
                    </a:cubicBezTo>
                    <a:cubicBezTo>
                      <a:pt x="613" y="85"/>
                      <a:pt x="614" y="91"/>
                      <a:pt x="614" y="96"/>
                    </a:cubicBezTo>
                    <a:cubicBezTo>
                      <a:pt x="613" y="105"/>
                      <a:pt x="611" y="115"/>
                      <a:pt x="609" y="124"/>
                    </a:cubicBezTo>
                    <a:cubicBezTo>
                      <a:pt x="609" y="113"/>
                      <a:pt x="608" y="102"/>
                      <a:pt x="606" y="91"/>
                    </a:cubicBezTo>
                    <a:cubicBezTo>
                      <a:pt x="606" y="77"/>
                      <a:pt x="606" y="77"/>
                      <a:pt x="606" y="77"/>
                    </a:cubicBezTo>
                    <a:cubicBezTo>
                      <a:pt x="609" y="35"/>
                      <a:pt x="602" y="19"/>
                      <a:pt x="602" y="19"/>
                    </a:cubicBezTo>
                    <a:cubicBezTo>
                      <a:pt x="602" y="19"/>
                      <a:pt x="605" y="31"/>
                      <a:pt x="604" y="54"/>
                    </a:cubicBezTo>
                    <a:cubicBezTo>
                      <a:pt x="604" y="59"/>
                      <a:pt x="603" y="68"/>
                      <a:pt x="602" y="78"/>
                    </a:cubicBezTo>
                    <a:cubicBezTo>
                      <a:pt x="599" y="72"/>
                      <a:pt x="596" y="66"/>
                      <a:pt x="592" y="60"/>
                    </a:cubicBezTo>
                    <a:cubicBezTo>
                      <a:pt x="592" y="61"/>
                      <a:pt x="592" y="61"/>
                      <a:pt x="592" y="61"/>
                    </a:cubicBezTo>
                    <a:cubicBezTo>
                      <a:pt x="592" y="62"/>
                      <a:pt x="592" y="63"/>
                      <a:pt x="592" y="64"/>
                    </a:cubicBezTo>
                    <a:cubicBezTo>
                      <a:pt x="591" y="44"/>
                      <a:pt x="583" y="40"/>
                      <a:pt x="583" y="40"/>
                    </a:cubicBezTo>
                    <a:cubicBezTo>
                      <a:pt x="583" y="40"/>
                      <a:pt x="589" y="44"/>
                      <a:pt x="589" y="70"/>
                    </a:cubicBezTo>
                    <a:cubicBezTo>
                      <a:pt x="589" y="76"/>
                      <a:pt x="588" y="85"/>
                      <a:pt x="586" y="94"/>
                    </a:cubicBezTo>
                    <a:cubicBezTo>
                      <a:pt x="584" y="90"/>
                      <a:pt x="581" y="86"/>
                      <a:pt x="578" y="83"/>
                    </a:cubicBezTo>
                    <a:cubicBezTo>
                      <a:pt x="581" y="87"/>
                      <a:pt x="584" y="92"/>
                      <a:pt x="586" y="97"/>
                    </a:cubicBezTo>
                    <a:cubicBezTo>
                      <a:pt x="585" y="100"/>
                      <a:pt x="585" y="103"/>
                      <a:pt x="584" y="106"/>
                    </a:cubicBezTo>
                    <a:cubicBezTo>
                      <a:pt x="584" y="104"/>
                      <a:pt x="583" y="102"/>
                      <a:pt x="583" y="100"/>
                    </a:cubicBezTo>
                    <a:cubicBezTo>
                      <a:pt x="583" y="102"/>
                      <a:pt x="583" y="105"/>
                      <a:pt x="584" y="108"/>
                    </a:cubicBezTo>
                    <a:cubicBezTo>
                      <a:pt x="583" y="111"/>
                      <a:pt x="582" y="114"/>
                      <a:pt x="581" y="117"/>
                    </a:cubicBezTo>
                    <a:cubicBezTo>
                      <a:pt x="580" y="113"/>
                      <a:pt x="579" y="108"/>
                      <a:pt x="577" y="104"/>
                    </a:cubicBezTo>
                    <a:cubicBezTo>
                      <a:pt x="577" y="87"/>
                      <a:pt x="578" y="71"/>
                      <a:pt x="578" y="71"/>
                    </a:cubicBezTo>
                    <a:cubicBezTo>
                      <a:pt x="578" y="73"/>
                      <a:pt x="576" y="84"/>
                      <a:pt x="573" y="97"/>
                    </a:cubicBezTo>
                    <a:cubicBezTo>
                      <a:pt x="572" y="95"/>
                      <a:pt x="571" y="93"/>
                      <a:pt x="570" y="92"/>
                    </a:cubicBezTo>
                    <a:cubicBezTo>
                      <a:pt x="571" y="81"/>
                      <a:pt x="572" y="72"/>
                      <a:pt x="573" y="66"/>
                    </a:cubicBezTo>
                    <a:cubicBezTo>
                      <a:pt x="572" y="73"/>
                      <a:pt x="571" y="81"/>
                      <a:pt x="569" y="90"/>
                    </a:cubicBezTo>
                    <a:cubicBezTo>
                      <a:pt x="568" y="88"/>
                      <a:pt x="566" y="86"/>
                      <a:pt x="565" y="83"/>
                    </a:cubicBezTo>
                    <a:cubicBezTo>
                      <a:pt x="568" y="26"/>
                      <a:pt x="566" y="12"/>
                      <a:pt x="566" y="12"/>
                    </a:cubicBezTo>
                    <a:cubicBezTo>
                      <a:pt x="566" y="12"/>
                      <a:pt x="566" y="18"/>
                      <a:pt x="563" y="56"/>
                    </a:cubicBezTo>
                    <a:cubicBezTo>
                      <a:pt x="562" y="64"/>
                      <a:pt x="561" y="71"/>
                      <a:pt x="560" y="78"/>
                    </a:cubicBezTo>
                    <a:cubicBezTo>
                      <a:pt x="558" y="76"/>
                      <a:pt x="556" y="73"/>
                      <a:pt x="553" y="71"/>
                    </a:cubicBezTo>
                    <a:cubicBezTo>
                      <a:pt x="554" y="48"/>
                      <a:pt x="555" y="31"/>
                      <a:pt x="555" y="31"/>
                    </a:cubicBezTo>
                    <a:cubicBezTo>
                      <a:pt x="553" y="37"/>
                      <a:pt x="551" y="52"/>
                      <a:pt x="550" y="68"/>
                    </a:cubicBezTo>
                    <a:cubicBezTo>
                      <a:pt x="548" y="66"/>
                      <a:pt x="546" y="65"/>
                      <a:pt x="544" y="63"/>
                    </a:cubicBezTo>
                    <a:cubicBezTo>
                      <a:pt x="547" y="65"/>
                      <a:pt x="548" y="67"/>
                      <a:pt x="550" y="69"/>
                    </a:cubicBezTo>
                    <a:cubicBezTo>
                      <a:pt x="549" y="82"/>
                      <a:pt x="549" y="96"/>
                      <a:pt x="548" y="109"/>
                    </a:cubicBezTo>
                    <a:cubicBezTo>
                      <a:pt x="547" y="104"/>
                      <a:pt x="545" y="99"/>
                      <a:pt x="544" y="96"/>
                    </a:cubicBezTo>
                    <a:cubicBezTo>
                      <a:pt x="545" y="104"/>
                      <a:pt x="546" y="112"/>
                      <a:pt x="548" y="120"/>
                    </a:cubicBezTo>
                    <a:cubicBezTo>
                      <a:pt x="548" y="123"/>
                      <a:pt x="548" y="126"/>
                      <a:pt x="548" y="128"/>
                    </a:cubicBezTo>
                    <a:cubicBezTo>
                      <a:pt x="547" y="125"/>
                      <a:pt x="545" y="122"/>
                      <a:pt x="544" y="118"/>
                    </a:cubicBezTo>
                    <a:cubicBezTo>
                      <a:pt x="539" y="80"/>
                      <a:pt x="532" y="28"/>
                      <a:pt x="532" y="28"/>
                    </a:cubicBezTo>
                    <a:cubicBezTo>
                      <a:pt x="532" y="39"/>
                      <a:pt x="530" y="72"/>
                      <a:pt x="528" y="100"/>
                    </a:cubicBezTo>
                    <a:cubicBezTo>
                      <a:pt x="528" y="98"/>
                      <a:pt x="527" y="97"/>
                      <a:pt x="526" y="96"/>
                    </a:cubicBezTo>
                    <a:cubicBezTo>
                      <a:pt x="527" y="97"/>
                      <a:pt x="528" y="99"/>
                      <a:pt x="528" y="100"/>
                    </a:cubicBezTo>
                    <a:cubicBezTo>
                      <a:pt x="528" y="110"/>
                      <a:pt x="527" y="120"/>
                      <a:pt x="526" y="128"/>
                    </a:cubicBezTo>
                    <a:cubicBezTo>
                      <a:pt x="526" y="128"/>
                      <a:pt x="526" y="127"/>
                      <a:pt x="526" y="127"/>
                    </a:cubicBezTo>
                    <a:cubicBezTo>
                      <a:pt x="526" y="109"/>
                      <a:pt x="524" y="87"/>
                      <a:pt x="523" y="71"/>
                    </a:cubicBezTo>
                    <a:cubicBezTo>
                      <a:pt x="524" y="68"/>
                      <a:pt x="525" y="66"/>
                      <a:pt x="526" y="64"/>
                    </a:cubicBezTo>
                    <a:cubicBezTo>
                      <a:pt x="525" y="65"/>
                      <a:pt x="524" y="67"/>
                      <a:pt x="523" y="69"/>
                    </a:cubicBezTo>
                    <a:cubicBezTo>
                      <a:pt x="522" y="61"/>
                      <a:pt x="521" y="55"/>
                      <a:pt x="521" y="53"/>
                    </a:cubicBezTo>
                    <a:cubicBezTo>
                      <a:pt x="521" y="52"/>
                      <a:pt x="522" y="52"/>
                      <a:pt x="522" y="51"/>
                    </a:cubicBezTo>
                    <a:cubicBezTo>
                      <a:pt x="522" y="51"/>
                      <a:pt x="521" y="52"/>
                      <a:pt x="521" y="52"/>
                    </a:cubicBezTo>
                    <a:cubicBezTo>
                      <a:pt x="521" y="52"/>
                      <a:pt x="521" y="52"/>
                      <a:pt x="521" y="52"/>
                    </a:cubicBezTo>
                    <a:cubicBezTo>
                      <a:pt x="521" y="52"/>
                      <a:pt x="521" y="52"/>
                      <a:pt x="521" y="52"/>
                    </a:cubicBezTo>
                    <a:cubicBezTo>
                      <a:pt x="519" y="54"/>
                      <a:pt x="517" y="56"/>
                      <a:pt x="516" y="57"/>
                    </a:cubicBezTo>
                    <a:cubicBezTo>
                      <a:pt x="516" y="54"/>
                      <a:pt x="516" y="52"/>
                      <a:pt x="517" y="50"/>
                    </a:cubicBezTo>
                    <a:cubicBezTo>
                      <a:pt x="520" y="46"/>
                      <a:pt x="523" y="42"/>
                      <a:pt x="527" y="38"/>
                    </a:cubicBezTo>
                    <a:cubicBezTo>
                      <a:pt x="523" y="41"/>
                      <a:pt x="520" y="44"/>
                      <a:pt x="517" y="47"/>
                    </a:cubicBezTo>
                    <a:cubicBezTo>
                      <a:pt x="517" y="43"/>
                      <a:pt x="518" y="40"/>
                      <a:pt x="518" y="40"/>
                    </a:cubicBezTo>
                    <a:cubicBezTo>
                      <a:pt x="517" y="43"/>
                      <a:pt x="516" y="46"/>
                      <a:pt x="515" y="50"/>
                    </a:cubicBezTo>
                    <a:cubicBezTo>
                      <a:pt x="507" y="58"/>
                      <a:pt x="502" y="66"/>
                      <a:pt x="498" y="75"/>
                    </a:cubicBezTo>
                    <a:cubicBezTo>
                      <a:pt x="498" y="70"/>
                      <a:pt x="497" y="66"/>
                      <a:pt x="497" y="63"/>
                    </a:cubicBezTo>
                    <a:cubicBezTo>
                      <a:pt x="500" y="57"/>
                      <a:pt x="503" y="50"/>
                      <a:pt x="507" y="42"/>
                    </a:cubicBezTo>
                    <a:cubicBezTo>
                      <a:pt x="498" y="52"/>
                      <a:pt x="492" y="61"/>
                      <a:pt x="488" y="71"/>
                    </a:cubicBezTo>
                    <a:cubicBezTo>
                      <a:pt x="487" y="70"/>
                      <a:pt x="487" y="70"/>
                      <a:pt x="486" y="69"/>
                    </a:cubicBezTo>
                    <a:cubicBezTo>
                      <a:pt x="486" y="68"/>
                      <a:pt x="486" y="67"/>
                      <a:pt x="486" y="65"/>
                    </a:cubicBezTo>
                    <a:cubicBezTo>
                      <a:pt x="492" y="53"/>
                      <a:pt x="500" y="41"/>
                      <a:pt x="511" y="25"/>
                    </a:cubicBezTo>
                    <a:cubicBezTo>
                      <a:pt x="500" y="40"/>
                      <a:pt x="492" y="51"/>
                      <a:pt x="485" y="63"/>
                    </a:cubicBezTo>
                    <a:cubicBezTo>
                      <a:pt x="483" y="45"/>
                      <a:pt x="482" y="30"/>
                      <a:pt x="482" y="30"/>
                    </a:cubicBezTo>
                    <a:cubicBezTo>
                      <a:pt x="482" y="35"/>
                      <a:pt x="482" y="49"/>
                      <a:pt x="482" y="65"/>
                    </a:cubicBezTo>
                    <a:cubicBezTo>
                      <a:pt x="482" y="65"/>
                      <a:pt x="482" y="65"/>
                      <a:pt x="482" y="65"/>
                    </a:cubicBezTo>
                    <a:cubicBezTo>
                      <a:pt x="482" y="65"/>
                      <a:pt x="482" y="65"/>
                      <a:pt x="482" y="65"/>
                    </a:cubicBezTo>
                    <a:cubicBezTo>
                      <a:pt x="482" y="67"/>
                      <a:pt x="482" y="69"/>
                      <a:pt x="482" y="71"/>
                    </a:cubicBezTo>
                    <a:cubicBezTo>
                      <a:pt x="480" y="74"/>
                      <a:pt x="479" y="78"/>
                      <a:pt x="478" y="81"/>
                    </a:cubicBezTo>
                    <a:cubicBezTo>
                      <a:pt x="479" y="78"/>
                      <a:pt x="480" y="76"/>
                      <a:pt x="482" y="73"/>
                    </a:cubicBezTo>
                    <a:cubicBezTo>
                      <a:pt x="481" y="79"/>
                      <a:pt x="481" y="85"/>
                      <a:pt x="481" y="91"/>
                    </a:cubicBezTo>
                    <a:cubicBezTo>
                      <a:pt x="481" y="93"/>
                      <a:pt x="480" y="95"/>
                      <a:pt x="480" y="97"/>
                    </a:cubicBezTo>
                    <a:cubicBezTo>
                      <a:pt x="479" y="96"/>
                      <a:pt x="478" y="95"/>
                      <a:pt x="478" y="94"/>
                    </a:cubicBezTo>
                    <a:cubicBezTo>
                      <a:pt x="478" y="91"/>
                      <a:pt x="477" y="88"/>
                      <a:pt x="477" y="85"/>
                    </a:cubicBezTo>
                    <a:cubicBezTo>
                      <a:pt x="477" y="83"/>
                      <a:pt x="478" y="82"/>
                      <a:pt x="478" y="81"/>
                    </a:cubicBezTo>
                    <a:cubicBezTo>
                      <a:pt x="478" y="82"/>
                      <a:pt x="477" y="83"/>
                      <a:pt x="477" y="84"/>
                    </a:cubicBezTo>
                    <a:cubicBezTo>
                      <a:pt x="476" y="72"/>
                      <a:pt x="476" y="62"/>
                      <a:pt x="475" y="55"/>
                    </a:cubicBezTo>
                    <a:cubicBezTo>
                      <a:pt x="476" y="54"/>
                      <a:pt x="477" y="53"/>
                      <a:pt x="479" y="52"/>
                    </a:cubicBezTo>
                    <a:cubicBezTo>
                      <a:pt x="477" y="53"/>
                      <a:pt x="476" y="54"/>
                      <a:pt x="475" y="54"/>
                    </a:cubicBezTo>
                    <a:cubicBezTo>
                      <a:pt x="475" y="49"/>
                      <a:pt x="475" y="46"/>
                      <a:pt x="475" y="46"/>
                    </a:cubicBezTo>
                    <a:cubicBezTo>
                      <a:pt x="475" y="48"/>
                      <a:pt x="474" y="51"/>
                      <a:pt x="474" y="55"/>
                    </a:cubicBezTo>
                    <a:cubicBezTo>
                      <a:pt x="471" y="57"/>
                      <a:pt x="468" y="59"/>
                      <a:pt x="465" y="62"/>
                    </a:cubicBezTo>
                    <a:cubicBezTo>
                      <a:pt x="465" y="58"/>
                      <a:pt x="465" y="54"/>
                      <a:pt x="466" y="50"/>
                    </a:cubicBezTo>
                    <a:cubicBezTo>
                      <a:pt x="469" y="45"/>
                      <a:pt x="474" y="40"/>
                      <a:pt x="479" y="34"/>
                    </a:cubicBezTo>
                    <a:cubicBezTo>
                      <a:pt x="474" y="39"/>
                      <a:pt x="470" y="44"/>
                      <a:pt x="466" y="48"/>
                    </a:cubicBezTo>
                    <a:cubicBezTo>
                      <a:pt x="467" y="21"/>
                      <a:pt x="468" y="0"/>
                      <a:pt x="468" y="0"/>
                    </a:cubicBezTo>
                    <a:cubicBezTo>
                      <a:pt x="464" y="10"/>
                      <a:pt x="462" y="35"/>
                      <a:pt x="461" y="53"/>
                    </a:cubicBezTo>
                    <a:cubicBezTo>
                      <a:pt x="460" y="54"/>
                      <a:pt x="459" y="55"/>
                      <a:pt x="459" y="56"/>
                    </a:cubicBezTo>
                    <a:cubicBezTo>
                      <a:pt x="457" y="44"/>
                      <a:pt x="454" y="33"/>
                      <a:pt x="454" y="33"/>
                    </a:cubicBezTo>
                    <a:cubicBezTo>
                      <a:pt x="456" y="39"/>
                      <a:pt x="455" y="49"/>
                      <a:pt x="454" y="62"/>
                    </a:cubicBezTo>
                    <a:cubicBezTo>
                      <a:pt x="452" y="63"/>
                      <a:pt x="451" y="65"/>
                      <a:pt x="450" y="67"/>
                    </a:cubicBezTo>
                    <a:cubicBezTo>
                      <a:pt x="449" y="65"/>
                      <a:pt x="448" y="63"/>
                      <a:pt x="447" y="62"/>
                    </a:cubicBezTo>
                    <a:cubicBezTo>
                      <a:pt x="447" y="63"/>
                      <a:pt x="448" y="65"/>
                      <a:pt x="449" y="68"/>
                    </a:cubicBezTo>
                    <a:cubicBezTo>
                      <a:pt x="447" y="72"/>
                      <a:pt x="445" y="75"/>
                      <a:pt x="443" y="78"/>
                    </a:cubicBezTo>
                    <a:cubicBezTo>
                      <a:pt x="442" y="61"/>
                      <a:pt x="442" y="48"/>
                      <a:pt x="442" y="48"/>
                    </a:cubicBezTo>
                    <a:cubicBezTo>
                      <a:pt x="442" y="52"/>
                      <a:pt x="440" y="65"/>
                      <a:pt x="438" y="80"/>
                    </a:cubicBezTo>
                    <a:cubicBezTo>
                      <a:pt x="438" y="82"/>
                      <a:pt x="437" y="85"/>
                      <a:pt x="436" y="87"/>
                    </a:cubicBezTo>
                    <a:cubicBezTo>
                      <a:pt x="435" y="86"/>
                      <a:pt x="435" y="86"/>
                      <a:pt x="434" y="85"/>
                    </a:cubicBezTo>
                    <a:cubicBezTo>
                      <a:pt x="437" y="48"/>
                      <a:pt x="440" y="9"/>
                      <a:pt x="440" y="9"/>
                    </a:cubicBezTo>
                    <a:cubicBezTo>
                      <a:pt x="436" y="20"/>
                      <a:pt x="432" y="57"/>
                      <a:pt x="428" y="89"/>
                    </a:cubicBezTo>
                    <a:cubicBezTo>
                      <a:pt x="427" y="91"/>
                      <a:pt x="427" y="92"/>
                      <a:pt x="426" y="93"/>
                    </a:cubicBezTo>
                    <a:cubicBezTo>
                      <a:pt x="425" y="92"/>
                      <a:pt x="424" y="90"/>
                      <a:pt x="423" y="89"/>
                    </a:cubicBezTo>
                    <a:cubicBezTo>
                      <a:pt x="426" y="72"/>
                      <a:pt x="429" y="55"/>
                      <a:pt x="429" y="37"/>
                    </a:cubicBezTo>
                    <a:cubicBezTo>
                      <a:pt x="429" y="34"/>
                      <a:pt x="429" y="30"/>
                      <a:pt x="429" y="26"/>
                    </a:cubicBezTo>
                    <a:cubicBezTo>
                      <a:pt x="422" y="45"/>
                      <a:pt x="421" y="66"/>
                      <a:pt x="417" y="86"/>
                    </a:cubicBezTo>
                    <a:cubicBezTo>
                      <a:pt x="417" y="85"/>
                      <a:pt x="416" y="84"/>
                      <a:pt x="416" y="84"/>
                    </a:cubicBezTo>
                    <a:cubicBezTo>
                      <a:pt x="416" y="84"/>
                      <a:pt x="417" y="85"/>
                      <a:pt x="417" y="86"/>
                    </a:cubicBezTo>
                    <a:cubicBezTo>
                      <a:pt x="417" y="88"/>
                      <a:pt x="416" y="90"/>
                      <a:pt x="416" y="92"/>
                    </a:cubicBezTo>
                    <a:cubicBezTo>
                      <a:pt x="415" y="94"/>
                      <a:pt x="415" y="96"/>
                      <a:pt x="414" y="98"/>
                    </a:cubicBezTo>
                    <a:cubicBezTo>
                      <a:pt x="414" y="97"/>
                      <a:pt x="413" y="96"/>
                      <a:pt x="412" y="95"/>
                    </a:cubicBezTo>
                    <a:cubicBezTo>
                      <a:pt x="412" y="86"/>
                      <a:pt x="411" y="78"/>
                      <a:pt x="410" y="72"/>
                    </a:cubicBezTo>
                    <a:cubicBezTo>
                      <a:pt x="413" y="67"/>
                      <a:pt x="417" y="63"/>
                      <a:pt x="421" y="59"/>
                    </a:cubicBezTo>
                    <a:cubicBezTo>
                      <a:pt x="417" y="62"/>
                      <a:pt x="413" y="66"/>
                      <a:pt x="410" y="70"/>
                    </a:cubicBezTo>
                    <a:cubicBezTo>
                      <a:pt x="409" y="64"/>
                      <a:pt x="409" y="60"/>
                      <a:pt x="408" y="57"/>
                    </a:cubicBezTo>
                    <a:cubicBezTo>
                      <a:pt x="410" y="54"/>
                      <a:pt x="411" y="52"/>
                      <a:pt x="412" y="50"/>
                    </a:cubicBezTo>
                    <a:cubicBezTo>
                      <a:pt x="411" y="51"/>
                      <a:pt x="409" y="53"/>
                      <a:pt x="408" y="54"/>
                    </a:cubicBezTo>
                    <a:cubicBezTo>
                      <a:pt x="408" y="53"/>
                      <a:pt x="408" y="52"/>
                      <a:pt x="408" y="52"/>
                    </a:cubicBezTo>
                    <a:cubicBezTo>
                      <a:pt x="408" y="53"/>
                      <a:pt x="408" y="54"/>
                      <a:pt x="408" y="54"/>
                    </a:cubicBezTo>
                    <a:cubicBezTo>
                      <a:pt x="406" y="56"/>
                      <a:pt x="404" y="58"/>
                      <a:pt x="402" y="60"/>
                    </a:cubicBezTo>
                    <a:cubicBezTo>
                      <a:pt x="401" y="54"/>
                      <a:pt x="400" y="48"/>
                      <a:pt x="399" y="44"/>
                    </a:cubicBezTo>
                    <a:cubicBezTo>
                      <a:pt x="400" y="49"/>
                      <a:pt x="399" y="56"/>
                      <a:pt x="398" y="64"/>
                    </a:cubicBezTo>
                    <a:cubicBezTo>
                      <a:pt x="397" y="66"/>
                      <a:pt x="396" y="68"/>
                      <a:pt x="395" y="69"/>
                    </a:cubicBezTo>
                    <a:cubicBezTo>
                      <a:pt x="393" y="67"/>
                      <a:pt x="392" y="66"/>
                      <a:pt x="390" y="64"/>
                    </a:cubicBezTo>
                    <a:cubicBezTo>
                      <a:pt x="392" y="66"/>
                      <a:pt x="393" y="67"/>
                      <a:pt x="395" y="69"/>
                    </a:cubicBezTo>
                    <a:cubicBezTo>
                      <a:pt x="393" y="71"/>
                      <a:pt x="392" y="73"/>
                      <a:pt x="391" y="75"/>
                    </a:cubicBezTo>
                    <a:cubicBezTo>
                      <a:pt x="391" y="75"/>
                      <a:pt x="391" y="75"/>
                      <a:pt x="391" y="75"/>
                    </a:cubicBezTo>
                    <a:cubicBezTo>
                      <a:pt x="391" y="75"/>
                      <a:pt x="391" y="75"/>
                      <a:pt x="391" y="75"/>
                    </a:cubicBezTo>
                    <a:cubicBezTo>
                      <a:pt x="390" y="76"/>
                      <a:pt x="389" y="77"/>
                      <a:pt x="388" y="79"/>
                    </a:cubicBezTo>
                    <a:cubicBezTo>
                      <a:pt x="388" y="79"/>
                      <a:pt x="388" y="79"/>
                      <a:pt x="388" y="79"/>
                    </a:cubicBezTo>
                    <a:cubicBezTo>
                      <a:pt x="389" y="60"/>
                      <a:pt x="389" y="45"/>
                      <a:pt x="389" y="45"/>
                    </a:cubicBezTo>
                    <a:cubicBezTo>
                      <a:pt x="389" y="50"/>
                      <a:pt x="387" y="61"/>
                      <a:pt x="384" y="73"/>
                    </a:cubicBezTo>
                    <a:cubicBezTo>
                      <a:pt x="383" y="73"/>
                      <a:pt x="383" y="73"/>
                      <a:pt x="383" y="72"/>
                    </a:cubicBezTo>
                    <a:cubicBezTo>
                      <a:pt x="383" y="70"/>
                      <a:pt x="383" y="68"/>
                      <a:pt x="383" y="66"/>
                    </a:cubicBezTo>
                    <a:cubicBezTo>
                      <a:pt x="383" y="65"/>
                      <a:pt x="383" y="65"/>
                      <a:pt x="384" y="65"/>
                    </a:cubicBezTo>
                    <a:cubicBezTo>
                      <a:pt x="383" y="65"/>
                      <a:pt x="383" y="65"/>
                      <a:pt x="383" y="66"/>
                    </a:cubicBezTo>
                    <a:cubicBezTo>
                      <a:pt x="383" y="64"/>
                      <a:pt x="383" y="63"/>
                      <a:pt x="383" y="61"/>
                    </a:cubicBezTo>
                    <a:cubicBezTo>
                      <a:pt x="383" y="55"/>
                      <a:pt x="383" y="49"/>
                      <a:pt x="382" y="42"/>
                    </a:cubicBezTo>
                    <a:cubicBezTo>
                      <a:pt x="385" y="27"/>
                      <a:pt x="387" y="17"/>
                      <a:pt x="387" y="17"/>
                    </a:cubicBezTo>
                    <a:cubicBezTo>
                      <a:pt x="384" y="22"/>
                      <a:pt x="377" y="49"/>
                      <a:pt x="371" y="78"/>
                    </a:cubicBezTo>
                    <a:cubicBezTo>
                      <a:pt x="371" y="78"/>
                      <a:pt x="371" y="79"/>
                      <a:pt x="371" y="79"/>
                    </a:cubicBezTo>
                    <a:cubicBezTo>
                      <a:pt x="369" y="76"/>
                      <a:pt x="367" y="72"/>
                      <a:pt x="364" y="69"/>
                    </a:cubicBezTo>
                    <a:cubicBezTo>
                      <a:pt x="366" y="67"/>
                      <a:pt x="367" y="66"/>
                      <a:pt x="369" y="64"/>
                    </a:cubicBezTo>
                    <a:cubicBezTo>
                      <a:pt x="367" y="66"/>
                      <a:pt x="365" y="67"/>
                      <a:pt x="364" y="69"/>
                    </a:cubicBezTo>
                    <a:cubicBezTo>
                      <a:pt x="363" y="68"/>
                      <a:pt x="362" y="67"/>
                      <a:pt x="361" y="66"/>
                    </a:cubicBezTo>
                    <a:cubicBezTo>
                      <a:pt x="361" y="60"/>
                      <a:pt x="361" y="55"/>
                      <a:pt x="360" y="52"/>
                    </a:cubicBezTo>
                    <a:cubicBezTo>
                      <a:pt x="361" y="56"/>
                      <a:pt x="361" y="60"/>
                      <a:pt x="360" y="64"/>
                    </a:cubicBezTo>
                    <a:cubicBezTo>
                      <a:pt x="357" y="60"/>
                      <a:pt x="352" y="55"/>
                      <a:pt x="347" y="50"/>
                    </a:cubicBezTo>
                    <a:cubicBezTo>
                      <a:pt x="350" y="55"/>
                      <a:pt x="353" y="60"/>
                      <a:pt x="356" y="65"/>
                    </a:cubicBezTo>
                    <a:cubicBezTo>
                      <a:pt x="355" y="68"/>
                      <a:pt x="355" y="71"/>
                      <a:pt x="354" y="76"/>
                    </a:cubicBezTo>
                    <a:cubicBezTo>
                      <a:pt x="352" y="74"/>
                      <a:pt x="350" y="71"/>
                      <a:pt x="348" y="68"/>
                    </a:cubicBezTo>
                    <a:cubicBezTo>
                      <a:pt x="347" y="54"/>
                      <a:pt x="346" y="41"/>
                      <a:pt x="345" y="33"/>
                    </a:cubicBezTo>
                    <a:cubicBezTo>
                      <a:pt x="346" y="42"/>
                      <a:pt x="345" y="53"/>
                      <a:pt x="344" y="65"/>
                    </a:cubicBezTo>
                    <a:cubicBezTo>
                      <a:pt x="342" y="63"/>
                      <a:pt x="340" y="61"/>
                      <a:pt x="338" y="59"/>
                    </a:cubicBezTo>
                    <a:cubicBezTo>
                      <a:pt x="340" y="61"/>
                      <a:pt x="342" y="63"/>
                      <a:pt x="344" y="65"/>
                    </a:cubicBezTo>
                    <a:cubicBezTo>
                      <a:pt x="343" y="72"/>
                      <a:pt x="342" y="80"/>
                      <a:pt x="341" y="87"/>
                    </a:cubicBezTo>
                    <a:cubicBezTo>
                      <a:pt x="341" y="87"/>
                      <a:pt x="341" y="87"/>
                      <a:pt x="341" y="87"/>
                    </a:cubicBezTo>
                    <a:cubicBezTo>
                      <a:pt x="341" y="85"/>
                      <a:pt x="340" y="84"/>
                      <a:pt x="340" y="83"/>
                    </a:cubicBezTo>
                    <a:cubicBezTo>
                      <a:pt x="340" y="82"/>
                      <a:pt x="340" y="82"/>
                      <a:pt x="340" y="81"/>
                    </a:cubicBezTo>
                    <a:cubicBezTo>
                      <a:pt x="340" y="82"/>
                      <a:pt x="340" y="82"/>
                      <a:pt x="340" y="83"/>
                    </a:cubicBezTo>
                    <a:cubicBezTo>
                      <a:pt x="339" y="81"/>
                      <a:pt x="338" y="79"/>
                      <a:pt x="337" y="77"/>
                    </a:cubicBezTo>
                    <a:cubicBezTo>
                      <a:pt x="338" y="79"/>
                      <a:pt x="339" y="81"/>
                      <a:pt x="339" y="83"/>
                    </a:cubicBezTo>
                    <a:cubicBezTo>
                      <a:pt x="338" y="85"/>
                      <a:pt x="337" y="86"/>
                      <a:pt x="336" y="88"/>
                    </a:cubicBezTo>
                    <a:cubicBezTo>
                      <a:pt x="337" y="86"/>
                      <a:pt x="338" y="85"/>
                      <a:pt x="339" y="83"/>
                    </a:cubicBezTo>
                    <a:cubicBezTo>
                      <a:pt x="340" y="85"/>
                      <a:pt x="340" y="86"/>
                      <a:pt x="340" y="88"/>
                    </a:cubicBezTo>
                    <a:cubicBezTo>
                      <a:pt x="338" y="91"/>
                      <a:pt x="337" y="95"/>
                      <a:pt x="335" y="98"/>
                    </a:cubicBezTo>
                    <a:cubicBezTo>
                      <a:pt x="335" y="97"/>
                      <a:pt x="335" y="97"/>
                      <a:pt x="334" y="97"/>
                    </a:cubicBezTo>
                    <a:cubicBezTo>
                      <a:pt x="334" y="95"/>
                      <a:pt x="334" y="94"/>
                      <a:pt x="334" y="93"/>
                    </a:cubicBezTo>
                    <a:cubicBezTo>
                      <a:pt x="334" y="91"/>
                      <a:pt x="335" y="89"/>
                      <a:pt x="336" y="88"/>
                    </a:cubicBezTo>
                    <a:cubicBezTo>
                      <a:pt x="335" y="89"/>
                      <a:pt x="334" y="91"/>
                      <a:pt x="334" y="92"/>
                    </a:cubicBezTo>
                    <a:cubicBezTo>
                      <a:pt x="333" y="92"/>
                      <a:pt x="333" y="91"/>
                      <a:pt x="333" y="91"/>
                    </a:cubicBezTo>
                    <a:cubicBezTo>
                      <a:pt x="333" y="74"/>
                      <a:pt x="332" y="60"/>
                      <a:pt x="332" y="60"/>
                    </a:cubicBezTo>
                    <a:cubicBezTo>
                      <a:pt x="332" y="65"/>
                      <a:pt x="332" y="73"/>
                      <a:pt x="331" y="81"/>
                    </a:cubicBezTo>
                    <a:cubicBezTo>
                      <a:pt x="330" y="79"/>
                      <a:pt x="330" y="76"/>
                      <a:pt x="329" y="74"/>
                    </a:cubicBezTo>
                    <a:cubicBezTo>
                      <a:pt x="330" y="79"/>
                      <a:pt x="330" y="83"/>
                      <a:pt x="330" y="88"/>
                    </a:cubicBezTo>
                    <a:cubicBezTo>
                      <a:pt x="329" y="86"/>
                      <a:pt x="328" y="84"/>
                      <a:pt x="327" y="83"/>
                    </a:cubicBezTo>
                    <a:cubicBezTo>
                      <a:pt x="328" y="85"/>
                      <a:pt x="329" y="87"/>
                      <a:pt x="330" y="89"/>
                    </a:cubicBezTo>
                    <a:cubicBezTo>
                      <a:pt x="330" y="89"/>
                      <a:pt x="330" y="89"/>
                      <a:pt x="330" y="89"/>
                    </a:cubicBezTo>
                    <a:cubicBezTo>
                      <a:pt x="330" y="93"/>
                      <a:pt x="329" y="97"/>
                      <a:pt x="329" y="101"/>
                    </a:cubicBezTo>
                    <a:cubicBezTo>
                      <a:pt x="328" y="103"/>
                      <a:pt x="327" y="104"/>
                      <a:pt x="327" y="106"/>
                    </a:cubicBezTo>
                    <a:cubicBezTo>
                      <a:pt x="325" y="100"/>
                      <a:pt x="324" y="95"/>
                      <a:pt x="322" y="90"/>
                    </a:cubicBezTo>
                    <a:cubicBezTo>
                      <a:pt x="323" y="88"/>
                      <a:pt x="325" y="85"/>
                      <a:pt x="327" y="83"/>
                    </a:cubicBezTo>
                    <a:cubicBezTo>
                      <a:pt x="325" y="85"/>
                      <a:pt x="323" y="87"/>
                      <a:pt x="321" y="89"/>
                    </a:cubicBezTo>
                    <a:cubicBezTo>
                      <a:pt x="321" y="88"/>
                      <a:pt x="321" y="87"/>
                      <a:pt x="320" y="87"/>
                    </a:cubicBezTo>
                    <a:cubicBezTo>
                      <a:pt x="320" y="76"/>
                      <a:pt x="321" y="68"/>
                      <a:pt x="321" y="68"/>
                    </a:cubicBezTo>
                    <a:cubicBezTo>
                      <a:pt x="320" y="72"/>
                      <a:pt x="319" y="77"/>
                      <a:pt x="318" y="82"/>
                    </a:cubicBezTo>
                    <a:cubicBezTo>
                      <a:pt x="318" y="81"/>
                      <a:pt x="318" y="80"/>
                      <a:pt x="318" y="80"/>
                    </a:cubicBezTo>
                    <a:cubicBezTo>
                      <a:pt x="318" y="80"/>
                      <a:pt x="318" y="81"/>
                      <a:pt x="318" y="82"/>
                    </a:cubicBezTo>
                    <a:cubicBezTo>
                      <a:pt x="317" y="80"/>
                      <a:pt x="316" y="78"/>
                      <a:pt x="314" y="75"/>
                    </a:cubicBezTo>
                    <a:cubicBezTo>
                      <a:pt x="315" y="65"/>
                      <a:pt x="316" y="56"/>
                      <a:pt x="317" y="48"/>
                    </a:cubicBezTo>
                    <a:cubicBezTo>
                      <a:pt x="316" y="55"/>
                      <a:pt x="315" y="64"/>
                      <a:pt x="313" y="73"/>
                    </a:cubicBezTo>
                    <a:cubicBezTo>
                      <a:pt x="311" y="70"/>
                      <a:pt x="309" y="67"/>
                      <a:pt x="307" y="64"/>
                    </a:cubicBezTo>
                    <a:cubicBezTo>
                      <a:pt x="307" y="62"/>
                      <a:pt x="307" y="59"/>
                      <a:pt x="307" y="57"/>
                    </a:cubicBezTo>
                    <a:cubicBezTo>
                      <a:pt x="306" y="58"/>
                      <a:pt x="306" y="60"/>
                      <a:pt x="305" y="62"/>
                    </a:cubicBezTo>
                    <a:cubicBezTo>
                      <a:pt x="303" y="59"/>
                      <a:pt x="300" y="55"/>
                      <a:pt x="297" y="52"/>
                    </a:cubicBezTo>
                    <a:cubicBezTo>
                      <a:pt x="297" y="48"/>
                      <a:pt x="298" y="46"/>
                      <a:pt x="298" y="46"/>
                    </a:cubicBezTo>
                    <a:cubicBezTo>
                      <a:pt x="297" y="48"/>
                      <a:pt x="297" y="49"/>
                      <a:pt x="296" y="51"/>
                    </a:cubicBezTo>
                    <a:cubicBezTo>
                      <a:pt x="293" y="47"/>
                      <a:pt x="289" y="43"/>
                      <a:pt x="285" y="39"/>
                    </a:cubicBezTo>
                    <a:cubicBezTo>
                      <a:pt x="285" y="37"/>
                      <a:pt x="285" y="35"/>
                      <a:pt x="285" y="34"/>
                    </a:cubicBezTo>
                    <a:cubicBezTo>
                      <a:pt x="285" y="34"/>
                      <a:pt x="285" y="36"/>
                      <a:pt x="285" y="39"/>
                    </a:cubicBezTo>
                    <a:cubicBezTo>
                      <a:pt x="283" y="37"/>
                      <a:pt x="282" y="36"/>
                      <a:pt x="280" y="34"/>
                    </a:cubicBezTo>
                    <a:cubicBezTo>
                      <a:pt x="282" y="36"/>
                      <a:pt x="283" y="38"/>
                      <a:pt x="285" y="40"/>
                    </a:cubicBezTo>
                    <a:cubicBezTo>
                      <a:pt x="285" y="40"/>
                      <a:pt x="285" y="40"/>
                      <a:pt x="285" y="41"/>
                    </a:cubicBezTo>
                    <a:cubicBezTo>
                      <a:pt x="285" y="40"/>
                      <a:pt x="285" y="40"/>
                      <a:pt x="285" y="40"/>
                    </a:cubicBezTo>
                    <a:cubicBezTo>
                      <a:pt x="289" y="45"/>
                      <a:pt x="293" y="49"/>
                      <a:pt x="296" y="53"/>
                    </a:cubicBezTo>
                    <a:cubicBezTo>
                      <a:pt x="295" y="55"/>
                      <a:pt x="295" y="59"/>
                      <a:pt x="294" y="62"/>
                    </a:cubicBezTo>
                    <a:cubicBezTo>
                      <a:pt x="292" y="60"/>
                      <a:pt x="289" y="58"/>
                      <a:pt x="286" y="56"/>
                    </a:cubicBezTo>
                    <a:cubicBezTo>
                      <a:pt x="285" y="50"/>
                      <a:pt x="285" y="44"/>
                      <a:pt x="285" y="41"/>
                    </a:cubicBezTo>
                    <a:cubicBezTo>
                      <a:pt x="285" y="45"/>
                      <a:pt x="285" y="50"/>
                      <a:pt x="284" y="55"/>
                    </a:cubicBezTo>
                    <a:cubicBezTo>
                      <a:pt x="283" y="54"/>
                      <a:pt x="282" y="53"/>
                      <a:pt x="280" y="52"/>
                    </a:cubicBezTo>
                    <a:cubicBezTo>
                      <a:pt x="282" y="53"/>
                      <a:pt x="283" y="54"/>
                      <a:pt x="284" y="55"/>
                    </a:cubicBezTo>
                    <a:cubicBezTo>
                      <a:pt x="284" y="64"/>
                      <a:pt x="283" y="73"/>
                      <a:pt x="281" y="83"/>
                    </a:cubicBezTo>
                    <a:cubicBezTo>
                      <a:pt x="281" y="82"/>
                      <a:pt x="281" y="81"/>
                      <a:pt x="281" y="81"/>
                    </a:cubicBezTo>
                    <a:cubicBezTo>
                      <a:pt x="281" y="82"/>
                      <a:pt x="281" y="82"/>
                      <a:pt x="281" y="83"/>
                    </a:cubicBezTo>
                    <a:cubicBezTo>
                      <a:pt x="281" y="88"/>
                      <a:pt x="280" y="92"/>
                      <a:pt x="279" y="97"/>
                    </a:cubicBezTo>
                    <a:cubicBezTo>
                      <a:pt x="278" y="89"/>
                      <a:pt x="275" y="81"/>
                      <a:pt x="272" y="73"/>
                    </a:cubicBezTo>
                    <a:cubicBezTo>
                      <a:pt x="272" y="72"/>
                      <a:pt x="272" y="71"/>
                      <a:pt x="272" y="71"/>
                    </a:cubicBezTo>
                    <a:cubicBezTo>
                      <a:pt x="273" y="70"/>
                      <a:pt x="274" y="69"/>
                      <a:pt x="275" y="68"/>
                    </a:cubicBezTo>
                    <a:cubicBezTo>
                      <a:pt x="277" y="72"/>
                      <a:pt x="279" y="76"/>
                      <a:pt x="281" y="81"/>
                    </a:cubicBezTo>
                    <a:cubicBezTo>
                      <a:pt x="279" y="76"/>
                      <a:pt x="278" y="72"/>
                      <a:pt x="275" y="67"/>
                    </a:cubicBezTo>
                    <a:cubicBezTo>
                      <a:pt x="276" y="67"/>
                      <a:pt x="277" y="66"/>
                      <a:pt x="277" y="65"/>
                    </a:cubicBezTo>
                    <a:cubicBezTo>
                      <a:pt x="277" y="66"/>
                      <a:pt x="276" y="66"/>
                      <a:pt x="275" y="67"/>
                    </a:cubicBezTo>
                    <a:cubicBezTo>
                      <a:pt x="269" y="54"/>
                      <a:pt x="259" y="41"/>
                      <a:pt x="247" y="25"/>
                    </a:cubicBezTo>
                    <a:cubicBezTo>
                      <a:pt x="259" y="42"/>
                      <a:pt x="268" y="55"/>
                      <a:pt x="275" y="68"/>
                    </a:cubicBezTo>
                    <a:cubicBezTo>
                      <a:pt x="274" y="68"/>
                      <a:pt x="273" y="69"/>
                      <a:pt x="272" y="70"/>
                    </a:cubicBezTo>
                    <a:cubicBezTo>
                      <a:pt x="272" y="68"/>
                      <a:pt x="272" y="66"/>
                      <a:pt x="272" y="66"/>
                    </a:cubicBezTo>
                    <a:cubicBezTo>
                      <a:pt x="272" y="68"/>
                      <a:pt x="272" y="69"/>
                      <a:pt x="271" y="71"/>
                    </a:cubicBezTo>
                    <a:cubicBezTo>
                      <a:pt x="271" y="71"/>
                      <a:pt x="271" y="71"/>
                      <a:pt x="271" y="71"/>
                    </a:cubicBezTo>
                    <a:cubicBezTo>
                      <a:pt x="267" y="61"/>
                      <a:pt x="260" y="52"/>
                      <a:pt x="251" y="42"/>
                    </a:cubicBezTo>
                    <a:cubicBezTo>
                      <a:pt x="258" y="55"/>
                      <a:pt x="263" y="65"/>
                      <a:pt x="267" y="75"/>
                    </a:cubicBezTo>
                    <a:cubicBezTo>
                      <a:pt x="266" y="76"/>
                      <a:pt x="265" y="77"/>
                      <a:pt x="264" y="77"/>
                    </a:cubicBezTo>
                    <a:cubicBezTo>
                      <a:pt x="262" y="73"/>
                      <a:pt x="260" y="70"/>
                      <a:pt x="258" y="68"/>
                    </a:cubicBezTo>
                    <a:cubicBezTo>
                      <a:pt x="258" y="63"/>
                      <a:pt x="257" y="60"/>
                      <a:pt x="257" y="60"/>
                    </a:cubicBezTo>
                    <a:cubicBezTo>
                      <a:pt x="257" y="62"/>
                      <a:pt x="257" y="64"/>
                      <a:pt x="257" y="67"/>
                    </a:cubicBezTo>
                    <a:cubicBezTo>
                      <a:pt x="251" y="57"/>
                      <a:pt x="243" y="47"/>
                      <a:pt x="232" y="38"/>
                    </a:cubicBezTo>
                    <a:cubicBezTo>
                      <a:pt x="243" y="49"/>
                      <a:pt x="251" y="60"/>
                      <a:pt x="257" y="71"/>
                    </a:cubicBezTo>
                    <a:cubicBezTo>
                      <a:pt x="256" y="75"/>
                      <a:pt x="256" y="80"/>
                      <a:pt x="256" y="85"/>
                    </a:cubicBezTo>
                    <a:cubicBezTo>
                      <a:pt x="255" y="84"/>
                      <a:pt x="255" y="84"/>
                      <a:pt x="254" y="83"/>
                    </a:cubicBezTo>
                    <a:cubicBezTo>
                      <a:pt x="255" y="84"/>
                      <a:pt x="255" y="85"/>
                      <a:pt x="256" y="86"/>
                    </a:cubicBezTo>
                    <a:cubicBezTo>
                      <a:pt x="255" y="87"/>
                      <a:pt x="255" y="88"/>
                      <a:pt x="255" y="89"/>
                    </a:cubicBezTo>
                    <a:cubicBezTo>
                      <a:pt x="253" y="92"/>
                      <a:pt x="252" y="94"/>
                      <a:pt x="250" y="97"/>
                    </a:cubicBezTo>
                    <a:cubicBezTo>
                      <a:pt x="250" y="93"/>
                      <a:pt x="250" y="90"/>
                      <a:pt x="250" y="87"/>
                    </a:cubicBezTo>
                    <a:cubicBezTo>
                      <a:pt x="251" y="84"/>
                      <a:pt x="252" y="82"/>
                      <a:pt x="253" y="80"/>
                    </a:cubicBezTo>
                    <a:cubicBezTo>
                      <a:pt x="253" y="81"/>
                      <a:pt x="254" y="82"/>
                      <a:pt x="254" y="83"/>
                    </a:cubicBezTo>
                    <a:cubicBezTo>
                      <a:pt x="254" y="81"/>
                      <a:pt x="253" y="80"/>
                      <a:pt x="253" y="79"/>
                    </a:cubicBezTo>
                    <a:cubicBezTo>
                      <a:pt x="253" y="79"/>
                      <a:pt x="253" y="78"/>
                      <a:pt x="254" y="77"/>
                    </a:cubicBezTo>
                    <a:cubicBezTo>
                      <a:pt x="253" y="77"/>
                      <a:pt x="253" y="78"/>
                      <a:pt x="252" y="79"/>
                    </a:cubicBezTo>
                    <a:cubicBezTo>
                      <a:pt x="251" y="77"/>
                      <a:pt x="251" y="76"/>
                      <a:pt x="250" y="75"/>
                    </a:cubicBezTo>
                    <a:cubicBezTo>
                      <a:pt x="251" y="77"/>
                      <a:pt x="251" y="78"/>
                      <a:pt x="252" y="79"/>
                    </a:cubicBezTo>
                    <a:cubicBezTo>
                      <a:pt x="251" y="80"/>
                      <a:pt x="251" y="81"/>
                      <a:pt x="250" y="82"/>
                    </a:cubicBezTo>
                    <a:cubicBezTo>
                      <a:pt x="250" y="73"/>
                      <a:pt x="250" y="68"/>
                      <a:pt x="250" y="68"/>
                    </a:cubicBezTo>
                    <a:cubicBezTo>
                      <a:pt x="250" y="72"/>
                      <a:pt x="249" y="78"/>
                      <a:pt x="248" y="85"/>
                    </a:cubicBezTo>
                    <a:cubicBezTo>
                      <a:pt x="246" y="90"/>
                      <a:pt x="244" y="94"/>
                      <a:pt x="242" y="99"/>
                    </a:cubicBezTo>
                    <a:cubicBezTo>
                      <a:pt x="242" y="98"/>
                      <a:pt x="241" y="97"/>
                      <a:pt x="241" y="96"/>
                    </a:cubicBezTo>
                    <a:cubicBezTo>
                      <a:pt x="242" y="92"/>
                      <a:pt x="242" y="89"/>
                      <a:pt x="242" y="89"/>
                    </a:cubicBezTo>
                    <a:cubicBezTo>
                      <a:pt x="242" y="91"/>
                      <a:pt x="241" y="92"/>
                      <a:pt x="241" y="94"/>
                    </a:cubicBezTo>
                    <a:cubicBezTo>
                      <a:pt x="240" y="91"/>
                      <a:pt x="239" y="88"/>
                      <a:pt x="239" y="85"/>
                    </a:cubicBezTo>
                    <a:cubicBezTo>
                      <a:pt x="238" y="88"/>
                      <a:pt x="238" y="91"/>
                      <a:pt x="238" y="94"/>
                    </a:cubicBezTo>
                    <a:cubicBezTo>
                      <a:pt x="238" y="97"/>
                      <a:pt x="238" y="100"/>
                      <a:pt x="238" y="103"/>
                    </a:cubicBezTo>
                    <a:cubicBezTo>
                      <a:pt x="237" y="107"/>
                      <a:pt x="236" y="112"/>
                      <a:pt x="234" y="116"/>
                    </a:cubicBezTo>
                    <a:cubicBezTo>
                      <a:pt x="233" y="112"/>
                      <a:pt x="231" y="108"/>
                      <a:pt x="230" y="104"/>
                    </a:cubicBezTo>
                    <a:cubicBezTo>
                      <a:pt x="231" y="109"/>
                      <a:pt x="232" y="115"/>
                      <a:pt x="233" y="120"/>
                    </a:cubicBezTo>
                    <a:cubicBezTo>
                      <a:pt x="231" y="124"/>
                      <a:pt x="230" y="127"/>
                      <a:pt x="228" y="130"/>
                    </a:cubicBezTo>
                    <a:cubicBezTo>
                      <a:pt x="227" y="128"/>
                      <a:pt x="227" y="126"/>
                      <a:pt x="226" y="123"/>
                    </a:cubicBezTo>
                    <a:cubicBezTo>
                      <a:pt x="227" y="115"/>
                      <a:pt x="229" y="106"/>
                      <a:pt x="231" y="99"/>
                    </a:cubicBezTo>
                    <a:cubicBezTo>
                      <a:pt x="232" y="98"/>
                      <a:pt x="232" y="97"/>
                      <a:pt x="232" y="96"/>
                    </a:cubicBezTo>
                    <a:cubicBezTo>
                      <a:pt x="232" y="96"/>
                      <a:pt x="232" y="97"/>
                      <a:pt x="232" y="97"/>
                    </a:cubicBezTo>
                    <a:cubicBezTo>
                      <a:pt x="234" y="86"/>
                      <a:pt x="237" y="76"/>
                      <a:pt x="237" y="76"/>
                    </a:cubicBezTo>
                    <a:cubicBezTo>
                      <a:pt x="232" y="83"/>
                      <a:pt x="227" y="96"/>
                      <a:pt x="222" y="109"/>
                    </a:cubicBezTo>
                    <a:cubicBezTo>
                      <a:pt x="222" y="107"/>
                      <a:pt x="222" y="106"/>
                      <a:pt x="221" y="104"/>
                    </a:cubicBezTo>
                    <a:cubicBezTo>
                      <a:pt x="223" y="97"/>
                      <a:pt x="226" y="90"/>
                      <a:pt x="229" y="84"/>
                    </a:cubicBezTo>
                    <a:cubicBezTo>
                      <a:pt x="226" y="90"/>
                      <a:pt x="223" y="96"/>
                      <a:pt x="221" y="102"/>
                    </a:cubicBezTo>
                    <a:cubicBezTo>
                      <a:pt x="221" y="102"/>
                      <a:pt x="220" y="101"/>
                      <a:pt x="220" y="101"/>
                    </a:cubicBezTo>
                    <a:cubicBezTo>
                      <a:pt x="222" y="77"/>
                      <a:pt x="218" y="62"/>
                      <a:pt x="218" y="62"/>
                    </a:cubicBezTo>
                    <a:cubicBezTo>
                      <a:pt x="219" y="69"/>
                      <a:pt x="219" y="80"/>
                      <a:pt x="218" y="91"/>
                    </a:cubicBezTo>
                    <a:cubicBezTo>
                      <a:pt x="217" y="89"/>
                      <a:pt x="217" y="88"/>
                      <a:pt x="216" y="87"/>
                    </a:cubicBezTo>
                    <a:cubicBezTo>
                      <a:pt x="216" y="88"/>
                      <a:pt x="216" y="88"/>
                      <a:pt x="216" y="88"/>
                    </a:cubicBezTo>
                    <a:cubicBezTo>
                      <a:pt x="216" y="90"/>
                      <a:pt x="217" y="93"/>
                      <a:pt x="217" y="96"/>
                    </a:cubicBezTo>
                    <a:cubicBezTo>
                      <a:pt x="216" y="101"/>
                      <a:pt x="216" y="105"/>
                      <a:pt x="215" y="110"/>
                    </a:cubicBezTo>
                    <a:cubicBezTo>
                      <a:pt x="214" y="109"/>
                      <a:pt x="214" y="107"/>
                      <a:pt x="213" y="106"/>
                    </a:cubicBezTo>
                    <a:cubicBezTo>
                      <a:pt x="214" y="103"/>
                      <a:pt x="214" y="99"/>
                      <a:pt x="215" y="96"/>
                    </a:cubicBezTo>
                    <a:cubicBezTo>
                      <a:pt x="214" y="98"/>
                      <a:pt x="213" y="100"/>
                      <a:pt x="212" y="103"/>
                    </a:cubicBezTo>
                    <a:cubicBezTo>
                      <a:pt x="211" y="101"/>
                      <a:pt x="210" y="99"/>
                      <a:pt x="210" y="98"/>
                    </a:cubicBezTo>
                    <a:cubicBezTo>
                      <a:pt x="210" y="89"/>
                      <a:pt x="211" y="82"/>
                      <a:pt x="211" y="82"/>
                    </a:cubicBezTo>
                    <a:cubicBezTo>
                      <a:pt x="209" y="97"/>
                      <a:pt x="209" y="97"/>
                      <a:pt x="209" y="97"/>
                    </a:cubicBezTo>
                    <a:cubicBezTo>
                      <a:pt x="208" y="94"/>
                      <a:pt x="207" y="92"/>
                      <a:pt x="206" y="90"/>
                    </a:cubicBezTo>
                    <a:cubicBezTo>
                      <a:pt x="206" y="90"/>
                      <a:pt x="206" y="90"/>
                      <a:pt x="206" y="90"/>
                    </a:cubicBezTo>
                    <a:cubicBezTo>
                      <a:pt x="206" y="90"/>
                      <a:pt x="206" y="90"/>
                      <a:pt x="206" y="90"/>
                    </a:cubicBezTo>
                    <a:cubicBezTo>
                      <a:pt x="206" y="89"/>
                      <a:pt x="206" y="89"/>
                      <a:pt x="205" y="88"/>
                    </a:cubicBezTo>
                    <a:cubicBezTo>
                      <a:pt x="205" y="83"/>
                      <a:pt x="205" y="78"/>
                      <a:pt x="205" y="73"/>
                    </a:cubicBezTo>
                    <a:cubicBezTo>
                      <a:pt x="208" y="70"/>
                      <a:pt x="211" y="66"/>
                      <a:pt x="214" y="63"/>
                    </a:cubicBezTo>
                    <a:cubicBezTo>
                      <a:pt x="211" y="66"/>
                      <a:pt x="208" y="69"/>
                      <a:pt x="205" y="71"/>
                    </a:cubicBezTo>
                    <a:cubicBezTo>
                      <a:pt x="205" y="65"/>
                      <a:pt x="205" y="60"/>
                      <a:pt x="205" y="60"/>
                    </a:cubicBezTo>
                    <a:cubicBezTo>
                      <a:pt x="205" y="64"/>
                      <a:pt x="204" y="68"/>
                      <a:pt x="204" y="72"/>
                    </a:cubicBezTo>
                    <a:cubicBezTo>
                      <a:pt x="203" y="74"/>
                      <a:pt x="201" y="75"/>
                      <a:pt x="200" y="77"/>
                    </a:cubicBezTo>
                    <a:cubicBezTo>
                      <a:pt x="200" y="70"/>
                      <a:pt x="200" y="64"/>
                      <a:pt x="200" y="64"/>
                    </a:cubicBezTo>
                    <a:cubicBezTo>
                      <a:pt x="200" y="66"/>
                      <a:pt x="199" y="71"/>
                      <a:pt x="198" y="78"/>
                    </a:cubicBezTo>
                    <a:cubicBezTo>
                      <a:pt x="196" y="81"/>
                      <a:pt x="193" y="85"/>
                      <a:pt x="191" y="88"/>
                    </a:cubicBezTo>
                    <a:cubicBezTo>
                      <a:pt x="191" y="64"/>
                      <a:pt x="191" y="42"/>
                      <a:pt x="191" y="42"/>
                    </a:cubicBezTo>
                    <a:cubicBezTo>
                      <a:pt x="191" y="55"/>
                      <a:pt x="188" y="77"/>
                      <a:pt x="186" y="96"/>
                    </a:cubicBezTo>
                    <a:cubicBezTo>
                      <a:pt x="184" y="100"/>
                      <a:pt x="182" y="104"/>
                      <a:pt x="181" y="107"/>
                    </a:cubicBezTo>
                    <a:cubicBezTo>
                      <a:pt x="181" y="107"/>
                      <a:pt x="180" y="106"/>
                      <a:pt x="180" y="106"/>
                    </a:cubicBezTo>
                    <a:cubicBezTo>
                      <a:pt x="182" y="87"/>
                      <a:pt x="184" y="70"/>
                      <a:pt x="184" y="70"/>
                    </a:cubicBezTo>
                    <a:cubicBezTo>
                      <a:pt x="182" y="74"/>
                      <a:pt x="179" y="98"/>
                      <a:pt x="177" y="118"/>
                    </a:cubicBezTo>
                    <a:cubicBezTo>
                      <a:pt x="177" y="118"/>
                      <a:pt x="177" y="119"/>
                      <a:pt x="177" y="120"/>
                    </a:cubicBezTo>
                    <a:cubicBezTo>
                      <a:pt x="177" y="119"/>
                      <a:pt x="177" y="119"/>
                      <a:pt x="177" y="118"/>
                    </a:cubicBezTo>
                    <a:cubicBezTo>
                      <a:pt x="177" y="119"/>
                      <a:pt x="177" y="119"/>
                      <a:pt x="177" y="120"/>
                    </a:cubicBezTo>
                    <a:cubicBezTo>
                      <a:pt x="177" y="121"/>
                      <a:pt x="176" y="121"/>
                      <a:pt x="176" y="122"/>
                    </a:cubicBezTo>
                    <a:cubicBezTo>
                      <a:pt x="176" y="115"/>
                      <a:pt x="176" y="108"/>
                      <a:pt x="176" y="101"/>
                    </a:cubicBezTo>
                    <a:cubicBezTo>
                      <a:pt x="176" y="101"/>
                      <a:pt x="176" y="100"/>
                      <a:pt x="176" y="100"/>
                    </a:cubicBezTo>
                    <a:cubicBezTo>
                      <a:pt x="176" y="100"/>
                      <a:pt x="176" y="101"/>
                      <a:pt x="176" y="101"/>
                    </a:cubicBezTo>
                    <a:cubicBezTo>
                      <a:pt x="176" y="98"/>
                      <a:pt x="176" y="94"/>
                      <a:pt x="176" y="91"/>
                    </a:cubicBezTo>
                    <a:cubicBezTo>
                      <a:pt x="177" y="88"/>
                      <a:pt x="179" y="85"/>
                      <a:pt x="181" y="83"/>
                    </a:cubicBezTo>
                    <a:cubicBezTo>
                      <a:pt x="179" y="85"/>
                      <a:pt x="177" y="87"/>
                      <a:pt x="176" y="90"/>
                    </a:cubicBezTo>
                    <a:cubicBezTo>
                      <a:pt x="175" y="79"/>
                      <a:pt x="174" y="69"/>
                      <a:pt x="174" y="61"/>
                    </a:cubicBezTo>
                    <a:cubicBezTo>
                      <a:pt x="174" y="73"/>
                      <a:pt x="172" y="87"/>
                      <a:pt x="169" y="100"/>
                    </a:cubicBezTo>
                    <a:cubicBezTo>
                      <a:pt x="165" y="107"/>
                      <a:pt x="162" y="115"/>
                      <a:pt x="160" y="123"/>
                    </a:cubicBezTo>
                    <a:cubicBezTo>
                      <a:pt x="161" y="109"/>
                      <a:pt x="162" y="92"/>
                      <a:pt x="163" y="80"/>
                    </a:cubicBezTo>
                    <a:cubicBezTo>
                      <a:pt x="165" y="73"/>
                      <a:pt x="167" y="67"/>
                      <a:pt x="167" y="61"/>
                    </a:cubicBezTo>
                    <a:cubicBezTo>
                      <a:pt x="166" y="60"/>
                      <a:pt x="166" y="60"/>
                      <a:pt x="166" y="60"/>
                    </a:cubicBezTo>
                    <a:cubicBezTo>
                      <a:pt x="157" y="75"/>
                      <a:pt x="153" y="88"/>
                      <a:pt x="151" y="102"/>
                    </a:cubicBezTo>
                    <a:cubicBezTo>
                      <a:pt x="151" y="102"/>
                      <a:pt x="151" y="101"/>
                      <a:pt x="151" y="101"/>
                    </a:cubicBezTo>
                    <a:cubicBezTo>
                      <a:pt x="152" y="68"/>
                      <a:pt x="155" y="30"/>
                      <a:pt x="155" y="30"/>
                    </a:cubicBezTo>
                    <a:cubicBezTo>
                      <a:pt x="153" y="38"/>
                      <a:pt x="150" y="60"/>
                      <a:pt x="148" y="83"/>
                    </a:cubicBezTo>
                    <a:cubicBezTo>
                      <a:pt x="145" y="87"/>
                      <a:pt x="143" y="92"/>
                      <a:pt x="140" y="97"/>
                    </a:cubicBezTo>
                    <a:cubicBezTo>
                      <a:pt x="140" y="91"/>
                      <a:pt x="139" y="85"/>
                      <a:pt x="139" y="79"/>
                    </a:cubicBezTo>
                    <a:cubicBezTo>
                      <a:pt x="139" y="78"/>
                      <a:pt x="139" y="78"/>
                      <a:pt x="140" y="78"/>
                    </a:cubicBezTo>
                    <a:cubicBezTo>
                      <a:pt x="139" y="78"/>
                      <a:pt x="139" y="78"/>
                      <a:pt x="139" y="78"/>
                    </a:cubicBezTo>
                    <a:cubicBezTo>
                      <a:pt x="137" y="58"/>
                      <a:pt x="136" y="41"/>
                      <a:pt x="136" y="41"/>
                    </a:cubicBezTo>
                    <a:cubicBezTo>
                      <a:pt x="137" y="52"/>
                      <a:pt x="137" y="67"/>
                      <a:pt x="136" y="82"/>
                    </a:cubicBezTo>
                    <a:cubicBezTo>
                      <a:pt x="134" y="84"/>
                      <a:pt x="132" y="87"/>
                      <a:pt x="130" y="92"/>
                    </a:cubicBezTo>
                    <a:cubicBezTo>
                      <a:pt x="130" y="82"/>
                      <a:pt x="130" y="72"/>
                      <a:pt x="130" y="68"/>
                    </a:cubicBezTo>
                    <a:cubicBezTo>
                      <a:pt x="129" y="77"/>
                      <a:pt x="128" y="88"/>
                      <a:pt x="126" y="99"/>
                    </a:cubicBezTo>
                    <a:cubicBezTo>
                      <a:pt x="125" y="94"/>
                      <a:pt x="123" y="89"/>
                      <a:pt x="121" y="84"/>
                    </a:cubicBezTo>
                    <a:cubicBezTo>
                      <a:pt x="123" y="90"/>
                      <a:pt x="125" y="96"/>
                      <a:pt x="126" y="101"/>
                    </a:cubicBezTo>
                    <a:cubicBezTo>
                      <a:pt x="125" y="105"/>
                      <a:pt x="124" y="109"/>
                      <a:pt x="123" y="113"/>
                    </a:cubicBezTo>
                    <a:cubicBezTo>
                      <a:pt x="123" y="110"/>
                      <a:pt x="123" y="108"/>
                      <a:pt x="123" y="105"/>
                    </a:cubicBezTo>
                    <a:cubicBezTo>
                      <a:pt x="122" y="108"/>
                      <a:pt x="122" y="115"/>
                      <a:pt x="122" y="119"/>
                    </a:cubicBezTo>
                    <a:cubicBezTo>
                      <a:pt x="122" y="120"/>
                      <a:pt x="121" y="122"/>
                      <a:pt x="121" y="124"/>
                    </a:cubicBezTo>
                    <a:cubicBezTo>
                      <a:pt x="120" y="125"/>
                      <a:pt x="120" y="127"/>
                      <a:pt x="120" y="128"/>
                    </a:cubicBezTo>
                    <a:cubicBezTo>
                      <a:pt x="119" y="124"/>
                      <a:pt x="118" y="120"/>
                      <a:pt x="117" y="116"/>
                    </a:cubicBezTo>
                    <a:cubicBezTo>
                      <a:pt x="118" y="108"/>
                      <a:pt x="119" y="100"/>
                      <a:pt x="119" y="94"/>
                    </a:cubicBezTo>
                    <a:cubicBezTo>
                      <a:pt x="120" y="92"/>
                      <a:pt x="120" y="91"/>
                      <a:pt x="121" y="89"/>
                    </a:cubicBezTo>
                    <a:cubicBezTo>
                      <a:pt x="121" y="90"/>
                      <a:pt x="120" y="91"/>
                      <a:pt x="119" y="92"/>
                    </a:cubicBezTo>
                    <a:cubicBezTo>
                      <a:pt x="120" y="87"/>
                      <a:pt x="120" y="83"/>
                      <a:pt x="120" y="83"/>
                    </a:cubicBezTo>
                    <a:cubicBezTo>
                      <a:pt x="120" y="85"/>
                      <a:pt x="119" y="89"/>
                      <a:pt x="118" y="93"/>
                    </a:cubicBezTo>
                    <a:cubicBezTo>
                      <a:pt x="117" y="96"/>
                      <a:pt x="115" y="99"/>
                      <a:pt x="114" y="102"/>
                    </a:cubicBezTo>
                    <a:cubicBezTo>
                      <a:pt x="113" y="101"/>
                      <a:pt x="113" y="100"/>
                      <a:pt x="113" y="99"/>
                    </a:cubicBezTo>
                    <a:cubicBezTo>
                      <a:pt x="115" y="80"/>
                      <a:pt x="117" y="62"/>
                      <a:pt x="117" y="62"/>
                    </a:cubicBezTo>
                    <a:cubicBezTo>
                      <a:pt x="115" y="66"/>
                      <a:pt x="113" y="80"/>
                      <a:pt x="111" y="95"/>
                    </a:cubicBezTo>
                    <a:cubicBezTo>
                      <a:pt x="111" y="94"/>
                      <a:pt x="110" y="92"/>
                      <a:pt x="109" y="90"/>
                    </a:cubicBezTo>
                    <a:cubicBezTo>
                      <a:pt x="110" y="92"/>
                      <a:pt x="111" y="94"/>
                      <a:pt x="111" y="96"/>
                    </a:cubicBezTo>
                    <a:cubicBezTo>
                      <a:pt x="111" y="101"/>
                      <a:pt x="110" y="106"/>
                      <a:pt x="110" y="110"/>
                    </a:cubicBezTo>
                    <a:cubicBezTo>
                      <a:pt x="109" y="113"/>
                      <a:pt x="108" y="116"/>
                      <a:pt x="107" y="118"/>
                    </a:cubicBezTo>
                    <a:cubicBezTo>
                      <a:pt x="106" y="94"/>
                      <a:pt x="101" y="64"/>
                      <a:pt x="101" y="64"/>
                    </a:cubicBezTo>
                    <a:cubicBezTo>
                      <a:pt x="101" y="64"/>
                      <a:pt x="101" y="73"/>
                      <a:pt x="101" y="82"/>
                    </a:cubicBezTo>
                    <a:cubicBezTo>
                      <a:pt x="102" y="88"/>
                      <a:pt x="101" y="98"/>
                      <a:pt x="99" y="108"/>
                    </a:cubicBezTo>
                    <a:cubicBezTo>
                      <a:pt x="98" y="111"/>
                      <a:pt x="97" y="114"/>
                      <a:pt x="96" y="117"/>
                    </a:cubicBezTo>
                    <a:cubicBezTo>
                      <a:pt x="96" y="108"/>
                      <a:pt x="95" y="99"/>
                      <a:pt x="93" y="90"/>
                    </a:cubicBezTo>
                    <a:cubicBezTo>
                      <a:pt x="97" y="78"/>
                      <a:pt x="101" y="66"/>
                      <a:pt x="100" y="56"/>
                    </a:cubicBezTo>
                    <a:cubicBezTo>
                      <a:pt x="97" y="62"/>
                      <a:pt x="95" y="67"/>
                      <a:pt x="92" y="72"/>
                    </a:cubicBezTo>
                    <a:cubicBezTo>
                      <a:pt x="95" y="34"/>
                      <a:pt x="88" y="19"/>
                      <a:pt x="88" y="19"/>
                    </a:cubicBezTo>
                    <a:cubicBezTo>
                      <a:pt x="88" y="19"/>
                      <a:pt x="92" y="31"/>
                      <a:pt x="90" y="54"/>
                    </a:cubicBezTo>
                    <a:cubicBezTo>
                      <a:pt x="89" y="61"/>
                      <a:pt x="88" y="74"/>
                      <a:pt x="87" y="88"/>
                    </a:cubicBezTo>
                    <a:cubicBezTo>
                      <a:pt x="85" y="92"/>
                      <a:pt x="85" y="97"/>
                      <a:pt x="84" y="101"/>
                    </a:cubicBezTo>
                    <a:cubicBezTo>
                      <a:pt x="83" y="98"/>
                      <a:pt x="82" y="95"/>
                      <a:pt x="81" y="91"/>
                    </a:cubicBezTo>
                    <a:cubicBezTo>
                      <a:pt x="81" y="89"/>
                      <a:pt x="81" y="87"/>
                      <a:pt x="82" y="85"/>
                    </a:cubicBezTo>
                    <a:cubicBezTo>
                      <a:pt x="81" y="87"/>
                      <a:pt x="81" y="88"/>
                      <a:pt x="80" y="90"/>
                    </a:cubicBezTo>
                    <a:cubicBezTo>
                      <a:pt x="80" y="89"/>
                      <a:pt x="79" y="88"/>
                      <a:pt x="79" y="87"/>
                    </a:cubicBezTo>
                    <a:cubicBezTo>
                      <a:pt x="79" y="83"/>
                      <a:pt x="79" y="78"/>
                      <a:pt x="79" y="74"/>
                    </a:cubicBezTo>
                    <a:cubicBezTo>
                      <a:pt x="79" y="46"/>
                      <a:pt x="69" y="40"/>
                      <a:pt x="69" y="40"/>
                    </a:cubicBezTo>
                    <a:cubicBezTo>
                      <a:pt x="69" y="40"/>
                      <a:pt x="75" y="44"/>
                      <a:pt x="75" y="70"/>
                    </a:cubicBezTo>
                    <a:cubicBezTo>
                      <a:pt x="75" y="84"/>
                      <a:pt x="70" y="108"/>
                      <a:pt x="65" y="125"/>
                    </a:cubicBezTo>
                    <a:cubicBezTo>
                      <a:pt x="65" y="123"/>
                      <a:pt x="65" y="120"/>
                      <a:pt x="64" y="118"/>
                    </a:cubicBezTo>
                    <a:cubicBezTo>
                      <a:pt x="65" y="111"/>
                      <a:pt x="66" y="105"/>
                      <a:pt x="66" y="98"/>
                    </a:cubicBezTo>
                    <a:cubicBezTo>
                      <a:pt x="65" y="101"/>
                      <a:pt x="64" y="104"/>
                      <a:pt x="64" y="107"/>
                    </a:cubicBezTo>
                    <a:cubicBezTo>
                      <a:pt x="64" y="107"/>
                      <a:pt x="64" y="106"/>
                      <a:pt x="64" y="106"/>
                    </a:cubicBezTo>
                    <a:cubicBezTo>
                      <a:pt x="64" y="97"/>
                      <a:pt x="65" y="83"/>
                      <a:pt x="72" y="75"/>
                    </a:cubicBezTo>
                    <a:cubicBezTo>
                      <a:pt x="68" y="77"/>
                      <a:pt x="65" y="82"/>
                      <a:pt x="63" y="87"/>
                    </a:cubicBezTo>
                    <a:cubicBezTo>
                      <a:pt x="64" y="78"/>
                      <a:pt x="64" y="71"/>
                      <a:pt x="64" y="71"/>
                    </a:cubicBezTo>
                    <a:cubicBezTo>
                      <a:pt x="64" y="75"/>
                      <a:pt x="60" y="97"/>
                      <a:pt x="56" y="116"/>
                    </a:cubicBezTo>
                    <a:cubicBezTo>
                      <a:pt x="56" y="114"/>
                      <a:pt x="56" y="112"/>
                      <a:pt x="55" y="110"/>
                    </a:cubicBezTo>
                    <a:cubicBezTo>
                      <a:pt x="56" y="99"/>
                      <a:pt x="57" y="87"/>
                      <a:pt x="58" y="78"/>
                    </a:cubicBezTo>
                    <a:cubicBezTo>
                      <a:pt x="60" y="71"/>
                      <a:pt x="62" y="63"/>
                      <a:pt x="65" y="55"/>
                    </a:cubicBezTo>
                    <a:cubicBezTo>
                      <a:pt x="65" y="54"/>
                      <a:pt x="64" y="52"/>
                      <a:pt x="64" y="51"/>
                    </a:cubicBezTo>
                    <a:cubicBezTo>
                      <a:pt x="62" y="54"/>
                      <a:pt x="61" y="57"/>
                      <a:pt x="60" y="60"/>
                    </a:cubicBezTo>
                    <a:cubicBezTo>
                      <a:pt x="60" y="60"/>
                      <a:pt x="60" y="59"/>
                      <a:pt x="60" y="59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56" y="70"/>
                      <a:pt x="53" y="80"/>
                      <a:pt x="51" y="89"/>
                    </a:cubicBezTo>
                    <a:cubicBezTo>
                      <a:pt x="56" y="30"/>
                      <a:pt x="53" y="15"/>
                      <a:pt x="52" y="13"/>
                    </a:cubicBezTo>
                    <a:cubicBezTo>
                      <a:pt x="52" y="15"/>
                      <a:pt x="53" y="22"/>
                      <a:pt x="49" y="56"/>
                    </a:cubicBezTo>
                    <a:cubicBezTo>
                      <a:pt x="47" y="68"/>
                      <a:pt x="46" y="80"/>
                      <a:pt x="44" y="91"/>
                    </a:cubicBezTo>
                    <a:cubicBezTo>
                      <a:pt x="43" y="85"/>
                      <a:pt x="41" y="79"/>
                      <a:pt x="39" y="74"/>
                    </a:cubicBezTo>
                    <a:cubicBezTo>
                      <a:pt x="40" y="51"/>
                      <a:pt x="41" y="31"/>
                      <a:pt x="41" y="31"/>
                    </a:cubicBezTo>
                    <a:cubicBezTo>
                      <a:pt x="39" y="38"/>
                      <a:pt x="38" y="53"/>
                      <a:pt x="36" y="69"/>
                    </a:cubicBezTo>
                    <a:cubicBezTo>
                      <a:pt x="35" y="68"/>
                      <a:pt x="34" y="67"/>
                      <a:pt x="33" y="65"/>
                    </a:cubicBezTo>
                    <a:cubicBezTo>
                      <a:pt x="34" y="67"/>
                      <a:pt x="35" y="69"/>
                      <a:pt x="36" y="71"/>
                    </a:cubicBezTo>
                    <a:cubicBezTo>
                      <a:pt x="36" y="71"/>
                      <a:pt x="36" y="72"/>
                      <a:pt x="36" y="73"/>
                    </a:cubicBezTo>
                    <a:cubicBezTo>
                      <a:pt x="33" y="77"/>
                      <a:pt x="31" y="81"/>
                      <a:pt x="28" y="86"/>
                    </a:cubicBezTo>
                    <a:cubicBezTo>
                      <a:pt x="28" y="85"/>
                      <a:pt x="27" y="84"/>
                      <a:pt x="26" y="83"/>
                    </a:cubicBezTo>
                    <a:cubicBezTo>
                      <a:pt x="24" y="61"/>
                      <a:pt x="21" y="38"/>
                      <a:pt x="18" y="28"/>
                    </a:cubicBezTo>
                    <a:cubicBezTo>
                      <a:pt x="18" y="28"/>
                      <a:pt x="22" y="54"/>
                      <a:pt x="26" y="83"/>
                    </a:cubicBezTo>
                    <a:cubicBezTo>
                      <a:pt x="25" y="82"/>
                      <a:pt x="24" y="81"/>
                      <a:pt x="22" y="80"/>
                    </a:cubicBezTo>
                    <a:cubicBezTo>
                      <a:pt x="24" y="81"/>
                      <a:pt x="25" y="82"/>
                      <a:pt x="26" y="84"/>
                    </a:cubicBezTo>
                    <a:cubicBezTo>
                      <a:pt x="26" y="85"/>
                      <a:pt x="26" y="86"/>
                      <a:pt x="26" y="88"/>
                    </a:cubicBezTo>
                    <a:cubicBezTo>
                      <a:pt x="26" y="86"/>
                      <a:pt x="26" y="85"/>
                      <a:pt x="26" y="84"/>
                    </a:cubicBezTo>
                    <a:cubicBezTo>
                      <a:pt x="27" y="85"/>
                      <a:pt x="27" y="86"/>
                      <a:pt x="28" y="87"/>
                    </a:cubicBezTo>
                    <a:cubicBezTo>
                      <a:pt x="27" y="88"/>
                      <a:pt x="27" y="89"/>
                      <a:pt x="26" y="90"/>
                    </a:cubicBezTo>
                    <a:cubicBezTo>
                      <a:pt x="26" y="89"/>
                      <a:pt x="26" y="88"/>
                      <a:pt x="26" y="88"/>
                    </a:cubicBezTo>
                    <a:cubicBezTo>
                      <a:pt x="26" y="88"/>
                      <a:pt x="26" y="89"/>
                      <a:pt x="26" y="90"/>
                    </a:cubicBezTo>
                    <a:cubicBezTo>
                      <a:pt x="24" y="95"/>
                      <a:pt x="23" y="100"/>
                      <a:pt x="21" y="105"/>
                    </a:cubicBezTo>
                    <a:cubicBezTo>
                      <a:pt x="21" y="105"/>
                      <a:pt x="21" y="105"/>
                      <a:pt x="21" y="105"/>
                    </a:cubicBezTo>
                    <a:cubicBezTo>
                      <a:pt x="21" y="104"/>
                      <a:pt x="22" y="104"/>
                      <a:pt x="22" y="103"/>
                    </a:cubicBezTo>
                    <a:cubicBezTo>
                      <a:pt x="22" y="104"/>
                      <a:pt x="21" y="104"/>
                      <a:pt x="21" y="105"/>
                    </a:cubicBezTo>
                    <a:cubicBezTo>
                      <a:pt x="19" y="95"/>
                      <a:pt x="16" y="87"/>
                      <a:pt x="14" y="81"/>
                    </a:cubicBezTo>
                    <a:cubicBezTo>
                      <a:pt x="15" y="85"/>
                      <a:pt x="16" y="90"/>
                      <a:pt x="17" y="95"/>
                    </a:cubicBezTo>
                    <a:cubicBezTo>
                      <a:pt x="17" y="100"/>
                      <a:pt x="16" y="104"/>
                      <a:pt x="15" y="109"/>
                    </a:cubicBezTo>
                    <a:cubicBezTo>
                      <a:pt x="17" y="104"/>
                      <a:pt x="17" y="100"/>
                      <a:pt x="17" y="95"/>
                    </a:cubicBezTo>
                    <a:cubicBezTo>
                      <a:pt x="18" y="100"/>
                      <a:pt x="19" y="105"/>
                      <a:pt x="20" y="110"/>
                    </a:cubicBezTo>
                    <a:cubicBezTo>
                      <a:pt x="20" y="110"/>
                      <a:pt x="20" y="111"/>
                      <a:pt x="20" y="111"/>
                    </a:cubicBezTo>
                    <a:cubicBezTo>
                      <a:pt x="19" y="116"/>
                      <a:pt x="17" y="122"/>
                      <a:pt x="15" y="127"/>
                    </a:cubicBezTo>
                    <a:cubicBezTo>
                      <a:pt x="14" y="125"/>
                      <a:pt x="14" y="123"/>
                      <a:pt x="13" y="120"/>
                    </a:cubicBezTo>
                    <a:cubicBezTo>
                      <a:pt x="14" y="117"/>
                      <a:pt x="15" y="113"/>
                      <a:pt x="15" y="109"/>
                    </a:cubicBezTo>
                    <a:cubicBezTo>
                      <a:pt x="15" y="112"/>
                      <a:pt x="14" y="116"/>
                      <a:pt x="13" y="119"/>
                    </a:cubicBezTo>
                    <a:cubicBezTo>
                      <a:pt x="11" y="111"/>
                      <a:pt x="10" y="103"/>
                      <a:pt x="10" y="95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9" y="98"/>
                      <a:pt x="9" y="98"/>
                      <a:pt x="9" y="98"/>
                    </a:cubicBezTo>
                    <a:cubicBezTo>
                      <a:pt x="9" y="97"/>
                      <a:pt x="9" y="96"/>
                      <a:pt x="9" y="95"/>
                    </a:cubicBezTo>
                    <a:cubicBezTo>
                      <a:pt x="9" y="84"/>
                      <a:pt x="7" y="69"/>
                      <a:pt x="1" y="60"/>
                    </a:cubicBezTo>
                    <a:cubicBezTo>
                      <a:pt x="6" y="70"/>
                      <a:pt x="7" y="82"/>
                      <a:pt x="7" y="93"/>
                    </a:cubicBezTo>
                    <a:cubicBezTo>
                      <a:pt x="7" y="101"/>
                      <a:pt x="5" y="109"/>
                      <a:pt x="3" y="116"/>
                    </a:cubicBezTo>
                    <a:cubicBezTo>
                      <a:pt x="1" y="115"/>
                      <a:pt x="1" y="117"/>
                      <a:pt x="2" y="120"/>
                    </a:cubicBezTo>
                    <a:cubicBezTo>
                      <a:pt x="2" y="121"/>
                      <a:pt x="2" y="121"/>
                      <a:pt x="1" y="122"/>
                    </a:cubicBezTo>
                    <a:cubicBezTo>
                      <a:pt x="1" y="121"/>
                      <a:pt x="1" y="120"/>
                      <a:pt x="0" y="119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90" y="166"/>
                      <a:pt x="179" y="166"/>
                      <a:pt x="269" y="166"/>
                    </a:cubicBezTo>
                    <a:cubicBezTo>
                      <a:pt x="269" y="166"/>
                      <a:pt x="269" y="166"/>
                      <a:pt x="269" y="166"/>
                    </a:cubicBezTo>
                    <a:cubicBezTo>
                      <a:pt x="306" y="166"/>
                      <a:pt x="342" y="166"/>
                      <a:pt x="379" y="166"/>
                    </a:cubicBezTo>
                    <a:cubicBezTo>
                      <a:pt x="416" y="166"/>
                      <a:pt x="453" y="166"/>
                      <a:pt x="490" y="166"/>
                    </a:cubicBezTo>
                    <a:cubicBezTo>
                      <a:pt x="490" y="166"/>
                      <a:pt x="490" y="166"/>
                      <a:pt x="490" y="166"/>
                    </a:cubicBezTo>
                    <a:cubicBezTo>
                      <a:pt x="746" y="166"/>
                      <a:pt x="1002" y="166"/>
                      <a:pt x="1258" y="166"/>
                    </a:cubicBezTo>
                    <a:cubicBezTo>
                      <a:pt x="1258" y="166"/>
                      <a:pt x="1258" y="166"/>
                      <a:pt x="1258" y="166"/>
                    </a:cubicBezTo>
                    <a:cubicBezTo>
                      <a:pt x="1430" y="166"/>
                      <a:pt x="1602" y="166"/>
                      <a:pt x="1773" y="166"/>
                    </a:cubicBezTo>
                    <a:cubicBezTo>
                      <a:pt x="1871" y="166"/>
                      <a:pt x="1969" y="166"/>
                      <a:pt x="2066" y="166"/>
                    </a:cubicBezTo>
                    <a:cubicBezTo>
                      <a:pt x="2066" y="166"/>
                      <a:pt x="2066" y="166"/>
                      <a:pt x="2066" y="166"/>
                    </a:cubicBezTo>
                    <a:cubicBezTo>
                      <a:pt x="2103" y="166"/>
                      <a:pt x="2140" y="166"/>
                      <a:pt x="2177" y="166"/>
                    </a:cubicBezTo>
                    <a:cubicBezTo>
                      <a:pt x="2214" y="166"/>
                      <a:pt x="2251" y="166"/>
                      <a:pt x="2288" y="166"/>
                    </a:cubicBezTo>
                    <a:cubicBezTo>
                      <a:pt x="2288" y="166"/>
                      <a:pt x="2288" y="166"/>
                      <a:pt x="2288" y="166"/>
                    </a:cubicBezTo>
                    <a:cubicBezTo>
                      <a:pt x="2544" y="166"/>
                      <a:pt x="2800" y="166"/>
                      <a:pt x="3056" y="166"/>
                    </a:cubicBezTo>
                    <a:cubicBezTo>
                      <a:pt x="3056" y="166"/>
                      <a:pt x="3056" y="166"/>
                      <a:pt x="3056" y="166"/>
                    </a:cubicBezTo>
                    <a:cubicBezTo>
                      <a:pt x="3228" y="166"/>
                      <a:pt x="3400" y="166"/>
                      <a:pt x="3571" y="166"/>
                    </a:cubicBezTo>
                    <a:cubicBezTo>
                      <a:pt x="3669" y="166"/>
                      <a:pt x="3767" y="166"/>
                      <a:pt x="3864" y="166"/>
                    </a:cubicBezTo>
                    <a:cubicBezTo>
                      <a:pt x="3864" y="166"/>
                      <a:pt x="3864" y="166"/>
                      <a:pt x="3864" y="166"/>
                    </a:cubicBezTo>
                    <a:cubicBezTo>
                      <a:pt x="3901" y="166"/>
                      <a:pt x="3938" y="166"/>
                      <a:pt x="3975" y="166"/>
                    </a:cubicBezTo>
                    <a:cubicBezTo>
                      <a:pt x="4012" y="166"/>
                      <a:pt x="4049" y="166"/>
                      <a:pt x="4086" y="166"/>
                    </a:cubicBezTo>
                    <a:cubicBezTo>
                      <a:pt x="4086" y="166"/>
                      <a:pt x="4086" y="166"/>
                      <a:pt x="4086" y="166"/>
                    </a:cubicBezTo>
                    <a:cubicBezTo>
                      <a:pt x="4312" y="166"/>
                      <a:pt x="4537" y="166"/>
                      <a:pt x="4763" y="166"/>
                    </a:cubicBezTo>
                    <a:cubicBezTo>
                      <a:pt x="4763" y="137"/>
                      <a:pt x="4763" y="137"/>
                      <a:pt x="4763" y="137"/>
                    </a:cubicBezTo>
                    <a:cubicBezTo>
                      <a:pt x="4760" y="119"/>
                      <a:pt x="4755" y="101"/>
                      <a:pt x="4748" y="85"/>
                    </a:cubicBezTo>
                    <a:close/>
                    <a:moveTo>
                      <a:pt x="1" y="154"/>
                    </a:moveTo>
                    <a:cubicBezTo>
                      <a:pt x="1" y="154"/>
                      <a:pt x="1" y="154"/>
                      <a:pt x="1" y="154"/>
                    </a:cubicBezTo>
                    <a:cubicBezTo>
                      <a:pt x="1" y="152"/>
                      <a:pt x="2" y="151"/>
                      <a:pt x="2" y="150"/>
                    </a:cubicBezTo>
                    <a:cubicBezTo>
                      <a:pt x="2" y="150"/>
                      <a:pt x="2" y="151"/>
                      <a:pt x="2" y="151"/>
                    </a:cubicBezTo>
                    <a:cubicBezTo>
                      <a:pt x="2" y="152"/>
                      <a:pt x="1" y="153"/>
                      <a:pt x="1" y="154"/>
                    </a:cubicBezTo>
                    <a:close/>
                    <a:moveTo>
                      <a:pt x="7" y="119"/>
                    </a:moveTo>
                    <a:cubicBezTo>
                      <a:pt x="7" y="120"/>
                      <a:pt x="7" y="120"/>
                      <a:pt x="7" y="120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7" y="120"/>
                      <a:pt x="7" y="120"/>
                      <a:pt x="7" y="119"/>
                    </a:cubicBezTo>
                    <a:close/>
                    <a:moveTo>
                      <a:pt x="6" y="138"/>
                    </a:moveTo>
                    <a:cubicBezTo>
                      <a:pt x="6" y="137"/>
                      <a:pt x="5" y="135"/>
                      <a:pt x="5" y="134"/>
                    </a:cubicBezTo>
                    <a:cubicBezTo>
                      <a:pt x="5" y="134"/>
                      <a:pt x="5" y="134"/>
                      <a:pt x="5" y="133"/>
                    </a:cubicBezTo>
                    <a:cubicBezTo>
                      <a:pt x="5" y="134"/>
                      <a:pt x="6" y="135"/>
                      <a:pt x="6" y="137"/>
                    </a:cubicBezTo>
                    <a:cubicBezTo>
                      <a:pt x="6" y="137"/>
                      <a:pt x="6" y="138"/>
                      <a:pt x="6" y="138"/>
                    </a:cubicBezTo>
                    <a:close/>
                    <a:moveTo>
                      <a:pt x="5" y="133"/>
                    </a:moveTo>
                    <a:cubicBezTo>
                      <a:pt x="5" y="132"/>
                      <a:pt x="5" y="131"/>
                      <a:pt x="6" y="130"/>
                    </a:cubicBezTo>
                    <a:cubicBezTo>
                      <a:pt x="6" y="131"/>
                      <a:pt x="7" y="133"/>
                      <a:pt x="7" y="134"/>
                    </a:cubicBezTo>
                    <a:cubicBezTo>
                      <a:pt x="7" y="135"/>
                      <a:pt x="7" y="135"/>
                      <a:pt x="7" y="136"/>
                    </a:cubicBezTo>
                    <a:cubicBezTo>
                      <a:pt x="6" y="134"/>
                      <a:pt x="5" y="133"/>
                      <a:pt x="5" y="133"/>
                    </a:cubicBezTo>
                    <a:close/>
                    <a:moveTo>
                      <a:pt x="8" y="145"/>
                    </a:moveTo>
                    <a:cubicBezTo>
                      <a:pt x="8" y="144"/>
                      <a:pt x="7" y="143"/>
                      <a:pt x="7" y="143"/>
                    </a:cubicBezTo>
                    <a:cubicBezTo>
                      <a:pt x="8" y="142"/>
                      <a:pt x="8" y="141"/>
                      <a:pt x="8" y="140"/>
                    </a:cubicBezTo>
                    <a:cubicBezTo>
                      <a:pt x="8" y="140"/>
                      <a:pt x="8" y="140"/>
                      <a:pt x="8" y="140"/>
                    </a:cubicBezTo>
                    <a:cubicBezTo>
                      <a:pt x="8" y="141"/>
                      <a:pt x="8" y="142"/>
                      <a:pt x="8" y="143"/>
                    </a:cubicBezTo>
                    <a:cubicBezTo>
                      <a:pt x="8" y="143"/>
                      <a:pt x="8" y="144"/>
                      <a:pt x="8" y="145"/>
                    </a:cubicBezTo>
                    <a:close/>
                    <a:moveTo>
                      <a:pt x="18" y="134"/>
                    </a:moveTo>
                    <a:cubicBezTo>
                      <a:pt x="18" y="134"/>
                      <a:pt x="18" y="133"/>
                      <a:pt x="18" y="133"/>
                    </a:cubicBezTo>
                    <a:cubicBezTo>
                      <a:pt x="18" y="132"/>
                      <a:pt x="18" y="130"/>
                      <a:pt x="18" y="129"/>
                    </a:cubicBezTo>
                    <a:cubicBezTo>
                      <a:pt x="18" y="130"/>
                      <a:pt x="18" y="132"/>
                      <a:pt x="18" y="134"/>
                    </a:cubicBezTo>
                    <a:close/>
                    <a:moveTo>
                      <a:pt x="28" y="120"/>
                    </a:moveTo>
                    <a:cubicBezTo>
                      <a:pt x="28" y="117"/>
                      <a:pt x="28" y="115"/>
                      <a:pt x="28" y="112"/>
                    </a:cubicBezTo>
                    <a:cubicBezTo>
                      <a:pt x="28" y="111"/>
                      <a:pt x="28" y="111"/>
                      <a:pt x="28" y="110"/>
                    </a:cubicBezTo>
                    <a:cubicBezTo>
                      <a:pt x="28" y="114"/>
                      <a:pt x="29" y="116"/>
                      <a:pt x="29" y="119"/>
                    </a:cubicBezTo>
                    <a:cubicBezTo>
                      <a:pt x="29" y="119"/>
                      <a:pt x="29" y="120"/>
                      <a:pt x="28" y="120"/>
                    </a:cubicBezTo>
                    <a:close/>
                    <a:moveTo>
                      <a:pt x="30" y="115"/>
                    </a:moveTo>
                    <a:cubicBezTo>
                      <a:pt x="29" y="112"/>
                      <a:pt x="29" y="108"/>
                      <a:pt x="28" y="104"/>
                    </a:cubicBezTo>
                    <a:cubicBezTo>
                      <a:pt x="29" y="101"/>
                      <a:pt x="29" y="97"/>
                      <a:pt x="30" y="93"/>
                    </a:cubicBezTo>
                    <a:cubicBezTo>
                      <a:pt x="31" y="98"/>
                      <a:pt x="32" y="102"/>
                      <a:pt x="32" y="104"/>
                    </a:cubicBezTo>
                    <a:cubicBezTo>
                      <a:pt x="32" y="108"/>
                      <a:pt x="31" y="111"/>
                      <a:pt x="30" y="115"/>
                    </a:cubicBezTo>
                    <a:close/>
                    <a:moveTo>
                      <a:pt x="35" y="102"/>
                    </a:moveTo>
                    <a:cubicBezTo>
                      <a:pt x="35" y="102"/>
                      <a:pt x="35" y="102"/>
                      <a:pt x="35" y="103"/>
                    </a:cubicBezTo>
                    <a:cubicBezTo>
                      <a:pt x="34" y="99"/>
                      <a:pt x="33" y="94"/>
                      <a:pt x="31" y="90"/>
                    </a:cubicBezTo>
                    <a:cubicBezTo>
                      <a:pt x="32" y="84"/>
                      <a:pt x="34" y="78"/>
                      <a:pt x="36" y="73"/>
                    </a:cubicBezTo>
                    <a:cubicBezTo>
                      <a:pt x="36" y="83"/>
                      <a:pt x="35" y="93"/>
                      <a:pt x="35" y="102"/>
                    </a:cubicBezTo>
                    <a:close/>
                    <a:moveTo>
                      <a:pt x="41" y="111"/>
                    </a:moveTo>
                    <a:cubicBezTo>
                      <a:pt x="41" y="111"/>
                      <a:pt x="41" y="111"/>
                      <a:pt x="41" y="111"/>
                    </a:cubicBezTo>
                    <a:cubicBezTo>
                      <a:pt x="41" y="114"/>
                      <a:pt x="40" y="116"/>
                      <a:pt x="40" y="119"/>
                    </a:cubicBezTo>
                    <a:cubicBezTo>
                      <a:pt x="39" y="114"/>
                      <a:pt x="39" y="108"/>
                      <a:pt x="39" y="103"/>
                    </a:cubicBezTo>
                    <a:cubicBezTo>
                      <a:pt x="39" y="97"/>
                      <a:pt x="39" y="91"/>
                      <a:pt x="41" y="85"/>
                    </a:cubicBezTo>
                    <a:cubicBezTo>
                      <a:pt x="40" y="87"/>
                      <a:pt x="39" y="89"/>
                      <a:pt x="38" y="92"/>
                    </a:cubicBezTo>
                    <a:cubicBezTo>
                      <a:pt x="38" y="87"/>
                      <a:pt x="39" y="82"/>
                      <a:pt x="39" y="77"/>
                    </a:cubicBezTo>
                    <a:cubicBezTo>
                      <a:pt x="41" y="83"/>
                      <a:pt x="43" y="90"/>
                      <a:pt x="43" y="96"/>
                    </a:cubicBezTo>
                    <a:cubicBezTo>
                      <a:pt x="43" y="101"/>
                      <a:pt x="42" y="106"/>
                      <a:pt x="41" y="111"/>
                    </a:cubicBezTo>
                    <a:close/>
                    <a:moveTo>
                      <a:pt x="48" y="127"/>
                    </a:moveTo>
                    <a:cubicBezTo>
                      <a:pt x="47" y="132"/>
                      <a:pt x="46" y="134"/>
                      <a:pt x="46" y="134"/>
                    </a:cubicBezTo>
                    <a:cubicBezTo>
                      <a:pt x="47" y="129"/>
                      <a:pt x="47" y="125"/>
                      <a:pt x="48" y="120"/>
                    </a:cubicBezTo>
                    <a:cubicBezTo>
                      <a:pt x="48" y="123"/>
                      <a:pt x="48" y="125"/>
                      <a:pt x="48" y="127"/>
                    </a:cubicBezTo>
                    <a:close/>
                    <a:moveTo>
                      <a:pt x="79" y="92"/>
                    </a:moveTo>
                    <a:cubicBezTo>
                      <a:pt x="79" y="91"/>
                      <a:pt x="79" y="90"/>
                      <a:pt x="79" y="89"/>
                    </a:cubicBezTo>
                    <a:cubicBezTo>
                      <a:pt x="79" y="89"/>
                      <a:pt x="79" y="90"/>
                      <a:pt x="80" y="91"/>
                    </a:cubicBezTo>
                    <a:cubicBezTo>
                      <a:pt x="79" y="91"/>
                      <a:pt x="79" y="92"/>
                      <a:pt x="79" y="92"/>
                    </a:cubicBezTo>
                    <a:close/>
                    <a:moveTo>
                      <a:pt x="82" y="130"/>
                    </a:moveTo>
                    <a:cubicBezTo>
                      <a:pt x="81" y="132"/>
                      <a:pt x="81" y="134"/>
                      <a:pt x="81" y="136"/>
                    </a:cubicBezTo>
                    <a:cubicBezTo>
                      <a:pt x="80" y="127"/>
                      <a:pt x="80" y="119"/>
                      <a:pt x="80" y="110"/>
                    </a:cubicBezTo>
                    <a:cubicBezTo>
                      <a:pt x="80" y="105"/>
                      <a:pt x="80" y="99"/>
                      <a:pt x="80" y="93"/>
                    </a:cubicBezTo>
                    <a:cubicBezTo>
                      <a:pt x="82" y="99"/>
                      <a:pt x="82" y="104"/>
                      <a:pt x="83" y="109"/>
                    </a:cubicBezTo>
                    <a:cubicBezTo>
                      <a:pt x="82" y="116"/>
                      <a:pt x="82" y="123"/>
                      <a:pt x="82" y="130"/>
                    </a:cubicBezTo>
                    <a:close/>
                    <a:moveTo>
                      <a:pt x="91" y="140"/>
                    </a:moveTo>
                    <a:cubicBezTo>
                      <a:pt x="91" y="140"/>
                      <a:pt x="91" y="139"/>
                      <a:pt x="91" y="139"/>
                    </a:cubicBezTo>
                    <a:cubicBezTo>
                      <a:pt x="92" y="100"/>
                      <a:pt x="92" y="100"/>
                      <a:pt x="92" y="100"/>
                    </a:cubicBezTo>
                    <a:cubicBezTo>
                      <a:pt x="92" y="106"/>
                      <a:pt x="93" y="113"/>
                      <a:pt x="93" y="119"/>
                    </a:cubicBezTo>
                    <a:cubicBezTo>
                      <a:pt x="93" y="122"/>
                      <a:pt x="93" y="126"/>
                      <a:pt x="93" y="129"/>
                    </a:cubicBezTo>
                    <a:cubicBezTo>
                      <a:pt x="92" y="133"/>
                      <a:pt x="92" y="136"/>
                      <a:pt x="91" y="140"/>
                    </a:cubicBezTo>
                    <a:close/>
                    <a:moveTo>
                      <a:pt x="112" y="105"/>
                    </a:moveTo>
                    <a:cubicBezTo>
                      <a:pt x="112" y="104"/>
                      <a:pt x="112" y="102"/>
                      <a:pt x="112" y="101"/>
                    </a:cubicBezTo>
                    <a:cubicBezTo>
                      <a:pt x="113" y="102"/>
                      <a:pt x="113" y="103"/>
                      <a:pt x="113" y="103"/>
                    </a:cubicBezTo>
                    <a:cubicBezTo>
                      <a:pt x="113" y="104"/>
                      <a:pt x="112" y="105"/>
                      <a:pt x="112" y="105"/>
                    </a:cubicBezTo>
                    <a:close/>
                    <a:moveTo>
                      <a:pt x="135" y="101"/>
                    </a:moveTo>
                    <a:cubicBezTo>
                      <a:pt x="135" y="101"/>
                      <a:pt x="135" y="101"/>
                      <a:pt x="134" y="100"/>
                    </a:cubicBezTo>
                    <a:cubicBezTo>
                      <a:pt x="135" y="101"/>
                      <a:pt x="135" y="101"/>
                      <a:pt x="135" y="101"/>
                    </a:cubicBezTo>
                    <a:cubicBezTo>
                      <a:pt x="134" y="111"/>
                      <a:pt x="133" y="119"/>
                      <a:pt x="132" y="126"/>
                    </a:cubicBezTo>
                    <a:cubicBezTo>
                      <a:pt x="131" y="122"/>
                      <a:pt x="131" y="118"/>
                      <a:pt x="130" y="114"/>
                    </a:cubicBezTo>
                    <a:cubicBezTo>
                      <a:pt x="130" y="109"/>
                      <a:pt x="130" y="103"/>
                      <a:pt x="130" y="98"/>
                    </a:cubicBezTo>
                    <a:cubicBezTo>
                      <a:pt x="131" y="92"/>
                      <a:pt x="133" y="87"/>
                      <a:pt x="136" y="82"/>
                    </a:cubicBezTo>
                    <a:cubicBezTo>
                      <a:pt x="136" y="89"/>
                      <a:pt x="135" y="95"/>
                      <a:pt x="135" y="101"/>
                    </a:cubicBezTo>
                    <a:close/>
                    <a:moveTo>
                      <a:pt x="145" y="117"/>
                    </a:moveTo>
                    <a:cubicBezTo>
                      <a:pt x="144" y="114"/>
                      <a:pt x="144" y="110"/>
                      <a:pt x="144" y="106"/>
                    </a:cubicBezTo>
                    <a:cubicBezTo>
                      <a:pt x="144" y="99"/>
                      <a:pt x="144" y="90"/>
                      <a:pt x="148" y="83"/>
                    </a:cubicBezTo>
                    <a:cubicBezTo>
                      <a:pt x="146" y="95"/>
                      <a:pt x="145" y="107"/>
                      <a:pt x="145" y="117"/>
                    </a:cubicBezTo>
                    <a:close/>
                    <a:moveTo>
                      <a:pt x="150" y="108"/>
                    </a:moveTo>
                    <a:cubicBezTo>
                      <a:pt x="150" y="106"/>
                      <a:pt x="151" y="104"/>
                      <a:pt x="151" y="102"/>
                    </a:cubicBezTo>
                    <a:cubicBezTo>
                      <a:pt x="151" y="102"/>
                      <a:pt x="151" y="102"/>
                      <a:pt x="151" y="103"/>
                    </a:cubicBezTo>
                    <a:cubicBezTo>
                      <a:pt x="151" y="104"/>
                      <a:pt x="151" y="106"/>
                      <a:pt x="150" y="108"/>
                    </a:cubicBezTo>
                    <a:close/>
                    <a:moveTo>
                      <a:pt x="156" y="111"/>
                    </a:moveTo>
                    <a:cubicBezTo>
                      <a:pt x="156" y="103"/>
                      <a:pt x="159" y="95"/>
                      <a:pt x="161" y="87"/>
                    </a:cubicBezTo>
                    <a:cubicBezTo>
                      <a:pt x="160" y="95"/>
                      <a:pt x="158" y="104"/>
                      <a:pt x="157" y="113"/>
                    </a:cubicBezTo>
                    <a:cubicBezTo>
                      <a:pt x="156" y="112"/>
                      <a:pt x="156" y="112"/>
                      <a:pt x="156" y="111"/>
                    </a:cubicBezTo>
                    <a:close/>
                    <a:moveTo>
                      <a:pt x="180" y="110"/>
                    </a:moveTo>
                    <a:cubicBezTo>
                      <a:pt x="180" y="109"/>
                      <a:pt x="180" y="108"/>
                      <a:pt x="180" y="107"/>
                    </a:cubicBezTo>
                    <a:cubicBezTo>
                      <a:pt x="180" y="107"/>
                      <a:pt x="180" y="108"/>
                      <a:pt x="180" y="108"/>
                    </a:cubicBezTo>
                    <a:cubicBezTo>
                      <a:pt x="180" y="109"/>
                      <a:pt x="180" y="109"/>
                      <a:pt x="180" y="110"/>
                    </a:cubicBezTo>
                    <a:close/>
                    <a:moveTo>
                      <a:pt x="191" y="125"/>
                    </a:moveTo>
                    <a:cubicBezTo>
                      <a:pt x="191" y="123"/>
                      <a:pt x="191" y="122"/>
                      <a:pt x="191" y="120"/>
                    </a:cubicBezTo>
                    <a:cubicBezTo>
                      <a:pt x="191" y="121"/>
                      <a:pt x="191" y="122"/>
                      <a:pt x="191" y="123"/>
                    </a:cubicBezTo>
                    <a:cubicBezTo>
                      <a:pt x="191" y="123"/>
                      <a:pt x="191" y="124"/>
                      <a:pt x="191" y="125"/>
                    </a:cubicBezTo>
                    <a:close/>
                    <a:moveTo>
                      <a:pt x="194" y="115"/>
                    </a:moveTo>
                    <a:cubicBezTo>
                      <a:pt x="194" y="117"/>
                      <a:pt x="193" y="118"/>
                      <a:pt x="193" y="119"/>
                    </a:cubicBezTo>
                    <a:cubicBezTo>
                      <a:pt x="192" y="118"/>
                      <a:pt x="191" y="116"/>
                      <a:pt x="191" y="114"/>
                    </a:cubicBezTo>
                    <a:cubicBezTo>
                      <a:pt x="191" y="110"/>
                      <a:pt x="191" y="105"/>
                      <a:pt x="191" y="100"/>
                    </a:cubicBezTo>
                    <a:cubicBezTo>
                      <a:pt x="193" y="94"/>
                      <a:pt x="195" y="89"/>
                      <a:pt x="198" y="84"/>
                    </a:cubicBezTo>
                    <a:cubicBezTo>
                      <a:pt x="197" y="93"/>
                      <a:pt x="195" y="105"/>
                      <a:pt x="194" y="115"/>
                    </a:cubicBezTo>
                    <a:close/>
                    <a:moveTo>
                      <a:pt x="202" y="90"/>
                    </a:moveTo>
                    <a:cubicBezTo>
                      <a:pt x="201" y="88"/>
                      <a:pt x="200" y="84"/>
                      <a:pt x="200" y="80"/>
                    </a:cubicBezTo>
                    <a:cubicBezTo>
                      <a:pt x="200" y="80"/>
                      <a:pt x="200" y="80"/>
                      <a:pt x="200" y="80"/>
                    </a:cubicBezTo>
                    <a:cubicBezTo>
                      <a:pt x="201" y="81"/>
                      <a:pt x="202" y="83"/>
                      <a:pt x="203" y="84"/>
                    </a:cubicBezTo>
                    <a:cubicBezTo>
                      <a:pt x="202" y="88"/>
                      <a:pt x="202" y="90"/>
                      <a:pt x="202" y="90"/>
                    </a:cubicBezTo>
                    <a:close/>
                    <a:moveTo>
                      <a:pt x="203" y="83"/>
                    </a:moveTo>
                    <a:cubicBezTo>
                      <a:pt x="202" y="81"/>
                      <a:pt x="201" y="80"/>
                      <a:pt x="201" y="79"/>
                    </a:cubicBezTo>
                    <a:cubicBezTo>
                      <a:pt x="202" y="78"/>
                      <a:pt x="203" y="76"/>
                      <a:pt x="204" y="75"/>
                    </a:cubicBezTo>
                    <a:cubicBezTo>
                      <a:pt x="203" y="78"/>
                      <a:pt x="203" y="81"/>
                      <a:pt x="203" y="83"/>
                    </a:cubicBezTo>
                    <a:close/>
                    <a:moveTo>
                      <a:pt x="209" y="104"/>
                    </a:moveTo>
                    <a:cubicBezTo>
                      <a:pt x="210" y="105"/>
                      <a:pt x="210" y="107"/>
                      <a:pt x="210" y="109"/>
                    </a:cubicBezTo>
                    <a:cubicBezTo>
                      <a:pt x="210" y="111"/>
                      <a:pt x="209" y="112"/>
                      <a:pt x="209" y="114"/>
                    </a:cubicBezTo>
                    <a:cubicBezTo>
                      <a:pt x="209" y="110"/>
                      <a:pt x="209" y="107"/>
                      <a:pt x="209" y="104"/>
                    </a:cubicBezTo>
                    <a:close/>
                    <a:moveTo>
                      <a:pt x="205" y="91"/>
                    </a:moveTo>
                    <a:cubicBezTo>
                      <a:pt x="206" y="91"/>
                      <a:pt x="206" y="91"/>
                      <a:pt x="206" y="91"/>
                    </a:cubicBezTo>
                    <a:cubicBezTo>
                      <a:pt x="206" y="91"/>
                      <a:pt x="206" y="91"/>
                      <a:pt x="205" y="91"/>
                    </a:cubicBezTo>
                    <a:close/>
                    <a:moveTo>
                      <a:pt x="206" y="124"/>
                    </a:moveTo>
                    <a:cubicBezTo>
                      <a:pt x="206" y="114"/>
                      <a:pt x="206" y="102"/>
                      <a:pt x="205" y="91"/>
                    </a:cubicBezTo>
                    <a:cubicBezTo>
                      <a:pt x="206" y="91"/>
                      <a:pt x="206" y="91"/>
                      <a:pt x="206" y="91"/>
                    </a:cubicBezTo>
                    <a:cubicBezTo>
                      <a:pt x="207" y="94"/>
                      <a:pt x="208" y="98"/>
                      <a:pt x="209" y="101"/>
                    </a:cubicBezTo>
                    <a:cubicBezTo>
                      <a:pt x="207" y="120"/>
                      <a:pt x="207" y="120"/>
                      <a:pt x="207" y="120"/>
                    </a:cubicBezTo>
                    <a:cubicBezTo>
                      <a:pt x="206" y="121"/>
                      <a:pt x="206" y="122"/>
                      <a:pt x="206" y="124"/>
                    </a:cubicBezTo>
                    <a:close/>
                    <a:moveTo>
                      <a:pt x="208" y="136"/>
                    </a:moveTo>
                    <a:cubicBezTo>
                      <a:pt x="208" y="134"/>
                      <a:pt x="208" y="133"/>
                      <a:pt x="208" y="131"/>
                    </a:cubicBezTo>
                    <a:cubicBezTo>
                      <a:pt x="209" y="126"/>
                      <a:pt x="211" y="121"/>
                      <a:pt x="212" y="116"/>
                    </a:cubicBezTo>
                    <a:cubicBezTo>
                      <a:pt x="212" y="118"/>
                      <a:pt x="212" y="121"/>
                      <a:pt x="213" y="123"/>
                    </a:cubicBezTo>
                    <a:cubicBezTo>
                      <a:pt x="213" y="124"/>
                      <a:pt x="212" y="124"/>
                      <a:pt x="212" y="124"/>
                    </a:cubicBezTo>
                    <a:cubicBezTo>
                      <a:pt x="211" y="128"/>
                      <a:pt x="210" y="132"/>
                      <a:pt x="208" y="136"/>
                    </a:cubicBezTo>
                    <a:close/>
                    <a:moveTo>
                      <a:pt x="212" y="141"/>
                    </a:moveTo>
                    <a:cubicBezTo>
                      <a:pt x="212" y="141"/>
                      <a:pt x="213" y="141"/>
                      <a:pt x="213" y="140"/>
                    </a:cubicBezTo>
                    <a:cubicBezTo>
                      <a:pt x="213" y="139"/>
                      <a:pt x="213" y="137"/>
                      <a:pt x="214" y="135"/>
                    </a:cubicBezTo>
                    <a:cubicBezTo>
                      <a:pt x="214" y="135"/>
                      <a:pt x="214" y="135"/>
                      <a:pt x="214" y="135"/>
                    </a:cubicBezTo>
                    <a:cubicBezTo>
                      <a:pt x="214" y="137"/>
                      <a:pt x="213" y="139"/>
                      <a:pt x="212" y="141"/>
                    </a:cubicBezTo>
                    <a:close/>
                    <a:moveTo>
                      <a:pt x="219" y="119"/>
                    </a:moveTo>
                    <a:cubicBezTo>
                      <a:pt x="219" y="119"/>
                      <a:pt x="218" y="118"/>
                      <a:pt x="218" y="118"/>
                    </a:cubicBezTo>
                    <a:cubicBezTo>
                      <a:pt x="218" y="116"/>
                      <a:pt x="219" y="115"/>
                      <a:pt x="219" y="113"/>
                    </a:cubicBezTo>
                    <a:cubicBezTo>
                      <a:pt x="219" y="112"/>
                      <a:pt x="219" y="112"/>
                      <a:pt x="219" y="111"/>
                    </a:cubicBezTo>
                    <a:cubicBezTo>
                      <a:pt x="220" y="112"/>
                      <a:pt x="220" y="113"/>
                      <a:pt x="220" y="115"/>
                    </a:cubicBezTo>
                    <a:cubicBezTo>
                      <a:pt x="220" y="116"/>
                      <a:pt x="219" y="118"/>
                      <a:pt x="219" y="119"/>
                    </a:cubicBezTo>
                    <a:close/>
                    <a:moveTo>
                      <a:pt x="226" y="136"/>
                    </a:moveTo>
                    <a:cubicBezTo>
                      <a:pt x="225" y="135"/>
                      <a:pt x="225" y="134"/>
                      <a:pt x="224" y="133"/>
                    </a:cubicBezTo>
                    <a:cubicBezTo>
                      <a:pt x="224" y="132"/>
                      <a:pt x="224" y="132"/>
                      <a:pt x="224" y="131"/>
                    </a:cubicBezTo>
                    <a:cubicBezTo>
                      <a:pt x="225" y="133"/>
                      <a:pt x="225" y="134"/>
                      <a:pt x="226" y="136"/>
                    </a:cubicBezTo>
                    <a:cubicBezTo>
                      <a:pt x="226" y="136"/>
                      <a:pt x="226" y="136"/>
                      <a:pt x="226" y="136"/>
                    </a:cubicBezTo>
                    <a:close/>
                    <a:moveTo>
                      <a:pt x="240" y="118"/>
                    </a:moveTo>
                    <a:cubicBezTo>
                      <a:pt x="240" y="118"/>
                      <a:pt x="240" y="117"/>
                      <a:pt x="240" y="117"/>
                    </a:cubicBezTo>
                    <a:cubicBezTo>
                      <a:pt x="240" y="117"/>
                      <a:pt x="240" y="117"/>
                      <a:pt x="240" y="117"/>
                    </a:cubicBezTo>
                    <a:cubicBezTo>
                      <a:pt x="240" y="118"/>
                      <a:pt x="240" y="118"/>
                      <a:pt x="240" y="118"/>
                    </a:cubicBezTo>
                    <a:close/>
                    <a:moveTo>
                      <a:pt x="246" y="105"/>
                    </a:moveTo>
                    <a:cubicBezTo>
                      <a:pt x="245" y="106"/>
                      <a:pt x="244" y="107"/>
                      <a:pt x="244" y="109"/>
                    </a:cubicBezTo>
                    <a:cubicBezTo>
                      <a:pt x="244" y="107"/>
                      <a:pt x="243" y="106"/>
                      <a:pt x="243" y="104"/>
                    </a:cubicBezTo>
                    <a:cubicBezTo>
                      <a:pt x="244" y="101"/>
                      <a:pt x="246" y="98"/>
                      <a:pt x="247" y="94"/>
                    </a:cubicBezTo>
                    <a:cubicBezTo>
                      <a:pt x="247" y="98"/>
                      <a:pt x="246" y="101"/>
                      <a:pt x="246" y="105"/>
                    </a:cubicBezTo>
                    <a:close/>
                    <a:moveTo>
                      <a:pt x="252" y="138"/>
                    </a:moveTo>
                    <a:cubicBezTo>
                      <a:pt x="251" y="137"/>
                      <a:pt x="251" y="136"/>
                      <a:pt x="251" y="135"/>
                    </a:cubicBezTo>
                    <a:cubicBezTo>
                      <a:pt x="251" y="133"/>
                      <a:pt x="251" y="131"/>
                      <a:pt x="251" y="129"/>
                    </a:cubicBezTo>
                    <a:cubicBezTo>
                      <a:pt x="251" y="131"/>
                      <a:pt x="251" y="133"/>
                      <a:pt x="252" y="134"/>
                    </a:cubicBezTo>
                    <a:cubicBezTo>
                      <a:pt x="252" y="135"/>
                      <a:pt x="252" y="137"/>
                      <a:pt x="252" y="138"/>
                    </a:cubicBezTo>
                    <a:close/>
                    <a:moveTo>
                      <a:pt x="253" y="123"/>
                    </a:moveTo>
                    <a:cubicBezTo>
                      <a:pt x="252" y="121"/>
                      <a:pt x="251" y="118"/>
                      <a:pt x="251" y="116"/>
                    </a:cubicBezTo>
                    <a:cubicBezTo>
                      <a:pt x="252" y="112"/>
                      <a:pt x="253" y="107"/>
                      <a:pt x="254" y="103"/>
                    </a:cubicBezTo>
                    <a:cubicBezTo>
                      <a:pt x="254" y="110"/>
                      <a:pt x="253" y="117"/>
                      <a:pt x="253" y="123"/>
                    </a:cubicBezTo>
                    <a:close/>
                    <a:moveTo>
                      <a:pt x="258" y="69"/>
                    </a:moveTo>
                    <a:cubicBezTo>
                      <a:pt x="260" y="72"/>
                      <a:pt x="262" y="75"/>
                      <a:pt x="264" y="79"/>
                    </a:cubicBezTo>
                    <a:cubicBezTo>
                      <a:pt x="263" y="79"/>
                      <a:pt x="263" y="79"/>
                      <a:pt x="263" y="79"/>
                    </a:cubicBezTo>
                    <a:cubicBezTo>
                      <a:pt x="262" y="76"/>
                      <a:pt x="260" y="72"/>
                      <a:pt x="258" y="69"/>
                    </a:cubicBezTo>
                    <a:cubicBezTo>
                      <a:pt x="258" y="69"/>
                      <a:pt x="258" y="69"/>
                      <a:pt x="258" y="69"/>
                    </a:cubicBezTo>
                    <a:close/>
                    <a:moveTo>
                      <a:pt x="258" y="74"/>
                    </a:moveTo>
                    <a:cubicBezTo>
                      <a:pt x="259" y="76"/>
                      <a:pt x="260" y="79"/>
                      <a:pt x="261" y="81"/>
                    </a:cubicBezTo>
                    <a:cubicBezTo>
                      <a:pt x="260" y="82"/>
                      <a:pt x="259" y="83"/>
                      <a:pt x="259" y="85"/>
                    </a:cubicBezTo>
                    <a:cubicBezTo>
                      <a:pt x="258" y="81"/>
                      <a:pt x="258" y="77"/>
                      <a:pt x="258" y="74"/>
                    </a:cubicBezTo>
                    <a:close/>
                    <a:moveTo>
                      <a:pt x="259" y="120"/>
                    </a:moveTo>
                    <a:cubicBezTo>
                      <a:pt x="259" y="115"/>
                      <a:pt x="259" y="111"/>
                      <a:pt x="259" y="106"/>
                    </a:cubicBezTo>
                    <a:cubicBezTo>
                      <a:pt x="260" y="109"/>
                      <a:pt x="260" y="112"/>
                      <a:pt x="261" y="114"/>
                    </a:cubicBezTo>
                    <a:cubicBezTo>
                      <a:pt x="260" y="116"/>
                      <a:pt x="260" y="118"/>
                      <a:pt x="259" y="120"/>
                    </a:cubicBezTo>
                    <a:close/>
                    <a:moveTo>
                      <a:pt x="262" y="109"/>
                    </a:moveTo>
                    <a:cubicBezTo>
                      <a:pt x="261" y="107"/>
                      <a:pt x="260" y="104"/>
                      <a:pt x="259" y="102"/>
                    </a:cubicBezTo>
                    <a:cubicBezTo>
                      <a:pt x="259" y="99"/>
                      <a:pt x="259" y="97"/>
                      <a:pt x="259" y="94"/>
                    </a:cubicBezTo>
                    <a:cubicBezTo>
                      <a:pt x="260" y="98"/>
                      <a:pt x="262" y="102"/>
                      <a:pt x="263" y="107"/>
                    </a:cubicBezTo>
                    <a:cubicBezTo>
                      <a:pt x="263" y="108"/>
                      <a:pt x="262" y="108"/>
                      <a:pt x="262" y="109"/>
                    </a:cubicBezTo>
                    <a:close/>
                    <a:moveTo>
                      <a:pt x="266" y="96"/>
                    </a:moveTo>
                    <a:cubicBezTo>
                      <a:pt x="265" y="98"/>
                      <a:pt x="264" y="101"/>
                      <a:pt x="264" y="104"/>
                    </a:cubicBezTo>
                    <a:cubicBezTo>
                      <a:pt x="262" y="100"/>
                      <a:pt x="261" y="96"/>
                      <a:pt x="259" y="92"/>
                    </a:cubicBezTo>
                    <a:cubicBezTo>
                      <a:pt x="259" y="92"/>
                      <a:pt x="259" y="92"/>
                      <a:pt x="259" y="92"/>
                    </a:cubicBezTo>
                    <a:cubicBezTo>
                      <a:pt x="260" y="89"/>
                      <a:pt x="261" y="86"/>
                      <a:pt x="263" y="84"/>
                    </a:cubicBezTo>
                    <a:cubicBezTo>
                      <a:pt x="264" y="87"/>
                      <a:pt x="265" y="90"/>
                      <a:pt x="266" y="93"/>
                    </a:cubicBezTo>
                    <a:cubicBezTo>
                      <a:pt x="266" y="94"/>
                      <a:pt x="266" y="95"/>
                      <a:pt x="266" y="96"/>
                    </a:cubicBezTo>
                    <a:close/>
                    <a:moveTo>
                      <a:pt x="267" y="90"/>
                    </a:moveTo>
                    <a:cubicBezTo>
                      <a:pt x="266" y="87"/>
                      <a:pt x="265" y="84"/>
                      <a:pt x="264" y="82"/>
                    </a:cubicBezTo>
                    <a:cubicBezTo>
                      <a:pt x="264" y="81"/>
                      <a:pt x="264" y="81"/>
                      <a:pt x="265" y="81"/>
                    </a:cubicBezTo>
                    <a:cubicBezTo>
                      <a:pt x="266" y="83"/>
                      <a:pt x="267" y="86"/>
                      <a:pt x="267" y="89"/>
                    </a:cubicBezTo>
                    <a:cubicBezTo>
                      <a:pt x="267" y="89"/>
                      <a:pt x="267" y="89"/>
                      <a:pt x="267" y="90"/>
                    </a:cubicBezTo>
                    <a:close/>
                    <a:moveTo>
                      <a:pt x="265" y="79"/>
                    </a:moveTo>
                    <a:cubicBezTo>
                      <a:pt x="266" y="78"/>
                      <a:pt x="267" y="77"/>
                      <a:pt x="268" y="76"/>
                    </a:cubicBezTo>
                    <a:cubicBezTo>
                      <a:pt x="268" y="78"/>
                      <a:pt x="269" y="79"/>
                      <a:pt x="269" y="80"/>
                    </a:cubicBezTo>
                    <a:cubicBezTo>
                      <a:pt x="269" y="82"/>
                      <a:pt x="268" y="84"/>
                      <a:pt x="268" y="85"/>
                    </a:cubicBezTo>
                    <a:cubicBezTo>
                      <a:pt x="267" y="83"/>
                      <a:pt x="266" y="81"/>
                      <a:pt x="265" y="79"/>
                    </a:cubicBezTo>
                    <a:close/>
                    <a:moveTo>
                      <a:pt x="268" y="116"/>
                    </a:moveTo>
                    <a:cubicBezTo>
                      <a:pt x="269" y="111"/>
                      <a:pt x="269" y="106"/>
                      <a:pt x="269" y="102"/>
                    </a:cubicBezTo>
                    <a:cubicBezTo>
                      <a:pt x="270" y="105"/>
                      <a:pt x="271" y="108"/>
                      <a:pt x="272" y="111"/>
                    </a:cubicBezTo>
                    <a:cubicBezTo>
                      <a:pt x="271" y="113"/>
                      <a:pt x="270" y="116"/>
                      <a:pt x="269" y="118"/>
                    </a:cubicBezTo>
                    <a:cubicBezTo>
                      <a:pt x="269" y="117"/>
                      <a:pt x="268" y="117"/>
                      <a:pt x="268" y="116"/>
                    </a:cubicBezTo>
                    <a:close/>
                    <a:moveTo>
                      <a:pt x="273" y="130"/>
                    </a:moveTo>
                    <a:cubicBezTo>
                      <a:pt x="272" y="128"/>
                      <a:pt x="272" y="127"/>
                      <a:pt x="271" y="125"/>
                    </a:cubicBezTo>
                    <a:cubicBezTo>
                      <a:pt x="272" y="123"/>
                      <a:pt x="272" y="122"/>
                      <a:pt x="273" y="120"/>
                    </a:cubicBezTo>
                    <a:cubicBezTo>
                      <a:pt x="273" y="122"/>
                      <a:pt x="273" y="124"/>
                      <a:pt x="274" y="127"/>
                    </a:cubicBezTo>
                    <a:cubicBezTo>
                      <a:pt x="273" y="128"/>
                      <a:pt x="273" y="129"/>
                      <a:pt x="273" y="130"/>
                    </a:cubicBezTo>
                    <a:close/>
                    <a:moveTo>
                      <a:pt x="275" y="105"/>
                    </a:moveTo>
                    <a:cubicBezTo>
                      <a:pt x="273" y="100"/>
                      <a:pt x="272" y="95"/>
                      <a:pt x="270" y="91"/>
                    </a:cubicBezTo>
                    <a:cubicBezTo>
                      <a:pt x="270" y="89"/>
                      <a:pt x="270" y="87"/>
                      <a:pt x="271" y="85"/>
                    </a:cubicBezTo>
                    <a:cubicBezTo>
                      <a:pt x="273" y="91"/>
                      <a:pt x="274" y="97"/>
                      <a:pt x="276" y="103"/>
                    </a:cubicBezTo>
                    <a:cubicBezTo>
                      <a:pt x="275" y="104"/>
                      <a:pt x="275" y="105"/>
                      <a:pt x="275" y="105"/>
                    </a:cubicBezTo>
                    <a:close/>
                    <a:moveTo>
                      <a:pt x="277" y="111"/>
                    </a:moveTo>
                    <a:cubicBezTo>
                      <a:pt x="276" y="110"/>
                      <a:pt x="276" y="110"/>
                      <a:pt x="276" y="109"/>
                    </a:cubicBezTo>
                    <a:cubicBezTo>
                      <a:pt x="276" y="109"/>
                      <a:pt x="276" y="108"/>
                      <a:pt x="277" y="107"/>
                    </a:cubicBezTo>
                    <a:cubicBezTo>
                      <a:pt x="277" y="108"/>
                      <a:pt x="277" y="109"/>
                      <a:pt x="277" y="109"/>
                    </a:cubicBezTo>
                    <a:cubicBezTo>
                      <a:pt x="277" y="110"/>
                      <a:pt x="277" y="110"/>
                      <a:pt x="277" y="111"/>
                    </a:cubicBezTo>
                    <a:close/>
                    <a:moveTo>
                      <a:pt x="287" y="94"/>
                    </a:moveTo>
                    <a:cubicBezTo>
                      <a:pt x="287" y="95"/>
                      <a:pt x="288" y="95"/>
                      <a:pt x="288" y="96"/>
                    </a:cubicBezTo>
                    <a:cubicBezTo>
                      <a:pt x="288" y="97"/>
                      <a:pt x="287" y="97"/>
                      <a:pt x="287" y="98"/>
                    </a:cubicBezTo>
                    <a:cubicBezTo>
                      <a:pt x="287" y="96"/>
                      <a:pt x="287" y="95"/>
                      <a:pt x="287" y="94"/>
                    </a:cubicBezTo>
                    <a:close/>
                    <a:moveTo>
                      <a:pt x="289" y="109"/>
                    </a:moveTo>
                    <a:cubicBezTo>
                      <a:pt x="288" y="106"/>
                      <a:pt x="288" y="104"/>
                      <a:pt x="287" y="102"/>
                    </a:cubicBezTo>
                    <a:cubicBezTo>
                      <a:pt x="287" y="101"/>
                      <a:pt x="287" y="99"/>
                      <a:pt x="287" y="98"/>
                    </a:cubicBezTo>
                    <a:cubicBezTo>
                      <a:pt x="287" y="98"/>
                      <a:pt x="288" y="97"/>
                      <a:pt x="288" y="97"/>
                    </a:cubicBezTo>
                    <a:cubicBezTo>
                      <a:pt x="288" y="98"/>
                      <a:pt x="289" y="100"/>
                      <a:pt x="289" y="102"/>
                    </a:cubicBezTo>
                    <a:cubicBezTo>
                      <a:pt x="289" y="104"/>
                      <a:pt x="289" y="107"/>
                      <a:pt x="289" y="109"/>
                    </a:cubicBezTo>
                    <a:close/>
                    <a:moveTo>
                      <a:pt x="291" y="84"/>
                    </a:moveTo>
                    <a:cubicBezTo>
                      <a:pt x="291" y="89"/>
                      <a:pt x="290" y="94"/>
                      <a:pt x="290" y="98"/>
                    </a:cubicBezTo>
                    <a:cubicBezTo>
                      <a:pt x="289" y="97"/>
                      <a:pt x="289" y="96"/>
                      <a:pt x="288" y="95"/>
                    </a:cubicBezTo>
                    <a:cubicBezTo>
                      <a:pt x="289" y="94"/>
                      <a:pt x="290" y="92"/>
                      <a:pt x="290" y="91"/>
                    </a:cubicBezTo>
                    <a:cubicBezTo>
                      <a:pt x="290" y="92"/>
                      <a:pt x="289" y="94"/>
                      <a:pt x="288" y="95"/>
                    </a:cubicBezTo>
                    <a:cubicBezTo>
                      <a:pt x="288" y="94"/>
                      <a:pt x="287" y="93"/>
                      <a:pt x="287" y="92"/>
                    </a:cubicBezTo>
                    <a:cubicBezTo>
                      <a:pt x="287" y="90"/>
                      <a:pt x="287" y="88"/>
                      <a:pt x="287" y="85"/>
                    </a:cubicBezTo>
                    <a:cubicBezTo>
                      <a:pt x="287" y="85"/>
                      <a:pt x="287" y="85"/>
                      <a:pt x="287" y="85"/>
                    </a:cubicBezTo>
                    <a:cubicBezTo>
                      <a:pt x="287" y="85"/>
                      <a:pt x="287" y="85"/>
                      <a:pt x="287" y="85"/>
                    </a:cubicBezTo>
                    <a:cubicBezTo>
                      <a:pt x="287" y="75"/>
                      <a:pt x="286" y="65"/>
                      <a:pt x="286" y="56"/>
                    </a:cubicBezTo>
                    <a:cubicBezTo>
                      <a:pt x="289" y="58"/>
                      <a:pt x="292" y="61"/>
                      <a:pt x="294" y="63"/>
                    </a:cubicBezTo>
                    <a:cubicBezTo>
                      <a:pt x="293" y="69"/>
                      <a:pt x="292" y="76"/>
                      <a:pt x="291" y="84"/>
                    </a:cubicBezTo>
                    <a:cubicBezTo>
                      <a:pt x="291" y="82"/>
                      <a:pt x="290" y="81"/>
                      <a:pt x="290" y="79"/>
                    </a:cubicBezTo>
                    <a:cubicBezTo>
                      <a:pt x="290" y="81"/>
                      <a:pt x="291" y="83"/>
                      <a:pt x="291" y="84"/>
                    </a:cubicBezTo>
                    <a:close/>
                    <a:moveTo>
                      <a:pt x="293" y="139"/>
                    </a:moveTo>
                    <a:cubicBezTo>
                      <a:pt x="292" y="134"/>
                      <a:pt x="292" y="128"/>
                      <a:pt x="292" y="121"/>
                    </a:cubicBezTo>
                    <a:cubicBezTo>
                      <a:pt x="292" y="125"/>
                      <a:pt x="293" y="129"/>
                      <a:pt x="293" y="133"/>
                    </a:cubicBezTo>
                    <a:cubicBezTo>
                      <a:pt x="293" y="135"/>
                      <a:pt x="293" y="137"/>
                      <a:pt x="293" y="139"/>
                    </a:cubicBezTo>
                    <a:close/>
                    <a:moveTo>
                      <a:pt x="292" y="104"/>
                    </a:moveTo>
                    <a:cubicBezTo>
                      <a:pt x="292" y="102"/>
                      <a:pt x="293" y="99"/>
                      <a:pt x="293" y="96"/>
                    </a:cubicBezTo>
                    <a:cubicBezTo>
                      <a:pt x="293" y="100"/>
                      <a:pt x="293" y="104"/>
                      <a:pt x="293" y="107"/>
                    </a:cubicBezTo>
                    <a:cubicBezTo>
                      <a:pt x="293" y="106"/>
                      <a:pt x="293" y="105"/>
                      <a:pt x="292" y="104"/>
                    </a:cubicBezTo>
                    <a:close/>
                    <a:moveTo>
                      <a:pt x="304" y="85"/>
                    </a:moveTo>
                    <a:cubicBezTo>
                      <a:pt x="303" y="90"/>
                      <a:pt x="303" y="96"/>
                      <a:pt x="302" y="103"/>
                    </a:cubicBezTo>
                    <a:cubicBezTo>
                      <a:pt x="301" y="101"/>
                      <a:pt x="301" y="100"/>
                      <a:pt x="300" y="99"/>
                    </a:cubicBezTo>
                    <a:cubicBezTo>
                      <a:pt x="300" y="96"/>
                      <a:pt x="299" y="93"/>
                      <a:pt x="298" y="90"/>
                    </a:cubicBezTo>
                    <a:cubicBezTo>
                      <a:pt x="299" y="93"/>
                      <a:pt x="299" y="96"/>
                      <a:pt x="299" y="99"/>
                    </a:cubicBezTo>
                    <a:cubicBezTo>
                      <a:pt x="299" y="104"/>
                      <a:pt x="299" y="112"/>
                      <a:pt x="298" y="120"/>
                    </a:cubicBezTo>
                    <a:cubicBezTo>
                      <a:pt x="297" y="110"/>
                      <a:pt x="295" y="100"/>
                      <a:pt x="293" y="91"/>
                    </a:cubicBezTo>
                    <a:cubicBezTo>
                      <a:pt x="294" y="81"/>
                      <a:pt x="295" y="72"/>
                      <a:pt x="295" y="65"/>
                    </a:cubicBezTo>
                    <a:cubicBezTo>
                      <a:pt x="299" y="69"/>
                      <a:pt x="302" y="74"/>
                      <a:pt x="304" y="79"/>
                    </a:cubicBezTo>
                    <a:cubicBezTo>
                      <a:pt x="304" y="81"/>
                      <a:pt x="304" y="83"/>
                      <a:pt x="304" y="85"/>
                    </a:cubicBezTo>
                    <a:close/>
                    <a:moveTo>
                      <a:pt x="304" y="75"/>
                    </a:moveTo>
                    <a:cubicBezTo>
                      <a:pt x="304" y="75"/>
                      <a:pt x="304" y="75"/>
                      <a:pt x="304" y="75"/>
                    </a:cubicBezTo>
                    <a:cubicBezTo>
                      <a:pt x="304" y="73"/>
                      <a:pt x="304" y="72"/>
                      <a:pt x="304" y="70"/>
                    </a:cubicBezTo>
                    <a:cubicBezTo>
                      <a:pt x="304" y="70"/>
                      <a:pt x="304" y="72"/>
                      <a:pt x="304" y="75"/>
                    </a:cubicBezTo>
                    <a:cubicBezTo>
                      <a:pt x="301" y="71"/>
                      <a:pt x="299" y="67"/>
                      <a:pt x="296" y="64"/>
                    </a:cubicBezTo>
                    <a:cubicBezTo>
                      <a:pt x="296" y="60"/>
                      <a:pt x="296" y="57"/>
                      <a:pt x="297" y="54"/>
                    </a:cubicBezTo>
                    <a:cubicBezTo>
                      <a:pt x="300" y="58"/>
                      <a:pt x="303" y="62"/>
                      <a:pt x="305" y="65"/>
                    </a:cubicBezTo>
                    <a:cubicBezTo>
                      <a:pt x="305" y="68"/>
                      <a:pt x="305" y="71"/>
                      <a:pt x="304" y="75"/>
                    </a:cubicBezTo>
                    <a:close/>
                    <a:moveTo>
                      <a:pt x="308" y="117"/>
                    </a:moveTo>
                    <a:cubicBezTo>
                      <a:pt x="307" y="119"/>
                      <a:pt x="307" y="122"/>
                      <a:pt x="306" y="125"/>
                    </a:cubicBezTo>
                    <a:cubicBezTo>
                      <a:pt x="306" y="124"/>
                      <a:pt x="306" y="123"/>
                      <a:pt x="306" y="122"/>
                    </a:cubicBezTo>
                    <a:cubicBezTo>
                      <a:pt x="306" y="110"/>
                      <a:pt x="307" y="98"/>
                      <a:pt x="307" y="87"/>
                    </a:cubicBezTo>
                    <a:cubicBezTo>
                      <a:pt x="308" y="92"/>
                      <a:pt x="309" y="98"/>
                      <a:pt x="310" y="103"/>
                    </a:cubicBezTo>
                    <a:cubicBezTo>
                      <a:pt x="309" y="108"/>
                      <a:pt x="309" y="112"/>
                      <a:pt x="308" y="117"/>
                    </a:cubicBezTo>
                    <a:close/>
                    <a:moveTo>
                      <a:pt x="311" y="89"/>
                    </a:moveTo>
                    <a:cubicBezTo>
                      <a:pt x="310" y="86"/>
                      <a:pt x="309" y="83"/>
                      <a:pt x="307" y="80"/>
                    </a:cubicBezTo>
                    <a:cubicBezTo>
                      <a:pt x="307" y="76"/>
                      <a:pt x="307" y="72"/>
                      <a:pt x="307" y="68"/>
                    </a:cubicBezTo>
                    <a:cubicBezTo>
                      <a:pt x="309" y="71"/>
                      <a:pt x="311" y="74"/>
                      <a:pt x="313" y="78"/>
                    </a:cubicBezTo>
                    <a:cubicBezTo>
                      <a:pt x="312" y="81"/>
                      <a:pt x="312" y="85"/>
                      <a:pt x="311" y="89"/>
                    </a:cubicBezTo>
                    <a:close/>
                    <a:moveTo>
                      <a:pt x="317" y="96"/>
                    </a:moveTo>
                    <a:cubicBezTo>
                      <a:pt x="316" y="97"/>
                      <a:pt x="315" y="98"/>
                      <a:pt x="315" y="99"/>
                    </a:cubicBezTo>
                    <a:cubicBezTo>
                      <a:pt x="314" y="98"/>
                      <a:pt x="314" y="97"/>
                      <a:pt x="314" y="96"/>
                    </a:cubicBezTo>
                    <a:cubicBezTo>
                      <a:pt x="314" y="91"/>
                      <a:pt x="314" y="86"/>
                      <a:pt x="314" y="80"/>
                    </a:cubicBezTo>
                    <a:cubicBezTo>
                      <a:pt x="315" y="83"/>
                      <a:pt x="317" y="86"/>
                      <a:pt x="317" y="88"/>
                    </a:cubicBezTo>
                    <a:cubicBezTo>
                      <a:pt x="317" y="91"/>
                      <a:pt x="317" y="93"/>
                      <a:pt x="317" y="96"/>
                    </a:cubicBezTo>
                    <a:close/>
                    <a:moveTo>
                      <a:pt x="338" y="105"/>
                    </a:moveTo>
                    <a:cubicBezTo>
                      <a:pt x="338" y="103"/>
                      <a:pt x="337" y="102"/>
                      <a:pt x="336" y="101"/>
                    </a:cubicBezTo>
                    <a:cubicBezTo>
                      <a:pt x="338" y="96"/>
                      <a:pt x="339" y="92"/>
                      <a:pt x="341" y="89"/>
                    </a:cubicBezTo>
                    <a:cubicBezTo>
                      <a:pt x="341" y="89"/>
                      <a:pt x="341" y="89"/>
                      <a:pt x="341" y="90"/>
                    </a:cubicBezTo>
                    <a:cubicBezTo>
                      <a:pt x="340" y="95"/>
                      <a:pt x="339" y="100"/>
                      <a:pt x="338" y="105"/>
                    </a:cubicBezTo>
                    <a:close/>
                    <a:moveTo>
                      <a:pt x="354" y="81"/>
                    </a:moveTo>
                    <a:cubicBezTo>
                      <a:pt x="355" y="81"/>
                      <a:pt x="355" y="81"/>
                      <a:pt x="355" y="81"/>
                    </a:cubicBezTo>
                    <a:cubicBezTo>
                      <a:pt x="355" y="81"/>
                      <a:pt x="355" y="81"/>
                      <a:pt x="354" y="81"/>
                    </a:cubicBezTo>
                    <a:cubicBezTo>
                      <a:pt x="354" y="81"/>
                      <a:pt x="354" y="81"/>
                      <a:pt x="354" y="81"/>
                    </a:cubicBezTo>
                    <a:close/>
                    <a:moveTo>
                      <a:pt x="354" y="88"/>
                    </a:moveTo>
                    <a:cubicBezTo>
                      <a:pt x="354" y="89"/>
                      <a:pt x="354" y="89"/>
                      <a:pt x="354" y="89"/>
                    </a:cubicBezTo>
                    <a:cubicBezTo>
                      <a:pt x="354" y="90"/>
                      <a:pt x="354" y="91"/>
                      <a:pt x="354" y="91"/>
                    </a:cubicBezTo>
                    <a:cubicBezTo>
                      <a:pt x="354" y="90"/>
                      <a:pt x="354" y="89"/>
                      <a:pt x="354" y="88"/>
                    </a:cubicBezTo>
                    <a:close/>
                    <a:moveTo>
                      <a:pt x="345" y="122"/>
                    </a:moveTo>
                    <a:cubicBezTo>
                      <a:pt x="345" y="122"/>
                      <a:pt x="345" y="123"/>
                      <a:pt x="345" y="123"/>
                    </a:cubicBezTo>
                    <a:cubicBezTo>
                      <a:pt x="345" y="123"/>
                      <a:pt x="345" y="123"/>
                      <a:pt x="345" y="123"/>
                    </a:cubicBezTo>
                    <a:cubicBezTo>
                      <a:pt x="345" y="123"/>
                      <a:pt x="345" y="122"/>
                      <a:pt x="345" y="122"/>
                    </a:cubicBezTo>
                    <a:cubicBezTo>
                      <a:pt x="345" y="120"/>
                      <a:pt x="346" y="118"/>
                      <a:pt x="346" y="115"/>
                    </a:cubicBezTo>
                    <a:cubicBezTo>
                      <a:pt x="346" y="115"/>
                      <a:pt x="346" y="115"/>
                      <a:pt x="346" y="115"/>
                    </a:cubicBezTo>
                    <a:cubicBezTo>
                      <a:pt x="346" y="116"/>
                      <a:pt x="346" y="117"/>
                      <a:pt x="346" y="118"/>
                    </a:cubicBezTo>
                    <a:cubicBezTo>
                      <a:pt x="346" y="119"/>
                      <a:pt x="345" y="121"/>
                      <a:pt x="345" y="122"/>
                    </a:cubicBezTo>
                    <a:close/>
                    <a:moveTo>
                      <a:pt x="348" y="70"/>
                    </a:moveTo>
                    <a:cubicBezTo>
                      <a:pt x="350" y="73"/>
                      <a:pt x="352" y="76"/>
                      <a:pt x="354" y="79"/>
                    </a:cubicBezTo>
                    <a:cubicBezTo>
                      <a:pt x="353" y="81"/>
                      <a:pt x="353" y="82"/>
                      <a:pt x="353" y="84"/>
                    </a:cubicBezTo>
                    <a:cubicBezTo>
                      <a:pt x="353" y="84"/>
                      <a:pt x="353" y="84"/>
                      <a:pt x="352" y="84"/>
                    </a:cubicBezTo>
                    <a:cubicBezTo>
                      <a:pt x="352" y="82"/>
                      <a:pt x="351" y="81"/>
                      <a:pt x="350" y="79"/>
                    </a:cubicBezTo>
                    <a:cubicBezTo>
                      <a:pt x="351" y="81"/>
                      <a:pt x="352" y="83"/>
                      <a:pt x="352" y="84"/>
                    </a:cubicBezTo>
                    <a:cubicBezTo>
                      <a:pt x="351" y="87"/>
                      <a:pt x="349" y="90"/>
                      <a:pt x="348" y="93"/>
                    </a:cubicBezTo>
                    <a:cubicBezTo>
                      <a:pt x="348" y="85"/>
                      <a:pt x="348" y="77"/>
                      <a:pt x="348" y="70"/>
                    </a:cubicBezTo>
                    <a:close/>
                    <a:moveTo>
                      <a:pt x="350" y="98"/>
                    </a:moveTo>
                    <a:cubicBezTo>
                      <a:pt x="350" y="98"/>
                      <a:pt x="350" y="97"/>
                      <a:pt x="350" y="96"/>
                    </a:cubicBezTo>
                    <a:cubicBezTo>
                      <a:pt x="350" y="97"/>
                      <a:pt x="350" y="98"/>
                      <a:pt x="350" y="98"/>
                    </a:cubicBezTo>
                    <a:cubicBezTo>
                      <a:pt x="350" y="99"/>
                      <a:pt x="350" y="100"/>
                      <a:pt x="350" y="100"/>
                    </a:cubicBezTo>
                    <a:cubicBezTo>
                      <a:pt x="349" y="99"/>
                      <a:pt x="349" y="98"/>
                      <a:pt x="349" y="97"/>
                    </a:cubicBezTo>
                    <a:cubicBezTo>
                      <a:pt x="349" y="95"/>
                      <a:pt x="350" y="93"/>
                      <a:pt x="351" y="90"/>
                    </a:cubicBezTo>
                    <a:cubicBezTo>
                      <a:pt x="351" y="93"/>
                      <a:pt x="350" y="96"/>
                      <a:pt x="350" y="98"/>
                    </a:cubicBezTo>
                    <a:close/>
                    <a:moveTo>
                      <a:pt x="357" y="100"/>
                    </a:moveTo>
                    <a:cubicBezTo>
                      <a:pt x="355" y="104"/>
                      <a:pt x="354" y="107"/>
                      <a:pt x="353" y="110"/>
                    </a:cubicBezTo>
                    <a:cubicBezTo>
                      <a:pt x="352" y="110"/>
                      <a:pt x="352" y="109"/>
                      <a:pt x="352" y="109"/>
                    </a:cubicBezTo>
                    <a:cubicBezTo>
                      <a:pt x="352" y="106"/>
                      <a:pt x="353" y="102"/>
                      <a:pt x="353" y="99"/>
                    </a:cubicBezTo>
                    <a:cubicBezTo>
                      <a:pt x="354" y="95"/>
                      <a:pt x="354" y="92"/>
                      <a:pt x="354" y="90"/>
                    </a:cubicBezTo>
                    <a:cubicBezTo>
                      <a:pt x="355" y="93"/>
                      <a:pt x="356" y="96"/>
                      <a:pt x="357" y="100"/>
                    </a:cubicBezTo>
                    <a:cubicBezTo>
                      <a:pt x="357" y="100"/>
                      <a:pt x="357" y="100"/>
                      <a:pt x="357" y="100"/>
                    </a:cubicBezTo>
                    <a:close/>
                    <a:moveTo>
                      <a:pt x="357" y="97"/>
                    </a:moveTo>
                    <a:cubicBezTo>
                      <a:pt x="356" y="95"/>
                      <a:pt x="355" y="92"/>
                      <a:pt x="354" y="89"/>
                    </a:cubicBezTo>
                    <a:cubicBezTo>
                      <a:pt x="354" y="89"/>
                      <a:pt x="354" y="89"/>
                      <a:pt x="354" y="88"/>
                    </a:cubicBezTo>
                    <a:cubicBezTo>
                      <a:pt x="354" y="89"/>
                      <a:pt x="354" y="89"/>
                      <a:pt x="354" y="89"/>
                    </a:cubicBezTo>
                    <a:cubicBezTo>
                      <a:pt x="354" y="89"/>
                      <a:pt x="354" y="88"/>
                      <a:pt x="354" y="88"/>
                    </a:cubicBezTo>
                    <a:cubicBezTo>
                      <a:pt x="354" y="87"/>
                      <a:pt x="354" y="86"/>
                      <a:pt x="354" y="85"/>
                    </a:cubicBezTo>
                    <a:cubicBezTo>
                      <a:pt x="355" y="84"/>
                      <a:pt x="355" y="83"/>
                      <a:pt x="355" y="82"/>
                    </a:cubicBezTo>
                    <a:cubicBezTo>
                      <a:pt x="357" y="84"/>
                      <a:pt x="358" y="86"/>
                      <a:pt x="358" y="88"/>
                    </a:cubicBezTo>
                    <a:cubicBezTo>
                      <a:pt x="358" y="91"/>
                      <a:pt x="358" y="94"/>
                      <a:pt x="357" y="97"/>
                    </a:cubicBezTo>
                    <a:close/>
                    <a:moveTo>
                      <a:pt x="360" y="135"/>
                    </a:moveTo>
                    <a:cubicBezTo>
                      <a:pt x="359" y="136"/>
                      <a:pt x="359" y="137"/>
                      <a:pt x="359" y="138"/>
                    </a:cubicBezTo>
                    <a:cubicBezTo>
                      <a:pt x="359" y="137"/>
                      <a:pt x="359" y="136"/>
                      <a:pt x="360" y="135"/>
                    </a:cubicBezTo>
                    <a:cubicBezTo>
                      <a:pt x="360" y="135"/>
                      <a:pt x="360" y="135"/>
                      <a:pt x="360" y="135"/>
                    </a:cubicBezTo>
                    <a:close/>
                    <a:moveTo>
                      <a:pt x="359" y="83"/>
                    </a:moveTo>
                    <a:cubicBezTo>
                      <a:pt x="358" y="82"/>
                      <a:pt x="358" y="81"/>
                      <a:pt x="357" y="80"/>
                    </a:cubicBezTo>
                    <a:cubicBezTo>
                      <a:pt x="358" y="78"/>
                      <a:pt x="359" y="77"/>
                      <a:pt x="360" y="75"/>
                    </a:cubicBezTo>
                    <a:cubicBezTo>
                      <a:pt x="360" y="78"/>
                      <a:pt x="359" y="81"/>
                      <a:pt x="359" y="83"/>
                    </a:cubicBezTo>
                    <a:close/>
                    <a:moveTo>
                      <a:pt x="360" y="74"/>
                    </a:moveTo>
                    <a:cubicBezTo>
                      <a:pt x="359" y="76"/>
                      <a:pt x="357" y="77"/>
                      <a:pt x="356" y="79"/>
                    </a:cubicBezTo>
                    <a:cubicBezTo>
                      <a:pt x="356" y="78"/>
                      <a:pt x="355" y="78"/>
                      <a:pt x="355" y="77"/>
                    </a:cubicBezTo>
                    <a:cubicBezTo>
                      <a:pt x="355" y="72"/>
                      <a:pt x="356" y="67"/>
                      <a:pt x="356" y="65"/>
                    </a:cubicBezTo>
                    <a:cubicBezTo>
                      <a:pt x="357" y="67"/>
                      <a:pt x="359" y="70"/>
                      <a:pt x="360" y="72"/>
                    </a:cubicBezTo>
                    <a:cubicBezTo>
                      <a:pt x="360" y="73"/>
                      <a:pt x="360" y="73"/>
                      <a:pt x="360" y="74"/>
                    </a:cubicBezTo>
                    <a:close/>
                    <a:moveTo>
                      <a:pt x="362" y="75"/>
                    </a:moveTo>
                    <a:cubicBezTo>
                      <a:pt x="364" y="78"/>
                      <a:pt x="365" y="81"/>
                      <a:pt x="367" y="84"/>
                    </a:cubicBezTo>
                    <a:cubicBezTo>
                      <a:pt x="365" y="86"/>
                      <a:pt x="364" y="88"/>
                      <a:pt x="363" y="90"/>
                    </a:cubicBezTo>
                    <a:cubicBezTo>
                      <a:pt x="363" y="89"/>
                      <a:pt x="362" y="89"/>
                      <a:pt x="362" y="89"/>
                    </a:cubicBezTo>
                    <a:cubicBezTo>
                      <a:pt x="362" y="84"/>
                      <a:pt x="362" y="79"/>
                      <a:pt x="362" y="75"/>
                    </a:cubicBezTo>
                    <a:close/>
                    <a:moveTo>
                      <a:pt x="364" y="110"/>
                    </a:moveTo>
                    <a:cubicBezTo>
                      <a:pt x="364" y="107"/>
                      <a:pt x="363" y="104"/>
                      <a:pt x="362" y="101"/>
                    </a:cubicBezTo>
                    <a:cubicBezTo>
                      <a:pt x="362" y="101"/>
                      <a:pt x="362" y="100"/>
                      <a:pt x="362" y="100"/>
                    </a:cubicBezTo>
                    <a:cubicBezTo>
                      <a:pt x="362" y="100"/>
                      <a:pt x="363" y="99"/>
                      <a:pt x="363" y="99"/>
                    </a:cubicBezTo>
                    <a:cubicBezTo>
                      <a:pt x="364" y="101"/>
                      <a:pt x="365" y="104"/>
                      <a:pt x="365" y="106"/>
                    </a:cubicBezTo>
                    <a:cubicBezTo>
                      <a:pt x="365" y="108"/>
                      <a:pt x="365" y="109"/>
                      <a:pt x="364" y="110"/>
                    </a:cubicBezTo>
                    <a:close/>
                    <a:moveTo>
                      <a:pt x="365" y="93"/>
                    </a:moveTo>
                    <a:cubicBezTo>
                      <a:pt x="366" y="91"/>
                      <a:pt x="367" y="88"/>
                      <a:pt x="368" y="86"/>
                    </a:cubicBezTo>
                    <a:cubicBezTo>
                      <a:pt x="368" y="87"/>
                      <a:pt x="369" y="87"/>
                      <a:pt x="369" y="88"/>
                    </a:cubicBezTo>
                    <a:cubicBezTo>
                      <a:pt x="368" y="91"/>
                      <a:pt x="368" y="94"/>
                      <a:pt x="367" y="97"/>
                    </a:cubicBezTo>
                    <a:cubicBezTo>
                      <a:pt x="366" y="96"/>
                      <a:pt x="366" y="95"/>
                      <a:pt x="365" y="93"/>
                    </a:cubicBezTo>
                    <a:close/>
                    <a:moveTo>
                      <a:pt x="368" y="130"/>
                    </a:moveTo>
                    <a:cubicBezTo>
                      <a:pt x="368" y="129"/>
                      <a:pt x="368" y="128"/>
                      <a:pt x="368" y="126"/>
                    </a:cubicBezTo>
                    <a:cubicBezTo>
                      <a:pt x="368" y="124"/>
                      <a:pt x="368" y="121"/>
                      <a:pt x="369" y="119"/>
                    </a:cubicBezTo>
                    <a:cubicBezTo>
                      <a:pt x="369" y="120"/>
                      <a:pt x="370" y="122"/>
                      <a:pt x="370" y="124"/>
                    </a:cubicBezTo>
                    <a:cubicBezTo>
                      <a:pt x="369" y="126"/>
                      <a:pt x="369" y="128"/>
                      <a:pt x="368" y="130"/>
                    </a:cubicBezTo>
                    <a:close/>
                    <a:moveTo>
                      <a:pt x="372" y="108"/>
                    </a:moveTo>
                    <a:cubicBezTo>
                      <a:pt x="372" y="107"/>
                      <a:pt x="371" y="106"/>
                      <a:pt x="371" y="105"/>
                    </a:cubicBezTo>
                    <a:cubicBezTo>
                      <a:pt x="372" y="102"/>
                      <a:pt x="372" y="99"/>
                      <a:pt x="373" y="96"/>
                    </a:cubicBezTo>
                    <a:cubicBezTo>
                      <a:pt x="373" y="96"/>
                      <a:pt x="373" y="97"/>
                      <a:pt x="373" y="97"/>
                    </a:cubicBezTo>
                    <a:cubicBezTo>
                      <a:pt x="373" y="101"/>
                      <a:pt x="373" y="105"/>
                      <a:pt x="372" y="108"/>
                    </a:cubicBezTo>
                    <a:close/>
                    <a:moveTo>
                      <a:pt x="374" y="86"/>
                    </a:moveTo>
                    <a:cubicBezTo>
                      <a:pt x="374" y="86"/>
                      <a:pt x="374" y="86"/>
                      <a:pt x="374" y="86"/>
                    </a:cubicBezTo>
                    <a:cubicBezTo>
                      <a:pt x="375" y="85"/>
                      <a:pt x="375" y="84"/>
                      <a:pt x="375" y="83"/>
                    </a:cubicBezTo>
                    <a:cubicBezTo>
                      <a:pt x="375" y="84"/>
                      <a:pt x="375" y="85"/>
                      <a:pt x="374" y="86"/>
                    </a:cubicBezTo>
                    <a:close/>
                    <a:moveTo>
                      <a:pt x="382" y="80"/>
                    </a:moveTo>
                    <a:cubicBezTo>
                      <a:pt x="382" y="77"/>
                      <a:pt x="382" y="75"/>
                      <a:pt x="383" y="73"/>
                    </a:cubicBezTo>
                    <a:cubicBezTo>
                      <a:pt x="383" y="73"/>
                      <a:pt x="383" y="74"/>
                      <a:pt x="384" y="74"/>
                    </a:cubicBezTo>
                    <a:cubicBezTo>
                      <a:pt x="383" y="76"/>
                      <a:pt x="383" y="78"/>
                      <a:pt x="382" y="80"/>
                    </a:cubicBezTo>
                    <a:close/>
                    <a:moveTo>
                      <a:pt x="394" y="93"/>
                    </a:moveTo>
                    <a:cubicBezTo>
                      <a:pt x="393" y="95"/>
                      <a:pt x="393" y="96"/>
                      <a:pt x="392" y="97"/>
                    </a:cubicBezTo>
                    <a:cubicBezTo>
                      <a:pt x="392" y="94"/>
                      <a:pt x="392" y="91"/>
                      <a:pt x="392" y="88"/>
                    </a:cubicBezTo>
                    <a:cubicBezTo>
                      <a:pt x="392" y="89"/>
                      <a:pt x="393" y="91"/>
                      <a:pt x="394" y="93"/>
                    </a:cubicBezTo>
                    <a:close/>
                    <a:moveTo>
                      <a:pt x="395" y="88"/>
                    </a:moveTo>
                    <a:cubicBezTo>
                      <a:pt x="394" y="86"/>
                      <a:pt x="393" y="85"/>
                      <a:pt x="392" y="84"/>
                    </a:cubicBezTo>
                    <a:cubicBezTo>
                      <a:pt x="394" y="81"/>
                      <a:pt x="395" y="78"/>
                      <a:pt x="397" y="75"/>
                    </a:cubicBezTo>
                    <a:cubicBezTo>
                      <a:pt x="396" y="79"/>
                      <a:pt x="396" y="84"/>
                      <a:pt x="395" y="88"/>
                    </a:cubicBezTo>
                    <a:close/>
                    <a:moveTo>
                      <a:pt x="404" y="77"/>
                    </a:moveTo>
                    <a:cubicBezTo>
                      <a:pt x="404" y="77"/>
                      <a:pt x="404" y="77"/>
                      <a:pt x="404" y="77"/>
                    </a:cubicBezTo>
                    <a:cubicBezTo>
                      <a:pt x="404" y="74"/>
                      <a:pt x="403" y="70"/>
                      <a:pt x="403" y="66"/>
                    </a:cubicBezTo>
                    <a:cubicBezTo>
                      <a:pt x="403" y="65"/>
                      <a:pt x="404" y="64"/>
                      <a:pt x="404" y="63"/>
                    </a:cubicBezTo>
                    <a:cubicBezTo>
                      <a:pt x="405" y="67"/>
                      <a:pt x="405" y="72"/>
                      <a:pt x="404" y="77"/>
                    </a:cubicBezTo>
                    <a:close/>
                    <a:moveTo>
                      <a:pt x="407" y="72"/>
                    </a:moveTo>
                    <a:cubicBezTo>
                      <a:pt x="407" y="67"/>
                      <a:pt x="406" y="64"/>
                      <a:pt x="405" y="61"/>
                    </a:cubicBezTo>
                    <a:cubicBezTo>
                      <a:pt x="406" y="60"/>
                      <a:pt x="407" y="58"/>
                      <a:pt x="408" y="57"/>
                    </a:cubicBezTo>
                    <a:cubicBezTo>
                      <a:pt x="409" y="62"/>
                      <a:pt x="408" y="67"/>
                      <a:pt x="407" y="72"/>
                    </a:cubicBezTo>
                    <a:close/>
                    <a:moveTo>
                      <a:pt x="423" y="89"/>
                    </a:moveTo>
                    <a:cubicBezTo>
                      <a:pt x="424" y="91"/>
                      <a:pt x="425" y="92"/>
                      <a:pt x="426" y="94"/>
                    </a:cubicBezTo>
                    <a:cubicBezTo>
                      <a:pt x="425" y="95"/>
                      <a:pt x="424" y="97"/>
                      <a:pt x="424" y="98"/>
                    </a:cubicBezTo>
                    <a:cubicBezTo>
                      <a:pt x="423" y="97"/>
                      <a:pt x="423" y="96"/>
                      <a:pt x="422" y="95"/>
                    </a:cubicBezTo>
                    <a:cubicBezTo>
                      <a:pt x="423" y="93"/>
                      <a:pt x="423" y="91"/>
                      <a:pt x="423" y="89"/>
                    </a:cubicBezTo>
                    <a:close/>
                    <a:moveTo>
                      <a:pt x="422" y="101"/>
                    </a:moveTo>
                    <a:cubicBezTo>
                      <a:pt x="422" y="101"/>
                      <a:pt x="422" y="100"/>
                      <a:pt x="422" y="100"/>
                    </a:cubicBezTo>
                    <a:cubicBezTo>
                      <a:pt x="422" y="100"/>
                      <a:pt x="422" y="101"/>
                      <a:pt x="423" y="101"/>
                    </a:cubicBezTo>
                    <a:cubicBezTo>
                      <a:pt x="422" y="101"/>
                      <a:pt x="422" y="101"/>
                      <a:pt x="422" y="101"/>
                    </a:cubicBezTo>
                    <a:close/>
                    <a:moveTo>
                      <a:pt x="424" y="122"/>
                    </a:moveTo>
                    <a:cubicBezTo>
                      <a:pt x="424" y="121"/>
                      <a:pt x="424" y="120"/>
                      <a:pt x="423" y="119"/>
                    </a:cubicBezTo>
                    <a:cubicBezTo>
                      <a:pt x="423" y="117"/>
                      <a:pt x="423" y="115"/>
                      <a:pt x="423" y="112"/>
                    </a:cubicBezTo>
                    <a:cubicBezTo>
                      <a:pt x="423" y="110"/>
                      <a:pt x="424" y="108"/>
                      <a:pt x="424" y="106"/>
                    </a:cubicBezTo>
                    <a:cubicBezTo>
                      <a:pt x="424" y="108"/>
                      <a:pt x="425" y="110"/>
                      <a:pt x="425" y="112"/>
                    </a:cubicBezTo>
                    <a:cubicBezTo>
                      <a:pt x="425" y="115"/>
                      <a:pt x="425" y="119"/>
                      <a:pt x="424" y="122"/>
                    </a:cubicBezTo>
                    <a:close/>
                    <a:moveTo>
                      <a:pt x="426" y="103"/>
                    </a:moveTo>
                    <a:cubicBezTo>
                      <a:pt x="426" y="102"/>
                      <a:pt x="425" y="101"/>
                      <a:pt x="425" y="100"/>
                    </a:cubicBezTo>
                    <a:cubicBezTo>
                      <a:pt x="425" y="99"/>
                      <a:pt x="426" y="97"/>
                      <a:pt x="426" y="96"/>
                    </a:cubicBezTo>
                    <a:cubicBezTo>
                      <a:pt x="426" y="97"/>
                      <a:pt x="427" y="97"/>
                      <a:pt x="427" y="98"/>
                    </a:cubicBezTo>
                    <a:cubicBezTo>
                      <a:pt x="427" y="100"/>
                      <a:pt x="427" y="101"/>
                      <a:pt x="426" y="103"/>
                    </a:cubicBezTo>
                    <a:close/>
                    <a:moveTo>
                      <a:pt x="427" y="96"/>
                    </a:moveTo>
                    <a:cubicBezTo>
                      <a:pt x="427" y="95"/>
                      <a:pt x="427" y="95"/>
                      <a:pt x="427" y="95"/>
                    </a:cubicBezTo>
                    <a:cubicBezTo>
                      <a:pt x="427" y="93"/>
                      <a:pt x="427" y="92"/>
                      <a:pt x="428" y="91"/>
                    </a:cubicBezTo>
                    <a:cubicBezTo>
                      <a:pt x="428" y="93"/>
                      <a:pt x="427" y="94"/>
                      <a:pt x="427" y="96"/>
                    </a:cubicBezTo>
                    <a:close/>
                    <a:moveTo>
                      <a:pt x="433" y="95"/>
                    </a:moveTo>
                    <a:cubicBezTo>
                      <a:pt x="434" y="92"/>
                      <a:pt x="434" y="89"/>
                      <a:pt x="434" y="86"/>
                    </a:cubicBezTo>
                    <a:cubicBezTo>
                      <a:pt x="435" y="86"/>
                      <a:pt x="435" y="87"/>
                      <a:pt x="436" y="88"/>
                    </a:cubicBezTo>
                    <a:cubicBezTo>
                      <a:pt x="435" y="90"/>
                      <a:pt x="434" y="92"/>
                      <a:pt x="433" y="95"/>
                    </a:cubicBezTo>
                    <a:close/>
                    <a:moveTo>
                      <a:pt x="444" y="99"/>
                    </a:moveTo>
                    <a:cubicBezTo>
                      <a:pt x="444" y="99"/>
                      <a:pt x="443" y="98"/>
                      <a:pt x="443" y="97"/>
                    </a:cubicBezTo>
                    <a:cubicBezTo>
                      <a:pt x="443" y="93"/>
                      <a:pt x="443" y="89"/>
                      <a:pt x="443" y="84"/>
                    </a:cubicBezTo>
                    <a:cubicBezTo>
                      <a:pt x="445" y="80"/>
                      <a:pt x="447" y="76"/>
                      <a:pt x="450" y="72"/>
                    </a:cubicBezTo>
                    <a:cubicBezTo>
                      <a:pt x="450" y="74"/>
                      <a:pt x="450" y="78"/>
                      <a:pt x="451" y="82"/>
                    </a:cubicBezTo>
                    <a:cubicBezTo>
                      <a:pt x="448" y="88"/>
                      <a:pt x="446" y="93"/>
                      <a:pt x="444" y="99"/>
                    </a:cubicBezTo>
                    <a:close/>
                    <a:moveTo>
                      <a:pt x="452" y="75"/>
                    </a:moveTo>
                    <a:cubicBezTo>
                      <a:pt x="452" y="73"/>
                      <a:pt x="451" y="71"/>
                      <a:pt x="451" y="69"/>
                    </a:cubicBezTo>
                    <a:cubicBezTo>
                      <a:pt x="452" y="68"/>
                      <a:pt x="453" y="67"/>
                      <a:pt x="453" y="66"/>
                    </a:cubicBezTo>
                    <a:cubicBezTo>
                      <a:pt x="453" y="69"/>
                      <a:pt x="453" y="72"/>
                      <a:pt x="452" y="75"/>
                    </a:cubicBezTo>
                    <a:close/>
                    <a:moveTo>
                      <a:pt x="460" y="72"/>
                    </a:moveTo>
                    <a:cubicBezTo>
                      <a:pt x="460" y="71"/>
                      <a:pt x="460" y="70"/>
                      <a:pt x="460" y="70"/>
                    </a:cubicBezTo>
                    <a:cubicBezTo>
                      <a:pt x="460" y="69"/>
                      <a:pt x="460" y="69"/>
                      <a:pt x="460" y="69"/>
                    </a:cubicBezTo>
                    <a:cubicBezTo>
                      <a:pt x="460" y="71"/>
                      <a:pt x="460" y="72"/>
                      <a:pt x="460" y="72"/>
                    </a:cubicBezTo>
                    <a:close/>
                    <a:moveTo>
                      <a:pt x="460" y="67"/>
                    </a:moveTo>
                    <a:cubicBezTo>
                      <a:pt x="460" y="67"/>
                      <a:pt x="460" y="68"/>
                      <a:pt x="460" y="68"/>
                    </a:cubicBezTo>
                    <a:cubicBezTo>
                      <a:pt x="460" y="65"/>
                      <a:pt x="459" y="61"/>
                      <a:pt x="459" y="58"/>
                    </a:cubicBezTo>
                    <a:cubicBezTo>
                      <a:pt x="460" y="57"/>
                      <a:pt x="460" y="56"/>
                      <a:pt x="461" y="56"/>
                    </a:cubicBezTo>
                    <a:cubicBezTo>
                      <a:pt x="461" y="60"/>
                      <a:pt x="460" y="64"/>
                      <a:pt x="460" y="67"/>
                    </a:cubicBezTo>
                    <a:close/>
                    <a:moveTo>
                      <a:pt x="468" y="123"/>
                    </a:moveTo>
                    <a:cubicBezTo>
                      <a:pt x="467" y="124"/>
                      <a:pt x="466" y="126"/>
                      <a:pt x="466" y="127"/>
                    </a:cubicBezTo>
                    <a:cubicBezTo>
                      <a:pt x="466" y="124"/>
                      <a:pt x="466" y="122"/>
                      <a:pt x="466" y="119"/>
                    </a:cubicBezTo>
                    <a:cubicBezTo>
                      <a:pt x="467" y="116"/>
                      <a:pt x="468" y="112"/>
                      <a:pt x="469" y="109"/>
                    </a:cubicBezTo>
                    <a:cubicBezTo>
                      <a:pt x="469" y="111"/>
                      <a:pt x="469" y="112"/>
                      <a:pt x="469" y="114"/>
                    </a:cubicBezTo>
                    <a:cubicBezTo>
                      <a:pt x="469" y="117"/>
                      <a:pt x="468" y="120"/>
                      <a:pt x="468" y="123"/>
                    </a:cubicBezTo>
                    <a:close/>
                    <a:moveTo>
                      <a:pt x="470" y="110"/>
                    </a:moveTo>
                    <a:cubicBezTo>
                      <a:pt x="470" y="111"/>
                      <a:pt x="470" y="112"/>
                      <a:pt x="470" y="112"/>
                    </a:cubicBezTo>
                    <a:cubicBezTo>
                      <a:pt x="469" y="111"/>
                      <a:pt x="469" y="110"/>
                      <a:pt x="469" y="109"/>
                    </a:cubicBezTo>
                    <a:cubicBezTo>
                      <a:pt x="469" y="107"/>
                      <a:pt x="470" y="105"/>
                      <a:pt x="471" y="102"/>
                    </a:cubicBezTo>
                    <a:cubicBezTo>
                      <a:pt x="470" y="105"/>
                      <a:pt x="470" y="108"/>
                      <a:pt x="470" y="110"/>
                    </a:cubicBezTo>
                    <a:close/>
                    <a:moveTo>
                      <a:pt x="472" y="83"/>
                    </a:moveTo>
                    <a:cubicBezTo>
                      <a:pt x="472" y="83"/>
                      <a:pt x="472" y="84"/>
                      <a:pt x="471" y="85"/>
                    </a:cubicBezTo>
                    <a:cubicBezTo>
                      <a:pt x="470" y="87"/>
                      <a:pt x="470" y="89"/>
                      <a:pt x="469" y="91"/>
                    </a:cubicBezTo>
                    <a:cubicBezTo>
                      <a:pt x="468" y="91"/>
                      <a:pt x="468" y="91"/>
                      <a:pt x="468" y="91"/>
                    </a:cubicBezTo>
                    <a:cubicBezTo>
                      <a:pt x="468" y="91"/>
                      <a:pt x="468" y="91"/>
                      <a:pt x="469" y="91"/>
                    </a:cubicBezTo>
                    <a:cubicBezTo>
                      <a:pt x="468" y="92"/>
                      <a:pt x="467" y="94"/>
                      <a:pt x="466" y="96"/>
                    </a:cubicBezTo>
                    <a:cubicBezTo>
                      <a:pt x="467" y="90"/>
                      <a:pt x="467" y="85"/>
                      <a:pt x="469" y="79"/>
                    </a:cubicBezTo>
                    <a:cubicBezTo>
                      <a:pt x="467" y="85"/>
                      <a:pt x="466" y="90"/>
                      <a:pt x="465" y="95"/>
                    </a:cubicBezTo>
                    <a:cubicBezTo>
                      <a:pt x="465" y="85"/>
                      <a:pt x="465" y="74"/>
                      <a:pt x="465" y="63"/>
                    </a:cubicBezTo>
                    <a:cubicBezTo>
                      <a:pt x="468" y="60"/>
                      <a:pt x="471" y="58"/>
                      <a:pt x="474" y="55"/>
                    </a:cubicBezTo>
                    <a:cubicBezTo>
                      <a:pt x="474" y="62"/>
                      <a:pt x="473" y="72"/>
                      <a:pt x="472" y="83"/>
                    </a:cubicBezTo>
                    <a:close/>
                    <a:moveTo>
                      <a:pt x="478" y="105"/>
                    </a:moveTo>
                    <a:cubicBezTo>
                      <a:pt x="478" y="102"/>
                      <a:pt x="478" y="99"/>
                      <a:pt x="478" y="96"/>
                    </a:cubicBezTo>
                    <a:cubicBezTo>
                      <a:pt x="478" y="97"/>
                      <a:pt x="479" y="99"/>
                      <a:pt x="479" y="100"/>
                    </a:cubicBezTo>
                    <a:cubicBezTo>
                      <a:pt x="479" y="102"/>
                      <a:pt x="479" y="103"/>
                      <a:pt x="478" y="105"/>
                    </a:cubicBezTo>
                    <a:cubicBezTo>
                      <a:pt x="478" y="105"/>
                      <a:pt x="478" y="105"/>
                      <a:pt x="478" y="105"/>
                    </a:cubicBezTo>
                    <a:close/>
                    <a:moveTo>
                      <a:pt x="480" y="130"/>
                    </a:moveTo>
                    <a:cubicBezTo>
                      <a:pt x="480" y="130"/>
                      <a:pt x="479" y="130"/>
                      <a:pt x="479" y="130"/>
                    </a:cubicBezTo>
                    <a:cubicBezTo>
                      <a:pt x="479" y="129"/>
                      <a:pt x="479" y="128"/>
                      <a:pt x="479" y="127"/>
                    </a:cubicBezTo>
                    <a:cubicBezTo>
                      <a:pt x="479" y="128"/>
                      <a:pt x="480" y="128"/>
                      <a:pt x="480" y="129"/>
                    </a:cubicBezTo>
                    <a:cubicBezTo>
                      <a:pt x="480" y="129"/>
                      <a:pt x="480" y="130"/>
                      <a:pt x="480" y="130"/>
                    </a:cubicBezTo>
                    <a:close/>
                    <a:moveTo>
                      <a:pt x="486" y="74"/>
                    </a:moveTo>
                    <a:cubicBezTo>
                      <a:pt x="486" y="73"/>
                      <a:pt x="486" y="71"/>
                      <a:pt x="486" y="70"/>
                    </a:cubicBezTo>
                    <a:cubicBezTo>
                      <a:pt x="487" y="70"/>
                      <a:pt x="487" y="71"/>
                      <a:pt x="487" y="72"/>
                    </a:cubicBezTo>
                    <a:cubicBezTo>
                      <a:pt x="487" y="72"/>
                      <a:pt x="487" y="73"/>
                      <a:pt x="486" y="74"/>
                    </a:cubicBezTo>
                    <a:close/>
                    <a:moveTo>
                      <a:pt x="490" y="139"/>
                    </a:moveTo>
                    <a:cubicBezTo>
                      <a:pt x="490" y="140"/>
                      <a:pt x="490" y="141"/>
                      <a:pt x="490" y="142"/>
                    </a:cubicBezTo>
                    <a:cubicBezTo>
                      <a:pt x="490" y="142"/>
                      <a:pt x="490" y="141"/>
                      <a:pt x="490" y="139"/>
                    </a:cubicBezTo>
                    <a:cubicBezTo>
                      <a:pt x="490" y="138"/>
                      <a:pt x="490" y="137"/>
                      <a:pt x="491" y="136"/>
                    </a:cubicBezTo>
                    <a:cubicBezTo>
                      <a:pt x="491" y="137"/>
                      <a:pt x="491" y="137"/>
                      <a:pt x="491" y="137"/>
                    </a:cubicBezTo>
                    <a:cubicBezTo>
                      <a:pt x="491" y="138"/>
                      <a:pt x="490" y="139"/>
                      <a:pt x="490" y="139"/>
                    </a:cubicBezTo>
                    <a:close/>
                    <a:moveTo>
                      <a:pt x="492" y="122"/>
                    </a:moveTo>
                    <a:cubicBezTo>
                      <a:pt x="492" y="122"/>
                      <a:pt x="492" y="122"/>
                      <a:pt x="492" y="122"/>
                    </a:cubicBezTo>
                    <a:cubicBezTo>
                      <a:pt x="492" y="121"/>
                      <a:pt x="492" y="121"/>
                      <a:pt x="492" y="121"/>
                    </a:cubicBezTo>
                    <a:cubicBezTo>
                      <a:pt x="492" y="121"/>
                      <a:pt x="492" y="122"/>
                      <a:pt x="492" y="122"/>
                    </a:cubicBezTo>
                    <a:close/>
                    <a:moveTo>
                      <a:pt x="493" y="110"/>
                    </a:moveTo>
                    <a:cubicBezTo>
                      <a:pt x="492" y="112"/>
                      <a:pt x="491" y="114"/>
                      <a:pt x="491" y="116"/>
                    </a:cubicBezTo>
                    <a:cubicBezTo>
                      <a:pt x="490" y="116"/>
                      <a:pt x="490" y="117"/>
                      <a:pt x="490" y="117"/>
                    </a:cubicBezTo>
                    <a:cubicBezTo>
                      <a:pt x="490" y="113"/>
                      <a:pt x="489" y="108"/>
                      <a:pt x="489" y="104"/>
                    </a:cubicBezTo>
                    <a:cubicBezTo>
                      <a:pt x="490" y="101"/>
                      <a:pt x="491" y="98"/>
                      <a:pt x="492" y="96"/>
                    </a:cubicBezTo>
                    <a:cubicBezTo>
                      <a:pt x="492" y="95"/>
                      <a:pt x="492" y="95"/>
                      <a:pt x="492" y="95"/>
                    </a:cubicBezTo>
                    <a:cubicBezTo>
                      <a:pt x="492" y="98"/>
                      <a:pt x="493" y="101"/>
                      <a:pt x="493" y="104"/>
                    </a:cubicBezTo>
                    <a:cubicBezTo>
                      <a:pt x="493" y="106"/>
                      <a:pt x="493" y="108"/>
                      <a:pt x="493" y="110"/>
                    </a:cubicBezTo>
                    <a:close/>
                    <a:moveTo>
                      <a:pt x="494" y="99"/>
                    </a:moveTo>
                    <a:cubicBezTo>
                      <a:pt x="493" y="97"/>
                      <a:pt x="493" y="96"/>
                      <a:pt x="492" y="94"/>
                    </a:cubicBezTo>
                    <a:cubicBezTo>
                      <a:pt x="493" y="93"/>
                      <a:pt x="494" y="92"/>
                      <a:pt x="494" y="91"/>
                    </a:cubicBezTo>
                    <a:cubicBezTo>
                      <a:pt x="494" y="94"/>
                      <a:pt x="494" y="96"/>
                      <a:pt x="494" y="99"/>
                    </a:cubicBezTo>
                    <a:close/>
                    <a:moveTo>
                      <a:pt x="488" y="91"/>
                    </a:moveTo>
                    <a:cubicBezTo>
                      <a:pt x="488" y="89"/>
                      <a:pt x="488" y="88"/>
                      <a:pt x="488" y="87"/>
                    </a:cubicBezTo>
                    <a:cubicBezTo>
                      <a:pt x="489" y="83"/>
                      <a:pt x="490" y="80"/>
                      <a:pt x="491" y="76"/>
                    </a:cubicBezTo>
                    <a:cubicBezTo>
                      <a:pt x="493" y="78"/>
                      <a:pt x="494" y="80"/>
                      <a:pt x="495" y="82"/>
                    </a:cubicBezTo>
                    <a:cubicBezTo>
                      <a:pt x="492" y="85"/>
                      <a:pt x="490" y="88"/>
                      <a:pt x="488" y="91"/>
                    </a:cubicBezTo>
                    <a:close/>
                    <a:moveTo>
                      <a:pt x="495" y="79"/>
                    </a:moveTo>
                    <a:cubicBezTo>
                      <a:pt x="494" y="77"/>
                      <a:pt x="493" y="76"/>
                      <a:pt x="492" y="75"/>
                    </a:cubicBezTo>
                    <a:cubicBezTo>
                      <a:pt x="493" y="72"/>
                      <a:pt x="495" y="68"/>
                      <a:pt x="496" y="65"/>
                    </a:cubicBezTo>
                    <a:cubicBezTo>
                      <a:pt x="496" y="68"/>
                      <a:pt x="496" y="73"/>
                      <a:pt x="495" y="79"/>
                    </a:cubicBezTo>
                    <a:close/>
                    <a:moveTo>
                      <a:pt x="514" y="54"/>
                    </a:moveTo>
                    <a:cubicBezTo>
                      <a:pt x="513" y="56"/>
                      <a:pt x="512" y="58"/>
                      <a:pt x="512" y="61"/>
                    </a:cubicBezTo>
                    <a:cubicBezTo>
                      <a:pt x="508" y="65"/>
                      <a:pt x="505" y="69"/>
                      <a:pt x="501" y="74"/>
                    </a:cubicBezTo>
                    <a:cubicBezTo>
                      <a:pt x="504" y="67"/>
                      <a:pt x="509" y="60"/>
                      <a:pt x="514" y="54"/>
                    </a:cubicBezTo>
                    <a:close/>
                    <a:moveTo>
                      <a:pt x="499" y="89"/>
                    </a:moveTo>
                    <a:cubicBezTo>
                      <a:pt x="499" y="90"/>
                      <a:pt x="500" y="91"/>
                      <a:pt x="500" y="92"/>
                    </a:cubicBezTo>
                    <a:cubicBezTo>
                      <a:pt x="500" y="92"/>
                      <a:pt x="500" y="93"/>
                      <a:pt x="499" y="94"/>
                    </a:cubicBezTo>
                    <a:cubicBezTo>
                      <a:pt x="499" y="92"/>
                      <a:pt x="499" y="91"/>
                      <a:pt x="499" y="89"/>
                    </a:cubicBezTo>
                    <a:close/>
                    <a:moveTo>
                      <a:pt x="502" y="127"/>
                    </a:moveTo>
                    <a:cubicBezTo>
                      <a:pt x="501" y="125"/>
                      <a:pt x="501" y="124"/>
                      <a:pt x="500" y="122"/>
                    </a:cubicBezTo>
                    <a:cubicBezTo>
                      <a:pt x="500" y="117"/>
                      <a:pt x="500" y="111"/>
                      <a:pt x="500" y="105"/>
                    </a:cubicBezTo>
                    <a:cubicBezTo>
                      <a:pt x="501" y="104"/>
                      <a:pt x="502" y="102"/>
                      <a:pt x="503" y="101"/>
                    </a:cubicBezTo>
                    <a:cubicBezTo>
                      <a:pt x="502" y="102"/>
                      <a:pt x="501" y="103"/>
                      <a:pt x="500" y="105"/>
                    </a:cubicBezTo>
                    <a:cubicBezTo>
                      <a:pt x="500" y="102"/>
                      <a:pt x="499" y="99"/>
                      <a:pt x="499" y="96"/>
                    </a:cubicBezTo>
                    <a:cubicBezTo>
                      <a:pt x="500" y="95"/>
                      <a:pt x="500" y="94"/>
                      <a:pt x="501" y="93"/>
                    </a:cubicBezTo>
                    <a:cubicBezTo>
                      <a:pt x="502" y="95"/>
                      <a:pt x="503" y="97"/>
                      <a:pt x="503" y="100"/>
                    </a:cubicBezTo>
                    <a:cubicBezTo>
                      <a:pt x="503" y="100"/>
                      <a:pt x="503" y="100"/>
                      <a:pt x="503" y="101"/>
                    </a:cubicBezTo>
                    <a:cubicBezTo>
                      <a:pt x="503" y="101"/>
                      <a:pt x="503" y="100"/>
                      <a:pt x="503" y="100"/>
                    </a:cubicBezTo>
                    <a:cubicBezTo>
                      <a:pt x="504" y="101"/>
                      <a:pt x="504" y="102"/>
                      <a:pt x="505" y="103"/>
                    </a:cubicBezTo>
                    <a:cubicBezTo>
                      <a:pt x="503" y="112"/>
                      <a:pt x="502" y="120"/>
                      <a:pt x="502" y="127"/>
                    </a:cubicBezTo>
                    <a:close/>
                    <a:moveTo>
                      <a:pt x="503" y="87"/>
                    </a:moveTo>
                    <a:cubicBezTo>
                      <a:pt x="503" y="86"/>
                      <a:pt x="504" y="84"/>
                      <a:pt x="505" y="83"/>
                    </a:cubicBezTo>
                    <a:cubicBezTo>
                      <a:pt x="504" y="84"/>
                      <a:pt x="503" y="86"/>
                      <a:pt x="502" y="87"/>
                    </a:cubicBezTo>
                    <a:cubicBezTo>
                      <a:pt x="501" y="86"/>
                      <a:pt x="500" y="85"/>
                      <a:pt x="499" y="83"/>
                    </a:cubicBezTo>
                    <a:cubicBezTo>
                      <a:pt x="503" y="78"/>
                      <a:pt x="507" y="72"/>
                      <a:pt x="511" y="67"/>
                    </a:cubicBezTo>
                    <a:cubicBezTo>
                      <a:pt x="510" y="72"/>
                      <a:pt x="509" y="76"/>
                      <a:pt x="508" y="81"/>
                    </a:cubicBezTo>
                    <a:cubicBezTo>
                      <a:pt x="508" y="80"/>
                      <a:pt x="507" y="79"/>
                      <a:pt x="507" y="79"/>
                    </a:cubicBezTo>
                    <a:cubicBezTo>
                      <a:pt x="507" y="78"/>
                      <a:pt x="508" y="77"/>
                      <a:pt x="509" y="75"/>
                    </a:cubicBezTo>
                    <a:cubicBezTo>
                      <a:pt x="508" y="76"/>
                      <a:pt x="507" y="77"/>
                      <a:pt x="507" y="79"/>
                    </a:cubicBezTo>
                    <a:cubicBezTo>
                      <a:pt x="506" y="78"/>
                      <a:pt x="506" y="77"/>
                      <a:pt x="505" y="77"/>
                    </a:cubicBezTo>
                    <a:cubicBezTo>
                      <a:pt x="506" y="78"/>
                      <a:pt x="506" y="79"/>
                      <a:pt x="506" y="79"/>
                    </a:cubicBezTo>
                    <a:cubicBezTo>
                      <a:pt x="506" y="80"/>
                      <a:pt x="505" y="81"/>
                      <a:pt x="505" y="83"/>
                    </a:cubicBezTo>
                    <a:cubicBezTo>
                      <a:pt x="505" y="82"/>
                      <a:pt x="506" y="81"/>
                      <a:pt x="506" y="80"/>
                    </a:cubicBezTo>
                    <a:cubicBezTo>
                      <a:pt x="507" y="81"/>
                      <a:pt x="507" y="82"/>
                      <a:pt x="508" y="84"/>
                    </a:cubicBezTo>
                    <a:cubicBezTo>
                      <a:pt x="507" y="87"/>
                      <a:pt x="507" y="90"/>
                      <a:pt x="506" y="93"/>
                    </a:cubicBezTo>
                    <a:cubicBezTo>
                      <a:pt x="505" y="91"/>
                      <a:pt x="504" y="89"/>
                      <a:pt x="503" y="87"/>
                    </a:cubicBezTo>
                    <a:close/>
                    <a:moveTo>
                      <a:pt x="508" y="144"/>
                    </a:moveTo>
                    <a:cubicBezTo>
                      <a:pt x="507" y="144"/>
                      <a:pt x="507" y="143"/>
                      <a:pt x="507" y="143"/>
                    </a:cubicBezTo>
                    <a:cubicBezTo>
                      <a:pt x="507" y="140"/>
                      <a:pt x="507" y="136"/>
                      <a:pt x="508" y="131"/>
                    </a:cubicBezTo>
                    <a:cubicBezTo>
                      <a:pt x="509" y="128"/>
                      <a:pt x="509" y="126"/>
                      <a:pt x="509" y="125"/>
                    </a:cubicBezTo>
                    <a:cubicBezTo>
                      <a:pt x="509" y="125"/>
                      <a:pt x="509" y="124"/>
                      <a:pt x="509" y="124"/>
                    </a:cubicBezTo>
                    <a:cubicBezTo>
                      <a:pt x="509" y="124"/>
                      <a:pt x="508" y="124"/>
                      <a:pt x="508" y="124"/>
                    </a:cubicBezTo>
                    <a:cubicBezTo>
                      <a:pt x="508" y="122"/>
                      <a:pt x="508" y="120"/>
                      <a:pt x="509" y="118"/>
                    </a:cubicBezTo>
                    <a:cubicBezTo>
                      <a:pt x="509" y="121"/>
                      <a:pt x="510" y="125"/>
                      <a:pt x="510" y="128"/>
                    </a:cubicBezTo>
                    <a:cubicBezTo>
                      <a:pt x="509" y="136"/>
                      <a:pt x="508" y="141"/>
                      <a:pt x="508" y="144"/>
                    </a:cubicBezTo>
                    <a:close/>
                    <a:moveTo>
                      <a:pt x="514" y="107"/>
                    </a:moveTo>
                    <a:cubicBezTo>
                      <a:pt x="513" y="105"/>
                      <a:pt x="512" y="102"/>
                      <a:pt x="510" y="100"/>
                    </a:cubicBezTo>
                    <a:cubicBezTo>
                      <a:pt x="511" y="97"/>
                      <a:pt x="511" y="95"/>
                      <a:pt x="511" y="93"/>
                    </a:cubicBezTo>
                    <a:cubicBezTo>
                      <a:pt x="512" y="96"/>
                      <a:pt x="514" y="99"/>
                      <a:pt x="515" y="102"/>
                    </a:cubicBezTo>
                    <a:cubicBezTo>
                      <a:pt x="515" y="104"/>
                      <a:pt x="514" y="105"/>
                      <a:pt x="514" y="107"/>
                    </a:cubicBezTo>
                    <a:close/>
                    <a:moveTo>
                      <a:pt x="515" y="159"/>
                    </a:moveTo>
                    <a:cubicBezTo>
                      <a:pt x="516" y="159"/>
                      <a:pt x="516" y="159"/>
                      <a:pt x="516" y="159"/>
                    </a:cubicBezTo>
                    <a:cubicBezTo>
                      <a:pt x="516" y="159"/>
                      <a:pt x="516" y="159"/>
                      <a:pt x="516" y="159"/>
                    </a:cubicBezTo>
                    <a:cubicBezTo>
                      <a:pt x="516" y="159"/>
                      <a:pt x="515" y="159"/>
                      <a:pt x="515" y="159"/>
                    </a:cubicBezTo>
                    <a:close/>
                    <a:moveTo>
                      <a:pt x="516" y="96"/>
                    </a:moveTo>
                    <a:cubicBezTo>
                      <a:pt x="515" y="93"/>
                      <a:pt x="514" y="91"/>
                      <a:pt x="512" y="88"/>
                    </a:cubicBezTo>
                    <a:cubicBezTo>
                      <a:pt x="515" y="85"/>
                      <a:pt x="517" y="82"/>
                      <a:pt x="518" y="79"/>
                    </a:cubicBezTo>
                    <a:cubicBezTo>
                      <a:pt x="518" y="84"/>
                      <a:pt x="517" y="90"/>
                      <a:pt x="516" y="96"/>
                    </a:cubicBezTo>
                    <a:close/>
                    <a:moveTo>
                      <a:pt x="519" y="75"/>
                    </a:moveTo>
                    <a:cubicBezTo>
                      <a:pt x="517" y="78"/>
                      <a:pt x="514" y="82"/>
                      <a:pt x="512" y="86"/>
                    </a:cubicBezTo>
                    <a:cubicBezTo>
                      <a:pt x="513" y="77"/>
                      <a:pt x="514" y="68"/>
                      <a:pt x="515" y="61"/>
                    </a:cubicBezTo>
                    <a:cubicBezTo>
                      <a:pt x="517" y="58"/>
                      <a:pt x="519" y="55"/>
                      <a:pt x="521" y="53"/>
                    </a:cubicBezTo>
                    <a:cubicBezTo>
                      <a:pt x="521" y="58"/>
                      <a:pt x="520" y="66"/>
                      <a:pt x="519" y="75"/>
                    </a:cubicBezTo>
                    <a:close/>
                    <a:moveTo>
                      <a:pt x="526" y="139"/>
                    </a:moveTo>
                    <a:cubicBezTo>
                      <a:pt x="526" y="139"/>
                      <a:pt x="526" y="139"/>
                      <a:pt x="526" y="139"/>
                    </a:cubicBezTo>
                    <a:cubicBezTo>
                      <a:pt x="526" y="138"/>
                      <a:pt x="526" y="138"/>
                      <a:pt x="526" y="138"/>
                    </a:cubicBezTo>
                    <a:cubicBezTo>
                      <a:pt x="526" y="138"/>
                      <a:pt x="526" y="138"/>
                      <a:pt x="526" y="138"/>
                    </a:cubicBezTo>
                    <a:cubicBezTo>
                      <a:pt x="526" y="139"/>
                      <a:pt x="526" y="139"/>
                      <a:pt x="526" y="139"/>
                    </a:cubicBezTo>
                    <a:close/>
                    <a:moveTo>
                      <a:pt x="551" y="137"/>
                    </a:moveTo>
                    <a:cubicBezTo>
                      <a:pt x="551" y="136"/>
                      <a:pt x="550" y="135"/>
                      <a:pt x="550" y="133"/>
                    </a:cubicBezTo>
                    <a:cubicBezTo>
                      <a:pt x="550" y="132"/>
                      <a:pt x="550" y="130"/>
                      <a:pt x="550" y="128"/>
                    </a:cubicBezTo>
                    <a:cubicBezTo>
                      <a:pt x="551" y="131"/>
                      <a:pt x="551" y="133"/>
                      <a:pt x="552" y="135"/>
                    </a:cubicBezTo>
                    <a:cubicBezTo>
                      <a:pt x="552" y="136"/>
                      <a:pt x="552" y="137"/>
                      <a:pt x="551" y="137"/>
                    </a:cubicBezTo>
                    <a:close/>
                    <a:moveTo>
                      <a:pt x="558" y="99"/>
                    </a:moveTo>
                    <a:cubicBezTo>
                      <a:pt x="556" y="95"/>
                      <a:pt x="554" y="92"/>
                      <a:pt x="552" y="90"/>
                    </a:cubicBezTo>
                    <a:cubicBezTo>
                      <a:pt x="554" y="93"/>
                      <a:pt x="556" y="97"/>
                      <a:pt x="557" y="101"/>
                    </a:cubicBezTo>
                    <a:cubicBezTo>
                      <a:pt x="556" y="110"/>
                      <a:pt x="555" y="118"/>
                      <a:pt x="554" y="125"/>
                    </a:cubicBezTo>
                    <a:cubicBezTo>
                      <a:pt x="553" y="122"/>
                      <a:pt x="552" y="119"/>
                      <a:pt x="551" y="116"/>
                    </a:cubicBezTo>
                    <a:cubicBezTo>
                      <a:pt x="551" y="102"/>
                      <a:pt x="552" y="86"/>
                      <a:pt x="553" y="72"/>
                    </a:cubicBezTo>
                    <a:cubicBezTo>
                      <a:pt x="556" y="75"/>
                      <a:pt x="558" y="79"/>
                      <a:pt x="560" y="82"/>
                    </a:cubicBezTo>
                    <a:cubicBezTo>
                      <a:pt x="559" y="88"/>
                      <a:pt x="558" y="93"/>
                      <a:pt x="558" y="99"/>
                    </a:cubicBezTo>
                    <a:close/>
                    <a:moveTo>
                      <a:pt x="561" y="142"/>
                    </a:moveTo>
                    <a:cubicBezTo>
                      <a:pt x="561" y="134"/>
                      <a:pt x="562" y="127"/>
                      <a:pt x="562" y="121"/>
                    </a:cubicBezTo>
                    <a:cubicBezTo>
                      <a:pt x="563" y="123"/>
                      <a:pt x="563" y="125"/>
                      <a:pt x="563" y="127"/>
                    </a:cubicBezTo>
                    <a:cubicBezTo>
                      <a:pt x="562" y="136"/>
                      <a:pt x="561" y="142"/>
                      <a:pt x="561" y="142"/>
                    </a:cubicBezTo>
                    <a:close/>
                    <a:moveTo>
                      <a:pt x="564" y="144"/>
                    </a:moveTo>
                    <a:cubicBezTo>
                      <a:pt x="564" y="142"/>
                      <a:pt x="564" y="140"/>
                      <a:pt x="565" y="137"/>
                    </a:cubicBezTo>
                    <a:cubicBezTo>
                      <a:pt x="565" y="138"/>
                      <a:pt x="565" y="138"/>
                      <a:pt x="565" y="138"/>
                    </a:cubicBezTo>
                    <a:cubicBezTo>
                      <a:pt x="564" y="142"/>
                      <a:pt x="564" y="144"/>
                      <a:pt x="564" y="144"/>
                    </a:cubicBezTo>
                    <a:close/>
                    <a:moveTo>
                      <a:pt x="563" y="110"/>
                    </a:moveTo>
                    <a:cubicBezTo>
                      <a:pt x="563" y="103"/>
                      <a:pt x="564" y="96"/>
                      <a:pt x="564" y="90"/>
                    </a:cubicBezTo>
                    <a:cubicBezTo>
                      <a:pt x="566" y="93"/>
                      <a:pt x="567" y="96"/>
                      <a:pt x="568" y="99"/>
                    </a:cubicBezTo>
                    <a:cubicBezTo>
                      <a:pt x="567" y="105"/>
                      <a:pt x="566" y="111"/>
                      <a:pt x="565" y="116"/>
                    </a:cubicBezTo>
                    <a:cubicBezTo>
                      <a:pt x="564" y="114"/>
                      <a:pt x="564" y="112"/>
                      <a:pt x="563" y="110"/>
                    </a:cubicBezTo>
                    <a:close/>
                    <a:moveTo>
                      <a:pt x="568" y="124"/>
                    </a:moveTo>
                    <a:cubicBezTo>
                      <a:pt x="568" y="123"/>
                      <a:pt x="567" y="122"/>
                      <a:pt x="567" y="121"/>
                    </a:cubicBezTo>
                    <a:cubicBezTo>
                      <a:pt x="568" y="115"/>
                      <a:pt x="568" y="109"/>
                      <a:pt x="569" y="103"/>
                    </a:cubicBezTo>
                    <a:cubicBezTo>
                      <a:pt x="570" y="105"/>
                      <a:pt x="570" y="107"/>
                      <a:pt x="571" y="109"/>
                    </a:cubicBezTo>
                    <a:cubicBezTo>
                      <a:pt x="570" y="114"/>
                      <a:pt x="569" y="119"/>
                      <a:pt x="568" y="124"/>
                    </a:cubicBezTo>
                    <a:close/>
                    <a:moveTo>
                      <a:pt x="574" y="146"/>
                    </a:moveTo>
                    <a:cubicBezTo>
                      <a:pt x="574" y="145"/>
                      <a:pt x="574" y="145"/>
                      <a:pt x="574" y="145"/>
                    </a:cubicBezTo>
                    <a:cubicBezTo>
                      <a:pt x="574" y="144"/>
                      <a:pt x="574" y="143"/>
                      <a:pt x="574" y="142"/>
                    </a:cubicBezTo>
                    <a:cubicBezTo>
                      <a:pt x="574" y="142"/>
                      <a:pt x="574" y="143"/>
                      <a:pt x="574" y="144"/>
                    </a:cubicBezTo>
                    <a:cubicBezTo>
                      <a:pt x="574" y="145"/>
                      <a:pt x="574" y="145"/>
                      <a:pt x="574" y="146"/>
                    </a:cubicBezTo>
                    <a:close/>
                    <a:moveTo>
                      <a:pt x="597" y="118"/>
                    </a:moveTo>
                    <a:cubicBezTo>
                      <a:pt x="596" y="114"/>
                      <a:pt x="595" y="111"/>
                      <a:pt x="593" y="107"/>
                    </a:cubicBezTo>
                    <a:cubicBezTo>
                      <a:pt x="593" y="96"/>
                      <a:pt x="593" y="84"/>
                      <a:pt x="593" y="74"/>
                    </a:cubicBezTo>
                    <a:cubicBezTo>
                      <a:pt x="593" y="70"/>
                      <a:pt x="593" y="67"/>
                      <a:pt x="592" y="65"/>
                    </a:cubicBezTo>
                    <a:cubicBezTo>
                      <a:pt x="593" y="74"/>
                      <a:pt x="597" y="84"/>
                      <a:pt x="600" y="94"/>
                    </a:cubicBezTo>
                    <a:cubicBezTo>
                      <a:pt x="599" y="102"/>
                      <a:pt x="598" y="110"/>
                      <a:pt x="597" y="118"/>
                    </a:cubicBezTo>
                    <a:close/>
                    <a:moveTo>
                      <a:pt x="626" y="124"/>
                    </a:moveTo>
                    <a:cubicBezTo>
                      <a:pt x="626" y="122"/>
                      <a:pt x="625" y="120"/>
                      <a:pt x="625" y="117"/>
                    </a:cubicBezTo>
                    <a:cubicBezTo>
                      <a:pt x="626" y="109"/>
                      <a:pt x="627" y="100"/>
                      <a:pt x="627" y="92"/>
                    </a:cubicBezTo>
                    <a:cubicBezTo>
                      <a:pt x="629" y="96"/>
                      <a:pt x="630" y="100"/>
                      <a:pt x="630" y="104"/>
                    </a:cubicBezTo>
                    <a:cubicBezTo>
                      <a:pt x="629" y="111"/>
                      <a:pt x="627" y="118"/>
                      <a:pt x="626" y="124"/>
                    </a:cubicBezTo>
                    <a:close/>
                    <a:moveTo>
                      <a:pt x="667" y="133"/>
                    </a:moveTo>
                    <a:cubicBezTo>
                      <a:pt x="666" y="130"/>
                      <a:pt x="665" y="126"/>
                      <a:pt x="664" y="122"/>
                    </a:cubicBezTo>
                    <a:cubicBezTo>
                      <a:pt x="664" y="112"/>
                      <a:pt x="665" y="100"/>
                      <a:pt x="665" y="88"/>
                    </a:cubicBezTo>
                    <a:cubicBezTo>
                      <a:pt x="667" y="96"/>
                      <a:pt x="669" y="104"/>
                      <a:pt x="670" y="111"/>
                    </a:cubicBezTo>
                    <a:cubicBezTo>
                      <a:pt x="670" y="117"/>
                      <a:pt x="670" y="117"/>
                      <a:pt x="670" y="117"/>
                    </a:cubicBezTo>
                    <a:cubicBezTo>
                      <a:pt x="668" y="123"/>
                      <a:pt x="667" y="129"/>
                      <a:pt x="667" y="133"/>
                    </a:cubicBezTo>
                    <a:close/>
                    <a:moveTo>
                      <a:pt x="679" y="110"/>
                    </a:moveTo>
                    <a:cubicBezTo>
                      <a:pt x="679" y="113"/>
                      <a:pt x="679" y="116"/>
                      <a:pt x="679" y="119"/>
                    </a:cubicBezTo>
                    <a:cubicBezTo>
                      <a:pt x="678" y="122"/>
                      <a:pt x="678" y="124"/>
                      <a:pt x="677" y="127"/>
                    </a:cubicBezTo>
                    <a:cubicBezTo>
                      <a:pt x="677" y="119"/>
                      <a:pt x="676" y="111"/>
                      <a:pt x="675" y="104"/>
                    </a:cubicBezTo>
                    <a:cubicBezTo>
                      <a:pt x="676" y="98"/>
                      <a:pt x="676" y="91"/>
                      <a:pt x="677" y="86"/>
                    </a:cubicBezTo>
                    <a:cubicBezTo>
                      <a:pt x="679" y="93"/>
                      <a:pt x="679" y="102"/>
                      <a:pt x="679" y="110"/>
                    </a:cubicBezTo>
                    <a:close/>
                    <a:moveTo>
                      <a:pt x="689" y="142"/>
                    </a:moveTo>
                    <a:cubicBezTo>
                      <a:pt x="689" y="142"/>
                      <a:pt x="689" y="141"/>
                      <a:pt x="690" y="138"/>
                    </a:cubicBezTo>
                    <a:cubicBezTo>
                      <a:pt x="691" y="120"/>
                      <a:pt x="690" y="96"/>
                      <a:pt x="689" y="77"/>
                    </a:cubicBezTo>
                    <a:cubicBezTo>
                      <a:pt x="691" y="81"/>
                      <a:pt x="693" y="86"/>
                      <a:pt x="694" y="92"/>
                    </a:cubicBezTo>
                    <a:cubicBezTo>
                      <a:pt x="692" y="108"/>
                      <a:pt x="690" y="129"/>
                      <a:pt x="690" y="138"/>
                    </a:cubicBezTo>
                    <a:cubicBezTo>
                      <a:pt x="690" y="139"/>
                      <a:pt x="689" y="141"/>
                      <a:pt x="689" y="142"/>
                    </a:cubicBezTo>
                    <a:close/>
                    <a:moveTo>
                      <a:pt x="693" y="129"/>
                    </a:moveTo>
                    <a:cubicBezTo>
                      <a:pt x="693" y="119"/>
                      <a:pt x="694" y="107"/>
                      <a:pt x="695" y="97"/>
                    </a:cubicBezTo>
                    <a:cubicBezTo>
                      <a:pt x="695" y="100"/>
                      <a:pt x="695" y="103"/>
                      <a:pt x="695" y="106"/>
                    </a:cubicBezTo>
                    <a:cubicBezTo>
                      <a:pt x="695" y="114"/>
                      <a:pt x="694" y="121"/>
                      <a:pt x="693" y="129"/>
                    </a:cubicBezTo>
                    <a:close/>
                    <a:moveTo>
                      <a:pt x="705" y="125"/>
                    </a:moveTo>
                    <a:cubicBezTo>
                      <a:pt x="705" y="120"/>
                      <a:pt x="705" y="113"/>
                      <a:pt x="705" y="107"/>
                    </a:cubicBezTo>
                    <a:cubicBezTo>
                      <a:pt x="705" y="114"/>
                      <a:pt x="705" y="120"/>
                      <a:pt x="705" y="125"/>
                    </a:cubicBezTo>
                    <a:close/>
                    <a:moveTo>
                      <a:pt x="720" y="112"/>
                    </a:moveTo>
                    <a:cubicBezTo>
                      <a:pt x="720" y="105"/>
                      <a:pt x="720" y="98"/>
                      <a:pt x="719" y="91"/>
                    </a:cubicBezTo>
                    <a:cubicBezTo>
                      <a:pt x="720" y="95"/>
                      <a:pt x="720" y="99"/>
                      <a:pt x="720" y="103"/>
                    </a:cubicBezTo>
                    <a:cubicBezTo>
                      <a:pt x="720" y="106"/>
                      <a:pt x="720" y="109"/>
                      <a:pt x="720" y="112"/>
                    </a:cubicBezTo>
                    <a:close/>
                    <a:moveTo>
                      <a:pt x="730" y="129"/>
                    </a:moveTo>
                    <a:cubicBezTo>
                      <a:pt x="730" y="129"/>
                      <a:pt x="730" y="129"/>
                      <a:pt x="730" y="130"/>
                    </a:cubicBezTo>
                    <a:cubicBezTo>
                      <a:pt x="729" y="132"/>
                      <a:pt x="728" y="134"/>
                      <a:pt x="728" y="137"/>
                    </a:cubicBezTo>
                    <a:cubicBezTo>
                      <a:pt x="728" y="136"/>
                      <a:pt x="728" y="136"/>
                      <a:pt x="728" y="136"/>
                    </a:cubicBezTo>
                    <a:cubicBezTo>
                      <a:pt x="728" y="134"/>
                      <a:pt x="729" y="132"/>
                      <a:pt x="730" y="130"/>
                    </a:cubicBezTo>
                    <a:cubicBezTo>
                      <a:pt x="730" y="129"/>
                      <a:pt x="730" y="129"/>
                      <a:pt x="730" y="129"/>
                    </a:cubicBezTo>
                    <a:cubicBezTo>
                      <a:pt x="730" y="129"/>
                      <a:pt x="730" y="129"/>
                      <a:pt x="730" y="129"/>
                    </a:cubicBezTo>
                    <a:close/>
                    <a:moveTo>
                      <a:pt x="767" y="130"/>
                    </a:moveTo>
                    <a:cubicBezTo>
                      <a:pt x="766" y="132"/>
                      <a:pt x="765" y="134"/>
                      <a:pt x="765" y="136"/>
                    </a:cubicBezTo>
                    <a:cubicBezTo>
                      <a:pt x="764" y="131"/>
                      <a:pt x="764" y="126"/>
                      <a:pt x="764" y="121"/>
                    </a:cubicBezTo>
                    <a:cubicBezTo>
                      <a:pt x="766" y="115"/>
                      <a:pt x="768" y="110"/>
                      <a:pt x="769" y="104"/>
                    </a:cubicBezTo>
                    <a:cubicBezTo>
                      <a:pt x="768" y="114"/>
                      <a:pt x="767" y="123"/>
                      <a:pt x="767" y="130"/>
                    </a:cubicBezTo>
                    <a:close/>
                    <a:moveTo>
                      <a:pt x="782" y="124"/>
                    </a:moveTo>
                    <a:cubicBezTo>
                      <a:pt x="782" y="110"/>
                      <a:pt x="784" y="94"/>
                      <a:pt x="785" y="83"/>
                    </a:cubicBezTo>
                    <a:cubicBezTo>
                      <a:pt x="785" y="87"/>
                      <a:pt x="785" y="91"/>
                      <a:pt x="785" y="95"/>
                    </a:cubicBezTo>
                    <a:cubicBezTo>
                      <a:pt x="785" y="105"/>
                      <a:pt x="784" y="114"/>
                      <a:pt x="782" y="124"/>
                    </a:cubicBezTo>
                    <a:close/>
                    <a:moveTo>
                      <a:pt x="799" y="160"/>
                    </a:moveTo>
                    <a:cubicBezTo>
                      <a:pt x="799" y="159"/>
                      <a:pt x="799" y="159"/>
                      <a:pt x="799" y="159"/>
                    </a:cubicBezTo>
                    <a:cubicBezTo>
                      <a:pt x="799" y="159"/>
                      <a:pt x="799" y="159"/>
                      <a:pt x="799" y="159"/>
                    </a:cubicBezTo>
                    <a:cubicBezTo>
                      <a:pt x="799" y="159"/>
                      <a:pt x="799" y="159"/>
                      <a:pt x="799" y="160"/>
                    </a:cubicBezTo>
                    <a:close/>
                    <a:moveTo>
                      <a:pt x="811" y="116"/>
                    </a:moveTo>
                    <a:cubicBezTo>
                      <a:pt x="810" y="121"/>
                      <a:pt x="808" y="127"/>
                      <a:pt x="806" y="132"/>
                    </a:cubicBezTo>
                    <a:cubicBezTo>
                      <a:pt x="806" y="127"/>
                      <a:pt x="806" y="121"/>
                      <a:pt x="806" y="115"/>
                    </a:cubicBezTo>
                    <a:cubicBezTo>
                      <a:pt x="807" y="110"/>
                      <a:pt x="808" y="104"/>
                      <a:pt x="808" y="98"/>
                    </a:cubicBezTo>
                    <a:cubicBezTo>
                      <a:pt x="808" y="95"/>
                      <a:pt x="807" y="92"/>
                      <a:pt x="807" y="89"/>
                    </a:cubicBezTo>
                    <a:cubicBezTo>
                      <a:pt x="808" y="78"/>
                      <a:pt x="809" y="68"/>
                      <a:pt x="810" y="60"/>
                    </a:cubicBezTo>
                    <a:cubicBezTo>
                      <a:pt x="813" y="68"/>
                      <a:pt x="815" y="78"/>
                      <a:pt x="815" y="87"/>
                    </a:cubicBezTo>
                    <a:cubicBezTo>
                      <a:pt x="814" y="95"/>
                      <a:pt x="813" y="106"/>
                      <a:pt x="811" y="116"/>
                    </a:cubicBezTo>
                    <a:close/>
                    <a:moveTo>
                      <a:pt x="819" y="136"/>
                    </a:moveTo>
                    <a:cubicBezTo>
                      <a:pt x="819" y="137"/>
                      <a:pt x="819" y="138"/>
                      <a:pt x="818" y="139"/>
                    </a:cubicBezTo>
                    <a:cubicBezTo>
                      <a:pt x="818" y="137"/>
                      <a:pt x="818" y="135"/>
                      <a:pt x="818" y="133"/>
                    </a:cubicBezTo>
                    <a:cubicBezTo>
                      <a:pt x="819" y="130"/>
                      <a:pt x="819" y="128"/>
                      <a:pt x="820" y="125"/>
                    </a:cubicBezTo>
                    <a:cubicBezTo>
                      <a:pt x="820" y="129"/>
                      <a:pt x="819" y="133"/>
                      <a:pt x="819" y="136"/>
                    </a:cubicBezTo>
                    <a:close/>
                    <a:moveTo>
                      <a:pt x="835" y="126"/>
                    </a:moveTo>
                    <a:cubicBezTo>
                      <a:pt x="834" y="113"/>
                      <a:pt x="834" y="96"/>
                      <a:pt x="834" y="84"/>
                    </a:cubicBezTo>
                    <a:cubicBezTo>
                      <a:pt x="838" y="90"/>
                      <a:pt x="840" y="100"/>
                      <a:pt x="840" y="104"/>
                    </a:cubicBezTo>
                    <a:cubicBezTo>
                      <a:pt x="840" y="110"/>
                      <a:pt x="838" y="118"/>
                      <a:pt x="835" y="126"/>
                    </a:cubicBezTo>
                    <a:close/>
                    <a:moveTo>
                      <a:pt x="846" y="128"/>
                    </a:moveTo>
                    <a:cubicBezTo>
                      <a:pt x="848" y="113"/>
                      <a:pt x="847" y="91"/>
                      <a:pt x="847" y="76"/>
                    </a:cubicBezTo>
                    <a:cubicBezTo>
                      <a:pt x="849" y="83"/>
                      <a:pt x="851" y="90"/>
                      <a:pt x="851" y="96"/>
                    </a:cubicBezTo>
                    <a:cubicBezTo>
                      <a:pt x="851" y="107"/>
                      <a:pt x="849" y="117"/>
                      <a:pt x="846" y="128"/>
                    </a:cubicBezTo>
                    <a:close/>
                    <a:moveTo>
                      <a:pt x="886" y="112"/>
                    </a:moveTo>
                    <a:cubicBezTo>
                      <a:pt x="886" y="110"/>
                      <a:pt x="886" y="108"/>
                      <a:pt x="886" y="106"/>
                    </a:cubicBezTo>
                    <a:cubicBezTo>
                      <a:pt x="886" y="108"/>
                      <a:pt x="885" y="112"/>
                      <a:pt x="885" y="115"/>
                    </a:cubicBezTo>
                    <a:cubicBezTo>
                      <a:pt x="880" y="131"/>
                      <a:pt x="876" y="144"/>
                      <a:pt x="876" y="144"/>
                    </a:cubicBezTo>
                    <a:cubicBezTo>
                      <a:pt x="877" y="133"/>
                      <a:pt x="881" y="110"/>
                      <a:pt x="886" y="86"/>
                    </a:cubicBezTo>
                    <a:cubicBezTo>
                      <a:pt x="888" y="90"/>
                      <a:pt x="889" y="95"/>
                      <a:pt x="890" y="99"/>
                    </a:cubicBezTo>
                    <a:cubicBezTo>
                      <a:pt x="888" y="103"/>
                      <a:pt x="887" y="108"/>
                      <a:pt x="886" y="112"/>
                    </a:cubicBezTo>
                    <a:close/>
                    <a:moveTo>
                      <a:pt x="899" y="133"/>
                    </a:moveTo>
                    <a:cubicBezTo>
                      <a:pt x="899" y="133"/>
                      <a:pt x="899" y="134"/>
                      <a:pt x="898" y="134"/>
                    </a:cubicBezTo>
                    <a:cubicBezTo>
                      <a:pt x="898" y="134"/>
                      <a:pt x="898" y="134"/>
                      <a:pt x="898" y="134"/>
                    </a:cubicBezTo>
                    <a:cubicBezTo>
                      <a:pt x="898" y="134"/>
                      <a:pt x="899" y="133"/>
                      <a:pt x="899" y="133"/>
                    </a:cubicBezTo>
                    <a:cubicBezTo>
                      <a:pt x="899" y="126"/>
                      <a:pt x="900" y="117"/>
                      <a:pt x="901" y="107"/>
                    </a:cubicBezTo>
                    <a:cubicBezTo>
                      <a:pt x="901" y="110"/>
                      <a:pt x="901" y="114"/>
                      <a:pt x="901" y="117"/>
                    </a:cubicBezTo>
                    <a:cubicBezTo>
                      <a:pt x="900" y="123"/>
                      <a:pt x="899" y="129"/>
                      <a:pt x="899" y="133"/>
                    </a:cubicBezTo>
                    <a:close/>
                    <a:moveTo>
                      <a:pt x="903" y="159"/>
                    </a:moveTo>
                    <a:cubicBezTo>
                      <a:pt x="903" y="159"/>
                      <a:pt x="903" y="159"/>
                      <a:pt x="903" y="159"/>
                    </a:cubicBezTo>
                    <a:cubicBezTo>
                      <a:pt x="903" y="159"/>
                      <a:pt x="903" y="159"/>
                      <a:pt x="903" y="159"/>
                    </a:cubicBezTo>
                    <a:cubicBezTo>
                      <a:pt x="903" y="159"/>
                      <a:pt x="903" y="159"/>
                      <a:pt x="903" y="159"/>
                    </a:cubicBezTo>
                    <a:close/>
                    <a:moveTo>
                      <a:pt x="944" y="143"/>
                    </a:moveTo>
                    <a:cubicBezTo>
                      <a:pt x="944" y="142"/>
                      <a:pt x="944" y="142"/>
                      <a:pt x="944" y="141"/>
                    </a:cubicBezTo>
                    <a:cubicBezTo>
                      <a:pt x="944" y="135"/>
                      <a:pt x="945" y="127"/>
                      <a:pt x="946" y="117"/>
                    </a:cubicBezTo>
                    <a:cubicBezTo>
                      <a:pt x="946" y="121"/>
                      <a:pt x="946" y="125"/>
                      <a:pt x="946" y="129"/>
                    </a:cubicBezTo>
                    <a:cubicBezTo>
                      <a:pt x="945" y="135"/>
                      <a:pt x="945" y="139"/>
                      <a:pt x="944" y="143"/>
                    </a:cubicBezTo>
                    <a:close/>
                    <a:moveTo>
                      <a:pt x="948" y="117"/>
                    </a:moveTo>
                    <a:cubicBezTo>
                      <a:pt x="947" y="115"/>
                      <a:pt x="947" y="113"/>
                      <a:pt x="946" y="111"/>
                    </a:cubicBezTo>
                    <a:cubicBezTo>
                      <a:pt x="946" y="108"/>
                      <a:pt x="947" y="104"/>
                      <a:pt x="947" y="100"/>
                    </a:cubicBezTo>
                    <a:cubicBezTo>
                      <a:pt x="948" y="103"/>
                      <a:pt x="948" y="106"/>
                      <a:pt x="949" y="108"/>
                    </a:cubicBezTo>
                    <a:cubicBezTo>
                      <a:pt x="948" y="111"/>
                      <a:pt x="948" y="114"/>
                      <a:pt x="948" y="117"/>
                    </a:cubicBezTo>
                    <a:close/>
                    <a:moveTo>
                      <a:pt x="956" y="133"/>
                    </a:moveTo>
                    <a:cubicBezTo>
                      <a:pt x="956" y="133"/>
                      <a:pt x="956" y="133"/>
                      <a:pt x="956" y="133"/>
                    </a:cubicBezTo>
                    <a:cubicBezTo>
                      <a:pt x="957" y="130"/>
                      <a:pt x="957" y="127"/>
                      <a:pt x="957" y="124"/>
                    </a:cubicBezTo>
                    <a:cubicBezTo>
                      <a:pt x="957" y="125"/>
                      <a:pt x="957" y="126"/>
                      <a:pt x="957" y="128"/>
                    </a:cubicBezTo>
                    <a:cubicBezTo>
                      <a:pt x="957" y="130"/>
                      <a:pt x="957" y="131"/>
                      <a:pt x="956" y="133"/>
                    </a:cubicBezTo>
                    <a:close/>
                    <a:moveTo>
                      <a:pt x="993" y="142"/>
                    </a:moveTo>
                    <a:cubicBezTo>
                      <a:pt x="993" y="139"/>
                      <a:pt x="993" y="134"/>
                      <a:pt x="993" y="128"/>
                    </a:cubicBezTo>
                    <a:cubicBezTo>
                      <a:pt x="993" y="130"/>
                      <a:pt x="994" y="132"/>
                      <a:pt x="994" y="133"/>
                    </a:cubicBezTo>
                    <a:cubicBezTo>
                      <a:pt x="993" y="139"/>
                      <a:pt x="993" y="142"/>
                      <a:pt x="993" y="142"/>
                    </a:cubicBezTo>
                    <a:close/>
                    <a:moveTo>
                      <a:pt x="1015" y="135"/>
                    </a:moveTo>
                    <a:cubicBezTo>
                      <a:pt x="1014" y="134"/>
                      <a:pt x="1014" y="134"/>
                      <a:pt x="1014" y="133"/>
                    </a:cubicBezTo>
                    <a:cubicBezTo>
                      <a:pt x="1014" y="121"/>
                      <a:pt x="1014" y="103"/>
                      <a:pt x="1013" y="88"/>
                    </a:cubicBezTo>
                    <a:cubicBezTo>
                      <a:pt x="1015" y="94"/>
                      <a:pt x="1017" y="100"/>
                      <a:pt x="1018" y="106"/>
                    </a:cubicBezTo>
                    <a:cubicBezTo>
                      <a:pt x="1017" y="118"/>
                      <a:pt x="1015" y="128"/>
                      <a:pt x="1015" y="135"/>
                    </a:cubicBezTo>
                    <a:close/>
                    <a:moveTo>
                      <a:pt x="1021" y="145"/>
                    </a:moveTo>
                    <a:cubicBezTo>
                      <a:pt x="1021" y="141"/>
                      <a:pt x="1021" y="136"/>
                      <a:pt x="1022" y="129"/>
                    </a:cubicBezTo>
                    <a:cubicBezTo>
                      <a:pt x="1022" y="133"/>
                      <a:pt x="1022" y="136"/>
                      <a:pt x="1023" y="139"/>
                    </a:cubicBezTo>
                    <a:cubicBezTo>
                      <a:pt x="1022" y="143"/>
                      <a:pt x="1021" y="145"/>
                      <a:pt x="1021" y="145"/>
                    </a:cubicBezTo>
                    <a:close/>
                    <a:moveTo>
                      <a:pt x="1027" y="159"/>
                    </a:moveTo>
                    <a:cubicBezTo>
                      <a:pt x="1027" y="159"/>
                      <a:pt x="1027" y="159"/>
                      <a:pt x="1027" y="159"/>
                    </a:cubicBezTo>
                    <a:cubicBezTo>
                      <a:pt x="1027" y="159"/>
                      <a:pt x="1027" y="158"/>
                      <a:pt x="1027" y="158"/>
                    </a:cubicBezTo>
                    <a:cubicBezTo>
                      <a:pt x="1027" y="159"/>
                      <a:pt x="1028" y="160"/>
                      <a:pt x="1028" y="160"/>
                    </a:cubicBezTo>
                    <a:cubicBezTo>
                      <a:pt x="1028" y="160"/>
                      <a:pt x="1027" y="159"/>
                      <a:pt x="1027" y="159"/>
                    </a:cubicBezTo>
                    <a:close/>
                    <a:moveTo>
                      <a:pt x="1028" y="121"/>
                    </a:moveTo>
                    <a:cubicBezTo>
                      <a:pt x="1026" y="117"/>
                      <a:pt x="1025" y="114"/>
                      <a:pt x="1023" y="110"/>
                    </a:cubicBezTo>
                    <a:cubicBezTo>
                      <a:pt x="1024" y="105"/>
                      <a:pt x="1024" y="99"/>
                      <a:pt x="1025" y="94"/>
                    </a:cubicBezTo>
                    <a:cubicBezTo>
                      <a:pt x="1026" y="100"/>
                      <a:pt x="1027" y="108"/>
                      <a:pt x="1029" y="116"/>
                    </a:cubicBezTo>
                    <a:cubicBezTo>
                      <a:pt x="1029" y="118"/>
                      <a:pt x="1028" y="119"/>
                      <a:pt x="1028" y="121"/>
                    </a:cubicBezTo>
                    <a:close/>
                    <a:moveTo>
                      <a:pt x="1036" y="142"/>
                    </a:moveTo>
                    <a:cubicBezTo>
                      <a:pt x="1035" y="138"/>
                      <a:pt x="1033" y="134"/>
                      <a:pt x="1031" y="129"/>
                    </a:cubicBezTo>
                    <a:cubicBezTo>
                      <a:pt x="1031" y="129"/>
                      <a:pt x="1031" y="128"/>
                      <a:pt x="1032" y="127"/>
                    </a:cubicBezTo>
                    <a:cubicBezTo>
                      <a:pt x="1033" y="132"/>
                      <a:pt x="1035" y="137"/>
                      <a:pt x="1036" y="142"/>
                    </a:cubicBezTo>
                    <a:cubicBezTo>
                      <a:pt x="1039" y="149"/>
                      <a:pt x="1041" y="153"/>
                      <a:pt x="1041" y="155"/>
                    </a:cubicBezTo>
                    <a:cubicBezTo>
                      <a:pt x="1040" y="151"/>
                      <a:pt x="1038" y="147"/>
                      <a:pt x="1036" y="142"/>
                    </a:cubicBezTo>
                    <a:close/>
                    <a:moveTo>
                      <a:pt x="1261" y="88"/>
                    </a:moveTo>
                    <a:cubicBezTo>
                      <a:pt x="1262" y="90"/>
                      <a:pt x="1263" y="93"/>
                      <a:pt x="1263" y="95"/>
                    </a:cubicBezTo>
                    <a:cubicBezTo>
                      <a:pt x="1263" y="94"/>
                      <a:pt x="1262" y="93"/>
                      <a:pt x="1261" y="92"/>
                    </a:cubicBezTo>
                    <a:cubicBezTo>
                      <a:pt x="1261" y="90"/>
                      <a:pt x="1261" y="89"/>
                      <a:pt x="1261" y="88"/>
                    </a:cubicBezTo>
                    <a:close/>
                    <a:moveTo>
                      <a:pt x="1249" y="84"/>
                    </a:moveTo>
                    <a:cubicBezTo>
                      <a:pt x="1252" y="88"/>
                      <a:pt x="1254" y="92"/>
                      <a:pt x="1257" y="96"/>
                    </a:cubicBezTo>
                    <a:cubicBezTo>
                      <a:pt x="1257" y="97"/>
                      <a:pt x="1258" y="99"/>
                      <a:pt x="1258" y="100"/>
                    </a:cubicBezTo>
                    <a:cubicBezTo>
                      <a:pt x="1258" y="104"/>
                      <a:pt x="1257" y="108"/>
                      <a:pt x="1256" y="112"/>
                    </a:cubicBezTo>
                    <a:cubicBezTo>
                      <a:pt x="1254" y="105"/>
                      <a:pt x="1251" y="98"/>
                      <a:pt x="1248" y="92"/>
                    </a:cubicBezTo>
                    <a:cubicBezTo>
                      <a:pt x="1249" y="89"/>
                      <a:pt x="1249" y="86"/>
                      <a:pt x="1249" y="84"/>
                    </a:cubicBezTo>
                    <a:close/>
                    <a:moveTo>
                      <a:pt x="1254" y="111"/>
                    </a:moveTo>
                    <a:cubicBezTo>
                      <a:pt x="1251" y="108"/>
                      <a:pt x="1249" y="105"/>
                      <a:pt x="1247" y="102"/>
                    </a:cubicBezTo>
                    <a:cubicBezTo>
                      <a:pt x="1247" y="99"/>
                      <a:pt x="1248" y="96"/>
                      <a:pt x="1248" y="93"/>
                    </a:cubicBezTo>
                    <a:cubicBezTo>
                      <a:pt x="1250" y="99"/>
                      <a:pt x="1252" y="105"/>
                      <a:pt x="1254" y="111"/>
                    </a:cubicBezTo>
                    <a:close/>
                    <a:moveTo>
                      <a:pt x="1236" y="56"/>
                    </a:moveTo>
                    <a:cubicBezTo>
                      <a:pt x="1241" y="62"/>
                      <a:pt x="1244" y="68"/>
                      <a:pt x="1248" y="74"/>
                    </a:cubicBezTo>
                    <a:cubicBezTo>
                      <a:pt x="1244" y="69"/>
                      <a:pt x="1240" y="64"/>
                      <a:pt x="1236" y="60"/>
                    </a:cubicBezTo>
                    <a:cubicBezTo>
                      <a:pt x="1236" y="59"/>
                      <a:pt x="1236" y="57"/>
                      <a:pt x="1236" y="56"/>
                    </a:cubicBezTo>
                    <a:close/>
                    <a:moveTo>
                      <a:pt x="1235" y="64"/>
                    </a:moveTo>
                    <a:cubicBezTo>
                      <a:pt x="1239" y="69"/>
                      <a:pt x="1243" y="74"/>
                      <a:pt x="1247" y="80"/>
                    </a:cubicBezTo>
                    <a:cubicBezTo>
                      <a:pt x="1246" y="82"/>
                      <a:pt x="1245" y="83"/>
                      <a:pt x="1245" y="85"/>
                    </a:cubicBezTo>
                    <a:cubicBezTo>
                      <a:pt x="1245" y="84"/>
                      <a:pt x="1244" y="83"/>
                      <a:pt x="1244" y="83"/>
                    </a:cubicBezTo>
                    <a:cubicBezTo>
                      <a:pt x="1244" y="83"/>
                      <a:pt x="1245" y="84"/>
                      <a:pt x="1245" y="85"/>
                    </a:cubicBezTo>
                    <a:cubicBezTo>
                      <a:pt x="1244" y="88"/>
                      <a:pt x="1243" y="91"/>
                      <a:pt x="1242" y="94"/>
                    </a:cubicBezTo>
                    <a:cubicBezTo>
                      <a:pt x="1239" y="90"/>
                      <a:pt x="1236" y="85"/>
                      <a:pt x="1233" y="80"/>
                    </a:cubicBezTo>
                    <a:cubicBezTo>
                      <a:pt x="1234" y="75"/>
                      <a:pt x="1235" y="69"/>
                      <a:pt x="1235" y="64"/>
                    </a:cubicBezTo>
                    <a:close/>
                    <a:moveTo>
                      <a:pt x="1226" y="139"/>
                    </a:moveTo>
                    <a:cubicBezTo>
                      <a:pt x="1226" y="120"/>
                      <a:pt x="1229" y="101"/>
                      <a:pt x="1233" y="83"/>
                    </a:cubicBezTo>
                    <a:cubicBezTo>
                      <a:pt x="1235" y="87"/>
                      <a:pt x="1238" y="91"/>
                      <a:pt x="1241" y="95"/>
                    </a:cubicBezTo>
                    <a:cubicBezTo>
                      <a:pt x="1235" y="114"/>
                      <a:pt x="1229" y="133"/>
                      <a:pt x="1227" y="152"/>
                    </a:cubicBezTo>
                    <a:cubicBezTo>
                      <a:pt x="1226" y="148"/>
                      <a:pt x="1226" y="143"/>
                      <a:pt x="1226" y="139"/>
                    </a:cubicBezTo>
                    <a:close/>
                    <a:moveTo>
                      <a:pt x="1245" y="143"/>
                    </a:moveTo>
                    <a:cubicBezTo>
                      <a:pt x="1245" y="142"/>
                      <a:pt x="1244" y="141"/>
                      <a:pt x="1243" y="140"/>
                    </a:cubicBezTo>
                    <a:cubicBezTo>
                      <a:pt x="1244" y="141"/>
                      <a:pt x="1244" y="143"/>
                      <a:pt x="1245" y="144"/>
                    </a:cubicBezTo>
                    <a:cubicBezTo>
                      <a:pt x="1243" y="147"/>
                      <a:pt x="1242" y="149"/>
                      <a:pt x="1241" y="152"/>
                    </a:cubicBezTo>
                    <a:cubicBezTo>
                      <a:pt x="1241" y="146"/>
                      <a:pt x="1242" y="141"/>
                      <a:pt x="1243" y="135"/>
                    </a:cubicBezTo>
                    <a:cubicBezTo>
                      <a:pt x="1244" y="137"/>
                      <a:pt x="1245" y="139"/>
                      <a:pt x="1246" y="142"/>
                    </a:cubicBezTo>
                    <a:cubicBezTo>
                      <a:pt x="1246" y="142"/>
                      <a:pt x="1246" y="142"/>
                      <a:pt x="1245" y="143"/>
                    </a:cubicBezTo>
                    <a:close/>
                    <a:moveTo>
                      <a:pt x="1244" y="127"/>
                    </a:moveTo>
                    <a:cubicBezTo>
                      <a:pt x="1245" y="119"/>
                      <a:pt x="1246" y="111"/>
                      <a:pt x="1247" y="103"/>
                    </a:cubicBezTo>
                    <a:cubicBezTo>
                      <a:pt x="1250" y="107"/>
                      <a:pt x="1253" y="112"/>
                      <a:pt x="1255" y="116"/>
                    </a:cubicBezTo>
                    <a:cubicBezTo>
                      <a:pt x="1254" y="122"/>
                      <a:pt x="1252" y="127"/>
                      <a:pt x="1250" y="133"/>
                    </a:cubicBezTo>
                    <a:cubicBezTo>
                      <a:pt x="1248" y="131"/>
                      <a:pt x="1246" y="128"/>
                      <a:pt x="1244" y="127"/>
                    </a:cubicBezTo>
                    <a:close/>
                    <a:moveTo>
                      <a:pt x="1256" y="140"/>
                    </a:moveTo>
                    <a:cubicBezTo>
                      <a:pt x="1256" y="140"/>
                      <a:pt x="1255" y="140"/>
                      <a:pt x="1255" y="140"/>
                    </a:cubicBezTo>
                    <a:cubicBezTo>
                      <a:pt x="1256" y="135"/>
                      <a:pt x="1257" y="130"/>
                      <a:pt x="1258" y="125"/>
                    </a:cubicBezTo>
                    <a:cubicBezTo>
                      <a:pt x="1258" y="127"/>
                      <a:pt x="1259" y="129"/>
                      <a:pt x="1259" y="130"/>
                    </a:cubicBezTo>
                    <a:cubicBezTo>
                      <a:pt x="1258" y="134"/>
                      <a:pt x="1257" y="137"/>
                      <a:pt x="1256" y="140"/>
                    </a:cubicBezTo>
                    <a:close/>
                    <a:moveTo>
                      <a:pt x="1262" y="122"/>
                    </a:moveTo>
                    <a:cubicBezTo>
                      <a:pt x="1261" y="120"/>
                      <a:pt x="1260" y="119"/>
                      <a:pt x="1259" y="117"/>
                    </a:cubicBezTo>
                    <a:cubicBezTo>
                      <a:pt x="1259" y="114"/>
                      <a:pt x="1260" y="110"/>
                      <a:pt x="1260" y="107"/>
                    </a:cubicBezTo>
                    <a:cubicBezTo>
                      <a:pt x="1261" y="111"/>
                      <a:pt x="1262" y="115"/>
                      <a:pt x="1263" y="120"/>
                    </a:cubicBezTo>
                    <a:cubicBezTo>
                      <a:pt x="1263" y="120"/>
                      <a:pt x="1263" y="121"/>
                      <a:pt x="1262" y="122"/>
                    </a:cubicBezTo>
                    <a:close/>
                    <a:moveTo>
                      <a:pt x="1264" y="151"/>
                    </a:moveTo>
                    <a:cubicBezTo>
                      <a:pt x="1264" y="151"/>
                      <a:pt x="1264" y="151"/>
                      <a:pt x="1264" y="151"/>
                    </a:cubicBezTo>
                    <a:cubicBezTo>
                      <a:pt x="1264" y="150"/>
                      <a:pt x="1264" y="150"/>
                      <a:pt x="1264" y="149"/>
                    </a:cubicBezTo>
                    <a:cubicBezTo>
                      <a:pt x="1264" y="149"/>
                      <a:pt x="1264" y="149"/>
                      <a:pt x="1264" y="149"/>
                    </a:cubicBezTo>
                    <a:cubicBezTo>
                      <a:pt x="1264" y="150"/>
                      <a:pt x="1264" y="150"/>
                      <a:pt x="1264" y="151"/>
                    </a:cubicBezTo>
                    <a:close/>
                    <a:moveTo>
                      <a:pt x="1264" y="118"/>
                    </a:moveTo>
                    <a:cubicBezTo>
                      <a:pt x="1263" y="112"/>
                      <a:pt x="1262" y="107"/>
                      <a:pt x="1261" y="102"/>
                    </a:cubicBezTo>
                    <a:cubicBezTo>
                      <a:pt x="1261" y="102"/>
                      <a:pt x="1261" y="102"/>
                      <a:pt x="1261" y="101"/>
                    </a:cubicBezTo>
                    <a:cubicBezTo>
                      <a:pt x="1263" y="105"/>
                      <a:pt x="1265" y="108"/>
                      <a:pt x="1267" y="112"/>
                    </a:cubicBezTo>
                    <a:cubicBezTo>
                      <a:pt x="1266" y="113"/>
                      <a:pt x="1265" y="115"/>
                      <a:pt x="1265" y="116"/>
                    </a:cubicBezTo>
                    <a:cubicBezTo>
                      <a:pt x="1265" y="117"/>
                      <a:pt x="1264" y="117"/>
                      <a:pt x="1264" y="118"/>
                    </a:cubicBezTo>
                    <a:close/>
                    <a:moveTo>
                      <a:pt x="1267" y="143"/>
                    </a:moveTo>
                    <a:cubicBezTo>
                      <a:pt x="1267" y="143"/>
                      <a:pt x="1266" y="142"/>
                      <a:pt x="1266" y="142"/>
                    </a:cubicBezTo>
                    <a:cubicBezTo>
                      <a:pt x="1267" y="141"/>
                      <a:pt x="1267" y="141"/>
                      <a:pt x="1267" y="140"/>
                    </a:cubicBezTo>
                    <a:cubicBezTo>
                      <a:pt x="1267" y="141"/>
                      <a:pt x="1267" y="141"/>
                      <a:pt x="1267" y="142"/>
                    </a:cubicBezTo>
                    <a:cubicBezTo>
                      <a:pt x="1267" y="142"/>
                      <a:pt x="1267" y="142"/>
                      <a:pt x="1267" y="143"/>
                    </a:cubicBezTo>
                    <a:close/>
                    <a:moveTo>
                      <a:pt x="1272" y="151"/>
                    </a:moveTo>
                    <a:cubicBezTo>
                      <a:pt x="1272" y="151"/>
                      <a:pt x="1272" y="151"/>
                      <a:pt x="1272" y="151"/>
                    </a:cubicBezTo>
                    <a:cubicBezTo>
                      <a:pt x="1272" y="151"/>
                      <a:pt x="1272" y="152"/>
                      <a:pt x="1272" y="152"/>
                    </a:cubicBezTo>
                    <a:cubicBezTo>
                      <a:pt x="1272" y="152"/>
                      <a:pt x="1272" y="152"/>
                      <a:pt x="1272" y="151"/>
                    </a:cubicBezTo>
                    <a:close/>
                    <a:moveTo>
                      <a:pt x="1274" y="126"/>
                    </a:moveTo>
                    <a:cubicBezTo>
                      <a:pt x="1274" y="128"/>
                      <a:pt x="1273" y="129"/>
                      <a:pt x="1272" y="131"/>
                    </a:cubicBezTo>
                    <a:cubicBezTo>
                      <a:pt x="1272" y="129"/>
                      <a:pt x="1272" y="127"/>
                      <a:pt x="1272" y="125"/>
                    </a:cubicBezTo>
                    <a:cubicBezTo>
                      <a:pt x="1272" y="124"/>
                      <a:pt x="1272" y="123"/>
                      <a:pt x="1273" y="122"/>
                    </a:cubicBezTo>
                    <a:cubicBezTo>
                      <a:pt x="1273" y="123"/>
                      <a:pt x="1274" y="124"/>
                      <a:pt x="1274" y="125"/>
                    </a:cubicBezTo>
                    <a:lnTo>
                      <a:pt x="1274" y="126"/>
                    </a:lnTo>
                    <a:close/>
                    <a:moveTo>
                      <a:pt x="1282" y="91"/>
                    </a:moveTo>
                    <a:cubicBezTo>
                      <a:pt x="1282" y="93"/>
                      <a:pt x="1282" y="94"/>
                      <a:pt x="1282" y="96"/>
                    </a:cubicBezTo>
                    <a:cubicBezTo>
                      <a:pt x="1282" y="95"/>
                      <a:pt x="1282" y="94"/>
                      <a:pt x="1281" y="93"/>
                    </a:cubicBezTo>
                    <a:cubicBezTo>
                      <a:pt x="1281" y="93"/>
                      <a:pt x="1282" y="92"/>
                      <a:pt x="1282" y="91"/>
                    </a:cubicBezTo>
                    <a:close/>
                    <a:moveTo>
                      <a:pt x="1280" y="117"/>
                    </a:moveTo>
                    <a:cubicBezTo>
                      <a:pt x="1279" y="113"/>
                      <a:pt x="1278" y="110"/>
                      <a:pt x="1278" y="106"/>
                    </a:cubicBezTo>
                    <a:cubicBezTo>
                      <a:pt x="1278" y="106"/>
                      <a:pt x="1278" y="105"/>
                      <a:pt x="1278" y="104"/>
                    </a:cubicBezTo>
                    <a:cubicBezTo>
                      <a:pt x="1279" y="107"/>
                      <a:pt x="1280" y="111"/>
                      <a:pt x="1281" y="114"/>
                    </a:cubicBezTo>
                    <a:cubicBezTo>
                      <a:pt x="1281" y="115"/>
                      <a:pt x="1280" y="116"/>
                      <a:pt x="1280" y="117"/>
                    </a:cubicBezTo>
                    <a:close/>
                    <a:moveTo>
                      <a:pt x="1283" y="127"/>
                    </a:moveTo>
                    <a:cubicBezTo>
                      <a:pt x="1282" y="127"/>
                      <a:pt x="1282" y="126"/>
                      <a:pt x="1282" y="126"/>
                    </a:cubicBezTo>
                    <a:cubicBezTo>
                      <a:pt x="1282" y="125"/>
                      <a:pt x="1282" y="125"/>
                      <a:pt x="1283" y="124"/>
                    </a:cubicBezTo>
                    <a:cubicBezTo>
                      <a:pt x="1283" y="125"/>
                      <a:pt x="1283" y="126"/>
                      <a:pt x="1283" y="127"/>
                    </a:cubicBezTo>
                    <a:close/>
                    <a:moveTo>
                      <a:pt x="1289" y="141"/>
                    </a:moveTo>
                    <a:cubicBezTo>
                      <a:pt x="1289" y="140"/>
                      <a:pt x="1289" y="140"/>
                      <a:pt x="1289" y="140"/>
                    </a:cubicBezTo>
                    <a:cubicBezTo>
                      <a:pt x="1289" y="139"/>
                      <a:pt x="1289" y="139"/>
                      <a:pt x="1289" y="139"/>
                    </a:cubicBezTo>
                    <a:cubicBezTo>
                      <a:pt x="1289" y="139"/>
                      <a:pt x="1289" y="140"/>
                      <a:pt x="1289" y="141"/>
                    </a:cubicBezTo>
                    <a:close/>
                    <a:moveTo>
                      <a:pt x="1321" y="64"/>
                    </a:moveTo>
                    <a:cubicBezTo>
                      <a:pt x="1322" y="69"/>
                      <a:pt x="1323" y="75"/>
                      <a:pt x="1324" y="80"/>
                    </a:cubicBezTo>
                    <a:cubicBezTo>
                      <a:pt x="1322" y="83"/>
                      <a:pt x="1321" y="85"/>
                      <a:pt x="1319" y="87"/>
                    </a:cubicBezTo>
                    <a:cubicBezTo>
                      <a:pt x="1319" y="86"/>
                      <a:pt x="1318" y="84"/>
                      <a:pt x="1317" y="83"/>
                    </a:cubicBezTo>
                    <a:cubicBezTo>
                      <a:pt x="1318" y="84"/>
                      <a:pt x="1319" y="86"/>
                      <a:pt x="1319" y="87"/>
                    </a:cubicBezTo>
                    <a:cubicBezTo>
                      <a:pt x="1318" y="90"/>
                      <a:pt x="1316" y="92"/>
                      <a:pt x="1315" y="94"/>
                    </a:cubicBezTo>
                    <a:cubicBezTo>
                      <a:pt x="1313" y="89"/>
                      <a:pt x="1312" y="85"/>
                      <a:pt x="1310" y="80"/>
                    </a:cubicBezTo>
                    <a:cubicBezTo>
                      <a:pt x="1314" y="74"/>
                      <a:pt x="1318" y="69"/>
                      <a:pt x="1321" y="64"/>
                    </a:cubicBezTo>
                    <a:close/>
                    <a:moveTo>
                      <a:pt x="1292" y="108"/>
                    </a:moveTo>
                    <a:cubicBezTo>
                      <a:pt x="1293" y="106"/>
                      <a:pt x="1295" y="104"/>
                      <a:pt x="1296" y="101"/>
                    </a:cubicBezTo>
                    <a:cubicBezTo>
                      <a:pt x="1296" y="107"/>
                      <a:pt x="1297" y="112"/>
                      <a:pt x="1298" y="117"/>
                    </a:cubicBezTo>
                    <a:cubicBezTo>
                      <a:pt x="1297" y="119"/>
                      <a:pt x="1295" y="120"/>
                      <a:pt x="1294" y="122"/>
                    </a:cubicBezTo>
                    <a:cubicBezTo>
                      <a:pt x="1294" y="117"/>
                      <a:pt x="1293" y="113"/>
                      <a:pt x="1292" y="108"/>
                    </a:cubicBezTo>
                    <a:close/>
                    <a:moveTo>
                      <a:pt x="1299" y="134"/>
                    </a:moveTo>
                    <a:cubicBezTo>
                      <a:pt x="1298" y="131"/>
                      <a:pt x="1297" y="128"/>
                      <a:pt x="1296" y="126"/>
                    </a:cubicBezTo>
                    <a:cubicBezTo>
                      <a:pt x="1297" y="125"/>
                      <a:pt x="1298" y="123"/>
                      <a:pt x="1298" y="122"/>
                    </a:cubicBezTo>
                    <a:cubicBezTo>
                      <a:pt x="1299" y="124"/>
                      <a:pt x="1299" y="125"/>
                      <a:pt x="1299" y="127"/>
                    </a:cubicBezTo>
                    <a:cubicBezTo>
                      <a:pt x="1299" y="129"/>
                      <a:pt x="1299" y="131"/>
                      <a:pt x="1299" y="134"/>
                    </a:cubicBezTo>
                    <a:close/>
                    <a:moveTo>
                      <a:pt x="1298" y="98"/>
                    </a:moveTo>
                    <a:cubicBezTo>
                      <a:pt x="1298" y="98"/>
                      <a:pt x="1298" y="98"/>
                      <a:pt x="1299" y="97"/>
                    </a:cubicBezTo>
                    <a:cubicBezTo>
                      <a:pt x="1299" y="101"/>
                      <a:pt x="1299" y="105"/>
                      <a:pt x="1299" y="108"/>
                    </a:cubicBezTo>
                    <a:cubicBezTo>
                      <a:pt x="1299" y="105"/>
                      <a:pt x="1298" y="101"/>
                      <a:pt x="1298" y="98"/>
                    </a:cubicBezTo>
                    <a:close/>
                    <a:moveTo>
                      <a:pt x="1298" y="82"/>
                    </a:moveTo>
                    <a:cubicBezTo>
                      <a:pt x="1298" y="78"/>
                      <a:pt x="1298" y="74"/>
                      <a:pt x="1299" y="72"/>
                    </a:cubicBezTo>
                    <a:cubicBezTo>
                      <a:pt x="1301" y="75"/>
                      <a:pt x="1302" y="78"/>
                      <a:pt x="1304" y="80"/>
                    </a:cubicBezTo>
                    <a:cubicBezTo>
                      <a:pt x="1302" y="82"/>
                      <a:pt x="1301" y="84"/>
                      <a:pt x="1299" y="86"/>
                    </a:cubicBezTo>
                    <a:cubicBezTo>
                      <a:pt x="1299" y="85"/>
                      <a:pt x="1298" y="83"/>
                      <a:pt x="1298" y="82"/>
                    </a:cubicBezTo>
                    <a:close/>
                    <a:moveTo>
                      <a:pt x="1302" y="92"/>
                    </a:moveTo>
                    <a:cubicBezTo>
                      <a:pt x="1303" y="90"/>
                      <a:pt x="1305" y="88"/>
                      <a:pt x="1306" y="86"/>
                    </a:cubicBezTo>
                    <a:cubicBezTo>
                      <a:pt x="1307" y="88"/>
                      <a:pt x="1308" y="91"/>
                      <a:pt x="1309" y="93"/>
                    </a:cubicBezTo>
                    <a:cubicBezTo>
                      <a:pt x="1309" y="96"/>
                      <a:pt x="1309" y="99"/>
                      <a:pt x="1310" y="102"/>
                    </a:cubicBezTo>
                    <a:cubicBezTo>
                      <a:pt x="1309" y="104"/>
                      <a:pt x="1308" y="105"/>
                      <a:pt x="1306" y="106"/>
                    </a:cubicBezTo>
                    <a:cubicBezTo>
                      <a:pt x="1305" y="102"/>
                      <a:pt x="1304" y="97"/>
                      <a:pt x="1302" y="92"/>
                    </a:cubicBezTo>
                    <a:close/>
                    <a:moveTo>
                      <a:pt x="1307" y="108"/>
                    </a:moveTo>
                    <a:cubicBezTo>
                      <a:pt x="1308" y="106"/>
                      <a:pt x="1309" y="104"/>
                      <a:pt x="1310" y="103"/>
                    </a:cubicBezTo>
                    <a:cubicBezTo>
                      <a:pt x="1312" y="118"/>
                      <a:pt x="1314" y="133"/>
                      <a:pt x="1316" y="149"/>
                    </a:cubicBezTo>
                    <a:cubicBezTo>
                      <a:pt x="1313" y="137"/>
                      <a:pt x="1311" y="122"/>
                      <a:pt x="1307" y="108"/>
                    </a:cubicBezTo>
                    <a:close/>
                    <a:moveTo>
                      <a:pt x="1315" y="95"/>
                    </a:moveTo>
                    <a:cubicBezTo>
                      <a:pt x="1317" y="93"/>
                      <a:pt x="1318" y="91"/>
                      <a:pt x="1320" y="89"/>
                    </a:cubicBezTo>
                    <a:cubicBezTo>
                      <a:pt x="1326" y="103"/>
                      <a:pt x="1327" y="120"/>
                      <a:pt x="1327" y="136"/>
                    </a:cubicBezTo>
                    <a:cubicBezTo>
                      <a:pt x="1324" y="122"/>
                      <a:pt x="1320" y="109"/>
                      <a:pt x="1315" y="95"/>
                    </a:cubicBezTo>
                    <a:close/>
                    <a:moveTo>
                      <a:pt x="1320" y="89"/>
                    </a:moveTo>
                    <a:cubicBezTo>
                      <a:pt x="1322" y="87"/>
                      <a:pt x="1323" y="85"/>
                      <a:pt x="1324" y="83"/>
                    </a:cubicBezTo>
                    <a:cubicBezTo>
                      <a:pt x="1325" y="90"/>
                      <a:pt x="1327" y="98"/>
                      <a:pt x="1328" y="105"/>
                    </a:cubicBezTo>
                    <a:cubicBezTo>
                      <a:pt x="1325" y="99"/>
                      <a:pt x="1323" y="94"/>
                      <a:pt x="1320" y="89"/>
                    </a:cubicBezTo>
                    <a:close/>
                    <a:moveTo>
                      <a:pt x="1333" y="92"/>
                    </a:moveTo>
                    <a:cubicBezTo>
                      <a:pt x="1331" y="87"/>
                      <a:pt x="1330" y="81"/>
                      <a:pt x="1329" y="74"/>
                    </a:cubicBezTo>
                    <a:cubicBezTo>
                      <a:pt x="1331" y="71"/>
                      <a:pt x="1333" y="68"/>
                      <a:pt x="1334" y="65"/>
                    </a:cubicBezTo>
                    <a:cubicBezTo>
                      <a:pt x="1336" y="69"/>
                      <a:pt x="1339" y="72"/>
                      <a:pt x="1341" y="75"/>
                    </a:cubicBezTo>
                    <a:cubicBezTo>
                      <a:pt x="1341" y="77"/>
                      <a:pt x="1341" y="79"/>
                      <a:pt x="1341" y="81"/>
                    </a:cubicBezTo>
                    <a:cubicBezTo>
                      <a:pt x="1340" y="80"/>
                      <a:pt x="1340" y="80"/>
                      <a:pt x="1339" y="79"/>
                    </a:cubicBezTo>
                    <a:cubicBezTo>
                      <a:pt x="1340" y="80"/>
                      <a:pt x="1340" y="81"/>
                      <a:pt x="1341" y="81"/>
                    </a:cubicBezTo>
                    <a:cubicBezTo>
                      <a:pt x="1340" y="86"/>
                      <a:pt x="1340" y="90"/>
                      <a:pt x="1340" y="91"/>
                    </a:cubicBezTo>
                    <a:cubicBezTo>
                      <a:pt x="1340" y="95"/>
                      <a:pt x="1340" y="100"/>
                      <a:pt x="1341" y="104"/>
                    </a:cubicBezTo>
                    <a:cubicBezTo>
                      <a:pt x="1340" y="101"/>
                      <a:pt x="1340" y="99"/>
                      <a:pt x="1339" y="96"/>
                    </a:cubicBezTo>
                    <a:cubicBezTo>
                      <a:pt x="1340" y="100"/>
                      <a:pt x="1340" y="104"/>
                      <a:pt x="1341" y="108"/>
                    </a:cubicBezTo>
                    <a:cubicBezTo>
                      <a:pt x="1341" y="120"/>
                      <a:pt x="1342" y="132"/>
                      <a:pt x="1342" y="143"/>
                    </a:cubicBezTo>
                    <a:cubicBezTo>
                      <a:pt x="1340" y="126"/>
                      <a:pt x="1337" y="109"/>
                      <a:pt x="1333" y="92"/>
                    </a:cubicBezTo>
                    <a:close/>
                    <a:moveTo>
                      <a:pt x="1356" y="125"/>
                    </a:moveTo>
                    <a:cubicBezTo>
                      <a:pt x="1353" y="116"/>
                      <a:pt x="1351" y="108"/>
                      <a:pt x="1348" y="99"/>
                    </a:cubicBezTo>
                    <a:cubicBezTo>
                      <a:pt x="1346" y="93"/>
                      <a:pt x="1345" y="87"/>
                      <a:pt x="1345" y="82"/>
                    </a:cubicBezTo>
                    <a:cubicBezTo>
                      <a:pt x="1350" y="91"/>
                      <a:pt x="1353" y="100"/>
                      <a:pt x="1356" y="109"/>
                    </a:cubicBezTo>
                    <a:cubicBezTo>
                      <a:pt x="1356" y="114"/>
                      <a:pt x="1356" y="120"/>
                      <a:pt x="1356" y="125"/>
                    </a:cubicBezTo>
                    <a:close/>
                    <a:moveTo>
                      <a:pt x="1356" y="97"/>
                    </a:moveTo>
                    <a:cubicBezTo>
                      <a:pt x="1353" y="90"/>
                      <a:pt x="1349" y="83"/>
                      <a:pt x="1344" y="77"/>
                    </a:cubicBezTo>
                    <a:cubicBezTo>
                      <a:pt x="1344" y="72"/>
                      <a:pt x="1343" y="67"/>
                      <a:pt x="1344" y="63"/>
                    </a:cubicBezTo>
                    <a:cubicBezTo>
                      <a:pt x="1349" y="70"/>
                      <a:pt x="1353" y="77"/>
                      <a:pt x="1357" y="85"/>
                    </a:cubicBezTo>
                    <a:cubicBezTo>
                      <a:pt x="1357" y="89"/>
                      <a:pt x="1357" y="93"/>
                      <a:pt x="1356" y="97"/>
                    </a:cubicBezTo>
                    <a:close/>
                    <a:moveTo>
                      <a:pt x="1366" y="119"/>
                    </a:moveTo>
                    <a:cubicBezTo>
                      <a:pt x="1365" y="110"/>
                      <a:pt x="1363" y="102"/>
                      <a:pt x="1361" y="93"/>
                    </a:cubicBezTo>
                    <a:cubicBezTo>
                      <a:pt x="1363" y="98"/>
                      <a:pt x="1366" y="104"/>
                      <a:pt x="1367" y="109"/>
                    </a:cubicBezTo>
                    <a:cubicBezTo>
                      <a:pt x="1368" y="112"/>
                      <a:pt x="1368" y="114"/>
                      <a:pt x="1369" y="116"/>
                    </a:cubicBezTo>
                    <a:cubicBezTo>
                      <a:pt x="1369" y="120"/>
                      <a:pt x="1369" y="124"/>
                      <a:pt x="1369" y="127"/>
                    </a:cubicBezTo>
                    <a:cubicBezTo>
                      <a:pt x="1368" y="125"/>
                      <a:pt x="1367" y="122"/>
                      <a:pt x="1366" y="119"/>
                    </a:cubicBezTo>
                    <a:close/>
                    <a:moveTo>
                      <a:pt x="1377" y="151"/>
                    </a:moveTo>
                    <a:cubicBezTo>
                      <a:pt x="1377" y="151"/>
                      <a:pt x="1377" y="151"/>
                      <a:pt x="1377" y="151"/>
                    </a:cubicBezTo>
                    <a:cubicBezTo>
                      <a:pt x="1377" y="151"/>
                      <a:pt x="1377" y="150"/>
                      <a:pt x="1377" y="150"/>
                    </a:cubicBezTo>
                    <a:cubicBezTo>
                      <a:pt x="1377" y="150"/>
                      <a:pt x="1377" y="150"/>
                      <a:pt x="1377" y="150"/>
                    </a:cubicBezTo>
                    <a:cubicBezTo>
                      <a:pt x="1377" y="151"/>
                      <a:pt x="1377" y="151"/>
                      <a:pt x="1377" y="151"/>
                    </a:cubicBezTo>
                    <a:close/>
                    <a:moveTo>
                      <a:pt x="1383" y="114"/>
                    </a:moveTo>
                    <a:cubicBezTo>
                      <a:pt x="1381" y="105"/>
                      <a:pt x="1378" y="96"/>
                      <a:pt x="1374" y="88"/>
                    </a:cubicBezTo>
                    <a:cubicBezTo>
                      <a:pt x="1378" y="97"/>
                      <a:pt x="1380" y="110"/>
                      <a:pt x="1382" y="122"/>
                    </a:cubicBezTo>
                    <a:cubicBezTo>
                      <a:pt x="1381" y="127"/>
                      <a:pt x="1380" y="132"/>
                      <a:pt x="1379" y="136"/>
                    </a:cubicBezTo>
                    <a:cubicBezTo>
                      <a:pt x="1378" y="134"/>
                      <a:pt x="1378" y="133"/>
                      <a:pt x="1377" y="131"/>
                    </a:cubicBezTo>
                    <a:cubicBezTo>
                      <a:pt x="1377" y="117"/>
                      <a:pt x="1376" y="102"/>
                      <a:pt x="1374" y="87"/>
                    </a:cubicBezTo>
                    <a:cubicBezTo>
                      <a:pt x="1374" y="87"/>
                      <a:pt x="1374" y="88"/>
                      <a:pt x="1374" y="88"/>
                    </a:cubicBezTo>
                    <a:cubicBezTo>
                      <a:pt x="1374" y="88"/>
                      <a:pt x="1374" y="87"/>
                      <a:pt x="1374" y="87"/>
                    </a:cubicBezTo>
                    <a:cubicBezTo>
                      <a:pt x="1373" y="82"/>
                      <a:pt x="1373" y="78"/>
                      <a:pt x="1372" y="73"/>
                    </a:cubicBezTo>
                    <a:cubicBezTo>
                      <a:pt x="1379" y="81"/>
                      <a:pt x="1383" y="91"/>
                      <a:pt x="1386" y="101"/>
                    </a:cubicBezTo>
                    <a:cubicBezTo>
                      <a:pt x="1385" y="105"/>
                      <a:pt x="1384" y="109"/>
                      <a:pt x="1383" y="114"/>
                    </a:cubicBezTo>
                    <a:close/>
                    <a:moveTo>
                      <a:pt x="1390" y="138"/>
                    </a:moveTo>
                    <a:cubicBezTo>
                      <a:pt x="1389" y="137"/>
                      <a:pt x="1389" y="136"/>
                      <a:pt x="1389" y="135"/>
                    </a:cubicBezTo>
                    <a:cubicBezTo>
                      <a:pt x="1389" y="124"/>
                      <a:pt x="1385" y="112"/>
                      <a:pt x="1386" y="101"/>
                    </a:cubicBezTo>
                    <a:cubicBezTo>
                      <a:pt x="1389" y="110"/>
                      <a:pt x="1391" y="119"/>
                      <a:pt x="1392" y="128"/>
                    </a:cubicBezTo>
                    <a:cubicBezTo>
                      <a:pt x="1391" y="132"/>
                      <a:pt x="1390" y="135"/>
                      <a:pt x="1390" y="138"/>
                    </a:cubicBezTo>
                    <a:close/>
                    <a:moveTo>
                      <a:pt x="1405" y="136"/>
                    </a:moveTo>
                    <a:cubicBezTo>
                      <a:pt x="1405" y="135"/>
                      <a:pt x="1404" y="134"/>
                      <a:pt x="1404" y="133"/>
                    </a:cubicBezTo>
                    <a:cubicBezTo>
                      <a:pt x="1403" y="131"/>
                      <a:pt x="1403" y="129"/>
                      <a:pt x="1402" y="128"/>
                    </a:cubicBezTo>
                    <a:cubicBezTo>
                      <a:pt x="1402" y="127"/>
                      <a:pt x="1402" y="127"/>
                      <a:pt x="1402" y="127"/>
                    </a:cubicBezTo>
                    <a:cubicBezTo>
                      <a:pt x="1403" y="129"/>
                      <a:pt x="1403" y="131"/>
                      <a:pt x="1404" y="133"/>
                    </a:cubicBezTo>
                    <a:cubicBezTo>
                      <a:pt x="1404" y="134"/>
                      <a:pt x="1405" y="135"/>
                      <a:pt x="1405" y="136"/>
                    </a:cubicBezTo>
                    <a:cubicBezTo>
                      <a:pt x="1405" y="136"/>
                      <a:pt x="1405" y="136"/>
                      <a:pt x="1405" y="136"/>
                    </a:cubicBezTo>
                    <a:close/>
                    <a:moveTo>
                      <a:pt x="1406" y="133"/>
                    </a:moveTo>
                    <a:cubicBezTo>
                      <a:pt x="1405" y="129"/>
                      <a:pt x="1404" y="125"/>
                      <a:pt x="1402" y="120"/>
                    </a:cubicBezTo>
                    <a:cubicBezTo>
                      <a:pt x="1402" y="119"/>
                      <a:pt x="1402" y="117"/>
                      <a:pt x="1402" y="115"/>
                    </a:cubicBezTo>
                    <a:cubicBezTo>
                      <a:pt x="1402" y="112"/>
                      <a:pt x="1402" y="109"/>
                      <a:pt x="1403" y="105"/>
                    </a:cubicBezTo>
                    <a:cubicBezTo>
                      <a:pt x="1405" y="112"/>
                      <a:pt x="1406" y="119"/>
                      <a:pt x="1408" y="126"/>
                    </a:cubicBezTo>
                    <a:cubicBezTo>
                      <a:pt x="1407" y="128"/>
                      <a:pt x="1407" y="130"/>
                      <a:pt x="1406" y="133"/>
                    </a:cubicBezTo>
                    <a:close/>
                    <a:moveTo>
                      <a:pt x="1420" y="139"/>
                    </a:moveTo>
                    <a:cubicBezTo>
                      <a:pt x="1420" y="139"/>
                      <a:pt x="1420" y="139"/>
                      <a:pt x="1420" y="139"/>
                    </a:cubicBezTo>
                    <a:cubicBezTo>
                      <a:pt x="1420" y="137"/>
                      <a:pt x="1420" y="135"/>
                      <a:pt x="1420" y="133"/>
                    </a:cubicBezTo>
                    <a:cubicBezTo>
                      <a:pt x="1420" y="134"/>
                      <a:pt x="1420" y="134"/>
                      <a:pt x="1420" y="135"/>
                    </a:cubicBezTo>
                    <a:cubicBezTo>
                      <a:pt x="1420" y="136"/>
                      <a:pt x="1420" y="138"/>
                      <a:pt x="1420" y="139"/>
                    </a:cubicBezTo>
                    <a:close/>
                    <a:moveTo>
                      <a:pt x="1441" y="150"/>
                    </a:moveTo>
                    <a:cubicBezTo>
                      <a:pt x="1440" y="148"/>
                      <a:pt x="1439" y="147"/>
                      <a:pt x="1439" y="146"/>
                    </a:cubicBezTo>
                    <a:cubicBezTo>
                      <a:pt x="1438" y="131"/>
                      <a:pt x="1434" y="116"/>
                      <a:pt x="1432" y="101"/>
                    </a:cubicBezTo>
                    <a:cubicBezTo>
                      <a:pt x="1437" y="115"/>
                      <a:pt x="1439" y="132"/>
                      <a:pt x="1441" y="146"/>
                    </a:cubicBezTo>
                    <a:cubicBezTo>
                      <a:pt x="1441" y="147"/>
                      <a:pt x="1441" y="148"/>
                      <a:pt x="1441" y="150"/>
                    </a:cubicBezTo>
                    <a:close/>
                    <a:moveTo>
                      <a:pt x="1445" y="143"/>
                    </a:moveTo>
                    <a:cubicBezTo>
                      <a:pt x="1445" y="142"/>
                      <a:pt x="1445" y="141"/>
                      <a:pt x="1445" y="140"/>
                    </a:cubicBezTo>
                    <a:cubicBezTo>
                      <a:pt x="1445" y="139"/>
                      <a:pt x="1445" y="139"/>
                      <a:pt x="1445" y="139"/>
                    </a:cubicBezTo>
                    <a:cubicBezTo>
                      <a:pt x="1445" y="140"/>
                      <a:pt x="1445" y="141"/>
                      <a:pt x="1445" y="142"/>
                    </a:cubicBezTo>
                    <a:cubicBezTo>
                      <a:pt x="1445" y="142"/>
                      <a:pt x="1445" y="143"/>
                      <a:pt x="1445" y="143"/>
                    </a:cubicBezTo>
                    <a:close/>
                    <a:moveTo>
                      <a:pt x="1458" y="139"/>
                    </a:moveTo>
                    <a:cubicBezTo>
                      <a:pt x="1457" y="142"/>
                      <a:pt x="1456" y="145"/>
                      <a:pt x="1455" y="147"/>
                    </a:cubicBezTo>
                    <a:cubicBezTo>
                      <a:pt x="1455" y="146"/>
                      <a:pt x="1454" y="145"/>
                      <a:pt x="1454" y="144"/>
                    </a:cubicBezTo>
                    <a:cubicBezTo>
                      <a:pt x="1456" y="132"/>
                      <a:pt x="1456" y="120"/>
                      <a:pt x="1458" y="108"/>
                    </a:cubicBezTo>
                    <a:cubicBezTo>
                      <a:pt x="1460" y="116"/>
                      <a:pt x="1459" y="128"/>
                      <a:pt x="1458" y="139"/>
                    </a:cubicBezTo>
                    <a:close/>
                    <a:moveTo>
                      <a:pt x="1458" y="108"/>
                    </a:moveTo>
                    <a:cubicBezTo>
                      <a:pt x="1459" y="104"/>
                      <a:pt x="1459" y="100"/>
                      <a:pt x="1461" y="97"/>
                    </a:cubicBezTo>
                    <a:cubicBezTo>
                      <a:pt x="1462" y="100"/>
                      <a:pt x="1463" y="103"/>
                      <a:pt x="1464" y="107"/>
                    </a:cubicBezTo>
                    <a:cubicBezTo>
                      <a:pt x="1463" y="112"/>
                      <a:pt x="1463" y="117"/>
                      <a:pt x="1462" y="122"/>
                    </a:cubicBezTo>
                    <a:cubicBezTo>
                      <a:pt x="1460" y="116"/>
                      <a:pt x="1459" y="111"/>
                      <a:pt x="1458" y="108"/>
                    </a:cubicBezTo>
                    <a:close/>
                    <a:moveTo>
                      <a:pt x="1466" y="134"/>
                    </a:moveTo>
                    <a:cubicBezTo>
                      <a:pt x="1465" y="132"/>
                      <a:pt x="1464" y="130"/>
                      <a:pt x="1464" y="128"/>
                    </a:cubicBezTo>
                    <a:cubicBezTo>
                      <a:pt x="1464" y="121"/>
                      <a:pt x="1464" y="114"/>
                      <a:pt x="1464" y="107"/>
                    </a:cubicBezTo>
                    <a:cubicBezTo>
                      <a:pt x="1466" y="113"/>
                      <a:pt x="1467" y="118"/>
                      <a:pt x="1468" y="124"/>
                    </a:cubicBezTo>
                    <a:cubicBezTo>
                      <a:pt x="1467" y="128"/>
                      <a:pt x="1466" y="131"/>
                      <a:pt x="1466" y="134"/>
                    </a:cubicBezTo>
                    <a:close/>
                    <a:moveTo>
                      <a:pt x="1470" y="118"/>
                    </a:moveTo>
                    <a:cubicBezTo>
                      <a:pt x="1468" y="114"/>
                      <a:pt x="1466" y="109"/>
                      <a:pt x="1464" y="105"/>
                    </a:cubicBezTo>
                    <a:cubicBezTo>
                      <a:pt x="1465" y="102"/>
                      <a:pt x="1465" y="99"/>
                      <a:pt x="1466" y="96"/>
                    </a:cubicBezTo>
                    <a:cubicBezTo>
                      <a:pt x="1465" y="99"/>
                      <a:pt x="1465" y="102"/>
                      <a:pt x="1464" y="105"/>
                    </a:cubicBezTo>
                    <a:cubicBezTo>
                      <a:pt x="1463" y="102"/>
                      <a:pt x="1462" y="99"/>
                      <a:pt x="1461" y="96"/>
                    </a:cubicBezTo>
                    <a:cubicBezTo>
                      <a:pt x="1461" y="94"/>
                      <a:pt x="1462" y="91"/>
                      <a:pt x="1463" y="89"/>
                    </a:cubicBezTo>
                    <a:cubicBezTo>
                      <a:pt x="1467" y="95"/>
                      <a:pt x="1470" y="102"/>
                      <a:pt x="1472" y="109"/>
                    </a:cubicBezTo>
                    <a:cubicBezTo>
                      <a:pt x="1472" y="112"/>
                      <a:pt x="1471" y="115"/>
                      <a:pt x="1470" y="118"/>
                    </a:cubicBezTo>
                    <a:close/>
                    <a:moveTo>
                      <a:pt x="1473" y="151"/>
                    </a:moveTo>
                    <a:cubicBezTo>
                      <a:pt x="1473" y="151"/>
                      <a:pt x="1473" y="151"/>
                      <a:pt x="1472" y="151"/>
                    </a:cubicBezTo>
                    <a:cubicBezTo>
                      <a:pt x="1473" y="150"/>
                      <a:pt x="1473" y="148"/>
                      <a:pt x="1473" y="147"/>
                    </a:cubicBezTo>
                    <a:cubicBezTo>
                      <a:pt x="1473" y="147"/>
                      <a:pt x="1473" y="148"/>
                      <a:pt x="1473" y="148"/>
                    </a:cubicBezTo>
                    <a:cubicBezTo>
                      <a:pt x="1473" y="149"/>
                      <a:pt x="1473" y="150"/>
                      <a:pt x="1473" y="151"/>
                    </a:cubicBezTo>
                    <a:close/>
                    <a:moveTo>
                      <a:pt x="1477" y="136"/>
                    </a:moveTo>
                    <a:cubicBezTo>
                      <a:pt x="1476" y="134"/>
                      <a:pt x="1475" y="132"/>
                      <a:pt x="1475" y="130"/>
                    </a:cubicBezTo>
                    <a:cubicBezTo>
                      <a:pt x="1475" y="127"/>
                      <a:pt x="1475" y="123"/>
                      <a:pt x="1476" y="120"/>
                    </a:cubicBezTo>
                    <a:cubicBezTo>
                      <a:pt x="1477" y="123"/>
                      <a:pt x="1478" y="127"/>
                      <a:pt x="1479" y="130"/>
                    </a:cubicBezTo>
                    <a:cubicBezTo>
                      <a:pt x="1478" y="132"/>
                      <a:pt x="1477" y="134"/>
                      <a:pt x="1477" y="136"/>
                    </a:cubicBezTo>
                    <a:close/>
                    <a:moveTo>
                      <a:pt x="1483" y="150"/>
                    </a:moveTo>
                    <a:cubicBezTo>
                      <a:pt x="1483" y="149"/>
                      <a:pt x="1482" y="147"/>
                      <a:pt x="1481" y="146"/>
                    </a:cubicBezTo>
                    <a:cubicBezTo>
                      <a:pt x="1482" y="145"/>
                      <a:pt x="1482" y="145"/>
                      <a:pt x="1482" y="144"/>
                    </a:cubicBezTo>
                    <a:cubicBezTo>
                      <a:pt x="1483" y="146"/>
                      <a:pt x="1483" y="147"/>
                      <a:pt x="1484" y="149"/>
                    </a:cubicBezTo>
                    <a:cubicBezTo>
                      <a:pt x="1484" y="149"/>
                      <a:pt x="1483" y="149"/>
                      <a:pt x="1483" y="150"/>
                    </a:cubicBezTo>
                    <a:close/>
                    <a:moveTo>
                      <a:pt x="1481" y="122"/>
                    </a:moveTo>
                    <a:cubicBezTo>
                      <a:pt x="1480" y="118"/>
                      <a:pt x="1478" y="115"/>
                      <a:pt x="1477" y="111"/>
                    </a:cubicBezTo>
                    <a:cubicBezTo>
                      <a:pt x="1478" y="101"/>
                      <a:pt x="1480" y="90"/>
                      <a:pt x="1484" y="81"/>
                    </a:cubicBezTo>
                    <a:cubicBezTo>
                      <a:pt x="1487" y="86"/>
                      <a:pt x="1490" y="91"/>
                      <a:pt x="1492" y="97"/>
                    </a:cubicBezTo>
                    <a:cubicBezTo>
                      <a:pt x="1490" y="101"/>
                      <a:pt x="1488" y="105"/>
                      <a:pt x="1486" y="109"/>
                    </a:cubicBezTo>
                    <a:cubicBezTo>
                      <a:pt x="1484" y="102"/>
                      <a:pt x="1483" y="96"/>
                      <a:pt x="1481" y="91"/>
                    </a:cubicBezTo>
                    <a:cubicBezTo>
                      <a:pt x="1482" y="99"/>
                      <a:pt x="1483" y="106"/>
                      <a:pt x="1484" y="114"/>
                    </a:cubicBezTo>
                    <a:cubicBezTo>
                      <a:pt x="1483" y="117"/>
                      <a:pt x="1482" y="119"/>
                      <a:pt x="1481" y="122"/>
                    </a:cubicBezTo>
                    <a:close/>
                    <a:moveTo>
                      <a:pt x="1488" y="141"/>
                    </a:moveTo>
                    <a:cubicBezTo>
                      <a:pt x="1487" y="138"/>
                      <a:pt x="1486" y="135"/>
                      <a:pt x="1485" y="131"/>
                    </a:cubicBezTo>
                    <a:cubicBezTo>
                      <a:pt x="1485" y="129"/>
                      <a:pt x="1486" y="127"/>
                      <a:pt x="1486" y="124"/>
                    </a:cubicBezTo>
                    <a:cubicBezTo>
                      <a:pt x="1487" y="130"/>
                      <a:pt x="1488" y="135"/>
                      <a:pt x="1489" y="140"/>
                    </a:cubicBezTo>
                    <a:cubicBezTo>
                      <a:pt x="1489" y="140"/>
                      <a:pt x="1489" y="141"/>
                      <a:pt x="1488" y="141"/>
                    </a:cubicBezTo>
                    <a:close/>
                    <a:moveTo>
                      <a:pt x="1491" y="150"/>
                    </a:moveTo>
                    <a:cubicBezTo>
                      <a:pt x="1491" y="150"/>
                      <a:pt x="1491" y="149"/>
                      <a:pt x="1491" y="149"/>
                    </a:cubicBezTo>
                    <a:cubicBezTo>
                      <a:pt x="1491" y="149"/>
                      <a:pt x="1491" y="149"/>
                      <a:pt x="1491" y="149"/>
                    </a:cubicBezTo>
                    <a:cubicBezTo>
                      <a:pt x="1491" y="149"/>
                      <a:pt x="1491" y="150"/>
                      <a:pt x="1491" y="150"/>
                    </a:cubicBezTo>
                    <a:cubicBezTo>
                      <a:pt x="1491" y="150"/>
                      <a:pt x="1491" y="150"/>
                      <a:pt x="1491" y="150"/>
                    </a:cubicBezTo>
                    <a:close/>
                    <a:moveTo>
                      <a:pt x="1488" y="114"/>
                    </a:moveTo>
                    <a:cubicBezTo>
                      <a:pt x="1489" y="108"/>
                      <a:pt x="1490" y="103"/>
                      <a:pt x="1492" y="97"/>
                    </a:cubicBezTo>
                    <a:cubicBezTo>
                      <a:pt x="1494" y="103"/>
                      <a:pt x="1496" y="110"/>
                      <a:pt x="1498" y="116"/>
                    </a:cubicBezTo>
                    <a:cubicBezTo>
                      <a:pt x="1496" y="121"/>
                      <a:pt x="1495" y="126"/>
                      <a:pt x="1493" y="131"/>
                    </a:cubicBezTo>
                    <a:cubicBezTo>
                      <a:pt x="1491" y="126"/>
                      <a:pt x="1489" y="120"/>
                      <a:pt x="1488" y="114"/>
                    </a:cubicBezTo>
                    <a:close/>
                    <a:moveTo>
                      <a:pt x="1495" y="139"/>
                    </a:moveTo>
                    <a:cubicBezTo>
                      <a:pt x="1497" y="134"/>
                      <a:pt x="1498" y="129"/>
                      <a:pt x="1499" y="124"/>
                    </a:cubicBezTo>
                    <a:cubicBezTo>
                      <a:pt x="1500" y="125"/>
                      <a:pt x="1500" y="126"/>
                      <a:pt x="1500" y="128"/>
                    </a:cubicBezTo>
                    <a:cubicBezTo>
                      <a:pt x="1499" y="132"/>
                      <a:pt x="1497" y="136"/>
                      <a:pt x="1496" y="141"/>
                    </a:cubicBezTo>
                    <a:cubicBezTo>
                      <a:pt x="1496" y="140"/>
                      <a:pt x="1495" y="139"/>
                      <a:pt x="1495" y="139"/>
                    </a:cubicBezTo>
                    <a:close/>
                    <a:moveTo>
                      <a:pt x="1500" y="150"/>
                    </a:moveTo>
                    <a:cubicBezTo>
                      <a:pt x="1500" y="150"/>
                      <a:pt x="1499" y="149"/>
                      <a:pt x="1499" y="149"/>
                    </a:cubicBezTo>
                    <a:cubicBezTo>
                      <a:pt x="1500" y="147"/>
                      <a:pt x="1501" y="144"/>
                      <a:pt x="1502" y="141"/>
                    </a:cubicBezTo>
                    <a:cubicBezTo>
                      <a:pt x="1502" y="143"/>
                      <a:pt x="1503" y="144"/>
                      <a:pt x="1503" y="145"/>
                    </a:cubicBezTo>
                    <a:cubicBezTo>
                      <a:pt x="1502" y="147"/>
                      <a:pt x="1501" y="149"/>
                      <a:pt x="1500" y="150"/>
                    </a:cubicBezTo>
                    <a:close/>
                    <a:moveTo>
                      <a:pt x="1511" y="126"/>
                    </a:moveTo>
                    <a:cubicBezTo>
                      <a:pt x="1510" y="123"/>
                      <a:pt x="1509" y="120"/>
                      <a:pt x="1508" y="117"/>
                    </a:cubicBezTo>
                    <a:cubicBezTo>
                      <a:pt x="1509" y="116"/>
                      <a:pt x="1509" y="115"/>
                      <a:pt x="1509" y="114"/>
                    </a:cubicBezTo>
                    <a:cubicBezTo>
                      <a:pt x="1509" y="116"/>
                      <a:pt x="1510" y="117"/>
                      <a:pt x="1510" y="119"/>
                    </a:cubicBezTo>
                    <a:cubicBezTo>
                      <a:pt x="1511" y="121"/>
                      <a:pt x="1511" y="123"/>
                      <a:pt x="1512" y="125"/>
                    </a:cubicBezTo>
                    <a:cubicBezTo>
                      <a:pt x="1512" y="125"/>
                      <a:pt x="1511" y="125"/>
                      <a:pt x="1511" y="126"/>
                    </a:cubicBezTo>
                    <a:close/>
                    <a:moveTo>
                      <a:pt x="1516" y="142"/>
                    </a:moveTo>
                    <a:cubicBezTo>
                      <a:pt x="1515" y="139"/>
                      <a:pt x="1515" y="136"/>
                      <a:pt x="1514" y="133"/>
                    </a:cubicBezTo>
                    <a:cubicBezTo>
                      <a:pt x="1514" y="133"/>
                      <a:pt x="1514" y="133"/>
                      <a:pt x="1514" y="133"/>
                    </a:cubicBezTo>
                    <a:cubicBezTo>
                      <a:pt x="1515" y="136"/>
                      <a:pt x="1516" y="138"/>
                      <a:pt x="1516" y="141"/>
                    </a:cubicBezTo>
                    <a:cubicBezTo>
                      <a:pt x="1516" y="141"/>
                      <a:pt x="1516" y="141"/>
                      <a:pt x="1516" y="142"/>
                    </a:cubicBezTo>
                    <a:close/>
                    <a:moveTo>
                      <a:pt x="1518" y="148"/>
                    </a:moveTo>
                    <a:cubicBezTo>
                      <a:pt x="1518" y="148"/>
                      <a:pt x="1518" y="148"/>
                      <a:pt x="1518" y="148"/>
                    </a:cubicBezTo>
                    <a:cubicBezTo>
                      <a:pt x="1518" y="148"/>
                      <a:pt x="1518" y="148"/>
                      <a:pt x="1518" y="148"/>
                    </a:cubicBezTo>
                    <a:cubicBezTo>
                      <a:pt x="1518" y="148"/>
                      <a:pt x="1518" y="148"/>
                      <a:pt x="1518" y="148"/>
                    </a:cubicBezTo>
                    <a:cubicBezTo>
                      <a:pt x="1518" y="148"/>
                      <a:pt x="1518" y="148"/>
                      <a:pt x="1518" y="148"/>
                    </a:cubicBezTo>
                    <a:close/>
                    <a:moveTo>
                      <a:pt x="1521" y="141"/>
                    </a:moveTo>
                    <a:cubicBezTo>
                      <a:pt x="1521" y="141"/>
                      <a:pt x="1521" y="141"/>
                      <a:pt x="1521" y="141"/>
                    </a:cubicBezTo>
                    <a:cubicBezTo>
                      <a:pt x="1522" y="137"/>
                      <a:pt x="1523" y="133"/>
                      <a:pt x="1525" y="129"/>
                    </a:cubicBezTo>
                    <a:cubicBezTo>
                      <a:pt x="1525" y="129"/>
                      <a:pt x="1525" y="130"/>
                      <a:pt x="1525" y="131"/>
                    </a:cubicBezTo>
                    <a:cubicBezTo>
                      <a:pt x="1523" y="135"/>
                      <a:pt x="1522" y="138"/>
                      <a:pt x="1521" y="141"/>
                    </a:cubicBezTo>
                    <a:close/>
                    <a:moveTo>
                      <a:pt x="1528" y="122"/>
                    </a:moveTo>
                    <a:cubicBezTo>
                      <a:pt x="1528" y="121"/>
                      <a:pt x="1527" y="120"/>
                      <a:pt x="1527" y="119"/>
                    </a:cubicBezTo>
                    <a:cubicBezTo>
                      <a:pt x="1528" y="117"/>
                      <a:pt x="1528" y="114"/>
                      <a:pt x="1529" y="111"/>
                    </a:cubicBezTo>
                    <a:cubicBezTo>
                      <a:pt x="1530" y="113"/>
                      <a:pt x="1530" y="115"/>
                      <a:pt x="1531" y="117"/>
                    </a:cubicBezTo>
                    <a:cubicBezTo>
                      <a:pt x="1530" y="119"/>
                      <a:pt x="1529" y="121"/>
                      <a:pt x="1528" y="122"/>
                    </a:cubicBezTo>
                    <a:close/>
                    <a:moveTo>
                      <a:pt x="1538" y="147"/>
                    </a:moveTo>
                    <a:cubicBezTo>
                      <a:pt x="1537" y="145"/>
                      <a:pt x="1537" y="144"/>
                      <a:pt x="1536" y="142"/>
                    </a:cubicBezTo>
                    <a:cubicBezTo>
                      <a:pt x="1536" y="140"/>
                      <a:pt x="1535" y="138"/>
                      <a:pt x="1534" y="136"/>
                    </a:cubicBezTo>
                    <a:cubicBezTo>
                      <a:pt x="1534" y="136"/>
                      <a:pt x="1534" y="135"/>
                      <a:pt x="1534" y="134"/>
                    </a:cubicBezTo>
                    <a:cubicBezTo>
                      <a:pt x="1535" y="137"/>
                      <a:pt x="1536" y="139"/>
                      <a:pt x="1536" y="142"/>
                    </a:cubicBezTo>
                    <a:cubicBezTo>
                      <a:pt x="1537" y="143"/>
                      <a:pt x="1537" y="145"/>
                      <a:pt x="1538" y="147"/>
                    </a:cubicBezTo>
                    <a:cubicBezTo>
                      <a:pt x="1538" y="147"/>
                      <a:pt x="1538" y="147"/>
                      <a:pt x="1538" y="147"/>
                    </a:cubicBezTo>
                    <a:close/>
                    <a:moveTo>
                      <a:pt x="1541" y="138"/>
                    </a:moveTo>
                    <a:cubicBezTo>
                      <a:pt x="1539" y="133"/>
                      <a:pt x="1538" y="128"/>
                      <a:pt x="1536" y="124"/>
                    </a:cubicBezTo>
                    <a:cubicBezTo>
                      <a:pt x="1536" y="121"/>
                      <a:pt x="1537" y="118"/>
                      <a:pt x="1537" y="116"/>
                    </a:cubicBezTo>
                    <a:cubicBezTo>
                      <a:pt x="1538" y="123"/>
                      <a:pt x="1540" y="129"/>
                      <a:pt x="1542" y="136"/>
                    </a:cubicBezTo>
                    <a:cubicBezTo>
                      <a:pt x="1542" y="137"/>
                      <a:pt x="1541" y="137"/>
                      <a:pt x="1541" y="138"/>
                    </a:cubicBezTo>
                    <a:close/>
                    <a:moveTo>
                      <a:pt x="1538" y="109"/>
                    </a:moveTo>
                    <a:cubicBezTo>
                      <a:pt x="1539" y="103"/>
                      <a:pt x="1541" y="97"/>
                      <a:pt x="1543" y="91"/>
                    </a:cubicBezTo>
                    <a:cubicBezTo>
                      <a:pt x="1545" y="96"/>
                      <a:pt x="1547" y="101"/>
                      <a:pt x="1549" y="106"/>
                    </a:cubicBezTo>
                    <a:cubicBezTo>
                      <a:pt x="1547" y="112"/>
                      <a:pt x="1546" y="120"/>
                      <a:pt x="1544" y="127"/>
                    </a:cubicBezTo>
                    <a:cubicBezTo>
                      <a:pt x="1542" y="121"/>
                      <a:pt x="1540" y="115"/>
                      <a:pt x="1538" y="109"/>
                    </a:cubicBezTo>
                    <a:close/>
                    <a:moveTo>
                      <a:pt x="1545" y="148"/>
                    </a:moveTo>
                    <a:cubicBezTo>
                      <a:pt x="1545" y="147"/>
                      <a:pt x="1545" y="147"/>
                      <a:pt x="1545" y="147"/>
                    </a:cubicBezTo>
                    <a:cubicBezTo>
                      <a:pt x="1545" y="147"/>
                      <a:pt x="1545" y="147"/>
                      <a:pt x="1545" y="147"/>
                    </a:cubicBezTo>
                    <a:cubicBezTo>
                      <a:pt x="1545" y="147"/>
                      <a:pt x="1545" y="147"/>
                      <a:pt x="1545" y="147"/>
                    </a:cubicBezTo>
                    <a:cubicBezTo>
                      <a:pt x="1545" y="147"/>
                      <a:pt x="1545" y="148"/>
                      <a:pt x="1545" y="148"/>
                    </a:cubicBezTo>
                    <a:close/>
                    <a:moveTo>
                      <a:pt x="1547" y="136"/>
                    </a:moveTo>
                    <a:cubicBezTo>
                      <a:pt x="1549" y="127"/>
                      <a:pt x="1549" y="118"/>
                      <a:pt x="1549" y="109"/>
                    </a:cubicBezTo>
                    <a:cubicBezTo>
                      <a:pt x="1551" y="115"/>
                      <a:pt x="1552" y="121"/>
                      <a:pt x="1553" y="127"/>
                    </a:cubicBezTo>
                    <a:cubicBezTo>
                      <a:pt x="1551" y="131"/>
                      <a:pt x="1550" y="135"/>
                      <a:pt x="1549" y="139"/>
                    </a:cubicBezTo>
                    <a:cubicBezTo>
                      <a:pt x="1548" y="138"/>
                      <a:pt x="1548" y="137"/>
                      <a:pt x="1547" y="136"/>
                    </a:cubicBezTo>
                    <a:close/>
                    <a:moveTo>
                      <a:pt x="1554" y="148"/>
                    </a:moveTo>
                    <a:cubicBezTo>
                      <a:pt x="1553" y="148"/>
                      <a:pt x="1553" y="147"/>
                      <a:pt x="1552" y="146"/>
                    </a:cubicBezTo>
                    <a:cubicBezTo>
                      <a:pt x="1553" y="143"/>
                      <a:pt x="1554" y="140"/>
                      <a:pt x="1554" y="137"/>
                    </a:cubicBezTo>
                    <a:cubicBezTo>
                      <a:pt x="1555" y="140"/>
                      <a:pt x="1555" y="142"/>
                      <a:pt x="1556" y="144"/>
                    </a:cubicBezTo>
                    <a:cubicBezTo>
                      <a:pt x="1555" y="146"/>
                      <a:pt x="1554" y="147"/>
                      <a:pt x="1554" y="148"/>
                    </a:cubicBezTo>
                    <a:close/>
                    <a:moveTo>
                      <a:pt x="1549" y="103"/>
                    </a:moveTo>
                    <a:cubicBezTo>
                      <a:pt x="1549" y="102"/>
                      <a:pt x="1549" y="102"/>
                      <a:pt x="1549" y="102"/>
                    </a:cubicBezTo>
                    <a:cubicBezTo>
                      <a:pt x="1549" y="102"/>
                      <a:pt x="1549" y="103"/>
                      <a:pt x="1549" y="103"/>
                    </a:cubicBezTo>
                    <a:cubicBezTo>
                      <a:pt x="1547" y="98"/>
                      <a:pt x="1545" y="94"/>
                      <a:pt x="1543" y="91"/>
                    </a:cubicBezTo>
                    <a:cubicBezTo>
                      <a:pt x="1544" y="87"/>
                      <a:pt x="1546" y="83"/>
                      <a:pt x="1548" y="80"/>
                    </a:cubicBezTo>
                    <a:cubicBezTo>
                      <a:pt x="1554" y="89"/>
                      <a:pt x="1558" y="99"/>
                      <a:pt x="1560" y="109"/>
                    </a:cubicBezTo>
                    <a:cubicBezTo>
                      <a:pt x="1559" y="112"/>
                      <a:pt x="1557" y="116"/>
                      <a:pt x="1556" y="119"/>
                    </a:cubicBezTo>
                    <a:cubicBezTo>
                      <a:pt x="1554" y="114"/>
                      <a:pt x="1552" y="108"/>
                      <a:pt x="1549" y="103"/>
                    </a:cubicBezTo>
                    <a:close/>
                    <a:moveTo>
                      <a:pt x="1557" y="123"/>
                    </a:moveTo>
                    <a:cubicBezTo>
                      <a:pt x="1558" y="118"/>
                      <a:pt x="1559" y="114"/>
                      <a:pt x="1560" y="110"/>
                    </a:cubicBezTo>
                    <a:cubicBezTo>
                      <a:pt x="1561" y="115"/>
                      <a:pt x="1562" y="120"/>
                      <a:pt x="1563" y="125"/>
                    </a:cubicBezTo>
                    <a:cubicBezTo>
                      <a:pt x="1562" y="128"/>
                      <a:pt x="1561" y="130"/>
                      <a:pt x="1560" y="133"/>
                    </a:cubicBezTo>
                    <a:cubicBezTo>
                      <a:pt x="1559" y="129"/>
                      <a:pt x="1558" y="126"/>
                      <a:pt x="1557" y="123"/>
                    </a:cubicBezTo>
                    <a:close/>
                    <a:moveTo>
                      <a:pt x="1564" y="150"/>
                    </a:moveTo>
                    <a:cubicBezTo>
                      <a:pt x="1564" y="147"/>
                      <a:pt x="1563" y="144"/>
                      <a:pt x="1562" y="140"/>
                    </a:cubicBezTo>
                    <a:cubicBezTo>
                      <a:pt x="1563" y="137"/>
                      <a:pt x="1563" y="135"/>
                      <a:pt x="1563" y="132"/>
                    </a:cubicBezTo>
                    <a:cubicBezTo>
                      <a:pt x="1564" y="137"/>
                      <a:pt x="1564" y="143"/>
                      <a:pt x="1564" y="149"/>
                    </a:cubicBezTo>
                    <a:cubicBezTo>
                      <a:pt x="1564" y="150"/>
                      <a:pt x="1564" y="150"/>
                      <a:pt x="1564" y="150"/>
                    </a:cubicBezTo>
                    <a:close/>
                    <a:moveTo>
                      <a:pt x="1593" y="152"/>
                    </a:moveTo>
                    <a:cubicBezTo>
                      <a:pt x="1593" y="148"/>
                      <a:pt x="1593" y="145"/>
                      <a:pt x="1592" y="141"/>
                    </a:cubicBezTo>
                    <a:cubicBezTo>
                      <a:pt x="1592" y="136"/>
                      <a:pt x="1593" y="131"/>
                      <a:pt x="1593" y="125"/>
                    </a:cubicBezTo>
                    <a:cubicBezTo>
                      <a:pt x="1593" y="134"/>
                      <a:pt x="1593" y="142"/>
                      <a:pt x="1593" y="151"/>
                    </a:cubicBezTo>
                    <a:cubicBezTo>
                      <a:pt x="1593" y="151"/>
                      <a:pt x="1593" y="151"/>
                      <a:pt x="1593" y="152"/>
                    </a:cubicBezTo>
                    <a:close/>
                    <a:moveTo>
                      <a:pt x="1659" y="128"/>
                    </a:moveTo>
                    <a:cubicBezTo>
                      <a:pt x="1659" y="132"/>
                      <a:pt x="1658" y="136"/>
                      <a:pt x="1657" y="140"/>
                    </a:cubicBezTo>
                    <a:cubicBezTo>
                      <a:pt x="1657" y="136"/>
                      <a:pt x="1656" y="133"/>
                      <a:pt x="1655" y="129"/>
                    </a:cubicBezTo>
                    <a:cubicBezTo>
                      <a:pt x="1655" y="126"/>
                      <a:pt x="1655" y="122"/>
                      <a:pt x="1655" y="119"/>
                    </a:cubicBezTo>
                    <a:cubicBezTo>
                      <a:pt x="1655" y="112"/>
                      <a:pt x="1656" y="104"/>
                      <a:pt x="1657" y="97"/>
                    </a:cubicBezTo>
                    <a:cubicBezTo>
                      <a:pt x="1658" y="102"/>
                      <a:pt x="1659" y="107"/>
                      <a:pt x="1659" y="111"/>
                    </a:cubicBezTo>
                    <a:cubicBezTo>
                      <a:pt x="1659" y="122"/>
                      <a:pt x="1659" y="122"/>
                      <a:pt x="1659" y="122"/>
                    </a:cubicBezTo>
                    <a:cubicBezTo>
                      <a:pt x="1659" y="124"/>
                      <a:pt x="1659" y="126"/>
                      <a:pt x="1659" y="128"/>
                    </a:cubicBezTo>
                    <a:close/>
                    <a:moveTo>
                      <a:pt x="1667" y="151"/>
                    </a:moveTo>
                    <a:cubicBezTo>
                      <a:pt x="1667" y="152"/>
                      <a:pt x="1667" y="152"/>
                      <a:pt x="1667" y="152"/>
                    </a:cubicBezTo>
                    <a:cubicBezTo>
                      <a:pt x="1667" y="152"/>
                      <a:pt x="1667" y="152"/>
                      <a:pt x="1667" y="152"/>
                    </a:cubicBezTo>
                    <a:cubicBezTo>
                      <a:pt x="1667" y="136"/>
                      <a:pt x="1667" y="123"/>
                      <a:pt x="1666" y="109"/>
                    </a:cubicBezTo>
                    <a:cubicBezTo>
                      <a:pt x="1666" y="104"/>
                      <a:pt x="1667" y="99"/>
                      <a:pt x="1668" y="93"/>
                    </a:cubicBezTo>
                    <a:cubicBezTo>
                      <a:pt x="1669" y="99"/>
                      <a:pt x="1669" y="105"/>
                      <a:pt x="1669" y="110"/>
                    </a:cubicBezTo>
                    <a:cubicBezTo>
                      <a:pt x="1669" y="124"/>
                      <a:pt x="1667" y="138"/>
                      <a:pt x="1667" y="151"/>
                    </a:cubicBezTo>
                    <a:close/>
                    <a:moveTo>
                      <a:pt x="1694" y="110"/>
                    </a:moveTo>
                    <a:cubicBezTo>
                      <a:pt x="1694" y="109"/>
                      <a:pt x="1694" y="107"/>
                      <a:pt x="1694" y="106"/>
                    </a:cubicBezTo>
                    <a:cubicBezTo>
                      <a:pt x="1694" y="110"/>
                      <a:pt x="1695" y="113"/>
                      <a:pt x="1695" y="116"/>
                    </a:cubicBezTo>
                    <a:cubicBezTo>
                      <a:pt x="1694" y="114"/>
                      <a:pt x="1694" y="112"/>
                      <a:pt x="1694" y="110"/>
                    </a:cubicBezTo>
                    <a:close/>
                    <a:moveTo>
                      <a:pt x="1720" y="120"/>
                    </a:moveTo>
                    <a:cubicBezTo>
                      <a:pt x="1718" y="114"/>
                      <a:pt x="1717" y="109"/>
                      <a:pt x="1717" y="104"/>
                    </a:cubicBezTo>
                    <a:cubicBezTo>
                      <a:pt x="1717" y="102"/>
                      <a:pt x="1717" y="98"/>
                      <a:pt x="1719" y="93"/>
                    </a:cubicBezTo>
                    <a:cubicBezTo>
                      <a:pt x="1720" y="100"/>
                      <a:pt x="1720" y="107"/>
                      <a:pt x="1720" y="112"/>
                    </a:cubicBezTo>
                    <a:cubicBezTo>
                      <a:pt x="1720" y="115"/>
                      <a:pt x="1720" y="117"/>
                      <a:pt x="1720" y="120"/>
                    </a:cubicBezTo>
                    <a:close/>
                    <a:moveTo>
                      <a:pt x="1730" y="145"/>
                    </a:moveTo>
                    <a:cubicBezTo>
                      <a:pt x="1730" y="145"/>
                      <a:pt x="1730" y="145"/>
                      <a:pt x="1730" y="144"/>
                    </a:cubicBezTo>
                    <a:cubicBezTo>
                      <a:pt x="1730" y="139"/>
                      <a:pt x="1730" y="134"/>
                      <a:pt x="1730" y="129"/>
                    </a:cubicBezTo>
                    <a:cubicBezTo>
                      <a:pt x="1731" y="132"/>
                      <a:pt x="1731" y="135"/>
                      <a:pt x="1731" y="137"/>
                    </a:cubicBezTo>
                    <a:cubicBezTo>
                      <a:pt x="1731" y="140"/>
                      <a:pt x="1730" y="142"/>
                      <a:pt x="1730" y="145"/>
                    </a:cubicBezTo>
                    <a:close/>
                    <a:moveTo>
                      <a:pt x="1741" y="145"/>
                    </a:moveTo>
                    <a:cubicBezTo>
                      <a:pt x="1741" y="144"/>
                      <a:pt x="1740" y="143"/>
                      <a:pt x="1740" y="143"/>
                    </a:cubicBezTo>
                    <a:cubicBezTo>
                      <a:pt x="1740" y="142"/>
                      <a:pt x="1740" y="141"/>
                      <a:pt x="1740" y="140"/>
                    </a:cubicBezTo>
                    <a:cubicBezTo>
                      <a:pt x="1741" y="141"/>
                      <a:pt x="1741" y="142"/>
                      <a:pt x="1741" y="143"/>
                    </a:cubicBezTo>
                    <a:cubicBezTo>
                      <a:pt x="1741" y="143"/>
                      <a:pt x="1741" y="144"/>
                      <a:pt x="1741" y="145"/>
                    </a:cubicBezTo>
                    <a:close/>
                    <a:moveTo>
                      <a:pt x="1742" y="138"/>
                    </a:moveTo>
                    <a:cubicBezTo>
                      <a:pt x="1742" y="136"/>
                      <a:pt x="1741" y="135"/>
                      <a:pt x="1741" y="133"/>
                    </a:cubicBezTo>
                    <a:cubicBezTo>
                      <a:pt x="1741" y="129"/>
                      <a:pt x="1741" y="124"/>
                      <a:pt x="1741" y="119"/>
                    </a:cubicBezTo>
                    <a:cubicBezTo>
                      <a:pt x="1742" y="124"/>
                      <a:pt x="1743" y="129"/>
                      <a:pt x="1744" y="134"/>
                    </a:cubicBezTo>
                    <a:cubicBezTo>
                      <a:pt x="1743" y="135"/>
                      <a:pt x="1743" y="137"/>
                      <a:pt x="1742" y="138"/>
                    </a:cubicBezTo>
                    <a:close/>
                    <a:moveTo>
                      <a:pt x="1747" y="154"/>
                    </a:moveTo>
                    <a:cubicBezTo>
                      <a:pt x="1747" y="153"/>
                      <a:pt x="1747" y="152"/>
                      <a:pt x="1747" y="151"/>
                    </a:cubicBezTo>
                    <a:cubicBezTo>
                      <a:pt x="1747" y="151"/>
                      <a:pt x="1747" y="150"/>
                      <a:pt x="1747" y="150"/>
                    </a:cubicBezTo>
                    <a:cubicBezTo>
                      <a:pt x="1747" y="151"/>
                      <a:pt x="1747" y="152"/>
                      <a:pt x="1747" y="154"/>
                    </a:cubicBezTo>
                    <a:cubicBezTo>
                      <a:pt x="1747" y="154"/>
                      <a:pt x="1747" y="154"/>
                      <a:pt x="1747" y="154"/>
                    </a:cubicBezTo>
                    <a:close/>
                    <a:moveTo>
                      <a:pt x="1753" y="139"/>
                    </a:moveTo>
                    <a:cubicBezTo>
                      <a:pt x="1752" y="136"/>
                      <a:pt x="1751" y="134"/>
                      <a:pt x="1751" y="132"/>
                    </a:cubicBezTo>
                    <a:cubicBezTo>
                      <a:pt x="1751" y="129"/>
                      <a:pt x="1752" y="127"/>
                      <a:pt x="1753" y="125"/>
                    </a:cubicBezTo>
                    <a:cubicBezTo>
                      <a:pt x="1753" y="128"/>
                      <a:pt x="1754" y="131"/>
                      <a:pt x="1755" y="134"/>
                    </a:cubicBezTo>
                    <a:cubicBezTo>
                      <a:pt x="1754" y="136"/>
                      <a:pt x="1754" y="137"/>
                      <a:pt x="1753" y="139"/>
                    </a:cubicBezTo>
                    <a:close/>
                    <a:moveTo>
                      <a:pt x="1773" y="114"/>
                    </a:moveTo>
                    <a:cubicBezTo>
                      <a:pt x="1772" y="108"/>
                      <a:pt x="1771" y="101"/>
                      <a:pt x="1771" y="95"/>
                    </a:cubicBezTo>
                    <a:cubicBezTo>
                      <a:pt x="1771" y="88"/>
                      <a:pt x="1772" y="81"/>
                      <a:pt x="1773" y="75"/>
                    </a:cubicBezTo>
                    <a:cubicBezTo>
                      <a:pt x="1775" y="81"/>
                      <a:pt x="1775" y="88"/>
                      <a:pt x="1775" y="95"/>
                    </a:cubicBezTo>
                    <a:cubicBezTo>
                      <a:pt x="1775" y="101"/>
                      <a:pt x="1774" y="108"/>
                      <a:pt x="1773" y="114"/>
                    </a:cubicBezTo>
                    <a:close/>
                    <a:moveTo>
                      <a:pt x="1793" y="139"/>
                    </a:moveTo>
                    <a:cubicBezTo>
                      <a:pt x="1793" y="137"/>
                      <a:pt x="1792" y="136"/>
                      <a:pt x="1792" y="134"/>
                    </a:cubicBezTo>
                    <a:cubicBezTo>
                      <a:pt x="1792" y="131"/>
                      <a:pt x="1793" y="128"/>
                      <a:pt x="1794" y="125"/>
                    </a:cubicBezTo>
                    <a:cubicBezTo>
                      <a:pt x="1794" y="127"/>
                      <a:pt x="1795" y="129"/>
                      <a:pt x="1796" y="132"/>
                    </a:cubicBezTo>
                    <a:cubicBezTo>
                      <a:pt x="1795" y="134"/>
                      <a:pt x="1794" y="136"/>
                      <a:pt x="1793" y="139"/>
                    </a:cubicBezTo>
                    <a:close/>
                    <a:moveTo>
                      <a:pt x="1799" y="154"/>
                    </a:moveTo>
                    <a:cubicBezTo>
                      <a:pt x="1799" y="154"/>
                      <a:pt x="1799" y="154"/>
                      <a:pt x="1799" y="154"/>
                    </a:cubicBezTo>
                    <a:cubicBezTo>
                      <a:pt x="1799" y="152"/>
                      <a:pt x="1799" y="151"/>
                      <a:pt x="1800" y="150"/>
                    </a:cubicBezTo>
                    <a:cubicBezTo>
                      <a:pt x="1800" y="150"/>
                      <a:pt x="1800" y="151"/>
                      <a:pt x="1800" y="151"/>
                    </a:cubicBezTo>
                    <a:cubicBezTo>
                      <a:pt x="1799" y="152"/>
                      <a:pt x="1799" y="153"/>
                      <a:pt x="1799" y="154"/>
                    </a:cubicBezTo>
                    <a:close/>
                    <a:moveTo>
                      <a:pt x="1805" y="119"/>
                    </a:moveTo>
                    <a:cubicBezTo>
                      <a:pt x="1805" y="120"/>
                      <a:pt x="1805" y="120"/>
                      <a:pt x="1805" y="120"/>
                    </a:cubicBezTo>
                    <a:cubicBezTo>
                      <a:pt x="1805" y="120"/>
                      <a:pt x="1805" y="120"/>
                      <a:pt x="1805" y="120"/>
                    </a:cubicBezTo>
                    <a:cubicBezTo>
                      <a:pt x="1805" y="120"/>
                      <a:pt x="1805" y="120"/>
                      <a:pt x="1805" y="119"/>
                    </a:cubicBezTo>
                    <a:close/>
                    <a:moveTo>
                      <a:pt x="1804" y="138"/>
                    </a:moveTo>
                    <a:cubicBezTo>
                      <a:pt x="1804" y="137"/>
                      <a:pt x="1803" y="135"/>
                      <a:pt x="1803" y="134"/>
                    </a:cubicBezTo>
                    <a:cubicBezTo>
                      <a:pt x="1803" y="134"/>
                      <a:pt x="1803" y="134"/>
                      <a:pt x="1803" y="133"/>
                    </a:cubicBezTo>
                    <a:cubicBezTo>
                      <a:pt x="1803" y="134"/>
                      <a:pt x="1804" y="135"/>
                      <a:pt x="1804" y="137"/>
                    </a:cubicBezTo>
                    <a:cubicBezTo>
                      <a:pt x="1804" y="137"/>
                      <a:pt x="1804" y="138"/>
                      <a:pt x="1804" y="138"/>
                    </a:cubicBezTo>
                    <a:close/>
                    <a:moveTo>
                      <a:pt x="1803" y="133"/>
                    </a:moveTo>
                    <a:cubicBezTo>
                      <a:pt x="1803" y="132"/>
                      <a:pt x="1803" y="131"/>
                      <a:pt x="1803" y="130"/>
                    </a:cubicBezTo>
                    <a:cubicBezTo>
                      <a:pt x="1804" y="131"/>
                      <a:pt x="1805" y="133"/>
                      <a:pt x="1805" y="134"/>
                    </a:cubicBezTo>
                    <a:cubicBezTo>
                      <a:pt x="1805" y="135"/>
                      <a:pt x="1805" y="135"/>
                      <a:pt x="1805" y="136"/>
                    </a:cubicBezTo>
                    <a:cubicBezTo>
                      <a:pt x="1804" y="134"/>
                      <a:pt x="1803" y="133"/>
                      <a:pt x="1803" y="133"/>
                    </a:cubicBezTo>
                    <a:close/>
                    <a:moveTo>
                      <a:pt x="1806" y="145"/>
                    </a:moveTo>
                    <a:cubicBezTo>
                      <a:pt x="1805" y="144"/>
                      <a:pt x="1805" y="143"/>
                      <a:pt x="1805" y="143"/>
                    </a:cubicBezTo>
                    <a:cubicBezTo>
                      <a:pt x="1805" y="142"/>
                      <a:pt x="1806" y="141"/>
                      <a:pt x="1806" y="140"/>
                    </a:cubicBezTo>
                    <a:cubicBezTo>
                      <a:pt x="1806" y="140"/>
                      <a:pt x="1806" y="140"/>
                      <a:pt x="1806" y="140"/>
                    </a:cubicBezTo>
                    <a:cubicBezTo>
                      <a:pt x="1806" y="141"/>
                      <a:pt x="1806" y="142"/>
                      <a:pt x="1806" y="143"/>
                    </a:cubicBezTo>
                    <a:cubicBezTo>
                      <a:pt x="1806" y="143"/>
                      <a:pt x="1806" y="144"/>
                      <a:pt x="1806" y="145"/>
                    </a:cubicBezTo>
                    <a:close/>
                    <a:moveTo>
                      <a:pt x="1816" y="134"/>
                    </a:moveTo>
                    <a:cubicBezTo>
                      <a:pt x="1816" y="134"/>
                      <a:pt x="1816" y="133"/>
                      <a:pt x="1816" y="133"/>
                    </a:cubicBezTo>
                    <a:cubicBezTo>
                      <a:pt x="1816" y="132"/>
                      <a:pt x="1816" y="130"/>
                      <a:pt x="1816" y="129"/>
                    </a:cubicBezTo>
                    <a:cubicBezTo>
                      <a:pt x="1816" y="130"/>
                      <a:pt x="1816" y="132"/>
                      <a:pt x="1816" y="134"/>
                    </a:cubicBezTo>
                    <a:close/>
                    <a:moveTo>
                      <a:pt x="1826" y="120"/>
                    </a:moveTo>
                    <a:cubicBezTo>
                      <a:pt x="1826" y="117"/>
                      <a:pt x="1826" y="115"/>
                      <a:pt x="1826" y="112"/>
                    </a:cubicBezTo>
                    <a:cubicBezTo>
                      <a:pt x="1826" y="111"/>
                      <a:pt x="1826" y="111"/>
                      <a:pt x="1826" y="110"/>
                    </a:cubicBezTo>
                    <a:cubicBezTo>
                      <a:pt x="1826" y="113"/>
                      <a:pt x="1826" y="116"/>
                      <a:pt x="1827" y="119"/>
                    </a:cubicBezTo>
                    <a:cubicBezTo>
                      <a:pt x="1827" y="119"/>
                      <a:pt x="1826" y="120"/>
                      <a:pt x="1826" y="120"/>
                    </a:cubicBezTo>
                    <a:close/>
                    <a:moveTo>
                      <a:pt x="1828" y="115"/>
                    </a:moveTo>
                    <a:cubicBezTo>
                      <a:pt x="1827" y="112"/>
                      <a:pt x="1827" y="108"/>
                      <a:pt x="1826" y="104"/>
                    </a:cubicBezTo>
                    <a:cubicBezTo>
                      <a:pt x="1827" y="101"/>
                      <a:pt x="1827" y="97"/>
                      <a:pt x="1828" y="93"/>
                    </a:cubicBezTo>
                    <a:cubicBezTo>
                      <a:pt x="1829" y="98"/>
                      <a:pt x="1829" y="102"/>
                      <a:pt x="1829" y="104"/>
                    </a:cubicBezTo>
                    <a:cubicBezTo>
                      <a:pt x="1829" y="108"/>
                      <a:pt x="1829" y="111"/>
                      <a:pt x="1828" y="115"/>
                    </a:cubicBezTo>
                    <a:close/>
                    <a:moveTo>
                      <a:pt x="1833" y="102"/>
                    </a:moveTo>
                    <a:cubicBezTo>
                      <a:pt x="1833" y="102"/>
                      <a:pt x="1833" y="102"/>
                      <a:pt x="1832" y="103"/>
                    </a:cubicBezTo>
                    <a:cubicBezTo>
                      <a:pt x="1832" y="99"/>
                      <a:pt x="1831" y="94"/>
                      <a:pt x="1828" y="90"/>
                    </a:cubicBezTo>
                    <a:cubicBezTo>
                      <a:pt x="1830" y="84"/>
                      <a:pt x="1832" y="78"/>
                      <a:pt x="1834" y="73"/>
                    </a:cubicBezTo>
                    <a:cubicBezTo>
                      <a:pt x="1833" y="83"/>
                      <a:pt x="1833" y="93"/>
                      <a:pt x="1833" y="102"/>
                    </a:cubicBezTo>
                    <a:close/>
                    <a:moveTo>
                      <a:pt x="1839" y="111"/>
                    </a:moveTo>
                    <a:cubicBezTo>
                      <a:pt x="1839" y="111"/>
                      <a:pt x="1839" y="111"/>
                      <a:pt x="1839" y="111"/>
                    </a:cubicBezTo>
                    <a:cubicBezTo>
                      <a:pt x="1839" y="114"/>
                      <a:pt x="1838" y="116"/>
                      <a:pt x="1838" y="119"/>
                    </a:cubicBezTo>
                    <a:cubicBezTo>
                      <a:pt x="1837" y="114"/>
                      <a:pt x="1837" y="108"/>
                      <a:pt x="1837" y="103"/>
                    </a:cubicBezTo>
                    <a:cubicBezTo>
                      <a:pt x="1837" y="97"/>
                      <a:pt x="1837" y="91"/>
                      <a:pt x="1839" y="85"/>
                    </a:cubicBezTo>
                    <a:cubicBezTo>
                      <a:pt x="1838" y="87"/>
                      <a:pt x="1837" y="89"/>
                      <a:pt x="1836" y="92"/>
                    </a:cubicBezTo>
                    <a:cubicBezTo>
                      <a:pt x="1836" y="87"/>
                      <a:pt x="1836" y="82"/>
                      <a:pt x="1837" y="77"/>
                    </a:cubicBezTo>
                    <a:cubicBezTo>
                      <a:pt x="1839" y="83"/>
                      <a:pt x="1840" y="90"/>
                      <a:pt x="1840" y="96"/>
                    </a:cubicBezTo>
                    <a:cubicBezTo>
                      <a:pt x="1840" y="101"/>
                      <a:pt x="1840" y="106"/>
                      <a:pt x="1839" y="111"/>
                    </a:cubicBezTo>
                    <a:close/>
                    <a:moveTo>
                      <a:pt x="1845" y="127"/>
                    </a:moveTo>
                    <a:cubicBezTo>
                      <a:pt x="1844" y="132"/>
                      <a:pt x="1844" y="134"/>
                      <a:pt x="1844" y="134"/>
                    </a:cubicBezTo>
                    <a:cubicBezTo>
                      <a:pt x="1844" y="129"/>
                      <a:pt x="1845" y="125"/>
                      <a:pt x="1845" y="120"/>
                    </a:cubicBezTo>
                    <a:cubicBezTo>
                      <a:pt x="1845" y="123"/>
                      <a:pt x="1845" y="125"/>
                      <a:pt x="1845" y="127"/>
                    </a:cubicBezTo>
                    <a:close/>
                    <a:moveTo>
                      <a:pt x="1877" y="92"/>
                    </a:moveTo>
                    <a:cubicBezTo>
                      <a:pt x="1877" y="91"/>
                      <a:pt x="1877" y="90"/>
                      <a:pt x="1877" y="89"/>
                    </a:cubicBezTo>
                    <a:cubicBezTo>
                      <a:pt x="1877" y="89"/>
                      <a:pt x="1877" y="90"/>
                      <a:pt x="1877" y="91"/>
                    </a:cubicBezTo>
                    <a:cubicBezTo>
                      <a:pt x="1877" y="91"/>
                      <a:pt x="1877" y="92"/>
                      <a:pt x="1877" y="92"/>
                    </a:cubicBezTo>
                    <a:close/>
                    <a:moveTo>
                      <a:pt x="1880" y="130"/>
                    </a:moveTo>
                    <a:cubicBezTo>
                      <a:pt x="1879" y="132"/>
                      <a:pt x="1879" y="134"/>
                      <a:pt x="1879" y="136"/>
                    </a:cubicBezTo>
                    <a:cubicBezTo>
                      <a:pt x="1878" y="127"/>
                      <a:pt x="1877" y="119"/>
                      <a:pt x="1877" y="110"/>
                    </a:cubicBezTo>
                    <a:cubicBezTo>
                      <a:pt x="1877" y="105"/>
                      <a:pt x="1877" y="99"/>
                      <a:pt x="1878" y="93"/>
                    </a:cubicBezTo>
                    <a:cubicBezTo>
                      <a:pt x="1879" y="99"/>
                      <a:pt x="1880" y="104"/>
                      <a:pt x="1881" y="109"/>
                    </a:cubicBezTo>
                    <a:cubicBezTo>
                      <a:pt x="1880" y="116"/>
                      <a:pt x="1880" y="123"/>
                      <a:pt x="1880" y="130"/>
                    </a:cubicBezTo>
                    <a:close/>
                    <a:moveTo>
                      <a:pt x="1889" y="140"/>
                    </a:moveTo>
                    <a:cubicBezTo>
                      <a:pt x="1889" y="140"/>
                      <a:pt x="1889" y="139"/>
                      <a:pt x="1889" y="139"/>
                    </a:cubicBezTo>
                    <a:cubicBezTo>
                      <a:pt x="1890" y="100"/>
                      <a:pt x="1890" y="100"/>
                      <a:pt x="1890" y="100"/>
                    </a:cubicBezTo>
                    <a:cubicBezTo>
                      <a:pt x="1890" y="106"/>
                      <a:pt x="1891" y="113"/>
                      <a:pt x="1891" y="119"/>
                    </a:cubicBezTo>
                    <a:cubicBezTo>
                      <a:pt x="1891" y="122"/>
                      <a:pt x="1891" y="126"/>
                      <a:pt x="1891" y="129"/>
                    </a:cubicBezTo>
                    <a:cubicBezTo>
                      <a:pt x="1890" y="133"/>
                      <a:pt x="1890" y="136"/>
                      <a:pt x="1889" y="140"/>
                    </a:cubicBezTo>
                    <a:close/>
                    <a:moveTo>
                      <a:pt x="1910" y="105"/>
                    </a:moveTo>
                    <a:cubicBezTo>
                      <a:pt x="1910" y="104"/>
                      <a:pt x="1910" y="102"/>
                      <a:pt x="1910" y="101"/>
                    </a:cubicBezTo>
                    <a:cubicBezTo>
                      <a:pt x="1910" y="102"/>
                      <a:pt x="1911" y="103"/>
                      <a:pt x="1911" y="103"/>
                    </a:cubicBezTo>
                    <a:cubicBezTo>
                      <a:pt x="1910" y="104"/>
                      <a:pt x="1910" y="105"/>
                      <a:pt x="1910" y="105"/>
                    </a:cubicBezTo>
                    <a:close/>
                    <a:moveTo>
                      <a:pt x="1933" y="101"/>
                    </a:moveTo>
                    <a:cubicBezTo>
                      <a:pt x="1932" y="101"/>
                      <a:pt x="1932" y="101"/>
                      <a:pt x="1932" y="100"/>
                    </a:cubicBezTo>
                    <a:cubicBezTo>
                      <a:pt x="1932" y="101"/>
                      <a:pt x="1932" y="101"/>
                      <a:pt x="1933" y="101"/>
                    </a:cubicBezTo>
                    <a:cubicBezTo>
                      <a:pt x="1932" y="111"/>
                      <a:pt x="1931" y="119"/>
                      <a:pt x="1930" y="126"/>
                    </a:cubicBezTo>
                    <a:cubicBezTo>
                      <a:pt x="1929" y="122"/>
                      <a:pt x="1929" y="118"/>
                      <a:pt x="1928" y="114"/>
                    </a:cubicBezTo>
                    <a:cubicBezTo>
                      <a:pt x="1928" y="109"/>
                      <a:pt x="1928" y="103"/>
                      <a:pt x="1928" y="98"/>
                    </a:cubicBezTo>
                    <a:cubicBezTo>
                      <a:pt x="1929" y="92"/>
                      <a:pt x="1931" y="87"/>
                      <a:pt x="1934" y="82"/>
                    </a:cubicBezTo>
                    <a:cubicBezTo>
                      <a:pt x="1933" y="89"/>
                      <a:pt x="1933" y="95"/>
                      <a:pt x="1933" y="101"/>
                    </a:cubicBezTo>
                    <a:close/>
                    <a:moveTo>
                      <a:pt x="1942" y="117"/>
                    </a:moveTo>
                    <a:cubicBezTo>
                      <a:pt x="1942" y="114"/>
                      <a:pt x="1942" y="110"/>
                      <a:pt x="1942" y="106"/>
                    </a:cubicBezTo>
                    <a:cubicBezTo>
                      <a:pt x="1942" y="99"/>
                      <a:pt x="1942" y="90"/>
                      <a:pt x="1945" y="83"/>
                    </a:cubicBezTo>
                    <a:cubicBezTo>
                      <a:pt x="1944" y="95"/>
                      <a:pt x="1943" y="107"/>
                      <a:pt x="1942" y="117"/>
                    </a:cubicBezTo>
                    <a:close/>
                    <a:moveTo>
                      <a:pt x="1948" y="108"/>
                    </a:moveTo>
                    <a:cubicBezTo>
                      <a:pt x="1948" y="106"/>
                      <a:pt x="1948" y="104"/>
                      <a:pt x="1949" y="102"/>
                    </a:cubicBezTo>
                    <a:cubicBezTo>
                      <a:pt x="1949" y="102"/>
                      <a:pt x="1949" y="102"/>
                      <a:pt x="1949" y="103"/>
                    </a:cubicBezTo>
                    <a:cubicBezTo>
                      <a:pt x="1949" y="104"/>
                      <a:pt x="1948" y="106"/>
                      <a:pt x="1948" y="108"/>
                    </a:cubicBezTo>
                    <a:close/>
                    <a:moveTo>
                      <a:pt x="1954" y="111"/>
                    </a:moveTo>
                    <a:cubicBezTo>
                      <a:pt x="1954" y="103"/>
                      <a:pt x="1957" y="95"/>
                      <a:pt x="1959" y="87"/>
                    </a:cubicBezTo>
                    <a:cubicBezTo>
                      <a:pt x="1958" y="95"/>
                      <a:pt x="1956" y="104"/>
                      <a:pt x="1954" y="113"/>
                    </a:cubicBezTo>
                    <a:cubicBezTo>
                      <a:pt x="1954" y="112"/>
                      <a:pt x="1954" y="112"/>
                      <a:pt x="1954" y="111"/>
                    </a:cubicBezTo>
                    <a:close/>
                    <a:moveTo>
                      <a:pt x="1978" y="110"/>
                    </a:moveTo>
                    <a:cubicBezTo>
                      <a:pt x="1978" y="109"/>
                      <a:pt x="1978" y="108"/>
                      <a:pt x="1978" y="107"/>
                    </a:cubicBezTo>
                    <a:cubicBezTo>
                      <a:pt x="1978" y="107"/>
                      <a:pt x="1978" y="108"/>
                      <a:pt x="1978" y="108"/>
                    </a:cubicBezTo>
                    <a:cubicBezTo>
                      <a:pt x="1978" y="109"/>
                      <a:pt x="1978" y="109"/>
                      <a:pt x="1978" y="110"/>
                    </a:cubicBezTo>
                    <a:close/>
                    <a:moveTo>
                      <a:pt x="1989" y="125"/>
                    </a:moveTo>
                    <a:cubicBezTo>
                      <a:pt x="1989" y="123"/>
                      <a:pt x="1989" y="122"/>
                      <a:pt x="1989" y="120"/>
                    </a:cubicBezTo>
                    <a:cubicBezTo>
                      <a:pt x="1989" y="121"/>
                      <a:pt x="1989" y="122"/>
                      <a:pt x="1989" y="123"/>
                    </a:cubicBezTo>
                    <a:cubicBezTo>
                      <a:pt x="1989" y="123"/>
                      <a:pt x="1989" y="124"/>
                      <a:pt x="1989" y="125"/>
                    </a:cubicBezTo>
                    <a:close/>
                    <a:moveTo>
                      <a:pt x="1992" y="115"/>
                    </a:moveTo>
                    <a:cubicBezTo>
                      <a:pt x="1991" y="117"/>
                      <a:pt x="1991" y="118"/>
                      <a:pt x="1990" y="119"/>
                    </a:cubicBezTo>
                    <a:cubicBezTo>
                      <a:pt x="1990" y="118"/>
                      <a:pt x="1989" y="116"/>
                      <a:pt x="1989" y="114"/>
                    </a:cubicBezTo>
                    <a:cubicBezTo>
                      <a:pt x="1989" y="110"/>
                      <a:pt x="1989" y="105"/>
                      <a:pt x="1989" y="100"/>
                    </a:cubicBezTo>
                    <a:cubicBezTo>
                      <a:pt x="1990" y="94"/>
                      <a:pt x="1993" y="89"/>
                      <a:pt x="1996" y="84"/>
                    </a:cubicBezTo>
                    <a:cubicBezTo>
                      <a:pt x="1995" y="93"/>
                      <a:pt x="1993" y="105"/>
                      <a:pt x="1992" y="115"/>
                    </a:cubicBezTo>
                    <a:close/>
                    <a:moveTo>
                      <a:pt x="1999" y="90"/>
                    </a:moveTo>
                    <a:cubicBezTo>
                      <a:pt x="1999" y="88"/>
                      <a:pt x="1998" y="84"/>
                      <a:pt x="1998" y="80"/>
                    </a:cubicBezTo>
                    <a:cubicBezTo>
                      <a:pt x="1998" y="80"/>
                      <a:pt x="1998" y="80"/>
                      <a:pt x="1998" y="80"/>
                    </a:cubicBezTo>
                    <a:cubicBezTo>
                      <a:pt x="1999" y="81"/>
                      <a:pt x="2000" y="83"/>
                      <a:pt x="2000" y="84"/>
                    </a:cubicBezTo>
                    <a:cubicBezTo>
                      <a:pt x="2000" y="88"/>
                      <a:pt x="1999" y="90"/>
                      <a:pt x="1999" y="90"/>
                    </a:cubicBezTo>
                    <a:close/>
                    <a:moveTo>
                      <a:pt x="2001" y="83"/>
                    </a:moveTo>
                    <a:cubicBezTo>
                      <a:pt x="2000" y="81"/>
                      <a:pt x="1999" y="80"/>
                      <a:pt x="1998" y="79"/>
                    </a:cubicBezTo>
                    <a:cubicBezTo>
                      <a:pt x="1999" y="78"/>
                      <a:pt x="2000" y="76"/>
                      <a:pt x="2002" y="75"/>
                    </a:cubicBezTo>
                    <a:cubicBezTo>
                      <a:pt x="2001" y="78"/>
                      <a:pt x="2001" y="81"/>
                      <a:pt x="2001" y="83"/>
                    </a:cubicBezTo>
                    <a:close/>
                    <a:moveTo>
                      <a:pt x="2007" y="104"/>
                    </a:moveTo>
                    <a:cubicBezTo>
                      <a:pt x="2008" y="105"/>
                      <a:pt x="2008" y="107"/>
                      <a:pt x="2008" y="109"/>
                    </a:cubicBezTo>
                    <a:cubicBezTo>
                      <a:pt x="2008" y="111"/>
                      <a:pt x="2007" y="112"/>
                      <a:pt x="2007" y="114"/>
                    </a:cubicBezTo>
                    <a:cubicBezTo>
                      <a:pt x="2007" y="110"/>
                      <a:pt x="2007" y="107"/>
                      <a:pt x="2007" y="104"/>
                    </a:cubicBezTo>
                    <a:close/>
                    <a:moveTo>
                      <a:pt x="2003" y="91"/>
                    </a:moveTo>
                    <a:cubicBezTo>
                      <a:pt x="2003" y="91"/>
                      <a:pt x="2003" y="91"/>
                      <a:pt x="2003" y="91"/>
                    </a:cubicBezTo>
                    <a:cubicBezTo>
                      <a:pt x="2003" y="91"/>
                      <a:pt x="2003" y="91"/>
                      <a:pt x="2003" y="91"/>
                    </a:cubicBezTo>
                    <a:close/>
                    <a:moveTo>
                      <a:pt x="2003" y="124"/>
                    </a:moveTo>
                    <a:cubicBezTo>
                      <a:pt x="2004" y="114"/>
                      <a:pt x="2004" y="102"/>
                      <a:pt x="2003" y="91"/>
                    </a:cubicBezTo>
                    <a:cubicBezTo>
                      <a:pt x="2003" y="91"/>
                      <a:pt x="2003" y="91"/>
                      <a:pt x="2003" y="91"/>
                    </a:cubicBezTo>
                    <a:cubicBezTo>
                      <a:pt x="2005" y="94"/>
                      <a:pt x="2006" y="98"/>
                      <a:pt x="2007" y="101"/>
                    </a:cubicBezTo>
                    <a:cubicBezTo>
                      <a:pt x="2005" y="120"/>
                      <a:pt x="2005" y="120"/>
                      <a:pt x="2005" y="120"/>
                    </a:cubicBezTo>
                    <a:cubicBezTo>
                      <a:pt x="2004" y="121"/>
                      <a:pt x="2004" y="122"/>
                      <a:pt x="2003" y="124"/>
                    </a:cubicBezTo>
                    <a:close/>
                    <a:moveTo>
                      <a:pt x="2006" y="136"/>
                    </a:moveTo>
                    <a:cubicBezTo>
                      <a:pt x="2006" y="134"/>
                      <a:pt x="2006" y="133"/>
                      <a:pt x="2006" y="131"/>
                    </a:cubicBezTo>
                    <a:cubicBezTo>
                      <a:pt x="2007" y="126"/>
                      <a:pt x="2008" y="121"/>
                      <a:pt x="2009" y="116"/>
                    </a:cubicBezTo>
                    <a:cubicBezTo>
                      <a:pt x="2010" y="118"/>
                      <a:pt x="2010" y="121"/>
                      <a:pt x="2010" y="123"/>
                    </a:cubicBezTo>
                    <a:cubicBezTo>
                      <a:pt x="2010" y="124"/>
                      <a:pt x="2010" y="124"/>
                      <a:pt x="2010" y="124"/>
                    </a:cubicBezTo>
                    <a:cubicBezTo>
                      <a:pt x="2009" y="128"/>
                      <a:pt x="2007" y="132"/>
                      <a:pt x="2006" y="136"/>
                    </a:cubicBezTo>
                    <a:close/>
                    <a:moveTo>
                      <a:pt x="2010" y="141"/>
                    </a:moveTo>
                    <a:cubicBezTo>
                      <a:pt x="2010" y="141"/>
                      <a:pt x="2010" y="141"/>
                      <a:pt x="2010" y="141"/>
                    </a:cubicBezTo>
                    <a:cubicBezTo>
                      <a:pt x="2011" y="139"/>
                      <a:pt x="2011" y="137"/>
                      <a:pt x="2012" y="135"/>
                    </a:cubicBezTo>
                    <a:cubicBezTo>
                      <a:pt x="2012" y="135"/>
                      <a:pt x="2012" y="135"/>
                      <a:pt x="2012" y="135"/>
                    </a:cubicBezTo>
                    <a:cubicBezTo>
                      <a:pt x="2012" y="137"/>
                      <a:pt x="2011" y="139"/>
                      <a:pt x="2010" y="141"/>
                    </a:cubicBezTo>
                    <a:close/>
                    <a:moveTo>
                      <a:pt x="2017" y="119"/>
                    </a:moveTo>
                    <a:cubicBezTo>
                      <a:pt x="2016" y="119"/>
                      <a:pt x="2016" y="118"/>
                      <a:pt x="2016" y="118"/>
                    </a:cubicBezTo>
                    <a:cubicBezTo>
                      <a:pt x="2016" y="116"/>
                      <a:pt x="2017" y="115"/>
                      <a:pt x="2017" y="113"/>
                    </a:cubicBezTo>
                    <a:cubicBezTo>
                      <a:pt x="2017" y="112"/>
                      <a:pt x="2017" y="112"/>
                      <a:pt x="2017" y="111"/>
                    </a:cubicBezTo>
                    <a:cubicBezTo>
                      <a:pt x="2018" y="112"/>
                      <a:pt x="2018" y="113"/>
                      <a:pt x="2018" y="115"/>
                    </a:cubicBezTo>
                    <a:cubicBezTo>
                      <a:pt x="2018" y="116"/>
                      <a:pt x="2017" y="118"/>
                      <a:pt x="2017" y="119"/>
                    </a:cubicBezTo>
                    <a:close/>
                    <a:moveTo>
                      <a:pt x="2024" y="136"/>
                    </a:moveTo>
                    <a:cubicBezTo>
                      <a:pt x="2023" y="135"/>
                      <a:pt x="2023" y="134"/>
                      <a:pt x="2022" y="133"/>
                    </a:cubicBezTo>
                    <a:cubicBezTo>
                      <a:pt x="2022" y="132"/>
                      <a:pt x="2022" y="132"/>
                      <a:pt x="2022" y="131"/>
                    </a:cubicBezTo>
                    <a:cubicBezTo>
                      <a:pt x="2023" y="133"/>
                      <a:pt x="2023" y="134"/>
                      <a:pt x="2024" y="136"/>
                    </a:cubicBezTo>
                    <a:cubicBezTo>
                      <a:pt x="2024" y="136"/>
                      <a:pt x="2024" y="136"/>
                      <a:pt x="2024" y="136"/>
                    </a:cubicBezTo>
                    <a:close/>
                    <a:moveTo>
                      <a:pt x="2038" y="118"/>
                    </a:moveTo>
                    <a:cubicBezTo>
                      <a:pt x="2038" y="118"/>
                      <a:pt x="2038" y="117"/>
                      <a:pt x="2038" y="117"/>
                    </a:cubicBezTo>
                    <a:cubicBezTo>
                      <a:pt x="2038" y="117"/>
                      <a:pt x="2038" y="117"/>
                      <a:pt x="2038" y="117"/>
                    </a:cubicBezTo>
                    <a:cubicBezTo>
                      <a:pt x="2038" y="118"/>
                      <a:pt x="2038" y="118"/>
                      <a:pt x="2038" y="118"/>
                    </a:cubicBezTo>
                    <a:close/>
                    <a:moveTo>
                      <a:pt x="2044" y="105"/>
                    </a:moveTo>
                    <a:cubicBezTo>
                      <a:pt x="2043" y="106"/>
                      <a:pt x="2042" y="107"/>
                      <a:pt x="2042" y="109"/>
                    </a:cubicBezTo>
                    <a:cubicBezTo>
                      <a:pt x="2041" y="107"/>
                      <a:pt x="2041" y="106"/>
                      <a:pt x="2041" y="104"/>
                    </a:cubicBezTo>
                    <a:cubicBezTo>
                      <a:pt x="2042" y="101"/>
                      <a:pt x="2044" y="98"/>
                      <a:pt x="2045" y="94"/>
                    </a:cubicBezTo>
                    <a:cubicBezTo>
                      <a:pt x="2044" y="98"/>
                      <a:pt x="2044" y="101"/>
                      <a:pt x="2044" y="105"/>
                    </a:cubicBezTo>
                    <a:close/>
                    <a:moveTo>
                      <a:pt x="2049" y="138"/>
                    </a:moveTo>
                    <a:cubicBezTo>
                      <a:pt x="2049" y="137"/>
                      <a:pt x="2049" y="136"/>
                      <a:pt x="2048" y="135"/>
                    </a:cubicBezTo>
                    <a:cubicBezTo>
                      <a:pt x="2048" y="133"/>
                      <a:pt x="2048" y="131"/>
                      <a:pt x="2048" y="129"/>
                    </a:cubicBezTo>
                    <a:cubicBezTo>
                      <a:pt x="2049" y="131"/>
                      <a:pt x="2049" y="133"/>
                      <a:pt x="2050" y="134"/>
                    </a:cubicBezTo>
                    <a:cubicBezTo>
                      <a:pt x="2050" y="135"/>
                      <a:pt x="2050" y="137"/>
                      <a:pt x="2049" y="138"/>
                    </a:cubicBezTo>
                    <a:close/>
                    <a:moveTo>
                      <a:pt x="2051" y="123"/>
                    </a:moveTo>
                    <a:cubicBezTo>
                      <a:pt x="2050" y="121"/>
                      <a:pt x="2049" y="118"/>
                      <a:pt x="2049" y="116"/>
                    </a:cubicBezTo>
                    <a:cubicBezTo>
                      <a:pt x="2050" y="112"/>
                      <a:pt x="2051" y="107"/>
                      <a:pt x="2052" y="103"/>
                    </a:cubicBezTo>
                    <a:cubicBezTo>
                      <a:pt x="2052" y="110"/>
                      <a:pt x="2051" y="117"/>
                      <a:pt x="2051" y="123"/>
                    </a:cubicBezTo>
                    <a:close/>
                    <a:moveTo>
                      <a:pt x="2056" y="69"/>
                    </a:moveTo>
                    <a:cubicBezTo>
                      <a:pt x="2058" y="72"/>
                      <a:pt x="2060" y="75"/>
                      <a:pt x="2061" y="79"/>
                    </a:cubicBezTo>
                    <a:cubicBezTo>
                      <a:pt x="2061" y="79"/>
                      <a:pt x="2061" y="79"/>
                      <a:pt x="2061" y="79"/>
                    </a:cubicBezTo>
                    <a:cubicBezTo>
                      <a:pt x="2059" y="76"/>
                      <a:pt x="2058" y="72"/>
                      <a:pt x="2056" y="69"/>
                    </a:cubicBezTo>
                    <a:cubicBezTo>
                      <a:pt x="2056" y="69"/>
                      <a:pt x="2056" y="69"/>
                      <a:pt x="2056" y="69"/>
                    </a:cubicBezTo>
                    <a:close/>
                    <a:moveTo>
                      <a:pt x="2056" y="74"/>
                    </a:moveTo>
                    <a:cubicBezTo>
                      <a:pt x="2057" y="76"/>
                      <a:pt x="2058" y="79"/>
                      <a:pt x="2059" y="81"/>
                    </a:cubicBezTo>
                    <a:cubicBezTo>
                      <a:pt x="2058" y="82"/>
                      <a:pt x="2057" y="83"/>
                      <a:pt x="2056" y="85"/>
                    </a:cubicBezTo>
                    <a:cubicBezTo>
                      <a:pt x="2056" y="81"/>
                      <a:pt x="2056" y="77"/>
                      <a:pt x="2056" y="74"/>
                    </a:cubicBezTo>
                    <a:close/>
                    <a:moveTo>
                      <a:pt x="2057" y="120"/>
                    </a:moveTo>
                    <a:cubicBezTo>
                      <a:pt x="2057" y="115"/>
                      <a:pt x="2057" y="111"/>
                      <a:pt x="2057" y="106"/>
                    </a:cubicBezTo>
                    <a:cubicBezTo>
                      <a:pt x="2058" y="109"/>
                      <a:pt x="2058" y="112"/>
                      <a:pt x="2059" y="114"/>
                    </a:cubicBezTo>
                    <a:cubicBezTo>
                      <a:pt x="2058" y="116"/>
                      <a:pt x="2058" y="118"/>
                      <a:pt x="2057" y="120"/>
                    </a:cubicBezTo>
                    <a:close/>
                    <a:moveTo>
                      <a:pt x="2060" y="109"/>
                    </a:moveTo>
                    <a:cubicBezTo>
                      <a:pt x="2059" y="107"/>
                      <a:pt x="2058" y="104"/>
                      <a:pt x="2057" y="102"/>
                    </a:cubicBezTo>
                    <a:cubicBezTo>
                      <a:pt x="2057" y="99"/>
                      <a:pt x="2057" y="97"/>
                      <a:pt x="2057" y="94"/>
                    </a:cubicBezTo>
                    <a:cubicBezTo>
                      <a:pt x="2058" y="98"/>
                      <a:pt x="2059" y="102"/>
                      <a:pt x="2061" y="107"/>
                    </a:cubicBezTo>
                    <a:cubicBezTo>
                      <a:pt x="2061" y="108"/>
                      <a:pt x="2060" y="108"/>
                      <a:pt x="2060" y="109"/>
                    </a:cubicBezTo>
                    <a:close/>
                    <a:moveTo>
                      <a:pt x="2064" y="96"/>
                    </a:moveTo>
                    <a:cubicBezTo>
                      <a:pt x="2063" y="98"/>
                      <a:pt x="2062" y="101"/>
                      <a:pt x="2062" y="104"/>
                    </a:cubicBezTo>
                    <a:cubicBezTo>
                      <a:pt x="2060" y="100"/>
                      <a:pt x="2058" y="96"/>
                      <a:pt x="2057" y="92"/>
                    </a:cubicBezTo>
                    <a:cubicBezTo>
                      <a:pt x="2057" y="92"/>
                      <a:pt x="2057" y="92"/>
                      <a:pt x="2057" y="92"/>
                    </a:cubicBezTo>
                    <a:cubicBezTo>
                      <a:pt x="2058" y="89"/>
                      <a:pt x="2059" y="86"/>
                      <a:pt x="2061" y="84"/>
                    </a:cubicBezTo>
                    <a:cubicBezTo>
                      <a:pt x="2062" y="87"/>
                      <a:pt x="2063" y="90"/>
                      <a:pt x="2064" y="93"/>
                    </a:cubicBezTo>
                    <a:cubicBezTo>
                      <a:pt x="2064" y="94"/>
                      <a:pt x="2064" y="95"/>
                      <a:pt x="2064" y="96"/>
                    </a:cubicBezTo>
                    <a:close/>
                    <a:moveTo>
                      <a:pt x="2065" y="90"/>
                    </a:moveTo>
                    <a:cubicBezTo>
                      <a:pt x="2064" y="87"/>
                      <a:pt x="2063" y="84"/>
                      <a:pt x="2062" y="82"/>
                    </a:cubicBezTo>
                    <a:cubicBezTo>
                      <a:pt x="2062" y="81"/>
                      <a:pt x="2062" y="81"/>
                      <a:pt x="2062" y="81"/>
                    </a:cubicBezTo>
                    <a:cubicBezTo>
                      <a:pt x="2063" y="83"/>
                      <a:pt x="2064" y="86"/>
                      <a:pt x="2065" y="89"/>
                    </a:cubicBezTo>
                    <a:cubicBezTo>
                      <a:pt x="2065" y="89"/>
                      <a:pt x="2065" y="89"/>
                      <a:pt x="2065" y="90"/>
                    </a:cubicBezTo>
                    <a:close/>
                    <a:moveTo>
                      <a:pt x="2063" y="79"/>
                    </a:moveTo>
                    <a:cubicBezTo>
                      <a:pt x="2064" y="78"/>
                      <a:pt x="2065" y="77"/>
                      <a:pt x="2065" y="77"/>
                    </a:cubicBezTo>
                    <a:cubicBezTo>
                      <a:pt x="2066" y="78"/>
                      <a:pt x="2066" y="79"/>
                      <a:pt x="2067" y="80"/>
                    </a:cubicBezTo>
                    <a:cubicBezTo>
                      <a:pt x="2067" y="82"/>
                      <a:pt x="2066" y="84"/>
                      <a:pt x="2066" y="85"/>
                    </a:cubicBezTo>
                    <a:cubicBezTo>
                      <a:pt x="2065" y="83"/>
                      <a:pt x="2064" y="81"/>
                      <a:pt x="2063" y="79"/>
                    </a:cubicBezTo>
                    <a:close/>
                    <a:moveTo>
                      <a:pt x="2066" y="116"/>
                    </a:moveTo>
                    <a:cubicBezTo>
                      <a:pt x="2066" y="111"/>
                      <a:pt x="2067" y="106"/>
                      <a:pt x="2067" y="102"/>
                    </a:cubicBezTo>
                    <a:cubicBezTo>
                      <a:pt x="2068" y="105"/>
                      <a:pt x="2069" y="108"/>
                      <a:pt x="2070" y="111"/>
                    </a:cubicBezTo>
                    <a:cubicBezTo>
                      <a:pt x="2069" y="113"/>
                      <a:pt x="2068" y="116"/>
                      <a:pt x="2067" y="118"/>
                    </a:cubicBezTo>
                    <a:cubicBezTo>
                      <a:pt x="2067" y="117"/>
                      <a:pt x="2066" y="117"/>
                      <a:pt x="2066" y="116"/>
                    </a:cubicBezTo>
                    <a:close/>
                    <a:moveTo>
                      <a:pt x="2071" y="130"/>
                    </a:moveTo>
                    <a:cubicBezTo>
                      <a:pt x="2070" y="128"/>
                      <a:pt x="2070" y="127"/>
                      <a:pt x="2069" y="125"/>
                    </a:cubicBezTo>
                    <a:cubicBezTo>
                      <a:pt x="2070" y="123"/>
                      <a:pt x="2070" y="122"/>
                      <a:pt x="2071" y="120"/>
                    </a:cubicBezTo>
                    <a:cubicBezTo>
                      <a:pt x="2071" y="122"/>
                      <a:pt x="2071" y="124"/>
                      <a:pt x="2071" y="127"/>
                    </a:cubicBezTo>
                    <a:cubicBezTo>
                      <a:pt x="2071" y="128"/>
                      <a:pt x="2071" y="129"/>
                      <a:pt x="2071" y="130"/>
                    </a:cubicBezTo>
                    <a:close/>
                    <a:moveTo>
                      <a:pt x="2073" y="105"/>
                    </a:moveTo>
                    <a:cubicBezTo>
                      <a:pt x="2071" y="100"/>
                      <a:pt x="2070" y="95"/>
                      <a:pt x="2068" y="91"/>
                    </a:cubicBezTo>
                    <a:cubicBezTo>
                      <a:pt x="2068" y="89"/>
                      <a:pt x="2068" y="87"/>
                      <a:pt x="2069" y="85"/>
                    </a:cubicBezTo>
                    <a:cubicBezTo>
                      <a:pt x="2071" y="91"/>
                      <a:pt x="2072" y="97"/>
                      <a:pt x="2074" y="103"/>
                    </a:cubicBezTo>
                    <a:cubicBezTo>
                      <a:pt x="2073" y="104"/>
                      <a:pt x="2073" y="105"/>
                      <a:pt x="2073" y="105"/>
                    </a:cubicBezTo>
                    <a:close/>
                    <a:moveTo>
                      <a:pt x="2074" y="111"/>
                    </a:moveTo>
                    <a:cubicBezTo>
                      <a:pt x="2074" y="110"/>
                      <a:pt x="2074" y="110"/>
                      <a:pt x="2074" y="109"/>
                    </a:cubicBezTo>
                    <a:cubicBezTo>
                      <a:pt x="2074" y="109"/>
                      <a:pt x="2074" y="108"/>
                      <a:pt x="2075" y="107"/>
                    </a:cubicBezTo>
                    <a:cubicBezTo>
                      <a:pt x="2075" y="108"/>
                      <a:pt x="2075" y="109"/>
                      <a:pt x="2075" y="109"/>
                    </a:cubicBezTo>
                    <a:cubicBezTo>
                      <a:pt x="2075" y="110"/>
                      <a:pt x="2075" y="110"/>
                      <a:pt x="2074" y="111"/>
                    </a:cubicBezTo>
                    <a:close/>
                    <a:moveTo>
                      <a:pt x="2085" y="94"/>
                    </a:moveTo>
                    <a:cubicBezTo>
                      <a:pt x="2085" y="95"/>
                      <a:pt x="2085" y="95"/>
                      <a:pt x="2086" y="96"/>
                    </a:cubicBezTo>
                    <a:cubicBezTo>
                      <a:pt x="2085" y="97"/>
                      <a:pt x="2085" y="97"/>
                      <a:pt x="2085" y="98"/>
                    </a:cubicBezTo>
                    <a:cubicBezTo>
                      <a:pt x="2085" y="96"/>
                      <a:pt x="2085" y="95"/>
                      <a:pt x="2085" y="94"/>
                    </a:cubicBezTo>
                    <a:close/>
                    <a:moveTo>
                      <a:pt x="2087" y="109"/>
                    </a:moveTo>
                    <a:cubicBezTo>
                      <a:pt x="2086" y="106"/>
                      <a:pt x="2086" y="104"/>
                      <a:pt x="2085" y="102"/>
                    </a:cubicBezTo>
                    <a:cubicBezTo>
                      <a:pt x="2085" y="101"/>
                      <a:pt x="2085" y="99"/>
                      <a:pt x="2085" y="98"/>
                    </a:cubicBezTo>
                    <a:cubicBezTo>
                      <a:pt x="2085" y="98"/>
                      <a:pt x="2086" y="97"/>
                      <a:pt x="2086" y="97"/>
                    </a:cubicBezTo>
                    <a:cubicBezTo>
                      <a:pt x="2086" y="98"/>
                      <a:pt x="2087" y="100"/>
                      <a:pt x="2087" y="102"/>
                    </a:cubicBezTo>
                    <a:cubicBezTo>
                      <a:pt x="2087" y="104"/>
                      <a:pt x="2087" y="107"/>
                      <a:pt x="2087" y="109"/>
                    </a:cubicBezTo>
                    <a:close/>
                    <a:moveTo>
                      <a:pt x="2089" y="84"/>
                    </a:moveTo>
                    <a:cubicBezTo>
                      <a:pt x="2089" y="89"/>
                      <a:pt x="2088" y="94"/>
                      <a:pt x="2088" y="98"/>
                    </a:cubicBezTo>
                    <a:cubicBezTo>
                      <a:pt x="2087" y="97"/>
                      <a:pt x="2087" y="96"/>
                      <a:pt x="2086" y="95"/>
                    </a:cubicBezTo>
                    <a:cubicBezTo>
                      <a:pt x="2087" y="94"/>
                      <a:pt x="2088" y="92"/>
                      <a:pt x="2088" y="91"/>
                    </a:cubicBezTo>
                    <a:cubicBezTo>
                      <a:pt x="2088" y="92"/>
                      <a:pt x="2087" y="94"/>
                      <a:pt x="2086" y="95"/>
                    </a:cubicBezTo>
                    <a:cubicBezTo>
                      <a:pt x="2086" y="94"/>
                      <a:pt x="2085" y="93"/>
                      <a:pt x="2085" y="92"/>
                    </a:cubicBezTo>
                    <a:cubicBezTo>
                      <a:pt x="2085" y="90"/>
                      <a:pt x="2085" y="88"/>
                      <a:pt x="2085" y="85"/>
                    </a:cubicBezTo>
                    <a:cubicBezTo>
                      <a:pt x="2085" y="85"/>
                      <a:pt x="2085" y="85"/>
                      <a:pt x="2085" y="85"/>
                    </a:cubicBezTo>
                    <a:cubicBezTo>
                      <a:pt x="2085" y="85"/>
                      <a:pt x="2085" y="85"/>
                      <a:pt x="2085" y="85"/>
                    </a:cubicBezTo>
                    <a:cubicBezTo>
                      <a:pt x="2084" y="75"/>
                      <a:pt x="2084" y="65"/>
                      <a:pt x="2084" y="56"/>
                    </a:cubicBezTo>
                    <a:cubicBezTo>
                      <a:pt x="2087" y="58"/>
                      <a:pt x="2089" y="61"/>
                      <a:pt x="2092" y="63"/>
                    </a:cubicBezTo>
                    <a:cubicBezTo>
                      <a:pt x="2091" y="69"/>
                      <a:pt x="2090" y="76"/>
                      <a:pt x="2089" y="84"/>
                    </a:cubicBezTo>
                    <a:cubicBezTo>
                      <a:pt x="2089" y="82"/>
                      <a:pt x="2088" y="81"/>
                      <a:pt x="2088" y="79"/>
                    </a:cubicBezTo>
                    <a:cubicBezTo>
                      <a:pt x="2088" y="81"/>
                      <a:pt x="2089" y="83"/>
                      <a:pt x="2089" y="84"/>
                    </a:cubicBezTo>
                    <a:close/>
                    <a:moveTo>
                      <a:pt x="2090" y="139"/>
                    </a:moveTo>
                    <a:cubicBezTo>
                      <a:pt x="2090" y="134"/>
                      <a:pt x="2090" y="128"/>
                      <a:pt x="2090" y="121"/>
                    </a:cubicBezTo>
                    <a:cubicBezTo>
                      <a:pt x="2090" y="125"/>
                      <a:pt x="2090" y="129"/>
                      <a:pt x="2091" y="133"/>
                    </a:cubicBezTo>
                    <a:cubicBezTo>
                      <a:pt x="2091" y="135"/>
                      <a:pt x="2091" y="137"/>
                      <a:pt x="2090" y="139"/>
                    </a:cubicBezTo>
                    <a:close/>
                    <a:moveTo>
                      <a:pt x="2090" y="104"/>
                    </a:moveTo>
                    <a:cubicBezTo>
                      <a:pt x="2090" y="102"/>
                      <a:pt x="2090" y="99"/>
                      <a:pt x="2091" y="96"/>
                    </a:cubicBezTo>
                    <a:cubicBezTo>
                      <a:pt x="2091" y="100"/>
                      <a:pt x="2091" y="104"/>
                      <a:pt x="2091" y="107"/>
                    </a:cubicBezTo>
                    <a:cubicBezTo>
                      <a:pt x="2091" y="106"/>
                      <a:pt x="2091" y="105"/>
                      <a:pt x="2090" y="104"/>
                    </a:cubicBezTo>
                    <a:close/>
                    <a:moveTo>
                      <a:pt x="2102" y="85"/>
                    </a:moveTo>
                    <a:cubicBezTo>
                      <a:pt x="2101" y="90"/>
                      <a:pt x="2100" y="96"/>
                      <a:pt x="2099" y="103"/>
                    </a:cubicBezTo>
                    <a:cubicBezTo>
                      <a:pt x="2099" y="101"/>
                      <a:pt x="2099" y="100"/>
                      <a:pt x="2098" y="99"/>
                    </a:cubicBezTo>
                    <a:cubicBezTo>
                      <a:pt x="2098" y="96"/>
                      <a:pt x="2097" y="93"/>
                      <a:pt x="2096" y="90"/>
                    </a:cubicBezTo>
                    <a:cubicBezTo>
                      <a:pt x="2097" y="93"/>
                      <a:pt x="2097" y="96"/>
                      <a:pt x="2097" y="99"/>
                    </a:cubicBezTo>
                    <a:cubicBezTo>
                      <a:pt x="2097" y="104"/>
                      <a:pt x="2096" y="112"/>
                      <a:pt x="2096" y="120"/>
                    </a:cubicBezTo>
                    <a:cubicBezTo>
                      <a:pt x="2095" y="110"/>
                      <a:pt x="2093" y="100"/>
                      <a:pt x="2091" y="91"/>
                    </a:cubicBezTo>
                    <a:cubicBezTo>
                      <a:pt x="2092" y="81"/>
                      <a:pt x="2093" y="72"/>
                      <a:pt x="2093" y="65"/>
                    </a:cubicBezTo>
                    <a:cubicBezTo>
                      <a:pt x="2097" y="69"/>
                      <a:pt x="2100" y="74"/>
                      <a:pt x="2102" y="79"/>
                    </a:cubicBezTo>
                    <a:cubicBezTo>
                      <a:pt x="2102" y="81"/>
                      <a:pt x="2102" y="83"/>
                      <a:pt x="2102" y="85"/>
                    </a:cubicBezTo>
                    <a:close/>
                    <a:moveTo>
                      <a:pt x="2102" y="75"/>
                    </a:moveTo>
                    <a:cubicBezTo>
                      <a:pt x="2102" y="75"/>
                      <a:pt x="2102" y="75"/>
                      <a:pt x="2102" y="75"/>
                    </a:cubicBezTo>
                    <a:cubicBezTo>
                      <a:pt x="2102" y="73"/>
                      <a:pt x="2102" y="72"/>
                      <a:pt x="2101" y="70"/>
                    </a:cubicBezTo>
                    <a:cubicBezTo>
                      <a:pt x="2101" y="70"/>
                      <a:pt x="2102" y="72"/>
                      <a:pt x="2102" y="75"/>
                    </a:cubicBezTo>
                    <a:cubicBezTo>
                      <a:pt x="2099" y="71"/>
                      <a:pt x="2097" y="67"/>
                      <a:pt x="2093" y="64"/>
                    </a:cubicBezTo>
                    <a:cubicBezTo>
                      <a:pt x="2094" y="60"/>
                      <a:pt x="2094" y="57"/>
                      <a:pt x="2095" y="54"/>
                    </a:cubicBezTo>
                    <a:cubicBezTo>
                      <a:pt x="2098" y="58"/>
                      <a:pt x="2101" y="62"/>
                      <a:pt x="2103" y="65"/>
                    </a:cubicBezTo>
                    <a:cubicBezTo>
                      <a:pt x="2103" y="68"/>
                      <a:pt x="2102" y="71"/>
                      <a:pt x="2102" y="75"/>
                    </a:cubicBezTo>
                    <a:close/>
                    <a:moveTo>
                      <a:pt x="2106" y="117"/>
                    </a:moveTo>
                    <a:cubicBezTo>
                      <a:pt x="2105" y="120"/>
                      <a:pt x="2104" y="122"/>
                      <a:pt x="2104" y="125"/>
                    </a:cubicBezTo>
                    <a:cubicBezTo>
                      <a:pt x="2104" y="124"/>
                      <a:pt x="2104" y="123"/>
                      <a:pt x="2104" y="122"/>
                    </a:cubicBezTo>
                    <a:cubicBezTo>
                      <a:pt x="2104" y="110"/>
                      <a:pt x="2104" y="98"/>
                      <a:pt x="2105" y="87"/>
                    </a:cubicBezTo>
                    <a:cubicBezTo>
                      <a:pt x="2106" y="92"/>
                      <a:pt x="2107" y="98"/>
                      <a:pt x="2108" y="103"/>
                    </a:cubicBezTo>
                    <a:cubicBezTo>
                      <a:pt x="2107" y="108"/>
                      <a:pt x="2106" y="112"/>
                      <a:pt x="2106" y="117"/>
                    </a:cubicBezTo>
                    <a:close/>
                    <a:moveTo>
                      <a:pt x="2109" y="89"/>
                    </a:moveTo>
                    <a:cubicBezTo>
                      <a:pt x="2108" y="86"/>
                      <a:pt x="2106" y="83"/>
                      <a:pt x="2105" y="80"/>
                    </a:cubicBezTo>
                    <a:cubicBezTo>
                      <a:pt x="2105" y="76"/>
                      <a:pt x="2105" y="72"/>
                      <a:pt x="2105" y="68"/>
                    </a:cubicBezTo>
                    <a:cubicBezTo>
                      <a:pt x="2107" y="71"/>
                      <a:pt x="2109" y="74"/>
                      <a:pt x="2111" y="78"/>
                    </a:cubicBezTo>
                    <a:cubicBezTo>
                      <a:pt x="2110" y="81"/>
                      <a:pt x="2110" y="85"/>
                      <a:pt x="2109" y="89"/>
                    </a:cubicBezTo>
                    <a:close/>
                    <a:moveTo>
                      <a:pt x="2114" y="96"/>
                    </a:moveTo>
                    <a:cubicBezTo>
                      <a:pt x="2114" y="97"/>
                      <a:pt x="2113" y="98"/>
                      <a:pt x="2113" y="99"/>
                    </a:cubicBezTo>
                    <a:cubicBezTo>
                      <a:pt x="2112" y="98"/>
                      <a:pt x="2112" y="97"/>
                      <a:pt x="2112" y="96"/>
                    </a:cubicBezTo>
                    <a:cubicBezTo>
                      <a:pt x="2112" y="91"/>
                      <a:pt x="2112" y="86"/>
                      <a:pt x="2112" y="80"/>
                    </a:cubicBezTo>
                    <a:cubicBezTo>
                      <a:pt x="2113" y="83"/>
                      <a:pt x="2114" y="86"/>
                      <a:pt x="2115" y="88"/>
                    </a:cubicBezTo>
                    <a:cubicBezTo>
                      <a:pt x="2115" y="91"/>
                      <a:pt x="2115" y="93"/>
                      <a:pt x="2114" y="96"/>
                    </a:cubicBezTo>
                    <a:close/>
                    <a:moveTo>
                      <a:pt x="2136" y="105"/>
                    </a:moveTo>
                    <a:cubicBezTo>
                      <a:pt x="2135" y="103"/>
                      <a:pt x="2135" y="102"/>
                      <a:pt x="2134" y="101"/>
                    </a:cubicBezTo>
                    <a:cubicBezTo>
                      <a:pt x="2136" y="96"/>
                      <a:pt x="2137" y="92"/>
                      <a:pt x="2138" y="89"/>
                    </a:cubicBezTo>
                    <a:cubicBezTo>
                      <a:pt x="2138" y="89"/>
                      <a:pt x="2139" y="89"/>
                      <a:pt x="2139" y="90"/>
                    </a:cubicBezTo>
                    <a:cubicBezTo>
                      <a:pt x="2138" y="95"/>
                      <a:pt x="2137" y="100"/>
                      <a:pt x="2136" y="105"/>
                    </a:cubicBezTo>
                    <a:close/>
                    <a:moveTo>
                      <a:pt x="2152" y="81"/>
                    </a:moveTo>
                    <a:cubicBezTo>
                      <a:pt x="2152" y="81"/>
                      <a:pt x="2153" y="81"/>
                      <a:pt x="2153" y="81"/>
                    </a:cubicBezTo>
                    <a:cubicBezTo>
                      <a:pt x="2152" y="81"/>
                      <a:pt x="2152" y="81"/>
                      <a:pt x="2152" y="81"/>
                    </a:cubicBezTo>
                    <a:cubicBezTo>
                      <a:pt x="2152" y="81"/>
                      <a:pt x="2152" y="81"/>
                      <a:pt x="2152" y="81"/>
                    </a:cubicBezTo>
                    <a:close/>
                    <a:moveTo>
                      <a:pt x="2152" y="88"/>
                    </a:moveTo>
                    <a:cubicBezTo>
                      <a:pt x="2152" y="89"/>
                      <a:pt x="2152" y="89"/>
                      <a:pt x="2152" y="89"/>
                    </a:cubicBezTo>
                    <a:cubicBezTo>
                      <a:pt x="2152" y="90"/>
                      <a:pt x="2152" y="91"/>
                      <a:pt x="2152" y="91"/>
                    </a:cubicBezTo>
                    <a:cubicBezTo>
                      <a:pt x="2152" y="90"/>
                      <a:pt x="2152" y="89"/>
                      <a:pt x="2152" y="88"/>
                    </a:cubicBezTo>
                    <a:close/>
                    <a:moveTo>
                      <a:pt x="2143" y="122"/>
                    </a:moveTo>
                    <a:cubicBezTo>
                      <a:pt x="2143" y="122"/>
                      <a:pt x="2143" y="123"/>
                      <a:pt x="2143" y="123"/>
                    </a:cubicBezTo>
                    <a:cubicBezTo>
                      <a:pt x="2143" y="123"/>
                      <a:pt x="2143" y="123"/>
                      <a:pt x="2143" y="123"/>
                    </a:cubicBezTo>
                    <a:cubicBezTo>
                      <a:pt x="2143" y="123"/>
                      <a:pt x="2143" y="122"/>
                      <a:pt x="2143" y="122"/>
                    </a:cubicBezTo>
                    <a:cubicBezTo>
                      <a:pt x="2143" y="120"/>
                      <a:pt x="2144" y="118"/>
                      <a:pt x="2144" y="115"/>
                    </a:cubicBezTo>
                    <a:cubicBezTo>
                      <a:pt x="2144" y="115"/>
                      <a:pt x="2144" y="115"/>
                      <a:pt x="2144" y="115"/>
                    </a:cubicBezTo>
                    <a:cubicBezTo>
                      <a:pt x="2144" y="116"/>
                      <a:pt x="2144" y="117"/>
                      <a:pt x="2144" y="118"/>
                    </a:cubicBezTo>
                    <a:cubicBezTo>
                      <a:pt x="2144" y="119"/>
                      <a:pt x="2143" y="121"/>
                      <a:pt x="2143" y="122"/>
                    </a:cubicBezTo>
                    <a:close/>
                    <a:moveTo>
                      <a:pt x="2145" y="70"/>
                    </a:moveTo>
                    <a:cubicBezTo>
                      <a:pt x="2148" y="73"/>
                      <a:pt x="2150" y="76"/>
                      <a:pt x="2151" y="79"/>
                    </a:cubicBezTo>
                    <a:cubicBezTo>
                      <a:pt x="2151" y="81"/>
                      <a:pt x="2151" y="82"/>
                      <a:pt x="2150" y="84"/>
                    </a:cubicBezTo>
                    <a:cubicBezTo>
                      <a:pt x="2150" y="84"/>
                      <a:pt x="2150" y="84"/>
                      <a:pt x="2150" y="84"/>
                    </a:cubicBezTo>
                    <a:cubicBezTo>
                      <a:pt x="2150" y="82"/>
                      <a:pt x="2149" y="81"/>
                      <a:pt x="2148" y="79"/>
                    </a:cubicBezTo>
                    <a:cubicBezTo>
                      <a:pt x="2149" y="81"/>
                      <a:pt x="2149" y="83"/>
                      <a:pt x="2150" y="84"/>
                    </a:cubicBezTo>
                    <a:cubicBezTo>
                      <a:pt x="2149" y="87"/>
                      <a:pt x="2147" y="90"/>
                      <a:pt x="2145" y="93"/>
                    </a:cubicBezTo>
                    <a:cubicBezTo>
                      <a:pt x="2146" y="85"/>
                      <a:pt x="2146" y="77"/>
                      <a:pt x="2145" y="70"/>
                    </a:cubicBezTo>
                    <a:close/>
                    <a:moveTo>
                      <a:pt x="2148" y="98"/>
                    </a:moveTo>
                    <a:cubicBezTo>
                      <a:pt x="2148" y="98"/>
                      <a:pt x="2148" y="97"/>
                      <a:pt x="2147" y="96"/>
                    </a:cubicBezTo>
                    <a:cubicBezTo>
                      <a:pt x="2148" y="97"/>
                      <a:pt x="2148" y="98"/>
                      <a:pt x="2148" y="98"/>
                    </a:cubicBezTo>
                    <a:cubicBezTo>
                      <a:pt x="2148" y="99"/>
                      <a:pt x="2148" y="100"/>
                      <a:pt x="2147" y="100"/>
                    </a:cubicBezTo>
                    <a:cubicBezTo>
                      <a:pt x="2147" y="99"/>
                      <a:pt x="2147" y="98"/>
                      <a:pt x="2146" y="97"/>
                    </a:cubicBezTo>
                    <a:cubicBezTo>
                      <a:pt x="2147" y="95"/>
                      <a:pt x="2148" y="93"/>
                      <a:pt x="2149" y="90"/>
                    </a:cubicBezTo>
                    <a:cubicBezTo>
                      <a:pt x="2149" y="93"/>
                      <a:pt x="2148" y="96"/>
                      <a:pt x="2148" y="98"/>
                    </a:cubicBezTo>
                    <a:close/>
                    <a:moveTo>
                      <a:pt x="2155" y="100"/>
                    </a:moveTo>
                    <a:cubicBezTo>
                      <a:pt x="2153" y="104"/>
                      <a:pt x="2152" y="107"/>
                      <a:pt x="2150" y="110"/>
                    </a:cubicBezTo>
                    <a:cubicBezTo>
                      <a:pt x="2150" y="110"/>
                      <a:pt x="2150" y="109"/>
                      <a:pt x="2150" y="109"/>
                    </a:cubicBezTo>
                    <a:cubicBezTo>
                      <a:pt x="2150" y="106"/>
                      <a:pt x="2151" y="102"/>
                      <a:pt x="2151" y="99"/>
                    </a:cubicBezTo>
                    <a:cubicBezTo>
                      <a:pt x="2152" y="95"/>
                      <a:pt x="2152" y="92"/>
                      <a:pt x="2152" y="90"/>
                    </a:cubicBezTo>
                    <a:cubicBezTo>
                      <a:pt x="2153" y="93"/>
                      <a:pt x="2154" y="96"/>
                      <a:pt x="2155" y="100"/>
                    </a:cubicBezTo>
                    <a:cubicBezTo>
                      <a:pt x="2155" y="100"/>
                      <a:pt x="2155" y="100"/>
                      <a:pt x="2155" y="100"/>
                    </a:cubicBezTo>
                    <a:close/>
                    <a:moveTo>
                      <a:pt x="2155" y="97"/>
                    </a:moveTo>
                    <a:cubicBezTo>
                      <a:pt x="2154" y="95"/>
                      <a:pt x="2153" y="92"/>
                      <a:pt x="2152" y="89"/>
                    </a:cubicBezTo>
                    <a:cubicBezTo>
                      <a:pt x="2152" y="89"/>
                      <a:pt x="2152" y="89"/>
                      <a:pt x="2152" y="88"/>
                    </a:cubicBezTo>
                    <a:cubicBezTo>
                      <a:pt x="2152" y="89"/>
                      <a:pt x="2152" y="89"/>
                      <a:pt x="2152" y="89"/>
                    </a:cubicBezTo>
                    <a:cubicBezTo>
                      <a:pt x="2152" y="89"/>
                      <a:pt x="2152" y="88"/>
                      <a:pt x="2152" y="88"/>
                    </a:cubicBezTo>
                    <a:cubicBezTo>
                      <a:pt x="2152" y="87"/>
                      <a:pt x="2152" y="86"/>
                      <a:pt x="2152" y="85"/>
                    </a:cubicBezTo>
                    <a:cubicBezTo>
                      <a:pt x="2152" y="84"/>
                      <a:pt x="2153" y="83"/>
                      <a:pt x="2153" y="82"/>
                    </a:cubicBezTo>
                    <a:cubicBezTo>
                      <a:pt x="2154" y="84"/>
                      <a:pt x="2155" y="86"/>
                      <a:pt x="2156" y="88"/>
                    </a:cubicBezTo>
                    <a:cubicBezTo>
                      <a:pt x="2156" y="91"/>
                      <a:pt x="2156" y="94"/>
                      <a:pt x="2155" y="97"/>
                    </a:cubicBezTo>
                    <a:close/>
                    <a:moveTo>
                      <a:pt x="2157" y="135"/>
                    </a:moveTo>
                    <a:cubicBezTo>
                      <a:pt x="2157" y="136"/>
                      <a:pt x="2157" y="137"/>
                      <a:pt x="2157" y="138"/>
                    </a:cubicBezTo>
                    <a:cubicBezTo>
                      <a:pt x="2157" y="137"/>
                      <a:pt x="2157" y="136"/>
                      <a:pt x="2157" y="135"/>
                    </a:cubicBezTo>
                    <a:cubicBezTo>
                      <a:pt x="2157" y="135"/>
                      <a:pt x="2157" y="135"/>
                      <a:pt x="2157" y="135"/>
                    </a:cubicBezTo>
                    <a:close/>
                    <a:moveTo>
                      <a:pt x="2157" y="83"/>
                    </a:moveTo>
                    <a:cubicBezTo>
                      <a:pt x="2156" y="82"/>
                      <a:pt x="2155" y="81"/>
                      <a:pt x="2155" y="80"/>
                    </a:cubicBezTo>
                    <a:cubicBezTo>
                      <a:pt x="2156" y="78"/>
                      <a:pt x="2157" y="77"/>
                      <a:pt x="2158" y="75"/>
                    </a:cubicBezTo>
                    <a:cubicBezTo>
                      <a:pt x="2157" y="78"/>
                      <a:pt x="2157" y="81"/>
                      <a:pt x="2157" y="83"/>
                    </a:cubicBezTo>
                    <a:close/>
                    <a:moveTo>
                      <a:pt x="2158" y="74"/>
                    </a:moveTo>
                    <a:cubicBezTo>
                      <a:pt x="2156" y="76"/>
                      <a:pt x="2155" y="77"/>
                      <a:pt x="2154" y="79"/>
                    </a:cubicBezTo>
                    <a:cubicBezTo>
                      <a:pt x="2153" y="78"/>
                      <a:pt x="2153" y="78"/>
                      <a:pt x="2153" y="77"/>
                    </a:cubicBezTo>
                    <a:cubicBezTo>
                      <a:pt x="2153" y="72"/>
                      <a:pt x="2153" y="67"/>
                      <a:pt x="2154" y="65"/>
                    </a:cubicBezTo>
                    <a:cubicBezTo>
                      <a:pt x="2155" y="67"/>
                      <a:pt x="2156" y="70"/>
                      <a:pt x="2158" y="72"/>
                    </a:cubicBezTo>
                    <a:cubicBezTo>
                      <a:pt x="2158" y="73"/>
                      <a:pt x="2158" y="73"/>
                      <a:pt x="2158" y="74"/>
                    </a:cubicBezTo>
                    <a:close/>
                    <a:moveTo>
                      <a:pt x="2160" y="75"/>
                    </a:moveTo>
                    <a:cubicBezTo>
                      <a:pt x="2161" y="78"/>
                      <a:pt x="2163" y="81"/>
                      <a:pt x="2165" y="84"/>
                    </a:cubicBezTo>
                    <a:cubicBezTo>
                      <a:pt x="2163" y="86"/>
                      <a:pt x="2162" y="88"/>
                      <a:pt x="2161" y="90"/>
                    </a:cubicBezTo>
                    <a:cubicBezTo>
                      <a:pt x="2161" y="89"/>
                      <a:pt x="2160" y="89"/>
                      <a:pt x="2160" y="89"/>
                    </a:cubicBezTo>
                    <a:cubicBezTo>
                      <a:pt x="2160" y="84"/>
                      <a:pt x="2160" y="79"/>
                      <a:pt x="2160" y="75"/>
                    </a:cubicBezTo>
                    <a:close/>
                    <a:moveTo>
                      <a:pt x="2162" y="110"/>
                    </a:moveTo>
                    <a:cubicBezTo>
                      <a:pt x="2162" y="107"/>
                      <a:pt x="2161" y="104"/>
                      <a:pt x="2160" y="101"/>
                    </a:cubicBezTo>
                    <a:cubicBezTo>
                      <a:pt x="2160" y="101"/>
                      <a:pt x="2160" y="100"/>
                      <a:pt x="2160" y="100"/>
                    </a:cubicBezTo>
                    <a:cubicBezTo>
                      <a:pt x="2160" y="100"/>
                      <a:pt x="2161" y="99"/>
                      <a:pt x="2161" y="99"/>
                    </a:cubicBezTo>
                    <a:cubicBezTo>
                      <a:pt x="2162" y="101"/>
                      <a:pt x="2162" y="104"/>
                      <a:pt x="2163" y="106"/>
                    </a:cubicBezTo>
                    <a:cubicBezTo>
                      <a:pt x="2163" y="108"/>
                      <a:pt x="2163" y="109"/>
                      <a:pt x="2162" y="110"/>
                    </a:cubicBezTo>
                    <a:close/>
                    <a:moveTo>
                      <a:pt x="2163" y="93"/>
                    </a:moveTo>
                    <a:cubicBezTo>
                      <a:pt x="2164" y="91"/>
                      <a:pt x="2165" y="88"/>
                      <a:pt x="2166" y="86"/>
                    </a:cubicBezTo>
                    <a:cubicBezTo>
                      <a:pt x="2166" y="87"/>
                      <a:pt x="2167" y="87"/>
                      <a:pt x="2167" y="88"/>
                    </a:cubicBezTo>
                    <a:cubicBezTo>
                      <a:pt x="2166" y="91"/>
                      <a:pt x="2166" y="94"/>
                      <a:pt x="2165" y="97"/>
                    </a:cubicBezTo>
                    <a:cubicBezTo>
                      <a:pt x="2164" y="96"/>
                      <a:pt x="2163" y="95"/>
                      <a:pt x="2163" y="93"/>
                    </a:cubicBezTo>
                    <a:close/>
                    <a:moveTo>
                      <a:pt x="2166" y="130"/>
                    </a:moveTo>
                    <a:cubicBezTo>
                      <a:pt x="2166" y="129"/>
                      <a:pt x="2166" y="128"/>
                      <a:pt x="2166" y="126"/>
                    </a:cubicBezTo>
                    <a:cubicBezTo>
                      <a:pt x="2166" y="124"/>
                      <a:pt x="2166" y="121"/>
                      <a:pt x="2167" y="119"/>
                    </a:cubicBezTo>
                    <a:cubicBezTo>
                      <a:pt x="2167" y="120"/>
                      <a:pt x="2168" y="122"/>
                      <a:pt x="2168" y="124"/>
                    </a:cubicBezTo>
                    <a:cubicBezTo>
                      <a:pt x="2167" y="126"/>
                      <a:pt x="2167" y="128"/>
                      <a:pt x="2166" y="130"/>
                    </a:cubicBezTo>
                    <a:close/>
                    <a:moveTo>
                      <a:pt x="2170" y="108"/>
                    </a:moveTo>
                    <a:cubicBezTo>
                      <a:pt x="2170" y="107"/>
                      <a:pt x="2169" y="106"/>
                      <a:pt x="2169" y="105"/>
                    </a:cubicBezTo>
                    <a:cubicBezTo>
                      <a:pt x="2169" y="102"/>
                      <a:pt x="2170" y="99"/>
                      <a:pt x="2171" y="96"/>
                    </a:cubicBezTo>
                    <a:cubicBezTo>
                      <a:pt x="2171" y="96"/>
                      <a:pt x="2171" y="97"/>
                      <a:pt x="2171" y="97"/>
                    </a:cubicBezTo>
                    <a:cubicBezTo>
                      <a:pt x="2171" y="101"/>
                      <a:pt x="2170" y="105"/>
                      <a:pt x="2170" y="108"/>
                    </a:cubicBezTo>
                    <a:close/>
                    <a:moveTo>
                      <a:pt x="2172" y="86"/>
                    </a:moveTo>
                    <a:cubicBezTo>
                      <a:pt x="2172" y="86"/>
                      <a:pt x="2172" y="86"/>
                      <a:pt x="2172" y="86"/>
                    </a:cubicBezTo>
                    <a:cubicBezTo>
                      <a:pt x="2172" y="85"/>
                      <a:pt x="2173" y="84"/>
                      <a:pt x="2173" y="83"/>
                    </a:cubicBezTo>
                    <a:cubicBezTo>
                      <a:pt x="2173" y="84"/>
                      <a:pt x="2172" y="85"/>
                      <a:pt x="2172" y="86"/>
                    </a:cubicBezTo>
                    <a:close/>
                    <a:moveTo>
                      <a:pt x="2180" y="80"/>
                    </a:moveTo>
                    <a:cubicBezTo>
                      <a:pt x="2180" y="77"/>
                      <a:pt x="2180" y="75"/>
                      <a:pt x="2180" y="73"/>
                    </a:cubicBezTo>
                    <a:cubicBezTo>
                      <a:pt x="2181" y="73"/>
                      <a:pt x="2181" y="74"/>
                      <a:pt x="2181" y="74"/>
                    </a:cubicBezTo>
                    <a:cubicBezTo>
                      <a:pt x="2181" y="76"/>
                      <a:pt x="2181" y="78"/>
                      <a:pt x="2180" y="80"/>
                    </a:cubicBezTo>
                    <a:close/>
                    <a:moveTo>
                      <a:pt x="2192" y="93"/>
                    </a:moveTo>
                    <a:cubicBezTo>
                      <a:pt x="2191" y="95"/>
                      <a:pt x="2191" y="96"/>
                      <a:pt x="2190" y="97"/>
                    </a:cubicBezTo>
                    <a:cubicBezTo>
                      <a:pt x="2190" y="94"/>
                      <a:pt x="2190" y="91"/>
                      <a:pt x="2189" y="88"/>
                    </a:cubicBezTo>
                    <a:cubicBezTo>
                      <a:pt x="2190" y="89"/>
                      <a:pt x="2191" y="91"/>
                      <a:pt x="2192" y="93"/>
                    </a:cubicBezTo>
                    <a:cubicBezTo>
                      <a:pt x="2192" y="93"/>
                      <a:pt x="2192" y="93"/>
                      <a:pt x="2192" y="93"/>
                    </a:cubicBezTo>
                    <a:close/>
                    <a:moveTo>
                      <a:pt x="2193" y="88"/>
                    </a:moveTo>
                    <a:cubicBezTo>
                      <a:pt x="2192" y="86"/>
                      <a:pt x="2191" y="85"/>
                      <a:pt x="2190" y="84"/>
                    </a:cubicBezTo>
                    <a:cubicBezTo>
                      <a:pt x="2191" y="81"/>
                      <a:pt x="2193" y="78"/>
                      <a:pt x="2195" y="75"/>
                    </a:cubicBezTo>
                    <a:cubicBezTo>
                      <a:pt x="2194" y="79"/>
                      <a:pt x="2193" y="84"/>
                      <a:pt x="2193" y="88"/>
                    </a:cubicBezTo>
                    <a:close/>
                    <a:moveTo>
                      <a:pt x="2202" y="77"/>
                    </a:moveTo>
                    <a:cubicBezTo>
                      <a:pt x="2202" y="77"/>
                      <a:pt x="2202" y="77"/>
                      <a:pt x="2202" y="77"/>
                    </a:cubicBezTo>
                    <a:cubicBezTo>
                      <a:pt x="2202" y="74"/>
                      <a:pt x="2201" y="70"/>
                      <a:pt x="2201" y="66"/>
                    </a:cubicBezTo>
                    <a:cubicBezTo>
                      <a:pt x="2201" y="65"/>
                      <a:pt x="2202" y="64"/>
                      <a:pt x="2202" y="63"/>
                    </a:cubicBezTo>
                    <a:cubicBezTo>
                      <a:pt x="2203" y="67"/>
                      <a:pt x="2203" y="72"/>
                      <a:pt x="2202" y="77"/>
                    </a:cubicBezTo>
                    <a:close/>
                    <a:moveTo>
                      <a:pt x="2205" y="72"/>
                    </a:moveTo>
                    <a:cubicBezTo>
                      <a:pt x="2205" y="67"/>
                      <a:pt x="2204" y="64"/>
                      <a:pt x="2203" y="61"/>
                    </a:cubicBezTo>
                    <a:cubicBezTo>
                      <a:pt x="2204" y="60"/>
                      <a:pt x="2205" y="58"/>
                      <a:pt x="2206" y="57"/>
                    </a:cubicBezTo>
                    <a:cubicBezTo>
                      <a:pt x="2206" y="62"/>
                      <a:pt x="2206" y="67"/>
                      <a:pt x="2205" y="72"/>
                    </a:cubicBezTo>
                    <a:close/>
                    <a:moveTo>
                      <a:pt x="2221" y="89"/>
                    </a:moveTo>
                    <a:cubicBezTo>
                      <a:pt x="2222" y="91"/>
                      <a:pt x="2223" y="92"/>
                      <a:pt x="2223" y="94"/>
                    </a:cubicBezTo>
                    <a:cubicBezTo>
                      <a:pt x="2223" y="95"/>
                      <a:pt x="2222" y="97"/>
                      <a:pt x="2222" y="98"/>
                    </a:cubicBezTo>
                    <a:cubicBezTo>
                      <a:pt x="2221" y="97"/>
                      <a:pt x="2221" y="96"/>
                      <a:pt x="2220" y="95"/>
                    </a:cubicBezTo>
                    <a:cubicBezTo>
                      <a:pt x="2220" y="93"/>
                      <a:pt x="2221" y="91"/>
                      <a:pt x="2221" y="89"/>
                    </a:cubicBezTo>
                    <a:close/>
                    <a:moveTo>
                      <a:pt x="2220" y="101"/>
                    </a:moveTo>
                    <a:cubicBezTo>
                      <a:pt x="2220" y="101"/>
                      <a:pt x="2220" y="100"/>
                      <a:pt x="2220" y="100"/>
                    </a:cubicBezTo>
                    <a:cubicBezTo>
                      <a:pt x="2220" y="100"/>
                      <a:pt x="2220" y="101"/>
                      <a:pt x="2220" y="101"/>
                    </a:cubicBezTo>
                    <a:cubicBezTo>
                      <a:pt x="2220" y="101"/>
                      <a:pt x="2220" y="101"/>
                      <a:pt x="2220" y="101"/>
                    </a:cubicBezTo>
                    <a:close/>
                    <a:moveTo>
                      <a:pt x="2222" y="122"/>
                    </a:moveTo>
                    <a:cubicBezTo>
                      <a:pt x="2222" y="121"/>
                      <a:pt x="2221" y="120"/>
                      <a:pt x="2221" y="119"/>
                    </a:cubicBezTo>
                    <a:cubicBezTo>
                      <a:pt x="2221" y="117"/>
                      <a:pt x="2221" y="115"/>
                      <a:pt x="2221" y="112"/>
                    </a:cubicBezTo>
                    <a:cubicBezTo>
                      <a:pt x="2221" y="110"/>
                      <a:pt x="2221" y="108"/>
                      <a:pt x="2222" y="106"/>
                    </a:cubicBezTo>
                    <a:cubicBezTo>
                      <a:pt x="2222" y="108"/>
                      <a:pt x="2223" y="110"/>
                      <a:pt x="2223" y="112"/>
                    </a:cubicBezTo>
                    <a:cubicBezTo>
                      <a:pt x="2223" y="115"/>
                      <a:pt x="2223" y="119"/>
                      <a:pt x="2222" y="122"/>
                    </a:cubicBezTo>
                    <a:close/>
                    <a:moveTo>
                      <a:pt x="2224" y="103"/>
                    </a:moveTo>
                    <a:cubicBezTo>
                      <a:pt x="2224" y="102"/>
                      <a:pt x="2223" y="101"/>
                      <a:pt x="2223" y="100"/>
                    </a:cubicBezTo>
                    <a:cubicBezTo>
                      <a:pt x="2223" y="99"/>
                      <a:pt x="2224" y="97"/>
                      <a:pt x="2224" y="96"/>
                    </a:cubicBezTo>
                    <a:cubicBezTo>
                      <a:pt x="2224" y="97"/>
                      <a:pt x="2225" y="97"/>
                      <a:pt x="2225" y="98"/>
                    </a:cubicBezTo>
                    <a:cubicBezTo>
                      <a:pt x="2225" y="100"/>
                      <a:pt x="2224" y="101"/>
                      <a:pt x="2224" y="103"/>
                    </a:cubicBezTo>
                    <a:close/>
                    <a:moveTo>
                      <a:pt x="2225" y="96"/>
                    </a:moveTo>
                    <a:cubicBezTo>
                      <a:pt x="2225" y="95"/>
                      <a:pt x="2225" y="95"/>
                      <a:pt x="2224" y="95"/>
                    </a:cubicBezTo>
                    <a:cubicBezTo>
                      <a:pt x="2225" y="93"/>
                      <a:pt x="2225" y="92"/>
                      <a:pt x="2226" y="91"/>
                    </a:cubicBezTo>
                    <a:cubicBezTo>
                      <a:pt x="2225" y="93"/>
                      <a:pt x="2225" y="94"/>
                      <a:pt x="2225" y="96"/>
                    </a:cubicBezTo>
                    <a:close/>
                    <a:moveTo>
                      <a:pt x="2231" y="95"/>
                    </a:moveTo>
                    <a:cubicBezTo>
                      <a:pt x="2231" y="92"/>
                      <a:pt x="2232" y="89"/>
                      <a:pt x="2232" y="86"/>
                    </a:cubicBezTo>
                    <a:cubicBezTo>
                      <a:pt x="2232" y="86"/>
                      <a:pt x="2233" y="87"/>
                      <a:pt x="2233" y="88"/>
                    </a:cubicBezTo>
                    <a:cubicBezTo>
                      <a:pt x="2233" y="90"/>
                      <a:pt x="2232" y="92"/>
                      <a:pt x="2231" y="95"/>
                    </a:cubicBezTo>
                    <a:close/>
                    <a:moveTo>
                      <a:pt x="2242" y="99"/>
                    </a:moveTo>
                    <a:cubicBezTo>
                      <a:pt x="2242" y="99"/>
                      <a:pt x="2241" y="98"/>
                      <a:pt x="2241" y="97"/>
                    </a:cubicBezTo>
                    <a:cubicBezTo>
                      <a:pt x="2241" y="93"/>
                      <a:pt x="2241" y="89"/>
                      <a:pt x="2241" y="84"/>
                    </a:cubicBezTo>
                    <a:cubicBezTo>
                      <a:pt x="2242" y="80"/>
                      <a:pt x="2245" y="76"/>
                      <a:pt x="2247" y="72"/>
                    </a:cubicBezTo>
                    <a:cubicBezTo>
                      <a:pt x="2248" y="74"/>
                      <a:pt x="2248" y="78"/>
                      <a:pt x="2249" y="82"/>
                    </a:cubicBezTo>
                    <a:cubicBezTo>
                      <a:pt x="2246" y="88"/>
                      <a:pt x="2244" y="93"/>
                      <a:pt x="2242" y="99"/>
                    </a:cubicBezTo>
                    <a:close/>
                    <a:moveTo>
                      <a:pt x="2250" y="75"/>
                    </a:moveTo>
                    <a:cubicBezTo>
                      <a:pt x="2250" y="73"/>
                      <a:pt x="2249" y="71"/>
                      <a:pt x="2249" y="69"/>
                    </a:cubicBezTo>
                    <a:cubicBezTo>
                      <a:pt x="2250" y="68"/>
                      <a:pt x="2250" y="67"/>
                      <a:pt x="2251" y="66"/>
                    </a:cubicBezTo>
                    <a:cubicBezTo>
                      <a:pt x="2251" y="69"/>
                      <a:pt x="2250" y="72"/>
                      <a:pt x="2250" y="75"/>
                    </a:cubicBezTo>
                    <a:close/>
                    <a:moveTo>
                      <a:pt x="2258" y="72"/>
                    </a:moveTo>
                    <a:cubicBezTo>
                      <a:pt x="2258" y="71"/>
                      <a:pt x="2258" y="70"/>
                      <a:pt x="2258" y="70"/>
                    </a:cubicBezTo>
                    <a:cubicBezTo>
                      <a:pt x="2258" y="69"/>
                      <a:pt x="2258" y="69"/>
                      <a:pt x="2258" y="69"/>
                    </a:cubicBezTo>
                    <a:cubicBezTo>
                      <a:pt x="2258" y="71"/>
                      <a:pt x="2258" y="72"/>
                      <a:pt x="2258" y="72"/>
                    </a:cubicBezTo>
                    <a:close/>
                    <a:moveTo>
                      <a:pt x="2258" y="67"/>
                    </a:moveTo>
                    <a:cubicBezTo>
                      <a:pt x="2258" y="67"/>
                      <a:pt x="2258" y="68"/>
                      <a:pt x="2258" y="68"/>
                    </a:cubicBezTo>
                    <a:cubicBezTo>
                      <a:pt x="2258" y="65"/>
                      <a:pt x="2257" y="61"/>
                      <a:pt x="2257" y="58"/>
                    </a:cubicBezTo>
                    <a:cubicBezTo>
                      <a:pt x="2257" y="57"/>
                      <a:pt x="2258" y="56"/>
                      <a:pt x="2259" y="56"/>
                    </a:cubicBezTo>
                    <a:cubicBezTo>
                      <a:pt x="2258" y="60"/>
                      <a:pt x="2258" y="64"/>
                      <a:pt x="2258" y="67"/>
                    </a:cubicBezTo>
                    <a:close/>
                    <a:moveTo>
                      <a:pt x="2266" y="123"/>
                    </a:moveTo>
                    <a:cubicBezTo>
                      <a:pt x="2265" y="124"/>
                      <a:pt x="2264" y="126"/>
                      <a:pt x="2264" y="127"/>
                    </a:cubicBezTo>
                    <a:cubicBezTo>
                      <a:pt x="2264" y="124"/>
                      <a:pt x="2264" y="122"/>
                      <a:pt x="2264" y="119"/>
                    </a:cubicBezTo>
                    <a:cubicBezTo>
                      <a:pt x="2265" y="116"/>
                      <a:pt x="2266" y="112"/>
                      <a:pt x="2267" y="109"/>
                    </a:cubicBezTo>
                    <a:cubicBezTo>
                      <a:pt x="2267" y="111"/>
                      <a:pt x="2267" y="112"/>
                      <a:pt x="2267" y="114"/>
                    </a:cubicBezTo>
                    <a:cubicBezTo>
                      <a:pt x="2267" y="117"/>
                      <a:pt x="2266" y="120"/>
                      <a:pt x="2266" y="123"/>
                    </a:cubicBezTo>
                    <a:close/>
                    <a:moveTo>
                      <a:pt x="2268" y="110"/>
                    </a:moveTo>
                    <a:cubicBezTo>
                      <a:pt x="2268" y="111"/>
                      <a:pt x="2268" y="112"/>
                      <a:pt x="2267" y="112"/>
                    </a:cubicBezTo>
                    <a:cubicBezTo>
                      <a:pt x="2267" y="111"/>
                      <a:pt x="2267" y="110"/>
                      <a:pt x="2267" y="109"/>
                    </a:cubicBezTo>
                    <a:cubicBezTo>
                      <a:pt x="2267" y="107"/>
                      <a:pt x="2268" y="105"/>
                      <a:pt x="2268" y="102"/>
                    </a:cubicBezTo>
                    <a:cubicBezTo>
                      <a:pt x="2268" y="105"/>
                      <a:pt x="2268" y="107"/>
                      <a:pt x="2268" y="110"/>
                    </a:cubicBezTo>
                    <a:close/>
                    <a:moveTo>
                      <a:pt x="2270" y="83"/>
                    </a:moveTo>
                    <a:cubicBezTo>
                      <a:pt x="2270" y="83"/>
                      <a:pt x="2270" y="84"/>
                      <a:pt x="2269" y="85"/>
                    </a:cubicBezTo>
                    <a:cubicBezTo>
                      <a:pt x="2268" y="87"/>
                      <a:pt x="2267" y="89"/>
                      <a:pt x="2266" y="91"/>
                    </a:cubicBezTo>
                    <a:cubicBezTo>
                      <a:pt x="2266" y="91"/>
                      <a:pt x="2266" y="91"/>
                      <a:pt x="2266" y="91"/>
                    </a:cubicBezTo>
                    <a:cubicBezTo>
                      <a:pt x="2266" y="91"/>
                      <a:pt x="2266" y="91"/>
                      <a:pt x="2266" y="91"/>
                    </a:cubicBezTo>
                    <a:cubicBezTo>
                      <a:pt x="2266" y="92"/>
                      <a:pt x="2265" y="94"/>
                      <a:pt x="2264" y="96"/>
                    </a:cubicBezTo>
                    <a:cubicBezTo>
                      <a:pt x="2264" y="90"/>
                      <a:pt x="2265" y="85"/>
                      <a:pt x="2267" y="79"/>
                    </a:cubicBezTo>
                    <a:cubicBezTo>
                      <a:pt x="2265" y="85"/>
                      <a:pt x="2264" y="90"/>
                      <a:pt x="2262" y="95"/>
                    </a:cubicBezTo>
                    <a:cubicBezTo>
                      <a:pt x="2262" y="85"/>
                      <a:pt x="2263" y="74"/>
                      <a:pt x="2263" y="63"/>
                    </a:cubicBezTo>
                    <a:cubicBezTo>
                      <a:pt x="2266" y="60"/>
                      <a:pt x="2269" y="58"/>
                      <a:pt x="2272" y="55"/>
                    </a:cubicBezTo>
                    <a:cubicBezTo>
                      <a:pt x="2272" y="62"/>
                      <a:pt x="2271" y="72"/>
                      <a:pt x="2270" y="83"/>
                    </a:cubicBezTo>
                    <a:close/>
                    <a:moveTo>
                      <a:pt x="2276" y="105"/>
                    </a:moveTo>
                    <a:cubicBezTo>
                      <a:pt x="2276" y="102"/>
                      <a:pt x="2276" y="99"/>
                      <a:pt x="2276" y="96"/>
                    </a:cubicBezTo>
                    <a:cubicBezTo>
                      <a:pt x="2276" y="97"/>
                      <a:pt x="2277" y="99"/>
                      <a:pt x="2277" y="100"/>
                    </a:cubicBezTo>
                    <a:cubicBezTo>
                      <a:pt x="2277" y="102"/>
                      <a:pt x="2277" y="103"/>
                      <a:pt x="2276" y="105"/>
                    </a:cubicBezTo>
                    <a:cubicBezTo>
                      <a:pt x="2276" y="105"/>
                      <a:pt x="2276" y="105"/>
                      <a:pt x="2276" y="105"/>
                    </a:cubicBezTo>
                    <a:close/>
                    <a:moveTo>
                      <a:pt x="2277" y="130"/>
                    </a:moveTo>
                    <a:cubicBezTo>
                      <a:pt x="2277" y="130"/>
                      <a:pt x="2277" y="130"/>
                      <a:pt x="2277" y="130"/>
                    </a:cubicBezTo>
                    <a:cubicBezTo>
                      <a:pt x="2277" y="129"/>
                      <a:pt x="2277" y="128"/>
                      <a:pt x="2277" y="127"/>
                    </a:cubicBezTo>
                    <a:cubicBezTo>
                      <a:pt x="2277" y="128"/>
                      <a:pt x="2277" y="128"/>
                      <a:pt x="2278" y="129"/>
                    </a:cubicBezTo>
                    <a:cubicBezTo>
                      <a:pt x="2277" y="129"/>
                      <a:pt x="2277" y="130"/>
                      <a:pt x="2277" y="130"/>
                    </a:cubicBezTo>
                    <a:close/>
                    <a:moveTo>
                      <a:pt x="2284" y="74"/>
                    </a:moveTo>
                    <a:cubicBezTo>
                      <a:pt x="2284" y="73"/>
                      <a:pt x="2284" y="71"/>
                      <a:pt x="2284" y="70"/>
                    </a:cubicBezTo>
                    <a:cubicBezTo>
                      <a:pt x="2284" y="70"/>
                      <a:pt x="2285" y="71"/>
                      <a:pt x="2285" y="72"/>
                    </a:cubicBezTo>
                    <a:cubicBezTo>
                      <a:pt x="2285" y="72"/>
                      <a:pt x="2285" y="73"/>
                      <a:pt x="2284" y="74"/>
                    </a:cubicBezTo>
                    <a:close/>
                    <a:moveTo>
                      <a:pt x="2288" y="139"/>
                    </a:moveTo>
                    <a:cubicBezTo>
                      <a:pt x="2288" y="140"/>
                      <a:pt x="2288" y="141"/>
                      <a:pt x="2288" y="142"/>
                    </a:cubicBezTo>
                    <a:cubicBezTo>
                      <a:pt x="2288" y="142"/>
                      <a:pt x="2288" y="141"/>
                      <a:pt x="2288" y="139"/>
                    </a:cubicBezTo>
                    <a:cubicBezTo>
                      <a:pt x="2288" y="138"/>
                      <a:pt x="2288" y="137"/>
                      <a:pt x="2288" y="136"/>
                    </a:cubicBezTo>
                    <a:cubicBezTo>
                      <a:pt x="2288" y="137"/>
                      <a:pt x="2288" y="137"/>
                      <a:pt x="2288" y="137"/>
                    </a:cubicBezTo>
                    <a:cubicBezTo>
                      <a:pt x="2288" y="138"/>
                      <a:pt x="2288" y="139"/>
                      <a:pt x="2288" y="139"/>
                    </a:cubicBezTo>
                    <a:close/>
                    <a:moveTo>
                      <a:pt x="2290" y="122"/>
                    </a:moveTo>
                    <a:cubicBezTo>
                      <a:pt x="2290" y="122"/>
                      <a:pt x="2290" y="122"/>
                      <a:pt x="2290" y="122"/>
                    </a:cubicBezTo>
                    <a:cubicBezTo>
                      <a:pt x="2290" y="121"/>
                      <a:pt x="2290" y="121"/>
                      <a:pt x="2290" y="121"/>
                    </a:cubicBezTo>
                    <a:cubicBezTo>
                      <a:pt x="2290" y="121"/>
                      <a:pt x="2290" y="122"/>
                      <a:pt x="2290" y="122"/>
                    </a:cubicBezTo>
                    <a:close/>
                    <a:moveTo>
                      <a:pt x="2291" y="110"/>
                    </a:moveTo>
                    <a:cubicBezTo>
                      <a:pt x="2290" y="112"/>
                      <a:pt x="2289" y="114"/>
                      <a:pt x="2288" y="116"/>
                    </a:cubicBezTo>
                    <a:cubicBezTo>
                      <a:pt x="2288" y="116"/>
                      <a:pt x="2288" y="117"/>
                      <a:pt x="2288" y="117"/>
                    </a:cubicBezTo>
                    <a:cubicBezTo>
                      <a:pt x="2288" y="113"/>
                      <a:pt x="2287" y="108"/>
                      <a:pt x="2287" y="104"/>
                    </a:cubicBezTo>
                    <a:cubicBezTo>
                      <a:pt x="2288" y="101"/>
                      <a:pt x="2288" y="98"/>
                      <a:pt x="2289" y="96"/>
                    </a:cubicBezTo>
                    <a:cubicBezTo>
                      <a:pt x="2290" y="95"/>
                      <a:pt x="2290" y="95"/>
                      <a:pt x="2290" y="95"/>
                    </a:cubicBezTo>
                    <a:cubicBezTo>
                      <a:pt x="2290" y="98"/>
                      <a:pt x="2291" y="101"/>
                      <a:pt x="2291" y="104"/>
                    </a:cubicBezTo>
                    <a:cubicBezTo>
                      <a:pt x="2291" y="106"/>
                      <a:pt x="2291" y="108"/>
                      <a:pt x="2291" y="110"/>
                    </a:cubicBezTo>
                    <a:close/>
                    <a:moveTo>
                      <a:pt x="2292" y="99"/>
                    </a:moveTo>
                    <a:cubicBezTo>
                      <a:pt x="2291" y="97"/>
                      <a:pt x="2291" y="96"/>
                      <a:pt x="2290" y="94"/>
                    </a:cubicBezTo>
                    <a:cubicBezTo>
                      <a:pt x="2291" y="93"/>
                      <a:pt x="2292" y="92"/>
                      <a:pt x="2292" y="91"/>
                    </a:cubicBezTo>
                    <a:cubicBezTo>
                      <a:pt x="2292" y="94"/>
                      <a:pt x="2292" y="96"/>
                      <a:pt x="2292" y="99"/>
                    </a:cubicBezTo>
                    <a:close/>
                    <a:moveTo>
                      <a:pt x="2286" y="91"/>
                    </a:moveTo>
                    <a:cubicBezTo>
                      <a:pt x="2286" y="89"/>
                      <a:pt x="2286" y="88"/>
                      <a:pt x="2285" y="87"/>
                    </a:cubicBezTo>
                    <a:cubicBezTo>
                      <a:pt x="2287" y="83"/>
                      <a:pt x="2288" y="80"/>
                      <a:pt x="2289" y="76"/>
                    </a:cubicBezTo>
                    <a:cubicBezTo>
                      <a:pt x="2290" y="78"/>
                      <a:pt x="2292" y="80"/>
                      <a:pt x="2293" y="82"/>
                    </a:cubicBezTo>
                    <a:cubicBezTo>
                      <a:pt x="2290" y="85"/>
                      <a:pt x="2288" y="88"/>
                      <a:pt x="2286" y="91"/>
                    </a:cubicBezTo>
                    <a:close/>
                    <a:moveTo>
                      <a:pt x="2293" y="79"/>
                    </a:moveTo>
                    <a:cubicBezTo>
                      <a:pt x="2292" y="77"/>
                      <a:pt x="2291" y="76"/>
                      <a:pt x="2290" y="75"/>
                    </a:cubicBezTo>
                    <a:cubicBezTo>
                      <a:pt x="2291" y="72"/>
                      <a:pt x="2293" y="68"/>
                      <a:pt x="2294" y="65"/>
                    </a:cubicBezTo>
                    <a:cubicBezTo>
                      <a:pt x="2294" y="68"/>
                      <a:pt x="2294" y="73"/>
                      <a:pt x="2293" y="79"/>
                    </a:cubicBezTo>
                    <a:close/>
                    <a:moveTo>
                      <a:pt x="2311" y="54"/>
                    </a:moveTo>
                    <a:cubicBezTo>
                      <a:pt x="2311" y="56"/>
                      <a:pt x="2310" y="58"/>
                      <a:pt x="2310" y="61"/>
                    </a:cubicBezTo>
                    <a:cubicBezTo>
                      <a:pt x="2306" y="65"/>
                      <a:pt x="2302" y="69"/>
                      <a:pt x="2299" y="74"/>
                    </a:cubicBezTo>
                    <a:cubicBezTo>
                      <a:pt x="2302" y="67"/>
                      <a:pt x="2306" y="60"/>
                      <a:pt x="2311" y="54"/>
                    </a:cubicBezTo>
                    <a:close/>
                    <a:moveTo>
                      <a:pt x="2297" y="89"/>
                    </a:moveTo>
                    <a:cubicBezTo>
                      <a:pt x="2297" y="90"/>
                      <a:pt x="2298" y="91"/>
                      <a:pt x="2298" y="92"/>
                    </a:cubicBezTo>
                    <a:cubicBezTo>
                      <a:pt x="2298" y="92"/>
                      <a:pt x="2297" y="93"/>
                      <a:pt x="2297" y="94"/>
                    </a:cubicBezTo>
                    <a:cubicBezTo>
                      <a:pt x="2297" y="92"/>
                      <a:pt x="2297" y="91"/>
                      <a:pt x="2297" y="89"/>
                    </a:cubicBezTo>
                    <a:close/>
                    <a:moveTo>
                      <a:pt x="2299" y="127"/>
                    </a:moveTo>
                    <a:cubicBezTo>
                      <a:pt x="2299" y="125"/>
                      <a:pt x="2299" y="124"/>
                      <a:pt x="2298" y="122"/>
                    </a:cubicBezTo>
                    <a:cubicBezTo>
                      <a:pt x="2298" y="117"/>
                      <a:pt x="2298" y="111"/>
                      <a:pt x="2298" y="105"/>
                    </a:cubicBezTo>
                    <a:cubicBezTo>
                      <a:pt x="2299" y="104"/>
                      <a:pt x="2299" y="102"/>
                      <a:pt x="2300" y="101"/>
                    </a:cubicBezTo>
                    <a:cubicBezTo>
                      <a:pt x="2299" y="102"/>
                      <a:pt x="2299" y="103"/>
                      <a:pt x="2298" y="105"/>
                    </a:cubicBezTo>
                    <a:cubicBezTo>
                      <a:pt x="2297" y="102"/>
                      <a:pt x="2297" y="99"/>
                      <a:pt x="2297" y="96"/>
                    </a:cubicBezTo>
                    <a:cubicBezTo>
                      <a:pt x="2298" y="95"/>
                      <a:pt x="2298" y="94"/>
                      <a:pt x="2298" y="93"/>
                    </a:cubicBezTo>
                    <a:cubicBezTo>
                      <a:pt x="2299" y="95"/>
                      <a:pt x="2300" y="97"/>
                      <a:pt x="2301" y="100"/>
                    </a:cubicBezTo>
                    <a:cubicBezTo>
                      <a:pt x="2301" y="100"/>
                      <a:pt x="2301" y="100"/>
                      <a:pt x="2300" y="101"/>
                    </a:cubicBezTo>
                    <a:cubicBezTo>
                      <a:pt x="2301" y="101"/>
                      <a:pt x="2301" y="100"/>
                      <a:pt x="2301" y="100"/>
                    </a:cubicBezTo>
                    <a:cubicBezTo>
                      <a:pt x="2302" y="101"/>
                      <a:pt x="2302" y="102"/>
                      <a:pt x="2303" y="103"/>
                    </a:cubicBezTo>
                    <a:cubicBezTo>
                      <a:pt x="2301" y="112"/>
                      <a:pt x="2300" y="120"/>
                      <a:pt x="2299" y="127"/>
                    </a:cubicBezTo>
                    <a:close/>
                    <a:moveTo>
                      <a:pt x="2300" y="87"/>
                    </a:moveTo>
                    <a:cubicBezTo>
                      <a:pt x="2301" y="86"/>
                      <a:pt x="2302" y="84"/>
                      <a:pt x="2303" y="83"/>
                    </a:cubicBezTo>
                    <a:cubicBezTo>
                      <a:pt x="2302" y="84"/>
                      <a:pt x="2301" y="86"/>
                      <a:pt x="2300" y="87"/>
                    </a:cubicBezTo>
                    <a:cubicBezTo>
                      <a:pt x="2299" y="86"/>
                      <a:pt x="2298" y="85"/>
                      <a:pt x="2297" y="83"/>
                    </a:cubicBezTo>
                    <a:cubicBezTo>
                      <a:pt x="2301" y="78"/>
                      <a:pt x="2305" y="72"/>
                      <a:pt x="2308" y="67"/>
                    </a:cubicBezTo>
                    <a:cubicBezTo>
                      <a:pt x="2308" y="72"/>
                      <a:pt x="2307" y="76"/>
                      <a:pt x="2306" y="81"/>
                    </a:cubicBezTo>
                    <a:cubicBezTo>
                      <a:pt x="2306" y="80"/>
                      <a:pt x="2305" y="79"/>
                      <a:pt x="2305" y="79"/>
                    </a:cubicBezTo>
                    <a:cubicBezTo>
                      <a:pt x="2305" y="78"/>
                      <a:pt x="2306" y="77"/>
                      <a:pt x="2307" y="75"/>
                    </a:cubicBezTo>
                    <a:cubicBezTo>
                      <a:pt x="2306" y="76"/>
                      <a:pt x="2305" y="77"/>
                      <a:pt x="2305" y="79"/>
                    </a:cubicBezTo>
                    <a:cubicBezTo>
                      <a:pt x="2304" y="78"/>
                      <a:pt x="2304" y="77"/>
                      <a:pt x="2303" y="77"/>
                    </a:cubicBezTo>
                    <a:cubicBezTo>
                      <a:pt x="2303" y="78"/>
                      <a:pt x="2304" y="79"/>
                      <a:pt x="2304" y="79"/>
                    </a:cubicBezTo>
                    <a:cubicBezTo>
                      <a:pt x="2304" y="80"/>
                      <a:pt x="2303" y="81"/>
                      <a:pt x="2303" y="83"/>
                    </a:cubicBezTo>
                    <a:cubicBezTo>
                      <a:pt x="2303" y="82"/>
                      <a:pt x="2304" y="81"/>
                      <a:pt x="2304" y="80"/>
                    </a:cubicBezTo>
                    <a:cubicBezTo>
                      <a:pt x="2305" y="81"/>
                      <a:pt x="2305" y="82"/>
                      <a:pt x="2306" y="84"/>
                    </a:cubicBezTo>
                    <a:cubicBezTo>
                      <a:pt x="2305" y="87"/>
                      <a:pt x="2305" y="90"/>
                      <a:pt x="2304" y="93"/>
                    </a:cubicBezTo>
                    <a:cubicBezTo>
                      <a:pt x="2303" y="91"/>
                      <a:pt x="2302" y="89"/>
                      <a:pt x="2300" y="87"/>
                    </a:cubicBezTo>
                    <a:close/>
                    <a:moveTo>
                      <a:pt x="2305" y="144"/>
                    </a:moveTo>
                    <a:cubicBezTo>
                      <a:pt x="2305" y="144"/>
                      <a:pt x="2305" y="143"/>
                      <a:pt x="2305" y="143"/>
                    </a:cubicBezTo>
                    <a:cubicBezTo>
                      <a:pt x="2305" y="140"/>
                      <a:pt x="2305" y="136"/>
                      <a:pt x="2305" y="131"/>
                    </a:cubicBezTo>
                    <a:cubicBezTo>
                      <a:pt x="2306" y="128"/>
                      <a:pt x="2307" y="126"/>
                      <a:pt x="2307" y="125"/>
                    </a:cubicBezTo>
                    <a:cubicBezTo>
                      <a:pt x="2307" y="125"/>
                      <a:pt x="2307" y="124"/>
                      <a:pt x="2307" y="124"/>
                    </a:cubicBezTo>
                    <a:cubicBezTo>
                      <a:pt x="2306" y="124"/>
                      <a:pt x="2306" y="124"/>
                      <a:pt x="2306" y="124"/>
                    </a:cubicBezTo>
                    <a:cubicBezTo>
                      <a:pt x="2306" y="122"/>
                      <a:pt x="2306" y="120"/>
                      <a:pt x="2306" y="118"/>
                    </a:cubicBezTo>
                    <a:cubicBezTo>
                      <a:pt x="2307" y="121"/>
                      <a:pt x="2308" y="125"/>
                      <a:pt x="2308" y="128"/>
                    </a:cubicBezTo>
                    <a:cubicBezTo>
                      <a:pt x="2307" y="136"/>
                      <a:pt x="2306" y="141"/>
                      <a:pt x="2305" y="144"/>
                    </a:cubicBezTo>
                    <a:close/>
                    <a:moveTo>
                      <a:pt x="2312" y="107"/>
                    </a:moveTo>
                    <a:cubicBezTo>
                      <a:pt x="2311" y="105"/>
                      <a:pt x="2310" y="102"/>
                      <a:pt x="2308" y="100"/>
                    </a:cubicBezTo>
                    <a:cubicBezTo>
                      <a:pt x="2309" y="97"/>
                      <a:pt x="2309" y="95"/>
                      <a:pt x="2309" y="93"/>
                    </a:cubicBezTo>
                    <a:cubicBezTo>
                      <a:pt x="2310" y="96"/>
                      <a:pt x="2312" y="99"/>
                      <a:pt x="2313" y="102"/>
                    </a:cubicBezTo>
                    <a:cubicBezTo>
                      <a:pt x="2313" y="104"/>
                      <a:pt x="2312" y="105"/>
                      <a:pt x="2312" y="107"/>
                    </a:cubicBezTo>
                    <a:close/>
                    <a:moveTo>
                      <a:pt x="2313" y="159"/>
                    </a:moveTo>
                    <a:cubicBezTo>
                      <a:pt x="2313" y="159"/>
                      <a:pt x="2313" y="159"/>
                      <a:pt x="2313" y="159"/>
                    </a:cubicBezTo>
                    <a:cubicBezTo>
                      <a:pt x="2313" y="159"/>
                      <a:pt x="2313" y="159"/>
                      <a:pt x="2314" y="159"/>
                    </a:cubicBezTo>
                    <a:cubicBezTo>
                      <a:pt x="2313" y="159"/>
                      <a:pt x="2313" y="159"/>
                      <a:pt x="2313" y="159"/>
                    </a:cubicBezTo>
                    <a:close/>
                    <a:moveTo>
                      <a:pt x="2314" y="96"/>
                    </a:moveTo>
                    <a:cubicBezTo>
                      <a:pt x="2313" y="93"/>
                      <a:pt x="2311" y="91"/>
                      <a:pt x="2310" y="88"/>
                    </a:cubicBezTo>
                    <a:cubicBezTo>
                      <a:pt x="2312" y="85"/>
                      <a:pt x="2314" y="82"/>
                      <a:pt x="2316" y="79"/>
                    </a:cubicBezTo>
                    <a:cubicBezTo>
                      <a:pt x="2316" y="84"/>
                      <a:pt x="2315" y="90"/>
                      <a:pt x="2314" y="96"/>
                    </a:cubicBezTo>
                    <a:close/>
                    <a:moveTo>
                      <a:pt x="2317" y="75"/>
                    </a:moveTo>
                    <a:cubicBezTo>
                      <a:pt x="2315" y="78"/>
                      <a:pt x="2312" y="82"/>
                      <a:pt x="2310" y="86"/>
                    </a:cubicBezTo>
                    <a:cubicBezTo>
                      <a:pt x="2311" y="77"/>
                      <a:pt x="2312" y="68"/>
                      <a:pt x="2313" y="61"/>
                    </a:cubicBezTo>
                    <a:cubicBezTo>
                      <a:pt x="2315" y="58"/>
                      <a:pt x="2317" y="55"/>
                      <a:pt x="2319" y="53"/>
                    </a:cubicBezTo>
                    <a:cubicBezTo>
                      <a:pt x="2319" y="58"/>
                      <a:pt x="2318" y="66"/>
                      <a:pt x="2317" y="75"/>
                    </a:cubicBezTo>
                    <a:close/>
                    <a:moveTo>
                      <a:pt x="2324" y="139"/>
                    </a:moveTo>
                    <a:cubicBezTo>
                      <a:pt x="2324" y="139"/>
                      <a:pt x="2324" y="139"/>
                      <a:pt x="2323" y="139"/>
                    </a:cubicBezTo>
                    <a:cubicBezTo>
                      <a:pt x="2323" y="138"/>
                      <a:pt x="2323" y="138"/>
                      <a:pt x="2324" y="138"/>
                    </a:cubicBezTo>
                    <a:cubicBezTo>
                      <a:pt x="2324" y="138"/>
                      <a:pt x="2324" y="138"/>
                      <a:pt x="2324" y="138"/>
                    </a:cubicBezTo>
                    <a:cubicBezTo>
                      <a:pt x="2324" y="139"/>
                      <a:pt x="2324" y="139"/>
                      <a:pt x="2324" y="139"/>
                    </a:cubicBezTo>
                    <a:close/>
                    <a:moveTo>
                      <a:pt x="2349" y="137"/>
                    </a:moveTo>
                    <a:cubicBezTo>
                      <a:pt x="2349" y="136"/>
                      <a:pt x="2348" y="135"/>
                      <a:pt x="2348" y="133"/>
                    </a:cubicBezTo>
                    <a:cubicBezTo>
                      <a:pt x="2348" y="132"/>
                      <a:pt x="2348" y="130"/>
                      <a:pt x="2348" y="128"/>
                    </a:cubicBezTo>
                    <a:cubicBezTo>
                      <a:pt x="2348" y="131"/>
                      <a:pt x="2349" y="133"/>
                      <a:pt x="2350" y="135"/>
                    </a:cubicBezTo>
                    <a:cubicBezTo>
                      <a:pt x="2350" y="136"/>
                      <a:pt x="2349" y="137"/>
                      <a:pt x="2349" y="137"/>
                    </a:cubicBezTo>
                    <a:close/>
                    <a:moveTo>
                      <a:pt x="2355" y="99"/>
                    </a:moveTo>
                    <a:cubicBezTo>
                      <a:pt x="2354" y="95"/>
                      <a:pt x="2352" y="92"/>
                      <a:pt x="2350" y="90"/>
                    </a:cubicBezTo>
                    <a:cubicBezTo>
                      <a:pt x="2352" y="93"/>
                      <a:pt x="2354" y="97"/>
                      <a:pt x="2355" y="101"/>
                    </a:cubicBezTo>
                    <a:cubicBezTo>
                      <a:pt x="2354" y="110"/>
                      <a:pt x="2353" y="118"/>
                      <a:pt x="2351" y="125"/>
                    </a:cubicBezTo>
                    <a:cubicBezTo>
                      <a:pt x="2350" y="122"/>
                      <a:pt x="2349" y="119"/>
                      <a:pt x="2349" y="116"/>
                    </a:cubicBezTo>
                    <a:cubicBezTo>
                      <a:pt x="2349" y="102"/>
                      <a:pt x="2350" y="86"/>
                      <a:pt x="2351" y="72"/>
                    </a:cubicBezTo>
                    <a:cubicBezTo>
                      <a:pt x="2353" y="75"/>
                      <a:pt x="2356" y="79"/>
                      <a:pt x="2358" y="82"/>
                    </a:cubicBezTo>
                    <a:cubicBezTo>
                      <a:pt x="2357" y="88"/>
                      <a:pt x="2356" y="93"/>
                      <a:pt x="2355" y="99"/>
                    </a:cubicBezTo>
                    <a:close/>
                    <a:moveTo>
                      <a:pt x="2358" y="142"/>
                    </a:moveTo>
                    <a:cubicBezTo>
                      <a:pt x="2359" y="134"/>
                      <a:pt x="2360" y="127"/>
                      <a:pt x="2360" y="121"/>
                    </a:cubicBezTo>
                    <a:cubicBezTo>
                      <a:pt x="2360" y="123"/>
                      <a:pt x="2361" y="125"/>
                      <a:pt x="2361" y="127"/>
                    </a:cubicBezTo>
                    <a:cubicBezTo>
                      <a:pt x="2360" y="136"/>
                      <a:pt x="2358" y="142"/>
                      <a:pt x="2358" y="142"/>
                    </a:cubicBezTo>
                    <a:close/>
                    <a:moveTo>
                      <a:pt x="2362" y="144"/>
                    </a:moveTo>
                    <a:cubicBezTo>
                      <a:pt x="2362" y="142"/>
                      <a:pt x="2362" y="140"/>
                      <a:pt x="2363" y="137"/>
                    </a:cubicBezTo>
                    <a:cubicBezTo>
                      <a:pt x="2363" y="138"/>
                      <a:pt x="2363" y="138"/>
                      <a:pt x="2363" y="138"/>
                    </a:cubicBezTo>
                    <a:cubicBezTo>
                      <a:pt x="2362" y="142"/>
                      <a:pt x="2362" y="144"/>
                      <a:pt x="2362" y="144"/>
                    </a:cubicBezTo>
                    <a:close/>
                    <a:moveTo>
                      <a:pt x="2361" y="110"/>
                    </a:moveTo>
                    <a:cubicBezTo>
                      <a:pt x="2361" y="103"/>
                      <a:pt x="2362" y="96"/>
                      <a:pt x="2362" y="90"/>
                    </a:cubicBezTo>
                    <a:cubicBezTo>
                      <a:pt x="2364" y="93"/>
                      <a:pt x="2365" y="96"/>
                      <a:pt x="2366" y="99"/>
                    </a:cubicBezTo>
                    <a:cubicBezTo>
                      <a:pt x="2365" y="105"/>
                      <a:pt x="2364" y="111"/>
                      <a:pt x="2363" y="116"/>
                    </a:cubicBezTo>
                    <a:cubicBezTo>
                      <a:pt x="2362" y="114"/>
                      <a:pt x="2362" y="112"/>
                      <a:pt x="2361" y="110"/>
                    </a:cubicBezTo>
                    <a:close/>
                    <a:moveTo>
                      <a:pt x="2366" y="124"/>
                    </a:moveTo>
                    <a:cubicBezTo>
                      <a:pt x="2365" y="123"/>
                      <a:pt x="2365" y="122"/>
                      <a:pt x="2365" y="121"/>
                    </a:cubicBezTo>
                    <a:cubicBezTo>
                      <a:pt x="2365" y="115"/>
                      <a:pt x="2366" y="109"/>
                      <a:pt x="2367" y="103"/>
                    </a:cubicBezTo>
                    <a:cubicBezTo>
                      <a:pt x="2368" y="105"/>
                      <a:pt x="2368" y="107"/>
                      <a:pt x="2369" y="109"/>
                    </a:cubicBezTo>
                    <a:cubicBezTo>
                      <a:pt x="2368" y="114"/>
                      <a:pt x="2367" y="119"/>
                      <a:pt x="2366" y="124"/>
                    </a:cubicBezTo>
                    <a:close/>
                    <a:moveTo>
                      <a:pt x="2371" y="146"/>
                    </a:moveTo>
                    <a:cubicBezTo>
                      <a:pt x="2371" y="145"/>
                      <a:pt x="2371" y="145"/>
                      <a:pt x="2371" y="145"/>
                    </a:cubicBezTo>
                    <a:cubicBezTo>
                      <a:pt x="2372" y="144"/>
                      <a:pt x="2372" y="143"/>
                      <a:pt x="2372" y="141"/>
                    </a:cubicBezTo>
                    <a:cubicBezTo>
                      <a:pt x="2372" y="142"/>
                      <a:pt x="2372" y="143"/>
                      <a:pt x="2372" y="144"/>
                    </a:cubicBezTo>
                    <a:cubicBezTo>
                      <a:pt x="2372" y="145"/>
                      <a:pt x="2372" y="145"/>
                      <a:pt x="2371" y="146"/>
                    </a:cubicBezTo>
                    <a:close/>
                    <a:moveTo>
                      <a:pt x="2395" y="118"/>
                    </a:moveTo>
                    <a:cubicBezTo>
                      <a:pt x="2394" y="114"/>
                      <a:pt x="2392" y="111"/>
                      <a:pt x="2391" y="107"/>
                    </a:cubicBezTo>
                    <a:cubicBezTo>
                      <a:pt x="2391" y="96"/>
                      <a:pt x="2391" y="84"/>
                      <a:pt x="2391" y="74"/>
                    </a:cubicBezTo>
                    <a:cubicBezTo>
                      <a:pt x="2391" y="70"/>
                      <a:pt x="2391" y="67"/>
                      <a:pt x="2390" y="65"/>
                    </a:cubicBezTo>
                    <a:cubicBezTo>
                      <a:pt x="2391" y="74"/>
                      <a:pt x="2395" y="84"/>
                      <a:pt x="2398" y="94"/>
                    </a:cubicBezTo>
                    <a:cubicBezTo>
                      <a:pt x="2397" y="102"/>
                      <a:pt x="2396" y="110"/>
                      <a:pt x="2395" y="118"/>
                    </a:cubicBezTo>
                    <a:close/>
                    <a:moveTo>
                      <a:pt x="2424" y="124"/>
                    </a:moveTo>
                    <a:cubicBezTo>
                      <a:pt x="2423" y="122"/>
                      <a:pt x="2423" y="120"/>
                      <a:pt x="2422" y="117"/>
                    </a:cubicBezTo>
                    <a:cubicBezTo>
                      <a:pt x="2423" y="109"/>
                      <a:pt x="2424" y="100"/>
                      <a:pt x="2425" y="92"/>
                    </a:cubicBezTo>
                    <a:cubicBezTo>
                      <a:pt x="2427" y="96"/>
                      <a:pt x="2428" y="100"/>
                      <a:pt x="2428" y="104"/>
                    </a:cubicBezTo>
                    <a:cubicBezTo>
                      <a:pt x="2427" y="111"/>
                      <a:pt x="2425" y="118"/>
                      <a:pt x="2424" y="124"/>
                    </a:cubicBezTo>
                    <a:close/>
                    <a:moveTo>
                      <a:pt x="2464" y="133"/>
                    </a:moveTo>
                    <a:cubicBezTo>
                      <a:pt x="2464" y="130"/>
                      <a:pt x="2463" y="126"/>
                      <a:pt x="2462" y="122"/>
                    </a:cubicBezTo>
                    <a:cubicBezTo>
                      <a:pt x="2462" y="112"/>
                      <a:pt x="2462" y="100"/>
                      <a:pt x="2463" y="88"/>
                    </a:cubicBezTo>
                    <a:cubicBezTo>
                      <a:pt x="2465" y="96"/>
                      <a:pt x="2467" y="104"/>
                      <a:pt x="2467" y="111"/>
                    </a:cubicBezTo>
                    <a:cubicBezTo>
                      <a:pt x="2468" y="117"/>
                      <a:pt x="2468" y="117"/>
                      <a:pt x="2468" y="117"/>
                    </a:cubicBezTo>
                    <a:cubicBezTo>
                      <a:pt x="2466" y="123"/>
                      <a:pt x="2465" y="129"/>
                      <a:pt x="2464" y="133"/>
                    </a:cubicBezTo>
                    <a:close/>
                    <a:moveTo>
                      <a:pt x="2477" y="110"/>
                    </a:moveTo>
                    <a:cubicBezTo>
                      <a:pt x="2477" y="113"/>
                      <a:pt x="2477" y="116"/>
                      <a:pt x="2477" y="119"/>
                    </a:cubicBezTo>
                    <a:cubicBezTo>
                      <a:pt x="2476" y="122"/>
                      <a:pt x="2476" y="124"/>
                      <a:pt x="2475" y="127"/>
                    </a:cubicBezTo>
                    <a:cubicBezTo>
                      <a:pt x="2475" y="119"/>
                      <a:pt x="2474" y="111"/>
                      <a:pt x="2473" y="104"/>
                    </a:cubicBezTo>
                    <a:cubicBezTo>
                      <a:pt x="2474" y="98"/>
                      <a:pt x="2474" y="91"/>
                      <a:pt x="2475" y="86"/>
                    </a:cubicBezTo>
                    <a:cubicBezTo>
                      <a:pt x="2477" y="93"/>
                      <a:pt x="2477" y="102"/>
                      <a:pt x="2477" y="110"/>
                    </a:cubicBezTo>
                    <a:close/>
                    <a:moveTo>
                      <a:pt x="2487" y="142"/>
                    </a:moveTo>
                    <a:cubicBezTo>
                      <a:pt x="2487" y="142"/>
                      <a:pt x="2487" y="141"/>
                      <a:pt x="2488" y="138"/>
                    </a:cubicBezTo>
                    <a:cubicBezTo>
                      <a:pt x="2489" y="120"/>
                      <a:pt x="2488" y="96"/>
                      <a:pt x="2487" y="77"/>
                    </a:cubicBezTo>
                    <a:cubicBezTo>
                      <a:pt x="2489" y="81"/>
                      <a:pt x="2491" y="86"/>
                      <a:pt x="2492" y="92"/>
                    </a:cubicBezTo>
                    <a:cubicBezTo>
                      <a:pt x="2490" y="108"/>
                      <a:pt x="2488" y="129"/>
                      <a:pt x="2488" y="138"/>
                    </a:cubicBezTo>
                    <a:cubicBezTo>
                      <a:pt x="2487" y="139"/>
                      <a:pt x="2487" y="141"/>
                      <a:pt x="2487" y="142"/>
                    </a:cubicBezTo>
                    <a:close/>
                    <a:moveTo>
                      <a:pt x="2491" y="129"/>
                    </a:moveTo>
                    <a:cubicBezTo>
                      <a:pt x="2491" y="119"/>
                      <a:pt x="2492" y="107"/>
                      <a:pt x="2493" y="97"/>
                    </a:cubicBezTo>
                    <a:cubicBezTo>
                      <a:pt x="2493" y="100"/>
                      <a:pt x="2493" y="103"/>
                      <a:pt x="2493" y="106"/>
                    </a:cubicBezTo>
                    <a:cubicBezTo>
                      <a:pt x="2493" y="114"/>
                      <a:pt x="2492" y="121"/>
                      <a:pt x="2491" y="129"/>
                    </a:cubicBezTo>
                    <a:close/>
                    <a:moveTo>
                      <a:pt x="2502" y="125"/>
                    </a:moveTo>
                    <a:cubicBezTo>
                      <a:pt x="2503" y="120"/>
                      <a:pt x="2503" y="113"/>
                      <a:pt x="2503" y="107"/>
                    </a:cubicBezTo>
                    <a:cubicBezTo>
                      <a:pt x="2503" y="114"/>
                      <a:pt x="2503" y="120"/>
                      <a:pt x="2502" y="125"/>
                    </a:cubicBezTo>
                    <a:close/>
                    <a:moveTo>
                      <a:pt x="2517" y="112"/>
                    </a:moveTo>
                    <a:cubicBezTo>
                      <a:pt x="2517" y="105"/>
                      <a:pt x="2517" y="98"/>
                      <a:pt x="2517" y="91"/>
                    </a:cubicBezTo>
                    <a:cubicBezTo>
                      <a:pt x="2518" y="95"/>
                      <a:pt x="2518" y="99"/>
                      <a:pt x="2518" y="103"/>
                    </a:cubicBezTo>
                    <a:cubicBezTo>
                      <a:pt x="2518" y="106"/>
                      <a:pt x="2518" y="109"/>
                      <a:pt x="2517" y="112"/>
                    </a:cubicBezTo>
                    <a:close/>
                    <a:moveTo>
                      <a:pt x="2528" y="129"/>
                    </a:moveTo>
                    <a:cubicBezTo>
                      <a:pt x="2528" y="129"/>
                      <a:pt x="2528" y="129"/>
                      <a:pt x="2527" y="130"/>
                    </a:cubicBezTo>
                    <a:cubicBezTo>
                      <a:pt x="2527" y="132"/>
                      <a:pt x="2526" y="134"/>
                      <a:pt x="2526" y="137"/>
                    </a:cubicBezTo>
                    <a:cubicBezTo>
                      <a:pt x="2526" y="136"/>
                      <a:pt x="2526" y="136"/>
                      <a:pt x="2526" y="136"/>
                    </a:cubicBezTo>
                    <a:cubicBezTo>
                      <a:pt x="2526" y="134"/>
                      <a:pt x="2527" y="132"/>
                      <a:pt x="2527" y="130"/>
                    </a:cubicBezTo>
                    <a:cubicBezTo>
                      <a:pt x="2528" y="129"/>
                      <a:pt x="2528" y="129"/>
                      <a:pt x="2528" y="129"/>
                    </a:cubicBezTo>
                    <a:cubicBezTo>
                      <a:pt x="2528" y="129"/>
                      <a:pt x="2528" y="129"/>
                      <a:pt x="2528" y="129"/>
                    </a:cubicBezTo>
                    <a:close/>
                    <a:moveTo>
                      <a:pt x="2564" y="130"/>
                    </a:moveTo>
                    <a:cubicBezTo>
                      <a:pt x="2564" y="132"/>
                      <a:pt x="2563" y="134"/>
                      <a:pt x="2562" y="136"/>
                    </a:cubicBezTo>
                    <a:cubicBezTo>
                      <a:pt x="2562" y="131"/>
                      <a:pt x="2562" y="126"/>
                      <a:pt x="2562" y="121"/>
                    </a:cubicBezTo>
                    <a:cubicBezTo>
                      <a:pt x="2564" y="115"/>
                      <a:pt x="2566" y="110"/>
                      <a:pt x="2567" y="104"/>
                    </a:cubicBezTo>
                    <a:cubicBezTo>
                      <a:pt x="2566" y="114"/>
                      <a:pt x="2565" y="123"/>
                      <a:pt x="2564" y="130"/>
                    </a:cubicBezTo>
                    <a:close/>
                    <a:moveTo>
                      <a:pt x="2580" y="124"/>
                    </a:moveTo>
                    <a:cubicBezTo>
                      <a:pt x="2580" y="110"/>
                      <a:pt x="2582" y="94"/>
                      <a:pt x="2583" y="83"/>
                    </a:cubicBezTo>
                    <a:cubicBezTo>
                      <a:pt x="2583" y="87"/>
                      <a:pt x="2583" y="91"/>
                      <a:pt x="2583" y="95"/>
                    </a:cubicBezTo>
                    <a:cubicBezTo>
                      <a:pt x="2583" y="105"/>
                      <a:pt x="2582" y="114"/>
                      <a:pt x="2580" y="124"/>
                    </a:cubicBezTo>
                    <a:close/>
                    <a:moveTo>
                      <a:pt x="2596" y="160"/>
                    </a:moveTo>
                    <a:cubicBezTo>
                      <a:pt x="2596" y="159"/>
                      <a:pt x="2597" y="159"/>
                      <a:pt x="2597" y="159"/>
                    </a:cubicBezTo>
                    <a:cubicBezTo>
                      <a:pt x="2597" y="159"/>
                      <a:pt x="2597" y="159"/>
                      <a:pt x="2597" y="159"/>
                    </a:cubicBezTo>
                    <a:cubicBezTo>
                      <a:pt x="2597" y="159"/>
                      <a:pt x="2597" y="159"/>
                      <a:pt x="2596" y="160"/>
                    </a:cubicBezTo>
                    <a:close/>
                    <a:moveTo>
                      <a:pt x="2609" y="116"/>
                    </a:moveTo>
                    <a:cubicBezTo>
                      <a:pt x="2608" y="121"/>
                      <a:pt x="2606" y="127"/>
                      <a:pt x="2604" y="132"/>
                    </a:cubicBezTo>
                    <a:cubicBezTo>
                      <a:pt x="2604" y="127"/>
                      <a:pt x="2604" y="121"/>
                      <a:pt x="2604" y="115"/>
                    </a:cubicBezTo>
                    <a:cubicBezTo>
                      <a:pt x="2605" y="110"/>
                      <a:pt x="2605" y="104"/>
                      <a:pt x="2605" y="98"/>
                    </a:cubicBezTo>
                    <a:cubicBezTo>
                      <a:pt x="2605" y="95"/>
                      <a:pt x="2605" y="92"/>
                      <a:pt x="2605" y="89"/>
                    </a:cubicBezTo>
                    <a:cubicBezTo>
                      <a:pt x="2606" y="78"/>
                      <a:pt x="2607" y="68"/>
                      <a:pt x="2608" y="60"/>
                    </a:cubicBezTo>
                    <a:cubicBezTo>
                      <a:pt x="2611" y="68"/>
                      <a:pt x="2613" y="78"/>
                      <a:pt x="2613" y="87"/>
                    </a:cubicBezTo>
                    <a:cubicBezTo>
                      <a:pt x="2612" y="95"/>
                      <a:pt x="2611" y="106"/>
                      <a:pt x="2609" y="116"/>
                    </a:cubicBezTo>
                    <a:close/>
                    <a:moveTo>
                      <a:pt x="2617" y="136"/>
                    </a:moveTo>
                    <a:cubicBezTo>
                      <a:pt x="2617" y="137"/>
                      <a:pt x="2616" y="138"/>
                      <a:pt x="2616" y="139"/>
                    </a:cubicBezTo>
                    <a:cubicBezTo>
                      <a:pt x="2616" y="137"/>
                      <a:pt x="2616" y="135"/>
                      <a:pt x="2616" y="133"/>
                    </a:cubicBezTo>
                    <a:cubicBezTo>
                      <a:pt x="2617" y="130"/>
                      <a:pt x="2617" y="128"/>
                      <a:pt x="2618" y="125"/>
                    </a:cubicBezTo>
                    <a:cubicBezTo>
                      <a:pt x="2618" y="129"/>
                      <a:pt x="2617" y="133"/>
                      <a:pt x="2617" y="136"/>
                    </a:cubicBezTo>
                    <a:close/>
                    <a:moveTo>
                      <a:pt x="2633" y="126"/>
                    </a:moveTo>
                    <a:cubicBezTo>
                      <a:pt x="2632" y="113"/>
                      <a:pt x="2632" y="96"/>
                      <a:pt x="2632" y="84"/>
                    </a:cubicBezTo>
                    <a:cubicBezTo>
                      <a:pt x="2636" y="90"/>
                      <a:pt x="2638" y="100"/>
                      <a:pt x="2638" y="104"/>
                    </a:cubicBezTo>
                    <a:cubicBezTo>
                      <a:pt x="2638" y="110"/>
                      <a:pt x="2635" y="118"/>
                      <a:pt x="2633" y="126"/>
                    </a:cubicBezTo>
                    <a:close/>
                    <a:moveTo>
                      <a:pt x="2644" y="128"/>
                    </a:moveTo>
                    <a:cubicBezTo>
                      <a:pt x="2645" y="113"/>
                      <a:pt x="2645" y="91"/>
                      <a:pt x="2645" y="76"/>
                    </a:cubicBezTo>
                    <a:cubicBezTo>
                      <a:pt x="2647" y="83"/>
                      <a:pt x="2649" y="90"/>
                      <a:pt x="2649" y="96"/>
                    </a:cubicBezTo>
                    <a:cubicBezTo>
                      <a:pt x="2649" y="107"/>
                      <a:pt x="2646" y="117"/>
                      <a:pt x="2644" y="128"/>
                    </a:cubicBezTo>
                    <a:close/>
                    <a:moveTo>
                      <a:pt x="2684" y="112"/>
                    </a:moveTo>
                    <a:cubicBezTo>
                      <a:pt x="2684" y="110"/>
                      <a:pt x="2684" y="108"/>
                      <a:pt x="2683" y="105"/>
                    </a:cubicBezTo>
                    <a:cubicBezTo>
                      <a:pt x="2684" y="108"/>
                      <a:pt x="2683" y="112"/>
                      <a:pt x="2683" y="115"/>
                    </a:cubicBezTo>
                    <a:cubicBezTo>
                      <a:pt x="2678" y="131"/>
                      <a:pt x="2674" y="144"/>
                      <a:pt x="2674" y="144"/>
                    </a:cubicBezTo>
                    <a:cubicBezTo>
                      <a:pt x="2675" y="133"/>
                      <a:pt x="2679" y="110"/>
                      <a:pt x="2684" y="86"/>
                    </a:cubicBezTo>
                    <a:cubicBezTo>
                      <a:pt x="2686" y="90"/>
                      <a:pt x="2687" y="95"/>
                      <a:pt x="2688" y="99"/>
                    </a:cubicBezTo>
                    <a:cubicBezTo>
                      <a:pt x="2686" y="103"/>
                      <a:pt x="2685" y="108"/>
                      <a:pt x="2684" y="112"/>
                    </a:cubicBezTo>
                    <a:close/>
                    <a:moveTo>
                      <a:pt x="2696" y="133"/>
                    </a:moveTo>
                    <a:cubicBezTo>
                      <a:pt x="2696" y="133"/>
                      <a:pt x="2696" y="134"/>
                      <a:pt x="2696" y="134"/>
                    </a:cubicBezTo>
                    <a:cubicBezTo>
                      <a:pt x="2696" y="134"/>
                      <a:pt x="2696" y="134"/>
                      <a:pt x="2696" y="134"/>
                    </a:cubicBezTo>
                    <a:cubicBezTo>
                      <a:pt x="2696" y="134"/>
                      <a:pt x="2696" y="133"/>
                      <a:pt x="2696" y="133"/>
                    </a:cubicBezTo>
                    <a:cubicBezTo>
                      <a:pt x="2697" y="126"/>
                      <a:pt x="2698" y="117"/>
                      <a:pt x="2699" y="107"/>
                    </a:cubicBezTo>
                    <a:cubicBezTo>
                      <a:pt x="2699" y="110"/>
                      <a:pt x="2699" y="114"/>
                      <a:pt x="2699" y="117"/>
                    </a:cubicBezTo>
                    <a:cubicBezTo>
                      <a:pt x="2698" y="123"/>
                      <a:pt x="2697" y="129"/>
                      <a:pt x="2696" y="133"/>
                    </a:cubicBezTo>
                    <a:close/>
                    <a:moveTo>
                      <a:pt x="2701" y="159"/>
                    </a:moveTo>
                    <a:cubicBezTo>
                      <a:pt x="2701" y="159"/>
                      <a:pt x="2701" y="159"/>
                      <a:pt x="2701" y="159"/>
                    </a:cubicBezTo>
                    <a:cubicBezTo>
                      <a:pt x="2701" y="159"/>
                      <a:pt x="2701" y="159"/>
                      <a:pt x="2701" y="159"/>
                    </a:cubicBezTo>
                    <a:cubicBezTo>
                      <a:pt x="2701" y="159"/>
                      <a:pt x="2701" y="159"/>
                      <a:pt x="2701" y="159"/>
                    </a:cubicBezTo>
                    <a:close/>
                    <a:moveTo>
                      <a:pt x="2742" y="143"/>
                    </a:moveTo>
                    <a:cubicBezTo>
                      <a:pt x="2742" y="142"/>
                      <a:pt x="2742" y="142"/>
                      <a:pt x="2742" y="141"/>
                    </a:cubicBezTo>
                    <a:cubicBezTo>
                      <a:pt x="2742" y="135"/>
                      <a:pt x="2743" y="127"/>
                      <a:pt x="2743" y="117"/>
                    </a:cubicBezTo>
                    <a:cubicBezTo>
                      <a:pt x="2744" y="121"/>
                      <a:pt x="2744" y="125"/>
                      <a:pt x="2744" y="129"/>
                    </a:cubicBezTo>
                    <a:cubicBezTo>
                      <a:pt x="2743" y="135"/>
                      <a:pt x="2743" y="139"/>
                      <a:pt x="2742" y="143"/>
                    </a:cubicBezTo>
                    <a:close/>
                    <a:moveTo>
                      <a:pt x="2746" y="117"/>
                    </a:moveTo>
                    <a:cubicBezTo>
                      <a:pt x="2745" y="115"/>
                      <a:pt x="2744" y="113"/>
                      <a:pt x="2744" y="111"/>
                    </a:cubicBezTo>
                    <a:cubicBezTo>
                      <a:pt x="2744" y="108"/>
                      <a:pt x="2744" y="104"/>
                      <a:pt x="2745" y="100"/>
                    </a:cubicBezTo>
                    <a:cubicBezTo>
                      <a:pt x="2746" y="103"/>
                      <a:pt x="2746" y="106"/>
                      <a:pt x="2747" y="108"/>
                    </a:cubicBezTo>
                    <a:cubicBezTo>
                      <a:pt x="2746" y="111"/>
                      <a:pt x="2746" y="114"/>
                      <a:pt x="2746" y="117"/>
                    </a:cubicBezTo>
                    <a:close/>
                    <a:moveTo>
                      <a:pt x="2754" y="133"/>
                    </a:moveTo>
                    <a:cubicBezTo>
                      <a:pt x="2754" y="133"/>
                      <a:pt x="2754" y="133"/>
                      <a:pt x="2754" y="133"/>
                    </a:cubicBezTo>
                    <a:cubicBezTo>
                      <a:pt x="2754" y="130"/>
                      <a:pt x="2755" y="127"/>
                      <a:pt x="2755" y="124"/>
                    </a:cubicBezTo>
                    <a:cubicBezTo>
                      <a:pt x="2755" y="125"/>
                      <a:pt x="2755" y="126"/>
                      <a:pt x="2755" y="128"/>
                    </a:cubicBezTo>
                    <a:cubicBezTo>
                      <a:pt x="2755" y="130"/>
                      <a:pt x="2754" y="131"/>
                      <a:pt x="2754" y="133"/>
                    </a:cubicBezTo>
                    <a:close/>
                    <a:moveTo>
                      <a:pt x="2791" y="142"/>
                    </a:moveTo>
                    <a:cubicBezTo>
                      <a:pt x="2791" y="139"/>
                      <a:pt x="2791" y="134"/>
                      <a:pt x="2791" y="128"/>
                    </a:cubicBezTo>
                    <a:cubicBezTo>
                      <a:pt x="2791" y="130"/>
                      <a:pt x="2791" y="132"/>
                      <a:pt x="2792" y="133"/>
                    </a:cubicBezTo>
                    <a:cubicBezTo>
                      <a:pt x="2791" y="139"/>
                      <a:pt x="2791" y="142"/>
                      <a:pt x="2791" y="142"/>
                    </a:cubicBezTo>
                    <a:close/>
                    <a:moveTo>
                      <a:pt x="2812" y="135"/>
                    </a:moveTo>
                    <a:cubicBezTo>
                      <a:pt x="2812" y="134"/>
                      <a:pt x="2812" y="134"/>
                      <a:pt x="2812" y="133"/>
                    </a:cubicBezTo>
                    <a:cubicBezTo>
                      <a:pt x="2812" y="121"/>
                      <a:pt x="2812" y="103"/>
                      <a:pt x="2811" y="88"/>
                    </a:cubicBezTo>
                    <a:cubicBezTo>
                      <a:pt x="2813" y="94"/>
                      <a:pt x="2815" y="100"/>
                      <a:pt x="2816" y="106"/>
                    </a:cubicBezTo>
                    <a:cubicBezTo>
                      <a:pt x="2814" y="118"/>
                      <a:pt x="2813" y="128"/>
                      <a:pt x="2812" y="135"/>
                    </a:cubicBezTo>
                    <a:close/>
                    <a:moveTo>
                      <a:pt x="2819" y="145"/>
                    </a:moveTo>
                    <a:cubicBezTo>
                      <a:pt x="2819" y="141"/>
                      <a:pt x="2819" y="136"/>
                      <a:pt x="2819" y="129"/>
                    </a:cubicBezTo>
                    <a:cubicBezTo>
                      <a:pt x="2820" y="133"/>
                      <a:pt x="2820" y="136"/>
                      <a:pt x="2821" y="139"/>
                    </a:cubicBezTo>
                    <a:cubicBezTo>
                      <a:pt x="2820" y="143"/>
                      <a:pt x="2819" y="145"/>
                      <a:pt x="2819" y="145"/>
                    </a:cubicBezTo>
                    <a:close/>
                    <a:moveTo>
                      <a:pt x="2824" y="159"/>
                    </a:moveTo>
                    <a:cubicBezTo>
                      <a:pt x="2825" y="159"/>
                      <a:pt x="2825" y="159"/>
                      <a:pt x="2825" y="159"/>
                    </a:cubicBezTo>
                    <a:cubicBezTo>
                      <a:pt x="2825" y="159"/>
                      <a:pt x="2825" y="158"/>
                      <a:pt x="2825" y="158"/>
                    </a:cubicBezTo>
                    <a:cubicBezTo>
                      <a:pt x="2825" y="159"/>
                      <a:pt x="2826" y="160"/>
                      <a:pt x="2826" y="160"/>
                    </a:cubicBezTo>
                    <a:cubicBezTo>
                      <a:pt x="2825" y="160"/>
                      <a:pt x="2825" y="159"/>
                      <a:pt x="2824" y="159"/>
                    </a:cubicBezTo>
                    <a:close/>
                    <a:moveTo>
                      <a:pt x="2826" y="121"/>
                    </a:moveTo>
                    <a:cubicBezTo>
                      <a:pt x="2824" y="117"/>
                      <a:pt x="2823" y="114"/>
                      <a:pt x="2821" y="110"/>
                    </a:cubicBezTo>
                    <a:cubicBezTo>
                      <a:pt x="2822" y="105"/>
                      <a:pt x="2822" y="99"/>
                      <a:pt x="2823" y="94"/>
                    </a:cubicBezTo>
                    <a:cubicBezTo>
                      <a:pt x="2823" y="100"/>
                      <a:pt x="2825" y="108"/>
                      <a:pt x="2827" y="116"/>
                    </a:cubicBezTo>
                    <a:cubicBezTo>
                      <a:pt x="2826" y="118"/>
                      <a:pt x="2826" y="119"/>
                      <a:pt x="2826" y="121"/>
                    </a:cubicBezTo>
                    <a:close/>
                    <a:moveTo>
                      <a:pt x="2834" y="142"/>
                    </a:moveTo>
                    <a:cubicBezTo>
                      <a:pt x="2833" y="138"/>
                      <a:pt x="2831" y="134"/>
                      <a:pt x="2829" y="129"/>
                    </a:cubicBezTo>
                    <a:cubicBezTo>
                      <a:pt x="2829" y="129"/>
                      <a:pt x="2829" y="128"/>
                      <a:pt x="2829" y="127"/>
                    </a:cubicBezTo>
                    <a:cubicBezTo>
                      <a:pt x="2831" y="132"/>
                      <a:pt x="2832" y="137"/>
                      <a:pt x="2834" y="142"/>
                    </a:cubicBezTo>
                    <a:cubicBezTo>
                      <a:pt x="2837" y="149"/>
                      <a:pt x="2839" y="153"/>
                      <a:pt x="2839" y="155"/>
                    </a:cubicBezTo>
                    <a:cubicBezTo>
                      <a:pt x="2837" y="151"/>
                      <a:pt x="2836" y="147"/>
                      <a:pt x="2834" y="142"/>
                    </a:cubicBezTo>
                    <a:close/>
                    <a:moveTo>
                      <a:pt x="3059" y="87"/>
                    </a:moveTo>
                    <a:cubicBezTo>
                      <a:pt x="3060" y="90"/>
                      <a:pt x="3061" y="92"/>
                      <a:pt x="3061" y="95"/>
                    </a:cubicBezTo>
                    <a:cubicBezTo>
                      <a:pt x="3061" y="94"/>
                      <a:pt x="3060" y="93"/>
                      <a:pt x="3059" y="92"/>
                    </a:cubicBezTo>
                    <a:cubicBezTo>
                      <a:pt x="3059" y="90"/>
                      <a:pt x="3059" y="89"/>
                      <a:pt x="3059" y="87"/>
                    </a:cubicBezTo>
                    <a:close/>
                    <a:moveTo>
                      <a:pt x="3047" y="84"/>
                    </a:moveTo>
                    <a:cubicBezTo>
                      <a:pt x="3050" y="87"/>
                      <a:pt x="3052" y="92"/>
                      <a:pt x="3055" y="96"/>
                    </a:cubicBezTo>
                    <a:cubicBezTo>
                      <a:pt x="3055" y="97"/>
                      <a:pt x="3056" y="99"/>
                      <a:pt x="3056" y="100"/>
                    </a:cubicBezTo>
                    <a:cubicBezTo>
                      <a:pt x="3056" y="104"/>
                      <a:pt x="3055" y="108"/>
                      <a:pt x="3054" y="112"/>
                    </a:cubicBezTo>
                    <a:cubicBezTo>
                      <a:pt x="3052" y="105"/>
                      <a:pt x="3049" y="98"/>
                      <a:pt x="3046" y="91"/>
                    </a:cubicBezTo>
                    <a:cubicBezTo>
                      <a:pt x="3046" y="89"/>
                      <a:pt x="3047" y="86"/>
                      <a:pt x="3047" y="84"/>
                    </a:cubicBezTo>
                    <a:close/>
                    <a:moveTo>
                      <a:pt x="3052" y="111"/>
                    </a:moveTo>
                    <a:cubicBezTo>
                      <a:pt x="3049" y="108"/>
                      <a:pt x="3047" y="105"/>
                      <a:pt x="3045" y="102"/>
                    </a:cubicBezTo>
                    <a:cubicBezTo>
                      <a:pt x="3045" y="99"/>
                      <a:pt x="3046" y="96"/>
                      <a:pt x="3046" y="93"/>
                    </a:cubicBezTo>
                    <a:cubicBezTo>
                      <a:pt x="3048" y="98"/>
                      <a:pt x="3050" y="105"/>
                      <a:pt x="3052" y="111"/>
                    </a:cubicBezTo>
                    <a:close/>
                    <a:moveTo>
                      <a:pt x="3034" y="56"/>
                    </a:moveTo>
                    <a:cubicBezTo>
                      <a:pt x="3039" y="62"/>
                      <a:pt x="3042" y="68"/>
                      <a:pt x="3045" y="74"/>
                    </a:cubicBezTo>
                    <a:cubicBezTo>
                      <a:pt x="3042" y="69"/>
                      <a:pt x="3038" y="64"/>
                      <a:pt x="3034" y="60"/>
                    </a:cubicBezTo>
                    <a:cubicBezTo>
                      <a:pt x="3034" y="59"/>
                      <a:pt x="3034" y="57"/>
                      <a:pt x="3034" y="56"/>
                    </a:cubicBezTo>
                    <a:close/>
                    <a:moveTo>
                      <a:pt x="3033" y="64"/>
                    </a:moveTo>
                    <a:cubicBezTo>
                      <a:pt x="3037" y="69"/>
                      <a:pt x="3041" y="74"/>
                      <a:pt x="3044" y="80"/>
                    </a:cubicBezTo>
                    <a:cubicBezTo>
                      <a:pt x="3044" y="81"/>
                      <a:pt x="3043" y="83"/>
                      <a:pt x="3043" y="85"/>
                    </a:cubicBezTo>
                    <a:cubicBezTo>
                      <a:pt x="3042" y="84"/>
                      <a:pt x="3042" y="83"/>
                      <a:pt x="3042" y="83"/>
                    </a:cubicBezTo>
                    <a:cubicBezTo>
                      <a:pt x="3042" y="83"/>
                      <a:pt x="3042" y="84"/>
                      <a:pt x="3043" y="85"/>
                    </a:cubicBezTo>
                    <a:cubicBezTo>
                      <a:pt x="3042" y="88"/>
                      <a:pt x="3041" y="91"/>
                      <a:pt x="3040" y="94"/>
                    </a:cubicBezTo>
                    <a:cubicBezTo>
                      <a:pt x="3037" y="89"/>
                      <a:pt x="3034" y="85"/>
                      <a:pt x="3031" y="80"/>
                    </a:cubicBezTo>
                    <a:cubicBezTo>
                      <a:pt x="3032" y="75"/>
                      <a:pt x="3033" y="69"/>
                      <a:pt x="3033" y="64"/>
                    </a:cubicBezTo>
                    <a:close/>
                    <a:moveTo>
                      <a:pt x="3024" y="139"/>
                    </a:moveTo>
                    <a:cubicBezTo>
                      <a:pt x="3024" y="120"/>
                      <a:pt x="3027" y="101"/>
                      <a:pt x="3030" y="83"/>
                    </a:cubicBezTo>
                    <a:cubicBezTo>
                      <a:pt x="3033" y="87"/>
                      <a:pt x="3036" y="91"/>
                      <a:pt x="3039" y="95"/>
                    </a:cubicBezTo>
                    <a:cubicBezTo>
                      <a:pt x="3033" y="114"/>
                      <a:pt x="3027" y="133"/>
                      <a:pt x="3025" y="152"/>
                    </a:cubicBezTo>
                    <a:cubicBezTo>
                      <a:pt x="3024" y="148"/>
                      <a:pt x="3024" y="143"/>
                      <a:pt x="3024" y="139"/>
                    </a:cubicBezTo>
                    <a:close/>
                    <a:moveTo>
                      <a:pt x="3043" y="143"/>
                    </a:moveTo>
                    <a:cubicBezTo>
                      <a:pt x="3043" y="142"/>
                      <a:pt x="3042" y="141"/>
                      <a:pt x="3041" y="140"/>
                    </a:cubicBezTo>
                    <a:cubicBezTo>
                      <a:pt x="3042" y="141"/>
                      <a:pt x="3042" y="143"/>
                      <a:pt x="3043" y="144"/>
                    </a:cubicBezTo>
                    <a:cubicBezTo>
                      <a:pt x="3041" y="146"/>
                      <a:pt x="3040" y="149"/>
                      <a:pt x="3038" y="152"/>
                    </a:cubicBezTo>
                    <a:cubicBezTo>
                      <a:pt x="3039" y="146"/>
                      <a:pt x="3040" y="140"/>
                      <a:pt x="3041" y="135"/>
                    </a:cubicBezTo>
                    <a:cubicBezTo>
                      <a:pt x="3042" y="137"/>
                      <a:pt x="3043" y="139"/>
                      <a:pt x="3044" y="142"/>
                    </a:cubicBezTo>
                    <a:cubicBezTo>
                      <a:pt x="3044" y="142"/>
                      <a:pt x="3043" y="142"/>
                      <a:pt x="3043" y="143"/>
                    </a:cubicBezTo>
                    <a:close/>
                    <a:moveTo>
                      <a:pt x="3042" y="126"/>
                    </a:moveTo>
                    <a:cubicBezTo>
                      <a:pt x="3043" y="118"/>
                      <a:pt x="3044" y="110"/>
                      <a:pt x="3045" y="102"/>
                    </a:cubicBezTo>
                    <a:cubicBezTo>
                      <a:pt x="3048" y="107"/>
                      <a:pt x="3051" y="112"/>
                      <a:pt x="3053" y="116"/>
                    </a:cubicBezTo>
                    <a:cubicBezTo>
                      <a:pt x="3052" y="122"/>
                      <a:pt x="3050" y="127"/>
                      <a:pt x="3048" y="133"/>
                    </a:cubicBezTo>
                    <a:cubicBezTo>
                      <a:pt x="3045" y="130"/>
                      <a:pt x="3043" y="128"/>
                      <a:pt x="3042" y="126"/>
                    </a:cubicBezTo>
                    <a:close/>
                    <a:moveTo>
                      <a:pt x="3054" y="140"/>
                    </a:moveTo>
                    <a:cubicBezTo>
                      <a:pt x="3053" y="140"/>
                      <a:pt x="3053" y="140"/>
                      <a:pt x="3053" y="140"/>
                    </a:cubicBezTo>
                    <a:cubicBezTo>
                      <a:pt x="3054" y="135"/>
                      <a:pt x="3055" y="130"/>
                      <a:pt x="3056" y="125"/>
                    </a:cubicBezTo>
                    <a:cubicBezTo>
                      <a:pt x="3056" y="127"/>
                      <a:pt x="3057" y="128"/>
                      <a:pt x="3057" y="130"/>
                    </a:cubicBezTo>
                    <a:cubicBezTo>
                      <a:pt x="3056" y="133"/>
                      <a:pt x="3055" y="137"/>
                      <a:pt x="3054" y="140"/>
                    </a:cubicBezTo>
                    <a:close/>
                    <a:moveTo>
                      <a:pt x="3060" y="122"/>
                    </a:moveTo>
                    <a:cubicBezTo>
                      <a:pt x="3059" y="120"/>
                      <a:pt x="3058" y="119"/>
                      <a:pt x="3057" y="117"/>
                    </a:cubicBezTo>
                    <a:cubicBezTo>
                      <a:pt x="3057" y="114"/>
                      <a:pt x="3058" y="110"/>
                      <a:pt x="3058" y="106"/>
                    </a:cubicBezTo>
                    <a:cubicBezTo>
                      <a:pt x="3059" y="111"/>
                      <a:pt x="3060" y="115"/>
                      <a:pt x="3061" y="120"/>
                    </a:cubicBezTo>
                    <a:cubicBezTo>
                      <a:pt x="3061" y="120"/>
                      <a:pt x="3061" y="121"/>
                      <a:pt x="3060" y="122"/>
                    </a:cubicBezTo>
                    <a:close/>
                    <a:moveTo>
                      <a:pt x="3062" y="151"/>
                    </a:moveTo>
                    <a:cubicBezTo>
                      <a:pt x="3061" y="151"/>
                      <a:pt x="3061" y="151"/>
                      <a:pt x="3061" y="151"/>
                    </a:cubicBezTo>
                    <a:cubicBezTo>
                      <a:pt x="3062" y="150"/>
                      <a:pt x="3062" y="150"/>
                      <a:pt x="3062" y="149"/>
                    </a:cubicBezTo>
                    <a:cubicBezTo>
                      <a:pt x="3062" y="149"/>
                      <a:pt x="3062" y="149"/>
                      <a:pt x="3062" y="149"/>
                    </a:cubicBezTo>
                    <a:cubicBezTo>
                      <a:pt x="3062" y="150"/>
                      <a:pt x="3062" y="150"/>
                      <a:pt x="3062" y="151"/>
                    </a:cubicBezTo>
                    <a:close/>
                    <a:moveTo>
                      <a:pt x="3062" y="117"/>
                    </a:moveTo>
                    <a:cubicBezTo>
                      <a:pt x="3061" y="112"/>
                      <a:pt x="3060" y="107"/>
                      <a:pt x="3058" y="102"/>
                    </a:cubicBezTo>
                    <a:cubicBezTo>
                      <a:pt x="3058" y="102"/>
                      <a:pt x="3059" y="101"/>
                      <a:pt x="3059" y="101"/>
                    </a:cubicBezTo>
                    <a:cubicBezTo>
                      <a:pt x="3061" y="105"/>
                      <a:pt x="3063" y="108"/>
                      <a:pt x="3065" y="112"/>
                    </a:cubicBezTo>
                    <a:cubicBezTo>
                      <a:pt x="3064" y="113"/>
                      <a:pt x="3063" y="115"/>
                      <a:pt x="3063" y="116"/>
                    </a:cubicBezTo>
                    <a:cubicBezTo>
                      <a:pt x="3062" y="117"/>
                      <a:pt x="3062" y="117"/>
                      <a:pt x="3062" y="117"/>
                    </a:cubicBezTo>
                    <a:close/>
                    <a:moveTo>
                      <a:pt x="3065" y="143"/>
                    </a:moveTo>
                    <a:cubicBezTo>
                      <a:pt x="3064" y="142"/>
                      <a:pt x="3064" y="142"/>
                      <a:pt x="3064" y="142"/>
                    </a:cubicBezTo>
                    <a:cubicBezTo>
                      <a:pt x="3064" y="141"/>
                      <a:pt x="3065" y="141"/>
                      <a:pt x="3065" y="140"/>
                    </a:cubicBezTo>
                    <a:cubicBezTo>
                      <a:pt x="3065" y="140"/>
                      <a:pt x="3065" y="141"/>
                      <a:pt x="3065" y="141"/>
                    </a:cubicBezTo>
                    <a:cubicBezTo>
                      <a:pt x="3065" y="142"/>
                      <a:pt x="3065" y="142"/>
                      <a:pt x="3065" y="143"/>
                    </a:cubicBezTo>
                    <a:close/>
                    <a:moveTo>
                      <a:pt x="3068" y="131"/>
                    </a:moveTo>
                    <a:cubicBezTo>
                      <a:pt x="3068" y="131"/>
                      <a:pt x="3068" y="131"/>
                      <a:pt x="3068" y="131"/>
                    </a:cubicBezTo>
                    <a:cubicBezTo>
                      <a:pt x="3068" y="131"/>
                      <a:pt x="3068" y="131"/>
                      <a:pt x="3068" y="131"/>
                    </a:cubicBezTo>
                    <a:cubicBezTo>
                      <a:pt x="3068" y="131"/>
                      <a:pt x="3068" y="131"/>
                      <a:pt x="3068" y="131"/>
                    </a:cubicBezTo>
                    <a:close/>
                    <a:moveTo>
                      <a:pt x="3070" y="151"/>
                    </a:moveTo>
                    <a:cubicBezTo>
                      <a:pt x="3070" y="151"/>
                      <a:pt x="3070" y="151"/>
                      <a:pt x="3070" y="151"/>
                    </a:cubicBezTo>
                    <a:cubicBezTo>
                      <a:pt x="3070" y="151"/>
                      <a:pt x="3070" y="151"/>
                      <a:pt x="3070" y="152"/>
                    </a:cubicBezTo>
                    <a:cubicBezTo>
                      <a:pt x="3070" y="152"/>
                      <a:pt x="3070" y="151"/>
                      <a:pt x="3070" y="151"/>
                    </a:cubicBezTo>
                    <a:close/>
                    <a:moveTo>
                      <a:pt x="3072" y="126"/>
                    </a:moveTo>
                    <a:cubicBezTo>
                      <a:pt x="3072" y="128"/>
                      <a:pt x="3071" y="129"/>
                      <a:pt x="3070" y="131"/>
                    </a:cubicBezTo>
                    <a:cubicBezTo>
                      <a:pt x="3070" y="129"/>
                      <a:pt x="3070" y="127"/>
                      <a:pt x="3070" y="125"/>
                    </a:cubicBezTo>
                    <a:cubicBezTo>
                      <a:pt x="3070" y="124"/>
                      <a:pt x="3070" y="123"/>
                      <a:pt x="3071" y="122"/>
                    </a:cubicBezTo>
                    <a:cubicBezTo>
                      <a:pt x="3071" y="123"/>
                      <a:pt x="3072" y="124"/>
                      <a:pt x="3072" y="125"/>
                    </a:cubicBezTo>
                    <a:lnTo>
                      <a:pt x="3072" y="126"/>
                    </a:lnTo>
                    <a:close/>
                    <a:moveTo>
                      <a:pt x="3080" y="91"/>
                    </a:moveTo>
                    <a:cubicBezTo>
                      <a:pt x="3080" y="92"/>
                      <a:pt x="3080" y="94"/>
                      <a:pt x="3080" y="96"/>
                    </a:cubicBezTo>
                    <a:cubicBezTo>
                      <a:pt x="3080" y="95"/>
                      <a:pt x="3080" y="94"/>
                      <a:pt x="3079" y="93"/>
                    </a:cubicBezTo>
                    <a:cubicBezTo>
                      <a:pt x="3079" y="92"/>
                      <a:pt x="3079" y="91"/>
                      <a:pt x="3080" y="91"/>
                    </a:cubicBezTo>
                    <a:close/>
                    <a:moveTo>
                      <a:pt x="3078" y="117"/>
                    </a:moveTo>
                    <a:cubicBezTo>
                      <a:pt x="3077" y="113"/>
                      <a:pt x="3076" y="109"/>
                      <a:pt x="3076" y="106"/>
                    </a:cubicBezTo>
                    <a:cubicBezTo>
                      <a:pt x="3076" y="105"/>
                      <a:pt x="3076" y="105"/>
                      <a:pt x="3076" y="104"/>
                    </a:cubicBezTo>
                    <a:cubicBezTo>
                      <a:pt x="3077" y="107"/>
                      <a:pt x="3078" y="111"/>
                      <a:pt x="3079" y="114"/>
                    </a:cubicBezTo>
                    <a:cubicBezTo>
                      <a:pt x="3079" y="115"/>
                      <a:pt x="3078" y="116"/>
                      <a:pt x="3078" y="117"/>
                    </a:cubicBezTo>
                    <a:close/>
                    <a:moveTo>
                      <a:pt x="3081" y="127"/>
                    </a:moveTo>
                    <a:cubicBezTo>
                      <a:pt x="3080" y="127"/>
                      <a:pt x="3080" y="126"/>
                      <a:pt x="3080" y="126"/>
                    </a:cubicBezTo>
                    <a:cubicBezTo>
                      <a:pt x="3080" y="125"/>
                      <a:pt x="3080" y="125"/>
                      <a:pt x="3081" y="124"/>
                    </a:cubicBezTo>
                    <a:cubicBezTo>
                      <a:pt x="3081" y="125"/>
                      <a:pt x="3081" y="126"/>
                      <a:pt x="3081" y="127"/>
                    </a:cubicBezTo>
                    <a:close/>
                    <a:moveTo>
                      <a:pt x="3087" y="141"/>
                    </a:moveTo>
                    <a:cubicBezTo>
                      <a:pt x="3087" y="140"/>
                      <a:pt x="3087" y="140"/>
                      <a:pt x="3087" y="140"/>
                    </a:cubicBezTo>
                    <a:cubicBezTo>
                      <a:pt x="3087" y="140"/>
                      <a:pt x="3087" y="140"/>
                      <a:pt x="3087" y="140"/>
                    </a:cubicBezTo>
                    <a:cubicBezTo>
                      <a:pt x="3087" y="139"/>
                      <a:pt x="3087" y="139"/>
                      <a:pt x="3087" y="139"/>
                    </a:cubicBezTo>
                    <a:cubicBezTo>
                      <a:pt x="3087" y="139"/>
                      <a:pt x="3087" y="140"/>
                      <a:pt x="3087" y="141"/>
                    </a:cubicBezTo>
                    <a:close/>
                    <a:moveTo>
                      <a:pt x="3119" y="64"/>
                    </a:moveTo>
                    <a:cubicBezTo>
                      <a:pt x="3120" y="69"/>
                      <a:pt x="3121" y="75"/>
                      <a:pt x="3122" y="80"/>
                    </a:cubicBezTo>
                    <a:cubicBezTo>
                      <a:pt x="3120" y="82"/>
                      <a:pt x="3119" y="85"/>
                      <a:pt x="3117" y="87"/>
                    </a:cubicBezTo>
                    <a:cubicBezTo>
                      <a:pt x="3117" y="86"/>
                      <a:pt x="3116" y="84"/>
                      <a:pt x="3115" y="83"/>
                    </a:cubicBezTo>
                    <a:cubicBezTo>
                      <a:pt x="3116" y="84"/>
                      <a:pt x="3117" y="86"/>
                      <a:pt x="3117" y="87"/>
                    </a:cubicBezTo>
                    <a:cubicBezTo>
                      <a:pt x="3116" y="90"/>
                      <a:pt x="3114" y="92"/>
                      <a:pt x="3113" y="94"/>
                    </a:cubicBezTo>
                    <a:cubicBezTo>
                      <a:pt x="3111" y="89"/>
                      <a:pt x="3110" y="85"/>
                      <a:pt x="3108" y="80"/>
                    </a:cubicBezTo>
                    <a:cubicBezTo>
                      <a:pt x="3112" y="74"/>
                      <a:pt x="3116" y="69"/>
                      <a:pt x="3119" y="64"/>
                    </a:cubicBezTo>
                    <a:close/>
                    <a:moveTo>
                      <a:pt x="3097" y="72"/>
                    </a:moveTo>
                    <a:cubicBezTo>
                      <a:pt x="3099" y="75"/>
                      <a:pt x="3100" y="77"/>
                      <a:pt x="3102" y="80"/>
                    </a:cubicBezTo>
                    <a:cubicBezTo>
                      <a:pt x="3100" y="82"/>
                      <a:pt x="3099" y="84"/>
                      <a:pt x="3097" y="86"/>
                    </a:cubicBezTo>
                    <a:cubicBezTo>
                      <a:pt x="3097" y="85"/>
                      <a:pt x="3096" y="83"/>
                      <a:pt x="3096" y="82"/>
                    </a:cubicBezTo>
                    <a:cubicBezTo>
                      <a:pt x="3096" y="78"/>
                      <a:pt x="3096" y="74"/>
                      <a:pt x="3097" y="72"/>
                    </a:cubicBezTo>
                    <a:close/>
                    <a:moveTo>
                      <a:pt x="3090" y="108"/>
                    </a:moveTo>
                    <a:cubicBezTo>
                      <a:pt x="3091" y="106"/>
                      <a:pt x="3093" y="104"/>
                      <a:pt x="3094" y="101"/>
                    </a:cubicBezTo>
                    <a:cubicBezTo>
                      <a:pt x="3094" y="106"/>
                      <a:pt x="3095" y="112"/>
                      <a:pt x="3096" y="117"/>
                    </a:cubicBezTo>
                    <a:cubicBezTo>
                      <a:pt x="3095" y="119"/>
                      <a:pt x="3093" y="120"/>
                      <a:pt x="3092" y="122"/>
                    </a:cubicBezTo>
                    <a:cubicBezTo>
                      <a:pt x="3092" y="117"/>
                      <a:pt x="3091" y="113"/>
                      <a:pt x="3090" y="108"/>
                    </a:cubicBezTo>
                    <a:close/>
                    <a:moveTo>
                      <a:pt x="3097" y="134"/>
                    </a:moveTo>
                    <a:cubicBezTo>
                      <a:pt x="3096" y="131"/>
                      <a:pt x="3095" y="128"/>
                      <a:pt x="3094" y="126"/>
                    </a:cubicBezTo>
                    <a:cubicBezTo>
                      <a:pt x="3095" y="124"/>
                      <a:pt x="3095" y="123"/>
                      <a:pt x="3096" y="122"/>
                    </a:cubicBezTo>
                    <a:cubicBezTo>
                      <a:pt x="3097" y="123"/>
                      <a:pt x="3097" y="125"/>
                      <a:pt x="3097" y="127"/>
                    </a:cubicBezTo>
                    <a:cubicBezTo>
                      <a:pt x="3097" y="129"/>
                      <a:pt x="3097" y="131"/>
                      <a:pt x="3097" y="134"/>
                    </a:cubicBezTo>
                    <a:close/>
                    <a:moveTo>
                      <a:pt x="3096" y="98"/>
                    </a:moveTo>
                    <a:cubicBezTo>
                      <a:pt x="3096" y="98"/>
                      <a:pt x="3096" y="97"/>
                      <a:pt x="3097" y="97"/>
                    </a:cubicBezTo>
                    <a:cubicBezTo>
                      <a:pt x="3097" y="101"/>
                      <a:pt x="3097" y="105"/>
                      <a:pt x="3097" y="108"/>
                    </a:cubicBezTo>
                    <a:cubicBezTo>
                      <a:pt x="3097" y="105"/>
                      <a:pt x="3096" y="101"/>
                      <a:pt x="3096" y="98"/>
                    </a:cubicBezTo>
                    <a:close/>
                    <a:moveTo>
                      <a:pt x="3100" y="92"/>
                    </a:moveTo>
                    <a:cubicBezTo>
                      <a:pt x="3101" y="90"/>
                      <a:pt x="3103" y="88"/>
                      <a:pt x="3104" y="86"/>
                    </a:cubicBezTo>
                    <a:cubicBezTo>
                      <a:pt x="3105" y="88"/>
                      <a:pt x="3106" y="91"/>
                      <a:pt x="3107" y="93"/>
                    </a:cubicBezTo>
                    <a:cubicBezTo>
                      <a:pt x="3107" y="96"/>
                      <a:pt x="3107" y="99"/>
                      <a:pt x="3108" y="102"/>
                    </a:cubicBezTo>
                    <a:cubicBezTo>
                      <a:pt x="3107" y="104"/>
                      <a:pt x="3106" y="105"/>
                      <a:pt x="3104" y="106"/>
                    </a:cubicBezTo>
                    <a:cubicBezTo>
                      <a:pt x="3103" y="102"/>
                      <a:pt x="3102" y="97"/>
                      <a:pt x="3100" y="92"/>
                    </a:cubicBezTo>
                    <a:close/>
                    <a:moveTo>
                      <a:pt x="3105" y="107"/>
                    </a:moveTo>
                    <a:cubicBezTo>
                      <a:pt x="3106" y="106"/>
                      <a:pt x="3107" y="104"/>
                      <a:pt x="3108" y="102"/>
                    </a:cubicBezTo>
                    <a:cubicBezTo>
                      <a:pt x="3110" y="118"/>
                      <a:pt x="3112" y="133"/>
                      <a:pt x="3114" y="149"/>
                    </a:cubicBezTo>
                    <a:cubicBezTo>
                      <a:pt x="3111" y="137"/>
                      <a:pt x="3108" y="122"/>
                      <a:pt x="3105" y="107"/>
                    </a:cubicBezTo>
                    <a:close/>
                    <a:moveTo>
                      <a:pt x="3113" y="95"/>
                    </a:moveTo>
                    <a:cubicBezTo>
                      <a:pt x="3115" y="93"/>
                      <a:pt x="3116" y="91"/>
                      <a:pt x="3118" y="89"/>
                    </a:cubicBezTo>
                    <a:cubicBezTo>
                      <a:pt x="3124" y="103"/>
                      <a:pt x="3125" y="120"/>
                      <a:pt x="3125" y="136"/>
                    </a:cubicBezTo>
                    <a:cubicBezTo>
                      <a:pt x="3122" y="122"/>
                      <a:pt x="3118" y="109"/>
                      <a:pt x="3113" y="95"/>
                    </a:cubicBezTo>
                    <a:close/>
                    <a:moveTo>
                      <a:pt x="3118" y="88"/>
                    </a:moveTo>
                    <a:cubicBezTo>
                      <a:pt x="3120" y="86"/>
                      <a:pt x="3121" y="85"/>
                      <a:pt x="3122" y="83"/>
                    </a:cubicBezTo>
                    <a:cubicBezTo>
                      <a:pt x="3123" y="90"/>
                      <a:pt x="3125" y="98"/>
                      <a:pt x="3126" y="105"/>
                    </a:cubicBezTo>
                    <a:cubicBezTo>
                      <a:pt x="3123" y="99"/>
                      <a:pt x="3121" y="93"/>
                      <a:pt x="3118" y="88"/>
                    </a:cubicBezTo>
                    <a:close/>
                    <a:moveTo>
                      <a:pt x="3131" y="92"/>
                    </a:moveTo>
                    <a:cubicBezTo>
                      <a:pt x="3129" y="86"/>
                      <a:pt x="3128" y="80"/>
                      <a:pt x="3127" y="74"/>
                    </a:cubicBezTo>
                    <a:cubicBezTo>
                      <a:pt x="3129" y="71"/>
                      <a:pt x="3131" y="68"/>
                      <a:pt x="3132" y="65"/>
                    </a:cubicBezTo>
                    <a:cubicBezTo>
                      <a:pt x="3134" y="69"/>
                      <a:pt x="3137" y="72"/>
                      <a:pt x="3139" y="75"/>
                    </a:cubicBezTo>
                    <a:cubicBezTo>
                      <a:pt x="3139" y="77"/>
                      <a:pt x="3139" y="79"/>
                      <a:pt x="3139" y="81"/>
                    </a:cubicBezTo>
                    <a:cubicBezTo>
                      <a:pt x="3138" y="80"/>
                      <a:pt x="3138" y="80"/>
                      <a:pt x="3137" y="79"/>
                    </a:cubicBezTo>
                    <a:cubicBezTo>
                      <a:pt x="3138" y="80"/>
                      <a:pt x="3138" y="81"/>
                      <a:pt x="3139" y="81"/>
                    </a:cubicBezTo>
                    <a:cubicBezTo>
                      <a:pt x="3138" y="86"/>
                      <a:pt x="3138" y="90"/>
                      <a:pt x="3138" y="91"/>
                    </a:cubicBezTo>
                    <a:cubicBezTo>
                      <a:pt x="3138" y="95"/>
                      <a:pt x="3138" y="100"/>
                      <a:pt x="3139" y="104"/>
                    </a:cubicBezTo>
                    <a:cubicBezTo>
                      <a:pt x="3138" y="101"/>
                      <a:pt x="3138" y="99"/>
                      <a:pt x="3137" y="96"/>
                    </a:cubicBezTo>
                    <a:cubicBezTo>
                      <a:pt x="3138" y="100"/>
                      <a:pt x="3138" y="104"/>
                      <a:pt x="3139" y="108"/>
                    </a:cubicBezTo>
                    <a:cubicBezTo>
                      <a:pt x="3139" y="120"/>
                      <a:pt x="3140" y="132"/>
                      <a:pt x="3140" y="143"/>
                    </a:cubicBezTo>
                    <a:cubicBezTo>
                      <a:pt x="3138" y="126"/>
                      <a:pt x="3135" y="109"/>
                      <a:pt x="3131" y="92"/>
                    </a:cubicBezTo>
                    <a:close/>
                    <a:moveTo>
                      <a:pt x="3154" y="125"/>
                    </a:moveTo>
                    <a:cubicBezTo>
                      <a:pt x="3151" y="116"/>
                      <a:pt x="3149" y="108"/>
                      <a:pt x="3146" y="99"/>
                    </a:cubicBezTo>
                    <a:cubicBezTo>
                      <a:pt x="3144" y="93"/>
                      <a:pt x="3143" y="87"/>
                      <a:pt x="3143" y="82"/>
                    </a:cubicBezTo>
                    <a:cubicBezTo>
                      <a:pt x="3148" y="91"/>
                      <a:pt x="3151" y="100"/>
                      <a:pt x="3154" y="109"/>
                    </a:cubicBezTo>
                    <a:cubicBezTo>
                      <a:pt x="3154" y="114"/>
                      <a:pt x="3154" y="120"/>
                      <a:pt x="3154" y="125"/>
                    </a:cubicBezTo>
                    <a:close/>
                    <a:moveTo>
                      <a:pt x="3154" y="97"/>
                    </a:moveTo>
                    <a:cubicBezTo>
                      <a:pt x="3151" y="90"/>
                      <a:pt x="3147" y="83"/>
                      <a:pt x="3142" y="77"/>
                    </a:cubicBezTo>
                    <a:cubicBezTo>
                      <a:pt x="3142" y="72"/>
                      <a:pt x="3141" y="67"/>
                      <a:pt x="3142" y="63"/>
                    </a:cubicBezTo>
                    <a:cubicBezTo>
                      <a:pt x="3147" y="70"/>
                      <a:pt x="3151" y="77"/>
                      <a:pt x="3155" y="85"/>
                    </a:cubicBezTo>
                    <a:cubicBezTo>
                      <a:pt x="3155" y="89"/>
                      <a:pt x="3155" y="93"/>
                      <a:pt x="3154" y="97"/>
                    </a:cubicBezTo>
                    <a:close/>
                    <a:moveTo>
                      <a:pt x="3164" y="119"/>
                    </a:moveTo>
                    <a:cubicBezTo>
                      <a:pt x="3163" y="110"/>
                      <a:pt x="3161" y="102"/>
                      <a:pt x="3159" y="93"/>
                    </a:cubicBezTo>
                    <a:cubicBezTo>
                      <a:pt x="3161" y="98"/>
                      <a:pt x="3164" y="104"/>
                      <a:pt x="3165" y="109"/>
                    </a:cubicBezTo>
                    <a:cubicBezTo>
                      <a:pt x="3166" y="112"/>
                      <a:pt x="3166" y="114"/>
                      <a:pt x="3167" y="116"/>
                    </a:cubicBezTo>
                    <a:cubicBezTo>
                      <a:pt x="3167" y="120"/>
                      <a:pt x="3167" y="124"/>
                      <a:pt x="3167" y="127"/>
                    </a:cubicBezTo>
                    <a:cubicBezTo>
                      <a:pt x="3166" y="125"/>
                      <a:pt x="3165" y="122"/>
                      <a:pt x="3164" y="119"/>
                    </a:cubicBezTo>
                    <a:close/>
                    <a:moveTo>
                      <a:pt x="3175" y="151"/>
                    </a:moveTo>
                    <a:cubicBezTo>
                      <a:pt x="3175" y="151"/>
                      <a:pt x="3175" y="151"/>
                      <a:pt x="3175" y="151"/>
                    </a:cubicBezTo>
                    <a:cubicBezTo>
                      <a:pt x="3175" y="151"/>
                      <a:pt x="3175" y="150"/>
                      <a:pt x="3175" y="150"/>
                    </a:cubicBezTo>
                    <a:cubicBezTo>
                      <a:pt x="3175" y="150"/>
                      <a:pt x="3175" y="150"/>
                      <a:pt x="3175" y="150"/>
                    </a:cubicBezTo>
                    <a:cubicBezTo>
                      <a:pt x="3175" y="151"/>
                      <a:pt x="3175" y="151"/>
                      <a:pt x="3175" y="151"/>
                    </a:cubicBezTo>
                    <a:close/>
                    <a:moveTo>
                      <a:pt x="3181" y="114"/>
                    </a:moveTo>
                    <a:cubicBezTo>
                      <a:pt x="3179" y="105"/>
                      <a:pt x="3176" y="96"/>
                      <a:pt x="3172" y="88"/>
                    </a:cubicBezTo>
                    <a:cubicBezTo>
                      <a:pt x="3176" y="97"/>
                      <a:pt x="3178" y="110"/>
                      <a:pt x="3180" y="122"/>
                    </a:cubicBezTo>
                    <a:cubicBezTo>
                      <a:pt x="3179" y="127"/>
                      <a:pt x="3178" y="132"/>
                      <a:pt x="3177" y="136"/>
                    </a:cubicBezTo>
                    <a:cubicBezTo>
                      <a:pt x="3176" y="134"/>
                      <a:pt x="3176" y="133"/>
                      <a:pt x="3175" y="131"/>
                    </a:cubicBezTo>
                    <a:cubicBezTo>
                      <a:pt x="3175" y="117"/>
                      <a:pt x="3174" y="102"/>
                      <a:pt x="3172" y="87"/>
                    </a:cubicBezTo>
                    <a:cubicBezTo>
                      <a:pt x="3172" y="87"/>
                      <a:pt x="3172" y="88"/>
                      <a:pt x="3172" y="88"/>
                    </a:cubicBezTo>
                    <a:cubicBezTo>
                      <a:pt x="3172" y="88"/>
                      <a:pt x="3172" y="87"/>
                      <a:pt x="3172" y="87"/>
                    </a:cubicBezTo>
                    <a:cubicBezTo>
                      <a:pt x="3171" y="82"/>
                      <a:pt x="3171" y="78"/>
                      <a:pt x="3170" y="73"/>
                    </a:cubicBezTo>
                    <a:cubicBezTo>
                      <a:pt x="3177" y="81"/>
                      <a:pt x="3181" y="91"/>
                      <a:pt x="3184" y="101"/>
                    </a:cubicBezTo>
                    <a:cubicBezTo>
                      <a:pt x="3183" y="105"/>
                      <a:pt x="3182" y="109"/>
                      <a:pt x="3181" y="114"/>
                    </a:cubicBezTo>
                    <a:close/>
                    <a:moveTo>
                      <a:pt x="3188" y="139"/>
                    </a:moveTo>
                    <a:cubicBezTo>
                      <a:pt x="3187" y="137"/>
                      <a:pt x="3187" y="136"/>
                      <a:pt x="3187" y="135"/>
                    </a:cubicBezTo>
                    <a:cubicBezTo>
                      <a:pt x="3187" y="124"/>
                      <a:pt x="3183" y="112"/>
                      <a:pt x="3184" y="101"/>
                    </a:cubicBezTo>
                    <a:cubicBezTo>
                      <a:pt x="3187" y="110"/>
                      <a:pt x="3189" y="119"/>
                      <a:pt x="3190" y="128"/>
                    </a:cubicBezTo>
                    <a:cubicBezTo>
                      <a:pt x="3189" y="132"/>
                      <a:pt x="3188" y="135"/>
                      <a:pt x="3188" y="139"/>
                    </a:cubicBezTo>
                    <a:close/>
                    <a:moveTo>
                      <a:pt x="3203" y="136"/>
                    </a:moveTo>
                    <a:cubicBezTo>
                      <a:pt x="3203" y="135"/>
                      <a:pt x="3202" y="134"/>
                      <a:pt x="3202" y="133"/>
                    </a:cubicBezTo>
                    <a:cubicBezTo>
                      <a:pt x="3201" y="131"/>
                      <a:pt x="3201" y="129"/>
                      <a:pt x="3200" y="128"/>
                    </a:cubicBezTo>
                    <a:cubicBezTo>
                      <a:pt x="3200" y="127"/>
                      <a:pt x="3200" y="127"/>
                      <a:pt x="3200" y="127"/>
                    </a:cubicBezTo>
                    <a:cubicBezTo>
                      <a:pt x="3201" y="129"/>
                      <a:pt x="3201" y="131"/>
                      <a:pt x="3202" y="133"/>
                    </a:cubicBezTo>
                    <a:cubicBezTo>
                      <a:pt x="3202" y="134"/>
                      <a:pt x="3203" y="135"/>
                      <a:pt x="3203" y="136"/>
                    </a:cubicBezTo>
                    <a:cubicBezTo>
                      <a:pt x="3203" y="136"/>
                      <a:pt x="3203" y="136"/>
                      <a:pt x="3203" y="136"/>
                    </a:cubicBezTo>
                    <a:close/>
                    <a:moveTo>
                      <a:pt x="3204" y="133"/>
                    </a:moveTo>
                    <a:cubicBezTo>
                      <a:pt x="3203" y="129"/>
                      <a:pt x="3202" y="125"/>
                      <a:pt x="3200" y="120"/>
                    </a:cubicBezTo>
                    <a:cubicBezTo>
                      <a:pt x="3200" y="119"/>
                      <a:pt x="3200" y="117"/>
                      <a:pt x="3200" y="115"/>
                    </a:cubicBezTo>
                    <a:cubicBezTo>
                      <a:pt x="3200" y="112"/>
                      <a:pt x="3200" y="109"/>
                      <a:pt x="3201" y="105"/>
                    </a:cubicBezTo>
                    <a:cubicBezTo>
                      <a:pt x="3203" y="112"/>
                      <a:pt x="3204" y="119"/>
                      <a:pt x="3206" y="126"/>
                    </a:cubicBezTo>
                    <a:cubicBezTo>
                      <a:pt x="3205" y="128"/>
                      <a:pt x="3205" y="130"/>
                      <a:pt x="3204" y="133"/>
                    </a:cubicBezTo>
                    <a:close/>
                    <a:moveTo>
                      <a:pt x="3218" y="139"/>
                    </a:moveTo>
                    <a:cubicBezTo>
                      <a:pt x="3218" y="139"/>
                      <a:pt x="3218" y="139"/>
                      <a:pt x="3218" y="139"/>
                    </a:cubicBezTo>
                    <a:cubicBezTo>
                      <a:pt x="3218" y="137"/>
                      <a:pt x="3218" y="135"/>
                      <a:pt x="3218" y="133"/>
                    </a:cubicBezTo>
                    <a:cubicBezTo>
                      <a:pt x="3218" y="134"/>
                      <a:pt x="3218" y="134"/>
                      <a:pt x="3218" y="135"/>
                    </a:cubicBezTo>
                    <a:cubicBezTo>
                      <a:pt x="3218" y="136"/>
                      <a:pt x="3218" y="138"/>
                      <a:pt x="3218" y="139"/>
                    </a:cubicBezTo>
                    <a:close/>
                    <a:moveTo>
                      <a:pt x="3239" y="150"/>
                    </a:moveTo>
                    <a:cubicBezTo>
                      <a:pt x="3238" y="148"/>
                      <a:pt x="3237" y="147"/>
                      <a:pt x="3237" y="146"/>
                    </a:cubicBezTo>
                    <a:cubicBezTo>
                      <a:pt x="3236" y="131"/>
                      <a:pt x="3232" y="116"/>
                      <a:pt x="3230" y="101"/>
                    </a:cubicBezTo>
                    <a:cubicBezTo>
                      <a:pt x="3235" y="115"/>
                      <a:pt x="3237" y="132"/>
                      <a:pt x="3239" y="146"/>
                    </a:cubicBezTo>
                    <a:cubicBezTo>
                      <a:pt x="3239" y="147"/>
                      <a:pt x="3239" y="148"/>
                      <a:pt x="3239" y="150"/>
                    </a:cubicBezTo>
                    <a:close/>
                    <a:moveTo>
                      <a:pt x="3243" y="143"/>
                    </a:moveTo>
                    <a:cubicBezTo>
                      <a:pt x="3243" y="142"/>
                      <a:pt x="3243" y="141"/>
                      <a:pt x="3243" y="140"/>
                    </a:cubicBezTo>
                    <a:cubicBezTo>
                      <a:pt x="3243" y="139"/>
                      <a:pt x="3243" y="139"/>
                      <a:pt x="3243" y="139"/>
                    </a:cubicBezTo>
                    <a:cubicBezTo>
                      <a:pt x="3243" y="140"/>
                      <a:pt x="3243" y="141"/>
                      <a:pt x="3243" y="142"/>
                    </a:cubicBezTo>
                    <a:cubicBezTo>
                      <a:pt x="3243" y="142"/>
                      <a:pt x="3243" y="143"/>
                      <a:pt x="3243" y="143"/>
                    </a:cubicBezTo>
                    <a:close/>
                    <a:moveTo>
                      <a:pt x="3256" y="139"/>
                    </a:moveTo>
                    <a:cubicBezTo>
                      <a:pt x="3255" y="142"/>
                      <a:pt x="3254" y="145"/>
                      <a:pt x="3253" y="147"/>
                    </a:cubicBezTo>
                    <a:cubicBezTo>
                      <a:pt x="3253" y="146"/>
                      <a:pt x="3252" y="145"/>
                      <a:pt x="3252" y="144"/>
                    </a:cubicBezTo>
                    <a:cubicBezTo>
                      <a:pt x="3254" y="132"/>
                      <a:pt x="3254" y="120"/>
                      <a:pt x="3256" y="108"/>
                    </a:cubicBezTo>
                    <a:cubicBezTo>
                      <a:pt x="3257" y="104"/>
                      <a:pt x="3257" y="100"/>
                      <a:pt x="3259" y="97"/>
                    </a:cubicBezTo>
                    <a:cubicBezTo>
                      <a:pt x="3260" y="100"/>
                      <a:pt x="3261" y="103"/>
                      <a:pt x="3262" y="107"/>
                    </a:cubicBezTo>
                    <a:cubicBezTo>
                      <a:pt x="3261" y="112"/>
                      <a:pt x="3261" y="117"/>
                      <a:pt x="3260" y="122"/>
                    </a:cubicBezTo>
                    <a:cubicBezTo>
                      <a:pt x="3258" y="116"/>
                      <a:pt x="3257" y="111"/>
                      <a:pt x="3256" y="108"/>
                    </a:cubicBezTo>
                    <a:cubicBezTo>
                      <a:pt x="3258" y="116"/>
                      <a:pt x="3257" y="128"/>
                      <a:pt x="3256" y="139"/>
                    </a:cubicBezTo>
                    <a:close/>
                    <a:moveTo>
                      <a:pt x="3264" y="134"/>
                    </a:moveTo>
                    <a:cubicBezTo>
                      <a:pt x="3263" y="132"/>
                      <a:pt x="3262" y="130"/>
                      <a:pt x="3262" y="128"/>
                    </a:cubicBezTo>
                    <a:cubicBezTo>
                      <a:pt x="3262" y="121"/>
                      <a:pt x="3262" y="114"/>
                      <a:pt x="3262" y="107"/>
                    </a:cubicBezTo>
                    <a:cubicBezTo>
                      <a:pt x="3264" y="113"/>
                      <a:pt x="3265" y="118"/>
                      <a:pt x="3266" y="124"/>
                    </a:cubicBezTo>
                    <a:cubicBezTo>
                      <a:pt x="3265" y="128"/>
                      <a:pt x="3264" y="131"/>
                      <a:pt x="3264" y="134"/>
                    </a:cubicBezTo>
                    <a:close/>
                    <a:moveTo>
                      <a:pt x="3268" y="118"/>
                    </a:moveTo>
                    <a:cubicBezTo>
                      <a:pt x="3266" y="114"/>
                      <a:pt x="3264" y="109"/>
                      <a:pt x="3262" y="105"/>
                    </a:cubicBezTo>
                    <a:cubicBezTo>
                      <a:pt x="3263" y="102"/>
                      <a:pt x="3263" y="99"/>
                      <a:pt x="3264" y="96"/>
                    </a:cubicBezTo>
                    <a:cubicBezTo>
                      <a:pt x="3263" y="99"/>
                      <a:pt x="3263" y="102"/>
                      <a:pt x="3262" y="105"/>
                    </a:cubicBezTo>
                    <a:cubicBezTo>
                      <a:pt x="3261" y="102"/>
                      <a:pt x="3260" y="99"/>
                      <a:pt x="3259" y="96"/>
                    </a:cubicBezTo>
                    <a:cubicBezTo>
                      <a:pt x="3259" y="94"/>
                      <a:pt x="3260" y="91"/>
                      <a:pt x="3261" y="89"/>
                    </a:cubicBezTo>
                    <a:cubicBezTo>
                      <a:pt x="3265" y="95"/>
                      <a:pt x="3268" y="102"/>
                      <a:pt x="3270" y="109"/>
                    </a:cubicBezTo>
                    <a:cubicBezTo>
                      <a:pt x="3270" y="112"/>
                      <a:pt x="3269" y="115"/>
                      <a:pt x="3268" y="118"/>
                    </a:cubicBezTo>
                    <a:close/>
                    <a:moveTo>
                      <a:pt x="3271" y="151"/>
                    </a:moveTo>
                    <a:cubicBezTo>
                      <a:pt x="3271" y="151"/>
                      <a:pt x="3271" y="151"/>
                      <a:pt x="3270" y="151"/>
                    </a:cubicBezTo>
                    <a:cubicBezTo>
                      <a:pt x="3271" y="150"/>
                      <a:pt x="3271" y="148"/>
                      <a:pt x="3271" y="147"/>
                    </a:cubicBezTo>
                    <a:cubicBezTo>
                      <a:pt x="3271" y="147"/>
                      <a:pt x="3271" y="148"/>
                      <a:pt x="3271" y="148"/>
                    </a:cubicBezTo>
                    <a:cubicBezTo>
                      <a:pt x="3271" y="149"/>
                      <a:pt x="3271" y="150"/>
                      <a:pt x="3271" y="151"/>
                    </a:cubicBezTo>
                    <a:close/>
                    <a:moveTo>
                      <a:pt x="3275" y="136"/>
                    </a:moveTo>
                    <a:cubicBezTo>
                      <a:pt x="3274" y="134"/>
                      <a:pt x="3273" y="132"/>
                      <a:pt x="3273" y="130"/>
                    </a:cubicBezTo>
                    <a:cubicBezTo>
                      <a:pt x="3273" y="127"/>
                      <a:pt x="3273" y="123"/>
                      <a:pt x="3274" y="120"/>
                    </a:cubicBezTo>
                    <a:cubicBezTo>
                      <a:pt x="3275" y="123"/>
                      <a:pt x="3276" y="127"/>
                      <a:pt x="3276" y="130"/>
                    </a:cubicBezTo>
                    <a:cubicBezTo>
                      <a:pt x="3276" y="132"/>
                      <a:pt x="3275" y="134"/>
                      <a:pt x="3275" y="136"/>
                    </a:cubicBezTo>
                    <a:close/>
                    <a:moveTo>
                      <a:pt x="3281" y="150"/>
                    </a:moveTo>
                    <a:cubicBezTo>
                      <a:pt x="3281" y="149"/>
                      <a:pt x="3280" y="147"/>
                      <a:pt x="3279" y="146"/>
                    </a:cubicBezTo>
                    <a:cubicBezTo>
                      <a:pt x="3280" y="145"/>
                      <a:pt x="3280" y="145"/>
                      <a:pt x="3280" y="144"/>
                    </a:cubicBezTo>
                    <a:cubicBezTo>
                      <a:pt x="3281" y="146"/>
                      <a:pt x="3281" y="147"/>
                      <a:pt x="3282" y="149"/>
                    </a:cubicBezTo>
                    <a:cubicBezTo>
                      <a:pt x="3281" y="149"/>
                      <a:pt x="3281" y="149"/>
                      <a:pt x="3281" y="150"/>
                    </a:cubicBezTo>
                    <a:close/>
                    <a:moveTo>
                      <a:pt x="3279" y="122"/>
                    </a:moveTo>
                    <a:cubicBezTo>
                      <a:pt x="3278" y="118"/>
                      <a:pt x="3276" y="115"/>
                      <a:pt x="3275" y="111"/>
                    </a:cubicBezTo>
                    <a:cubicBezTo>
                      <a:pt x="3276" y="101"/>
                      <a:pt x="3278" y="90"/>
                      <a:pt x="3282" y="81"/>
                    </a:cubicBezTo>
                    <a:cubicBezTo>
                      <a:pt x="3285" y="86"/>
                      <a:pt x="3288" y="91"/>
                      <a:pt x="3290" y="97"/>
                    </a:cubicBezTo>
                    <a:cubicBezTo>
                      <a:pt x="3288" y="101"/>
                      <a:pt x="3286" y="105"/>
                      <a:pt x="3284" y="109"/>
                    </a:cubicBezTo>
                    <a:cubicBezTo>
                      <a:pt x="3282" y="102"/>
                      <a:pt x="3281" y="96"/>
                      <a:pt x="3279" y="91"/>
                    </a:cubicBezTo>
                    <a:cubicBezTo>
                      <a:pt x="3280" y="99"/>
                      <a:pt x="3281" y="106"/>
                      <a:pt x="3282" y="114"/>
                    </a:cubicBezTo>
                    <a:cubicBezTo>
                      <a:pt x="3281" y="117"/>
                      <a:pt x="3280" y="119"/>
                      <a:pt x="3279" y="122"/>
                    </a:cubicBezTo>
                    <a:close/>
                    <a:moveTo>
                      <a:pt x="3286" y="141"/>
                    </a:moveTo>
                    <a:cubicBezTo>
                      <a:pt x="3285" y="138"/>
                      <a:pt x="3284" y="135"/>
                      <a:pt x="3283" y="131"/>
                    </a:cubicBezTo>
                    <a:cubicBezTo>
                      <a:pt x="3283" y="129"/>
                      <a:pt x="3284" y="127"/>
                      <a:pt x="3284" y="124"/>
                    </a:cubicBezTo>
                    <a:cubicBezTo>
                      <a:pt x="3285" y="130"/>
                      <a:pt x="3286" y="135"/>
                      <a:pt x="3287" y="140"/>
                    </a:cubicBezTo>
                    <a:cubicBezTo>
                      <a:pt x="3287" y="140"/>
                      <a:pt x="3287" y="141"/>
                      <a:pt x="3286" y="141"/>
                    </a:cubicBezTo>
                    <a:close/>
                    <a:moveTo>
                      <a:pt x="3289" y="150"/>
                    </a:moveTo>
                    <a:cubicBezTo>
                      <a:pt x="3289" y="150"/>
                      <a:pt x="3289" y="149"/>
                      <a:pt x="3289" y="149"/>
                    </a:cubicBezTo>
                    <a:cubicBezTo>
                      <a:pt x="3289" y="149"/>
                      <a:pt x="3289" y="149"/>
                      <a:pt x="3289" y="149"/>
                    </a:cubicBezTo>
                    <a:cubicBezTo>
                      <a:pt x="3289" y="149"/>
                      <a:pt x="3289" y="150"/>
                      <a:pt x="3289" y="150"/>
                    </a:cubicBezTo>
                    <a:cubicBezTo>
                      <a:pt x="3289" y="150"/>
                      <a:pt x="3289" y="150"/>
                      <a:pt x="3289" y="150"/>
                    </a:cubicBezTo>
                    <a:close/>
                    <a:moveTo>
                      <a:pt x="3286" y="114"/>
                    </a:moveTo>
                    <a:cubicBezTo>
                      <a:pt x="3287" y="108"/>
                      <a:pt x="3288" y="103"/>
                      <a:pt x="3290" y="97"/>
                    </a:cubicBezTo>
                    <a:cubicBezTo>
                      <a:pt x="3292" y="103"/>
                      <a:pt x="3294" y="110"/>
                      <a:pt x="3296" y="116"/>
                    </a:cubicBezTo>
                    <a:cubicBezTo>
                      <a:pt x="3294" y="121"/>
                      <a:pt x="3293" y="126"/>
                      <a:pt x="3291" y="131"/>
                    </a:cubicBezTo>
                    <a:cubicBezTo>
                      <a:pt x="3289" y="126"/>
                      <a:pt x="3287" y="120"/>
                      <a:pt x="3286" y="114"/>
                    </a:cubicBezTo>
                    <a:close/>
                    <a:moveTo>
                      <a:pt x="3293" y="139"/>
                    </a:moveTo>
                    <a:cubicBezTo>
                      <a:pt x="3295" y="134"/>
                      <a:pt x="3296" y="129"/>
                      <a:pt x="3297" y="124"/>
                    </a:cubicBezTo>
                    <a:cubicBezTo>
                      <a:pt x="3298" y="125"/>
                      <a:pt x="3298" y="126"/>
                      <a:pt x="3298" y="128"/>
                    </a:cubicBezTo>
                    <a:cubicBezTo>
                      <a:pt x="3297" y="132"/>
                      <a:pt x="3295" y="136"/>
                      <a:pt x="3294" y="141"/>
                    </a:cubicBezTo>
                    <a:cubicBezTo>
                      <a:pt x="3294" y="140"/>
                      <a:pt x="3293" y="139"/>
                      <a:pt x="3293" y="139"/>
                    </a:cubicBezTo>
                    <a:close/>
                    <a:moveTo>
                      <a:pt x="3298" y="150"/>
                    </a:moveTo>
                    <a:cubicBezTo>
                      <a:pt x="3298" y="150"/>
                      <a:pt x="3297" y="149"/>
                      <a:pt x="3297" y="149"/>
                    </a:cubicBezTo>
                    <a:cubicBezTo>
                      <a:pt x="3298" y="147"/>
                      <a:pt x="3299" y="144"/>
                      <a:pt x="3300" y="141"/>
                    </a:cubicBezTo>
                    <a:cubicBezTo>
                      <a:pt x="3300" y="143"/>
                      <a:pt x="3301" y="144"/>
                      <a:pt x="3301" y="145"/>
                    </a:cubicBezTo>
                    <a:cubicBezTo>
                      <a:pt x="3300" y="147"/>
                      <a:pt x="3299" y="149"/>
                      <a:pt x="3298" y="150"/>
                    </a:cubicBezTo>
                    <a:close/>
                    <a:moveTo>
                      <a:pt x="3309" y="126"/>
                    </a:moveTo>
                    <a:cubicBezTo>
                      <a:pt x="3308" y="123"/>
                      <a:pt x="3307" y="120"/>
                      <a:pt x="3306" y="117"/>
                    </a:cubicBezTo>
                    <a:cubicBezTo>
                      <a:pt x="3307" y="116"/>
                      <a:pt x="3307" y="115"/>
                      <a:pt x="3307" y="114"/>
                    </a:cubicBezTo>
                    <a:cubicBezTo>
                      <a:pt x="3307" y="116"/>
                      <a:pt x="3308" y="117"/>
                      <a:pt x="3308" y="119"/>
                    </a:cubicBezTo>
                    <a:cubicBezTo>
                      <a:pt x="3309" y="121"/>
                      <a:pt x="3309" y="123"/>
                      <a:pt x="3310" y="125"/>
                    </a:cubicBezTo>
                    <a:cubicBezTo>
                      <a:pt x="3309" y="125"/>
                      <a:pt x="3309" y="125"/>
                      <a:pt x="3309" y="126"/>
                    </a:cubicBezTo>
                    <a:close/>
                    <a:moveTo>
                      <a:pt x="3314" y="142"/>
                    </a:moveTo>
                    <a:cubicBezTo>
                      <a:pt x="3313" y="139"/>
                      <a:pt x="3313" y="136"/>
                      <a:pt x="3312" y="133"/>
                    </a:cubicBezTo>
                    <a:cubicBezTo>
                      <a:pt x="3312" y="133"/>
                      <a:pt x="3312" y="133"/>
                      <a:pt x="3312" y="133"/>
                    </a:cubicBezTo>
                    <a:cubicBezTo>
                      <a:pt x="3313" y="136"/>
                      <a:pt x="3313" y="138"/>
                      <a:pt x="3314" y="141"/>
                    </a:cubicBezTo>
                    <a:cubicBezTo>
                      <a:pt x="3314" y="141"/>
                      <a:pt x="3314" y="141"/>
                      <a:pt x="3314" y="142"/>
                    </a:cubicBezTo>
                    <a:close/>
                    <a:moveTo>
                      <a:pt x="3316" y="148"/>
                    </a:moveTo>
                    <a:cubicBezTo>
                      <a:pt x="3316" y="148"/>
                      <a:pt x="3316" y="148"/>
                      <a:pt x="3316" y="148"/>
                    </a:cubicBezTo>
                    <a:cubicBezTo>
                      <a:pt x="3316" y="148"/>
                      <a:pt x="3316" y="148"/>
                      <a:pt x="3316" y="148"/>
                    </a:cubicBezTo>
                    <a:cubicBezTo>
                      <a:pt x="3316" y="148"/>
                      <a:pt x="3316" y="148"/>
                      <a:pt x="3316" y="148"/>
                    </a:cubicBezTo>
                    <a:cubicBezTo>
                      <a:pt x="3316" y="148"/>
                      <a:pt x="3316" y="148"/>
                      <a:pt x="3316" y="148"/>
                    </a:cubicBezTo>
                    <a:close/>
                    <a:moveTo>
                      <a:pt x="3319" y="141"/>
                    </a:moveTo>
                    <a:cubicBezTo>
                      <a:pt x="3319" y="141"/>
                      <a:pt x="3319" y="141"/>
                      <a:pt x="3319" y="141"/>
                    </a:cubicBezTo>
                    <a:cubicBezTo>
                      <a:pt x="3320" y="137"/>
                      <a:pt x="3321" y="133"/>
                      <a:pt x="3323" y="129"/>
                    </a:cubicBezTo>
                    <a:cubicBezTo>
                      <a:pt x="3323" y="129"/>
                      <a:pt x="3323" y="130"/>
                      <a:pt x="3323" y="131"/>
                    </a:cubicBezTo>
                    <a:cubicBezTo>
                      <a:pt x="3321" y="135"/>
                      <a:pt x="3320" y="138"/>
                      <a:pt x="3319" y="141"/>
                    </a:cubicBezTo>
                    <a:close/>
                    <a:moveTo>
                      <a:pt x="3326" y="122"/>
                    </a:moveTo>
                    <a:cubicBezTo>
                      <a:pt x="3326" y="121"/>
                      <a:pt x="3325" y="120"/>
                      <a:pt x="3325" y="119"/>
                    </a:cubicBezTo>
                    <a:cubicBezTo>
                      <a:pt x="3326" y="117"/>
                      <a:pt x="3326" y="114"/>
                      <a:pt x="3327" y="111"/>
                    </a:cubicBezTo>
                    <a:cubicBezTo>
                      <a:pt x="3328" y="113"/>
                      <a:pt x="3328" y="115"/>
                      <a:pt x="3329" y="117"/>
                    </a:cubicBezTo>
                    <a:cubicBezTo>
                      <a:pt x="3328" y="119"/>
                      <a:pt x="3327" y="121"/>
                      <a:pt x="3326" y="122"/>
                    </a:cubicBezTo>
                    <a:close/>
                    <a:moveTo>
                      <a:pt x="3336" y="147"/>
                    </a:moveTo>
                    <a:cubicBezTo>
                      <a:pt x="3335" y="145"/>
                      <a:pt x="3335" y="144"/>
                      <a:pt x="3334" y="142"/>
                    </a:cubicBezTo>
                    <a:cubicBezTo>
                      <a:pt x="3334" y="140"/>
                      <a:pt x="3333" y="138"/>
                      <a:pt x="3332" y="136"/>
                    </a:cubicBezTo>
                    <a:cubicBezTo>
                      <a:pt x="3332" y="136"/>
                      <a:pt x="3332" y="135"/>
                      <a:pt x="3332" y="134"/>
                    </a:cubicBezTo>
                    <a:cubicBezTo>
                      <a:pt x="3333" y="137"/>
                      <a:pt x="3334" y="139"/>
                      <a:pt x="3334" y="142"/>
                    </a:cubicBezTo>
                    <a:cubicBezTo>
                      <a:pt x="3335" y="144"/>
                      <a:pt x="3335" y="145"/>
                      <a:pt x="3336" y="147"/>
                    </a:cubicBezTo>
                    <a:close/>
                    <a:moveTo>
                      <a:pt x="3339" y="138"/>
                    </a:moveTo>
                    <a:cubicBezTo>
                      <a:pt x="3337" y="133"/>
                      <a:pt x="3336" y="128"/>
                      <a:pt x="3334" y="124"/>
                    </a:cubicBezTo>
                    <a:cubicBezTo>
                      <a:pt x="3334" y="121"/>
                      <a:pt x="3335" y="118"/>
                      <a:pt x="3335" y="116"/>
                    </a:cubicBezTo>
                    <a:cubicBezTo>
                      <a:pt x="3336" y="123"/>
                      <a:pt x="3338" y="129"/>
                      <a:pt x="3340" y="136"/>
                    </a:cubicBezTo>
                    <a:cubicBezTo>
                      <a:pt x="3340" y="137"/>
                      <a:pt x="3339" y="137"/>
                      <a:pt x="3339" y="138"/>
                    </a:cubicBezTo>
                    <a:close/>
                    <a:moveTo>
                      <a:pt x="3336" y="109"/>
                    </a:moveTo>
                    <a:cubicBezTo>
                      <a:pt x="3337" y="103"/>
                      <a:pt x="3339" y="97"/>
                      <a:pt x="3341" y="91"/>
                    </a:cubicBezTo>
                    <a:cubicBezTo>
                      <a:pt x="3343" y="96"/>
                      <a:pt x="3345" y="101"/>
                      <a:pt x="3347" y="106"/>
                    </a:cubicBezTo>
                    <a:cubicBezTo>
                      <a:pt x="3345" y="112"/>
                      <a:pt x="3344" y="120"/>
                      <a:pt x="3342" y="127"/>
                    </a:cubicBezTo>
                    <a:cubicBezTo>
                      <a:pt x="3340" y="121"/>
                      <a:pt x="3338" y="115"/>
                      <a:pt x="3336" y="109"/>
                    </a:cubicBezTo>
                    <a:close/>
                    <a:moveTo>
                      <a:pt x="3343" y="148"/>
                    </a:moveTo>
                    <a:cubicBezTo>
                      <a:pt x="3343" y="147"/>
                      <a:pt x="3343" y="147"/>
                      <a:pt x="3343" y="147"/>
                    </a:cubicBezTo>
                    <a:cubicBezTo>
                      <a:pt x="3343" y="147"/>
                      <a:pt x="3343" y="147"/>
                      <a:pt x="3343" y="147"/>
                    </a:cubicBezTo>
                    <a:cubicBezTo>
                      <a:pt x="3343" y="147"/>
                      <a:pt x="3343" y="147"/>
                      <a:pt x="3343" y="147"/>
                    </a:cubicBezTo>
                    <a:cubicBezTo>
                      <a:pt x="3343" y="147"/>
                      <a:pt x="3343" y="148"/>
                      <a:pt x="3343" y="148"/>
                    </a:cubicBezTo>
                    <a:close/>
                    <a:moveTo>
                      <a:pt x="3345" y="136"/>
                    </a:moveTo>
                    <a:cubicBezTo>
                      <a:pt x="3347" y="127"/>
                      <a:pt x="3347" y="118"/>
                      <a:pt x="3347" y="109"/>
                    </a:cubicBezTo>
                    <a:cubicBezTo>
                      <a:pt x="3349" y="115"/>
                      <a:pt x="3350" y="121"/>
                      <a:pt x="3351" y="127"/>
                    </a:cubicBezTo>
                    <a:cubicBezTo>
                      <a:pt x="3349" y="131"/>
                      <a:pt x="3348" y="135"/>
                      <a:pt x="3347" y="139"/>
                    </a:cubicBezTo>
                    <a:cubicBezTo>
                      <a:pt x="3346" y="138"/>
                      <a:pt x="3346" y="137"/>
                      <a:pt x="3345" y="136"/>
                    </a:cubicBezTo>
                    <a:close/>
                    <a:moveTo>
                      <a:pt x="3352" y="148"/>
                    </a:moveTo>
                    <a:cubicBezTo>
                      <a:pt x="3351" y="148"/>
                      <a:pt x="3351" y="147"/>
                      <a:pt x="3350" y="146"/>
                    </a:cubicBezTo>
                    <a:cubicBezTo>
                      <a:pt x="3351" y="143"/>
                      <a:pt x="3352" y="140"/>
                      <a:pt x="3352" y="137"/>
                    </a:cubicBezTo>
                    <a:cubicBezTo>
                      <a:pt x="3353" y="140"/>
                      <a:pt x="3353" y="142"/>
                      <a:pt x="3354" y="144"/>
                    </a:cubicBezTo>
                    <a:cubicBezTo>
                      <a:pt x="3353" y="146"/>
                      <a:pt x="3352" y="147"/>
                      <a:pt x="3352" y="148"/>
                    </a:cubicBezTo>
                    <a:close/>
                    <a:moveTo>
                      <a:pt x="3347" y="103"/>
                    </a:moveTo>
                    <a:cubicBezTo>
                      <a:pt x="3347" y="102"/>
                      <a:pt x="3347" y="102"/>
                      <a:pt x="3347" y="102"/>
                    </a:cubicBezTo>
                    <a:cubicBezTo>
                      <a:pt x="3347" y="102"/>
                      <a:pt x="3347" y="103"/>
                      <a:pt x="3347" y="103"/>
                    </a:cubicBezTo>
                    <a:cubicBezTo>
                      <a:pt x="3345" y="98"/>
                      <a:pt x="3343" y="94"/>
                      <a:pt x="3341" y="91"/>
                    </a:cubicBezTo>
                    <a:cubicBezTo>
                      <a:pt x="3342" y="87"/>
                      <a:pt x="3344" y="83"/>
                      <a:pt x="3346" y="80"/>
                    </a:cubicBezTo>
                    <a:cubicBezTo>
                      <a:pt x="3352" y="89"/>
                      <a:pt x="3356" y="99"/>
                      <a:pt x="3358" y="109"/>
                    </a:cubicBezTo>
                    <a:cubicBezTo>
                      <a:pt x="3357" y="112"/>
                      <a:pt x="3355" y="116"/>
                      <a:pt x="3354" y="119"/>
                    </a:cubicBezTo>
                    <a:cubicBezTo>
                      <a:pt x="3352" y="114"/>
                      <a:pt x="3350" y="108"/>
                      <a:pt x="3347" y="103"/>
                    </a:cubicBezTo>
                    <a:close/>
                    <a:moveTo>
                      <a:pt x="3355" y="123"/>
                    </a:moveTo>
                    <a:cubicBezTo>
                      <a:pt x="3356" y="118"/>
                      <a:pt x="3357" y="114"/>
                      <a:pt x="3358" y="110"/>
                    </a:cubicBezTo>
                    <a:cubicBezTo>
                      <a:pt x="3359" y="115"/>
                      <a:pt x="3360" y="120"/>
                      <a:pt x="3361" y="125"/>
                    </a:cubicBezTo>
                    <a:cubicBezTo>
                      <a:pt x="3360" y="128"/>
                      <a:pt x="3359" y="130"/>
                      <a:pt x="3358" y="133"/>
                    </a:cubicBezTo>
                    <a:cubicBezTo>
                      <a:pt x="3357" y="129"/>
                      <a:pt x="3356" y="126"/>
                      <a:pt x="3355" y="123"/>
                    </a:cubicBezTo>
                    <a:close/>
                    <a:moveTo>
                      <a:pt x="3362" y="150"/>
                    </a:moveTo>
                    <a:cubicBezTo>
                      <a:pt x="3362" y="147"/>
                      <a:pt x="3361" y="144"/>
                      <a:pt x="3360" y="140"/>
                    </a:cubicBezTo>
                    <a:cubicBezTo>
                      <a:pt x="3361" y="137"/>
                      <a:pt x="3361" y="135"/>
                      <a:pt x="3361" y="132"/>
                    </a:cubicBezTo>
                    <a:cubicBezTo>
                      <a:pt x="3362" y="137"/>
                      <a:pt x="3362" y="143"/>
                      <a:pt x="3362" y="149"/>
                    </a:cubicBezTo>
                    <a:cubicBezTo>
                      <a:pt x="3362" y="150"/>
                      <a:pt x="3362" y="150"/>
                      <a:pt x="3362" y="150"/>
                    </a:cubicBezTo>
                    <a:close/>
                    <a:moveTo>
                      <a:pt x="3391" y="152"/>
                    </a:moveTo>
                    <a:cubicBezTo>
                      <a:pt x="3391" y="148"/>
                      <a:pt x="3391" y="145"/>
                      <a:pt x="3390" y="141"/>
                    </a:cubicBezTo>
                    <a:cubicBezTo>
                      <a:pt x="3390" y="136"/>
                      <a:pt x="3391" y="131"/>
                      <a:pt x="3391" y="125"/>
                    </a:cubicBezTo>
                    <a:cubicBezTo>
                      <a:pt x="3391" y="134"/>
                      <a:pt x="3391" y="142"/>
                      <a:pt x="3391" y="151"/>
                    </a:cubicBezTo>
                    <a:cubicBezTo>
                      <a:pt x="3391" y="151"/>
                      <a:pt x="3391" y="151"/>
                      <a:pt x="3391" y="152"/>
                    </a:cubicBezTo>
                    <a:close/>
                    <a:moveTo>
                      <a:pt x="3457" y="128"/>
                    </a:moveTo>
                    <a:cubicBezTo>
                      <a:pt x="3457" y="132"/>
                      <a:pt x="3456" y="136"/>
                      <a:pt x="3455" y="140"/>
                    </a:cubicBezTo>
                    <a:cubicBezTo>
                      <a:pt x="3455" y="136"/>
                      <a:pt x="3454" y="133"/>
                      <a:pt x="3453" y="129"/>
                    </a:cubicBezTo>
                    <a:cubicBezTo>
                      <a:pt x="3453" y="126"/>
                      <a:pt x="3453" y="122"/>
                      <a:pt x="3453" y="119"/>
                    </a:cubicBezTo>
                    <a:cubicBezTo>
                      <a:pt x="3453" y="112"/>
                      <a:pt x="3454" y="104"/>
                      <a:pt x="3455" y="97"/>
                    </a:cubicBezTo>
                    <a:cubicBezTo>
                      <a:pt x="3456" y="102"/>
                      <a:pt x="3457" y="107"/>
                      <a:pt x="3457" y="111"/>
                    </a:cubicBezTo>
                    <a:cubicBezTo>
                      <a:pt x="3457" y="122"/>
                      <a:pt x="3457" y="122"/>
                      <a:pt x="3457" y="122"/>
                    </a:cubicBezTo>
                    <a:cubicBezTo>
                      <a:pt x="3457" y="124"/>
                      <a:pt x="3457" y="126"/>
                      <a:pt x="3457" y="128"/>
                    </a:cubicBezTo>
                    <a:close/>
                    <a:moveTo>
                      <a:pt x="3465" y="151"/>
                    </a:moveTo>
                    <a:cubicBezTo>
                      <a:pt x="3465" y="152"/>
                      <a:pt x="3465" y="152"/>
                      <a:pt x="3465" y="152"/>
                    </a:cubicBezTo>
                    <a:cubicBezTo>
                      <a:pt x="3465" y="152"/>
                      <a:pt x="3465" y="152"/>
                      <a:pt x="3465" y="152"/>
                    </a:cubicBezTo>
                    <a:cubicBezTo>
                      <a:pt x="3465" y="136"/>
                      <a:pt x="3465" y="123"/>
                      <a:pt x="3464" y="109"/>
                    </a:cubicBezTo>
                    <a:cubicBezTo>
                      <a:pt x="3464" y="104"/>
                      <a:pt x="3465" y="99"/>
                      <a:pt x="3466" y="93"/>
                    </a:cubicBezTo>
                    <a:cubicBezTo>
                      <a:pt x="3467" y="99"/>
                      <a:pt x="3467" y="105"/>
                      <a:pt x="3467" y="110"/>
                    </a:cubicBezTo>
                    <a:cubicBezTo>
                      <a:pt x="3467" y="124"/>
                      <a:pt x="3465" y="138"/>
                      <a:pt x="3465" y="151"/>
                    </a:cubicBezTo>
                    <a:close/>
                    <a:moveTo>
                      <a:pt x="3492" y="110"/>
                    </a:moveTo>
                    <a:cubicBezTo>
                      <a:pt x="3492" y="109"/>
                      <a:pt x="3492" y="107"/>
                      <a:pt x="3492" y="106"/>
                    </a:cubicBezTo>
                    <a:cubicBezTo>
                      <a:pt x="3492" y="110"/>
                      <a:pt x="3493" y="113"/>
                      <a:pt x="3492" y="116"/>
                    </a:cubicBezTo>
                    <a:cubicBezTo>
                      <a:pt x="3492" y="114"/>
                      <a:pt x="3492" y="112"/>
                      <a:pt x="3492" y="110"/>
                    </a:cubicBezTo>
                    <a:close/>
                    <a:moveTo>
                      <a:pt x="3518" y="120"/>
                    </a:moveTo>
                    <a:cubicBezTo>
                      <a:pt x="3516" y="114"/>
                      <a:pt x="3515" y="109"/>
                      <a:pt x="3515" y="104"/>
                    </a:cubicBezTo>
                    <a:cubicBezTo>
                      <a:pt x="3515" y="102"/>
                      <a:pt x="3515" y="98"/>
                      <a:pt x="3517" y="93"/>
                    </a:cubicBezTo>
                    <a:cubicBezTo>
                      <a:pt x="3518" y="100"/>
                      <a:pt x="3518" y="107"/>
                      <a:pt x="3518" y="112"/>
                    </a:cubicBezTo>
                    <a:cubicBezTo>
                      <a:pt x="3518" y="115"/>
                      <a:pt x="3518" y="117"/>
                      <a:pt x="3518" y="120"/>
                    </a:cubicBezTo>
                    <a:close/>
                    <a:moveTo>
                      <a:pt x="3528" y="145"/>
                    </a:moveTo>
                    <a:cubicBezTo>
                      <a:pt x="3528" y="145"/>
                      <a:pt x="3528" y="144"/>
                      <a:pt x="3528" y="144"/>
                    </a:cubicBezTo>
                    <a:cubicBezTo>
                      <a:pt x="3528" y="139"/>
                      <a:pt x="3528" y="134"/>
                      <a:pt x="3528" y="129"/>
                    </a:cubicBezTo>
                    <a:cubicBezTo>
                      <a:pt x="3529" y="132"/>
                      <a:pt x="3529" y="134"/>
                      <a:pt x="3529" y="137"/>
                    </a:cubicBezTo>
                    <a:cubicBezTo>
                      <a:pt x="3529" y="140"/>
                      <a:pt x="3528" y="142"/>
                      <a:pt x="3528" y="145"/>
                    </a:cubicBezTo>
                    <a:close/>
                    <a:moveTo>
                      <a:pt x="3539" y="145"/>
                    </a:moveTo>
                    <a:cubicBezTo>
                      <a:pt x="3539" y="144"/>
                      <a:pt x="3538" y="143"/>
                      <a:pt x="3538" y="143"/>
                    </a:cubicBezTo>
                    <a:cubicBezTo>
                      <a:pt x="3538" y="142"/>
                      <a:pt x="3538" y="141"/>
                      <a:pt x="3538" y="140"/>
                    </a:cubicBezTo>
                    <a:cubicBezTo>
                      <a:pt x="3539" y="141"/>
                      <a:pt x="3539" y="142"/>
                      <a:pt x="3539" y="143"/>
                    </a:cubicBezTo>
                    <a:cubicBezTo>
                      <a:pt x="3539" y="143"/>
                      <a:pt x="3539" y="144"/>
                      <a:pt x="3539" y="145"/>
                    </a:cubicBezTo>
                    <a:close/>
                    <a:moveTo>
                      <a:pt x="3540" y="138"/>
                    </a:moveTo>
                    <a:cubicBezTo>
                      <a:pt x="3540" y="136"/>
                      <a:pt x="3539" y="135"/>
                      <a:pt x="3539" y="133"/>
                    </a:cubicBezTo>
                    <a:cubicBezTo>
                      <a:pt x="3539" y="129"/>
                      <a:pt x="3539" y="124"/>
                      <a:pt x="3539" y="119"/>
                    </a:cubicBezTo>
                    <a:cubicBezTo>
                      <a:pt x="3540" y="124"/>
                      <a:pt x="3541" y="129"/>
                      <a:pt x="3542" y="134"/>
                    </a:cubicBezTo>
                    <a:cubicBezTo>
                      <a:pt x="3541" y="135"/>
                      <a:pt x="3541" y="137"/>
                      <a:pt x="3540" y="138"/>
                    </a:cubicBezTo>
                    <a:close/>
                    <a:moveTo>
                      <a:pt x="3545" y="154"/>
                    </a:moveTo>
                    <a:cubicBezTo>
                      <a:pt x="3545" y="153"/>
                      <a:pt x="3545" y="152"/>
                      <a:pt x="3545" y="151"/>
                    </a:cubicBezTo>
                    <a:cubicBezTo>
                      <a:pt x="3545" y="151"/>
                      <a:pt x="3545" y="150"/>
                      <a:pt x="3545" y="150"/>
                    </a:cubicBezTo>
                    <a:cubicBezTo>
                      <a:pt x="3545" y="151"/>
                      <a:pt x="3545" y="152"/>
                      <a:pt x="3545" y="154"/>
                    </a:cubicBezTo>
                    <a:close/>
                    <a:moveTo>
                      <a:pt x="3551" y="139"/>
                    </a:moveTo>
                    <a:cubicBezTo>
                      <a:pt x="3550" y="136"/>
                      <a:pt x="3549" y="134"/>
                      <a:pt x="3548" y="132"/>
                    </a:cubicBezTo>
                    <a:cubicBezTo>
                      <a:pt x="3549" y="129"/>
                      <a:pt x="3550" y="127"/>
                      <a:pt x="3551" y="125"/>
                    </a:cubicBezTo>
                    <a:cubicBezTo>
                      <a:pt x="3551" y="128"/>
                      <a:pt x="3552" y="131"/>
                      <a:pt x="3553" y="134"/>
                    </a:cubicBezTo>
                    <a:cubicBezTo>
                      <a:pt x="3552" y="136"/>
                      <a:pt x="3552" y="137"/>
                      <a:pt x="3551" y="139"/>
                    </a:cubicBezTo>
                    <a:close/>
                    <a:moveTo>
                      <a:pt x="3571" y="114"/>
                    </a:moveTo>
                    <a:cubicBezTo>
                      <a:pt x="3570" y="108"/>
                      <a:pt x="3569" y="101"/>
                      <a:pt x="3569" y="95"/>
                    </a:cubicBezTo>
                    <a:cubicBezTo>
                      <a:pt x="3569" y="88"/>
                      <a:pt x="3570" y="81"/>
                      <a:pt x="3571" y="75"/>
                    </a:cubicBezTo>
                    <a:cubicBezTo>
                      <a:pt x="3573" y="81"/>
                      <a:pt x="3573" y="88"/>
                      <a:pt x="3573" y="95"/>
                    </a:cubicBezTo>
                    <a:cubicBezTo>
                      <a:pt x="3573" y="101"/>
                      <a:pt x="3572" y="108"/>
                      <a:pt x="3571" y="114"/>
                    </a:cubicBezTo>
                    <a:close/>
                    <a:moveTo>
                      <a:pt x="3591" y="139"/>
                    </a:moveTo>
                    <a:cubicBezTo>
                      <a:pt x="3591" y="137"/>
                      <a:pt x="3590" y="136"/>
                      <a:pt x="3590" y="134"/>
                    </a:cubicBezTo>
                    <a:cubicBezTo>
                      <a:pt x="3590" y="131"/>
                      <a:pt x="3591" y="128"/>
                      <a:pt x="3592" y="125"/>
                    </a:cubicBezTo>
                    <a:cubicBezTo>
                      <a:pt x="3592" y="127"/>
                      <a:pt x="3593" y="129"/>
                      <a:pt x="3594" y="132"/>
                    </a:cubicBezTo>
                    <a:cubicBezTo>
                      <a:pt x="3593" y="134"/>
                      <a:pt x="3592" y="136"/>
                      <a:pt x="3591" y="139"/>
                    </a:cubicBezTo>
                    <a:close/>
                    <a:moveTo>
                      <a:pt x="3597" y="154"/>
                    </a:moveTo>
                    <a:cubicBezTo>
                      <a:pt x="3597" y="154"/>
                      <a:pt x="3597" y="154"/>
                      <a:pt x="3597" y="154"/>
                    </a:cubicBezTo>
                    <a:cubicBezTo>
                      <a:pt x="3597" y="152"/>
                      <a:pt x="3597" y="151"/>
                      <a:pt x="3598" y="150"/>
                    </a:cubicBezTo>
                    <a:cubicBezTo>
                      <a:pt x="3598" y="150"/>
                      <a:pt x="3598" y="151"/>
                      <a:pt x="3598" y="151"/>
                    </a:cubicBezTo>
                    <a:cubicBezTo>
                      <a:pt x="3597" y="152"/>
                      <a:pt x="3597" y="153"/>
                      <a:pt x="3597" y="154"/>
                    </a:cubicBezTo>
                    <a:close/>
                    <a:moveTo>
                      <a:pt x="3603" y="119"/>
                    </a:moveTo>
                    <a:cubicBezTo>
                      <a:pt x="3603" y="120"/>
                      <a:pt x="3603" y="120"/>
                      <a:pt x="3603" y="120"/>
                    </a:cubicBezTo>
                    <a:cubicBezTo>
                      <a:pt x="3603" y="120"/>
                      <a:pt x="3603" y="120"/>
                      <a:pt x="3603" y="120"/>
                    </a:cubicBezTo>
                    <a:cubicBezTo>
                      <a:pt x="3603" y="120"/>
                      <a:pt x="3603" y="120"/>
                      <a:pt x="3603" y="119"/>
                    </a:cubicBezTo>
                    <a:close/>
                    <a:moveTo>
                      <a:pt x="3602" y="138"/>
                    </a:moveTo>
                    <a:cubicBezTo>
                      <a:pt x="3601" y="137"/>
                      <a:pt x="3601" y="135"/>
                      <a:pt x="3601" y="134"/>
                    </a:cubicBezTo>
                    <a:cubicBezTo>
                      <a:pt x="3601" y="134"/>
                      <a:pt x="3601" y="134"/>
                      <a:pt x="3601" y="134"/>
                    </a:cubicBezTo>
                    <a:cubicBezTo>
                      <a:pt x="3601" y="134"/>
                      <a:pt x="3602" y="135"/>
                      <a:pt x="3602" y="137"/>
                    </a:cubicBezTo>
                    <a:cubicBezTo>
                      <a:pt x="3602" y="137"/>
                      <a:pt x="3602" y="138"/>
                      <a:pt x="3602" y="138"/>
                    </a:cubicBezTo>
                    <a:close/>
                    <a:moveTo>
                      <a:pt x="3601" y="133"/>
                    </a:moveTo>
                    <a:cubicBezTo>
                      <a:pt x="3601" y="132"/>
                      <a:pt x="3601" y="131"/>
                      <a:pt x="3601" y="130"/>
                    </a:cubicBezTo>
                    <a:cubicBezTo>
                      <a:pt x="3602" y="131"/>
                      <a:pt x="3603" y="133"/>
                      <a:pt x="3603" y="134"/>
                    </a:cubicBezTo>
                    <a:cubicBezTo>
                      <a:pt x="3603" y="135"/>
                      <a:pt x="3603" y="135"/>
                      <a:pt x="3603" y="136"/>
                    </a:cubicBezTo>
                    <a:cubicBezTo>
                      <a:pt x="3602" y="134"/>
                      <a:pt x="3601" y="133"/>
                      <a:pt x="3601" y="133"/>
                    </a:cubicBezTo>
                    <a:close/>
                    <a:moveTo>
                      <a:pt x="3604" y="145"/>
                    </a:moveTo>
                    <a:cubicBezTo>
                      <a:pt x="3603" y="144"/>
                      <a:pt x="3603" y="143"/>
                      <a:pt x="3603" y="143"/>
                    </a:cubicBezTo>
                    <a:cubicBezTo>
                      <a:pt x="3603" y="142"/>
                      <a:pt x="3604" y="141"/>
                      <a:pt x="3604" y="140"/>
                    </a:cubicBezTo>
                    <a:cubicBezTo>
                      <a:pt x="3604" y="140"/>
                      <a:pt x="3604" y="140"/>
                      <a:pt x="3604" y="140"/>
                    </a:cubicBezTo>
                    <a:cubicBezTo>
                      <a:pt x="3604" y="141"/>
                      <a:pt x="3604" y="142"/>
                      <a:pt x="3604" y="143"/>
                    </a:cubicBezTo>
                    <a:cubicBezTo>
                      <a:pt x="3604" y="143"/>
                      <a:pt x="3604" y="144"/>
                      <a:pt x="3604" y="145"/>
                    </a:cubicBezTo>
                    <a:close/>
                    <a:moveTo>
                      <a:pt x="3614" y="134"/>
                    </a:moveTo>
                    <a:cubicBezTo>
                      <a:pt x="3614" y="134"/>
                      <a:pt x="3614" y="133"/>
                      <a:pt x="3614" y="133"/>
                    </a:cubicBezTo>
                    <a:cubicBezTo>
                      <a:pt x="3614" y="132"/>
                      <a:pt x="3614" y="130"/>
                      <a:pt x="3614" y="129"/>
                    </a:cubicBezTo>
                    <a:cubicBezTo>
                      <a:pt x="3614" y="130"/>
                      <a:pt x="3614" y="132"/>
                      <a:pt x="3614" y="134"/>
                    </a:cubicBezTo>
                    <a:close/>
                    <a:moveTo>
                      <a:pt x="3624" y="120"/>
                    </a:moveTo>
                    <a:cubicBezTo>
                      <a:pt x="3624" y="117"/>
                      <a:pt x="3624" y="115"/>
                      <a:pt x="3624" y="112"/>
                    </a:cubicBezTo>
                    <a:cubicBezTo>
                      <a:pt x="3624" y="111"/>
                      <a:pt x="3624" y="111"/>
                      <a:pt x="3624" y="110"/>
                    </a:cubicBezTo>
                    <a:cubicBezTo>
                      <a:pt x="3624" y="113"/>
                      <a:pt x="3624" y="116"/>
                      <a:pt x="3625" y="119"/>
                    </a:cubicBezTo>
                    <a:cubicBezTo>
                      <a:pt x="3625" y="119"/>
                      <a:pt x="3624" y="120"/>
                      <a:pt x="3624" y="120"/>
                    </a:cubicBezTo>
                    <a:close/>
                    <a:moveTo>
                      <a:pt x="3626" y="115"/>
                    </a:moveTo>
                    <a:cubicBezTo>
                      <a:pt x="3625" y="112"/>
                      <a:pt x="3625" y="108"/>
                      <a:pt x="3624" y="104"/>
                    </a:cubicBezTo>
                    <a:cubicBezTo>
                      <a:pt x="3625" y="101"/>
                      <a:pt x="3625" y="97"/>
                      <a:pt x="3626" y="93"/>
                    </a:cubicBezTo>
                    <a:cubicBezTo>
                      <a:pt x="3627" y="98"/>
                      <a:pt x="3627" y="102"/>
                      <a:pt x="3627" y="104"/>
                    </a:cubicBezTo>
                    <a:cubicBezTo>
                      <a:pt x="3627" y="108"/>
                      <a:pt x="3627" y="111"/>
                      <a:pt x="3626" y="115"/>
                    </a:cubicBezTo>
                    <a:close/>
                    <a:moveTo>
                      <a:pt x="3631" y="102"/>
                    </a:moveTo>
                    <a:cubicBezTo>
                      <a:pt x="3631" y="102"/>
                      <a:pt x="3631" y="102"/>
                      <a:pt x="3630" y="103"/>
                    </a:cubicBezTo>
                    <a:cubicBezTo>
                      <a:pt x="3630" y="99"/>
                      <a:pt x="3629" y="94"/>
                      <a:pt x="3626" y="90"/>
                    </a:cubicBezTo>
                    <a:cubicBezTo>
                      <a:pt x="3628" y="84"/>
                      <a:pt x="3630" y="78"/>
                      <a:pt x="3632" y="73"/>
                    </a:cubicBezTo>
                    <a:cubicBezTo>
                      <a:pt x="3631" y="83"/>
                      <a:pt x="3631" y="93"/>
                      <a:pt x="3631" y="102"/>
                    </a:cubicBezTo>
                    <a:close/>
                    <a:moveTo>
                      <a:pt x="3637" y="110"/>
                    </a:moveTo>
                    <a:cubicBezTo>
                      <a:pt x="3637" y="111"/>
                      <a:pt x="3637" y="111"/>
                      <a:pt x="3637" y="111"/>
                    </a:cubicBezTo>
                    <a:cubicBezTo>
                      <a:pt x="3637" y="114"/>
                      <a:pt x="3636" y="116"/>
                      <a:pt x="3636" y="119"/>
                    </a:cubicBezTo>
                    <a:cubicBezTo>
                      <a:pt x="3635" y="114"/>
                      <a:pt x="3635" y="108"/>
                      <a:pt x="3635" y="103"/>
                    </a:cubicBezTo>
                    <a:cubicBezTo>
                      <a:pt x="3635" y="97"/>
                      <a:pt x="3635" y="91"/>
                      <a:pt x="3637" y="85"/>
                    </a:cubicBezTo>
                    <a:cubicBezTo>
                      <a:pt x="3636" y="87"/>
                      <a:pt x="3635" y="89"/>
                      <a:pt x="3634" y="92"/>
                    </a:cubicBezTo>
                    <a:cubicBezTo>
                      <a:pt x="3634" y="87"/>
                      <a:pt x="3634" y="82"/>
                      <a:pt x="3635" y="77"/>
                    </a:cubicBezTo>
                    <a:cubicBezTo>
                      <a:pt x="3637" y="83"/>
                      <a:pt x="3638" y="90"/>
                      <a:pt x="3638" y="96"/>
                    </a:cubicBezTo>
                    <a:cubicBezTo>
                      <a:pt x="3638" y="101"/>
                      <a:pt x="3638" y="106"/>
                      <a:pt x="3637" y="110"/>
                    </a:cubicBezTo>
                    <a:close/>
                    <a:moveTo>
                      <a:pt x="3643" y="127"/>
                    </a:moveTo>
                    <a:cubicBezTo>
                      <a:pt x="3642" y="132"/>
                      <a:pt x="3642" y="134"/>
                      <a:pt x="3642" y="134"/>
                    </a:cubicBezTo>
                    <a:cubicBezTo>
                      <a:pt x="3642" y="129"/>
                      <a:pt x="3643" y="125"/>
                      <a:pt x="3643" y="120"/>
                    </a:cubicBezTo>
                    <a:cubicBezTo>
                      <a:pt x="3643" y="123"/>
                      <a:pt x="3643" y="125"/>
                      <a:pt x="3643" y="127"/>
                    </a:cubicBezTo>
                    <a:close/>
                    <a:moveTo>
                      <a:pt x="3675" y="92"/>
                    </a:moveTo>
                    <a:cubicBezTo>
                      <a:pt x="3675" y="91"/>
                      <a:pt x="3675" y="90"/>
                      <a:pt x="3675" y="89"/>
                    </a:cubicBezTo>
                    <a:cubicBezTo>
                      <a:pt x="3675" y="89"/>
                      <a:pt x="3675" y="90"/>
                      <a:pt x="3675" y="91"/>
                    </a:cubicBezTo>
                    <a:cubicBezTo>
                      <a:pt x="3675" y="91"/>
                      <a:pt x="3675" y="92"/>
                      <a:pt x="3675" y="92"/>
                    </a:cubicBezTo>
                    <a:close/>
                    <a:moveTo>
                      <a:pt x="3677" y="130"/>
                    </a:moveTo>
                    <a:cubicBezTo>
                      <a:pt x="3677" y="132"/>
                      <a:pt x="3677" y="134"/>
                      <a:pt x="3677" y="136"/>
                    </a:cubicBezTo>
                    <a:cubicBezTo>
                      <a:pt x="3676" y="127"/>
                      <a:pt x="3675" y="119"/>
                      <a:pt x="3675" y="110"/>
                    </a:cubicBezTo>
                    <a:cubicBezTo>
                      <a:pt x="3675" y="105"/>
                      <a:pt x="3675" y="99"/>
                      <a:pt x="3676" y="93"/>
                    </a:cubicBezTo>
                    <a:cubicBezTo>
                      <a:pt x="3677" y="99"/>
                      <a:pt x="3678" y="104"/>
                      <a:pt x="3679" y="109"/>
                    </a:cubicBezTo>
                    <a:cubicBezTo>
                      <a:pt x="3678" y="116"/>
                      <a:pt x="3678" y="123"/>
                      <a:pt x="3677" y="130"/>
                    </a:cubicBezTo>
                    <a:close/>
                    <a:moveTo>
                      <a:pt x="3687" y="140"/>
                    </a:moveTo>
                    <a:cubicBezTo>
                      <a:pt x="3687" y="140"/>
                      <a:pt x="3687" y="139"/>
                      <a:pt x="3687" y="139"/>
                    </a:cubicBezTo>
                    <a:cubicBezTo>
                      <a:pt x="3688" y="100"/>
                      <a:pt x="3688" y="100"/>
                      <a:pt x="3688" y="100"/>
                    </a:cubicBezTo>
                    <a:cubicBezTo>
                      <a:pt x="3688" y="106"/>
                      <a:pt x="3689" y="113"/>
                      <a:pt x="3689" y="119"/>
                    </a:cubicBezTo>
                    <a:cubicBezTo>
                      <a:pt x="3689" y="122"/>
                      <a:pt x="3689" y="126"/>
                      <a:pt x="3689" y="129"/>
                    </a:cubicBezTo>
                    <a:cubicBezTo>
                      <a:pt x="3688" y="133"/>
                      <a:pt x="3688" y="136"/>
                      <a:pt x="3687" y="140"/>
                    </a:cubicBezTo>
                    <a:close/>
                    <a:moveTo>
                      <a:pt x="3708" y="105"/>
                    </a:moveTo>
                    <a:cubicBezTo>
                      <a:pt x="3708" y="104"/>
                      <a:pt x="3708" y="102"/>
                      <a:pt x="3708" y="101"/>
                    </a:cubicBezTo>
                    <a:cubicBezTo>
                      <a:pt x="3708" y="102"/>
                      <a:pt x="3709" y="103"/>
                      <a:pt x="3709" y="103"/>
                    </a:cubicBezTo>
                    <a:cubicBezTo>
                      <a:pt x="3708" y="104"/>
                      <a:pt x="3708" y="105"/>
                      <a:pt x="3708" y="105"/>
                    </a:cubicBezTo>
                    <a:close/>
                    <a:moveTo>
                      <a:pt x="3731" y="101"/>
                    </a:moveTo>
                    <a:cubicBezTo>
                      <a:pt x="3730" y="101"/>
                      <a:pt x="3730" y="101"/>
                      <a:pt x="3730" y="100"/>
                    </a:cubicBezTo>
                    <a:cubicBezTo>
                      <a:pt x="3730" y="101"/>
                      <a:pt x="3730" y="101"/>
                      <a:pt x="3731" y="101"/>
                    </a:cubicBezTo>
                    <a:cubicBezTo>
                      <a:pt x="3730" y="111"/>
                      <a:pt x="3729" y="119"/>
                      <a:pt x="3728" y="126"/>
                    </a:cubicBezTo>
                    <a:cubicBezTo>
                      <a:pt x="3727" y="122"/>
                      <a:pt x="3727" y="118"/>
                      <a:pt x="3726" y="114"/>
                    </a:cubicBezTo>
                    <a:cubicBezTo>
                      <a:pt x="3726" y="109"/>
                      <a:pt x="3726" y="103"/>
                      <a:pt x="3726" y="98"/>
                    </a:cubicBezTo>
                    <a:cubicBezTo>
                      <a:pt x="3727" y="92"/>
                      <a:pt x="3729" y="87"/>
                      <a:pt x="3732" y="82"/>
                    </a:cubicBezTo>
                    <a:cubicBezTo>
                      <a:pt x="3731" y="89"/>
                      <a:pt x="3731" y="95"/>
                      <a:pt x="3731" y="101"/>
                    </a:cubicBezTo>
                    <a:close/>
                    <a:moveTo>
                      <a:pt x="3740" y="117"/>
                    </a:moveTo>
                    <a:cubicBezTo>
                      <a:pt x="3740" y="114"/>
                      <a:pt x="3740" y="110"/>
                      <a:pt x="3740" y="106"/>
                    </a:cubicBezTo>
                    <a:cubicBezTo>
                      <a:pt x="3740" y="99"/>
                      <a:pt x="3740" y="90"/>
                      <a:pt x="3743" y="83"/>
                    </a:cubicBezTo>
                    <a:cubicBezTo>
                      <a:pt x="3742" y="95"/>
                      <a:pt x="3741" y="107"/>
                      <a:pt x="3740" y="117"/>
                    </a:cubicBezTo>
                    <a:close/>
                    <a:moveTo>
                      <a:pt x="3746" y="108"/>
                    </a:moveTo>
                    <a:cubicBezTo>
                      <a:pt x="3746" y="106"/>
                      <a:pt x="3746" y="104"/>
                      <a:pt x="3746" y="102"/>
                    </a:cubicBezTo>
                    <a:cubicBezTo>
                      <a:pt x="3747" y="102"/>
                      <a:pt x="3747" y="102"/>
                      <a:pt x="3747" y="103"/>
                    </a:cubicBezTo>
                    <a:cubicBezTo>
                      <a:pt x="3747" y="104"/>
                      <a:pt x="3746" y="106"/>
                      <a:pt x="3746" y="108"/>
                    </a:cubicBezTo>
                    <a:close/>
                    <a:moveTo>
                      <a:pt x="3752" y="111"/>
                    </a:moveTo>
                    <a:cubicBezTo>
                      <a:pt x="3752" y="103"/>
                      <a:pt x="3755" y="95"/>
                      <a:pt x="3757" y="87"/>
                    </a:cubicBezTo>
                    <a:cubicBezTo>
                      <a:pt x="3756" y="95"/>
                      <a:pt x="3754" y="104"/>
                      <a:pt x="3752" y="113"/>
                    </a:cubicBezTo>
                    <a:cubicBezTo>
                      <a:pt x="3752" y="112"/>
                      <a:pt x="3752" y="112"/>
                      <a:pt x="3752" y="111"/>
                    </a:cubicBezTo>
                    <a:close/>
                    <a:moveTo>
                      <a:pt x="3776" y="110"/>
                    </a:moveTo>
                    <a:cubicBezTo>
                      <a:pt x="3776" y="109"/>
                      <a:pt x="3776" y="108"/>
                      <a:pt x="3776" y="107"/>
                    </a:cubicBezTo>
                    <a:cubicBezTo>
                      <a:pt x="3776" y="107"/>
                      <a:pt x="3776" y="108"/>
                      <a:pt x="3776" y="108"/>
                    </a:cubicBezTo>
                    <a:cubicBezTo>
                      <a:pt x="3776" y="109"/>
                      <a:pt x="3776" y="109"/>
                      <a:pt x="3776" y="110"/>
                    </a:cubicBezTo>
                    <a:close/>
                    <a:moveTo>
                      <a:pt x="3787" y="125"/>
                    </a:moveTo>
                    <a:cubicBezTo>
                      <a:pt x="3787" y="123"/>
                      <a:pt x="3787" y="122"/>
                      <a:pt x="3787" y="120"/>
                    </a:cubicBezTo>
                    <a:cubicBezTo>
                      <a:pt x="3787" y="121"/>
                      <a:pt x="3787" y="122"/>
                      <a:pt x="3787" y="123"/>
                    </a:cubicBezTo>
                    <a:cubicBezTo>
                      <a:pt x="3787" y="123"/>
                      <a:pt x="3787" y="124"/>
                      <a:pt x="3787" y="125"/>
                    </a:cubicBezTo>
                    <a:close/>
                    <a:moveTo>
                      <a:pt x="3790" y="115"/>
                    </a:moveTo>
                    <a:cubicBezTo>
                      <a:pt x="3789" y="117"/>
                      <a:pt x="3789" y="118"/>
                      <a:pt x="3788" y="119"/>
                    </a:cubicBezTo>
                    <a:cubicBezTo>
                      <a:pt x="3788" y="118"/>
                      <a:pt x="3787" y="116"/>
                      <a:pt x="3787" y="114"/>
                    </a:cubicBezTo>
                    <a:cubicBezTo>
                      <a:pt x="3787" y="110"/>
                      <a:pt x="3787" y="105"/>
                      <a:pt x="3787" y="100"/>
                    </a:cubicBezTo>
                    <a:cubicBezTo>
                      <a:pt x="3788" y="94"/>
                      <a:pt x="3791" y="89"/>
                      <a:pt x="3794" y="84"/>
                    </a:cubicBezTo>
                    <a:cubicBezTo>
                      <a:pt x="3793" y="93"/>
                      <a:pt x="3791" y="105"/>
                      <a:pt x="3790" y="115"/>
                    </a:cubicBezTo>
                    <a:close/>
                    <a:moveTo>
                      <a:pt x="3797" y="90"/>
                    </a:moveTo>
                    <a:cubicBezTo>
                      <a:pt x="3797" y="88"/>
                      <a:pt x="3796" y="84"/>
                      <a:pt x="3796" y="80"/>
                    </a:cubicBezTo>
                    <a:cubicBezTo>
                      <a:pt x="3796" y="80"/>
                      <a:pt x="3796" y="80"/>
                      <a:pt x="3796" y="80"/>
                    </a:cubicBezTo>
                    <a:cubicBezTo>
                      <a:pt x="3797" y="81"/>
                      <a:pt x="3798" y="83"/>
                      <a:pt x="3798" y="84"/>
                    </a:cubicBezTo>
                    <a:cubicBezTo>
                      <a:pt x="3798" y="88"/>
                      <a:pt x="3797" y="90"/>
                      <a:pt x="3797" y="90"/>
                    </a:cubicBezTo>
                    <a:close/>
                    <a:moveTo>
                      <a:pt x="3799" y="83"/>
                    </a:moveTo>
                    <a:cubicBezTo>
                      <a:pt x="3798" y="81"/>
                      <a:pt x="3797" y="80"/>
                      <a:pt x="3796" y="79"/>
                    </a:cubicBezTo>
                    <a:cubicBezTo>
                      <a:pt x="3797" y="78"/>
                      <a:pt x="3798" y="76"/>
                      <a:pt x="3800" y="75"/>
                    </a:cubicBezTo>
                    <a:cubicBezTo>
                      <a:pt x="3799" y="78"/>
                      <a:pt x="3799" y="81"/>
                      <a:pt x="3799" y="83"/>
                    </a:cubicBezTo>
                    <a:close/>
                    <a:moveTo>
                      <a:pt x="3805" y="104"/>
                    </a:moveTo>
                    <a:cubicBezTo>
                      <a:pt x="3806" y="105"/>
                      <a:pt x="3806" y="107"/>
                      <a:pt x="3806" y="109"/>
                    </a:cubicBezTo>
                    <a:cubicBezTo>
                      <a:pt x="3806" y="111"/>
                      <a:pt x="3805" y="112"/>
                      <a:pt x="3805" y="114"/>
                    </a:cubicBezTo>
                    <a:cubicBezTo>
                      <a:pt x="3805" y="110"/>
                      <a:pt x="3805" y="107"/>
                      <a:pt x="3805" y="104"/>
                    </a:cubicBezTo>
                    <a:close/>
                    <a:moveTo>
                      <a:pt x="3801" y="91"/>
                    </a:moveTo>
                    <a:cubicBezTo>
                      <a:pt x="3801" y="91"/>
                      <a:pt x="3801" y="91"/>
                      <a:pt x="3801" y="91"/>
                    </a:cubicBezTo>
                    <a:cubicBezTo>
                      <a:pt x="3801" y="91"/>
                      <a:pt x="3801" y="91"/>
                      <a:pt x="3801" y="91"/>
                    </a:cubicBezTo>
                    <a:cubicBezTo>
                      <a:pt x="3801" y="91"/>
                      <a:pt x="3801" y="91"/>
                      <a:pt x="3801" y="91"/>
                    </a:cubicBezTo>
                    <a:close/>
                    <a:moveTo>
                      <a:pt x="3801" y="124"/>
                    </a:moveTo>
                    <a:cubicBezTo>
                      <a:pt x="3802" y="114"/>
                      <a:pt x="3802" y="102"/>
                      <a:pt x="3801" y="91"/>
                    </a:cubicBezTo>
                    <a:cubicBezTo>
                      <a:pt x="3801" y="91"/>
                      <a:pt x="3801" y="91"/>
                      <a:pt x="3801" y="91"/>
                    </a:cubicBezTo>
                    <a:cubicBezTo>
                      <a:pt x="3803" y="94"/>
                      <a:pt x="3804" y="98"/>
                      <a:pt x="3805" y="101"/>
                    </a:cubicBezTo>
                    <a:cubicBezTo>
                      <a:pt x="3803" y="120"/>
                      <a:pt x="3803" y="120"/>
                      <a:pt x="3803" y="120"/>
                    </a:cubicBezTo>
                    <a:cubicBezTo>
                      <a:pt x="3802" y="121"/>
                      <a:pt x="3802" y="122"/>
                      <a:pt x="3801" y="124"/>
                    </a:cubicBezTo>
                    <a:close/>
                    <a:moveTo>
                      <a:pt x="3804" y="136"/>
                    </a:moveTo>
                    <a:cubicBezTo>
                      <a:pt x="3804" y="134"/>
                      <a:pt x="3804" y="133"/>
                      <a:pt x="3804" y="131"/>
                    </a:cubicBezTo>
                    <a:cubicBezTo>
                      <a:pt x="3805" y="126"/>
                      <a:pt x="3806" y="121"/>
                      <a:pt x="3807" y="116"/>
                    </a:cubicBezTo>
                    <a:cubicBezTo>
                      <a:pt x="3808" y="118"/>
                      <a:pt x="3808" y="121"/>
                      <a:pt x="3808" y="123"/>
                    </a:cubicBezTo>
                    <a:cubicBezTo>
                      <a:pt x="3808" y="124"/>
                      <a:pt x="3808" y="124"/>
                      <a:pt x="3808" y="124"/>
                    </a:cubicBezTo>
                    <a:cubicBezTo>
                      <a:pt x="3807" y="128"/>
                      <a:pt x="3805" y="132"/>
                      <a:pt x="3804" y="136"/>
                    </a:cubicBezTo>
                    <a:close/>
                    <a:moveTo>
                      <a:pt x="3808" y="141"/>
                    </a:moveTo>
                    <a:cubicBezTo>
                      <a:pt x="3808" y="141"/>
                      <a:pt x="3808" y="141"/>
                      <a:pt x="3808" y="141"/>
                    </a:cubicBezTo>
                    <a:cubicBezTo>
                      <a:pt x="3809" y="139"/>
                      <a:pt x="3809" y="137"/>
                      <a:pt x="3810" y="135"/>
                    </a:cubicBezTo>
                    <a:cubicBezTo>
                      <a:pt x="3810" y="135"/>
                      <a:pt x="3810" y="135"/>
                      <a:pt x="3810" y="135"/>
                    </a:cubicBezTo>
                    <a:cubicBezTo>
                      <a:pt x="3810" y="137"/>
                      <a:pt x="3809" y="139"/>
                      <a:pt x="3808" y="141"/>
                    </a:cubicBezTo>
                    <a:close/>
                    <a:moveTo>
                      <a:pt x="3815" y="119"/>
                    </a:moveTo>
                    <a:cubicBezTo>
                      <a:pt x="3814" y="119"/>
                      <a:pt x="3814" y="118"/>
                      <a:pt x="3814" y="118"/>
                    </a:cubicBezTo>
                    <a:cubicBezTo>
                      <a:pt x="3814" y="116"/>
                      <a:pt x="3815" y="115"/>
                      <a:pt x="3815" y="113"/>
                    </a:cubicBezTo>
                    <a:cubicBezTo>
                      <a:pt x="3815" y="112"/>
                      <a:pt x="3815" y="112"/>
                      <a:pt x="3815" y="111"/>
                    </a:cubicBezTo>
                    <a:cubicBezTo>
                      <a:pt x="3816" y="112"/>
                      <a:pt x="3816" y="113"/>
                      <a:pt x="3816" y="115"/>
                    </a:cubicBezTo>
                    <a:cubicBezTo>
                      <a:pt x="3816" y="116"/>
                      <a:pt x="3815" y="118"/>
                      <a:pt x="3815" y="119"/>
                    </a:cubicBezTo>
                    <a:close/>
                    <a:moveTo>
                      <a:pt x="3822" y="136"/>
                    </a:moveTo>
                    <a:cubicBezTo>
                      <a:pt x="3821" y="135"/>
                      <a:pt x="3821" y="134"/>
                      <a:pt x="3820" y="133"/>
                    </a:cubicBezTo>
                    <a:cubicBezTo>
                      <a:pt x="3820" y="132"/>
                      <a:pt x="3820" y="132"/>
                      <a:pt x="3820" y="131"/>
                    </a:cubicBezTo>
                    <a:cubicBezTo>
                      <a:pt x="3821" y="133"/>
                      <a:pt x="3821" y="134"/>
                      <a:pt x="3822" y="136"/>
                    </a:cubicBezTo>
                    <a:cubicBezTo>
                      <a:pt x="3822" y="136"/>
                      <a:pt x="3822" y="136"/>
                      <a:pt x="3822" y="136"/>
                    </a:cubicBezTo>
                    <a:close/>
                    <a:moveTo>
                      <a:pt x="3836" y="118"/>
                    </a:moveTo>
                    <a:cubicBezTo>
                      <a:pt x="3836" y="117"/>
                      <a:pt x="3836" y="117"/>
                      <a:pt x="3836" y="117"/>
                    </a:cubicBezTo>
                    <a:cubicBezTo>
                      <a:pt x="3836" y="117"/>
                      <a:pt x="3836" y="117"/>
                      <a:pt x="3836" y="117"/>
                    </a:cubicBezTo>
                    <a:cubicBezTo>
                      <a:pt x="3836" y="118"/>
                      <a:pt x="3836" y="118"/>
                      <a:pt x="3836" y="118"/>
                    </a:cubicBezTo>
                    <a:close/>
                    <a:moveTo>
                      <a:pt x="3842" y="105"/>
                    </a:moveTo>
                    <a:cubicBezTo>
                      <a:pt x="3841" y="106"/>
                      <a:pt x="3840" y="107"/>
                      <a:pt x="3840" y="109"/>
                    </a:cubicBezTo>
                    <a:cubicBezTo>
                      <a:pt x="3839" y="107"/>
                      <a:pt x="3839" y="106"/>
                      <a:pt x="3839" y="104"/>
                    </a:cubicBezTo>
                    <a:cubicBezTo>
                      <a:pt x="3840" y="101"/>
                      <a:pt x="3841" y="98"/>
                      <a:pt x="3843" y="94"/>
                    </a:cubicBezTo>
                    <a:cubicBezTo>
                      <a:pt x="3842" y="98"/>
                      <a:pt x="3842" y="101"/>
                      <a:pt x="3842" y="105"/>
                    </a:cubicBezTo>
                    <a:close/>
                    <a:moveTo>
                      <a:pt x="3847" y="138"/>
                    </a:moveTo>
                    <a:cubicBezTo>
                      <a:pt x="3847" y="137"/>
                      <a:pt x="3847" y="136"/>
                      <a:pt x="3846" y="135"/>
                    </a:cubicBezTo>
                    <a:cubicBezTo>
                      <a:pt x="3846" y="133"/>
                      <a:pt x="3846" y="131"/>
                      <a:pt x="3846" y="129"/>
                    </a:cubicBezTo>
                    <a:cubicBezTo>
                      <a:pt x="3847" y="131"/>
                      <a:pt x="3847" y="133"/>
                      <a:pt x="3848" y="134"/>
                    </a:cubicBezTo>
                    <a:cubicBezTo>
                      <a:pt x="3848" y="135"/>
                      <a:pt x="3848" y="137"/>
                      <a:pt x="3847" y="138"/>
                    </a:cubicBezTo>
                    <a:close/>
                    <a:moveTo>
                      <a:pt x="3849" y="123"/>
                    </a:moveTo>
                    <a:cubicBezTo>
                      <a:pt x="3848" y="121"/>
                      <a:pt x="3847" y="118"/>
                      <a:pt x="3847" y="116"/>
                    </a:cubicBezTo>
                    <a:cubicBezTo>
                      <a:pt x="3848" y="112"/>
                      <a:pt x="3849" y="107"/>
                      <a:pt x="3850" y="103"/>
                    </a:cubicBezTo>
                    <a:cubicBezTo>
                      <a:pt x="3850" y="110"/>
                      <a:pt x="3849" y="117"/>
                      <a:pt x="3849" y="123"/>
                    </a:cubicBezTo>
                    <a:close/>
                    <a:moveTo>
                      <a:pt x="3854" y="69"/>
                    </a:moveTo>
                    <a:cubicBezTo>
                      <a:pt x="3856" y="72"/>
                      <a:pt x="3858" y="75"/>
                      <a:pt x="3859" y="79"/>
                    </a:cubicBezTo>
                    <a:cubicBezTo>
                      <a:pt x="3859" y="79"/>
                      <a:pt x="3859" y="79"/>
                      <a:pt x="3859" y="79"/>
                    </a:cubicBezTo>
                    <a:cubicBezTo>
                      <a:pt x="3857" y="76"/>
                      <a:pt x="3856" y="72"/>
                      <a:pt x="3854" y="69"/>
                    </a:cubicBezTo>
                    <a:cubicBezTo>
                      <a:pt x="3854" y="69"/>
                      <a:pt x="3854" y="69"/>
                      <a:pt x="3854" y="69"/>
                    </a:cubicBezTo>
                    <a:close/>
                    <a:moveTo>
                      <a:pt x="3854" y="74"/>
                    </a:moveTo>
                    <a:cubicBezTo>
                      <a:pt x="3855" y="76"/>
                      <a:pt x="3856" y="79"/>
                      <a:pt x="3857" y="81"/>
                    </a:cubicBezTo>
                    <a:cubicBezTo>
                      <a:pt x="3856" y="82"/>
                      <a:pt x="3855" y="83"/>
                      <a:pt x="3854" y="85"/>
                    </a:cubicBezTo>
                    <a:cubicBezTo>
                      <a:pt x="3854" y="81"/>
                      <a:pt x="3854" y="77"/>
                      <a:pt x="3854" y="74"/>
                    </a:cubicBezTo>
                    <a:close/>
                    <a:moveTo>
                      <a:pt x="3855" y="120"/>
                    </a:moveTo>
                    <a:cubicBezTo>
                      <a:pt x="3855" y="115"/>
                      <a:pt x="3855" y="111"/>
                      <a:pt x="3855" y="106"/>
                    </a:cubicBezTo>
                    <a:cubicBezTo>
                      <a:pt x="3856" y="109"/>
                      <a:pt x="3856" y="112"/>
                      <a:pt x="3857" y="114"/>
                    </a:cubicBezTo>
                    <a:cubicBezTo>
                      <a:pt x="3856" y="116"/>
                      <a:pt x="3856" y="118"/>
                      <a:pt x="3855" y="120"/>
                    </a:cubicBezTo>
                    <a:close/>
                    <a:moveTo>
                      <a:pt x="3858" y="109"/>
                    </a:moveTo>
                    <a:cubicBezTo>
                      <a:pt x="3857" y="107"/>
                      <a:pt x="3856" y="104"/>
                      <a:pt x="3855" y="102"/>
                    </a:cubicBezTo>
                    <a:cubicBezTo>
                      <a:pt x="3855" y="99"/>
                      <a:pt x="3855" y="97"/>
                      <a:pt x="3855" y="94"/>
                    </a:cubicBezTo>
                    <a:cubicBezTo>
                      <a:pt x="3856" y="98"/>
                      <a:pt x="3857" y="102"/>
                      <a:pt x="3859" y="107"/>
                    </a:cubicBezTo>
                    <a:cubicBezTo>
                      <a:pt x="3859" y="108"/>
                      <a:pt x="3858" y="108"/>
                      <a:pt x="3858" y="109"/>
                    </a:cubicBezTo>
                    <a:close/>
                    <a:moveTo>
                      <a:pt x="3862" y="96"/>
                    </a:moveTo>
                    <a:cubicBezTo>
                      <a:pt x="3861" y="98"/>
                      <a:pt x="3860" y="101"/>
                      <a:pt x="3860" y="104"/>
                    </a:cubicBezTo>
                    <a:cubicBezTo>
                      <a:pt x="3858" y="100"/>
                      <a:pt x="3856" y="96"/>
                      <a:pt x="3855" y="92"/>
                    </a:cubicBezTo>
                    <a:cubicBezTo>
                      <a:pt x="3855" y="92"/>
                      <a:pt x="3855" y="92"/>
                      <a:pt x="3855" y="92"/>
                    </a:cubicBezTo>
                    <a:cubicBezTo>
                      <a:pt x="3856" y="89"/>
                      <a:pt x="3857" y="86"/>
                      <a:pt x="3859" y="84"/>
                    </a:cubicBezTo>
                    <a:cubicBezTo>
                      <a:pt x="3860" y="87"/>
                      <a:pt x="3861" y="90"/>
                      <a:pt x="3862" y="93"/>
                    </a:cubicBezTo>
                    <a:cubicBezTo>
                      <a:pt x="3862" y="94"/>
                      <a:pt x="3862" y="95"/>
                      <a:pt x="3862" y="96"/>
                    </a:cubicBezTo>
                    <a:close/>
                    <a:moveTo>
                      <a:pt x="3863" y="90"/>
                    </a:moveTo>
                    <a:cubicBezTo>
                      <a:pt x="3862" y="87"/>
                      <a:pt x="3861" y="84"/>
                      <a:pt x="3860" y="82"/>
                    </a:cubicBezTo>
                    <a:cubicBezTo>
                      <a:pt x="3860" y="81"/>
                      <a:pt x="3860" y="81"/>
                      <a:pt x="3860" y="81"/>
                    </a:cubicBezTo>
                    <a:cubicBezTo>
                      <a:pt x="3861" y="83"/>
                      <a:pt x="3862" y="86"/>
                      <a:pt x="3863" y="89"/>
                    </a:cubicBezTo>
                    <a:cubicBezTo>
                      <a:pt x="3863" y="89"/>
                      <a:pt x="3863" y="89"/>
                      <a:pt x="3863" y="90"/>
                    </a:cubicBezTo>
                    <a:close/>
                    <a:moveTo>
                      <a:pt x="3861" y="79"/>
                    </a:moveTo>
                    <a:cubicBezTo>
                      <a:pt x="3862" y="78"/>
                      <a:pt x="3863" y="77"/>
                      <a:pt x="3863" y="76"/>
                    </a:cubicBezTo>
                    <a:cubicBezTo>
                      <a:pt x="3864" y="78"/>
                      <a:pt x="3864" y="79"/>
                      <a:pt x="3865" y="80"/>
                    </a:cubicBezTo>
                    <a:cubicBezTo>
                      <a:pt x="3865" y="82"/>
                      <a:pt x="3864" y="84"/>
                      <a:pt x="3864" y="85"/>
                    </a:cubicBezTo>
                    <a:cubicBezTo>
                      <a:pt x="3863" y="83"/>
                      <a:pt x="3862" y="81"/>
                      <a:pt x="3861" y="79"/>
                    </a:cubicBezTo>
                    <a:close/>
                    <a:moveTo>
                      <a:pt x="3864" y="116"/>
                    </a:moveTo>
                    <a:cubicBezTo>
                      <a:pt x="3864" y="111"/>
                      <a:pt x="3865" y="106"/>
                      <a:pt x="3865" y="102"/>
                    </a:cubicBezTo>
                    <a:cubicBezTo>
                      <a:pt x="3866" y="105"/>
                      <a:pt x="3867" y="108"/>
                      <a:pt x="3868" y="111"/>
                    </a:cubicBezTo>
                    <a:cubicBezTo>
                      <a:pt x="3867" y="113"/>
                      <a:pt x="3866" y="116"/>
                      <a:pt x="3865" y="118"/>
                    </a:cubicBezTo>
                    <a:cubicBezTo>
                      <a:pt x="3865" y="117"/>
                      <a:pt x="3864" y="117"/>
                      <a:pt x="3864" y="116"/>
                    </a:cubicBezTo>
                    <a:close/>
                    <a:moveTo>
                      <a:pt x="3869" y="130"/>
                    </a:moveTo>
                    <a:cubicBezTo>
                      <a:pt x="3868" y="128"/>
                      <a:pt x="3868" y="127"/>
                      <a:pt x="3867" y="125"/>
                    </a:cubicBezTo>
                    <a:cubicBezTo>
                      <a:pt x="3868" y="123"/>
                      <a:pt x="3868" y="122"/>
                      <a:pt x="3869" y="120"/>
                    </a:cubicBezTo>
                    <a:cubicBezTo>
                      <a:pt x="3869" y="122"/>
                      <a:pt x="3869" y="124"/>
                      <a:pt x="3869" y="127"/>
                    </a:cubicBezTo>
                    <a:cubicBezTo>
                      <a:pt x="3869" y="128"/>
                      <a:pt x="3869" y="129"/>
                      <a:pt x="3869" y="130"/>
                    </a:cubicBezTo>
                    <a:close/>
                    <a:moveTo>
                      <a:pt x="3871" y="105"/>
                    </a:moveTo>
                    <a:cubicBezTo>
                      <a:pt x="3869" y="100"/>
                      <a:pt x="3868" y="95"/>
                      <a:pt x="3866" y="91"/>
                    </a:cubicBezTo>
                    <a:cubicBezTo>
                      <a:pt x="3866" y="89"/>
                      <a:pt x="3866" y="87"/>
                      <a:pt x="3866" y="85"/>
                    </a:cubicBezTo>
                    <a:cubicBezTo>
                      <a:pt x="3869" y="91"/>
                      <a:pt x="3870" y="97"/>
                      <a:pt x="3872" y="103"/>
                    </a:cubicBezTo>
                    <a:cubicBezTo>
                      <a:pt x="3871" y="104"/>
                      <a:pt x="3871" y="105"/>
                      <a:pt x="3871" y="105"/>
                    </a:cubicBezTo>
                    <a:close/>
                    <a:moveTo>
                      <a:pt x="3872" y="111"/>
                    </a:moveTo>
                    <a:cubicBezTo>
                      <a:pt x="3872" y="110"/>
                      <a:pt x="3872" y="110"/>
                      <a:pt x="3872" y="109"/>
                    </a:cubicBezTo>
                    <a:cubicBezTo>
                      <a:pt x="3872" y="109"/>
                      <a:pt x="3872" y="108"/>
                      <a:pt x="3873" y="107"/>
                    </a:cubicBezTo>
                    <a:cubicBezTo>
                      <a:pt x="3873" y="108"/>
                      <a:pt x="3873" y="109"/>
                      <a:pt x="3873" y="109"/>
                    </a:cubicBezTo>
                    <a:cubicBezTo>
                      <a:pt x="3873" y="110"/>
                      <a:pt x="3873" y="110"/>
                      <a:pt x="3872" y="111"/>
                    </a:cubicBezTo>
                    <a:close/>
                    <a:moveTo>
                      <a:pt x="3883" y="94"/>
                    </a:moveTo>
                    <a:cubicBezTo>
                      <a:pt x="3883" y="95"/>
                      <a:pt x="3883" y="95"/>
                      <a:pt x="3884" y="96"/>
                    </a:cubicBezTo>
                    <a:cubicBezTo>
                      <a:pt x="3883" y="97"/>
                      <a:pt x="3883" y="97"/>
                      <a:pt x="3883" y="98"/>
                    </a:cubicBezTo>
                    <a:cubicBezTo>
                      <a:pt x="3883" y="96"/>
                      <a:pt x="3883" y="95"/>
                      <a:pt x="3883" y="94"/>
                    </a:cubicBezTo>
                    <a:close/>
                    <a:moveTo>
                      <a:pt x="3885" y="109"/>
                    </a:moveTo>
                    <a:cubicBezTo>
                      <a:pt x="3884" y="106"/>
                      <a:pt x="3884" y="104"/>
                      <a:pt x="3883" y="102"/>
                    </a:cubicBezTo>
                    <a:cubicBezTo>
                      <a:pt x="3883" y="101"/>
                      <a:pt x="3883" y="99"/>
                      <a:pt x="3883" y="98"/>
                    </a:cubicBezTo>
                    <a:cubicBezTo>
                      <a:pt x="3883" y="98"/>
                      <a:pt x="3884" y="97"/>
                      <a:pt x="3884" y="97"/>
                    </a:cubicBezTo>
                    <a:cubicBezTo>
                      <a:pt x="3884" y="98"/>
                      <a:pt x="3885" y="100"/>
                      <a:pt x="3885" y="102"/>
                    </a:cubicBezTo>
                    <a:cubicBezTo>
                      <a:pt x="3885" y="104"/>
                      <a:pt x="3885" y="107"/>
                      <a:pt x="3885" y="109"/>
                    </a:cubicBezTo>
                    <a:close/>
                    <a:moveTo>
                      <a:pt x="3887" y="84"/>
                    </a:moveTo>
                    <a:cubicBezTo>
                      <a:pt x="3886" y="89"/>
                      <a:pt x="3886" y="94"/>
                      <a:pt x="3886" y="98"/>
                    </a:cubicBezTo>
                    <a:cubicBezTo>
                      <a:pt x="3885" y="97"/>
                      <a:pt x="3885" y="96"/>
                      <a:pt x="3884" y="95"/>
                    </a:cubicBezTo>
                    <a:cubicBezTo>
                      <a:pt x="3885" y="94"/>
                      <a:pt x="3886" y="92"/>
                      <a:pt x="3886" y="91"/>
                    </a:cubicBezTo>
                    <a:cubicBezTo>
                      <a:pt x="3886" y="92"/>
                      <a:pt x="3885" y="94"/>
                      <a:pt x="3884" y="95"/>
                    </a:cubicBezTo>
                    <a:cubicBezTo>
                      <a:pt x="3884" y="94"/>
                      <a:pt x="3883" y="93"/>
                      <a:pt x="3883" y="92"/>
                    </a:cubicBezTo>
                    <a:cubicBezTo>
                      <a:pt x="3883" y="90"/>
                      <a:pt x="3883" y="88"/>
                      <a:pt x="3883" y="85"/>
                    </a:cubicBezTo>
                    <a:cubicBezTo>
                      <a:pt x="3883" y="85"/>
                      <a:pt x="3883" y="85"/>
                      <a:pt x="3883" y="85"/>
                    </a:cubicBezTo>
                    <a:cubicBezTo>
                      <a:pt x="3883" y="85"/>
                      <a:pt x="3883" y="85"/>
                      <a:pt x="3883" y="85"/>
                    </a:cubicBezTo>
                    <a:cubicBezTo>
                      <a:pt x="3882" y="75"/>
                      <a:pt x="3882" y="65"/>
                      <a:pt x="3882" y="56"/>
                    </a:cubicBezTo>
                    <a:cubicBezTo>
                      <a:pt x="3885" y="58"/>
                      <a:pt x="3887" y="61"/>
                      <a:pt x="3890" y="63"/>
                    </a:cubicBezTo>
                    <a:cubicBezTo>
                      <a:pt x="3889" y="69"/>
                      <a:pt x="3888" y="76"/>
                      <a:pt x="3887" y="84"/>
                    </a:cubicBezTo>
                    <a:cubicBezTo>
                      <a:pt x="3887" y="82"/>
                      <a:pt x="3886" y="81"/>
                      <a:pt x="3886" y="79"/>
                    </a:cubicBezTo>
                    <a:cubicBezTo>
                      <a:pt x="3886" y="81"/>
                      <a:pt x="3887" y="83"/>
                      <a:pt x="3887" y="84"/>
                    </a:cubicBezTo>
                    <a:close/>
                    <a:moveTo>
                      <a:pt x="3888" y="139"/>
                    </a:moveTo>
                    <a:cubicBezTo>
                      <a:pt x="3888" y="134"/>
                      <a:pt x="3888" y="128"/>
                      <a:pt x="3888" y="121"/>
                    </a:cubicBezTo>
                    <a:cubicBezTo>
                      <a:pt x="3888" y="125"/>
                      <a:pt x="3888" y="129"/>
                      <a:pt x="3889" y="133"/>
                    </a:cubicBezTo>
                    <a:cubicBezTo>
                      <a:pt x="3889" y="135"/>
                      <a:pt x="3889" y="137"/>
                      <a:pt x="3888" y="139"/>
                    </a:cubicBezTo>
                    <a:close/>
                    <a:moveTo>
                      <a:pt x="3888" y="104"/>
                    </a:moveTo>
                    <a:cubicBezTo>
                      <a:pt x="3888" y="102"/>
                      <a:pt x="3888" y="99"/>
                      <a:pt x="3889" y="96"/>
                    </a:cubicBezTo>
                    <a:cubicBezTo>
                      <a:pt x="3889" y="100"/>
                      <a:pt x="3889" y="104"/>
                      <a:pt x="3889" y="107"/>
                    </a:cubicBezTo>
                    <a:cubicBezTo>
                      <a:pt x="3889" y="106"/>
                      <a:pt x="3889" y="105"/>
                      <a:pt x="3888" y="104"/>
                    </a:cubicBezTo>
                    <a:close/>
                    <a:moveTo>
                      <a:pt x="3900" y="85"/>
                    </a:moveTo>
                    <a:cubicBezTo>
                      <a:pt x="3899" y="90"/>
                      <a:pt x="3898" y="96"/>
                      <a:pt x="3897" y="103"/>
                    </a:cubicBezTo>
                    <a:cubicBezTo>
                      <a:pt x="3897" y="101"/>
                      <a:pt x="3897" y="100"/>
                      <a:pt x="3896" y="99"/>
                    </a:cubicBezTo>
                    <a:cubicBezTo>
                      <a:pt x="3896" y="96"/>
                      <a:pt x="3895" y="93"/>
                      <a:pt x="3894" y="90"/>
                    </a:cubicBezTo>
                    <a:cubicBezTo>
                      <a:pt x="3895" y="93"/>
                      <a:pt x="3895" y="96"/>
                      <a:pt x="3895" y="99"/>
                    </a:cubicBezTo>
                    <a:cubicBezTo>
                      <a:pt x="3895" y="104"/>
                      <a:pt x="3894" y="112"/>
                      <a:pt x="3894" y="120"/>
                    </a:cubicBezTo>
                    <a:cubicBezTo>
                      <a:pt x="3893" y="110"/>
                      <a:pt x="3891" y="100"/>
                      <a:pt x="3889" y="91"/>
                    </a:cubicBezTo>
                    <a:cubicBezTo>
                      <a:pt x="3890" y="81"/>
                      <a:pt x="3891" y="72"/>
                      <a:pt x="3891" y="65"/>
                    </a:cubicBezTo>
                    <a:cubicBezTo>
                      <a:pt x="3895" y="69"/>
                      <a:pt x="3898" y="74"/>
                      <a:pt x="3900" y="79"/>
                    </a:cubicBezTo>
                    <a:cubicBezTo>
                      <a:pt x="3900" y="81"/>
                      <a:pt x="3900" y="83"/>
                      <a:pt x="3900" y="85"/>
                    </a:cubicBezTo>
                    <a:close/>
                    <a:moveTo>
                      <a:pt x="3900" y="75"/>
                    </a:moveTo>
                    <a:cubicBezTo>
                      <a:pt x="3900" y="75"/>
                      <a:pt x="3900" y="75"/>
                      <a:pt x="3900" y="75"/>
                    </a:cubicBezTo>
                    <a:cubicBezTo>
                      <a:pt x="3900" y="73"/>
                      <a:pt x="3900" y="72"/>
                      <a:pt x="3899" y="70"/>
                    </a:cubicBezTo>
                    <a:cubicBezTo>
                      <a:pt x="3899" y="70"/>
                      <a:pt x="3900" y="72"/>
                      <a:pt x="3900" y="75"/>
                    </a:cubicBezTo>
                    <a:cubicBezTo>
                      <a:pt x="3897" y="71"/>
                      <a:pt x="3895" y="67"/>
                      <a:pt x="3891" y="64"/>
                    </a:cubicBezTo>
                    <a:cubicBezTo>
                      <a:pt x="3892" y="60"/>
                      <a:pt x="3892" y="57"/>
                      <a:pt x="3893" y="54"/>
                    </a:cubicBezTo>
                    <a:cubicBezTo>
                      <a:pt x="3896" y="58"/>
                      <a:pt x="3899" y="62"/>
                      <a:pt x="3901" y="65"/>
                    </a:cubicBezTo>
                    <a:cubicBezTo>
                      <a:pt x="3901" y="68"/>
                      <a:pt x="3900" y="71"/>
                      <a:pt x="3900" y="75"/>
                    </a:cubicBezTo>
                    <a:close/>
                    <a:moveTo>
                      <a:pt x="3904" y="117"/>
                    </a:moveTo>
                    <a:cubicBezTo>
                      <a:pt x="3903" y="119"/>
                      <a:pt x="3902" y="122"/>
                      <a:pt x="3902" y="125"/>
                    </a:cubicBezTo>
                    <a:cubicBezTo>
                      <a:pt x="3902" y="124"/>
                      <a:pt x="3902" y="123"/>
                      <a:pt x="3902" y="122"/>
                    </a:cubicBezTo>
                    <a:cubicBezTo>
                      <a:pt x="3902" y="110"/>
                      <a:pt x="3902" y="98"/>
                      <a:pt x="3903" y="87"/>
                    </a:cubicBezTo>
                    <a:cubicBezTo>
                      <a:pt x="3904" y="92"/>
                      <a:pt x="3905" y="98"/>
                      <a:pt x="3906" y="103"/>
                    </a:cubicBezTo>
                    <a:cubicBezTo>
                      <a:pt x="3905" y="108"/>
                      <a:pt x="3904" y="112"/>
                      <a:pt x="3904" y="117"/>
                    </a:cubicBezTo>
                    <a:close/>
                    <a:moveTo>
                      <a:pt x="3907" y="89"/>
                    </a:moveTo>
                    <a:cubicBezTo>
                      <a:pt x="3906" y="86"/>
                      <a:pt x="3904" y="83"/>
                      <a:pt x="3903" y="80"/>
                    </a:cubicBezTo>
                    <a:cubicBezTo>
                      <a:pt x="3903" y="76"/>
                      <a:pt x="3903" y="72"/>
                      <a:pt x="3903" y="68"/>
                    </a:cubicBezTo>
                    <a:cubicBezTo>
                      <a:pt x="3905" y="71"/>
                      <a:pt x="3907" y="74"/>
                      <a:pt x="3909" y="78"/>
                    </a:cubicBezTo>
                    <a:cubicBezTo>
                      <a:pt x="3908" y="81"/>
                      <a:pt x="3908" y="85"/>
                      <a:pt x="3907" y="89"/>
                    </a:cubicBezTo>
                    <a:close/>
                    <a:moveTo>
                      <a:pt x="3912" y="96"/>
                    </a:moveTo>
                    <a:cubicBezTo>
                      <a:pt x="3912" y="97"/>
                      <a:pt x="3911" y="98"/>
                      <a:pt x="3911" y="99"/>
                    </a:cubicBezTo>
                    <a:cubicBezTo>
                      <a:pt x="3910" y="98"/>
                      <a:pt x="3910" y="97"/>
                      <a:pt x="3910" y="96"/>
                    </a:cubicBezTo>
                    <a:cubicBezTo>
                      <a:pt x="3910" y="91"/>
                      <a:pt x="3910" y="86"/>
                      <a:pt x="3910" y="80"/>
                    </a:cubicBezTo>
                    <a:cubicBezTo>
                      <a:pt x="3911" y="83"/>
                      <a:pt x="3912" y="86"/>
                      <a:pt x="3913" y="88"/>
                    </a:cubicBezTo>
                    <a:cubicBezTo>
                      <a:pt x="3913" y="91"/>
                      <a:pt x="3913" y="93"/>
                      <a:pt x="3912" y="96"/>
                    </a:cubicBezTo>
                    <a:close/>
                    <a:moveTo>
                      <a:pt x="3934" y="105"/>
                    </a:moveTo>
                    <a:cubicBezTo>
                      <a:pt x="3933" y="103"/>
                      <a:pt x="3933" y="102"/>
                      <a:pt x="3932" y="101"/>
                    </a:cubicBezTo>
                    <a:cubicBezTo>
                      <a:pt x="3934" y="96"/>
                      <a:pt x="3935" y="92"/>
                      <a:pt x="3936" y="89"/>
                    </a:cubicBezTo>
                    <a:cubicBezTo>
                      <a:pt x="3936" y="89"/>
                      <a:pt x="3937" y="89"/>
                      <a:pt x="3937" y="90"/>
                    </a:cubicBezTo>
                    <a:cubicBezTo>
                      <a:pt x="3936" y="95"/>
                      <a:pt x="3935" y="100"/>
                      <a:pt x="3934" y="105"/>
                    </a:cubicBezTo>
                    <a:close/>
                    <a:moveTo>
                      <a:pt x="3950" y="81"/>
                    </a:moveTo>
                    <a:cubicBezTo>
                      <a:pt x="3950" y="81"/>
                      <a:pt x="3950" y="81"/>
                      <a:pt x="3951" y="81"/>
                    </a:cubicBezTo>
                    <a:cubicBezTo>
                      <a:pt x="3950" y="81"/>
                      <a:pt x="3950" y="81"/>
                      <a:pt x="3950" y="81"/>
                    </a:cubicBezTo>
                    <a:cubicBezTo>
                      <a:pt x="3950" y="81"/>
                      <a:pt x="3950" y="81"/>
                      <a:pt x="3950" y="81"/>
                    </a:cubicBezTo>
                    <a:close/>
                    <a:moveTo>
                      <a:pt x="3950" y="88"/>
                    </a:moveTo>
                    <a:cubicBezTo>
                      <a:pt x="3950" y="89"/>
                      <a:pt x="3950" y="89"/>
                      <a:pt x="3950" y="89"/>
                    </a:cubicBezTo>
                    <a:cubicBezTo>
                      <a:pt x="3950" y="90"/>
                      <a:pt x="3950" y="91"/>
                      <a:pt x="3949" y="91"/>
                    </a:cubicBezTo>
                    <a:cubicBezTo>
                      <a:pt x="3950" y="90"/>
                      <a:pt x="3950" y="89"/>
                      <a:pt x="3950" y="88"/>
                    </a:cubicBezTo>
                    <a:close/>
                    <a:moveTo>
                      <a:pt x="3941" y="122"/>
                    </a:moveTo>
                    <a:cubicBezTo>
                      <a:pt x="3941" y="122"/>
                      <a:pt x="3941" y="123"/>
                      <a:pt x="3941" y="123"/>
                    </a:cubicBezTo>
                    <a:cubicBezTo>
                      <a:pt x="3941" y="123"/>
                      <a:pt x="3941" y="123"/>
                      <a:pt x="3941" y="123"/>
                    </a:cubicBezTo>
                    <a:cubicBezTo>
                      <a:pt x="3941" y="123"/>
                      <a:pt x="3941" y="122"/>
                      <a:pt x="3941" y="122"/>
                    </a:cubicBezTo>
                    <a:cubicBezTo>
                      <a:pt x="3941" y="120"/>
                      <a:pt x="3942" y="118"/>
                      <a:pt x="3942" y="115"/>
                    </a:cubicBezTo>
                    <a:cubicBezTo>
                      <a:pt x="3942" y="115"/>
                      <a:pt x="3942" y="115"/>
                      <a:pt x="3942" y="115"/>
                    </a:cubicBezTo>
                    <a:cubicBezTo>
                      <a:pt x="3942" y="116"/>
                      <a:pt x="3942" y="117"/>
                      <a:pt x="3942" y="118"/>
                    </a:cubicBezTo>
                    <a:cubicBezTo>
                      <a:pt x="3942" y="119"/>
                      <a:pt x="3941" y="121"/>
                      <a:pt x="3941" y="122"/>
                    </a:cubicBezTo>
                    <a:close/>
                    <a:moveTo>
                      <a:pt x="3943" y="70"/>
                    </a:moveTo>
                    <a:cubicBezTo>
                      <a:pt x="3946" y="73"/>
                      <a:pt x="3948" y="76"/>
                      <a:pt x="3949" y="79"/>
                    </a:cubicBezTo>
                    <a:cubicBezTo>
                      <a:pt x="3949" y="81"/>
                      <a:pt x="3949" y="82"/>
                      <a:pt x="3948" y="84"/>
                    </a:cubicBezTo>
                    <a:cubicBezTo>
                      <a:pt x="3948" y="84"/>
                      <a:pt x="3948" y="84"/>
                      <a:pt x="3948" y="84"/>
                    </a:cubicBezTo>
                    <a:cubicBezTo>
                      <a:pt x="3948" y="82"/>
                      <a:pt x="3947" y="81"/>
                      <a:pt x="3946" y="79"/>
                    </a:cubicBezTo>
                    <a:cubicBezTo>
                      <a:pt x="3947" y="81"/>
                      <a:pt x="3947" y="83"/>
                      <a:pt x="3948" y="84"/>
                    </a:cubicBezTo>
                    <a:cubicBezTo>
                      <a:pt x="3946" y="87"/>
                      <a:pt x="3945" y="90"/>
                      <a:pt x="3943" y="93"/>
                    </a:cubicBezTo>
                    <a:cubicBezTo>
                      <a:pt x="3944" y="85"/>
                      <a:pt x="3944" y="77"/>
                      <a:pt x="3943" y="70"/>
                    </a:cubicBezTo>
                    <a:close/>
                    <a:moveTo>
                      <a:pt x="3946" y="98"/>
                    </a:moveTo>
                    <a:cubicBezTo>
                      <a:pt x="3946" y="98"/>
                      <a:pt x="3946" y="97"/>
                      <a:pt x="3945" y="96"/>
                    </a:cubicBezTo>
                    <a:cubicBezTo>
                      <a:pt x="3946" y="97"/>
                      <a:pt x="3946" y="98"/>
                      <a:pt x="3946" y="98"/>
                    </a:cubicBezTo>
                    <a:cubicBezTo>
                      <a:pt x="3946" y="99"/>
                      <a:pt x="3946" y="100"/>
                      <a:pt x="3945" y="100"/>
                    </a:cubicBezTo>
                    <a:cubicBezTo>
                      <a:pt x="3945" y="99"/>
                      <a:pt x="3945" y="98"/>
                      <a:pt x="3944" y="97"/>
                    </a:cubicBezTo>
                    <a:cubicBezTo>
                      <a:pt x="3945" y="95"/>
                      <a:pt x="3946" y="93"/>
                      <a:pt x="3947" y="90"/>
                    </a:cubicBezTo>
                    <a:cubicBezTo>
                      <a:pt x="3947" y="93"/>
                      <a:pt x="3946" y="96"/>
                      <a:pt x="3946" y="98"/>
                    </a:cubicBezTo>
                    <a:close/>
                    <a:moveTo>
                      <a:pt x="3953" y="100"/>
                    </a:moveTo>
                    <a:cubicBezTo>
                      <a:pt x="3951" y="104"/>
                      <a:pt x="3950" y="107"/>
                      <a:pt x="3948" y="110"/>
                    </a:cubicBezTo>
                    <a:cubicBezTo>
                      <a:pt x="3948" y="110"/>
                      <a:pt x="3948" y="109"/>
                      <a:pt x="3948" y="109"/>
                    </a:cubicBezTo>
                    <a:cubicBezTo>
                      <a:pt x="3948" y="106"/>
                      <a:pt x="3949" y="102"/>
                      <a:pt x="3949" y="99"/>
                    </a:cubicBezTo>
                    <a:cubicBezTo>
                      <a:pt x="3950" y="95"/>
                      <a:pt x="3950" y="92"/>
                      <a:pt x="3950" y="90"/>
                    </a:cubicBezTo>
                    <a:cubicBezTo>
                      <a:pt x="3951" y="93"/>
                      <a:pt x="3952" y="96"/>
                      <a:pt x="3953" y="100"/>
                    </a:cubicBezTo>
                    <a:cubicBezTo>
                      <a:pt x="3953" y="100"/>
                      <a:pt x="3953" y="100"/>
                      <a:pt x="3953" y="100"/>
                    </a:cubicBezTo>
                    <a:close/>
                    <a:moveTo>
                      <a:pt x="3953" y="97"/>
                    </a:moveTo>
                    <a:cubicBezTo>
                      <a:pt x="3952" y="95"/>
                      <a:pt x="3951" y="92"/>
                      <a:pt x="3950" y="89"/>
                    </a:cubicBezTo>
                    <a:cubicBezTo>
                      <a:pt x="3950" y="89"/>
                      <a:pt x="3950" y="89"/>
                      <a:pt x="3950" y="88"/>
                    </a:cubicBezTo>
                    <a:cubicBezTo>
                      <a:pt x="3950" y="89"/>
                      <a:pt x="3950" y="89"/>
                      <a:pt x="3950" y="89"/>
                    </a:cubicBezTo>
                    <a:cubicBezTo>
                      <a:pt x="3950" y="89"/>
                      <a:pt x="3950" y="88"/>
                      <a:pt x="3950" y="88"/>
                    </a:cubicBezTo>
                    <a:cubicBezTo>
                      <a:pt x="3950" y="87"/>
                      <a:pt x="3950" y="86"/>
                      <a:pt x="3950" y="85"/>
                    </a:cubicBezTo>
                    <a:cubicBezTo>
                      <a:pt x="3950" y="84"/>
                      <a:pt x="3951" y="83"/>
                      <a:pt x="3951" y="82"/>
                    </a:cubicBezTo>
                    <a:cubicBezTo>
                      <a:pt x="3952" y="84"/>
                      <a:pt x="3953" y="86"/>
                      <a:pt x="3954" y="88"/>
                    </a:cubicBezTo>
                    <a:cubicBezTo>
                      <a:pt x="3954" y="91"/>
                      <a:pt x="3954" y="94"/>
                      <a:pt x="3953" y="97"/>
                    </a:cubicBezTo>
                    <a:close/>
                    <a:moveTo>
                      <a:pt x="3955" y="135"/>
                    </a:moveTo>
                    <a:cubicBezTo>
                      <a:pt x="3955" y="136"/>
                      <a:pt x="3955" y="137"/>
                      <a:pt x="3955" y="138"/>
                    </a:cubicBezTo>
                    <a:cubicBezTo>
                      <a:pt x="3955" y="137"/>
                      <a:pt x="3955" y="136"/>
                      <a:pt x="3955" y="135"/>
                    </a:cubicBezTo>
                    <a:cubicBezTo>
                      <a:pt x="3955" y="135"/>
                      <a:pt x="3955" y="135"/>
                      <a:pt x="3955" y="135"/>
                    </a:cubicBezTo>
                    <a:close/>
                    <a:moveTo>
                      <a:pt x="3955" y="83"/>
                    </a:moveTo>
                    <a:cubicBezTo>
                      <a:pt x="3954" y="82"/>
                      <a:pt x="3953" y="81"/>
                      <a:pt x="3953" y="80"/>
                    </a:cubicBezTo>
                    <a:cubicBezTo>
                      <a:pt x="3954" y="78"/>
                      <a:pt x="3955" y="77"/>
                      <a:pt x="3956" y="75"/>
                    </a:cubicBezTo>
                    <a:cubicBezTo>
                      <a:pt x="3955" y="78"/>
                      <a:pt x="3955" y="81"/>
                      <a:pt x="3955" y="83"/>
                    </a:cubicBezTo>
                    <a:close/>
                    <a:moveTo>
                      <a:pt x="3956" y="74"/>
                    </a:moveTo>
                    <a:cubicBezTo>
                      <a:pt x="3954" y="76"/>
                      <a:pt x="3953" y="77"/>
                      <a:pt x="3952" y="79"/>
                    </a:cubicBezTo>
                    <a:cubicBezTo>
                      <a:pt x="3951" y="78"/>
                      <a:pt x="3951" y="78"/>
                      <a:pt x="3951" y="77"/>
                    </a:cubicBezTo>
                    <a:cubicBezTo>
                      <a:pt x="3951" y="72"/>
                      <a:pt x="3951" y="67"/>
                      <a:pt x="3952" y="65"/>
                    </a:cubicBezTo>
                    <a:cubicBezTo>
                      <a:pt x="3953" y="67"/>
                      <a:pt x="3954" y="70"/>
                      <a:pt x="3956" y="72"/>
                    </a:cubicBezTo>
                    <a:cubicBezTo>
                      <a:pt x="3956" y="73"/>
                      <a:pt x="3956" y="73"/>
                      <a:pt x="3956" y="74"/>
                    </a:cubicBezTo>
                    <a:close/>
                    <a:moveTo>
                      <a:pt x="3958" y="75"/>
                    </a:moveTo>
                    <a:cubicBezTo>
                      <a:pt x="3959" y="78"/>
                      <a:pt x="3961" y="81"/>
                      <a:pt x="3963" y="84"/>
                    </a:cubicBezTo>
                    <a:cubicBezTo>
                      <a:pt x="3961" y="86"/>
                      <a:pt x="3960" y="88"/>
                      <a:pt x="3959" y="90"/>
                    </a:cubicBezTo>
                    <a:cubicBezTo>
                      <a:pt x="3959" y="89"/>
                      <a:pt x="3958" y="89"/>
                      <a:pt x="3958" y="89"/>
                    </a:cubicBezTo>
                    <a:cubicBezTo>
                      <a:pt x="3958" y="84"/>
                      <a:pt x="3958" y="79"/>
                      <a:pt x="3958" y="75"/>
                    </a:cubicBezTo>
                    <a:close/>
                    <a:moveTo>
                      <a:pt x="3960" y="110"/>
                    </a:moveTo>
                    <a:cubicBezTo>
                      <a:pt x="3960" y="107"/>
                      <a:pt x="3959" y="104"/>
                      <a:pt x="3958" y="101"/>
                    </a:cubicBezTo>
                    <a:cubicBezTo>
                      <a:pt x="3958" y="100"/>
                      <a:pt x="3958" y="100"/>
                      <a:pt x="3958" y="100"/>
                    </a:cubicBezTo>
                    <a:cubicBezTo>
                      <a:pt x="3958" y="100"/>
                      <a:pt x="3959" y="99"/>
                      <a:pt x="3959" y="99"/>
                    </a:cubicBezTo>
                    <a:cubicBezTo>
                      <a:pt x="3960" y="101"/>
                      <a:pt x="3960" y="104"/>
                      <a:pt x="3961" y="106"/>
                    </a:cubicBezTo>
                    <a:cubicBezTo>
                      <a:pt x="3961" y="108"/>
                      <a:pt x="3961" y="109"/>
                      <a:pt x="3960" y="110"/>
                    </a:cubicBezTo>
                    <a:close/>
                    <a:moveTo>
                      <a:pt x="3961" y="93"/>
                    </a:moveTo>
                    <a:cubicBezTo>
                      <a:pt x="3962" y="91"/>
                      <a:pt x="3963" y="88"/>
                      <a:pt x="3964" y="86"/>
                    </a:cubicBezTo>
                    <a:cubicBezTo>
                      <a:pt x="3964" y="87"/>
                      <a:pt x="3965" y="87"/>
                      <a:pt x="3965" y="88"/>
                    </a:cubicBezTo>
                    <a:cubicBezTo>
                      <a:pt x="3964" y="91"/>
                      <a:pt x="3964" y="94"/>
                      <a:pt x="3963" y="97"/>
                    </a:cubicBezTo>
                    <a:cubicBezTo>
                      <a:pt x="3962" y="96"/>
                      <a:pt x="3961" y="95"/>
                      <a:pt x="3961" y="93"/>
                    </a:cubicBezTo>
                    <a:close/>
                    <a:moveTo>
                      <a:pt x="3964" y="130"/>
                    </a:moveTo>
                    <a:cubicBezTo>
                      <a:pt x="3964" y="129"/>
                      <a:pt x="3964" y="128"/>
                      <a:pt x="3964" y="126"/>
                    </a:cubicBezTo>
                    <a:cubicBezTo>
                      <a:pt x="3964" y="124"/>
                      <a:pt x="3964" y="121"/>
                      <a:pt x="3965" y="119"/>
                    </a:cubicBezTo>
                    <a:cubicBezTo>
                      <a:pt x="3965" y="120"/>
                      <a:pt x="3966" y="122"/>
                      <a:pt x="3966" y="124"/>
                    </a:cubicBezTo>
                    <a:cubicBezTo>
                      <a:pt x="3965" y="126"/>
                      <a:pt x="3965" y="128"/>
                      <a:pt x="3964" y="130"/>
                    </a:cubicBezTo>
                    <a:close/>
                    <a:moveTo>
                      <a:pt x="3968" y="108"/>
                    </a:moveTo>
                    <a:cubicBezTo>
                      <a:pt x="3968" y="107"/>
                      <a:pt x="3967" y="106"/>
                      <a:pt x="3967" y="105"/>
                    </a:cubicBezTo>
                    <a:cubicBezTo>
                      <a:pt x="3967" y="102"/>
                      <a:pt x="3968" y="99"/>
                      <a:pt x="3969" y="96"/>
                    </a:cubicBezTo>
                    <a:cubicBezTo>
                      <a:pt x="3969" y="96"/>
                      <a:pt x="3969" y="97"/>
                      <a:pt x="3969" y="97"/>
                    </a:cubicBezTo>
                    <a:cubicBezTo>
                      <a:pt x="3969" y="101"/>
                      <a:pt x="3968" y="105"/>
                      <a:pt x="3968" y="108"/>
                    </a:cubicBezTo>
                    <a:close/>
                    <a:moveTo>
                      <a:pt x="3970" y="86"/>
                    </a:moveTo>
                    <a:cubicBezTo>
                      <a:pt x="3970" y="86"/>
                      <a:pt x="3970" y="86"/>
                      <a:pt x="3970" y="86"/>
                    </a:cubicBezTo>
                    <a:cubicBezTo>
                      <a:pt x="3970" y="85"/>
                      <a:pt x="3971" y="84"/>
                      <a:pt x="3971" y="83"/>
                    </a:cubicBezTo>
                    <a:cubicBezTo>
                      <a:pt x="3971" y="84"/>
                      <a:pt x="3970" y="85"/>
                      <a:pt x="3970" y="86"/>
                    </a:cubicBezTo>
                    <a:close/>
                    <a:moveTo>
                      <a:pt x="3978" y="80"/>
                    </a:moveTo>
                    <a:cubicBezTo>
                      <a:pt x="3978" y="77"/>
                      <a:pt x="3978" y="75"/>
                      <a:pt x="3978" y="73"/>
                    </a:cubicBezTo>
                    <a:cubicBezTo>
                      <a:pt x="3979" y="73"/>
                      <a:pt x="3979" y="74"/>
                      <a:pt x="3979" y="74"/>
                    </a:cubicBezTo>
                    <a:cubicBezTo>
                      <a:pt x="3979" y="76"/>
                      <a:pt x="3979" y="78"/>
                      <a:pt x="3978" y="80"/>
                    </a:cubicBezTo>
                    <a:close/>
                    <a:moveTo>
                      <a:pt x="3990" y="93"/>
                    </a:moveTo>
                    <a:cubicBezTo>
                      <a:pt x="3989" y="95"/>
                      <a:pt x="3989" y="96"/>
                      <a:pt x="3988" y="97"/>
                    </a:cubicBezTo>
                    <a:cubicBezTo>
                      <a:pt x="3988" y="94"/>
                      <a:pt x="3988" y="91"/>
                      <a:pt x="3987" y="88"/>
                    </a:cubicBezTo>
                    <a:cubicBezTo>
                      <a:pt x="3988" y="89"/>
                      <a:pt x="3989" y="91"/>
                      <a:pt x="3990" y="93"/>
                    </a:cubicBezTo>
                    <a:close/>
                    <a:moveTo>
                      <a:pt x="3991" y="88"/>
                    </a:moveTo>
                    <a:cubicBezTo>
                      <a:pt x="3990" y="86"/>
                      <a:pt x="3989" y="85"/>
                      <a:pt x="3988" y="84"/>
                    </a:cubicBezTo>
                    <a:cubicBezTo>
                      <a:pt x="3989" y="81"/>
                      <a:pt x="3991" y="78"/>
                      <a:pt x="3993" y="75"/>
                    </a:cubicBezTo>
                    <a:cubicBezTo>
                      <a:pt x="3992" y="79"/>
                      <a:pt x="3991" y="84"/>
                      <a:pt x="3991" y="88"/>
                    </a:cubicBezTo>
                    <a:close/>
                    <a:moveTo>
                      <a:pt x="4000" y="77"/>
                    </a:moveTo>
                    <a:cubicBezTo>
                      <a:pt x="4000" y="77"/>
                      <a:pt x="4000" y="77"/>
                      <a:pt x="4000" y="77"/>
                    </a:cubicBezTo>
                    <a:cubicBezTo>
                      <a:pt x="4000" y="74"/>
                      <a:pt x="3999" y="70"/>
                      <a:pt x="3999" y="66"/>
                    </a:cubicBezTo>
                    <a:cubicBezTo>
                      <a:pt x="3999" y="65"/>
                      <a:pt x="4000" y="64"/>
                      <a:pt x="4000" y="63"/>
                    </a:cubicBezTo>
                    <a:cubicBezTo>
                      <a:pt x="4001" y="67"/>
                      <a:pt x="4001" y="72"/>
                      <a:pt x="4000" y="77"/>
                    </a:cubicBezTo>
                    <a:close/>
                    <a:moveTo>
                      <a:pt x="4003" y="72"/>
                    </a:moveTo>
                    <a:cubicBezTo>
                      <a:pt x="4003" y="67"/>
                      <a:pt x="4002" y="64"/>
                      <a:pt x="4001" y="61"/>
                    </a:cubicBezTo>
                    <a:cubicBezTo>
                      <a:pt x="4002" y="60"/>
                      <a:pt x="4003" y="58"/>
                      <a:pt x="4004" y="57"/>
                    </a:cubicBezTo>
                    <a:cubicBezTo>
                      <a:pt x="4004" y="62"/>
                      <a:pt x="4004" y="67"/>
                      <a:pt x="4003" y="72"/>
                    </a:cubicBezTo>
                    <a:close/>
                    <a:moveTo>
                      <a:pt x="4019" y="89"/>
                    </a:moveTo>
                    <a:cubicBezTo>
                      <a:pt x="4020" y="91"/>
                      <a:pt x="4021" y="92"/>
                      <a:pt x="4021" y="94"/>
                    </a:cubicBezTo>
                    <a:cubicBezTo>
                      <a:pt x="4021" y="95"/>
                      <a:pt x="4020" y="97"/>
                      <a:pt x="4020" y="98"/>
                    </a:cubicBezTo>
                    <a:cubicBezTo>
                      <a:pt x="4019" y="97"/>
                      <a:pt x="4019" y="96"/>
                      <a:pt x="4018" y="95"/>
                    </a:cubicBezTo>
                    <a:cubicBezTo>
                      <a:pt x="4018" y="93"/>
                      <a:pt x="4019" y="91"/>
                      <a:pt x="4019" y="89"/>
                    </a:cubicBezTo>
                    <a:close/>
                    <a:moveTo>
                      <a:pt x="4018" y="101"/>
                    </a:moveTo>
                    <a:cubicBezTo>
                      <a:pt x="4018" y="101"/>
                      <a:pt x="4018" y="100"/>
                      <a:pt x="4018" y="100"/>
                    </a:cubicBezTo>
                    <a:cubicBezTo>
                      <a:pt x="4018" y="100"/>
                      <a:pt x="4018" y="101"/>
                      <a:pt x="4018" y="101"/>
                    </a:cubicBezTo>
                    <a:cubicBezTo>
                      <a:pt x="4018" y="101"/>
                      <a:pt x="4018" y="101"/>
                      <a:pt x="4018" y="101"/>
                    </a:cubicBezTo>
                    <a:close/>
                    <a:moveTo>
                      <a:pt x="4020" y="122"/>
                    </a:moveTo>
                    <a:cubicBezTo>
                      <a:pt x="4020" y="121"/>
                      <a:pt x="4019" y="120"/>
                      <a:pt x="4019" y="119"/>
                    </a:cubicBezTo>
                    <a:cubicBezTo>
                      <a:pt x="4019" y="117"/>
                      <a:pt x="4019" y="115"/>
                      <a:pt x="4019" y="112"/>
                    </a:cubicBezTo>
                    <a:cubicBezTo>
                      <a:pt x="4019" y="110"/>
                      <a:pt x="4019" y="108"/>
                      <a:pt x="4020" y="106"/>
                    </a:cubicBezTo>
                    <a:cubicBezTo>
                      <a:pt x="4020" y="108"/>
                      <a:pt x="4021" y="110"/>
                      <a:pt x="4021" y="112"/>
                    </a:cubicBezTo>
                    <a:cubicBezTo>
                      <a:pt x="4021" y="115"/>
                      <a:pt x="4021" y="119"/>
                      <a:pt x="4020" y="122"/>
                    </a:cubicBezTo>
                    <a:close/>
                    <a:moveTo>
                      <a:pt x="4022" y="103"/>
                    </a:moveTo>
                    <a:cubicBezTo>
                      <a:pt x="4022" y="102"/>
                      <a:pt x="4021" y="101"/>
                      <a:pt x="4021" y="100"/>
                    </a:cubicBezTo>
                    <a:cubicBezTo>
                      <a:pt x="4021" y="99"/>
                      <a:pt x="4022" y="97"/>
                      <a:pt x="4022" y="96"/>
                    </a:cubicBezTo>
                    <a:cubicBezTo>
                      <a:pt x="4022" y="97"/>
                      <a:pt x="4023" y="97"/>
                      <a:pt x="4023" y="98"/>
                    </a:cubicBezTo>
                    <a:cubicBezTo>
                      <a:pt x="4023" y="100"/>
                      <a:pt x="4022" y="101"/>
                      <a:pt x="4022" y="103"/>
                    </a:cubicBezTo>
                    <a:close/>
                    <a:moveTo>
                      <a:pt x="4023" y="96"/>
                    </a:moveTo>
                    <a:cubicBezTo>
                      <a:pt x="4023" y="95"/>
                      <a:pt x="4023" y="95"/>
                      <a:pt x="4022" y="95"/>
                    </a:cubicBezTo>
                    <a:cubicBezTo>
                      <a:pt x="4023" y="93"/>
                      <a:pt x="4023" y="92"/>
                      <a:pt x="4024" y="91"/>
                    </a:cubicBezTo>
                    <a:cubicBezTo>
                      <a:pt x="4023" y="93"/>
                      <a:pt x="4023" y="94"/>
                      <a:pt x="4023" y="96"/>
                    </a:cubicBezTo>
                    <a:close/>
                    <a:moveTo>
                      <a:pt x="4029" y="95"/>
                    </a:moveTo>
                    <a:cubicBezTo>
                      <a:pt x="4029" y="92"/>
                      <a:pt x="4030" y="89"/>
                      <a:pt x="4030" y="86"/>
                    </a:cubicBezTo>
                    <a:cubicBezTo>
                      <a:pt x="4030" y="86"/>
                      <a:pt x="4031" y="87"/>
                      <a:pt x="4031" y="88"/>
                    </a:cubicBezTo>
                    <a:cubicBezTo>
                      <a:pt x="4031" y="90"/>
                      <a:pt x="4030" y="92"/>
                      <a:pt x="4029" y="95"/>
                    </a:cubicBezTo>
                    <a:close/>
                    <a:moveTo>
                      <a:pt x="4040" y="99"/>
                    </a:moveTo>
                    <a:cubicBezTo>
                      <a:pt x="4040" y="99"/>
                      <a:pt x="4039" y="98"/>
                      <a:pt x="4039" y="97"/>
                    </a:cubicBezTo>
                    <a:cubicBezTo>
                      <a:pt x="4039" y="93"/>
                      <a:pt x="4039" y="89"/>
                      <a:pt x="4039" y="84"/>
                    </a:cubicBezTo>
                    <a:cubicBezTo>
                      <a:pt x="4040" y="80"/>
                      <a:pt x="4043" y="76"/>
                      <a:pt x="4045" y="72"/>
                    </a:cubicBezTo>
                    <a:cubicBezTo>
                      <a:pt x="4046" y="74"/>
                      <a:pt x="4046" y="78"/>
                      <a:pt x="4047" y="82"/>
                    </a:cubicBezTo>
                    <a:cubicBezTo>
                      <a:pt x="4044" y="88"/>
                      <a:pt x="4042" y="93"/>
                      <a:pt x="4040" y="99"/>
                    </a:cubicBezTo>
                    <a:close/>
                    <a:moveTo>
                      <a:pt x="4048" y="75"/>
                    </a:moveTo>
                    <a:cubicBezTo>
                      <a:pt x="4048" y="73"/>
                      <a:pt x="4047" y="71"/>
                      <a:pt x="4047" y="69"/>
                    </a:cubicBezTo>
                    <a:cubicBezTo>
                      <a:pt x="4048" y="68"/>
                      <a:pt x="4048" y="67"/>
                      <a:pt x="4049" y="66"/>
                    </a:cubicBezTo>
                    <a:cubicBezTo>
                      <a:pt x="4049" y="69"/>
                      <a:pt x="4048" y="72"/>
                      <a:pt x="4048" y="75"/>
                    </a:cubicBezTo>
                    <a:close/>
                    <a:moveTo>
                      <a:pt x="4056" y="72"/>
                    </a:moveTo>
                    <a:cubicBezTo>
                      <a:pt x="4056" y="71"/>
                      <a:pt x="4056" y="70"/>
                      <a:pt x="4056" y="70"/>
                    </a:cubicBezTo>
                    <a:cubicBezTo>
                      <a:pt x="4056" y="69"/>
                      <a:pt x="4056" y="69"/>
                      <a:pt x="4056" y="69"/>
                    </a:cubicBezTo>
                    <a:cubicBezTo>
                      <a:pt x="4056" y="71"/>
                      <a:pt x="4056" y="72"/>
                      <a:pt x="4056" y="72"/>
                    </a:cubicBezTo>
                    <a:close/>
                    <a:moveTo>
                      <a:pt x="4056" y="67"/>
                    </a:moveTo>
                    <a:cubicBezTo>
                      <a:pt x="4056" y="67"/>
                      <a:pt x="4056" y="68"/>
                      <a:pt x="4056" y="68"/>
                    </a:cubicBezTo>
                    <a:cubicBezTo>
                      <a:pt x="4056" y="65"/>
                      <a:pt x="4055" y="61"/>
                      <a:pt x="4055" y="58"/>
                    </a:cubicBezTo>
                    <a:cubicBezTo>
                      <a:pt x="4055" y="57"/>
                      <a:pt x="4056" y="56"/>
                      <a:pt x="4057" y="56"/>
                    </a:cubicBezTo>
                    <a:cubicBezTo>
                      <a:pt x="4056" y="60"/>
                      <a:pt x="4056" y="64"/>
                      <a:pt x="4056" y="67"/>
                    </a:cubicBezTo>
                    <a:close/>
                    <a:moveTo>
                      <a:pt x="4064" y="123"/>
                    </a:moveTo>
                    <a:cubicBezTo>
                      <a:pt x="4063" y="124"/>
                      <a:pt x="4062" y="126"/>
                      <a:pt x="4062" y="127"/>
                    </a:cubicBezTo>
                    <a:cubicBezTo>
                      <a:pt x="4062" y="124"/>
                      <a:pt x="4062" y="122"/>
                      <a:pt x="4061" y="119"/>
                    </a:cubicBezTo>
                    <a:cubicBezTo>
                      <a:pt x="4063" y="116"/>
                      <a:pt x="4064" y="112"/>
                      <a:pt x="4065" y="109"/>
                    </a:cubicBezTo>
                    <a:cubicBezTo>
                      <a:pt x="4065" y="111"/>
                      <a:pt x="4065" y="112"/>
                      <a:pt x="4065" y="114"/>
                    </a:cubicBezTo>
                    <a:cubicBezTo>
                      <a:pt x="4065" y="117"/>
                      <a:pt x="4064" y="120"/>
                      <a:pt x="4064" y="123"/>
                    </a:cubicBezTo>
                    <a:close/>
                    <a:moveTo>
                      <a:pt x="4066" y="110"/>
                    </a:moveTo>
                    <a:cubicBezTo>
                      <a:pt x="4066" y="111"/>
                      <a:pt x="4066" y="112"/>
                      <a:pt x="4065" y="112"/>
                    </a:cubicBezTo>
                    <a:cubicBezTo>
                      <a:pt x="4065" y="111"/>
                      <a:pt x="4065" y="110"/>
                      <a:pt x="4065" y="109"/>
                    </a:cubicBezTo>
                    <a:cubicBezTo>
                      <a:pt x="4065" y="107"/>
                      <a:pt x="4066" y="105"/>
                      <a:pt x="4066" y="102"/>
                    </a:cubicBezTo>
                    <a:cubicBezTo>
                      <a:pt x="4066" y="105"/>
                      <a:pt x="4066" y="108"/>
                      <a:pt x="4066" y="110"/>
                    </a:cubicBezTo>
                    <a:close/>
                    <a:moveTo>
                      <a:pt x="4068" y="83"/>
                    </a:moveTo>
                    <a:cubicBezTo>
                      <a:pt x="4068" y="83"/>
                      <a:pt x="4068" y="84"/>
                      <a:pt x="4067" y="85"/>
                    </a:cubicBezTo>
                    <a:cubicBezTo>
                      <a:pt x="4067" y="85"/>
                      <a:pt x="4067" y="85"/>
                      <a:pt x="4067" y="85"/>
                    </a:cubicBezTo>
                    <a:cubicBezTo>
                      <a:pt x="4067" y="85"/>
                      <a:pt x="4067" y="85"/>
                      <a:pt x="4067" y="85"/>
                    </a:cubicBezTo>
                    <a:cubicBezTo>
                      <a:pt x="4066" y="87"/>
                      <a:pt x="4065" y="89"/>
                      <a:pt x="4064" y="91"/>
                    </a:cubicBezTo>
                    <a:cubicBezTo>
                      <a:pt x="4064" y="91"/>
                      <a:pt x="4064" y="91"/>
                      <a:pt x="4064" y="91"/>
                    </a:cubicBezTo>
                    <a:cubicBezTo>
                      <a:pt x="4064" y="91"/>
                      <a:pt x="4064" y="91"/>
                      <a:pt x="4064" y="91"/>
                    </a:cubicBezTo>
                    <a:cubicBezTo>
                      <a:pt x="4064" y="92"/>
                      <a:pt x="4063" y="94"/>
                      <a:pt x="4062" y="96"/>
                    </a:cubicBezTo>
                    <a:cubicBezTo>
                      <a:pt x="4062" y="90"/>
                      <a:pt x="4063" y="85"/>
                      <a:pt x="4065" y="79"/>
                    </a:cubicBezTo>
                    <a:cubicBezTo>
                      <a:pt x="4063" y="85"/>
                      <a:pt x="4062" y="90"/>
                      <a:pt x="4060" y="95"/>
                    </a:cubicBezTo>
                    <a:cubicBezTo>
                      <a:pt x="4060" y="85"/>
                      <a:pt x="4061" y="74"/>
                      <a:pt x="4061" y="63"/>
                    </a:cubicBezTo>
                    <a:cubicBezTo>
                      <a:pt x="4064" y="60"/>
                      <a:pt x="4067" y="58"/>
                      <a:pt x="4070" y="55"/>
                    </a:cubicBezTo>
                    <a:cubicBezTo>
                      <a:pt x="4070" y="62"/>
                      <a:pt x="4069" y="72"/>
                      <a:pt x="4068" y="83"/>
                    </a:cubicBezTo>
                    <a:close/>
                    <a:moveTo>
                      <a:pt x="4074" y="105"/>
                    </a:moveTo>
                    <a:cubicBezTo>
                      <a:pt x="4074" y="102"/>
                      <a:pt x="4074" y="99"/>
                      <a:pt x="4074" y="96"/>
                    </a:cubicBezTo>
                    <a:cubicBezTo>
                      <a:pt x="4074" y="97"/>
                      <a:pt x="4075" y="99"/>
                      <a:pt x="4075" y="100"/>
                    </a:cubicBezTo>
                    <a:cubicBezTo>
                      <a:pt x="4075" y="102"/>
                      <a:pt x="4075" y="103"/>
                      <a:pt x="4074" y="105"/>
                    </a:cubicBezTo>
                    <a:cubicBezTo>
                      <a:pt x="4074" y="105"/>
                      <a:pt x="4074" y="105"/>
                      <a:pt x="4074" y="105"/>
                    </a:cubicBezTo>
                    <a:close/>
                    <a:moveTo>
                      <a:pt x="4075" y="130"/>
                    </a:moveTo>
                    <a:cubicBezTo>
                      <a:pt x="4075" y="130"/>
                      <a:pt x="4075" y="130"/>
                      <a:pt x="4075" y="130"/>
                    </a:cubicBezTo>
                    <a:cubicBezTo>
                      <a:pt x="4075" y="129"/>
                      <a:pt x="4075" y="128"/>
                      <a:pt x="4075" y="127"/>
                    </a:cubicBezTo>
                    <a:cubicBezTo>
                      <a:pt x="4075" y="128"/>
                      <a:pt x="4075" y="128"/>
                      <a:pt x="4076" y="129"/>
                    </a:cubicBezTo>
                    <a:cubicBezTo>
                      <a:pt x="4075" y="129"/>
                      <a:pt x="4075" y="130"/>
                      <a:pt x="4075" y="130"/>
                    </a:cubicBezTo>
                    <a:close/>
                    <a:moveTo>
                      <a:pt x="4082" y="74"/>
                    </a:moveTo>
                    <a:cubicBezTo>
                      <a:pt x="4082" y="73"/>
                      <a:pt x="4082" y="71"/>
                      <a:pt x="4082" y="70"/>
                    </a:cubicBezTo>
                    <a:cubicBezTo>
                      <a:pt x="4082" y="70"/>
                      <a:pt x="4083" y="71"/>
                      <a:pt x="4083" y="72"/>
                    </a:cubicBezTo>
                    <a:cubicBezTo>
                      <a:pt x="4083" y="72"/>
                      <a:pt x="4083" y="73"/>
                      <a:pt x="4082" y="74"/>
                    </a:cubicBezTo>
                    <a:close/>
                    <a:moveTo>
                      <a:pt x="4086" y="139"/>
                    </a:moveTo>
                    <a:cubicBezTo>
                      <a:pt x="4086" y="140"/>
                      <a:pt x="4086" y="141"/>
                      <a:pt x="4086" y="142"/>
                    </a:cubicBezTo>
                    <a:cubicBezTo>
                      <a:pt x="4086" y="142"/>
                      <a:pt x="4086" y="141"/>
                      <a:pt x="4086" y="139"/>
                    </a:cubicBezTo>
                    <a:cubicBezTo>
                      <a:pt x="4086" y="138"/>
                      <a:pt x="4086" y="137"/>
                      <a:pt x="4086" y="136"/>
                    </a:cubicBezTo>
                    <a:cubicBezTo>
                      <a:pt x="4086" y="137"/>
                      <a:pt x="4086" y="137"/>
                      <a:pt x="4086" y="137"/>
                    </a:cubicBezTo>
                    <a:cubicBezTo>
                      <a:pt x="4086" y="138"/>
                      <a:pt x="4086" y="139"/>
                      <a:pt x="4086" y="139"/>
                    </a:cubicBezTo>
                    <a:close/>
                    <a:moveTo>
                      <a:pt x="4088" y="122"/>
                    </a:moveTo>
                    <a:cubicBezTo>
                      <a:pt x="4088" y="122"/>
                      <a:pt x="4088" y="122"/>
                      <a:pt x="4087" y="122"/>
                    </a:cubicBezTo>
                    <a:cubicBezTo>
                      <a:pt x="4088" y="121"/>
                      <a:pt x="4088" y="121"/>
                      <a:pt x="4088" y="121"/>
                    </a:cubicBezTo>
                    <a:cubicBezTo>
                      <a:pt x="4088" y="121"/>
                      <a:pt x="4088" y="122"/>
                      <a:pt x="4088" y="122"/>
                    </a:cubicBezTo>
                    <a:close/>
                    <a:moveTo>
                      <a:pt x="4089" y="110"/>
                    </a:moveTo>
                    <a:cubicBezTo>
                      <a:pt x="4088" y="112"/>
                      <a:pt x="4087" y="114"/>
                      <a:pt x="4086" y="116"/>
                    </a:cubicBezTo>
                    <a:cubicBezTo>
                      <a:pt x="4086" y="116"/>
                      <a:pt x="4086" y="117"/>
                      <a:pt x="4086" y="117"/>
                    </a:cubicBezTo>
                    <a:cubicBezTo>
                      <a:pt x="4086" y="113"/>
                      <a:pt x="4085" y="108"/>
                      <a:pt x="4085" y="104"/>
                    </a:cubicBezTo>
                    <a:cubicBezTo>
                      <a:pt x="4086" y="101"/>
                      <a:pt x="4086" y="98"/>
                      <a:pt x="4087" y="96"/>
                    </a:cubicBezTo>
                    <a:cubicBezTo>
                      <a:pt x="4088" y="95"/>
                      <a:pt x="4088" y="95"/>
                      <a:pt x="4088" y="95"/>
                    </a:cubicBezTo>
                    <a:cubicBezTo>
                      <a:pt x="4088" y="98"/>
                      <a:pt x="4089" y="101"/>
                      <a:pt x="4089" y="104"/>
                    </a:cubicBezTo>
                    <a:cubicBezTo>
                      <a:pt x="4089" y="106"/>
                      <a:pt x="4089" y="108"/>
                      <a:pt x="4089" y="110"/>
                    </a:cubicBezTo>
                    <a:close/>
                    <a:moveTo>
                      <a:pt x="4090" y="99"/>
                    </a:moveTo>
                    <a:cubicBezTo>
                      <a:pt x="4089" y="97"/>
                      <a:pt x="4089" y="96"/>
                      <a:pt x="4088" y="94"/>
                    </a:cubicBezTo>
                    <a:cubicBezTo>
                      <a:pt x="4089" y="93"/>
                      <a:pt x="4090" y="92"/>
                      <a:pt x="4090" y="91"/>
                    </a:cubicBezTo>
                    <a:cubicBezTo>
                      <a:pt x="4090" y="94"/>
                      <a:pt x="4090" y="96"/>
                      <a:pt x="4090" y="99"/>
                    </a:cubicBezTo>
                    <a:close/>
                    <a:moveTo>
                      <a:pt x="4084" y="91"/>
                    </a:moveTo>
                    <a:cubicBezTo>
                      <a:pt x="4084" y="89"/>
                      <a:pt x="4084" y="88"/>
                      <a:pt x="4083" y="87"/>
                    </a:cubicBezTo>
                    <a:cubicBezTo>
                      <a:pt x="4085" y="83"/>
                      <a:pt x="4086" y="80"/>
                      <a:pt x="4087" y="76"/>
                    </a:cubicBezTo>
                    <a:cubicBezTo>
                      <a:pt x="4088" y="78"/>
                      <a:pt x="4090" y="80"/>
                      <a:pt x="4091" y="82"/>
                    </a:cubicBezTo>
                    <a:cubicBezTo>
                      <a:pt x="4088" y="85"/>
                      <a:pt x="4086" y="88"/>
                      <a:pt x="4084" y="91"/>
                    </a:cubicBezTo>
                    <a:close/>
                    <a:moveTo>
                      <a:pt x="4091" y="79"/>
                    </a:moveTo>
                    <a:cubicBezTo>
                      <a:pt x="4090" y="77"/>
                      <a:pt x="4089" y="76"/>
                      <a:pt x="4088" y="75"/>
                    </a:cubicBezTo>
                    <a:cubicBezTo>
                      <a:pt x="4089" y="72"/>
                      <a:pt x="4091" y="68"/>
                      <a:pt x="4092" y="65"/>
                    </a:cubicBezTo>
                    <a:cubicBezTo>
                      <a:pt x="4092" y="68"/>
                      <a:pt x="4092" y="73"/>
                      <a:pt x="4091" y="79"/>
                    </a:cubicBezTo>
                    <a:close/>
                    <a:moveTo>
                      <a:pt x="4109" y="54"/>
                    </a:moveTo>
                    <a:cubicBezTo>
                      <a:pt x="4109" y="56"/>
                      <a:pt x="4108" y="58"/>
                      <a:pt x="4108" y="61"/>
                    </a:cubicBezTo>
                    <a:cubicBezTo>
                      <a:pt x="4104" y="65"/>
                      <a:pt x="4100" y="69"/>
                      <a:pt x="4097" y="74"/>
                    </a:cubicBezTo>
                    <a:cubicBezTo>
                      <a:pt x="4100" y="67"/>
                      <a:pt x="4104" y="60"/>
                      <a:pt x="4109" y="54"/>
                    </a:cubicBezTo>
                    <a:close/>
                    <a:moveTo>
                      <a:pt x="4095" y="89"/>
                    </a:moveTo>
                    <a:cubicBezTo>
                      <a:pt x="4095" y="90"/>
                      <a:pt x="4096" y="91"/>
                      <a:pt x="4096" y="92"/>
                    </a:cubicBezTo>
                    <a:cubicBezTo>
                      <a:pt x="4096" y="92"/>
                      <a:pt x="4095" y="93"/>
                      <a:pt x="4095" y="94"/>
                    </a:cubicBezTo>
                    <a:cubicBezTo>
                      <a:pt x="4095" y="92"/>
                      <a:pt x="4095" y="91"/>
                      <a:pt x="4095" y="89"/>
                    </a:cubicBezTo>
                    <a:close/>
                    <a:moveTo>
                      <a:pt x="4097" y="127"/>
                    </a:moveTo>
                    <a:cubicBezTo>
                      <a:pt x="4097" y="125"/>
                      <a:pt x="4097" y="124"/>
                      <a:pt x="4096" y="122"/>
                    </a:cubicBezTo>
                    <a:cubicBezTo>
                      <a:pt x="4096" y="117"/>
                      <a:pt x="4096" y="111"/>
                      <a:pt x="4096" y="105"/>
                    </a:cubicBezTo>
                    <a:cubicBezTo>
                      <a:pt x="4097" y="104"/>
                      <a:pt x="4097" y="102"/>
                      <a:pt x="4098" y="101"/>
                    </a:cubicBezTo>
                    <a:cubicBezTo>
                      <a:pt x="4097" y="102"/>
                      <a:pt x="4097" y="103"/>
                      <a:pt x="4096" y="105"/>
                    </a:cubicBezTo>
                    <a:cubicBezTo>
                      <a:pt x="4095" y="102"/>
                      <a:pt x="4095" y="99"/>
                      <a:pt x="4095" y="96"/>
                    </a:cubicBezTo>
                    <a:cubicBezTo>
                      <a:pt x="4096" y="95"/>
                      <a:pt x="4096" y="94"/>
                      <a:pt x="4096" y="93"/>
                    </a:cubicBezTo>
                    <a:cubicBezTo>
                      <a:pt x="4097" y="95"/>
                      <a:pt x="4098" y="97"/>
                      <a:pt x="4099" y="100"/>
                    </a:cubicBezTo>
                    <a:cubicBezTo>
                      <a:pt x="4099" y="100"/>
                      <a:pt x="4099" y="100"/>
                      <a:pt x="4098" y="101"/>
                    </a:cubicBezTo>
                    <a:cubicBezTo>
                      <a:pt x="4099" y="100"/>
                      <a:pt x="4099" y="100"/>
                      <a:pt x="4099" y="100"/>
                    </a:cubicBezTo>
                    <a:cubicBezTo>
                      <a:pt x="4100" y="101"/>
                      <a:pt x="4100" y="102"/>
                      <a:pt x="4101" y="103"/>
                    </a:cubicBezTo>
                    <a:cubicBezTo>
                      <a:pt x="4099" y="112"/>
                      <a:pt x="4098" y="120"/>
                      <a:pt x="4097" y="127"/>
                    </a:cubicBezTo>
                    <a:close/>
                    <a:moveTo>
                      <a:pt x="4098" y="87"/>
                    </a:moveTo>
                    <a:cubicBezTo>
                      <a:pt x="4099" y="86"/>
                      <a:pt x="4100" y="84"/>
                      <a:pt x="4101" y="83"/>
                    </a:cubicBezTo>
                    <a:cubicBezTo>
                      <a:pt x="4100" y="84"/>
                      <a:pt x="4099" y="86"/>
                      <a:pt x="4098" y="87"/>
                    </a:cubicBezTo>
                    <a:cubicBezTo>
                      <a:pt x="4097" y="86"/>
                      <a:pt x="4096" y="85"/>
                      <a:pt x="4095" y="83"/>
                    </a:cubicBezTo>
                    <a:cubicBezTo>
                      <a:pt x="4099" y="78"/>
                      <a:pt x="4103" y="72"/>
                      <a:pt x="4106" y="67"/>
                    </a:cubicBezTo>
                    <a:cubicBezTo>
                      <a:pt x="4106" y="72"/>
                      <a:pt x="4105" y="76"/>
                      <a:pt x="4104" y="81"/>
                    </a:cubicBezTo>
                    <a:cubicBezTo>
                      <a:pt x="4104" y="80"/>
                      <a:pt x="4103" y="79"/>
                      <a:pt x="4103" y="79"/>
                    </a:cubicBezTo>
                    <a:cubicBezTo>
                      <a:pt x="4103" y="78"/>
                      <a:pt x="4104" y="77"/>
                      <a:pt x="4105" y="75"/>
                    </a:cubicBezTo>
                    <a:cubicBezTo>
                      <a:pt x="4104" y="76"/>
                      <a:pt x="4103" y="77"/>
                      <a:pt x="4103" y="79"/>
                    </a:cubicBezTo>
                    <a:cubicBezTo>
                      <a:pt x="4102" y="78"/>
                      <a:pt x="4102" y="77"/>
                      <a:pt x="4101" y="77"/>
                    </a:cubicBezTo>
                    <a:cubicBezTo>
                      <a:pt x="4101" y="78"/>
                      <a:pt x="4102" y="79"/>
                      <a:pt x="4102" y="79"/>
                    </a:cubicBezTo>
                    <a:cubicBezTo>
                      <a:pt x="4102" y="80"/>
                      <a:pt x="4101" y="81"/>
                      <a:pt x="4101" y="83"/>
                    </a:cubicBezTo>
                    <a:cubicBezTo>
                      <a:pt x="4101" y="82"/>
                      <a:pt x="4102" y="81"/>
                      <a:pt x="4102" y="80"/>
                    </a:cubicBezTo>
                    <a:cubicBezTo>
                      <a:pt x="4103" y="81"/>
                      <a:pt x="4103" y="82"/>
                      <a:pt x="4104" y="84"/>
                    </a:cubicBezTo>
                    <a:cubicBezTo>
                      <a:pt x="4103" y="87"/>
                      <a:pt x="4103" y="90"/>
                      <a:pt x="4102" y="93"/>
                    </a:cubicBezTo>
                    <a:cubicBezTo>
                      <a:pt x="4101" y="91"/>
                      <a:pt x="4100" y="89"/>
                      <a:pt x="4098" y="87"/>
                    </a:cubicBezTo>
                    <a:close/>
                    <a:moveTo>
                      <a:pt x="4103" y="144"/>
                    </a:moveTo>
                    <a:cubicBezTo>
                      <a:pt x="4103" y="144"/>
                      <a:pt x="4103" y="143"/>
                      <a:pt x="4103" y="143"/>
                    </a:cubicBezTo>
                    <a:cubicBezTo>
                      <a:pt x="4103" y="140"/>
                      <a:pt x="4103" y="136"/>
                      <a:pt x="4103" y="131"/>
                    </a:cubicBezTo>
                    <a:cubicBezTo>
                      <a:pt x="4104" y="128"/>
                      <a:pt x="4105" y="126"/>
                      <a:pt x="4105" y="125"/>
                    </a:cubicBezTo>
                    <a:cubicBezTo>
                      <a:pt x="4105" y="125"/>
                      <a:pt x="4105" y="124"/>
                      <a:pt x="4105" y="124"/>
                    </a:cubicBezTo>
                    <a:cubicBezTo>
                      <a:pt x="4104" y="124"/>
                      <a:pt x="4104" y="124"/>
                      <a:pt x="4104" y="124"/>
                    </a:cubicBezTo>
                    <a:cubicBezTo>
                      <a:pt x="4104" y="122"/>
                      <a:pt x="4104" y="120"/>
                      <a:pt x="4104" y="118"/>
                    </a:cubicBezTo>
                    <a:cubicBezTo>
                      <a:pt x="4105" y="121"/>
                      <a:pt x="4106" y="125"/>
                      <a:pt x="4106" y="128"/>
                    </a:cubicBezTo>
                    <a:cubicBezTo>
                      <a:pt x="4105" y="136"/>
                      <a:pt x="4104" y="141"/>
                      <a:pt x="4103" y="144"/>
                    </a:cubicBezTo>
                    <a:close/>
                    <a:moveTo>
                      <a:pt x="4110" y="107"/>
                    </a:moveTo>
                    <a:cubicBezTo>
                      <a:pt x="4109" y="105"/>
                      <a:pt x="4108" y="102"/>
                      <a:pt x="4106" y="100"/>
                    </a:cubicBezTo>
                    <a:cubicBezTo>
                      <a:pt x="4107" y="97"/>
                      <a:pt x="4107" y="95"/>
                      <a:pt x="4107" y="93"/>
                    </a:cubicBezTo>
                    <a:cubicBezTo>
                      <a:pt x="4108" y="96"/>
                      <a:pt x="4110" y="99"/>
                      <a:pt x="4111" y="102"/>
                    </a:cubicBezTo>
                    <a:cubicBezTo>
                      <a:pt x="4111" y="104"/>
                      <a:pt x="4110" y="105"/>
                      <a:pt x="4110" y="107"/>
                    </a:cubicBezTo>
                    <a:close/>
                    <a:moveTo>
                      <a:pt x="4111" y="159"/>
                    </a:moveTo>
                    <a:cubicBezTo>
                      <a:pt x="4111" y="159"/>
                      <a:pt x="4111" y="159"/>
                      <a:pt x="4111" y="159"/>
                    </a:cubicBezTo>
                    <a:cubicBezTo>
                      <a:pt x="4111" y="159"/>
                      <a:pt x="4111" y="159"/>
                      <a:pt x="4112" y="159"/>
                    </a:cubicBezTo>
                    <a:cubicBezTo>
                      <a:pt x="4111" y="159"/>
                      <a:pt x="4111" y="159"/>
                      <a:pt x="4111" y="159"/>
                    </a:cubicBezTo>
                    <a:close/>
                    <a:moveTo>
                      <a:pt x="4112" y="96"/>
                    </a:moveTo>
                    <a:cubicBezTo>
                      <a:pt x="4111" y="93"/>
                      <a:pt x="4109" y="91"/>
                      <a:pt x="4108" y="88"/>
                    </a:cubicBezTo>
                    <a:cubicBezTo>
                      <a:pt x="4110" y="85"/>
                      <a:pt x="4112" y="82"/>
                      <a:pt x="4114" y="79"/>
                    </a:cubicBezTo>
                    <a:cubicBezTo>
                      <a:pt x="4114" y="84"/>
                      <a:pt x="4113" y="90"/>
                      <a:pt x="4112" y="96"/>
                    </a:cubicBezTo>
                    <a:close/>
                    <a:moveTo>
                      <a:pt x="4115" y="75"/>
                    </a:moveTo>
                    <a:cubicBezTo>
                      <a:pt x="4113" y="78"/>
                      <a:pt x="4110" y="82"/>
                      <a:pt x="4108" y="86"/>
                    </a:cubicBezTo>
                    <a:cubicBezTo>
                      <a:pt x="4109" y="77"/>
                      <a:pt x="4110" y="68"/>
                      <a:pt x="4111" y="61"/>
                    </a:cubicBezTo>
                    <a:cubicBezTo>
                      <a:pt x="4113" y="58"/>
                      <a:pt x="4115" y="55"/>
                      <a:pt x="4117" y="53"/>
                    </a:cubicBezTo>
                    <a:cubicBezTo>
                      <a:pt x="4117" y="58"/>
                      <a:pt x="4116" y="66"/>
                      <a:pt x="4115" y="75"/>
                    </a:cubicBezTo>
                    <a:close/>
                    <a:moveTo>
                      <a:pt x="4122" y="139"/>
                    </a:moveTo>
                    <a:cubicBezTo>
                      <a:pt x="4122" y="139"/>
                      <a:pt x="4121" y="139"/>
                      <a:pt x="4121" y="139"/>
                    </a:cubicBezTo>
                    <a:cubicBezTo>
                      <a:pt x="4121" y="138"/>
                      <a:pt x="4121" y="138"/>
                      <a:pt x="4122" y="138"/>
                    </a:cubicBezTo>
                    <a:cubicBezTo>
                      <a:pt x="4122" y="138"/>
                      <a:pt x="4122" y="138"/>
                      <a:pt x="4122" y="138"/>
                    </a:cubicBezTo>
                    <a:cubicBezTo>
                      <a:pt x="4122" y="139"/>
                      <a:pt x="4122" y="139"/>
                      <a:pt x="4122" y="139"/>
                    </a:cubicBezTo>
                    <a:close/>
                    <a:moveTo>
                      <a:pt x="4147" y="137"/>
                    </a:moveTo>
                    <a:cubicBezTo>
                      <a:pt x="4147" y="136"/>
                      <a:pt x="4146" y="135"/>
                      <a:pt x="4146" y="133"/>
                    </a:cubicBezTo>
                    <a:cubicBezTo>
                      <a:pt x="4146" y="132"/>
                      <a:pt x="4146" y="130"/>
                      <a:pt x="4146" y="128"/>
                    </a:cubicBezTo>
                    <a:cubicBezTo>
                      <a:pt x="4146" y="131"/>
                      <a:pt x="4147" y="133"/>
                      <a:pt x="4148" y="135"/>
                    </a:cubicBezTo>
                    <a:cubicBezTo>
                      <a:pt x="4148" y="136"/>
                      <a:pt x="4147" y="137"/>
                      <a:pt x="4147" y="137"/>
                    </a:cubicBezTo>
                    <a:close/>
                    <a:moveTo>
                      <a:pt x="4153" y="99"/>
                    </a:moveTo>
                    <a:cubicBezTo>
                      <a:pt x="4152" y="95"/>
                      <a:pt x="4150" y="92"/>
                      <a:pt x="4148" y="90"/>
                    </a:cubicBezTo>
                    <a:cubicBezTo>
                      <a:pt x="4150" y="93"/>
                      <a:pt x="4152" y="97"/>
                      <a:pt x="4153" y="101"/>
                    </a:cubicBezTo>
                    <a:cubicBezTo>
                      <a:pt x="4152" y="110"/>
                      <a:pt x="4151" y="118"/>
                      <a:pt x="4149" y="125"/>
                    </a:cubicBezTo>
                    <a:cubicBezTo>
                      <a:pt x="4148" y="122"/>
                      <a:pt x="4147" y="119"/>
                      <a:pt x="4147" y="116"/>
                    </a:cubicBezTo>
                    <a:cubicBezTo>
                      <a:pt x="4147" y="102"/>
                      <a:pt x="4148" y="86"/>
                      <a:pt x="4149" y="72"/>
                    </a:cubicBezTo>
                    <a:cubicBezTo>
                      <a:pt x="4151" y="75"/>
                      <a:pt x="4154" y="79"/>
                      <a:pt x="4156" y="82"/>
                    </a:cubicBezTo>
                    <a:cubicBezTo>
                      <a:pt x="4155" y="88"/>
                      <a:pt x="4154" y="93"/>
                      <a:pt x="4153" y="99"/>
                    </a:cubicBezTo>
                    <a:close/>
                    <a:moveTo>
                      <a:pt x="4156" y="142"/>
                    </a:moveTo>
                    <a:cubicBezTo>
                      <a:pt x="4157" y="134"/>
                      <a:pt x="4158" y="127"/>
                      <a:pt x="4158" y="121"/>
                    </a:cubicBezTo>
                    <a:cubicBezTo>
                      <a:pt x="4158" y="123"/>
                      <a:pt x="4159" y="125"/>
                      <a:pt x="4159" y="127"/>
                    </a:cubicBezTo>
                    <a:cubicBezTo>
                      <a:pt x="4158" y="136"/>
                      <a:pt x="4156" y="142"/>
                      <a:pt x="4156" y="142"/>
                    </a:cubicBezTo>
                    <a:close/>
                    <a:moveTo>
                      <a:pt x="4160" y="144"/>
                    </a:moveTo>
                    <a:cubicBezTo>
                      <a:pt x="4160" y="142"/>
                      <a:pt x="4160" y="140"/>
                      <a:pt x="4161" y="137"/>
                    </a:cubicBezTo>
                    <a:cubicBezTo>
                      <a:pt x="4161" y="138"/>
                      <a:pt x="4161" y="138"/>
                      <a:pt x="4161" y="138"/>
                    </a:cubicBezTo>
                    <a:cubicBezTo>
                      <a:pt x="4160" y="142"/>
                      <a:pt x="4160" y="144"/>
                      <a:pt x="4160" y="144"/>
                    </a:cubicBezTo>
                    <a:close/>
                    <a:moveTo>
                      <a:pt x="4159" y="110"/>
                    </a:moveTo>
                    <a:cubicBezTo>
                      <a:pt x="4159" y="103"/>
                      <a:pt x="4160" y="96"/>
                      <a:pt x="4160" y="90"/>
                    </a:cubicBezTo>
                    <a:cubicBezTo>
                      <a:pt x="4162" y="93"/>
                      <a:pt x="4163" y="96"/>
                      <a:pt x="4164" y="99"/>
                    </a:cubicBezTo>
                    <a:cubicBezTo>
                      <a:pt x="4163" y="105"/>
                      <a:pt x="4162" y="111"/>
                      <a:pt x="4161" y="116"/>
                    </a:cubicBezTo>
                    <a:cubicBezTo>
                      <a:pt x="4160" y="114"/>
                      <a:pt x="4159" y="112"/>
                      <a:pt x="4159" y="110"/>
                    </a:cubicBezTo>
                    <a:close/>
                    <a:moveTo>
                      <a:pt x="4164" y="124"/>
                    </a:moveTo>
                    <a:cubicBezTo>
                      <a:pt x="4163" y="123"/>
                      <a:pt x="4163" y="122"/>
                      <a:pt x="4163" y="121"/>
                    </a:cubicBezTo>
                    <a:cubicBezTo>
                      <a:pt x="4163" y="115"/>
                      <a:pt x="4164" y="109"/>
                      <a:pt x="4165" y="103"/>
                    </a:cubicBezTo>
                    <a:cubicBezTo>
                      <a:pt x="4165" y="105"/>
                      <a:pt x="4166" y="107"/>
                      <a:pt x="4167" y="109"/>
                    </a:cubicBezTo>
                    <a:cubicBezTo>
                      <a:pt x="4166" y="114"/>
                      <a:pt x="4165" y="119"/>
                      <a:pt x="4164" y="124"/>
                    </a:cubicBezTo>
                    <a:close/>
                    <a:moveTo>
                      <a:pt x="4169" y="146"/>
                    </a:moveTo>
                    <a:cubicBezTo>
                      <a:pt x="4169" y="145"/>
                      <a:pt x="4169" y="145"/>
                      <a:pt x="4169" y="145"/>
                    </a:cubicBezTo>
                    <a:cubicBezTo>
                      <a:pt x="4170" y="144"/>
                      <a:pt x="4170" y="143"/>
                      <a:pt x="4170" y="141"/>
                    </a:cubicBezTo>
                    <a:cubicBezTo>
                      <a:pt x="4170" y="142"/>
                      <a:pt x="4170" y="143"/>
                      <a:pt x="4170" y="144"/>
                    </a:cubicBezTo>
                    <a:cubicBezTo>
                      <a:pt x="4170" y="145"/>
                      <a:pt x="4170" y="145"/>
                      <a:pt x="4169" y="146"/>
                    </a:cubicBezTo>
                    <a:close/>
                    <a:moveTo>
                      <a:pt x="4193" y="118"/>
                    </a:moveTo>
                    <a:cubicBezTo>
                      <a:pt x="4192" y="114"/>
                      <a:pt x="4190" y="111"/>
                      <a:pt x="4189" y="107"/>
                    </a:cubicBezTo>
                    <a:cubicBezTo>
                      <a:pt x="4189" y="96"/>
                      <a:pt x="4189" y="84"/>
                      <a:pt x="4189" y="74"/>
                    </a:cubicBezTo>
                    <a:cubicBezTo>
                      <a:pt x="4189" y="70"/>
                      <a:pt x="4189" y="67"/>
                      <a:pt x="4188" y="65"/>
                    </a:cubicBezTo>
                    <a:cubicBezTo>
                      <a:pt x="4189" y="74"/>
                      <a:pt x="4193" y="84"/>
                      <a:pt x="4196" y="94"/>
                    </a:cubicBezTo>
                    <a:cubicBezTo>
                      <a:pt x="4195" y="102"/>
                      <a:pt x="4194" y="110"/>
                      <a:pt x="4193" y="118"/>
                    </a:cubicBezTo>
                    <a:close/>
                    <a:moveTo>
                      <a:pt x="4222" y="124"/>
                    </a:moveTo>
                    <a:cubicBezTo>
                      <a:pt x="4221" y="122"/>
                      <a:pt x="4221" y="120"/>
                      <a:pt x="4220" y="117"/>
                    </a:cubicBezTo>
                    <a:cubicBezTo>
                      <a:pt x="4221" y="109"/>
                      <a:pt x="4222" y="100"/>
                      <a:pt x="4223" y="92"/>
                    </a:cubicBezTo>
                    <a:cubicBezTo>
                      <a:pt x="4225" y="96"/>
                      <a:pt x="4226" y="100"/>
                      <a:pt x="4226" y="104"/>
                    </a:cubicBezTo>
                    <a:cubicBezTo>
                      <a:pt x="4225" y="111"/>
                      <a:pt x="4223" y="118"/>
                      <a:pt x="4222" y="124"/>
                    </a:cubicBezTo>
                    <a:close/>
                    <a:moveTo>
                      <a:pt x="4262" y="133"/>
                    </a:moveTo>
                    <a:cubicBezTo>
                      <a:pt x="4262" y="130"/>
                      <a:pt x="4261" y="126"/>
                      <a:pt x="4260" y="122"/>
                    </a:cubicBezTo>
                    <a:cubicBezTo>
                      <a:pt x="4260" y="112"/>
                      <a:pt x="4260" y="100"/>
                      <a:pt x="4261" y="88"/>
                    </a:cubicBezTo>
                    <a:cubicBezTo>
                      <a:pt x="4263" y="96"/>
                      <a:pt x="4265" y="104"/>
                      <a:pt x="4265" y="111"/>
                    </a:cubicBezTo>
                    <a:cubicBezTo>
                      <a:pt x="4266" y="117"/>
                      <a:pt x="4266" y="117"/>
                      <a:pt x="4266" y="117"/>
                    </a:cubicBezTo>
                    <a:cubicBezTo>
                      <a:pt x="4264" y="123"/>
                      <a:pt x="4263" y="129"/>
                      <a:pt x="4262" y="133"/>
                    </a:cubicBezTo>
                    <a:close/>
                    <a:moveTo>
                      <a:pt x="4275" y="110"/>
                    </a:moveTo>
                    <a:cubicBezTo>
                      <a:pt x="4275" y="113"/>
                      <a:pt x="4275" y="116"/>
                      <a:pt x="4275" y="119"/>
                    </a:cubicBezTo>
                    <a:cubicBezTo>
                      <a:pt x="4274" y="122"/>
                      <a:pt x="4274" y="124"/>
                      <a:pt x="4273" y="127"/>
                    </a:cubicBezTo>
                    <a:cubicBezTo>
                      <a:pt x="4273" y="119"/>
                      <a:pt x="4272" y="111"/>
                      <a:pt x="4271" y="104"/>
                    </a:cubicBezTo>
                    <a:cubicBezTo>
                      <a:pt x="4272" y="98"/>
                      <a:pt x="4272" y="91"/>
                      <a:pt x="4273" y="86"/>
                    </a:cubicBezTo>
                    <a:cubicBezTo>
                      <a:pt x="4275" y="93"/>
                      <a:pt x="4275" y="102"/>
                      <a:pt x="4275" y="110"/>
                    </a:cubicBezTo>
                    <a:close/>
                    <a:moveTo>
                      <a:pt x="4285" y="142"/>
                    </a:moveTo>
                    <a:cubicBezTo>
                      <a:pt x="4285" y="142"/>
                      <a:pt x="4285" y="141"/>
                      <a:pt x="4286" y="138"/>
                    </a:cubicBezTo>
                    <a:cubicBezTo>
                      <a:pt x="4287" y="120"/>
                      <a:pt x="4286" y="96"/>
                      <a:pt x="4285" y="77"/>
                    </a:cubicBezTo>
                    <a:cubicBezTo>
                      <a:pt x="4287" y="81"/>
                      <a:pt x="4289" y="86"/>
                      <a:pt x="4290" y="92"/>
                    </a:cubicBezTo>
                    <a:cubicBezTo>
                      <a:pt x="4288" y="108"/>
                      <a:pt x="4286" y="129"/>
                      <a:pt x="4286" y="138"/>
                    </a:cubicBezTo>
                    <a:cubicBezTo>
                      <a:pt x="4285" y="139"/>
                      <a:pt x="4285" y="141"/>
                      <a:pt x="4285" y="142"/>
                    </a:cubicBezTo>
                    <a:close/>
                    <a:moveTo>
                      <a:pt x="4289" y="129"/>
                    </a:moveTo>
                    <a:cubicBezTo>
                      <a:pt x="4289" y="119"/>
                      <a:pt x="4290" y="107"/>
                      <a:pt x="4291" y="97"/>
                    </a:cubicBezTo>
                    <a:cubicBezTo>
                      <a:pt x="4291" y="100"/>
                      <a:pt x="4291" y="103"/>
                      <a:pt x="4291" y="106"/>
                    </a:cubicBezTo>
                    <a:cubicBezTo>
                      <a:pt x="4291" y="114"/>
                      <a:pt x="4290" y="121"/>
                      <a:pt x="4289" y="129"/>
                    </a:cubicBezTo>
                    <a:close/>
                    <a:moveTo>
                      <a:pt x="4300" y="125"/>
                    </a:moveTo>
                    <a:cubicBezTo>
                      <a:pt x="4301" y="120"/>
                      <a:pt x="4301" y="113"/>
                      <a:pt x="4301" y="107"/>
                    </a:cubicBezTo>
                    <a:cubicBezTo>
                      <a:pt x="4301" y="114"/>
                      <a:pt x="4301" y="120"/>
                      <a:pt x="4300" y="125"/>
                    </a:cubicBezTo>
                    <a:close/>
                    <a:moveTo>
                      <a:pt x="4315" y="112"/>
                    </a:moveTo>
                    <a:cubicBezTo>
                      <a:pt x="4315" y="105"/>
                      <a:pt x="4315" y="98"/>
                      <a:pt x="4315" y="91"/>
                    </a:cubicBezTo>
                    <a:cubicBezTo>
                      <a:pt x="4316" y="95"/>
                      <a:pt x="4316" y="99"/>
                      <a:pt x="4316" y="103"/>
                    </a:cubicBezTo>
                    <a:cubicBezTo>
                      <a:pt x="4316" y="106"/>
                      <a:pt x="4316" y="109"/>
                      <a:pt x="4315" y="112"/>
                    </a:cubicBezTo>
                    <a:close/>
                    <a:moveTo>
                      <a:pt x="4326" y="129"/>
                    </a:moveTo>
                    <a:cubicBezTo>
                      <a:pt x="4326" y="129"/>
                      <a:pt x="4326" y="129"/>
                      <a:pt x="4325" y="130"/>
                    </a:cubicBezTo>
                    <a:cubicBezTo>
                      <a:pt x="4325" y="132"/>
                      <a:pt x="4324" y="134"/>
                      <a:pt x="4324" y="137"/>
                    </a:cubicBezTo>
                    <a:cubicBezTo>
                      <a:pt x="4324" y="136"/>
                      <a:pt x="4324" y="136"/>
                      <a:pt x="4324" y="136"/>
                    </a:cubicBezTo>
                    <a:cubicBezTo>
                      <a:pt x="4324" y="134"/>
                      <a:pt x="4325" y="132"/>
                      <a:pt x="4325" y="130"/>
                    </a:cubicBezTo>
                    <a:cubicBezTo>
                      <a:pt x="4326" y="129"/>
                      <a:pt x="4326" y="129"/>
                      <a:pt x="4326" y="129"/>
                    </a:cubicBezTo>
                    <a:cubicBezTo>
                      <a:pt x="4326" y="129"/>
                      <a:pt x="4326" y="129"/>
                      <a:pt x="4326" y="129"/>
                    </a:cubicBezTo>
                    <a:close/>
                    <a:moveTo>
                      <a:pt x="4362" y="130"/>
                    </a:moveTo>
                    <a:cubicBezTo>
                      <a:pt x="4362" y="132"/>
                      <a:pt x="4361" y="134"/>
                      <a:pt x="4360" y="136"/>
                    </a:cubicBezTo>
                    <a:cubicBezTo>
                      <a:pt x="4360" y="131"/>
                      <a:pt x="4360" y="126"/>
                      <a:pt x="4360" y="121"/>
                    </a:cubicBezTo>
                    <a:cubicBezTo>
                      <a:pt x="4362" y="115"/>
                      <a:pt x="4364" y="110"/>
                      <a:pt x="4365" y="104"/>
                    </a:cubicBezTo>
                    <a:cubicBezTo>
                      <a:pt x="4364" y="114"/>
                      <a:pt x="4363" y="123"/>
                      <a:pt x="4362" y="130"/>
                    </a:cubicBezTo>
                    <a:close/>
                    <a:moveTo>
                      <a:pt x="4378" y="124"/>
                    </a:moveTo>
                    <a:cubicBezTo>
                      <a:pt x="4378" y="110"/>
                      <a:pt x="4380" y="94"/>
                      <a:pt x="4381" y="83"/>
                    </a:cubicBezTo>
                    <a:cubicBezTo>
                      <a:pt x="4381" y="87"/>
                      <a:pt x="4381" y="91"/>
                      <a:pt x="4381" y="95"/>
                    </a:cubicBezTo>
                    <a:cubicBezTo>
                      <a:pt x="4381" y="105"/>
                      <a:pt x="4380" y="114"/>
                      <a:pt x="4378" y="124"/>
                    </a:cubicBezTo>
                    <a:close/>
                    <a:moveTo>
                      <a:pt x="4394" y="160"/>
                    </a:moveTo>
                    <a:cubicBezTo>
                      <a:pt x="4394" y="159"/>
                      <a:pt x="4395" y="159"/>
                      <a:pt x="4395" y="159"/>
                    </a:cubicBezTo>
                    <a:cubicBezTo>
                      <a:pt x="4395" y="159"/>
                      <a:pt x="4395" y="159"/>
                      <a:pt x="4395" y="159"/>
                    </a:cubicBezTo>
                    <a:cubicBezTo>
                      <a:pt x="4395" y="159"/>
                      <a:pt x="4395" y="159"/>
                      <a:pt x="4394" y="160"/>
                    </a:cubicBezTo>
                    <a:close/>
                    <a:moveTo>
                      <a:pt x="4407" y="116"/>
                    </a:moveTo>
                    <a:cubicBezTo>
                      <a:pt x="4406" y="121"/>
                      <a:pt x="4404" y="127"/>
                      <a:pt x="4402" y="132"/>
                    </a:cubicBezTo>
                    <a:cubicBezTo>
                      <a:pt x="4402" y="127"/>
                      <a:pt x="4402" y="121"/>
                      <a:pt x="4402" y="115"/>
                    </a:cubicBezTo>
                    <a:cubicBezTo>
                      <a:pt x="4403" y="110"/>
                      <a:pt x="4403" y="104"/>
                      <a:pt x="4403" y="98"/>
                    </a:cubicBezTo>
                    <a:cubicBezTo>
                      <a:pt x="4403" y="95"/>
                      <a:pt x="4403" y="92"/>
                      <a:pt x="4403" y="89"/>
                    </a:cubicBezTo>
                    <a:cubicBezTo>
                      <a:pt x="4404" y="78"/>
                      <a:pt x="4405" y="68"/>
                      <a:pt x="4406" y="60"/>
                    </a:cubicBezTo>
                    <a:cubicBezTo>
                      <a:pt x="4409" y="68"/>
                      <a:pt x="4411" y="78"/>
                      <a:pt x="4411" y="87"/>
                    </a:cubicBezTo>
                    <a:cubicBezTo>
                      <a:pt x="4410" y="95"/>
                      <a:pt x="4409" y="106"/>
                      <a:pt x="4407" y="116"/>
                    </a:cubicBezTo>
                    <a:close/>
                    <a:moveTo>
                      <a:pt x="4415" y="136"/>
                    </a:moveTo>
                    <a:cubicBezTo>
                      <a:pt x="4415" y="137"/>
                      <a:pt x="4414" y="138"/>
                      <a:pt x="4414" y="139"/>
                    </a:cubicBezTo>
                    <a:cubicBezTo>
                      <a:pt x="4414" y="137"/>
                      <a:pt x="4414" y="135"/>
                      <a:pt x="4414" y="133"/>
                    </a:cubicBezTo>
                    <a:cubicBezTo>
                      <a:pt x="4415" y="130"/>
                      <a:pt x="4415" y="128"/>
                      <a:pt x="4416" y="125"/>
                    </a:cubicBezTo>
                    <a:cubicBezTo>
                      <a:pt x="4416" y="129"/>
                      <a:pt x="4415" y="133"/>
                      <a:pt x="4415" y="136"/>
                    </a:cubicBezTo>
                    <a:close/>
                    <a:moveTo>
                      <a:pt x="4431" y="126"/>
                    </a:moveTo>
                    <a:cubicBezTo>
                      <a:pt x="4430" y="113"/>
                      <a:pt x="4430" y="96"/>
                      <a:pt x="4430" y="84"/>
                    </a:cubicBezTo>
                    <a:cubicBezTo>
                      <a:pt x="4434" y="90"/>
                      <a:pt x="4436" y="100"/>
                      <a:pt x="4436" y="104"/>
                    </a:cubicBezTo>
                    <a:cubicBezTo>
                      <a:pt x="4436" y="110"/>
                      <a:pt x="4433" y="118"/>
                      <a:pt x="4431" y="126"/>
                    </a:cubicBezTo>
                    <a:close/>
                    <a:moveTo>
                      <a:pt x="4442" y="128"/>
                    </a:moveTo>
                    <a:cubicBezTo>
                      <a:pt x="4443" y="113"/>
                      <a:pt x="4443" y="91"/>
                      <a:pt x="4443" y="76"/>
                    </a:cubicBezTo>
                    <a:cubicBezTo>
                      <a:pt x="4445" y="83"/>
                      <a:pt x="4447" y="90"/>
                      <a:pt x="4447" y="96"/>
                    </a:cubicBezTo>
                    <a:cubicBezTo>
                      <a:pt x="4447" y="107"/>
                      <a:pt x="4444" y="117"/>
                      <a:pt x="4442" y="128"/>
                    </a:cubicBezTo>
                    <a:close/>
                    <a:moveTo>
                      <a:pt x="4482" y="112"/>
                    </a:moveTo>
                    <a:cubicBezTo>
                      <a:pt x="4482" y="110"/>
                      <a:pt x="4482" y="108"/>
                      <a:pt x="4481" y="105"/>
                    </a:cubicBezTo>
                    <a:cubicBezTo>
                      <a:pt x="4482" y="108"/>
                      <a:pt x="4481" y="112"/>
                      <a:pt x="4481" y="115"/>
                    </a:cubicBezTo>
                    <a:cubicBezTo>
                      <a:pt x="4476" y="131"/>
                      <a:pt x="4472" y="144"/>
                      <a:pt x="4472" y="144"/>
                    </a:cubicBezTo>
                    <a:cubicBezTo>
                      <a:pt x="4473" y="133"/>
                      <a:pt x="4477" y="110"/>
                      <a:pt x="4482" y="86"/>
                    </a:cubicBezTo>
                    <a:cubicBezTo>
                      <a:pt x="4484" y="90"/>
                      <a:pt x="4485" y="95"/>
                      <a:pt x="4486" y="99"/>
                    </a:cubicBezTo>
                    <a:cubicBezTo>
                      <a:pt x="4484" y="103"/>
                      <a:pt x="4483" y="108"/>
                      <a:pt x="4482" y="112"/>
                    </a:cubicBezTo>
                    <a:close/>
                    <a:moveTo>
                      <a:pt x="4494" y="133"/>
                    </a:moveTo>
                    <a:cubicBezTo>
                      <a:pt x="4494" y="133"/>
                      <a:pt x="4494" y="134"/>
                      <a:pt x="4494" y="134"/>
                    </a:cubicBezTo>
                    <a:cubicBezTo>
                      <a:pt x="4494" y="134"/>
                      <a:pt x="4494" y="134"/>
                      <a:pt x="4494" y="134"/>
                    </a:cubicBezTo>
                    <a:cubicBezTo>
                      <a:pt x="4494" y="134"/>
                      <a:pt x="4494" y="133"/>
                      <a:pt x="4494" y="133"/>
                    </a:cubicBezTo>
                    <a:cubicBezTo>
                      <a:pt x="4495" y="126"/>
                      <a:pt x="4496" y="117"/>
                      <a:pt x="4497" y="107"/>
                    </a:cubicBezTo>
                    <a:cubicBezTo>
                      <a:pt x="4497" y="110"/>
                      <a:pt x="4497" y="114"/>
                      <a:pt x="4497" y="117"/>
                    </a:cubicBezTo>
                    <a:cubicBezTo>
                      <a:pt x="4496" y="123"/>
                      <a:pt x="4495" y="129"/>
                      <a:pt x="4494" y="133"/>
                    </a:cubicBezTo>
                    <a:close/>
                    <a:moveTo>
                      <a:pt x="4499" y="159"/>
                    </a:moveTo>
                    <a:cubicBezTo>
                      <a:pt x="4499" y="159"/>
                      <a:pt x="4499" y="159"/>
                      <a:pt x="4499" y="159"/>
                    </a:cubicBezTo>
                    <a:cubicBezTo>
                      <a:pt x="4499" y="159"/>
                      <a:pt x="4499" y="159"/>
                      <a:pt x="4499" y="159"/>
                    </a:cubicBezTo>
                    <a:cubicBezTo>
                      <a:pt x="4499" y="159"/>
                      <a:pt x="4499" y="159"/>
                      <a:pt x="4499" y="159"/>
                    </a:cubicBezTo>
                    <a:close/>
                    <a:moveTo>
                      <a:pt x="4540" y="143"/>
                    </a:moveTo>
                    <a:cubicBezTo>
                      <a:pt x="4540" y="142"/>
                      <a:pt x="4540" y="142"/>
                      <a:pt x="4540" y="141"/>
                    </a:cubicBezTo>
                    <a:cubicBezTo>
                      <a:pt x="4540" y="135"/>
                      <a:pt x="4541" y="127"/>
                      <a:pt x="4541" y="117"/>
                    </a:cubicBezTo>
                    <a:cubicBezTo>
                      <a:pt x="4542" y="121"/>
                      <a:pt x="4542" y="125"/>
                      <a:pt x="4542" y="129"/>
                    </a:cubicBezTo>
                    <a:cubicBezTo>
                      <a:pt x="4541" y="135"/>
                      <a:pt x="4541" y="139"/>
                      <a:pt x="4540" y="143"/>
                    </a:cubicBezTo>
                    <a:close/>
                    <a:moveTo>
                      <a:pt x="4544" y="117"/>
                    </a:moveTo>
                    <a:cubicBezTo>
                      <a:pt x="4543" y="115"/>
                      <a:pt x="4542" y="113"/>
                      <a:pt x="4542" y="111"/>
                    </a:cubicBezTo>
                    <a:cubicBezTo>
                      <a:pt x="4542" y="108"/>
                      <a:pt x="4542" y="104"/>
                      <a:pt x="4543" y="100"/>
                    </a:cubicBezTo>
                    <a:cubicBezTo>
                      <a:pt x="4544" y="103"/>
                      <a:pt x="4544" y="106"/>
                      <a:pt x="4545" y="108"/>
                    </a:cubicBezTo>
                    <a:cubicBezTo>
                      <a:pt x="4544" y="111"/>
                      <a:pt x="4544" y="114"/>
                      <a:pt x="4544" y="117"/>
                    </a:cubicBezTo>
                    <a:close/>
                    <a:moveTo>
                      <a:pt x="4552" y="133"/>
                    </a:moveTo>
                    <a:cubicBezTo>
                      <a:pt x="4552" y="133"/>
                      <a:pt x="4552" y="133"/>
                      <a:pt x="4552" y="133"/>
                    </a:cubicBezTo>
                    <a:cubicBezTo>
                      <a:pt x="4552" y="130"/>
                      <a:pt x="4553" y="127"/>
                      <a:pt x="4553" y="124"/>
                    </a:cubicBezTo>
                    <a:cubicBezTo>
                      <a:pt x="4553" y="125"/>
                      <a:pt x="4553" y="126"/>
                      <a:pt x="4553" y="128"/>
                    </a:cubicBezTo>
                    <a:cubicBezTo>
                      <a:pt x="4553" y="130"/>
                      <a:pt x="4552" y="131"/>
                      <a:pt x="4552" y="133"/>
                    </a:cubicBezTo>
                    <a:close/>
                    <a:moveTo>
                      <a:pt x="4589" y="142"/>
                    </a:moveTo>
                    <a:cubicBezTo>
                      <a:pt x="4589" y="139"/>
                      <a:pt x="4589" y="134"/>
                      <a:pt x="4589" y="128"/>
                    </a:cubicBezTo>
                    <a:cubicBezTo>
                      <a:pt x="4589" y="130"/>
                      <a:pt x="4589" y="132"/>
                      <a:pt x="4590" y="133"/>
                    </a:cubicBezTo>
                    <a:cubicBezTo>
                      <a:pt x="4589" y="139"/>
                      <a:pt x="4589" y="142"/>
                      <a:pt x="4589" y="142"/>
                    </a:cubicBezTo>
                    <a:close/>
                    <a:moveTo>
                      <a:pt x="4610" y="135"/>
                    </a:moveTo>
                    <a:cubicBezTo>
                      <a:pt x="4610" y="134"/>
                      <a:pt x="4610" y="134"/>
                      <a:pt x="4610" y="133"/>
                    </a:cubicBezTo>
                    <a:cubicBezTo>
                      <a:pt x="4610" y="121"/>
                      <a:pt x="4610" y="103"/>
                      <a:pt x="4609" y="88"/>
                    </a:cubicBezTo>
                    <a:cubicBezTo>
                      <a:pt x="4611" y="94"/>
                      <a:pt x="4613" y="100"/>
                      <a:pt x="4614" y="106"/>
                    </a:cubicBezTo>
                    <a:cubicBezTo>
                      <a:pt x="4612" y="118"/>
                      <a:pt x="4611" y="128"/>
                      <a:pt x="4610" y="135"/>
                    </a:cubicBezTo>
                    <a:close/>
                    <a:moveTo>
                      <a:pt x="4617" y="145"/>
                    </a:moveTo>
                    <a:cubicBezTo>
                      <a:pt x="4617" y="141"/>
                      <a:pt x="4617" y="136"/>
                      <a:pt x="4617" y="129"/>
                    </a:cubicBezTo>
                    <a:cubicBezTo>
                      <a:pt x="4618" y="133"/>
                      <a:pt x="4618" y="136"/>
                      <a:pt x="4619" y="139"/>
                    </a:cubicBezTo>
                    <a:cubicBezTo>
                      <a:pt x="4618" y="143"/>
                      <a:pt x="4617" y="145"/>
                      <a:pt x="4617" y="145"/>
                    </a:cubicBezTo>
                    <a:close/>
                    <a:moveTo>
                      <a:pt x="4622" y="159"/>
                    </a:moveTo>
                    <a:cubicBezTo>
                      <a:pt x="4623" y="159"/>
                      <a:pt x="4623" y="159"/>
                      <a:pt x="4623" y="159"/>
                    </a:cubicBezTo>
                    <a:cubicBezTo>
                      <a:pt x="4623" y="159"/>
                      <a:pt x="4623" y="158"/>
                      <a:pt x="4623" y="158"/>
                    </a:cubicBezTo>
                    <a:cubicBezTo>
                      <a:pt x="4623" y="159"/>
                      <a:pt x="4624" y="160"/>
                      <a:pt x="4624" y="160"/>
                    </a:cubicBezTo>
                    <a:cubicBezTo>
                      <a:pt x="4623" y="160"/>
                      <a:pt x="4623" y="159"/>
                      <a:pt x="4622" y="159"/>
                    </a:cubicBezTo>
                    <a:close/>
                    <a:moveTo>
                      <a:pt x="4624" y="121"/>
                    </a:moveTo>
                    <a:cubicBezTo>
                      <a:pt x="4622" y="117"/>
                      <a:pt x="4621" y="114"/>
                      <a:pt x="4619" y="110"/>
                    </a:cubicBezTo>
                    <a:cubicBezTo>
                      <a:pt x="4620" y="105"/>
                      <a:pt x="4620" y="99"/>
                      <a:pt x="4621" y="94"/>
                    </a:cubicBezTo>
                    <a:cubicBezTo>
                      <a:pt x="4621" y="100"/>
                      <a:pt x="4623" y="108"/>
                      <a:pt x="4625" y="116"/>
                    </a:cubicBezTo>
                    <a:cubicBezTo>
                      <a:pt x="4624" y="118"/>
                      <a:pt x="4624" y="119"/>
                      <a:pt x="4624" y="121"/>
                    </a:cubicBezTo>
                    <a:close/>
                    <a:moveTo>
                      <a:pt x="4632" y="142"/>
                    </a:moveTo>
                    <a:cubicBezTo>
                      <a:pt x="4631" y="138"/>
                      <a:pt x="4629" y="134"/>
                      <a:pt x="4627" y="129"/>
                    </a:cubicBezTo>
                    <a:cubicBezTo>
                      <a:pt x="4627" y="129"/>
                      <a:pt x="4627" y="128"/>
                      <a:pt x="4627" y="127"/>
                    </a:cubicBezTo>
                    <a:cubicBezTo>
                      <a:pt x="4629" y="132"/>
                      <a:pt x="4630" y="137"/>
                      <a:pt x="4632" y="142"/>
                    </a:cubicBezTo>
                    <a:cubicBezTo>
                      <a:pt x="4635" y="149"/>
                      <a:pt x="4636" y="153"/>
                      <a:pt x="4637" y="155"/>
                    </a:cubicBezTo>
                    <a:cubicBezTo>
                      <a:pt x="4635" y="151"/>
                      <a:pt x="4634" y="147"/>
                      <a:pt x="4632" y="142"/>
                    </a:cubicBezTo>
                    <a:close/>
                    <a:moveTo>
                      <a:pt x="4458" y="105"/>
                    </a:moveTo>
                    <a:cubicBezTo>
                      <a:pt x="4458" y="103"/>
                      <a:pt x="4458" y="101"/>
                      <a:pt x="4457" y="99"/>
                    </a:cubicBezTo>
                    <a:cubicBezTo>
                      <a:pt x="4457" y="101"/>
                      <a:pt x="4458" y="103"/>
                      <a:pt x="4458" y="105"/>
                    </a:cubicBezTo>
                    <a:close/>
                    <a:moveTo>
                      <a:pt x="4466" y="65"/>
                    </a:moveTo>
                    <a:cubicBezTo>
                      <a:pt x="4466" y="64"/>
                      <a:pt x="4466" y="63"/>
                      <a:pt x="4466" y="63"/>
                    </a:cubicBezTo>
                    <a:cubicBezTo>
                      <a:pt x="4466" y="63"/>
                      <a:pt x="4466" y="64"/>
                      <a:pt x="4466" y="65"/>
                    </a:cubicBezTo>
                    <a:close/>
                    <a:moveTo>
                      <a:pt x="4065" y="79"/>
                    </a:moveTo>
                    <a:cubicBezTo>
                      <a:pt x="4066" y="76"/>
                      <a:pt x="4067" y="73"/>
                      <a:pt x="4068" y="70"/>
                    </a:cubicBezTo>
                    <a:cubicBezTo>
                      <a:pt x="4067" y="73"/>
                      <a:pt x="4066" y="76"/>
                      <a:pt x="4065" y="79"/>
                    </a:cubicBezTo>
                    <a:close/>
                    <a:moveTo>
                      <a:pt x="3886" y="79"/>
                    </a:moveTo>
                    <a:cubicBezTo>
                      <a:pt x="3885" y="76"/>
                      <a:pt x="3884" y="73"/>
                      <a:pt x="3882" y="70"/>
                    </a:cubicBezTo>
                    <a:cubicBezTo>
                      <a:pt x="3884" y="73"/>
                      <a:pt x="3885" y="76"/>
                      <a:pt x="3886" y="79"/>
                    </a:cubicBezTo>
                    <a:close/>
                    <a:moveTo>
                      <a:pt x="2267" y="79"/>
                    </a:moveTo>
                    <a:cubicBezTo>
                      <a:pt x="2268" y="76"/>
                      <a:pt x="2269" y="73"/>
                      <a:pt x="2270" y="70"/>
                    </a:cubicBezTo>
                    <a:cubicBezTo>
                      <a:pt x="2269" y="73"/>
                      <a:pt x="2268" y="76"/>
                      <a:pt x="2267" y="79"/>
                    </a:cubicBezTo>
                    <a:close/>
                    <a:moveTo>
                      <a:pt x="3115" y="83"/>
                    </a:moveTo>
                    <a:cubicBezTo>
                      <a:pt x="3114" y="81"/>
                      <a:pt x="3113" y="79"/>
                      <a:pt x="3112" y="78"/>
                    </a:cubicBezTo>
                    <a:cubicBezTo>
                      <a:pt x="3113" y="79"/>
                      <a:pt x="3114" y="81"/>
                      <a:pt x="3115" y="83"/>
                    </a:cubicBezTo>
                    <a:close/>
                    <a:moveTo>
                      <a:pt x="290" y="79"/>
                    </a:moveTo>
                    <a:cubicBezTo>
                      <a:pt x="289" y="76"/>
                      <a:pt x="288" y="73"/>
                      <a:pt x="287" y="70"/>
                    </a:cubicBezTo>
                    <a:cubicBezTo>
                      <a:pt x="288" y="73"/>
                      <a:pt x="289" y="76"/>
                      <a:pt x="290" y="79"/>
                    </a:cubicBezTo>
                    <a:close/>
                    <a:moveTo>
                      <a:pt x="469" y="79"/>
                    </a:moveTo>
                    <a:cubicBezTo>
                      <a:pt x="470" y="76"/>
                      <a:pt x="471" y="73"/>
                      <a:pt x="472" y="70"/>
                    </a:cubicBezTo>
                    <a:cubicBezTo>
                      <a:pt x="471" y="73"/>
                      <a:pt x="470" y="76"/>
                      <a:pt x="469" y="79"/>
                    </a:cubicBezTo>
                    <a:close/>
                    <a:moveTo>
                      <a:pt x="1317" y="83"/>
                    </a:moveTo>
                    <a:cubicBezTo>
                      <a:pt x="1316" y="81"/>
                      <a:pt x="1315" y="79"/>
                      <a:pt x="1314" y="78"/>
                    </a:cubicBezTo>
                    <a:cubicBezTo>
                      <a:pt x="1315" y="79"/>
                      <a:pt x="1316" y="81"/>
                      <a:pt x="1317" y="83"/>
                    </a:cubicBezTo>
                    <a:close/>
                    <a:moveTo>
                      <a:pt x="3042" y="83"/>
                    </a:moveTo>
                    <a:cubicBezTo>
                      <a:pt x="3040" y="80"/>
                      <a:pt x="3039" y="77"/>
                      <a:pt x="3038" y="75"/>
                    </a:cubicBezTo>
                    <a:cubicBezTo>
                      <a:pt x="3039" y="78"/>
                      <a:pt x="3040" y="80"/>
                      <a:pt x="3042" y="83"/>
                    </a:cubicBezTo>
                    <a:close/>
                    <a:moveTo>
                      <a:pt x="2683" y="105"/>
                    </a:moveTo>
                    <a:cubicBezTo>
                      <a:pt x="2683" y="103"/>
                      <a:pt x="2683" y="101"/>
                      <a:pt x="2683" y="99"/>
                    </a:cubicBezTo>
                    <a:cubicBezTo>
                      <a:pt x="2683" y="101"/>
                      <a:pt x="2683" y="103"/>
                      <a:pt x="2683" y="105"/>
                    </a:cubicBezTo>
                    <a:close/>
                    <a:moveTo>
                      <a:pt x="2088" y="79"/>
                    </a:moveTo>
                    <a:cubicBezTo>
                      <a:pt x="2087" y="76"/>
                      <a:pt x="2086" y="73"/>
                      <a:pt x="2084" y="70"/>
                    </a:cubicBezTo>
                    <a:cubicBezTo>
                      <a:pt x="2086" y="73"/>
                      <a:pt x="2087" y="76"/>
                      <a:pt x="2088" y="79"/>
                    </a:cubicBezTo>
                    <a:close/>
                    <a:moveTo>
                      <a:pt x="4481" y="105"/>
                    </a:moveTo>
                    <a:cubicBezTo>
                      <a:pt x="4481" y="103"/>
                      <a:pt x="4481" y="101"/>
                      <a:pt x="4481" y="99"/>
                    </a:cubicBezTo>
                    <a:cubicBezTo>
                      <a:pt x="4481" y="101"/>
                      <a:pt x="4481" y="103"/>
                      <a:pt x="4481" y="105"/>
                    </a:cubicBezTo>
                    <a:close/>
                    <a:moveTo>
                      <a:pt x="1244" y="83"/>
                    </a:moveTo>
                    <a:cubicBezTo>
                      <a:pt x="1242" y="80"/>
                      <a:pt x="1241" y="77"/>
                      <a:pt x="1240" y="75"/>
                    </a:cubicBezTo>
                    <a:cubicBezTo>
                      <a:pt x="1241" y="78"/>
                      <a:pt x="1242" y="80"/>
                      <a:pt x="1244" y="83"/>
                    </a:cubicBezTo>
                    <a:close/>
                    <a:moveTo>
                      <a:pt x="3941" y="33"/>
                    </a:moveTo>
                    <a:cubicBezTo>
                      <a:pt x="3941" y="30"/>
                      <a:pt x="3941" y="28"/>
                      <a:pt x="3940" y="25"/>
                    </a:cubicBezTo>
                    <a:cubicBezTo>
                      <a:pt x="3940" y="25"/>
                      <a:pt x="3941" y="28"/>
                      <a:pt x="3941" y="33"/>
                    </a:cubicBezTo>
                    <a:close/>
                    <a:moveTo>
                      <a:pt x="3210" y="88"/>
                    </a:moveTo>
                    <a:cubicBezTo>
                      <a:pt x="3209" y="86"/>
                      <a:pt x="3208" y="83"/>
                      <a:pt x="3206" y="81"/>
                    </a:cubicBezTo>
                    <a:cubicBezTo>
                      <a:pt x="3207" y="83"/>
                      <a:pt x="3209" y="86"/>
                      <a:pt x="3210" y="88"/>
                    </a:cubicBezTo>
                    <a:close/>
                    <a:moveTo>
                      <a:pt x="3068" y="81"/>
                    </a:moveTo>
                    <a:cubicBezTo>
                      <a:pt x="3062" y="61"/>
                      <a:pt x="3051" y="46"/>
                      <a:pt x="3035" y="25"/>
                    </a:cubicBezTo>
                    <a:cubicBezTo>
                      <a:pt x="3051" y="48"/>
                      <a:pt x="3061" y="64"/>
                      <a:pt x="3068" y="81"/>
                    </a:cubicBezTo>
                    <a:close/>
                    <a:moveTo>
                      <a:pt x="3078" y="79"/>
                    </a:moveTo>
                    <a:cubicBezTo>
                      <a:pt x="3077" y="76"/>
                      <a:pt x="3076" y="73"/>
                      <a:pt x="3074" y="70"/>
                    </a:cubicBezTo>
                    <a:cubicBezTo>
                      <a:pt x="3075" y="73"/>
                      <a:pt x="3077" y="76"/>
                      <a:pt x="3078" y="79"/>
                    </a:cubicBezTo>
                    <a:close/>
                    <a:moveTo>
                      <a:pt x="3317" y="102"/>
                    </a:moveTo>
                    <a:cubicBezTo>
                      <a:pt x="3316" y="100"/>
                      <a:pt x="3315" y="97"/>
                      <a:pt x="3314" y="96"/>
                    </a:cubicBezTo>
                    <a:cubicBezTo>
                      <a:pt x="3315" y="98"/>
                      <a:pt x="3316" y="100"/>
                      <a:pt x="3317" y="102"/>
                    </a:cubicBezTo>
                    <a:close/>
                    <a:moveTo>
                      <a:pt x="3531" y="109"/>
                    </a:moveTo>
                    <a:cubicBezTo>
                      <a:pt x="3530" y="104"/>
                      <a:pt x="3530" y="99"/>
                      <a:pt x="3529" y="95"/>
                    </a:cubicBezTo>
                    <a:cubicBezTo>
                      <a:pt x="3529" y="99"/>
                      <a:pt x="3530" y="104"/>
                      <a:pt x="3531" y="109"/>
                    </a:cubicBezTo>
                    <a:close/>
                    <a:moveTo>
                      <a:pt x="3370" y="100"/>
                    </a:moveTo>
                    <a:cubicBezTo>
                      <a:pt x="3370" y="97"/>
                      <a:pt x="3369" y="95"/>
                      <a:pt x="3368" y="93"/>
                    </a:cubicBezTo>
                    <a:cubicBezTo>
                      <a:pt x="3369" y="96"/>
                      <a:pt x="3370" y="98"/>
                      <a:pt x="3370" y="100"/>
                    </a:cubicBezTo>
                    <a:close/>
                    <a:moveTo>
                      <a:pt x="3610" y="81"/>
                    </a:moveTo>
                    <a:cubicBezTo>
                      <a:pt x="3608" y="75"/>
                      <a:pt x="3606" y="70"/>
                      <a:pt x="3604" y="67"/>
                    </a:cubicBezTo>
                    <a:cubicBezTo>
                      <a:pt x="3604" y="67"/>
                      <a:pt x="3607" y="72"/>
                      <a:pt x="3610" y="81"/>
                    </a:cubicBezTo>
                    <a:close/>
                    <a:moveTo>
                      <a:pt x="2720" y="54"/>
                    </a:moveTo>
                    <a:cubicBezTo>
                      <a:pt x="2720" y="53"/>
                      <a:pt x="2719" y="52"/>
                      <a:pt x="2719" y="52"/>
                    </a:cubicBezTo>
                    <a:cubicBezTo>
                      <a:pt x="2720" y="53"/>
                      <a:pt x="2720" y="53"/>
                      <a:pt x="2720" y="54"/>
                    </a:cubicBezTo>
                    <a:close/>
                    <a:moveTo>
                      <a:pt x="2715" y="90"/>
                    </a:moveTo>
                    <a:cubicBezTo>
                      <a:pt x="2715" y="89"/>
                      <a:pt x="2714" y="87"/>
                      <a:pt x="2713" y="86"/>
                    </a:cubicBezTo>
                    <a:cubicBezTo>
                      <a:pt x="2714" y="87"/>
                      <a:pt x="2715" y="89"/>
                      <a:pt x="2715" y="90"/>
                    </a:cubicBezTo>
                    <a:close/>
                    <a:moveTo>
                      <a:pt x="2835" y="54"/>
                    </a:moveTo>
                    <a:cubicBezTo>
                      <a:pt x="2835" y="54"/>
                      <a:pt x="2835" y="65"/>
                      <a:pt x="2834" y="84"/>
                    </a:cubicBezTo>
                    <a:cubicBezTo>
                      <a:pt x="2836" y="72"/>
                      <a:pt x="2837" y="60"/>
                      <a:pt x="2835" y="54"/>
                    </a:cubicBezTo>
                    <a:close/>
                    <a:moveTo>
                      <a:pt x="2890" y="106"/>
                    </a:moveTo>
                    <a:cubicBezTo>
                      <a:pt x="2890" y="103"/>
                      <a:pt x="2889" y="100"/>
                      <a:pt x="2889" y="96"/>
                    </a:cubicBezTo>
                    <a:cubicBezTo>
                      <a:pt x="2889" y="99"/>
                      <a:pt x="2890" y="103"/>
                      <a:pt x="2890" y="106"/>
                    </a:cubicBezTo>
                    <a:close/>
                    <a:moveTo>
                      <a:pt x="2795" y="47"/>
                    </a:moveTo>
                    <a:cubicBezTo>
                      <a:pt x="2795" y="39"/>
                      <a:pt x="2795" y="33"/>
                      <a:pt x="2793" y="30"/>
                    </a:cubicBezTo>
                    <a:cubicBezTo>
                      <a:pt x="2793" y="30"/>
                      <a:pt x="2794" y="37"/>
                      <a:pt x="2795" y="47"/>
                    </a:cubicBezTo>
                    <a:close/>
                    <a:moveTo>
                      <a:pt x="3995" y="44"/>
                    </a:moveTo>
                    <a:cubicBezTo>
                      <a:pt x="3995" y="43"/>
                      <a:pt x="3995" y="41"/>
                      <a:pt x="3995" y="40"/>
                    </a:cubicBezTo>
                    <a:cubicBezTo>
                      <a:pt x="3995" y="40"/>
                      <a:pt x="3995" y="42"/>
                      <a:pt x="3995" y="44"/>
                    </a:cubicBezTo>
                    <a:close/>
                    <a:moveTo>
                      <a:pt x="4211" y="68"/>
                    </a:moveTo>
                    <a:cubicBezTo>
                      <a:pt x="4211" y="65"/>
                      <a:pt x="4210" y="64"/>
                      <a:pt x="4210" y="64"/>
                    </a:cubicBezTo>
                    <a:cubicBezTo>
                      <a:pt x="4210" y="64"/>
                      <a:pt x="4211" y="66"/>
                      <a:pt x="4211" y="68"/>
                    </a:cubicBezTo>
                    <a:close/>
                    <a:moveTo>
                      <a:pt x="3956" y="52"/>
                    </a:moveTo>
                    <a:cubicBezTo>
                      <a:pt x="3956" y="50"/>
                      <a:pt x="3956" y="49"/>
                      <a:pt x="3956" y="49"/>
                    </a:cubicBezTo>
                    <a:cubicBezTo>
                      <a:pt x="3956" y="50"/>
                      <a:pt x="3956" y="51"/>
                      <a:pt x="3956" y="52"/>
                    </a:cubicBezTo>
                    <a:close/>
                    <a:moveTo>
                      <a:pt x="2672" y="52"/>
                    </a:moveTo>
                    <a:cubicBezTo>
                      <a:pt x="2672" y="50"/>
                      <a:pt x="2672" y="49"/>
                      <a:pt x="2672" y="49"/>
                    </a:cubicBezTo>
                    <a:cubicBezTo>
                      <a:pt x="2672" y="50"/>
                      <a:pt x="2672" y="51"/>
                      <a:pt x="2672" y="52"/>
                    </a:cubicBezTo>
                    <a:close/>
                    <a:moveTo>
                      <a:pt x="4169" y="66"/>
                    </a:moveTo>
                    <a:cubicBezTo>
                      <a:pt x="4169" y="63"/>
                      <a:pt x="4169" y="61"/>
                      <a:pt x="4170" y="59"/>
                    </a:cubicBezTo>
                    <a:cubicBezTo>
                      <a:pt x="4170" y="59"/>
                      <a:pt x="4169" y="62"/>
                      <a:pt x="4169" y="66"/>
                    </a:cubicBezTo>
                    <a:close/>
                    <a:moveTo>
                      <a:pt x="4178" y="100"/>
                    </a:moveTo>
                    <a:cubicBezTo>
                      <a:pt x="4178" y="97"/>
                      <a:pt x="4177" y="95"/>
                      <a:pt x="4177" y="93"/>
                    </a:cubicBezTo>
                    <a:cubicBezTo>
                      <a:pt x="4177" y="96"/>
                      <a:pt x="4178" y="98"/>
                      <a:pt x="4178" y="100"/>
                    </a:cubicBezTo>
                    <a:close/>
                    <a:moveTo>
                      <a:pt x="3772" y="100"/>
                    </a:moveTo>
                    <a:cubicBezTo>
                      <a:pt x="3773" y="98"/>
                      <a:pt x="3773" y="96"/>
                      <a:pt x="3774" y="93"/>
                    </a:cubicBezTo>
                    <a:cubicBezTo>
                      <a:pt x="3773" y="95"/>
                      <a:pt x="3773" y="97"/>
                      <a:pt x="3772" y="100"/>
                    </a:cubicBezTo>
                    <a:close/>
                    <a:moveTo>
                      <a:pt x="3923" y="83"/>
                    </a:moveTo>
                    <a:cubicBezTo>
                      <a:pt x="3922" y="81"/>
                      <a:pt x="3921" y="79"/>
                      <a:pt x="3920" y="78"/>
                    </a:cubicBezTo>
                    <a:cubicBezTo>
                      <a:pt x="3921" y="79"/>
                      <a:pt x="3922" y="81"/>
                      <a:pt x="3923" y="83"/>
                    </a:cubicBezTo>
                    <a:close/>
                    <a:moveTo>
                      <a:pt x="3726" y="68"/>
                    </a:moveTo>
                    <a:cubicBezTo>
                      <a:pt x="3726" y="66"/>
                      <a:pt x="3726" y="65"/>
                      <a:pt x="3726" y="64"/>
                    </a:cubicBezTo>
                    <a:cubicBezTo>
                      <a:pt x="3726" y="64"/>
                      <a:pt x="3726" y="65"/>
                      <a:pt x="3726" y="68"/>
                    </a:cubicBezTo>
                    <a:close/>
                    <a:moveTo>
                      <a:pt x="3705" y="90"/>
                    </a:moveTo>
                    <a:cubicBezTo>
                      <a:pt x="3705" y="89"/>
                      <a:pt x="3704" y="87"/>
                      <a:pt x="3703" y="86"/>
                    </a:cubicBezTo>
                    <a:cubicBezTo>
                      <a:pt x="3704" y="87"/>
                      <a:pt x="3704" y="89"/>
                      <a:pt x="3705" y="90"/>
                    </a:cubicBezTo>
                    <a:close/>
                    <a:moveTo>
                      <a:pt x="3648" y="13"/>
                    </a:moveTo>
                    <a:cubicBezTo>
                      <a:pt x="3648" y="12"/>
                      <a:pt x="3648" y="12"/>
                      <a:pt x="3648" y="12"/>
                    </a:cubicBezTo>
                    <a:cubicBezTo>
                      <a:pt x="3648" y="12"/>
                      <a:pt x="3648" y="13"/>
                      <a:pt x="3648" y="13"/>
                    </a:cubicBezTo>
                    <a:close/>
                    <a:moveTo>
                      <a:pt x="3770" y="61"/>
                    </a:moveTo>
                    <a:cubicBezTo>
                      <a:pt x="3770" y="55"/>
                      <a:pt x="3769" y="49"/>
                      <a:pt x="3768" y="44"/>
                    </a:cubicBezTo>
                    <a:cubicBezTo>
                      <a:pt x="3768" y="44"/>
                      <a:pt x="3769" y="51"/>
                      <a:pt x="3770" y="6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12109"/>
                  </a:gs>
                  <a:gs pos="100000">
                    <a:srgbClr val="00000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4790" name="Freeform 38">
                <a:extLst>
                  <a:ext uri="{FF2B5EF4-FFF2-40B4-BE49-F238E27FC236}">
                    <a16:creationId xmlns:a16="http://schemas.microsoft.com/office/drawing/2014/main" id="{FD7134C2-3147-4737-AC2C-F50AC68F0C9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flipV="1">
                <a:off x="204" y="2654"/>
                <a:ext cx="9532" cy="333"/>
              </a:xfrm>
              <a:custGeom>
                <a:avLst/>
                <a:gdLst>
                  <a:gd name="T0" fmla="*/ 14 w 4763"/>
                  <a:gd name="T1" fmla="*/ 81 h 166"/>
                  <a:gd name="T2" fmla="*/ 4733 w 4763"/>
                  <a:gd name="T3" fmla="*/ 140 h 166"/>
                  <a:gd name="T4" fmla="*/ 4458 w 4763"/>
                  <a:gd name="T5" fmla="*/ 105 h 166"/>
                  <a:gd name="T6" fmla="*/ 4255 w 4763"/>
                  <a:gd name="T7" fmla="*/ 109 h 166"/>
                  <a:gd name="T8" fmla="*/ 4077 w 4763"/>
                  <a:gd name="T9" fmla="*/ 71 h 166"/>
                  <a:gd name="T10" fmla="*/ 3936 w 4763"/>
                  <a:gd name="T11" fmla="*/ 88 h 166"/>
                  <a:gd name="T12" fmla="*/ 3826 w 4763"/>
                  <a:gd name="T13" fmla="*/ 104 h 166"/>
                  <a:gd name="T14" fmla="*/ 3695 w 4763"/>
                  <a:gd name="T15" fmla="*/ 108 h 166"/>
                  <a:gd name="T16" fmla="*/ 3564 w 4763"/>
                  <a:gd name="T17" fmla="*/ 89 h 166"/>
                  <a:gd name="T18" fmla="*/ 3408 w 4763"/>
                  <a:gd name="T19" fmla="*/ 101 h 166"/>
                  <a:gd name="T20" fmla="*/ 3213 w 4763"/>
                  <a:gd name="T21" fmla="*/ 93 h 166"/>
                  <a:gd name="T22" fmla="*/ 2986 w 4763"/>
                  <a:gd name="T23" fmla="*/ 141 h 166"/>
                  <a:gd name="T24" fmla="*/ 2710 w 4763"/>
                  <a:gd name="T25" fmla="*/ 40 h 166"/>
                  <a:gd name="T26" fmla="*/ 2496 w 4763"/>
                  <a:gd name="T27" fmla="*/ 70 h 166"/>
                  <a:gd name="T28" fmla="*/ 2315 w 4763"/>
                  <a:gd name="T29" fmla="*/ 47 h 166"/>
                  <a:gd name="T30" fmla="*/ 2152 w 4763"/>
                  <a:gd name="T31" fmla="*/ 76 h 166"/>
                  <a:gd name="T32" fmla="*/ 2051 w 4763"/>
                  <a:gd name="T33" fmla="*/ 77 h 166"/>
                  <a:gd name="T34" fmla="*/ 1917 w 4763"/>
                  <a:gd name="T35" fmla="*/ 94 h 166"/>
                  <a:gd name="T36" fmla="*/ 1785 w 4763"/>
                  <a:gd name="T37" fmla="*/ 81 h 166"/>
                  <a:gd name="T38" fmla="*/ 1629 w 4763"/>
                  <a:gd name="T39" fmla="*/ 129 h 166"/>
                  <a:gd name="T40" fmla="*/ 1442 w 4763"/>
                  <a:gd name="T41" fmla="*/ 122 h 166"/>
                  <a:gd name="T42" fmla="*/ 1231 w 4763"/>
                  <a:gd name="T43" fmla="*/ 49 h 166"/>
                  <a:gd name="T44" fmla="*/ 933 w 4763"/>
                  <a:gd name="T45" fmla="*/ 94 h 166"/>
                  <a:gd name="T46" fmla="*/ 723 w 4763"/>
                  <a:gd name="T47" fmla="*/ 98 h 166"/>
                  <a:gd name="T48" fmla="*/ 526 w 4763"/>
                  <a:gd name="T49" fmla="*/ 96 h 166"/>
                  <a:gd name="T50" fmla="*/ 384 w 4763"/>
                  <a:gd name="T51" fmla="*/ 65 h 166"/>
                  <a:gd name="T52" fmla="*/ 264 w 4763"/>
                  <a:gd name="T53" fmla="*/ 77 h 166"/>
                  <a:gd name="T54" fmla="*/ 140 w 4763"/>
                  <a:gd name="T55" fmla="*/ 78 h 166"/>
                  <a:gd name="T56" fmla="*/ 15 w 4763"/>
                  <a:gd name="T57" fmla="*/ 109 h 166"/>
                  <a:gd name="T58" fmla="*/ 80 w 4763"/>
                  <a:gd name="T59" fmla="*/ 91 h 166"/>
                  <a:gd name="T60" fmla="*/ 240 w 4763"/>
                  <a:gd name="T61" fmla="*/ 118 h 166"/>
                  <a:gd name="T62" fmla="*/ 291 w 4763"/>
                  <a:gd name="T63" fmla="*/ 84 h 166"/>
                  <a:gd name="T64" fmla="*/ 360 w 4763"/>
                  <a:gd name="T65" fmla="*/ 135 h 166"/>
                  <a:gd name="T66" fmla="*/ 450 w 4763"/>
                  <a:gd name="T67" fmla="*/ 72 h 166"/>
                  <a:gd name="T68" fmla="*/ 499 w 4763"/>
                  <a:gd name="T69" fmla="*/ 96 h 166"/>
                  <a:gd name="T70" fmla="*/ 597 w 4763"/>
                  <a:gd name="T71" fmla="*/ 118 h 166"/>
                  <a:gd name="T72" fmla="*/ 946 w 4763"/>
                  <a:gd name="T73" fmla="*/ 117 h 166"/>
                  <a:gd name="T74" fmla="*/ 1264 w 4763"/>
                  <a:gd name="T75" fmla="*/ 151 h 166"/>
                  <a:gd name="T76" fmla="*/ 1339 w 4763"/>
                  <a:gd name="T77" fmla="*/ 96 h 166"/>
                  <a:gd name="T78" fmla="*/ 1473 w 4763"/>
                  <a:gd name="T79" fmla="*/ 151 h 166"/>
                  <a:gd name="T80" fmla="*/ 1547 w 4763"/>
                  <a:gd name="T81" fmla="*/ 136 h 166"/>
                  <a:gd name="T82" fmla="*/ 1805 w 4763"/>
                  <a:gd name="T83" fmla="*/ 119 h 166"/>
                  <a:gd name="T84" fmla="*/ 1989 w 4763"/>
                  <a:gd name="T85" fmla="*/ 125 h 166"/>
                  <a:gd name="T86" fmla="*/ 2062 w 4763"/>
                  <a:gd name="T87" fmla="*/ 81 h 166"/>
                  <a:gd name="T88" fmla="*/ 2134 w 4763"/>
                  <a:gd name="T89" fmla="*/ 101 h 166"/>
                  <a:gd name="T90" fmla="*/ 2180 w 4763"/>
                  <a:gd name="T91" fmla="*/ 73 h 166"/>
                  <a:gd name="T92" fmla="*/ 2277 w 4763"/>
                  <a:gd name="T93" fmla="*/ 130 h 166"/>
                  <a:gd name="T94" fmla="*/ 2314 w 4763"/>
                  <a:gd name="T95" fmla="*/ 96 h 166"/>
                  <a:gd name="T96" fmla="*/ 2562 w 4763"/>
                  <a:gd name="T97" fmla="*/ 121 h 166"/>
                  <a:gd name="T98" fmla="*/ 3059 w 4763"/>
                  <a:gd name="T99" fmla="*/ 92 h 166"/>
                  <a:gd name="T100" fmla="*/ 3087 w 4763"/>
                  <a:gd name="T101" fmla="*/ 140 h 166"/>
                  <a:gd name="T102" fmla="*/ 3190 w 4763"/>
                  <a:gd name="T103" fmla="*/ 128 h 166"/>
                  <a:gd name="T104" fmla="*/ 3297 w 4763"/>
                  <a:gd name="T105" fmla="*/ 149 h 166"/>
                  <a:gd name="T106" fmla="*/ 3466 w 4763"/>
                  <a:gd name="T107" fmla="*/ 93 h 166"/>
                  <a:gd name="T108" fmla="*/ 3635 w 4763"/>
                  <a:gd name="T109" fmla="*/ 77 h 166"/>
                  <a:gd name="T110" fmla="*/ 3814 w 4763"/>
                  <a:gd name="T111" fmla="*/ 118 h 166"/>
                  <a:gd name="T112" fmla="*/ 3886 w 4763"/>
                  <a:gd name="T113" fmla="*/ 91 h 166"/>
                  <a:gd name="T114" fmla="*/ 3953 w 4763"/>
                  <a:gd name="T115" fmla="*/ 100 h 166"/>
                  <a:gd name="T116" fmla="*/ 4022 w 4763"/>
                  <a:gd name="T117" fmla="*/ 95 h 166"/>
                  <a:gd name="T118" fmla="*/ 4108 w 4763"/>
                  <a:gd name="T119" fmla="*/ 61 h 166"/>
                  <a:gd name="T120" fmla="*/ 4167 w 4763"/>
                  <a:gd name="T121" fmla="*/ 109 h 166"/>
                  <a:gd name="T122" fmla="*/ 4494 w 4763"/>
                  <a:gd name="T123" fmla="*/ 134 h 166"/>
                  <a:gd name="T124" fmla="*/ 3941 w 4763"/>
                  <a:gd name="T125" fmla="*/ 33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763" h="166">
                    <a:moveTo>
                      <a:pt x="1928" y="68"/>
                    </a:moveTo>
                    <a:cubicBezTo>
                      <a:pt x="1928" y="66"/>
                      <a:pt x="1928" y="65"/>
                      <a:pt x="1928" y="64"/>
                    </a:cubicBezTo>
                    <a:cubicBezTo>
                      <a:pt x="1928" y="65"/>
                      <a:pt x="1928" y="66"/>
                      <a:pt x="1928" y="68"/>
                    </a:cubicBezTo>
                    <a:close/>
                    <a:moveTo>
                      <a:pt x="1972" y="61"/>
                    </a:moveTo>
                    <a:cubicBezTo>
                      <a:pt x="1972" y="55"/>
                      <a:pt x="1971" y="49"/>
                      <a:pt x="1970" y="44"/>
                    </a:cubicBezTo>
                    <a:cubicBezTo>
                      <a:pt x="1970" y="44"/>
                      <a:pt x="1971" y="51"/>
                      <a:pt x="1972" y="61"/>
                    </a:cubicBezTo>
                    <a:close/>
                    <a:moveTo>
                      <a:pt x="1907" y="90"/>
                    </a:moveTo>
                    <a:cubicBezTo>
                      <a:pt x="1907" y="89"/>
                      <a:pt x="1906" y="87"/>
                      <a:pt x="1905" y="86"/>
                    </a:cubicBezTo>
                    <a:cubicBezTo>
                      <a:pt x="1906" y="87"/>
                      <a:pt x="1906" y="89"/>
                      <a:pt x="1907" y="90"/>
                    </a:cubicBezTo>
                    <a:close/>
                    <a:moveTo>
                      <a:pt x="1733" y="109"/>
                    </a:moveTo>
                    <a:cubicBezTo>
                      <a:pt x="1732" y="104"/>
                      <a:pt x="1732" y="99"/>
                      <a:pt x="1731" y="95"/>
                    </a:cubicBezTo>
                    <a:cubicBezTo>
                      <a:pt x="1731" y="99"/>
                      <a:pt x="1732" y="104"/>
                      <a:pt x="1733" y="109"/>
                    </a:cubicBezTo>
                    <a:close/>
                    <a:moveTo>
                      <a:pt x="1412" y="88"/>
                    </a:moveTo>
                    <a:cubicBezTo>
                      <a:pt x="1411" y="86"/>
                      <a:pt x="1410" y="83"/>
                      <a:pt x="1408" y="81"/>
                    </a:cubicBezTo>
                    <a:cubicBezTo>
                      <a:pt x="1409" y="83"/>
                      <a:pt x="1411" y="86"/>
                      <a:pt x="1412" y="88"/>
                    </a:cubicBezTo>
                    <a:close/>
                    <a:moveTo>
                      <a:pt x="1519" y="102"/>
                    </a:moveTo>
                    <a:cubicBezTo>
                      <a:pt x="1518" y="100"/>
                      <a:pt x="1517" y="97"/>
                      <a:pt x="1516" y="96"/>
                    </a:cubicBezTo>
                    <a:cubicBezTo>
                      <a:pt x="1517" y="98"/>
                      <a:pt x="1518" y="100"/>
                      <a:pt x="1519" y="102"/>
                    </a:cubicBezTo>
                    <a:close/>
                    <a:moveTo>
                      <a:pt x="1280" y="79"/>
                    </a:moveTo>
                    <a:cubicBezTo>
                      <a:pt x="1279" y="76"/>
                      <a:pt x="1278" y="73"/>
                      <a:pt x="1276" y="70"/>
                    </a:cubicBezTo>
                    <a:cubicBezTo>
                      <a:pt x="1278" y="73"/>
                      <a:pt x="1279" y="76"/>
                      <a:pt x="1280" y="79"/>
                    </a:cubicBezTo>
                    <a:close/>
                    <a:moveTo>
                      <a:pt x="1270" y="81"/>
                    </a:moveTo>
                    <a:cubicBezTo>
                      <a:pt x="1264" y="61"/>
                      <a:pt x="1253" y="46"/>
                      <a:pt x="1237" y="25"/>
                    </a:cubicBezTo>
                    <a:cubicBezTo>
                      <a:pt x="1253" y="48"/>
                      <a:pt x="1263" y="64"/>
                      <a:pt x="1270" y="81"/>
                    </a:cubicBezTo>
                    <a:close/>
                    <a:moveTo>
                      <a:pt x="1572" y="100"/>
                    </a:moveTo>
                    <a:cubicBezTo>
                      <a:pt x="1572" y="97"/>
                      <a:pt x="1571" y="95"/>
                      <a:pt x="1570" y="93"/>
                    </a:cubicBezTo>
                    <a:cubicBezTo>
                      <a:pt x="1571" y="96"/>
                      <a:pt x="1572" y="98"/>
                      <a:pt x="1572" y="100"/>
                    </a:cubicBezTo>
                    <a:close/>
                    <a:moveTo>
                      <a:pt x="1812" y="81"/>
                    </a:moveTo>
                    <a:cubicBezTo>
                      <a:pt x="1810" y="75"/>
                      <a:pt x="1808" y="70"/>
                      <a:pt x="1806" y="67"/>
                    </a:cubicBezTo>
                    <a:cubicBezTo>
                      <a:pt x="1806" y="67"/>
                      <a:pt x="1809" y="72"/>
                      <a:pt x="1812" y="81"/>
                    </a:cubicBezTo>
                    <a:close/>
                    <a:moveTo>
                      <a:pt x="1850" y="13"/>
                    </a:moveTo>
                    <a:cubicBezTo>
                      <a:pt x="1850" y="12"/>
                      <a:pt x="1850" y="12"/>
                      <a:pt x="1850" y="12"/>
                    </a:cubicBezTo>
                    <a:cubicBezTo>
                      <a:pt x="1850" y="12"/>
                      <a:pt x="1850" y="13"/>
                      <a:pt x="1850" y="13"/>
                    </a:cubicBezTo>
                    <a:close/>
                    <a:moveTo>
                      <a:pt x="1974" y="100"/>
                    </a:moveTo>
                    <a:cubicBezTo>
                      <a:pt x="1975" y="98"/>
                      <a:pt x="1975" y="96"/>
                      <a:pt x="1976" y="93"/>
                    </a:cubicBezTo>
                    <a:cubicBezTo>
                      <a:pt x="1975" y="95"/>
                      <a:pt x="1975" y="97"/>
                      <a:pt x="1974" y="100"/>
                    </a:cubicBezTo>
                    <a:close/>
                    <a:moveTo>
                      <a:pt x="2660" y="105"/>
                    </a:moveTo>
                    <a:cubicBezTo>
                      <a:pt x="2660" y="103"/>
                      <a:pt x="2660" y="101"/>
                      <a:pt x="2659" y="99"/>
                    </a:cubicBezTo>
                    <a:cubicBezTo>
                      <a:pt x="2659" y="101"/>
                      <a:pt x="2660" y="103"/>
                      <a:pt x="2660" y="105"/>
                    </a:cubicBezTo>
                    <a:close/>
                    <a:moveTo>
                      <a:pt x="2371" y="66"/>
                    </a:moveTo>
                    <a:cubicBezTo>
                      <a:pt x="2371" y="63"/>
                      <a:pt x="2371" y="61"/>
                      <a:pt x="2372" y="59"/>
                    </a:cubicBezTo>
                    <a:cubicBezTo>
                      <a:pt x="2372" y="59"/>
                      <a:pt x="2371" y="62"/>
                      <a:pt x="2371" y="66"/>
                    </a:cubicBezTo>
                    <a:close/>
                    <a:moveTo>
                      <a:pt x="2380" y="100"/>
                    </a:moveTo>
                    <a:cubicBezTo>
                      <a:pt x="2380" y="97"/>
                      <a:pt x="2379" y="95"/>
                      <a:pt x="2379" y="93"/>
                    </a:cubicBezTo>
                    <a:cubicBezTo>
                      <a:pt x="2379" y="96"/>
                      <a:pt x="2380" y="98"/>
                      <a:pt x="2380" y="100"/>
                    </a:cubicBezTo>
                    <a:close/>
                    <a:moveTo>
                      <a:pt x="2413" y="68"/>
                    </a:moveTo>
                    <a:cubicBezTo>
                      <a:pt x="2413" y="65"/>
                      <a:pt x="2412" y="64"/>
                      <a:pt x="2412" y="64"/>
                    </a:cubicBezTo>
                    <a:cubicBezTo>
                      <a:pt x="2412" y="64"/>
                      <a:pt x="2413" y="66"/>
                      <a:pt x="2413" y="68"/>
                    </a:cubicBezTo>
                    <a:close/>
                    <a:moveTo>
                      <a:pt x="2486" y="61"/>
                    </a:moveTo>
                    <a:cubicBezTo>
                      <a:pt x="2486" y="55"/>
                      <a:pt x="2485" y="49"/>
                      <a:pt x="2484" y="44"/>
                    </a:cubicBezTo>
                    <a:cubicBezTo>
                      <a:pt x="2484" y="44"/>
                      <a:pt x="2485" y="51"/>
                      <a:pt x="2486" y="61"/>
                    </a:cubicBezTo>
                    <a:close/>
                    <a:moveTo>
                      <a:pt x="2562" y="68"/>
                    </a:moveTo>
                    <a:cubicBezTo>
                      <a:pt x="2562" y="68"/>
                      <a:pt x="2562" y="71"/>
                      <a:pt x="2562" y="75"/>
                    </a:cubicBezTo>
                    <a:cubicBezTo>
                      <a:pt x="2562" y="72"/>
                      <a:pt x="2562" y="70"/>
                      <a:pt x="2562" y="68"/>
                    </a:cubicBezTo>
                    <a:close/>
                    <a:moveTo>
                      <a:pt x="2197" y="44"/>
                    </a:moveTo>
                    <a:cubicBezTo>
                      <a:pt x="2197" y="43"/>
                      <a:pt x="2197" y="41"/>
                      <a:pt x="2197" y="40"/>
                    </a:cubicBezTo>
                    <a:cubicBezTo>
                      <a:pt x="2197" y="40"/>
                      <a:pt x="2197" y="42"/>
                      <a:pt x="2197" y="44"/>
                    </a:cubicBezTo>
                    <a:close/>
                    <a:moveTo>
                      <a:pt x="2125" y="83"/>
                    </a:moveTo>
                    <a:cubicBezTo>
                      <a:pt x="2124" y="81"/>
                      <a:pt x="2123" y="79"/>
                      <a:pt x="2122" y="78"/>
                    </a:cubicBezTo>
                    <a:cubicBezTo>
                      <a:pt x="2123" y="79"/>
                      <a:pt x="2124" y="81"/>
                      <a:pt x="2125" y="83"/>
                    </a:cubicBezTo>
                    <a:close/>
                    <a:moveTo>
                      <a:pt x="2569" y="62"/>
                    </a:moveTo>
                    <a:cubicBezTo>
                      <a:pt x="2569" y="61"/>
                      <a:pt x="2569" y="60"/>
                      <a:pt x="2569" y="60"/>
                    </a:cubicBezTo>
                    <a:cubicBezTo>
                      <a:pt x="2569" y="60"/>
                      <a:pt x="2569" y="61"/>
                      <a:pt x="2569" y="62"/>
                    </a:cubicBezTo>
                    <a:close/>
                    <a:moveTo>
                      <a:pt x="2158" y="52"/>
                    </a:moveTo>
                    <a:cubicBezTo>
                      <a:pt x="2158" y="50"/>
                      <a:pt x="2158" y="49"/>
                      <a:pt x="2158" y="49"/>
                    </a:cubicBezTo>
                    <a:cubicBezTo>
                      <a:pt x="2158" y="50"/>
                      <a:pt x="2158" y="51"/>
                      <a:pt x="2158" y="52"/>
                    </a:cubicBezTo>
                    <a:close/>
                    <a:moveTo>
                      <a:pt x="2143" y="33"/>
                    </a:moveTo>
                    <a:cubicBezTo>
                      <a:pt x="2143" y="30"/>
                      <a:pt x="2143" y="28"/>
                      <a:pt x="2142" y="25"/>
                    </a:cubicBezTo>
                    <a:cubicBezTo>
                      <a:pt x="2142" y="25"/>
                      <a:pt x="2143" y="28"/>
                      <a:pt x="2143" y="33"/>
                    </a:cubicBezTo>
                    <a:close/>
                    <a:moveTo>
                      <a:pt x="2441" y="67"/>
                    </a:moveTo>
                    <a:cubicBezTo>
                      <a:pt x="2442" y="66"/>
                      <a:pt x="2442" y="65"/>
                      <a:pt x="2441" y="64"/>
                    </a:cubicBezTo>
                    <a:cubicBezTo>
                      <a:pt x="2441" y="64"/>
                      <a:pt x="2441" y="65"/>
                      <a:pt x="2441" y="67"/>
                    </a:cubicBezTo>
                    <a:close/>
                    <a:moveTo>
                      <a:pt x="130" y="68"/>
                    </a:moveTo>
                    <a:cubicBezTo>
                      <a:pt x="130" y="66"/>
                      <a:pt x="130" y="65"/>
                      <a:pt x="130" y="64"/>
                    </a:cubicBezTo>
                    <a:cubicBezTo>
                      <a:pt x="130" y="64"/>
                      <a:pt x="130" y="65"/>
                      <a:pt x="130" y="68"/>
                    </a:cubicBezTo>
                    <a:close/>
                    <a:moveTo>
                      <a:pt x="360" y="52"/>
                    </a:moveTo>
                    <a:cubicBezTo>
                      <a:pt x="360" y="50"/>
                      <a:pt x="360" y="49"/>
                      <a:pt x="360" y="49"/>
                    </a:cubicBezTo>
                    <a:cubicBezTo>
                      <a:pt x="360" y="50"/>
                      <a:pt x="360" y="51"/>
                      <a:pt x="360" y="52"/>
                    </a:cubicBezTo>
                    <a:close/>
                    <a:moveTo>
                      <a:pt x="345" y="33"/>
                    </a:moveTo>
                    <a:cubicBezTo>
                      <a:pt x="345" y="30"/>
                      <a:pt x="345" y="28"/>
                      <a:pt x="344" y="25"/>
                    </a:cubicBezTo>
                    <a:cubicBezTo>
                      <a:pt x="344" y="25"/>
                      <a:pt x="345" y="28"/>
                      <a:pt x="345" y="33"/>
                    </a:cubicBezTo>
                    <a:close/>
                    <a:moveTo>
                      <a:pt x="327" y="83"/>
                    </a:moveTo>
                    <a:cubicBezTo>
                      <a:pt x="326" y="81"/>
                      <a:pt x="325" y="79"/>
                      <a:pt x="324" y="78"/>
                    </a:cubicBezTo>
                    <a:cubicBezTo>
                      <a:pt x="325" y="79"/>
                      <a:pt x="326" y="81"/>
                      <a:pt x="327" y="83"/>
                    </a:cubicBezTo>
                    <a:close/>
                    <a:moveTo>
                      <a:pt x="399" y="44"/>
                    </a:moveTo>
                    <a:cubicBezTo>
                      <a:pt x="399" y="43"/>
                      <a:pt x="399" y="41"/>
                      <a:pt x="399" y="40"/>
                    </a:cubicBezTo>
                    <a:cubicBezTo>
                      <a:pt x="399" y="40"/>
                      <a:pt x="399" y="42"/>
                      <a:pt x="399" y="44"/>
                    </a:cubicBezTo>
                    <a:close/>
                    <a:moveTo>
                      <a:pt x="176" y="100"/>
                    </a:moveTo>
                    <a:cubicBezTo>
                      <a:pt x="177" y="98"/>
                      <a:pt x="177" y="96"/>
                      <a:pt x="178" y="93"/>
                    </a:cubicBezTo>
                    <a:cubicBezTo>
                      <a:pt x="177" y="95"/>
                      <a:pt x="177" y="97"/>
                      <a:pt x="176" y="100"/>
                    </a:cubicBezTo>
                    <a:close/>
                    <a:moveTo>
                      <a:pt x="573" y="66"/>
                    </a:moveTo>
                    <a:cubicBezTo>
                      <a:pt x="573" y="63"/>
                      <a:pt x="574" y="61"/>
                      <a:pt x="574" y="59"/>
                    </a:cubicBezTo>
                    <a:cubicBezTo>
                      <a:pt x="574" y="59"/>
                      <a:pt x="573" y="62"/>
                      <a:pt x="573" y="66"/>
                    </a:cubicBezTo>
                    <a:close/>
                    <a:moveTo>
                      <a:pt x="14" y="81"/>
                    </a:moveTo>
                    <a:cubicBezTo>
                      <a:pt x="12" y="75"/>
                      <a:pt x="10" y="70"/>
                      <a:pt x="9" y="67"/>
                    </a:cubicBezTo>
                    <a:cubicBezTo>
                      <a:pt x="9" y="67"/>
                      <a:pt x="11" y="72"/>
                      <a:pt x="14" y="81"/>
                    </a:cubicBezTo>
                    <a:close/>
                    <a:moveTo>
                      <a:pt x="52" y="13"/>
                    </a:moveTo>
                    <a:cubicBezTo>
                      <a:pt x="52" y="12"/>
                      <a:pt x="52" y="12"/>
                      <a:pt x="52" y="12"/>
                    </a:cubicBezTo>
                    <a:cubicBezTo>
                      <a:pt x="52" y="12"/>
                      <a:pt x="52" y="13"/>
                      <a:pt x="52" y="13"/>
                    </a:cubicBezTo>
                    <a:close/>
                    <a:moveTo>
                      <a:pt x="583" y="100"/>
                    </a:moveTo>
                    <a:cubicBezTo>
                      <a:pt x="582" y="97"/>
                      <a:pt x="582" y="95"/>
                      <a:pt x="581" y="93"/>
                    </a:cubicBezTo>
                    <a:cubicBezTo>
                      <a:pt x="581" y="96"/>
                      <a:pt x="582" y="98"/>
                      <a:pt x="583" y="100"/>
                    </a:cubicBezTo>
                    <a:close/>
                    <a:moveTo>
                      <a:pt x="2668" y="65"/>
                    </a:moveTo>
                    <a:cubicBezTo>
                      <a:pt x="2668" y="64"/>
                      <a:pt x="2668" y="63"/>
                      <a:pt x="2668" y="63"/>
                    </a:cubicBezTo>
                    <a:cubicBezTo>
                      <a:pt x="2668" y="63"/>
                      <a:pt x="2668" y="64"/>
                      <a:pt x="2668" y="65"/>
                    </a:cubicBezTo>
                    <a:close/>
                    <a:moveTo>
                      <a:pt x="109" y="90"/>
                    </a:moveTo>
                    <a:cubicBezTo>
                      <a:pt x="109" y="89"/>
                      <a:pt x="108" y="87"/>
                      <a:pt x="107" y="86"/>
                    </a:cubicBezTo>
                    <a:cubicBezTo>
                      <a:pt x="108" y="87"/>
                      <a:pt x="109" y="89"/>
                      <a:pt x="109" y="90"/>
                    </a:cubicBezTo>
                    <a:close/>
                    <a:moveTo>
                      <a:pt x="174" y="61"/>
                    </a:moveTo>
                    <a:cubicBezTo>
                      <a:pt x="174" y="55"/>
                      <a:pt x="174" y="49"/>
                      <a:pt x="172" y="44"/>
                    </a:cubicBezTo>
                    <a:cubicBezTo>
                      <a:pt x="172" y="44"/>
                      <a:pt x="173" y="51"/>
                      <a:pt x="174" y="61"/>
                    </a:cubicBezTo>
                    <a:close/>
                    <a:moveTo>
                      <a:pt x="615" y="68"/>
                    </a:moveTo>
                    <a:cubicBezTo>
                      <a:pt x="615" y="65"/>
                      <a:pt x="614" y="64"/>
                      <a:pt x="614" y="64"/>
                    </a:cubicBezTo>
                    <a:cubicBezTo>
                      <a:pt x="614" y="64"/>
                      <a:pt x="615" y="66"/>
                      <a:pt x="615" y="68"/>
                    </a:cubicBezTo>
                    <a:close/>
                    <a:moveTo>
                      <a:pt x="922" y="54"/>
                    </a:moveTo>
                    <a:cubicBezTo>
                      <a:pt x="922" y="53"/>
                      <a:pt x="922" y="52"/>
                      <a:pt x="922" y="52"/>
                    </a:cubicBezTo>
                    <a:cubicBezTo>
                      <a:pt x="922" y="53"/>
                      <a:pt x="922" y="53"/>
                      <a:pt x="922" y="54"/>
                    </a:cubicBezTo>
                    <a:close/>
                    <a:moveTo>
                      <a:pt x="870" y="65"/>
                    </a:moveTo>
                    <a:cubicBezTo>
                      <a:pt x="870" y="64"/>
                      <a:pt x="870" y="63"/>
                      <a:pt x="870" y="63"/>
                    </a:cubicBezTo>
                    <a:cubicBezTo>
                      <a:pt x="870" y="63"/>
                      <a:pt x="870" y="64"/>
                      <a:pt x="870" y="65"/>
                    </a:cubicBezTo>
                    <a:close/>
                    <a:moveTo>
                      <a:pt x="874" y="52"/>
                    </a:moveTo>
                    <a:cubicBezTo>
                      <a:pt x="874" y="50"/>
                      <a:pt x="874" y="49"/>
                      <a:pt x="874" y="49"/>
                    </a:cubicBezTo>
                    <a:cubicBezTo>
                      <a:pt x="874" y="50"/>
                      <a:pt x="874" y="51"/>
                      <a:pt x="874" y="52"/>
                    </a:cubicBezTo>
                    <a:close/>
                    <a:moveTo>
                      <a:pt x="918" y="90"/>
                    </a:moveTo>
                    <a:cubicBezTo>
                      <a:pt x="917" y="89"/>
                      <a:pt x="916" y="87"/>
                      <a:pt x="915" y="86"/>
                    </a:cubicBezTo>
                    <a:cubicBezTo>
                      <a:pt x="916" y="87"/>
                      <a:pt x="917" y="89"/>
                      <a:pt x="918" y="90"/>
                    </a:cubicBezTo>
                    <a:close/>
                    <a:moveTo>
                      <a:pt x="1037" y="54"/>
                    </a:moveTo>
                    <a:cubicBezTo>
                      <a:pt x="1037" y="54"/>
                      <a:pt x="1037" y="65"/>
                      <a:pt x="1036" y="84"/>
                    </a:cubicBezTo>
                    <a:cubicBezTo>
                      <a:pt x="1038" y="72"/>
                      <a:pt x="1039" y="60"/>
                      <a:pt x="1037" y="54"/>
                    </a:cubicBezTo>
                    <a:close/>
                    <a:moveTo>
                      <a:pt x="998" y="47"/>
                    </a:moveTo>
                    <a:cubicBezTo>
                      <a:pt x="997" y="39"/>
                      <a:pt x="997" y="33"/>
                      <a:pt x="996" y="30"/>
                    </a:cubicBezTo>
                    <a:cubicBezTo>
                      <a:pt x="996" y="30"/>
                      <a:pt x="996" y="37"/>
                      <a:pt x="998" y="47"/>
                    </a:cubicBezTo>
                    <a:close/>
                    <a:moveTo>
                      <a:pt x="688" y="61"/>
                    </a:moveTo>
                    <a:cubicBezTo>
                      <a:pt x="688" y="55"/>
                      <a:pt x="687" y="49"/>
                      <a:pt x="686" y="44"/>
                    </a:cubicBezTo>
                    <a:cubicBezTo>
                      <a:pt x="686" y="44"/>
                      <a:pt x="687" y="51"/>
                      <a:pt x="688" y="61"/>
                    </a:cubicBezTo>
                    <a:close/>
                    <a:moveTo>
                      <a:pt x="862" y="105"/>
                    </a:moveTo>
                    <a:cubicBezTo>
                      <a:pt x="862" y="103"/>
                      <a:pt x="862" y="101"/>
                      <a:pt x="861" y="99"/>
                    </a:cubicBezTo>
                    <a:cubicBezTo>
                      <a:pt x="861" y="101"/>
                      <a:pt x="862" y="103"/>
                      <a:pt x="862" y="105"/>
                    </a:cubicBezTo>
                    <a:close/>
                    <a:moveTo>
                      <a:pt x="644" y="67"/>
                    </a:moveTo>
                    <a:cubicBezTo>
                      <a:pt x="644" y="66"/>
                      <a:pt x="644" y="65"/>
                      <a:pt x="644" y="64"/>
                    </a:cubicBezTo>
                    <a:cubicBezTo>
                      <a:pt x="644" y="64"/>
                      <a:pt x="644" y="65"/>
                      <a:pt x="644" y="67"/>
                    </a:cubicBezTo>
                    <a:close/>
                    <a:moveTo>
                      <a:pt x="1092" y="106"/>
                    </a:moveTo>
                    <a:cubicBezTo>
                      <a:pt x="1092" y="103"/>
                      <a:pt x="1092" y="100"/>
                      <a:pt x="1091" y="96"/>
                    </a:cubicBezTo>
                    <a:cubicBezTo>
                      <a:pt x="1091" y="99"/>
                      <a:pt x="1092" y="103"/>
                      <a:pt x="1092" y="106"/>
                    </a:cubicBezTo>
                    <a:close/>
                    <a:moveTo>
                      <a:pt x="764" y="68"/>
                    </a:moveTo>
                    <a:cubicBezTo>
                      <a:pt x="764" y="68"/>
                      <a:pt x="764" y="71"/>
                      <a:pt x="764" y="75"/>
                    </a:cubicBezTo>
                    <a:cubicBezTo>
                      <a:pt x="764" y="72"/>
                      <a:pt x="764" y="70"/>
                      <a:pt x="764" y="68"/>
                    </a:cubicBezTo>
                    <a:close/>
                    <a:moveTo>
                      <a:pt x="771" y="62"/>
                    </a:moveTo>
                    <a:cubicBezTo>
                      <a:pt x="771" y="61"/>
                      <a:pt x="771" y="60"/>
                      <a:pt x="771" y="60"/>
                    </a:cubicBezTo>
                    <a:cubicBezTo>
                      <a:pt x="771" y="60"/>
                      <a:pt x="771" y="61"/>
                      <a:pt x="771" y="62"/>
                    </a:cubicBezTo>
                    <a:close/>
                    <a:moveTo>
                      <a:pt x="4239" y="67"/>
                    </a:moveTo>
                    <a:cubicBezTo>
                      <a:pt x="4239" y="66"/>
                      <a:pt x="4240" y="65"/>
                      <a:pt x="4239" y="64"/>
                    </a:cubicBezTo>
                    <a:cubicBezTo>
                      <a:pt x="4239" y="64"/>
                      <a:pt x="4239" y="65"/>
                      <a:pt x="4239" y="67"/>
                    </a:cubicBezTo>
                    <a:close/>
                    <a:moveTo>
                      <a:pt x="4593" y="47"/>
                    </a:moveTo>
                    <a:cubicBezTo>
                      <a:pt x="4593" y="39"/>
                      <a:pt x="4593" y="33"/>
                      <a:pt x="4591" y="30"/>
                    </a:cubicBezTo>
                    <a:cubicBezTo>
                      <a:pt x="4591" y="30"/>
                      <a:pt x="4592" y="37"/>
                      <a:pt x="4593" y="47"/>
                    </a:cubicBezTo>
                    <a:close/>
                    <a:moveTo>
                      <a:pt x="4518" y="54"/>
                    </a:moveTo>
                    <a:cubicBezTo>
                      <a:pt x="4518" y="53"/>
                      <a:pt x="4517" y="52"/>
                      <a:pt x="4517" y="52"/>
                    </a:cubicBezTo>
                    <a:cubicBezTo>
                      <a:pt x="4518" y="53"/>
                      <a:pt x="4518" y="53"/>
                      <a:pt x="4518" y="54"/>
                    </a:cubicBezTo>
                    <a:close/>
                    <a:moveTo>
                      <a:pt x="4633" y="54"/>
                    </a:moveTo>
                    <a:cubicBezTo>
                      <a:pt x="4633" y="54"/>
                      <a:pt x="4633" y="65"/>
                      <a:pt x="4632" y="84"/>
                    </a:cubicBezTo>
                    <a:cubicBezTo>
                      <a:pt x="4634" y="72"/>
                      <a:pt x="4635" y="60"/>
                      <a:pt x="4633" y="54"/>
                    </a:cubicBezTo>
                    <a:close/>
                    <a:moveTo>
                      <a:pt x="4513" y="90"/>
                    </a:moveTo>
                    <a:cubicBezTo>
                      <a:pt x="4513" y="89"/>
                      <a:pt x="4512" y="87"/>
                      <a:pt x="4511" y="86"/>
                    </a:cubicBezTo>
                    <a:cubicBezTo>
                      <a:pt x="4512" y="87"/>
                      <a:pt x="4513" y="89"/>
                      <a:pt x="4513" y="90"/>
                    </a:cubicBezTo>
                    <a:close/>
                    <a:moveTo>
                      <a:pt x="4688" y="106"/>
                    </a:moveTo>
                    <a:cubicBezTo>
                      <a:pt x="4688" y="103"/>
                      <a:pt x="4687" y="100"/>
                      <a:pt x="4687" y="96"/>
                    </a:cubicBezTo>
                    <a:cubicBezTo>
                      <a:pt x="4687" y="99"/>
                      <a:pt x="4688" y="103"/>
                      <a:pt x="4688" y="106"/>
                    </a:cubicBezTo>
                    <a:close/>
                    <a:moveTo>
                      <a:pt x="886" y="106"/>
                    </a:moveTo>
                    <a:cubicBezTo>
                      <a:pt x="886" y="103"/>
                      <a:pt x="885" y="101"/>
                      <a:pt x="885" y="99"/>
                    </a:cubicBezTo>
                    <a:cubicBezTo>
                      <a:pt x="885" y="101"/>
                      <a:pt x="885" y="103"/>
                      <a:pt x="886" y="106"/>
                    </a:cubicBezTo>
                    <a:close/>
                    <a:moveTo>
                      <a:pt x="4284" y="61"/>
                    </a:moveTo>
                    <a:cubicBezTo>
                      <a:pt x="4284" y="55"/>
                      <a:pt x="4283" y="49"/>
                      <a:pt x="4282" y="44"/>
                    </a:cubicBezTo>
                    <a:cubicBezTo>
                      <a:pt x="4282" y="44"/>
                      <a:pt x="4283" y="51"/>
                      <a:pt x="4284" y="61"/>
                    </a:cubicBezTo>
                    <a:close/>
                    <a:moveTo>
                      <a:pt x="4367" y="62"/>
                    </a:moveTo>
                    <a:cubicBezTo>
                      <a:pt x="4367" y="61"/>
                      <a:pt x="4367" y="60"/>
                      <a:pt x="4367" y="60"/>
                    </a:cubicBezTo>
                    <a:cubicBezTo>
                      <a:pt x="4367" y="60"/>
                      <a:pt x="4367" y="61"/>
                      <a:pt x="4367" y="62"/>
                    </a:cubicBezTo>
                    <a:close/>
                    <a:moveTo>
                      <a:pt x="4470" y="52"/>
                    </a:moveTo>
                    <a:cubicBezTo>
                      <a:pt x="4470" y="50"/>
                      <a:pt x="4470" y="49"/>
                      <a:pt x="4470" y="49"/>
                    </a:cubicBezTo>
                    <a:cubicBezTo>
                      <a:pt x="4470" y="50"/>
                      <a:pt x="4470" y="51"/>
                      <a:pt x="4470" y="52"/>
                    </a:cubicBezTo>
                    <a:close/>
                    <a:moveTo>
                      <a:pt x="4360" y="68"/>
                    </a:moveTo>
                    <a:cubicBezTo>
                      <a:pt x="4360" y="68"/>
                      <a:pt x="4360" y="71"/>
                      <a:pt x="4360" y="75"/>
                    </a:cubicBezTo>
                    <a:cubicBezTo>
                      <a:pt x="4360" y="72"/>
                      <a:pt x="4360" y="70"/>
                      <a:pt x="4360" y="68"/>
                    </a:cubicBezTo>
                    <a:close/>
                    <a:moveTo>
                      <a:pt x="4748" y="85"/>
                    </a:moveTo>
                    <a:cubicBezTo>
                      <a:pt x="4748" y="84"/>
                      <a:pt x="4748" y="84"/>
                      <a:pt x="4747" y="83"/>
                    </a:cubicBezTo>
                    <a:cubicBezTo>
                      <a:pt x="4748" y="84"/>
                      <a:pt x="4748" y="84"/>
                      <a:pt x="4748" y="85"/>
                    </a:cubicBezTo>
                    <a:close/>
                    <a:moveTo>
                      <a:pt x="4748" y="85"/>
                    </a:moveTo>
                    <a:cubicBezTo>
                      <a:pt x="4750" y="92"/>
                      <a:pt x="4750" y="108"/>
                      <a:pt x="4750" y="115"/>
                    </a:cubicBezTo>
                    <a:cubicBezTo>
                      <a:pt x="4750" y="127"/>
                      <a:pt x="4750" y="138"/>
                      <a:pt x="4752" y="150"/>
                    </a:cubicBezTo>
                    <a:cubicBezTo>
                      <a:pt x="4743" y="126"/>
                      <a:pt x="4740" y="99"/>
                      <a:pt x="4733" y="74"/>
                    </a:cubicBezTo>
                    <a:cubicBezTo>
                      <a:pt x="4736" y="91"/>
                      <a:pt x="4732" y="110"/>
                      <a:pt x="4732" y="128"/>
                    </a:cubicBezTo>
                    <a:cubicBezTo>
                      <a:pt x="4732" y="132"/>
                      <a:pt x="4733" y="136"/>
                      <a:pt x="4733" y="140"/>
                    </a:cubicBezTo>
                    <a:cubicBezTo>
                      <a:pt x="4733" y="145"/>
                      <a:pt x="4734" y="149"/>
                      <a:pt x="4735" y="154"/>
                    </a:cubicBezTo>
                    <a:cubicBezTo>
                      <a:pt x="4734" y="149"/>
                      <a:pt x="4733" y="145"/>
                      <a:pt x="4733" y="140"/>
                    </a:cubicBezTo>
                    <a:cubicBezTo>
                      <a:pt x="4730" y="120"/>
                      <a:pt x="4727" y="99"/>
                      <a:pt x="4722" y="80"/>
                    </a:cubicBezTo>
                    <a:cubicBezTo>
                      <a:pt x="4724" y="102"/>
                      <a:pt x="4714" y="126"/>
                      <a:pt x="4714" y="149"/>
                    </a:cubicBezTo>
                    <a:cubicBezTo>
                      <a:pt x="4714" y="156"/>
                      <a:pt x="4714" y="156"/>
                      <a:pt x="4714" y="156"/>
                    </a:cubicBezTo>
                    <a:cubicBezTo>
                      <a:pt x="4710" y="147"/>
                      <a:pt x="4710" y="132"/>
                      <a:pt x="4710" y="122"/>
                    </a:cubicBezTo>
                    <a:cubicBezTo>
                      <a:pt x="4710" y="100"/>
                      <a:pt x="4712" y="79"/>
                      <a:pt x="4711" y="57"/>
                    </a:cubicBezTo>
                    <a:cubicBezTo>
                      <a:pt x="4708" y="62"/>
                      <a:pt x="4707" y="112"/>
                      <a:pt x="4707" y="120"/>
                    </a:cubicBezTo>
                    <a:cubicBezTo>
                      <a:pt x="4707" y="133"/>
                      <a:pt x="4708" y="146"/>
                      <a:pt x="4711" y="159"/>
                    </a:cubicBezTo>
                    <a:cubicBezTo>
                      <a:pt x="4706" y="135"/>
                      <a:pt x="4700" y="108"/>
                      <a:pt x="4688" y="85"/>
                    </a:cubicBezTo>
                    <a:cubicBezTo>
                      <a:pt x="4699" y="106"/>
                      <a:pt x="4694" y="132"/>
                      <a:pt x="4701" y="154"/>
                    </a:cubicBezTo>
                    <a:cubicBezTo>
                      <a:pt x="4693" y="142"/>
                      <a:pt x="4691" y="122"/>
                      <a:pt x="4688" y="106"/>
                    </a:cubicBezTo>
                    <a:cubicBezTo>
                      <a:pt x="4690" y="120"/>
                      <a:pt x="4688" y="134"/>
                      <a:pt x="4690" y="148"/>
                    </a:cubicBezTo>
                    <a:cubicBezTo>
                      <a:pt x="4691" y="151"/>
                      <a:pt x="4692" y="153"/>
                      <a:pt x="4692" y="155"/>
                    </a:cubicBezTo>
                    <a:cubicBezTo>
                      <a:pt x="4691" y="153"/>
                      <a:pt x="4691" y="151"/>
                      <a:pt x="4690" y="148"/>
                    </a:cubicBezTo>
                    <a:cubicBezTo>
                      <a:pt x="4685" y="128"/>
                      <a:pt x="4673" y="75"/>
                      <a:pt x="4661" y="68"/>
                    </a:cubicBezTo>
                    <a:cubicBezTo>
                      <a:pt x="4678" y="90"/>
                      <a:pt x="4676" y="127"/>
                      <a:pt x="4680" y="153"/>
                    </a:cubicBezTo>
                    <a:cubicBezTo>
                      <a:pt x="4676" y="134"/>
                      <a:pt x="4669" y="113"/>
                      <a:pt x="4660" y="95"/>
                    </a:cubicBezTo>
                    <a:cubicBezTo>
                      <a:pt x="4667" y="115"/>
                      <a:pt x="4666" y="136"/>
                      <a:pt x="4675" y="155"/>
                    </a:cubicBezTo>
                    <a:cubicBezTo>
                      <a:pt x="4662" y="144"/>
                      <a:pt x="4655" y="117"/>
                      <a:pt x="4651" y="102"/>
                    </a:cubicBezTo>
                    <a:cubicBezTo>
                      <a:pt x="4651" y="120"/>
                      <a:pt x="4656" y="143"/>
                      <a:pt x="4667" y="158"/>
                    </a:cubicBezTo>
                    <a:cubicBezTo>
                      <a:pt x="4653" y="144"/>
                      <a:pt x="4648" y="103"/>
                      <a:pt x="4643" y="85"/>
                    </a:cubicBezTo>
                    <a:cubicBezTo>
                      <a:pt x="4642" y="88"/>
                      <a:pt x="4642" y="91"/>
                      <a:pt x="4642" y="94"/>
                    </a:cubicBezTo>
                    <a:cubicBezTo>
                      <a:pt x="4642" y="113"/>
                      <a:pt x="4647" y="142"/>
                      <a:pt x="4659" y="159"/>
                    </a:cubicBezTo>
                    <a:cubicBezTo>
                      <a:pt x="4645" y="143"/>
                      <a:pt x="4640" y="123"/>
                      <a:pt x="4634" y="104"/>
                    </a:cubicBezTo>
                    <a:cubicBezTo>
                      <a:pt x="4638" y="122"/>
                      <a:pt x="4638" y="140"/>
                      <a:pt x="4647" y="158"/>
                    </a:cubicBezTo>
                    <a:cubicBezTo>
                      <a:pt x="4637" y="147"/>
                      <a:pt x="4632" y="132"/>
                      <a:pt x="4628" y="117"/>
                    </a:cubicBezTo>
                    <a:cubicBezTo>
                      <a:pt x="4630" y="105"/>
                      <a:pt x="4631" y="93"/>
                      <a:pt x="4632" y="84"/>
                    </a:cubicBezTo>
                    <a:cubicBezTo>
                      <a:pt x="4630" y="92"/>
                      <a:pt x="4628" y="101"/>
                      <a:pt x="4626" y="109"/>
                    </a:cubicBezTo>
                    <a:cubicBezTo>
                      <a:pt x="4625" y="102"/>
                      <a:pt x="4623" y="95"/>
                      <a:pt x="4621" y="89"/>
                    </a:cubicBezTo>
                    <a:cubicBezTo>
                      <a:pt x="4624" y="64"/>
                      <a:pt x="4628" y="40"/>
                      <a:pt x="4628" y="40"/>
                    </a:cubicBezTo>
                    <a:cubicBezTo>
                      <a:pt x="4623" y="51"/>
                      <a:pt x="4618" y="77"/>
                      <a:pt x="4615" y="100"/>
                    </a:cubicBezTo>
                    <a:cubicBezTo>
                      <a:pt x="4613" y="95"/>
                      <a:pt x="4610" y="90"/>
                      <a:pt x="4609" y="86"/>
                    </a:cubicBezTo>
                    <a:cubicBezTo>
                      <a:pt x="4608" y="70"/>
                      <a:pt x="4606" y="58"/>
                      <a:pt x="4606" y="60"/>
                    </a:cubicBezTo>
                    <a:cubicBezTo>
                      <a:pt x="4606" y="61"/>
                      <a:pt x="4606" y="69"/>
                      <a:pt x="4605" y="80"/>
                    </a:cubicBezTo>
                    <a:cubicBezTo>
                      <a:pt x="4604" y="79"/>
                      <a:pt x="4604" y="78"/>
                      <a:pt x="4603" y="78"/>
                    </a:cubicBezTo>
                    <a:cubicBezTo>
                      <a:pt x="4604" y="79"/>
                      <a:pt x="4604" y="80"/>
                      <a:pt x="4605" y="81"/>
                    </a:cubicBezTo>
                    <a:cubicBezTo>
                      <a:pt x="4604" y="87"/>
                      <a:pt x="4604" y="95"/>
                      <a:pt x="4603" y="102"/>
                    </a:cubicBezTo>
                    <a:cubicBezTo>
                      <a:pt x="4603" y="102"/>
                      <a:pt x="4603" y="102"/>
                      <a:pt x="4603" y="102"/>
                    </a:cubicBezTo>
                    <a:cubicBezTo>
                      <a:pt x="4603" y="103"/>
                      <a:pt x="4603" y="103"/>
                      <a:pt x="4603" y="103"/>
                    </a:cubicBezTo>
                    <a:cubicBezTo>
                      <a:pt x="4602" y="113"/>
                      <a:pt x="4602" y="123"/>
                      <a:pt x="4601" y="130"/>
                    </a:cubicBezTo>
                    <a:cubicBezTo>
                      <a:pt x="4601" y="130"/>
                      <a:pt x="4600" y="129"/>
                      <a:pt x="4600" y="128"/>
                    </a:cubicBezTo>
                    <a:cubicBezTo>
                      <a:pt x="4600" y="107"/>
                      <a:pt x="4596" y="69"/>
                      <a:pt x="4593" y="47"/>
                    </a:cubicBezTo>
                    <a:cubicBezTo>
                      <a:pt x="4594" y="64"/>
                      <a:pt x="4593" y="87"/>
                      <a:pt x="4592" y="107"/>
                    </a:cubicBezTo>
                    <a:cubicBezTo>
                      <a:pt x="4591" y="105"/>
                      <a:pt x="4590" y="104"/>
                      <a:pt x="4589" y="102"/>
                    </a:cubicBezTo>
                    <a:cubicBezTo>
                      <a:pt x="4590" y="104"/>
                      <a:pt x="4591" y="106"/>
                      <a:pt x="4591" y="107"/>
                    </a:cubicBezTo>
                    <a:cubicBezTo>
                      <a:pt x="4591" y="114"/>
                      <a:pt x="4591" y="121"/>
                      <a:pt x="4590" y="126"/>
                    </a:cubicBezTo>
                    <a:cubicBezTo>
                      <a:pt x="4590" y="125"/>
                      <a:pt x="4589" y="123"/>
                      <a:pt x="4589" y="122"/>
                    </a:cubicBezTo>
                    <a:cubicBezTo>
                      <a:pt x="4588" y="93"/>
                      <a:pt x="4584" y="46"/>
                      <a:pt x="4584" y="46"/>
                    </a:cubicBezTo>
                    <a:cubicBezTo>
                      <a:pt x="4583" y="65"/>
                      <a:pt x="4577" y="142"/>
                      <a:pt x="4577" y="142"/>
                    </a:cubicBezTo>
                    <a:cubicBezTo>
                      <a:pt x="4571" y="106"/>
                      <a:pt x="4578" y="0"/>
                      <a:pt x="4578" y="0"/>
                    </a:cubicBezTo>
                    <a:cubicBezTo>
                      <a:pt x="4572" y="16"/>
                      <a:pt x="4566" y="131"/>
                      <a:pt x="4566" y="131"/>
                    </a:cubicBezTo>
                    <a:cubicBezTo>
                      <a:pt x="4564" y="36"/>
                      <a:pt x="4560" y="32"/>
                      <a:pt x="4560" y="32"/>
                    </a:cubicBezTo>
                    <a:cubicBezTo>
                      <a:pt x="4562" y="43"/>
                      <a:pt x="4559" y="76"/>
                      <a:pt x="4556" y="103"/>
                    </a:cubicBezTo>
                    <a:cubicBezTo>
                      <a:pt x="4555" y="102"/>
                      <a:pt x="4554" y="100"/>
                      <a:pt x="4553" y="99"/>
                    </a:cubicBezTo>
                    <a:cubicBezTo>
                      <a:pt x="4554" y="101"/>
                      <a:pt x="4555" y="103"/>
                      <a:pt x="4556" y="104"/>
                    </a:cubicBezTo>
                    <a:cubicBezTo>
                      <a:pt x="4555" y="112"/>
                      <a:pt x="4554" y="120"/>
                      <a:pt x="4553" y="126"/>
                    </a:cubicBezTo>
                    <a:cubicBezTo>
                      <a:pt x="4553" y="124"/>
                      <a:pt x="4553" y="123"/>
                      <a:pt x="4553" y="122"/>
                    </a:cubicBezTo>
                    <a:cubicBezTo>
                      <a:pt x="4553" y="94"/>
                      <a:pt x="4552" y="48"/>
                      <a:pt x="4552" y="48"/>
                    </a:cubicBezTo>
                    <a:cubicBezTo>
                      <a:pt x="4551" y="55"/>
                      <a:pt x="4548" y="82"/>
                      <a:pt x="4545" y="106"/>
                    </a:cubicBezTo>
                    <a:cubicBezTo>
                      <a:pt x="4544" y="104"/>
                      <a:pt x="4543" y="102"/>
                      <a:pt x="4543" y="100"/>
                    </a:cubicBezTo>
                    <a:cubicBezTo>
                      <a:pt x="4546" y="60"/>
                      <a:pt x="4550" y="9"/>
                      <a:pt x="4550" y="9"/>
                    </a:cubicBezTo>
                    <a:cubicBezTo>
                      <a:pt x="4545" y="23"/>
                      <a:pt x="4538" y="83"/>
                      <a:pt x="4535" y="117"/>
                    </a:cubicBezTo>
                    <a:cubicBezTo>
                      <a:pt x="4534" y="114"/>
                      <a:pt x="4533" y="111"/>
                      <a:pt x="4532" y="108"/>
                    </a:cubicBezTo>
                    <a:cubicBezTo>
                      <a:pt x="4532" y="90"/>
                      <a:pt x="4530" y="72"/>
                      <a:pt x="4530" y="72"/>
                    </a:cubicBezTo>
                    <a:cubicBezTo>
                      <a:pt x="4530" y="76"/>
                      <a:pt x="4530" y="84"/>
                      <a:pt x="4529" y="94"/>
                    </a:cubicBezTo>
                    <a:cubicBezTo>
                      <a:pt x="4528" y="91"/>
                      <a:pt x="4526" y="88"/>
                      <a:pt x="4525" y="84"/>
                    </a:cubicBezTo>
                    <a:cubicBezTo>
                      <a:pt x="4526" y="88"/>
                      <a:pt x="4528" y="92"/>
                      <a:pt x="4528" y="96"/>
                    </a:cubicBezTo>
                    <a:cubicBezTo>
                      <a:pt x="4528" y="99"/>
                      <a:pt x="4528" y="103"/>
                      <a:pt x="4527" y="107"/>
                    </a:cubicBezTo>
                    <a:cubicBezTo>
                      <a:pt x="4527" y="106"/>
                      <a:pt x="4527" y="106"/>
                      <a:pt x="4527" y="105"/>
                    </a:cubicBezTo>
                    <a:cubicBezTo>
                      <a:pt x="4526" y="107"/>
                      <a:pt x="4526" y="112"/>
                      <a:pt x="4526" y="116"/>
                    </a:cubicBezTo>
                    <a:cubicBezTo>
                      <a:pt x="4525" y="121"/>
                      <a:pt x="4525" y="126"/>
                      <a:pt x="4524" y="130"/>
                    </a:cubicBezTo>
                    <a:cubicBezTo>
                      <a:pt x="4524" y="129"/>
                      <a:pt x="4524" y="128"/>
                      <a:pt x="4524" y="127"/>
                    </a:cubicBezTo>
                    <a:cubicBezTo>
                      <a:pt x="4524" y="101"/>
                      <a:pt x="4519" y="63"/>
                      <a:pt x="4518" y="54"/>
                    </a:cubicBezTo>
                    <a:cubicBezTo>
                      <a:pt x="4518" y="61"/>
                      <a:pt x="4517" y="79"/>
                      <a:pt x="4516" y="96"/>
                    </a:cubicBezTo>
                    <a:cubicBezTo>
                      <a:pt x="4515" y="94"/>
                      <a:pt x="4514" y="92"/>
                      <a:pt x="4513" y="90"/>
                    </a:cubicBezTo>
                    <a:cubicBezTo>
                      <a:pt x="4514" y="93"/>
                      <a:pt x="4515" y="95"/>
                      <a:pt x="4516" y="97"/>
                    </a:cubicBezTo>
                    <a:cubicBezTo>
                      <a:pt x="4514" y="118"/>
                      <a:pt x="4511" y="137"/>
                      <a:pt x="4511" y="137"/>
                    </a:cubicBezTo>
                    <a:cubicBezTo>
                      <a:pt x="4511" y="136"/>
                      <a:pt x="4511" y="134"/>
                      <a:pt x="4511" y="133"/>
                    </a:cubicBezTo>
                    <a:cubicBezTo>
                      <a:pt x="4511" y="125"/>
                      <a:pt x="4511" y="118"/>
                      <a:pt x="4510" y="110"/>
                    </a:cubicBezTo>
                    <a:cubicBezTo>
                      <a:pt x="4509" y="76"/>
                      <a:pt x="4508" y="40"/>
                      <a:pt x="4508" y="40"/>
                    </a:cubicBezTo>
                    <a:cubicBezTo>
                      <a:pt x="4508" y="49"/>
                      <a:pt x="4503" y="79"/>
                      <a:pt x="4499" y="104"/>
                    </a:cubicBezTo>
                    <a:cubicBezTo>
                      <a:pt x="4499" y="99"/>
                      <a:pt x="4498" y="95"/>
                      <a:pt x="4497" y="90"/>
                    </a:cubicBezTo>
                    <a:cubicBezTo>
                      <a:pt x="4498" y="67"/>
                      <a:pt x="4499" y="45"/>
                      <a:pt x="4499" y="45"/>
                    </a:cubicBezTo>
                    <a:cubicBezTo>
                      <a:pt x="4499" y="53"/>
                      <a:pt x="4493" y="75"/>
                      <a:pt x="4486" y="96"/>
                    </a:cubicBezTo>
                    <a:cubicBezTo>
                      <a:pt x="4485" y="93"/>
                      <a:pt x="4484" y="89"/>
                      <a:pt x="4482" y="85"/>
                    </a:cubicBezTo>
                    <a:cubicBezTo>
                      <a:pt x="4489" y="51"/>
                      <a:pt x="4497" y="17"/>
                      <a:pt x="4497" y="17"/>
                    </a:cubicBezTo>
                    <a:cubicBezTo>
                      <a:pt x="4492" y="24"/>
                      <a:pt x="4477" y="95"/>
                      <a:pt x="4470" y="130"/>
                    </a:cubicBezTo>
                    <a:cubicBezTo>
                      <a:pt x="4470" y="130"/>
                      <a:pt x="4470" y="130"/>
                      <a:pt x="4470" y="130"/>
                    </a:cubicBezTo>
                    <a:cubicBezTo>
                      <a:pt x="4474" y="100"/>
                      <a:pt x="4471" y="63"/>
                      <a:pt x="4470" y="52"/>
                    </a:cubicBezTo>
                    <a:cubicBezTo>
                      <a:pt x="4472" y="72"/>
                      <a:pt x="4466" y="109"/>
                      <a:pt x="4462" y="128"/>
                    </a:cubicBezTo>
                    <a:cubicBezTo>
                      <a:pt x="4462" y="126"/>
                      <a:pt x="4462" y="123"/>
                      <a:pt x="4461" y="120"/>
                    </a:cubicBezTo>
                    <a:cubicBezTo>
                      <a:pt x="4463" y="99"/>
                      <a:pt x="4465" y="71"/>
                      <a:pt x="4466" y="65"/>
                    </a:cubicBezTo>
                    <a:cubicBezTo>
                      <a:pt x="4465" y="71"/>
                      <a:pt x="4462" y="89"/>
                      <a:pt x="4458" y="105"/>
                    </a:cubicBezTo>
                    <a:cubicBezTo>
                      <a:pt x="4458" y="105"/>
                      <a:pt x="4458" y="105"/>
                      <a:pt x="4458" y="105"/>
                    </a:cubicBezTo>
                    <a:cubicBezTo>
                      <a:pt x="4458" y="105"/>
                      <a:pt x="4458" y="105"/>
                      <a:pt x="4458" y="105"/>
                    </a:cubicBezTo>
                    <a:cubicBezTo>
                      <a:pt x="4454" y="125"/>
                      <a:pt x="4451" y="143"/>
                      <a:pt x="4451" y="143"/>
                    </a:cubicBezTo>
                    <a:cubicBezTo>
                      <a:pt x="4461" y="38"/>
                      <a:pt x="4454" y="25"/>
                      <a:pt x="4454" y="25"/>
                    </a:cubicBezTo>
                    <a:cubicBezTo>
                      <a:pt x="4457" y="42"/>
                      <a:pt x="4454" y="72"/>
                      <a:pt x="4449" y="96"/>
                    </a:cubicBezTo>
                    <a:cubicBezTo>
                      <a:pt x="4448" y="89"/>
                      <a:pt x="4446" y="80"/>
                      <a:pt x="4443" y="73"/>
                    </a:cubicBezTo>
                    <a:cubicBezTo>
                      <a:pt x="4442" y="65"/>
                      <a:pt x="4442" y="60"/>
                      <a:pt x="4442" y="60"/>
                    </a:cubicBezTo>
                    <a:cubicBezTo>
                      <a:pt x="4442" y="63"/>
                      <a:pt x="4442" y="67"/>
                      <a:pt x="4441" y="71"/>
                    </a:cubicBezTo>
                    <a:cubicBezTo>
                      <a:pt x="4440" y="69"/>
                      <a:pt x="4439" y="67"/>
                      <a:pt x="4437" y="65"/>
                    </a:cubicBezTo>
                    <a:cubicBezTo>
                      <a:pt x="4439" y="67"/>
                      <a:pt x="4440" y="70"/>
                      <a:pt x="4441" y="73"/>
                    </a:cubicBezTo>
                    <a:cubicBezTo>
                      <a:pt x="4441" y="82"/>
                      <a:pt x="4440" y="92"/>
                      <a:pt x="4438" y="101"/>
                    </a:cubicBezTo>
                    <a:cubicBezTo>
                      <a:pt x="4438" y="95"/>
                      <a:pt x="4435" y="88"/>
                      <a:pt x="4430" y="83"/>
                    </a:cubicBezTo>
                    <a:cubicBezTo>
                      <a:pt x="4430" y="74"/>
                      <a:pt x="4431" y="68"/>
                      <a:pt x="4431" y="68"/>
                    </a:cubicBezTo>
                    <a:cubicBezTo>
                      <a:pt x="4430" y="72"/>
                      <a:pt x="4429" y="76"/>
                      <a:pt x="4428" y="81"/>
                    </a:cubicBezTo>
                    <a:cubicBezTo>
                      <a:pt x="4428" y="81"/>
                      <a:pt x="4427" y="81"/>
                      <a:pt x="4427" y="80"/>
                    </a:cubicBezTo>
                    <a:cubicBezTo>
                      <a:pt x="4427" y="81"/>
                      <a:pt x="4428" y="81"/>
                      <a:pt x="4428" y="82"/>
                    </a:cubicBezTo>
                    <a:cubicBezTo>
                      <a:pt x="4425" y="101"/>
                      <a:pt x="4424" y="130"/>
                      <a:pt x="4424" y="142"/>
                    </a:cubicBezTo>
                    <a:cubicBezTo>
                      <a:pt x="4424" y="143"/>
                      <a:pt x="4423" y="144"/>
                      <a:pt x="4423" y="144"/>
                    </a:cubicBezTo>
                    <a:cubicBezTo>
                      <a:pt x="4422" y="141"/>
                      <a:pt x="4422" y="136"/>
                      <a:pt x="4422" y="131"/>
                    </a:cubicBezTo>
                    <a:cubicBezTo>
                      <a:pt x="4423" y="121"/>
                      <a:pt x="4425" y="112"/>
                      <a:pt x="4426" y="103"/>
                    </a:cubicBezTo>
                    <a:cubicBezTo>
                      <a:pt x="4425" y="108"/>
                      <a:pt x="4424" y="112"/>
                      <a:pt x="4423" y="117"/>
                    </a:cubicBezTo>
                    <a:cubicBezTo>
                      <a:pt x="4424" y="85"/>
                      <a:pt x="4430" y="45"/>
                      <a:pt x="4430" y="45"/>
                    </a:cubicBezTo>
                    <a:cubicBezTo>
                      <a:pt x="4423" y="60"/>
                      <a:pt x="4418" y="95"/>
                      <a:pt x="4416" y="120"/>
                    </a:cubicBezTo>
                    <a:cubicBezTo>
                      <a:pt x="4416" y="123"/>
                      <a:pt x="4415" y="125"/>
                      <a:pt x="4414" y="127"/>
                    </a:cubicBezTo>
                    <a:cubicBezTo>
                      <a:pt x="4413" y="103"/>
                      <a:pt x="4413" y="70"/>
                      <a:pt x="4413" y="70"/>
                    </a:cubicBezTo>
                    <a:cubicBezTo>
                      <a:pt x="4413" y="72"/>
                      <a:pt x="4413" y="76"/>
                      <a:pt x="4412" y="81"/>
                    </a:cubicBezTo>
                    <a:cubicBezTo>
                      <a:pt x="4411" y="73"/>
                      <a:pt x="4409" y="66"/>
                      <a:pt x="4406" y="60"/>
                    </a:cubicBezTo>
                    <a:cubicBezTo>
                      <a:pt x="4407" y="52"/>
                      <a:pt x="4407" y="46"/>
                      <a:pt x="4407" y="46"/>
                    </a:cubicBezTo>
                    <a:cubicBezTo>
                      <a:pt x="4405" y="51"/>
                      <a:pt x="4403" y="64"/>
                      <a:pt x="4402" y="79"/>
                    </a:cubicBezTo>
                    <a:cubicBezTo>
                      <a:pt x="4401" y="77"/>
                      <a:pt x="4401" y="75"/>
                      <a:pt x="4400" y="74"/>
                    </a:cubicBezTo>
                    <a:cubicBezTo>
                      <a:pt x="4399" y="83"/>
                      <a:pt x="4399" y="92"/>
                      <a:pt x="4399" y="102"/>
                    </a:cubicBezTo>
                    <a:cubicBezTo>
                      <a:pt x="4399" y="108"/>
                      <a:pt x="4398" y="115"/>
                      <a:pt x="4397" y="121"/>
                    </a:cubicBezTo>
                    <a:cubicBezTo>
                      <a:pt x="4397" y="123"/>
                      <a:pt x="4396" y="125"/>
                      <a:pt x="4396" y="127"/>
                    </a:cubicBezTo>
                    <a:cubicBezTo>
                      <a:pt x="4396" y="35"/>
                      <a:pt x="4394" y="34"/>
                      <a:pt x="4394" y="34"/>
                    </a:cubicBezTo>
                    <a:cubicBezTo>
                      <a:pt x="4396" y="49"/>
                      <a:pt x="4392" y="77"/>
                      <a:pt x="4388" y="102"/>
                    </a:cubicBezTo>
                    <a:cubicBezTo>
                      <a:pt x="4387" y="94"/>
                      <a:pt x="4385" y="85"/>
                      <a:pt x="4381" y="76"/>
                    </a:cubicBezTo>
                    <a:cubicBezTo>
                      <a:pt x="4382" y="70"/>
                      <a:pt x="4382" y="66"/>
                      <a:pt x="4382" y="66"/>
                    </a:cubicBezTo>
                    <a:cubicBezTo>
                      <a:pt x="4382" y="68"/>
                      <a:pt x="4381" y="71"/>
                      <a:pt x="4380" y="74"/>
                    </a:cubicBezTo>
                    <a:cubicBezTo>
                      <a:pt x="4380" y="73"/>
                      <a:pt x="4379" y="72"/>
                      <a:pt x="4378" y="71"/>
                    </a:cubicBezTo>
                    <a:cubicBezTo>
                      <a:pt x="4379" y="73"/>
                      <a:pt x="4379" y="74"/>
                      <a:pt x="4380" y="76"/>
                    </a:cubicBezTo>
                    <a:cubicBezTo>
                      <a:pt x="4378" y="83"/>
                      <a:pt x="4376" y="93"/>
                      <a:pt x="4374" y="103"/>
                    </a:cubicBezTo>
                    <a:cubicBezTo>
                      <a:pt x="4374" y="98"/>
                      <a:pt x="4373" y="94"/>
                      <a:pt x="4372" y="89"/>
                    </a:cubicBezTo>
                    <a:cubicBezTo>
                      <a:pt x="4373" y="96"/>
                      <a:pt x="4371" y="104"/>
                      <a:pt x="4369" y="112"/>
                    </a:cubicBezTo>
                    <a:cubicBezTo>
                      <a:pt x="4369" y="92"/>
                      <a:pt x="4368" y="70"/>
                      <a:pt x="4367" y="62"/>
                    </a:cubicBezTo>
                    <a:cubicBezTo>
                      <a:pt x="4367" y="67"/>
                      <a:pt x="4367" y="74"/>
                      <a:pt x="4367" y="82"/>
                    </a:cubicBezTo>
                    <a:cubicBezTo>
                      <a:pt x="4365" y="87"/>
                      <a:pt x="4362" y="94"/>
                      <a:pt x="4360" y="101"/>
                    </a:cubicBezTo>
                    <a:cubicBezTo>
                      <a:pt x="4360" y="91"/>
                      <a:pt x="4360" y="82"/>
                      <a:pt x="4360" y="75"/>
                    </a:cubicBezTo>
                    <a:cubicBezTo>
                      <a:pt x="4359" y="86"/>
                      <a:pt x="4357" y="102"/>
                      <a:pt x="4355" y="116"/>
                    </a:cubicBezTo>
                    <a:cubicBezTo>
                      <a:pt x="4353" y="123"/>
                      <a:pt x="4351" y="130"/>
                      <a:pt x="4349" y="136"/>
                    </a:cubicBezTo>
                    <a:cubicBezTo>
                      <a:pt x="4349" y="118"/>
                      <a:pt x="4352" y="89"/>
                      <a:pt x="4352" y="89"/>
                    </a:cubicBezTo>
                    <a:cubicBezTo>
                      <a:pt x="4351" y="93"/>
                      <a:pt x="4349" y="99"/>
                      <a:pt x="4347" y="106"/>
                    </a:cubicBezTo>
                    <a:cubicBezTo>
                      <a:pt x="4347" y="104"/>
                      <a:pt x="4347" y="101"/>
                      <a:pt x="4346" y="99"/>
                    </a:cubicBezTo>
                    <a:cubicBezTo>
                      <a:pt x="4346" y="96"/>
                      <a:pt x="4346" y="96"/>
                      <a:pt x="4346" y="96"/>
                    </a:cubicBezTo>
                    <a:cubicBezTo>
                      <a:pt x="4345" y="95"/>
                      <a:pt x="4345" y="95"/>
                      <a:pt x="4345" y="95"/>
                    </a:cubicBezTo>
                    <a:cubicBezTo>
                      <a:pt x="4345" y="104"/>
                      <a:pt x="4343" y="113"/>
                      <a:pt x="4341" y="122"/>
                    </a:cubicBezTo>
                    <a:cubicBezTo>
                      <a:pt x="4339" y="127"/>
                      <a:pt x="4338" y="131"/>
                      <a:pt x="4336" y="134"/>
                    </a:cubicBezTo>
                    <a:cubicBezTo>
                      <a:pt x="4336" y="130"/>
                      <a:pt x="4336" y="126"/>
                      <a:pt x="4336" y="122"/>
                    </a:cubicBezTo>
                    <a:cubicBezTo>
                      <a:pt x="4340" y="102"/>
                      <a:pt x="4347" y="76"/>
                      <a:pt x="4347" y="76"/>
                    </a:cubicBezTo>
                    <a:cubicBezTo>
                      <a:pt x="4342" y="82"/>
                      <a:pt x="4337" y="94"/>
                      <a:pt x="4333" y="105"/>
                    </a:cubicBezTo>
                    <a:cubicBezTo>
                      <a:pt x="4332" y="102"/>
                      <a:pt x="4331" y="98"/>
                      <a:pt x="4330" y="95"/>
                    </a:cubicBezTo>
                    <a:cubicBezTo>
                      <a:pt x="4331" y="74"/>
                      <a:pt x="4327" y="62"/>
                      <a:pt x="4327" y="62"/>
                    </a:cubicBezTo>
                    <a:cubicBezTo>
                      <a:pt x="4329" y="69"/>
                      <a:pt x="4329" y="78"/>
                      <a:pt x="4328" y="88"/>
                    </a:cubicBezTo>
                    <a:cubicBezTo>
                      <a:pt x="4325" y="83"/>
                      <a:pt x="4322" y="78"/>
                      <a:pt x="4318" y="73"/>
                    </a:cubicBezTo>
                    <a:cubicBezTo>
                      <a:pt x="4322" y="80"/>
                      <a:pt x="4325" y="92"/>
                      <a:pt x="4326" y="102"/>
                    </a:cubicBezTo>
                    <a:cubicBezTo>
                      <a:pt x="4325" y="108"/>
                      <a:pt x="4324" y="115"/>
                      <a:pt x="4323" y="120"/>
                    </a:cubicBezTo>
                    <a:cubicBezTo>
                      <a:pt x="4322" y="113"/>
                      <a:pt x="4321" y="106"/>
                      <a:pt x="4319" y="100"/>
                    </a:cubicBezTo>
                    <a:cubicBezTo>
                      <a:pt x="4320" y="89"/>
                      <a:pt x="4320" y="82"/>
                      <a:pt x="4320" y="82"/>
                    </a:cubicBezTo>
                    <a:cubicBezTo>
                      <a:pt x="4319" y="98"/>
                      <a:pt x="4319" y="98"/>
                      <a:pt x="4319" y="98"/>
                    </a:cubicBezTo>
                    <a:cubicBezTo>
                      <a:pt x="4318" y="94"/>
                      <a:pt x="4317" y="91"/>
                      <a:pt x="4315" y="88"/>
                    </a:cubicBezTo>
                    <a:cubicBezTo>
                      <a:pt x="4315" y="73"/>
                      <a:pt x="4314" y="60"/>
                      <a:pt x="4314" y="60"/>
                    </a:cubicBezTo>
                    <a:cubicBezTo>
                      <a:pt x="4314" y="72"/>
                      <a:pt x="4311" y="90"/>
                      <a:pt x="4311" y="90"/>
                    </a:cubicBezTo>
                    <a:cubicBezTo>
                      <a:pt x="4309" y="84"/>
                      <a:pt x="4309" y="64"/>
                      <a:pt x="4309" y="64"/>
                    </a:cubicBezTo>
                    <a:cubicBezTo>
                      <a:pt x="4309" y="68"/>
                      <a:pt x="4308" y="83"/>
                      <a:pt x="4306" y="98"/>
                    </a:cubicBezTo>
                    <a:cubicBezTo>
                      <a:pt x="4306" y="96"/>
                      <a:pt x="4305" y="95"/>
                      <a:pt x="4305" y="93"/>
                    </a:cubicBezTo>
                    <a:cubicBezTo>
                      <a:pt x="4304" y="88"/>
                      <a:pt x="4302" y="82"/>
                      <a:pt x="4300" y="76"/>
                    </a:cubicBezTo>
                    <a:cubicBezTo>
                      <a:pt x="4300" y="57"/>
                      <a:pt x="4300" y="42"/>
                      <a:pt x="4300" y="42"/>
                    </a:cubicBezTo>
                    <a:cubicBezTo>
                      <a:pt x="4300" y="49"/>
                      <a:pt x="4300" y="59"/>
                      <a:pt x="4299" y="70"/>
                    </a:cubicBezTo>
                    <a:cubicBezTo>
                      <a:pt x="4296" y="64"/>
                      <a:pt x="4294" y="57"/>
                      <a:pt x="4291" y="51"/>
                    </a:cubicBezTo>
                    <a:cubicBezTo>
                      <a:pt x="4290" y="52"/>
                      <a:pt x="4290" y="54"/>
                      <a:pt x="4290" y="55"/>
                    </a:cubicBezTo>
                    <a:cubicBezTo>
                      <a:pt x="4293" y="65"/>
                      <a:pt x="4296" y="74"/>
                      <a:pt x="4297" y="82"/>
                    </a:cubicBezTo>
                    <a:cubicBezTo>
                      <a:pt x="4297" y="88"/>
                      <a:pt x="4296" y="94"/>
                      <a:pt x="4295" y="100"/>
                    </a:cubicBezTo>
                    <a:cubicBezTo>
                      <a:pt x="4294" y="96"/>
                      <a:pt x="4293" y="92"/>
                      <a:pt x="4292" y="88"/>
                    </a:cubicBezTo>
                    <a:cubicBezTo>
                      <a:pt x="4293" y="78"/>
                      <a:pt x="4294" y="70"/>
                      <a:pt x="4294" y="70"/>
                    </a:cubicBezTo>
                    <a:cubicBezTo>
                      <a:pt x="4293" y="72"/>
                      <a:pt x="4292" y="78"/>
                      <a:pt x="4291" y="85"/>
                    </a:cubicBezTo>
                    <a:cubicBezTo>
                      <a:pt x="4289" y="82"/>
                      <a:pt x="4287" y="79"/>
                      <a:pt x="4285" y="76"/>
                    </a:cubicBezTo>
                    <a:cubicBezTo>
                      <a:pt x="4284" y="71"/>
                      <a:pt x="4284" y="66"/>
                      <a:pt x="4284" y="61"/>
                    </a:cubicBezTo>
                    <a:cubicBezTo>
                      <a:pt x="4283" y="73"/>
                      <a:pt x="4281" y="87"/>
                      <a:pt x="4279" y="101"/>
                    </a:cubicBezTo>
                    <a:cubicBezTo>
                      <a:pt x="4277" y="95"/>
                      <a:pt x="4275" y="90"/>
                      <a:pt x="4273" y="86"/>
                    </a:cubicBezTo>
                    <a:cubicBezTo>
                      <a:pt x="4274" y="73"/>
                      <a:pt x="4274" y="64"/>
                      <a:pt x="4274" y="64"/>
                    </a:cubicBezTo>
                    <a:cubicBezTo>
                      <a:pt x="4274" y="71"/>
                      <a:pt x="4272" y="82"/>
                      <a:pt x="4270" y="95"/>
                    </a:cubicBezTo>
                    <a:cubicBezTo>
                      <a:pt x="4268" y="87"/>
                      <a:pt x="4266" y="79"/>
                      <a:pt x="4262" y="71"/>
                    </a:cubicBezTo>
                    <a:cubicBezTo>
                      <a:pt x="4264" y="49"/>
                      <a:pt x="4265" y="30"/>
                      <a:pt x="4265" y="30"/>
                    </a:cubicBezTo>
                    <a:cubicBezTo>
                      <a:pt x="4263" y="35"/>
                      <a:pt x="4261" y="49"/>
                      <a:pt x="4259" y="65"/>
                    </a:cubicBezTo>
                    <a:cubicBezTo>
                      <a:pt x="4258" y="62"/>
                      <a:pt x="4256" y="59"/>
                      <a:pt x="4254" y="56"/>
                    </a:cubicBezTo>
                    <a:cubicBezTo>
                      <a:pt x="4254" y="63"/>
                      <a:pt x="4256" y="70"/>
                      <a:pt x="4258" y="78"/>
                    </a:cubicBezTo>
                    <a:cubicBezTo>
                      <a:pt x="4257" y="87"/>
                      <a:pt x="4256" y="97"/>
                      <a:pt x="4255" y="106"/>
                    </a:cubicBezTo>
                    <a:cubicBezTo>
                      <a:pt x="4255" y="105"/>
                      <a:pt x="4255" y="104"/>
                      <a:pt x="4254" y="103"/>
                    </a:cubicBezTo>
                    <a:cubicBezTo>
                      <a:pt x="4255" y="104"/>
                      <a:pt x="4255" y="106"/>
                      <a:pt x="4255" y="109"/>
                    </a:cubicBezTo>
                    <a:cubicBezTo>
                      <a:pt x="4254" y="120"/>
                      <a:pt x="4253" y="131"/>
                      <a:pt x="4253" y="138"/>
                    </a:cubicBezTo>
                    <a:cubicBezTo>
                      <a:pt x="4253" y="137"/>
                      <a:pt x="4252" y="135"/>
                      <a:pt x="4252" y="134"/>
                    </a:cubicBezTo>
                    <a:cubicBezTo>
                      <a:pt x="4251" y="99"/>
                      <a:pt x="4245" y="41"/>
                      <a:pt x="4245" y="41"/>
                    </a:cubicBezTo>
                    <a:cubicBezTo>
                      <a:pt x="4247" y="58"/>
                      <a:pt x="4246" y="86"/>
                      <a:pt x="4244" y="108"/>
                    </a:cubicBezTo>
                    <a:cubicBezTo>
                      <a:pt x="4242" y="105"/>
                      <a:pt x="4241" y="102"/>
                      <a:pt x="4239" y="99"/>
                    </a:cubicBezTo>
                    <a:cubicBezTo>
                      <a:pt x="4239" y="86"/>
                      <a:pt x="4239" y="73"/>
                      <a:pt x="4239" y="67"/>
                    </a:cubicBezTo>
                    <a:cubicBezTo>
                      <a:pt x="4239" y="75"/>
                      <a:pt x="4238" y="85"/>
                      <a:pt x="4237" y="94"/>
                    </a:cubicBezTo>
                    <a:cubicBezTo>
                      <a:pt x="4236" y="92"/>
                      <a:pt x="4235" y="91"/>
                      <a:pt x="4234" y="89"/>
                    </a:cubicBezTo>
                    <a:cubicBezTo>
                      <a:pt x="4235" y="91"/>
                      <a:pt x="4236" y="94"/>
                      <a:pt x="4236" y="97"/>
                    </a:cubicBezTo>
                    <a:cubicBezTo>
                      <a:pt x="4235" y="103"/>
                      <a:pt x="4234" y="110"/>
                      <a:pt x="4232" y="116"/>
                    </a:cubicBezTo>
                    <a:cubicBezTo>
                      <a:pt x="4231" y="110"/>
                      <a:pt x="4230" y="105"/>
                      <a:pt x="4228" y="101"/>
                    </a:cubicBezTo>
                    <a:cubicBezTo>
                      <a:pt x="4229" y="91"/>
                      <a:pt x="4230" y="83"/>
                      <a:pt x="4230" y="83"/>
                    </a:cubicBezTo>
                    <a:cubicBezTo>
                      <a:pt x="4230" y="86"/>
                      <a:pt x="4229" y="92"/>
                      <a:pt x="4227" y="98"/>
                    </a:cubicBezTo>
                    <a:cubicBezTo>
                      <a:pt x="4226" y="94"/>
                      <a:pt x="4225" y="91"/>
                      <a:pt x="4224" y="89"/>
                    </a:cubicBezTo>
                    <a:cubicBezTo>
                      <a:pt x="4225" y="74"/>
                      <a:pt x="4226" y="62"/>
                      <a:pt x="4226" y="62"/>
                    </a:cubicBezTo>
                    <a:cubicBezTo>
                      <a:pt x="4225" y="65"/>
                      <a:pt x="4224" y="75"/>
                      <a:pt x="4222" y="87"/>
                    </a:cubicBezTo>
                    <a:cubicBezTo>
                      <a:pt x="4220" y="83"/>
                      <a:pt x="4218" y="81"/>
                      <a:pt x="4215" y="78"/>
                    </a:cubicBezTo>
                    <a:cubicBezTo>
                      <a:pt x="4218" y="81"/>
                      <a:pt x="4220" y="84"/>
                      <a:pt x="4222" y="89"/>
                    </a:cubicBezTo>
                    <a:cubicBezTo>
                      <a:pt x="4221" y="96"/>
                      <a:pt x="4220" y="105"/>
                      <a:pt x="4219" y="113"/>
                    </a:cubicBezTo>
                    <a:cubicBezTo>
                      <a:pt x="4218" y="108"/>
                      <a:pt x="4217" y="104"/>
                      <a:pt x="4215" y="100"/>
                    </a:cubicBezTo>
                    <a:cubicBezTo>
                      <a:pt x="4214" y="86"/>
                      <a:pt x="4212" y="74"/>
                      <a:pt x="4211" y="68"/>
                    </a:cubicBezTo>
                    <a:cubicBezTo>
                      <a:pt x="4211" y="71"/>
                      <a:pt x="4212" y="76"/>
                      <a:pt x="4211" y="86"/>
                    </a:cubicBezTo>
                    <a:cubicBezTo>
                      <a:pt x="4211" y="87"/>
                      <a:pt x="4211" y="88"/>
                      <a:pt x="4211" y="90"/>
                    </a:cubicBezTo>
                    <a:cubicBezTo>
                      <a:pt x="4210" y="87"/>
                      <a:pt x="4208" y="84"/>
                      <a:pt x="4206" y="81"/>
                    </a:cubicBezTo>
                    <a:cubicBezTo>
                      <a:pt x="4209" y="85"/>
                      <a:pt x="4210" y="91"/>
                      <a:pt x="4210" y="96"/>
                    </a:cubicBezTo>
                    <a:cubicBezTo>
                      <a:pt x="4209" y="105"/>
                      <a:pt x="4207" y="115"/>
                      <a:pt x="4205" y="124"/>
                    </a:cubicBezTo>
                    <a:cubicBezTo>
                      <a:pt x="4205" y="113"/>
                      <a:pt x="4204" y="102"/>
                      <a:pt x="4202" y="91"/>
                    </a:cubicBezTo>
                    <a:cubicBezTo>
                      <a:pt x="4202" y="77"/>
                      <a:pt x="4202" y="77"/>
                      <a:pt x="4202" y="77"/>
                    </a:cubicBezTo>
                    <a:cubicBezTo>
                      <a:pt x="4205" y="35"/>
                      <a:pt x="4198" y="19"/>
                      <a:pt x="4198" y="19"/>
                    </a:cubicBezTo>
                    <a:cubicBezTo>
                      <a:pt x="4198" y="19"/>
                      <a:pt x="4201" y="31"/>
                      <a:pt x="4200" y="54"/>
                    </a:cubicBezTo>
                    <a:cubicBezTo>
                      <a:pt x="4199" y="59"/>
                      <a:pt x="4199" y="68"/>
                      <a:pt x="4197" y="78"/>
                    </a:cubicBezTo>
                    <a:cubicBezTo>
                      <a:pt x="4195" y="72"/>
                      <a:pt x="4192" y="66"/>
                      <a:pt x="4188" y="60"/>
                    </a:cubicBezTo>
                    <a:cubicBezTo>
                      <a:pt x="4188" y="61"/>
                      <a:pt x="4188" y="61"/>
                      <a:pt x="4188" y="61"/>
                    </a:cubicBezTo>
                    <a:cubicBezTo>
                      <a:pt x="4188" y="62"/>
                      <a:pt x="4188" y="63"/>
                      <a:pt x="4188" y="64"/>
                    </a:cubicBezTo>
                    <a:cubicBezTo>
                      <a:pt x="4186" y="44"/>
                      <a:pt x="4179" y="40"/>
                      <a:pt x="4179" y="40"/>
                    </a:cubicBezTo>
                    <a:cubicBezTo>
                      <a:pt x="4179" y="40"/>
                      <a:pt x="4185" y="44"/>
                      <a:pt x="4185" y="70"/>
                    </a:cubicBezTo>
                    <a:cubicBezTo>
                      <a:pt x="4185" y="76"/>
                      <a:pt x="4184" y="85"/>
                      <a:pt x="4182" y="94"/>
                    </a:cubicBezTo>
                    <a:cubicBezTo>
                      <a:pt x="4180" y="90"/>
                      <a:pt x="4177" y="86"/>
                      <a:pt x="4174" y="83"/>
                    </a:cubicBezTo>
                    <a:cubicBezTo>
                      <a:pt x="4177" y="87"/>
                      <a:pt x="4180" y="92"/>
                      <a:pt x="4182" y="97"/>
                    </a:cubicBezTo>
                    <a:cubicBezTo>
                      <a:pt x="4181" y="100"/>
                      <a:pt x="4181" y="103"/>
                      <a:pt x="4180" y="106"/>
                    </a:cubicBezTo>
                    <a:cubicBezTo>
                      <a:pt x="4179" y="104"/>
                      <a:pt x="4179" y="102"/>
                      <a:pt x="4178" y="100"/>
                    </a:cubicBezTo>
                    <a:cubicBezTo>
                      <a:pt x="4179" y="102"/>
                      <a:pt x="4179" y="105"/>
                      <a:pt x="4180" y="108"/>
                    </a:cubicBezTo>
                    <a:cubicBezTo>
                      <a:pt x="4179" y="111"/>
                      <a:pt x="4178" y="114"/>
                      <a:pt x="4177" y="117"/>
                    </a:cubicBezTo>
                    <a:cubicBezTo>
                      <a:pt x="4176" y="113"/>
                      <a:pt x="4174" y="108"/>
                      <a:pt x="4172" y="104"/>
                    </a:cubicBezTo>
                    <a:cubicBezTo>
                      <a:pt x="4173" y="87"/>
                      <a:pt x="4174" y="71"/>
                      <a:pt x="4174" y="71"/>
                    </a:cubicBezTo>
                    <a:cubicBezTo>
                      <a:pt x="4173" y="73"/>
                      <a:pt x="4171" y="84"/>
                      <a:pt x="4169" y="97"/>
                    </a:cubicBezTo>
                    <a:cubicBezTo>
                      <a:pt x="4168" y="95"/>
                      <a:pt x="4167" y="93"/>
                      <a:pt x="4166" y="92"/>
                    </a:cubicBezTo>
                    <a:cubicBezTo>
                      <a:pt x="4167" y="81"/>
                      <a:pt x="4168" y="72"/>
                      <a:pt x="4169" y="66"/>
                    </a:cubicBezTo>
                    <a:cubicBezTo>
                      <a:pt x="4168" y="73"/>
                      <a:pt x="4167" y="81"/>
                      <a:pt x="4165" y="90"/>
                    </a:cubicBezTo>
                    <a:cubicBezTo>
                      <a:pt x="4164" y="88"/>
                      <a:pt x="4162" y="86"/>
                      <a:pt x="4160" y="83"/>
                    </a:cubicBezTo>
                    <a:cubicBezTo>
                      <a:pt x="4164" y="26"/>
                      <a:pt x="4162" y="12"/>
                      <a:pt x="4162" y="12"/>
                    </a:cubicBezTo>
                    <a:cubicBezTo>
                      <a:pt x="4162" y="12"/>
                      <a:pt x="4162" y="18"/>
                      <a:pt x="4159" y="56"/>
                    </a:cubicBezTo>
                    <a:cubicBezTo>
                      <a:pt x="4158" y="64"/>
                      <a:pt x="4157" y="71"/>
                      <a:pt x="4156" y="78"/>
                    </a:cubicBezTo>
                    <a:cubicBezTo>
                      <a:pt x="4154" y="76"/>
                      <a:pt x="4151" y="73"/>
                      <a:pt x="4149" y="71"/>
                    </a:cubicBezTo>
                    <a:cubicBezTo>
                      <a:pt x="4150" y="48"/>
                      <a:pt x="4151" y="31"/>
                      <a:pt x="4151" y="31"/>
                    </a:cubicBezTo>
                    <a:cubicBezTo>
                      <a:pt x="4149" y="37"/>
                      <a:pt x="4147" y="52"/>
                      <a:pt x="4146" y="68"/>
                    </a:cubicBezTo>
                    <a:cubicBezTo>
                      <a:pt x="4144" y="66"/>
                      <a:pt x="4142" y="65"/>
                      <a:pt x="4140" y="63"/>
                    </a:cubicBezTo>
                    <a:cubicBezTo>
                      <a:pt x="4142" y="65"/>
                      <a:pt x="4144" y="67"/>
                      <a:pt x="4146" y="69"/>
                    </a:cubicBezTo>
                    <a:cubicBezTo>
                      <a:pt x="4145" y="82"/>
                      <a:pt x="4145" y="96"/>
                      <a:pt x="4144" y="109"/>
                    </a:cubicBezTo>
                    <a:cubicBezTo>
                      <a:pt x="4143" y="104"/>
                      <a:pt x="4141" y="99"/>
                      <a:pt x="4140" y="96"/>
                    </a:cubicBezTo>
                    <a:cubicBezTo>
                      <a:pt x="4141" y="104"/>
                      <a:pt x="4142" y="112"/>
                      <a:pt x="4144" y="120"/>
                    </a:cubicBezTo>
                    <a:cubicBezTo>
                      <a:pt x="4144" y="123"/>
                      <a:pt x="4144" y="126"/>
                      <a:pt x="4144" y="128"/>
                    </a:cubicBezTo>
                    <a:cubicBezTo>
                      <a:pt x="4143" y="125"/>
                      <a:pt x="4141" y="122"/>
                      <a:pt x="4140" y="118"/>
                    </a:cubicBezTo>
                    <a:cubicBezTo>
                      <a:pt x="4135" y="80"/>
                      <a:pt x="4128" y="28"/>
                      <a:pt x="4128" y="28"/>
                    </a:cubicBezTo>
                    <a:cubicBezTo>
                      <a:pt x="4128" y="39"/>
                      <a:pt x="4126" y="72"/>
                      <a:pt x="4124" y="100"/>
                    </a:cubicBezTo>
                    <a:cubicBezTo>
                      <a:pt x="4124" y="98"/>
                      <a:pt x="4123" y="97"/>
                      <a:pt x="4122" y="96"/>
                    </a:cubicBezTo>
                    <a:cubicBezTo>
                      <a:pt x="4123" y="97"/>
                      <a:pt x="4124" y="99"/>
                      <a:pt x="4124" y="100"/>
                    </a:cubicBezTo>
                    <a:cubicBezTo>
                      <a:pt x="4124" y="110"/>
                      <a:pt x="4123" y="120"/>
                      <a:pt x="4122" y="128"/>
                    </a:cubicBezTo>
                    <a:cubicBezTo>
                      <a:pt x="4122" y="128"/>
                      <a:pt x="4122" y="127"/>
                      <a:pt x="4122" y="127"/>
                    </a:cubicBezTo>
                    <a:cubicBezTo>
                      <a:pt x="4122" y="109"/>
                      <a:pt x="4120" y="87"/>
                      <a:pt x="4119" y="71"/>
                    </a:cubicBezTo>
                    <a:cubicBezTo>
                      <a:pt x="4120" y="68"/>
                      <a:pt x="4121" y="66"/>
                      <a:pt x="4122" y="64"/>
                    </a:cubicBezTo>
                    <a:cubicBezTo>
                      <a:pt x="4121" y="65"/>
                      <a:pt x="4120" y="67"/>
                      <a:pt x="4118" y="69"/>
                    </a:cubicBezTo>
                    <a:cubicBezTo>
                      <a:pt x="4118" y="61"/>
                      <a:pt x="4117" y="55"/>
                      <a:pt x="4117" y="53"/>
                    </a:cubicBezTo>
                    <a:cubicBezTo>
                      <a:pt x="4117" y="52"/>
                      <a:pt x="4118" y="52"/>
                      <a:pt x="4118" y="51"/>
                    </a:cubicBezTo>
                    <a:cubicBezTo>
                      <a:pt x="4118" y="51"/>
                      <a:pt x="4117" y="52"/>
                      <a:pt x="4117" y="52"/>
                    </a:cubicBezTo>
                    <a:cubicBezTo>
                      <a:pt x="4117" y="52"/>
                      <a:pt x="4117" y="52"/>
                      <a:pt x="4117" y="52"/>
                    </a:cubicBezTo>
                    <a:cubicBezTo>
                      <a:pt x="4117" y="52"/>
                      <a:pt x="4117" y="52"/>
                      <a:pt x="4117" y="52"/>
                    </a:cubicBezTo>
                    <a:cubicBezTo>
                      <a:pt x="4115" y="54"/>
                      <a:pt x="4113" y="56"/>
                      <a:pt x="4111" y="57"/>
                    </a:cubicBezTo>
                    <a:cubicBezTo>
                      <a:pt x="4112" y="54"/>
                      <a:pt x="4112" y="52"/>
                      <a:pt x="4112" y="50"/>
                    </a:cubicBezTo>
                    <a:cubicBezTo>
                      <a:pt x="4116" y="46"/>
                      <a:pt x="4119" y="42"/>
                      <a:pt x="4123" y="38"/>
                    </a:cubicBezTo>
                    <a:cubicBezTo>
                      <a:pt x="4119" y="41"/>
                      <a:pt x="4116" y="44"/>
                      <a:pt x="4113" y="47"/>
                    </a:cubicBezTo>
                    <a:cubicBezTo>
                      <a:pt x="4113" y="43"/>
                      <a:pt x="4114" y="40"/>
                      <a:pt x="4114" y="40"/>
                    </a:cubicBezTo>
                    <a:cubicBezTo>
                      <a:pt x="4113" y="43"/>
                      <a:pt x="4111" y="46"/>
                      <a:pt x="4110" y="50"/>
                    </a:cubicBezTo>
                    <a:cubicBezTo>
                      <a:pt x="4103" y="58"/>
                      <a:pt x="4098" y="66"/>
                      <a:pt x="4094" y="75"/>
                    </a:cubicBezTo>
                    <a:cubicBezTo>
                      <a:pt x="4093" y="70"/>
                      <a:pt x="4093" y="66"/>
                      <a:pt x="4093" y="63"/>
                    </a:cubicBezTo>
                    <a:cubicBezTo>
                      <a:pt x="4096" y="57"/>
                      <a:pt x="4099" y="50"/>
                      <a:pt x="4103" y="42"/>
                    </a:cubicBezTo>
                    <a:cubicBezTo>
                      <a:pt x="4094" y="52"/>
                      <a:pt x="4088" y="61"/>
                      <a:pt x="4084" y="71"/>
                    </a:cubicBezTo>
                    <a:cubicBezTo>
                      <a:pt x="4083" y="70"/>
                      <a:pt x="4082" y="70"/>
                      <a:pt x="4082" y="69"/>
                    </a:cubicBezTo>
                    <a:cubicBezTo>
                      <a:pt x="4082" y="68"/>
                      <a:pt x="4082" y="67"/>
                      <a:pt x="4081" y="65"/>
                    </a:cubicBezTo>
                    <a:cubicBezTo>
                      <a:pt x="4088" y="53"/>
                      <a:pt x="4096" y="41"/>
                      <a:pt x="4107" y="25"/>
                    </a:cubicBezTo>
                    <a:cubicBezTo>
                      <a:pt x="4096" y="40"/>
                      <a:pt x="4088" y="51"/>
                      <a:pt x="4081" y="64"/>
                    </a:cubicBezTo>
                    <a:cubicBezTo>
                      <a:pt x="4079" y="45"/>
                      <a:pt x="4077" y="30"/>
                      <a:pt x="4077" y="30"/>
                    </a:cubicBezTo>
                    <a:cubicBezTo>
                      <a:pt x="4078" y="35"/>
                      <a:pt x="4078" y="49"/>
                      <a:pt x="4078" y="65"/>
                    </a:cubicBezTo>
                    <a:cubicBezTo>
                      <a:pt x="4078" y="65"/>
                      <a:pt x="4077" y="65"/>
                      <a:pt x="4077" y="65"/>
                    </a:cubicBezTo>
                    <a:cubicBezTo>
                      <a:pt x="4077" y="65"/>
                      <a:pt x="4078" y="65"/>
                      <a:pt x="4078" y="65"/>
                    </a:cubicBezTo>
                    <a:cubicBezTo>
                      <a:pt x="4078" y="67"/>
                      <a:pt x="4078" y="69"/>
                      <a:pt x="4077" y="71"/>
                    </a:cubicBezTo>
                    <a:cubicBezTo>
                      <a:pt x="4076" y="74"/>
                      <a:pt x="4075" y="78"/>
                      <a:pt x="4074" y="81"/>
                    </a:cubicBezTo>
                    <a:cubicBezTo>
                      <a:pt x="4075" y="78"/>
                      <a:pt x="4076" y="76"/>
                      <a:pt x="4077" y="73"/>
                    </a:cubicBezTo>
                    <a:cubicBezTo>
                      <a:pt x="4077" y="79"/>
                      <a:pt x="4077" y="85"/>
                      <a:pt x="4077" y="91"/>
                    </a:cubicBezTo>
                    <a:cubicBezTo>
                      <a:pt x="4076" y="93"/>
                      <a:pt x="4076" y="95"/>
                      <a:pt x="4076" y="97"/>
                    </a:cubicBezTo>
                    <a:cubicBezTo>
                      <a:pt x="4075" y="96"/>
                      <a:pt x="4074" y="95"/>
                      <a:pt x="4074" y="94"/>
                    </a:cubicBezTo>
                    <a:cubicBezTo>
                      <a:pt x="4073" y="91"/>
                      <a:pt x="4073" y="88"/>
                      <a:pt x="4073" y="85"/>
                    </a:cubicBezTo>
                    <a:cubicBezTo>
                      <a:pt x="4073" y="83"/>
                      <a:pt x="4074" y="82"/>
                      <a:pt x="4074" y="81"/>
                    </a:cubicBezTo>
                    <a:cubicBezTo>
                      <a:pt x="4074" y="82"/>
                      <a:pt x="4073" y="83"/>
                      <a:pt x="4073" y="84"/>
                    </a:cubicBezTo>
                    <a:cubicBezTo>
                      <a:pt x="4072" y="72"/>
                      <a:pt x="4071" y="62"/>
                      <a:pt x="4071" y="55"/>
                    </a:cubicBezTo>
                    <a:cubicBezTo>
                      <a:pt x="4072" y="54"/>
                      <a:pt x="4073" y="53"/>
                      <a:pt x="4075" y="52"/>
                    </a:cubicBezTo>
                    <a:cubicBezTo>
                      <a:pt x="4073" y="53"/>
                      <a:pt x="4072" y="54"/>
                      <a:pt x="4071" y="54"/>
                    </a:cubicBezTo>
                    <a:cubicBezTo>
                      <a:pt x="4071" y="49"/>
                      <a:pt x="4070" y="46"/>
                      <a:pt x="4070" y="46"/>
                    </a:cubicBezTo>
                    <a:cubicBezTo>
                      <a:pt x="4070" y="48"/>
                      <a:pt x="4070" y="51"/>
                      <a:pt x="4070" y="55"/>
                    </a:cubicBezTo>
                    <a:cubicBezTo>
                      <a:pt x="4067" y="57"/>
                      <a:pt x="4064" y="59"/>
                      <a:pt x="4061" y="62"/>
                    </a:cubicBezTo>
                    <a:cubicBezTo>
                      <a:pt x="4061" y="58"/>
                      <a:pt x="4061" y="54"/>
                      <a:pt x="4061" y="50"/>
                    </a:cubicBezTo>
                    <a:cubicBezTo>
                      <a:pt x="4065" y="45"/>
                      <a:pt x="4070" y="40"/>
                      <a:pt x="4075" y="34"/>
                    </a:cubicBezTo>
                    <a:cubicBezTo>
                      <a:pt x="4070" y="39"/>
                      <a:pt x="4065" y="44"/>
                      <a:pt x="4061" y="48"/>
                    </a:cubicBezTo>
                    <a:cubicBezTo>
                      <a:pt x="4062" y="21"/>
                      <a:pt x="4064" y="0"/>
                      <a:pt x="4064" y="0"/>
                    </a:cubicBezTo>
                    <a:cubicBezTo>
                      <a:pt x="4060" y="10"/>
                      <a:pt x="4058" y="35"/>
                      <a:pt x="4057" y="53"/>
                    </a:cubicBezTo>
                    <a:cubicBezTo>
                      <a:pt x="4056" y="54"/>
                      <a:pt x="4055" y="55"/>
                      <a:pt x="4055" y="56"/>
                    </a:cubicBezTo>
                    <a:cubicBezTo>
                      <a:pt x="4053" y="44"/>
                      <a:pt x="4050" y="33"/>
                      <a:pt x="4050" y="33"/>
                    </a:cubicBezTo>
                    <a:cubicBezTo>
                      <a:pt x="4051" y="39"/>
                      <a:pt x="4051" y="49"/>
                      <a:pt x="4050" y="62"/>
                    </a:cubicBezTo>
                    <a:cubicBezTo>
                      <a:pt x="4048" y="63"/>
                      <a:pt x="4047" y="65"/>
                      <a:pt x="4046" y="67"/>
                    </a:cubicBezTo>
                    <a:cubicBezTo>
                      <a:pt x="4045" y="65"/>
                      <a:pt x="4044" y="63"/>
                      <a:pt x="4043" y="62"/>
                    </a:cubicBezTo>
                    <a:cubicBezTo>
                      <a:pt x="4043" y="63"/>
                      <a:pt x="4044" y="65"/>
                      <a:pt x="4045" y="68"/>
                    </a:cubicBezTo>
                    <a:cubicBezTo>
                      <a:pt x="4042" y="72"/>
                      <a:pt x="4040" y="75"/>
                      <a:pt x="4039" y="78"/>
                    </a:cubicBezTo>
                    <a:cubicBezTo>
                      <a:pt x="4038" y="61"/>
                      <a:pt x="4038" y="48"/>
                      <a:pt x="4038" y="48"/>
                    </a:cubicBezTo>
                    <a:cubicBezTo>
                      <a:pt x="4037" y="52"/>
                      <a:pt x="4036" y="65"/>
                      <a:pt x="4034" y="80"/>
                    </a:cubicBezTo>
                    <a:cubicBezTo>
                      <a:pt x="4033" y="82"/>
                      <a:pt x="4033" y="85"/>
                      <a:pt x="4032" y="87"/>
                    </a:cubicBezTo>
                    <a:cubicBezTo>
                      <a:pt x="4031" y="86"/>
                      <a:pt x="4031" y="86"/>
                      <a:pt x="4030" y="85"/>
                    </a:cubicBezTo>
                    <a:cubicBezTo>
                      <a:pt x="4033" y="48"/>
                      <a:pt x="4036" y="9"/>
                      <a:pt x="4036" y="9"/>
                    </a:cubicBezTo>
                    <a:cubicBezTo>
                      <a:pt x="4032" y="20"/>
                      <a:pt x="4028" y="57"/>
                      <a:pt x="4024" y="89"/>
                    </a:cubicBezTo>
                    <a:cubicBezTo>
                      <a:pt x="4023" y="91"/>
                      <a:pt x="4022" y="92"/>
                      <a:pt x="4022" y="93"/>
                    </a:cubicBezTo>
                    <a:cubicBezTo>
                      <a:pt x="4021" y="92"/>
                      <a:pt x="4020" y="90"/>
                      <a:pt x="4019" y="89"/>
                    </a:cubicBezTo>
                    <a:cubicBezTo>
                      <a:pt x="4022" y="72"/>
                      <a:pt x="4025" y="55"/>
                      <a:pt x="4025" y="37"/>
                    </a:cubicBezTo>
                    <a:cubicBezTo>
                      <a:pt x="4025" y="34"/>
                      <a:pt x="4025" y="30"/>
                      <a:pt x="4025" y="26"/>
                    </a:cubicBezTo>
                    <a:cubicBezTo>
                      <a:pt x="4018" y="45"/>
                      <a:pt x="4017" y="66"/>
                      <a:pt x="4013" y="86"/>
                    </a:cubicBezTo>
                    <a:cubicBezTo>
                      <a:pt x="4012" y="85"/>
                      <a:pt x="4012" y="84"/>
                      <a:pt x="4011" y="84"/>
                    </a:cubicBezTo>
                    <a:cubicBezTo>
                      <a:pt x="4012" y="84"/>
                      <a:pt x="4012" y="85"/>
                      <a:pt x="4013" y="86"/>
                    </a:cubicBezTo>
                    <a:cubicBezTo>
                      <a:pt x="4012" y="88"/>
                      <a:pt x="4012" y="90"/>
                      <a:pt x="4012" y="92"/>
                    </a:cubicBezTo>
                    <a:cubicBezTo>
                      <a:pt x="4011" y="94"/>
                      <a:pt x="4011" y="96"/>
                      <a:pt x="4010" y="98"/>
                    </a:cubicBezTo>
                    <a:cubicBezTo>
                      <a:pt x="4010" y="97"/>
                      <a:pt x="4009" y="96"/>
                      <a:pt x="4008" y="94"/>
                    </a:cubicBezTo>
                    <a:cubicBezTo>
                      <a:pt x="4008" y="86"/>
                      <a:pt x="4007" y="78"/>
                      <a:pt x="4006" y="72"/>
                    </a:cubicBezTo>
                    <a:cubicBezTo>
                      <a:pt x="4009" y="67"/>
                      <a:pt x="4013" y="63"/>
                      <a:pt x="4017" y="59"/>
                    </a:cubicBezTo>
                    <a:cubicBezTo>
                      <a:pt x="4013" y="62"/>
                      <a:pt x="4009" y="66"/>
                      <a:pt x="4006" y="70"/>
                    </a:cubicBezTo>
                    <a:cubicBezTo>
                      <a:pt x="4005" y="64"/>
                      <a:pt x="4005" y="60"/>
                      <a:pt x="4004" y="57"/>
                    </a:cubicBezTo>
                    <a:cubicBezTo>
                      <a:pt x="4005" y="54"/>
                      <a:pt x="4007" y="52"/>
                      <a:pt x="4008" y="50"/>
                    </a:cubicBezTo>
                    <a:cubicBezTo>
                      <a:pt x="4007" y="51"/>
                      <a:pt x="4005" y="53"/>
                      <a:pt x="4004" y="54"/>
                    </a:cubicBezTo>
                    <a:cubicBezTo>
                      <a:pt x="4004" y="53"/>
                      <a:pt x="4004" y="52"/>
                      <a:pt x="4004" y="52"/>
                    </a:cubicBezTo>
                    <a:cubicBezTo>
                      <a:pt x="4004" y="53"/>
                      <a:pt x="4004" y="54"/>
                      <a:pt x="4004" y="54"/>
                    </a:cubicBezTo>
                    <a:cubicBezTo>
                      <a:pt x="4002" y="56"/>
                      <a:pt x="4000" y="58"/>
                      <a:pt x="3998" y="60"/>
                    </a:cubicBezTo>
                    <a:cubicBezTo>
                      <a:pt x="3997" y="54"/>
                      <a:pt x="3996" y="48"/>
                      <a:pt x="3995" y="44"/>
                    </a:cubicBezTo>
                    <a:cubicBezTo>
                      <a:pt x="3996" y="49"/>
                      <a:pt x="3995" y="56"/>
                      <a:pt x="3994" y="64"/>
                    </a:cubicBezTo>
                    <a:cubicBezTo>
                      <a:pt x="3993" y="66"/>
                      <a:pt x="3992" y="68"/>
                      <a:pt x="3991" y="69"/>
                    </a:cubicBezTo>
                    <a:cubicBezTo>
                      <a:pt x="3989" y="67"/>
                      <a:pt x="3988" y="66"/>
                      <a:pt x="3986" y="64"/>
                    </a:cubicBezTo>
                    <a:cubicBezTo>
                      <a:pt x="3988" y="66"/>
                      <a:pt x="3989" y="67"/>
                      <a:pt x="3991" y="69"/>
                    </a:cubicBezTo>
                    <a:cubicBezTo>
                      <a:pt x="3989" y="71"/>
                      <a:pt x="3988" y="73"/>
                      <a:pt x="3987" y="75"/>
                    </a:cubicBezTo>
                    <a:cubicBezTo>
                      <a:pt x="3987" y="75"/>
                      <a:pt x="3987" y="75"/>
                      <a:pt x="3987" y="75"/>
                    </a:cubicBezTo>
                    <a:cubicBezTo>
                      <a:pt x="3987" y="75"/>
                      <a:pt x="3987" y="75"/>
                      <a:pt x="3987" y="75"/>
                    </a:cubicBezTo>
                    <a:cubicBezTo>
                      <a:pt x="3986" y="76"/>
                      <a:pt x="3985" y="77"/>
                      <a:pt x="3984" y="79"/>
                    </a:cubicBezTo>
                    <a:cubicBezTo>
                      <a:pt x="3984" y="79"/>
                      <a:pt x="3984" y="79"/>
                      <a:pt x="3984" y="79"/>
                    </a:cubicBezTo>
                    <a:cubicBezTo>
                      <a:pt x="3985" y="60"/>
                      <a:pt x="3985" y="45"/>
                      <a:pt x="3985" y="45"/>
                    </a:cubicBezTo>
                    <a:cubicBezTo>
                      <a:pt x="3985" y="50"/>
                      <a:pt x="3983" y="61"/>
                      <a:pt x="3980" y="73"/>
                    </a:cubicBezTo>
                    <a:cubicBezTo>
                      <a:pt x="3979" y="73"/>
                      <a:pt x="3979" y="73"/>
                      <a:pt x="3978" y="72"/>
                    </a:cubicBezTo>
                    <a:cubicBezTo>
                      <a:pt x="3979" y="70"/>
                      <a:pt x="3979" y="68"/>
                      <a:pt x="3979" y="66"/>
                    </a:cubicBezTo>
                    <a:cubicBezTo>
                      <a:pt x="3979" y="65"/>
                      <a:pt x="3979" y="65"/>
                      <a:pt x="3980" y="65"/>
                    </a:cubicBezTo>
                    <a:cubicBezTo>
                      <a:pt x="3979" y="65"/>
                      <a:pt x="3979" y="65"/>
                      <a:pt x="3979" y="66"/>
                    </a:cubicBezTo>
                    <a:cubicBezTo>
                      <a:pt x="3979" y="64"/>
                      <a:pt x="3979" y="63"/>
                      <a:pt x="3979" y="61"/>
                    </a:cubicBezTo>
                    <a:cubicBezTo>
                      <a:pt x="3979" y="55"/>
                      <a:pt x="3979" y="49"/>
                      <a:pt x="3978" y="42"/>
                    </a:cubicBezTo>
                    <a:cubicBezTo>
                      <a:pt x="3981" y="27"/>
                      <a:pt x="3983" y="17"/>
                      <a:pt x="3983" y="17"/>
                    </a:cubicBezTo>
                    <a:cubicBezTo>
                      <a:pt x="3980" y="22"/>
                      <a:pt x="3973" y="49"/>
                      <a:pt x="3967" y="78"/>
                    </a:cubicBezTo>
                    <a:cubicBezTo>
                      <a:pt x="3967" y="78"/>
                      <a:pt x="3967" y="79"/>
                      <a:pt x="3966" y="79"/>
                    </a:cubicBezTo>
                    <a:cubicBezTo>
                      <a:pt x="3965" y="76"/>
                      <a:pt x="3962" y="72"/>
                      <a:pt x="3960" y="69"/>
                    </a:cubicBezTo>
                    <a:cubicBezTo>
                      <a:pt x="3961" y="67"/>
                      <a:pt x="3963" y="66"/>
                      <a:pt x="3965" y="64"/>
                    </a:cubicBezTo>
                    <a:cubicBezTo>
                      <a:pt x="3963" y="66"/>
                      <a:pt x="3961" y="67"/>
                      <a:pt x="3960" y="69"/>
                    </a:cubicBezTo>
                    <a:cubicBezTo>
                      <a:pt x="3959" y="68"/>
                      <a:pt x="3958" y="67"/>
                      <a:pt x="3957" y="66"/>
                    </a:cubicBezTo>
                    <a:cubicBezTo>
                      <a:pt x="3957" y="60"/>
                      <a:pt x="3956" y="55"/>
                      <a:pt x="3956" y="52"/>
                    </a:cubicBezTo>
                    <a:cubicBezTo>
                      <a:pt x="3956" y="56"/>
                      <a:pt x="3956" y="60"/>
                      <a:pt x="3956" y="64"/>
                    </a:cubicBezTo>
                    <a:cubicBezTo>
                      <a:pt x="3952" y="60"/>
                      <a:pt x="3948" y="55"/>
                      <a:pt x="3943" y="50"/>
                    </a:cubicBezTo>
                    <a:cubicBezTo>
                      <a:pt x="3945" y="55"/>
                      <a:pt x="3949" y="60"/>
                      <a:pt x="3952" y="65"/>
                    </a:cubicBezTo>
                    <a:cubicBezTo>
                      <a:pt x="3951" y="68"/>
                      <a:pt x="3951" y="71"/>
                      <a:pt x="3950" y="76"/>
                    </a:cubicBezTo>
                    <a:cubicBezTo>
                      <a:pt x="3948" y="74"/>
                      <a:pt x="3946" y="71"/>
                      <a:pt x="3943" y="68"/>
                    </a:cubicBezTo>
                    <a:cubicBezTo>
                      <a:pt x="3943" y="54"/>
                      <a:pt x="3942" y="41"/>
                      <a:pt x="3941" y="33"/>
                    </a:cubicBezTo>
                    <a:cubicBezTo>
                      <a:pt x="3942" y="42"/>
                      <a:pt x="3941" y="53"/>
                      <a:pt x="3940" y="65"/>
                    </a:cubicBezTo>
                    <a:cubicBezTo>
                      <a:pt x="3938" y="63"/>
                      <a:pt x="3936" y="61"/>
                      <a:pt x="3934" y="59"/>
                    </a:cubicBezTo>
                    <a:cubicBezTo>
                      <a:pt x="3936" y="61"/>
                      <a:pt x="3938" y="63"/>
                      <a:pt x="3940" y="65"/>
                    </a:cubicBezTo>
                    <a:cubicBezTo>
                      <a:pt x="3939" y="72"/>
                      <a:pt x="3938" y="80"/>
                      <a:pt x="3937" y="87"/>
                    </a:cubicBezTo>
                    <a:cubicBezTo>
                      <a:pt x="3937" y="87"/>
                      <a:pt x="3937" y="87"/>
                      <a:pt x="3937" y="87"/>
                    </a:cubicBezTo>
                    <a:cubicBezTo>
                      <a:pt x="3936" y="85"/>
                      <a:pt x="3936" y="84"/>
                      <a:pt x="3935" y="83"/>
                    </a:cubicBezTo>
                    <a:cubicBezTo>
                      <a:pt x="3936" y="82"/>
                      <a:pt x="3936" y="82"/>
                      <a:pt x="3936" y="81"/>
                    </a:cubicBezTo>
                    <a:cubicBezTo>
                      <a:pt x="3936" y="82"/>
                      <a:pt x="3936" y="82"/>
                      <a:pt x="3935" y="83"/>
                    </a:cubicBezTo>
                    <a:cubicBezTo>
                      <a:pt x="3935" y="81"/>
                      <a:pt x="3934" y="79"/>
                      <a:pt x="3933" y="77"/>
                    </a:cubicBezTo>
                    <a:cubicBezTo>
                      <a:pt x="3934" y="79"/>
                      <a:pt x="3934" y="81"/>
                      <a:pt x="3935" y="83"/>
                    </a:cubicBezTo>
                    <a:cubicBezTo>
                      <a:pt x="3934" y="85"/>
                      <a:pt x="3933" y="86"/>
                      <a:pt x="3932" y="88"/>
                    </a:cubicBezTo>
                    <a:cubicBezTo>
                      <a:pt x="3933" y="86"/>
                      <a:pt x="3934" y="85"/>
                      <a:pt x="3935" y="83"/>
                    </a:cubicBezTo>
                    <a:cubicBezTo>
                      <a:pt x="3935" y="85"/>
                      <a:pt x="3936" y="86"/>
                      <a:pt x="3936" y="88"/>
                    </a:cubicBezTo>
                    <a:cubicBezTo>
                      <a:pt x="3934" y="91"/>
                      <a:pt x="3933" y="95"/>
                      <a:pt x="3931" y="98"/>
                    </a:cubicBezTo>
                    <a:cubicBezTo>
                      <a:pt x="3931" y="97"/>
                      <a:pt x="3931" y="97"/>
                      <a:pt x="3930" y="97"/>
                    </a:cubicBezTo>
                    <a:cubicBezTo>
                      <a:pt x="3930" y="95"/>
                      <a:pt x="3930" y="94"/>
                      <a:pt x="3930" y="93"/>
                    </a:cubicBezTo>
                    <a:cubicBezTo>
                      <a:pt x="3930" y="91"/>
                      <a:pt x="3931" y="89"/>
                      <a:pt x="3932" y="88"/>
                    </a:cubicBezTo>
                    <a:cubicBezTo>
                      <a:pt x="3931" y="89"/>
                      <a:pt x="3930" y="91"/>
                      <a:pt x="3929" y="92"/>
                    </a:cubicBezTo>
                    <a:cubicBezTo>
                      <a:pt x="3929" y="92"/>
                      <a:pt x="3929" y="91"/>
                      <a:pt x="3929" y="91"/>
                    </a:cubicBezTo>
                    <a:cubicBezTo>
                      <a:pt x="3929" y="74"/>
                      <a:pt x="3928" y="60"/>
                      <a:pt x="3928" y="60"/>
                    </a:cubicBezTo>
                    <a:cubicBezTo>
                      <a:pt x="3928" y="65"/>
                      <a:pt x="3927" y="73"/>
                      <a:pt x="3927" y="81"/>
                    </a:cubicBezTo>
                    <a:cubicBezTo>
                      <a:pt x="3926" y="79"/>
                      <a:pt x="3926" y="76"/>
                      <a:pt x="3925" y="74"/>
                    </a:cubicBezTo>
                    <a:cubicBezTo>
                      <a:pt x="3926" y="79"/>
                      <a:pt x="3926" y="83"/>
                      <a:pt x="3926" y="88"/>
                    </a:cubicBezTo>
                    <a:cubicBezTo>
                      <a:pt x="3925" y="86"/>
                      <a:pt x="3924" y="84"/>
                      <a:pt x="3923" y="83"/>
                    </a:cubicBezTo>
                    <a:cubicBezTo>
                      <a:pt x="3924" y="85"/>
                      <a:pt x="3925" y="87"/>
                      <a:pt x="3926" y="89"/>
                    </a:cubicBezTo>
                    <a:cubicBezTo>
                      <a:pt x="3926" y="89"/>
                      <a:pt x="3926" y="89"/>
                      <a:pt x="3926" y="89"/>
                    </a:cubicBezTo>
                    <a:cubicBezTo>
                      <a:pt x="3926" y="93"/>
                      <a:pt x="3925" y="97"/>
                      <a:pt x="3925" y="101"/>
                    </a:cubicBezTo>
                    <a:cubicBezTo>
                      <a:pt x="3924" y="103"/>
                      <a:pt x="3923" y="104"/>
                      <a:pt x="3923" y="106"/>
                    </a:cubicBezTo>
                    <a:cubicBezTo>
                      <a:pt x="3921" y="100"/>
                      <a:pt x="3920" y="95"/>
                      <a:pt x="3918" y="90"/>
                    </a:cubicBezTo>
                    <a:cubicBezTo>
                      <a:pt x="3919" y="88"/>
                      <a:pt x="3921" y="85"/>
                      <a:pt x="3922" y="83"/>
                    </a:cubicBezTo>
                    <a:cubicBezTo>
                      <a:pt x="3921" y="85"/>
                      <a:pt x="3919" y="87"/>
                      <a:pt x="3917" y="89"/>
                    </a:cubicBezTo>
                    <a:cubicBezTo>
                      <a:pt x="3917" y="88"/>
                      <a:pt x="3916" y="87"/>
                      <a:pt x="3916" y="87"/>
                    </a:cubicBezTo>
                    <a:cubicBezTo>
                      <a:pt x="3916" y="76"/>
                      <a:pt x="3917" y="68"/>
                      <a:pt x="3917" y="68"/>
                    </a:cubicBezTo>
                    <a:cubicBezTo>
                      <a:pt x="3916" y="72"/>
                      <a:pt x="3915" y="77"/>
                      <a:pt x="3914" y="82"/>
                    </a:cubicBezTo>
                    <a:cubicBezTo>
                      <a:pt x="3914" y="81"/>
                      <a:pt x="3914" y="80"/>
                      <a:pt x="3914" y="80"/>
                    </a:cubicBezTo>
                    <a:cubicBezTo>
                      <a:pt x="3914" y="80"/>
                      <a:pt x="3914" y="81"/>
                      <a:pt x="3914" y="82"/>
                    </a:cubicBezTo>
                    <a:cubicBezTo>
                      <a:pt x="3913" y="80"/>
                      <a:pt x="3912" y="78"/>
                      <a:pt x="3910" y="75"/>
                    </a:cubicBezTo>
                    <a:cubicBezTo>
                      <a:pt x="3911" y="65"/>
                      <a:pt x="3912" y="56"/>
                      <a:pt x="3913" y="48"/>
                    </a:cubicBezTo>
                    <a:cubicBezTo>
                      <a:pt x="3912" y="55"/>
                      <a:pt x="3910" y="64"/>
                      <a:pt x="3909" y="73"/>
                    </a:cubicBezTo>
                    <a:cubicBezTo>
                      <a:pt x="3907" y="70"/>
                      <a:pt x="3905" y="67"/>
                      <a:pt x="3903" y="64"/>
                    </a:cubicBezTo>
                    <a:cubicBezTo>
                      <a:pt x="3903" y="62"/>
                      <a:pt x="3903" y="59"/>
                      <a:pt x="3903" y="57"/>
                    </a:cubicBezTo>
                    <a:cubicBezTo>
                      <a:pt x="3902" y="58"/>
                      <a:pt x="3902" y="60"/>
                      <a:pt x="3901" y="62"/>
                    </a:cubicBezTo>
                    <a:cubicBezTo>
                      <a:pt x="3899" y="59"/>
                      <a:pt x="3896" y="55"/>
                      <a:pt x="3893" y="52"/>
                    </a:cubicBezTo>
                    <a:cubicBezTo>
                      <a:pt x="3893" y="48"/>
                      <a:pt x="3893" y="46"/>
                      <a:pt x="3893" y="46"/>
                    </a:cubicBezTo>
                    <a:cubicBezTo>
                      <a:pt x="3893" y="48"/>
                      <a:pt x="3893" y="49"/>
                      <a:pt x="3892" y="51"/>
                    </a:cubicBezTo>
                    <a:cubicBezTo>
                      <a:pt x="3889" y="47"/>
                      <a:pt x="3885" y="43"/>
                      <a:pt x="3881" y="39"/>
                    </a:cubicBezTo>
                    <a:cubicBezTo>
                      <a:pt x="3881" y="37"/>
                      <a:pt x="3881" y="35"/>
                      <a:pt x="3880" y="34"/>
                    </a:cubicBezTo>
                    <a:cubicBezTo>
                      <a:pt x="3880" y="34"/>
                      <a:pt x="3881" y="36"/>
                      <a:pt x="3881" y="39"/>
                    </a:cubicBezTo>
                    <a:cubicBezTo>
                      <a:pt x="3879" y="37"/>
                      <a:pt x="3878" y="36"/>
                      <a:pt x="3876" y="34"/>
                    </a:cubicBezTo>
                    <a:cubicBezTo>
                      <a:pt x="3878" y="36"/>
                      <a:pt x="3879" y="38"/>
                      <a:pt x="3881" y="40"/>
                    </a:cubicBezTo>
                    <a:cubicBezTo>
                      <a:pt x="3881" y="40"/>
                      <a:pt x="3881" y="40"/>
                      <a:pt x="3881" y="41"/>
                    </a:cubicBezTo>
                    <a:cubicBezTo>
                      <a:pt x="3881" y="40"/>
                      <a:pt x="3881" y="40"/>
                      <a:pt x="3881" y="40"/>
                    </a:cubicBezTo>
                    <a:cubicBezTo>
                      <a:pt x="3885" y="45"/>
                      <a:pt x="3888" y="49"/>
                      <a:pt x="3892" y="53"/>
                    </a:cubicBezTo>
                    <a:cubicBezTo>
                      <a:pt x="3891" y="55"/>
                      <a:pt x="3890" y="59"/>
                      <a:pt x="3890" y="62"/>
                    </a:cubicBezTo>
                    <a:cubicBezTo>
                      <a:pt x="3887" y="60"/>
                      <a:pt x="3885" y="58"/>
                      <a:pt x="3882" y="56"/>
                    </a:cubicBezTo>
                    <a:cubicBezTo>
                      <a:pt x="3881" y="50"/>
                      <a:pt x="3881" y="44"/>
                      <a:pt x="3881" y="41"/>
                    </a:cubicBezTo>
                    <a:cubicBezTo>
                      <a:pt x="3881" y="45"/>
                      <a:pt x="3881" y="50"/>
                      <a:pt x="3880" y="55"/>
                    </a:cubicBezTo>
                    <a:cubicBezTo>
                      <a:pt x="3879" y="54"/>
                      <a:pt x="3878" y="53"/>
                      <a:pt x="3876" y="52"/>
                    </a:cubicBezTo>
                    <a:cubicBezTo>
                      <a:pt x="3878" y="53"/>
                      <a:pt x="3879" y="54"/>
                      <a:pt x="3880" y="55"/>
                    </a:cubicBezTo>
                    <a:cubicBezTo>
                      <a:pt x="3880" y="64"/>
                      <a:pt x="3879" y="73"/>
                      <a:pt x="3877" y="83"/>
                    </a:cubicBezTo>
                    <a:cubicBezTo>
                      <a:pt x="3877" y="82"/>
                      <a:pt x="3877" y="81"/>
                      <a:pt x="3877" y="81"/>
                    </a:cubicBezTo>
                    <a:cubicBezTo>
                      <a:pt x="3877" y="82"/>
                      <a:pt x="3877" y="82"/>
                      <a:pt x="3877" y="83"/>
                    </a:cubicBezTo>
                    <a:cubicBezTo>
                      <a:pt x="3876" y="88"/>
                      <a:pt x="3876" y="92"/>
                      <a:pt x="3875" y="97"/>
                    </a:cubicBezTo>
                    <a:cubicBezTo>
                      <a:pt x="3873" y="89"/>
                      <a:pt x="3871" y="81"/>
                      <a:pt x="3868" y="73"/>
                    </a:cubicBezTo>
                    <a:cubicBezTo>
                      <a:pt x="3868" y="72"/>
                      <a:pt x="3868" y="71"/>
                      <a:pt x="3868" y="71"/>
                    </a:cubicBezTo>
                    <a:cubicBezTo>
                      <a:pt x="3869" y="70"/>
                      <a:pt x="3870" y="69"/>
                      <a:pt x="3871" y="68"/>
                    </a:cubicBezTo>
                    <a:cubicBezTo>
                      <a:pt x="3873" y="72"/>
                      <a:pt x="3875" y="76"/>
                      <a:pt x="3877" y="81"/>
                    </a:cubicBezTo>
                    <a:cubicBezTo>
                      <a:pt x="3875" y="76"/>
                      <a:pt x="3873" y="72"/>
                      <a:pt x="3871" y="67"/>
                    </a:cubicBezTo>
                    <a:cubicBezTo>
                      <a:pt x="3872" y="67"/>
                      <a:pt x="3872" y="66"/>
                      <a:pt x="3873" y="65"/>
                    </a:cubicBezTo>
                    <a:cubicBezTo>
                      <a:pt x="3872" y="66"/>
                      <a:pt x="3872" y="66"/>
                      <a:pt x="3871" y="67"/>
                    </a:cubicBezTo>
                    <a:cubicBezTo>
                      <a:pt x="3865" y="54"/>
                      <a:pt x="3855" y="41"/>
                      <a:pt x="3843" y="25"/>
                    </a:cubicBezTo>
                    <a:cubicBezTo>
                      <a:pt x="3855" y="42"/>
                      <a:pt x="3864" y="55"/>
                      <a:pt x="3870" y="68"/>
                    </a:cubicBezTo>
                    <a:cubicBezTo>
                      <a:pt x="3870" y="68"/>
                      <a:pt x="3869" y="69"/>
                      <a:pt x="3868" y="70"/>
                    </a:cubicBezTo>
                    <a:cubicBezTo>
                      <a:pt x="3868" y="68"/>
                      <a:pt x="3868" y="66"/>
                      <a:pt x="3868" y="66"/>
                    </a:cubicBezTo>
                    <a:cubicBezTo>
                      <a:pt x="3868" y="68"/>
                      <a:pt x="3868" y="69"/>
                      <a:pt x="3867" y="71"/>
                    </a:cubicBezTo>
                    <a:cubicBezTo>
                      <a:pt x="3867" y="71"/>
                      <a:pt x="3867" y="71"/>
                      <a:pt x="3867" y="71"/>
                    </a:cubicBezTo>
                    <a:cubicBezTo>
                      <a:pt x="3863" y="61"/>
                      <a:pt x="3856" y="52"/>
                      <a:pt x="3847" y="42"/>
                    </a:cubicBezTo>
                    <a:cubicBezTo>
                      <a:pt x="3854" y="55"/>
                      <a:pt x="3859" y="65"/>
                      <a:pt x="3863" y="75"/>
                    </a:cubicBezTo>
                    <a:cubicBezTo>
                      <a:pt x="3862" y="76"/>
                      <a:pt x="3861" y="77"/>
                      <a:pt x="3860" y="77"/>
                    </a:cubicBezTo>
                    <a:cubicBezTo>
                      <a:pt x="3858" y="73"/>
                      <a:pt x="3856" y="70"/>
                      <a:pt x="3854" y="68"/>
                    </a:cubicBezTo>
                    <a:cubicBezTo>
                      <a:pt x="3853" y="63"/>
                      <a:pt x="3853" y="60"/>
                      <a:pt x="3853" y="60"/>
                    </a:cubicBezTo>
                    <a:cubicBezTo>
                      <a:pt x="3853" y="62"/>
                      <a:pt x="3853" y="64"/>
                      <a:pt x="3853" y="67"/>
                    </a:cubicBezTo>
                    <a:cubicBezTo>
                      <a:pt x="3847" y="57"/>
                      <a:pt x="3839" y="47"/>
                      <a:pt x="3828" y="38"/>
                    </a:cubicBezTo>
                    <a:cubicBezTo>
                      <a:pt x="3838" y="49"/>
                      <a:pt x="3846" y="60"/>
                      <a:pt x="3852" y="71"/>
                    </a:cubicBezTo>
                    <a:cubicBezTo>
                      <a:pt x="3852" y="75"/>
                      <a:pt x="3852" y="80"/>
                      <a:pt x="3851" y="85"/>
                    </a:cubicBezTo>
                    <a:cubicBezTo>
                      <a:pt x="3851" y="84"/>
                      <a:pt x="3851" y="83"/>
                      <a:pt x="3850" y="83"/>
                    </a:cubicBezTo>
                    <a:cubicBezTo>
                      <a:pt x="3850" y="84"/>
                      <a:pt x="3851" y="85"/>
                      <a:pt x="3851" y="86"/>
                    </a:cubicBezTo>
                    <a:cubicBezTo>
                      <a:pt x="3851" y="87"/>
                      <a:pt x="3851" y="88"/>
                      <a:pt x="3851" y="89"/>
                    </a:cubicBezTo>
                    <a:cubicBezTo>
                      <a:pt x="3849" y="92"/>
                      <a:pt x="3848" y="94"/>
                      <a:pt x="3846" y="97"/>
                    </a:cubicBezTo>
                    <a:cubicBezTo>
                      <a:pt x="3846" y="93"/>
                      <a:pt x="3846" y="90"/>
                      <a:pt x="3846" y="87"/>
                    </a:cubicBezTo>
                    <a:cubicBezTo>
                      <a:pt x="3847" y="84"/>
                      <a:pt x="3848" y="82"/>
                      <a:pt x="3848" y="80"/>
                    </a:cubicBezTo>
                    <a:cubicBezTo>
                      <a:pt x="3849" y="81"/>
                      <a:pt x="3849" y="82"/>
                      <a:pt x="3850" y="83"/>
                    </a:cubicBezTo>
                    <a:cubicBezTo>
                      <a:pt x="3849" y="81"/>
                      <a:pt x="3849" y="80"/>
                      <a:pt x="3848" y="79"/>
                    </a:cubicBezTo>
                    <a:cubicBezTo>
                      <a:pt x="3849" y="79"/>
                      <a:pt x="3849" y="78"/>
                      <a:pt x="3849" y="77"/>
                    </a:cubicBezTo>
                    <a:cubicBezTo>
                      <a:pt x="3849" y="77"/>
                      <a:pt x="3848" y="78"/>
                      <a:pt x="3848" y="79"/>
                    </a:cubicBezTo>
                    <a:cubicBezTo>
                      <a:pt x="3847" y="77"/>
                      <a:pt x="3847" y="76"/>
                      <a:pt x="3846" y="75"/>
                    </a:cubicBezTo>
                    <a:cubicBezTo>
                      <a:pt x="3847" y="77"/>
                      <a:pt x="3847" y="78"/>
                      <a:pt x="3848" y="79"/>
                    </a:cubicBezTo>
                    <a:cubicBezTo>
                      <a:pt x="3847" y="80"/>
                      <a:pt x="3846" y="81"/>
                      <a:pt x="3846" y="82"/>
                    </a:cubicBezTo>
                    <a:cubicBezTo>
                      <a:pt x="3846" y="73"/>
                      <a:pt x="3846" y="68"/>
                      <a:pt x="3846" y="68"/>
                    </a:cubicBezTo>
                    <a:cubicBezTo>
                      <a:pt x="3845" y="72"/>
                      <a:pt x="3845" y="78"/>
                      <a:pt x="3844" y="85"/>
                    </a:cubicBezTo>
                    <a:cubicBezTo>
                      <a:pt x="3841" y="90"/>
                      <a:pt x="3839" y="94"/>
                      <a:pt x="3838" y="99"/>
                    </a:cubicBezTo>
                    <a:cubicBezTo>
                      <a:pt x="3837" y="98"/>
                      <a:pt x="3837" y="97"/>
                      <a:pt x="3837" y="96"/>
                    </a:cubicBezTo>
                    <a:cubicBezTo>
                      <a:pt x="3837" y="92"/>
                      <a:pt x="3838" y="89"/>
                      <a:pt x="3838" y="89"/>
                    </a:cubicBezTo>
                    <a:cubicBezTo>
                      <a:pt x="3838" y="91"/>
                      <a:pt x="3837" y="92"/>
                      <a:pt x="3837" y="94"/>
                    </a:cubicBezTo>
                    <a:cubicBezTo>
                      <a:pt x="3836" y="91"/>
                      <a:pt x="3835" y="88"/>
                      <a:pt x="3835" y="85"/>
                    </a:cubicBezTo>
                    <a:cubicBezTo>
                      <a:pt x="3834" y="88"/>
                      <a:pt x="3834" y="91"/>
                      <a:pt x="3834" y="94"/>
                    </a:cubicBezTo>
                    <a:cubicBezTo>
                      <a:pt x="3834" y="97"/>
                      <a:pt x="3834" y="100"/>
                      <a:pt x="3834" y="103"/>
                    </a:cubicBezTo>
                    <a:cubicBezTo>
                      <a:pt x="3833" y="107"/>
                      <a:pt x="3831" y="112"/>
                      <a:pt x="3830" y="116"/>
                    </a:cubicBezTo>
                    <a:cubicBezTo>
                      <a:pt x="3828" y="112"/>
                      <a:pt x="3827" y="108"/>
                      <a:pt x="3826" y="104"/>
                    </a:cubicBezTo>
                    <a:cubicBezTo>
                      <a:pt x="3827" y="109"/>
                      <a:pt x="3828" y="115"/>
                      <a:pt x="3828" y="120"/>
                    </a:cubicBezTo>
                    <a:cubicBezTo>
                      <a:pt x="3827" y="124"/>
                      <a:pt x="3825" y="127"/>
                      <a:pt x="3824" y="130"/>
                    </a:cubicBezTo>
                    <a:cubicBezTo>
                      <a:pt x="3823" y="128"/>
                      <a:pt x="3822" y="126"/>
                      <a:pt x="3822" y="123"/>
                    </a:cubicBezTo>
                    <a:cubicBezTo>
                      <a:pt x="3823" y="115"/>
                      <a:pt x="3825" y="106"/>
                      <a:pt x="3827" y="98"/>
                    </a:cubicBezTo>
                    <a:cubicBezTo>
                      <a:pt x="3828" y="98"/>
                      <a:pt x="3828" y="97"/>
                      <a:pt x="3828" y="96"/>
                    </a:cubicBezTo>
                    <a:cubicBezTo>
                      <a:pt x="3828" y="96"/>
                      <a:pt x="3828" y="97"/>
                      <a:pt x="3827" y="97"/>
                    </a:cubicBezTo>
                    <a:cubicBezTo>
                      <a:pt x="3830" y="86"/>
                      <a:pt x="3833" y="76"/>
                      <a:pt x="3833" y="76"/>
                    </a:cubicBezTo>
                    <a:cubicBezTo>
                      <a:pt x="3828" y="83"/>
                      <a:pt x="3822" y="96"/>
                      <a:pt x="3818" y="109"/>
                    </a:cubicBezTo>
                    <a:cubicBezTo>
                      <a:pt x="3818" y="107"/>
                      <a:pt x="3817" y="106"/>
                      <a:pt x="3817" y="104"/>
                    </a:cubicBezTo>
                    <a:cubicBezTo>
                      <a:pt x="3819" y="97"/>
                      <a:pt x="3822" y="90"/>
                      <a:pt x="3825" y="84"/>
                    </a:cubicBezTo>
                    <a:cubicBezTo>
                      <a:pt x="3822" y="90"/>
                      <a:pt x="3819" y="96"/>
                      <a:pt x="3817" y="102"/>
                    </a:cubicBezTo>
                    <a:cubicBezTo>
                      <a:pt x="3816" y="102"/>
                      <a:pt x="3816" y="101"/>
                      <a:pt x="3816" y="101"/>
                    </a:cubicBezTo>
                    <a:cubicBezTo>
                      <a:pt x="3818" y="77"/>
                      <a:pt x="3814" y="62"/>
                      <a:pt x="3814" y="62"/>
                    </a:cubicBezTo>
                    <a:cubicBezTo>
                      <a:pt x="3815" y="69"/>
                      <a:pt x="3815" y="80"/>
                      <a:pt x="3813" y="91"/>
                    </a:cubicBezTo>
                    <a:cubicBezTo>
                      <a:pt x="3813" y="89"/>
                      <a:pt x="3813" y="88"/>
                      <a:pt x="3812" y="87"/>
                    </a:cubicBezTo>
                    <a:cubicBezTo>
                      <a:pt x="3812" y="88"/>
                      <a:pt x="3812" y="88"/>
                      <a:pt x="3812" y="88"/>
                    </a:cubicBezTo>
                    <a:cubicBezTo>
                      <a:pt x="3812" y="90"/>
                      <a:pt x="3812" y="93"/>
                      <a:pt x="3813" y="96"/>
                    </a:cubicBezTo>
                    <a:cubicBezTo>
                      <a:pt x="3812" y="101"/>
                      <a:pt x="3812" y="105"/>
                      <a:pt x="3811" y="110"/>
                    </a:cubicBezTo>
                    <a:cubicBezTo>
                      <a:pt x="3810" y="109"/>
                      <a:pt x="3810" y="107"/>
                      <a:pt x="3809" y="106"/>
                    </a:cubicBezTo>
                    <a:cubicBezTo>
                      <a:pt x="3810" y="103"/>
                      <a:pt x="3810" y="99"/>
                      <a:pt x="3811" y="96"/>
                    </a:cubicBezTo>
                    <a:cubicBezTo>
                      <a:pt x="3810" y="98"/>
                      <a:pt x="3809" y="100"/>
                      <a:pt x="3808" y="103"/>
                    </a:cubicBezTo>
                    <a:cubicBezTo>
                      <a:pt x="3807" y="101"/>
                      <a:pt x="3806" y="99"/>
                      <a:pt x="3806" y="98"/>
                    </a:cubicBezTo>
                    <a:cubicBezTo>
                      <a:pt x="3806" y="89"/>
                      <a:pt x="3807" y="82"/>
                      <a:pt x="3807" y="82"/>
                    </a:cubicBezTo>
                    <a:cubicBezTo>
                      <a:pt x="3805" y="97"/>
                      <a:pt x="3805" y="97"/>
                      <a:pt x="3805" y="97"/>
                    </a:cubicBezTo>
                    <a:cubicBezTo>
                      <a:pt x="3804" y="94"/>
                      <a:pt x="3803" y="92"/>
                      <a:pt x="3802" y="90"/>
                    </a:cubicBezTo>
                    <a:cubicBezTo>
                      <a:pt x="3802" y="90"/>
                      <a:pt x="3802" y="90"/>
                      <a:pt x="3802" y="90"/>
                    </a:cubicBezTo>
                    <a:cubicBezTo>
                      <a:pt x="3802" y="90"/>
                      <a:pt x="3802" y="90"/>
                      <a:pt x="3802" y="90"/>
                    </a:cubicBezTo>
                    <a:cubicBezTo>
                      <a:pt x="3802" y="89"/>
                      <a:pt x="3802" y="89"/>
                      <a:pt x="3801" y="88"/>
                    </a:cubicBezTo>
                    <a:cubicBezTo>
                      <a:pt x="3801" y="83"/>
                      <a:pt x="3801" y="78"/>
                      <a:pt x="3801" y="73"/>
                    </a:cubicBezTo>
                    <a:cubicBezTo>
                      <a:pt x="3804" y="70"/>
                      <a:pt x="3807" y="66"/>
                      <a:pt x="3810" y="63"/>
                    </a:cubicBezTo>
                    <a:cubicBezTo>
                      <a:pt x="3807" y="66"/>
                      <a:pt x="3804" y="69"/>
                      <a:pt x="3801" y="71"/>
                    </a:cubicBezTo>
                    <a:cubicBezTo>
                      <a:pt x="3801" y="65"/>
                      <a:pt x="3800" y="60"/>
                      <a:pt x="3800" y="60"/>
                    </a:cubicBezTo>
                    <a:cubicBezTo>
                      <a:pt x="3800" y="64"/>
                      <a:pt x="3800" y="68"/>
                      <a:pt x="3800" y="72"/>
                    </a:cubicBezTo>
                    <a:cubicBezTo>
                      <a:pt x="3798" y="74"/>
                      <a:pt x="3797" y="75"/>
                      <a:pt x="3796" y="77"/>
                    </a:cubicBezTo>
                    <a:cubicBezTo>
                      <a:pt x="3795" y="70"/>
                      <a:pt x="3795" y="64"/>
                      <a:pt x="3795" y="64"/>
                    </a:cubicBezTo>
                    <a:cubicBezTo>
                      <a:pt x="3795" y="66"/>
                      <a:pt x="3795" y="71"/>
                      <a:pt x="3794" y="78"/>
                    </a:cubicBezTo>
                    <a:cubicBezTo>
                      <a:pt x="3791" y="81"/>
                      <a:pt x="3789" y="85"/>
                      <a:pt x="3787" y="88"/>
                    </a:cubicBezTo>
                    <a:cubicBezTo>
                      <a:pt x="3787" y="64"/>
                      <a:pt x="3786" y="42"/>
                      <a:pt x="3786" y="42"/>
                    </a:cubicBezTo>
                    <a:cubicBezTo>
                      <a:pt x="3787" y="55"/>
                      <a:pt x="3784" y="77"/>
                      <a:pt x="3782" y="96"/>
                    </a:cubicBezTo>
                    <a:cubicBezTo>
                      <a:pt x="3780" y="100"/>
                      <a:pt x="3778" y="104"/>
                      <a:pt x="3777" y="107"/>
                    </a:cubicBezTo>
                    <a:cubicBezTo>
                      <a:pt x="3776" y="107"/>
                      <a:pt x="3776" y="106"/>
                      <a:pt x="3776" y="106"/>
                    </a:cubicBezTo>
                    <a:cubicBezTo>
                      <a:pt x="3777" y="87"/>
                      <a:pt x="3780" y="70"/>
                      <a:pt x="3780" y="70"/>
                    </a:cubicBezTo>
                    <a:cubicBezTo>
                      <a:pt x="3778" y="74"/>
                      <a:pt x="3775" y="98"/>
                      <a:pt x="3773" y="117"/>
                    </a:cubicBezTo>
                    <a:cubicBezTo>
                      <a:pt x="3773" y="118"/>
                      <a:pt x="3773" y="119"/>
                      <a:pt x="3773" y="120"/>
                    </a:cubicBezTo>
                    <a:cubicBezTo>
                      <a:pt x="3773" y="119"/>
                      <a:pt x="3773" y="119"/>
                      <a:pt x="3773" y="118"/>
                    </a:cubicBezTo>
                    <a:cubicBezTo>
                      <a:pt x="3773" y="119"/>
                      <a:pt x="3773" y="119"/>
                      <a:pt x="3773" y="120"/>
                    </a:cubicBezTo>
                    <a:cubicBezTo>
                      <a:pt x="3772" y="121"/>
                      <a:pt x="3772" y="121"/>
                      <a:pt x="3772" y="122"/>
                    </a:cubicBezTo>
                    <a:cubicBezTo>
                      <a:pt x="3772" y="115"/>
                      <a:pt x="3772" y="108"/>
                      <a:pt x="3772" y="101"/>
                    </a:cubicBezTo>
                    <a:cubicBezTo>
                      <a:pt x="3772" y="101"/>
                      <a:pt x="3772" y="100"/>
                      <a:pt x="3772" y="100"/>
                    </a:cubicBezTo>
                    <a:cubicBezTo>
                      <a:pt x="3772" y="100"/>
                      <a:pt x="3772" y="101"/>
                      <a:pt x="3772" y="101"/>
                    </a:cubicBezTo>
                    <a:cubicBezTo>
                      <a:pt x="3772" y="98"/>
                      <a:pt x="3772" y="94"/>
                      <a:pt x="3771" y="91"/>
                    </a:cubicBezTo>
                    <a:cubicBezTo>
                      <a:pt x="3773" y="88"/>
                      <a:pt x="3775" y="85"/>
                      <a:pt x="3777" y="83"/>
                    </a:cubicBezTo>
                    <a:cubicBezTo>
                      <a:pt x="3775" y="85"/>
                      <a:pt x="3773" y="87"/>
                      <a:pt x="3771" y="90"/>
                    </a:cubicBezTo>
                    <a:cubicBezTo>
                      <a:pt x="3771" y="79"/>
                      <a:pt x="3770" y="69"/>
                      <a:pt x="3770" y="61"/>
                    </a:cubicBezTo>
                    <a:cubicBezTo>
                      <a:pt x="3769" y="73"/>
                      <a:pt x="3767" y="87"/>
                      <a:pt x="3765" y="100"/>
                    </a:cubicBezTo>
                    <a:cubicBezTo>
                      <a:pt x="3761" y="107"/>
                      <a:pt x="3758" y="115"/>
                      <a:pt x="3756" y="123"/>
                    </a:cubicBezTo>
                    <a:cubicBezTo>
                      <a:pt x="3757" y="109"/>
                      <a:pt x="3758" y="92"/>
                      <a:pt x="3759" y="80"/>
                    </a:cubicBezTo>
                    <a:cubicBezTo>
                      <a:pt x="3761" y="73"/>
                      <a:pt x="3762" y="67"/>
                      <a:pt x="3762" y="61"/>
                    </a:cubicBezTo>
                    <a:cubicBezTo>
                      <a:pt x="3762" y="60"/>
                      <a:pt x="3762" y="60"/>
                      <a:pt x="3762" y="60"/>
                    </a:cubicBezTo>
                    <a:cubicBezTo>
                      <a:pt x="3753" y="75"/>
                      <a:pt x="3749" y="88"/>
                      <a:pt x="3747" y="102"/>
                    </a:cubicBezTo>
                    <a:cubicBezTo>
                      <a:pt x="3747" y="102"/>
                      <a:pt x="3747" y="101"/>
                      <a:pt x="3747" y="101"/>
                    </a:cubicBezTo>
                    <a:cubicBezTo>
                      <a:pt x="3748" y="68"/>
                      <a:pt x="3751" y="30"/>
                      <a:pt x="3751" y="30"/>
                    </a:cubicBezTo>
                    <a:cubicBezTo>
                      <a:pt x="3748" y="38"/>
                      <a:pt x="3746" y="60"/>
                      <a:pt x="3743" y="83"/>
                    </a:cubicBezTo>
                    <a:cubicBezTo>
                      <a:pt x="3741" y="87"/>
                      <a:pt x="3738" y="92"/>
                      <a:pt x="3736" y="97"/>
                    </a:cubicBezTo>
                    <a:cubicBezTo>
                      <a:pt x="3736" y="91"/>
                      <a:pt x="3735" y="85"/>
                      <a:pt x="3735" y="79"/>
                    </a:cubicBezTo>
                    <a:cubicBezTo>
                      <a:pt x="3735" y="78"/>
                      <a:pt x="3735" y="78"/>
                      <a:pt x="3736" y="78"/>
                    </a:cubicBezTo>
                    <a:cubicBezTo>
                      <a:pt x="3735" y="78"/>
                      <a:pt x="3735" y="78"/>
                      <a:pt x="3735" y="78"/>
                    </a:cubicBezTo>
                    <a:cubicBezTo>
                      <a:pt x="3733" y="58"/>
                      <a:pt x="3732" y="41"/>
                      <a:pt x="3732" y="41"/>
                    </a:cubicBezTo>
                    <a:cubicBezTo>
                      <a:pt x="3733" y="52"/>
                      <a:pt x="3733" y="67"/>
                      <a:pt x="3732" y="82"/>
                    </a:cubicBezTo>
                    <a:cubicBezTo>
                      <a:pt x="3730" y="84"/>
                      <a:pt x="3728" y="87"/>
                      <a:pt x="3726" y="92"/>
                    </a:cubicBezTo>
                    <a:cubicBezTo>
                      <a:pt x="3725" y="82"/>
                      <a:pt x="3726" y="72"/>
                      <a:pt x="3726" y="68"/>
                    </a:cubicBezTo>
                    <a:cubicBezTo>
                      <a:pt x="3725" y="77"/>
                      <a:pt x="3724" y="88"/>
                      <a:pt x="3722" y="99"/>
                    </a:cubicBezTo>
                    <a:cubicBezTo>
                      <a:pt x="3720" y="94"/>
                      <a:pt x="3719" y="89"/>
                      <a:pt x="3717" y="84"/>
                    </a:cubicBezTo>
                    <a:cubicBezTo>
                      <a:pt x="3719" y="90"/>
                      <a:pt x="3720" y="96"/>
                      <a:pt x="3721" y="101"/>
                    </a:cubicBezTo>
                    <a:cubicBezTo>
                      <a:pt x="3721" y="105"/>
                      <a:pt x="3720" y="109"/>
                      <a:pt x="3719" y="113"/>
                    </a:cubicBezTo>
                    <a:cubicBezTo>
                      <a:pt x="3719" y="110"/>
                      <a:pt x="3719" y="108"/>
                      <a:pt x="3719" y="105"/>
                    </a:cubicBezTo>
                    <a:cubicBezTo>
                      <a:pt x="3718" y="108"/>
                      <a:pt x="3718" y="115"/>
                      <a:pt x="3718" y="119"/>
                    </a:cubicBezTo>
                    <a:cubicBezTo>
                      <a:pt x="3717" y="120"/>
                      <a:pt x="3717" y="122"/>
                      <a:pt x="3717" y="124"/>
                    </a:cubicBezTo>
                    <a:cubicBezTo>
                      <a:pt x="3716" y="125"/>
                      <a:pt x="3716" y="127"/>
                      <a:pt x="3716" y="128"/>
                    </a:cubicBezTo>
                    <a:cubicBezTo>
                      <a:pt x="3715" y="124"/>
                      <a:pt x="3714" y="120"/>
                      <a:pt x="3713" y="116"/>
                    </a:cubicBezTo>
                    <a:cubicBezTo>
                      <a:pt x="3714" y="108"/>
                      <a:pt x="3714" y="100"/>
                      <a:pt x="3715" y="94"/>
                    </a:cubicBezTo>
                    <a:cubicBezTo>
                      <a:pt x="3716" y="92"/>
                      <a:pt x="3716" y="91"/>
                      <a:pt x="3717" y="89"/>
                    </a:cubicBezTo>
                    <a:cubicBezTo>
                      <a:pt x="3716" y="90"/>
                      <a:pt x="3716" y="91"/>
                      <a:pt x="3715" y="92"/>
                    </a:cubicBezTo>
                    <a:cubicBezTo>
                      <a:pt x="3716" y="87"/>
                      <a:pt x="3716" y="83"/>
                      <a:pt x="3716" y="83"/>
                    </a:cubicBezTo>
                    <a:cubicBezTo>
                      <a:pt x="3716" y="85"/>
                      <a:pt x="3715" y="89"/>
                      <a:pt x="3714" y="93"/>
                    </a:cubicBezTo>
                    <a:cubicBezTo>
                      <a:pt x="3713" y="96"/>
                      <a:pt x="3711" y="99"/>
                      <a:pt x="3710" y="102"/>
                    </a:cubicBezTo>
                    <a:cubicBezTo>
                      <a:pt x="3709" y="101"/>
                      <a:pt x="3709" y="100"/>
                      <a:pt x="3709" y="99"/>
                    </a:cubicBezTo>
                    <a:cubicBezTo>
                      <a:pt x="3711" y="80"/>
                      <a:pt x="3713" y="62"/>
                      <a:pt x="3713" y="62"/>
                    </a:cubicBezTo>
                    <a:cubicBezTo>
                      <a:pt x="3711" y="66"/>
                      <a:pt x="3709" y="80"/>
                      <a:pt x="3707" y="95"/>
                    </a:cubicBezTo>
                    <a:cubicBezTo>
                      <a:pt x="3707" y="94"/>
                      <a:pt x="3706" y="92"/>
                      <a:pt x="3705" y="90"/>
                    </a:cubicBezTo>
                    <a:cubicBezTo>
                      <a:pt x="3706" y="92"/>
                      <a:pt x="3707" y="94"/>
                      <a:pt x="3707" y="96"/>
                    </a:cubicBezTo>
                    <a:cubicBezTo>
                      <a:pt x="3707" y="101"/>
                      <a:pt x="3706" y="106"/>
                      <a:pt x="3706" y="110"/>
                    </a:cubicBezTo>
                    <a:cubicBezTo>
                      <a:pt x="3705" y="113"/>
                      <a:pt x="3704" y="116"/>
                      <a:pt x="3703" y="118"/>
                    </a:cubicBezTo>
                    <a:cubicBezTo>
                      <a:pt x="3701" y="94"/>
                      <a:pt x="3696" y="64"/>
                      <a:pt x="3696" y="64"/>
                    </a:cubicBezTo>
                    <a:cubicBezTo>
                      <a:pt x="3696" y="64"/>
                      <a:pt x="3696" y="73"/>
                      <a:pt x="3697" y="82"/>
                    </a:cubicBezTo>
                    <a:cubicBezTo>
                      <a:pt x="3698" y="88"/>
                      <a:pt x="3697" y="98"/>
                      <a:pt x="3695" y="108"/>
                    </a:cubicBezTo>
                    <a:cubicBezTo>
                      <a:pt x="3694" y="111"/>
                      <a:pt x="3693" y="114"/>
                      <a:pt x="3692" y="117"/>
                    </a:cubicBezTo>
                    <a:cubicBezTo>
                      <a:pt x="3692" y="108"/>
                      <a:pt x="3691" y="99"/>
                      <a:pt x="3689" y="90"/>
                    </a:cubicBezTo>
                    <a:cubicBezTo>
                      <a:pt x="3692" y="78"/>
                      <a:pt x="3697" y="66"/>
                      <a:pt x="3696" y="56"/>
                    </a:cubicBezTo>
                    <a:cubicBezTo>
                      <a:pt x="3693" y="62"/>
                      <a:pt x="3690" y="67"/>
                      <a:pt x="3688" y="72"/>
                    </a:cubicBezTo>
                    <a:cubicBezTo>
                      <a:pt x="3691" y="34"/>
                      <a:pt x="3684" y="19"/>
                      <a:pt x="3684" y="19"/>
                    </a:cubicBezTo>
                    <a:cubicBezTo>
                      <a:pt x="3684" y="19"/>
                      <a:pt x="3687" y="31"/>
                      <a:pt x="3686" y="54"/>
                    </a:cubicBezTo>
                    <a:cubicBezTo>
                      <a:pt x="3685" y="61"/>
                      <a:pt x="3684" y="74"/>
                      <a:pt x="3682" y="88"/>
                    </a:cubicBezTo>
                    <a:cubicBezTo>
                      <a:pt x="3681" y="92"/>
                      <a:pt x="3680" y="97"/>
                      <a:pt x="3680" y="101"/>
                    </a:cubicBezTo>
                    <a:cubicBezTo>
                      <a:pt x="3679" y="98"/>
                      <a:pt x="3678" y="95"/>
                      <a:pt x="3676" y="91"/>
                    </a:cubicBezTo>
                    <a:cubicBezTo>
                      <a:pt x="3677" y="89"/>
                      <a:pt x="3677" y="87"/>
                      <a:pt x="3678" y="85"/>
                    </a:cubicBezTo>
                    <a:cubicBezTo>
                      <a:pt x="3677" y="87"/>
                      <a:pt x="3677" y="88"/>
                      <a:pt x="3676" y="90"/>
                    </a:cubicBezTo>
                    <a:cubicBezTo>
                      <a:pt x="3676" y="89"/>
                      <a:pt x="3675" y="88"/>
                      <a:pt x="3675" y="87"/>
                    </a:cubicBezTo>
                    <a:cubicBezTo>
                      <a:pt x="3675" y="83"/>
                      <a:pt x="3675" y="78"/>
                      <a:pt x="3675" y="74"/>
                    </a:cubicBezTo>
                    <a:cubicBezTo>
                      <a:pt x="3675" y="46"/>
                      <a:pt x="3665" y="40"/>
                      <a:pt x="3665" y="40"/>
                    </a:cubicBezTo>
                    <a:cubicBezTo>
                      <a:pt x="3665" y="40"/>
                      <a:pt x="3671" y="44"/>
                      <a:pt x="3671" y="70"/>
                    </a:cubicBezTo>
                    <a:cubicBezTo>
                      <a:pt x="3671" y="84"/>
                      <a:pt x="3666" y="108"/>
                      <a:pt x="3661" y="125"/>
                    </a:cubicBezTo>
                    <a:cubicBezTo>
                      <a:pt x="3661" y="123"/>
                      <a:pt x="3661" y="120"/>
                      <a:pt x="3660" y="118"/>
                    </a:cubicBezTo>
                    <a:cubicBezTo>
                      <a:pt x="3661" y="111"/>
                      <a:pt x="3662" y="105"/>
                      <a:pt x="3662" y="98"/>
                    </a:cubicBezTo>
                    <a:cubicBezTo>
                      <a:pt x="3661" y="101"/>
                      <a:pt x="3660" y="104"/>
                      <a:pt x="3660" y="107"/>
                    </a:cubicBezTo>
                    <a:cubicBezTo>
                      <a:pt x="3660" y="107"/>
                      <a:pt x="3660" y="106"/>
                      <a:pt x="3660" y="106"/>
                    </a:cubicBezTo>
                    <a:cubicBezTo>
                      <a:pt x="3660" y="97"/>
                      <a:pt x="3661" y="83"/>
                      <a:pt x="3667" y="75"/>
                    </a:cubicBezTo>
                    <a:cubicBezTo>
                      <a:pt x="3664" y="77"/>
                      <a:pt x="3661" y="82"/>
                      <a:pt x="3659" y="87"/>
                    </a:cubicBezTo>
                    <a:cubicBezTo>
                      <a:pt x="3660" y="78"/>
                      <a:pt x="3660" y="71"/>
                      <a:pt x="3660" y="71"/>
                    </a:cubicBezTo>
                    <a:cubicBezTo>
                      <a:pt x="3659" y="75"/>
                      <a:pt x="3656" y="97"/>
                      <a:pt x="3652" y="116"/>
                    </a:cubicBezTo>
                    <a:cubicBezTo>
                      <a:pt x="3652" y="114"/>
                      <a:pt x="3652" y="112"/>
                      <a:pt x="3651" y="110"/>
                    </a:cubicBezTo>
                    <a:cubicBezTo>
                      <a:pt x="3652" y="99"/>
                      <a:pt x="3653" y="87"/>
                      <a:pt x="3654" y="78"/>
                    </a:cubicBezTo>
                    <a:cubicBezTo>
                      <a:pt x="3656" y="71"/>
                      <a:pt x="3658" y="63"/>
                      <a:pt x="3660" y="55"/>
                    </a:cubicBezTo>
                    <a:cubicBezTo>
                      <a:pt x="3660" y="54"/>
                      <a:pt x="3660" y="52"/>
                      <a:pt x="3660" y="51"/>
                    </a:cubicBezTo>
                    <a:cubicBezTo>
                      <a:pt x="3658" y="54"/>
                      <a:pt x="3657" y="57"/>
                      <a:pt x="3656" y="60"/>
                    </a:cubicBezTo>
                    <a:cubicBezTo>
                      <a:pt x="3656" y="60"/>
                      <a:pt x="3656" y="59"/>
                      <a:pt x="3656" y="59"/>
                    </a:cubicBezTo>
                    <a:cubicBezTo>
                      <a:pt x="3656" y="60"/>
                      <a:pt x="3656" y="60"/>
                      <a:pt x="3656" y="60"/>
                    </a:cubicBezTo>
                    <a:cubicBezTo>
                      <a:pt x="3652" y="70"/>
                      <a:pt x="3649" y="80"/>
                      <a:pt x="3646" y="89"/>
                    </a:cubicBezTo>
                    <a:cubicBezTo>
                      <a:pt x="3652" y="30"/>
                      <a:pt x="3649" y="15"/>
                      <a:pt x="3648" y="13"/>
                    </a:cubicBezTo>
                    <a:cubicBezTo>
                      <a:pt x="3648" y="15"/>
                      <a:pt x="3649" y="22"/>
                      <a:pt x="3645" y="56"/>
                    </a:cubicBezTo>
                    <a:cubicBezTo>
                      <a:pt x="3643" y="68"/>
                      <a:pt x="3642" y="80"/>
                      <a:pt x="3640" y="91"/>
                    </a:cubicBezTo>
                    <a:cubicBezTo>
                      <a:pt x="3639" y="85"/>
                      <a:pt x="3637" y="79"/>
                      <a:pt x="3635" y="74"/>
                    </a:cubicBezTo>
                    <a:cubicBezTo>
                      <a:pt x="3636" y="51"/>
                      <a:pt x="3637" y="31"/>
                      <a:pt x="3637" y="31"/>
                    </a:cubicBezTo>
                    <a:cubicBezTo>
                      <a:pt x="3635" y="38"/>
                      <a:pt x="3633" y="53"/>
                      <a:pt x="3632" y="69"/>
                    </a:cubicBezTo>
                    <a:cubicBezTo>
                      <a:pt x="3631" y="68"/>
                      <a:pt x="3630" y="67"/>
                      <a:pt x="3629" y="65"/>
                    </a:cubicBezTo>
                    <a:cubicBezTo>
                      <a:pt x="3630" y="67"/>
                      <a:pt x="3631" y="69"/>
                      <a:pt x="3632" y="71"/>
                    </a:cubicBezTo>
                    <a:cubicBezTo>
                      <a:pt x="3632" y="71"/>
                      <a:pt x="3632" y="72"/>
                      <a:pt x="3632" y="73"/>
                    </a:cubicBezTo>
                    <a:cubicBezTo>
                      <a:pt x="3629" y="77"/>
                      <a:pt x="3626" y="81"/>
                      <a:pt x="3624" y="86"/>
                    </a:cubicBezTo>
                    <a:cubicBezTo>
                      <a:pt x="3623" y="85"/>
                      <a:pt x="3623" y="84"/>
                      <a:pt x="3622" y="83"/>
                    </a:cubicBezTo>
                    <a:cubicBezTo>
                      <a:pt x="3619" y="61"/>
                      <a:pt x="3617" y="38"/>
                      <a:pt x="3614" y="28"/>
                    </a:cubicBezTo>
                    <a:cubicBezTo>
                      <a:pt x="3614" y="28"/>
                      <a:pt x="3617" y="54"/>
                      <a:pt x="3621" y="83"/>
                    </a:cubicBezTo>
                    <a:cubicBezTo>
                      <a:pt x="3620" y="82"/>
                      <a:pt x="3619" y="81"/>
                      <a:pt x="3618" y="80"/>
                    </a:cubicBezTo>
                    <a:cubicBezTo>
                      <a:pt x="3620" y="81"/>
                      <a:pt x="3621" y="82"/>
                      <a:pt x="3622" y="84"/>
                    </a:cubicBezTo>
                    <a:cubicBezTo>
                      <a:pt x="3622" y="85"/>
                      <a:pt x="3622" y="86"/>
                      <a:pt x="3622" y="88"/>
                    </a:cubicBezTo>
                    <a:cubicBezTo>
                      <a:pt x="3622" y="86"/>
                      <a:pt x="3622" y="85"/>
                      <a:pt x="3622" y="84"/>
                    </a:cubicBezTo>
                    <a:cubicBezTo>
                      <a:pt x="3622" y="85"/>
                      <a:pt x="3623" y="86"/>
                      <a:pt x="3624" y="87"/>
                    </a:cubicBezTo>
                    <a:cubicBezTo>
                      <a:pt x="3623" y="88"/>
                      <a:pt x="3623" y="89"/>
                      <a:pt x="3622" y="90"/>
                    </a:cubicBezTo>
                    <a:cubicBezTo>
                      <a:pt x="3622" y="89"/>
                      <a:pt x="3622" y="88"/>
                      <a:pt x="3622" y="88"/>
                    </a:cubicBezTo>
                    <a:cubicBezTo>
                      <a:pt x="3622" y="88"/>
                      <a:pt x="3622" y="89"/>
                      <a:pt x="3622" y="90"/>
                    </a:cubicBezTo>
                    <a:cubicBezTo>
                      <a:pt x="3620" y="95"/>
                      <a:pt x="3619" y="100"/>
                      <a:pt x="3617" y="105"/>
                    </a:cubicBezTo>
                    <a:cubicBezTo>
                      <a:pt x="3617" y="105"/>
                      <a:pt x="3617" y="105"/>
                      <a:pt x="3617" y="105"/>
                    </a:cubicBezTo>
                    <a:cubicBezTo>
                      <a:pt x="3617" y="104"/>
                      <a:pt x="3617" y="104"/>
                      <a:pt x="3617" y="103"/>
                    </a:cubicBezTo>
                    <a:cubicBezTo>
                      <a:pt x="3617" y="104"/>
                      <a:pt x="3617" y="104"/>
                      <a:pt x="3617" y="105"/>
                    </a:cubicBezTo>
                    <a:cubicBezTo>
                      <a:pt x="3614" y="95"/>
                      <a:pt x="3612" y="87"/>
                      <a:pt x="3610" y="81"/>
                    </a:cubicBezTo>
                    <a:cubicBezTo>
                      <a:pt x="3611" y="85"/>
                      <a:pt x="3612" y="90"/>
                      <a:pt x="3613" y="95"/>
                    </a:cubicBezTo>
                    <a:cubicBezTo>
                      <a:pt x="3613" y="100"/>
                      <a:pt x="3612" y="104"/>
                      <a:pt x="3611" y="109"/>
                    </a:cubicBezTo>
                    <a:cubicBezTo>
                      <a:pt x="3612" y="104"/>
                      <a:pt x="3613" y="100"/>
                      <a:pt x="3613" y="95"/>
                    </a:cubicBezTo>
                    <a:cubicBezTo>
                      <a:pt x="3614" y="100"/>
                      <a:pt x="3615" y="105"/>
                      <a:pt x="3616" y="110"/>
                    </a:cubicBezTo>
                    <a:cubicBezTo>
                      <a:pt x="3616" y="110"/>
                      <a:pt x="3616" y="111"/>
                      <a:pt x="3616" y="111"/>
                    </a:cubicBezTo>
                    <a:cubicBezTo>
                      <a:pt x="3615" y="116"/>
                      <a:pt x="3613" y="122"/>
                      <a:pt x="3610" y="127"/>
                    </a:cubicBezTo>
                    <a:cubicBezTo>
                      <a:pt x="3610" y="125"/>
                      <a:pt x="3609" y="123"/>
                      <a:pt x="3609" y="120"/>
                    </a:cubicBezTo>
                    <a:cubicBezTo>
                      <a:pt x="3610" y="117"/>
                      <a:pt x="3611" y="113"/>
                      <a:pt x="3611" y="109"/>
                    </a:cubicBezTo>
                    <a:cubicBezTo>
                      <a:pt x="3611" y="112"/>
                      <a:pt x="3610" y="116"/>
                      <a:pt x="3609" y="119"/>
                    </a:cubicBezTo>
                    <a:cubicBezTo>
                      <a:pt x="3607" y="111"/>
                      <a:pt x="3605" y="103"/>
                      <a:pt x="3605" y="95"/>
                    </a:cubicBezTo>
                    <a:cubicBezTo>
                      <a:pt x="3605" y="96"/>
                      <a:pt x="3605" y="96"/>
                      <a:pt x="3605" y="96"/>
                    </a:cubicBezTo>
                    <a:cubicBezTo>
                      <a:pt x="3605" y="98"/>
                      <a:pt x="3605" y="98"/>
                      <a:pt x="3605" y="98"/>
                    </a:cubicBezTo>
                    <a:cubicBezTo>
                      <a:pt x="3605" y="97"/>
                      <a:pt x="3605" y="96"/>
                      <a:pt x="3605" y="95"/>
                    </a:cubicBezTo>
                    <a:cubicBezTo>
                      <a:pt x="3605" y="84"/>
                      <a:pt x="3603" y="69"/>
                      <a:pt x="3597" y="60"/>
                    </a:cubicBezTo>
                    <a:cubicBezTo>
                      <a:pt x="3601" y="70"/>
                      <a:pt x="3603" y="82"/>
                      <a:pt x="3603" y="93"/>
                    </a:cubicBezTo>
                    <a:cubicBezTo>
                      <a:pt x="3603" y="101"/>
                      <a:pt x="3601" y="109"/>
                      <a:pt x="3599" y="116"/>
                    </a:cubicBezTo>
                    <a:cubicBezTo>
                      <a:pt x="3597" y="115"/>
                      <a:pt x="3597" y="117"/>
                      <a:pt x="3598" y="120"/>
                    </a:cubicBezTo>
                    <a:cubicBezTo>
                      <a:pt x="3598" y="121"/>
                      <a:pt x="3597" y="121"/>
                      <a:pt x="3597" y="122"/>
                    </a:cubicBezTo>
                    <a:cubicBezTo>
                      <a:pt x="3596" y="119"/>
                      <a:pt x="3595" y="115"/>
                      <a:pt x="3594" y="112"/>
                    </a:cubicBezTo>
                    <a:cubicBezTo>
                      <a:pt x="3595" y="107"/>
                      <a:pt x="3595" y="103"/>
                      <a:pt x="3595" y="98"/>
                    </a:cubicBezTo>
                    <a:cubicBezTo>
                      <a:pt x="3595" y="90"/>
                      <a:pt x="3594" y="82"/>
                      <a:pt x="3592" y="74"/>
                    </a:cubicBezTo>
                    <a:cubicBezTo>
                      <a:pt x="3591" y="83"/>
                      <a:pt x="3591" y="93"/>
                      <a:pt x="3591" y="102"/>
                    </a:cubicBezTo>
                    <a:cubicBezTo>
                      <a:pt x="3588" y="94"/>
                      <a:pt x="3585" y="86"/>
                      <a:pt x="3583" y="81"/>
                    </a:cubicBezTo>
                    <a:cubicBezTo>
                      <a:pt x="3583" y="86"/>
                      <a:pt x="3583" y="86"/>
                      <a:pt x="3583" y="86"/>
                    </a:cubicBezTo>
                    <a:cubicBezTo>
                      <a:pt x="3583" y="97"/>
                      <a:pt x="3586" y="108"/>
                      <a:pt x="3590" y="118"/>
                    </a:cubicBezTo>
                    <a:cubicBezTo>
                      <a:pt x="3589" y="119"/>
                      <a:pt x="3589" y="120"/>
                      <a:pt x="3589" y="121"/>
                    </a:cubicBezTo>
                    <a:cubicBezTo>
                      <a:pt x="3589" y="123"/>
                      <a:pt x="3588" y="126"/>
                      <a:pt x="3587" y="128"/>
                    </a:cubicBezTo>
                    <a:cubicBezTo>
                      <a:pt x="3584" y="121"/>
                      <a:pt x="3582" y="113"/>
                      <a:pt x="3580" y="106"/>
                    </a:cubicBezTo>
                    <a:cubicBezTo>
                      <a:pt x="3580" y="101"/>
                      <a:pt x="3579" y="96"/>
                      <a:pt x="3578" y="92"/>
                    </a:cubicBezTo>
                    <a:cubicBezTo>
                      <a:pt x="3578" y="91"/>
                      <a:pt x="3578" y="90"/>
                      <a:pt x="3578" y="89"/>
                    </a:cubicBezTo>
                    <a:cubicBezTo>
                      <a:pt x="3578" y="90"/>
                      <a:pt x="3578" y="90"/>
                      <a:pt x="3578" y="91"/>
                    </a:cubicBezTo>
                    <a:cubicBezTo>
                      <a:pt x="3577" y="85"/>
                      <a:pt x="3575" y="79"/>
                      <a:pt x="3572" y="73"/>
                    </a:cubicBezTo>
                    <a:cubicBezTo>
                      <a:pt x="3572" y="72"/>
                      <a:pt x="3572" y="72"/>
                      <a:pt x="3572" y="71"/>
                    </a:cubicBezTo>
                    <a:cubicBezTo>
                      <a:pt x="3572" y="71"/>
                      <a:pt x="3571" y="72"/>
                      <a:pt x="3571" y="73"/>
                    </a:cubicBezTo>
                    <a:cubicBezTo>
                      <a:pt x="3571" y="72"/>
                      <a:pt x="3571" y="71"/>
                      <a:pt x="3570" y="71"/>
                    </a:cubicBezTo>
                    <a:cubicBezTo>
                      <a:pt x="3570" y="72"/>
                      <a:pt x="3571" y="73"/>
                      <a:pt x="3571" y="73"/>
                    </a:cubicBezTo>
                    <a:cubicBezTo>
                      <a:pt x="3568" y="79"/>
                      <a:pt x="3566" y="85"/>
                      <a:pt x="3564" y="91"/>
                    </a:cubicBezTo>
                    <a:cubicBezTo>
                      <a:pt x="3564" y="90"/>
                      <a:pt x="3564" y="90"/>
                      <a:pt x="3564" y="89"/>
                    </a:cubicBezTo>
                    <a:cubicBezTo>
                      <a:pt x="3564" y="90"/>
                      <a:pt x="3564" y="91"/>
                      <a:pt x="3564" y="92"/>
                    </a:cubicBezTo>
                    <a:cubicBezTo>
                      <a:pt x="3563" y="96"/>
                      <a:pt x="3563" y="101"/>
                      <a:pt x="3562" y="106"/>
                    </a:cubicBezTo>
                    <a:cubicBezTo>
                      <a:pt x="3561" y="113"/>
                      <a:pt x="3558" y="121"/>
                      <a:pt x="3555" y="128"/>
                    </a:cubicBezTo>
                    <a:cubicBezTo>
                      <a:pt x="3554" y="126"/>
                      <a:pt x="3554" y="123"/>
                      <a:pt x="3553" y="121"/>
                    </a:cubicBezTo>
                    <a:cubicBezTo>
                      <a:pt x="3553" y="120"/>
                      <a:pt x="3553" y="119"/>
                      <a:pt x="3553" y="118"/>
                    </a:cubicBezTo>
                    <a:cubicBezTo>
                      <a:pt x="3556" y="108"/>
                      <a:pt x="3559" y="97"/>
                      <a:pt x="3559" y="86"/>
                    </a:cubicBezTo>
                    <a:cubicBezTo>
                      <a:pt x="3559" y="81"/>
                      <a:pt x="3559" y="81"/>
                      <a:pt x="3559" y="81"/>
                    </a:cubicBezTo>
                    <a:cubicBezTo>
                      <a:pt x="3557" y="86"/>
                      <a:pt x="3554" y="94"/>
                      <a:pt x="3551" y="102"/>
                    </a:cubicBezTo>
                    <a:cubicBezTo>
                      <a:pt x="3551" y="93"/>
                      <a:pt x="3551" y="83"/>
                      <a:pt x="3550" y="74"/>
                    </a:cubicBezTo>
                    <a:cubicBezTo>
                      <a:pt x="3548" y="82"/>
                      <a:pt x="3547" y="90"/>
                      <a:pt x="3547" y="98"/>
                    </a:cubicBezTo>
                    <a:cubicBezTo>
                      <a:pt x="3547" y="103"/>
                      <a:pt x="3548" y="107"/>
                      <a:pt x="3548" y="112"/>
                    </a:cubicBezTo>
                    <a:cubicBezTo>
                      <a:pt x="3547" y="115"/>
                      <a:pt x="3546" y="119"/>
                      <a:pt x="3545" y="122"/>
                    </a:cubicBezTo>
                    <a:cubicBezTo>
                      <a:pt x="3542" y="112"/>
                      <a:pt x="3539" y="103"/>
                      <a:pt x="3539" y="93"/>
                    </a:cubicBezTo>
                    <a:cubicBezTo>
                      <a:pt x="3539" y="82"/>
                      <a:pt x="3541" y="70"/>
                      <a:pt x="3545" y="60"/>
                    </a:cubicBezTo>
                    <a:cubicBezTo>
                      <a:pt x="3540" y="69"/>
                      <a:pt x="3538" y="84"/>
                      <a:pt x="3538" y="95"/>
                    </a:cubicBezTo>
                    <a:cubicBezTo>
                      <a:pt x="3538" y="96"/>
                      <a:pt x="3538" y="97"/>
                      <a:pt x="3538" y="98"/>
                    </a:cubicBezTo>
                    <a:cubicBezTo>
                      <a:pt x="3537" y="96"/>
                      <a:pt x="3537" y="96"/>
                      <a:pt x="3537" y="96"/>
                    </a:cubicBezTo>
                    <a:cubicBezTo>
                      <a:pt x="3537" y="95"/>
                      <a:pt x="3537" y="95"/>
                      <a:pt x="3537" y="95"/>
                    </a:cubicBezTo>
                    <a:cubicBezTo>
                      <a:pt x="3537" y="103"/>
                      <a:pt x="3536" y="111"/>
                      <a:pt x="3534" y="119"/>
                    </a:cubicBezTo>
                    <a:cubicBezTo>
                      <a:pt x="3533" y="116"/>
                      <a:pt x="3532" y="112"/>
                      <a:pt x="3531" y="109"/>
                    </a:cubicBezTo>
                    <a:cubicBezTo>
                      <a:pt x="3532" y="113"/>
                      <a:pt x="3533" y="117"/>
                      <a:pt x="3533" y="120"/>
                    </a:cubicBezTo>
                    <a:cubicBezTo>
                      <a:pt x="3533" y="123"/>
                      <a:pt x="3532" y="125"/>
                      <a:pt x="3532" y="127"/>
                    </a:cubicBezTo>
                    <a:cubicBezTo>
                      <a:pt x="3530" y="122"/>
                      <a:pt x="3528" y="116"/>
                      <a:pt x="3526" y="111"/>
                    </a:cubicBezTo>
                    <a:cubicBezTo>
                      <a:pt x="3526" y="109"/>
                      <a:pt x="3526" y="108"/>
                      <a:pt x="3525" y="107"/>
                    </a:cubicBezTo>
                    <a:cubicBezTo>
                      <a:pt x="3525" y="106"/>
                      <a:pt x="3525" y="104"/>
                      <a:pt x="3525" y="103"/>
                    </a:cubicBezTo>
                    <a:cubicBezTo>
                      <a:pt x="3525" y="104"/>
                      <a:pt x="3525" y="105"/>
                      <a:pt x="3525" y="105"/>
                    </a:cubicBezTo>
                    <a:cubicBezTo>
                      <a:pt x="3524" y="99"/>
                      <a:pt x="3522" y="93"/>
                      <a:pt x="3519" y="87"/>
                    </a:cubicBezTo>
                    <a:cubicBezTo>
                      <a:pt x="3520" y="84"/>
                      <a:pt x="3522" y="82"/>
                      <a:pt x="3524" y="80"/>
                    </a:cubicBezTo>
                    <a:cubicBezTo>
                      <a:pt x="3522" y="82"/>
                      <a:pt x="3520" y="84"/>
                      <a:pt x="3518" y="86"/>
                    </a:cubicBezTo>
                    <a:cubicBezTo>
                      <a:pt x="3516" y="81"/>
                      <a:pt x="3513" y="77"/>
                      <a:pt x="3510" y="73"/>
                    </a:cubicBezTo>
                    <a:cubicBezTo>
                      <a:pt x="3513" y="77"/>
                      <a:pt x="3515" y="83"/>
                      <a:pt x="3516" y="90"/>
                    </a:cubicBezTo>
                    <a:cubicBezTo>
                      <a:pt x="3514" y="94"/>
                      <a:pt x="3512" y="99"/>
                      <a:pt x="3512" y="103"/>
                    </a:cubicBezTo>
                    <a:cubicBezTo>
                      <a:pt x="3510" y="97"/>
                      <a:pt x="3508" y="91"/>
                      <a:pt x="3506" y="85"/>
                    </a:cubicBezTo>
                    <a:cubicBezTo>
                      <a:pt x="3508" y="91"/>
                      <a:pt x="3508" y="97"/>
                      <a:pt x="3508" y="103"/>
                    </a:cubicBezTo>
                    <a:cubicBezTo>
                      <a:pt x="3508" y="108"/>
                      <a:pt x="3507" y="114"/>
                      <a:pt x="3507" y="119"/>
                    </a:cubicBezTo>
                    <a:cubicBezTo>
                      <a:pt x="3505" y="111"/>
                      <a:pt x="3504" y="104"/>
                      <a:pt x="3504" y="96"/>
                    </a:cubicBezTo>
                    <a:cubicBezTo>
                      <a:pt x="3504" y="87"/>
                      <a:pt x="3508" y="73"/>
                      <a:pt x="3513" y="65"/>
                    </a:cubicBezTo>
                    <a:cubicBezTo>
                      <a:pt x="3504" y="76"/>
                      <a:pt x="3500" y="96"/>
                      <a:pt x="3500" y="108"/>
                    </a:cubicBezTo>
                    <a:cubicBezTo>
                      <a:pt x="3500" y="119"/>
                      <a:pt x="3503" y="130"/>
                      <a:pt x="3503" y="141"/>
                    </a:cubicBezTo>
                    <a:cubicBezTo>
                      <a:pt x="3503" y="146"/>
                      <a:pt x="3503" y="150"/>
                      <a:pt x="3502" y="154"/>
                    </a:cubicBezTo>
                    <a:cubicBezTo>
                      <a:pt x="3496" y="135"/>
                      <a:pt x="3501" y="113"/>
                      <a:pt x="3497" y="93"/>
                    </a:cubicBezTo>
                    <a:cubicBezTo>
                      <a:pt x="3494" y="79"/>
                      <a:pt x="3489" y="64"/>
                      <a:pt x="3483" y="51"/>
                    </a:cubicBezTo>
                    <a:cubicBezTo>
                      <a:pt x="3482" y="52"/>
                      <a:pt x="3482" y="54"/>
                      <a:pt x="3482" y="55"/>
                    </a:cubicBezTo>
                    <a:cubicBezTo>
                      <a:pt x="3489" y="76"/>
                      <a:pt x="3491" y="92"/>
                      <a:pt x="3492" y="105"/>
                    </a:cubicBezTo>
                    <a:cubicBezTo>
                      <a:pt x="3491" y="109"/>
                      <a:pt x="3490" y="114"/>
                      <a:pt x="3490" y="118"/>
                    </a:cubicBezTo>
                    <a:cubicBezTo>
                      <a:pt x="3488" y="101"/>
                      <a:pt x="3484" y="82"/>
                      <a:pt x="3475" y="75"/>
                    </a:cubicBezTo>
                    <a:cubicBezTo>
                      <a:pt x="3481" y="83"/>
                      <a:pt x="3483" y="97"/>
                      <a:pt x="3483" y="106"/>
                    </a:cubicBezTo>
                    <a:cubicBezTo>
                      <a:pt x="3483" y="106"/>
                      <a:pt x="3483" y="107"/>
                      <a:pt x="3483" y="107"/>
                    </a:cubicBezTo>
                    <a:cubicBezTo>
                      <a:pt x="3482" y="104"/>
                      <a:pt x="3481" y="101"/>
                      <a:pt x="3481" y="98"/>
                    </a:cubicBezTo>
                    <a:cubicBezTo>
                      <a:pt x="3481" y="105"/>
                      <a:pt x="3481" y="111"/>
                      <a:pt x="3482" y="118"/>
                    </a:cubicBezTo>
                    <a:cubicBezTo>
                      <a:pt x="3482" y="122"/>
                      <a:pt x="3481" y="126"/>
                      <a:pt x="3480" y="130"/>
                    </a:cubicBezTo>
                    <a:cubicBezTo>
                      <a:pt x="3479" y="124"/>
                      <a:pt x="3477" y="118"/>
                      <a:pt x="3476" y="113"/>
                    </a:cubicBezTo>
                    <a:cubicBezTo>
                      <a:pt x="3477" y="121"/>
                      <a:pt x="3479" y="128"/>
                      <a:pt x="3479" y="136"/>
                    </a:cubicBezTo>
                    <a:cubicBezTo>
                      <a:pt x="3478" y="140"/>
                      <a:pt x="3477" y="144"/>
                      <a:pt x="3477" y="148"/>
                    </a:cubicBezTo>
                    <a:cubicBezTo>
                      <a:pt x="3477" y="147"/>
                      <a:pt x="3476" y="147"/>
                      <a:pt x="3476" y="146"/>
                    </a:cubicBezTo>
                    <a:cubicBezTo>
                      <a:pt x="3477" y="129"/>
                      <a:pt x="3474" y="106"/>
                      <a:pt x="3467" y="91"/>
                    </a:cubicBezTo>
                    <a:cubicBezTo>
                      <a:pt x="3468" y="88"/>
                      <a:pt x="3468" y="85"/>
                      <a:pt x="3470" y="83"/>
                    </a:cubicBezTo>
                    <a:cubicBezTo>
                      <a:pt x="3468" y="85"/>
                      <a:pt x="3467" y="88"/>
                      <a:pt x="3466" y="90"/>
                    </a:cubicBezTo>
                    <a:cubicBezTo>
                      <a:pt x="3466" y="88"/>
                      <a:pt x="3465" y="87"/>
                      <a:pt x="3464" y="85"/>
                    </a:cubicBezTo>
                    <a:cubicBezTo>
                      <a:pt x="3465" y="87"/>
                      <a:pt x="3466" y="89"/>
                      <a:pt x="3466" y="91"/>
                    </a:cubicBezTo>
                    <a:cubicBezTo>
                      <a:pt x="3465" y="95"/>
                      <a:pt x="3464" y="98"/>
                      <a:pt x="3463" y="101"/>
                    </a:cubicBezTo>
                    <a:cubicBezTo>
                      <a:pt x="3461" y="94"/>
                      <a:pt x="3460" y="87"/>
                      <a:pt x="3457" y="79"/>
                    </a:cubicBezTo>
                    <a:cubicBezTo>
                      <a:pt x="3457" y="78"/>
                      <a:pt x="3457" y="76"/>
                      <a:pt x="3457" y="75"/>
                    </a:cubicBezTo>
                    <a:cubicBezTo>
                      <a:pt x="3457" y="76"/>
                      <a:pt x="3457" y="77"/>
                      <a:pt x="3456" y="78"/>
                    </a:cubicBezTo>
                    <a:cubicBezTo>
                      <a:pt x="3454" y="71"/>
                      <a:pt x="3450" y="64"/>
                      <a:pt x="3446" y="56"/>
                    </a:cubicBezTo>
                    <a:cubicBezTo>
                      <a:pt x="3446" y="66"/>
                      <a:pt x="3450" y="78"/>
                      <a:pt x="3453" y="90"/>
                    </a:cubicBezTo>
                    <a:cubicBezTo>
                      <a:pt x="3451" y="99"/>
                      <a:pt x="3451" y="108"/>
                      <a:pt x="3450" y="117"/>
                    </a:cubicBezTo>
                    <a:cubicBezTo>
                      <a:pt x="3449" y="112"/>
                      <a:pt x="3447" y="107"/>
                      <a:pt x="3446" y="103"/>
                    </a:cubicBezTo>
                    <a:cubicBezTo>
                      <a:pt x="3448" y="109"/>
                      <a:pt x="3446" y="132"/>
                      <a:pt x="3446" y="140"/>
                    </a:cubicBezTo>
                    <a:cubicBezTo>
                      <a:pt x="3446" y="144"/>
                      <a:pt x="3446" y="147"/>
                      <a:pt x="3446" y="151"/>
                    </a:cubicBezTo>
                    <a:cubicBezTo>
                      <a:pt x="3446" y="151"/>
                      <a:pt x="3446" y="151"/>
                      <a:pt x="3446" y="151"/>
                    </a:cubicBezTo>
                    <a:cubicBezTo>
                      <a:pt x="3446" y="144"/>
                      <a:pt x="3445" y="137"/>
                      <a:pt x="3443" y="129"/>
                    </a:cubicBezTo>
                    <a:cubicBezTo>
                      <a:pt x="3441" y="119"/>
                      <a:pt x="3440" y="110"/>
                      <a:pt x="3441" y="100"/>
                    </a:cubicBezTo>
                    <a:cubicBezTo>
                      <a:pt x="3440" y="107"/>
                      <a:pt x="3440" y="113"/>
                      <a:pt x="3440" y="119"/>
                    </a:cubicBezTo>
                    <a:cubicBezTo>
                      <a:pt x="3438" y="114"/>
                      <a:pt x="3436" y="108"/>
                      <a:pt x="3434" y="103"/>
                    </a:cubicBezTo>
                    <a:cubicBezTo>
                      <a:pt x="3434" y="99"/>
                      <a:pt x="3435" y="95"/>
                      <a:pt x="3437" y="90"/>
                    </a:cubicBezTo>
                    <a:cubicBezTo>
                      <a:pt x="3435" y="94"/>
                      <a:pt x="3434" y="98"/>
                      <a:pt x="3433" y="102"/>
                    </a:cubicBezTo>
                    <a:cubicBezTo>
                      <a:pt x="3430" y="97"/>
                      <a:pt x="3428" y="93"/>
                      <a:pt x="3425" y="89"/>
                    </a:cubicBezTo>
                    <a:cubicBezTo>
                      <a:pt x="3428" y="93"/>
                      <a:pt x="3428" y="99"/>
                      <a:pt x="3428" y="103"/>
                    </a:cubicBezTo>
                    <a:cubicBezTo>
                      <a:pt x="3428" y="104"/>
                      <a:pt x="3429" y="109"/>
                      <a:pt x="3429" y="115"/>
                    </a:cubicBezTo>
                    <a:cubicBezTo>
                      <a:pt x="3428" y="120"/>
                      <a:pt x="3427" y="124"/>
                      <a:pt x="3427" y="129"/>
                    </a:cubicBezTo>
                    <a:cubicBezTo>
                      <a:pt x="3426" y="125"/>
                      <a:pt x="3425" y="122"/>
                      <a:pt x="3425" y="119"/>
                    </a:cubicBezTo>
                    <a:cubicBezTo>
                      <a:pt x="3425" y="115"/>
                      <a:pt x="3425" y="108"/>
                      <a:pt x="3424" y="105"/>
                    </a:cubicBezTo>
                    <a:cubicBezTo>
                      <a:pt x="3423" y="108"/>
                      <a:pt x="3423" y="110"/>
                      <a:pt x="3423" y="113"/>
                    </a:cubicBezTo>
                    <a:cubicBezTo>
                      <a:pt x="3422" y="109"/>
                      <a:pt x="3421" y="106"/>
                      <a:pt x="3421" y="103"/>
                    </a:cubicBezTo>
                    <a:cubicBezTo>
                      <a:pt x="3422" y="97"/>
                      <a:pt x="3423" y="90"/>
                      <a:pt x="3426" y="84"/>
                    </a:cubicBezTo>
                    <a:cubicBezTo>
                      <a:pt x="3423" y="90"/>
                      <a:pt x="3421" y="95"/>
                      <a:pt x="3420" y="101"/>
                    </a:cubicBezTo>
                    <a:cubicBezTo>
                      <a:pt x="3415" y="86"/>
                      <a:pt x="3412" y="83"/>
                      <a:pt x="3407" y="78"/>
                    </a:cubicBezTo>
                    <a:cubicBezTo>
                      <a:pt x="3414" y="84"/>
                      <a:pt x="3417" y="97"/>
                      <a:pt x="3418" y="107"/>
                    </a:cubicBezTo>
                    <a:cubicBezTo>
                      <a:pt x="3417" y="114"/>
                      <a:pt x="3415" y="120"/>
                      <a:pt x="3414" y="126"/>
                    </a:cubicBezTo>
                    <a:cubicBezTo>
                      <a:pt x="3413" y="121"/>
                      <a:pt x="3412" y="115"/>
                      <a:pt x="3410" y="109"/>
                    </a:cubicBezTo>
                    <a:cubicBezTo>
                      <a:pt x="3411" y="106"/>
                      <a:pt x="3411" y="103"/>
                      <a:pt x="3412" y="100"/>
                    </a:cubicBezTo>
                    <a:cubicBezTo>
                      <a:pt x="3411" y="102"/>
                      <a:pt x="3411" y="104"/>
                      <a:pt x="3410" y="108"/>
                    </a:cubicBezTo>
                    <a:cubicBezTo>
                      <a:pt x="3409" y="106"/>
                      <a:pt x="3408" y="103"/>
                      <a:pt x="3408" y="101"/>
                    </a:cubicBezTo>
                    <a:cubicBezTo>
                      <a:pt x="3408" y="100"/>
                      <a:pt x="3408" y="99"/>
                      <a:pt x="3409" y="98"/>
                    </a:cubicBezTo>
                    <a:cubicBezTo>
                      <a:pt x="3408" y="99"/>
                      <a:pt x="3408" y="100"/>
                      <a:pt x="3408" y="101"/>
                    </a:cubicBezTo>
                    <a:cubicBezTo>
                      <a:pt x="3405" y="94"/>
                      <a:pt x="3402" y="87"/>
                      <a:pt x="3398" y="81"/>
                    </a:cubicBezTo>
                    <a:cubicBezTo>
                      <a:pt x="3402" y="88"/>
                      <a:pt x="3403" y="99"/>
                      <a:pt x="3403" y="106"/>
                    </a:cubicBezTo>
                    <a:cubicBezTo>
                      <a:pt x="3403" y="111"/>
                      <a:pt x="3402" y="115"/>
                      <a:pt x="3402" y="120"/>
                    </a:cubicBezTo>
                    <a:cubicBezTo>
                      <a:pt x="3400" y="126"/>
                      <a:pt x="3398" y="133"/>
                      <a:pt x="3397" y="139"/>
                    </a:cubicBezTo>
                    <a:cubicBezTo>
                      <a:pt x="3397" y="135"/>
                      <a:pt x="3397" y="135"/>
                      <a:pt x="3397" y="135"/>
                    </a:cubicBezTo>
                    <a:cubicBezTo>
                      <a:pt x="3398" y="127"/>
                      <a:pt x="3398" y="120"/>
                      <a:pt x="3399" y="113"/>
                    </a:cubicBezTo>
                    <a:cubicBezTo>
                      <a:pt x="3398" y="117"/>
                      <a:pt x="3398" y="123"/>
                      <a:pt x="3397" y="129"/>
                    </a:cubicBezTo>
                    <a:cubicBezTo>
                      <a:pt x="3397" y="120"/>
                      <a:pt x="3397" y="111"/>
                      <a:pt x="3395" y="103"/>
                    </a:cubicBezTo>
                    <a:cubicBezTo>
                      <a:pt x="3396" y="101"/>
                      <a:pt x="3397" y="100"/>
                      <a:pt x="3397" y="99"/>
                    </a:cubicBezTo>
                    <a:cubicBezTo>
                      <a:pt x="3397" y="100"/>
                      <a:pt x="3396" y="101"/>
                      <a:pt x="3395" y="102"/>
                    </a:cubicBezTo>
                    <a:cubicBezTo>
                      <a:pt x="3393" y="88"/>
                      <a:pt x="3389" y="75"/>
                      <a:pt x="3380" y="60"/>
                    </a:cubicBezTo>
                    <a:cubicBezTo>
                      <a:pt x="3380" y="61"/>
                      <a:pt x="3380" y="61"/>
                      <a:pt x="3380" y="61"/>
                    </a:cubicBezTo>
                    <a:cubicBezTo>
                      <a:pt x="3380" y="76"/>
                      <a:pt x="3390" y="94"/>
                      <a:pt x="3390" y="111"/>
                    </a:cubicBezTo>
                    <a:cubicBezTo>
                      <a:pt x="3389" y="115"/>
                      <a:pt x="3388" y="120"/>
                      <a:pt x="3387" y="125"/>
                    </a:cubicBezTo>
                    <a:cubicBezTo>
                      <a:pt x="3383" y="109"/>
                      <a:pt x="3376" y="94"/>
                      <a:pt x="3365" y="83"/>
                    </a:cubicBezTo>
                    <a:cubicBezTo>
                      <a:pt x="3372" y="90"/>
                      <a:pt x="3376" y="101"/>
                      <a:pt x="3378" y="111"/>
                    </a:cubicBezTo>
                    <a:cubicBezTo>
                      <a:pt x="3377" y="111"/>
                      <a:pt x="3377" y="110"/>
                      <a:pt x="3377" y="109"/>
                    </a:cubicBezTo>
                    <a:cubicBezTo>
                      <a:pt x="3377" y="117"/>
                      <a:pt x="3378" y="126"/>
                      <a:pt x="3378" y="134"/>
                    </a:cubicBezTo>
                    <a:cubicBezTo>
                      <a:pt x="3378" y="136"/>
                      <a:pt x="3378" y="138"/>
                      <a:pt x="3378" y="140"/>
                    </a:cubicBezTo>
                    <a:cubicBezTo>
                      <a:pt x="3375" y="127"/>
                      <a:pt x="3374" y="113"/>
                      <a:pt x="3370" y="100"/>
                    </a:cubicBezTo>
                    <a:cubicBezTo>
                      <a:pt x="3372" y="109"/>
                      <a:pt x="3372" y="123"/>
                      <a:pt x="3372" y="135"/>
                    </a:cubicBezTo>
                    <a:cubicBezTo>
                      <a:pt x="3373" y="138"/>
                      <a:pt x="3373" y="141"/>
                      <a:pt x="3373" y="144"/>
                    </a:cubicBezTo>
                    <a:cubicBezTo>
                      <a:pt x="3373" y="143"/>
                      <a:pt x="3373" y="142"/>
                      <a:pt x="3373" y="142"/>
                    </a:cubicBezTo>
                    <a:cubicBezTo>
                      <a:pt x="3372" y="139"/>
                      <a:pt x="3372" y="137"/>
                      <a:pt x="3372" y="135"/>
                    </a:cubicBezTo>
                    <a:cubicBezTo>
                      <a:pt x="3372" y="130"/>
                      <a:pt x="3371" y="125"/>
                      <a:pt x="3370" y="120"/>
                    </a:cubicBezTo>
                    <a:cubicBezTo>
                      <a:pt x="3370" y="119"/>
                      <a:pt x="3370" y="119"/>
                      <a:pt x="3370" y="118"/>
                    </a:cubicBezTo>
                    <a:cubicBezTo>
                      <a:pt x="3370" y="119"/>
                      <a:pt x="3370" y="119"/>
                      <a:pt x="3370" y="120"/>
                    </a:cubicBezTo>
                    <a:cubicBezTo>
                      <a:pt x="3369" y="116"/>
                      <a:pt x="3367" y="112"/>
                      <a:pt x="3366" y="108"/>
                    </a:cubicBezTo>
                    <a:cubicBezTo>
                      <a:pt x="3366" y="106"/>
                      <a:pt x="3367" y="105"/>
                      <a:pt x="3368" y="103"/>
                    </a:cubicBezTo>
                    <a:cubicBezTo>
                      <a:pt x="3367" y="105"/>
                      <a:pt x="3366" y="106"/>
                      <a:pt x="3366" y="107"/>
                    </a:cubicBezTo>
                    <a:cubicBezTo>
                      <a:pt x="3359" y="91"/>
                      <a:pt x="3349" y="76"/>
                      <a:pt x="3332" y="63"/>
                    </a:cubicBezTo>
                    <a:cubicBezTo>
                      <a:pt x="3338" y="68"/>
                      <a:pt x="3342" y="74"/>
                      <a:pt x="3346" y="79"/>
                    </a:cubicBezTo>
                    <a:cubicBezTo>
                      <a:pt x="3345" y="81"/>
                      <a:pt x="3343" y="85"/>
                      <a:pt x="3340" y="90"/>
                    </a:cubicBezTo>
                    <a:cubicBezTo>
                      <a:pt x="3340" y="90"/>
                      <a:pt x="3340" y="90"/>
                      <a:pt x="3340" y="90"/>
                    </a:cubicBezTo>
                    <a:cubicBezTo>
                      <a:pt x="3340" y="90"/>
                      <a:pt x="3340" y="90"/>
                      <a:pt x="3340" y="90"/>
                    </a:cubicBezTo>
                    <a:cubicBezTo>
                      <a:pt x="3338" y="94"/>
                      <a:pt x="3336" y="98"/>
                      <a:pt x="3334" y="103"/>
                    </a:cubicBezTo>
                    <a:cubicBezTo>
                      <a:pt x="3333" y="100"/>
                      <a:pt x="3333" y="98"/>
                      <a:pt x="3332" y="96"/>
                    </a:cubicBezTo>
                    <a:cubicBezTo>
                      <a:pt x="3332" y="99"/>
                      <a:pt x="3333" y="103"/>
                      <a:pt x="3333" y="106"/>
                    </a:cubicBezTo>
                    <a:cubicBezTo>
                      <a:pt x="3332" y="108"/>
                      <a:pt x="3331" y="111"/>
                      <a:pt x="3330" y="113"/>
                    </a:cubicBezTo>
                    <a:cubicBezTo>
                      <a:pt x="3329" y="111"/>
                      <a:pt x="3329" y="109"/>
                      <a:pt x="3328" y="107"/>
                    </a:cubicBezTo>
                    <a:cubicBezTo>
                      <a:pt x="3329" y="100"/>
                      <a:pt x="3330" y="93"/>
                      <a:pt x="3330" y="88"/>
                    </a:cubicBezTo>
                    <a:cubicBezTo>
                      <a:pt x="3330" y="87"/>
                      <a:pt x="3330" y="87"/>
                      <a:pt x="3330" y="87"/>
                    </a:cubicBezTo>
                    <a:cubicBezTo>
                      <a:pt x="3328" y="92"/>
                      <a:pt x="3327" y="97"/>
                      <a:pt x="3326" y="102"/>
                    </a:cubicBezTo>
                    <a:cubicBezTo>
                      <a:pt x="3323" y="96"/>
                      <a:pt x="3321" y="90"/>
                      <a:pt x="3318" y="84"/>
                    </a:cubicBezTo>
                    <a:cubicBezTo>
                      <a:pt x="3321" y="90"/>
                      <a:pt x="3323" y="97"/>
                      <a:pt x="3325" y="104"/>
                    </a:cubicBezTo>
                    <a:cubicBezTo>
                      <a:pt x="3324" y="108"/>
                      <a:pt x="3324" y="111"/>
                      <a:pt x="3323" y="115"/>
                    </a:cubicBezTo>
                    <a:cubicBezTo>
                      <a:pt x="3321" y="110"/>
                      <a:pt x="3319" y="106"/>
                      <a:pt x="3317" y="102"/>
                    </a:cubicBezTo>
                    <a:cubicBezTo>
                      <a:pt x="3319" y="107"/>
                      <a:pt x="3320" y="114"/>
                      <a:pt x="3321" y="121"/>
                    </a:cubicBezTo>
                    <a:cubicBezTo>
                      <a:pt x="3320" y="126"/>
                      <a:pt x="3318" y="131"/>
                      <a:pt x="3317" y="135"/>
                    </a:cubicBezTo>
                    <a:cubicBezTo>
                      <a:pt x="3315" y="132"/>
                      <a:pt x="3314" y="129"/>
                      <a:pt x="3313" y="125"/>
                    </a:cubicBezTo>
                    <a:cubicBezTo>
                      <a:pt x="3314" y="118"/>
                      <a:pt x="3315" y="111"/>
                      <a:pt x="3316" y="104"/>
                    </a:cubicBezTo>
                    <a:cubicBezTo>
                      <a:pt x="3315" y="109"/>
                      <a:pt x="3313" y="114"/>
                      <a:pt x="3311" y="120"/>
                    </a:cubicBezTo>
                    <a:cubicBezTo>
                      <a:pt x="3310" y="115"/>
                      <a:pt x="3309" y="111"/>
                      <a:pt x="3308" y="107"/>
                    </a:cubicBezTo>
                    <a:cubicBezTo>
                      <a:pt x="3308" y="103"/>
                      <a:pt x="3309" y="98"/>
                      <a:pt x="3309" y="94"/>
                    </a:cubicBezTo>
                    <a:cubicBezTo>
                      <a:pt x="3309" y="91"/>
                      <a:pt x="3308" y="88"/>
                      <a:pt x="3308" y="85"/>
                    </a:cubicBezTo>
                    <a:cubicBezTo>
                      <a:pt x="3307" y="89"/>
                      <a:pt x="3306" y="93"/>
                      <a:pt x="3305" y="99"/>
                    </a:cubicBezTo>
                    <a:cubicBezTo>
                      <a:pt x="3302" y="91"/>
                      <a:pt x="3298" y="84"/>
                      <a:pt x="3293" y="77"/>
                    </a:cubicBezTo>
                    <a:cubicBezTo>
                      <a:pt x="3296" y="86"/>
                      <a:pt x="3300" y="95"/>
                      <a:pt x="3303" y="104"/>
                    </a:cubicBezTo>
                    <a:cubicBezTo>
                      <a:pt x="3303" y="106"/>
                      <a:pt x="3303" y="107"/>
                      <a:pt x="3303" y="109"/>
                    </a:cubicBezTo>
                    <a:cubicBezTo>
                      <a:pt x="3302" y="107"/>
                      <a:pt x="3301" y="105"/>
                      <a:pt x="3300" y="103"/>
                    </a:cubicBezTo>
                    <a:cubicBezTo>
                      <a:pt x="3300" y="103"/>
                      <a:pt x="3300" y="102"/>
                      <a:pt x="3300" y="102"/>
                    </a:cubicBezTo>
                    <a:cubicBezTo>
                      <a:pt x="3300" y="102"/>
                      <a:pt x="3300" y="103"/>
                      <a:pt x="3300" y="103"/>
                    </a:cubicBezTo>
                    <a:cubicBezTo>
                      <a:pt x="3295" y="94"/>
                      <a:pt x="3290" y="86"/>
                      <a:pt x="3283" y="79"/>
                    </a:cubicBezTo>
                    <a:cubicBezTo>
                      <a:pt x="3285" y="75"/>
                      <a:pt x="3287" y="71"/>
                      <a:pt x="3289" y="68"/>
                    </a:cubicBezTo>
                    <a:cubicBezTo>
                      <a:pt x="3287" y="69"/>
                      <a:pt x="3284" y="73"/>
                      <a:pt x="3282" y="77"/>
                    </a:cubicBezTo>
                    <a:cubicBezTo>
                      <a:pt x="3278" y="73"/>
                      <a:pt x="3274" y="69"/>
                      <a:pt x="3269" y="65"/>
                    </a:cubicBezTo>
                    <a:cubicBezTo>
                      <a:pt x="3274" y="70"/>
                      <a:pt x="3278" y="75"/>
                      <a:pt x="3281" y="79"/>
                    </a:cubicBezTo>
                    <a:cubicBezTo>
                      <a:pt x="3278" y="86"/>
                      <a:pt x="3275" y="96"/>
                      <a:pt x="3272" y="105"/>
                    </a:cubicBezTo>
                    <a:cubicBezTo>
                      <a:pt x="3269" y="99"/>
                      <a:pt x="3265" y="94"/>
                      <a:pt x="3262" y="88"/>
                    </a:cubicBezTo>
                    <a:cubicBezTo>
                      <a:pt x="3262" y="87"/>
                      <a:pt x="3262" y="86"/>
                      <a:pt x="3263" y="85"/>
                    </a:cubicBezTo>
                    <a:cubicBezTo>
                      <a:pt x="3262" y="86"/>
                      <a:pt x="3262" y="87"/>
                      <a:pt x="3262" y="88"/>
                    </a:cubicBezTo>
                    <a:cubicBezTo>
                      <a:pt x="3261" y="87"/>
                      <a:pt x="3260" y="86"/>
                      <a:pt x="3259" y="85"/>
                    </a:cubicBezTo>
                    <a:cubicBezTo>
                      <a:pt x="3260" y="86"/>
                      <a:pt x="3261" y="87"/>
                      <a:pt x="3261" y="88"/>
                    </a:cubicBezTo>
                    <a:cubicBezTo>
                      <a:pt x="3260" y="91"/>
                      <a:pt x="3259" y="93"/>
                      <a:pt x="3258" y="95"/>
                    </a:cubicBezTo>
                    <a:cubicBezTo>
                      <a:pt x="3257" y="94"/>
                      <a:pt x="3257" y="92"/>
                      <a:pt x="3256" y="91"/>
                    </a:cubicBezTo>
                    <a:cubicBezTo>
                      <a:pt x="3257" y="92"/>
                      <a:pt x="3257" y="94"/>
                      <a:pt x="3258" y="95"/>
                    </a:cubicBezTo>
                    <a:cubicBezTo>
                      <a:pt x="3254" y="103"/>
                      <a:pt x="3251" y="112"/>
                      <a:pt x="3249" y="121"/>
                    </a:cubicBezTo>
                    <a:cubicBezTo>
                      <a:pt x="3248" y="112"/>
                      <a:pt x="3247" y="103"/>
                      <a:pt x="3247" y="97"/>
                    </a:cubicBezTo>
                    <a:cubicBezTo>
                      <a:pt x="3245" y="100"/>
                      <a:pt x="3244" y="105"/>
                      <a:pt x="3243" y="110"/>
                    </a:cubicBezTo>
                    <a:cubicBezTo>
                      <a:pt x="3243" y="92"/>
                      <a:pt x="3242" y="61"/>
                      <a:pt x="3240" y="57"/>
                    </a:cubicBezTo>
                    <a:cubicBezTo>
                      <a:pt x="3239" y="79"/>
                      <a:pt x="3240" y="100"/>
                      <a:pt x="3240" y="122"/>
                    </a:cubicBezTo>
                    <a:cubicBezTo>
                      <a:pt x="3240" y="123"/>
                      <a:pt x="3240" y="124"/>
                      <a:pt x="3240" y="125"/>
                    </a:cubicBezTo>
                    <a:cubicBezTo>
                      <a:pt x="3238" y="114"/>
                      <a:pt x="3234" y="103"/>
                      <a:pt x="3229" y="94"/>
                    </a:cubicBezTo>
                    <a:cubicBezTo>
                      <a:pt x="3228" y="89"/>
                      <a:pt x="3228" y="84"/>
                      <a:pt x="3229" y="80"/>
                    </a:cubicBezTo>
                    <a:cubicBezTo>
                      <a:pt x="3228" y="83"/>
                      <a:pt x="3227" y="87"/>
                      <a:pt x="3226" y="90"/>
                    </a:cubicBezTo>
                    <a:cubicBezTo>
                      <a:pt x="3224" y="88"/>
                      <a:pt x="3222" y="85"/>
                      <a:pt x="3220" y="83"/>
                    </a:cubicBezTo>
                    <a:cubicBezTo>
                      <a:pt x="3222" y="86"/>
                      <a:pt x="3224" y="89"/>
                      <a:pt x="3226" y="92"/>
                    </a:cubicBezTo>
                    <a:cubicBezTo>
                      <a:pt x="3225" y="96"/>
                      <a:pt x="3224" y="100"/>
                      <a:pt x="3224" y="103"/>
                    </a:cubicBezTo>
                    <a:cubicBezTo>
                      <a:pt x="3223" y="102"/>
                      <a:pt x="3223" y="101"/>
                      <a:pt x="3223" y="100"/>
                    </a:cubicBezTo>
                    <a:cubicBezTo>
                      <a:pt x="3223" y="101"/>
                      <a:pt x="3223" y="102"/>
                      <a:pt x="3224" y="104"/>
                    </a:cubicBezTo>
                    <a:cubicBezTo>
                      <a:pt x="3223" y="106"/>
                      <a:pt x="3223" y="109"/>
                      <a:pt x="3222" y="111"/>
                    </a:cubicBezTo>
                    <a:cubicBezTo>
                      <a:pt x="3220" y="107"/>
                      <a:pt x="3219" y="103"/>
                      <a:pt x="3217" y="99"/>
                    </a:cubicBezTo>
                    <a:cubicBezTo>
                      <a:pt x="3216" y="91"/>
                      <a:pt x="3216" y="82"/>
                      <a:pt x="3217" y="74"/>
                    </a:cubicBezTo>
                    <a:cubicBezTo>
                      <a:pt x="3216" y="80"/>
                      <a:pt x="3214" y="86"/>
                      <a:pt x="3213" y="92"/>
                    </a:cubicBezTo>
                    <a:cubicBezTo>
                      <a:pt x="3212" y="91"/>
                      <a:pt x="3211" y="89"/>
                      <a:pt x="3210" y="88"/>
                    </a:cubicBezTo>
                    <a:cubicBezTo>
                      <a:pt x="3211" y="89"/>
                      <a:pt x="3212" y="91"/>
                      <a:pt x="3213" y="93"/>
                    </a:cubicBezTo>
                    <a:cubicBezTo>
                      <a:pt x="3212" y="95"/>
                      <a:pt x="3212" y="97"/>
                      <a:pt x="3212" y="98"/>
                    </a:cubicBezTo>
                    <a:cubicBezTo>
                      <a:pt x="3209" y="93"/>
                      <a:pt x="3207" y="88"/>
                      <a:pt x="3203" y="84"/>
                    </a:cubicBezTo>
                    <a:cubicBezTo>
                      <a:pt x="3206" y="88"/>
                      <a:pt x="3208" y="95"/>
                      <a:pt x="3211" y="103"/>
                    </a:cubicBezTo>
                    <a:cubicBezTo>
                      <a:pt x="3210" y="106"/>
                      <a:pt x="3209" y="110"/>
                      <a:pt x="3209" y="113"/>
                    </a:cubicBezTo>
                    <a:cubicBezTo>
                      <a:pt x="3206" y="108"/>
                      <a:pt x="3204" y="102"/>
                      <a:pt x="3201" y="96"/>
                    </a:cubicBezTo>
                    <a:cubicBezTo>
                      <a:pt x="3201" y="91"/>
                      <a:pt x="3202" y="86"/>
                      <a:pt x="3203" y="83"/>
                    </a:cubicBezTo>
                    <a:cubicBezTo>
                      <a:pt x="3202" y="87"/>
                      <a:pt x="3201" y="90"/>
                      <a:pt x="3199" y="93"/>
                    </a:cubicBezTo>
                    <a:cubicBezTo>
                      <a:pt x="3194" y="83"/>
                      <a:pt x="3187" y="74"/>
                      <a:pt x="3178" y="64"/>
                    </a:cubicBezTo>
                    <a:cubicBezTo>
                      <a:pt x="3187" y="74"/>
                      <a:pt x="3193" y="86"/>
                      <a:pt x="3198" y="97"/>
                    </a:cubicBezTo>
                    <a:cubicBezTo>
                      <a:pt x="3197" y="99"/>
                      <a:pt x="3197" y="101"/>
                      <a:pt x="3196" y="103"/>
                    </a:cubicBezTo>
                    <a:cubicBezTo>
                      <a:pt x="3195" y="98"/>
                      <a:pt x="3194" y="93"/>
                      <a:pt x="3192" y="88"/>
                    </a:cubicBezTo>
                    <a:cubicBezTo>
                      <a:pt x="3192" y="91"/>
                      <a:pt x="3193" y="98"/>
                      <a:pt x="3195" y="106"/>
                    </a:cubicBezTo>
                    <a:cubicBezTo>
                      <a:pt x="3195" y="108"/>
                      <a:pt x="3194" y="109"/>
                      <a:pt x="3194" y="110"/>
                    </a:cubicBezTo>
                    <a:cubicBezTo>
                      <a:pt x="3188" y="97"/>
                      <a:pt x="3181" y="83"/>
                      <a:pt x="3170" y="72"/>
                    </a:cubicBezTo>
                    <a:cubicBezTo>
                      <a:pt x="3168" y="61"/>
                      <a:pt x="3166" y="51"/>
                      <a:pt x="3164" y="41"/>
                    </a:cubicBezTo>
                    <a:cubicBezTo>
                      <a:pt x="3164" y="48"/>
                      <a:pt x="3164" y="55"/>
                      <a:pt x="3164" y="61"/>
                    </a:cubicBezTo>
                    <a:cubicBezTo>
                      <a:pt x="3164" y="63"/>
                      <a:pt x="3164" y="64"/>
                      <a:pt x="3164" y="66"/>
                    </a:cubicBezTo>
                    <a:cubicBezTo>
                      <a:pt x="3163" y="65"/>
                      <a:pt x="3163" y="65"/>
                      <a:pt x="3163" y="65"/>
                    </a:cubicBezTo>
                    <a:cubicBezTo>
                      <a:pt x="3163" y="65"/>
                      <a:pt x="3163" y="65"/>
                      <a:pt x="3164" y="66"/>
                    </a:cubicBezTo>
                    <a:cubicBezTo>
                      <a:pt x="3164" y="75"/>
                      <a:pt x="3165" y="85"/>
                      <a:pt x="3165" y="94"/>
                    </a:cubicBezTo>
                    <a:cubicBezTo>
                      <a:pt x="3163" y="88"/>
                      <a:pt x="3160" y="81"/>
                      <a:pt x="3156" y="75"/>
                    </a:cubicBezTo>
                    <a:cubicBezTo>
                      <a:pt x="3156" y="75"/>
                      <a:pt x="3156" y="75"/>
                      <a:pt x="3156" y="75"/>
                    </a:cubicBezTo>
                    <a:cubicBezTo>
                      <a:pt x="3156" y="75"/>
                      <a:pt x="3156" y="75"/>
                      <a:pt x="3156" y="75"/>
                    </a:cubicBezTo>
                    <a:cubicBezTo>
                      <a:pt x="3151" y="67"/>
                      <a:pt x="3144" y="59"/>
                      <a:pt x="3134" y="50"/>
                    </a:cubicBezTo>
                    <a:cubicBezTo>
                      <a:pt x="3137" y="54"/>
                      <a:pt x="3139" y="58"/>
                      <a:pt x="3141" y="61"/>
                    </a:cubicBezTo>
                    <a:cubicBezTo>
                      <a:pt x="3140" y="64"/>
                      <a:pt x="3140" y="68"/>
                      <a:pt x="3139" y="73"/>
                    </a:cubicBezTo>
                    <a:cubicBezTo>
                      <a:pt x="3137" y="70"/>
                      <a:pt x="3134" y="67"/>
                      <a:pt x="3132" y="65"/>
                    </a:cubicBezTo>
                    <a:cubicBezTo>
                      <a:pt x="3132" y="64"/>
                      <a:pt x="3132" y="64"/>
                      <a:pt x="3132" y="64"/>
                    </a:cubicBezTo>
                    <a:cubicBezTo>
                      <a:pt x="3132" y="64"/>
                      <a:pt x="3132" y="64"/>
                      <a:pt x="3131" y="64"/>
                    </a:cubicBezTo>
                    <a:cubicBezTo>
                      <a:pt x="3130" y="62"/>
                      <a:pt x="3128" y="61"/>
                      <a:pt x="3126" y="59"/>
                    </a:cubicBezTo>
                    <a:cubicBezTo>
                      <a:pt x="3128" y="61"/>
                      <a:pt x="3129" y="63"/>
                      <a:pt x="3131" y="65"/>
                    </a:cubicBezTo>
                    <a:cubicBezTo>
                      <a:pt x="3130" y="67"/>
                      <a:pt x="3128" y="69"/>
                      <a:pt x="3127" y="72"/>
                    </a:cubicBezTo>
                    <a:cubicBezTo>
                      <a:pt x="3126" y="66"/>
                      <a:pt x="3126" y="61"/>
                      <a:pt x="3125" y="56"/>
                    </a:cubicBezTo>
                    <a:cubicBezTo>
                      <a:pt x="3126" y="54"/>
                      <a:pt x="3127" y="53"/>
                      <a:pt x="3128" y="51"/>
                    </a:cubicBezTo>
                    <a:cubicBezTo>
                      <a:pt x="3127" y="52"/>
                      <a:pt x="3126" y="53"/>
                      <a:pt x="3124" y="55"/>
                    </a:cubicBezTo>
                    <a:cubicBezTo>
                      <a:pt x="3123" y="45"/>
                      <a:pt x="3121" y="35"/>
                      <a:pt x="3118" y="26"/>
                    </a:cubicBezTo>
                    <a:cubicBezTo>
                      <a:pt x="3117" y="30"/>
                      <a:pt x="3117" y="34"/>
                      <a:pt x="3117" y="37"/>
                    </a:cubicBezTo>
                    <a:cubicBezTo>
                      <a:pt x="3117" y="45"/>
                      <a:pt x="3118" y="53"/>
                      <a:pt x="3119" y="60"/>
                    </a:cubicBezTo>
                    <a:cubicBezTo>
                      <a:pt x="3115" y="64"/>
                      <a:pt x="3111" y="69"/>
                      <a:pt x="3106" y="74"/>
                    </a:cubicBezTo>
                    <a:cubicBezTo>
                      <a:pt x="3106" y="72"/>
                      <a:pt x="3105" y="70"/>
                      <a:pt x="3104" y="67"/>
                    </a:cubicBezTo>
                    <a:cubicBezTo>
                      <a:pt x="3104" y="70"/>
                      <a:pt x="3105" y="73"/>
                      <a:pt x="3105" y="76"/>
                    </a:cubicBezTo>
                    <a:cubicBezTo>
                      <a:pt x="3104" y="77"/>
                      <a:pt x="3104" y="77"/>
                      <a:pt x="3104" y="78"/>
                    </a:cubicBezTo>
                    <a:cubicBezTo>
                      <a:pt x="3102" y="75"/>
                      <a:pt x="3100" y="72"/>
                      <a:pt x="3098" y="68"/>
                    </a:cubicBezTo>
                    <a:cubicBezTo>
                      <a:pt x="3098" y="65"/>
                      <a:pt x="3099" y="63"/>
                      <a:pt x="3099" y="62"/>
                    </a:cubicBezTo>
                    <a:cubicBezTo>
                      <a:pt x="3098" y="63"/>
                      <a:pt x="3097" y="65"/>
                      <a:pt x="3096" y="67"/>
                    </a:cubicBezTo>
                    <a:cubicBezTo>
                      <a:pt x="3090" y="57"/>
                      <a:pt x="3081" y="47"/>
                      <a:pt x="3068" y="34"/>
                    </a:cubicBezTo>
                    <a:cubicBezTo>
                      <a:pt x="3081" y="49"/>
                      <a:pt x="3089" y="60"/>
                      <a:pt x="3096" y="69"/>
                    </a:cubicBezTo>
                    <a:cubicBezTo>
                      <a:pt x="3095" y="72"/>
                      <a:pt x="3094" y="75"/>
                      <a:pt x="3094" y="79"/>
                    </a:cubicBezTo>
                    <a:cubicBezTo>
                      <a:pt x="3088" y="68"/>
                      <a:pt x="3080" y="58"/>
                      <a:pt x="3068" y="52"/>
                    </a:cubicBezTo>
                    <a:cubicBezTo>
                      <a:pt x="3082" y="60"/>
                      <a:pt x="3089" y="72"/>
                      <a:pt x="3094" y="84"/>
                    </a:cubicBezTo>
                    <a:cubicBezTo>
                      <a:pt x="3094" y="86"/>
                      <a:pt x="3094" y="89"/>
                      <a:pt x="3094" y="91"/>
                    </a:cubicBezTo>
                    <a:cubicBezTo>
                      <a:pt x="3092" y="94"/>
                      <a:pt x="3090" y="97"/>
                      <a:pt x="3088" y="100"/>
                    </a:cubicBezTo>
                    <a:cubicBezTo>
                      <a:pt x="3087" y="96"/>
                      <a:pt x="3087" y="93"/>
                      <a:pt x="3086" y="90"/>
                    </a:cubicBezTo>
                    <a:cubicBezTo>
                      <a:pt x="3087" y="93"/>
                      <a:pt x="3087" y="97"/>
                      <a:pt x="3087" y="101"/>
                    </a:cubicBezTo>
                    <a:cubicBezTo>
                      <a:pt x="3086" y="102"/>
                      <a:pt x="3085" y="104"/>
                      <a:pt x="3085" y="105"/>
                    </a:cubicBezTo>
                    <a:cubicBezTo>
                      <a:pt x="3084" y="104"/>
                      <a:pt x="3084" y="103"/>
                      <a:pt x="3083" y="102"/>
                    </a:cubicBezTo>
                    <a:cubicBezTo>
                      <a:pt x="3082" y="97"/>
                      <a:pt x="3081" y="93"/>
                      <a:pt x="3080" y="88"/>
                    </a:cubicBezTo>
                    <a:cubicBezTo>
                      <a:pt x="3081" y="83"/>
                      <a:pt x="3082" y="79"/>
                      <a:pt x="3082" y="75"/>
                    </a:cubicBezTo>
                    <a:cubicBezTo>
                      <a:pt x="3081" y="78"/>
                      <a:pt x="3080" y="80"/>
                      <a:pt x="3079" y="82"/>
                    </a:cubicBezTo>
                    <a:cubicBezTo>
                      <a:pt x="3078" y="81"/>
                      <a:pt x="3078" y="80"/>
                      <a:pt x="3078" y="79"/>
                    </a:cubicBezTo>
                    <a:cubicBezTo>
                      <a:pt x="3078" y="80"/>
                      <a:pt x="3078" y="82"/>
                      <a:pt x="3078" y="83"/>
                    </a:cubicBezTo>
                    <a:cubicBezTo>
                      <a:pt x="3078" y="84"/>
                      <a:pt x="3077" y="86"/>
                      <a:pt x="3076" y="87"/>
                    </a:cubicBezTo>
                    <a:cubicBezTo>
                      <a:pt x="3074" y="83"/>
                      <a:pt x="3073" y="79"/>
                      <a:pt x="3071" y="75"/>
                    </a:cubicBezTo>
                    <a:cubicBezTo>
                      <a:pt x="3071" y="80"/>
                      <a:pt x="3072" y="86"/>
                      <a:pt x="3073" y="93"/>
                    </a:cubicBezTo>
                    <a:cubicBezTo>
                      <a:pt x="3073" y="94"/>
                      <a:pt x="3073" y="94"/>
                      <a:pt x="3073" y="94"/>
                    </a:cubicBezTo>
                    <a:cubicBezTo>
                      <a:pt x="3072" y="90"/>
                      <a:pt x="3070" y="85"/>
                      <a:pt x="3068" y="81"/>
                    </a:cubicBezTo>
                    <a:cubicBezTo>
                      <a:pt x="3070" y="86"/>
                      <a:pt x="3071" y="91"/>
                      <a:pt x="3072" y="97"/>
                    </a:cubicBezTo>
                    <a:cubicBezTo>
                      <a:pt x="3070" y="100"/>
                      <a:pt x="3069" y="102"/>
                      <a:pt x="3068" y="105"/>
                    </a:cubicBezTo>
                    <a:cubicBezTo>
                      <a:pt x="3065" y="83"/>
                      <a:pt x="3059" y="63"/>
                      <a:pt x="3039" y="42"/>
                    </a:cubicBezTo>
                    <a:cubicBezTo>
                      <a:pt x="3047" y="58"/>
                      <a:pt x="3053" y="70"/>
                      <a:pt x="3057" y="81"/>
                    </a:cubicBezTo>
                    <a:cubicBezTo>
                      <a:pt x="3057" y="83"/>
                      <a:pt x="3057" y="86"/>
                      <a:pt x="3057" y="89"/>
                    </a:cubicBezTo>
                    <a:cubicBezTo>
                      <a:pt x="3055" y="86"/>
                      <a:pt x="3053" y="84"/>
                      <a:pt x="3052" y="81"/>
                    </a:cubicBezTo>
                    <a:cubicBezTo>
                      <a:pt x="3051" y="79"/>
                      <a:pt x="3049" y="76"/>
                      <a:pt x="3048" y="73"/>
                    </a:cubicBezTo>
                    <a:cubicBezTo>
                      <a:pt x="3048" y="71"/>
                      <a:pt x="3048" y="69"/>
                      <a:pt x="3048" y="67"/>
                    </a:cubicBezTo>
                    <a:cubicBezTo>
                      <a:pt x="3048" y="69"/>
                      <a:pt x="3047" y="70"/>
                      <a:pt x="3047" y="72"/>
                    </a:cubicBezTo>
                    <a:cubicBezTo>
                      <a:pt x="3044" y="66"/>
                      <a:pt x="3040" y="59"/>
                      <a:pt x="3035" y="53"/>
                    </a:cubicBezTo>
                    <a:cubicBezTo>
                      <a:pt x="3035" y="48"/>
                      <a:pt x="3035" y="42"/>
                      <a:pt x="3035" y="37"/>
                    </a:cubicBezTo>
                    <a:cubicBezTo>
                      <a:pt x="3035" y="34"/>
                      <a:pt x="3035" y="30"/>
                      <a:pt x="3035" y="26"/>
                    </a:cubicBezTo>
                    <a:cubicBezTo>
                      <a:pt x="3032" y="33"/>
                      <a:pt x="3031" y="40"/>
                      <a:pt x="3029" y="47"/>
                    </a:cubicBezTo>
                    <a:cubicBezTo>
                      <a:pt x="3026" y="44"/>
                      <a:pt x="3023" y="41"/>
                      <a:pt x="3020" y="38"/>
                    </a:cubicBezTo>
                    <a:cubicBezTo>
                      <a:pt x="3023" y="41"/>
                      <a:pt x="3026" y="45"/>
                      <a:pt x="3029" y="49"/>
                    </a:cubicBezTo>
                    <a:cubicBezTo>
                      <a:pt x="3029" y="51"/>
                      <a:pt x="3028" y="53"/>
                      <a:pt x="3028" y="55"/>
                    </a:cubicBezTo>
                    <a:cubicBezTo>
                      <a:pt x="3027" y="53"/>
                      <a:pt x="3025" y="52"/>
                      <a:pt x="3024" y="51"/>
                    </a:cubicBezTo>
                    <a:cubicBezTo>
                      <a:pt x="3025" y="53"/>
                      <a:pt x="3027" y="54"/>
                      <a:pt x="3028" y="56"/>
                    </a:cubicBezTo>
                    <a:cubicBezTo>
                      <a:pt x="3027" y="61"/>
                      <a:pt x="3026" y="66"/>
                      <a:pt x="3026" y="72"/>
                    </a:cubicBezTo>
                    <a:cubicBezTo>
                      <a:pt x="3024" y="69"/>
                      <a:pt x="3022" y="66"/>
                      <a:pt x="3021" y="64"/>
                    </a:cubicBezTo>
                    <a:cubicBezTo>
                      <a:pt x="3021" y="66"/>
                      <a:pt x="3023" y="70"/>
                      <a:pt x="3025" y="74"/>
                    </a:cubicBezTo>
                    <a:cubicBezTo>
                      <a:pt x="3024" y="80"/>
                      <a:pt x="3023" y="86"/>
                      <a:pt x="3022" y="92"/>
                    </a:cubicBezTo>
                    <a:cubicBezTo>
                      <a:pt x="3018" y="109"/>
                      <a:pt x="3014" y="126"/>
                      <a:pt x="3012" y="143"/>
                    </a:cubicBezTo>
                    <a:cubicBezTo>
                      <a:pt x="3013" y="126"/>
                      <a:pt x="3014" y="109"/>
                      <a:pt x="3014" y="91"/>
                    </a:cubicBezTo>
                    <a:cubicBezTo>
                      <a:pt x="3014" y="87"/>
                      <a:pt x="3014" y="61"/>
                      <a:pt x="3010" y="59"/>
                    </a:cubicBezTo>
                    <a:cubicBezTo>
                      <a:pt x="3015" y="76"/>
                      <a:pt x="3001" y="122"/>
                      <a:pt x="2998" y="146"/>
                    </a:cubicBezTo>
                    <a:cubicBezTo>
                      <a:pt x="2998" y="148"/>
                      <a:pt x="2998" y="150"/>
                      <a:pt x="2997" y="152"/>
                    </a:cubicBezTo>
                    <a:cubicBezTo>
                      <a:pt x="2997" y="150"/>
                      <a:pt x="2998" y="148"/>
                      <a:pt x="2998" y="146"/>
                    </a:cubicBezTo>
                    <a:cubicBezTo>
                      <a:pt x="3000" y="123"/>
                      <a:pt x="2998" y="98"/>
                      <a:pt x="2997" y="75"/>
                    </a:cubicBezTo>
                    <a:cubicBezTo>
                      <a:pt x="2994" y="97"/>
                      <a:pt x="2986" y="119"/>
                      <a:pt x="2986" y="141"/>
                    </a:cubicBezTo>
                    <a:cubicBezTo>
                      <a:pt x="2986" y="146"/>
                      <a:pt x="2986" y="152"/>
                      <a:pt x="2987" y="158"/>
                    </a:cubicBezTo>
                    <a:cubicBezTo>
                      <a:pt x="2985" y="150"/>
                      <a:pt x="2985" y="140"/>
                      <a:pt x="2985" y="133"/>
                    </a:cubicBezTo>
                    <a:cubicBezTo>
                      <a:pt x="2985" y="109"/>
                      <a:pt x="2989" y="85"/>
                      <a:pt x="2989" y="61"/>
                    </a:cubicBezTo>
                    <a:cubicBezTo>
                      <a:pt x="2989" y="55"/>
                      <a:pt x="2989" y="48"/>
                      <a:pt x="2988" y="41"/>
                    </a:cubicBezTo>
                    <a:cubicBezTo>
                      <a:pt x="2981" y="71"/>
                      <a:pt x="2977" y="110"/>
                      <a:pt x="2977" y="140"/>
                    </a:cubicBezTo>
                    <a:cubicBezTo>
                      <a:pt x="2977" y="145"/>
                      <a:pt x="2977" y="149"/>
                      <a:pt x="2977" y="153"/>
                    </a:cubicBezTo>
                    <a:cubicBezTo>
                      <a:pt x="2976" y="135"/>
                      <a:pt x="2972" y="116"/>
                      <a:pt x="2968" y="98"/>
                    </a:cubicBezTo>
                    <a:cubicBezTo>
                      <a:pt x="2970" y="110"/>
                      <a:pt x="2966" y="124"/>
                      <a:pt x="2966" y="136"/>
                    </a:cubicBezTo>
                    <a:cubicBezTo>
                      <a:pt x="2966" y="140"/>
                      <a:pt x="2966" y="143"/>
                      <a:pt x="2966" y="147"/>
                    </a:cubicBezTo>
                    <a:cubicBezTo>
                      <a:pt x="2963" y="125"/>
                      <a:pt x="2958" y="103"/>
                      <a:pt x="2949" y="83"/>
                    </a:cubicBezTo>
                    <a:cubicBezTo>
                      <a:pt x="2952" y="90"/>
                      <a:pt x="2952" y="108"/>
                      <a:pt x="2952" y="115"/>
                    </a:cubicBezTo>
                    <a:cubicBezTo>
                      <a:pt x="2952" y="127"/>
                      <a:pt x="2952" y="138"/>
                      <a:pt x="2954" y="150"/>
                    </a:cubicBezTo>
                    <a:cubicBezTo>
                      <a:pt x="2945" y="126"/>
                      <a:pt x="2942" y="99"/>
                      <a:pt x="2935" y="74"/>
                    </a:cubicBezTo>
                    <a:cubicBezTo>
                      <a:pt x="2938" y="91"/>
                      <a:pt x="2934" y="110"/>
                      <a:pt x="2934" y="128"/>
                    </a:cubicBezTo>
                    <a:cubicBezTo>
                      <a:pt x="2934" y="132"/>
                      <a:pt x="2935" y="136"/>
                      <a:pt x="2935" y="140"/>
                    </a:cubicBezTo>
                    <a:cubicBezTo>
                      <a:pt x="2935" y="145"/>
                      <a:pt x="2936" y="149"/>
                      <a:pt x="2937" y="154"/>
                    </a:cubicBezTo>
                    <a:cubicBezTo>
                      <a:pt x="2936" y="149"/>
                      <a:pt x="2935" y="145"/>
                      <a:pt x="2935" y="140"/>
                    </a:cubicBezTo>
                    <a:cubicBezTo>
                      <a:pt x="2932" y="120"/>
                      <a:pt x="2929" y="99"/>
                      <a:pt x="2924" y="80"/>
                    </a:cubicBezTo>
                    <a:cubicBezTo>
                      <a:pt x="2926" y="102"/>
                      <a:pt x="2916" y="126"/>
                      <a:pt x="2916" y="149"/>
                    </a:cubicBezTo>
                    <a:cubicBezTo>
                      <a:pt x="2916" y="156"/>
                      <a:pt x="2916" y="156"/>
                      <a:pt x="2916" y="156"/>
                    </a:cubicBezTo>
                    <a:cubicBezTo>
                      <a:pt x="2912" y="147"/>
                      <a:pt x="2912" y="132"/>
                      <a:pt x="2912" y="122"/>
                    </a:cubicBezTo>
                    <a:cubicBezTo>
                      <a:pt x="2912" y="100"/>
                      <a:pt x="2914" y="79"/>
                      <a:pt x="2913" y="57"/>
                    </a:cubicBezTo>
                    <a:cubicBezTo>
                      <a:pt x="2910" y="62"/>
                      <a:pt x="2909" y="112"/>
                      <a:pt x="2909" y="120"/>
                    </a:cubicBezTo>
                    <a:cubicBezTo>
                      <a:pt x="2909" y="133"/>
                      <a:pt x="2910" y="146"/>
                      <a:pt x="2913" y="159"/>
                    </a:cubicBezTo>
                    <a:cubicBezTo>
                      <a:pt x="2908" y="135"/>
                      <a:pt x="2902" y="108"/>
                      <a:pt x="2890" y="85"/>
                    </a:cubicBezTo>
                    <a:cubicBezTo>
                      <a:pt x="2901" y="106"/>
                      <a:pt x="2896" y="132"/>
                      <a:pt x="2903" y="154"/>
                    </a:cubicBezTo>
                    <a:cubicBezTo>
                      <a:pt x="2895" y="142"/>
                      <a:pt x="2893" y="122"/>
                      <a:pt x="2890" y="106"/>
                    </a:cubicBezTo>
                    <a:cubicBezTo>
                      <a:pt x="2892" y="120"/>
                      <a:pt x="2890" y="134"/>
                      <a:pt x="2892" y="148"/>
                    </a:cubicBezTo>
                    <a:cubicBezTo>
                      <a:pt x="2893" y="151"/>
                      <a:pt x="2894" y="153"/>
                      <a:pt x="2894" y="155"/>
                    </a:cubicBezTo>
                    <a:cubicBezTo>
                      <a:pt x="2893" y="153"/>
                      <a:pt x="2893" y="151"/>
                      <a:pt x="2892" y="148"/>
                    </a:cubicBezTo>
                    <a:cubicBezTo>
                      <a:pt x="2887" y="128"/>
                      <a:pt x="2875" y="75"/>
                      <a:pt x="2863" y="68"/>
                    </a:cubicBezTo>
                    <a:cubicBezTo>
                      <a:pt x="2880" y="90"/>
                      <a:pt x="2878" y="127"/>
                      <a:pt x="2882" y="153"/>
                    </a:cubicBezTo>
                    <a:cubicBezTo>
                      <a:pt x="2878" y="134"/>
                      <a:pt x="2871" y="113"/>
                      <a:pt x="2862" y="95"/>
                    </a:cubicBezTo>
                    <a:cubicBezTo>
                      <a:pt x="2869" y="115"/>
                      <a:pt x="2868" y="136"/>
                      <a:pt x="2877" y="155"/>
                    </a:cubicBezTo>
                    <a:cubicBezTo>
                      <a:pt x="2864" y="144"/>
                      <a:pt x="2857" y="117"/>
                      <a:pt x="2853" y="102"/>
                    </a:cubicBezTo>
                    <a:cubicBezTo>
                      <a:pt x="2853" y="120"/>
                      <a:pt x="2858" y="143"/>
                      <a:pt x="2869" y="158"/>
                    </a:cubicBezTo>
                    <a:cubicBezTo>
                      <a:pt x="2855" y="144"/>
                      <a:pt x="2850" y="103"/>
                      <a:pt x="2845" y="85"/>
                    </a:cubicBezTo>
                    <a:cubicBezTo>
                      <a:pt x="2844" y="88"/>
                      <a:pt x="2844" y="91"/>
                      <a:pt x="2844" y="94"/>
                    </a:cubicBezTo>
                    <a:cubicBezTo>
                      <a:pt x="2844" y="113"/>
                      <a:pt x="2849" y="142"/>
                      <a:pt x="2861" y="159"/>
                    </a:cubicBezTo>
                    <a:cubicBezTo>
                      <a:pt x="2847" y="143"/>
                      <a:pt x="2842" y="123"/>
                      <a:pt x="2836" y="104"/>
                    </a:cubicBezTo>
                    <a:cubicBezTo>
                      <a:pt x="2840" y="122"/>
                      <a:pt x="2840" y="140"/>
                      <a:pt x="2849" y="158"/>
                    </a:cubicBezTo>
                    <a:cubicBezTo>
                      <a:pt x="2839" y="147"/>
                      <a:pt x="2834" y="132"/>
                      <a:pt x="2830" y="117"/>
                    </a:cubicBezTo>
                    <a:cubicBezTo>
                      <a:pt x="2832" y="105"/>
                      <a:pt x="2833" y="93"/>
                      <a:pt x="2834" y="84"/>
                    </a:cubicBezTo>
                    <a:cubicBezTo>
                      <a:pt x="2832" y="92"/>
                      <a:pt x="2830" y="101"/>
                      <a:pt x="2828" y="109"/>
                    </a:cubicBezTo>
                    <a:cubicBezTo>
                      <a:pt x="2827" y="102"/>
                      <a:pt x="2825" y="95"/>
                      <a:pt x="2823" y="89"/>
                    </a:cubicBezTo>
                    <a:cubicBezTo>
                      <a:pt x="2826" y="64"/>
                      <a:pt x="2830" y="40"/>
                      <a:pt x="2830" y="40"/>
                    </a:cubicBezTo>
                    <a:cubicBezTo>
                      <a:pt x="2825" y="51"/>
                      <a:pt x="2820" y="77"/>
                      <a:pt x="2817" y="100"/>
                    </a:cubicBezTo>
                    <a:cubicBezTo>
                      <a:pt x="2815" y="95"/>
                      <a:pt x="2812" y="90"/>
                      <a:pt x="2811" y="86"/>
                    </a:cubicBezTo>
                    <a:cubicBezTo>
                      <a:pt x="2810" y="70"/>
                      <a:pt x="2808" y="58"/>
                      <a:pt x="2808" y="60"/>
                    </a:cubicBezTo>
                    <a:cubicBezTo>
                      <a:pt x="2808" y="61"/>
                      <a:pt x="2808" y="69"/>
                      <a:pt x="2807" y="80"/>
                    </a:cubicBezTo>
                    <a:cubicBezTo>
                      <a:pt x="2806" y="79"/>
                      <a:pt x="2806" y="78"/>
                      <a:pt x="2805" y="78"/>
                    </a:cubicBezTo>
                    <a:cubicBezTo>
                      <a:pt x="2806" y="79"/>
                      <a:pt x="2806" y="80"/>
                      <a:pt x="2807" y="81"/>
                    </a:cubicBezTo>
                    <a:cubicBezTo>
                      <a:pt x="2806" y="87"/>
                      <a:pt x="2806" y="95"/>
                      <a:pt x="2805" y="102"/>
                    </a:cubicBezTo>
                    <a:cubicBezTo>
                      <a:pt x="2805" y="102"/>
                      <a:pt x="2805" y="102"/>
                      <a:pt x="2805" y="102"/>
                    </a:cubicBezTo>
                    <a:cubicBezTo>
                      <a:pt x="2805" y="103"/>
                      <a:pt x="2805" y="103"/>
                      <a:pt x="2805" y="103"/>
                    </a:cubicBezTo>
                    <a:cubicBezTo>
                      <a:pt x="2804" y="113"/>
                      <a:pt x="2804" y="123"/>
                      <a:pt x="2803" y="130"/>
                    </a:cubicBezTo>
                    <a:cubicBezTo>
                      <a:pt x="2803" y="130"/>
                      <a:pt x="2802" y="129"/>
                      <a:pt x="2802" y="128"/>
                    </a:cubicBezTo>
                    <a:cubicBezTo>
                      <a:pt x="2802" y="107"/>
                      <a:pt x="2798" y="69"/>
                      <a:pt x="2795" y="47"/>
                    </a:cubicBezTo>
                    <a:cubicBezTo>
                      <a:pt x="2796" y="64"/>
                      <a:pt x="2795" y="87"/>
                      <a:pt x="2794" y="107"/>
                    </a:cubicBezTo>
                    <a:cubicBezTo>
                      <a:pt x="2793" y="105"/>
                      <a:pt x="2792" y="104"/>
                      <a:pt x="2791" y="102"/>
                    </a:cubicBezTo>
                    <a:cubicBezTo>
                      <a:pt x="2792" y="104"/>
                      <a:pt x="2793" y="106"/>
                      <a:pt x="2793" y="107"/>
                    </a:cubicBezTo>
                    <a:cubicBezTo>
                      <a:pt x="2793" y="114"/>
                      <a:pt x="2793" y="121"/>
                      <a:pt x="2792" y="126"/>
                    </a:cubicBezTo>
                    <a:cubicBezTo>
                      <a:pt x="2792" y="125"/>
                      <a:pt x="2791" y="123"/>
                      <a:pt x="2791" y="122"/>
                    </a:cubicBezTo>
                    <a:cubicBezTo>
                      <a:pt x="2790" y="93"/>
                      <a:pt x="2786" y="46"/>
                      <a:pt x="2786" y="46"/>
                    </a:cubicBezTo>
                    <a:cubicBezTo>
                      <a:pt x="2785" y="65"/>
                      <a:pt x="2779" y="142"/>
                      <a:pt x="2779" y="142"/>
                    </a:cubicBezTo>
                    <a:cubicBezTo>
                      <a:pt x="2773" y="106"/>
                      <a:pt x="2780" y="0"/>
                      <a:pt x="2780" y="0"/>
                    </a:cubicBezTo>
                    <a:cubicBezTo>
                      <a:pt x="2774" y="16"/>
                      <a:pt x="2768" y="131"/>
                      <a:pt x="2768" y="131"/>
                    </a:cubicBezTo>
                    <a:cubicBezTo>
                      <a:pt x="2766" y="36"/>
                      <a:pt x="2762" y="32"/>
                      <a:pt x="2762" y="32"/>
                    </a:cubicBezTo>
                    <a:cubicBezTo>
                      <a:pt x="2764" y="43"/>
                      <a:pt x="2761" y="76"/>
                      <a:pt x="2758" y="103"/>
                    </a:cubicBezTo>
                    <a:cubicBezTo>
                      <a:pt x="2757" y="102"/>
                      <a:pt x="2756" y="100"/>
                      <a:pt x="2755" y="99"/>
                    </a:cubicBezTo>
                    <a:cubicBezTo>
                      <a:pt x="2756" y="101"/>
                      <a:pt x="2757" y="103"/>
                      <a:pt x="2758" y="104"/>
                    </a:cubicBezTo>
                    <a:cubicBezTo>
                      <a:pt x="2757" y="112"/>
                      <a:pt x="2756" y="120"/>
                      <a:pt x="2755" y="126"/>
                    </a:cubicBezTo>
                    <a:cubicBezTo>
                      <a:pt x="2755" y="124"/>
                      <a:pt x="2755" y="123"/>
                      <a:pt x="2755" y="122"/>
                    </a:cubicBezTo>
                    <a:cubicBezTo>
                      <a:pt x="2755" y="94"/>
                      <a:pt x="2754" y="48"/>
                      <a:pt x="2754" y="48"/>
                    </a:cubicBezTo>
                    <a:cubicBezTo>
                      <a:pt x="2753" y="55"/>
                      <a:pt x="2750" y="82"/>
                      <a:pt x="2747" y="106"/>
                    </a:cubicBezTo>
                    <a:cubicBezTo>
                      <a:pt x="2746" y="104"/>
                      <a:pt x="2745" y="102"/>
                      <a:pt x="2745" y="100"/>
                    </a:cubicBezTo>
                    <a:cubicBezTo>
                      <a:pt x="2748" y="60"/>
                      <a:pt x="2752" y="9"/>
                      <a:pt x="2752" y="9"/>
                    </a:cubicBezTo>
                    <a:cubicBezTo>
                      <a:pt x="2747" y="23"/>
                      <a:pt x="2740" y="83"/>
                      <a:pt x="2737" y="117"/>
                    </a:cubicBezTo>
                    <a:cubicBezTo>
                      <a:pt x="2736" y="114"/>
                      <a:pt x="2735" y="111"/>
                      <a:pt x="2734" y="108"/>
                    </a:cubicBezTo>
                    <a:cubicBezTo>
                      <a:pt x="2734" y="90"/>
                      <a:pt x="2732" y="72"/>
                      <a:pt x="2732" y="72"/>
                    </a:cubicBezTo>
                    <a:cubicBezTo>
                      <a:pt x="2732" y="76"/>
                      <a:pt x="2732" y="84"/>
                      <a:pt x="2731" y="94"/>
                    </a:cubicBezTo>
                    <a:cubicBezTo>
                      <a:pt x="2730" y="91"/>
                      <a:pt x="2728" y="88"/>
                      <a:pt x="2727" y="84"/>
                    </a:cubicBezTo>
                    <a:cubicBezTo>
                      <a:pt x="2728" y="88"/>
                      <a:pt x="2730" y="92"/>
                      <a:pt x="2730" y="96"/>
                    </a:cubicBezTo>
                    <a:cubicBezTo>
                      <a:pt x="2730" y="99"/>
                      <a:pt x="2730" y="103"/>
                      <a:pt x="2729" y="107"/>
                    </a:cubicBezTo>
                    <a:cubicBezTo>
                      <a:pt x="2729" y="106"/>
                      <a:pt x="2729" y="106"/>
                      <a:pt x="2729" y="105"/>
                    </a:cubicBezTo>
                    <a:cubicBezTo>
                      <a:pt x="2728" y="107"/>
                      <a:pt x="2728" y="112"/>
                      <a:pt x="2728" y="116"/>
                    </a:cubicBezTo>
                    <a:cubicBezTo>
                      <a:pt x="2727" y="121"/>
                      <a:pt x="2727" y="126"/>
                      <a:pt x="2726" y="130"/>
                    </a:cubicBezTo>
                    <a:cubicBezTo>
                      <a:pt x="2726" y="129"/>
                      <a:pt x="2726" y="128"/>
                      <a:pt x="2726" y="127"/>
                    </a:cubicBezTo>
                    <a:cubicBezTo>
                      <a:pt x="2726" y="101"/>
                      <a:pt x="2721" y="63"/>
                      <a:pt x="2720" y="54"/>
                    </a:cubicBezTo>
                    <a:cubicBezTo>
                      <a:pt x="2720" y="61"/>
                      <a:pt x="2719" y="79"/>
                      <a:pt x="2718" y="96"/>
                    </a:cubicBezTo>
                    <a:cubicBezTo>
                      <a:pt x="2717" y="94"/>
                      <a:pt x="2716" y="92"/>
                      <a:pt x="2715" y="90"/>
                    </a:cubicBezTo>
                    <a:cubicBezTo>
                      <a:pt x="2716" y="93"/>
                      <a:pt x="2717" y="95"/>
                      <a:pt x="2718" y="97"/>
                    </a:cubicBezTo>
                    <a:cubicBezTo>
                      <a:pt x="2716" y="118"/>
                      <a:pt x="2714" y="137"/>
                      <a:pt x="2714" y="137"/>
                    </a:cubicBezTo>
                    <a:cubicBezTo>
                      <a:pt x="2713" y="136"/>
                      <a:pt x="2713" y="134"/>
                      <a:pt x="2713" y="133"/>
                    </a:cubicBezTo>
                    <a:cubicBezTo>
                      <a:pt x="2713" y="125"/>
                      <a:pt x="2713" y="118"/>
                      <a:pt x="2712" y="110"/>
                    </a:cubicBezTo>
                    <a:cubicBezTo>
                      <a:pt x="2711" y="76"/>
                      <a:pt x="2710" y="40"/>
                      <a:pt x="2710" y="40"/>
                    </a:cubicBezTo>
                    <a:cubicBezTo>
                      <a:pt x="2710" y="49"/>
                      <a:pt x="2705" y="79"/>
                      <a:pt x="2701" y="104"/>
                    </a:cubicBezTo>
                    <a:cubicBezTo>
                      <a:pt x="2701" y="99"/>
                      <a:pt x="2700" y="95"/>
                      <a:pt x="2699" y="90"/>
                    </a:cubicBezTo>
                    <a:cubicBezTo>
                      <a:pt x="2700" y="67"/>
                      <a:pt x="2701" y="45"/>
                      <a:pt x="2701" y="45"/>
                    </a:cubicBezTo>
                    <a:cubicBezTo>
                      <a:pt x="2701" y="53"/>
                      <a:pt x="2695" y="75"/>
                      <a:pt x="2688" y="96"/>
                    </a:cubicBezTo>
                    <a:cubicBezTo>
                      <a:pt x="2687" y="93"/>
                      <a:pt x="2686" y="89"/>
                      <a:pt x="2684" y="85"/>
                    </a:cubicBezTo>
                    <a:cubicBezTo>
                      <a:pt x="2691" y="51"/>
                      <a:pt x="2699" y="17"/>
                      <a:pt x="2699" y="17"/>
                    </a:cubicBezTo>
                    <a:cubicBezTo>
                      <a:pt x="2694" y="24"/>
                      <a:pt x="2679" y="95"/>
                      <a:pt x="2672" y="130"/>
                    </a:cubicBezTo>
                    <a:cubicBezTo>
                      <a:pt x="2672" y="130"/>
                      <a:pt x="2672" y="130"/>
                      <a:pt x="2672" y="130"/>
                    </a:cubicBezTo>
                    <a:cubicBezTo>
                      <a:pt x="2676" y="100"/>
                      <a:pt x="2673" y="63"/>
                      <a:pt x="2672" y="52"/>
                    </a:cubicBezTo>
                    <a:cubicBezTo>
                      <a:pt x="2674" y="72"/>
                      <a:pt x="2668" y="109"/>
                      <a:pt x="2664" y="128"/>
                    </a:cubicBezTo>
                    <a:cubicBezTo>
                      <a:pt x="2664" y="126"/>
                      <a:pt x="2664" y="123"/>
                      <a:pt x="2663" y="120"/>
                    </a:cubicBezTo>
                    <a:cubicBezTo>
                      <a:pt x="2665" y="99"/>
                      <a:pt x="2667" y="71"/>
                      <a:pt x="2668" y="65"/>
                    </a:cubicBezTo>
                    <a:cubicBezTo>
                      <a:pt x="2667" y="71"/>
                      <a:pt x="2664" y="89"/>
                      <a:pt x="2660" y="105"/>
                    </a:cubicBezTo>
                    <a:cubicBezTo>
                      <a:pt x="2660" y="105"/>
                      <a:pt x="2660" y="105"/>
                      <a:pt x="2660" y="105"/>
                    </a:cubicBezTo>
                    <a:cubicBezTo>
                      <a:pt x="2660" y="105"/>
                      <a:pt x="2660" y="105"/>
                      <a:pt x="2660" y="105"/>
                    </a:cubicBezTo>
                    <a:cubicBezTo>
                      <a:pt x="2656" y="125"/>
                      <a:pt x="2653" y="143"/>
                      <a:pt x="2653" y="143"/>
                    </a:cubicBezTo>
                    <a:cubicBezTo>
                      <a:pt x="2663" y="38"/>
                      <a:pt x="2656" y="25"/>
                      <a:pt x="2656" y="25"/>
                    </a:cubicBezTo>
                    <a:cubicBezTo>
                      <a:pt x="2659" y="42"/>
                      <a:pt x="2656" y="72"/>
                      <a:pt x="2651" y="96"/>
                    </a:cubicBezTo>
                    <a:cubicBezTo>
                      <a:pt x="2650" y="89"/>
                      <a:pt x="2648" y="80"/>
                      <a:pt x="2645" y="73"/>
                    </a:cubicBezTo>
                    <a:cubicBezTo>
                      <a:pt x="2644" y="65"/>
                      <a:pt x="2644" y="60"/>
                      <a:pt x="2644" y="60"/>
                    </a:cubicBezTo>
                    <a:cubicBezTo>
                      <a:pt x="2644" y="63"/>
                      <a:pt x="2644" y="67"/>
                      <a:pt x="2643" y="71"/>
                    </a:cubicBezTo>
                    <a:cubicBezTo>
                      <a:pt x="2642" y="69"/>
                      <a:pt x="2641" y="67"/>
                      <a:pt x="2639" y="65"/>
                    </a:cubicBezTo>
                    <a:cubicBezTo>
                      <a:pt x="2641" y="67"/>
                      <a:pt x="2642" y="70"/>
                      <a:pt x="2643" y="73"/>
                    </a:cubicBezTo>
                    <a:cubicBezTo>
                      <a:pt x="2643" y="82"/>
                      <a:pt x="2642" y="92"/>
                      <a:pt x="2640" y="101"/>
                    </a:cubicBezTo>
                    <a:cubicBezTo>
                      <a:pt x="2640" y="95"/>
                      <a:pt x="2637" y="88"/>
                      <a:pt x="2632" y="83"/>
                    </a:cubicBezTo>
                    <a:cubicBezTo>
                      <a:pt x="2632" y="74"/>
                      <a:pt x="2633" y="68"/>
                      <a:pt x="2633" y="68"/>
                    </a:cubicBezTo>
                    <a:cubicBezTo>
                      <a:pt x="2632" y="72"/>
                      <a:pt x="2631" y="76"/>
                      <a:pt x="2630" y="81"/>
                    </a:cubicBezTo>
                    <a:cubicBezTo>
                      <a:pt x="2630" y="81"/>
                      <a:pt x="2629" y="81"/>
                      <a:pt x="2629" y="80"/>
                    </a:cubicBezTo>
                    <a:cubicBezTo>
                      <a:pt x="2629" y="81"/>
                      <a:pt x="2630" y="81"/>
                      <a:pt x="2630" y="82"/>
                    </a:cubicBezTo>
                    <a:cubicBezTo>
                      <a:pt x="2627" y="101"/>
                      <a:pt x="2626" y="130"/>
                      <a:pt x="2626" y="142"/>
                    </a:cubicBezTo>
                    <a:cubicBezTo>
                      <a:pt x="2626" y="143"/>
                      <a:pt x="2625" y="144"/>
                      <a:pt x="2625" y="144"/>
                    </a:cubicBezTo>
                    <a:cubicBezTo>
                      <a:pt x="2624" y="141"/>
                      <a:pt x="2624" y="136"/>
                      <a:pt x="2624" y="131"/>
                    </a:cubicBezTo>
                    <a:cubicBezTo>
                      <a:pt x="2625" y="121"/>
                      <a:pt x="2627" y="112"/>
                      <a:pt x="2628" y="103"/>
                    </a:cubicBezTo>
                    <a:cubicBezTo>
                      <a:pt x="2627" y="108"/>
                      <a:pt x="2626" y="112"/>
                      <a:pt x="2625" y="117"/>
                    </a:cubicBezTo>
                    <a:cubicBezTo>
                      <a:pt x="2626" y="85"/>
                      <a:pt x="2632" y="45"/>
                      <a:pt x="2632" y="45"/>
                    </a:cubicBezTo>
                    <a:cubicBezTo>
                      <a:pt x="2625" y="60"/>
                      <a:pt x="2620" y="95"/>
                      <a:pt x="2618" y="120"/>
                    </a:cubicBezTo>
                    <a:cubicBezTo>
                      <a:pt x="2618" y="123"/>
                      <a:pt x="2617" y="125"/>
                      <a:pt x="2616" y="127"/>
                    </a:cubicBezTo>
                    <a:cubicBezTo>
                      <a:pt x="2616" y="103"/>
                      <a:pt x="2615" y="70"/>
                      <a:pt x="2615" y="70"/>
                    </a:cubicBezTo>
                    <a:cubicBezTo>
                      <a:pt x="2615" y="72"/>
                      <a:pt x="2615" y="76"/>
                      <a:pt x="2614" y="81"/>
                    </a:cubicBezTo>
                    <a:cubicBezTo>
                      <a:pt x="2613" y="73"/>
                      <a:pt x="2611" y="66"/>
                      <a:pt x="2608" y="60"/>
                    </a:cubicBezTo>
                    <a:cubicBezTo>
                      <a:pt x="2609" y="52"/>
                      <a:pt x="2609" y="46"/>
                      <a:pt x="2609" y="46"/>
                    </a:cubicBezTo>
                    <a:cubicBezTo>
                      <a:pt x="2607" y="51"/>
                      <a:pt x="2605" y="64"/>
                      <a:pt x="2604" y="79"/>
                    </a:cubicBezTo>
                    <a:cubicBezTo>
                      <a:pt x="2603" y="77"/>
                      <a:pt x="2603" y="75"/>
                      <a:pt x="2602" y="74"/>
                    </a:cubicBezTo>
                    <a:cubicBezTo>
                      <a:pt x="2601" y="83"/>
                      <a:pt x="2601" y="92"/>
                      <a:pt x="2601" y="102"/>
                    </a:cubicBezTo>
                    <a:cubicBezTo>
                      <a:pt x="2601" y="108"/>
                      <a:pt x="2600" y="115"/>
                      <a:pt x="2599" y="121"/>
                    </a:cubicBezTo>
                    <a:cubicBezTo>
                      <a:pt x="2599" y="123"/>
                      <a:pt x="2599" y="125"/>
                      <a:pt x="2598" y="127"/>
                    </a:cubicBezTo>
                    <a:cubicBezTo>
                      <a:pt x="2598" y="35"/>
                      <a:pt x="2596" y="34"/>
                      <a:pt x="2596" y="34"/>
                    </a:cubicBezTo>
                    <a:cubicBezTo>
                      <a:pt x="2598" y="49"/>
                      <a:pt x="2594" y="77"/>
                      <a:pt x="2590" y="102"/>
                    </a:cubicBezTo>
                    <a:cubicBezTo>
                      <a:pt x="2589" y="94"/>
                      <a:pt x="2587" y="85"/>
                      <a:pt x="2583" y="76"/>
                    </a:cubicBezTo>
                    <a:cubicBezTo>
                      <a:pt x="2584" y="70"/>
                      <a:pt x="2584" y="66"/>
                      <a:pt x="2584" y="66"/>
                    </a:cubicBezTo>
                    <a:cubicBezTo>
                      <a:pt x="2584" y="68"/>
                      <a:pt x="2583" y="71"/>
                      <a:pt x="2582" y="74"/>
                    </a:cubicBezTo>
                    <a:cubicBezTo>
                      <a:pt x="2582" y="73"/>
                      <a:pt x="2581" y="72"/>
                      <a:pt x="2580" y="71"/>
                    </a:cubicBezTo>
                    <a:cubicBezTo>
                      <a:pt x="2581" y="73"/>
                      <a:pt x="2581" y="74"/>
                      <a:pt x="2582" y="76"/>
                    </a:cubicBezTo>
                    <a:cubicBezTo>
                      <a:pt x="2580" y="83"/>
                      <a:pt x="2578" y="93"/>
                      <a:pt x="2577" y="103"/>
                    </a:cubicBezTo>
                    <a:cubicBezTo>
                      <a:pt x="2576" y="98"/>
                      <a:pt x="2575" y="94"/>
                      <a:pt x="2574" y="89"/>
                    </a:cubicBezTo>
                    <a:cubicBezTo>
                      <a:pt x="2575" y="96"/>
                      <a:pt x="2573" y="104"/>
                      <a:pt x="2571" y="112"/>
                    </a:cubicBezTo>
                    <a:cubicBezTo>
                      <a:pt x="2571" y="92"/>
                      <a:pt x="2570" y="70"/>
                      <a:pt x="2569" y="62"/>
                    </a:cubicBezTo>
                    <a:cubicBezTo>
                      <a:pt x="2569" y="67"/>
                      <a:pt x="2569" y="74"/>
                      <a:pt x="2569" y="82"/>
                    </a:cubicBezTo>
                    <a:cubicBezTo>
                      <a:pt x="2567" y="87"/>
                      <a:pt x="2564" y="94"/>
                      <a:pt x="2562" y="101"/>
                    </a:cubicBezTo>
                    <a:cubicBezTo>
                      <a:pt x="2562" y="91"/>
                      <a:pt x="2562" y="82"/>
                      <a:pt x="2562" y="75"/>
                    </a:cubicBezTo>
                    <a:cubicBezTo>
                      <a:pt x="2561" y="86"/>
                      <a:pt x="2559" y="102"/>
                      <a:pt x="2557" y="116"/>
                    </a:cubicBezTo>
                    <a:cubicBezTo>
                      <a:pt x="2555" y="123"/>
                      <a:pt x="2553" y="130"/>
                      <a:pt x="2551" y="136"/>
                    </a:cubicBezTo>
                    <a:cubicBezTo>
                      <a:pt x="2551" y="118"/>
                      <a:pt x="2554" y="89"/>
                      <a:pt x="2554" y="89"/>
                    </a:cubicBezTo>
                    <a:cubicBezTo>
                      <a:pt x="2553" y="93"/>
                      <a:pt x="2552" y="99"/>
                      <a:pt x="2549" y="106"/>
                    </a:cubicBezTo>
                    <a:cubicBezTo>
                      <a:pt x="2549" y="104"/>
                      <a:pt x="2549" y="101"/>
                      <a:pt x="2548" y="99"/>
                    </a:cubicBezTo>
                    <a:cubicBezTo>
                      <a:pt x="2548" y="96"/>
                      <a:pt x="2548" y="96"/>
                      <a:pt x="2548" y="96"/>
                    </a:cubicBezTo>
                    <a:cubicBezTo>
                      <a:pt x="2547" y="95"/>
                      <a:pt x="2547" y="95"/>
                      <a:pt x="2547" y="95"/>
                    </a:cubicBezTo>
                    <a:cubicBezTo>
                      <a:pt x="2547" y="104"/>
                      <a:pt x="2545" y="113"/>
                      <a:pt x="2543" y="122"/>
                    </a:cubicBezTo>
                    <a:cubicBezTo>
                      <a:pt x="2541" y="127"/>
                      <a:pt x="2540" y="131"/>
                      <a:pt x="2538" y="134"/>
                    </a:cubicBezTo>
                    <a:cubicBezTo>
                      <a:pt x="2538" y="130"/>
                      <a:pt x="2538" y="126"/>
                      <a:pt x="2538" y="122"/>
                    </a:cubicBezTo>
                    <a:cubicBezTo>
                      <a:pt x="2542" y="102"/>
                      <a:pt x="2549" y="76"/>
                      <a:pt x="2549" y="76"/>
                    </a:cubicBezTo>
                    <a:cubicBezTo>
                      <a:pt x="2544" y="82"/>
                      <a:pt x="2539" y="94"/>
                      <a:pt x="2535" y="105"/>
                    </a:cubicBezTo>
                    <a:cubicBezTo>
                      <a:pt x="2535" y="102"/>
                      <a:pt x="2534" y="98"/>
                      <a:pt x="2532" y="95"/>
                    </a:cubicBezTo>
                    <a:cubicBezTo>
                      <a:pt x="2533" y="74"/>
                      <a:pt x="2529" y="62"/>
                      <a:pt x="2529" y="62"/>
                    </a:cubicBezTo>
                    <a:cubicBezTo>
                      <a:pt x="2531" y="69"/>
                      <a:pt x="2531" y="78"/>
                      <a:pt x="2530" y="88"/>
                    </a:cubicBezTo>
                    <a:cubicBezTo>
                      <a:pt x="2527" y="83"/>
                      <a:pt x="2524" y="78"/>
                      <a:pt x="2520" y="73"/>
                    </a:cubicBezTo>
                    <a:cubicBezTo>
                      <a:pt x="2524" y="80"/>
                      <a:pt x="2527" y="92"/>
                      <a:pt x="2528" y="102"/>
                    </a:cubicBezTo>
                    <a:cubicBezTo>
                      <a:pt x="2527" y="108"/>
                      <a:pt x="2526" y="115"/>
                      <a:pt x="2525" y="120"/>
                    </a:cubicBezTo>
                    <a:cubicBezTo>
                      <a:pt x="2524" y="113"/>
                      <a:pt x="2523" y="106"/>
                      <a:pt x="2521" y="100"/>
                    </a:cubicBezTo>
                    <a:cubicBezTo>
                      <a:pt x="2522" y="89"/>
                      <a:pt x="2522" y="82"/>
                      <a:pt x="2522" y="82"/>
                    </a:cubicBezTo>
                    <a:cubicBezTo>
                      <a:pt x="2521" y="98"/>
                      <a:pt x="2521" y="98"/>
                      <a:pt x="2521" y="98"/>
                    </a:cubicBezTo>
                    <a:cubicBezTo>
                      <a:pt x="2520" y="94"/>
                      <a:pt x="2519" y="91"/>
                      <a:pt x="2517" y="88"/>
                    </a:cubicBezTo>
                    <a:cubicBezTo>
                      <a:pt x="2517" y="73"/>
                      <a:pt x="2516" y="60"/>
                      <a:pt x="2516" y="60"/>
                    </a:cubicBezTo>
                    <a:cubicBezTo>
                      <a:pt x="2516" y="72"/>
                      <a:pt x="2513" y="90"/>
                      <a:pt x="2513" y="90"/>
                    </a:cubicBezTo>
                    <a:cubicBezTo>
                      <a:pt x="2511" y="84"/>
                      <a:pt x="2511" y="64"/>
                      <a:pt x="2511" y="64"/>
                    </a:cubicBezTo>
                    <a:cubicBezTo>
                      <a:pt x="2511" y="68"/>
                      <a:pt x="2510" y="83"/>
                      <a:pt x="2508" y="98"/>
                    </a:cubicBezTo>
                    <a:cubicBezTo>
                      <a:pt x="2508" y="96"/>
                      <a:pt x="2507" y="95"/>
                      <a:pt x="2507" y="93"/>
                    </a:cubicBezTo>
                    <a:cubicBezTo>
                      <a:pt x="2506" y="88"/>
                      <a:pt x="2504" y="82"/>
                      <a:pt x="2502" y="76"/>
                    </a:cubicBezTo>
                    <a:cubicBezTo>
                      <a:pt x="2502" y="57"/>
                      <a:pt x="2502" y="42"/>
                      <a:pt x="2502" y="42"/>
                    </a:cubicBezTo>
                    <a:cubicBezTo>
                      <a:pt x="2502" y="49"/>
                      <a:pt x="2502" y="59"/>
                      <a:pt x="2501" y="70"/>
                    </a:cubicBezTo>
                    <a:cubicBezTo>
                      <a:pt x="2498" y="64"/>
                      <a:pt x="2496" y="57"/>
                      <a:pt x="2493" y="51"/>
                    </a:cubicBezTo>
                    <a:cubicBezTo>
                      <a:pt x="2492" y="52"/>
                      <a:pt x="2492" y="54"/>
                      <a:pt x="2492" y="55"/>
                    </a:cubicBezTo>
                    <a:cubicBezTo>
                      <a:pt x="2496" y="65"/>
                      <a:pt x="2498" y="74"/>
                      <a:pt x="2499" y="82"/>
                    </a:cubicBezTo>
                    <a:cubicBezTo>
                      <a:pt x="2499" y="88"/>
                      <a:pt x="2498" y="94"/>
                      <a:pt x="2497" y="100"/>
                    </a:cubicBezTo>
                    <a:cubicBezTo>
                      <a:pt x="2496" y="96"/>
                      <a:pt x="2495" y="92"/>
                      <a:pt x="2494" y="88"/>
                    </a:cubicBezTo>
                    <a:cubicBezTo>
                      <a:pt x="2495" y="78"/>
                      <a:pt x="2496" y="70"/>
                      <a:pt x="2496" y="70"/>
                    </a:cubicBezTo>
                    <a:cubicBezTo>
                      <a:pt x="2495" y="72"/>
                      <a:pt x="2494" y="78"/>
                      <a:pt x="2493" y="85"/>
                    </a:cubicBezTo>
                    <a:cubicBezTo>
                      <a:pt x="2491" y="82"/>
                      <a:pt x="2489" y="79"/>
                      <a:pt x="2487" y="76"/>
                    </a:cubicBezTo>
                    <a:cubicBezTo>
                      <a:pt x="2486" y="71"/>
                      <a:pt x="2486" y="66"/>
                      <a:pt x="2486" y="61"/>
                    </a:cubicBezTo>
                    <a:cubicBezTo>
                      <a:pt x="2485" y="73"/>
                      <a:pt x="2483" y="87"/>
                      <a:pt x="2481" y="101"/>
                    </a:cubicBezTo>
                    <a:cubicBezTo>
                      <a:pt x="2479" y="95"/>
                      <a:pt x="2477" y="90"/>
                      <a:pt x="2475" y="86"/>
                    </a:cubicBezTo>
                    <a:cubicBezTo>
                      <a:pt x="2476" y="73"/>
                      <a:pt x="2476" y="64"/>
                      <a:pt x="2476" y="64"/>
                    </a:cubicBezTo>
                    <a:cubicBezTo>
                      <a:pt x="2476" y="71"/>
                      <a:pt x="2474" y="82"/>
                      <a:pt x="2472" y="95"/>
                    </a:cubicBezTo>
                    <a:cubicBezTo>
                      <a:pt x="2470" y="87"/>
                      <a:pt x="2468" y="79"/>
                      <a:pt x="2464" y="71"/>
                    </a:cubicBezTo>
                    <a:cubicBezTo>
                      <a:pt x="2466" y="49"/>
                      <a:pt x="2467" y="30"/>
                      <a:pt x="2467" y="30"/>
                    </a:cubicBezTo>
                    <a:cubicBezTo>
                      <a:pt x="2465" y="35"/>
                      <a:pt x="2463" y="49"/>
                      <a:pt x="2461" y="65"/>
                    </a:cubicBezTo>
                    <a:cubicBezTo>
                      <a:pt x="2460" y="62"/>
                      <a:pt x="2458" y="59"/>
                      <a:pt x="2456" y="56"/>
                    </a:cubicBezTo>
                    <a:cubicBezTo>
                      <a:pt x="2456" y="63"/>
                      <a:pt x="2458" y="70"/>
                      <a:pt x="2460" y="78"/>
                    </a:cubicBezTo>
                    <a:cubicBezTo>
                      <a:pt x="2459" y="87"/>
                      <a:pt x="2458" y="97"/>
                      <a:pt x="2457" y="106"/>
                    </a:cubicBezTo>
                    <a:cubicBezTo>
                      <a:pt x="2457" y="105"/>
                      <a:pt x="2457" y="104"/>
                      <a:pt x="2456" y="103"/>
                    </a:cubicBezTo>
                    <a:cubicBezTo>
                      <a:pt x="2457" y="104"/>
                      <a:pt x="2457" y="106"/>
                      <a:pt x="2457" y="109"/>
                    </a:cubicBezTo>
                    <a:cubicBezTo>
                      <a:pt x="2456" y="120"/>
                      <a:pt x="2455" y="131"/>
                      <a:pt x="2455" y="138"/>
                    </a:cubicBezTo>
                    <a:cubicBezTo>
                      <a:pt x="2455" y="137"/>
                      <a:pt x="2454" y="135"/>
                      <a:pt x="2454" y="134"/>
                    </a:cubicBezTo>
                    <a:cubicBezTo>
                      <a:pt x="2453" y="99"/>
                      <a:pt x="2448" y="41"/>
                      <a:pt x="2448" y="41"/>
                    </a:cubicBezTo>
                    <a:cubicBezTo>
                      <a:pt x="2449" y="58"/>
                      <a:pt x="2448" y="86"/>
                      <a:pt x="2446" y="108"/>
                    </a:cubicBezTo>
                    <a:cubicBezTo>
                      <a:pt x="2444" y="105"/>
                      <a:pt x="2443" y="102"/>
                      <a:pt x="2441" y="99"/>
                    </a:cubicBezTo>
                    <a:cubicBezTo>
                      <a:pt x="2441" y="86"/>
                      <a:pt x="2441" y="73"/>
                      <a:pt x="2441" y="67"/>
                    </a:cubicBezTo>
                    <a:cubicBezTo>
                      <a:pt x="2441" y="75"/>
                      <a:pt x="2440" y="85"/>
                      <a:pt x="2439" y="94"/>
                    </a:cubicBezTo>
                    <a:cubicBezTo>
                      <a:pt x="2438" y="92"/>
                      <a:pt x="2437" y="91"/>
                      <a:pt x="2436" y="89"/>
                    </a:cubicBezTo>
                    <a:cubicBezTo>
                      <a:pt x="2437" y="91"/>
                      <a:pt x="2438" y="94"/>
                      <a:pt x="2438" y="97"/>
                    </a:cubicBezTo>
                    <a:cubicBezTo>
                      <a:pt x="2437" y="104"/>
                      <a:pt x="2436" y="110"/>
                      <a:pt x="2434" y="116"/>
                    </a:cubicBezTo>
                    <a:cubicBezTo>
                      <a:pt x="2433" y="110"/>
                      <a:pt x="2432" y="105"/>
                      <a:pt x="2430" y="101"/>
                    </a:cubicBezTo>
                    <a:cubicBezTo>
                      <a:pt x="2431" y="91"/>
                      <a:pt x="2432" y="83"/>
                      <a:pt x="2432" y="83"/>
                    </a:cubicBezTo>
                    <a:cubicBezTo>
                      <a:pt x="2432" y="86"/>
                      <a:pt x="2431" y="92"/>
                      <a:pt x="2429" y="98"/>
                    </a:cubicBezTo>
                    <a:cubicBezTo>
                      <a:pt x="2428" y="94"/>
                      <a:pt x="2427" y="91"/>
                      <a:pt x="2426" y="89"/>
                    </a:cubicBezTo>
                    <a:cubicBezTo>
                      <a:pt x="2427" y="74"/>
                      <a:pt x="2428" y="62"/>
                      <a:pt x="2428" y="62"/>
                    </a:cubicBezTo>
                    <a:cubicBezTo>
                      <a:pt x="2427" y="65"/>
                      <a:pt x="2426" y="75"/>
                      <a:pt x="2424" y="87"/>
                    </a:cubicBezTo>
                    <a:cubicBezTo>
                      <a:pt x="2422" y="83"/>
                      <a:pt x="2420" y="81"/>
                      <a:pt x="2417" y="78"/>
                    </a:cubicBezTo>
                    <a:cubicBezTo>
                      <a:pt x="2420" y="81"/>
                      <a:pt x="2422" y="84"/>
                      <a:pt x="2424" y="89"/>
                    </a:cubicBezTo>
                    <a:cubicBezTo>
                      <a:pt x="2423" y="96"/>
                      <a:pt x="2422" y="105"/>
                      <a:pt x="2421" y="113"/>
                    </a:cubicBezTo>
                    <a:cubicBezTo>
                      <a:pt x="2420" y="108"/>
                      <a:pt x="2419" y="104"/>
                      <a:pt x="2417" y="100"/>
                    </a:cubicBezTo>
                    <a:cubicBezTo>
                      <a:pt x="2416" y="86"/>
                      <a:pt x="2414" y="74"/>
                      <a:pt x="2413" y="68"/>
                    </a:cubicBezTo>
                    <a:cubicBezTo>
                      <a:pt x="2413" y="71"/>
                      <a:pt x="2414" y="76"/>
                      <a:pt x="2413" y="86"/>
                    </a:cubicBezTo>
                    <a:cubicBezTo>
                      <a:pt x="2413" y="87"/>
                      <a:pt x="2413" y="88"/>
                      <a:pt x="2413" y="90"/>
                    </a:cubicBezTo>
                    <a:cubicBezTo>
                      <a:pt x="2412" y="87"/>
                      <a:pt x="2410" y="84"/>
                      <a:pt x="2408" y="81"/>
                    </a:cubicBezTo>
                    <a:cubicBezTo>
                      <a:pt x="2411" y="85"/>
                      <a:pt x="2412" y="91"/>
                      <a:pt x="2412" y="96"/>
                    </a:cubicBezTo>
                    <a:cubicBezTo>
                      <a:pt x="2411" y="105"/>
                      <a:pt x="2409" y="115"/>
                      <a:pt x="2407" y="124"/>
                    </a:cubicBezTo>
                    <a:cubicBezTo>
                      <a:pt x="2407" y="113"/>
                      <a:pt x="2406" y="102"/>
                      <a:pt x="2404" y="91"/>
                    </a:cubicBezTo>
                    <a:cubicBezTo>
                      <a:pt x="2404" y="77"/>
                      <a:pt x="2404" y="77"/>
                      <a:pt x="2404" y="77"/>
                    </a:cubicBezTo>
                    <a:cubicBezTo>
                      <a:pt x="2407" y="35"/>
                      <a:pt x="2400" y="19"/>
                      <a:pt x="2400" y="19"/>
                    </a:cubicBezTo>
                    <a:cubicBezTo>
                      <a:pt x="2400" y="19"/>
                      <a:pt x="2403" y="31"/>
                      <a:pt x="2402" y="54"/>
                    </a:cubicBezTo>
                    <a:cubicBezTo>
                      <a:pt x="2401" y="59"/>
                      <a:pt x="2401" y="68"/>
                      <a:pt x="2400" y="78"/>
                    </a:cubicBezTo>
                    <a:cubicBezTo>
                      <a:pt x="2397" y="72"/>
                      <a:pt x="2394" y="66"/>
                      <a:pt x="2390" y="60"/>
                    </a:cubicBezTo>
                    <a:cubicBezTo>
                      <a:pt x="2390" y="61"/>
                      <a:pt x="2390" y="61"/>
                      <a:pt x="2390" y="61"/>
                    </a:cubicBezTo>
                    <a:cubicBezTo>
                      <a:pt x="2390" y="62"/>
                      <a:pt x="2390" y="63"/>
                      <a:pt x="2390" y="64"/>
                    </a:cubicBezTo>
                    <a:cubicBezTo>
                      <a:pt x="2388" y="44"/>
                      <a:pt x="2381" y="40"/>
                      <a:pt x="2381" y="40"/>
                    </a:cubicBezTo>
                    <a:cubicBezTo>
                      <a:pt x="2381" y="40"/>
                      <a:pt x="2387" y="44"/>
                      <a:pt x="2387" y="70"/>
                    </a:cubicBezTo>
                    <a:cubicBezTo>
                      <a:pt x="2387" y="76"/>
                      <a:pt x="2386" y="85"/>
                      <a:pt x="2384" y="94"/>
                    </a:cubicBezTo>
                    <a:cubicBezTo>
                      <a:pt x="2382" y="90"/>
                      <a:pt x="2379" y="86"/>
                      <a:pt x="2376" y="83"/>
                    </a:cubicBezTo>
                    <a:cubicBezTo>
                      <a:pt x="2379" y="87"/>
                      <a:pt x="2382" y="92"/>
                      <a:pt x="2384" y="97"/>
                    </a:cubicBezTo>
                    <a:cubicBezTo>
                      <a:pt x="2383" y="100"/>
                      <a:pt x="2383" y="103"/>
                      <a:pt x="2382" y="106"/>
                    </a:cubicBezTo>
                    <a:cubicBezTo>
                      <a:pt x="2381" y="104"/>
                      <a:pt x="2381" y="102"/>
                      <a:pt x="2380" y="100"/>
                    </a:cubicBezTo>
                    <a:cubicBezTo>
                      <a:pt x="2381" y="102"/>
                      <a:pt x="2381" y="105"/>
                      <a:pt x="2382" y="108"/>
                    </a:cubicBezTo>
                    <a:cubicBezTo>
                      <a:pt x="2381" y="111"/>
                      <a:pt x="2380" y="114"/>
                      <a:pt x="2379" y="117"/>
                    </a:cubicBezTo>
                    <a:cubicBezTo>
                      <a:pt x="2378" y="113"/>
                      <a:pt x="2376" y="108"/>
                      <a:pt x="2374" y="104"/>
                    </a:cubicBezTo>
                    <a:cubicBezTo>
                      <a:pt x="2375" y="87"/>
                      <a:pt x="2376" y="71"/>
                      <a:pt x="2376" y="71"/>
                    </a:cubicBezTo>
                    <a:cubicBezTo>
                      <a:pt x="2375" y="73"/>
                      <a:pt x="2373" y="84"/>
                      <a:pt x="2371" y="97"/>
                    </a:cubicBezTo>
                    <a:cubicBezTo>
                      <a:pt x="2370" y="95"/>
                      <a:pt x="2369" y="93"/>
                      <a:pt x="2368" y="92"/>
                    </a:cubicBezTo>
                    <a:cubicBezTo>
                      <a:pt x="2369" y="81"/>
                      <a:pt x="2370" y="72"/>
                      <a:pt x="2371" y="66"/>
                    </a:cubicBezTo>
                    <a:cubicBezTo>
                      <a:pt x="2370" y="73"/>
                      <a:pt x="2369" y="81"/>
                      <a:pt x="2367" y="90"/>
                    </a:cubicBezTo>
                    <a:cubicBezTo>
                      <a:pt x="2366" y="88"/>
                      <a:pt x="2364" y="86"/>
                      <a:pt x="2362" y="83"/>
                    </a:cubicBezTo>
                    <a:cubicBezTo>
                      <a:pt x="2366" y="26"/>
                      <a:pt x="2364" y="12"/>
                      <a:pt x="2364" y="12"/>
                    </a:cubicBezTo>
                    <a:cubicBezTo>
                      <a:pt x="2364" y="12"/>
                      <a:pt x="2364" y="18"/>
                      <a:pt x="2361" y="56"/>
                    </a:cubicBezTo>
                    <a:cubicBezTo>
                      <a:pt x="2360" y="64"/>
                      <a:pt x="2359" y="71"/>
                      <a:pt x="2358" y="78"/>
                    </a:cubicBezTo>
                    <a:cubicBezTo>
                      <a:pt x="2356" y="76"/>
                      <a:pt x="2353" y="73"/>
                      <a:pt x="2351" y="71"/>
                    </a:cubicBezTo>
                    <a:cubicBezTo>
                      <a:pt x="2352" y="48"/>
                      <a:pt x="2353" y="31"/>
                      <a:pt x="2353" y="31"/>
                    </a:cubicBezTo>
                    <a:cubicBezTo>
                      <a:pt x="2351" y="37"/>
                      <a:pt x="2349" y="52"/>
                      <a:pt x="2348" y="68"/>
                    </a:cubicBezTo>
                    <a:cubicBezTo>
                      <a:pt x="2346" y="66"/>
                      <a:pt x="2344" y="65"/>
                      <a:pt x="2342" y="63"/>
                    </a:cubicBezTo>
                    <a:cubicBezTo>
                      <a:pt x="2344" y="65"/>
                      <a:pt x="2346" y="67"/>
                      <a:pt x="2348" y="69"/>
                    </a:cubicBezTo>
                    <a:cubicBezTo>
                      <a:pt x="2347" y="82"/>
                      <a:pt x="2347" y="96"/>
                      <a:pt x="2346" y="109"/>
                    </a:cubicBezTo>
                    <a:cubicBezTo>
                      <a:pt x="2345" y="104"/>
                      <a:pt x="2343" y="99"/>
                      <a:pt x="2342" y="96"/>
                    </a:cubicBezTo>
                    <a:cubicBezTo>
                      <a:pt x="2343" y="104"/>
                      <a:pt x="2344" y="112"/>
                      <a:pt x="2346" y="120"/>
                    </a:cubicBezTo>
                    <a:cubicBezTo>
                      <a:pt x="2346" y="123"/>
                      <a:pt x="2346" y="126"/>
                      <a:pt x="2346" y="128"/>
                    </a:cubicBezTo>
                    <a:cubicBezTo>
                      <a:pt x="2345" y="125"/>
                      <a:pt x="2343" y="122"/>
                      <a:pt x="2342" y="118"/>
                    </a:cubicBezTo>
                    <a:cubicBezTo>
                      <a:pt x="2337" y="80"/>
                      <a:pt x="2330" y="28"/>
                      <a:pt x="2330" y="28"/>
                    </a:cubicBezTo>
                    <a:cubicBezTo>
                      <a:pt x="2330" y="39"/>
                      <a:pt x="2328" y="72"/>
                      <a:pt x="2326" y="100"/>
                    </a:cubicBezTo>
                    <a:cubicBezTo>
                      <a:pt x="2326" y="98"/>
                      <a:pt x="2325" y="97"/>
                      <a:pt x="2324" y="96"/>
                    </a:cubicBezTo>
                    <a:cubicBezTo>
                      <a:pt x="2325" y="97"/>
                      <a:pt x="2326" y="99"/>
                      <a:pt x="2326" y="100"/>
                    </a:cubicBezTo>
                    <a:cubicBezTo>
                      <a:pt x="2326" y="110"/>
                      <a:pt x="2325" y="120"/>
                      <a:pt x="2324" y="128"/>
                    </a:cubicBezTo>
                    <a:cubicBezTo>
                      <a:pt x="2324" y="128"/>
                      <a:pt x="2324" y="127"/>
                      <a:pt x="2324" y="127"/>
                    </a:cubicBezTo>
                    <a:cubicBezTo>
                      <a:pt x="2324" y="109"/>
                      <a:pt x="2322" y="87"/>
                      <a:pt x="2321" y="71"/>
                    </a:cubicBezTo>
                    <a:cubicBezTo>
                      <a:pt x="2322" y="68"/>
                      <a:pt x="2323" y="66"/>
                      <a:pt x="2324" y="64"/>
                    </a:cubicBezTo>
                    <a:cubicBezTo>
                      <a:pt x="2323" y="65"/>
                      <a:pt x="2322" y="67"/>
                      <a:pt x="2320" y="69"/>
                    </a:cubicBezTo>
                    <a:cubicBezTo>
                      <a:pt x="2320" y="61"/>
                      <a:pt x="2319" y="55"/>
                      <a:pt x="2319" y="53"/>
                    </a:cubicBezTo>
                    <a:cubicBezTo>
                      <a:pt x="2319" y="52"/>
                      <a:pt x="2320" y="52"/>
                      <a:pt x="2320" y="51"/>
                    </a:cubicBezTo>
                    <a:cubicBezTo>
                      <a:pt x="2320" y="51"/>
                      <a:pt x="2319" y="52"/>
                      <a:pt x="2319" y="52"/>
                    </a:cubicBezTo>
                    <a:cubicBezTo>
                      <a:pt x="2319" y="52"/>
                      <a:pt x="2319" y="52"/>
                      <a:pt x="2319" y="52"/>
                    </a:cubicBezTo>
                    <a:cubicBezTo>
                      <a:pt x="2319" y="52"/>
                      <a:pt x="2319" y="52"/>
                      <a:pt x="2319" y="52"/>
                    </a:cubicBezTo>
                    <a:cubicBezTo>
                      <a:pt x="2317" y="54"/>
                      <a:pt x="2315" y="56"/>
                      <a:pt x="2313" y="57"/>
                    </a:cubicBezTo>
                    <a:cubicBezTo>
                      <a:pt x="2314" y="54"/>
                      <a:pt x="2314" y="52"/>
                      <a:pt x="2314" y="50"/>
                    </a:cubicBezTo>
                    <a:cubicBezTo>
                      <a:pt x="2318" y="46"/>
                      <a:pt x="2321" y="42"/>
                      <a:pt x="2325" y="38"/>
                    </a:cubicBezTo>
                    <a:cubicBezTo>
                      <a:pt x="2321" y="41"/>
                      <a:pt x="2318" y="44"/>
                      <a:pt x="2315" y="47"/>
                    </a:cubicBezTo>
                    <a:cubicBezTo>
                      <a:pt x="2315" y="43"/>
                      <a:pt x="2316" y="40"/>
                      <a:pt x="2316" y="40"/>
                    </a:cubicBezTo>
                    <a:cubicBezTo>
                      <a:pt x="2315" y="43"/>
                      <a:pt x="2313" y="46"/>
                      <a:pt x="2312" y="50"/>
                    </a:cubicBezTo>
                    <a:cubicBezTo>
                      <a:pt x="2305" y="58"/>
                      <a:pt x="2300" y="66"/>
                      <a:pt x="2296" y="75"/>
                    </a:cubicBezTo>
                    <a:cubicBezTo>
                      <a:pt x="2295" y="70"/>
                      <a:pt x="2295" y="66"/>
                      <a:pt x="2295" y="63"/>
                    </a:cubicBezTo>
                    <a:cubicBezTo>
                      <a:pt x="2298" y="57"/>
                      <a:pt x="2301" y="50"/>
                      <a:pt x="2305" y="42"/>
                    </a:cubicBezTo>
                    <a:cubicBezTo>
                      <a:pt x="2296" y="52"/>
                      <a:pt x="2290" y="61"/>
                      <a:pt x="2286" y="71"/>
                    </a:cubicBezTo>
                    <a:cubicBezTo>
                      <a:pt x="2285" y="70"/>
                      <a:pt x="2284" y="70"/>
                      <a:pt x="2284" y="69"/>
                    </a:cubicBezTo>
                    <a:cubicBezTo>
                      <a:pt x="2284" y="68"/>
                      <a:pt x="2284" y="67"/>
                      <a:pt x="2283" y="65"/>
                    </a:cubicBezTo>
                    <a:cubicBezTo>
                      <a:pt x="2290" y="53"/>
                      <a:pt x="2298" y="41"/>
                      <a:pt x="2309" y="25"/>
                    </a:cubicBezTo>
                    <a:cubicBezTo>
                      <a:pt x="2298" y="40"/>
                      <a:pt x="2290" y="51"/>
                      <a:pt x="2283" y="63"/>
                    </a:cubicBezTo>
                    <a:cubicBezTo>
                      <a:pt x="2281" y="45"/>
                      <a:pt x="2279" y="30"/>
                      <a:pt x="2279" y="30"/>
                    </a:cubicBezTo>
                    <a:cubicBezTo>
                      <a:pt x="2280" y="35"/>
                      <a:pt x="2280" y="49"/>
                      <a:pt x="2280" y="65"/>
                    </a:cubicBezTo>
                    <a:cubicBezTo>
                      <a:pt x="2280" y="65"/>
                      <a:pt x="2279" y="65"/>
                      <a:pt x="2279" y="65"/>
                    </a:cubicBezTo>
                    <a:cubicBezTo>
                      <a:pt x="2279" y="65"/>
                      <a:pt x="2280" y="65"/>
                      <a:pt x="2280" y="65"/>
                    </a:cubicBezTo>
                    <a:cubicBezTo>
                      <a:pt x="2280" y="67"/>
                      <a:pt x="2280" y="69"/>
                      <a:pt x="2279" y="71"/>
                    </a:cubicBezTo>
                    <a:cubicBezTo>
                      <a:pt x="2278" y="74"/>
                      <a:pt x="2277" y="78"/>
                      <a:pt x="2276" y="81"/>
                    </a:cubicBezTo>
                    <a:cubicBezTo>
                      <a:pt x="2277" y="78"/>
                      <a:pt x="2278" y="76"/>
                      <a:pt x="2279" y="73"/>
                    </a:cubicBezTo>
                    <a:cubicBezTo>
                      <a:pt x="2279" y="79"/>
                      <a:pt x="2279" y="85"/>
                      <a:pt x="2279" y="91"/>
                    </a:cubicBezTo>
                    <a:cubicBezTo>
                      <a:pt x="2278" y="93"/>
                      <a:pt x="2278" y="95"/>
                      <a:pt x="2278" y="97"/>
                    </a:cubicBezTo>
                    <a:cubicBezTo>
                      <a:pt x="2277" y="96"/>
                      <a:pt x="2276" y="95"/>
                      <a:pt x="2276" y="94"/>
                    </a:cubicBezTo>
                    <a:cubicBezTo>
                      <a:pt x="2275" y="91"/>
                      <a:pt x="2275" y="88"/>
                      <a:pt x="2275" y="85"/>
                    </a:cubicBezTo>
                    <a:cubicBezTo>
                      <a:pt x="2275" y="83"/>
                      <a:pt x="2276" y="82"/>
                      <a:pt x="2276" y="81"/>
                    </a:cubicBezTo>
                    <a:cubicBezTo>
                      <a:pt x="2276" y="82"/>
                      <a:pt x="2275" y="83"/>
                      <a:pt x="2275" y="84"/>
                    </a:cubicBezTo>
                    <a:cubicBezTo>
                      <a:pt x="2274" y="72"/>
                      <a:pt x="2273" y="62"/>
                      <a:pt x="2273" y="55"/>
                    </a:cubicBezTo>
                    <a:cubicBezTo>
                      <a:pt x="2274" y="54"/>
                      <a:pt x="2275" y="53"/>
                      <a:pt x="2277" y="52"/>
                    </a:cubicBezTo>
                    <a:cubicBezTo>
                      <a:pt x="2275" y="53"/>
                      <a:pt x="2274" y="54"/>
                      <a:pt x="2273" y="54"/>
                    </a:cubicBezTo>
                    <a:cubicBezTo>
                      <a:pt x="2273" y="49"/>
                      <a:pt x="2272" y="46"/>
                      <a:pt x="2272" y="46"/>
                    </a:cubicBezTo>
                    <a:cubicBezTo>
                      <a:pt x="2272" y="48"/>
                      <a:pt x="2272" y="51"/>
                      <a:pt x="2272" y="55"/>
                    </a:cubicBezTo>
                    <a:cubicBezTo>
                      <a:pt x="2269" y="57"/>
                      <a:pt x="2266" y="59"/>
                      <a:pt x="2263" y="62"/>
                    </a:cubicBezTo>
                    <a:cubicBezTo>
                      <a:pt x="2263" y="58"/>
                      <a:pt x="2263" y="54"/>
                      <a:pt x="2263" y="50"/>
                    </a:cubicBezTo>
                    <a:cubicBezTo>
                      <a:pt x="2267" y="45"/>
                      <a:pt x="2272" y="40"/>
                      <a:pt x="2277" y="34"/>
                    </a:cubicBezTo>
                    <a:cubicBezTo>
                      <a:pt x="2272" y="39"/>
                      <a:pt x="2267" y="44"/>
                      <a:pt x="2263" y="48"/>
                    </a:cubicBezTo>
                    <a:cubicBezTo>
                      <a:pt x="2265" y="21"/>
                      <a:pt x="2266" y="0"/>
                      <a:pt x="2266" y="0"/>
                    </a:cubicBezTo>
                    <a:cubicBezTo>
                      <a:pt x="2262" y="10"/>
                      <a:pt x="2260" y="35"/>
                      <a:pt x="2259" y="53"/>
                    </a:cubicBezTo>
                    <a:cubicBezTo>
                      <a:pt x="2258" y="54"/>
                      <a:pt x="2257" y="55"/>
                      <a:pt x="2257" y="56"/>
                    </a:cubicBezTo>
                    <a:cubicBezTo>
                      <a:pt x="2255" y="44"/>
                      <a:pt x="2252" y="33"/>
                      <a:pt x="2252" y="33"/>
                    </a:cubicBezTo>
                    <a:cubicBezTo>
                      <a:pt x="2253" y="39"/>
                      <a:pt x="2253" y="49"/>
                      <a:pt x="2252" y="62"/>
                    </a:cubicBezTo>
                    <a:cubicBezTo>
                      <a:pt x="2250" y="63"/>
                      <a:pt x="2249" y="65"/>
                      <a:pt x="2248" y="67"/>
                    </a:cubicBezTo>
                    <a:cubicBezTo>
                      <a:pt x="2247" y="65"/>
                      <a:pt x="2246" y="63"/>
                      <a:pt x="2245" y="62"/>
                    </a:cubicBezTo>
                    <a:cubicBezTo>
                      <a:pt x="2245" y="63"/>
                      <a:pt x="2246" y="65"/>
                      <a:pt x="2247" y="68"/>
                    </a:cubicBezTo>
                    <a:cubicBezTo>
                      <a:pt x="2244" y="72"/>
                      <a:pt x="2242" y="75"/>
                      <a:pt x="2241" y="78"/>
                    </a:cubicBezTo>
                    <a:cubicBezTo>
                      <a:pt x="2240" y="61"/>
                      <a:pt x="2240" y="48"/>
                      <a:pt x="2240" y="48"/>
                    </a:cubicBezTo>
                    <a:cubicBezTo>
                      <a:pt x="2239" y="52"/>
                      <a:pt x="2238" y="65"/>
                      <a:pt x="2236" y="80"/>
                    </a:cubicBezTo>
                    <a:cubicBezTo>
                      <a:pt x="2235" y="82"/>
                      <a:pt x="2235" y="85"/>
                      <a:pt x="2234" y="87"/>
                    </a:cubicBezTo>
                    <a:cubicBezTo>
                      <a:pt x="2233" y="86"/>
                      <a:pt x="2233" y="86"/>
                      <a:pt x="2232" y="85"/>
                    </a:cubicBezTo>
                    <a:cubicBezTo>
                      <a:pt x="2235" y="48"/>
                      <a:pt x="2238" y="9"/>
                      <a:pt x="2238" y="9"/>
                    </a:cubicBezTo>
                    <a:cubicBezTo>
                      <a:pt x="2234" y="20"/>
                      <a:pt x="2230" y="57"/>
                      <a:pt x="2226" y="89"/>
                    </a:cubicBezTo>
                    <a:cubicBezTo>
                      <a:pt x="2225" y="91"/>
                      <a:pt x="2224" y="92"/>
                      <a:pt x="2224" y="93"/>
                    </a:cubicBezTo>
                    <a:cubicBezTo>
                      <a:pt x="2223" y="92"/>
                      <a:pt x="2222" y="90"/>
                      <a:pt x="2221" y="89"/>
                    </a:cubicBezTo>
                    <a:cubicBezTo>
                      <a:pt x="2224" y="72"/>
                      <a:pt x="2227" y="55"/>
                      <a:pt x="2227" y="37"/>
                    </a:cubicBezTo>
                    <a:cubicBezTo>
                      <a:pt x="2227" y="34"/>
                      <a:pt x="2227" y="30"/>
                      <a:pt x="2227" y="26"/>
                    </a:cubicBezTo>
                    <a:cubicBezTo>
                      <a:pt x="2220" y="45"/>
                      <a:pt x="2219" y="66"/>
                      <a:pt x="2215" y="86"/>
                    </a:cubicBezTo>
                    <a:cubicBezTo>
                      <a:pt x="2214" y="85"/>
                      <a:pt x="2214" y="84"/>
                      <a:pt x="2214" y="84"/>
                    </a:cubicBezTo>
                    <a:cubicBezTo>
                      <a:pt x="2214" y="84"/>
                      <a:pt x="2214" y="85"/>
                      <a:pt x="2215" y="86"/>
                    </a:cubicBezTo>
                    <a:cubicBezTo>
                      <a:pt x="2214" y="88"/>
                      <a:pt x="2214" y="90"/>
                      <a:pt x="2214" y="92"/>
                    </a:cubicBezTo>
                    <a:cubicBezTo>
                      <a:pt x="2213" y="94"/>
                      <a:pt x="2213" y="96"/>
                      <a:pt x="2212" y="98"/>
                    </a:cubicBezTo>
                    <a:cubicBezTo>
                      <a:pt x="2212" y="97"/>
                      <a:pt x="2211" y="96"/>
                      <a:pt x="2210" y="95"/>
                    </a:cubicBezTo>
                    <a:cubicBezTo>
                      <a:pt x="2210" y="86"/>
                      <a:pt x="2209" y="78"/>
                      <a:pt x="2208" y="72"/>
                    </a:cubicBezTo>
                    <a:cubicBezTo>
                      <a:pt x="2211" y="67"/>
                      <a:pt x="2215" y="63"/>
                      <a:pt x="2219" y="59"/>
                    </a:cubicBezTo>
                    <a:cubicBezTo>
                      <a:pt x="2215" y="62"/>
                      <a:pt x="2211" y="66"/>
                      <a:pt x="2208" y="70"/>
                    </a:cubicBezTo>
                    <a:cubicBezTo>
                      <a:pt x="2207" y="64"/>
                      <a:pt x="2207" y="60"/>
                      <a:pt x="2206" y="57"/>
                    </a:cubicBezTo>
                    <a:cubicBezTo>
                      <a:pt x="2207" y="54"/>
                      <a:pt x="2209" y="52"/>
                      <a:pt x="2210" y="50"/>
                    </a:cubicBezTo>
                    <a:cubicBezTo>
                      <a:pt x="2209" y="51"/>
                      <a:pt x="2207" y="53"/>
                      <a:pt x="2206" y="54"/>
                    </a:cubicBezTo>
                    <a:cubicBezTo>
                      <a:pt x="2206" y="53"/>
                      <a:pt x="2206" y="52"/>
                      <a:pt x="2206" y="52"/>
                    </a:cubicBezTo>
                    <a:cubicBezTo>
                      <a:pt x="2206" y="53"/>
                      <a:pt x="2206" y="54"/>
                      <a:pt x="2206" y="54"/>
                    </a:cubicBezTo>
                    <a:cubicBezTo>
                      <a:pt x="2204" y="56"/>
                      <a:pt x="2202" y="58"/>
                      <a:pt x="2200" y="60"/>
                    </a:cubicBezTo>
                    <a:cubicBezTo>
                      <a:pt x="2199" y="54"/>
                      <a:pt x="2198" y="48"/>
                      <a:pt x="2197" y="44"/>
                    </a:cubicBezTo>
                    <a:cubicBezTo>
                      <a:pt x="2198" y="49"/>
                      <a:pt x="2197" y="56"/>
                      <a:pt x="2196" y="64"/>
                    </a:cubicBezTo>
                    <a:cubicBezTo>
                      <a:pt x="2195" y="66"/>
                      <a:pt x="2194" y="68"/>
                      <a:pt x="2193" y="69"/>
                    </a:cubicBezTo>
                    <a:cubicBezTo>
                      <a:pt x="2191" y="67"/>
                      <a:pt x="2190" y="66"/>
                      <a:pt x="2188" y="64"/>
                    </a:cubicBezTo>
                    <a:cubicBezTo>
                      <a:pt x="2190" y="66"/>
                      <a:pt x="2191" y="67"/>
                      <a:pt x="2193" y="69"/>
                    </a:cubicBezTo>
                    <a:cubicBezTo>
                      <a:pt x="2191" y="71"/>
                      <a:pt x="2190" y="73"/>
                      <a:pt x="2189" y="75"/>
                    </a:cubicBezTo>
                    <a:cubicBezTo>
                      <a:pt x="2189" y="75"/>
                      <a:pt x="2189" y="75"/>
                      <a:pt x="2189" y="75"/>
                    </a:cubicBezTo>
                    <a:cubicBezTo>
                      <a:pt x="2189" y="75"/>
                      <a:pt x="2189" y="75"/>
                      <a:pt x="2189" y="75"/>
                    </a:cubicBezTo>
                    <a:cubicBezTo>
                      <a:pt x="2188" y="76"/>
                      <a:pt x="2187" y="77"/>
                      <a:pt x="2186" y="79"/>
                    </a:cubicBezTo>
                    <a:cubicBezTo>
                      <a:pt x="2186" y="79"/>
                      <a:pt x="2186" y="79"/>
                      <a:pt x="2186" y="79"/>
                    </a:cubicBezTo>
                    <a:cubicBezTo>
                      <a:pt x="2187" y="60"/>
                      <a:pt x="2187" y="45"/>
                      <a:pt x="2187" y="45"/>
                    </a:cubicBezTo>
                    <a:cubicBezTo>
                      <a:pt x="2187" y="50"/>
                      <a:pt x="2185" y="61"/>
                      <a:pt x="2182" y="73"/>
                    </a:cubicBezTo>
                    <a:cubicBezTo>
                      <a:pt x="2181" y="73"/>
                      <a:pt x="2181" y="73"/>
                      <a:pt x="2180" y="72"/>
                    </a:cubicBezTo>
                    <a:cubicBezTo>
                      <a:pt x="2181" y="70"/>
                      <a:pt x="2181" y="68"/>
                      <a:pt x="2181" y="66"/>
                    </a:cubicBezTo>
                    <a:cubicBezTo>
                      <a:pt x="2181" y="65"/>
                      <a:pt x="2181" y="65"/>
                      <a:pt x="2182" y="65"/>
                    </a:cubicBezTo>
                    <a:cubicBezTo>
                      <a:pt x="2181" y="65"/>
                      <a:pt x="2181" y="65"/>
                      <a:pt x="2181" y="66"/>
                    </a:cubicBezTo>
                    <a:cubicBezTo>
                      <a:pt x="2181" y="64"/>
                      <a:pt x="2181" y="63"/>
                      <a:pt x="2181" y="61"/>
                    </a:cubicBezTo>
                    <a:cubicBezTo>
                      <a:pt x="2181" y="55"/>
                      <a:pt x="2181" y="49"/>
                      <a:pt x="2180" y="42"/>
                    </a:cubicBezTo>
                    <a:cubicBezTo>
                      <a:pt x="2183" y="27"/>
                      <a:pt x="2185" y="17"/>
                      <a:pt x="2185" y="17"/>
                    </a:cubicBezTo>
                    <a:cubicBezTo>
                      <a:pt x="2182" y="22"/>
                      <a:pt x="2175" y="49"/>
                      <a:pt x="2169" y="78"/>
                    </a:cubicBezTo>
                    <a:cubicBezTo>
                      <a:pt x="2169" y="78"/>
                      <a:pt x="2169" y="78"/>
                      <a:pt x="2168" y="79"/>
                    </a:cubicBezTo>
                    <a:cubicBezTo>
                      <a:pt x="2167" y="76"/>
                      <a:pt x="2164" y="72"/>
                      <a:pt x="2162" y="69"/>
                    </a:cubicBezTo>
                    <a:cubicBezTo>
                      <a:pt x="2163" y="67"/>
                      <a:pt x="2165" y="66"/>
                      <a:pt x="2167" y="64"/>
                    </a:cubicBezTo>
                    <a:cubicBezTo>
                      <a:pt x="2165" y="66"/>
                      <a:pt x="2163" y="67"/>
                      <a:pt x="2162" y="69"/>
                    </a:cubicBezTo>
                    <a:cubicBezTo>
                      <a:pt x="2161" y="68"/>
                      <a:pt x="2160" y="67"/>
                      <a:pt x="2159" y="66"/>
                    </a:cubicBezTo>
                    <a:cubicBezTo>
                      <a:pt x="2159" y="60"/>
                      <a:pt x="2158" y="55"/>
                      <a:pt x="2158" y="52"/>
                    </a:cubicBezTo>
                    <a:cubicBezTo>
                      <a:pt x="2158" y="56"/>
                      <a:pt x="2158" y="60"/>
                      <a:pt x="2158" y="64"/>
                    </a:cubicBezTo>
                    <a:cubicBezTo>
                      <a:pt x="2154" y="60"/>
                      <a:pt x="2150" y="55"/>
                      <a:pt x="2145" y="50"/>
                    </a:cubicBezTo>
                    <a:cubicBezTo>
                      <a:pt x="2148" y="55"/>
                      <a:pt x="2151" y="60"/>
                      <a:pt x="2154" y="65"/>
                    </a:cubicBezTo>
                    <a:cubicBezTo>
                      <a:pt x="2153" y="68"/>
                      <a:pt x="2153" y="71"/>
                      <a:pt x="2152" y="76"/>
                    </a:cubicBezTo>
                    <a:cubicBezTo>
                      <a:pt x="2150" y="74"/>
                      <a:pt x="2148" y="71"/>
                      <a:pt x="2145" y="68"/>
                    </a:cubicBezTo>
                    <a:cubicBezTo>
                      <a:pt x="2145" y="54"/>
                      <a:pt x="2144" y="41"/>
                      <a:pt x="2143" y="33"/>
                    </a:cubicBezTo>
                    <a:cubicBezTo>
                      <a:pt x="2144" y="42"/>
                      <a:pt x="2143" y="53"/>
                      <a:pt x="2142" y="65"/>
                    </a:cubicBezTo>
                    <a:cubicBezTo>
                      <a:pt x="2140" y="63"/>
                      <a:pt x="2138" y="61"/>
                      <a:pt x="2136" y="59"/>
                    </a:cubicBezTo>
                    <a:cubicBezTo>
                      <a:pt x="2138" y="61"/>
                      <a:pt x="2140" y="63"/>
                      <a:pt x="2142" y="65"/>
                    </a:cubicBezTo>
                    <a:cubicBezTo>
                      <a:pt x="2141" y="72"/>
                      <a:pt x="2140" y="80"/>
                      <a:pt x="2139" y="87"/>
                    </a:cubicBezTo>
                    <a:cubicBezTo>
                      <a:pt x="2139" y="87"/>
                      <a:pt x="2139" y="87"/>
                      <a:pt x="2139" y="87"/>
                    </a:cubicBezTo>
                    <a:cubicBezTo>
                      <a:pt x="2138" y="85"/>
                      <a:pt x="2138" y="84"/>
                      <a:pt x="2137" y="83"/>
                    </a:cubicBezTo>
                    <a:cubicBezTo>
                      <a:pt x="2138" y="82"/>
                      <a:pt x="2138" y="82"/>
                      <a:pt x="2138" y="81"/>
                    </a:cubicBezTo>
                    <a:cubicBezTo>
                      <a:pt x="2138" y="82"/>
                      <a:pt x="2138" y="82"/>
                      <a:pt x="2137" y="83"/>
                    </a:cubicBezTo>
                    <a:cubicBezTo>
                      <a:pt x="2137" y="81"/>
                      <a:pt x="2136" y="79"/>
                      <a:pt x="2135" y="77"/>
                    </a:cubicBezTo>
                    <a:cubicBezTo>
                      <a:pt x="2136" y="79"/>
                      <a:pt x="2136" y="81"/>
                      <a:pt x="2137" y="83"/>
                    </a:cubicBezTo>
                    <a:cubicBezTo>
                      <a:pt x="2136" y="85"/>
                      <a:pt x="2135" y="86"/>
                      <a:pt x="2134" y="88"/>
                    </a:cubicBezTo>
                    <a:cubicBezTo>
                      <a:pt x="2135" y="86"/>
                      <a:pt x="2136" y="85"/>
                      <a:pt x="2137" y="83"/>
                    </a:cubicBezTo>
                    <a:cubicBezTo>
                      <a:pt x="2137" y="85"/>
                      <a:pt x="2138" y="86"/>
                      <a:pt x="2138" y="88"/>
                    </a:cubicBezTo>
                    <a:cubicBezTo>
                      <a:pt x="2136" y="91"/>
                      <a:pt x="2135" y="95"/>
                      <a:pt x="2133" y="98"/>
                    </a:cubicBezTo>
                    <a:cubicBezTo>
                      <a:pt x="2133" y="97"/>
                      <a:pt x="2133" y="97"/>
                      <a:pt x="2132" y="97"/>
                    </a:cubicBezTo>
                    <a:cubicBezTo>
                      <a:pt x="2132" y="95"/>
                      <a:pt x="2132" y="94"/>
                      <a:pt x="2132" y="93"/>
                    </a:cubicBezTo>
                    <a:cubicBezTo>
                      <a:pt x="2132" y="91"/>
                      <a:pt x="2133" y="89"/>
                      <a:pt x="2134" y="88"/>
                    </a:cubicBezTo>
                    <a:cubicBezTo>
                      <a:pt x="2133" y="89"/>
                      <a:pt x="2132" y="91"/>
                      <a:pt x="2131" y="92"/>
                    </a:cubicBezTo>
                    <a:cubicBezTo>
                      <a:pt x="2131" y="92"/>
                      <a:pt x="2131" y="91"/>
                      <a:pt x="2131" y="91"/>
                    </a:cubicBezTo>
                    <a:cubicBezTo>
                      <a:pt x="2131" y="74"/>
                      <a:pt x="2130" y="60"/>
                      <a:pt x="2130" y="60"/>
                    </a:cubicBezTo>
                    <a:cubicBezTo>
                      <a:pt x="2130" y="65"/>
                      <a:pt x="2130" y="73"/>
                      <a:pt x="2129" y="81"/>
                    </a:cubicBezTo>
                    <a:cubicBezTo>
                      <a:pt x="2128" y="79"/>
                      <a:pt x="2128" y="76"/>
                      <a:pt x="2127" y="74"/>
                    </a:cubicBezTo>
                    <a:cubicBezTo>
                      <a:pt x="2128" y="79"/>
                      <a:pt x="2128" y="83"/>
                      <a:pt x="2128" y="88"/>
                    </a:cubicBezTo>
                    <a:cubicBezTo>
                      <a:pt x="2127" y="86"/>
                      <a:pt x="2126" y="84"/>
                      <a:pt x="2125" y="83"/>
                    </a:cubicBezTo>
                    <a:cubicBezTo>
                      <a:pt x="2126" y="85"/>
                      <a:pt x="2127" y="87"/>
                      <a:pt x="2128" y="89"/>
                    </a:cubicBezTo>
                    <a:cubicBezTo>
                      <a:pt x="2128" y="89"/>
                      <a:pt x="2128" y="89"/>
                      <a:pt x="2128" y="89"/>
                    </a:cubicBezTo>
                    <a:cubicBezTo>
                      <a:pt x="2128" y="93"/>
                      <a:pt x="2127" y="97"/>
                      <a:pt x="2127" y="101"/>
                    </a:cubicBezTo>
                    <a:cubicBezTo>
                      <a:pt x="2126" y="103"/>
                      <a:pt x="2125" y="104"/>
                      <a:pt x="2125" y="106"/>
                    </a:cubicBezTo>
                    <a:cubicBezTo>
                      <a:pt x="2123" y="100"/>
                      <a:pt x="2122" y="95"/>
                      <a:pt x="2120" y="90"/>
                    </a:cubicBezTo>
                    <a:cubicBezTo>
                      <a:pt x="2121" y="88"/>
                      <a:pt x="2123" y="85"/>
                      <a:pt x="2124" y="83"/>
                    </a:cubicBezTo>
                    <a:cubicBezTo>
                      <a:pt x="2123" y="85"/>
                      <a:pt x="2121" y="87"/>
                      <a:pt x="2119" y="89"/>
                    </a:cubicBezTo>
                    <a:cubicBezTo>
                      <a:pt x="2119" y="88"/>
                      <a:pt x="2118" y="87"/>
                      <a:pt x="2118" y="87"/>
                    </a:cubicBezTo>
                    <a:cubicBezTo>
                      <a:pt x="2118" y="76"/>
                      <a:pt x="2119" y="68"/>
                      <a:pt x="2119" y="68"/>
                    </a:cubicBezTo>
                    <a:cubicBezTo>
                      <a:pt x="2118" y="72"/>
                      <a:pt x="2117" y="77"/>
                      <a:pt x="2116" y="82"/>
                    </a:cubicBezTo>
                    <a:cubicBezTo>
                      <a:pt x="2116" y="81"/>
                      <a:pt x="2116" y="80"/>
                      <a:pt x="2116" y="80"/>
                    </a:cubicBezTo>
                    <a:cubicBezTo>
                      <a:pt x="2116" y="80"/>
                      <a:pt x="2116" y="81"/>
                      <a:pt x="2116" y="82"/>
                    </a:cubicBezTo>
                    <a:cubicBezTo>
                      <a:pt x="2115" y="80"/>
                      <a:pt x="2114" y="78"/>
                      <a:pt x="2112" y="75"/>
                    </a:cubicBezTo>
                    <a:cubicBezTo>
                      <a:pt x="2113" y="65"/>
                      <a:pt x="2114" y="56"/>
                      <a:pt x="2115" y="48"/>
                    </a:cubicBezTo>
                    <a:cubicBezTo>
                      <a:pt x="2114" y="55"/>
                      <a:pt x="2112" y="64"/>
                      <a:pt x="2111" y="73"/>
                    </a:cubicBezTo>
                    <a:cubicBezTo>
                      <a:pt x="2109" y="70"/>
                      <a:pt x="2107" y="67"/>
                      <a:pt x="2105" y="64"/>
                    </a:cubicBezTo>
                    <a:cubicBezTo>
                      <a:pt x="2105" y="62"/>
                      <a:pt x="2105" y="59"/>
                      <a:pt x="2105" y="57"/>
                    </a:cubicBezTo>
                    <a:cubicBezTo>
                      <a:pt x="2104" y="58"/>
                      <a:pt x="2104" y="60"/>
                      <a:pt x="2103" y="62"/>
                    </a:cubicBezTo>
                    <a:cubicBezTo>
                      <a:pt x="2101" y="59"/>
                      <a:pt x="2098" y="55"/>
                      <a:pt x="2095" y="52"/>
                    </a:cubicBezTo>
                    <a:cubicBezTo>
                      <a:pt x="2095" y="48"/>
                      <a:pt x="2095" y="46"/>
                      <a:pt x="2095" y="46"/>
                    </a:cubicBezTo>
                    <a:cubicBezTo>
                      <a:pt x="2095" y="48"/>
                      <a:pt x="2095" y="49"/>
                      <a:pt x="2094" y="51"/>
                    </a:cubicBezTo>
                    <a:cubicBezTo>
                      <a:pt x="2091" y="47"/>
                      <a:pt x="2087" y="43"/>
                      <a:pt x="2083" y="39"/>
                    </a:cubicBezTo>
                    <a:cubicBezTo>
                      <a:pt x="2083" y="37"/>
                      <a:pt x="2083" y="35"/>
                      <a:pt x="2082" y="34"/>
                    </a:cubicBezTo>
                    <a:cubicBezTo>
                      <a:pt x="2082" y="34"/>
                      <a:pt x="2083" y="36"/>
                      <a:pt x="2083" y="39"/>
                    </a:cubicBezTo>
                    <a:cubicBezTo>
                      <a:pt x="2081" y="37"/>
                      <a:pt x="2080" y="36"/>
                      <a:pt x="2078" y="34"/>
                    </a:cubicBezTo>
                    <a:cubicBezTo>
                      <a:pt x="2080" y="36"/>
                      <a:pt x="2081" y="38"/>
                      <a:pt x="2083" y="40"/>
                    </a:cubicBezTo>
                    <a:cubicBezTo>
                      <a:pt x="2083" y="40"/>
                      <a:pt x="2083" y="40"/>
                      <a:pt x="2083" y="41"/>
                    </a:cubicBezTo>
                    <a:cubicBezTo>
                      <a:pt x="2083" y="40"/>
                      <a:pt x="2083" y="40"/>
                      <a:pt x="2083" y="40"/>
                    </a:cubicBezTo>
                    <a:cubicBezTo>
                      <a:pt x="2087" y="45"/>
                      <a:pt x="2090" y="49"/>
                      <a:pt x="2094" y="53"/>
                    </a:cubicBezTo>
                    <a:cubicBezTo>
                      <a:pt x="2093" y="55"/>
                      <a:pt x="2092" y="59"/>
                      <a:pt x="2092" y="62"/>
                    </a:cubicBezTo>
                    <a:cubicBezTo>
                      <a:pt x="2089" y="60"/>
                      <a:pt x="2087" y="58"/>
                      <a:pt x="2084" y="56"/>
                    </a:cubicBezTo>
                    <a:cubicBezTo>
                      <a:pt x="2083" y="50"/>
                      <a:pt x="2083" y="44"/>
                      <a:pt x="2083" y="41"/>
                    </a:cubicBezTo>
                    <a:cubicBezTo>
                      <a:pt x="2083" y="45"/>
                      <a:pt x="2083" y="50"/>
                      <a:pt x="2082" y="55"/>
                    </a:cubicBezTo>
                    <a:cubicBezTo>
                      <a:pt x="2081" y="54"/>
                      <a:pt x="2080" y="53"/>
                      <a:pt x="2078" y="52"/>
                    </a:cubicBezTo>
                    <a:cubicBezTo>
                      <a:pt x="2080" y="53"/>
                      <a:pt x="2081" y="54"/>
                      <a:pt x="2082" y="55"/>
                    </a:cubicBezTo>
                    <a:cubicBezTo>
                      <a:pt x="2082" y="64"/>
                      <a:pt x="2081" y="73"/>
                      <a:pt x="2079" y="83"/>
                    </a:cubicBezTo>
                    <a:cubicBezTo>
                      <a:pt x="2079" y="82"/>
                      <a:pt x="2079" y="81"/>
                      <a:pt x="2079" y="81"/>
                    </a:cubicBezTo>
                    <a:cubicBezTo>
                      <a:pt x="2079" y="82"/>
                      <a:pt x="2079" y="82"/>
                      <a:pt x="2079" y="83"/>
                    </a:cubicBezTo>
                    <a:cubicBezTo>
                      <a:pt x="2078" y="88"/>
                      <a:pt x="2078" y="92"/>
                      <a:pt x="2077" y="97"/>
                    </a:cubicBezTo>
                    <a:cubicBezTo>
                      <a:pt x="2075" y="89"/>
                      <a:pt x="2073" y="81"/>
                      <a:pt x="2070" y="73"/>
                    </a:cubicBezTo>
                    <a:cubicBezTo>
                      <a:pt x="2070" y="72"/>
                      <a:pt x="2070" y="71"/>
                      <a:pt x="2070" y="71"/>
                    </a:cubicBezTo>
                    <a:cubicBezTo>
                      <a:pt x="2071" y="70"/>
                      <a:pt x="2072" y="69"/>
                      <a:pt x="2073" y="68"/>
                    </a:cubicBezTo>
                    <a:cubicBezTo>
                      <a:pt x="2075" y="72"/>
                      <a:pt x="2077" y="76"/>
                      <a:pt x="2079" y="81"/>
                    </a:cubicBezTo>
                    <a:cubicBezTo>
                      <a:pt x="2077" y="76"/>
                      <a:pt x="2075" y="72"/>
                      <a:pt x="2073" y="67"/>
                    </a:cubicBezTo>
                    <a:cubicBezTo>
                      <a:pt x="2074" y="67"/>
                      <a:pt x="2074" y="66"/>
                      <a:pt x="2075" y="65"/>
                    </a:cubicBezTo>
                    <a:cubicBezTo>
                      <a:pt x="2074" y="66"/>
                      <a:pt x="2074" y="66"/>
                      <a:pt x="2073" y="67"/>
                    </a:cubicBezTo>
                    <a:cubicBezTo>
                      <a:pt x="2067" y="54"/>
                      <a:pt x="2057" y="41"/>
                      <a:pt x="2045" y="25"/>
                    </a:cubicBezTo>
                    <a:cubicBezTo>
                      <a:pt x="2057" y="42"/>
                      <a:pt x="2066" y="55"/>
                      <a:pt x="2072" y="68"/>
                    </a:cubicBezTo>
                    <a:cubicBezTo>
                      <a:pt x="2072" y="68"/>
                      <a:pt x="2071" y="69"/>
                      <a:pt x="2070" y="70"/>
                    </a:cubicBezTo>
                    <a:cubicBezTo>
                      <a:pt x="2070" y="68"/>
                      <a:pt x="2070" y="66"/>
                      <a:pt x="2070" y="66"/>
                    </a:cubicBezTo>
                    <a:cubicBezTo>
                      <a:pt x="2070" y="68"/>
                      <a:pt x="2070" y="69"/>
                      <a:pt x="2069" y="71"/>
                    </a:cubicBezTo>
                    <a:cubicBezTo>
                      <a:pt x="2069" y="71"/>
                      <a:pt x="2069" y="71"/>
                      <a:pt x="2069" y="71"/>
                    </a:cubicBezTo>
                    <a:cubicBezTo>
                      <a:pt x="2065" y="61"/>
                      <a:pt x="2058" y="52"/>
                      <a:pt x="2049" y="42"/>
                    </a:cubicBezTo>
                    <a:cubicBezTo>
                      <a:pt x="2056" y="55"/>
                      <a:pt x="2061" y="65"/>
                      <a:pt x="2065" y="75"/>
                    </a:cubicBezTo>
                    <a:cubicBezTo>
                      <a:pt x="2064" y="76"/>
                      <a:pt x="2063" y="77"/>
                      <a:pt x="2062" y="77"/>
                    </a:cubicBezTo>
                    <a:cubicBezTo>
                      <a:pt x="2060" y="73"/>
                      <a:pt x="2058" y="70"/>
                      <a:pt x="2056" y="68"/>
                    </a:cubicBezTo>
                    <a:cubicBezTo>
                      <a:pt x="2055" y="63"/>
                      <a:pt x="2055" y="60"/>
                      <a:pt x="2055" y="60"/>
                    </a:cubicBezTo>
                    <a:cubicBezTo>
                      <a:pt x="2055" y="61"/>
                      <a:pt x="2055" y="64"/>
                      <a:pt x="2055" y="67"/>
                    </a:cubicBezTo>
                    <a:cubicBezTo>
                      <a:pt x="2049" y="57"/>
                      <a:pt x="2041" y="47"/>
                      <a:pt x="2030" y="38"/>
                    </a:cubicBezTo>
                    <a:cubicBezTo>
                      <a:pt x="2040" y="49"/>
                      <a:pt x="2048" y="60"/>
                      <a:pt x="2054" y="71"/>
                    </a:cubicBezTo>
                    <a:cubicBezTo>
                      <a:pt x="2054" y="75"/>
                      <a:pt x="2054" y="80"/>
                      <a:pt x="2053" y="85"/>
                    </a:cubicBezTo>
                    <a:cubicBezTo>
                      <a:pt x="2053" y="84"/>
                      <a:pt x="2053" y="84"/>
                      <a:pt x="2052" y="83"/>
                    </a:cubicBezTo>
                    <a:cubicBezTo>
                      <a:pt x="2052" y="84"/>
                      <a:pt x="2053" y="85"/>
                      <a:pt x="2053" y="86"/>
                    </a:cubicBezTo>
                    <a:cubicBezTo>
                      <a:pt x="2053" y="87"/>
                      <a:pt x="2053" y="88"/>
                      <a:pt x="2053" y="89"/>
                    </a:cubicBezTo>
                    <a:cubicBezTo>
                      <a:pt x="2051" y="92"/>
                      <a:pt x="2050" y="94"/>
                      <a:pt x="2048" y="97"/>
                    </a:cubicBezTo>
                    <a:cubicBezTo>
                      <a:pt x="2048" y="93"/>
                      <a:pt x="2048" y="90"/>
                      <a:pt x="2048" y="87"/>
                    </a:cubicBezTo>
                    <a:cubicBezTo>
                      <a:pt x="2049" y="84"/>
                      <a:pt x="2050" y="82"/>
                      <a:pt x="2050" y="80"/>
                    </a:cubicBezTo>
                    <a:cubicBezTo>
                      <a:pt x="2051" y="81"/>
                      <a:pt x="2051" y="82"/>
                      <a:pt x="2052" y="83"/>
                    </a:cubicBezTo>
                    <a:cubicBezTo>
                      <a:pt x="2052" y="81"/>
                      <a:pt x="2051" y="80"/>
                      <a:pt x="2050" y="79"/>
                    </a:cubicBezTo>
                    <a:cubicBezTo>
                      <a:pt x="2051" y="79"/>
                      <a:pt x="2051" y="78"/>
                      <a:pt x="2051" y="77"/>
                    </a:cubicBezTo>
                    <a:cubicBezTo>
                      <a:pt x="2051" y="77"/>
                      <a:pt x="2050" y="78"/>
                      <a:pt x="2050" y="79"/>
                    </a:cubicBezTo>
                    <a:cubicBezTo>
                      <a:pt x="2049" y="77"/>
                      <a:pt x="2049" y="76"/>
                      <a:pt x="2048" y="75"/>
                    </a:cubicBezTo>
                    <a:cubicBezTo>
                      <a:pt x="2049" y="77"/>
                      <a:pt x="2049" y="78"/>
                      <a:pt x="2050" y="79"/>
                    </a:cubicBezTo>
                    <a:cubicBezTo>
                      <a:pt x="2049" y="80"/>
                      <a:pt x="2048" y="81"/>
                      <a:pt x="2048" y="82"/>
                    </a:cubicBezTo>
                    <a:cubicBezTo>
                      <a:pt x="2048" y="73"/>
                      <a:pt x="2048" y="68"/>
                      <a:pt x="2048" y="68"/>
                    </a:cubicBezTo>
                    <a:cubicBezTo>
                      <a:pt x="2047" y="72"/>
                      <a:pt x="2047" y="78"/>
                      <a:pt x="2046" y="85"/>
                    </a:cubicBezTo>
                    <a:cubicBezTo>
                      <a:pt x="2043" y="90"/>
                      <a:pt x="2041" y="94"/>
                      <a:pt x="2040" y="99"/>
                    </a:cubicBezTo>
                    <a:cubicBezTo>
                      <a:pt x="2040" y="98"/>
                      <a:pt x="2039" y="97"/>
                      <a:pt x="2039" y="96"/>
                    </a:cubicBezTo>
                    <a:cubicBezTo>
                      <a:pt x="2039" y="92"/>
                      <a:pt x="2040" y="89"/>
                      <a:pt x="2040" y="89"/>
                    </a:cubicBezTo>
                    <a:cubicBezTo>
                      <a:pt x="2040" y="91"/>
                      <a:pt x="2039" y="92"/>
                      <a:pt x="2039" y="94"/>
                    </a:cubicBezTo>
                    <a:cubicBezTo>
                      <a:pt x="2038" y="91"/>
                      <a:pt x="2037" y="88"/>
                      <a:pt x="2037" y="85"/>
                    </a:cubicBezTo>
                    <a:cubicBezTo>
                      <a:pt x="2036" y="88"/>
                      <a:pt x="2036" y="91"/>
                      <a:pt x="2036" y="94"/>
                    </a:cubicBezTo>
                    <a:cubicBezTo>
                      <a:pt x="2036" y="97"/>
                      <a:pt x="2036" y="100"/>
                      <a:pt x="2036" y="103"/>
                    </a:cubicBezTo>
                    <a:cubicBezTo>
                      <a:pt x="2035" y="107"/>
                      <a:pt x="2033" y="112"/>
                      <a:pt x="2032" y="116"/>
                    </a:cubicBezTo>
                    <a:cubicBezTo>
                      <a:pt x="2030" y="112"/>
                      <a:pt x="2029" y="108"/>
                      <a:pt x="2028" y="104"/>
                    </a:cubicBezTo>
                    <a:cubicBezTo>
                      <a:pt x="2029" y="109"/>
                      <a:pt x="2030" y="115"/>
                      <a:pt x="2030" y="120"/>
                    </a:cubicBezTo>
                    <a:cubicBezTo>
                      <a:pt x="2029" y="124"/>
                      <a:pt x="2027" y="127"/>
                      <a:pt x="2026" y="130"/>
                    </a:cubicBezTo>
                    <a:cubicBezTo>
                      <a:pt x="2025" y="128"/>
                      <a:pt x="2024" y="126"/>
                      <a:pt x="2024" y="123"/>
                    </a:cubicBezTo>
                    <a:cubicBezTo>
                      <a:pt x="2025" y="115"/>
                      <a:pt x="2027" y="106"/>
                      <a:pt x="2029" y="98"/>
                    </a:cubicBezTo>
                    <a:cubicBezTo>
                      <a:pt x="2030" y="98"/>
                      <a:pt x="2030" y="97"/>
                      <a:pt x="2030" y="96"/>
                    </a:cubicBezTo>
                    <a:cubicBezTo>
                      <a:pt x="2030" y="96"/>
                      <a:pt x="2030" y="97"/>
                      <a:pt x="2029" y="97"/>
                    </a:cubicBezTo>
                    <a:cubicBezTo>
                      <a:pt x="2032" y="86"/>
                      <a:pt x="2035" y="76"/>
                      <a:pt x="2035" y="76"/>
                    </a:cubicBezTo>
                    <a:cubicBezTo>
                      <a:pt x="2030" y="83"/>
                      <a:pt x="2024" y="96"/>
                      <a:pt x="2020" y="109"/>
                    </a:cubicBezTo>
                    <a:cubicBezTo>
                      <a:pt x="2020" y="107"/>
                      <a:pt x="2019" y="106"/>
                      <a:pt x="2019" y="104"/>
                    </a:cubicBezTo>
                    <a:cubicBezTo>
                      <a:pt x="2021" y="97"/>
                      <a:pt x="2024" y="90"/>
                      <a:pt x="2027" y="84"/>
                    </a:cubicBezTo>
                    <a:cubicBezTo>
                      <a:pt x="2024" y="90"/>
                      <a:pt x="2021" y="96"/>
                      <a:pt x="2019" y="102"/>
                    </a:cubicBezTo>
                    <a:cubicBezTo>
                      <a:pt x="2018" y="102"/>
                      <a:pt x="2018" y="101"/>
                      <a:pt x="2018" y="101"/>
                    </a:cubicBezTo>
                    <a:cubicBezTo>
                      <a:pt x="2020" y="77"/>
                      <a:pt x="2016" y="62"/>
                      <a:pt x="2016" y="62"/>
                    </a:cubicBezTo>
                    <a:cubicBezTo>
                      <a:pt x="2017" y="69"/>
                      <a:pt x="2017" y="80"/>
                      <a:pt x="2015" y="91"/>
                    </a:cubicBezTo>
                    <a:cubicBezTo>
                      <a:pt x="2015" y="89"/>
                      <a:pt x="2015" y="88"/>
                      <a:pt x="2014" y="87"/>
                    </a:cubicBezTo>
                    <a:cubicBezTo>
                      <a:pt x="2014" y="88"/>
                      <a:pt x="2014" y="88"/>
                      <a:pt x="2014" y="88"/>
                    </a:cubicBezTo>
                    <a:cubicBezTo>
                      <a:pt x="2014" y="90"/>
                      <a:pt x="2014" y="93"/>
                      <a:pt x="2015" y="96"/>
                    </a:cubicBezTo>
                    <a:cubicBezTo>
                      <a:pt x="2014" y="101"/>
                      <a:pt x="2014" y="105"/>
                      <a:pt x="2013" y="110"/>
                    </a:cubicBezTo>
                    <a:cubicBezTo>
                      <a:pt x="2012" y="109"/>
                      <a:pt x="2012" y="107"/>
                      <a:pt x="2011" y="106"/>
                    </a:cubicBezTo>
                    <a:cubicBezTo>
                      <a:pt x="2012" y="103"/>
                      <a:pt x="2012" y="99"/>
                      <a:pt x="2013" y="96"/>
                    </a:cubicBezTo>
                    <a:cubicBezTo>
                      <a:pt x="2012" y="98"/>
                      <a:pt x="2011" y="100"/>
                      <a:pt x="2010" y="103"/>
                    </a:cubicBezTo>
                    <a:cubicBezTo>
                      <a:pt x="2009" y="101"/>
                      <a:pt x="2008" y="99"/>
                      <a:pt x="2008" y="98"/>
                    </a:cubicBezTo>
                    <a:cubicBezTo>
                      <a:pt x="2008" y="89"/>
                      <a:pt x="2009" y="82"/>
                      <a:pt x="2009" y="82"/>
                    </a:cubicBezTo>
                    <a:cubicBezTo>
                      <a:pt x="2007" y="97"/>
                      <a:pt x="2007" y="97"/>
                      <a:pt x="2007" y="97"/>
                    </a:cubicBezTo>
                    <a:cubicBezTo>
                      <a:pt x="2006" y="94"/>
                      <a:pt x="2005" y="92"/>
                      <a:pt x="2004" y="90"/>
                    </a:cubicBezTo>
                    <a:cubicBezTo>
                      <a:pt x="2004" y="90"/>
                      <a:pt x="2004" y="90"/>
                      <a:pt x="2004" y="90"/>
                    </a:cubicBezTo>
                    <a:cubicBezTo>
                      <a:pt x="2004" y="90"/>
                      <a:pt x="2004" y="90"/>
                      <a:pt x="2004" y="90"/>
                    </a:cubicBezTo>
                    <a:cubicBezTo>
                      <a:pt x="2004" y="89"/>
                      <a:pt x="2004" y="89"/>
                      <a:pt x="2003" y="88"/>
                    </a:cubicBezTo>
                    <a:cubicBezTo>
                      <a:pt x="2003" y="83"/>
                      <a:pt x="2003" y="78"/>
                      <a:pt x="2003" y="73"/>
                    </a:cubicBezTo>
                    <a:cubicBezTo>
                      <a:pt x="2006" y="70"/>
                      <a:pt x="2009" y="66"/>
                      <a:pt x="2012" y="63"/>
                    </a:cubicBezTo>
                    <a:cubicBezTo>
                      <a:pt x="2009" y="66"/>
                      <a:pt x="2006" y="69"/>
                      <a:pt x="2003" y="71"/>
                    </a:cubicBezTo>
                    <a:cubicBezTo>
                      <a:pt x="2003" y="65"/>
                      <a:pt x="2002" y="60"/>
                      <a:pt x="2002" y="60"/>
                    </a:cubicBezTo>
                    <a:cubicBezTo>
                      <a:pt x="2002" y="64"/>
                      <a:pt x="2002" y="68"/>
                      <a:pt x="2002" y="72"/>
                    </a:cubicBezTo>
                    <a:cubicBezTo>
                      <a:pt x="2000" y="74"/>
                      <a:pt x="1999" y="75"/>
                      <a:pt x="1998" y="77"/>
                    </a:cubicBezTo>
                    <a:cubicBezTo>
                      <a:pt x="1997" y="70"/>
                      <a:pt x="1997" y="64"/>
                      <a:pt x="1997" y="64"/>
                    </a:cubicBezTo>
                    <a:cubicBezTo>
                      <a:pt x="1997" y="66"/>
                      <a:pt x="1997" y="71"/>
                      <a:pt x="1996" y="78"/>
                    </a:cubicBezTo>
                    <a:cubicBezTo>
                      <a:pt x="1993" y="81"/>
                      <a:pt x="1991" y="85"/>
                      <a:pt x="1989" y="88"/>
                    </a:cubicBezTo>
                    <a:cubicBezTo>
                      <a:pt x="1989" y="64"/>
                      <a:pt x="1988" y="42"/>
                      <a:pt x="1988" y="42"/>
                    </a:cubicBezTo>
                    <a:cubicBezTo>
                      <a:pt x="1989" y="55"/>
                      <a:pt x="1986" y="77"/>
                      <a:pt x="1984" y="96"/>
                    </a:cubicBezTo>
                    <a:cubicBezTo>
                      <a:pt x="1982" y="100"/>
                      <a:pt x="1980" y="104"/>
                      <a:pt x="1979" y="107"/>
                    </a:cubicBezTo>
                    <a:cubicBezTo>
                      <a:pt x="1978" y="107"/>
                      <a:pt x="1978" y="106"/>
                      <a:pt x="1978" y="106"/>
                    </a:cubicBezTo>
                    <a:cubicBezTo>
                      <a:pt x="1979" y="87"/>
                      <a:pt x="1982" y="70"/>
                      <a:pt x="1982" y="70"/>
                    </a:cubicBezTo>
                    <a:cubicBezTo>
                      <a:pt x="1980" y="74"/>
                      <a:pt x="1977" y="98"/>
                      <a:pt x="1975" y="117"/>
                    </a:cubicBezTo>
                    <a:cubicBezTo>
                      <a:pt x="1975" y="118"/>
                      <a:pt x="1975" y="119"/>
                      <a:pt x="1975" y="120"/>
                    </a:cubicBezTo>
                    <a:cubicBezTo>
                      <a:pt x="1975" y="119"/>
                      <a:pt x="1975" y="119"/>
                      <a:pt x="1975" y="118"/>
                    </a:cubicBezTo>
                    <a:cubicBezTo>
                      <a:pt x="1975" y="119"/>
                      <a:pt x="1975" y="119"/>
                      <a:pt x="1975" y="120"/>
                    </a:cubicBezTo>
                    <a:cubicBezTo>
                      <a:pt x="1974" y="121"/>
                      <a:pt x="1974" y="121"/>
                      <a:pt x="1974" y="122"/>
                    </a:cubicBezTo>
                    <a:cubicBezTo>
                      <a:pt x="1974" y="115"/>
                      <a:pt x="1974" y="108"/>
                      <a:pt x="1974" y="101"/>
                    </a:cubicBezTo>
                    <a:cubicBezTo>
                      <a:pt x="1974" y="101"/>
                      <a:pt x="1974" y="100"/>
                      <a:pt x="1974" y="100"/>
                    </a:cubicBezTo>
                    <a:cubicBezTo>
                      <a:pt x="1974" y="100"/>
                      <a:pt x="1974" y="101"/>
                      <a:pt x="1974" y="101"/>
                    </a:cubicBezTo>
                    <a:cubicBezTo>
                      <a:pt x="1974" y="98"/>
                      <a:pt x="1974" y="94"/>
                      <a:pt x="1973" y="91"/>
                    </a:cubicBezTo>
                    <a:cubicBezTo>
                      <a:pt x="1975" y="88"/>
                      <a:pt x="1977" y="85"/>
                      <a:pt x="1979" y="83"/>
                    </a:cubicBezTo>
                    <a:cubicBezTo>
                      <a:pt x="1977" y="85"/>
                      <a:pt x="1975" y="87"/>
                      <a:pt x="1973" y="90"/>
                    </a:cubicBezTo>
                    <a:cubicBezTo>
                      <a:pt x="1973" y="79"/>
                      <a:pt x="1972" y="69"/>
                      <a:pt x="1972" y="61"/>
                    </a:cubicBezTo>
                    <a:cubicBezTo>
                      <a:pt x="1971" y="73"/>
                      <a:pt x="1969" y="87"/>
                      <a:pt x="1967" y="100"/>
                    </a:cubicBezTo>
                    <a:cubicBezTo>
                      <a:pt x="1963" y="107"/>
                      <a:pt x="1960" y="115"/>
                      <a:pt x="1958" y="123"/>
                    </a:cubicBezTo>
                    <a:cubicBezTo>
                      <a:pt x="1959" y="109"/>
                      <a:pt x="1960" y="92"/>
                      <a:pt x="1961" y="80"/>
                    </a:cubicBezTo>
                    <a:cubicBezTo>
                      <a:pt x="1963" y="73"/>
                      <a:pt x="1964" y="67"/>
                      <a:pt x="1964" y="61"/>
                    </a:cubicBezTo>
                    <a:cubicBezTo>
                      <a:pt x="1964" y="60"/>
                      <a:pt x="1964" y="60"/>
                      <a:pt x="1964" y="60"/>
                    </a:cubicBezTo>
                    <a:cubicBezTo>
                      <a:pt x="1955" y="75"/>
                      <a:pt x="1951" y="88"/>
                      <a:pt x="1949" y="102"/>
                    </a:cubicBezTo>
                    <a:cubicBezTo>
                      <a:pt x="1949" y="102"/>
                      <a:pt x="1949" y="101"/>
                      <a:pt x="1949" y="101"/>
                    </a:cubicBezTo>
                    <a:cubicBezTo>
                      <a:pt x="1950" y="68"/>
                      <a:pt x="1953" y="30"/>
                      <a:pt x="1953" y="30"/>
                    </a:cubicBezTo>
                    <a:cubicBezTo>
                      <a:pt x="1951" y="38"/>
                      <a:pt x="1948" y="60"/>
                      <a:pt x="1946" y="83"/>
                    </a:cubicBezTo>
                    <a:cubicBezTo>
                      <a:pt x="1943" y="87"/>
                      <a:pt x="1940" y="92"/>
                      <a:pt x="1938" y="97"/>
                    </a:cubicBezTo>
                    <a:cubicBezTo>
                      <a:pt x="1938" y="91"/>
                      <a:pt x="1937" y="85"/>
                      <a:pt x="1937" y="79"/>
                    </a:cubicBezTo>
                    <a:cubicBezTo>
                      <a:pt x="1937" y="78"/>
                      <a:pt x="1937" y="78"/>
                      <a:pt x="1938" y="78"/>
                    </a:cubicBezTo>
                    <a:cubicBezTo>
                      <a:pt x="1937" y="78"/>
                      <a:pt x="1937" y="78"/>
                      <a:pt x="1937" y="78"/>
                    </a:cubicBezTo>
                    <a:cubicBezTo>
                      <a:pt x="1935" y="58"/>
                      <a:pt x="1934" y="41"/>
                      <a:pt x="1934" y="41"/>
                    </a:cubicBezTo>
                    <a:cubicBezTo>
                      <a:pt x="1935" y="52"/>
                      <a:pt x="1935" y="67"/>
                      <a:pt x="1934" y="82"/>
                    </a:cubicBezTo>
                    <a:cubicBezTo>
                      <a:pt x="1932" y="84"/>
                      <a:pt x="1930" y="87"/>
                      <a:pt x="1928" y="92"/>
                    </a:cubicBezTo>
                    <a:cubicBezTo>
                      <a:pt x="1927" y="82"/>
                      <a:pt x="1928" y="72"/>
                      <a:pt x="1928" y="68"/>
                    </a:cubicBezTo>
                    <a:cubicBezTo>
                      <a:pt x="1927" y="77"/>
                      <a:pt x="1926" y="88"/>
                      <a:pt x="1924" y="99"/>
                    </a:cubicBezTo>
                    <a:cubicBezTo>
                      <a:pt x="1922" y="94"/>
                      <a:pt x="1921" y="89"/>
                      <a:pt x="1919" y="84"/>
                    </a:cubicBezTo>
                    <a:cubicBezTo>
                      <a:pt x="1921" y="90"/>
                      <a:pt x="1922" y="96"/>
                      <a:pt x="1923" y="101"/>
                    </a:cubicBezTo>
                    <a:cubicBezTo>
                      <a:pt x="1923" y="105"/>
                      <a:pt x="1922" y="109"/>
                      <a:pt x="1921" y="113"/>
                    </a:cubicBezTo>
                    <a:cubicBezTo>
                      <a:pt x="1921" y="110"/>
                      <a:pt x="1921" y="108"/>
                      <a:pt x="1921" y="105"/>
                    </a:cubicBezTo>
                    <a:cubicBezTo>
                      <a:pt x="1920" y="108"/>
                      <a:pt x="1920" y="115"/>
                      <a:pt x="1920" y="119"/>
                    </a:cubicBezTo>
                    <a:cubicBezTo>
                      <a:pt x="1919" y="120"/>
                      <a:pt x="1919" y="122"/>
                      <a:pt x="1919" y="124"/>
                    </a:cubicBezTo>
                    <a:cubicBezTo>
                      <a:pt x="1918" y="125"/>
                      <a:pt x="1918" y="127"/>
                      <a:pt x="1918" y="128"/>
                    </a:cubicBezTo>
                    <a:cubicBezTo>
                      <a:pt x="1917" y="124"/>
                      <a:pt x="1916" y="120"/>
                      <a:pt x="1915" y="116"/>
                    </a:cubicBezTo>
                    <a:cubicBezTo>
                      <a:pt x="1916" y="108"/>
                      <a:pt x="1917" y="100"/>
                      <a:pt x="1917" y="94"/>
                    </a:cubicBezTo>
                    <a:cubicBezTo>
                      <a:pt x="1918" y="92"/>
                      <a:pt x="1918" y="91"/>
                      <a:pt x="1919" y="89"/>
                    </a:cubicBezTo>
                    <a:cubicBezTo>
                      <a:pt x="1918" y="90"/>
                      <a:pt x="1918" y="91"/>
                      <a:pt x="1917" y="92"/>
                    </a:cubicBezTo>
                    <a:cubicBezTo>
                      <a:pt x="1918" y="87"/>
                      <a:pt x="1918" y="83"/>
                      <a:pt x="1918" y="83"/>
                    </a:cubicBezTo>
                    <a:cubicBezTo>
                      <a:pt x="1918" y="85"/>
                      <a:pt x="1917" y="89"/>
                      <a:pt x="1916" y="93"/>
                    </a:cubicBezTo>
                    <a:cubicBezTo>
                      <a:pt x="1915" y="96"/>
                      <a:pt x="1913" y="99"/>
                      <a:pt x="1912" y="102"/>
                    </a:cubicBezTo>
                    <a:cubicBezTo>
                      <a:pt x="1911" y="101"/>
                      <a:pt x="1911" y="100"/>
                      <a:pt x="1911" y="99"/>
                    </a:cubicBezTo>
                    <a:cubicBezTo>
                      <a:pt x="1913" y="80"/>
                      <a:pt x="1915" y="62"/>
                      <a:pt x="1915" y="62"/>
                    </a:cubicBezTo>
                    <a:cubicBezTo>
                      <a:pt x="1913" y="66"/>
                      <a:pt x="1911" y="80"/>
                      <a:pt x="1909" y="95"/>
                    </a:cubicBezTo>
                    <a:cubicBezTo>
                      <a:pt x="1909" y="94"/>
                      <a:pt x="1908" y="92"/>
                      <a:pt x="1907" y="90"/>
                    </a:cubicBezTo>
                    <a:cubicBezTo>
                      <a:pt x="1908" y="92"/>
                      <a:pt x="1909" y="94"/>
                      <a:pt x="1909" y="96"/>
                    </a:cubicBezTo>
                    <a:cubicBezTo>
                      <a:pt x="1909" y="101"/>
                      <a:pt x="1908" y="106"/>
                      <a:pt x="1908" y="110"/>
                    </a:cubicBezTo>
                    <a:cubicBezTo>
                      <a:pt x="1907" y="113"/>
                      <a:pt x="1906" y="116"/>
                      <a:pt x="1905" y="118"/>
                    </a:cubicBezTo>
                    <a:cubicBezTo>
                      <a:pt x="1903" y="94"/>
                      <a:pt x="1898" y="64"/>
                      <a:pt x="1898" y="64"/>
                    </a:cubicBezTo>
                    <a:cubicBezTo>
                      <a:pt x="1898" y="64"/>
                      <a:pt x="1898" y="73"/>
                      <a:pt x="1899" y="82"/>
                    </a:cubicBezTo>
                    <a:cubicBezTo>
                      <a:pt x="1900" y="88"/>
                      <a:pt x="1899" y="98"/>
                      <a:pt x="1897" y="108"/>
                    </a:cubicBezTo>
                    <a:cubicBezTo>
                      <a:pt x="1896" y="111"/>
                      <a:pt x="1895" y="114"/>
                      <a:pt x="1894" y="117"/>
                    </a:cubicBezTo>
                    <a:cubicBezTo>
                      <a:pt x="1894" y="108"/>
                      <a:pt x="1893" y="99"/>
                      <a:pt x="1891" y="90"/>
                    </a:cubicBezTo>
                    <a:cubicBezTo>
                      <a:pt x="1894" y="78"/>
                      <a:pt x="1899" y="66"/>
                      <a:pt x="1898" y="56"/>
                    </a:cubicBezTo>
                    <a:cubicBezTo>
                      <a:pt x="1895" y="62"/>
                      <a:pt x="1892" y="67"/>
                      <a:pt x="1890" y="72"/>
                    </a:cubicBezTo>
                    <a:cubicBezTo>
                      <a:pt x="1893" y="34"/>
                      <a:pt x="1886" y="19"/>
                      <a:pt x="1886" y="19"/>
                    </a:cubicBezTo>
                    <a:cubicBezTo>
                      <a:pt x="1886" y="19"/>
                      <a:pt x="1889" y="31"/>
                      <a:pt x="1888" y="54"/>
                    </a:cubicBezTo>
                    <a:cubicBezTo>
                      <a:pt x="1887" y="61"/>
                      <a:pt x="1886" y="74"/>
                      <a:pt x="1885" y="88"/>
                    </a:cubicBezTo>
                    <a:cubicBezTo>
                      <a:pt x="1883" y="92"/>
                      <a:pt x="1882" y="97"/>
                      <a:pt x="1882" y="101"/>
                    </a:cubicBezTo>
                    <a:cubicBezTo>
                      <a:pt x="1881" y="98"/>
                      <a:pt x="1880" y="95"/>
                      <a:pt x="1878" y="91"/>
                    </a:cubicBezTo>
                    <a:cubicBezTo>
                      <a:pt x="1879" y="89"/>
                      <a:pt x="1879" y="87"/>
                      <a:pt x="1880" y="85"/>
                    </a:cubicBezTo>
                    <a:cubicBezTo>
                      <a:pt x="1879" y="87"/>
                      <a:pt x="1879" y="88"/>
                      <a:pt x="1878" y="90"/>
                    </a:cubicBezTo>
                    <a:cubicBezTo>
                      <a:pt x="1878" y="89"/>
                      <a:pt x="1877" y="88"/>
                      <a:pt x="1877" y="87"/>
                    </a:cubicBezTo>
                    <a:cubicBezTo>
                      <a:pt x="1877" y="83"/>
                      <a:pt x="1877" y="78"/>
                      <a:pt x="1877" y="74"/>
                    </a:cubicBezTo>
                    <a:cubicBezTo>
                      <a:pt x="1877" y="46"/>
                      <a:pt x="1867" y="40"/>
                      <a:pt x="1867" y="40"/>
                    </a:cubicBezTo>
                    <a:cubicBezTo>
                      <a:pt x="1867" y="40"/>
                      <a:pt x="1873" y="44"/>
                      <a:pt x="1873" y="70"/>
                    </a:cubicBezTo>
                    <a:cubicBezTo>
                      <a:pt x="1873" y="84"/>
                      <a:pt x="1868" y="108"/>
                      <a:pt x="1863" y="125"/>
                    </a:cubicBezTo>
                    <a:cubicBezTo>
                      <a:pt x="1863" y="123"/>
                      <a:pt x="1863" y="120"/>
                      <a:pt x="1862" y="118"/>
                    </a:cubicBezTo>
                    <a:cubicBezTo>
                      <a:pt x="1863" y="111"/>
                      <a:pt x="1864" y="105"/>
                      <a:pt x="1864" y="98"/>
                    </a:cubicBezTo>
                    <a:cubicBezTo>
                      <a:pt x="1863" y="101"/>
                      <a:pt x="1862" y="104"/>
                      <a:pt x="1862" y="107"/>
                    </a:cubicBezTo>
                    <a:cubicBezTo>
                      <a:pt x="1862" y="107"/>
                      <a:pt x="1862" y="106"/>
                      <a:pt x="1862" y="106"/>
                    </a:cubicBezTo>
                    <a:cubicBezTo>
                      <a:pt x="1862" y="97"/>
                      <a:pt x="1863" y="83"/>
                      <a:pt x="1869" y="75"/>
                    </a:cubicBezTo>
                    <a:cubicBezTo>
                      <a:pt x="1866" y="77"/>
                      <a:pt x="1863" y="82"/>
                      <a:pt x="1861" y="87"/>
                    </a:cubicBezTo>
                    <a:cubicBezTo>
                      <a:pt x="1862" y="78"/>
                      <a:pt x="1862" y="71"/>
                      <a:pt x="1862" y="71"/>
                    </a:cubicBezTo>
                    <a:cubicBezTo>
                      <a:pt x="1861" y="75"/>
                      <a:pt x="1858" y="97"/>
                      <a:pt x="1854" y="116"/>
                    </a:cubicBezTo>
                    <a:cubicBezTo>
                      <a:pt x="1854" y="114"/>
                      <a:pt x="1854" y="112"/>
                      <a:pt x="1853" y="110"/>
                    </a:cubicBezTo>
                    <a:cubicBezTo>
                      <a:pt x="1854" y="99"/>
                      <a:pt x="1855" y="87"/>
                      <a:pt x="1856" y="78"/>
                    </a:cubicBezTo>
                    <a:cubicBezTo>
                      <a:pt x="1858" y="71"/>
                      <a:pt x="1860" y="63"/>
                      <a:pt x="1862" y="55"/>
                    </a:cubicBezTo>
                    <a:cubicBezTo>
                      <a:pt x="1862" y="54"/>
                      <a:pt x="1862" y="52"/>
                      <a:pt x="1862" y="51"/>
                    </a:cubicBezTo>
                    <a:cubicBezTo>
                      <a:pt x="1860" y="54"/>
                      <a:pt x="1859" y="57"/>
                      <a:pt x="1858" y="60"/>
                    </a:cubicBezTo>
                    <a:cubicBezTo>
                      <a:pt x="1858" y="60"/>
                      <a:pt x="1858" y="59"/>
                      <a:pt x="1858" y="59"/>
                    </a:cubicBezTo>
                    <a:cubicBezTo>
                      <a:pt x="1858" y="60"/>
                      <a:pt x="1858" y="60"/>
                      <a:pt x="1858" y="60"/>
                    </a:cubicBezTo>
                    <a:cubicBezTo>
                      <a:pt x="1854" y="70"/>
                      <a:pt x="1851" y="80"/>
                      <a:pt x="1848" y="89"/>
                    </a:cubicBezTo>
                    <a:cubicBezTo>
                      <a:pt x="1854" y="30"/>
                      <a:pt x="1851" y="15"/>
                      <a:pt x="1850" y="13"/>
                    </a:cubicBezTo>
                    <a:cubicBezTo>
                      <a:pt x="1850" y="15"/>
                      <a:pt x="1851" y="22"/>
                      <a:pt x="1847" y="56"/>
                    </a:cubicBezTo>
                    <a:cubicBezTo>
                      <a:pt x="1845" y="68"/>
                      <a:pt x="1844" y="80"/>
                      <a:pt x="1842" y="91"/>
                    </a:cubicBezTo>
                    <a:cubicBezTo>
                      <a:pt x="1841" y="85"/>
                      <a:pt x="1839" y="79"/>
                      <a:pt x="1837" y="74"/>
                    </a:cubicBezTo>
                    <a:cubicBezTo>
                      <a:pt x="1838" y="51"/>
                      <a:pt x="1839" y="31"/>
                      <a:pt x="1839" y="31"/>
                    </a:cubicBezTo>
                    <a:cubicBezTo>
                      <a:pt x="1837" y="38"/>
                      <a:pt x="1835" y="53"/>
                      <a:pt x="1834" y="69"/>
                    </a:cubicBezTo>
                    <a:cubicBezTo>
                      <a:pt x="1833" y="68"/>
                      <a:pt x="1832" y="67"/>
                      <a:pt x="1831" y="65"/>
                    </a:cubicBezTo>
                    <a:cubicBezTo>
                      <a:pt x="1832" y="67"/>
                      <a:pt x="1833" y="69"/>
                      <a:pt x="1834" y="71"/>
                    </a:cubicBezTo>
                    <a:cubicBezTo>
                      <a:pt x="1834" y="71"/>
                      <a:pt x="1834" y="72"/>
                      <a:pt x="1834" y="73"/>
                    </a:cubicBezTo>
                    <a:cubicBezTo>
                      <a:pt x="1831" y="77"/>
                      <a:pt x="1828" y="81"/>
                      <a:pt x="1826" y="86"/>
                    </a:cubicBezTo>
                    <a:cubicBezTo>
                      <a:pt x="1825" y="85"/>
                      <a:pt x="1825" y="84"/>
                      <a:pt x="1824" y="83"/>
                    </a:cubicBezTo>
                    <a:cubicBezTo>
                      <a:pt x="1822" y="61"/>
                      <a:pt x="1819" y="38"/>
                      <a:pt x="1816" y="28"/>
                    </a:cubicBezTo>
                    <a:cubicBezTo>
                      <a:pt x="1816" y="28"/>
                      <a:pt x="1820" y="54"/>
                      <a:pt x="1823" y="83"/>
                    </a:cubicBezTo>
                    <a:cubicBezTo>
                      <a:pt x="1822" y="82"/>
                      <a:pt x="1821" y="81"/>
                      <a:pt x="1820" y="80"/>
                    </a:cubicBezTo>
                    <a:cubicBezTo>
                      <a:pt x="1822" y="81"/>
                      <a:pt x="1823" y="82"/>
                      <a:pt x="1824" y="84"/>
                    </a:cubicBezTo>
                    <a:cubicBezTo>
                      <a:pt x="1824" y="85"/>
                      <a:pt x="1824" y="86"/>
                      <a:pt x="1824" y="88"/>
                    </a:cubicBezTo>
                    <a:cubicBezTo>
                      <a:pt x="1824" y="86"/>
                      <a:pt x="1824" y="85"/>
                      <a:pt x="1824" y="84"/>
                    </a:cubicBezTo>
                    <a:cubicBezTo>
                      <a:pt x="1824" y="85"/>
                      <a:pt x="1825" y="86"/>
                      <a:pt x="1826" y="87"/>
                    </a:cubicBezTo>
                    <a:cubicBezTo>
                      <a:pt x="1825" y="88"/>
                      <a:pt x="1825" y="89"/>
                      <a:pt x="1824" y="90"/>
                    </a:cubicBezTo>
                    <a:cubicBezTo>
                      <a:pt x="1824" y="88"/>
                      <a:pt x="1824" y="88"/>
                      <a:pt x="1824" y="88"/>
                    </a:cubicBezTo>
                    <a:cubicBezTo>
                      <a:pt x="1824" y="88"/>
                      <a:pt x="1824" y="89"/>
                      <a:pt x="1824" y="90"/>
                    </a:cubicBezTo>
                    <a:cubicBezTo>
                      <a:pt x="1822" y="95"/>
                      <a:pt x="1821" y="100"/>
                      <a:pt x="1819" y="105"/>
                    </a:cubicBezTo>
                    <a:cubicBezTo>
                      <a:pt x="1819" y="105"/>
                      <a:pt x="1819" y="105"/>
                      <a:pt x="1819" y="105"/>
                    </a:cubicBezTo>
                    <a:cubicBezTo>
                      <a:pt x="1819" y="104"/>
                      <a:pt x="1819" y="104"/>
                      <a:pt x="1819" y="103"/>
                    </a:cubicBezTo>
                    <a:cubicBezTo>
                      <a:pt x="1819" y="104"/>
                      <a:pt x="1819" y="104"/>
                      <a:pt x="1819" y="105"/>
                    </a:cubicBezTo>
                    <a:cubicBezTo>
                      <a:pt x="1816" y="95"/>
                      <a:pt x="1814" y="87"/>
                      <a:pt x="1812" y="81"/>
                    </a:cubicBezTo>
                    <a:cubicBezTo>
                      <a:pt x="1813" y="85"/>
                      <a:pt x="1814" y="90"/>
                      <a:pt x="1815" y="95"/>
                    </a:cubicBezTo>
                    <a:cubicBezTo>
                      <a:pt x="1815" y="100"/>
                      <a:pt x="1814" y="104"/>
                      <a:pt x="1813" y="109"/>
                    </a:cubicBezTo>
                    <a:cubicBezTo>
                      <a:pt x="1814" y="104"/>
                      <a:pt x="1815" y="100"/>
                      <a:pt x="1815" y="95"/>
                    </a:cubicBezTo>
                    <a:cubicBezTo>
                      <a:pt x="1816" y="100"/>
                      <a:pt x="1817" y="105"/>
                      <a:pt x="1818" y="110"/>
                    </a:cubicBezTo>
                    <a:cubicBezTo>
                      <a:pt x="1818" y="110"/>
                      <a:pt x="1818" y="111"/>
                      <a:pt x="1818" y="111"/>
                    </a:cubicBezTo>
                    <a:cubicBezTo>
                      <a:pt x="1817" y="116"/>
                      <a:pt x="1815" y="122"/>
                      <a:pt x="1812" y="127"/>
                    </a:cubicBezTo>
                    <a:cubicBezTo>
                      <a:pt x="1812" y="125"/>
                      <a:pt x="1811" y="123"/>
                      <a:pt x="1811" y="120"/>
                    </a:cubicBezTo>
                    <a:cubicBezTo>
                      <a:pt x="1812" y="117"/>
                      <a:pt x="1813" y="113"/>
                      <a:pt x="1813" y="109"/>
                    </a:cubicBezTo>
                    <a:cubicBezTo>
                      <a:pt x="1813" y="112"/>
                      <a:pt x="1812" y="116"/>
                      <a:pt x="1811" y="119"/>
                    </a:cubicBezTo>
                    <a:cubicBezTo>
                      <a:pt x="1809" y="111"/>
                      <a:pt x="1807" y="103"/>
                      <a:pt x="1807" y="95"/>
                    </a:cubicBezTo>
                    <a:cubicBezTo>
                      <a:pt x="1807" y="96"/>
                      <a:pt x="1807" y="96"/>
                      <a:pt x="1807" y="96"/>
                    </a:cubicBezTo>
                    <a:cubicBezTo>
                      <a:pt x="1807" y="98"/>
                      <a:pt x="1807" y="98"/>
                      <a:pt x="1807" y="98"/>
                    </a:cubicBezTo>
                    <a:cubicBezTo>
                      <a:pt x="1807" y="97"/>
                      <a:pt x="1807" y="96"/>
                      <a:pt x="1807" y="95"/>
                    </a:cubicBezTo>
                    <a:cubicBezTo>
                      <a:pt x="1807" y="84"/>
                      <a:pt x="1805" y="69"/>
                      <a:pt x="1799" y="60"/>
                    </a:cubicBezTo>
                    <a:cubicBezTo>
                      <a:pt x="1803" y="70"/>
                      <a:pt x="1805" y="82"/>
                      <a:pt x="1805" y="93"/>
                    </a:cubicBezTo>
                    <a:cubicBezTo>
                      <a:pt x="1805" y="101"/>
                      <a:pt x="1803" y="109"/>
                      <a:pt x="1801" y="116"/>
                    </a:cubicBezTo>
                    <a:cubicBezTo>
                      <a:pt x="1799" y="115"/>
                      <a:pt x="1799" y="117"/>
                      <a:pt x="1800" y="120"/>
                    </a:cubicBezTo>
                    <a:cubicBezTo>
                      <a:pt x="1800" y="121"/>
                      <a:pt x="1799" y="121"/>
                      <a:pt x="1799" y="122"/>
                    </a:cubicBezTo>
                    <a:cubicBezTo>
                      <a:pt x="1798" y="119"/>
                      <a:pt x="1797" y="115"/>
                      <a:pt x="1796" y="112"/>
                    </a:cubicBezTo>
                    <a:cubicBezTo>
                      <a:pt x="1797" y="107"/>
                      <a:pt x="1797" y="103"/>
                      <a:pt x="1797" y="98"/>
                    </a:cubicBezTo>
                    <a:cubicBezTo>
                      <a:pt x="1797" y="90"/>
                      <a:pt x="1796" y="82"/>
                      <a:pt x="1794" y="74"/>
                    </a:cubicBezTo>
                    <a:cubicBezTo>
                      <a:pt x="1793" y="83"/>
                      <a:pt x="1793" y="93"/>
                      <a:pt x="1793" y="102"/>
                    </a:cubicBezTo>
                    <a:cubicBezTo>
                      <a:pt x="1790" y="94"/>
                      <a:pt x="1787" y="86"/>
                      <a:pt x="1785" y="81"/>
                    </a:cubicBezTo>
                    <a:cubicBezTo>
                      <a:pt x="1785" y="86"/>
                      <a:pt x="1785" y="86"/>
                      <a:pt x="1785" y="86"/>
                    </a:cubicBezTo>
                    <a:cubicBezTo>
                      <a:pt x="1785" y="97"/>
                      <a:pt x="1788" y="108"/>
                      <a:pt x="1792" y="118"/>
                    </a:cubicBezTo>
                    <a:cubicBezTo>
                      <a:pt x="1791" y="119"/>
                      <a:pt x="1791" y="120"/>
                      <a:pt x="1791" y="121"/>
                    </a:cubicBezTo>
                    <a:cubicBezTo>
                      <a:pt x="1791" y="123"/>
                      <a:pt x="1790" y="126"/>
                      <a:pt x="1789" y="128"/>
                    </a:cubicBezTo>
                    <a:cubicBezTo>
                      <a:pt x="1786" y="121"/>
                      <a:pt x="1784" y="113"/>
                      <a:pt x="1782" y="106"/>
                    </a:cubicBezTo>
                    <a:cubicBezTo>
                      <a:pt x="1782" y="101"/>
                      <a:pt x="1781" y="96"/>
                      <a:pt x="1780" y="92"/>
                    </a:cubicBezTo>
                    <a:cubicBezTo>
                      <a:pt x="1780" y="91"/>
                      <a:pt x="1780" y="90"/>
                      <a:pt x="1780" y="89"/>
                    </a:cubicBezTo>
                    <a:cubicBezTo>
                      <a:pt x="1780" y="90"/>
                      <a:pt x="1780" y="90"/>
                      <a:pt x="1780" y="91"/>
                    </a:cubicBezTo>
                    <a:cubicBezTo>
                      <a:pt x="1779" y="85"/>
                      <a:pt x="1777" y="79"/>
                      <a:pt x="1774" y="73"/>
                    </a:cubicBezTo>
                    <a:cubicBezTo>
                      <a:pt x="1774" y="73"/>
                      <a:pt x="1774" y="72"/>
                      <a:pt x="1774" y="71"/>
                    </a:cubicBezTo>
                    <a:cubicBezTo>
                      <a:pt x="1774" y="71"/>
                      <a:pt x="1773" y="72"/>
                      <a:pt x="1773" y="73"/>
                    </a:cubicBezTo>
                    <a:cubicBezTo>
                      <a:pt x="1773" y="72"/>
                      <a:pt x="1773" y="71"/>
                      <a:pt x="1772" y="71"/>
                    </a:cubicBezTo>
                    <a:cubicBezTo>
                      <a:pt x="1772" y="72"/>
                      <a:pt x="1773" y="73"/>
                      <a:pt x="1773" y="73"/>
                    </a:cubicBezTo>
                    <a:cubicBezTo>
                      <a:pt x="1770" y="79"/>
                      <a:pt x="1768" y="85"/>
                      <a:pt x="1766" y="91"/>
                    </a:cubicBezTo>
                    <a:cubicBezTo>
                      <a:pt x="1766" y="90"/>
                      <a:pt x="1766" y="90"/>
                      <a:pt x="1766" y="89"/>
                    </a:cubicBezTo>
                    <a:cubicBezTo>
                      <a:pt x="1766" y="90"/>
                      <a:pt x="1766" y="91"/>
                      <a:pt x="1766" y="92"/>
                    </a:cubicBezTo>
                    <a:cubicBezTo>
                      <a:pt x="1765" y="96"/>
                      <a:pt x="1765" y="101"/>
                      <a:pt x="1764" y="106"/>
                    </a:cubicBezTo>
                    <a:cubicBezTo>
                      <a:pt x="1763" y="113"/>
                      <a:pt x="1760" y="121"/>
                      <a:pt x="1757" y="128"/>
                    </a:cubicBezTo>
                    <a:cubicBezTo>
                      <a:pt x="1756" y="126"/>
                      <a:pt x="1756" y="123"/>
                      <a:pt x="1755" y="121"/>
                    </a:cubicBezTo>
                    <a:cubicBezTo>
                      <a:pt x="1755" y="120"/>
                      <a:pt x="1755" y="119"/>
                      <a:pt x="1755" y="118"/>
                    </a:cubicBezTo>
                    <a:cubicBezTo>
                      <a:pt x="1758" y="108"/>
                      <a:pt x="1761" y="97"/>
                      <a:pt x="1761" y="86"/>
                    </a:cubicBezTo>
                    <a:cubicBezTo>
                      <a:pt x="1761" y="81"/>
                      <a:pt x="1761" y="81"/>
                      <a:pt x="1761" y="81"/>
                    </a:cubicBezTo>
                    <a:cubicBezTo>
                      <a:pt x="1759" y="86"/>
                      <a:pt x="1756" y="94"/>
                      <a:pt x="1753" y="102"/>
                    </a:cubicBezTo>
                    <a:cubicBezTo>
                      <a:pt x="1753" y="93"/>
                      <a:pt x="1754" y="83"/>
                      <a:pt x="1752" y="74"/>
                    </a:cubicBezTo>
                    <a:cubicBezTo>
                      <a:pt x="1750" y="82"/>
                      <a:pt x="1749" y="90"/>
                      <a:pt x="1749" y="98"/>
                    </a:cubicBezTo>
                    <a:cubicBezTo>
                      <a:pt x="1749" y="103"/>
                      <a:pt x="1750" y="107"/>
                      <a:pt x="1750" y="112"/>
                    </a:cubicBezTo>
                    <a:cubicBezTo>
                      <a:pt x="1749" y="115"/>
                      <a:pt x="1748" y="119"/>
                      <a:pt x="1747" y="122"/>
                    </a:cubicBezTo>
                    <a:cubicBezTo>
                      <a:pt x="1744" y="112"/>
                      <a:pt x="1741" y="103"/>
                      <a:pt x="1741" y="93"/>
                    </a:cubicBezTo>
                    <a:cubicBezTo>
                      <a:pt x="1741" y="82"/>
                      <a:pt x="1743" y="70"/>
                      <a:pt x="1747" y="60"/>
                    </a:cubicBezTo>
                    <a:cubicBezTo>
                      <a:pt x="1742" y="69"/>
                      <a:pt x="1740" y="84"/>
                      <a:pt x="1740" y="95"/>
                    </a:cubicBezTo>
                    <a:cubicBezTo>
                      <a:pt x="1740" y="96"/>
                      <a:pt x="1740" y="97"/>
                      <a:pt x="1740" y="98"/>
                    </a:cubicBezTo>
                    <a:cubicBezTo>
                      <a:pt x="1739" y="96"/>
                      <a:pt x="1739" y="96"/>
                      <a:pt x="1739" y="96"/>
                    </a:cubicBezTo>
                    <a:cubicBezTo>
                      <a:pt x="1739" y="95"/>
                      <a:pt x="1739" y="95"/>
                      <a:pt x="1739" y="95"/>
                    </a:cubicBezTo>
                    <a:cubicBezTo>
                      <a:pt x="1739" y="103"/>
                      <a:pt x="1738" y="111"/>
                      <a:pt x="1736" y="119"/>
                    </a:cubicBezTo>
                    <a:cubicBezTo>
                      <a:pt x="1735" y="116"/>
                      <a:pt x="1734" y="112"/>
                      <a:pt x="1733" y="109"/>
                    </a:cubicBezTo>
                    <a:cubicBezTo>
                      <a:pt x="1734" y="113"/>
                      <a:pt x="1735" y="117"/>
                      <a:pt x="1735" y="120"/>
                    </a:cubicBezTo>
                    <a:cubicBezTo>
                      <a:pt x="1735" y="123"/>
                      <a:pt x="1734" y="125"/>
                      <a:pt x="1734" y="127"/>
                    </a:cubicBezTo>
                    <a:cubicBezTo>
                      <a:pt x="1732" y="122"/>
                      <a:pt x="1730" y="116"/>
                      <a:pt x="1728" y="111"/>
                    </a:cubicBezTo>
                    <a:cubicBezTo>
                      <a:pt x="1728" y="109"/>
                      <a:pt x="1728" y="108"/>
                      <a:pt x="1727" y="107"/>
                    </a:cubicBezTo>
                    <a:cubicBezTo>
                      <a:pt x="1727" y="106"/>
                      <a:pt x="1727" y="104"/>
                      <a:pt x="1727" y="103"/>
                    </a:cubicBezTo>
                    <a:cubicBezTo>
                      <a:pt x="1727" y="104"/>
                      <a:pt x="1727" y="105"/>
                      <a:pt x="1727" y="105"/>
                    </a:cubicBezTo>
                    <a:cubicBezTo>
                      <a:pt x="1726" y="99"/>
                      <a:pt x="1724" y="93"/>
                      <a:pt x="1721" y="87"/>
                    </a:cubicBezTo>
                    <a:cubicBezTo>
                      <a:pt x="1722" y="84"/>
                      <a:pt x="1724" y="82"/>
                      <a:pt x="1726" y="80"/>
                    </a:cubicBezTo>
                    <a:cubicBezTo>
                      <a:pt x="1724" y="82"/>
                      <a:pt x="1722" y="84"/>
                      <a:pt x="1720" y="86"/>
                    </a:cubicBezTo>
                    <a:cubicBezTo>
                      <a:pt x="1718" y="81"/>
                      <a:pt x="1715" y="77"/>
                      <a:pt x="1712" y="73"/>
                    </a:cubicBezTo>
                    <a:cubicBezTo>
                      <a:pt x="1715" y="77"/>
                      <a:pt x="1717" y="83"/>
                      <a:pt x="1718" y="90"/>
                    </a:cubicBezTo>
                    <a:cubicBezTo>
                      <a:pt x="1716" y="94"/>
                      <a:pt x="1714" y="99"/>
                      <a:pt x="1714" y="103"/>
                    </a:cubicBezTo>
                    <a:cubicBezTo>
                      <a:pt x="1712" y="97"/>
                      <a:pt x="1710" y="91"/>
                      <a:pt x="1708" y="85"/>
                    </a:cubicBezTo>
                    <a:cubicBezTo>
                      <a:pt x="1710" y="91"/>
                      <a:pt x="1710" y="97"/>
                      <a:pt x="1710" y="103"/>
                    </a:cubicBezTo>
                    <a:cubicBezTo>
                      <a:pt x="1710" y="108"/>
                      <a:pt x="1709" y="114"/>
                      <a:pt x="1709" y="119"/>
                    </a:cubicBezTo>
                    <a:cubicBezTo>
                      <a:pt x="1707" y="111"/>
                      <a:pt x="1706" y="104"/>
                      <a:pt x="1706" y="96"/>
                    </a:cubicBezTo>
                    <a:cubicBezTo>
                      <a:pt x="1706" y="87"/>
                      <a:pt x="1710" y="73"/>
                      <a:pt x="1715" y="65"/>
                    </a:cubicBezTo>
                    <a:cubicBezTo>
                      <a:pt x="1706" y="76"/>
                      <a:pt x="1702" y="96"/>
                      <a:pt x="1702" y="108"/>
                    </a:cubicBezTo>
                    <a:cubicBezTo>
                      <a:pt x="1702" y="119"/>
                      <a:pt x="1705" y="130"/>
                      <a:pt x="1705" y="141"/>
                    </a:cubicBezTo>
                    <a:cubicBezTo>
                      <a:pt x="1705" y="146"/>
                      <a:pt x="1705" y="150"/>
                      <a:pt x="1704" y="154"/>
                    </a:cubicBezTo>
                    <a:cubicBezTo>
                      <a:pt x="1698" y="135"/>
                      <a:pt x="1703" y="113"/>
                      <a:pt x="1699" y="93"/>
                    </a:cubicBezTo>
                    <a:cubicBezTo>
                      <a:pt x="1696" y="79"/>
                      <a:pt x="1691" y="64"/>
                      <a:pt x="1685" y="51"/>
                    </a:cubicBezTo>
                    <a:cubicBezTo>
                      <a:pt x="1684" y="52"/>
                      <a:pt x="1684" y="54"/>
                      <a:pt x="1684" y="55"/>
                    </a:cubicBezTo>
                    <a:cubicBezTo>
                      <a:pt x="1691" y="76"/>
                      <a:pt x="1693" y="92"/>
                      <a:pt x="1694" y="105"/>
                    </a:cubicBezTo>
                    <a:cubicBezTo>
                      <a:pt x="1693" y="109"/>
                      <a:pt x="1692" y="114"/>
                      <a:pt x="1692" y="118"/>
                    </a:cubicBezTo>
                    <a:cubicBezTo>
                      <a:pt x="1690" y="101"/>
                      <a:pt x="1686" y="82"/>
                      <a:pt x="1677" y="75"/>
                    </a:cubicBezTo>
                    <a:cubicBezTo>
                      <a:pt x="1683" y="83"/>
                      <a:pt x="1685" y="97"/>
                      <a:pt x="1685" y="106"/>
                    </a:cubicBezTo>
                    <a:cubicBezTo>
                      <a:pt x="1685" y="106"/>
                      <a:pt x="1685" y="107"/>
                      <a:pt x="1685" y="107"/>
                    </a:cubicBezTo>
                    <a:cubicBezTo>
                      <a:pt x="1684" y="104"/>
                      <a:pt x="1683" y="101"/>
                      <a:pt x="1683" y="98"/>
                    </a:cubicBezTo>
                    <a:cubicBezTo>
                      <a:pt x="1683" y="105"/>
                      <a:pt x="1683" y="111"/>
                      <a:pt x="1684" y="118"/>
                    </a:cubicBezTo>
                    <a:cubicBezTo>
                      <a:pt x="1684" y="122"/>
                      <a:pt x="1683" y="126"/>
                      <a:pt x="1682" y="130"/>
                    </a:cubicBezTo>
                    <a:cubicBezTo>
                      <a:pt x="1681" y="124"/>
                      <a:pt x="1679" y="118"/>
                      <a:pt x="1678" y="113"/>
                    </a:cubicBezTo>
                    <a:cubicBezTo>
                      <a:pt x="1679" y="121"/>
                      <a:pt x="1681" y="128"/>
                      <a:pt x="1681" y="136"/>
                    </a:cubicBezTo>
                    <a:cubicBezTo>
                      <a:pt x="1680" y="140"/>
                      <a:pt x="1679" y="144"/>
                      <a:pt x="1679" y="148"/>
                    </a:cubicBezTo>
                    <a:cubicBezTo>
                      <a:pt x="1679" y="147"/>
                      <a:pt x="1678" y="147"/>
                      <a:pt x="1678" y="146"/>
                    </a:cubicBezTo>
                    <a:cubicBezTo>
                      <a:pt x="1679" y="129"/>
                      <a:pt x="1676" y="106"/>
                      <a:pt x="1669" y="91"/>
                    </a:cubicBezTo>
                    <a:cubicBezTo>
                      <a:pt x="1670" y="88"/>
                      <a:pt x="1670" y="85"/>
                      <a:pt x="1672" y="83"/>
                    </a:cubicBezTo>
                    <a:cubicBezTo>
                      <a:pt x="1670" y="85"/>
                      <a:pt x="1669" y="88"/>
                      <a:pt x="1668" y="90"/>
                    </a:cubicBezTo>
                    <a:cubicBezTo>
                      <a:pt x="1668" y="88"/>
                      <a:pt x="1667" y="87"/>
                      <a:pt x="1666" y="85"/>
                    </a:cubicBezTo>
                    <a:cubicBezTo>
                      <a:pt x="1667" y="87"/>
                      <a:pt x="1668" y="89"/>
                      <a:pt x="1668" y="91"/>
                    </a:cubicBezTo>
                    <a:cubicBezTo>
                      <a:pt x="1667" y="95"/>
                      <a:pt x="1666" y="98"/>
                      <a:pt x="1665" y="101"/>
                    </a:cubicBezTo>
                    <a:cubicBezTo>
                      <a:pt x="1664" y="94"/>
                      <a:pt x="1662" y="87"/>
                      <a:pt x="1659" y="79"/>
                    </a:cubicBezTo>
                    <a:cubicBezTo>
                      <a:pt x="1659" y="78"/>
                      <a:pt x="1659" y="76"/>
                      <a:pt x="1659" y="75"/>
                    </a:cubicBezTo>
                    <a:cubicBezTo>
                      <a:pt x="1659" y="76"/>
                      <a:pt x="1659" y="77"/>
                      <a:pt x="1658" y="78"/>
                    </a:cubicBezTo>
                    <a:cubicBezTo>
                      <a:pt x="1656" y="71"/>
                      <a:pt x="1653" y="64"/>
                      <a:pt x="1648" y="56"/>
                    </a:cubicBezTo>
                    <a:cubicBezTo>
                      <a:pt x="1648" y="66"/>
                      <a:pt x="1652" y="78"/>
                      <a:pt x="1655" y="90"/>
                    </a:cubicBezTo>
                    <a:cubicBezTo>
                      <a:pt x="1653" y="99"/>
                      <a:pt x="1653" y="108"/>
                      <a:pt x="1652" y="117"/>
                    </a:cubicBezTo>
                    <a:cubicBezTo>
                      <a:pt x="1651" y="112"/>
                      <a:pt x="1649" y="107"/>
                      <a:pt x="1648" y="103"/>
                    </a:cubicBezTo>
                    <a:cubicBezTo>
                      <a:pt x="1650" y="109"/>
                      <a:pt x="1648" y="132"/>
                      <a:pt x="1648" y="140"/>
                    </a:cubicBezTo>
                    <a:cubicBezTo>
                      <a:pt x="1648" y="144"/>
                      <a:pt x="1648" y="147"/>
                      <a:pt x="1648" y="151"/>
                    </a:cubicBezTo>
                    <a:cubicBezTo>
                      <a:pt x="1648" y="151"/>
                      <a:pt x="1648" y="151"/>
                      <a:pt x="1648" y="151"/>
                    </a:cubicBezTo>
                    <a:cubicBezTo>
                      <a:pt x="1648" y="144"/>
                      <a:pt x="1647" y="137"/>
                      <a:pt x="1645" y="129"/>
                    </a:cubicBezTo>
                    <a:cubicBezTo>
                      <a:pt x="1643" y="119"/>
                      <a:pt x="1642" y="110"/>
                      <a:pt x="1643" y="100"/>
                    </a:cubicBezTo>
                    <a:cubicBezTo>
                      <a:pt x="1642" y="107"/>
                      <a:pt x="1642" y="113"/>
                      <a:pt x="1642" y="119"/>
                    </a:cubicBezTo>
                    <a:cubicBezTo>
                      <a:pt x="1640" y="114"/>
                      <a:pt x="1638" y="108"/>
                      <a:pt x="1636" y="103"/>
                    </a:cubicBezTo>
                    <a:cubicBezTo>
                      <a:pt x="1636" y="99"/>
                      <a:pt x="1637" y="95"/>
                      <a:pt x="1639" y="90"/>
                    </a:cubicBezTo>
                    <a:cubicBezTo>
                      <a:pt x="1637" y="94"/>
                      <a:pt x="1636" y="98"/>
                      <a:pt x="1635" y="102"/>
                    </a:cubicBezTo>
                    <a:cubicBezTo>
                      <a:pt x="1632" y="97"/>
                      <a:pt x="1630" y="93"/>
                      <a:pt x="1627" y="89"/>
                    </a:cubicBezTo>
                    <a:cubicBezTo>
                      <a:pt x="1630" y="93"/>
                      <a:pt x="1630" y="99"/>
                      <a:pt x="1630" y="103"/>
                    </a:cubicBezTo>
                    <a:cubicBezTo>
                      <a:pt x="1630" y="104"/>
                      <a:pt x="1631" y="109"/>
                      <a:pt x="1631" y="115"/>
                    </a:cubicBezTo>
                    <a:cubicBezTo>
                      <a:pt x="1630" y="120"/>
                      <a:pt x="1630" y="124"/>
                      <a:pt x="1629" y="129"/>
                    </a:cubicBezTo>
                    <a:cubicBezTo>
                      <a:pt x="1628" y="125"/>
                      <a:pt x="1627" y="122"/>
                      <a:pt x="1627" y="119"/>
                    </a:cubicBezTo>
                    <a:cubicBezTo>
                      <a:pt x="1627" y="115"/>
                      <a:pt x="1627" y="108"/>
                      <a:pt x="1626" y="105"/>
                    </a:cubicBezTo>
                    <a:cubicBezTo>
                      <a:pt x="1625" y="108"/>
                      <a:pt x="1625" y="110"/>
                      <a:pt x="1625" y="113"/>
                    </a:cubicBezTo>
                    <a:cubicBezTo>
                      <a:pt x="1624" y="109"/>
                      <a:pt x="1623" y="106"/>
                      <a:pt x="1623" y="103"/>
                    </a:cubicBezTo>
                    <a:cubicBezTo>
                      <a:pt x="1624" y="97"/>
                      <a:pt x="1625" y="90"/>
                      <a:pt x="1628" y="84"/>
                    </a:cubicBezTo>
                    <a:cubicBezTo>
                      <a:pt x="1625" y="90"/>
                      <a:pt x="1623" y="95"/>
                      <a:pt x="1622" y="101"/>
                    </a:cubicBezTo>
                    <a:cubicBezTo>
                      <a:pt x="1617" y="86"/>
                      <a:pt x="1614" y="83"/>
                      <a:pt x="1609" y="78"/>
                    </a:cubicBezTo>
                    <a:cubicBezTo>
                      <a:pt x="1616" y="84"/>
                      <a:pt x="1619" y="97"/>
                      <a:pt x="1620" y="107"/>
                    </a:cubicBezTo>
                    <a:cubicBezTo>
                      <a:pt x="1619" y="114"/>
                      <a:pt x="1617" y="120"/>
                      <a:pt x="1616" y="126"/>
                    </a:cubicBezTo>
                    <a:cubicBezTo>
                      <a:pt x="1615" y="121"/>
                      <a:pt x="1614" y="115"/>
                      <a:pt x="1612" y="109"/>
                    </a:cubicBezTo>
                    <a:cubicBezTo>
                      <a:pt x="1613" y="106"/>
                      <a:pt x="1613" y="103"/>
                      <a:pt x="1614" y="100"/>
                    </a:cubicBezTo>
                    <a:cubicBezTo>
                      <a:pt x="1613" y="102"/>
                      <a:pt x="1613" y="104"/>
                      <a:pt x="1612" y="108"/>
                    </a:cubicBezTo>
                    <a:cubicBezTo>
                      <a:pt x="1611" y="106"/>
                      <a:pt x="1610" y="103"/>
                      <a:pt x="1610" y="101"/>
                    </a:cubicBezTo>
                    <a:cubicBezTo>
                      <a:pt x="1610" y="100"/>
                      <a:pt x="1610" y="99"/>
                      <a:pt x="1611" y="98"/>
                    </a:cubicBezTo>
                    <a:cubicBezTo>
                      <a:pt x="1610" y="99"/>
                      <a:pt x="1610" y="100"/>
                      <a:pt x="1610" y="101"/>
                    </a:cubicBezTo>
                    <a:cubicBezTo>
                      <a:pt x="1607" y="94"/>
                      <a:pt x="1604" y="87"/>
                      <a:pt x="1600" y="81"/>
                    </a:cubicBezTo>
                    <a:cubicBezTo>
                      <a:pt x="1604" y="88"/>
                      <a:pt x="1605" y="99"/>
                      <a:pt x="1605" y="106"/>
                    </a:cubicBezTo>
                    <a:cubicBezTo>
                      <a:pt x="1605" y="111"/>
                      <a:pt x="1604" y="115"/>
                      <a:pt x="1604" y="120"/>
                    </a:cubicBezTo>
                    <a:cubicBezTo>
                      <a:pt x="1602" y="126"/>
                      <a:pt x="1600" y="133"/>
                      <a:pt x="1599" y="139"/>
                    </a:cubicBezTo>
                    <a:cubicBezTo>
                      <a:pt x="1599" y="137"/>
                      <a:pt x="1599" y="136"/>
                      <a:pt x="1599" y="135"/>
                    </a:cubicBezTo>
                    <a:cubicBezTo>
                      <a:pt x="1600" y="127"/>
                      <a:pt x="1600" y="120"/>
                      <a:pt x="1601" y="113"/>
                    </a:cubicBezTo>
                    <a:cubicBezTo>
                      <a:pt x="1600" y="117"/>
                      <a:pt x="1600" y="123"/>
                      <a:pt x="1599" y="129"/>
                    </a:cubicBezTo>
                    <a:cubicBezTo>
                      <a:pt x="1599" y="120"/>
                      <a:pt x="1599" y="111"/>
                      <a:pt x="1597" y="103"/>
                    </a:cubicBezTo>
                    <a:cubicBezTo>
                      <a:pt x="1598" y="101"/>
                      <a:pt x="1599" y="100"/>
                      <a:pt x="1599" y="99"/>
                    </a:cubicBezTo>
                    <a:cubicBezTo>
                      <a:pt x="1599" y="100"/>
                      <a:pt x="1598" y="101"/>
                      <a:pt x="1597" y="102"/>
                    </a:cubicBezTo>
                    <a:cubicBezTo>
                      <a:pt x="1595" y="88"/>
                      <a:pt x="1591" y="75"/>
                      <a:pt x="1582" y="60"/>
                    </a:cubicBezTo>
                    <a:cubicBezTo>
                      <a:pt x="1582" y="61"/>
                      <a:pt x="1582" y="61"/>
                      <a:pt x="1582" y="61"/>
                    </a:cubicBezTo>
                    <a:cubicBezTo>
                      <a:pt x="1582" y="76"/>
                      <a:pt x="1592" y="94"/>
                      <a:pt x="1592" y="111"/>
                    </a:cubicBezTo>
                    <a:cubicBezTo>
                      <a:pt x="1591" y="115"/>
                      <a:pt x="1590" y="120"/>
                      <a:pt x="1589" y="125"/>
                    </a:cubicBezTo>
                    <a:cubicBezTo>
                      <a:pt x="1585" y="109"/>
                      <a:pt x="1578" y="94"/>
                      <a:pt x="1567" y="83"/>
                    </a:cubicBezTo>
                    <a:cubicBezTo>
                      <a:pt x="1574" y="90"/>
                      <a:pt x="1578" y="101"/>
                      <a:pt x="1580" y="111"/>
                    </a:cubicBezTo>
                    <a:cubicBezTo>
                      <a:pt x="1579" y="111"/>
                      <a:pt x="1579" y="110"/>
                      <a:pt x="1579" y="109"/>
                    </a:cubicBezTo>
                    <a:cubicBezTo>
                      <a:pt x="1579" y="117"/>
                      <a:pt x="1580" y="126"/>
                      <a:pt x="1580" y="134"/>
                    </a:cubicBezTo>
                    <a:cubicBezTo>
                      <a:pt x="1580" y="136"/>
                      <a:pt x="1580" y="138"/>
                      <a:pt x="1580" y="140"/>
                    </a:cubicBezTo>
                    <a:cubicBezTo>
                      <a:pt x="1577" y="127"/>
                      <a:pt x="1576" y="113"/>
                      <a:pt x="1572" y="100"/>
                    </a:cubicBezTo>
                    <a:cubicBezTo>
                      <a:pt x="1574" y="109"/>
                      <a:pt x="1574" y="123"/>
                      <a:pt x="1574" y="135"/>
                    </a:cubicBezTo>
                    <a:cubicBezTo>
                      <a:pt x="1575" y="138"/>
                      <a:pt x="1575" y="141"/>
                      <a:pt x="1575" y="144"/>
                    </a:cubicBezTo>
                    <a:cubicBezTo>
                      <a:pt x="1575" y="143"/>
                      <a:pt x="1575" y="142"/>
                      <a:pt x="1575" y="142"/>
                    </a:cubicBezTo>
                    <a:cubicBezTo>
                      <a:pt x="1574" y="139"/>
                      <a:pt x="1574" y="137"/>
                      <a:pt x="1574" y="135"/>
                    </a:cubicBezTo>
                    <a:cubicBezTo>
                      <a:pt x="1574" y="130"/>
                      <a:pt x="1573" y="125"/>
                      <a:pt x="1572" y="120"/>
                    </a:cubicBezTo>
                    <a:cubicBezTo>
                      <a:pt x="1572" y="119"/>
                      <a:pt x="1572" y="119"/>
                      <a:pt x="1572" y="118"/>
                    </a:cubicBezTo>
                    <a:cubicBezTo>
                      <a:pt x="1572" y="119"/>
                      <a:pt x="1572" y="119"/>
                      <a:pt x="1572" y="120"/>
                    </a:cubicBezTo>
                    <a:cubicBezTo>
                      <a:pt x="1571" y="116"/>
                      <a:pt x="1569" y="112"/>
                      <a:pt x="1568" y="108"/>
                    </a:cubicBezTo>
                    <a:cubicBezTo>
                      <a:pt x="1569" y="106"/>
                      <a:pt x="1569" y="105"/>
                      <a:pt x="1570" y="103"/>
                    </a:cubicBezTo>
                    <a:cubicBezTo>
                      <a:pt x="1569" y="105"/>
                      <a:pt x="1568" y="106"/>
                      <a:pt x="1568" y="107"/>
                    </a:cubicBezTo>
                    <a:cubicBezTo>
                      <a:pt x="1561" y="91"/>
                      <a:pt x="1551" y="76"/>
                      <a:pt x="1534" y="63"/>
                    </a:cubicBezTo>
                    <a:cubicBezTo>
                      <a:pt x="1540" y="68"/>
                      <a:pt x="1544" y="74"/>
                      <a:pt x="1548" y="79"/>
                    </a:cubicBezTo>
                    <a:cubicBezTo>
                      <a:pt x="1547" y="81"/>
                      <a:pt x="1545" y="85"/>
                      <a:pt x="1542" y="90"/>
                    </a:cubicBezTo>
                    <a:cubicBezTo>
                      <a:pt x="1542" y="90"/>
                      <a:pt x="1542" y="90"/>
                      <a:pt x="1542" y="90"/>
                    </a:cubicBezTo>
                    <a:cubicBezTo>
                      <a:pt x="1542" y="90"/>
                      <a:pt x="1542" y="90"/>
                      <a:pt x="1542" y="90"/>
                    </a:cubicBezTo>
                    <a:cubicBezTo>
                      <a:pt x="1540" y="94"/>
                      <a:pt x="1538" y="98"/>
                      <a:pt x="1536" y="103"/>
                    </a:cubicBezTo>
                    <a:cubicBezTo>
                      <a:pt x="1535" y="100"/>
                      <a:pt x="1535" y="98"/>
                      <a:pt x="1534" y="96"/>
                    </a:cubicBezTo>
                    <a:cubicBezTo>
                      <a:pt x="1534" y="99"/>
                      <a:pt x="1535" y="103"/>
                      <a:pt x="1535" y="106"/>
                    </a:cubicBezTo>
                    <a:cubicBezTo>
                      <a:pt x="1534" y="108"/>
                      <a:pt x="1533" y="111"/>
                      <a:pt x="1532" y="113"/>
                    </a:cubicBezTo>
                    <a:cubicBezTo>
                      <a:pt x="1531" y="111"/>
                      <a:pt x="1531" y="109"/>
                      <a:pt x="1530" y="107"/>
                    </a:cubicBezTo>
                    <a:cubicBezTo>
                      <a:pt x="1531" y="100"/>
                      <a:pt x="1532" y="93"/>
                      <a:pt x="1532" y="88"/>
                    </a:cubicBezTo>
                    <a:cubicBezTo>
                      <a:pt x="1532" y="87"/>
                      <a:pt x="1532" y="87"/>
                      <a:pt x="1532" y="87"/>
                    </a:cubicBezTo>
                    <a:cubicBezTo>
                      <a:pt x="1530" y="92"/>
                      <a:pt x="1529" y="97"/>
                      <a:pt x="1528" y="102"/>
                    </a:cubicBezTo>
                    <a:cubicBezTo>
                      <a:pt x="1525" y="96"/>
                      <a:pt x="1523" y="90"/>
                      <a:pt x="1520" y="84"/>
                    </a:cubicBezTo>
                    <a:cubicBezTo>
                      <a:pt x="1523" y="90"/>
                      <a:pt x="1525" y="97"/>
                      <a:pt x="1527" y="104"/>
                    </a:cubicBezTo>
                    <a:cubicBezTo>
                      <a:pt x="1526" y="108"/>
                      <a:pt x="1526" y="111"/>
                      <a:pt x="1525" y="115"/>
                    </a:cubicBezTo>
                    <a:cubicBezTo>
                      <a:pt x="1523" y="110"/>
                      <a:pt x="1521" y="106"/>
                      <a:pt x="1519" y="102"/>
                    </a:cubicBezTo>
                    <a:cubicBezTo>
                      <a:pt x="1521" y="107"/>
                      <a:pt x="1522" y="114"/>
                      <a:pt x="1523" y="121"/>
                    </a:cubicBezTo>
                    <a:cubicBezTo>
                      <a:pt x="1522" y="126"/>
                      <a:pt x="1520" y="131"/>
                      <a:pt x="1519" y="135"/>
                    </a:cubicBezTo>
                    <a:cubicBezTo>
                      <a:pt x="1517" y="132"/>
                      <a:pt x="1516" y="129"/>
                      <a:pt x="1515" y="125"/>
                    </a:cubicBezTo>
                    <a:cubicBezTo>
                      <a:pt x="1516" y="118"/>
                      <a:pt x="1517" y="111"/>
                      <a:pt x="1518" y="104"/>
                    </a:cubicBezTo>
                    <a:cubicBezTo>
                      <a:pt x="1517" y="109"/>
                      <a:pt x="1515" y="114"/>
                      <a:pt x="1513" y="120"/>
                    </a:cubicBezTo>
                    <a:cubicBezTo>
                      <a:pt x="1512" y="115"/>
                      <a:pt x="1511" y="111"/>
                      <a:pt x="1510" y="107"/>
                    </a:cubicBezTo>
                    <a:cubicBezTo>
                      <a:pt x="1510" y="103"/>
                      <a:pt x="1511" y="98"/>
                      <a:pt x="1511" y="94"/>
                    </a:cubicBezTo>
                    <a:cubicBezTo>
                      <a:pt x="1511" y="91"/>
                      <a:pt x="1510" y="88"/>
                      <a:pt x="1510" y="85"/>
                    </a:cubicBezTo>
                    <a:cubicBezTo>
                      <a:pt x="1509" y="89"/>
                      <a:pt x="1508" y="93"/>
                      <a:pt x="1507" y="99"/>
                    </a:cubicBezTo>
                    <a:cubicBezTo>
                      <a:pt x="1504" y="91"/>
                      <a:pt x="1500" y="84"/>
                      <a:pt x="1495" y="77"/>
                    </a:cubicBezTo>
                    <a:cubicBezTo>
                      <a:pt x="1498" y="86"/>
                      <a:pt x="1502" y="95"/>
                      <a:pt x="1505" y="104"/>
                    </a:cubicBezTo>
                    <a:cubicBezTo>
                      <a:pt x="1505" y="106"/>
                      <a:pt x="1505" y="107"/>
                      <a:pt x="1505" y="109"/>
                    </a:cubicBezTo>
                    <a:cubicBezTo>
                      <a:pt x="1504" y="107"/>
                      <a:pt x="1503" y="105"/>
                      <a:pt x="1502" y="103"/>
                    </a:cubicBezTo>
                    <a:cubicBezTo>
                      <a:pt x="1502" y="103"/>
                      <a:pt x="1502" y="102"/>
                      <a:pt x="1502" y="102"/>
                    </a:cubicBezTo>
                    <a:cubicBezTo>
                      <a:pt x="1502" y="102"/>
                      <a:pt x="1502" y="103"/>
                      <a:pt x="1502" y="103"/>
                    </a:cubicBezTo>
                    <a:cubicBezTo>
                      <a:pt x="1497" y="94"/>
                      <a:pt x="1492" y="86"/>
                      <a:pt x="1485" y="79"/>
                    </a:cubicBezTo>
                    <a:cubicBezTo>
                      <a:pt x="1487" y="75"/>
                      <a:pt x="1489" y="71"/>
                      <a:pt x="1491" y="68"/>
                    </a:cubicBezTo>
                    <a:cubicBezTo>
                      <a:pt x="1489" y="69"/>
                      <a:pt x="1486" y="73"/>
                      <a:pt x="1484" y="77"/>
                    </a:cubicBezTo>
                    <a:cubicBezTo>
                      <a:pt x="1480" y="73"/>
                      <a:pt x="1476" y="69"/>
                      <a:pt x="1471" y="65"/>
                    </a:cubicBezTo>
                    <a:cubicBezTo>
                      <a:pt x="1476" y="70"/>
                      <a:pt x="1480" y="75"/>
                      <a:pt x="1483" y="79"/>
                    </a:cubicBezTo>
                    <a:cubicBezTo>
                      <a:pt x="1480" y="86"/>
                      <a:pt x="1477" y="96"/>
                      <a:pt x="1474" y="105"/>
                    </a:cubicBezTo>
                    <a:cubicBezTo>
                      <a:pt x="1471" y="99"/>
                      <a:pt x="1467" y="94"/>
                      <a:pt x="1464" y="88"/>
                    </a:cubicBezTo>
                    <a:cubicBezTo>
                      <a:pt x="1464" y="87"/>
                      <a:pt x="1464" y="86"/>
                      <a:pt x="1465" y="85"/>
                    </a:cubicBezTo>
                    <a:cubicBezTo>
                      <a:pt x="1464" y="86"/>
                      <a:pt x="1464" y="87"/>
                      <a:pt x="1464" y="88"/>
                    </a:cubicBezTo>
                    <a:cubicBezTo>
                      <a:pt x="1463" y="87"/>
                      <a:pt x="1462" y="86"/>
                      <a:pt x="1461" y="85"/>
                    </a:cubicBezTo>
                    <a:cubicBezTo>
                      <a:pt x="1462" y="86"/>
                      <a:pt x="1463" y="87"/>
                      <a:pt x="1463" y="88"/>
                    </a:cubicBezTo>
                    <a:cubicBezTo>
                      <a:pt x="1462" y="91"/>
                      <a:pt x="1461" y="93"/>
                      <a:pt x="1460" y="95"/>
                    </a:cubicBezTo>
                    <a:cubicBezTo>
                      <a:pt x="1459" y="94"/>
                      <a:pt x="1459" y="92"/>
                      <a:pt x="1458" y="91"/>
                    </a:cubicBezTo>
                    <a:cubicBezTo>
                      <a:pt x="1459" y="92"/>
                      <a:pt x="1459" y="94"/>
                      <a:pt x="1460" y="95"/>
                    </a:cubicBezTo>
                    <a:cubicBezTo>
                      <a:pt x="1456" y="103"/>
                      <a:pt x="1453" y="112"/>
                      <a:pt x="1451" y="121"/>
                    </a:cubicBezTo>
                    <a:cubicBezTo>
                      <a:pt x="1450" y="112"/>
                      <a:pt x="1449" y="103"/>
                      <a:pt x="1449" y="97"/>
                    </a:cubicBezTo>
                    <a:cubicBezTo>
                      <a:pt x="1447" y="100"/>
                      <a:pt x="1446" y="105"/>
                      <a:pt x="1445" y="110"/>
                    </a:cubicBezTo>
                    <a:cubicBezTo>
                      <a:pt x="1445" y="92"/>
                      <a:pt x="1444" y="61"/>
                      <a:pt x="1442" y="57"/>
                    </a:cubicBezTo>
                    <a:cubicBezTo>
                      <a:pt x="1441" y="79"/>
                      <a:pt x="1442" y="100"/>
                      <a:pt x="1442" y="122"/>
                    </a:cubicBezTo>
                    <a:cubicBezTo>
                      <a:pt x="1442" y="123"/>
                      <a:pt x="1442" y="124"/>
                      <a:pt x="1442" y="125"/>
                    </a:cubicBezTo>
                    <a:cubicBezTo>
                      <a:pt x="1440" y="114"/>
                      <a:pt x="1436" y="103"/>
                      <a:pt x="1431" y="94"/>
                    </a:cubicBezTo>
                    <a:cubicBezTo>
                      <a:pt x="1430" y="89"/>
                      <a:pt x="1430" y="84"/>
                      <a:pt x="1431" y="80"/>
                    </a:cubicBezTo>
                    <a:cubicBezTo>
                      <a:pt x="1430" y="83"/>
                      <a:pt x="1429" y="87"/>
                      <a:pt x="1428" y="90"/>
                    </a:cubicBezTo>
                    <a:cubicBezTo>
                      <a:pt x="1426" y="88"/>
                      <a:pt x="1424" y="85"/>
                      <a:pt x="1422" y="83"/>
                    </a:cubicBezTo>
                    <a:cubicBezTo>
                      <a:pt x="1424" y="86"/>
                      <a:pt x="1426" y="89"/>
                      <a:pt x="1428" y="92"/>
                    </a:cubicBezTo>
                    <a:cubicBezTo>
                      <a:pt x="1427" y="96"/>
                      <a:pt x="1426" y="100"/>
                      <a:pt x="1426" y="103"/>
                    </a:cubicBezTo>
                    <a:cubicBezTo>
                      <a:pt x="1425" y="102"/>
                      <a:pt x="1425" y="101"/>
                      <a:pt x="1425" y="100"/>
                    </a:cubicBezTo>
                    <a:cubicBezTo>
                      <a:pt x="1425" y="101"/>
                      <a:pt x="1425" y="102"/>
                      <a:pt x="1426" y="104"/>
                    </a:cubicBezTo>
                    <a:cubicBezTo>
                      <a:pt x="1425" y="106"/>
                      <a:pt x="1425" y="109"/>
                      <a:pt x="1424" y="111"/>
                    </a:cubicBezTo>
                    <a:cubicBezTo>
                      <a:pt x="1422" y="107"/>
                      <a:pt x="1421" y="103"/>
                      <a:pt x="1419" y="99"/>
                    </a:cubicBezTo>
                    <a:cubicBezTo>
                      <a:pt x="1418" y="91"/>
                      <a:pt x="1418" y="82"/>
                      <a:pt x="1419" y="74"/>
                    </a:cubicBezTo>
                    <a:cubicBezTo>
                      <a:pt x="1418" y="80"/>
                      <a:pt x="1416" y="86"/>
                      <a:pt x="1415" y="92"/>
                    </a:cubicBezTo>
                    <a:cubicBezTo>
                      <a:pt x="1414" y="91"/>
                      <a:pt x="1413" y="89"/>
                      <a:pt x="1412" y="88"/>
                    </a:cubicBezTo>
                    <a:cubicBezTo>
                      <a:pt x="1413" y="89"/>
                      <a:pt x="1414" y="91"/>
                      <a:pt x="1415" y="93"/>
                    </a:cubicBezTo>
                    <a:cubicBezTo>
                      <a:pt x="1414" y="95"/>
                      <a:pt x="1414" y="97"/>
                      <a:pt x="1414" y="98"/>
                    </a:cubicBezTo>
                    <a:cubicBezTo>
                      <a:pt x="1411" y="93"/>
                      <a:pt x="1409" y="88"/>
                      <a:pt x="1405" y="84"/>
                    </a:cubicBezTo>
                    <a:cubicBezTo>
                      <a:pt x="1408" y="88"/>
                      <a:pt x="1410" y="95"/>
                      <a:pt x="1413" y="103"/>
                    </a:cubicBezTo>
                    <a:cubicBezTo>
                      <a:pt x="1412" y="106"/>
                      <a:pt x="1411" y="110"/>
                      <a:pt x="1411" y="113"/>
                    </a:cubicBezTo>
                    <a:cubicBezTo>
                      <a:pt x="1408" y="108"/>
                      <a:pt x="1406" y="102"/>
                      <a:pt x="1403" y="96"/>
                    </a:cubicBezTo>
                    <a:cubicBezTo>
                      <a:pt x="1403" y="91"/>
                      <a:pt x="1404" y="86"/>
                      <a:pt x="1405" y="83"/>
                    </a:cubicBezTo>
                    <a:cubicBezTo>
                      <a:pt x="1404" y="87"/>
                      <a:pt x="1403" y="90"/>
                      <a:pt x="1401" y="93"/>
                    </a:cubicBezTo>
                    <a:cubicBezTo>
                      <a:pt x="1396" y="83"/>
                      <a:pt x="1389" y="74"/>
                      <a:pt x="1380" y="64"/>
                    </a:cubicBezTo>
                    <a:cubicBezTo>
                      <a:pt x="1389" y="74"/>
                      <a:pt x="1395" y="86"/>
                      <a:pt x="1400" y="97"/>
                    </a:cubicBezTo>
                    <a:cubicBezTo>
                      <a:pt x="1399" y="99"/>
                      <a:pt x="1399" y="101"/>
                      <a:pt x="1398" y="103"/>
                    </a:cubicBezTo>
                    <a:cubicBezTo>
                      <a:pt x="1397" y="98"/>
                      <a:pt x="1396" y="93"/>
                      <a:pt x="1394" y="88"/>
                    </a:cubicBezTo>
                    <a:cubicBezTo>
                      <a:pt x="1394" y="91"/>
                      <a:pt x="1395" y="98"/>
                      <a:pt x="1397" y="106"/>
                    </a:cubicBezTo>
                    <a:cubicBezTo>
                      <a:pt x="1397" y="108"/>
                      <a:pt x="1396" y="109"/>
                      <a:pt x="1396" y="110"/>
                    </a:cubicBezTo>
                    <a:cubicBezTo>
                      <a:pt x="1390" y="97"/>
                      <a:pt x="1383" y="83"/>
                      <a:pt x="1372" y="72"/>
                    </a:cubicBezTo>
                    <a:cubicBezTo>
                      <a:pt x="1370" y="61"/>
                      <a:pt x="1368" y="51"/>
                      <a:pt x="1366" y="41"/>
                    </a:cubicBezTo>
                    <a:cubicBezTo>
                      <a:pt x="1366" y="48"/>
                      <a:pt x="1366" y="55"/>
                      <a:pt x="1366" y="61"/>
                    </a:cubicBezTo>
                    <a:cubicBezTo>
                      <a:pt x="1366" y="63"/>
                      <a:pt x="1366" y="64"/>
                      <a:pt x="1366" y="66"/>
                    </a:cubicBezTo>
                    <a:cubicBezTo>
                      <a:pt x="1365" y="65"/>
                      <a:pt x="1365" y="65"/>
                      <a:pt x="1365" y="65"/>
                    </a:cubicBezTo>
                    <a:cubicBezTo>
                      <a:pt x="1365" y="65"/>
                      <a:pt x="1365" y="65"/>
                      <a:pt x="1366" y="66"/>
                    </a:cubicBezTo>
                    <a:cubicBezTo>
                      <a:pt x="1366" y="75"/>
                      <a:pt x="1367" y="85"/>
                      <a:pt x="1367" y="94"/>
                    </a:cubicBezTo>
                    <a:cubicBezTo>
                      <a:pt x="1365" y="88"/>
                      <a:pt x="1362" y="81"/>
                      <a:pt x="1358" y="75"/>
                    </a:cubicBezTo>
                    <a:cubicBezTo>
                      <a:pt x="1358" y="75"/>
                      <a:pt x="1358" y="75"/>
                      <a:pt x="1358" y="75"/>
                    </a:cubicBezTo>
                    <a:cubicBezTo>
                      <a:pt x="1358" y="75"/>
                      <a:pt x="1358" y="75"/>
                      <a:pt x="1358" y="75"/>
                    </a:cubicBezTo>
                    <a:cubicBezTo>
                      <a:pt x="1353" y="67"/>
                      <a:pt x="1346" y="59"/>
                      <a:pt x="1336" y="50"/>
                    </a:cubicBezTo>
                    <a:cubicBezTo>
                      <a:pt x="1339" y="54"/>
                      <a:pt x="1341" y="58"/>
                      <a:pt x="1343" y="61"/>
                    </a:cubicBezTo>
                    <a:cubicBezTo>
                      <a:pt x="1342" y="64"/>
                      <a:pt x="1342" y="68"/>
                      <a:pt x="1341" y="73"/>
                    </a:cubicBezTo>
                    <a:cubicBezTo>
                      <a:pt x="1339" y="70"/>
                      <a:pt x="1336" y="67"/>
                      <a:pt x="1334" y="65"/>
                    </a:cubicBezTo>
                    <a:cubicBezTo>
                      <a:pt x="1334" y="64"/>
                      <a:pt x="1334" y="64"/>
                      <a:pt x="1334" y="64"/>
                    </a:cubicBezTo>
                    <a:cubicBezTo>
                      <a:pt x="1334" y="64"/>
                      <a:pt x="1334" y="64"/>
                      <a:pt x="1334" y="64"/>
                    </a:cubicBezTo>
                    <a:cubicBezTo>
                      <a:pt x="1332" y="62"/>
                      <a:pt x="1330" y="61"/>
                      <a:pt x="1328" y="59"/>
                    </a:cubicBezTo>
                    <a:cubicBezTo>
                      <a:pt x="1330" y="61"/>
                      <a:pt x="1332" y="63"/>
                      <a:pt x="1333" y="65"/>
                    </a:cubicBezTo>
                    <a:cubicBezTo>
                      <a:pt x="1332" y="67"/>
                      <a:pt x="1330" y="69"/>
                      <a:pt x="1329" y="72"/>
                    </a:cubicBezTo>
                    <a:cubicBezTo>
                      <a:pt x="1328" y="67"/>
                      <a:pt x="1328" y="61"/>
                      <a:pt x="1327" y="56"/>
                    </a:cubicBezTo>
                    <a:cubicBezTo>
                      <a:pt x="1328" y="54"/>
                      <a:pt x="1329" y="53"/>
                      <a:pt x="1330" y="51"/>
                    </a:cubicBezTo>
                    <a:cubicBezTo>
                      <a:pt x="1329" y="52"/>
                      <a:pt x="1328" y="53"/>
                      <a:pt x="1327" y="55"/>
                    </a:cubicBezTo>
                    <a:cubicBezTo>
                      <a:pt x="1325" y="45"/>
                      <a:pt x="1323" y="35"/>
                      <a:pt x="1320" y="26"/>
                    </a:cubicBezTo>
                    <a:cubicBezTo>
                      <a:pt x="1319" y="30"/>
                      <a:pt x="1319" y="34"/>
                      <a:pt x="1319" y="37"/>
                    </a:cubicBezTo>
                    <a:cubicBezTo>
                      <a:pt x="1319" y="45"/>
                      <a:pt x="1320" y="53"/>
                      <a:pt x="1321" y="60"/>
                    </a:cubicBezTo>
                    <a:cubicBezTo>
                      <a:pt x="1317" y="65"/>
                      <a:pt x="1313" y="69"/>
                      <a:pt x="1308" y="75"/>
                    </a:cubicBezTo>
                    <a:cubicBezTo>
                      <a:pt x="1308" y="72"/>
                      <a:pt x="1307" y="70"/>
                      <a:pt x="1306" y="67"/>
                    </a:cubicBezTo>
                    <a:cubicBezTo>
                      <a:pt x="1306" y="70"/>
                      <a:pt x="1307" y="73"/>
                      <a:pt x="1307" y="76"/>
                    </a:cubicBezTo>
                    <a:cubicBezTo>
                      <a:pt x="1306" y="77"/>
                      <a:pt x="1306" y="78"/>
                      <a:pt x="1306" y="78"/>
                    </a:cubicBezTo>
                    <a:cubicBezTo>
                      <a:pt x="1304" y="75"/>
                      <a:pt x="1302" y="72"/>
                      <a:pt x="1300" y="68"/>
                    </a:cubicBezTo>
                    <a:cubicBezTo>
                      <a:pt x="1300" y="65"/>
                      <a:pt x="1301" y="63"/>
                      <a:pt x="1301" y="62"/>
                    </a:cubicBezTo>
                    <a:cubicBezTo>
                      <a:pt x="1300" y="63"/>
                      <a:pt x="1299" y="65"/>
                      <a:pt x="1298" y="67"/>
                    </a:cubicBezTo>
                    <a:cubicBezTo>
                      <a:pt x="1292" y="57"/>
                      <a:pt x="1283" y="47"/>
                      <a:pt x="1270" y="34"/>
                    </a:cubicBezTo>
                    <a:cubicBezTo>
                      <a:pt x="1283" y="49"/>
                      <a:pt x="1291" y="60"/>
                      <a:pt x="1298" y="69"/>
                    </a:cubicBezTo>
                    <a:cubicBezTo>
                      <a:pt x="1297" y="72"/>
                      <a:pt x="1296" y="75"/>
                      <a:pt x="1296" y="79"/>
                    </a:cubicBezTo>
                    <a:cubicBezTo>
                      <a:pt x="1290" y="68"/>
                      <a:pt x="1282" y="58"/>
                      <a:pt x="1270" y="52"/>
                    </a:cubicBezTo>
                    <a:cubicBezTo>
                      <a:pt x="1284" y="60"/>
                      <a:pt x="1291" y="72"/>
                      <a:pt x="1296" y="84"/>
                    </a:cubicBezTo>
                    <a:cubicBezTo>
                      <a:pt x="1296" y="86"/>
                      <a:pt x="1296" y="89"/>
                      <a:pt x="1296" y="92"/>
                    </a:cubicBezTo>
                    <a:cubicBezTo>
                      <a:pt x="1294" y="94"/>
                      <a:pt x="1292" y="97"/>
                      <a:pt x="1290" y="100"/>
                    </a:cubicBezTo>
                    <a:cubicBezTo>
                      <a:pt x="1289" y="96"/>
                      <a:pt x="1289" y="93"/>
                      <a:pt x="1288" y="90"/>
                    </a:cubicBezTo>
                    <a:cubicBezTo>
                      <a:pt x="1289" y="93"/>
                      <a:pt x="1289" y="97"/>
                      <a:pt x="1289" y="101"/>
                    </a:cubicBezTo>
                    <a:cubicBezTo>
                      <a:pt x="1288" y="102"/>
                      <a:pt x="1288" y="104"/>
                      <a:pt x="1287" y="105"/>
                    </a:cubicBezTo>
                    <a:cubicBezTo>
                      <a:pt x="1286" y="104"/>
                      <a:pt x="1286" y="103"/>
                      <a:pt x="1285" y="102"/>
                    </a:cubicBezTo>
                    <a:cubicBezTo>
                      <a:pt x="1284" y="97"/>
                      <a:pt x="1283" y="93"/>
                      <a:pt x="1282" y="88"/>
                    </a:cubicBezTo>
                    <a:cubicBezTo>
                      <a:pt x="1283" y="84"/>
                      <a:pt x="1284" y="79"/>
                      <a:pt x="1284" y="75"/>
                    </a:cubicBezTo>
                    <a:cubicBezTo>
                      <a:pt x="1283" y="78"/>
                      <a:pt x="1282" y="80"/>
                      <a:pt x="1281" y="83"/>
                    </a:cubicBezTo>
                    <a:cubicBezTo>
                      <a:pt x="1280" y="81"/>
                      <a:pt x="1280" y="80"/>
                      <a:pt x="1280" y="79"/>
                    </a:cubicBezTo>
                    <a:cubicBezTo>
                      <a:pt x="1280" y="81"/>
                      <a:pt x="1280" y="82"/>
                      <a:pt x="1280" y="83"/>
                    </a:cubicBezTo>
                    <a:cubicBezTo>
                      <a:pt x="1280" y="84"/>
                      <a:pt x="1279" y="86"/>
                      <a:pt x="1278" y="87"/>
                    </a:cubicBezTo>
                    <a:cubicBezTo>
                      <a:pt x="1276" y="83"/>
                      <a:pt x="1275" y="79"/>
                      <a:pt x="1273" y="75"/>
                    </a:cubicBezTo>
                    <a:cubicBezTo>
                      <a:pt x="1273" y="80"/>
                      <a:pt x="1274" y="86"/>
                      <a:pt x="1276" y="93"/>
                    </a:cubicBezTo>
                    <a:cubicBezTo>
                      <a:pt x="1275" y="94"/>
                      <a:pt x="1275" y="94"/>
                      <a:pt x="1275" y="95"/>
                    </a:cubicBezTo>
                    <a:cubicBezTo>
                      <a:pt x="1274" y="90"/>
                      <a:pt x="1272" y="85"/>
                      <a:pt x="1270" y="81"/>
                    </a:cubicBezTo>
                    <a:cubicBezTo>
                      <a:pt x="1272" y="86"/>
                      <a:pt x="1273" y="91"/>
                      <a:pt x="1274" y="97"/>
                    </a:cubicBezTo>
                    <a:cubicBezTo>
                      <a:pt x="1272" y="100"/>
                      <a:pt x="1271" y="103"/>
                      <a:pt x="1270" y="105"/>
                    </a:cubicBezTo>
                    <a:cubicBezTo>
                      <a:pt x="1267" y="84"/>
                      <a:pt x="1261" y="63"/>
                      <a:pt x="1241" y="42"/>
                    </a:cubicBezTo>
                    <a:cubicBezTo>
                      <a:pt x="1249" y="58"/>
                      <a:pt x="1255" y="70"/>
                      <a:pt x="1259" y="81"/>
                    </a:cubicBezTo>
                    <a:cubicBezTo>
                      <a:pt x="1259" y="84"/>
                      <a:pt x="1259" y="86"/>
                      <a:pt x="1259" y="89"/>
                    </a:cubicBezTo>
                    <a:cubicBezTo>
                      <a:pt x="1257" y="86"/>
                      <a:pt x="1256" y="84"/>
                      <a:pt x="1254" y="81"/>
                    </a:cubicBezTo>
                    <a:cubicBezTo>
                      <a:pt x="1253" y="79"/>
                      <a:pt x="1251" y="76"/>
                      <a:pt x="1250" y="74"/>
                    </a:cubicBezTo>
                    <a:cubicBezTo>
                      <a:pt x="1250" y="72"/>
                      <a:pt x="1250" y="69"/>
                      <a:pt x="1250" y="67"/>
                    </a:cubicBezTo>
                    <a:cubicBezTo>
                      <a:pt x="1250" y="69"/>
                      <a:pt x="1250" y="70"/>
                      <a:pt x="1249" y="72"/>
                    </a:cubicBezTo>
                    <a:cubicBezTo>
                      <a:pt x="1246" y="66"/>
                      <a:pt x="1242" y="59"/>
                      <a:pt x="1237" y="53"/>
                    </a:cubicBezTo>
                    <a:cubicBezTo>
                      <a:pt x="1237" y="48"/>
                      <a:pt x="1237" y="42"/>
                      <a:pt x="1237" y="37"/>
                    </a:cubicBezTo>
                    <a:cubicBezTo>
                      <a:pt x="1237" y="34"/>
                      <a:pt x="1237" y="30"/>
                      <a:pt x="1237" y="26"/>
                    </a:cubicBezTo>
                    <a:cubicBezTo>
                      <a:pt x="1235" y="33"/>
                      <a:pt x="1233" y="40"/>
                      <a:pt x="1232" y="47"/>
                    </a:cubicBezTo>
                    <a:cubicBezTo>
                      <a:pt x="1229" y="44"/>
                      <a:pt x="1225" y="41"/>
                      <a:pt x="1222" y="38"/>
                    </a:cubicBezTo>
                    <a:cubicBezTo>
                      <a:pt x="1225" y="41"/>
                      <a:pt x="1228" y="45"/>
                      <a:pt x="1231" y="49"/>
                    </a:cubicBezTo>
                    <a:cubicBezTo>
                      <a:pt x="1231" y="51"/>
                      <a:pt x="1231" y="53"/>
                      <a:pt x="1230" y="55"/>
                    </a:cubicBezTo>
                    <a:cubicBezTo>
                      <a:pt x="1229" y="53"/>
                      <a:pt x="1228" y="52"/>
                      <a:pt x="1226" y="51"/>
                    </a:cubicBezTo>
                    <a:cubicBezTo>
                      <a:pt x="1227" y="53"/>
                      <a:pt x="1229" y="54"/>
                      <a:pt x="1230" y="56"/>
                    </a:cubicBezTo>
                    <a:cubicBezTo>
                      <a:pt x="1229" y="61"/>
                      <a:pt x="1228" y="67"/>
                      <a:pt x="1228" y="72"/>
                    </a:cubicBezTo>
                    <a:cubicBezTo>
                      <a:pt x="1226" y="69"/>
                      <a:pt x="1224" y="66"/>
                      <a:pt x="1223" y="64"/>
                    </a:cubicBezTo>
                    <a:cubicBezTo>
                      <a:pt x="1223" y="67"/>
                      <a:pt x="1225" y="70"/>
                      <a:pt x="1227" y="74"/>
                    </a:cubicBezTo>
                    <a:cubicBezTo>
                      <a:pt x="1226" y="81"/>
                      <a:pt x="1225" y="87"/>
                      <a:pt x="1224" y="92"/>
                    </a:cubicBezTo>
                    <a:cubicBezTo>
                      <a:pt x="1220" y="109"/>
                      <a:pt x="1216" y="126"/>
                      <a:pt x="1214" y="143"/>
                    </a:cubicBezTo>
                    <a:cubicBezTo>
                      <a:pt x="1215" y="126"/>
                      <a:pt x="1216" y="109"/>
                      <a:pt x="1216" y="91"/>
                    </a:cubicBezTo>
                    <a:cubicBezTo>
                      <a:pt x="1216" y="87"/>
                      <a:pt x="1216" y="61"/>
                      <a:pt x="1212" y="59"/>
                    </a:cubicBezTo>
                    <a:cubicBezTo>
                      <a:pt x="1217" y="76"/>
                      <a:pt x="1203" y="122"/>
                      <a:pt x="1200" y="146"/>
                    </a:cubicBezTo>
                    <a:cubicBezTo>
                      <a:pt x="1200" y="148"/>
                      <a:pt x="1200" y="150"/>
                      <a:pt x="1200" y="152"/>
                    </a:cubicBezTo>
                    <a:cubicBezTo>
                      <a:pt x="1200" y="150"/>
                      <a:pt x="1200" y="148"/>
                      <a:pt x="1200" y="146"/>
                    </a:cubicBezTo>
                    <a:cubicBezTo>
                      <a:pt x="1202" y="123"/>
                      <a:pt x="1201" y="97"/>
                      <a:pt x="1199" y="75"/>
                    </a:cubicBezTo>
                    <a:cubicBezTo>
                      <a:pt x="1196" y="97"/>
                      <a:pt x="1188" y="119"/>
                      <a:pt x="1188" y="141"/>
                    </a:cubicBezTo>
                    <a:cubicBezTo>
                      <a:pt x="1188" y="146"/>
                      <a:pt x="1189" y="152"/>
                      <a:pt x="1189" y="158"/>
                    </a:cubicBezTo>
                    <a:cubicBezTo>
                      <a:pt x="1187" y="150"/>
                      <a:pt x="1187" y="140"/>
                      <a:pt x="1187" y="133"/>
                    </a:cubicBezTo>
                    <a:cubicBezTo>
                      <a:pt x="1187" y="109"/>
                      <a:pt x="1191" y="85"/>
                      <a:pt x="1191" y="61"/>
                    </a:cubicBezTo>
                    <a:cubicBezTo>
                      <a:pt x="1191" y="55"/>
                      <a:pt x="1191" y="48"/>
                      <a:pt x="1191" y="41"/>
                    </a:cubicBezTo>
                    <a:cubicBezTo>
                      <a:pt x="1183" y="71"/>
                      <a:pt x="1179" y="110"/>
                      <a:pt x="1179" y="140"/>
                    </a:cubicBezTo>
                    <a:cubicBezTo>
                      <a:pt x="1179" y="145"/>
                      <a:pt x="1179" y="149"/>
                      <a:pt x="1180" y="153"/>
                    </a:cubicBezTo>
                    <a:cubicBezTo>
                      <a:pt x="1179" y="135"/>
                      <a:pt x="1174" y="116"/>
                      <a:pt x="1170" y="98"/>
                    </a:cubicBezTo>
                    <a:cubicBezTo>
                      <a:pt x="1172" y="110"/>
                      <a:pt x="1168" y="124"/>
                      <a:pt x="1168" y="136"/>
                    </a:cubicBezTo>
                    <a:cubicBezTo>
                      <a:pt x="1168" y="140"/>
                      <a:pt x="1168" y="143"/>
                      <a:pt x="1168" y="147"/>
                    </a:cubicBezTo>
                    <a:cubicBezTo>
                      <a:pt x="1165" y="125"/>
                      <a:pt x="1160" y="103"/>
                      <a:pt x="1151" y="83"/>
                    </a:cubicBezTo>
                    <a:cubicBezTo>
                      <a:pt x="1154" y="90"/>
                      <a:pt x="1154" y="108"/>
                      <a:pt x="1154" y="115"/>
                    </a:cubicBezTo>
                    <a:cubicBezTo>
                      <a:pt x="1154" y="127"/>
                      <a:pt x="1154" y="138"/>
                      <a:pt x="1156" y="150"/>
                    </a:cubicBezTo>
                    <a:cubicBezTo>
                      <a:pt x="1147" y="126"/>
                      <a:pt x="1144" y="99"/>
                      <a:pt x="1137" y="74"/>
                    </a:cubicBezTo>
                    <a:cubicBezTo>
                      <a:pt x="1140" y="91"/>
                      <a:pt x="1137" y="110"/>
                      <a:pt x="1137" y="128"/>
                    </a:cubicBezTo>
                    <a:cubicBezTo>
                      <a:pt x="1137" y="132"/>
                      <a:pt x="1137" y="136"/>
                      <a:pt x="1137" y="140"/>
                    </a:cubicBezTo>
                    <a:cubicBezTo>
                      <a:pt x="1138" y="145"/>
                      <a:pt x="1138" y="149"/>
                      <a:pt x="1139" y="154"/>
                    </a:cubicBezTo>
                    <a:cubicBezTo>
                      <a:pt x="1138" y="149"/>
                      <a:pt x="1137" y="145"/>
                      <a:pt x="1137" y="140"/>
                    </a:cubicBezTo>
                    <a:cubicBezTo>
                      <a:pt x="1134" y="120"/>
                      <a:pt x="1131" y="99"/>
                      <a:pt x="1126" y="80"/>
                    </a:cubicBezTo>
                    <a:cubicBezTo>
                      <a:pt x="1128" y="102"/>
                      <a:pt x="1118" y="126"/>
                      <a:pt x="1118" y="149"/>
                    </a:cubicBezTo>
                    <a:cubicBezTo>
                      <a:pt x="1118" y="156"/>
                      <a:pt x="1118" y="156"/>
                      <a:pt x="1118" y="156"/>
                    </a:cubicBezTo>
                    <a:cubicBezTo>
                      <a:pt x="1114" y="147"/>
                      <a:pt x="1114" y="132"/>
                      <a:pt x="1114" y="122"/>
                    </a:cubicBezTo>
                    <a:cubicBezTo>
                      <a:pt x="1114" y="100"/>
                      <a:pt x="1116" y="79"/>
                      <a:pt x="1115" y="57"/>
                    </a:cubicBezTo>
                    <a:cubicBezTo>
                      <a:pt x="1112" y="62"/>
                      <a:pt x="1111" y="112"/>
                      <a:pt x="1111" y="120"/>
                    </a:cubicBezTo>
                    <a:cubicBezTo>
                      <a:pt x="1111" y="133"/>
                      <a:pt x="1112" y="146"/>
                      <a:pt x="1115" y="159"/>
                    </a:cubicBezTo>
                    <a:cubicBezTo>
                      <a:pt x="1110" y="135"/>
                      <a:pt x="1104" y="108"/>
                      <a:pt x="1092" y="85"/>
                    </a:cubicBezTo>
                    <a:cubicBezTo>
                      <a:pt x="1103" y="106"/>
                      <a:pt x="1098" y="132"/>
                      <a:pt x="1105" y="154"/>
                    </a:cubicBezTo>
                    <a:cubicBezTo>
                      <a:pt x="1097" y="142"/>
                      <a:pt x="1095" y="122"/>
                      <a:pt x="1092" y="106"/>
                    </a:cubicBezTo>
                    <a:cubicBezTo>
                      <a:pt x="1094" y="120"/>
                      <a:pt x="1092" y="134"/>
                      <a:pt x="1094" y="148"/>
                    </a:cubicBezTo>
                    <a:cubicBezTo>
                      <a:pt x="1095" y="151"/>
                      <a:pt x="1096" y="153"/>
                      <a:pt x="1096" y="155"/>
                    </a:cubicBezTo>
                    <a:cubicBezTo>
                      <a:pt x="1095" y="153"/>
                      <a:pt x="1095" y="151"/>
                      <a:pt x="1094" y="148"/>
                    </a:cubicBezTo>
                    <a:cubicBezTo>
                      <a:pt x="1090" y="127"/>
                      <a:pt x="1077" y="75"/>
                      <a:pt x="1066" y="68"/>
                    </a:cubicBezTo>
                    <a:cubicBezTo>
                      <a:pt x="1083" y="90"/>
                      <a:pt x="1080" y="127"/>
                      <a:pt x="1085" y="153"/>
                    </a:cubicBezTo>
                    <a:cubicBezTo>
                      <a:pt x="1080" y="134"/>
                      <a:pt x="1073" y="113"/>
                      <a:pt x="1064" y="95"/>
                    </a:cubicBezTo>
                    <a:cubicBezTo>
                      <a:pt x="1071" y="115"/>
                      <a:pt x="1070" y="136"/>
                      <a:pt x="1079" y="155"/>
                    </a:cubicBezTo>
                    <a:cubicBezTo>
                      <a:pt x="1066" y="144"/>
                      <a:pt x="1059" y="117"/>
                      <a:pt x="1055" y="102"/>
                    </a:cubicBezTo>
                    <a:cubicBezTo>
                      <a:pt x="1056" y="120"/>
                      <a:pt x="1060" y="143"/>
                      <a:pt x="1071" y="158"/>
                    </a:cubicBezTo>
                    <a:cubicBezTo>
                      <a:pt x="1057" y="144"/>
                      <a:pt x="1052" y="103"/>
                      <a:pt x="1047" y="85"/>
                    </a:cubicBezTo>
                    <a:cubicBezTo>
                      <a:pt x="1046" y="88"/>
                      <a:pt x="1046" y="91"/>
                      <a:pt x="1046" y="94"/>
                    </a:cubicBezTo>
                    <a:cubicBezTo>
                      <a:pt x="1046" y="113"/>
                      <a:pt x="1052" y="142"/>
                      <a:pt x="1063" y="159"/>
                    </a:cubicBezTo>
                    <a:cubicBezTo>
                      <a:pt x="1050" y="143"/>
                      <a:pt x="1044" y="123"/>
                      <a:pt x="1038" y="104"/>
                    </a:cubicBezTo>
                    <a:cubicBezTo>
                      <a:pt x="1042" y="122"/>
                      <a:pt x="1042" y="140"/>
                      <a:pt x="1051" y="158"/>
                    </a:cubicBezTo>
                    <a:cubicBezTo>
                      <a:pt x="1041" y="147"/>
                      <a:pt x="1037" y="132"/>
                      <a:pt x="1033" y="117"/>
                    </a:cubicBezTo>
                    <a:cubicBezTo>
                      <a:pt x="1034" y="105"/>
                      <a:pt x="1035" y="93"/>
                      <a:pt x="1036" y="84"/>
                    </a:cubicBezTo>
                    <a:cubicBezTo>
                      <a:pt x="1034" y="92"/>
                      <a:pt x="1033" y="101"/>
                      <a:pt x="1031" y="109"/>
                    </a:cubicBezTo>
                    <a:cubicBezTo>
                      <a:pt x="1029" y="102"/>
                      <a:pt x="1027" y="95"/>
                      <a:pt x="1025" y="89"/>
                    </a:cubicBezTo>
                    <a:cubicBezTo>
                      <a:pt x="1028" y="64"/>
                      <a:pt x="1032" y="40"/>
                      <a:pt x="1032" y="40"/>
                    </a:cubicBezTo>
                    <a:cubicBezTo>
                      <a:pt x="1027" y="51"/>
                      <a:pt x="1022" y="77"/>
                      <a:pt x="1019" y="100"/>
                    </a:cubicBezTo>
                    <a:cubicBezTo>
                      <a:pt x="1017" y="95"/>
                      <a:pt x="1015" y="90"/>
                      <a:pt x="1013" y="86"/>
                    </a:cubicBezTo>
                    <a:cubicBezTo>
                      <a:pt x="1012" y="70"/>
                      <a:pt x="1011" y="58"/>
                      <a:pt x="1011" y="60"/>
                    </a:cubicBezTo>
                    <a:cubicBezTo>
                      <a:pt x="1011" y="61"/>
                      <a:pt x="1010" y="69"/>
                      <a:pt x="1009" y="80"/>
                    </a:cubicBezTo>
                    <a:cubicBezTo>
                      <a:pt x="1008" y="79"/>
                      <a:pt x="1008" y="78"/>
                      <a:pt x="1007" y="78"/>
                    </a:cubicBezTo>
                    <a:cubicBezTo>
                      <a:pt x="1008" y="79"/>
                      <a:pt x="1008" y="80"/>
                      <a:pt x="1009" y="81"/>
                    </a:cubicBezTo>
                    <a:cubicBezTo>
                      <a:pt x="1009" y="87"/>
                      <a:pt x="1008" y="95"/>
                      <a:pt x="1007" y="102"/>
                    </a:cubicBezTo>
                    <a:cubicBezTo>
                      <a:pt x="1007" y="102"/>
                      <a:pt x="1007" y="102"/>
                      <a:pt x="1007" y="102"/>
                    </a:cubicBezTo>
                    <a:cubicBezTo>
                      <a:pt x="1007" y="103"/>
                      <a:pt x="1007" y="103"/>
                      <a:pt x="1007" y="103"/>
                    </a:cubicBezTo>
                    <a:cubicBezTo>
                      <a:pt x="1006" y="113"/>
                      <a:pt x="1006" y="123"/>
                      <a:pt x="1005" y="130"/>
                    </a:cubicBezTo>
                    <a:cubicBezTo>
                      <a:pt x="1005" y="130"/>
                      <a:pt x="1005" y="129"/>
                      <a:pt x="1004" y="128"/>
                    </a:cubicBezTo>
                    <a:cubicBezTo>
                      <a:pt x="1004" y="107"/>
                      <a:pt x="1000" y="69"/>
                      <a:pt x="998" y="47"/>
                    </a:cubicBezTo>
                    <a:cubicBezTo>
                      <a:pt x="998" y="64"/>
                      <a:pt x="997" y="87"/>
                      <a:pt x="996" y="107"/>
                    </a:cubicBezTo>
                    <a:cubicBezTo>
                      <a:pt x="995" y="105"/>
                      <a:pt x="994" y="104"/>
                      <a:pt x="994" y="102"/>
                    </a:cubicBezTo>
                    <a:cubicBezTo>
                      <a:pt x="994" y="104"/>
                      <a:pt x="995" y="106"/>
                      <a:pt x="996" y="107"/>
                    </a:cubicBezTo>
                    <a:cubicBezTo>
                      <a:pt x="995" y="114"/>
                      <a:pt x="995" y="121"/>
                      <a:pt x="994" y="126"/>
                    </a:cubicBezTo>
                    <a:cubicBezTo>
                      <a:pt x="994" y="125"/>
                      <a:pt x="993" y="123"/>
                      <a:pt x="993" y="122"/>
                    </a:cubicBezTo>
                    <a:cubicBezTo>
                      <a:pt x="992" y="93"/>
                      <a:pt x="988" y="46"/>
                      <a:pt x="988" y="46"/>
                    </a:cubicBezTo>
                    <a:cubicBezTo>
                      <a:pt x="988" y="65"/>
                      <a:pt x="981" y="142"/>
                      <a:pt x="981" y="142"/>
                    </a:cubicBezTo>
                    <a:cubicBezTo>
                      <a:pt x="975" y="106"/>
                      <a:pt x="982" y="0"/>
                      <a:pt x="982" y="0"/>
                    </a:cubicBezTo>
                    <a:cubicBezTo>
                      <a:pt x="976" y="16"/>
                      <a:pt x="970" y="131"/>
                      <a:pt x="970" y="131"/>
                    </a:cubicBezTo>
                    <a:cubicBezTo>
                      <a:pt x="968" y="36"/>
                      <a:pt x="964" y="32"/>
                      <a:pt x="964" y="32"/>
                    </a:cubicBezTo>
                    <a:cubicBezTo>
                      <a:pt x="966" y="43"/>
                      <a:pt x="963" y="76"/>
                      <a:pt x="960" y="103"/>
                    </a:cubicBezTo>
                    <a:cubicBezTo>
                      <a:pt x="959" y="102"/>
                      <a:pt x="958" y="100"/>
                      <a:pt x="957" y="99"/>
                    </a:cubicBezTo>
                    <a:cubicBezTo>
                      <a:pt x="958" y="101"/>
                      <a:pt x="959" y="103"/>
                      <a:pt x="960" y="104"/>
                    </a:cubicBezTo>
                    <a:cubicBezTo>
                      <a:pt x="959" y="112"/>
                      <a:pt x="958" y="120"/>
                      <a:pt x="957" y="126"/>
                    </a:cubicBezTo>
                    <a:cubicBezTo>
                      <a:pt x="957" y="124"/>
                      <a:pt x="957" y="123"/>
                      <a:pt x="957" y="122"/>
                    </a:cubicBezTo>
                    <a:cubicBezTo>
                      <a:pt x="958" y="94"/>
                      <a:pt x="956" y="48"/>
                      <a:pt x="956" y="48"/>
                    </a:cubicBezTo>
                    <a:cubicBezTo>
                      <a:pt x="955" y="55"/>
                      <a:pt x="952" y="82"/>
                      <a:pt x="949" y="106"/>
                    </a:cubicBezTo>
                    <a:cubicBezTo>
                      <a:pt x="948" y="104"/>
                      <a:pt x="948" y="102"/>
                      <a:pt x="947" y="100"/>
                    </a:cubicBezTo>
                    <a:cubicBezTo>
                      <a:pt x="950" y="60"/>
                      <a:pt x="954" y="9"/>
                      <a:pt x="954" y="9"/>
                    </a:cubicBezTo>
                    <a:cubicBezTo>
                      <a:pt x="949" y="23"/>
                      <a:pt x="942" y="83"/>
                      <a:pt x="939" y="117"/>
                    </a:cubicBezTo>
                    <a:cubicBezTo>
                      <a:pt x="938" y="114"/>
                      <a:pt x="937" y="111"/>
                      <a:pt x="937" y="108"/>
                    </a:cubicBezTo>
                    <a:cubicBezTo>
                      <a:pt x="936" y="90"/>
                      <a:pt x="934" y="72"/>
                      <a:pt x="934" y="72"/>
                    </a:cubicBezTo>
                    <a:cubicBezTo>
                      <a:pt x="935" y="76"/>
                      <a:pt x="934" y="84"/>
                      <a:pt x="933" y="94"/>
                    </a:cubicBezTo>
                    <a:cubicBezTo>
                      <a:pt x="932" y="91"/>
                      <a:pt x="930" y="88"/>
                      <a:pt x="929" y="84"/>
                    </a:cubicBezTo>
                    <a:cubicBezTo>
                      <a:pt x="931" y="88"/>
                      <a:pt x="932" y="92"/>
                      <a:pt x="933" y="96"/>
                    </a:cubicBezTo>
                    <a:cubicBezTo>
                      <a:pt x="932" y="99"/>
                      <a:pt x="932" y="103"/>
                      <a:pt x="931" y="107"/>
                    </a:cubicBezTo>
                    <a:cubicBezTo>
                      <a:pt x="931" y="106"/>
                      <a:pt x="931" y="106"/>
                      <a:pt x="931" y="105"/>
                    </a:cubicBezTo>
                    <a:cubicBezTo>
                      <a:pt x="930" y="107"/>
                      <a:pt x="930" y="112"/>
                      <a:pt x="930" y="116"/>
                    </a:cubicBezTo>
                    <a:cubicBezTo>
                      <a:pt x="929" y="121"/>
                      <a:pt x="929" y="126"/>
                      <a:pt x="928" y="130"/>
                    </a:cubicBezTo>
                    <a:cubicBezTo>
                      <a:pt x="928" y="129"/>
                      <a:pt x="928" y="128"/>
                      <a:pt x="928" y="127"/>
                    </a:cubicBezTo>
                    <a:cubicBezTo>
                      <a:pt x="928" y="101"/>
                      <a:pt x="923" y="63"/>
                      <a:pt x="922" y="54"/>
                    </a:cubicBezTo>
                    <a:cubicBezTo>
                      <a:pt x="923" y="61"/>
                      <a:pt x="921" y="79"/>
                      <a:pt x="920" y="96"/>
                    </a:cubicBezTo>
                    <a:cubicBezTo>
                      <a:pt x="919" y="94"/>
                      <a:pt x="918" y="92"/>
                      <a:pt x="918" y="90"/>
                    </a:cubicBezTo>
                    <a:cubicBezTo>
                      <a:pt x="918" y="92"/>
                      <a:pt x="919" y="95"/>
                      <a:pt x="920" y="97"/>
                    </a:cubicBezTo>
                    <a:cubicBezTo>
                      <a:pt x="918" y="118"/>
                      <a:pt x="916" y="137"/>
                      <a:pt x="916" y="137"/>
                    </a:cubicBezTo>
                    <a:cubicBezTo>
                      <a:pt x="916" y="136"/>
                      <a:pt x="916" y="134"/>
                      <a:pt x="915" y="133"/>
                    </a:cubicBezTo>
                    <a:cubicBezTo>
                      <a:pt x="915" y="125"/>
                      <a:pt x="915" y="118"/>
                      <a:pt x="915" y="110"/>
                    </a:cubicBezTo>
                    <a:cubicBezTo>
                      <a:pt x="913" y="76"/>
                      <a:pt x="913" y="40"/>
                      <a:pt x="913" y="40"/>
                    </a:cubicBezTo>
                    <a:cubicBezTo>
                      <a:pt x="912" y="49"/>
                      <a:pt x="908" y="79"/>
                      <a:pt x="903" y="104"/>
                    </a:cubicBezTo>
                    <a:cubicBezTo>
                      <a:pt x="903" y="99"/>
                      <a:pt x="902" y="95"/>
                      <a:pt x="902" y="90"/>
                    </a:cubicBezTo>
                    <a:cubicBezTo>
                      <a:pt x="903" y="67"/>
                      <a:pt x="903" y="45"/>
                      <a:pt x="903" y="45"/>
                    </a:cubicBezTo>
                    <a:cubicBezTo>
                      <a:pt x="903" y="53"/>
                      <a:pt x="897" y="75"/>
                      <a:pt x="891" y="96"/>
                    </a:cubicBezTo>
                    <a:cubicBezTo>
                      <a:pt x="889" y="93"/>
                      <a:pt x="888" y="89"/>
                      <a:pt x="886" y="85"/>
                    </a:cubicBezTo>
                    <a:cubicBezTo>
                      <a:pt x="893" y="51"/>
                      <a:pt x="901" y="17"/>
                      <a:pt x="901" y="17"/>
                    </a:cubicBezTo>
                    <a:cubicBezTo>
                      <a:pt x="896" y="24"/>
                      <a:pt x="881" y="95"/>
                      <a:pt x="874" y="130"/>
                    </a:cubicBezTo>
                    <a:cubicBezTo>
                      <a:pt x="874" y="130"/>
                      <a:pt x="874" y="130"/>
                      <a:pt x="874" y="130"/>
                    </a:cubicBezTo>
                    <a:cubicBezTo>
                      <a:pt x="878" y="100"/>
                      <a:pt x="875" y="63"/>
                      <a:pt x="874" y="52"/>
                    </a:cubicBezTo>
                    <a:cubicBezTo>
                      <a:pt x="876" y="72"/>
                      <a:pt x="870" y="109"/>
                      <a:pt x="866" y="128"/>
                    </a:cubicBezTo>
                    <a:cubicBezTo>
                      <a:pt x="866" y="126"/>
                      <a:pt x="866" y="123"/>
                      <a:pt x="865" y="120"/>
                    </a:cubicBezTo>
                    <a:cubicBezTo>
                      <a:pt x="867" y="99"/>
                      <a:pt x="869" y="71"/>
                      <a:pt x="870" y="65"/>
                    </a:cubicBezTo>
                    <a:cubicBezTo>
                      <a:pt x="869" y="71"/>
                      <a:pt x="866" y="89"/>
                      <a:pt x="862" y="105"/>
                    </a:cubicBezTo>
                    <a:cubicBezTo>
                      <a:pt x="862" y="105"/>
                      <a:pt x="862" y="105"/>
                      <a:pt x="862" y="105"/>
                    </a:cubicBezTo>
                    <a:cubicBezTo>
                      <a:pt x="862" y="105"/>
                      <a:pt x="862" y="105"/>
                      <a:pt x="862" y="105"/>
                    </a:cubicBezTo>
                    <a:cubicBezTo>
                      <a:pt x="859" y="125"/>
                      <a:pt x="855" y="143"/>
                      <a:pt x="855" y="143"/>
                    </a:cubicBezTo>
                    <a:cubicBezTo>
                      <a:pt x="865" y="38"/>
                      <a:pt x="858" y="25"/>
                      <a:pt x="858" y="25"/>
                    </a:cubicBezTo>
                    <a:cubicBezTo>
                      <a:pt x="861" y="42"/>
                      <a:pt x="858" y="72"/>
                      <a:pt x="853" y="96"/>
                    </a:cubicBezTo>
                    <a:cubicBezTo>
                      <a:pt x="852" y="89"/>
                      <a:pt x="850" y="80"/>
                      <a:pt x="847" y="73"/>
                    </a:cubicBezTo>
                    <a:cubicBezTo>
                      <a:pt x="846" y="65"/>
                      <a:pt x="846" y="60"/>
                      <a:pt x="846" y="60"/>
                    </a:cubicBezTo>
                    <a:cubicBezTo>
                      <a:pt x="846" y="63"/>
                      <a:pt x="846" y="67"/>
                      <a:pt x="846" y="71"/>
                    </a:cubicBezTo>
                    <a:cubicBezTo>
                      <a:pt x="844" y="69"/>
                      <a:pt x="843" y="67"/>
                      <a:pt x="842" y="65"/>
                    </a:cubicBezTo>
                    <a:cubicBezTo>
                      <a:pt x="843" y="67"/>
                      <a:pt x="844" y="70"/>
                      <a:pt x="845" y="73"/>
                    </a:cubicBezTo>
                    <a:cubicBezTo>
                      <a:pt x="845" y="82"/>
                      <a:pt x="844" y="92"/>
                      <a:pt x="843" y="101"/>
                    </a:cubicBezTo>
                    <a:cubicBezTo>
                      <a:pt x="842" y="95"/>
                      <a:pt x="839" y="88"/>
                      <a:pt x="834" y="83"/>
                    </a:cubicBezTo>
                    <a:cubicBezTo>
                      <a:pt x="834" y="74"/>
                      <a:pt x="835" y="68"/>
                      <a:pt x="835" y="68"/>
                    </a:cubicBezTo>
                    <a:cubicBezTo>
                      <a:pt x="834" y="72"/>
                      <a:pt x="833" y="76"/>
                      <a:pt x="832" y="81"/>
                    </a:cubicBezTo>
                    <a:cubicBezTo>
                      <a:pt x="832" y="81"/>
                      <a:pt x="831" y="81"/>
                      <a:pt x="831" y="80"/>
                    </a:cubicBezTo>
                    <a:cubicBezTo>
                      <a:pt x="831" y="81"/>
                      <a:pt x="832" y="81"/>
                      <a:pt x="832" y="82"/>
                    </a:cubicBezTo>
                    <a:cubicBezTo>
                      <a:pt x="830" y="101"/>
                      <a:pt x="828" y="130"/>
                      <a:pt x="828" y="142"/>
                    </a:cubicBezTo>
                    <a:cubicBezTo>
                      <a:pt x="828" y="143"/>
                      <a:pt x="827" y="144"/>
                      <a:pt x="827" y="144"/>
                    </a:cubicBezTo>
                    <a:cubicBezTo>
                      <a:pt x="827" y="140"/>
                      <a:pt x="826" y="136"/>
                      <a:pt x="826" y="131"/>
                    </a:cubicBezTo>
                    <a:cubicBezTo>
                      <a:pt x="828" y="121"/>
                      <a:pt x="829" y="112"/>
                      <a:pt x="830" y="103"/>
                    </a:cubicBezTo>
                    <a:cubicBezTo>
                      <a:pt x="829" y="108"/>
                      <a:pt x="828" y="112"/>
                      <a:pt x="827" y="117"/>
                    </a:cubicBezTo>
                    <a:cubicBezTo>
                      <a:pt x="828" y="85"/>
                      <a:pt x="834" y="45"/>
                      <a:pt x="834" y="45"/>
                    </a:cubicBezTo>
                    <a:cubicBezTo>
                      <a:pt x="827" y="60"/>
                      <a:pt x="823" y="95"/>
                      <a:pt x="820" y="120"/>
                    </a:cubicBezTo>
                    <a:cubicBezTo>
                      <a:pt x="820" y="123"/>
                      <a:pt x="819" y="125"/>
                      <a:pt x="818" y="127"/>
                    </a:cubicBezTo>
                    <a:cubicBezTo>
                      <a:pt x="818" y="103"/>
                      <a:pt x="818" y="70"/>
                      <a:pt x="818" y="70"/>
                    </a:cubicBezTo>
                    <a:cubicBezTo>
                      <a:pt x="817" y="72"/>
                      <a:pt x="817" y="76"/>
                      <a:pt x="816" y="81"/>
                    </a:cubicBezTo>
                    <a:cubicBezTo>
                      <a:pt x="815" y="73"/>
                      <a:pt x="813" y="66"/>
                      <a:pt x="810" y="60"/>
                    </a:cubicBezTo>
                    <a:cubicBezTo>
                      <a:pt x="811" y="52"/>
                      <a:pt x="812" y="46"/>
                      <a:pt x="812" y="46"/>
                    </a:cubicBezTo>
                    <a:cubicBezTo>
                      <a:pt x="809" y="51"/>
                      <a:pt x="807" y="64"/>
                      <a:pt x="806" y="79"/>
                    </a:cubicBezTo>
                    <a:cubicBezTo>
                      <a:pt x="805" y="77"/>
                      <a:pt x="805" y="75"/>
                      <a:pt x="805" y="74"/>
                    </a:cubicBezTo>
                    <a:cubicBezTo>
                      <a:pt x="803" y="83"/>
                      <a:pt x="803" y="92"/>
                      <a:pt x="803" y="102"/>
                    </a:cubicBezTo>
                    <a:cubicBezTo>
                      <a:pt x="803" y="108"/>
                      <a:pt x="802" y="115"/>
                      <a:pt x="802" y="121"/>
                    </a:cubicBezTo>
                    <a:cubicBezTo>
                      <a:pt x="801" y="123"/>
                      <a:pt x="801" y="125"/>
                      <a:pt x="800" y="127"/>
                    </a:cubicBezTo>
                    <a:cubicBezTo>
                      <a:pt x="801" y="35"/>
                      <a:pt x="798" y="34"/>
                      <a:pt x="798" y="34"/>
                    </a:cubicBezTo>
                    <a:cubicBezTo>
                      <a:pt x="800" y="49"/>
                      <a:pt x="796" y="77"/>
                      <a:pt x="792" y="102"/>
                    </a:cubicBezTo>
                    <a:cubicBezTo>
                      <a:pt x="791" y="94"/>
                      <a:pt x="790" y="85"/>
                      <a:pt x="785" y="76"/>
                    </a:cubicBezTo>
                    <a:cubicBezTo>
                      <a:pt x="786" y="70"/>
                      <a:pt x="786" y="66"/>
                      <a:pt x="786" y="66"/>
                    </a:cubicBezTo>
                    <a:cubicBezTo>
                      <a:pt x="786" y="68"/>
                      <a:pt x="785" y="71"/>
                      <a:pt x="784" y="74"/>
                    </a:cubicBezTo>
                    <a:cubicBezTo>
                      <a:pt x="784" y="73"/>
                      <a:pt x="783" y="72"/>
                      <a:pt x="783" y="71"/>
                    </a:cubicBezTo>
                    <a:cubicBezTo>
                      <a:pt x="783" y="73"/>
                      <a:pt x="784" y="74"/>
                      <a:pt x="784" y="76"/>
                    </a:cubicBezTo>
                    <a:cubicBezTo>
                      <a:pt x="782" y="83"/>
                      <a:pt x="780" y="93"/>
                      <a:pt x="779" y="103"/>
                    </a:cubicBezTo>
                    <a:cubicBezTo>
                      <a:pt x="778" y="98"/>
                      <a:pt x="778" y="94"/>
                      <a:pt x="776" y="89"/>
                    </a:cubicBezTo>
                    <a:cubicBezTo>
                      <a:pt x="777" y="96"/>
                      <a:pt x="776" y="104"/>
                      <a:pt x="773" y="112"/>
                    </a:cubicBezTo>
                    <a:cubicBezTo>
                      <a:pt x="773" y="92"/>
                      <a:pt x="772" y="70"/>
                      <a:pt x="771" y="62"/>
                    </a:cubicBezTo>
                    <a:cubicBezTo>
                      <a:pt x="772" y="67"/>
                      <a:pt x="771" y="74"/>
                      <a:pt x="771" y="82"/>
                    </a:cubicBezTo>
                    <a:cubicBezTo>
                      <a:pt x="769" y="87"/>
                      <a:pt x="767" y="94"/>
                      <a:pt x="764" y="101"/>
                    </a:cubicBezTo>
                    <a:cubicBezTo>
                      <a:pt x="764" y="91"/>
                      <a:pt x="764" y="82"/>
                      <a:pt x="764" y="75"/>
                    </a:cubicBezTo>
                    <a:cubicBezTo>
                      <a:pt x="763" y="86"/>
                      <a:pt x="761" y="102"/>
                      <a:pt x="759" y="116"/>
                    </a:cubicBezTo>
                    <a:cubicBezTo>
                      <a:pt x="757" y="123"/>
                      <a:pt x="755" y="130"/>
                      <a:pt x="753" y="136"/>
                    </a:cubicBezTo>
                    <a:cubicBezTo>
                      <a:pt x="753" y="118"/>
                      <a:pt x="756" y="89"/>
                      <a:pt x="756" y="89"/>
                    </a:cubicBezTo>
                    <a:cubicBezTo>
                      <a:pt x="755" y="93"/>
                      <a:pt x="754" y="99"/>
                      <a:pt x="751" y="106"/>
                    </a:cubicBezTo>
                    <a:cubicBezTo>
                      <a:pt x="751" y="104"/>
                      <a:pt x="751" y="101"/>
                      <a:pt x="750" y="99"/>
                    </a:cubicBezTo>
                    <a:cubicBezTo>
                      <a:pt x="750" y="96"/>
                      <a:pt x="750" y="96"/>
                      <a:pt x="750" y="96"/>
                    </a:cubicBezTo>
                    <a:cubicBezTo>
                      <a:pt x="749" y="95"/>
                      <a:pt x="749" y="95"/>
                      <a:pt x="749" y="95"/>
                    </a:cubicBezTo>
                    <a:cubicBezTo>
                      <a:pt x="749" y="104"/>
                      <a:pt x="747" y="113"/>
                      <a:pt x="745" y="122"/>
                    </a:cubicBezTo>
                    <a:cubicBezTo>
                      <a:pt x="744" y="127"/>
                      <a:pt x="742" y="131"/>
                      <a:pt x="741" y="134"/>
                    </a:cubicBezTo>
                    <a:cubicBezTo>
                      <a:pt x="741" y="130"/>
                      <a:pt x="740" y="126"/>
                      <a:pt x="740" y="122"/>
                    </a:cubicBezTo>
                    <a:cubicBezTo>
                      <a:pt x="744" y="102"/>
                      <a:pt x="751" y="76"/>
                      <a:pt x="751" y="76"/>
                    </a:cubicBezTo>
                    <a:cubicBezTo>
                      <a:pt x="746" y="82"/>
                      <a:pt x="742" y="94"/>
                      <a:pt x="737" y="105"/>
                    </a:cubicBezTo>
                    <a:cubicBezTo>
                      <a:pt x="737" y="102"/>
                      <a:pt x="736" y="98"/>
                      <a:pt x="734" y="95"/>
                    </a:cubicBezTo>
                    <a:cubicBezTo>
                      <a:pt x="735" y="74"/>
                      <a:pt x="732" y="62"/>
                      <a:pt x="732" y="62"/>
                    </a:cubicBezTo>
                    <a:cubicBezTo>
                      <a:pt x="733" y="69"/>
                      <a:pt x="733" y="78"/>
                      <a:pt x="732" y="88"/>
                    </a:cubicBezTo>
                    <a:cubicBezTo>
                      <a:pt x="729" y="83"/>
                      <a:pt x="726" y="78"/>
                      <a:pt x="722" y="73"/>
                    </a:cubicBezTo>
                    <a:cubicBezTo>
                      <a:pt x="727" y="80"/>
                      <a:pt x="729" y="92"/>
                      <a:pt x="730" y="102"/>
                    </a:cubicBezTo>
                    <a:cubicBezTo>
                      <a:pt x="729" y="108"/>
                      <a:pt x="728" y="115"/>
                      <a:pt x="727" y="120"/>
                    </a:cubicBezTo>
                    <a:cubicBezTo>
                      <a:pt x="726" y="113"/>
                      <a:pt x="725" y="106"/>
                      <a:pt x="723" y="100"/>
                    </a:cubicBezTo>
                    <a:cubicBezTo>
                      <a:pt x="724" y="89"/>
                      <a:pt x="725" y="82"/>
                      <a:pt x="725" y="82"/>
                    </a:cubicBezTo>
                    <a:cubicBezTo>
                      <a:pt x="723" y="98"/>
                      <a:pt x="723" y="98"/>
                      <a:pt x="723" y="98"/>
                    </a:cubicBezTo>
                    <a:cubicBezTo>
                      <a:pt x="722" y="94"/>
                      <a:pt x="721" y="91"/>
                      <a:pt x="719" y="88"/>
                    </a:cubicBezTo>
                    <a:cubicBezTo>
                      <a:pt x="719" y="73"/>
                      <a:pt x="719" y="60"/>
                      <a:pt x="719" y="60"/>
                    </a:cubicBezTo>
                    <a:cubicBezTo>
                      <a:pt x="719" y="72"/>
                      <a:pt x="716" y="90"/>
                      <a:pt x="716" y="90"/>
                    </a:cubicBezTo>
                    <a:cubicBezTo>
                      <a:pt x="714" y="84"/>
                      <a:pt x="714" y="64"/>
                      <a:pt x="714" y="64"/>
                    </a:cubicBezTo>
                    <a:cubicBezTo>
                      <a:pt x="714" y="68"/>
                      <a:pt x="712" y="83"/>
                      <a:pt x="710" y="98"/>
                    </a:cubicBezTo>
                    <a:cubicBezTo>
                      <a:pt x="710" y="96"/>
                      <a:pt x="710" y="95"/>
                      <a:pt x="709" y="93"/>
                    </a:cubicBezTo>
                    <a:cubicBezTo>
                      <a:pt x="708" y="88"/>
                      <a:pt x="706" y="82"/>
                      <a:pt x="705" y="76"/>
                    </a:cubicBezTo>
                    <a:cubicBezTo>
                      <a:pt x="705" y="57"/>
                      <a:pt x="704" y="42"/>
                      <a:pt x="704" y="42"/>
                    </a:cubicBezTo>
                    <a:cubicBezTo>
                      <a:pt x="705" y="49"/>
                      <a:pt x="704" y="59"/>
                      <a:pt x="703" y="70"/>
                    </a:cubicBezTo>
                    <a:cubicBezTo>
                      <a:pt x="701" y="64"/>
                      <a:pt x="698" y="57"/>
                      <a:pt x="695" y="51"/>
                    </a:cubicBezTo>
                    <a:cubicBezTo>
                      <a:pt x="695" y="52"/>
                      <a:pt x="694" y="54"/>
                      <a:pt x="694" y="55"/>
                    </a:cubicBezTo>
                    <a:cubicBezTo>
                      <a:pt x="698" y="65"/>
                      <a:pt x="700" y="74"/>
                      <a:pt x="702" y="82"/>
                    </a:cubicBezTo>
                    <a:cubicBezTo>
                      <a:pt x="701" y="88"/>
                      <a:pt x="700" y="94"/>
                      <a:pt x="699" y="100"/>
                    </a:cubicBezTo>
                    <a:cubicBezTo>
                      <a:pt x="698" y="96"/>
                      <a:pt x="697" y="92"/>
                      <a:pt x="696" y="88"/>
                    </a:cubicBezTo>
                    <a:cubicBezTo>
                      <a:pt x="697" y="78"/>
                      <a:pt x="698" y="70"/>
                      <a:pt x="698" y="70"/>
                    </a:cubicBezTo>
                    <a:cubicBezTo>
                      <a:pt x="697" y="72"/>
                      <a:pt x="696" y="78"/>
                      <a:pt x="695" y="85"/>
                    </a:cubicBezTo>
                    <a:cubicBezTo>
                      <a:pt x="693" y="82"/>
                      <a:pt x="691" y="79"/>
                      <a:pt x="689" y="76"/>
                    </a:cubicBezTo>
                    <a:cubicBezTo>
                      <a:pt x="688" y="71"/>
                      <a:pt x="688" y="66"/>
                      <a:pt x="688" y="61"/>
                    </a:cubicBezTo>
                    <a:cubicBezTo>
                      <a:pt x="688" y="73"/>
                      <a:pt x="685" y="88"/>
                      <a:pt x="683" y="101"/>
                    </a:cubicBezTo>
                    <a:cubicBezTo>
                      <a:pt x="681" y="95"/>
                      <a:pt x="679" y="90"/>
                      <a:pt x="677" y="86"/>
                    </a:cubicBezTo>
                    <a:cubicBezTo>
                      <a:pt x="678" y="73"/>
                      <a:pt x="678" y="64"/>
                      <a:pt x="678" y="64"/>
                    </a:cubicBezTo>
                    <a:cubicBezTo>
                      <a:pt x="678" y="71"/>
                      <a:pt x="676" y="82"/>
                      <a:pt x="674" y="95"/>
                    </a:cubicBezTo>
                    <a:cubicBezTo>
                      <a:pt x="672" y="87"/>
                      <a:pt x="670" y="79"/>
                      <a:pt x="666" y="71"/>
                    </a:cubicBezTo>
                    <a:cubicBezTo>
                      <a:pt x="668" y="49"/>
                      <a:pt x="669" y="30"/>
                      <a:pt x="669" y="30"/>
                    </a:cubicBezTo>
                    <a:cubicBezTo>
                      <a:pt x="667" y="35"/>
                      <a:pt x="665" y="49"/>
                      <a:pt x="663" y="65"/>
                    </a:cubicBezTo>
                    <a:cubicBezTo>
                      <a:pt x="662" y="62"/>
                      <a:pt x="660" y="59"/>
                      <a:pt x="658" y="56"/>
                    </a:cubicBezTo>
                    <a:cubicBezTo>
                      <a:pt x="658" y="63"/>
                      <a:pt x="660" y="70"/>
                      <a:pt x="662" y="78"/>
                    </a:cubicBezTo>
                    <a:cubicBezTo>
                      <a:pt x="661" y="87"/>
                      <a:pt x="660" y="97"/>
                      <a:pt x="659" y="106"/>
                    </a:cubicBezTo>
                    <a:cubicBezTo>
                      <a:pt x="659" y="105"/>
                      <a:pt x="659" y="104"/>
                      <a:pt x="658" y="103"/>
                    </a:cubicBezTo>
                    <a:cubicBezTo>
                      <a:pt x="659" y="104"/>
                      <a:pt x="659" y="106"/>
                      <a:pt x="659" y="109"/>
                    </a:cubicBezTo>
                    <a:cubicBezTo>
                      <a:pt x="658" y="120"/>
                      <a:pt x="657" y="131"/>
                      <a:pt x="657" y="138"/>
                    </a:cubicBezTo>
                    <a:cubicBezTo>
                      <a:pt x="657" y="137"/>
                      <a:pt x="656" y="135"/>
                      <a:pt x="656" y="134"/>
                    </a:cubicBezTo>
                    <a:cubicBezTo>
                      <a:pt x="655" y="99"/>
                      <a:pt x="650" y="41"/>
                      <a:pt x="650" y="41"/>
                    </a:cubicBezTo>
                    <a:cubicBezTo>
                      <a:pt x="652" y="58"/>
                      <a:pt x="650" y="86"/>
                      <a:pt x="648" y="108"/>
                    </a:cubicBezTo>
                    <a:cubicBezTo>
                      <a:pt x="647" y="105"/>
                      <a:pt x="645" y="102"/>
                      <a:pt x="644" y="99"/>
                    </a:cubicBezTo>
                    <a:cubicBezTo>
                      <a:pt x="644" y="86"/>
                      <a:pt x="644" y="73"/>
                      <a:pt x="644" y="67"/>
                    </a:cubicBezTo>
                    <a:cubicBezTo>
                      <a:pt x="643" y="75"/>
                      <a:pt x="642" y="85"/>
                      <a:pt x="641" y="94"/>
                    </a:cubicBezTo>
                    <a:cubicBezTo>
                      <a:pt x="640" y="92"/>
                      <a:pt x="639" y="91"/>
                      <a:pt x="638" y="89"/>
                    </a:cubicBezTo>
                    <a:cubicBezTo>
                      <a:pt x="639" y="91"/>
                      <a:pt x="640" y="94"/>
                      <a:pt x="640" y="97"/>
                    </a:cubicBezTo>
                    <a:cubicBezTo>
                      <a:pt x="639" y="104"/>
                      <a:pt x="638" y="110"/>
                      <a:pt x="636" y="116"/>
                    </a:cubicBezTo>
                    <a:cubicBezTo>
                      <a:pt x="635" y="110"/>
                      <a:pt x="634" y="105"/>
                      <a:pt x="632" y="101"/>
                    </a:cubicBezTo>
                    <a:cubicBezTo>
                      <a:pt x="633" y="91"/>
                      <a:pt x="634" y="83"/>
                      <a:pt x="634" y="83"/>
                    </a:cubicBezTo>
                    <a:cubicBezTo>
                      <a:pt x="634" y="86"/>
                      <a:pt x="633" y="92"/>
                      <a:pt x="631" y="98"/>
                    </a:cubicBezTo>
                    <a:cubicBezTo>
                      <a:pt x="630" y="94"/>
                      <a:pt x="629" y="91"/>
                      <a:pt x="628" y="89"/>
                    </a:cubicBezTo>
                    <a:cubicBezTo>
                      <a:pt x="629" y="74"/>
                      <a:pt x="631" y="62"/>
                      <a:pt x="631" y="62"/>
                    </a:cubicBezTo>
                    <a:cubicBezTo>
                      <a:pt x="629" y="65"/>
                      <a:pt x="628" y="75"/>
                      <a:pt x="626" y="87"/>
                    </a:cubicBezTo>
                    <a:cubicBezTo>
                      <a:pt x="624" y="83"/>
                      <a:pt x="622" y="81"/>
                      <a:pt x="619" y="78"/>
                    </a:cubicBezTo>
                    <a:cubicBezTo>
                      <a:pt x="622" y="81"/>
                      <a:pt x="624" y="84"/>
                      <a:pt x="626" y="89"/>
                    </a:cubicBezTo>
                    <a:cubicBezTo>
                      <a:pt x="625" y="96"/>
                      <a:pt x="624" y="105"/>
                      <a:pt x="623" y="113"/>
                    </a:cubicBezTo>
                    <a:cubicBezTo>
                      <a:pt x="622" y="108"/>
                      <a:pt x="621" y="104"/>
                      <a:pt x="619" y="100"/>
                    </a:cubicBezTo>
                    <a:cubicBezTo>
                      <a:pt x="618" y="86"/>
                      <a:pt x="616" y="73"/>
                      <a:pt x="615" y="68"/>
                    </a:cubicBezTo>
                    <a:cubicBezTo>
                      <a:pt x="615" y="71"/>
                      <a:pt x="616" y="76"/>
                      <a:pt x="615" y="86"/>
                    </a:cubicBezTo>
                    <a:cubicBezTo>
                      <a:pt x="615" y="87"/>
                      <a:pt x="615" y="88"/>
                      <a:pt x="615" y="90"/>
                    </a:cubicBezTo>
                    <a:cubicBezTo>
                      <a:pt x="614" y="87"/>
                      <a:pt x="612" y="84"/>
                      <a:pt x="610" y="81"/>
                    </a:cubicBezTo>
                    <a:cubicBezTo>
                      <a:pt x="613" y="85"/>
                      <a:pt x="614" y="91"/>
                      <a:pt x="614" y="96"/>
                    </a:cubicBezTo>
                    <a:cubicBezTo>
                      <a:pt x="613" y="105"/>
                      <a:pt x="611" y="115"/>
                      <a:pt x="609" y="124"/>
                    </a:cubicBezTo>
                    <a:cubicBezTo>
                      <a:pt x="609" y="113"/>
                      <a:pt x="608" y="102"/>
                      <a:pt x="606" y="91"/>
                    </a:cubicBezTo>
                    <a:cubicBezTo>
                      <a:pt x="606" y="77"/>
                      <a:pt x="606" y="77"/>
                      <a:pt x="606" y="77"/>
                    </a:cubicBezTo>
                    <a:cubicBezTo>
                      <a:pt x="609" y="35"/>
                      <a:pt x="602" y="19"/>
                      <a:pt x="602" y="19"/>
                    </a:cubicBezTo>
                    <a:cubicBezTo>
                      <a:pt x="602" y="19"/>
                      <a:pt x="605" y="31"/>
                      <a:pt x="604" y="54"/>
                    </a:cubicBezTo>
                    <a:cubicBezTo>
                      <a:pt x="604" y="59"/>
                      <a:pt x="603" y="68"/>
                      <a:pt x="602" y="78"/>
                    </a:cubicBezTo>
                    <a:cubicBezTo>
                      <a:pt x="599" y="72"/>
                      <a:pt x="596" y="66"/>
                      <a:pt x="592" y="60"/>
                    </a:cubicBezTo>
                    <a:cubicBezTo>
                      <a:pt x="592" y="61"/>
                      <a:pt x="592" y="61"/>
                      <a:pt x="592" y="61"/>
                    </a:cubicBezTo>
                    <a:cubicBezTo>
                      <a:pt x="592" y="62"/>
                      <a:pt x="592" y="63"/>
                      <a:pt x="592" y="64"/>
                    </a:cubicBezTo>
                    <a:cubicBezTo>
                      <a:pt x="591" y="44"/>
                      <a:pt x="583" y="40"/>
                      <a:pt x="583" y="40"/>
                    </a:cubicBezTo>
                    <a:cubicBezTo>
                      <a:pt x="583" y="40"/>
                      <a:pt x="589" y="44"/>
                      <a:pt x="589" y="70"/>
                    </a:cubicBezTo>
                    <a:cubicBezTo>
                      <a:pt x="589" y="76"/>
                      <a:pt x="588" y="85"/>
                      <a:pt x="586" y="94"/>
                    </a:cubicBezTo>
                    <a:cubicBezTo>
                      <a:pt x="584" y="90"/>
                      <a:pt x="581" y="86"/>
                      <a:pt x="578" y="83"/>
                    </a:cubicBezTo>
                    <a:cubicBezTo>
                      <a:pt x="581" y="87"/>
                      <a:pt x="584" y="92"/>
                      <a:pt x="586" y="97"/>
                    </a:cubicBezTo>
                    <a:cubicBezTo>
                      <a:pt x="585" y="100"/>
                      <a:pt x="585" y="103"/>
                      <a:pt x="584" y="106"/>
                    </a:cubicBezTo>
                    <a:cubicBezTo>
                      <a:pt x="584" y="104"/>
                      <a:pt x="583" y="102"/>
                      <a:pt x="583" y="100"/>
                    </a:cubicBezTo>
                    <a:cubicBezTo>
                      <a:pt x="583" y="102"/>
                      <a:pt x="583" y="105"/>
                      <a:pt x="584" y="108"/>
                    </a:cubicBezTo>
                    <a:cubicBezTo>
                      <a:pt x="583" y="111"/>
                      <a:pt x="582" y="114"/>
                      <a:pt x="581" y="117"/>
                    </a:cubicBezTo>
                    <a:cubicBezTo>
                      <a:pt x="580" y="113"/>
                      <a:pt x="579" y="108"/>
                      <a:pt x="577" y="104"/>
                    </a:cubicBezTo>
                    <a:cubicBezTo>
                      <a:pt x="577" y="87"/>
                      <a:pt x="578" y="71"/>
                      <a:pt x="578" y="71"/>
                    </a:cubicBezTo>
                    <a:cubicBezTo>
                      <a:pt x="578" y="73"/>
                      <a:pt x="576" y="84"/>
                      <a:pt x="573" y="97"/>
                    </a:cubicBezTo>
                    <a:cubicBezTo>
                      <a:pt x="572" y="95"/>
                      <a:pt x="571" y="93"/>
                      <a:pt x="570" y="92"/>
                    </a:cubicBezTo>
                    <a:cubicBezTo>
                      <a:pt x="571" y="81"/>
                      <a:pt x="572" y="72"/>
                      <a:pt x="573" y="66"/>
                    </a:cubicBezTo>
                    <a:cubicBezTo>
                      <a:pt x="572" y="73"/>
                      <a:pt x="571" y="81"/>
                      <a:pt x="569" y="90"/>
                    </a:cubicBezTo>
                    <a:cubicBezTo>
                      <a:pt x="568" y="88"/>
                      <a:pt x="566" y="86"/>
                      <a:pt x="565" y="83"/>
                    </a:cubicBezTo>
                    <a:cubicBezTo>
                      <a:pt x="568" y="26"/>
                      <a:pt x="566" y="12"/>
                      <a:pt x="566" y="12"/>
                    </a:cubicBezTo>
                    <a:cubicBezTo>
                      <a:pt x="566" y="12"/>
                      <a:pt x="566" y="18"/>
                      <a:pt x="563" y="56"/>
                    </a:cubicBezTo>
                    <a:cubicBezTo>
                      <a:pt x="562" y="64"/>
                      <a:pt x="561" y="71"/>
                      <a:pt x="560" y="78"/>
                    </a:cubicBezTo>
                    <a:cubicBezTo>
                      <a:pt x="558" y="76"/>
                      <a:pt x="556" y="73"/>
                      <a:pt x="553" y="71"/>
                    </a:cubicBezTo>
                    <a:cubicBezTo>
                      <a:pt x="554" y="48"/>
                      <a:pt x="555" y="31"/>
                      <a:pt x="555" y="31"/>
                    </a:cubicBezTo>
                    <a:cubicBezTo>
                      <a:pt x="553" y="37"/>
                      <a:pt x="551" y="52"/>
                      <a:pt x="550" y="68"/>
                    </a:cubicBezTo>
                    <a:cubicBezTo>
                      <a:pt x="548" y="66"/>
                      <a:pt x="546" y="65"/>
                      <a:pt x="544" y="63"/>
                    </a:cubicBezTo>
                    <a:cubicBezTo>
                      <a:pt x="547" y="65"/>
                      <a:pt x="548" y="67"/>
                      <a:pt x="550" y="69"/>
                    </a:cubicBezTo>
                    <a:cubicBezTo>
                      <a:pt x="549" y="82"/>
                      <a:pt x="549" y="96"/>
                      <a:pt x="548" y="109"/>
                    </a:cubicBezTo>
                    <a:cubicBezTo>
                      <a:pt x="547" y="104"/>
                      <a:pt x="545" y="99"/>
                      <a:pt x="544" y="96"/>
                    </a:cubicBezTo>
                    <a:cubicBezTo>
                      <a:pt x="545" y="104"/>
                      <a:pt x="546" y="112"/>
                      <a:pt x="548" y="120"/>
                    </a:cubicBezTo>
                    <a:cubicBezTo>
                      <a:pt x="548" y="123"/>
                      <a:pt x="548" y="126"/>
                      <a:pt x="548" y="128"/>
                    </a:cubicBezTo>
                    <a:cubicBezTo>
                      <a:pt x="547" y="125"/>
                      <a:pt x="545" y="122"/>
                      <a:pt x="544" y="118"/>
                    </a:cubicBezTo>
                    <a:cubicBezTo>
                      <a:pt x="539" y="80"/>
                      <a:pt x="532" y="28"/>
                      <a:pt x="532" y="28"/>
                    </a:cubicBezTo>
                    <a:cubicBezTo>
                      <a:pt x="532" y="39"/>
                      <a:pt x="530" y="72"/>
                      <a:pt x="528" y="100"/>
                    </a:cubicBezTo>
                    <a:cubicBezTo>
                      <a:pt x="528" y="98"/>
                      <a:pt x="527" y="97"/>
                      <a:pt x="526" y="96"/>
                    </a:cubicBezTo>
                    <a:cubicBezTo>
                      <a:pt x="527" y="97"/>
                      <a:pt x="528" y="99"/>
                      <a:pt x="528" y="100"/>
                    </a:cubicBezTo>
                    <a:cubicBezTo>
                      <a:pt x="528" y="110"/>
                      <a:pt x="527" y="120"/>
                      <a:pt x="526" y="128"/>
                    </a:cubicBezTo>
                    <a:cubicBezTo>
                      <a:pt x="526" y="128"/>
                      <a:pt x="526" y="127"/>
                      <a:pt x="526" y="127"/>
                    </a:cubicBezTo>
                    <a:cubicBezTo>
                      <a:pt x="526" y="109"/>
                      <a:pt x="524" y="87"/>
                      <a:pt x="523" y="71"/>
                    </a:cubicBezTo>
                    <a:cubicBezTo>
                      <a:pt x="524" y="68"/>
                      <a:pt x="525" y="66"/>
                      <a:pt x="526" y="64"/>
                    </a:cubicBezTo>
                    <a:cubicBezTo>
                      <a:pt x="525" y="65"/>
                      <a:pt x="524" y="67"/>
                      <a:pt x="523" y="69"/>
                    </a:cubicBezTo>
                    <a:cubicBezTo>
                      <a:pt x="522" y="61"/>
                      <a:pt x="521" y="55"/>
                      <a:pt x="521" y="53"/>
                    </a:cubicBezTo>
                    <a:cubicBezTo>
                      <a:pt x="521" y="52"/>
                      <a:pt x="522" y="52"/>
                      <a:pt x="522" y="51"/>
                    </a:cubicBezTo>
                    <a:cubicBezTo>
                      <a:pt x="522" y="51"/>
                      <a:pt x="521" y="52"/>
                      <a:pt x="521" y="52"/>
                    </a:cubicBezTo>
                    <a:cubicBezTo>
                      <a:pt x="521" y="52"/>
                      <a:pt x="521" y="52"/>
                      <a:pt x="521" y="52"/>
                    </a:cubicBezTo>
                    <a:cubicBezTo>
                      <a:pt x="521" y="52"/>
                      <a:pt x="521" y="52"/>
                      <a:pt x="521" y="52"/>
                    </a:cubicBezTo>
                    <a:cubicBezTo>
                      <a:pt x="519" y="54"/>
                      <a:pt x="517" y="56"/>
                      <a:pt x="516" y="57"/>
                    </a:cubicBezTo>
                    <a:cubicBezTo>
                      <a:pt x="516" y="54"/>
                      <a:pt x="516" y="52"/>
                      <a:pt x="517" y="50"/>
                    </a:cubicBezTo>
                    <a:cubicBezTo>
                      <a:pt x="520" y="46"/>
                      <a:pt x="523" y="42"/>
                      <a:pt x="527" y="38"/>
                    </a:cubicBezTo>
                    <a:cubicBezTo>
                      <a:pt x="523" y="41"/>
                      <a:pt x="520" y="44"/>
                      <a:pt x="517" y="47"/>
                    </a:cubicBezTo>
                    <a:cubicBezTo>
                      <a:pt x="517" y="43"/>
                      <a:pt x="518" y="40"/>
                      <a:pt x="518" y="40"/>
                    </a:cubicBezTo>
                    <a:cubicBezTo>
                      <a:pt x="517" y="43"/>
                      <a:pt x="516" y="46"/>
                      <a:pt x="515" y="50"/>
                    </a:cubicBezTo>
                    <a:cubicBezTo>
                      <a:pt x="507" y="58"/>
                      <a:pt x="502" y="66"/>
                      <a:pt x="498" y="75"/>
                    </a:cubicBezTo>
                    <a:cubicBezTo>
                      <a:pt x="498" y="70"/>
                      <a:pt x="497" y="66"/>
                      <a:pt x="497" y="63"/>
                    </a:cubicBezTo>
                    <a:cubicBezTo>
                      <a:pt x="500" y="57"/>
                      <a:pt x="503" y="50"/>
                      <a:pt x="507" y="42"/>
                    </a:cubicBezTo>
                    <a:cubicBezTo>
                      <a:pt x="498" y="52"/>
                      <a:pt x="492" y="61"/>
                      <a:pt x="488" y="71"/>
                    </a:cubicBezTo>
                    <a:cubicBezTo>
                      <a:pt x="487" y="70"/>
                      <a:pt x="487" y="70"/>
                      <a:pt x="486" y="69"/>
                    </a:cubicBezTo>
                    <a:cubicBezTo>
                      <a:pt x="486" y="68"/>
                      <a:pt x="486" y="67"/>
                      <a:pt x="486" y="65"/>
                    </a:cubicBezTo>
                    <a:cubicBezTo>
                      <a:pt x="492" y="53"/>
                      <a:pt x="500" y="41"/>
                      <a:pt x="511" y="25"/>
                    </a:cubicBezTo>
                    <a:cubicBezTo>
                      <a:pt x="500" y="40"/>
                      <a:pt x="492" y="51"/>
                      <a:pt x="485" y="63"/>
                    </a:cubicBezTo>
                    <a:cubicBezTo>
                      <a:pt x="483" y="45"/>
                      <a:pt x="482" y="30"/>
                      <a:pt x="482" y="30"/>
                    </a:cubicBezTo>
                    <a:cubicBezTo>
                      <a:pt x="482" y="35"/>
                      <a:pt x="482" y="49"/>
                      <a:pt x="482" y="65"/>
                    </a:cubicBezTo>
                    <a:cubicBezTo>
                      <a:pt x="482" y="65"/>
                      <a:pt x="482" y="65"/>
                      <a:pt x="482" y="65"/>
                    </a:cubicBezTo>
                    <a:cubicBezTo>
                      <a:pt x="482" y="65"/>
                      <a:pt x="482" y="65"/>
                      <a:pt x="482" y="65"/>
                    </a:cubicBezTo>
                    <a:cubicBezTo>
                      <a:pt x="482" y="67"/>
                      <a:pt x="482" y="69"/>
                      <a:pt x="482" y="71"/>
                    </a:cubicBezTo>
                    <a:cubicBezTo>
                      <a:pt x="480" y="74"/>
                      <a:pt x="479" y="78"/>
                      <a:pt x="478" y="81"/>
                    </a:cubicBezTo>
                    <a:cubicBezTo>
                      <a:pt x="479" y="78"/>
                      <a:pt x="480" y="76"/>
                      <a:pt x="482" y="73"/>
                    </a:cubicBezTo>
                    <a:cubicBezTo>
                      <a:pt x="481" y="79"/>
                      <a:pt x="481" y="85"/>
                      <a:pt x="481" y="91"/>
                    </a:cubicBezTo>
                    <a:cubicBezTo>
                      <a:pt x="481" y="93"/>
                      <a:pt x="480" y="95"/>
                      <a:pt x="480" y="97"/>
                    </a:cubicBezTo>
                    <a:cubicBezTo>
                      <a:pt x="479" y="96"/>
                      <a:pt x="478" y="95"/>
                      <a:pt x="478" y="94"/>
                    </a:cubicBezTo>
                    <a:cubicBezTo>
                      <a:pt x="478" y="91"/>
                      <a:pt x="477" y="88"/>
                      <a:pt x="477" y="85"/>
                    </a:cubicBezTo>
                    <a:cubicBezTo>
                      <a:pt x="477" y="83"/>
                      <a:pt x="478" y="82"/>
                      <a:pt x="478" y="81"/>
                    </a:cubicBezTo>
                    <a:cubicBezTo>
                      <a:pt x="478" y="82"/>
                      <a:pt x="477" y="83"/>
                      <a:pt x="477" y="84"/>
                    </a:cubicBezTo>
                    <a:cubicBezTo>
                      <a:pt x="476" y="72"/>
                      <a:pt x="476" y="62"/>
                      <a:pt x="475" y="55"/>
                    </a:cubicBezTo>
                    <a:cubicBezTo>
                      <a:pt x="476" y="54"/>
                      <a:pt x="477" y="53"/>
                      <a:pt x="479" y="52"/>
                    </a:cubicBezTo>
                    <a:cubicBezTo>
                      <a:pt x="477" y="53"/>
                      <a:pt x="476" y="54"/>
                      <a:pt x="475" y="54"/>
                    </a:cubicBezTo>
                    <a:cubicBezTo>
                      <a:pt x="475" y="49"/>
                      <a:pt x="475" y="46"/>
                      <a:pt x="475" y="46"/>
                    </a:cubicBezTo>
                    <a:cubicBezTo>
                      <a:pt x="475" y="48"/>
                      <a:pt x="474" y="51"/>
                      <a:pt x="474" y="55"/>
                    </a:cubicBezTo>
                    <a:cubicBezTo>
                      <a:pt x="471" y="57"/>
                      <a:pt x="468" y="59"/>
                      <a:pt x="465" y="62"/>
                    </a:cubicBezTo>
                    <a:cubicBezTo>
                      <a:pt x="465" y="58"/>
                      <a:pt x="465" y="54"/>
                      <a:pt x="466" y="50"/>
                    </a:cubicBezTo>
                    <a:cubicBezTo>
                      <a:pt x="469" y="45"/>
                      <a:pt x="474" y="40"/>
                      <a:pt x="479" y="34"/>
                    </a:cubicBezTo>
                    <a:cubicBezTo>
                      <a:pt x="474" y="39"/>
                      <a:pt x="470" y="44"/>
                      <a:pt x="466" y="48"/>
                    </a:cubicBezTo>
                    <a:cubicBezTo>
                      <a:pt x="467" y="21"/>
                      <a:pt x="468" y="0"/>
                      <a:pt x="468" y="0"/>
                    </a:cubicBezTo>
                    <a:cubicBezTo>
                      <a:pt x="464" y="10"/>
                      <a:pt x="462" y="35"/>
                      <a:pt x="461" y="53"/>
                    </a:cubicBezTo>
                    <a:cubicBezTo>
                      <a:pt x="460" y="54"/>
                      <a:pt x="459" y="55"/>
                      <a:pt x="459" y="56"/>
                    </a:cubicBezTo>
                    <a:cubicBezTo>
                      <a:pt x="457" y="44"/>
                      <a:pt x="454" y="33"/>
                      <a:pt x="454" y="33"/>
                    </a:cubicBezTo>
                    <a:cubicBezTo>
                      <a:pt x="456" y="39"/>
                      <a:pt x="455" y="49"/>
                      <a:pt x="454" y="62"/>
                    </a:cubicBezTo>
                    <a:cubicBezTo>
                      <a:pt x="452" y="63"/>
                      <a:pt x="451" y="65"/>
                      <a:pt x="450" y="67"/>
                    </a:cubicBezTo>
                    <a:cubicBezTo>
                      <a:pt x="449" y="65"/>
                      <a:pt x="448" y="63"/>
                      <a:pt x="447" y="62"/>
                    </a:cubicBezTo>
                    <a:cubicBezTo>
                      <a:pt x="447" y="63"/>
                      <a:pt x="448" y="65"/>
                      <a:pt x="449" y="68"/>
                    </a:cubicBezTo>
                    <a:cubicBezTo>
                      <a:pt x="447" y="72"/>
                      <a:pt x="445" y="75"/>
                      <a:pt x="443" y="78"/>
                    </a:cubicBezTo>
                    <a:cubicBezTo>
                      <a:pt x="442" y="61"/>
                      <a:pt x="442" y="48"/>
                      <a:pt x="442" y="48"/>
                    </a:cubicBezTo>
                    <a:cubicBezTo>
                      <a:pt x="442" y="52"/>
                      <a:pt x="440" y="65"/>
                      <a:pt x="438" y="80"/>
                    </a:cubicBezTo>
                    <a:cubicBezTo>
                      <a:pt x="438" y="82"/>
                      <a:pt x="437" y="85"/>
                      <a:pt x="436" y="87"/>
                    </a:cubicBezTo>
                    <a:cubicBezTo>
                      <a:pt x="435" y="86"/>
                      <a:pt x="435" y="86"/>
                      <a:pt x="434" y="85"/>
                    </a:cubicBezTo>
                    <a:cubicBezTo>
                      <a:pt x="437" y="48"/>
                      <a:pt x="440" y="9"/>
                      <a:pt x="440" y="9"/>
                    </a:cubicBezTo>
                    <a:cubicBezTo>
                      <a:pt x="436" y="20"/>
                      <a:pt x="432" y="57"/>
                      <a:pt x="428" y="89"/>
                    </a:cubicBezTo>
                    <a:cubicBezTo>
                      <a:pt x="427" y="91"/>
                      <a:pt x="427" y="92"/>
                      <a:pt x="426" y="93"/>
                    </a:cubicBezTo>
                    <a:cubicBezTo>
                      <a:pt x="425" y="92"/>
                      <a:pt x="424" y="90"/>
                      <a:pt x="423" y="89"/>
                    </a:cubicBezTo>
                    <a:cubicBezTo>
                      <a:pt x="426" y="72"/>
                      <a:pt x="429" y="55"/>
                      <a:pt x="429" y="37"/>
                    </a:cubicBezTo>
                    <a:cubicBezTo>
                      <a:pt x="429" y="34"/>
                      <a:pt x="429" y="30"/>
                      <a:pt x="429" y="26"/>
                    </a:cubicBezTo>
                    <a:cubicBezTo>
                      <a:pt x="422" y="45"/>
                      <a:pt x="421" y="66"/>
                      <a:pt x="417" y="86"/>
                    </a:cubicBezTo>
                    <a:cubicBezTo>
                      <a:pt x="417" y="85"/>
                      <a:pt x="416" y="84"/>
                      <a:pt x="416" y="84"/>
                    </a:cubicBezTo>
                    <a:cubicBezTo>
                      <a:pt x="416" y="84"/>
                      <a:pt x="417" y="85"/>
                      <a:pt x="417" y="86"/>
                    </a:cubicBezTo>
                    <a:cubicBezTo>
                      <a:pt x="417" y="88"/>
                      <a:pt x="416" y="90"/>
                      <a:pt x="416" y="92"/>
                    </a:cubicBezTo>
                    <a:cubicBezTo>
                      <a:pt x="415" y="94"/>
                      <a:pt x="415" y="96"/>
                      <a:pt x="414" y="98"/>
                    </a:cubicBezTo>
                    <a:cubicBezTo>
                      <a:pt x="414" y="97"/>
                      <a:pt x="413" y="96"/>
                      <a:pt x="412" y="95"/>
                    </a:cubicBezTo>
                    <a:cubicBezTo>
                      <a:pt x="412" y="86"/>
                      <a:pt x="411" y="78"/>
                      <a:pt x="410" y="72"/>
                    </a:cubicBezTo>
                    <a:cubicBezTo>
                      <a:pt x="413" y="67"/>
                      <a:pt x="417" y="63"/>
                      <a:pt x="421" y="59"/>
                    </a:cubicBezTo>
                    <a:cubicBezTo>
                      <a:pt x="417" y="62"/>
                      <a:pt x="413" y="66"/>
                      <a:pt x="410" y="70"/>
                    </a:cubicBezTo>
                    <a:cubicBezTo>
                      <a:pt x="409" y="64"/>
                      <a:pt x="409" y="60"/>
                      <a:pt x="408" y="57"/>
                    </a:cubicBezTo>
                    <a:cubicBezTo>
                      <a:pt x="410" y="54"/>
                      <a:pt x="411" y="52"/>
                      <a:pt x="412" y="50"/>
                    </a:cubicBezTo>
                    <a:cubicBezTo>
                      <a:pt x="411" y="51"/>
                      <a:pt x="409" y="53"/>
                      <a:pt x="408" y="54"/>
                    </a:cubicBezTo>
                    <a:cubicBezTo>
                      <a:pt x="408" y="53"/>
                      <a:pt x="408" y="52"/>
                      <a:pt x="408" y="52"/>
                    </a:cubicBezTo>
                    <a:cubicBezTo>
                      <a:pt x="408" y="53"/>
                      <a:pt x="408" y="54"/>
                      <a:pt x="408" y="54"/>
                    </a:cubicBezTo>
                    <a:cubicBezTo>
                      <a:pt x="406" y="56"/>
                      <a:pt x="404" y="58"/>
                      <a:pt x="402" y="60"/>
                    </a:cubicBezTo>
                    <a:cubicBezTo>
                      <a:pt x="401" y="54"/>
                      <a:pt x="400" y="48"/>
                      <a:pt x="399" y="44"/>
                    </a:cubicBezTo>
                    <a:cubicBezTo>
                      <a:pt x="400" y="49"/>
                      <a:pt x="399" y="56"/>
                      <a:pt x="398" y="64"/>
                    </a:cubicBezTo>
                    <a:cubicBezTo>
                      <a:pt x="397" y="66"/>
                      <a:pt x="396" y="68"/>
                      <a:pt x="395" y="69"/>
                    </a:cubicBezTo>
                    <a:cubicBezTo>
                      <a:pt x="393" y="67"/>
                      <a:pt x="392" y="66"/>
                      <a:pt x="390" y="64"/>
                    </a:cubicBezTo>
                    <a:cubicBezTo>
                      <a:pt x="392" y="66"/>
                      <a:pt x="393" y="67"/>
                      <a:pt x="395" y="69"/>
                    </a:cubicBezTo>
                    <a:cubicBezTo>
                      <a:pt x="393" y="71"/>
                      <a:pt x="392" y="73"/>
                      <a:pt x="391" y="75"/>
                    </a:cubicBezTo>
                    <a:cubicBezTo>
                      <a:pt x="391" y="75"/>
                      <a:pt x="391" y="75"/>
                      <a:pt x="391" y="75"/>
                    </a:cubicBezTo>
                    <a:cubicBezTo>
                      <a:pt x="391" y="75"/>
                      <a:pt x="391" y="75"/>
                      <a:pt x="391" y="75"/>
                    </a:cubicBezTo>
                    <a:cubicBezTo>
                      <a:pt x="390" y="76"/>
                      <a:pt x="389" y="77"/>
                      <a:pt x="388" y="79"/>
                    </a:cubicBezTo>
                    <a:cubicBezTo>
                      <a:pt x="388" y="79"/>
                      <a:pt x="388" y="79"/>
                      <a:pt x="388" y="79"/>
                    </a:cubicBezTo>
                    <a:cubicBezTo>
                      <a:pt x="389" y="60"/>
                      <a:pt x="389" y="45"/>
                      <a:pt x="389" y="45"/>
                    </a:cubicBezTo>
                    <a:cubicBezTo>
                      <a:pt x="389" y="50"/>
                      <a:pt x="387" y="61"/>
                      <a:pt x="384" y="73"/>
                    </a:cubicBezTo>
                    <a:cubicBezTo>
                      <a:pt x="383" y="73"/>
                      <a:pt x="383" y="73"/>
                      <a:pt x="383" y="72"/>
                    </a:cubicBezTo>
                    <a:cubicBezTo>
                      <a:pt x="383" y="70"/>
                      <a:pt x="383" y="68"/>
                      <a:pt x="383" y="66"/>
                    </a:cubicBezTo>
                    <a:cubicBezTo>
                      <a:pt x="383" y="65"/>
                      <a:pt x="383" y="65"/>
                      <a:pt x="384" y="65"/>
                    </a:cubicBezTo>
                    <a:cubicBezTo>
                      <a:pt x="383" y="65"/>
                      <a:pt x="383" y="65"/>
                      <a:pt x="383" y="66"/>
                    </a:cubicBezTo>
                    <a:cubicBezTo>
                      <a:pt x="383" y="64"/>
                      <a:pt x="383" y="63"/>
                      <a:pt x="383" y="61"/>
                    </a:cubicBezTo>
                    <a:cubicBezTo>
                      <a:pt x="383" y="55"/>
                      <a:pt x="383" y="49"/>
                      <a:pt x="382" y="42"/>
                    </a:cubicBezTo>
                    <a:cubicBezTo>
                      <a:pt x="385" y="27"/>
                      <a:pt x="387" y="17"/>
                      <a:pt x="387" y="17"/>
                    </a:cubicBezTo>
                    <a:cubicBezTo>
                      <a:pt x="384" y="22"/>
                      <a:pt x="377" y="49"/>
                      <a:pt x="371" y="78"/>
                    </a:cubicBezTo>
                    <a:cubicBezTo>
                      <a:pt x="371" y="78"/>
                      <a:pt x="371" y="79"/>
                      <a:pt x="371" y="79"/>
                    </a:cubicBezTo>
                    <a:cubicBezTo>
                      <a:pt x="369" y="76"/>
                      <a:pt x="367" y="72"/>
                      <a:pt x="364" y="69"/>
                    </a:cubicBezTo>
                    <a:cubicBezTo>
                      <a:pt x="366" y="67"/>
                      <a:pt x="367" y="66"/>
                      <a:pt x="369" y="64"/>
                    </a:cubicBezTo>
                    <a:cubicBezTo>
                      <a:pt x="367" y="66"/>
                      <a:pt x="365" y="67"/>
                      <a:pt x="364" y="69"/>
                    </a:cubicBezTo>
                    <a:cubicBezTo>
                      <a:pt x="363" y="68"/>
                      <a:pt x="362" y="67"/>
                      <a:pt x="361" y="66"/>
                    </a:cubicBezTo>
                    <a:cubicBezTo>
                      <a:pt x="361" y="60"/>
                      <a:pt x="361" y="55"/>
                      <a:pt x="360" y="52"/>
                    </a:cubicBezTo>
                    <a:cubicBezTo>
                      <a:pt x="361" y="56"/>
                      <a:pt x="361" y="60"/>
                      <a:pt x="360" y="64"/>
                    </a:cubicBezTo>
                    <a:cubicBezTo>
                      <a:pt x="357" y="60"/>
                      <a:pt x="352" y="55"/>
                      <a:pt x="347" y="50"/>
                    </a:cubicBezTo>
                    <a:cubicBezTo>
                      <a:pt x="350" y="55"/>
                      <a:pt x="353" y="60"/>
                      <a:pt x="356" y="65"/>
                    </a:cubicBezTo>
                    <a:cubicBezTo>
                      <a:pt x="355" y="68"/>
                      <a:pt x="355" y="71"/>
                      <a:pt x="354" y="76"/>
                    </a:cubicBezTo>
                    <a:cubicBezTo>
                      <a:pt x="352" y="74"/>
                      <a:pt x="350" y="71"/>
                      <a:pt x="348" y="68"/>
                    </a:cubicBezTo>
                    <a:cubicBezTo>
                      <a:pt x="347" y="54"/>
                      <a:pt x="346" y="41"/>
                      <a:pt x="345" y="33"/>
                    </a:cubicBezTo>
                    <a:cubicBezTo>
                      <a:pt x="346" y="42"/>
                      <a:pt x="345" y="53"/>
                      <a:pt x="344" y="65"/>
                    </a:cubicBezTo>
                    <a:cubicBezTo>
                      <a:pt x="342" y="63"/>
                      <a:pt x="340" y="61"/>
                      <a:pt x="338" y="59"/>
                    </a:cubicBezTo>
                    <a:cubicBezTo>
                      <a:pt x="340" y="61"/>
                      <a:pt x="342" y="63"/>
                      <a:pt x="344" y="65"/>
                    </a:cubicBezTo>
                    <a:cubicBezTo>
                      <a:pt x="343" y="72"/>
                      <a:pt x="342" y="80"/>
                      <a:pt x="341" y="87"/>
                    </a:cubicBezTo>
                    <a:cubicBezTo>
                      <a:pt x="341" y="87"/>
                      <a:pt x="341" y="87"/>
                      <a:pt x="341" y="87"/>
                    </a:cubicBezTo>
                    <a:cubicBezTo>
                      <a:pt x="341" y="85"/>
                      <a:pt x="340" y="84"/>
                      <a:pt x="340" y="83"/>
                    </a:cubicBezTo>
                    <a:cubicBezTo>
                      <a:pt x="340" y="82"/>
                      <a:pt x="340" y="82"/>
                      <a:pt x="340" y="81"/>
                    </a:cubicBezTo>
                    <a:cubicBezTo>
                      <a:pt x="340" y="82"/>
                      <a:pt x="340" y="82"/>
                      <a:pt x="340" y="83"/>
                    </a:cubicBezTo>
                    <a:cubicBezTo>
                      <a:pt x="339" y="81"/>
                      <a:pt x="338" y="79"/>
                      <a:pt x="337" y="77"/>
                    </a:cubicBezTo>
                    <a:cubicBezTo>
                      <a:pt x="338" y="79"/>
                      <a:pt x="339" y="81"/>
                      <a:pt x="339" y="83"/>
                    </a:cubicBezTo>
                    <a:cubicBezTo>
                      <a:pt x="338" y="85"/>
                      <a:pt x="337" y="86"/>
                      <a:pt x="336" y="88"/>
                    </a:cubicBezTo>
                    <a:cubicBezTo>
                      <a:pt x="337" y="86"/>
                      <a:pt x="338" y="85"/>
                      <a:pt x="339" y="83"/>
                    </a:cubicBezTo>
                    <a:cubicBezTo>
                      <a:pt x="340" y="85"/>
                      <a:pt x="340" y="86"/>
                      <a:pt x="340" y="88"/>
                    </a:cubicBezTo>
                    <a:cubicBezTo>
                      <a:pt x="338" y="91"/>
                      <a:pt x="337" y="95"/>
                      <a:pt x="335" y="98"/>
                    </a:cubicBezTo>
                    <a:cubicBezTo>
                      <a:pt x="335" y="97"/>
                      <a:pt x="335" y="97"/>
                      <a:pt x="334" y="97"/>
                    </a:cubicBezTo>
                    <a:cubicBezTo>
                      <a:pt x="334" y="95"/>
                      <a:pt x="334" y="94"/>
                      <a:pt x="334" y="93"/>
                    </a:cubicBezTo>
                    <a:cubicBezTo>
                      <a:pt x="334" y="91"/>
                      <a:pt x="335" y="89"/>
                      <a:pt x="336" y="88"/>
                    </a:cubicBezTo>
                    <a:cubicBezTo>
                      <a:pt x="335" y="89"/>
                      <a:pt x="334" y="91"/>
                      <a:pt x="334" y="92"/>
                    </a:cubicBezTo>
                    <a:cubicBezTo>
                      <a:pt x="333" y="92"/>
                      <a:pt x="333" y="91"/>
                      <a:pt x="333" y="91"/>
                    </a:cubicBezTo>
                    <a:cubicBezTo>
                      <a:pt x="333" y="74"/>
                      <a:pt x="332" y="60"/>
                      <a:pt x="332" y="60"/>
                    </a:cubicBezTo>
                    <a:cubicBezTo>
                      <a:pt x="332" y="65"/>
                      <a:pt x="332" y="73"/>
                      <a:pt x="331" y="81"/>
                    </a:cubicBezTo>
                    <a:cubicBezTo>
                      <a:pt x="330" y="79"/>
                      <a:pt x="330" y="76"/>
                      <a:pt x="329" y="74"/>
                    </a:cubicBezTo>
                    <a:cubicBezTo>
                      <a:pt x="330" y="79"/>
                      <a:pt x="330" y="83"/>
                      <a:pt x="330" y="88"/>
                    </a:cubicBezTo>
                    <a:cubicBezTo>
                      <a:pt x="329" y="86"/>
                      <a:pt x="328" y="84"/>
                      <a:pt x="327" y="83"/>
                    </a:cubicBezTo>
                    <a:cubicBezTo>
                      <a:pt x="328" y="85"/>
                      <a:pt x="329" y="87"/>
                      <a:pt x="330" y="89"/>
                    </a:cubicBezTo>
                    <a:cubicBezTo>
                      <a:pt x="330" y="89"/>
                      <a:pt x="330" y="89"/>
                      <a:pt x="330" y="89"/>
                    </a:cubicBezTo>
                    <a:cubicBezTo>
                      <a:pt x="330" y="93"/>
                      <a:pt x="329" y="97"/>
                      <a:pt x="329" y="101"/>
                    </a:cubicBezTo>
                    <a:cubicBezTo>
                      <a:pt x="328" y="103"/>
                      <a:pt x="327" y="104"/>
                      <a:pt x="327" y="106"/>
                    </a:cubicBezTo>
                    <a:cubicBezTo>
                      <a:pt x="325" y="100"/>
                      <a:pt x="324" y="95"/>
                      <a:pt x="322" y="90"/>
                    </a:cubicBezTo>
                    <a:cubicBezTo>
                      <a:pt x="323" y="88"/>
                      <a:pt x="325" y="85"/>
                      <a:pt x="327" y="83"/>
                    </a:cubicBezTo>
                    <a:cubicBezTo>
                      <a:pt x="325" y="85"/>
                      <a:pt x="323" y="87"/>
                      <a:pt x="321" y="89"/>
                    </a:cubicBezTo>
                    <a:cubicBezTo>
                      <a:pt x="321" y="88"/>
                      <a:pt x="321" y="87"/>
                      <a:pt x="320" y="87"/>
                    </a:cubicBezTo>
                    <a:cubicBezTo>
                      <a:pt x="320" y="76"/>
                      <a:pt x="321" y="68"/>
                      <a:pt x="321" y="68"/>
                    </a:cubicBezTo>
                    <a:cubicBezTo>
                      <a:pt x="320" y="72"/>
                      <a:pt x="319" y="77"/>
                      <a:pt x="318" y="82"/>
                    </a:cubicBezTo>
                    <a:cubicBezTo>
                      <a:pt x="318" y="81"/>
                      <a:pt x="318" y="80"/>
                      <a:pt x="318" y="80"/>
                    </a:cubicBezTo>
                    <a:cubicBezTo>
                      <a:pt x="318" y="80"/>
                      <a:pt x="318" y="81"/>
                      <a:pt x="318" y="82"/>
                    </a:cubicBezTo>
                    <a:cubicBezTo>
                      <a:pt x="317" y="80"/>
                      <a:pt x="316" y="78"/>
                      <a:pt x="314" y="75"/>
                    </a:cubicBezTo>
                    <a:cubicBezTo>
                      <a:pt x="315" y="65"/>
                      <a:pt x="316" y="56"/>
                      <a:pt x="317" y="48"/>
                    </a:cubicBezTo>
                    <a:cubicBezTo>
                      <a:pt x="316" y="55"/>
                      <a:pt x="315" y="64"/>
                      <a:pt x="313" y="73"/>
                    </a:cubicBezTo>
                    <a:cubicBezTo>
                      <a:pt x="311" y="70"/>
                      <a:pt x="309" y="67"/>
                      <a:pt x="307" y="64"/>
                    </a:cubicBezTo>
                    <a:cubicBezTo>
                      <a:pt x="307" y="62"/>
                      <a:pt x="307" y="59"/>
                      <a:pt x="307" y="57"/>
                    </a:cubicBezTo>
                    <a:cubicBezTo>
                      <a:pt x="306" y="58"/>
                      <a:pt x="306" y="60"/>
                      <a:pt x="305" y="62"/>
                    </a:cubicBezTo>
                    <a:cubicBezTo>
                      <a:pt x="303" y="59"/>
                      <a:pt x="300" y="55"/>
                      <a:pt x="297" y="52"/>
                    </a:cubicBezTo>
                    <a:cubicBezTo>
                      <a:pt x="297" y="48"/>
                      <a:pt x="298" y="46"/>
                      <a:pt x="298" y="46"/>
                    </a:cubicBezTo>
                    <a:cubicBezTo>
                      <a:pt x="297" y="48"/>
                      <a:pt x="297" y="49"/>
                      <a:pt x="296" y="51"/>
                    </a:cubicBezTo>
                    <a:cubicBezTo>
                      <a:pt x="293" y="47"/>
                      <a:pt x="289" y="43"/>
                      <a:pt x="285" y="39"/>
                    </a:cubicBezTo>
                    <a:cubicBezTo>
                      <a:pt x="285" y="37"/>
                      <a:pt x="285" y="35"/>
                      <a:pt x="285" y="34"/>
                    </a:cubicBezTo>
                    <a:cubicBezTo>
                      <a:pt x="285" y="34"/>
                      <a:pt x="285" y="36"/>
                      <a:pt x="285" y="39"/>
                    </a:cubicBezTo>
                    <a:cubicBezTo>
                      <a:pt x="283" y="37"/>
                      <a:pt x="282" y="36"/>
                      <a:pt x="280" y="34"/>
                    </a:cubicBezTo>
                    <a:cubicBezTo>
                      <a:pt x="282" y="36"/>
                      <a:pt x="283" y="38"/>
                      <a:pt x="285" y="40"/>
                    </a:cubicBezTo>
                    <a:cubicBezTo>
                      <a:pt x="285" y="40"/>
                      <a:pt x="285" y="40"/>
                      <a:pt x="285" y="41"/>
                    </a:cubicBezTo>
                    <a:cubicBezTo>
                      <a:pt x="285" y="40"/>
                      <a:pt x="285" y="40"/>
                      <a:pt x="285" y="40"/>
                    </a:cubicBezTo>
                    <a:cubicBezTo>
                      <a:pt x="289" y="45"/>
                      <a:pt x="293" y="49"/>
                      <a:pt x="296" y="53"/>
                    </a:cubicBezTo>
                    <a:cubicBezTo>
                      <a:pt x="295" y="55"/>
                      <a:pt x="295" y="59"/>
                      <a:pt x="294" y="62"/>
                    </a:cubicBezTo>
                    <a:cubicBezTo>
                      <a:pt x="292" y="60"/>
                      <a:pt x="289" y="58"/>
                      <a:pt x="286" y="56"/>
                    </a:cubicBezTo>
                    <a:cubicBezTo>
                      <a:pt x="285" y="50"/>
                      <a:pt x="285" y="44"/>
                      <a:pt x="285" y="41"/>
                    </a:cubicBezTo>
                    <a:cubicBezTo>
                      <a:pt x="285" y="45"/>
                      <a:pt x="285" y="50"/>
                      <a:pt x="284" y="55"/>
                    </a:cubicBezTo>
                    <a:cubicBezTo>
                      <a:pt x="283" y="54"/>
                      <a:pt x="282" y="53"/>
                      <a:pt x="280" y="52"/>
                    </a:cubicBezTo>
                    <a:cubicBezTo>
                      <a:pt x="282" y="53"/>
                      <a:pt x="283" y="54"/>
                      <a:pt x="284" y="55"/>
                    </a:cubicBezTo>
                    <a:cubicBezTo>
                      <a:pt x="284" y="64"/>
                      <a:pt x="283" y="73"/>
                      <a:pt x="281" y="83"/>
                    </a:cubicBezTo>
                    <a:cubicBezTo>
                      <a:pt x="281" y="82"/>
                      <a:pt x="281" y="81"/>
                      <a:pt x="281" y="81"/>
                    </a:cubicBezTo>
                    <a:cubicBezTo>
                      <a:pt x="281" y="82"/>
                      <a:pt x="281" y="82"/>
                      <a:pt x="281" y="83"/>
                    </a:cubicBezTo>
                    <a:cubicBezTo>
                      <a:pt x="281" y="88"/>
                      <a:pt x="280" y="92"/>
                      <a:pt x="279" y="97"/>
                    </a:cubicBezTo>
                    <a:cubicBezTo>
                      <a:pt x="278" y="89"/>
                      <a:pt x="275" y="81"/>
                      <a:pt x="272" y="73"/>
                    </a:cubicBezTo>
                    <a:cubicBezTo>
                      <a:pt x="272" y="72"/>
                      <a:pt x="272" y="71"/>
                      <a:pt x="272" y="71"/>
                    </a:cubicBezTo>
                    <a:cubicBezTo>
                      <a:pt x="273" y="70"/>
                      <a:pt x="274" y="69"/>
                      <a:pt x="275" y="68"/>
                    </a:cubicBezTo>
                    <a:cubicBezTo>
                      <a:pt x="277" y="72"/>
                      <a:pt x="279" y="76"/>
                      <a:pt x="281" y="81"/>
                    </a:cubicBezTo>
                    <a:cubicBezTo>
                      <a:pt x="279" y="76"/>
                      <a:pt x="278" y="72"/>
                      <a:pt x="275" y="67"/>
                    </a:cubicBezTo>
                    <a:cubicBezTo>
                      <a:pt x="276" y="67"/>
                      <a:pt x="277" y="66"/>
                      <a:pt x="277" y="65"/>
                    </a:cubicBezTo>
                    <a:cubicBezTo>
                      <a:pt x="277" y="66"/>
                      <a:pt x="276" y="66"/>
                      <a:pt x="275" y="67"/>
                    </a:cubicBezTo>
                    <a:cubicBezTo>
                      <a:pt x="269" y="54"/>
                      <a:pt x="259" y="41"/>
                      <a:pt x="247" y="25"/>
                    </a:cubicBezTo>
                    <a:cubicBezTo>
                      <a:pt x="259" y="42"/>
                      <a:pt x="268" y="55"/>
                      <a:pt x="275" y="68"/>
                    </a:cubicBezTo>
                    <a:cubicBezTo>
                      <a:pt x="274" y="68"/>
                      <a:pt x="273" y="69"/>
                      <a:pt x="272" y="70"/>
                    </a:cubicBezTo>
                    <a:cubicBezTo>
                      <a:pt x="272" y="68"/>
                      <a:pt x="272" y="66"/>
                      <a:pt x="272" y="66"/>
                    </a:cubicBezTo>
                    <a:cubicBezTo>
                      <a:pt x="272" y="68"/>
                      <a:pt x="272" y="69"/>
                      <a:pt x="271" y="71"/>
                    </a:cubicBezTo>
                    <a:cubicBezTo>
                      <a:pt x="271" y="71"/>
                      <a:pt x="271" y="71"/>
                      <a:pt x="271" y="71"/>
                    </a:cubicBezTo>
                    <a:cubicBezTo>
                      <a:pt x="267" y="61"/>
                      <a:pt x="260" y="52"/>
                      <a:pt x="251" y="42"/>
                    </a:cubicBezTo>
                    <a:cubicBezTo>
                      <a:pt x="258" y="55"/>
                      <a:pt x="263" y="65"/>
                      <a:pt x="267" y="75"/>
                    </a:cubicBezTo>
                    <a:cubicBezTo>
                      <a:pt x="266" y="76"/>
                      <a:pt x="265" y="77"/>
                      <a:pt x="264" y="77"/>
                    </a:cubicBezTo>
                    <a:cubicBezTo>
                      <a:pt x="262" y="73"/>
                      <a:pt x="260" y="70"/>
                      <a:pt x="258" y="68"/>
                    </a:cubicBezTo>
                    <a:cubicBezTo>
                      <a:pt x="258" y="63"/>
                      <a:pt x="257" y="60"/>
                      <a:pt x="257" y="60"/>
                    </a:cubicBezTo>
                    <a:cubicBezTo>
                      <a:pt x="257" y="62"/>
                      <a:pt x="257" y="64"/>
                      <a:pt x="257" y="67"/>
                    </a:cubicBezTo>
                    <a:cubicBezTo>
                      <a:pt x="251" y="57"/>
                      <a:pt x="243" y="47"/>
                      <a:pt x="232" y="38"/>
                    </a:cubicBezTo>
                    <a:cubicBezTo>
                      <a:pt x="243" y="49"/>
                      <a:pt x="251" y="60"/>
                      <a:pt x="257" y="71"/>
                    </a:cubicBezTo>
                    <a:cubicBezTo>
                      <a:pt x="256" y="75"/>
                      <a:pt x="256" y="80"/>
                      <a:pt x="256" y="85"/>
                    </a:cubicBezTo>
                    <a:cubicBezTo>
                      <a:pt x="255" y="84"/>
                      <a:pt x="255" y="84"/>
                      <a:pt x="254" y="83"/>
                    </a:cubicBezTo>
                    <a:cubicBezTo>
                      <a:pt x="255" y="84"/>
                      <a:pt x="255" y="85"/>
                      <a:pt x="256" y="86"/>
                    </a:cubicBezTo>
                    <a:cubicBezTo>
                      <a:pt x="255" y="87"/>
                      <a:pt x="255" y="88"/>
                      <a:pt x="255" y="89"/>
                    </a:cubicBezTo>
                    <a:cubicBezTo>
                      <a:pt x="253" y="92"/>
                      <a:pt x="252" y="94"/>
                      <a:pt x="250" y="97"/>
                    </a:cubicBezTo>
                    <a:cubicBezTo>
                      <a:pt x="250" y="93"/>
                      <a:pt x="250" y="90"/>
                      <a:pt x="250" y="87"/>
                    </a:cubicBezTo>
                    <a:cubicBezTo>
                      <a:pt x="251" y="84"/>
                      <a:pt x="252" y="82"/>
                      <a:pt x="253" y="80"/>
                    </a:cubicBezTo>
                    <a:cubicBezTo>
                      <a:pt x="253" y="81"/>
                      <a:pt x="254" y="82"/>
                      <a:pt x="254" y="83"/>
                    </a:cubicBezTo>
                    <a:cubicBezTo>
                      <a:pt x="254" y="81"/>
                      <a:pt x="253" y="80"/>
                      <a:pt x="253" y="79"/>
                    </a:cubicBezTo>
                    <a:cubicBezTo>
                      <a:pt x="253" y="79"/>
                      <a:pt x="253" y="78"/>
                      <a:pt x="254" y="77"/>
                    </a:cubicBezTo>
                    <a:cubicBezTo>
                      <a:pt x="253" y="77"/>
                      <a:pt x="253" y="78"/>
                      <a:pt x="252" y="79"/>
                    </a:cubicBezTo>
                    <a:cubicBezTo>
                      <a:pt x="251" y="77"/>
                      <a:pt x="251" y="76"/>
                      <a:pt x="250" y="75"/>
                    </a:cubicBezTo>
                    <a:cubicBezTo>
                      <a:pt x="251" y="77"/>
                      <a:pt x="251" y="78"/>
                      <a:pt x="252" y="79"/>
                    </a:cubicBezTo>
                    <a:cubicBezTo>
                      <a:pt x="251" y="80"/>
                      <a:pt x="251" y="81"/>
                      <a:pt x="250" y="82"/>
                    </a:cubicBezTo>
                    <a:cubicBezTo>
                      <a:pt x="250" y="73"/>
                      <a:pt x="250" y="68"/>
                      <a:pt x="250" y="68"/>
                    </a:cubicBezTo>
                    <a:cubicBezTo>
                      <a:pt x="250" y="72"/>
                      <a:pt x="249" y="78"/>
                      <a:pt x="248" y="85"/>
                    </a:cubicBezTo>
                    <a:cubicBezTo>
                      <a:pt x="246" y="90"/>
                      <a:pt x="244" y="94"/>
                      <a:pt x="242" y="99"/>
                    </a:cubicBezTo>
                    <a:cubicBezTo>
                      <a:pt x="242" y="98"/>
                      <a:pt x="241" y="97"/>
                      <a:pt x="241" y="96"/>
                    </a:cubicBezTo>
                    <a:cubicBezTo>
                      <a:pt x="242" y="92"/>
                      <a:pt x="242" y="89"/>
                      <a:pt x="242" y="89"/>
                    </a:cubicBezTo>
                    <a:cubicBezTo>
                      <a:pt x="242" y="91"/>
                      <a:pt x="241" y="92"/>
                      <a:pt x="241" y="94"/>
                    </a:cubicBezTo>
                    <a:cubicBezTo>
                      <a:pt x="240" y="91"/>
                      <a:pt x="239" y="88"/>
                      <a:pt x="239" y="85"/>
                    </a:cubicBezTo>
                    <a:cubicBezTo>
                      <a:pt x="238" y="88"/>
                      <a:pt x="238" y="91"/>
                      <a:pt x="238" y="94"/>
                    </a:cubicBezTo>
                    <a:cubicBezTo>
                      <a:pt x="238" y="97"/>
                      <a:pt x="238" y="100"/>
                      <a:pt x="238" y="103"/>
                    </a:cubicBezTo>
                    <a:cubicBezTo>
                      <a:pt x="237" y="107"/>
                      <a:pt x="236" y="112"/>
                      <a:pt x="234" y="116"/>
                    </a:cubicBezTo>
                    <a:cubicBezTo>
                      <a:pt x="233" y="112"/>
                      <a:pt x="231" y="108"/>
                      <a:pt x="230" y="104"/>
                    </a:cubicBezTo>
                    <a:cubicBezTo>
                      <a:pt x="231" y="109"/>
                      <a:pt x="232" y="115"/>
                      <a:pt x="233" y="120"/>
                    </a:cubicBezTo>
                    <a:cubicBezTo>
                      <a:pt x="231" y="124"/>
                      <a:pt x="230" y="127"/>
                      <a:pt x="228" y="130"/>
                    </a:cubicBezTo>
                    <a:cubicBezTo>
                      <a:pt x="227" y="128"/>
                      <a:pt x="227" y="126"/>
                      <a:pt x="226" y="123"/>
                    </a:cubicBezTo>
                    <a:cubicBezTo>
                      <a:pt x="227" y="115"/>
                      <a:pt x="229" y="106"/>
                      <a:pt x="231" y="99"/>
                    </a:cubicBezTo>
                    <a:cubicBezTo>
                      <a:pt x="232" y="98"/>
                      <a:pt x="232" y="97"/>
                      <a:pt x="232" y="96"/>
                    </a:cubicBezTo>
                    <a:cubicBezTo>
                      <a:pt x="232" y="96"/>
                      <a:pt x="232" y="97"/>
                      <a:pt x="232" y="97"/>
                    </a:cubicBezTo>
                    <a:cubicBezTo>
                      <a:pt x="234" y="86"/>
                      <a:pt x="237" y="76"/>
                      <a:pt x="237" y="76"/>
                    </a:cubicBezTo>
                    <a:cubicBezTo>
                      <a:pt x="232" y="83"/>
                      <a:pt x="227" y="96"/>
                      <a:pt x="222" y="109"/>
                    </a:cubicBezTo>
                    <a:cubicBezTo>
                      <a:pt x="222" y="107"/>
                      <a:pt x="222" y="106"/>
                      <a:pt x="221" y="104"/>
                    </a:cubicBezTo>
                    <a:cubicBezTo>
                      <a:pt x="223" y="97"/>
                      <a:pt x="226" y="90"/>
                      <a:pt x="229" y="84"/>
                    </a:cubicBezTo>
                    <a:cubicBezTo>
                      <a:pt x="226" y="90"/>
                      <a:pt x="223" y="96"/>
                      <a:pt x="221" y="102"/>
                    </a:cubicBezTo>
                    <a:cubicBezTo>
                      <a:pt x="221" y="102"/>
                      <a:pt x="220" y="101"/>
                      <a:pt x="220" y="101"/>
                    </a:cubicBezTo>
                    <a:cubicBezTo>
                      <a:pt x="222" y="77"/>
                      <a:pt x="218" y="62"/>
                      <a:pt x="218" y="62"/>
                    </a:cubicBezTo>
                    <a:cubicBezTo>
                      <a:pt x="219" y="69"/>
                      <a:pt x="219" y="80"/>
                      <a:pt x="218" y="91"/>
                    </a:cubicBezTo>
                    <a:cubicBezTo>
                      <a:pt x="217" y="89"/>
                      <a:pt x="217" y="88"/>
                      <a:pt x="216" y="87"/>
                    </a:cubicBezTo>
                    <a:cubicBezTo>
                      <a:pt x="216" y="88"/>
                      <a:pt x="216" y="88"/>
                      <a:pt x="216" y="88"/>
                    </a:cubicBezTo>
                    <a:cubicBezTo>
                      <a:pt x="216" y="90"/>
                      <a:pt x="217" y="93"/>
                      <a:pt x="217" y="96"/>
                    </a:cubicBezTo>
                    <a:cubicBezTo>
                      <a:pt x="216" y="101"/>
                      <a:pt x="216" y="105"/>
                      <a:pt x="215" y="110"/>
                    </a:cubicBezTo>
                    <a:cubicBezTo>
                      <a:pt x="214" y="109"/>
                      <a:pt x="214" y="107"/>
                      <a:pt x="213" y="106"/>
                    </a:cubicBezTo>
                    <a:cubicBezTo>
                      <a:pt x="214" y="103"/>
                      <a:pt x="214" y="99"/>
                      <a:pt x="215" y="96"/>
                    </a:cubicBezTo>
                    <a:cubicBezTo>
                      <a:pt x="214" y="98"/>
                      <a:pt x="213" y="100"/>
                      <a:pt x="212" y="103"/>
                    </a:cubicBezTo>
                    <a:cubicBezTo>
                      <a:pt x="211" y="101"/>
                      <a:pt x="210" y="99"/>
                      <a:pt x="210" y="98"/>
                    </a:cubicBezTo>
                    <a:cubicBezTo>
                      <a:pt x="210" y="89"/>
                      <a:pt x="211" y="82"/>
                      <a:pt x="211" y="82"/>
                    </a:cubicBezTo>
                    <a:cubicBezTo>
                      <a:pt x="209" y="97"/>
                      <a:pt x="209" y="97"/>
                      <a:pt x="209" y="97"/>
                    </a:cubicBezTo>
                    <a:cubicBezTo>
                      <a:pt x="208" y="94"/>
                      <a:pt x="207" y="92"/>
                      <a:pt x="206" y="90"/>
                    </a:cubicBezTo>
                    <a:cubicBezTo>
                      <a:pt x="206" y="90"/>
                      <a:pt x="206" y="90"/>
                      <a:pt x="206" y="90"/>
                    </a:cubicBezTo>
                    <a:cubicBezTo>
                      <a:pt x="206" y="90"/>
                      <a:pt x="206" y="90"/>
                      <a:pt x="206" y="90"/>
                    </a:cubicBezTo>
                    <a:cubicBezTo>
                      <a:pt x="206" y="89"/>
                      <a:pt x="206" y="89"/>
                      <a:pt x="205" y="88"/>
                    </a:cubicBezTo>
                    <a:cubicBezTo>
                      <a:pt x="205" y="83"/>
                      <a:pt x="205" y="78"/>
                      <a:pt x="205" y="73"/>
                    </a:cubicBezTo>
                    <a:cubicBezTo>
                      <a:pt x="208" y="70"/>
                      <a:pt x="211" y="66"/>
                      <a:pt x="214" y="63"/>
                    </a:cubicBezTo>
                    <a:cubicBezTo>
                      <a:pt x="211" y="66"/>
                      <a:pt x="208" y="69"/>
                      <a:pt x="205" y="71"/>
                    </a:cubicBezTo>
                    <a:cubicBezTo>
                      <a:pt x="205" y="65"/>
                      <a:pt x="205" y="60"/>
                      <a:pt x="205" y="60"/>
                    </a:cubicBezTo>
                    <a:cubicBezTo>
                      <a:pt x="205" y="64"/>
                      <a:pt x="204" y="68"/>
                      <a:pt x="204" y="72"/>
                    </a:cubicBezTo>
                    <a:cubicBezTo>
                      <a:pt x="203" y="74"/>
                      <a:pt x="201" y="75"/>
                      <a:pt x="200" y="77"/>
                    </a:cubicBezTo>
                    <a:cubicBezTo>
                      <a:pt x="200" y="70"/>
                      <a:pt x="200" y="64"/>
                      <a:pt x="200" y="64"/>
                    </a:cubicBezTo>
                    <a:cubicBezTo>
                      <a:pt x="200" y="66"/>
                      <a:pt x="199" y="71"/>
                      <a:pt x="198" y="78"/>
                    </a:cubicBezTo>
                    <a:cubicBezTo>
                      <a:pt x="196" y="81"/>
                      <a:pt x="193" y="85"/>
                      <a:pt x="191" y="88"/>
                    </a:cubicBezTo>
                    <a:cubicBezTo>
                      <a:pt x="191" y="64"/>
                      <a:pt x="191" y="42"/>
                      <a:pt x="191" y="42"/>
                    </a:cubicBezTo>
                    <a:cubicBezTo>
                      <a:pt x="191" y="55"/>
                      <a:pt x="188" y="77"/>
                      <a:pt x="186" y="96"/>
                    </a:cubicBezTo>
                    <a:cubicBezTo>
                      <a:pt x="184" y="100"/>
                      <a:pt x="182" y="104"/>
                      <a:pt x="181" y="107"/>
                    </a:cubicBezTo>
                    <a:cubicBezTo>
                      <a:pt x="181" y="107"/>
                      <a:pt x="180" y="106"/>
                      <a:pt x="180" y="106"/>
                    </a:cubicBezTo>
                    <a:cubicBezTo>
                      <a:pt x="182" y="87"/>
                      <a:pt x="184" y="70"/>
                      <a:pt x="184" y="70"/>
                    </a:cubicBezTo>
                    <a:cubicBezTo>
                      <a:pt x="182" y="74"/>
                      <a:pt x="179" y="98"/>
                      <a:pt x="177" y="118"/>
                    </a:cubicBezTo>
                    <a:cubicBezTo>
                      <a:pt x="177" y="118"/>
                      <a:pt x="177" y="119"/>
                      <a:pt x="177" y="120"/>
                    </a:cubicBezTo>
                    <a:cubicBezTo>
                      <a:pt x="177" y="119"/>
                      <a:pt x="177" y="119"/>
                      <a:pt x="177" y="118"/>
                    </a:cubicBezTo>
                    <a:cubicBezTo>
                      <a:pt x="177" y="119"/>
                      <a:pt x="177" y="119"/>
                      <a:pt x="177" y="120"/>
                    </a:cubicBezTo>
                    <a:cubicBezTo>
                      <a:pt x="177" y="121"/>
                      <a:pt x="176" y="121"/>
                      <a:pt x="176" y="122"/>
                    </a:cubicBezTo>
                    <a:cubicBezTo>
                      <a:pt x="176" y="115"/>
                      <a:pt x="176" y="108"/>
                      <a:pt x="176" y="101"/>
                    </a:cubicBezTo>
                    <a:cubicBezTo>
                      <a:pt x="176" y="101"/>
                      <a:pt x="176" y="100"/>
                      <a:pt x="176" y="100"/>
                    </a:cubicBezTo>
                    <a:cubicBezTo>
                      <a:pt x="176" y="100"/>
                      <a:pt x="176" y="101"/>
                      <a:pt x="176" y="101"/>
                    </a:cubicBezTo>
                    <a:cubicBezTo>
                      <a:pt x="176" y="98"/>
                      <a:pt x="176" y="94"/>
                      <a:pt x="176" y="91"/>
                    </a:cubicBezTo>
                    <a:cubicBezTo>
                      <a:pt x="177" y="88"/>
                      <a:pt x="179" y="85"/>
                      <a:pt x="181" y="83"/>
                    </a:cubicBezTo>
                    <a:cubicBezTo>
                      <a:pt x="179" y="85"/>
                      <a:pt x="177" y="87"/>
                      <a:pt x="176" y="90"/>
                    </a:cubicBezTo>
                    <a:cubicBezTo>
                      <a:pt x="175" y="79"/>
                      <a:pt x="174" y="69"/>
                      <a:pt x="174" y="61"/>
                    </a:cubicBezTo>
                    <a:cubicBezTo>
                      <a:pt x="174" y="73"/>
                      <a:pt x="172" y="87"/>
                      <a:pt x="169" y="100"/>
                    </a:cubicBezTo>
                    <a:cubicBezTo>
                      <a:pt x="165" y="107"/>
                      <a:pt x="162" y="115"/>
                      <a:pt x="160" y="123"/>
                    </a:cubicBezTo>
                    <a:cubicBezTo>
                      <a:pt x="161" y="109"/>
                      <a:pt x="162" y="92"/>
                      <a:pt x="163" y="80"/>
                    </a:cubicBezTo>
                    <a:cubicBezTo>
                      <a:pt x="165" y="73"/>
                      <a:pt x="167" y="67"/>
                      <a:pt x="167" y="61"/>
                    </a:cubicBezTo>
                    <a:cubicBezTo>
                      <a:pt x="166" y="60"/>
                      <a:pt x="166" y="60"/>
                      <a:pt x="166" y="60"/>
                    </a:cubicBezTo>
                    <a:cubicBezTo>
                      <a:pt x="157" y="75"/>
                      <a:pt x="153" y="88"/>
                      <a:pt x="151" y="102"/>
                    </a:cubicBezTo>
                    <a:cubicBezTo>
                      <a:pt x="151" y="102"/>
                      <a:pt x="151" y="101"/>
                      <a:pt x="151" y="101"/>
                    </a:cubicBezTo>
                    <a:cubicBezTo>
                      <a:pt x="152" y="68"/>
                      <a:pt x="155" y="30"/>
                      <a:pt x="155" y="30"/>
                    </a:cubicBezTo>
                    <a:cubicBezTo>
                      <a:pt x="153" y="38"/>
                      <a:pt x="150" y="60"/>
                      <a:pt x="148" y="83"/>
                    </a:cubicBezTo>
                    <a:cubicBezTo>
                      <a:pt x="145" y="87"/>
                      <a:pt x="143" y="92"/>
                      <a:pt x="140" y="97"/>
                    </a:cubicBezTo>
                    <a:cubicBezTo>
                      <a:pt x="140" y="91"/>
                      <a:pt x="139" y="85"/>
                      <a:pt x="139" y="79"/>
                    </a:cubicBezTo>
                    <a:cubicBezTo>
                      <a:pt x="139" y="78"/>
                      <a:pt x="139" y="78"/>
                      <a:pt x="140" y="78"/>
                    </a:cubicBezTo>
                    <a:cubicBezTo>
                      <a:pt x="139" y="78"/>
                      <a:pt x="139" y="78"/>
                      <a:pt x="139" y="78"/>
                    </a:cubicBezTo>
                    <a:cubicBezTo>
                      <a:pt x="137" y="58"/>
                      <a:pt x="136" y="41"/>
                      <a:pt x="136" y="41"/>
                    </a:cubicBezTo>
                    <a:cubicBezTo>
                      <a:pt x="137" y="52"/>
                      <a:pt x="137" y="67"/>
                      <a:pt x="136" y="82"/>
                    </a:cubicBezTo>
                    <a:cubicBezTo>
                      <a:pt x="134" y="84"/>
                      <a:pt x="132" y="87"/>
                      <a:pt x="130" y="92"/>
                    </a:cubicBezTo>
                    <a:cubicBezTo>
                      <a:pt x="130" y="82"/>
                      <a:pt x="130" y="72"/>
                      <a:pt x="130" y="68"/>
                    </a:cubicBezTo>
                    <a:cubicBezTo>
                      <a:pt x="129" y="77"/>
                      <a:pt x="128" y="88"/>
                      <a:pt x="126" y="99"/>
                    </a:cubicBezTo>
                    <a:cubicBezTo>
                      <a:pt x="125" y="94"/>
                      <a:pt x="123" y="89"/>
                      <a:pt x="121" y="84"/>
                    </a:cubicBezTo>
                    <a:cubicBezTo>
                      <a:pt x="123" y="90"/>
                      <a:pt x="125" y="96"/>
                      <a:pt x="126" y="101"/>
                    </a:cubicBezTo>
                    <a:cubicBezTo>
                      <a:pt x="125" y="105"/>
                      <a:pt x="124" y="109"/>
                      <a:pt x="123" y="113"/>
                    </a:cubicBezTo>
                    <a:cubicBezTo>
                      <a:pt x="123" y="110"/>
                      <a:pt x="123" y="108"/>
                      <a:pt x="123" y="105"/>
                    </a:cubicBezTo>
                    <a:cubicBezTo>
                      <a:pt x="122" y="108"/>
                      <a:pt x="122" y="115"/>
                      <a:pt x="122" y="119"/>
                    </a:cubicBezTo>
                    <a:cubicBezTo>
                      <a:pt x="122" y="120"/>
                      <a:pt x="121" y="122"/>
                      <a:pt x="121" y="124"/>
                    </a:cubicBezTo>
                    <a:cubicBezTo>
                      <a:pt x="120" y="125"/>
                      <a:pt x="120" y="127"/>
                      <a:pt x="120" y="128"/>
                    </a:cubicBezTo>
                    <a:cubicBezTo>
                      <a:pt x="119" y="124"/>
                      <a:pt x="118" y="120"/>
                      <a:pt x="117" y="116"/>
                    </a:cubicBezTo>
                    <a:cubicBezTo>
                      <a:pt x="118" y="108"/>
                      <a:pt x="119" y="100"/>
                      <a:pt x="119" y="94"/>
                    </a:cubicBezTo>
                    <a:cubicBezTo>
                      <a:pt x="120" y="92"/>
                      <a:pt x="120" y="91"/>
                      <a:pt x="121" y="89"/>
                    </a:cubicBezTo>
                    <a:cubicBezTo>
                      <a:pt x="121" y="90"/>
                      <a:pt x="120" y="91"/>
                      <a:pt x="119" y="92"/>
                    </a:cubicBezTo>
                    <a:cubicBezTo>
                      <a:pt x="120" y="87"/>
                      <a:pt x="120" y="83"/>
                      <a:pt x="120" y="83"/>
                    </a:cubicBezTo>
                    <a:cubicBezTo>
                      <a:pt x="120" y="85"/>
                      <a:pt x="119" y="89"/>
                      <a:pt x="118" y="93"/>
                    </a:cubicBezTo>
                    <a:cubicBezTo>
                      <a:pt x="117" y="96"/>
                      <a:pt x="115" y="99"/>
                      <a:pt x="114" y="102"/>
                    </a:cubicBezTo>
                    <a:cubicBezTo>
                      <a:pt x="113" y="101"/>
                      <a:pt x="113" y="100"/>
                      <a:pt x="113" y="99"/>
                    </a:cubicBezTo>
                    <a:cubicBezTo>
                      <a:pt x="115" y="80"/>
                      <a:pt x="117" y="62"/>
                      <a:pt x="117" y="62"/>
                    </a:cubicBezTo>
                    <a:cubicBezTo>
                      <a:pt x="115" y="66"/>
                      <a:pt x="113" y="80"/>
                      <a:pt x="111" y="95"/>
                    </a:cubicBezTo>
                    <a:cubicBezTo>
                      <a:pt x="111" y="94"/>
                      <a:pt x="110" y="92"/>
                      <a:pt x="109" y="90"/>
                    </a:cubicBezTo>
                    <a:cubicBezTo>
                      <a:pt x="110" y="92"/>
                      <a:pt x="111" y="94"/>
                      <a:pt x="111" y="96"/>
                    </a:cubicBezTo>
                    <a:cubicBezTo>
                      <a:pt x="111" y="101"/>
                      <a:pt x="110" y="106"/>
                      <a:pt x="110" y="110"/>
                    </a:cubicBezTo>
                    <a:cubicBezTo>
                      <a:pt x="109" y="113"/>
                      <a:pt x="108" y="116"/>
                      <a:pt x="107" y="118"/>
                    </a:cubicBezTo>
                    <a:cubicBezTo>
                      <a:pt x="106" y="94"/>
                      <a:pt x="101" y="64"/>
                      <a:pt x="101" y="64"/>
                    </a:cubicBezTo>
                    <a:cubicBezTo>
                      <a:pt x="101" y="64"/>
                      <a:pt x="101" y="73"/>
                      <a:pt x="101" y="82"/>
                    </a:cubicBezTo>
                    <a:cubicBezTo>
                      <a:pt x="102" y="88"/>
                      <a:pt x="101" y="98"/>
                      <a:pt x="99" y="108"/>
                    </a:cubicBezTo>
                    <a:cubicBezTo>
                      <a:pt x="98" y="111"/>
                      <a:pt x="97" y="114"/>
                      <a:pt x="96" y="117"/>
                    </a:cubicBezTo>
                    <a:cubicBezTo>
                      <a:pt x="96" y="108"/>
                      <a:pt x="95" y="99"/>
                      <a:pt x="93" y="90"/>
                    </a:cubicBezTo>
                    <a:cubicBezTo>
                      <a:pt x="97" y="78"/>
                      <a:pt x="101" y="66"/>
                      <a:pt x="100" y="56"/>
                    </a:cubicBezTo>
                    <a:cubicBezTo>
                      <a:pt x="97" y="62"/>
                      <a:pt x="95" y="67"/>
                      <a:pt x="92" y="72"/>
                    </a:cubicBezTo>
                    <a:cubicBezTo>
                      <a:pt x="95" y="34"/>
                      <a:pt x="88" y="19"/>
                      <a:pt x="88" y="19"/>
                    </a:cubicBezTo>
                    <a:cubicBezTo>
                      <a:pt x="88" y="19"/>
                      <a:pt x="92" y="31"/>
                      <a:pt x="90" y="54"/>
                    </a:cubicBezTo>
                    <a:cubicBezTo>
                      <a:pt x="89" y="61"/>
                      <a:pt x="88" y="74"/>
                      <a:pt x="87" y="88"/>
                    </a:cubicBezTo>
                    <a:cubicBezTo>
                      <a:pt x="85" y="92"/>
                      <a:pt x="85" y="97"/>
                      <a:pt x="84" y="101"/>
                    </a:cubicBezTo>
                    <a:cubicBezTo>
                      <a:pt x="83" y="98"/>
                      <a:pt x="82" y="95"/>
                      <a:pt x="81" y="91"/>
                    </a:cubicBezTo>
                    <a:cubicBezTo>
                      <a:pt x="81" y="89"/>
                      <a:pt x="81" y="87"/>
                      <a:pt x="82" y="85"/>
                    </a:cubicBezTo>
                    <a:cubicBezTo>
                      <a:pt x="81" y="87"/>
                      <a:pt x="81" y="88"/>
                      <a:pt x="80" y="90"/>
                    </a:cubicBezTo>
                    <a:cubicBezTo>
                      <a:pt x="80" y="89"/>
                      <a:pt x="79" y="88"/>
                      <a:pt x="79" y="87"/>
                    </a:cubicBezTo>
                    <a:cubicBezTo>
                      <a:pt x="79" y="83"/>
                      <a:pt x="79" y="78"/>
                      <a:pt x="79" y="74"/>
                    </a:cubicBezTo>
                    <a:cubicBezTo>
                      <a:pt x="79" y="46"/>
                      <a:pt x="69" y="40"/>
                      <a:pt x="69" y="40"/>
                    </a:cubicBezTo>
                    <a:cubicBezTo>
                      <a:pt x="69" y="40"/>
                      <a:pt x="75" y="44"/>
                      <a:pt x="75" y="70"/>
                    </a:cubicBezTo>
                    <a:cubicBezTo>
                      <a:pt x="75" y="84"/>
                      <a:pt x="70" y="108"/>
                      <a:pt x="65" y="125"/>
                    </a:cubicBezTo>
                    <a:cubicBezTo>
                      <a:pt x="65" y="123"/>
                      <a:pt x="65" y="120"/>
                      <a:pt x="64" y="118"/>
                    </a:cubicBezTo>
                    <a:cubicBezTo>
                      <a:pt x="65" y="111"/>
                      <a:pt x="66" y="105"/>
                      <a:pt x="66" y="98"/>
                    </a:cubicBezTo>
                    <a:cubicBezTo>
                      <a:pt x="65" y="101"/>
                      <a:pt x="64" y="104"/>
                      <a:pt x="64" y="107"/>
                    </a:cubicBezTo>
                    <a:cubicBezTo>
                      <a:pt x="64" y="107"/>
                      <a:pt x="64" y="106"/>
                      <a:pt x="64" y="106"/>
                    </a:cubicBezTo>
                    <a:cubicBezTo>
                      <a:pt x="64" y="97"/>
                      <a:pt x="65" y="83"/>
                      <a:pt x="72" y="75"/>
                    </a:cubicBezTo>
                    <a:cubicBezTo>
                      <a:pt x="68" y="77"/>
                      <a:pt x="65" y="82"/>
                      <a:pt x="63" y="87"/>
                    </a:cubicBezTo>
                    <a:cubicBezTo>
                      <a:pt x="64" y="78"/>
                      <a:pt x="64" y="71"/>
                      <a:pt x="64" y="71"/>
                    </a:cubicBezTo>
                    <a:cubicBezTo>
                      <a:pt x="64" y="75"/>
                      <a:pt x="60" y="97"/>
                      <a:pt x="56" y="116"/>
                    </a:cubicBezTo>
                    <a:cubicBezTo>
                      <a:pt x="56" y="114"/>
                      <a:pt x="56" y="112"/>
                      <a:pt x="55" y="110"/>
                    </a:cubicBezTo>
                    <a:cubicBezTo>
                      <a:pt x="56" y="99"/>
                      <a:pt x="57" y="87"/>
                      <a:pt x="58" y="78"/>
                    </a:cubicBezTo>
                    <a:cubicBezTo>
                      <a:pt x="60" y="71"/>
                      <a:pt x="62" y="63"/>
                      <a:pt x="65" y="55"/>
                    </a:cubicBezTo>
                    <a:cubicBezTo>
                      <a:pt x="65" y="54"/>
                      <a:pt x="64" y="52"/>
                      <a:pt x="64" y="51"/>
                    </a:cubicBezTo>
                    <a:cubicBezTo>
                      <a:pt x="62" y="54"/>
                      <a:pt x="61" y="57"/>
                      <a:pt x="60" y="60"/>
                    </a:cubicBezTo>
                    <a:cubicBezTo>
                      <a:pt x="60" y="60"/>
                      <a:pt x="60" y="59"/>
                      <a:pt x="60" y="59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56" y="70"/>
                      <a:pt x="53" y="80"/>
                      <a:pt x="51" y="89"/>
                    </a:cubicBezTo>
                    <a:cubicBezTo>
                      <a:pt x="56" y="30"/>
                      <a:pt x="53" y="15"/>
                      <a:pt x="52" y="13"/>
                    </a:cubicBezTo>
                    <a:cubicBezTo>
                      <a:pt x="52" y="15"/>
                      <a:pt x="53" y="22"/>
                      <a:pt x="49" y="56"/>
                    </a:cubicBezTo>
                    <a:cubicBezTo>
                      <a:pt x="47" y="68"/>
                      <a:pt x="46" y="80"/>
                      <a:pt x="44" y="91"/>
                    </a:cubicBezTo>
                    <a:cubicBezTo>
                      <a:pt x="43" y="85"/>
                      <a:pt x="41" y="79"/>
                      <a:pt x="39" y="74"/>
                    </a:cubicBezTo>
                    <a:cubicBezTo>
                      <a:pt x="40" y="51"/>
                      <a:pt x="41" y="31"/>
                      <a:pt x="41" y="31"/>
                    </a:cubicBezTo>
                    <a:cubicBezTo>
                      <a:pt x="39" y="38"/>
                      <a:pt x="38" y="53"/>
                      <a:pt x="36" y="69"/>
                    </a:cubicBezTo>
                    <a:cubicBezTo>
                      <a:pt x="35" y="68"/>
                      <a:pt x="34" y="67"/>
                      <a:pt x="33" y="65"/>
                    </a:cubicBezTo>
                    <a:cubicBezTo>
                      <a:pt x="34" y="67"/>
                      <a:pt x="35" y="69"/>
                      <a:pt x="36" y="71"/>
                    </a:cubicBezTo>
                    <a:cubicBezTo>
                      <a:pt x="36" y="71"/>
                      <a:pt x="36" y="72"/>
                      <a:pt x="36" y="73"/>
                    </a:cubicBezTo>
                    <a:cubicBezTo>
                      <a:pt x="33" y="77"/>
                      <a:pt x="31" y="81"/>
                      <a:pt x="28" y="86"/>
                    </a:cubicBezTo>
                    <a:cubicBezTo>
                      <a:pt x="28" y="85"/>
                      <a:pt x="27" y="84"/>
                      <a:pt x="26" y="83"/>
                    </a:cubicBezTo>
                    <a:cubicBezTo>
                      <a:pt x="24" y="61"/>
                      <a:pt x="21" y="38"/>
                      <a:pt x="18" y="28"/>
                    </a:cubicBezTo>
                    <a:cubicBezTo>
                      <a:pt x="18" y="28"/>
                      <a:pt x="22" y="54"/>
                      <a:pt x="26" y="83"/>
                    </a:cubicBezTo>
                    <a:cubicBezTo>
                      <a:pt x="25" y="82"/>
                      <a:pt x="24" y="81"/>
                      <a:pt x="22" y="80"/>
                    </a:cubicBezTo>
                    <a:cubicBezTo>
                      <a:pt x="24" y="81"/>
                      <a:pt x="25" y="82"/>
                      <a:pt x="26" y="84"/>
                    </a:cubicBezTo>
                    <a:cubicBezTo>
                      <a:pt x="26" y="85"/>
                      <a:pt x="26" y="86"/>
                      <a:pt x="26" y="88"/>
                    </a:cubicBezTo>
                    <a:cubicBezTo>
                      <a:pt x="26" y="86"/>
                      <a:pt x="26" y="85"/>
                      <a:pt x="26" y="84"/>
                    </a:cubicBezTo>
                    <a:cubicBezTo>
                      <a:pt x="27" y="85"/>
                      <a:pt x="27" y="86"/>
                      <a:pt x="28" y="87"/>
                    </a:cubicBezTo>
                    <a:cubicBezTo>
                      <a:pt x="27" y="88"/>
                      <a:pt x="27" y="89"/>
                      <a:pt x="26" y="90"/>
                    </a:cubicBezTo>
                    <a:cubicBezTo>
                      <a:pt x="26" y="89"/>
                      <a:pt x="26" y="88"/>
                      <a:pt x="26" y="88"/>
                    </a:cubicBezTo>
                    <a:cubicBezTo>
                      <a:pt x="26" y="88"/>
                      <a:pt x="26" y="89"/>
                      <a:pt x="26" y="90"/>
                    </a:cubicBezTo>
                    <a:cubicBezTo>
                      <a:pt x="24" y="95"/>
                      <a:pt x="23" y="100"/>
                      <a:pt x="21" y="105"/>
                    </a:cubicBezTo>
                    <a:cubicBezTo>
                      <a:pt x="21" y="105"/>
                      <a:pt x="21" y="105"/>
                      <a:pt x="21" y="105"/>
                    </a:cubicBezTo>
                    <a:cubicBezTo>
                      <a:pt x="21" y="104"/>
                      <a:pt x="22" y="104"/>
                      <a:pt x="22" y="103"/>
                    </a:cubicBezTo>
                    <a:cubicBezTo>
                      <a:pt x="22" y="104"/>
                      <a:pt x="21" y="104"/>
                      <a:pt x="21" y="105"/>
                    </a:cubicBezTo>
                    <a:cubicBezTo>
                      <a:pt x="19" y="95"/>
                      <a:pt x="16" y="87"/>
                      <a:pt x="14" y="81"/>
                    </a:cubicBezTo>
                    <a:cubicBezTo>
                      <a:pt x="15" y="85"/>
                      <a:pt x="16" y="90"/>
                      <a:pt x="17" y="95"/>
                    </a:cubicBezTo>
                    <a:cubicBezTo>
                      <a:pt x="17" y="100"/>
                      <a:pt x="16" y="104"/>
                      <a:pt x="15" y="109"/>
                    </a:cubicBezTo>
                    <a:cubicBezTo>
                      <a:pt x="17" y="104"/>
                      <a:pt x="17" y="100"/>
                      <a:pt x="17" y="95"/>
                    </a:cubicBezTo>
                    <a:cubicBezTo>
                      <a:pt x="18" y="100"/>
                      <a:pt x="19" y="105"/>
                      <a:pt x="20" y="110"/>
                    </a:cubicBezTo>
                    <a:cubicBezTo>
                      <a:pt x="20" y="110"/>
                      <a:pt x="20" y="111"/>
                      <a:pt x="20" y="111"/>
                    </a:cubicBezTo>
                    <a:cubicBezTo>
                      <a:pt x="19" y="116"/>
                      <a:pt x="17" y="122"/>
                      <a:pt x="15" y="127"/>
                    </a:cubicBezTo>
                    <a:cubicBezTo>
                      <a:pt x="14" y="125"/>
                      <a:pt x="14" y="123"/>
                      <a:pt x="13" y="120"/>
                    </a:cubicBezTo>
                    <a:cubicBezTo>
                      <a:pt x="14" y="117"/>
                      <a:pt x="15" y="113"/>
                      <a:pt x="15" y="109"/>
                    </a:cubicBezTo>
                    <a:cubicBezTo>
                      <a:pt x="15" y="112"/>
                      <a:pt x="14" y="116"/>
                      <a:pt x="13" y="119"/>
                    </a:cubicBezTo>
                    <a:cubicBezTo>
                      <a:pt x="11" y="111"/>
                      <a:pt x="10" y="103"/>
                      <a:pt x="10" y="95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9" y="98"/>
                      <a:pt x="9" y="98"/>
                      <a:pt x="9" y="98"/>
                    </a:cubicBezTo>
                    <a:cubicBezTo>
                      <a:pt x="9" y="97"/>
                      <a:pt x="9" y="96"/>
                      <a:pt x="9" y="95"/>
                    </a:cubicBezTo>
                    <a:cubicBezTo>
                      <a:pt x="9" y="84"/>
                      <a:pt x="7" y="69"/>
                      <a:pt x="1" y="60"/>
                    </a:cubicBezTo>
                    <a:cubicBezTo>
                      <a:pt x="6" y="70"/>
                      <a:pt x="7" y="82"/>
                      <a:pt x="7" y="93"/>
                    </a:cubicBezTo>
                    <a:cubicBezTo>
                      <a:pt x="7" y="101"/>
                      <a:pt x="5" y="109"/>
                      <a:pt x="3" y="116"/>
                    </a:cubicBezTo>
                    <a:cubicBezTo>
                      <a:pt x="1" y="115"/>
                      <a:pt x="1" y="117"/>
                      <a:pt x="2" y="120"/>
                    </a:cubicBezTo>
                    <a:cubicBezTo>
                      <a:pt x="2" y="121"/>
                      <a:pt x="2" y="121"/>
                      <a:pt x="1" y="122"/>
                    </a:cubicBezTo>
                    <a:cubicBezTo>
                      <a:pt x="1" y="121"/>
                      <a:pt x="1" y="120"/>
                      <a:pt x="0" y="119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90" y="166"/>
                      <a:pt x="179" y="166"/>
                      <a:pt x="269" y="166"/>
                    </a:cubicBezTo>
                    <a:cubicBezTo>
                      <a:pt x="269" y="166"/>
                      <a:pt x="269" y="166"/>
                      <a:pt x="269" y="166"/>
                    </a:cubicBezTo>
                    <a:cubicBezTo>
                      <a:pt x="306" y="166"/>
                      <a:pt x="342" y="166"/>
                      <a:pt x="379" y="166"/>
                    </a:cubicBezTo>
                    <a:cubicBezTo>
                      <a:pt x="416" y="166"/>
                      <a:pt x="453" y="166"/>
                      <a:pt x="490" y="166"/>
                    </a:cubicBezTo>
                    <a:cubicBezTo>
                      <a:pt x="490" y="166"/>
                      <a:pt x="490" y="166"/>
                      <a:pt x="490" y="166"/>
                    </a:cubicBezTo>
                    <a:cubicBezTo>
                      <a:pt x="746" y="166"/>
                      <a:pt x="1002" y="166"/>
                      <a:pt x="1258" y="166"/>
                    </a:cubicBezTo>
                    <a:cubicBezTo>
                      <a:pt x="1258" y="166"/>
                      <a:pt x="1258" y="166"/>
                      <a:pt x="1258" y="166"/>
                    </a:cubicBezTo>
                    <a:cubicBezTo>
                      <a:pt x="1430" y="166"/>
                      <a:pt x="1602" y="166"/>
                      <a:pt x="1773" y="166"/>
                    </a:cubicBezTo>
                    <a:cubicBezTo>
                      <a:pt x="1871" y="166"/>
                      <a:pt x="1969" y="166"/>
                      <a:pt x="2066" y="166"/>
                    </a:cubicBezTo>
                    <a:cubicBezTo>
                      <a:pt x="2066" y="166"/>
                      <a:pt x="2066" y="166"/>
                      <a:pt x="2066" y="166"/>
                    </a:cubicBezTo>
                    <a:cubicBezTo>
                      <a:pt x="2103" y="166"/>
                      <a:pt x="2140" y="166"/>
                      <a:pt x="2177" y="166"/>
                    </a:cubicBezTo>
                    <a:cubicBezTo>
                      <a:pt x="2214" y="166"/>
                      <a:pt x="2251" y="166"/>
                      <a:pt x="2288" y="166"/>
                    </a:cubicBezTo>
                    <a:cubicBezTo>
                      <a:pt x="2288" y="166"/>
                      <a:pt x="2288" y="166"/>
                      <a:pt x="2288" y="166"/>
                    </a:cubicBezTo>
                    <a:cubicBezTo>
                      <a:pt x="2544" y="166"/>
                      <a:pt x="2800" y="166"/>
                      <a:pt x="3056" y="166"/>
                    </a:cubicBezTo>
                    <a:cubicBezTo>
                      <a:pt x="3056" y="166"/>
                      <a:pt x="3056" y="166"/>
                      <a:pt x="3056" y="166"/>
                    </a:cubicBezTo>
                    <a:cubicBezTo>
                      <a:pt x="3228" y="166"/>
                      <a:pt x="3400" y="166"/>
                      <a:pt x="3571" y="166"/>
                    </a:cubicBezTo>
                    <a:cubicBezTo>
                      <a:pt x="3669" y="166"/>
                      <a:pt x="3767" y="166"/>
                      <a:pt x="3864" y="166"/>
                    </a:cubicBezTo>
                    <a:cubicBezTo>
                      <a:pt x="3864" y="166"/>
                      <a:pt x="3864" y="166"/>
                      <a:pt x="3864" y="166"/>
                    </a:cubicBezTo>
                    <a:cubicBezTo>
                      <a:pt x="3901" y="166"/>
                      <a:pt x="3938" y="166"/>
                      <a:pt x="3975" y="166"/>
                    </a:cubicBezTo>
                    <a:cubicBezTo>
                      <a:pt x="4012" y="166"/>
                      <a:pt x="4049" y="166"/>
                      <a:pt x="4086" y="166"/>
                    </a:cubicBezTo>
                    <a:cubicBezTo>
                      <a:pt x="4086" y="166"/>
                      <a:pt x="4086" y="166"/>
                      <a:pt x="4086" y="166"/>
                    </a:cubicBezTo>
                    <a:cubicBezTo>
                      <a:pt x="4312" y="166"/>
                      <a:pt x="4537" y="166"/>
                      <a:pt x="4763" y="166"/>
                    </a:cubicBezTo>
                    <a:cubicBezTo>
                      <a:pt x="4763" y="137"/>
                      <a:pt x="4763" y="137"/>
                      <a:pt x="4763" y="137"/>
                    </a:cubicBezTo>
                    <a:cubicBezTo>
                      <a:pt x="4760" y="119"/>
                      <a:pt x="4755" y="101"/>
                      <a:pt x="4748" y="85"/>
                    </a:cubicBezTo>
                    <a:close/>
                    <a:moveTo>
                      <a:pt x="1" y="154"/>
                    </a:moveTo>
                    <a:cubicBezTo>
                      <a:pt x="1" y="154"/>
                      <a:pt x="1" y="154"/>
                      <a:pt x="1" y="154"/>
                    </a:cubicBezTo>
                    <a:cubicBezTo>
                      <a:pt x="1" y="152"/>
                      <a:pt x="2" y="151"/>
                      <a:pt x="2" y="150"/>
                    </a:cubicBezTo>
                    <a:cubicBezTo>
                      <a:pt x="2" y="150"/>
                      <a:pt x="2" y="151"/>
                      <a:pt x="2" y="151"/>
                    </a:cubicBezTo>
                    <a:cubicBezTo>
                      <a:pt x="2" y="152"/>
                      <a:pt x="1" y="153"/>
                      <a:pt x="1" y="154"/>
                    </a:cubicBezTo>
                    <a:close/>
                    <a:moveTo>
                      <a:pt x="7" y="119"/>
                    </a:moveTo>
                    <a:cubicBezTo>
                      <a:pt x="7" y="120"/>
                      <a:pt x="7" y="120"/>
                      <a:pt x="7" y="120"/>
                    </a:cubicBezTo>
                    <a:cubicBezTo>
                      <a:pt x="7" y="120"/>
                      <a:pt x="7" y="120"/>
                      <a:pt x="7" y="120"/>
                    </a:cubicBezTo>
                    <a:cubicBezTo>
                      <a:pt x="7" y="120"/>
                      <a:pt x="7" y="120"/>
                      <a:pt x="7" y="119"/>
                    </a:cubicBezTo>
                    <a:close/>
                    <a:moveTo>
                      <a:pt x="6" y="138"/>
                    </a:moveTo>
                    <a:cubicBezTo>
                      <a:pt x="6" y="137"/>
                      <a:pt x="5" y="135"/>
                      <a:pt x="5" y="134"/>
                    </a:cubicBezTo>
                    <a:cubicBezTo>
                      <a:pt x="5" y="134"/>
                      <a:pt x="5" y="134"/>
                      <a:pt x="5" y="133"/>
                    </a:cubicBezTo>
                    <a:cubicBezTo>
                      <a:pt x="5" y="134"/>
                      <a:pt x="6" y="135"/>
                      <a:pt x="6" y="137"/>
                    </a:cubicBezTo>
                    <a:cubicBezTo>
                      <a:pt x="6" y="137"/>
                      <a:pt x="6" y="138"/>
                      <a:pt x="6" y="138"/>
                    </a:cubicBezTo>
                    <a:close/>
                    <a:moveTo>
                      <a:pt x="5" y="133"/>
                    </a:moveTo>
                    <a:cubicBezTo>
                      <a:pt x="5" y="132"/>
                      <a:pt x="5" y="131"/>
                      <a:pt x="6" y="130"/>
                    </a:cubicBezTo>
                    <a:cubicBezTo>
                      <a:pt x="6" y="131"/>
                      <a:pt x="7" y="133"/>
                      <a:pt x="7" y="134"/>
                    </a:cubicBezTo>
                    <a:cubicBezTo>
                      <a:pt x="7" y="135"/>
                      <a:pt x="7" y="135"/>
                      <a:pt x="7" y="136"/>
                    </a:cubicBezTo>
                    <a:cubicBezTo>
                      <a:pt x="6" y="134"/>
                      <a:pt x="5" y="133"/>
                      <a:pt x="5" y="133"/>
                    </a:cubicBezTo>
                    <a:close/>
                    <a:moveTo>
                      <a:pt x="8" y="145"/>
                    </a:moveTo>
                    <a:cubicBezTo>
                      <a:pt x="8" y="144"/>
                      <a:pt x="7" y="143"/>
                      <a:pt x="7" y="143"/>
                    </a:cubicBezTo>
                    <a:cubicBezTo>
                      <a:pt x="8" y="142"/>
                      <a:pt x="8" y="141"/>
                      <a:pt x="8" y="140"/>
                    </a:cubicBezTo>
                    <a:cubicBezTo>
                      <a:pt x="8" y="140"/>
                      <a:pt x="8" y="140"/>
                      <a:pt x="8" y="140"/>
                    </a:cubicBezTo>
                    <a:cubicBezTo>
                      <a:pt x="8" y="141"/>
                      <a:pt x="8" y="142"/>
                      <a:pt x="8" y="143"/>
                    </a:cubicBezTo>
                    <a:cubicBezTo>
                      <a:pt x="8" y="143"/>
                      <a:pt x="8" y="144"/>
                      <a:pt x="8" y="145"/>
                    </a:cubicBezTo>
                    <a:close/>
                    <a:moveTo>
                      <a:pt x="18" y="134"/>
                    </a:moveTo>
                    <a:cubicBezTo>
                      <a:pt x="18" y="134"/>
                      <a:pt x="18" y="133"/>
                      <a:pt x="18" y="133"/>
                    </a:cubicBezTo>
                    <a:cubicBezTo>
                      <a:pt x="18" y="132"/>
                      <a:pt x="18" y="130"/>
                      <a:pt x="18" y="129"/>
                    </a:cubicBezTo>
                    <a:cubicBezTo>
                      <a:pt x="18" y="130"/>
                      <a:pt x="18" y="132"/>
                      <a:pt x="18" y="134"/>
                    </a:cubicBezTo>
                    <a:close/>
                    <a:moveTo>
                      <a:pt x="28" y="120"/>
                    </a:moveTo>
                    <a:cubicBezTo>
                      <a:pt x="28" y="117"/>
                      <a:pt x="28" y="115"/>
                      <a:pt x="28" y="112"/>
                    </a:cubicBezTo>
                    <a:cubicBezTo>
                      <a:pt x="28" y="111"/>
                      <a:pt x="28" y="111"/>
                      <a:pt x="28" y="110"/>
                    </a:cubicBezTo>
                    <a:cubicBezTo>
                      <a:pt x="28" y="114"/>
                      <a:pt x="29" y="116"/>
                      <a:pt x="29" y="119"/>
                    </a:cubicBezTo>
                    <a:cubicBezTo>
                      <a:pt x="29" y="119"/>
                      <a:pt x="29" y="120"/>
                      <a:pt x="28" y="120"/>
                    </a:cubicBezTo>
                    <a:close/>
                    <a:moveTo>
                      <a:pt x="30" y="115"/>
                    </a:moveTo>
                    <a:cubicBezTo>
                      <a:pt x="29" y="112"/>
                      <a:pt x="29" y="108"/>
                      <a:pt x="28" y="104"/>
                    </a:cubicBezTo>
                    <a:cubicBezTo>
                      <a:pt x="29" y="101"/>
                      <a:pt x="29" y="97"/>
                      <a:pt x="30" y="93"/>
                    </a:cubicBezTo>
                    <a:cubicBezTo>
                      <a:pt x="31" y="98"/>
                      <a:pt x="32" y="102"/>
                      <a:pt x="32" y="104"/>
                    </a:cubicBezTo>
                    <a:cubicBezTo>
                      <a:pt x="32" y="108"/>
                      <a:pt x="31" y="111"/>
                      <a:pt x="30" y="115"/>
                    </a:cubicBezTo>
                    <a:close/>
                    <a:moveTo>
                      <a:pt x="35" y="102"/>
                    </a:moveTo>
                    <a:cubicBezTo>
                      <a:pt x="35" y="102"/>
                      <a:pt x="35" y="102"/>
                      <a:pt x="35" y="103"/>
                    </a:cubicBezTo>
                    <a:cubicBezTo>
                      <a:pt x="34" y="99"/>
                      <a:pt x="33" y="94"/>
                      <a:pt x="31" y="90"/>
                    </a:cubicBezTo>
                    <a:cubicBezTo>
                      <a:pt x="32" y="84"/>
                      <a:pt x="34" y="78"/>
                      <a:pt x="36" y="73"/>
                    </a:cubicBezTo>
                    <a:cubicBezTo>
                      <a:pt x="36" y="83"/>
                      <a:pt x="35" y="93"/>
                      <a:pt x="35" y="102"/>
                    </a:cubicBezTo>
                    <a:close/>
                    <a:moveTo>
                      <a:pt x="41" y="111"/>
                    </a:moveTo>
                    <a:cubicBezTo>
                      <a:pt x="41" y="111"/>
                      <a:pt x="41" y="111"/>
                      <a:pt x="41" y="111"/>
                    </a:cubicBezTo>
                    <a:cubicBezTo>
                      <a:pt x="41" y="114"/>
                      <a:pt x="40" y="116"/>
                      <a:pt x="40" y="119"/>
                    </a:cubicBezTo>
                    <a:cubicBezTo>
                      <a:pt x="39" y="114"/>
                      <a:pt x="39" y="108"/>
                      <a:pt x="39" y="103"/>
                    </a:cubicBezTo>
                    <a:cubicBezTo>
                      <a:pt x="39" y="97"/>
                      <a:pt x="39" y="91"/>
                      <a:pt x="41" y="85"/>
                    </a:cubicBezTo>
                    <a:cubicBezTo>
                      <a:pt x="40" y="87"/>
                      <a:pt x="39" y="89"/>
                      <a:pt x="38" y="92"/>
                    </a:cubicBezTo>
                    <a:cubicBezTo>
                      <a:pt x="38" y="87"/>
                      <a:pt x="39" y="82"/>
                      <a:pt x="39" y="77"/>
                    </a:cubicBezTo>
                    <a:cubicBezTo>
                      <a:pt x="41" y="83"/>
                      <a:pt x="43" y="90"/>
                      <a:pt x="43" y="96"/>
                    </a:cubicBezTo>
                    <a:cubicBezTo>
                      <a:pt x="43" y="101"/>
                      <a:pt x="42" y="106"/>
                      <a:pt x="41" y="111"/>
                    </a:cubicBezTo>
                    <a:close/>
                    <a:moveTo>
                      <a:pt x="48" y="127"/>
                    </a:moveTo>
                    <a:cubicBezTo>
                      <a:pt x="47" y="132"/>
                      <a:pt x="46" y="134"/>
                      <a:pt x="46" y="134"/>
                    </a:cubicBezTo>
                    <a:cubicBezTo>
                      <a:pt x="47" y="129"/>
                      <a:pt x="47" y="125"/>
                      <a:pt x="48" y="120"/>
                    </a:cubicBezTo>
                    <a:cubicBezTo>
                      <a:pt x="48" y="123"/>
                      <a:pt x="48" y="125"/>
                      <a:pt x="48" y="127"/>
                    </a:cubicBezTo>
                    <a:close/>
                    <a:moveTo>
                      <a:pt x="79" y="92"/>
                    </a:moveTo>
                    <a:cubicBezTo>
                      <a:pt x="79" y="91"/>
                      <a:pt x="79" y="90"/>
                      <a:pt x="79" y="89"/>
                    </a:cubicBezTo>
                    <a:cubicBezTo>
                      <a:pt x="79" y="89"/>
                      <a:pt x="79" y="90"/>
                      <a:pt x="80" y="91"/>
                    </a:cubicBezTo>
                    <a:cubicBezTo>
                      <a:pt x="79" y="91"/>
                      <a:pt x="79" y="92"/>
                      <a:pt x="79" y="92"/>
                    </a:cubicBezTo>
                    <a:close/>
                    <a:moveTo>
                      <a:pt x="82" y="130"/>
                    </a:moveTo>
                    <a:cubicBezTo>
                      <a:pt x="81" y="132"/>
                      <a:pt x="81" y="134"/>
                      <a:pt x="81" y="136"/>
                    </a:cubicBezTo>
                    <a:cubicBezTo>
                      <a:pt x="80" y="127"/>
                      <a:pt x="80" y="119"/>
                      <a:pt x="80" y="110"/>
                    </a:cubicBezTo>
                    <a:cubicBezTo>
                      <a:pt x="80" y="105"/>
                      <a:pt x="80" y="99"/>
                      <a:pt x="80" y="93"/>
                    </a:cubicBezTo>
                    <a:cubicBezTo>
                      <a:pt x="82" y="99"/>
                      <a:pt x="82" y="104"/>
                      <a:pt x="83" y="109"/>
                    </a:cubicBezTo>
                    <a:cubicBezTo>
                      <a:pt x="82" y="116"/>
                      <a:pt x="82" y="123"/>
                      <a:pt x="82" y="130"/>
                    </a:cubicBezTo>
                    <a:close/>
                    <a:moveTo>
                      <a:pt x="91" y="140"/>
                    </a:moveTo>
                    <a:cubicBezTo>
                      <a:pt x="91" y="140"/>
                      <a:pt x="91" y="139"/>
                      <a:pt x="91" y="139"/>
                    </a:cubicBezTo>
                    <a:cubicBezTo>
                      <a:pt x="92" y="100"/>
                      <a:pt x="92" y="100"/>
                      <a:pt x="92" y="100"/>
                    </a:cubicBezTo>
                    <a:cubicBezTo>
                      <a:pt x="92" y="106"/>
                      <a:pt x="93" y="113"/>
                      <a:pt x="93" y="119"/>
                    </a:cubicBezTo>
                    <a:cubicBezTo>
                      <a:pt x="93" y="122"/>
                      <a:pt x="93" y="126"/>
                      <a:pt x="93" y="129"/>
                    </a:cubicBezTo>
                    <a:cubicBezTo>
                      <a:pt x="92" y="133"/>
                      <a:pt x="92" y="136"/>
                      <a:pt x="91" y="140"/>
                    </a:cubicBezTo>
                    <a:close/>
                    <a:moveTo>
                      <a:pt x="112" y="105"/>
                    </a:moveTo>
                    <a:cubicBezTo>
                      <a:pt x="112" y="104"/>
                      <a:pt x="112" y="102"/>
                      <a:pt x="112" y="101"/>
                    </a:cubicBezTo>
                    <a:cubicBezTo>
                      <a:pt x="113" y="102"/>
                      <a:pt x="113" y="103"/>
                      <a:pt x="113" y="103"/>
                    </a:cubicBezTo>
                    <a:cubicBezTo>
                      <a:pt x="113" y="104"/>
                      <a:pt x="112" y="105"/>
                      <a:pt x="112" y="105"/>
                    </a:cubicBezTo>
                    <a:close/>
                    <a:moveTo>
                      <a:pt x="135" y="101"/>
                    </a:moveTo>
                    <a:cubicBezTo>
                      <a:pt x="135" y="101"/>
                      <a:pt x="135" y="101"/>
                      <a:pt x="134" y="100"/>
                    </a:cubicBezTo>
                    <a:cubicBezTo>
                      <a:pt x="135" y="101"/>
                      <a:pt x="135" y="101"/>
                      <a:pt x="135" y="101"/>
                    </a:cubicBezTo>
                    <a:cubicBezTo>
                      <a:pt x="134" y="111"/>
                      <a:pt x="133" y="119"/>
                      <a:pt x="132" y="126"/>
                    </a:cubicBezTo>
                    <a:cubicBezTo>
                      <a:pt x="131" y="122"/>
                      <a:pt x="131" y="118"/>
                      <a:pt x="130" y="114"/>
                    </a:cubicBezTo>
                    <a:cubicBezTo>
                      <a:pt x="130" y="109"/>
                      <a:pt x="130" y="103"/>
                      <a:pt x="130" y="98"/>
                    </a:cubicBezTo>
                    <a:cubicBezTo>
                      <a:pt x="131" y="92"/>
                      <a:pt x="133" y="87"/>
                      <a:pt x="136" y="82"/>
                    </a:cubicBezTo>
                    <a:cubicBezTo>
                      <a:pt x="136" y="89"/>
                      <a:pt x="135" y="95"/>
                      <a:pt x="135" y="101"/>
                    </a:cubicBezTo>
                    <a:close/>
                    <a:moveTo>
                      <a:pt x="145" y="117"/>
                    </a:moveTo>
                    <a:cubicBezTo>
                      <a:pt x="144" y="114"/>
                      <a:pt x="144" y="110"/>
                      <a:pt x="144" y="106"/>
                    </a:cubicBezTo>
                    <a:cubicBezTo>
                      <a:pt x="144" y="99"/>
                      <a:pt x="144" y="90"/>
                      <a:pt x="148" y="83"/>
                    </a:cubicBezTo>
                    <a:cubicBezTo>
                      <a:pt x="146" y="95"/>
                      <a:pt x="145" y="107"/>
                      <a:pt x="145" y="117"/>
                    </a:cubicBezTo>
                    <a:close/>
                    <a:moveTo>
                      <a:pt x="150" y="108"/>
                    </a:moveTo>
                    <a:cubicBezTo>
                      <a:pt x="150" y="106"/>
                      <a:pt x="151" y="104"/>
                      <a:pt x="151" y="102"/>
                    </a:cubicBezTo>
                    <a:cubicBezTo>
                      <a:pt x="151" y="102"/>
                      <a:pt x="151" y="102"/>
                      <a:pt x="151" y="103"/>
                    </a:cubicBezTo>
                    <a:cubicBezTo>
                      <a:pt x="151" y="104"/>
                      <a:pt x="151" y="106"/>
                      <a:pt x="150" y="108"/>
                    </a:cubicBezTo>
                    <a:close/>
                    <a:moveTo>
                      <a:pt x="156" y="111"/>
                    </a:moveTo>
                    <a:cubicBezTo>
                      <a:pt x="156" y="103"/>
                      <a:pt x="159" y="95"/>
                      <a:pt x="161" y="87"/>
                    </a:cubicBezTo>
                    <a:cubicBezTo>
                      <a:pt x="160" y="95"/>
                      <a:pt x="158" y="104"/>
                      <a:pt x="157" y="113"/>
                    </a:cubicBezTo>
                    <a:cubicBezTo>
                      <a:pt x="156" y="112"/>
                      <a:pt x="156" y="112"/>
                      <a:pt x="156" y="111"/>
                    </a:cubicBezTo>
                    <a:close/>
                    <a:moveTo>
                      <a:pt x="180" y="110"/>
                    </a:moveTo>
                    <a:cubicBezTo>
                      <a:pt x="180" y="109"/>
                      <a:pt x="180" y="108"/>
                      <a:pt x="180" y="107"/>
                    </a:cubicBezTo>
                    <a:cubicBezTo>
                      <a:pt x="180" y="107"/>
                      <a:pt x="180" y="108"/>
                      <a:pt x="180" y="108"/>
                    </a:cubicBezTo>
                    <a:cubicBezTo>
                      <a:pt x="180" y="109"/>
                      <a:pt x="180" y="109"/>
                      <a:pt x="180" y="110"/>
                    </a:cubicBezTo>
                    <a:close/>
                    <a:moveTo>
                      <a:pt x="191" y="125"/>
                    </a:moveTo>
                    <a:cubicBezTo>
                      <a:pt x="191" y="123"/>
                      <a:pt x="191" y="122"/>
                      <a:pt x="191" y="120"/>
                    </a:cubicBezTo>
                    <a:cubicBezTo>
                      <a:pt x="191" y="121"/>
                      <a:pt x="191" y="122"/>
                      <a:pt x="191" y="123"/>
                    </a:cubicBezTo>
                    <a:cubicBezTo>
                      <a:pt x="191" y="123"/>
                      <a:pt x="191" y="124"/>
                      <a:pt x="191" y="125"/>
                    </a:cubicBezTo>
                    <a:close/>
                    <a:moveTo>
                      <a:pt x="194" y="115"/>
                    </a:moveTo>
                    <a:cubicBezTo>
                      <a:pt x="194" y="117"/>
                      <a:pt x="193" y="118"/>
                      <a:pt x="193" y="119"/>
                    </a:cubicBezTo>
                    <a:cubicBezTo>
                      <a:pt x="192" y="118"/>
                      <a:pt x="191" y="116"/>
                      <a:pt x="191" y="114"/>
                    </a:cubicBezTo>
                    <a:cubicBezTo>
                      <a:pt x="191" y="110"/>
                      <a:pt x="191" y="105"/>
                      <a:pt x="191" y="100"/>
                    </a:cubicBezTo>
                    <a:cubicBezTo>
                      <a:pt x="193" y="94"/>
                      <a:pt x="195" y="89"/>
                      <a:pt x="198" y="84"/>
                    </a:cubicBezTo>
                    <a:cubicBezTo>
                      <a:pt x="197" y="93"/>
                      <a:pt x="195" y="105"/>
                      <a:pt x="194" y="115"/>
                    </a:cubicBezTo>
                    <a:close/>
                    <a:moveTo>
                      <a:pt x="202" y="90"/>
                    </a:moveTo>
                    <a:cubicBezTo>
                      <a:pt x="201" y="88"/>
                      <a:pt x="200" y="84"/>
                      <a:pt x="200" y="80"/>
                    </a:cubicBezTo>
                    <a:cubicBezTo>
                      <a:pt x="200" y="80"/>
                      <a:pt x="200" y="80"/>
                      <a:pt x="200" y="80"/>
                    </a:cubicBezTo>
                    <a:cubicBezTo>
                      <a:pt x="201" y="81"/>
                      <a:pt x="202" y="83"/>
                      <a:pt x="203" y="84"/>
                    </a:cubicBezTo>
                    <a:cubicBezTo>
                      <a:pt x="202" y="88"/>
                      <a:pt x="202" y="90"/>
                      <a:pt x="202" y="90"/>
                    </a:cubicBezTo>
                    <a:close/>
                    <a:moveTo>
                      <a:pt x="203" y="83"/>
                    </a:moveTo>
                    <a:cubicBezTo>
                      <a:pt x="202" y="81"/>
                      <a:pt x="201" y="80"/>
                      <a:pt x="201" y="79"/>
                    </a:cubicBezTo>
                    <a:cubicBezTo>
                      <a:pt x="202" y="78"/>
                      <a:pt x="203" y="76"/>
                      <a:pt x="204" y="75"/>
                    </a:cubicBezTo>
                    <a:cubicBezTo>
                      <a:pt x="203" y="78"/>
                      <a:pt x="203" y="81"/>
                      <a:pt x="203" y="83"/>
                    </a:cubicBezTo>
                    <a:close/>
                    <a:moveTo>
                      <a:pt x="209" y="104"/>
                    </a:moveTo>
                    <a:cubicBezTo>
                      <a:pt x="210" y="105"/>
                      <a:pt x="210" y="107"/>
                      <a:pt x="210" y="109"/>
                    </a:cubicBezTo>
                    <a:cubicBezTo>
                      <a:pt x="210" y="111"/>
                      <a:pt x="209" y="112"/>
                      <a:pt x="209" y="114"/>
                    </a:cubicBezTo>
                    <a:cubicBezTo>
                      <a:pt x="209" y="110"/>
                      <a:pt x="209" y="107"/>
                      <a:pt x="209" y="104"/>
                    </a:cubicBezTo>
                    <a:close/>
                    <a:moveTo>
                      <a:pt x="205" y="91"/>
                    </a:moveTo>
                    <a:cubicBezTo>
                      <a:pt x="206" y="91"/>
                      <a:pt x="206" y="91"/>
                      <a:pt x="206" y="91"/>
                    </a:cubicBezTo>
                    <a:cubicBezTo>
                      <a:pt x="206" y="91"/>
                      <a:pt x="206" y="91"/>
                      <a:pt x="205" y="91"/>
                    </a:cubicBezTo>
                    <a:close/>
                    <a:moveTo>
                      <a:pt x="206" y="124"/>
                    </a:moveTo>
                    <a:cubicBezTo>
                      <a:pt x="206" y="114"/>
                      <a:pt x="206" y="102"/>
                      <a:pt x="205" y="91"/>
                    </a:cubicBezTo>
                    <a:cubicBezTo>
                      <a:pt x="206" y="91"/>
                      <a:pt x="206" y="91"/>
                      <a:pt x="206" y="91"/>
                    </a:cubicBezTo>
                    <a:cubicBezTo>
                      <a:pt x="207" y="94"/>
                      <a:pt x="208" y="98"/>
                      <a:pt x="209" y="101"/>
                    </a:cubicBezTo>
                    <a:cubicBezTo>
                      <a:pt x="207" y="120"/>
                      <a:pt x="207" y="120"/>
                      <a:pt x="207" y="120"/>
                    </a:cubicBezTo>
                    <a:cubicBezTo>
                      <a:pt x="206" y="121"/>
                      <a:pt x="206" y="122"/>
                      <a:pt x="206" y="124"/>
                    </a:cubicBezTo>
                    <a:close/>
                    <a:moveTo>
                      <a:pt x="208" y="136"/>
                    </a:moveTo>
                    <a:cubicBezTo>
                      <a:pt x="208" y="134"/>
                      <a:pt x="208" y="133"/>
                      <a:pt x="208" y="131"/>
                    </a:cubicBezTo>
                    <a:cubicBezTo>
                      <a:pt x="209" y="126"/>
                      <a:pt x="211" y="121"/>
                      <a:pt x="212" y="116"/>
                    </a:cubicBezTo>
                    <a:cubicBezTo>
                      <a:pt x="212" y="118"/>
                      <a:pt x="212" y="121"/>
                      <a:pt x="213" y="123"/>
                    </a:cubicBezTo>
                    <a:cubicBezTo>
                      <a:pt x="213" y="124"/>
                      <a:pt x="212" y="124"/>
                      <a:pt x="212" y="124"/>
                    </a:cubicBezTo>
                    <a:cubicBezTo>
                      <a:pt x="211" y="128"/>
                      <a:pt x="210" y="132"/>
                      <a:pt x="208" y="136"/>
                    </a:cubicBezTo>
                    <a:close/>
                    <a:moveTo>
                      <a:pt x="212" y="141"/>
                    </a:moveTo>
                    <a:cubicBezTo>
                      <a:pt x="212" y="141"/>
                      <a:pt x="213" y="141"/>
                      <a:pt x="213" y="140"/>
                    </a:cubicBezTo>
                    <a:cubicBezTo>
                      <a:pt x="213" y="139"/>
                      <a:pt x="213" y="137"/>
                      <a:pt x="214" y="135"/>
                    </a:cubicBezTo>
                    <a:cubicBezTo>
                      <a:pt x="214" y="135"/>
                      <a:pt x="214" y="135"/>
                      <a:pt x="214" y="135"/>
                    </a:cubicBezTo>
                    <a:cubicBezTo>
                      <a:pt x="214" y="137"/>
                      <a:pt x="213" y="139"/>
                      <a:pt x="212" y="141"/>
                    </a:cubicBezTo>
                    <a:close/>
                    <a:moveTo>
                      <a:pt x="219" y="119"/>
                    </a:moveTo>
                    <a:cubicBezTo>
                      <a:pt x="219" y="119"/>
                      <a:pt x="218" y="118"/>
                      <a:pt x="218" y="118"/>
                    </a:cubicBezTo>
                    <a:cubicBezTo>
                      <a:pt x="218" y="116"/>
                      <a:pt x="219" y="115"/>
                      <a:pt x="219" y="113"/>
                    </a:cubicBezTo>
                    <a:cubicBezTo>
                      <a:pt x="219" y="112"/>
                      <a:pt x="219" y="112"/>
                      <a:pt x="219" y="111"/>
                    </a:cubicBezTo>
                    <a:cubicBezTo>
                      <a:pt x="220" y="112"/>
                      <a:pt x="220" y="113"/>
                      <a:pt x="220" y="115"/>
                    </a:cubicBezTo>
                    <a:cubicBezTo>
                      <a:pt x="220" y="116"/>
                      <a:pt x="219" y="118"/>
                      <a:pt x="219" y="119"/>
                    </a:cubicBezTo>
                    <a:close/>
                    <a:moveTo>
                      <a:pt x="226" y="136"/>
                    </a:moveTo>
                    <a:cubicBezTo>
                      <a:pt x="225" y="135"/>
                      <a:pt x="225" y="134"/>
                      <a:pt x="224" y="133"/>
                    </a:cubicBezTo>
                    <a:cubicBezTo>
                      <a:pt x="224" y="132"/>
                      <a:pt x="224" y="132"/>
                      <a:pt x="224" y="131"/>
                    </a:cubicBezTo>
                    <a:cubicBezTo>
                      <a:pt x="225" y="133"/>
                      <a:pt x="225" y="134"/>
                      <a:pt x="226" y="136"/>
                    </a:cubicBezTo>
                    <a:cubicBezTo>
                      <a:pt x="226" y="136"/>
                      <a:pt x="226" y="136"/>
                      <a:pt x="226" y="136"/>
                    </a:cubicBezTo>
                    <a:close/>
                    <a:moveTo>
                      <a:pt x="240" y="118"/>
                    </a:moveTo>
                    <a:cubicBezTo>
                      <a:pt x="240" y="118"/>
                      <a:pt x="240" y="117"/>
                      <a:pt x="240" y="117"/>
                    </a:cubicBezTo>
                    <a:cubicBezTo>
                      <a:pt x="240" y="117"/>
                      <a:pt x="240" y="117"/>
                      <a:pt x="240" y="117"/>
                    </a:cubicBezTo>
                    <a:cubicBezTo>
                      <a:pt x="240" y="118"/>
                      <a:pt x="240" y="118"/>
                      <a:pt x="240" y="118"/>
                    </a:cubicBezTo>
                    <a:close/>
                    <a:moveTo>
                      <a:pt x="246" y="105"/>
                    </a:moveTo>
                    <a:cubicBezTo>
                      <a:pt x="245" y="106"/>
                      <a:pt x="244" y="107"/>
                      <a:pt x="244" y="109"/>
                    </a:cubicBezTo>
                    <a:cubicBezTo>
                      <a:pt x="244" y="107"/>
                      <a:pt x="243" y="106"/>
                      <a:pt x="243" y="104"/>
                    </a:cubicBezTo>
                    <a:cubicBezTo>
                      <a:pt x="244" y="101"/>
                      <a:pt x="246" y="98"/>
                      <a:pt x="247" y="94"/>
                    </a:cubicBezTo>
                    <a:cubicBezTo>
                      <a:pt x="247" y="98"/>
                      <a:pt x="246" y="101"/>
                      <a:pt x="246" y="105"/>
                    </a:cubicBezTo>
                    <a:close/>
                    <a:moveTo>
                      <a:pt x="252" y="138"/>
                    </a:moveTo>
                    <a:cubicBezTo>
                      <a:pt x="251" y="137"/>
                      <a:pt x="251" y="136"/>
                      <a:pt x="251" y="135"/>
                    </a:cubicBezTo>
                    <a:cubicBezTo>
                      <a:pt x="251" y="133"/>
                      <a:pt x="251" y="131"/>
                      <a:pt x="251" y="129"/>
                    </a:cubicBezTo>
                    <a:cubicBezTo>
                      <a:pt x="251" y="131"/>
                      <a:pt x="251" y="133"/>
                      <a:pt x="252" y="134"/>
                    </a:cubicBezTo>
                    <a:cubicBezTo>
                      <a:pt x="252" y="135"/>
                      <a:pt x="252" y="137"/>
                      <a:pt x="252" y="138"/>
                    </a:cubicBezTo>
                    <a:close/>
                    <a:moveTo>
                      <a:pt x="253" y="123"/>
                    </a:moveTo>
                    <a:cubicBezTo>
                      <a:pt x="252" y="121"/>
                      <a:pt x="251" y="118"/>
                      <a:pt x="251" y="116"/>
                    </a:cubicBezTo>
                    <a:cubicBezTo>
                      <a:pt x="252" y="112"/>
                      <a:pt x="253" y="107"/>
                      <a:pt x="254" y="103"/>
                    </a:cubicBezTo>
                    <a:cubicBezTo>
                      <a:pt x="254" y="110"/>
                      <a:pt x="253" y="117"/>
                      <a:pt x="253" y="123"/>
                    </a:cubicBezTo>
                    <a:close/>
                    <a:moveTo>
                      <a:pt x="258" y="69"/>
                    </a:moveTo>
                    <a:cubicBezTo>
                      <a:pt x="260" y="72"/>
                      <a:pt x="262" y="75"/>
                      <a:pt x="264" y="79"/>
                    </a:cubicBezTo>
                    <a:cubicBezTo>
                      <a:pt x="263" y="79"/>
                      <a:pt x="263" y="79"/>
                      <a:pt x="263" y="79"/>
                    </a:cubicBezTo>
                    <a:cubicBezTo>
                      <a:pt x="262" y="76"/>
                      <a:pt x="260" y="72"/>
                      <a:pt x="258" y="69"/>
                    </a:cubicBezTo>
                    <a:cubicBezTo>
                      <a:pt x="258" y="69"/>
                      <a:pt x="258" y="69"/>
                      <a:pt x="258" y="69"/>
                    </a:cubicBezTo>
                    <a:close/>
                    <a:moveTo>
                      <a:pt x="258" y="74"/>
                    </a:moveTo>
                    <a:cubicBezTo>
                      <a:pt x="259" y="76"/>
                      <a:pt x="260" y="79"/>
                      <a:pt x="261" y="81"/>
                    </a:cubicBezTo>
                    <a:cubicBezTo>
                      <a:pt x="260" y="82"/>
                      <a:pt x="259" y="83"/>
                      <a:pt x="259" y="85"/>
                    </a:cubicBezTo>
                    <a:cubicBezTo>
                      <a:pt x="258" y="81"/>
                      <a:pt x="258" y="77"/>
                      <a:pt x="258" y="74"/>
                    </a:cubicBezTo>
                    <a:close/>
                    <a:moveTo>
                      <a:pt x="259" y="120"/>
                    </a:moveTo>
                    <a:cubicBezTo>
                      <a:pt x="259" y="115"/>
                      <a:pt x="259" y="111"/>
                      <a:pt x="259" y="106"/>
                    </a:cubicBezTo>
                    <a:cubicBezTo>
                      <a:pt x="260" y="109"/>
                      <a:pt x="260" y="112"/>
                      <a:pt x="261" y="114"/>
                    </a:cubicBezTo>
                    <a:cubicBezTo>
                      <a:pt x="260" y="116"/>
                      <a:pt x="260" y="118"/>
                      <a:pt x="259" y="120"/>
                    </a:cubicBezTo>
                    <a:close/>
                    <a:moveTo>
                      <a:pt x="262" y="109"/>
                    </a:moveTo>
                    <a:cubicBezTo>
                      <a:pt x="261" y="107"/>
                      <a:pt x="260" y="104"/>
                      <a:pt x="259" y="102"/>
                    </a:cubicBezTo>
                    <a:cubicBezTo>
                      <a:pt x="259" y="99"/>
                      <a:pt x="259" y="97"/>
                      <a:pt x="259" y="94"/>
                    </a:cubicBezTo>
                    <a:cubicBezTo>
                      <a:pt x="260" y="98"/>
                      <a:pt x="262" y="102"/>
                      <a:pt x="263" y="107"/>
                    </a:cubicBezTo>
                    <a:cubicBezTo>
                      <a:pt x="263" y="108"/>
                      <a:pt x="262" y="108"/>
                      <a:pt x="262" y="109"/>
                    </a:cubicBezTo>
                    <a:close/>
                    <a:moveTo>
                      <a:pt x="266" y="96"/>
                    </a:moveTo>
                    <a:cubicBezTo>
                      <a:pt x="265" y="98"/>
                      <a:pt x="264" y="101"/>
                      <a:pt x="264" y="104"/>
                    </a:cubicBezTo>
                    <a:cubicBezTo>
                      <a:pt x="262" y="100"/>
                      <a:pt x="261" y="96"/>
                      <a:pt x="259" y="92"/>
                    </a:cubicBezTo>
                    <a:cubicBezTo>
                      <a:pt x="259" y="92"/>
                      <a:pt x="259" y="92"/>
                      <a:pt x="259" y="92"/>
                    </a:cubicBezTo>
                    <a:cubicBezTo>
                      <a:pt x="260" y="89"/>
                      <a:pt x="261" y="86"/>
                      <a:pt x="263" y="84"/>
                    </a:cubicBezTo>
                    <a:cubicBezTo>
                      <a:pt x="264" y="87"/>
                      <a:pt x="265" y="90"/>
                      <a:pt x="266" y="93"/>
                    </a:cubicBezTo>
                    <a:cubicBezTo>
                      <a:pt x="266" y="94"/>
                      <a:pt x="266" y="95"/>
                      <a:pt x="266" y="96"/>
                    </a:cubicBezTo>
                    <a:close/>
                    <a:moveTo>
                      <a:pt x="267" y="90"/>
                    </a:moveTo>
                    <a:cubicBezTo>
                      <a:pt x="266" y="87"/>
                      <a:pt x="265" y="84"/>
                      <a:pt x="264" y="82"/>
                    </a:cubicBezTo>
                    <a:cubicBezTo>
                      <a:pt x="264" y="81"/>
                      <a:pt x="264" y="81"/>
                      <a:pt x="265" y="81"/>
                    </a:cubicBezTo>
                    <a:cubicBezTo>
                      <a:pt x="266" y="83"/>
                      <a:pt x="267" y="86"/>
                      <a:pt x="267" y="89"/>
                    </a:cubicBezTo>
                    <a:cubicBezTo>
                      <a:pt x="267" y="89"/>
                      <a:pt x="267" y="89"/>
                      <a:pt x="267" y="90"/>
                    </a:cubicBezTo>
                    <a:close/>
                    <a:moveTo>
                      <a:pt x="265" y="79"/>
                    </a:moveTo>
                    <a:cubicBezTo>
                      <a:pt x="266" y="78"/>
                      <a:pt x="267" y="77"/>
                      <a:pt x="268" y="76"/>
                    </a:cubicBezTo>
                    <a:cubicBezTo>
                      <a:pt x="268" y="78"/>
                      <a:pt x="269" y="79"/>
                      <a:pt x="269" y="80"/>
                    </a:cubicBezTo>
                    <a:cubicBezTo>
                      <a:pt x="269" y="82"/>
                      <a:pt x="268" y="84"/>
                      <a:pt x="268" y="85"/>
                    </a:cubicBezTo>
                    <a:cubicBezTo>
                      <a:pt x="267" y="83"/>
                      <a:pt x="266" y="81"/>
                      <a:pt x="265" y="79"/>
                    </a:cubicBezTo>
                    <a:close/>
                    <a:moveTo>
                      <a:pt x="268" y="116"/>
                    </a:moveTo>
                    <a:cubicBezTo>
                      <a:pt x="269" y="111"/>
                      <a:pt x="269" y="106"/>
                      <a:pt x="269" y="102"/>
                    </a:cubicBezTo>
                    <a:cubicBezTo>
                      <a:pt x="270" y="105"/>
                      <a:pt x="271" y="108"/>
                      <a:pt x="272" y="111"/>
                    </a:cubicBezTo>
                    <a:cubicBezTo>
                      <a:pt x="271" y="113"/>
                      <a:pt x="270" y="116"/>
                      <a:pt x="269" y="118"/>
                    </a:cubicBezTo>
                    <a:cubicBezTo>
                      <a:pt x="269" y="117"/>
                      <a:pt x="268" y="117"/>
                      <a:pt x="268" y="116"/>
                    </a:cubicBezTo>
                    <a:close/>
                    <a:moveTo>
                      <a:pt x="273" y="130"/>
                    </a:moveTo>
                    <a:cubicBezTo>
                      <a:pt x="272" y="128"/>
                      <a:pt x="272" y="127"/>
                      <a:pt x="271" y="125"/>
                    </a:cubicBezTo>
                    <a:cubicBezTo>
                      <a:pt x="272" y="123"/>
                      <a:pt x="272" y="122"/>
                      <a:pt x="273" y="120"/>
                    </a:cubicBezTo>
                    <a:cubicBezTo>
                      <a:pt x="273" y="122"/>
                      <a:pt x="273" y="124"/>
                      <a:pt x="274" y="127"/>
                    </a:cubicBezTo>
                    <a:cubicBezTo>
                      <a:pt x="273" y="128"/>
                      <a:pt x="273" y="129"/>
                      <a:pt x="273" y="130"/>
                    </a:cubicBezTo>
                    <a:close/>
                    <a:moveTo>
                      <a:pt x="275" y="105"/>
                    </a:moveTo>
                    <a:cubicBezTo>
                      <a:pt x="273" y="100"/>
                      <a:pt x="272" y="95"/>
                      <a:pt x="270" y="91"/>
                    </a:cubicBezTo>
                    <a:cubicBezTo>
                      <a:pt x="270" y="89"/>
                      <a:pt x="270" y="87"/>
                      <a:pt x="271" y="85"/>
                    </a:cubicBezTo>
                    <a:cubicBezTo>
                      <a:pt x="273" y="91"/>
                      <a:pt x="274" y="97"/>
                      <a:pt x="276" y="103"/>
                    </a:cubicBezTo>
                    <a:cubicBezTo>
                      <a:pt x="275" y="104"/>
                      <a:pt x="275" y="105"/>
                      <a:pt x="275" y="105"/>
                    </a:cubicBezTo>
                    <a:close/>
                    <a:moveTo>
                      <a:pt x="277" y="111"/>
                    </a:moveTo>
                    <a:cubicBezTo>
                      <a:pt x="276" y="110"/>
                      <a:pt x="276" y="110"/>
                      <a:pt x="276" y="109"/>
                    </a:cubicBezTo>
                    <a:cubicBezTo>
                      <a:pt x="276" y="109"/>
                      <a:pt x="276" y="108"/>
                      <a:pt x="277" y="107"/>
                    </a:cubicBezTo>
                    <a:cubicBezTo>
                      <a:pt x="277" y="108"/>
                      <a:pt x="277" y="109"/>
                      <a:pt x="277" y="109"/>
                    </a:cubicBezTo>
                    <a:cubicBezTo>
                      <a:pt x="277" y="110"/>
                      <a:pt x="277" y="110"/>
                      <a:pt x="277" y="111"/>
                    </a:cubicBezTo>
                    <a:close/>
                    <a:moveTo>
                      <a:pt x="287" y="94"/>
                    </a:moveTo>
                    <a:cubicBezTo>
                      <a:pt x="287" y="95"/>
                      <a:pt x="288" y="95"/>
                      <a:pt x="288" y="96"/>
                    </a:cubicBezTo>
                    <a:cubicBezTo>
                      <a:pt x="288" y="97"/>
                      <a:pt x="287" y="97"/>
                      <a:pt x="287" y="98"/>
                    </a:cubicBezTo>
                    <a:cubicBezTo>
                      <a:pt x="287" y="96"/>
                      <a:pt x="287" y="95"/>
                      <a:pt x="287" y="94"/>
                    </a:cubicBezTo>
                    <a:close/>
                    <a:moveTo>
                      <a:pt x="289" y="109"/>
                    </a:moveTo>
                    <a:cubicBezTo>
                      <a:pt x="288" y="106"/>
                      <a:pt x="288" y="104"/>
                      <a:pt x="287" y="102"/>
                    </a:cubicBezTo>
                    <a:cubicBezTo>
                      <a:pt x="287" y="101"/>
                      <a:pt x="287" y="99"/>
                      <a:pt x="287" y="98"/>
                    </a:cubicBezTo>
                    <a:cubicBezTo>
                      <a:pt x="287" y="98"/>
                      <a:pt x="288" y="97"/>
                      <a:pt x="288" y="97"/>
                    </a:cubicBezTo>
                    <a:cubicBezTo>
                      <a:pt x="288" y="98"/>
                      <a:pt x="289" y="100"/>
                      <a:pt x="289" y="102"/>
                    </a:cubicBezTo>
                    <a:cubicBezTo>
                      <a:pt x="289" y="104"/>
                      <a:pt x="289" y="107"/>
                      <a:pt x="289" y="109"/>
                    </a:cubicBezTo>
                    <a:close/>
                    <a:moveTo>
                      <a:pt x="291" y="84"/>
                    </a:moveTo>
                    <a:cubicBezTo>
                      <a:pt x="291" y="89"/>
                      <a:pt x="290" y="94"/>
                      <a:pt x="290" y="98"/>
                    </a:cubicBezTo>
                    <a:cubicBezTo>
                      <a:pt x="289" y="97"/>
                      <a:pt x="289" y="96"/>
                      <a:pt x="288" y="95"/>
                    </a:cubicBezTo>
                    <a:cubicBezTo>
                      <a:pt x="289" y="94"/>
                      <a:pt x="290" y="92"/>
                      <a:pt x="290" y="91"/>
                    </a:cubicBezTo>
                    <a:cubicBezTo>
                      <a:pt x="290" y="92"/>
                      <a:pt x="289" y="94"/>
                      <a:pt x="288" y="95"/>
                    </a:cubicBezTo>
                    <a:cubicBezTo>
                      <a:pt x="288" y="94"/>
                      <a:pt x="287" y="93"/>
                      <a:pt x="287" y="92"/>
                    </a:cubicBezTo>
                    <a:cubicBezTo>
                      <a:pt x="287" y="90"/>
                      <a:pt x="287" y="88"/>
                      <a:pt x="287" y="85"/>
                    </a:cubicBezTo>
                    <a:cubicBezTo>
                      <a:pt x="287" y="85"/>
                      <a:pt x="287" y="85"/>
                      <a:pt x="287" y="85"/>
                    </a:cubicBezTo>
                    <a:cubicBezTo>
                      <a:pt x="287" y="85"/>
                      <a:pt x="287" y="85"/>
                      <a:pt x="287" y="85"/>
                    </a:cubicBezTo>
                    <a:cubicBezTo>
                      <a:pt x="287" y="75"/>
                      <a:pt x="286" y="65"/>
                      <a:pt x="286" y="56"/>
                    </a:cubicBezTo>
                    <a:cubicBezTo>
                      <a:pt x="289" y="58"/>
                      <a:pt x="292" y="61"/>
                      <a:pt x="294" y="63"/>
                    </a:cubicBezTo>
                    <a:cubicBezTo>
                      <a:pt x="293" y="69"/>
                      <a:pt x="292" y="76"/>
                      <a:pt x="291" y="84"/>
                    </a:cubicBezTo>
                    <a:cubicBezTo>
                      <a:pt x="291" y="82"/>
                      <a:pt x="290" y="81"/>
                      <a:pt x="290" y="79"/>
                    </a:cubicBezTo>
                    <a:cubicBezTo>
                      <a:pt x="290" y="81"/>
                      <a:pt x="291" y="83"/>
                      <a:pt x="291" y="84"/>
                    </a:cubicBezTo>
                    <a:close/>
                    <a:moveTo>
                      <a:pt x="293" y="139"/>
                    </a:moveTo>
                    <a:cubicBezTo>
                      <a:pt x="292" y="134"/>
                      <a:pt x="292" y="128"/>
                      <a:pt x="292" y="121"/>
                    </a:cubicBezTo>
                    <a:cubicBezTo>
                      <a:pt x="292" y="125"/>
                      <a:pt x="293" y="129"/>
                      <a:pt x="293" y="133"/>
                    </a:cubicBezTo>
                    <a:cubicBezTo>
                      <a:pt x="293" y="135"/>
                      <a:pt x="293" y="137"/>
                      <a:pt x="293" y="139"/>
                    </a:cubicBezTo>
                    <a:close/>
                    <a:moveTo>
                      <a:pt x="292" y="104"/>
                    </a:moveTo>
                    <a:cubicBezTo>
                      <a:pt x="292" y="102"/>
                      <a:pt x="293" y="99"/>
                      <a:pt x="293" y="96"/>
                    </a:cubicBezTo>
                    <a:cubicBezTo>
                      <a:pt x="293" y="100"/>
                      <a:pt x="293" y="104"/>
                      <a:pt x="293" y="107"/>
                    </a:cubicBezTo>
                    <a:cubicBezTo>
                      <a:pt x="293" y="106"/>
                      <a:pt x="293" y="105"/>
                      <a:pt x="292" y="104"/>
                    </a:cubicBezTo>
                    <a:close/>
                    <a:moveTo>
                      <a:pt x="304" y="85"/>
                    </a:moveTo>
                    <a:cubicBezTo>
                      <a:pt x="303" y="90"/>
                      <a:pt x="303" y="96"/>
                      <a:pt x="302" y="103"/>
                    </a:cubicBezTo>
                    <a:cubicBezTo>
                      <a:pt x="301" y="101"/>
                      <a:pt x="301" y="100"/>
                      <a:pt x="300" y="99"/>
                    </a:cubicBezTo>
                    <a:cubicBezTo>
                      <a:pt x="300" y="96"/>
                      <a:pt x="299" y="93"/>
                      <a:pt x="298" y="90"/>
                    </a:cubicBezTo>
                    <a:cubicBezTo>
                      <a:pt x="299" y="93"/>
                      <a:pt x="299" y="96"/>
                      <a:pt x="299" y="99"/>
                    </a:cubicBezTo>
                    <a:cubicBezTo>
                      <a:pt x="299" y="104"/>
                      <a:pt x="299" y="112"/>
                      <a:pt x="298" y="120"/>
                    </a:cubicBezTo>
                    <a:cubicBezTo>
                      <a:pt x="297" y="110"/>
                      <a:pt x="295" y="100"/>
                      <a:pt x="293" y="91"/>
                    </a:cubicBezTo>
                    <a:cubicBezTo>
                      <a:pt x="294" y="81"/>
                      <a:pt x="295" y="72"/>
                      <a:pt x="295" y="65"/>
                    </a:cubicBezTo>
                    <a:cubicBezTo>
                      <a:pt x="299" y="69"/>
                      <a:pt x="302" y="74"/>
                      <a:pt x="304" y="79"/>
                    </a:cubicBezTo>
                    <a:cubicBezTo>
                      <a:pt x="304" y="81"/>
                      <a:pt x="304" y="83"/>
                      <a:pt x="304" y="85"/>
                    </a:cubicBezTo>
                    <a:close/>
                    <a:moveTo>
                      <a:pt x="304" y="75"/>
                    </a:moveTo>
                    <a:cubicBezTo>
                      <a:pt x="304" y="75"/>
                      <a:pt x="304" y="75"/>
                      <a:pt x="304" y="75"/>
                    </a:cubicBezTo>
                    <a:cubicBezTo>
                      <a:pt x="304" y="73"/>
                      <a:pt x="304" y="72"/>
                      <a:pt x="304" y="70"/>
                    </a:cubicBezTo>
                    <a:cubicBezTo>
                      <a:pt x="304" y="70"/>
                      <a:pt x="304" y="72"/>
                      <a:pt x="304" y="75"/>
                    </a:cubicBezTo>
                    <a:cubicBezTo>
                      <a:pt x="301" y="71"/>
                      <a:pt x="299" y="67"/>
                      <a:pt x="296" y="64"/>
                    </a:cubicBezTo>
                    <a:cubicBezTo>
                      <a:pt x="296" y="60"/>
                      <a:pt x="296" y="57"/>
                      <a:pt x="297" y="54"/>
                    </a:cubicBezTo>
                    <a:cubicBezTo>
                      <a:pt x="300" y="58"/>
                      <a:pt x="303" y="62"/>
                      <a:pt x="305" y="65"/>
                    </a:cubicBezTo>
                    <a:cubicBezTo>
                      <a:pt x="305" y="68"/>
                      <a:pt x="305" y="71"/>
                      <a:pt x="304" y="75"/>
                    </a:cubicBezTo>
                    <a:close/>
                    <a:moveTo>
                      <a:pt x="308" y="117"/>
                    </a:moveTo>
                    <a:cubicBezTo>
                      <a:pt x="307" y="119"/>
                      <a:pt x="307" y="122"/>
                      <a:pt x="306" y="125"/>
                    </a:cubicBezTo>
                    <a:cubicBezTo>
                      <a:pt x="306" y="124"/>
                      <a:pt x="306" y="123"/>
                      <a:pt x="306" y="122"/>
                    </a:cubicBezTo>
                    <a:cubicBezTo>
                      <a:pt x="306" y="110"/>
                      <a:pt x="307" y="98"/>
                      <a:pt x="307" y="87"/>
                    </a:cubicBezTo>
                    <a:cubicBezTo>
                      <a:pt x="308" y="92"/>
                      <a:pt x="309" y="98"/>
                      <a:pt x="310" y="103"/>
                    </a:cubicBezTo>
                    <a:cubicBezTo>
                      <a:pt x="309" y="108"/>
                      <a:pt x="309" y="112"/>
                      <a:pt x="308" y="117"/>
                    </a:cubicBezTo>
                    <a:close/>
                    <a:moveTo>
                      <a:pt x="311" y="89"/>
                    </a:moveTo>
                    <a:cubicBezTo>
                      <a:pt x="310" y="86"/>
                      <a:pt x="309" y="83"/>
                      <a:pt x="307" y="80"/>
                    </a:cubicBezTo>
                    <a:cubicBezTo>
                      <a:pt x="307" y="76"/>
                      <a:pt x="307" y="72"/>
                      <a:pt x="307" y="68"/>
                    </a:cubicBezTo>
                    <a:cubicBezTo>
                      <a:pt x="309" y="71"/>
                      <a:pt x="311" y="74"/>
                      <a:pt x="313" y="78"/>
                    </a:cubicBezTo>
                    <a:cubicBezTo>
                      <a:pt x="312" y="81"/>
                      <a:pt x="312" y="85"/>
                      <a:pt x="311" y="89"/>
                    </a:cubicBezTo>
                    <a:close/>
                    <a:moveTo>
                      <a:pt x="317" y="96"/>
                    </a:moveTo>
                    <a:cubicBezTo>
                      <a:pt x="316" y="97"/>
                      <a:pt x="315" y="98"/>
                      <a:pt x="315" y="99"/>
                    </a:cubicBezTo>
                    <a:cubicBezTo>
                      <a:pt x="314" y="98"/>
                      <a:pt x="314" y="97"/>
                      <a:pt x="314" y="96"/>
                    </a:cubicBezTo>
                    <a:cubicBezTo>
                      <a:pt x="314" y="91"/>
                      <a:pt x="314" y="86"/>
                      <a:pt x="314" y="80"/>
                    </a:cubicBezTo>
                    <a:cubicBezTo>
                      <a:pt x="315" y="83"/>
                      <a:pt x="317" y="86"/>
                      <a:pt x="317" y="88"/>
                    </a:cubicBezTo>
                    <a:cubicBezTo>
                      <a:pt x="317" y="91"/>
                      <a:pt x="317" y="93"/>
                      <a:pt x="317" y="96"/>
                    </a:cubicBezTo>
                    <a:close/>
                    <a:moveTo>
                      <a:pt x="338" y="105"/>
                    </a:moveTo>
                    <a:cubicBezTo>
                      <a:pt x="338" y="103"/>
                      <a:pt x="337" y="102"/>
                      <a:pt x="336" y="101"/>
                    </a:cubicBezTo>
                    <a:cubicBezTo>
                      <a:pt x="338" y="96"/>
                      <a:pt x="339" y="92"/>
                      <a:pt x="341" y="89"/>
                    </a:cubicBezTo>
                    <a:cubicBezTo>
                      <a:pt x="341" y="89"/>
                      <a:pt x="341" y="89"/>
                      <a:pt x="341" y="90"/>
                    </a:cubicBezTo>
                    <a:cubicBezTo>
                      <a:pt x="340" y="95"/>
                      <a:pt x="339" y="100"/>
                      <a:pt x="338" y="105"/>
                    </a:cubicBezTo>
                    <a:close/>
                    <a:moveTo>
                      <a:pt x="354" y="81"/>
                    </a:moveTo>
                    <a:cubicBezTo>
                      <a:pt x="355" y="81"/>
                      <a:pt x="355" y="81"/>
                      <a:pt x="355" y="81"/>
                    </a:cubicBezTo>
                    <a:cubicBezTo>
                      <a:pt x="355" y="81"/>
                      <a:pt x="355" y="81"/>
                      <a:pt x="354" y="81"/>
                    </a:cubicBezTo>
                    <a:cubicBezTo>
                      <a:pt x="354" y="81"/>
                      <a:pt x="354" y="81"/>
                      <a:pt x="354" y="81"/>
                    </a:cubicBezTo>
                    <a:close/>
                    <a:moveTo>
                      <a:pt x="354" y="88"/>
                    </a:moveTo>
                    <a:cubicBezTo>
                      <a:pt x="354" y="89"/>
                      <a:pt x="354" y="89"/>
                      <a:pt x="354" y="89"/>
                    </a:cubicBezTo>
                    <a:cubicBezTo>
                      <a:pt x="354" y="90"/>
                      <a:pt x="354" y="91"/>
                      <a:pt x="354" y="91"/>
                    </a:cubicBezTo>
                    <a:cubicBezTo>
                      <a:pt x="354" y="90"/>
                      <a:pt x="354" y="89"/>
                      <a:pt x="354" y="88"/>
                    </a:cubicBezTo>
                    <a:close/>
                    <a:moveTo>
                      <a:pt x="345" y="122"/>
                    </a:moveTo>
                    <a:cubicBezTo>
                      <a:pt x="345" y="122"/>
                      <a:pt x="345" y="123"/>
                      <a:pt x="345" y="123"/>
                    </a:cubicBezTo>
                    <a:cubicBezTo>
                      <a:pt x="345" y="123"/>
                      <a:pt x="345" y="123"/>
                      <a:pt x="345" y="123"/>
                    </a:cubicBezTo>
                    <a:cubicBezTo>
                      <a:pt x="345" y="123"/>
                      <a:pt x="345" y="122"/>
                      <a:pt x="345" y="122"/>
                    </a:cubicBezTo>
                    <a:cubicBezTo>
                      <a:pt x="345" y="120"/>
                      <a:pt x="346" y="118"/>
                      <a:pt x="346" y="115"/>
                    </a:cubicBezTo>
                    <a:cubicBezTo>
                      <a:pt x="346" y="115"/>
                      <a:pt x="346" y="115"/>
                      <a:pt x="346" y="115"/>
                    </a:cubicBezTo>
                    <a:cubicBezTo>
                      <a:pt x="346" y="116"/>
                      <a:pt x="346" y="117"/>
                      <a:pt x="346" y="118"/>
                    </a:cubicBezTo>
                    <a:cubicBezTo>
                      <a:pt x="346" y="119"/>
                      <a:pt x="345" y="121"/>
                      <a:pt x="345" y="122"/>
                    </a:cubicBezTo>
                    <a:close/>
                    <a:moveTo>
                      <a:pt x="348" y="70"/>
                    </a:moveTo>
                    <a:cubicBezTo>
                      <a:pt x="350" y="73"/>
                      <a:pt x="352" y="76"/>
                      <a:pt x="354" y="79"/>
                    </a:cubicBezTo>
                    <a:cubicBezTo>
                      <a:pt x="353" y="81"/>
                      <a:pt x="353" y="82"/>
                      <a:pt x="353" y="84"/>
                    </a:cubicBezTo>
                    <a:cubicBezTo>
                      <a:pt x="353" y="84"/>
                      <a:pt x="353" y="84"/>
                      <a:pt x="352" y="84"/>
                    </a:cubicBezTo>
                    <a:cubicBezTo>
                      <a:pt x="352" y="82"/>
                      <a:pt x="351" y="81"/>
                      <a:pt x="350" y="79"/>
                    </a:cubicBezTo>
                    <a:cubicBezTo>
                      <a:pt x="351" y="81"/>
                      <a:pt x="352" y="83"/>
                      <a:pt x="352" y="84"/>
                    </a:cubicBezTo>
                    <a:cubicBezTo>
                      <a:pt x="351" y="87"/>
                      <a:pt x="349" y="90"/>
                      <a:pt x="348" y="93"/>
                    </a:cubicBezTo>
                    <a:cubicBezTo>
                      <a:pt x="348" y="85"/>
                      <a:pt x="348" y="77"/>
                      <a:pt x="348" y="70"/>
                    </a:cubicBezTo>
                    <a:close/>
                    <a:moveTo>
                      <a:pt x="350" y="98"/>
                    </a:moveTo>
                    <a:cubicBezTo>
                      <a:pt x="350" y="98"/>
                      <a:pt x="350" y="97"/>
                      <a:pt x="350" y="96"/>
                    </a:cubicBezTo>
                    <a:cubicBezTo>
                      <a:pt x="350" y="97"/>
                      <a:pt x="350" y="98"/>
                      <a:pt x="350" y="98"/>
                    </a:cubicBezTo>
                    <a:cubicBezTo>
                      <a:pt x="350" y="99"/>
                      <a:pt x="350" y="100"/>
                      <a:pt x="350" y="100"/>
                    </a:cubicBezTo>
                    <a:cubicBezTo>
                      <a:pt x="349" y="99"/>
                      <a:pt x="349" y="98"/>
                      <a:pt x="349" y="97"/>
                    </a:cubicBezTo>
                    <a:cubicBezTo>
                      <a:pt x="349" y="95"/>
                      <a:pt x="350" y="93"/>
                      <a:pt x="351" y="90"/>
                    </a:cubicBezTo>
                    <a:cubicBezTo>
                      <a:pt x="351" y="93"/>
                      <a:pt x="350" y="96"/>
                      <a:pt x="350" y="98"/>
                    </a:cubicBezTo>
                    <a:close/>
                    <a:moveTo>
                      <a:pt x="357" y="100"/>
                    </a:moveTo>
                    <a:cubicBezTo>
                      <a:pt x="355" y="104"/>
                      <a:pt x="354" y="107"/>
                      <a:pt x="353" y="110"/>
                    </a:cubicBezTo>
                    <a:cubicBezTo>
                      <a:pt x="352" y="110"/>
                      <a:pt x="352" y="109"/>
                      <a:pt x="352" y="109"/>
                    </a:cubicBezTo>
                    <a:cubicBezTo>
                      <a:pt x="352" y="106"/>
                      <a:pt x="353" y="102"/>
                      <a:pt x="353" y="99"/>
                    </a:cubicBezTo>
                    <a:cubicBezTo>
                      <a:pt x="354" y="95"/>
                      <a:pt x="354" y="92"/>
                      <a:pt x="354" y="90"/>
                    </a:cubicBezTo>
                    <a:cubicBezTo>
                      <a:pt x="355" y="93"/>
                      <a:pt x="356" y="96"/>
                      <a:pt x="357" y="100"/>
                    </a:cubicBezTo>
                    <a:cubicBezTo>
                      <a:pt x="357" y="100"/>
                      <a:pt x="357" y="100"/>
                      <a:pt x="357" y="100"/>
                    </a:cubicBezTo>
                    <a:close/>
                    <a:moveTo>
                      <a:pt x="357" y="97"/>
                    </a:moveTo>
                    <a:cubicBezTo>
                      <a:pt x="356" y="95"/>
                      <a:pt x="355" y="92"/>
                      <a:pt x="354" y="89"/>
                    </a:cubicBezTo>
                    <a:cubicBezTo>
                      <a:pt x="354" y="89"/>
                      <a:pt x="354" y="89"/>
                      <a:pt x="354" y="88"/>
                    </a:cubicBezTo>
                    <a:cubicBezTo>
                      <a:pt x="354" y="89"/>
                      <a:pt x="354" y="89"/>
                      <a:pt x="354" y="89"/>
                    </a:cubicBezTo>
                    <a:cubicBezTo>
                      <a:pt x="354" y="89"/>
                      <a:pt x="354" y="88"/>
                      <a:pt x="354" y="88"/>
                    </a:cubicBezTo>
                    <a:cubicBezTo>
                      <a:pt x="354" y="87"/>
                      <a:pt x="354" y="86"/>
                      <a:pt x="354" y="85"/>
                    </a:cubicBezTo>
                    <a:cubicBezTo>
                      <a:pt x="355" y="84"/>
                      <a:pt x="355" y="83"/>
                      <a:pt x="355" y="82"/>
                    </a:cubicBezTo>
                    <a:cubicBezTo>
                      <a:pt x="357" y="84"/>
                      <a:pt x="358" y="86"/>
                      <a:pt x="358" y="88"/>
                    </a:cubicBezTo>
                    <a:cubicBezTo>
                      <a:pt x="358" y="91"/>
                      <a:pt x="358" y="94"/>
                      <a:pt x="357" y="97"/>
                    </a:cubicBezTo>
                    <a:close/>
                    <a:moveTo>
                      <a:pt x="360" y="135"/>
                    </a:moveTo>
                    <a:cubicBezTo>
                      <a:pt x="359" y="136"/>
                      <a:pt x="359" y="137"/>
                      <a:pt x="359" y="138"/>
                    </a:cubicBezTo>
                    <a:cubicBezTo>
                      <a:pt x="359" y="137"/>
                      <a:pt x="359" y="136"/>
                      <a:pt x="360" y="135"/>
                    </a:cubicBezTo>
                    <a:cubicBezTo>
                      <a:pt x="360" y="135"/>
                      <a:pt x="360" y="135"/>
                      <a:pt x="360" y="135"/>
                    </a:cubicBezTo>
                    <a:close/>
                    <a:moveTo>
                      <a:pt x="359" y="83"/>
                    </a:moveTo>
                    <a:cubicBezTo>
                      <a:pt x="358" y="82"/>
                      <a:pt x="358" y="81"/>
                      <a:pt x="357" y="80"/>
                    </a:cubicBezTo>
                    <a:cubicBezTo>
                      <a:pt x="358" y="78"/>
                      <a:pt x="359" y="77"/>
                      <a:pt x="360" y="75"/>
                    </a:cubicBezTo>
                    <a:cubicBezTo>
                      <a:pt x="360" y="78"/>
                      <a:pt x="359" y="81"/>
                      <a:pt x="359" y="83"/>
                    </a:cubicBezTo>
                    <a:close/>
                    <a:moveTo>
                      <a:pt x="360" y="74"/>
                    </a:moveTo>
                    <a:cubicBezTo>
                      <a:pt x="359" y="76"/>
                      <a:pt x="357" y="77"/>
                      <a:pt x="356" y="79"/>
                    </a:cubicBezTo>
                    <a:cubicBezTo>
                      <a:pt x="356" y="78"/>
                      <a:pt x="355" y="78"/>
                      <a:pt x="355" y="77"/>
                    </a:cubicBezTo>
                    <a:cubicBezTo>
                      <a:pt x="355" y="72"/>
                      <a:pt x="356" y="67"/>
                      <a:pt x="356" y="65"/>
                    </a:cubicBezTo>
                    <a:cubicBezTo>
                      <a:pt x="357" y="67"/>
                      <a:pt x="359" y="70"/>
                      <a:pt x="360" y="72"/>
                    </a:cubicBezTo>
                    <a:cubicBezTo>
                      <a:pt x="360" y="73"/>
                      <a:pt x="360" y="73"/>
                      <a:pt x="360" y="74"/>
                    </a:cubicBezTo>
                    <a:close/>
                    <a:moveTo>
                      <a:pt x="362" y="75"/>
                    </a:moveTo>
                    <a:cubicBezTo>
                      <a:pt x="364" y="78"/>
                      <a:pt x="365" y="81"/>
                      <a:pt x="367" y="84"/>
                    </a:cubicBezTo>
                    <a:cubicBezTo>
                      <a:pt x="365" y="86"/>
                      <a:pt x="364" y="88"/>
                      <a:pt x="363" y="90"/>
                    </a:cubicBezTo>
                    <a:cubicBezTo>
                      <a:pt x="363" y="89"/>
                      <a:pt x="362" y="89"/>
                      <a:pt x="362" y="89"/>
                    </a:cubicBezTo>
                    <a:cubicBezTo>
                      <a:pt x="362" y="84"/>
                      <a:pt x="362" y="79"/>
                      <a:pt x="362" y="75"/>
                    </a:cubicBezTo>
                    <a:close/>
                    <a:moveTo>
                      <a:pt x="364" y="110"/>
                    </a:moveTo>
                    <a:cubicBezTo>
                      <a:pt x="364" y="107"/>
                      <a:pt x="363" y="104"/>
                      <a:pt x="362" y="101"/>
                    </a:cubicBezTo>
                    <a:cubicBezTo>
                      <a:pt x="362" y="101"/>
                      <a:pt x="362" y="100"/>
                      <a:pt x="362" y="100"/>
                    </a:cubicBezTo>
                    <a:cubicBezTo>
                      <a:pt x="362" y="100"/>
                      <a:pt x="363" y="99"/>
                      <a:pt x="363" y="99"/>
                    </a:cubicBezTo>
                    <a:cubicBezTo>
                      <a:pt x="364" y="101"/>
                      <a:pt x="365" y="104"/>
                      <a:pt x="365" y="106"/>
                    </a:cubicBezTo>
                    <a:cubicBezTo>
                      <a:pt x="365" y="108"/>
                      <a:pt x="365" y="109"/>
                      <a:pt x="364" y="110"/>
                    </a:cubicBezTo>
                    <a:close/>
                    <a:moveTo>
                      <a:pt x="365" y="93"/>
                    </a:moveTo>
                    <a:cubicBezTo>
                      <a:pt x="366" y="91"/>
                      <a:pt x="367" y="88"/>
                      <a:pt x="368" y="86"/>
                    </a:cubicBezTo>
                    <a:cubicBezTo>
                      <a:pt x="368" y="87"/>
                      <a:pt x="369" y="87"/>
                      <a:pt x="369" y="88"/>
                    </a:cubicBezTo>
                    <a:cubicBezTo>
                      <a:pt x="368" y="91"/>
                      <a:pt x="368" y="94"/>
                      <a:pt x="367" y="97"/>
                    </a:cubicBezTo>
                    <a:cubicBezTo>
                      <a:pt x="366" y="96"/>
                      <a:pt x="366" y="95"/>
                      <a:pt x="365" y="93"/>
                    </a:cubicBezTo>
                    <a:close/>
                    <a:moveTo>
                      <a:pt x="368" y="130"/>
                    </a:moveTo>
                    <a:cubicBezTo>
                      <a:pt x="368" y="129"/>
                      <a:pt x="368" y="128"/>
                      <a:pt x="368" y="126"/>
                    </a:cubicBezTo>
                    <a:cubicBezTo>
                      <a:pt x="368" y="124"/>
                      <a:pt x="368" y="121"/>
                      <a:pt x="369" y="119"/>
                    </a:cubicBezTo>
                    <a:cubicBezTo>
                      <a:pt x="369" y="120"/>
                      <a:pt x="370" y="122"/>
                      <a:pt x="370" y="124"/>
                    </a:cubicBezTo>
                    <a:cubicBezTo>
                      <a:pt x="369" y="126"/>
                      <a:pt x="369" y="128"/>
                      <a:pt x="368" y="130"/>
                    </a:cubicBezTo>
                    <a:close/>
                    <a:moveTo>
                      <a:pt x="372" y="108"/>
                    </a:moveTo>
                    <a:cubicBezTo>
                      <a:pt x="372" y="107"/>
                      <a:pt x="371" y="106"/>
                      <a:pt x="371" y="105"/>
                    </a:cubicBezTo>
                    <a:cubicBezTo>
                      <a:pt x="372" y="102"/>
                      <a:pt x="372" y="99"/>
                      <a:pt x="373" y="96"/>
                    </a:cubicBezTo>
                    <a:cubicBezTo>
                      <a:pt x="373" y="96"/>
                      <a:pt x="373" y="97"/>
                      <a:pt x="373" y="97"/>
                    </a:cubicBezTo>
                    <a:cubicBezTo>
                      <a:pt x="373" y="101"/>
                      <a:pt x="373" y="105"/>
                      <a:pt x="372" y="108"/>
                    </a:cubicBezTo>
                    <a:close/>
                    <a:moveTo>
                      <a:pt x="374" y="86"/>
                    </a:moveTo>
                    <a:cubicBezTo>
                      <a:pt x="374" y="86"/>
                      <a:pt x="374" y="86"/>
                      <a:pt x="374" y="86"/>
                    </a:cubicBezTo>
                    <a:cubicBezTo>
                      <a:pt x="375" y="85"/>
                      <a:pt x="375" y="84"/>
                      <a:pt x="375" y="83"/>
                    </a:cubicBezTo>
                    <a:cubicBezTo>
                      <a:pt x="375" y="84"/>
                      <a:pt x="375" y="85"/>
                      <a:pt x="374" y="86"/>
                    </a:cubicBezTo>
                    <a:close/>
                    <a:moveTo>
                      <a:pt x="382" y="80"/>
                    </a:moveTo>
                    <a:cubicBezTo>
                      <a:pt x="382" y="77"/>
                      <a:pt x="382" y="75"/>
                      <a:pt x="383" y="73"/>
                    </a:cubicBezTo>
                    <a:cubicBezTo>
                      <a:pt x="383" y="73"/>
                      <a:pt x="383" y="74"/>
                      <a:pt x="384" y="74"/>
                    </a:cubicBezTo>
                    <a:cubicBezTo>
                      <a:pt x="383" y="76"/>
                      <a:pt x="383" y="78"/>
                      <a:pt x="382" y="80"/>
                    </a:cubicBezTo>
                    <a:close/>
                    <a:moveTo>
                      <a:pt x="394" y="93"/>
                    </a:moveTo>
                    <a:cubicBezTo>
                      <a:pt x="393" y="95"/>
                      <a:pt x="393" y="96"/>
                      <a:pt x="392" y="97"/>
                    </a:cubicBezTo>
                    <a:cubicBezTo>
                      <a:pt x="392" y="94"/>
                      <a:pt x="392" y="91"/>
                      <a:pt x="392" y="88"/>
                    </a:cubicBezTo>
                    <a:cubicBezTo>
                      <a:pt x="392" y="89"/>
                      <a:pt x="393" y="91"/>
                      <a:pt x="394" y="93"/>
                    </a:cubicBezTo>
                    <a:close/>
                    <a:moveTo>
                      <a:pt x="395" y="88"/>
                    </a:moveTo>
                    <a:cubicBezTo>
                      <a:pt x="394" y="86"/>
                      <a:pt x="393" y="85"/>
                      <a:pt x="392" y="84"/>
                    </a:cubicBezTo>
                    <a:cubicBezTo>
                      <a:pt x="394" y="81"/>
                      <a:pt x="395" y="78"/>
                      <a:pt x="397" y="75"/>
                    </a:cubicBezTo>
                    <a:cubicBezTo>
                      <a:pt x="396" y="79"/>
                      <a:pt x="396" y="84"/>
                      <a:pt x="395" y="88"/>
                    </a:cubicBezTo>
                    <a:close/>
                    <a:moveTo>
                      <a:pt x="404" y="77"/>
                    </a:moveTo>
                    <a:cubicBezTo>
                      <a:pt x="404" y="77"/>
                      <a:pt x="404" y="77"/>
                      <a:pt x="404" y="77"/>
                    </a:cubicBezTo>
                    <a:cubicBezTo>
                      <a:pt x="404" y="74"/>
                      <a:pt x="403" y="70"/>
                      <a:pt x="403" y="66"/>
                    </a:cubicBezTo>
                    <a:cubicBezTo>
                      <a:pt x="403" y="65"/>
                      <a:pt x="404" y="64"/>
                      <a:pt x="404" y="63"/>
                    </a:cubicBezTo>
                    <a:cubicBezTo>
                      <a:pt x="405" y="67"/>
                      <a:pt x="405" y="72"/>
                      <a:pt x="404" y="77"/>
                    </a:cubicBezTo>
                    <a:close/>
                    <a:moveTo>
                      <a:pt x="407" y="72"/>
                    </a:moveTo>
                    <a:cubicBezTo>
                      <a:pt x="407" y="67"/>
                      <a:pt x="406" y="64"/>
                      <a:pt x="405" y="61"/>
                    </a:cubicBezTo>
                    <a:cubicBezTo>
                      <a:pt x="406" y="60"/>
                      <a:pt x="407" y="58"/>
                      <a:pt x="408" y="57"/>
                    </a:cubicBezTo>
                    <a:cubicBezTo>
                      <a:pt x="409" y="62"/>
                      <a:pt x="408" y="67"/>
                      <a:pt x="407" y="72"/>
                    </a:cubicBezTo>
                    <a:close/>
                    <a:moveTo>
                      <a:pt x="423" y="89"/>
                    </a:moveTo>
                    <a:cubicBezTo>
                      <a:pt x="424" y="91"/>
                      <a:pt x="425" y="92"/>
                      <a:pt x="426" y="94"/>
                    </a:cubicBezTo>
                    <a:cubicBezTo>
                      <a:pt x="425" y="95"/>
                      <a:pt x="424" y="97"/>
                      <a:pt x="424" y="98"/>
                    </a:cubicBezTo>
                    <a:cubicBezTo>
                      <a:pt x="423" y="97"/>
                      <a:pt x="423" y="96"/>
                      <a:pt x="422" y="95"/>
                    </a:cubicBezTo>
                    <a:cubicBezTo>
                      <a:pt x="423" y="93"/>
                      <a:pt x="423" y="91"/>
                      <a:pt x="423" y="89"/>
                    </a:cubicBezTo>
                    <a:close/>
                    <a:moveTo>
                      <a:pt x="422" y="101"/>
                    </a:moveTo>
                    <a:cubicBezTo>
                      <a:pt x="422" y="101"/>
                      <a:pt x="422" y="100"/>
                      <a:pt x="422" y="100"/>
                    </a:cubicBezTo>
                    <a:cubicBezTo>
                      <a:pt x="422" y="100"/>
                      <a:pt x="422" y="101"/>
                      <a:pt x="423" y="101"/>
                    </a:cubicBezTo>
                    <a:cubicBezTo>
                      <a:pt x="422" y="101"/>
                      <a:pt x="422" y="101"/>
                      <a:pt x="422" y="101"/>
                    </a:cubicBezTo>
                    <a:close/>
                    <a:moveTo>
                      <a:pt x="424" y="122"/>
                    </a:moveTo>
                    <a:cubicBezTo>
                      <a:pt x="424" y="121"/>
                      <a:pt x="424" y="120"/>
                      <a:pt x="423" y="119"/>
                    </a:cubicBezTo>
                    <a:cubicBezTo>
                      <a:pt x="423" y="117"/>
                      <a:pt x="423" y="115"/>
                      <a:pt x="423" y="112"/>
                    </a:cubicBezTo>
                    <a:cubicBezTo>
                      <a:pt x="423" y="110"/>
                      <a:pt x="424" y="108"/>
                      <a:pt x="424" y="106"/>
                    </a:cubicBezTo>
                    <a:cubicBezTo>
                      <a:pt x="424" y="108"/>
                      <a:pt x="425" y="110"/>
                      <a:pt x="425" y="112"/>
                    </a:cubicBezTo>
                    <a:cubicBezTo>
                      <a:pt x="425" y="115"/>
                      <a:pt x="425" y="119"/>
                      <a:pt x="424" y="122"/>
                    </a:cubicBezTo>
                    <a:close/>
                    <a:moveTo>
                      <a:pt x="426" y="103"/>
                    </a:moveTo>
                    <a:cubicBezTo>
                      <a:pt x="426" y="102"/>
                      <a:pt x="425" y="101"/>
                      <a:pt x="425" y="100"/>
                    </a:cubicBezTo>
                    <a:cubicBezTo>
                      <a:pt x="425" y="99"/>
                      <a:pt x="426" y="97"/>
                      <a:pt x="426" y="96"/>
                    </a:cubicBezTo>
                    <a:cubicBezTo>
                      <a:pt x="426" y="97"/>
                      <a:pt x="427" y="97"/>
                      <a:pt x="427" y="98"/>
                    </a:cubicBezTo>
                    <a:cubicBezTo>
                      <a:pt x="427" y="100"/>
                      <a:pt x="427" y="101"/>
                      <a:pt x="426" y="103"/>
                    </a:cubicBezTo>
                    <a:close/>
                    <a:moveTo>
                      <a:pt x="427" y="96"/>
                    </a:moveTo>
                    <a:cubicBezTo>
                      <a:pt x="427" y="95"/>
                      <a:pt x="427" y="95"/>
                      <a:pt x="427" y="95"/>
                    </a:cubicBezTo>
                    <a:cubicBezTo>
                      <a:pt x="427" y="93"/>
                      <a:pt x="427" y="92"/>
                      <a:pt x="428" y="91"/>
                    </a:cubicBezTo>
                    <a:cubicBezTo>
                      <a:pt x="428" y="93"/>
                      <a:pt x="427" y="94"/>
                      <a:pt x="427" y="96"/>
                    </a:cubicBezTo>
                    <a:close/>
                    <a:moveTo>
                      <a:pt x="433" y="95"/>
                    </a:moveTo>
                    <a:cubicBezTo>
                      <a:pt x="434" y="92"/>
                      <a:pt x="434" y="89"/>
                      <a:pt x="434" y="86"/>
                    </a:cubicBezTo>
                    <a:cubicBezTo>
                      <a:pt x="435" y="86"/>
                      <a:pt x="435" y="87"/>
                      <a:pt x="436" y="88"/>
                    </a:cubicBezTo>
                    <a:cubicBezTo>
                      <a:pt x="435" y="90"/>
                      <a:pt x="434" y="92"/>
                      <a:pt x="433" y="95"/>
                    </a:cubicBezTo>
                    <a:close/>
                    <a:moveTo>
                      <a:pt x="444" y="99"/>
                    </a:moveTo>
                    <a:cubicBezTo>
                      <a:pt x="444" y="99"/>
                      <a:pt x="443" y="98"/>
                      <a:pt x="443" y="97"/>
                    </a:cubicBezTo>
                    <a:cubicBezTo>
                      <a:pt x="443" y="93"/>
                      <a:pt x="443" y="89"/>
                      <a:pt x="443" y="84"/>
                    </a:cubicBezTo>
                    <a:cubicBezTo>
                      <a:pt x="445" y="80"/>
                      <a:pt x="447" y="76"/>
                      <a:pt x="450" y="72"/>
                    </a:cubicBezTo>
                    <a:cubicBezTo>
                      <a:pt x="450" y="74"/>
                      <a:pt x="450" y="78"/>
                      <a:pt x="451" y="82"/>
                    </a:cubicBezTo>
                    <a:cubicBezTo>
                      <a:pt x="448" y="88"/>
                      <a:pt x="446" y="93"/>
                      <a:pt x="444" y="99"/>
                    </a:cubicBezTo>
                    <a:close/>
                    <a:moveTo>
                      <a:pt x="452" y="75"/>
                    </a:moveTo>
                    <a:cubicBezTo>
                      <a:pt x="452" y="73"/>
                      <a:pt x="451" y="71"/>
                      <a:pt x="451" y="69"/>
                    </a:cubicBezTo>
                    <a:cubicBezTo>
                      <a:pt x="452" y="68"/>
                      <a:pt x="453" y="67"/>
                      <a:pt x="453" y="66"/>
                    </a:cubicBezTo>
                    <a:cubicBezTo>
                      <a:pt x="453" y="69"/>
                      <a:pt x="453" y="72"/>
                      <a:pt x="452" y="75"/>
                    </a:cubicBezTo>
                    <a:close/>
                    <a:moveTo>
                      <a:pt x="460" y="72"/>
                    </a:moveTo>
                    <a:cubicBezTo>
                      <a:pt x="460" y="71"/>
                      <a:pt x="460" y="70"/>
                      <a:pt x="460" y="70"/>
                    </a:cubicBezTo>
                    <a:cubicBezTo>
                      <a:pt x="460" y="69"/>
                      <a:pt x="460" y="69"/>
                      <a:pt x="460" y="69"/>
                    </a:cubicBezTo>
                    <a:cubicBezTo>
                      <a:pt x="460" y="71"/>
                      <a:pt x="460" y="72"/>
                      <a:pt x="460" y="72"/>
                    </a:cubicBezTo>
                    <a:close/>
                    <a:moveTo>
                      <a:pt x="460" y="67"/>
                    </a:moveTo>
                    <a:cubicBezTo>
                      <a:pt x="460" y="67"/>
                      <a:pt x="460" y="68"/>
                      <a:pt x="460" y="68"/>
                    </a:cubicBezTo>
                    <a:cubicBezTo>
                      <a:pt x="460" y="65"/>
                      <a:pt x="459" y="61"/>
                      <a:pt x="459" y="58"/>
                    </a:cubicBezTo>
                    <a:cubicBezTo>
                      <a:pt x="460" y="57"/>
                      <a:pt x="460" y="56"/>
                      <a:pt x="461" y="56"/>
                    </a:cubicBezTo>
                    <a:cubicBezTo>
                      <a:pt x="461" y="60"/>
                      <a:pt x="460" y="64"/>
                      <a:pt x="460" y="67"/>
                    </a:cubicBezTo>
                    <a:close/>
                    <a:moveTo>
                      <a:pt x="468" y="123"/>
                    </a:moveTo>
                    <a:cubicBezTo>
                      <a:pt x="467" y="124"/>
                      <a:pt x="466" y="126"/>
                      <a:pt x="466" y="127"/>
                    </a:cubicBezTo>
                    <a:cubicBezTo>
                      <a:pt x="466" y="124"/>
                      <a:pt x="466" y="122"/>
                      <a:pt x="466" y="119"/>
                    </a:cubicBezTo>
                    <a:cubicBezTo>
                      <a:pt x="467" y="116"/>
                      <a:pt x="468" y="112"/>
                      <a:pt x="469" y="109"/>
                    </a:cubicBezTo>
                    <a:cubicBezTo>
                      <a:pt x="469" y="111"/>
                      <a:pt x="469" y="112"/>
                      <a:pt x="469" y="114"/>
                    </a:cubicBezTo>
                    <a:cubicBezTo>
                      <a:pt x="469" y="117"/>
                      <a:pt x="468" y="120"/>
                      <a:pt x="468" y="123"/>
                    </a:cubicBezTo>
                    <a:close/>
                    <a:moveTo>
                      <a:pt x="470" y="110"/>
                    </a:moveTo>
                    <a:cubicBezTo>
                      <a:pt x="470" y="111"/>
                      <a:pt x="470" y="112"/>
                      <a:pt x="470" y="112"/>
                    </a:cubicBezTo>
                    <a:cubicBezTo>
                      <a:pt x="469" y="111"/>
                      <a:pt x="469" y="110"/>
                      <a:pt x="469" y="109"/>
                    </a:cubicBezTo>
                    <a:cubicBezTo>
                      <a:pt x="469" y="107"/>
                      <a:pt x="470" y="105"/>
                      <a:pt x="471" y="102"/>
                    </a:cubicBezTo>
                    <a:cubicBezTo>
                      <a:pt x="470" y="105"/>
                      <a:pt x="470" y="108"/>
                      <a:pt x="470" y="110"/>
                    </a:cubicBezTo>
                    <a:close/>
                    <a:moveTo>
                      <a:pt x="472" y="83"/>
                    </a:moveTo>
                    <a:cubicBezTo>
                      <a:pt x="472" y="83"/>
                      <a:pt x="472" y="84"/>
                      <a:pt x="471" y="85"/>
                    </a:cubicBezTo>
                    <a:cubicBezTo>
                      <a:pt x="470" y="87"/>
                      <a:pt x="470" y="89"/>
                      <a:pt x="469" y="91"/>
                    </a:cubicBezTo>
                    <a:cubicBezTo>
                      <a:pt x="468" y="91"/>
                      <a:pt x="468" y="91"/>
                      <a:pt x="468" y="91"/>
                    </a:cubicBezTo>
                    <a:cubicBezTo>
                      <a:pt x="468" y="91"/>
                      <a:pt x="468" y="91"/>
                      <a:pt x="469" y="91"/>
                    </a:cubicBezTo>
                    <a:cubicBezTo>
                      <a:pt x="468" y="92"/>
                      <a:pt x="467" y="94"/>
                      <a:pt x="466" y="96"/>
                    </a:cubicBezTo>
                    <a:cubicBezTo>
                      <a:pt x="467" y="90"/>
                      <a:pt x="467" y="85"/>
                      <a:pt x="469" y="79"/>
                    </a:cubicBezTo>
                    <a:cubicBezTo>
                      <a:pt x="467" y="85"/>
                      <a:pt x="466" y="90"/>
                      <a:pt x="465" y="95"/>
                    </a:cubicBezTo>
                    <a:cubicBezTo>
                      <a:pt x="465" y="85"/>
                      <a:pt x="465" y="74"/>
                      <a:pt x="465" y="63"/>
                    </a:cubicBezTo>
                    <a:cubicBezTo>
                      <a:pt x="468" y="60"/>
                      <a:pt x="471" y="58"/>
                      <a:pt x="474" y="55"/>
                    </a:cubicBezTo>
                    <a:cubicBezTo>
                      <a:pt x="474" y="62"/>
                      <a:pt x="473" y="72"/>
                      <a:pt x="472" y="83"/>
                    </a:cubicBezTo>
                    <a:close/>
                    <a:moveTo>
                      <a:pt x="478" y="105"/>
                    </a:moveTo>
                    <a:cubicBezTo>
                      <a:pt x="478" y="102"/>
                      <a:pt x="478" y="99"/>
                      <a:pt x="478" y="96"/>
                    </a:cubicBezTo>
                    <a:cubicBezTo>
                      <a:pt x="478" y="97"/>
                      <a:pt x="479" y="99"/>
                      <a:pt x="479" y="100"/>
                    </a:cubicBezTo>
                    <a:cubicBezTo>
                      <a:pt x="479" y="102"/>
                      <a:pt x="479" y="103"/>
                      <a:pt x="478" y="105"/>
                    </a:cubicBezTo>
                    <a:cubicBezTo>
                      <a:pt x="478" y="105"/>
                      <a:pt x="478" y="105"/>
                      <a:pt x="478" y="105"/>
                    </a:cubicBezTo>
                    <a:close/>
                    <a:moveTo>
                      <a:pt x="480" y="130"/>
                    </a:moveTo>
                    <a:cubicBezTo>
                      <a:pt x="480" y="130"/>
                      <a:pt x="479" y="130"/>
                      <a:pt x="479" y="130"/>
                    </a:cubicBezTo>
                    <a:cubicBezTo>
                      <a:pt x="479" y="129"/>
                      <a:pt x="479" y="128"/>
                      <a:pt x="479" y="127"/>
                    </a:cubicBezTo>
                    <a:cubicBezTo>
                      <a:pt x="479" y="128"/>
                      <a:pt x="480" y="128"/>
                      <a:pt x="480" y="129"/>
                    </a:cubicBezTo>
                    <a:cubicBezTo>
                      <a:pt x="480" y="129"/>
                      <a:pt x="480" y="130"/>
                      <a:pt x="480" y="130"/>
                    </a:cubicBezTo>
                    <a:close/>
                    <a:moveTo>
                      <a:pt x="486" y="74"/>
                    </a:moveTo>
                    <a:cubicBezTo>
                      <a:pt x="486" y="73"/>
                      <a:pt x="486" y="71"/>
                      <a:pt x="486" y="70"/>
                    </a:cubicBezTo>
                    <a:cubicBezTo>
                      <a:pt x="487" y="70"/>
                      <a:pt x="487" y="71"/>
                      <a:pt x="487" y="72"/>
                    </a:cubicBezTo>
                    <a:cubicBezTo>
                      <a:pt x="487" y="72"/>
                      <a:pt x="487" y="73"/>
                      <a:pt x="486" y="74"/>
                    </a:cubicBezTo>
                    <a:close/>
                    <a:moveTo>
                      <a:pt x="490" y="139"/>
                    </a:moveTo>
                    <a:cubicBezTo>
                      <a:pt x="490" y="140"/>
                      <a:pt x="490" y="141"/>
                      <a:pt x="490" y="142"/>
                    </a:cubicBezTo>
                    <a:cubicBezTo>
                      <a:pt x="490" y="142"/>
                      <a:pt x="490" y="141"/>
                      <a:pt x="490" y="139"/>
                    </a:cubicBezTo>
                    <a:cubicBezTo>
                      <a:pt x="490" y="138"/>
                      <a:pt x="490" y="137"/>
                      <a:pt x="491" y="136"/>
                    </a:cubicBezTo>
                    <a:cubicBezTo>
                      <a:pt x="491" y="137"/>
                      <a:pt x="491" y="137"/>
                      <a:pt x="491" y="137"/>
                    </a:cubicBezTo>
                    <a:cubicBezTo>
                      <a:pt x="491" y="138"/>
                      <a:pt x="490" y="139"/>
                      <a:pt x="490" y="139"/>
                    </a:cubicBezTo>
                    <a:close/>
                    <a:moveTo>
                      <a:pt x="492" y="122"/>
                    </a:moveTo>
                    <a:cubicBezTo>
                      <a:pt x="492" y="122"/>
                      <a:pt x="492" y="122"/>
                      <a:pt x="492" y="122"/>
                    </a:cubicBezTo>
                    <a:cubicBezTo>
                      <a:pt x="492" y="121"/>
                      <a:pt x="492" y="121"/>
                      <a:pt x="492" y="121"/>
                    </a:cubicBezTo>
                    <a:cubicBezTo>
                      <a:pt x="492" y="121"/>
                      <a:pt x="492" y="122"/>
                      <a:pt x="492" y="122"/>
                    </a:cubicBezTo>
                    <a:close/>
                    <a:moveTo>
                      <a:pt x="493" y="110"/>
                    </a:moveTo>
                    <a:cubicBezTo>
                      <a:pt x="492" y="112"/>
                      <a:pt x="491" y="114"/>
                      <a:pt x="491" y="116"/>
                    </a:cubicBezTo>
                    <a:cubicBezTo>
                      <a:pt x="490" y="116"/>
                      <a:pt x="490" y="117"/>
                      <a:pt x="490" y="117"/>
                    </a:cubicBezTo>
                    <a:cubicBezTo>
                      <a:pt x="490" y="113"/>
                      <a:pt x="489" y="108"/>
                      <a:pt x="489" y="104"/>
                    </a:cubicBezTo>
                    <a:cubicBezTo>
                      <a:pt x="490" y="101"/>
                      <a:pt x="491" y="98"/>
                      <a:pt x="492" y="96"/>
                    </a:cubicBezTo>
                    <a:cubicBezTo>
                      <a:pt x="492" y="95"/>
                      <a:pt x="492" y="95"/>
                      <a:pt x="492" y="95"/>
                    </a:cubicBezTo>
                    <a:cubicBezTo>
                      <a:pt x="492" y="98"/>
                      <a:pt x="493" y="101"/>
                      <a:pt x="493" y="104"/>
                    </a:cubicBezTo>
                    <a:cubicBezTo>
                      <a:pt x="493" y="106"/>
                      <a:pt x="493" y="108"/>
                      <a:pt x="493" y="110"/>
                    </a:cubicBezTo>
                    <a:close/>
                    <a:moveTo>
                      <a:pt x="494" y="99"/>
                    </a:moveTo>
                    <a:cubicBezTo>
                      <a:pt x="493" y="97"/>
                      <a:pt x="493" y="96"/>
                      <a:pt x="492" y="94"/>
                    </a:cubicBezTo>
                    <a:cubicBezTo>
                      <a:pt x="493" y="93"/>
                      <a:pt x="494" y="92"/>
                      <a:pt x="494" y="91"/>
                    </a:cubicBezTo>
                    <a:cubicBezTo>
                      <a:pt x="494" y="94"/>
                      <a:pt x="494" y="96"/>
                      <a:pt x="494" y="99"/>
                    </a:cubicBezTo>
                    <a:close/>
                    <a:moveTo>
                      <a:pt x="488" y="91"/>
                    </a:moveTo>
                    <a:cubicBezTo>
                      <a:pt x="488" y="89"/>
                      <a:pt x="488" y="88"/>
                      <a:pt x="488" y="87"/>
                    </a:cubicBezTo>
                    <a:cubicBezTo>
                      <a:pt x="489" y="83"/>
                      <a:pt x="490" y="80"/>
                      <a:pt x="491" y="76"/>
                    </a:cubicBezTo>
                    <a:cubicBezTo>
                      <a:pt x="493" y="78"/>
                      <a:pt x="494" y="80"/>
                      <a:pt x="495" y="82"/>
                    </a:cubicBezTo>
                    <a:cubicBezTo>
                      <a:pt x="492" y="85"/>
                      <a:pt x="490" y="88"/>
                      <a:pt x="488" y="91"/>
                    </a:cubicBezTo>
                    <a:close/>
                    <a:moveTo>
                      <a:pt x="495" y="79"/>
                    </a:moveTo>
                    <a:cubicBezTo>
                      <a:pt x="494" y="77"/>
                      <a:pt x="493" y="76"/>
                      <a:pt x="492" y="75"/>
                    </a:cubicBezTo>
                    <a:cubicBezTo>
                      <a:pt x="493" y="72"/>
                      <a:pt x="495" y="68"/>
                      <a:pt x="496" y="65"/>
                    </a:cubicBezTo>
                    <a:cubicBezTo>
                      <a:pt x="496" y="68"/>
                      <a:pt x="496" y="73"/>
                      <a:pt x="495" y="79"/>
                    </a:cubicBezTo>
                    <a:close/>
                    <a:moveTo>
                      <a:pt x="514" y="54"/>
                    </a:moveTo>
                    <a:cubicBezTo>
                      <a:pt x="513" y="56"/>
                      <a:pt x="512" y="58"/>
                      <a:pt x="512" y="61"/>
                    </a:cubicBezTo>
                    <a:cubicBezTo>
                      <a:pt x="508" y="65"/>
                      <a:pt x="505" y="69"/>
                      <a:pt x="501" y="74"/>
                    </a:cubicBezTo>
                    <a:cubicBezTo>
                      <a:pt x="504" y="67"/>
                      <a:pt x="509" y="60"/>
                      <a:pt x="514" y="54"/>
                    </a:cubicBezTo>
                    <a:close/>
                    <a:moveTo>
                      <a:pt x="499" y="89"/>
                    </a:moveTo>
                    <a:cubicBezTo>
                      <a:pt x="499" y="90"/>
                      <a:pt x="500" y="91"/>
                      <a:pt x="500" y="92"/>
                    </a:cubicBezTo>
                    <a:cubicBezTo>
                      <a:pt x="500" y="92"/>
                      <a:pt x="500" y="93"/>
                      <a:pt x="499" y="94"/>
                    </a:cubicBezTo>
                    <a:cubicBezTo>
                      <a:pt x="499" y="92"/>
                      <a:pt x="499" y="91"/>
                      <a:pt x="499" y="89"/>
                    </a:cubicBezTo>
                    <a:close/>
                    <a:moveTo>
                      <a:pt x="502" y="127"/>
                    </a:moveTo>
                    <a:cubicBezTo>
                      <a:pt x="501" y="125"/>
                      <a:pt x="501" y="124"/>
                      <a:pt x="500" y="122"/>
                    </a:cubicBezTo>
                    <a:cubicBezTo>
                      <a:pt x="500" y="117"/>
                      <a:pt x="500" y="111"/>
                      <a:pt x="500" y="105"/>
                    </a:cubicBezTo>
                    <a:cubicBezTo>
                      <a:pt x="501" y="104"/>
                      <a:pt x="502" y="102"/>
                      <a:pt x="503" y="101"/>
                    </a:cubicBezTo>
                    <a:cubicBezTo>
                      <a:pt x="502" y="102"/>
                      <a:pt x="501" y="103"/>
                      <a:pt x="500" y="105"/>
                    </a:cubicBezTo>
                    <a:cubicBezTo>
                      <a:pt x="500" y="102"/>
                      <a:pt x="499" y="99"/>
                      <a:pt x="499" y="96"/>
                    </a:cubicBezTo>
                    <a:cubicBezTo>
                      <a:pt x="500" y="95"/>
                      <a:pt x="500" y="94"/>
                      <a:pt x="501" y="93"/>
                    </a:cubicBezTo>
                    <a:cubicBezTo>
                      <a:pt x="502" y="95"/>
                      <a:pt x="503" y="97"/>
                      <a:pt x="503" y="100"/>
                    </a:cubicBezTo>
                    <a:cubicBezTo>
                      <a:pt x="503" y="100"/>
                      <a:pt x="503" y="100"/>
                      <a:pt x="503" y="101"/>
                    </a:cubicBezTo>
                    <a:cubicBezTo>
                      <a:pt x="503" y="101"/>
                      <a:pt x="503" y="100"/>
                      <a:pt x="503" y="100"/>
                    </a:cubicBezTo>
                    <a:cubicBezTo>
                      <a:pt x="504" y="101"/>
                      <a:pt x="504" y="102"/>
                      <a:pt x="505" y="103"/>
                    </a:cubicBezTo>
                    <a:cubicBezTo>
                      <a:pt x="503" y="112"/>
                      <a:pt x="502" y="120"/>
                      <a:pt x="502" y="127"/>
                    </a:cubicBezTo>
                    <a:close/>
                    <a:moveTo>
                      <a:pt x="503" y="87"/>
                    </a:moveTo>
                    <a:cubicBezTo>
                      <a:pt x="503" y="86"/>
                      <a:pt x="504" y="84"/>
                      <a:pt x="505" y="83"/>
                    </a:cubicBezTo>
                    <a:cubicBezTo>
                      <a:pt x="504" y="84"/>
                      <a:pt x="503" y="86"/>
                      <a:pt x="502" y="87"/>
                    </a:cubicBezTo>
                    <a:cubicBezTo>
                      <a:pt x="501" y="86"/>
                      <a:pt x="500" y="85"/>
                      <a:pt x="499" y="83"/>
                    </a:cubicBezTo>
                    <a:cubicBezTo>
                      <a:pt x="503" y="78"/>
                      <a:pt x="507" y="72"/>
                      <a:pt x="511" y="67"/>
                    </a:cubicBezTo>
                    <a:cubicBezTo>
                      <a:pt x="510" y="72"/>
                      <a:pt x="509" y="76"/>
                      <a:pt x="508" y="81"/>
                    </a:cubicBezTo>
                    <a:cubicBezTo>
                      <a:pt x="508" y="80"/>
                      <a:pt x="507" y="79"/>
                      <a:pt x="507" y="79"/>
                    </a:cubicBezTo>
                    <a:cubicBezTo>
                      <a:pt x="507" y="78"/>
                      <a:pt x="508" y="77"/>
                      <a:pt x="509" y="75"/>
                    </a:cubicBezTo>
                    <a:cubicBezTo>
                      <a:pt x="508" y="76"/>
                      <a:pt x="507" y="77"/>
                      <a:pt x="507" y="79"/>
                    </a:cubicBezTo>
                    <a:cubicBezTo>
                      <a:pt x="506" y="78"/>
                      <a:pt x="506" y="77"/>
                      <a:pt x="505" y="77"/>
                    </a:cubicBezTo>
                    <a:cubicBezTo>
                      <a:pt x="506" y="78"/>
                      <a:pt x="506" y="79"/>
                      <a:pt x="506" y="79"/>
                    </a:cubicBezTo>
                    <a:cubicBezTo>
                      <a:pt x="506" y="80"/>
                      <a:pt x="505" y="81"/>
                      <a:pt x="505" y="83"/>
                    </a:cubicBezTo>
                    <a:cubicBezTo>
                      <a:pt x="505" y="82"/>
                      <a:pt x="506" y="81"/>
                      <a:pt x="506" y="80"/>
                    </a:cubicBezTo>
                    <a:cubicBezTo>
                      <a:pt x="507" y="81"/>
                      <a:pt x="507" y="82"/>
                      <a:pt x="508" y="84"/>
                    </a:cubicBezTo>
                    <a:cubicBezTo>
                      <a:pt x="507" y="87"/>
                      <a:pt x="507" y="90"/>
                      <a:pt x="506" y="93"/>
                    </a:cubicBezTo>
                    <a:cubicBezTo>
                      <a:pt x="505" y="91"/>
                      <a:pt x="504" y="89"/>
                      <a:pt x="503" y="87"/>
                    </a:cubicBezTo>
                    <a:close/>
                    <a:moveTo>
                      <a:pt x="508" y="144"/>
                    </a:moveTo>
                    <a:cubicBezTo>
                      <a:pt x="507" y="144"/>
                      <a:pt x="507" y="143"/>
                      <a:pt x="507" y="143"/>
                    </a:cubicBezTo>
                    <a:cubicBezTo>
                      <a:pt x="507" y="140"/>
                      <a:pt x="507" y="136"/>
                      <a:pt x="508" y="131"/>
                    </a:cubicBezTo>
                    <a:cubicBezTo>
                      <a:pt x="509" y="128"/>
                      <a:pt x="509" y="126"/>
                      <a:pt x="509" y="125"/>
                    </a:cubicBezTo>
                    <a:cubicBezTo>
                      <a:pt x="509" y="125"/>
                      <a:pt x="509" y="124"/>
                      <a:pt x="509" y="124"/>
                    </a:cubicBezTo>
                    <a:cubicBezTo>
                      <a:pt x="509" y="124"/>
                      <a:pt x="508" y="124"/>
                      <a:pt x="508" y="124"/>
                    </a:cubicBezTo>
                    <a:cubicBezTo>
                      <a:pt x="508" y="122"/>
                      <a:pt x="508" y="120"/>
                      <a:pt x="509" y="118"/>
                    </a:cubicBezTo>
                    <a:cubicBezTo>
                      <a:pt x="509" y="121"/>
                      <a:pt x="510" y="125"/>
                      <a:pt x="510" y="128"/>
                    </a:cubicBezTo>
                    <a:cubicBezTo>
                      <a:pt x="509" y="136"/>
                      <a:pt x="508" y="141"/>
                      <a:pt x="508" y="144"/>
                    </a:cubicBezTo>
                    <a:close/>
                    <a:moveTo>
                      <a:pt x="514" y="107"/>
                    </a:moveTo>
                    <a:cubicBezTo>
                      <a:pt x="513" y="105"/>
                      <a:pt x="512" y="102"/>
                      <a:pt x="510" y="100"/>
                    </a:cubicBezTo>
                    <a:cubicBezTo>
                      <a:pt x="511" y="97"/>
                      <a:pt x="511" y="95"/>
                      <a:pt x="511" y="93"/>
                    </a:cubicBezTo>
                    <a:cubicBezTo>
                      <a:pt x="512" y="96"/>
                      <a:pt x="514" y="99"/>
                      <a:pt x="515" y="102"/>
                    </a:cubicBezTo>
                    <a:cubicBezTo>
                      <a:pt x="515" y="104"/>
                      <a:pt x="514" y="105"/>
                      <a:pt x="514" y="107"/>
                    </a:cubicBezTo>
                    <a:close/>
                    <a:moveTo>
                      <a:pt x="515" y="159"/>
                    </a:moveTo>
                    <a:cubicBezTo>
                      <a:pt x="516" y="159"/>
                      <a:pt x="516" y="159"/>
                      <a:pt x="516" y="159"/>
                    </a:cubicBezTo>
                    <a:cubicBezTo>
                      <a:pt x="516" y="159"/>
                      <a:pt x="516" y="159"/>
                      <a:pt x="516" y="159"/>
                    </a:cubicBezTo>
                    <a:cubicBezTo>
                      <a:pt x="516" y="159"/>
                      <a:pt x="515" y="159"/>
                      <a:pt x="515" y="159"/>
                    </a:cubicBezTo>
                    <a:close/>
                    <a:moveTo>
                      <a:pt x="516" y="96"/>
                    </a:moveTo>
                    <a:cubicBezTo>
                      <a:pt x="515" y="93"/>
                      <a:pt x="514" y="91"/>
                      <a:pt x="512" y="88"/>
                    </a:cubicBezTo>
                    <a:cubicBezTo>
                      <a:pt x="515" y="85"/>
                      <a:pt x="517" y="82"/>
                      <a:pt x="518" y="79"/>
                    </a:cubicBezTo>
                    <a:cubicBezTo>
                      <a:pt x="518" y="84"/>
                      <a:pt x="517" y="90"/>
                      <a:pt x="516" y="96"/>
                    </a:cubicBezTo>
                    <a:close/>
                    <a:moveTo>
                      <a:pt x="519" y="75"/>
                    </a:moveTo>
                    <a:cubicBezTo>
                      <a:pt x="517" y="78"/>
                      <a:pt x="514" y="82"/>
                      <a:pt x="512" y="86"/>
                    </a:cubicBezTo>
                    <a:cubicBezTo>
                      <a:pt x="513" y="77"/>
                      <a:pt x="514" y="68"/>
                      <a:pt x="515" y="61"/>
                    </a:cubicBezTo>
                    <a:cubicBezTo>
                      <a:pt x="517" y="58"/>
                      <a:pt x="519" y="55"/>
                      <a:pt x="521" y="53"/>
                    </a:cubicBezTo>
                    <a:cubicBezTo>
                      <a:pt x="521" y="58"/>
                      <a:pt x="520" y="66"/>
                      <a:pt x="519" y="75"/>
                    </a:cubicBezTo>
                    <a:close/>
                    <a:moveTo>
                      <a:pt x="526" y="139"/>
                    </a:moveTo>
                    <a:cubicBezTo>
                      <a:pt x="526" y="139"/>
                      <a:pt x="526" y="139"/>
                      <a:pt x="526" y="139"/>
                    </a:cubicBezTo>
                    <a:cubicBezTo>
                      <a:pt x="526" y="138"/>
                      <a:pt x="526" y="138"/>
                      <a:pt x="526" y="138"/>
                    </a:cubicBezTo>
                    <a:cubicBezTo>
                      <a:pt x="526" y="138"/>
                      <a:pt x="526" y="138"/>
                      <a:pt x="526" y="138"/>
                    </a:cubicBezTo>
                    <a:cubicBezTo>
                      <a:pt x="526" y="139"/>
                      <a:pt x="526" y="139"/>
                      <a:pt x="526" y="139"/>
                    </a:cubicBezTo>
                    <a:close/>
                    <a:moveTo>
                      <a:pt x="551" y="137"/>
                    </a:moveTo>
                    <a:cubicBezTo>
                      <a:pt x="551" y="136"/>
                      <a:pt x="550" y="135"/>
                      <a:pt x="550" y="133"/>
                    </a:cubicBezTo>
                    <a:cubicBezTo>
                      <a:pt x="550" y="132"/>
                      <a:pt x="550" y="130"/>
                      <a:pt x="550" y="128"/>
                    </a:cubicBezTo>
                    <a:cubicBezTo>
                      <a:pt x="551" y="131"/>
                      <a:pt x="551" y="133"/>
                      <a:pt x="552" y="135"/>
                    </a:cubicBezTo>
                    <a:cubicBezTo>
                      <a:pt x="552" y="136"/>
                      <a:pt x="552" y="137"/>
                      <a:pt x="551" y="137"/>
                    </a:cubicBezTo>
                    <a:close/>
                    <a:moveTo>
                      <a:pt x="558" y="99"/>
                    </a:moveTo>
                    <a:cubicBezTo>
                      <a:pt x="556" y="95"/>
                      <a:pt x="554" y="92"/>
                      <a:pt x="552" y="90"/>
                    </a:cubicBezTo>
                    <a:cubicBezTo>
                      <a:pt x="554" y="93"/>
                      <a:pt x="556" y="97"/>
                      <a:pt x="557" y="101"/>
                    </a:cubicBezTo>
                    <a:cubicBezTo>
                      <a:pt x="556" y="110"/>
                      <a:pt x="555" y="118"/>
                      <a:pt x="554" y="125"/>
                    </a:cubicBezTo>
                    <a:cubicBezTo>
                      <a:pt x="553" y="122"/>
                      <a:pt x="552" y="119"/>
                      <a:pt x="551" y="116"/>
                    </a:cubicBezTo>
                    <a:cubicBezTo>
                      <a:pt x="551" y="102"/>
                      <a:pt x="552" y="86"/>
                      <a:pt x="553" y="72"/>
                    </a:cubicBezTo>
                    <a:cubicBezTo>
                      <a:pt x="556" y="75"/>
                      <a:pt x="558" y="79"/>
                      <a:pt x="560" y="82"/>
                    </a:cubicBezTo>
                    <a:cubicBezTo>
                      <a:pt x="559" y="88"/>
                      <a:pt x="558" y="93"/>
                      <a:pt x="558" y="99"/>
                    </a:cubicBezTo>
                    <a:close/>
                    <a:moveTo>
                      <a:pt x="561" y="142"/>
                    </a:moveTo>
                    <a:cubicBezTo>
                      <a:pt x="561" y="134"/>
                      <a:pt x="562" y="127"/>
                      <a:pt x="562" y="121"/>
                    </a:cubicBezTo>
                    <a:cubicBezTo>
                      <a:pt x="563" y="123"/>
                      <a:pt x="563" y="125"/>
                      <a:pt x="563" y="127"/>
                    </a:cubicBezTo>
                    <a:cubicBezTo>
                      <a:pt x="562" y="136"/>
                      <a:pt x="561" y="142"/>
                      <a:pt x="561" y="142"/>
                    </a:cubicBezTo>
                    <a:close/>
                    <a:moveTo>
                      <a:pt x="564" y="144"/>
                    </a:moveTo>
                    <a:cubicBezTo>
                      <a:pt x="564" y="142"/>
                      <a:pt x="564" y="140"/>
                      <a:pt x="565" y="137"/>
                    </a:cubicBezTo>
                    <a:cubicBezTo>
                      <a:pt x="565" y="138"/>
                      <a:pt x="565" y="138"/>
                      <a:pt x="565" y="138"/>
                    </a:cubicBezTo>
                    <a:cubicBezTo>
                      <a:pt x="564" y="142"/>
                      <a:pt x="564" y="144"/>
                      <a:pt x="564" y="144"/>
                    </a:cubicBezTo>
                    <a:close/>
                    <a:moveTo>
                      <a:pt x="563" y="110"/>
                    </a:moveTo>
                    <a:cubicBezTo>
                      <a:pt x="563" y="103"/>
                      <a:pt x="564" y="96"/>
                      <a:pt x="564" y="90"/>
                    </a:cubicBezTo>
                    <a:cubicBezTo>
                      <a:pt x="566" y="93"/>
                      <a:pt x="567" y="96"/>
                      <a:pt x="568" y="99"/>
                    </a:cubicBezTo>
                    <a:cubicBezTo>
                      <a:pt x="567" y="105"/>
                      <a:pt x="566" y="111"/>
                      <a:pt x="565" y="116"/>
                    </a:cubicBezTo>
                    <a:cubicBezTo>
                      <a:pt x="564" y="114"/>
                      <a:pt x="564" y="112"/>
                      <a:pt x="563" y="110"/>
                    </a:cubicBezTo>
                    <a:close/>
                    <a:moveTo>
                      <a:pt x="568" y="124"/>
                    </a:moveTo>
                    <a:cubicBezTo>
                      <a:pt x="568" y="123"/>
                      <a:pt x="567" y="122"/>
                      <a:pt x="567" y="121"/>
                    </a:cubicBezTo>
                    <a:cubicBezTo>
                      <a:pt x="568" y="115"/>
                      <a:pt x="568" y="109"/>
                      <a:pt x="569" y="103"/>
                    </a:cubicBezTo>
                    <a:cubicBezTo>
                      <a:pt x="570" y="105"/>
                      <a:pt x="570" y="107"/>
                      <a:pt x="571" y="109"/>
                    </a:cubicBezTo>
                    <a:cubicBezTo>
                      <a:pt x="570" y="114"/>
                      <a:pt x="569" y="119"/>
                      <a:pt x="568" y="124"/>
                    </a:cubicBezTo>
                    <a:close/>
                    <a:moveTo>
                      <a:pt x="574" y="146"/>
                    </a:moveTo>
                    <a:cubicBezTo>
                      <a:pt x="574" y="145"/>
                      <a:pt x="574" y="145"/>
                      <a:pt x="574" y="145"/>
                    </a:cubicBezTo>
                    <a:cubicBezTo>
                      <a:pt x="574" y="144"/>
                      <a:pt x="574" y="143"/>
                      <a:pt x="574" y="142"/>
                    </a:cubicBezTo>
                    <a:cubicBezTo>
                      <a:pt x="574" y="142"/>
                      <a:pt x="574" y="143"/>
                      <a:pt x="574" y="144"/>
                    </a:cubicBezTo>
                    <a:cubicBezTo>
                      <a:pt x="574" y="145"/>
                      <a:pt x="574" y="145"/>
                      <a:pt x="574" y="146"/>
                    </a:cubicBezTo>
                    <a:close/>
                    <a:moveTo>
                      <a:pt x="597" y="118"/>
                    </a:moveTo>
                    <a:cubicBezTo>
                      <a:pt x="596" y="114"/>
                      <a:pt x="595" y="111"/>
                      <a:pt x="593" y="107"/>
                    </a:cubicBezTo>
                    <a:cubicBezTo>
                      <a:pt x="593" y="96"/>
                      <a:pt x="593" y="84"/>
                      <a:pt x="593" y="74"/>
                    </a:cubicBezTo>
                    <a:cubicBezTo>
                      <a:pt x="593" y="70"/>
                      <a:pt x="593" y="67"/>
                      <a:pt x="592" y="65"/>
                    </a:cubicBezTo>
                    <a:cubicBezTo>
                      <a:pt x="593" y="74"/>
                      <a:pt x="597" y="84"/>
                      <a:pt x="600" y="94"/>
                    </a:cubicBezTo>
                    <a:cubicBezTo>
                      <a:pt x="599" y="102"/>
                      <a:pt x="598" y="110"/>
                      <a:pt x="597" y="118"/>
                    </a:cubicBezTo>
                    <a:close/>
                    <a:moveTo>
                      <a:pt x="626" y="124"/>
                    </a:moveTo>
                    <a:cubicBezTo>
                      <a:pt x="626" y="122"/>
                      <a:pt x="625" y="120"/>
                      <a:pt x="625" y="117"/>
                    </a:cubicBezTo>
                    <a:cubicBezTo>
                      <a:pt x="626" y="109"/>
                      <a:pt x="627" y="100"/>
                      <a:pt x="627" y="92"/>
                    </a:cubicBezTo>
                    <a:cubicBezTo>
                      <a:pt x="629" y="96"/>
                      <a:pt x="630" y="100"/>
                      <a:pt x="630" y="104"/>
                    </a:cubicBezTo>
                    <a:cubicBezTo>
                      <a:pt x="629" y="111"/>
                      <a:pt x="627" y="118"/>
                      <a:pt x="626" y="124"/>
                    </a:cubicBezTo>
                    <a:close/>
                    <a:moveTo>
                      <a:pt x="667" y="133"/>
                    </a:moveTo>
                    <a:cubicBezTo>
                      <a:pt x="666" y="130"/>
                      <a:pt x="665" y="126"/>
                      <a:pt x="664" y="122"/>
                    </a:cubicBezTo>
                    <a:cubicBezTo>
                      <a:pt x="664" y="112"/>
                      <a:pt x="665" y="100"/>
                      <a:pt x="665" y="88"/>
                    </a:cubicBezTo>
                    <a:cubicBezTo>
                      <a:pt x="667" y="96"/>
                      <a:pt x="669" y="104"/>
                      <a:pt x="670" y="111"/>
                    </a:cubicBezTo>
                    <a:cubicBezTo>
                      <a:pt x="670" y="117"/>
                      <a:pt x="670" y="117"/>
                      <a:pt x="670" y="117"/>
                    </a:cubicBezTo>
                    <a:cubicBezTo>
                      <a:pt x="668" y="123"/>
                      <a:pt x="667" y="129"/>
                      <a:pt x="667" y="133"/>
                    </a:cubicBezTo>
                    <a:close/>
                    <a:moveTo>
                      <a:pt x="679" y="110"/>
                    </a:moveTo>
                    <a:cubicBezTo>
                      <a:pt x="679" y="113"/>
                      <a:pt x="679" y="116"/>
                      <a:pt x="679" y="119"/>
                    </a:cubicBezTo>
                    <a:cubicBezTo>
                      <a:pt x="678" y="122"/>
                      <a:pt x="678" y="124"/>
                      <a:pt x="677" y="127"/>
                    </a:cubicBezTo>
                    <a:cubicBezTo>
                      <a:pt x="677" y="119"/>
                      <a:pt x="676" y="111"/>
                      <a:pt x="675" y="104"/>
                    </a:cubicBezTo>
                    <a:cubicBezTo>
                      <a:pt x="676" y="98"/>
                      <a:pt x="676" y="91"/>
                      <a:pt x="677" y="86"/>
                    </a:cubicBezTo>
                    <a:cubicBezTo>
                      <a:pt x="679" y="93"/>
                      <a:pt x="679" y="102"/>
                      <a:pt x="679" y="110"/>
                    </a:cubicBezTo>
                    <a:close/>
                    <a:moveTo>
                      <a:pt x="689" y="142"/>
                    </a:moveTo>
                    <a:cubicBezTo>
                      <a:pt x="689" y="142"/>
                      <a:pt x="689" y="141"/>
                      <a:pt x="690" y="138"/>
                    </a:cubicBezTo>
                    <a:cubicBezTo>
                      <a:pt x="691" y="120"/>
                      <a:pt x="690" y="96"/>
                      <a:pt x="689" y="77"/>
                    </a:cubicBezTo>
                    <a:cubicBezTo>
                      <a:pt x="691" y="81"/>
                      <a:pt x="693" y="86"/>
                      <a:pt x="694" y="92"/>
                    </a:cubicBezTo>
                    <a:cubicBezTo>
                      <a:pt x="692" y="108"/>
                      <a:pt x="690" y="129"/>
                      <a:pt x="690" y="138"/>
                    </a:cubicBezTo>
                    <a:cubicBezTo>
                      <a:pt x="690" y="139"/>
                      <a:pt x="689" y="141"/>
                      <a:pt x="689" y="142"/>
                    </a:cubicBezTo>
                    <a:close/>
                    <a:moveTo>
                      <a:pt x="693" y="129"/>
                    </a:moveTo>
                    <a:cubicBezTo>
                      <a:pt x="693" y="119"/>
                      <a:pt x="694" y="107"/>
                      <a:pt x="695" y="97"/>
                    </a:cubicBezTo>
                    <a:cubicBezTo>
                      <a:pt x="695" y="100"/>
                      <a:pt x="695" y="103"/>
                      <a:pt x="695" y="106"/>
                    </a:cubicBezTo>
                    <a:cubicBezTo>
                      <a:pt x="695" y="114"/>
                      <a:pt x="694" y="121"/>
                      <a:pt x="693" y="129"/>
                    </a:cubicBezTo>
                    <a:close/>
                    <a:moveTo>
                      <a:pt x="705" y="125"/>
                    </a:moveTo>
                    <a:cubicBezTo>
                      <a:pt x="705" y="120"/>
                      <a:pt x="705" y="113"/>
                      <a:pt x="705" y="107"/>
                    </a:cubicBezTo>
                    <a:cubicBezTo>
                      <a:pt x="705" y="114"/>
                      <a:pt x="705" y="120"/>
                      <a:pt x="705" y="125"/>
                    </a:cubicBezTo>
                    <a:close/>
                    <a:moveTo>
                      <a:pt x="720" y="112"/>
                    </a:moveTo>
                    <a:cubicBezTo>
                      <a:pt x="720" y="105"/>
                      <a:pt x="720" y="98"/>
                      <a:pt x="719" y="91"/>
                    </a:cubicBezTo>
                    <a:cubicBezTo>
                      <a:pt x="720" y="95"/>
                      <a:pt x="720" y="99"/>
                      <a:pt x="720" y="103"/>
                    </a:cubicBezTo>
                    <a:cubicBezTo>
                      <a:pt x="720" y="106"/>
                      <a:pt x="720" y="109"/>
                      <a:pt x="720" y="112"/>
                    </a:cubicBezTo>
                    <a:close/>
                    <a:moveTo>
                      <a:pt x="730" y="129"/>
                    </a:moveTo>
                    <a:cubicBezTo>
                      <a:pt x="730" y="129"/>
                      <a:pt x="730" y="129"/>
                      <a:pt x="730" y="130"/>
                    </a:cubicBezTo>
                    <a:cubicBezTo>
                      <a:pt x="729" y="132"/>
                      <a:pt x="728" y="134"/>
                      <a:pt x="728" y="137"/>
                    </a:cubicBezTo>
                    <a:cubicBezTo>
                      <a:pt x="728" y="136"/>
                      <a:pt x="728" y="136"/>
                      <a:pt x="728" y="136"/>
                    </a:cubicBezTo>
                    <a:cubicBezTo>
                      <a:pt x="728" y="134"/>
                      <a:pt x="729" y="132"/>
                      <a:pt x="730" y="130"/>
                    </a:cubicBezTo>
                    <a:cubicBezTo>
                      <a:pt x="730" y="129"/>
                      <a:pt x="730" y="129"/>
                      <a:pt x="730" y="129"/>
                    </a:cubicBezTo>
                    <a:cubicBezTo>
                      <a:pt x="730" y="129"/>
                      <a:pt x="730" y="129"/>
                      <a:pt x="730" y="129"/>
                    </a:cubicBezTo>
                    <a:close/>
                    <a:moveTo>
                      <a:pt x="767" y="130"/>
                    </a:moveTo>
                    <a:cubicBezTo>
                      <a:pt x="766" y="132"/>
                      <a:pt x="765" y="134"/>
                      <a:pt x="765" y="136"/>
                    </a:cubicBezTo>
                    <a:cubicBezTo>
                      <a:pt x="764" y="131"/>
                      <a:pt x="764" y="126"/>
                      <a:pt x="764" y="121"/>
                    </a:cubicBezTo>
                    <a:cubicBezTo>
                      <a:pt x="766" y="115"/>
                      <a:pt x="768" y="110"/>
                      <a:pt x="769" y="104"/>
                    </a:cubicBezTo>
                    <a:cubicBezTo>
                      <a:pt x="768" y="114"/>
                      <a:pt x="767" y="123"/>
                      <a:pt x="767" y="130"/>
                    </a:cubicBezTo>
                    <a:close/>
                    <a:moveTo>
                      <a:pt x="782" y="124"/>
                    </a:moveTo>
                    <a:cubicBezTo>
                      <a:pt x="782" y="110"/>
                      <a:pt x="784" y="94"/>
                      <a:pt x="785" y="83"/>
                    </a:cubicBezTo>
                    <a:cubicBezTo>
                      <a:pt x="785" y="87"/>
                      <a:pt x="785" y="91"/>
                      <a:pt x="785" y="95"/>
                    </a:cubicBezTo>
                    <a:cubicBezTo>
                      <a:pt x="785" y="105"/>
                      <a:pt x="784" y="114"/>
                      <a:pt x="782" y="124"/>
                    </a:cubicBezTo>
                    <a:close/>
                    <a:moveTo>
                      <a:pt x="799" y="160"/>
                    </a:moveTo>
                    <a:cubicBezTo>
                      <a:pt x="799" y="159"/>
                      <a:pt x="799" y="159"/>
                      <a:pt x="799" y="159"/>
                    </a:cubicBezTo>
                    <a:cubicBezTo>
                      <a:pt x="799" y="159"/>
                      <a:pt x="799" y="159"/>
                      <a:pt x="799" y="159"/>
                    </a:cubicBezTo>
                    <a:cubicBezTo>
                      <a:pt x="799" y="159"/>
                      <a:pt x="799" y="159"/>
                      <a:pt x="799" y="160"/>
                    </a:cubicBezTo>
                    <a:close/>
                    <a:moveTo>
                      <a:pt x="811" y="116"/>
                    </a:moveTo>
                    <a:cubicBezTo>
                      <a:pt x="810" y="121"/>
                      <a:pt x="808" y="127"/>
                      <a:pt x="806" y="132"/>
                    </a:cubicBezTo>
                    <a:cubicBezTo>
                      <a:pt x="806" y="127"/>
                      <a:pt x="806" y="121"/>
                      <a:pt x="806" y="115"/>
                    </a:cubicBezTo>
                    <a:cubicBezTo>
                      <a:pt x="807" y="110"/>
                      <a:pt x="808" y="104"/>
                      <a:pt x="808" y="98"/>
                    </a:cubicBezTo>
                    <a:cubicBezTo>
                      <a:pt x="808" y="95"/>
                      <a:pt x="807" y="92"/>
                      <a:pt x="807" y="89"/>
                    </a:cubicBezTo>
                    <a:cubicBezTo>
                      <a:pt x="808" y="78"/>
                      <a:pt x="809" y="68"/>
                      <a:pt x="810" y="60"/>
                    </a:cubicBezTo>
                    <a:cubicBezTo>
                      <a:pt x="813" y="68"/>
                      <a:pt x="815" y="78"/>
                      <a:pt x="815" y="87"/>
                    </a:cubicBezTo>
                    <a:cubicBezTo>
                      <a:pt x="814" y="95"/>
                      <a:pt x="813" y="106"/>
                      <a:pt x="811" y="116"/>
                    </a:cubicBezTo>
                    <a:close/>
                    <a:moveTo>
                      <a:pt x="819" y="136"/>
                    </a:moveTo>
                    <a:cubicBezTo>
                      <a:pt x="819" y="137"/>
                      <a:pt x="819" y="138"/>
                      <a:pt x="818" y="139"/>
                    </a:cubicBezTo>
                    <a:cubicBezTo>
                      <a:pt x="818" y="137"/>
                      <a:pt x="818" y="135"/>
                      <a:pt x="818" y="133"/>
                    </a:cubicBezTo>
                    <a:cubicBezTo>
                      <a:pt x="819" y="130"/>
                      <a:pt x="819" y="128"/>
                      <a:pt x="820" y="125"/>
                    </a:cubicBezTo>
                    <a:cubicBezTo>
                      <a:pt x="820" y="129"/>
                      <a:pt x="819" y="133"/>
                      <a:pt x="819" y="136"/>
                    </a:cubicBezTo>
                    <a:close/>
                    <a:moveTo>
                      <a:pt x="835" y="126"/>
                    </a:moveTo>
                    <a:cubicBezTo>
                      <a:pt x="834" y="113"/>
                      <a:pt x="834" y="96"/>
                      <a:pt x="834" y="84"/>
                    </a:cubicBezTo>
                    <a:cubicBezTo>
                      <a:pt x="838" y="90"/>
                      <a:pt x="840" y="100"/>
                      <a:pt x="840" y="104"/>
                    </a:cubicBezTo>
                    <a:cubicBezTo>
                      <a:pt x="840" y="110"/>
                      <a:pt x="838" y="118"/>
                      <a:pt x="835" y="126"/>
                    </a:cubicBezTo>
                    <a:close/>
                    <a:moveTo>
                      <a:pt x="846" y="128"/>
                    </a:moveTo>
                    <a:cubicBezTo>
                      <a:pt x="848" y="113"/>
                      <a:pt x="847" y="91"/>
                      <a:pt x="847" y="76"/>
                    </a:cubicBezTo>
                    <a:cubicBezTo>
                      <a:pt x="849" y="83"/>
                      <a:pt x="851" y="90"/>
                      <a:pt x="851" y="96"/>
                    </a:cubicBezTo>
                    <a:cubicBezTo>
                      <a:pt x="851" y="107"/>
                      <a:pt x="849" y="117"/>
                      <a:pt x="846" y="128"/>
                    </a:cubicBezTo>
                    <a:close/>
                    <a:moveTo>
                      <a:pt x="886" y="112"/>
                    </a:moveTo>
                    <a:cubicBezTo>
                      <a:pt x="886" y="110"/>
                      <a:pt x="886" y="108"/>
                      <a:pt x="886" y="106"/>
                    </a:cubicBezTo>
                    <a:cubicBezTo>
                      <a:pt x="886" y="108"/>
                      <a:pt x="885" y="112"/>
                      <a:pt x="885" y="115"/>
                    </a:cubicBezTo>
                    <a:cubicBezTo>
                      <a:pt x="880" y="131"/>
                      <a:pt x="876" y="144"/>
                      <a:pt x="876" y="144"/>
                    </a:cubicBezTo>
                    <a:cubicBezTo>
                      <a:pt x="877" y="133"/>
                      <a:pt x="881" y="110"/>
                      <a:pt x="886" y="86"/>
                    </a:cubicBezTo>
                    <a:cubicBezTo>
                      <a:pt x="888" y="90"/>
                      <a:pt x="889" y="95"/>
                      <a:pt x="890" y="99"/>
                    </a:cubicBezTo>
                    <a:cubicBezTo>
                      <a:pt x="888" y="103"/>
                      <a:pt x="887" y="108"/>
                      <a:pt x="886" y="112"/>
                    </a:cubicBezTo>
                    <a:close/>
                    <a:moveTo>
                      <a:pt x="899" y="133"/>
                    </a:moveTo>
                    <a:cubicBezTo>
                      <a:pt x="899" y="133"/>
                      <a:pt x="899" y="134"/>
                      <a:pt x="898" y="134"/>
                    </a:cubicBezTo>
                    <a:cubicBezTo>
                      <a:pt x="898" y="134"/>
                      <a:pt x="898" y="134"/>
                      <a:pt x="898" y="134"/>
                    </a:cubicBezTo>
                    <a:cubicBezTo>
                      <a:pt x="898" y="134"/>
                      <a:pt x="899" y="133"/>
                      <a:pt x="899" y="133"/>
                    </a:cubicBezTo>
                    <a:cubicBezTo>
                      <a:pt x="899" y="126"/>
                      <a:pt x="900" y="117"/>
                      <a:pt x="901" y="107"/>
                    </a:cubicBezTo>
                    <a:cubicBezTo>
                      <a:pt x="901" y="110"/>
                      <a:pt x="901" y="114"/>
                      <a:pt x="901" y="117"/>
                    </a:cubicBezTo>
                    <a:cubicBezTo>
                      <a:pt x="900" y="123"/>
                      <a:pt x="899" y="129"/>
                      <a:pt x="899" y="133"/>
                    </a:cubicBezTo>
                    <a:close/>
                    <a:moveTo>
                      <a:pt x="903" y="159"/>
                    </a:moveTo>
                    <a:cubicBezTo>
                      <a:pt x="903" y="159"/>
                      <a:pt x="903" y="159"/>
                      <a:pt x="903" y="159"/>
                    </a:cubicBezTo>
                    <a:cubicBezTo>
                      <a:pt x="903" y="159"/>
                      <a:pt x="903" y="159"/>
                      <a:pt x="903" y="159"/>
                    </a:cubicBezTo>
                    <a:cubicBezTo>
                      <a:pt x="903" y="159"/>
                      <a:pt x="903" y="159"/>
                      <a:pt x="903" y="159"/>
                    </a:cubicBezTo>
                    <a:close/>
                    <a:moveTo>
                      <a:pt x="944" y="143"/>
                    </a:moveTo>
                    <a:cubicBezTo>
                      <a:pt x="944" y="142"/>
                      <a:pt x="944" y="142"/>
                      <a:pt x="944" y="141"/>
                    </a:cubicBezTo>
                    <a:cubicBezTo>
                      <a:pt x="944" y="135"/>
                      <a:pt x="945" y="127"/>
                      <a:pt x="946" y="117"/>
                    </a:cubicBezTo>
                    <a:cubicBezTo>
                      <a:pt x="946" y="121"/>
                      <a:pt x="946" y="125"/>
                      <a:pt x="946" y="129"/>
                    </a:cubicBezTo>
                    <a:cubicBezTo>
                      <a:pt x="945" y="135"/>
                      <a:pt x="945" y="139"/>
                      <a:pt x="944" y="143"/>
                    </a:cubicBezTo>
                    <a:close/>
                    <a:moveTo>
                      <a:pt x="948" y="117"/>
                    </a:moveTo>
                    <a:cubicBezTo>
                      <a:pt x="947" y="115"/>
                      <a:pt x="947" y="113"/>
                      <a:pt x="946" y="111"/>
                    </a:cubicBezTo>
                    <a:cubicBezTo>
                      <a:pt x="946" y="108"/>
                      <a:pt x="947" y="104"/>
                      <a:pt x="947" y="100"/>
                    </a:cubicBezTo>
                    <a:cubicBezTo>
                      <a:pt x="948" y="103"/>
                      <a:pt x="948" y="106"/>
                      <a:pt x="949" y="108"/>
                    </a:cubicBezTo>
                    <a:cubicBezTo>
                      <a:pt x="948" y="111"/>
                      <a:pt x="948" y="114"/>
                      <a:pt x="948" y="117"/>
                    </a:cubicBezTo>
                    <a:close/>
                    <a:moveTo>
                      <a:pt x="956" y="133"/>
                    </a:moveTo>
                    <a:cubicBezTo>
                      <a:pt x="956" y="133"/>
                      <a:pt x="956" y="133"/>
                      <a:pt x="956" y="133"/>
                    </a:cubicBezTo>
                    <a:cubicBezTo>
                      <a:pt x="957" y="130"/>
                      <a:pt x="957" y="127"/>
                      <a:pt x="957" y="124"/>
                    </a:cubicBezTo>
                    <a:cubicBezTo>
                      <a:pt x="957" y="125"/>
                      <a:pt x="957" y="126"/>
                      <a:pt x="957" y="128"/>
                    </a:cubicBezTo>
                    <a:cubicBezTo>
                      <a:pt x="957" y="130"/>
                      <a:pt x="957" y="131"/>
                      <a:pt x="956" y="133"/>
                    </a:cubicBezTo>
                    <a:close/>
                    <a:moveTo>
                      <a:pt x="993" y="142"/>
                    </a:moveTo>
                    <a:cubicBezTo>
                      <a:pt x="993" y="139"/>
                      <a:pt x="993" y="134"/>
                      <a:pt x="993" y="128"/>
                    </a:cubicBezTo>
                    <a:cubicBezTo>
                      <a:pt x="993" y="130"/>
                      <a:pt x="994" y="132"/>
                      <a:pt x="994" y="133"/>
                    </a:cubicBezTo>
                    <a:cubicBezTo>
                      <a:pt x="993" y="139"/>
                      <a:pt x="993" y="142"/>
                      <a:pt x="993" y="142"/>
                    </a:cubicBezTo>
                    <a:close/>
                    <a:moveTo>
                      <a:pt x="1015" y="135"/>
                    </a:moveTo>
                    <a:cubicBezTo>
                      <a:pt x="1014" y="134"/>
                      <a:pt x="1014" y="134"/>
                      <a:pt x="1014" y="133"/>
                    </a:cubicBezTo>
                    <a:cubicBezTo>
                      <a:pt x="1014" y="121"/>
                      <a:pt x="1014" y="103"/>
                      <a:pt x="1013" y="88"/>
                    </a:cubicBezTo>
                    <a:cubicBezTo>
                      <a:pt x="1015" y="94"/>
                      <a:pt x="1017" y="100"/>
                      <a:pt x="1018" y="106"/>
                    </a:cubicBezTo>
                    <a:cubicBezTo>
                      <a:pt x="1017" y="118"/>
                      <a:pt x="1015" y="128"/>
                      <a:pt x="1015" y="135"/>
                    </a:cubicBezTo>
                    <a:close/>
                    <a:moveTo>
                      <a:pt x="1021" y="145"/>
                    </a:moveTo>
                    <a:cubicBezTo>
                      <a:pt x="1021" y="141"/>
                      <a:pt x="1021" y="136"/>
                      <a:pt x="1022" y="129"/>
                    </a:cubicBezTo>
                    <a:cubicBezTo>
                      <a:pt x="1022" y="133"/>
                      <a:pt x="1022" y="136"/>
                      <a:pt x="1023" y="139"/>
                    </a:cubicBezTo>
                    <a:cubicBezTo>
                      <a:pt x="1022" y="143"/>
                      <a:pt x="1021" y="145"/>
                      <a:pt x="1021" y="145"/>
                    </a:cubicBezTo>
                    <a:close/>
                    <a:moveTo>
                      <a:pt x="1027" y="159"/>
                    </a:moveTo>
                    <a:cubicBezTo>
                      <a:pt x="1027" y="159"/>
                      <a:pt x="1027" y="159"/>
                      <a:pt x="1027" y="159"/>
                    </a:cubicBezTo>
                    <a:cubicBezTo>
                      <a:pt x="1027" y="159"/>
                      <a:pt x="1027" y="158"/>
                      <a:pt x="1027" y="158"/>
                    </a:cubicBezTo>
                    <a:cubicBezTo>
                      <a:pt x="1027" y="159"/>
                      <a:pt x="1028" y="160"/>
                      <a:pt x="1028" y="160"/>
                    </a:cubicBezTo>
                    <a:cubicBezTo>
                      <a:pt x="1028" y="160"/>
                      <a:pt x="1027" y="159"/>
                      <a:pt x="1027" y="159"/>
                    </a:cubicBezTo>
                    <a:close/>
                    <a:moveTo>
                      <a:pt x="1028" y="121"/>
                    </a:moveTo>
                    <a:cubicBezTo>
                      <a:pt x="1026" y="117"/>
                      <a:pt x="1025" y="114"/>
                      <a:pt x="1023" y="110"/>
                    </a:cubicBezTo>
                    <a:cubicBezTo>
                      <a:pt x="1024" y="105"/>
                      <a:pt x="1024" y="99"/>
                      <a:pt x="1025" y="94"/>
                    </a:cubicBezTo>
                    <a:cubicBezTo>
                      <a:pt x="1026" y="100"/>
                      <a:pt x="1027" y="108"/>
                      <a:pt x="1029" y="116"/>
                    </a:cubicBezTo>
                    <a:cubicBezTo>
                      <a:pt x="1029" y="118"/>
                      <a:pt x="1028" y="119"/>
                      <a:pt x="1028" y="121"/>
                    </a:cubicBezTo>
                    <a:close/>
                    <a:moveTo>
                      <a:pt x="1036" y="142"/>
                    </a:moveTo>
                    <a:cubicBezTo>
                      <a:pt x="1035" y="138"/>
                      <a:pt x="1033" y="134"/>
                      <a:pt x="1031" y="129"/>
                    </a:cubicBezTo>
                    <a:cubicBezTo>
                      <a:pt x="1031" y="129"/>
                      <a:pt x="1031" y="128"/>
                      <a:pt x="1032" y="127"/>
                    </a:cubicBezTo>
                    <a:cubicBezTo>
                      <a:pt x="1033" y="132"/>
                      <a:pt x="1035" y="137"/>
                      <a:pt x="1036" y="142"/>
                    </a:cubicBezTo>
                    <a:cubicBezTo>
                      <a:pt x="1039" y="149"/>
                      <a:pt x="1041" y="153"/>
                      <a:pt x="1041" y="155"/>
                    </a:cubicBezTo>
                    <a:cubicBezTo>
                      <a:pt x="1040" y="151"/>
                      <a:pt x="1038" y="147"/>
                      <a:pt x="1036" y="142"/>
                    </a:cubicBezTo>
                    <a:close/>
                    <a:moveTo>
                      <a:pt x="1261" y="88"/>
                    </a:moveTo>
                    <a:cubicBezTo>
                      <a:pt x="1262" y="90"/>
                      <a:pt x="1263" y="93"/>
                      <a:pt x="1263" y="95"/>
                    </a:cubicBezTo>
                    <a:cubicBezTo>
                      <a:pt x="1263" y="94"/>
                      <a:pt x="1262" y="93"/>
                      <a:pt x="1261" y="92"/>
                    </a:cubicBezTo>
                    <a:cubicBezTo>
                      <a:pt x="1261" y="90"/>
                      <a:pt x="1261" y="89"/>
                      <a:pt x="1261" y="88"/>
                    </a:cubicBezTo>
                    <a:close/>
                    <a:moveTo>
                      <a:pt x="1249" y="84"/>
                    </a:moveTo>
                    <a:cubicBezTo>
                      <a:pt x="1252" y="88"/>
                      <a:pt x="1254" y="92"/>
                      <a:pt x="1257" y="96"/>
                    </a:cubicBezTo>
                    <a:cubicBezTo>
                      <a:pt x="1257" y="97"/>
                      <a:pt x="1258" y="99"/>
                      <a:pt x="1258" y="100"/>
                    </a:cubicBezTo>
                    <a:cubicBezTo>
                      <a:pt x="1258" y="104"/>
                      <a:pt x="1257" y="108"/>
                      <a:pt x="1256" y="112"/>
                    </a:cubicBezTo>
                    <a:cubicBezTo>
                      <a:pt x="1254" y="105"/>
                      <a:pt x="1251" y="98"/>
                      <a:pt x="1248" y="92"/>
                    </a:cubicBezTo>
                    <a:cubicBezTo>
                      <a:pt x="1249" y="89"/>
                      <a:pt x="1249" y="86"/>
                      <a:pt x="1249" y="84"/>
                    </a:cubicBezTo>
                    <a:close/>
                    <a:moveTo>
                      <a:pt x="1254" y="111"/>
                    </a:moveTo>
                    <a:cubicBezTo>
                      <a:pt x="1251" y="108"/>
                      <a:pt x="1249" y="105"/>
                      <a:pt x="1247" y="102"/>
                    </a:cubicBezTo>
                    <a:cubicBezTo>
                      <a:pt x="1247" y="99"/>
                      <a:pt x="1248" y="96"/>
                      <a:pt x="1248" y="93"/>
                    </a:cubicBezTo>
                    <a:cubicBezTo>
                      <a:pt x="1250" y="99"/>
                      <a:pt x="1252" y="105"/>
                      <a:pt x="1254" y="111"/>
                    </a:cubicBezTo>
                    <a:close/>
                    <a:moveTo>
                      <a:pt x="1236" y="56"/>
                    </a:moveTo>
                    <a:cubicBezTo>
                      <a:pt x="1241" y="62"/>
                      <a:pt x="1244" y="68"/>
                      <a:pt x="1248" y="74"/>
                    </a:cubicBezTo>
                    <a:cubicBezTo>
                      <a:pt x="1244" y="69"/>
                      <a:pt x="1240" y="64"/>
                      <a:pt x="1236" y="60"/>
                    </a:cubicBezTo>
                    <a:cubicBezTo>
                      <a:pt x="1236" y="59"/>
                      <a:pt x="1236" y="57"/>
                      <a:pt x="1236" y="56"/>
                    </a:cubicBezTo>
                    <a:close/>
                    <a:moveTo>
                      <a:pt x="1235" y="64"/>
                    </a:moveTo>
                    <a:cubicBezTo>
                      <a:pt x="1239" y="69"/>
                      <a:pt x="1243" y="74"/>
                      <a:pt x="1247" y="80"/>
                    </a:cubicBezTo>
                    <a:cubicBezTo>
                      <a:pt x="1246" y="82"/>
                      <a:pt x="1245" y="83"/>
                      <a:pt x="1245" y="85"/>
                    </a:cubicBezTo>
                    <a:cubicBezTo>
                      <a:pt x="1245" y="84"/>
                      <a:pt x="1244" y="83"/>
                      <a:pt x="1244" y="83"/>
                    </a:cubicBezTo>
                    <a:cubicBezTo>
                      <a:pt x="1244" y="83"/>
                      <a:pt x="1245" y="84"/>
                      <a:pt x="1245" y="85"/>
                    </a:cubicBezTo>
                    <a:cubicBezTo>
                      <a:pt x="1244" y="88"/>
                      <a:pt x="1243" y="91"/>
                      <a:pt x="1242" y="94"/>
                    </a:cubicBezTo>
                    <a:cubicBezTo>
                      <a:pt x="1239" y="90"/>
                      <a:pt x="1236" y="85"/>
                      <a:pt x="1233" y="80"/>
                    </a:cubicBezTo>
                    <a:cubicBezTo>
                      <a:pt x="1234" y="75"/>
                      <a:pt x="1235" y="69"/>
                      <a:pt x="1235" y="64"/>
                    </a:cubicBezTo>
                    <a:close/>
                    <a:moveTo>
                      <a:pt x="1226" y="139"/>
                    </a:moveTo>
                    <a:cubicBezTo>
                      <a:pt x="1226" y="120"/>
                      <a:pt x="1229" y="101"/>
                      <a:pt x="1233" y="83"/>
                    </a:cubicBezTo>
                    <a:cubicBezTo>
                      <a:pt x="1235" y="87"/>
                      <a:pt x="1238" y="91"/>
                      <a:pt x="1241" y="95"/>
                    </a:cubicBezTo>
                    <a:cubicBezTo>
                      <a:pt x="1235" y="114"/>
                      <a:pt x="1229" y="133"/>
                      <a:pt x="1227" y="152"/>
                    </a:cubicBezTo>
                    <a:cubicBezTo>
                      <a:pt x="1226" y="148"/>
                      <a:pt x="1226" y="143"/>
                      <a:pt x="1226" y="139"/>
                    </a:cubicBezTo>
                    <a:close/>
                    <a:moveTo>
                      <a:pt x="1245" y="143"/>
                    </a:moveTo>
                    <a:cubicBezTo>
                      <a:pt x="1245" y="142"/>
                      <a:pt x="1244" y="141"/>
                      <a:pt x="1243" y="140"/>
                    </a:cubicBezTo>
                    <a:cubicBezTo>
                      <a:pt x="1244" y="141"/>
                      <a:pt x="1244" y="143"/>
                      <a:pt x="1245" y="144"/>
                    </a:cubicBezTo>
                    <a:cubicBezTo>
                      <a:pt x="1243" y="147"/>
                      <a:pt x="1242" y="149"/>
                      <a:pt x="1241" y="152"/>
                    </a:cubicBezTo>
                    <a:cubicBezTo>
                      <a:pt x="1241" y="146"/>
                      <a:pt x="1242" y="141"/>
                      <a:pt x="1243" y="135"/>
                    </a:cubicBezTo>
                    <a:cubicBezTo>
                      <a:pt x="1244" y="137"/>
                      <a:pt x="1245" y="139"/>
                      <a:pt x="1246" y="142"/>
                    </a:cubicBezTo>
                    <a:cubicBezTo>
                      <a:pt x="1246" y="142"/>
                      <a:pt x="1246" y="142"/>
                      <a:pt x="1245" y="143"/>
                    </a:cubicBezTo>
                    <a:close/>
                    <a:moveTo>
                      <a:pt x="1244" y="127"/>
                    </a:moveTo>
                    <a:cubicBezTo>
                      <a:pt x="1245" y="119"/>
                      <a:pt x="1246" y="111"/>
                      <a:pt x="1247" y="103"/>
                    </a:cubicBezTo>
                    <a:cubicBezTo>
                      <a:pt x="1250" y="107"/>
                      <a:pt x="1253" y="112"/>
                      <a:pt x="1255" y="116"/>
                    </a:cubicBezTo>
                    <a:cubicBezTo>
                      <a:pt x="1254" y="122"/>
                      <a:pt x="1252" y="127"/>
                      <a:pt x="1250" y="133"/>
                    </a:cubicBezTo>
                    <a:cubicBezTo>
                      <a:pt x="1248" y="131"/>
                      <a:pt x="1246" y="128"/>
                      <a:pt x="1244" y="127"/>
                    </a:cubicBezTo>
                    <a:close/>
                    <a:moveTo>
                      <a:pt x="1256" y="140"/>
                    </a:moveTo>
                    <a:cubicBezTo>
                      <a:pt x="1256" y="140"/>
                      <a:pt x="1255" y="140"/>
                      <a:pt x="1255" y="140"/>
                    </a:cubicBezTo>
                    <a:cubicBezTo>
                      <a:pt x="1256" y="135"/>
                      <a:pt x="1257" y="130"/>
                      <a:pt x="1258" y="125"/>
                    </a:cubicBezTo>
                    <a:cubicBezTo>
                      <a:pt x="1258" y="127"/>
                      <a:pt x="1259" y="129"/>
                      <a:pt x="1259" y="130"/>
                    </a:cubicBezTo>
                    <a:cubicBezTo>
                      <a:pt x="1258" y="134"/>
                      <a:pt x="1257" y="137"/>
                      <a:pt x="1256" y="140"/>
                    </a:cubicBezTo>
                    <a:close/>
                    <a:moveTo>
                      <a:pt x="1262" y="122"/>
                    </a:moveTo>
                    <a:cubicBezTo>
                      <a:pt x="1261" y="120"/>
                      <a:pt x="1260" y="119"/>
                      <a:pt x="1259" y="117"/>
                    </a:cubicBezTo>
                    <a:cubicBezTo>
                      <a:pt x="1259" y="114"/>
                      <a:pt x="1260" y="110"/>
                      <a:pt x="1260" y="107"/>
                    </a:cubicBezTo>
                    <a:cubicBezTo>
                      <a:pt x="1261" y="111"/>
                      <a:pt x="1262" y="115"/>
                      <a:pt x="1263" y="120"/>
                    </a:cubicBezTo>
                    <a:cubicBezTo>
                      <a:pt x="1263" y="120"/>
                      <a:pt x="1263" y="121"/>
                      <a:pt x="1262" y="122"/>
                    </a:cubicBezTo>
                    <a:close/>
                    <a:moveTo>
                      <a:pt x="1264" y="151"/>
                    </a:moveTo>
                    <a:cubicBezTo>
                      <a:pt x="1264" y="151"/>
                      <a:pt x="1264" y="151"/>
                      <a:pt x="1264" y="151"/>
                    </a:cubicBezTo>
                    <a:cubicBezTo>
                      <a:pt x="1264" y="150"/>
                      <a:pt x="1264" y="150"/>
                      <a:pt x="1264" y="149"/>
                    </a:cubicBezTo>
                    <a:cubicBezTo>
                      <a:pt x="1264" y="149"/>
                      <a:pt x="1264" y="149"/>
                      <a:pt x="1264" y="149"/>
                    </a:cubicBezTo>
                    <a:cubicBezTo>
                      <a:pt x="1264" y="150"/>
                      <a:pt x="1264" y="150"/>
                      <a:pt x="1264" y="151"/>
                    </a:cubicBezTo>
                    <a:close/>
                    <a:moveTo>
                      <a:pt x="1264" y="118"/>
                    </a:moveTo>
                    <a:cubicBezTo>
                      <a:pt x="1263" y="112"/>
                      <a:pt x="1262" y="107"/>
                      <a:pt x="1261" y="102"/>
                    </a:cubicBezTo>
                    <a:cubicBezTo>
                      <a:pt x="1261" y="102"/>
                      <a:pt x="1261" y="102"/>
                      <a:pt x="1261" y="101"/>
                    </a:cubicBezTo>
                    <a:cubicBezTo>
                      <a:pt x="1263" y="105"/>
                      <a:pt x="1265" y="108"/>
                      <a:pt x="1267" y="112"/>
                    </a:cubicBezTo>
                    <a:cubicBezTo>
                      <a:pt x="1266" y="113"/>
                      <a:pt x="1265" y="115"/>
                      <a:pt x="1265" y="116"/>
                    </a:cubicBezTo>
                    <a:cubicBezTo>
                      <a:pt x="1265" y="117"/>
                      <a:pt x="1264" y="117"/>
                      <a:pt x="1264" y="118"/>
                    </a:cubicBezTo>
                    <a:close/>
                    <a:moveTo>
                      <a:pt x="1267" y="143"/>
                    </a:moveTo>
                    <a:cubicBezTo>
                      <a:pt x="1267" y="143"/>
                      <a:pt x="1266" y="142"/>
                      <a:pt x="1266" y="142"/>
                    </a:cubicBezTo>
                    <a:cubicBezTo>
                      <a:pt x="1267" y="141"/>
                      <a:pt x="1267" y="141"/>
                      <a:pt x="1267" y="140"/>
                    </a:cubicBezTo>
                    <a:cubicBezTo>
                      <a:pt x="1267" y="141"/>
                      <a:pt x="1267" y="141"/>
                      <a:pt x="1267" y="142"/>
                    </a:cubicBezTo>
                    <a:cubicBezTo>
                      <a:pt x="1267" y="142"/>
                      <a:pt x="1267" y="142"/>
                      <a:pt x="1267" y="143"/>
                    </a:cubicBezTo>
                    <a:close/>
                    <a:moveTo>
                      <a:pt x="1272" y="151"/>
                    </a:moveTo>
                    <a:cubicBezTo>
                      <a:pt x="1272" y="151"/>
                      <a:pt x="1272" y="151"/>
                      <a:pt x="1272" y="151"/>
                    </a:cubicBezTo>
                    <a:cubicBezTo>
                      <a:pt x="1272" y="151"/>
                      <a:pt x="1272" y="152"/>
                      <a:pt x="1272" y="152"/>
                    </a:cubicBezTo>
                    <a:cubicBezTo>
                      <a:pt x="1272" y="152"/>
                      <a:pt x="1272" y="152"/>
                      <a:pt x="1272" y="151"/>
                    </a:cubicBezTo>
                    <a:close/>
                    <a:moveTo>
                      <a:pt x="1274" y="126"/>
                    </a:moveTo>
                    <a:cubicBezTo>
                      <a:pt x="1274" y="128"/>
                      <a:pt x="1273" y="129"/>
                      <a:pt x="1272" y="131"/>
                    </a:cubicBezTo>
                    <a:cubicBezTo>
                      <a:pt x="1272" y="129"/>
                      <a:pt x="1272" y="127"/>
                      <a:pt x="1272" y="125"/>
                    </a:cubicBezTo>
                    <a:cubicBezTo>
                      <a:pt x="1272" y="124"/>
                      <a:pt x="1272" y="123"/>
                      <a:pt x="1273" y="122"/>
                    </a:cubicBezTo>
                    <a:cubicBezTo>
                      <a:pt x="1273" y="123"/>
                      <a:pt x="1274" y="124"/>
                      <a:pt x="1274" y="125"/>
                    </a:cubicBezTo>
                    <a:lnTo>
                      <a:pt x="1274" y="126"/>
                    </a:lnTo>
                    <a:close/>
                    <a:moveTo>
                      <a:pt x="1282" y="91"/>
                    </a:moveTo>
                    <a:cubicBezTo>
                      <a:pt x="1282" y="93"/>
                      <a:pt x="1282" y="94"/>
                      <a:pt x="1282" y="96"/>
                    </a:cubicBezTo>
                    <a:cubicBezTo>
                      <a:pt x="1282" y="95"/>
                      <a:pt x="1282" y="94"/>
                      <a:pt x="1281" y="93"/>
                    </a:cubicBezTo>
                    <a:cubicBezTo>
                      <a:pt x="1281" y="93"/>
                      <a:pt x="1282" y="92"/>
                      <a:pt x="1282" y="91"/>
                    </a:cubicBezTo>
                    <a:close/>
                    <a:moveTo>
                      <a:pt x="1280" y="117"/>
                    </a:moveTo>
                    <a:cubicBezTo>
                      <a:pt x="1279" y="113"/>
                      <a:pt x="1278" y="110"/>
                      <a:pt x="1278" y="106"/>
                    </a:cubicBezTo>
                    <a:cubicBezTo>
                      <a:pt x="1278" y="106"/>
                      <a:pt x="1278" y="105"/>
                      <a:pt x="1278" y="104"/>
                    </a:cubicBezTo>
                    <a:cubicBezTo>
                      <a:pt x="1279" y="107"/>
                      <a:pt x="1280" y="111"/>
                      <a:pt x="1281" y="114"/>
                    </a:cubicBezTo>
                    <a:cubicBezTo>
                      <a:pt x="1281" y="115"/>
                      <a:pt x="1280" y="116"/>
                      <a:pt x="1280" y="117"/>
                    </a:cubicBezTo>
                    <a:close/>
                    <a:moveTo>
                      <a:pt x="1283" y="127"/>
                    </a:moveTo>
                    <a:cubicBezTo>
                      <a:pt x="1282" y="127"/>
                      <a:pt x="1282" y="126"/>
                      <a:pt x="1282" y="126"/>
                    </a:cubicBezTo>
                    <a:cubicBezTo>
                      <a:pt x="1282" y="125"/>
                      <a:pt x="1282" y="125"/>
                      <a:pt x="1283" y="124"/>
                    </a:cubicBezTo>
                    <a:cubicBezTo>
                      <a:pt x="1283" y="125"/>
                      <a:pt x="1283" y="126"/>
                      <a:pt x="1283" y="127"/>
                    </a:cubicBezTo>
                    <a:close/>
                    <a:moveTo>
                      <a:pt x="1289" y="141"/>
                    </a:moveTo>
                    <a:cubicBezTo>
                      <a:pt x="1289" y="140"/>
                      <a:pt x="1289" y="140"/>
                      <a:pt x="1289" y="140"/>
                    </a:cubicBezTo>
                    <a:cubicBezTo>
                      <a:pt x="1289" y="139"/>
                      <a:pt x="1289" y="139"/>
                      <a:pt x="1289" y="139"/>
                    </a:cubicBezTo>
                    <a:cubicBezTo>
                      <a:pt x="1289" y="139"/>
                      <a:pt x="1289" y="140"/>
                      <a:pt x="1289" y="141"/>
                    </a:cubicBezTo>
                    <a:close/>
                    <a:moveTo>
                      <a:pt x="1321" y="64"/>
                    </a:moveTo>
                    <a:cubicBezTo>
                      <a:pt x="1322" y="69"/>
                      <a:pt x="1323" y="75"/>
                      <a:pt x="1324" y="80"/>
                    </a:cubicBezTo>
                    <a:cubicBezTo>
                      <a:pt x="1322" y="83"/>
                      <a:pt x="1321" y="85"/>
                      <a:pt x="1319" y="87"/>
                    </a:cubicBezTo>
                    <a:cubicBezTo>
                      <a:pt x="1319" y="86"/>
                      <a:pt x="1318" y="84"/>
                      <a:pt x="1317" y="83"/>
                    </a:cubicBezTo>
                    <a:cubicBezTo>
                      <a:pt x="1318" y="84"/>
                      <a:pt x="1319" y="86"/>
                      <a:pt x="1319" y="87"/>
                    </a:cubicBezTo>
                    <a:cubicBezTo>
                      <a:pt x="1318" y="90"/>
                      <a:pt x="1316" y="92"/>
                      <a:pt x="1315" y="94"/>
                    </a:cubicBezTo>
                    <a:cubicBezTo>
                      <a:pt x="1313" y="89"/>
                      <a:pt x="1312" y="85"/>
                      <a:pt x="1310" y="80"/>
                    </a:cubicBezTo>
                    <a:cubicBezTo>
                      <a:pt x="1314" y="74"/>
                      <a:pt x="1318" y="69"/>
                      <a:pt x="1321" y="64"/>
                    </a:cubicBezTo>
                    <a:close/>
                    <a:moveTo>
                      <a:pt x="1292" y="108"/>
                    </a:moveTo>
                    <a:cubicBezTo>
                      <a:pt x="1293" y="106"/>
                      <a:pt x="1295" y="104"/>
                      <a:pt x="1296" y="101"/>
                    </a:cubicBezTo>
                    <a:cubicBezTo>
                      <a:pt x="1296" y="107"/>
                      <a:pt x="1297" y="112"/>
                      <a:pt x="1298" y="117"/>
                    </a:cubicBezTo>
                    <a:cubicBezTo>
                      <a:pt x="1297" y="119"/>
                      <a:pt x="1295" y="120"/>
                      <a:pt x="1294" y="122"/>
                    </a:cubicBezTo>
                    <a:cubicBezTo>
                      <a:pt x="1294" y="117"/>
                      <a:pt x="1293" y="113"/>
                      <a:pt x="1292" y="108"/>
                    </a:cubicBezTo>
                    <a:close/>
                    <a:moveTo>
                      <a:pt x="1299" y="134"/>
                    </a:moveTo>
                    <a:cubicBezTo>
                      <a:pt x="1298" y="131"/>
                      <a:pt x="1297" y="128"/>
                      <a:pt x="1296" y="126"/>
                    </a:cubicBezTo>
                    <a:cubicBezTo>
                      <a:pt x="1297" y="125"/>
                      <a:pt x="1298" y="123"/>
                      <a:pt x="1298" y="122"/>
                    </a:cubicBezTo>
                    <a:cubicBezTo>
                      <a:pt x="1299" y="124"/>
                      <a:pt x="1299" y="125"/>
                      <a:pt x="1299" y="127"/>
                    </a:cubicBezTo>
                    <a:cubicBezTo>
                      <a:pt x="1299" y="129"/>
                      <a:pt x="1299" y="131"/>
                      <a:pt x="1299" y="134"/>
                    </a:cubicBezTo>
                    <a:close/>
                    <a:moveTo>
                      <a:pt x="1298" y="98"/>
                    </a:moveTo>
                    <a:cubicBezTo>
                      <a:pt x="1298" y="98"/>
                      <a:pt x="1298" y="98"/>
                      <a:pt x="1299" y="97"/>
                    </a:cubicBezTo>
                    <a:cubicBezTo>
                      <a:pt x="1299" y="101"/>
                      <a:pt x="1299" y="105"/>
                      <a:pt x="1299" y="108"/>
                    </a:cubicBezTo>
                    <a:cubicBezTo>
                      <a:pt x="1299" y="105"/>
                      <a:pt x="1298" y="101"/>
                      <a:pt x="1298" y="98"/>
                    </a:cubicBezTo>
                    <a:close/>
                    <a:moveTo>
                      <a:pt x="1298" y="82"/>
                    </a:moveTo>
                    <a:cubicBezTo>
                      <a:pt x="1298" y="78"/>
                      <a:pt x="1298" y="74"/>
                      <a:pt x="1299" y="72"/>
                    </a:cubicBezTo>
                    <a:cubicBezTo>
                      <a:pt x="1301" y="75"/>
                      <a:pt x="1302" y="78"/>
                      <a:pt x="1304" y="80"/>
                    </a:cubicBezTo>
                    <a:cubicBezTo>
                      <a:pt x="1302" y="82"/>
                      <a:pt x="1301" y="84"/>
                      <a:pt x="1299" y="86"/>
                    </a:cubicBezTo>
                    <a:cubicBezTo>
                      <a:pt x="1299" y="85"/>
                      <a:pt x="1298" y="83"/>
                      <a:pt x="1298" y="82"/>
                    </a:cubicBezTo>
                    <a:close/>
                    <a:moveTo>
                      <a:pt x="1302" y="92"/>
                    </a:moveTo>
                    <a:cubicBezTo>
                      <a:pt x="1303" y="90"/>
                      <a:pt x="1305" y="88"/>
                      <a:pt x="1306" y="86"/>
                    </a:cubicBezTo>
                    <a:cubicBezTo>
                      <a:pt x="1307" y="88"/>
                      <a:pt x="1308" y="91"/>
                      <a:pt x="1309" y="93"/>
                    </a:cubicBezTo>
                    <a:cubicBezTo>
                      <a:pt x="1309" y="96"/>
                      <a:pt x="1309" y="99"/>
                      <a:pt x="1310" y="102"/>
                    </a:cubicBezTo>
                    <a:cubicBezTo>
                      <a:pt x="1309" y="104"/>
                      <a:pt x="1308" y="105"/>
                      <a:pt x="1306" y="106"/>
                    </a:cubicBezTo>
                    <a:cubicBezTo>
                      <a:pt x="1305" y="102"/>
                      <a:pt x="1304" y="97"/>
                      <a:pt x="1302" y="92"/>
                    </a:cubicBezTo>
                    <a:close/>
                    <a:moveTo>
                      <a:pt x="1307" y="108"/>
                    </a:moveTo>
                    <a:cubicBezTo>
                      <a:pt x="1308" y="106"/>
                      <a:pt x="1309" y="104"/>
                      <a:pt x="1310" y="103"/>
                    </a:cubicBezTo>
                    <a:cubicBezTo>
                      <a:pt x="1312" y="118"/>
                      <a:pt x="1314" y="133"/>
                      <a:pt x="1316" y="149"/>
                    </a:cubicBezTo>
                    <a:cubicBezTo>
                      <a:pt x="1313" y="137"/>
                      <a:pt x="1311" y="122"/>
                      <a:pt x="1307" y="108"/>
                    </a:cubicBezTo>
                    <a:close/>
                    <a:moveTo>
                      <a:pt x="1315" y="95"/>
                    </a:moveTo>
                    <a:cubicBezTo>
                      <a:pt x="1317" y="93"/>
                      <a:pt x="1318" y="91"/>
                      <a:pt x="1320" y="89"/>
                    </a:cubicBezTo>
                    <a:cubicBezTo>
                      <a:pt x="1326" y="103"/>
                      <a:pt x="1327" y="120"/>
                      <a:pt x="1327" y="136"/>
                    </a:cubicBezTo>
                    <a:cubicBezTo>
                      <a:pt x="1324" y="122"/>
                      <a:pt x="1320" y="109"/>
                      <a:pt x="1315" y="95"/>
                    </a:cubicBezTo>
                    <a:close/>
                    <a:moveTo>
                      <a:pt x="1320" y="89"/>
                    </a:moveTo>
                    <a:cubicBezTo>
                      <a:pt x="1322" y="87"/>
                      <a:pt x="1323" y="85"/>
                      <a:pt x="1324" y="83"/>
                    </a:cubicBezTo>
                    <a:cubicBezTo>
                      <a:pt x="1325" y="90"/>
                      <a:pt x="1327" y="98"/>
                      <a:pt x="1328" y="105"/>
                    </a:cubicBezTo>
                    <a:cubicBezTo>
                      <a:pt x="1325" y="99"/>
                      <a:pt x="1323" y="94"/>
                      <a:pt x="1320" y="89"/>
                    </a:cubicBezTo>
                    <a:close/>
                    <a:moveTo>
                      <a:pt x="1333" y="92"/>
                    </a:moveTo>
                    <a:cubicBezTo>
                      <a:pt x="1331" y="87"/>
                      <a:pt x="1330" y="81"/>
                      <a:pt x="1329" y="74"/>
                    </a:cubicBezTo>
                    <a:cubicBezTo>
                      <a:pt x="1331" y="71"/>
                      <a:pt x="1333" y="68"/>
                      <a:pt x="1334" y="65"/>
                    </a:cubicBezTo>
                    <a:cubicBezTo>
                      <a:pt x="1336" y="69"/>
                      <a:pt x="1339" y="72"/>
                      <a:pt x="1341" y="75"/>
                    </a:cubicBezTo>
                    <a:cubicBezTo>
                      <a:pt x="1341" y="77"/>
                      <a:pt x="1341" y="79"/>
                      <a:pt x="1341" y="81"/>
                    </a:cubicBezTo>
                    <a:cubicBezTo>
                      <a:pt x="1340" y="80"/>
                      <a:pt x="1340" y="80"/>
                      <a:pt x="1339" y="79"/>
                    </a:cubicBezTo>
                    <a:cubicBezTo>
                      <a:pt x="1340" y="80"/>
                      <a:pt x="1340" y="81"/>
                      <a:pt x="1341" y="81"/>
                    </a:cubicBezTo>
                    <a:cubicBezTo>
                      <a:pt x="1340" y="86"/>
                      <a:pt x="1340" y="90"/>
                      <a:pt x="1340" y="91"/>
                    </a:cubicBezTo>
                    <a:cubicBezTo>
                      <a:pt x="1340" y="95"/>
                      <a:pt x="1340" y="100"/>
                      <a:pt x="1341" y="104"/>
                    </a:cubicBezTo>
                    <a:cubicBezTo>
                      <a:pt x="1340" y="101"/>
                      <a:pt x="1340" y="99"/>
                      <a:pt x="1339" y="96"/>
                    </a:cubicBezTo>
                    <a:cubicBezTo>
                      <a:pt x="1340" y="100"/>
                      <a:pt x="1340" y="104"/>
                      <a:pt x="1341" y="108"/>
                    </a:cubicBezTo>
                    <a:cubicBezTo>
                      <a:pt x="1341" y="120"/>
                      <a:pt x="1342" y="132"/>
                      <a:pt x="1342" y="143"/>
                    </a:cubicBezTo>
                    <a:cubicBezTo>
                      <a:pt x="1340" y="126"/>
                      <a:pt x="1337" y="109"/>
                      <a:pt x="1333" y="92"/>
                    </a:cubicBezTo>
                    <a:close/>
                    <a:moveTo>
                      <a:pt x="1356" y="125"/>
                    </a:moveTo>
                    <a:cubicBezTo>
                      <a:pt x="1353" y="116"/>
                      <a:pt x="1351" y="108"/>
                      <a:pt x="1348" y="99"/>
                    </a:cubicBezTo>
                    <a:cubicBezTo>
                      <a:pt x="1346" y="93"/>
                      <a:pt x="1345" y="87"/>
                      <a:pt x="1345" y="82"/>
                    </a:cubicBezTo>
                    <a:cubicBezTo>
                      <a:pt x="1350" y="91"/>
                      <a:pt x="1353" y="100"/>
                      <a:pt x="1356" y="109"/>
                    </a:cubicBezTo>
                    <a:cubicBezTo>
                      <a:pt x="1356" y="114"/>
                      <a:pt x="1356" y="120"/>
                      <a:pt x="1356" y="125"/>
                    </a:cubicBezTo>
                    <a:close/>
                    <a:moveTo>
                      <a:pt x="1356" y="97"/>
                    </a:moveTo>
                    <a:cubicBezTo>
                      <a:pt x="1353" y="90"/>
                      <a:pt x="1349" y="83"/>
                      <a:pt x="1344" y="77"/>
                    </a:cubicBezTo>
                    <a:cubicBezTo>
                      <a:pt x="1344" y="72"/>
                      <a:pt x="1343" y="67"/>
                      <a:pt x="1344" y="63"/>
                    </a:cubicBezTo>
                    <a:cubicBezTo>
                      <a:pt x="1349" y="70"/>
                      <a:pt x="1353" y="77"/>
                      <a:pt x="1357" y="85"/>
                    </a:cubicBezTo>
                    <a:cubicBezTo>
                      <a:pt x="1357" y="89"/>
                      <a:pt x="1357" y="93"/>
                      <a:pt x="1356" y="97"/>
                    </a:cubicBezTo>
                    <a:close/>
                    <a:moveTo>
                      <a:pt x="1366" y="119"/>
                    </a:moveTo>
                    <a:cubicBezTo>
                      <a:pt x="1365" y="110"/>
                      <a:pt x="1363" y="102"/>
                      <a:pt x="1361" y="93"/>
                    </a:cubicBezTo>
                    <a:cubicBezTo>
                      <a:pt x="1363" y="98"/>
                      <a:pt x="1366" y="104"/>
                      <a:pt x="1367" y="109"/>
                    </a:cubicBezTo>
                    <a:cubicBezTo>
                      <a:pt x="1368" y="112"/>
                      <a:pt x="1368" y="114"/>
                      <a:pt x="1369" y="116"/>
                    </a:cubicBezTo>
                    <a:cubicBezTo>
                      <a:pt x="1369" y="120"/>
                      <a:pt x="1369" y="124"/>
                      <a:pt x="1369" y="127"/>
                    </a:cubicBezTo>
                    <a:cubicBezTo>
                      <a:pt x="1368" y="125"/>
                      <a:pt x="1367" y="122"/>
                      <a:pt x="1366" y="119"/>
                    </a:cubicBezTo>
                    <a:close/>
                    <a:moveTo>
                      <a:pt x="1377" y="151"/>
                    </a:moveTo>
                    <a:cubicBezTo>
                      <a:pt x="1377" y="151"/>
                      <a:pt x="1377" y="151"/>
                      <a:pt x="1377" y="151"/>
                    </a:cubicBezTo>
                    <a:cubicBezTo>
                      <a:pt x="1377" y="151"/>
                      <a:pt x="1377" y="150"/>
                      <a:pt x="1377" y="150"/>
                    </a:cubicBezTo>
                    <a:cubicBezTo>
                      <a:pt x="1377" y="150"/>
                      <a:pt x="1377" y="150"/>
                      <a:pt x="1377" y="150"/>
                    </a:cubicBezTo>
                    <a:cubicBezTo>
                      <a:pt x="1377" y="151"/>
                      <a:pt x="1377" y="151"/>
                      <a:pt x="1377" y="151"/>
                    </a:cubicBezTo>
                    <a:close/>
                    <a:moveTo>
                      <a:pt x="1383" y="114"/>
                    </a:moveTo>
                    <a:cubicBezTo>
                      <a:pt x="1381" y="105"/>
                      <a:pt x="1378" y="96"/>
                      <a:pt x="1374" y="88"/>
                    </a:cubicBezTo>
                    <a:cubicBezTo>
                      <a:pt x="1378" y="97"/>
                      <a:pt x="1380" y="110"/>
                      <a:pt x="1382" y="122"/>
                    </a:cubicBezTo>
                    <a:cubicBezTo>
                      <a:pt x="1381" y="127"/>
                      <a:pt x="1380" y="132"/>
                      <a:pt x="1379" y="136"/>
                    </a:cubicBezTo>
                    <a:cubicBezTo>
                      <a:pt x="1378" y="134"/>
                      <a:pt x="1378" y="133"/>
                      <a:pt x="1377" y="131"/>
                    </a:cubicBezTo>
                    <a:cubicBezTo>
                      <a:pt x="1377" y="117"/>
                      <a:pt x="1376" y="102"/>
                      <a:pt x="1374" y="87"/>
                    </a:cubicBezTo>
                    <a:cubicBezTo>
                      <a:pt x="1374" y="87"/>
                      <a:pt x="1374" y="88"/>
                      <a:pt x="1374" y="88"/>
                    </a:cubicBezTo>
                    <a:cubicBezTo>
                      <a:pt x="1374" y="88"/>
                      <a:pt x="1374" y="87"/>
                      <a:pt x="1374" y="87"/>
                    </a:cubicBezTo>
                    <a:cubicBezTo>
                      <a:pt x="1373" y="82"/>
                      <a:pt x="1373" y="78"/>
                      <a:pt x="1372" y="73"/>
                    </a:cubicBezTo>
                    <a:cubicBezTo>
                      <a:pt x="1379" y="81"/>
                      <a:pt x="1383" y="91"/>
                      <a:pt x="1386" y="101"/>
                    </a:cubicBezTo>
                    <a:cubicBezTo>
                      <a:pt x="1385" y="105"/>
                      <a:pt x="1384" y="109"/>
                      <a:pt x="1383" y="114"/>
                    </a:cubicBezTo>
                    <a:close/>
                    <a:moveTo>
                      <a:pt x="1390" y="138"/>
                    </a:moveTo>
                    <a:cubicBezTo>
                      <a:pt x="1389" y="137"/>
                      <a:pt x="1389" y="136"/>
                      <a:pt x="1389" y="135"/>
                    </a:cubicBezTo>
                    <a:cubicBezTo>
                      <a:pt x="1389" y="124"/>
                      <a:pt x="1385" y="112"/>
                      <a:pt x="1386" y="101"/>
                    </a:cubicBezTo>
                    <a:cubicBezTo>
                      <a:pt x="1389" y="110"/>
                      <a:pt x="1391" y="119"/>
                      <a:pt x="1392" y="128"/>
                    </a:cubicBezTo>
                    <a:cubicBezTo>
                      <a:pt x="1391" y="132"/>
                      <a:pt x="1390" y="135"/>
                      <a:pt x="1390" y="138"/>
                    </a:cubicBezTo>
                    <a:close/>
                    <a:moveTo>
                      <a:pt x="1405" y="136"/>
                    </a:moveTo>
                    <a:cubicBezTo>
                      <a:pt x="1405" y="135"/>
                      <a:pt x="1404" y="134"/>
                      <a:pt x="1404" y="133"/>
                    </a:cubicBezTo>
                    <a:cubicBezTo>
                      <a:pt x="1403" y="131"/>
                      <a:pt x="1403" y="129"/>
                      <a:pt x="1402" y="128"/>
                    </a:cubicBezTo>
                    <a:cubicBezTo>
                      <a:pt x="1402" y="127"/>
                      <a:pt x="1402" y="127"/>
                      <a:pt x="1402" y="127"/>
                    </a:cubicBezTo>
                    <a:cubicBezTo>
                      <a:pt x="1403" y="129"/>
                      <a:pt x="1403" y="131"/>
                      <a:pt x="1404" y="133"/>
                    </a:cubicBezTo>
                    <a:cubicBezTo>
                      <a:pt x="1404" y="134"/>
                      <a:pt x="1405" y="135"/>
                      <a:pt x="1405" y="136"/>
                    </a:cubicBezTo>
                    <a:cubicBezTo>
                      <a:pt x="1405" y="136"/>
                      <a:pt x="1405" y="136"/>
                      <a:pt x="1405" y="136"/>
                    </a:cubicBezTo>
                    <a:close/>
                    <a:moveTo>
                      <a:pt x="1406" y="133"/>
                    </a:moveTo>
                    <a:cubicBezTo>
                      <a:pt x="1405" y="129"/>
                      <a:pt x="1404" y="125"/>
                      <a:pt x="1402" y="120"/>
                    </a:cubicBezTo>
                    <a:cubicBezTo>
                      <a:pt x="1402" y="119"/>
                      <a:pt x="1402" y="117"/>
                      <a:pt x="1402" y="115"/>
                    </a:cubicBezTo>
                    <a:cubicBezTo>
                      <a:pt x="1402" y="112"/>
                      <a:pt x="1402" y="109"/>
                      <a:pt x="1403" y="105"/>
                    </a:cubicBezTo>
                    <a:cubicBezTo>
                      <a:pt x="1405" y="112"/>
                      <a:pt x="1406" y="119"/>
                      <a:pt x="1408" y="126"/>
                    </a:cubicBezTo>
                    <a:cubicBezTo>
                      <a:pt x="1407" y="128"/>
                      <a:pt x="1407" y="130"/>
                      <a:pt x="1406" y="133"/>
                    </a:cubicBezTo>
                    <a:close/>
                    <a:moveTo>
                      <a:pt x="1420" y="139"/>
                    </a:moveTo>
                    <a:cubicBezTo>
                      <a:pt x="1420" y="139"/>
                      <a:pt x="1420" y="139"/>
                      <a:pt x="1420" y="139"/>
                    </a:cubicBezTo>
                    <a:cubicBezTo>
                      <a:pt x="1420" y="137"/>
                      <a:pt x="1420" y="135"/>
                      <a:pt x="1420" y="133"/>
                    </a:cubicBezTo>
                    <a:cubicBezTo>
                      <a:pt x="1420" y="134"/>
                      <a:pt x="1420" y="134"/>
                      <a:pt x="1420" y="135"/>
                    </a:cubicBezTo>
                    <a:cubicBezTo>
                      <a:pt x="1420" y="136"/>
                      <a:pt x="1420" y="138"/>
                      <a:pt x="1420" y="139"/>
                    </a:cubicBezTo>
                    <a:close/>
                    <a:moveTo>
                      <a:pt x="1441" y="150"/>
                    </a:moveTo>
                    <a:cubicBezTo>
                      <a:pt x="1440" y="148"/>
                      <a:pt x="1439" y="147"/>
                      <a:pt x="1439" y="146"/>
                    </a:cubicBezTo>
                    <a:cubicBezTo>
                      <a:pt x="1438" y="131"/>
                      <a:pt x="1434" y="116"/>
                      <a:pt x="1432" y="101"/>
                    </a:cubicBezTo>
                    <a:cubicBezTo>
                      <a:pt x="1437" y="115"/>
                      <a:pt x="1439" y="132"/>
                      <a:pt x="1441" y="146"/>
                    </a:cubicBezTo>
                    <a:cubicBezTo>
                      <a:pt x="1441" y="147"/>
                      <a:pt x="1441" y="148"/>
                      <a:pt x="1441" y="150"/>
                    </a:cubicBezTo>
                    <a:close/>
                    <a:moveTo>
                      <a:pt x="1445" y="143"/>
                    </a:moveTo>
                    <a:cubicBezTo>
                      <a:pt x="1445" y="142"/>
                      <a:pt x="1445" y="141"/>
                      <a:pt x="1445" y="140"/>
                    </a:cubicBezTo>
                    <a:cubicBezTo>
                      <a:pt x="1445" y="139"/>
                      <a:pt x="1445" y="139"/>
                      <a:pt x="1445" y="139"/>
                    </a:cubicBezTo>
                    <a:cubicBezTo>
                      <a:pt x="1445" y="140"/>
                      <a:pt x="1445" y="141"/>
                      <a:pt x="1445" y="142"/>
                    </a:cubicBezTo>
                    <a:cubicBezTo>
                      <a:pt x="1445" y="142"/>
                      <a:pt x="1445" y="143"/>
                      <a:pt x="1445" y="143"/>
                    </a:cubicBezTo>
                    <a:close/>
                    <a:moveTo>
                      <a:pt x="1458" y="139"/>
                    </a:moveTo>
                    <a:cubicBezTo>
                      <a:pt x="1457" y="142"/>
                      <a:pt x="1456" y="145"/>
                      <a:pt x="1455" y="147"/>
                    </a:cubicBezTo>
                    <a:cubicBezTo>
                      <a:pt x="1455" y="146"/>
                      <a:pt x="1454" y="145"/>
                      <a:pt x="1454" y="144"/>
                    </a:cubicBezTo>
                    <a:cubicBezTo>
                      <a:pt x="1456" y="132"/>
                      <a:pt x="1456" y="120"/>
                      <a:pt x="1458" y="108"/>
                    </a:cubicBezTo>
                    <a:cubicBezTo>
                      <a:pt x="1460" y="116"/>
                      <a:pt x="1459" y="128"/>
                      <a:pt x="1458" y="139"/>
                    </a:cubicBezTo>
                    <a:close/>
                    <a:moveTo>
                      <a:pt x="1458" y="108"/>
                    </a:moveTo>
                    <a:cubicBezTo>
                      <a:pt x="1459" y="104"/>
                      <a:pt x="1459" y="100"/>
                      <a:pt x="1461" y="97"/>
                    </a:cubicBezTo>
                    <a:cubicBezTo>
                      <a:pt x="1462" y="100"/>
                      <a:pt x="1463" y="103"/>
                      <a:pt x="1464" y="107"/>
                    </a:cubicBezTo>
                    <a:cubicBezTo>
                      <a:pt x="1463" y="112"/>
                      <a:pt x="1463" y="117"/>
                      <a:pt x="1462" y="122"/>
                    </a:cubicBezTo>
                    <a:cubicBezTo>
                      <a:pt x="1460" y="116"/>
                      <a:pt x="1459" y="111"/>
                      <a:pt x="1458" y="108"/>
                    </a:cubicBezTo>
                    <a:close/>
                    <a:moveTo>
                      <a:pt x="1466" y="134"/>
                    </a:moveTo>
                    <a:cubicBezTo>
                      <a:pt x="1465" y="132"/>
                      <a:pt x="1464" y="130"/>
                      <a:pt x="1464" y="128"/>
                    </a:cubicBezTo>
                    <a:cubicBezTo>
                      <a:pt x="1464" y="121"/>
                      <a:pt x="1464" y="114"/>
                      <a:pt x="1464" y="107"/>
                    </a:cubicBezTo>
                    <a:cubicBezTo>
                      <a:pt x="1466" y="113"/>
                      <a:pt x="1467" y="118"/>
                      <a:pt x="1468" y="124"/>
                    </a:cubicBezTo>
                    <a:cubicBezTo>
                      <a:pt x="1467" y="128"/>
                      <a:pt x="1466" y="131"/>
                      <a:pt x="1466" y="134"/>
                    </a:cubicBezTo>
                    <a:close/>
                    <a:moveTo>
                      <a:pt x="1470" y="118"/>
                    </a:moveTo>
                    <a:cubicBezTo>
                      <a:pt x="1468" y="114"/>
                      <a:pt x="1466" y="109"/>
                      <a:pt x="1464" y="105"/>
                    </a:cubicBezTo>
                    <a:cubicBezTo>
                      <a:pt x="1465" y="102"/>
                      <a:pt x="1465" y="99"/>
                      <a:pt x="1466" y="96"/>
                    </a:cubicBezTo>
                    <a:cubicBezTo>
                      <a:pt x="1465" y="99"/>
                      <a:pt x="1465" y="102"/>
                      <a:pt x="1464" y="105"/>
                    </a:cubicBezTo>
                    <a:cubicBezTo>
                      <a:pt x="1463" y="102"/>
                      <a:pt x="1462" y="99"/>
                      <a:pt x="1461" y="96"/>
                    </a:cubicBezTo>
                    <a:cubicBezTo>
                      <a:pt x="1461" y="94"/>
                      <a:pt x="1462" y="91"/>
                      <a:pt x="1463" y="89"/>
                    </a:cubicBezTo>
                    <a:cubicBezTo>
                      <a:pt x="1467" y="95"/>
                      <a:pt x="1470" y="102"/>
                      <a:pt x="1472" y="109"/>
                    </a:cubicBezTo>
                    <a:cubicBezTo>
                      <a:pt x="1472" y="112"/>
                      <a:pt x="1471" y="115"/>
                      <a:pt x="1470" y="118"/>
                    </a:cubicBezTo>
                    <a:close/>
                    <a:moveTo>
                      <a:pt x="1473" y="151"/>
                    </a:moveTo>
                    <a:cubicBezTo>
                      <a:pt x="1473" y="151"/>
                      <a:pt x="1473" y="151"/>
                      <a:pt x="1472" y="151"/>
                    </a:cubicBezTo>
                    <a:cubicBezTo>
                      <a:pt x="1473" y="150"/>
                      <a:pt x="1473" y="148"/>
                      <a:pt x="1473" y="147"/>
                    </a:cubicBezTo>
                    <a:cubicBezTo>
                      <a:pt x="1473" y="147"/>
                      <a:pt x="1473" y="148"/>
                      <a:pt x="1473" y="148"/>
                    </a:cubicBezTo>
                    <a:cubicBezTo>
                      <a:pt x="1473" y="149"/>
                      <a:pt x="1473" y="150"/>
                      <a:pt x="1473" y="151"/>
                    </a:cubicBezTo>
                    <a:close/>
                    <a:moveTo>
                      <a:pt x="1477" y="136"/>
                    </a:moveTo>
                    <a:cubicBezTo>
                      <a:pt x="1476" y="134"/>
                      <a:pt x="1475" y="132"/>
                      <a:pt x="1475" y="130"/>
                    </a:cubicBezTo>
                    <a:cubicBezTo>
                      <a:pt x="1475" y="127"/>
                      <a:pt x="1475" y="123"/>
                      <a:pt x="1476" y="120"/>
                    </a:cubicBezTo>
                    <a:cubicBezTo>
                      <a:pt x="1477" y="123"/>
                      <a:pt x="1478" y="127"/>
                      <a:pt x="1479" y="130"/>
                    </a:cubicBezTo>
                    <a:cubicBezTo>
                      <a:pt x="1478" y="132"/>
                      <a:pt x="1477" y="134"/>
                      <a:pt x="1477" y="136"/>
                    </a:cubicBezTo>
                    <a:close/>
                    <a:moveTo>
                      <a:pt x="1483" y="150"/>
                    </a:moveTo>
                    <a:cubicBezTo>
                      <a:pt x="1483" y="149"/>
                      <a:pt x="1482" y="147"/>
                      <a:pt x="1481" y="146"/>
                    </a:cubicBezTo>
                    <a:cubicBezTo>
                      <a:pt x="1482" y="145"/>
                      <a:pt x="1482" y="145"/>
                      <a:pt x="1482" y="144"/>
                    </a:cubicBezTo>
                    <a:cubicBezTo>
                      <a:pt x="1483" y="146"/>
                      <a:pt x="1483" y="147"/>
                      <a:pt x="1484" y="149"/>
                    </a:cubicBezTo>
                    <a:cubicBezTo>
                      <a:pt x="1484" y="149"/>
                      <a:pt x="1483" y="149"/>
                      <a:pt x="1483" y="150"/>
                    </a:cubicBezTo>
                    <a:close/>
                    <a:moveTo>
                      <a:pt x="1481" y="122"/>
                    </a:moveTo>
                    <a:cubicBezTo>
                      <a:pt x="1480" y="118"/>
                      <a:pt x="1478" y="115"/>
                      <a:pt x="1477" y="111"/>
                    </a:cubicBezTo>
                    <a:cubicBezTo>
                      <a:pt x="1478" y="101"/>
                      <a:pt x="1480" y="90"/>
                      <a:pt x="1484" y="81"/>
                    </a:cubicBezTo>
                    <a:cubicBezTo>
                      <a:pt x="1487" y="86"/>
                      <a:pt x="1490" y="91"/>
                      <a:pt x="1492" y="97"/>
                    </a:cubicBezTo>
                    <a:cubicBezTo>
                      <a:pt x="1490" y="101"/>
                      <a:pt x="1488" y="105"/>
                      <a:pt x="1486" y="109"/>
                    </a:cubicBezTo>
                    <a:cubicBezTo>
                      <a:pt x="1484" y="102"/>
                      <a:pt x="1483" y="96"/>
                      <a:pt x="1481" y="91"/>
                    </a:cubicBezTo>
                    <a:cubicBezTo>
                      <a:pt x="1482" y="99"/>
                      <a:pt x="1483" y="106"/>
                      <a:pt x="1484" y="114"/>
                    </a:cubicBezTo>
                    <a:cubicBezTo>
                      <a:pt x="1483" y="117"/>
                      <a:pt x="1482" y="119"/>
                      <a:pt x="1481" y="122"/>
                    </a:cubicBezTo>
                    <a:close/>
                    <a:moveTo>
                      <a:pt x="1488" y="141"/>
                    </a:moveTo>
                    <a:cubicBezTo>
                      <a:pt x="1487" y="138"/>
                      <a:pt x="1486" y="135"/>
                      <a:pt x="1485" y="131"/>
                    </a:cubicBezTo>
                    <a:cubicBezTo>
                      <a:pt x="1485" y="129"/>
                      <a:pt x="1486" y="127"/>
                      <a:pt x="1486" y="124"/>
                    </a:cubicBezTo>
                    <a:cubicBezTo>
                      <a:pt x="1487" y="130"/>
                      <a:pt x="1488" y="135"/>
                      <a:pt x="1489" y="140"/>
                    </a:cubicBezTo>
                    <a:cubicBezTo>
                      <a:pt x="1489" y="140"/>
                      <a:pt x="1489" y="141"/>
                      <a:pt x="1488" y="141"/>
                    </a:cubicBezTo>
                    <a:close/>
                    <a:moveTo>
                      <a:pt x="1491" y="150"/>
                    </a:moveTo>
                    <a:cubicBezTo>
                      <a:pt x="1491" y="150"/>
                      <a:pt x="1491" y="149"/>
                      <a:pt x="1491" y="149"/>
                    </a:cubicBezTo>
                    <a:cubicBezTo>
                      <a:pt x="1491" y="149"/>
                      <a:pt x="1491" y="149"/>
                      <a:pt x="1491" y="149"/>
                    </a:cubicBezTo>
                    <a:cubicBezTo>
                      <a:pt x="1491" y="149"/>
                      <a:pt x="1491" y="150"/>
                      <a:pt x="1491" y="150"/>
                    </a:cubicBezTo>
                    <a:cubicBezTo>
                      <a:pt x="1491" y="150"/>
                      <a:pt x="1491" y="150"/>
                      <a:pt x="1491" y="150"/>
                    </a:cubicBezTo>
                    <a:close/>
                    <a:moveTo>
                      <a:pt x="1488" y="114"/>
                    </a:moveTo>
                    <a:cubicBezTo>
                      <a:pt x="1489" y="108"/>
                      <a:pt x="1490" y="103"/>
                      <a:pt x="1492" y="97"/>
                    </a:cubicBezTo>
                    <a:cubicBezTo>
                      <a:pt x="1494" y="103"/>
                      <a:pt x="1496" y="110"/>
                      <a:pt x="1498" y="116"/>
                    </a:cubicBezTo>
                    <a:cubicBezTo>
                      <a:pt x="1496" y="121"/>
                      <a:pt x="1495" y="126"/>
                      <a:pt x="1493" y="131"/>
                    </a:cubicBezTo>
                    <a:cubicBezTo>
                      <a:pt x="1491" y="126"/>
                      <a:pt x="1489" y="120"/>
                      <a:pt x="1488" y="114"/>
                    </a:cubicBezTo>
                    <a:close/>
                    <a:moveTo>
                      <a:pt x="1495" y="139"/>
                    </a:moveTo>
                    <a:cubicBezTo>
                      <a:pt x="1497" y="134"/>
                      <a:pt x="1498" y="129"/>
                      <a:pt x="1499" y="124"/>
                    </a:cubicBezTo>
                    <a:cubicBezTo>
                      <a:pt x="1500" y="125"/>
                      <a:pt x="1500" y="126"/>
                      <a:pt x="1500" y="128"/>
                    </a:cubicBezTo>
                    <a:cubicBezTo>
                      <a:pt x="1499" y="132"/>
                      <a:pt x="1497" y="136"/>
                      <a:pt x="1496" y="141"/>
                    </a:cubicBezTo>
                    <a:cubicBezTo>
                      <a:pt x="1496" y="140"/>
                      <a:pt x="1495" y="139"/>
                      <a:pt x="1495" y="139"/>
                    </a:cubicBezTo>
                    <a:close/>
                    <a:moveTo>
                      <a:pt x="1500" y="150"/>
                    </a:moveTo>
                    <a:cubicBezTo>
                      <a:pt x="1500" y="150"/>
                      <a:pt x="1499" y="149"/>
                      <a:pt x="1499" y="149"/>
                    </a:cubicBezTo>
                    <a:cubicBezTo>
                      <a:pt x="1500" y="147"/>
                      <a:pt x="1501" y="144"/>
                      <a:pt x="1502" y="141"/>
                    </a:cubicBezTo>
                    <a:cubicBezTo>
                      <a:pt x="1502" y="143"/>
                      <a:pt x="1503" y="144"/>
                      <a:pt x="1503" y="145"/>
                    </a:cubicBezTo>
                    <a:cubicBezTo>
                      <a:pt x="1502" y="147"/>
                      <a:pt x="1501" y="149"/>
                      <a:pt x="1500" y="150"/>
                    </a:cubicBezTo>
                    <a:close/>
                    <a:moveTo>
                      <a:pt x="1511" y="126"/>
                    </a:moveTo>
                    <a:cubicBezTo>
                      <a:pt x="1510" y="123"/>
                      <a:pt x="1509" y="120"/>
                      <a:pt x="1508" y="117"/>
                    </a:cubicBezTo>
                    <a:cubicBezTo>
                      <a:pt x="1509" y="116"/>
                      <a:pt x="1509" y="115"/>
                      <a:pt x="1509" y="114"/>
                    </a:cubicBezTo>
                    <a:cubicBezTo>
                      <a:pt x="1509" y="116"/>
                      <a:pt x="1510" y="117"/>
                      <a:pt x="1510" y="119"/>
                    </a:cubicBezTo>
                    <a:cubicBezTo>
                      <a:pt x="1511" y="121"/>
                      <a:pt x="1511" y="123"/>
                      <a:pt x="1512" y="125"/>
                    </a:cubicBezTo>
                    <a:cubicBezTo>
                      <a:pt x="1512" y="125"/>
                      <a:pt x="1511" y="125"/>
                      <a:pt x="1511" y="126"/>
                    </a:cubicBezTo>
                    <a:close/>
                    <a:moveTo>
                      <a:pt x="1516" y="142"/>
                    </a:moveTo>
                    <a:cubicBezTo>
                      <a:pt x="1515" y="139"/>
                      <a:pt x="1515" y="136"/>
                      <a:pt x="1514" y="133"/>
                    </a:cubicBezTo>
                    <a:cubicBezTo>
                      <a:pt x="1514" y="133"/>
                      <a:pt x="1514" y="133"/>
                      <a:pt x="1514" y="133"/>
                    </a:cubicBezTo>
                    <a:cubicBezTo>
                      <a:pt x="1515" y="136"/>
                      <a:pt x="1516" y="138"/>
                      <a:pt x="1516" y="141"/>
                    </a:cubicBezTo>
                    <a:cubicBezTo>
                      <a:pt x="1516" y="141"/>
                      <a:pt x="1516" y="141"/>
                      <a:pt x="1516" y="142"/>
                    </a:cubicBezTo>
                    <a:close/>
                    <a:moveTo>
                      <a:pt x="1518" y="148"/>
                    </a:moveTo>
                    <a:cubicBezTo>
                      <a:pt x="1518" y="148"/>
                      <a:pt x="1518" y="148"/>
                      <a:pt x="1518" y="148"/>
                    </a:cubicBezTo>
                    <a:cubicBezTo>
                      <a:pt x="1518" y="148"/>
                      <a:pt x="1518" y="148"/>
                      <a:pt x="1518" y="148"/>
                    </a:cubicBezTo>
                    <a:cubicBezTo>
                      <a:pt x="1518" y="148"/>
                      <a:pt x="1518" y="148"/>
                      <a:pt x="1518" y="148"/>
                    </a:cubicBezTo>
                    <a:cubicBezTo>
                      <a:pt x="1518" y="148"/>
                      <a:pt x="1518" y="148"/>
                      <a:pt x="1518" y="148"/>
                    </a:cubicBezTo>
                    <a:close/>
                    <a:moveTo>
                      <a:pt x="1521" y="141"/>
                    </a:moveTo>
                    <a:cubicBezTo>
                      <a:pt x="1521" y="141"/>
                      <a:pt x="1521" y="141"/>
                      <a:pt x="1521" y="141"/>
                    </a:cubicBezTo>
                    <a:cubicBezTo>
                      <a:pt x="1522" y="137"/>
                      <a:pt x="1523" y="133"/>
                      <a:pt x="1525" y="129"/>
                    </a:cubicBezTo>
                    <a:cubicBezTo>
                      <a:pt x="1525" y="129"/>
                      <a:pt x="1525" y="130"/>
                      <a:pt x="1525" y="131"/>
                    </a:cubicBezTo>
                    <a:cubicBezTo>
                      <a:pt x="1523" y="135"/>
                      <a:pt x="1522" y="138"/>
                      <a:pt x="1521" y="141"/>
                    </a:cubicBezTo>
                    <a:close/>
                    <a:moveTo>
                      <a:pt x="1528" y="122"/>
                    </a:moveTo>
                    <a:cubicBezTo>
                      <a:pt x="1528" y="121"/>
                      <a:pt x="1527" y="120"/>
                      <a:pt x="1527" y="119"/>
                    </a:cubicBezTo>
                    <a:cubicBezTo>
                      <a:pt x="1528" y="117"/>
                      <a:pt x="1528" y="114"/>
                      <a:pt x="1529" y="111"/>
                    </a:cubicBezTo>
                    <a:cubicBezTo>
                      <a:pt x="1530" y="113"/>
                      <a:pt x="1530" y="115"/>
                      <a:pt x="1531" y="117"/>
                    </a:cubicBezTo>
                    <a:cubicBezTo>
                      <a:pt x="1530" y="119"/>
                      <a:pt x="1529" y="121"/>
                      <a:pt x="1528" y="122"/>
                    </a:cubicBezTo>
                    <a:close/>
                    <a:moveTo>
                      <a:pt x="1538" y="147"/>
                    </a:moveTo>
                    <a:cubicBezTo>
                      <a:pt x="1537" y="145"/>
                      <a:pt x="1537" y="144"/>
                      <a:pt x="1536" y="142"/>
                    </a:cubicBezTo>
                    <a:cubicBezTo>
                      <a:pt x="1536" y="140"/>
                      <a:pt x="1535" y="138"/>
                      <a:pt x="1534" y="136"/>
                    </a:cubicBezTo>
                    <a:cubicBezTo>
                      <a:pt x="1534" y="136"/>
                      <a:pt x="1534" y="135"/>
                      <a:pt x="1534" y="134"/>
                    </a:cubicBezTo>
                    <a:cubicBezTo>
                      <a:pt x="1535" y="137"/>
                      <a:pt x="1536" y="139"/>
                      <a:pt x="1536" y="142"/>
                    </a:cubicBezTo>
                    <a:cubicBezTo>
                      <a:pt x="1537" y="143"/>
                      <a:pt x="1537" y="145"/>
                      <a:pt x="1538" y="147"/>
                    </a:cubicBezTo>
                    <a:cubicBezTo>
                      <a:pt x="1538" y="147"/>
                      <a:pt x="1538" y="147"/>
                      <a:pt x="1538" y="147"/>
                    </a:cubicBezTo>
                    <a:close/>
                    <a:moveTo>
                      <a:pt x="1541" y="138"/>
                    </a:moveTo>
                    <a:cubicBezTo>
                      <a:pt x="1539" y="133"/>
                      <a:pt x="1538" y="128"/>
                      <a:pt x="1536" y="124"/>
                    </a:cubicBezTo>
                    <a:cubicBezTo>
                      <a:pt x="1536" y="121"/>
                      <a:pt x="1537" y="118"/>
                      <a:pt x="1537" y="116"/>
                    </a:cubicBezTo>
                    <a:cubicBezTo>
                      <a:pt x="1538" y="123"/>
                      <a:pt x="1540" y="129"/>
                      <a:pt x="1542" y="136"/>
                    </a:cubicBezTo>
                    <a:cubicBezTo>
                      <a:pt x="1542" y="137"/>
                      <a:pt x="1541" y="137"/>
                      <a:pt x="1541" y="138"/>
                    </a:cubicBezTo>
                    <a:close/>
                    <a:moveTo>
                      <a:pt x="1538" y="109"/>
                    </a:moveTo>
                    <a:cubicBezTo>
                      <a:pt x="1539" y="103"/>
                      <a:pt x="1541" y="97"/>
                      <a:pt x="1543" y="91"/>
                    </a:cubicBezTo>
                    <a:cubicBezTo>
                      <a:pt x="1545" y="96"/>
                      <a:pt x="1547" y="101"/>
                      <a:pt x="1549" y="106"/>
                    </a:cubicBezTo>
                    <a:cubicBezTo>
                      <a:pt x="1547" y="112"/>
                      <a:pt x="1546" y="120"/>
                      <a:pt x="1544" y="127"/>
                    </a:cubicBezTo>
                    <a:cubicBezTo>
                      <a:pt x="1542" y="121"/>
                      <a:pt x="1540" y="115"/>
                      <a:pt x="1538" y="109"/>
                    </a:cubicBezTo>
                    <a:close/>
                    <a:moveTo>
                      <a:pt x="1545" y="148"/>
                    </a:moveTo>
                    <a:cubicBezTo>
                      <a:pt x="1545" y="147"/>
                      <a:pt x="1545" y="147"/>
                      <a:pt x="1545" y="147"/>
                    </a:cubicBezTo>
                    <a:cubicBezTo>
                      <a:pt x="1545" y="147"/>
                      <a:pt x="1545" y="147"/>
                      <a:pt x="1545" y="147"/>
                    </a:cubicBezTo>
                    <a:cubicBezTo>
                      <a:pt x="1545" y="147"/>
                      <a:pt x="1545" y="147"/>
                      <a:pt x="1545" y="147"/>
                    </a:cubicBezTo>
                    <a:cubicBezTo>
                      <a:pt x="1545" y="147"/>
                      <a:pt x="1545" y="148"/>
                      <a:pt x="1545" y="148"/>
                    </a:cubicBezTo>
                    <a:close/>
                    <a:moveTo>
                      <a:pt x="1547" y="136"/>
                    </a:moveTo>
                    <a:cubicBezTo>
                      <a:pt x="1549" y="127"/>
                      <a:pt x="1549" y="118"/>
                      <a:pt x="1549" y="109"/>
                    </a:cubicBezTo>
                    <a:cubicBezTo>
                      <a:pt x="1551" y="115"/>
                      <a:pt x="1552" y="121"/>
                      <a:pt x="1553" y="127"/>
                    </a:cubicBezTo>
                    <a:cubicBezTo>
                      <a:pt x="1551" y="131"/>
                      <a:pt x="1550" y="135"/>
                      <a:pt x="1549" y="139"/>
                    </a:cubicBezTo>
                    <a:cubicBezTo>
                      <a:pt x="1548" y="138"/>
                      <a:pt x="1548" y="137"/>
                      <a:pt x="1547" y="136"/>
                    </a:cubicBezTo>
                    <a:close/>
                    <a:moveTo>
                      <a:pt x="1554" y="148"/>
                    </a:moveTo>
                    <a:cubicBezTo>
                      <a:pt x="1553" y="148"/>
                      <a:pt x="1553" y="147"/>
                      <a:pt x="1552" y="146"/>
                    </a:cubicBezTo>
                    <a:cubicBezTo>
                      <a:pt x="1553" y="143"/>
                      <a:pt x="1554" y="140"/>
                      <a:pt x="1554" y="137"/>
                    </a:cubicBezTo>
                    <a:cubicBezTo>
                      <a:pt x="1555" y="140"/>
                      <a:pt x="1555" y="142"/>
                      <a:pt x="1556" y="144"/>
                    </a:cubicBezTo>
                    <a:cubicBezTo>
                      <a:pt x="1555" y="146"/>
                      <a:pt x="1554" y="147"/>
                      <a:pt x="1554" y="148"/>
                    </a:cubicBezTo>
                    <a:close/>
                    <a:moveTo>
                      <a:pt x="1549" y="103"/>
                    </a:moveTo>
                    <a:cubicBezTo>
                      <a:pt x="1549" y="102"/>
                      <a:pt x="1549" y="102"/>
                      <a:pt x="1549" y="102"/>
                    </a:cubicBezTo>
                    <a:cubicBezTo>
                      <a:pt x="1549" y="102"/>
                      <a:pt x="1549" y="103"/>
                      <a:pt x="1549" y="103"/>
                    </a:cubicBezTo>
                    <a:cubicBezTo>
                      <a:pt x="1547" y="98"/>
                      <a:pt x="1545" y="94"/>
                      <a:pt x="1543" y="91"/>
                    </a:cubicBezTo>
                    <a:cubicBezTo>
                      <a:pt x="1544" y="87"/>
                      <a:pt x="1546" y="83"/>
                      <a:pt x="1548" y="80"/>
                    </a:cubicBezTo>
                    <a:cubicBezTo>
                      <a:pt x="1554" y="89"/>
                      <a:pt x="1558" y="99"/>
                      <a:pt x="1560" y="109"/>
                    </a:cubicBezTo>
                    <a:cubicBezTo>
                      <a:pt x="1559" y="112"/>
                      <a:pt x="1557" y="116"/>
                      <a:pt x="1556" y="119"/>
                    </a:cubicBezTo>
                    <a:cubicBezTo>
                      <a:pt x="1554" y="114"/>
                      <a:pt x="1552" y="108"/>
                      <a:pt x="1549" y="103"/>
                    </a:cubicBezTo>
                    <a:close/>
                    <a:moveTo>
                      <a:pt x="1557" y="123"/>
                    </a:moveTo>
                    <a:cubicBezTo>
                      <a:pt x="1558" y="118"/>
                      <a:pt x="1559" y="114"/>
                      <a:pt x="1560" y="110"/>
                    </a:cubicBezTo>
                    <a:cubicBezTo>
                      <a:pt x="1561" y="115"/>
                      <a:pt x="1562" y="120"/>
                      <a:pt x="1563" y="125"/>
                    </a:cubicBezTo>
                    <a:cubicBezTo>
                      <a:pt x="1562" y="128"/>
                      <a:pt x="1561" y="130"/>
                      <a:pt x="1560" y="133"/>
                    </a:cubicBezTo>
                    <a:cubicBezTo>
                      <a:pt x="1559" y="129"/>
                      <a:pt x="1558" y="126"/>
                      <a:pt x="1557" y="123"/>
                    </a:cubicBezTo>
                    <a:close/>
                    <a:moveTo>
                      <a:pt x="1564" y="150"/>
                    </a:moveTo>
                    <a:cubicBezTo>
                      <a:pt x="1564" y="147"/>
                      <a:pt x="1563" y="144"/>
                      <a:pt x="1562" y="140"/>
                    </a:cubicBezTo>
                    <a:cubicBezTo>
                      <a:pt x="1563" y="137"/>
                      <a:pt x="1563" y="135"/>
                      <a:pt x="1563" y="132"/>
                    </a:cubicBezTo>
                    <a:cubicBezTo>
                      <a:pt x="1564" y="137"/>
                      <a:pt x="1564" y="143"/>
                      <a:pt x="1564" y="149"/>
                    </a:cubicBezTo>
                    <a:cubicBezTo>
                      <a:pt x="1564" y="150"/>
                      <a:pt x="1564" y="150"/>
                      <a:pt x="1564" y="150"/>
                    </a:cubicBezTo>
                    <a:close/>
                    <a:moveTo>
                      <a:pt x="1593" y="152"/>
                    </a:moveTo>
                    <a:cubicBezTo>
                      <a:pt x="1593" y="148"/>
                      <a:pt x="1593" y="145"/>
                      <a:pt x="1592" y="141"/>
                    </a:cubicBezTo>
                    <a:cubicBezTo>
                      <a:pt x="1592" y="136"/>
                      <a:pt x="1593" y="131"/>
                      <a:pt x="1593" y="125"/>
                    </a:cubicBezTo>
                    <a:cubicBezTo>
                      <a:pt x="1593" y="134"/>
                      <a:pt x="1593" y="142"/>
                      <a:pt x="1593" y="151"/>
                    </a:cubicBezTo>
                    <a:cubicBezTo>
                      <a:pt x="1593" y="151"/>
                      <a:pt x="1593" y="151"/>
                      <a:pt x="1593" y="152"/>
                    </a:cubicBezTo>
                    <a:close/>
                    <a:moveTo>
                      <a:pt x="1659" y="128"/>
                    </a:moveTo>
                    <a:cubicBezTo>
                      <a:pt x="1659" y="132"/>
                      <a:pt x="1658" y="136"/>
                      <a:pt x="1657" y="140"/>
                    </a:cubicBezTo>
                    <a:cubicBezTo>
                      <a:pt x="1657" y="136"/>
                      <a:pt x="1656" y="133"/>
                      <a:pt x="1655" y="129"/>
                    </a:cubicBezTo>
                    <a:cubicBezTo>
                      <a:pt x="1655" y="126"/>
                      <a:pt x="1655" y="122"/>
                      <a:pt x="1655" y="119"/>
                    </a:cubicBezTo>
                    <a:cubicBezTo>
                      <a:pt x="1655" y="112"/>
                      <a:pt x="1656" y="104"/>
                      <a:pt x="1657" y="97"/>
                    </a:cubicBezTo>
                    <a:cubicBezTo>
                      <a:pt x="1658" y="102"/>
                      <a:pt x="1659" y="107"/>
                      <a:pt x="1659" y="111"/>
                    </a:cubicBezTo>
                    <a:cubicBezTo>
                      <a:pt x="1659" y="122"/>
                      <a:pt x="1659" y="122"/>
                      <a:pt x="1659" y="122"/>
                    </a:cubicBezTo>
                    <a:cubicBezTo>
                      <a:pt x="1659" y="124"/>
                      <a:pt x="1659" y="126"/>
                      <a:pt x="1659" y="128"/>
                    </a:cubicBezTo>
                    <a:close/>
                    <a:moveTo>
                      <a:pt x="1667" y="151"/>
                    </a:moveTo>
                    <a:cubicBezTo>
                      <a:pt x="1667" y="152"/>
                      <a:pt x="1667" y="152"/>
                      <a:pt x="1667" y="152"/>
                    </a:cubicBezTo>
                    <a:cubicBezTo>
                      <a:pt x="1667" y="152"/>
                      <a:pt x="1667" y="152"/>
                      <a:pt x="1667" y="152"/>
                    </a:cubicBezTo>
                    <a:cubicBezTo>
                      <a:pt x="1667" y="136"/>
                      <a:pt x="1667" y="123"/>
                      <a:pt x="1666" y="109"/>
                    </a:cubicBezTo>
                    <a:cubicBezTo>
                      <a:pt x="1666" y="104"/>
                      <a:pt x="1667" y="99"/>
                      <a:pt x="1668" y="93"/>
                    </a:cubicBezTo>
                    <a:cubicBezTo>
                      <a:pt x="1669" y="99"/>
                      <a:pt x="1669" y="105"/>
                      <a:pt x="1669" y="110"/>
                    </a:cubicBezTo>
                    <a:cubicBezTo>
                      <a:pt x="1669" y="124"/>
                      <a:pt x="1667" y="138"/>
                      <a:pt x="1667" y="151"/>
                    </a:cubicBezTo>
                    <a:close/>
                    <a:moveTo>
                      <a:pt x="1694" y="110"/>
                    </a:moveTo>
                    <a:cubicBezTo>
                      <a:pt x="1694" y="109"/>
                      <a:pt x="1694" y="107"/>
                      <a:pt x="1694" y="106"/>
                    </a:cubicBezTo>
                    <a:cubicBezTo>
                      <a:pt x="1694" y="110"/>
                      <a:pt x="1695" y="113"/>
                      <a:pt x="1695" y="116"/>
                    </a:cubicBezTo>
                    <a:cubicBezTo>
                      <a:pt x="1694" y="114"/>
                      <a:pt x="1694" y="112"/>
                      <a:pt x="1694" y="110"/>
                    </a:cubicBezTo>
                    <a:close/>
                    <a:moveTo>
                      <a:pt x="1720" y="120"/>
                    </a:moveTo>
                    <a:cubicBezTo>
                      <a:pt x="1718" y="114"/>
                      <a:pt x="1717" y="109"/>
                      <a:pt x="1717" y="104"/>
                    </a:cubicBezTo>
                    <a:cubicBezTo>
                      <a:pt x="1717" y="102"/>
                      <a:pt x="1717" y="98"/>
                      <a:pt x="1719" y="93"/>
                    </a:cubicBezTo>
                    <a:cubicBezTo>
                      <a:pt x="1720" y="100"/>
                      <a:pt x="1720" y="107"/>
                      <a:pt x="1720" y="112"/>
                    </a:cubicBezTo>
                    <a:cubicBezTo>
                      <a:pt x="1720" y="115"/>
                      <a:pt x="1720" y="117"/>
                      <a:pt x="1720" y="120"/>
                    </a:cubicBezTo>
                    <a:close/>
                    <a:moveTo>
                      <a:pt x="1730" y="145"/>
                    </a:moveTo>
                    <a:cubicBezTo>
                      <a:pt x="1730" y="145"/>
                      <a:pt x="1730" y="145"/>
                      <a:pt x="1730" y="144"/>
                    </a:cubicBezTo>
                    <a:cubicBezTo>
                      <a:pt x="1730" y="139"/>
                      <a:pt x="1730" y="134"/>
                      <a:pt x="1730" y="129"/>
                    </a:cubicBezTo>
                    <a:cubicBezTo>
                      <a:pt x="1731" y="132"/>
                      <a:pt x="1731" y="135"/>
                      <a:pt x="1731" y="137"/>
                    </a:cubicBezTo>
                    <a:cubicBezTo>
                      <a:pt x="1731" y="140"/>
                      <a:pt x="1730" y="142"/>
                      <a:pt x="1730" y="145"/>
                    </a:cubicBezTo>
                    <a:close/>
                    <a:moveTo>
                      <a:pt x="1741" y="145"/>
                    </a:moveTo>
                    <a:cubicBezTo>
                      <a:pt x="1741" y="144"/>
                      <a:pt x="1740" y="143"/>
                      <a:pt x="1740" y="143"/>
                    </a:cubicBezTo>
                    <a:cubicBezTo>
                      <a:pt x="1740" y="142"/>
                      <a:pt x="1740" y="141"/>
                      <a:pt x="1740" y="140"/>
                    </a:cubicBezTo>
                    <a:cubicBezTo>
                      <a:pt x="1741" y="141"/>
                      <a:pt x="1741" y="142"/>
                      <a:pt x="1741" y="143"/>
                    </a:cubicBezTo>
                    <a:cubicBezTo>
                      <a:pt x="1741" y="143"/>
                      <a:pt x="1741" y="144"/>
                      <a:pt x="1741" y="145"/>
                    </a:cubicBezTo>
                    <a:close/>
                    <a:moveTo>
                      <a:pt x="1742" y="138"/>
                    </a:moveTo>
                    <a:cubicBezTo>
                      <a:pt x="1742" y="136"/>
                      <a:pt x="1741" y="135"/>
                      <a:pt x="1741" y="133"/>
                    </a:cubicBezTo>
                    <a:cubicBezTo>
                      <a:pt x="1741" y="129"/>
                      <a:pt x="1741" y="124"/>
                      <a:pt x="1741" y="119"/>
                    </a:cubicBezTo>
                    <a:cubicBezTo>
                      <a:pt x="1742" y="124"/>
                      <a:pt x="1743" y="129"/>
                      <a:pt x="1744" y="134"/>
                    </a:cubicBezTo>
                    <a:cubicBezTo>
                      <a:pt x="1743" y="135"/>
                      <a:pt x="1743" y="137"/>
                      <a:pt x="1742" y="138"/>
                    </a:cubicBezTo>
                    <a:close/>
                    <a:moveTo>
                      <a:pt x="1747" y="154"/>
                    </a:moveTo>
                    <a:cubicBezTo>
                      <a:pt x="1747" y="153"/>
                      <a:pt x="1747" y="152"/>
                      <a:pt x="1747" y="151"/>
                    </a:cubicBezTo>
                    <a:cubicBezTo>
                      <a:pt x="1747" y="151"/>
                      <a:pt x="1747" y="150"/>
                      <a:pt x="1747" y="150"/>
                    </a:cubicBezTo>
                    <a:cubicBezTo>
                      <a:pt x="1747" y="151"/>
                      <a:pt x="1747" y="152"/>
                      <a:pt x="1747" y="154"/>
                    </a:cubicBezTo>
                    <a:cubicBezTo>
                      <a:pt x="1747" y="154"/>
                      <a:pt x="1747" y="154"/>
                      <a:pt x="1747" y="154"/>
                    </a:cubicBezTo>
                    <a:close/>
                    <a:moveTo>
                      <a:pt x="1753" y="139"/>
                    </a:moveTo>
                    <a:cubicBezTo>
                      <a:pt x="1752" y="136"/>
                      <a:pt x="1751" y="134"/>
                      <a:pt x="1751" y="132"/>
                    </a:cubicBezTo>
                    <a:cubicBezTo>
                      <a:pt x="1751" y="129"/>
                      <a:pt x="1752" y="127"/>
                      <a:pt x="1753" y="125"/>
                    </a:cubicBezTo>
                    <a:cubicBezTo>
                      <a:pt x="1753" y="128"/>
                      <a:pt x="1754" y="131"/>
                      <a:pt x="1755" y="134"/>
                    </a:cubicBezTo>
                    <a:cubicBezTo>
                      <a:pt x="1754" y="136"/>
                      <a:pt x="1754" y="137"/>
                      <a:pt x="1753" y="139"/>
                    </a:cubicBezTo>
                    <a:close/>
                    <a:moveTo>
                      <a:pt x="1773" y="114"/>
                    </a:moveTo>
                    <a:cubicBezTo>
                      <a:pt x="1772" y="108"/>
                      <a:pt x="1771" y="101"/>
                      <a:pt x="1771" y="95"/>
                    </a:cubicBezTo>
                    <a:cubicBezTo>
                      <a:pt x="1771" y="88"/>
                      <a:pt x="1772" y="81"/>
                      <a:pt x="1773" y="75"/>
                    </a:cubicBezTo>
                    <a:cubicBezTo>
                      <a:pt x="1775" y="81"/>
                      <a:pt x="1775" y="88"/>
                      <a:pt x="1775" y="95"/>
                    </a:cubicBezTo>
                    <a:cubicBezTo>
                      <a:pt x="1775" y="101"/>
                      <a:pt x="1774" y="108"/>
                      <a:pt x="1773" y="114"/>
                    </a:cubicBezTo>
                    <a:close/>
                    <a:moveTo>
                      <a:pt x="1793" y="139"/>
                    </a:moveTo>
                    <a:cubicBezTo>
                      <a:pt x="1793" y="137"/>
                      <a:pt x="1792" y="136"/>
                      <a:pt x="1792" y="134"/>
                    </a:cubicBezTo>
                    <a:cubicBezTo>
                      <a:pt x="1792" y="131"/>
                      <a:pt x="1793" y="128"/>
                      <a:pt x="1794" y="125"/>
                    </a:cubicBezTo>
                    <a:cubicBezTo>
                      <a:pt x="1794" y="127"/>
                      <a:pt x="1795" y="129"/>
                      <a:pt x="1796" y="132"/>
                    </a:cubicBezTo>
                    <a:cubicBezTo>
                      <a:pt x="1795" y="134"/>
                      <a:pt x="1794" y="136"/>
                      <a:pt x="1793" y="139"/>
                    </a:cubicBezTo>
                    <a:close/>
                    <a:moveTo>
                      <a:pt x="1799" y="154"/>
                    </a:moveTo>
                    <a:cubicBezTo>
                      <a:pt x="1799" y="154"/>
                      <a:pt x="1799" y="154"/>
                      <a:pt x="1799" y="154"/>
                    </a:cubicBezTo>
                    <a:cubicBezTo>
                      <a:pt x="1799" y="152"/>
                      <a:pt x="1799" y="151"/>
                      <a:pt x="1800" y="150"/>
                    </a:cubicBezTo>
                    <a:cubicBezTo>
                      <a:pt x="1800" y="150"/>
                      <a:pt x="1800" y="151"/>
                      <a:pt x="1800" y="151"/>
                    </a:cubicBezTo>
                    <a:cubicBezTo>
                      <a:pt x="1799" y="152"/>
                      <a:pt x="1799" y="153"/>
                      <a:pt x="1799" y="154"/>
                    </a:cubicBezTo>
                    <a:close/>
                    <a:moveTo>
                      <a:pt x="1805" y="119"/>
                    </a:moveTo>
                    <a:cubicBezTo>
                      <a:pt x="1805" y="120"/>
                      <a:pt x="1805" y="120"/>
                      <a:pt x="1805" y="120"/>
                    </a:cubicBezTo>
                    <a:cubicBezTo>
                      <a:pt x="1805" y="120"/>
                      <a:pt x="1805" y="120"/>
                      <a:pt x="1805" y="120"/>
                    </a:cubicBezTo>
                    <a:cubicBezTo>
                      <a:pt x="1805" y="120"/>
                      <a:pt x="1805" y="120"/>
                      <a:pt x="1805" y="119"/>
                    </a:cubicBezTo>
                    <a:close/>
                    <a:moveTo>
                      <a:pt x="1804" y="138"/>
                    </a:moveTo>
                    <a:cubicBezTo>
                      <a:pt x="1804" y="137"/>
                      <a:pt x="1803" y="135"/>
                      <a:pt x="1803" y="134"/>
                    </a:cubicBezTo>
                    <a:cubicBezTo>
                      <a:pt x="1803" y="134"/>
                      <a:pt x="1803" y="134"/>
                      <a:pt x="1803" y="133"/>
                    </a:cubicBezTo>
                    <a:cubicBezTo>
                      <a:pt x="1803" y="134"/>
                      <a:pt x="1804" y="135"/>
                      <a:pt x="1804" y="137"/>
                    </a:cubicBezTo>
                    <a:cubicBezTo>
                      <a:pt x="1804" y="137"/>
                      <a:pt x="1804" y="138"/>
                      <a:pt x="1804" y="138"/>
                    </a:cubicBezTo>
                    <a:close/>
                    <a:moveTo>
                      <a:pt x="1803" y="133"/>
                    </a:moveTo>
                    <a:cubicBezTo>
                      <a:pt x="1803" y="132"/>
                      <a:pt x="1803" y="131"/>
                      <a:pt x="1803" y="130"/>
                    </a:cubicBezTo>
                    <a:cubicBezTo>
                      <a:pt x="1804" y="131"/>
                      <a:pt x="1805" y="133"/>
                      <a:pt x="1805" y="134"/>
                    </a:cubicBezTo>
                    <a:cubicBezTo>
                      <a:pt x="1805" y="135"/>
                      <a:pt x="1805" y="135"/>
                      <a:pt x="1805" y="136"/>
                    </a:cubicBezTo>
                    <a:cubicBezTo>
                      <a:pt x="1804" y="134"/>
                      <a:pt x="1803" y="133"/>
                      <a:pt x="1803" y="133"/>
                    </a:cubicBezTo>
                    <a:close/>
                    <a:moveTo>
                      <a:pt x="1806" y="145"/>
                    </a:moveTo>
                    <a:cubicBezTo>
                      <a:pt x="1805" y="144"/>
                      <a:pt x="1805" y="143"/>
                      <a:pt x="1805" y="143"/>
                    </a:cubicBezTo>
                    <a:cubicBezTo>
                      <a:pt x="1805" y="142"/>
                      <a:pt x="1806" y="141"/>
                      <a:pt x="1806" y="140"/>
                    </a:cubicBezTo>
                    <a:cubicBezTo>
                      <a:pt x="1806" y="140"/>
                      <a:pt x="1806" y="140"/>
                      <a:pt x="1806" y="140"/>
                    </a:cubicBezTo>
                    <a:cubicBezTo>
                      <a:pt x="1806" y="141"/>
                      <a:pt x="1806" y="142"/>
                      <a:pt x="1806" y="143"/>
                    </a:cubicBezTo>
                    <a:cubicBezTo>
                      <a:pt x="1806" y="143"/>
                      <a:pt x="1806" y="144"/>
                      <a:pt x="1806" y="145"/>
                    </a:cubicBezTo>
                    <a:close/>
                    <a:moveTo>
                      <a:pt x="1816" y="134"/>
                    </a:moveTo>
                    <a:cubicBezTo>
                      <a:pt x="1816" y="134"/>
                      <a:pt x="1816" y="133"/>
                      <a:pt x="1816" y="133"/>
                    </a:cubicBezTo>
                    <a:cubicBezTo>
                      <a:pt x="1816" y="132"/>
                      <a:pt x="1816" y="130"/>
                      <a:pt x="1816" y="129"/>
                    </a:cubicBezTo>
                    <a:cubicBezTo>
                      <a:pt x="1816" y="130"/>
                      <a:pt x="1816" y="132"/>
                      <a:pt x="1816" y="134"/>
                    </a:cubicBezTo>
                    <a:close/>
                    <a:moveTo>
                      <a:pt x="1826" y="120"/>
                    </a:moveTo>
                    <a:cubicBezTo>
                      <a:pt x="1826" y="117"/>
                      <a:pt x="1826" y="115"/>
                      <a:pt x="1826" y="112"/>
                    </a:cubicBezTo>
                    <a:cubicBezTo>
                      <a:pt x="1826" y="111"/>
                      <a:pt x="1826" y="111"/>
                      <a:pt x="1826" y="110"/>
                    </a:cubicBezTo>
                    <a:cubicBezTo>
                      <a:pt x="1826" y="113"/>
                      <a:pt x="1826" y="116"/>
                      <a:pt x="1827" y="119"/>
                    </a:cubicBezTo>
                    <a:cubicBezTo>
                      <a:pt x="1827" y="119"/>
                      <a:pt x="1826" y="120"/>
                      <a:pt x="1826" y="120"/>
                    </a:cubicBezTo>
                    <a:close/>
                    <a:moveTo>
                      <a:pt x="1828" y="115"/>
                    </a:moveTo>
                    <a:cubicBezTo>
                      <a:pt x="1827" y="112"/>
                      <a:pt x="1827" y="108"/>
                      <a:pt x="1826" y="104"/>
                    </a:cubicBezTo>
                    <a:cubicBezTo>
                      <a:pt x="1827" y="101"/>
                      <a:pt x="1827" y="97"/>
                      <a:pt x="1828" y="93"/>
                    </a:cubicBezTo>
                    <a:cubicBezTo>
                      <a:pt x="1829" y="98"/>
                      <a:pt x="1829" y="102"/>
                      <a:pt x="1829" y="104"/>
                    </a:cubicBezTo>
                    <a:cubicBezTo>
                      <a:pt x="1829" y="108"/>
                      <a:pt x="1829" y="111"/>
                      <a:pt x="1828" y="115"/>
                    </a:cubicBezTo>
                    <a:close/>
                    <a:moveTo>
                      <a:pt x="1833" y="102"/>
                    </a:moveTo>
                    <a:cubicBezTo>
                      <a:pt x="1833" y="102"/>
                      <a:pt x="1833" y="102"/>
                      <a:pt x="1832" y="103"/>
                    </a:cubicBezTo>
                    <a:cubicBezTo>
                      <a:pt x="1832" y="99"/>
                      <a:pt x="1831" y="94"/>
                      <a:pt x="1828" y="90"/>
                    </a:cubicBezTo>
                    <a:cubicBezTo>
                      <a:pt x="1830" y="84"/>
                      <a:pt x="1832" y="78"/>
                      <a:pt x="1834" y="73"/>
                    </a:cubicBezTo>
                    <a:cubicBezTo>
                      <a:pt x="1833" y="83"/>
                      <a:pt x="1833" y="93"/>
                      <a:pt x="1833" y="102"/>
                    </a:cubicBezTo>
                    <a:close/>
                    <a:moveTo>
                      <a:pt x="1839" y="111"/>
                    </a:moveTo>
                    <a:cubicBezTo>
                      <a:pt x="1839" y="111"/>
                      <a:pt x="1839" y="111"/>
                      <a:pt x="1839" y="111"/>
                    </a:cubicBezTo>
                    <a:cubicBezTo>
                      <a:pt x="1839" y="114"/>
                      <a:pt x="1838" y="116"/>
                      <a:pt x="1838" y="119"/>
                    </a:cubicBezTo>
                    <a:cubicBezTo>
                      <a:pt x="1837" y="114"/>
                      <a:pt x="1837" y="108"/>
                      <a:pt x="1837" y="103"/>
                    </a:cubicBezTo>
                    <a:cubicBezTo>
                      <a:pt x="1837" y="97"/>
                      <a:pt x="1837" y="91"/>
                      <a:pt x="1839" y="85"/>
                    </a:cubicBezTo>
                    <a:cubicBezTo>
                      <a:pt x="1838" y="87"/>
                      <a:pt x="1837" y="89"/>
                      <a:pt x="1836" y="92"/>
                    </a:cubicBezTo>
                    <a:cubicBezTo>
                      <a:pt x="1836" y="87"/>
                      <a:pt x="1836" y="82"/>
                      <a:pt x="1837" y="77"/>
                    </a:cubicBezTo>
                    <a:cubicBezTo>
                      <a:pt x="1839" y="83"/>
                      <a:pt x="1840" y="90"/>
                      <a:pt x="1840" y="96"/>
                    </a:cubicBezTo>
                    <a:cubicBezTo>
                      <a:pt x="1840" y="101"/>
                      <a:pt x="1840" y="106"/>
                      <a:pt x="1839" y="111"/>
                    </a:cubicBezTo>
                    <a:close/>
                    <a:moveTo>
                      <a:pt x="1845" y="127"/>
                    </a:moveTo>
                    <a:cubicBezTo>
                      <a:pt x="1844" y="132"/>
                      <a:pt x="1844" y="134"/>
                      <a:pt x="1844" y="134"/>
                    </a:cubicBezTo>
                    <a:cubicBezTo>
                      <a:pt x="1844" y="129"/>
                      <a:pt x="1845" y="125"/>
                      <a:pt x="1845" y="120"/>
                    </a:cubicBezTo>
                    <a:cubicBezTo>
                      <a:pt x="1845" y="123"/>
                      <a:pt x="1845" y="125"/>
                      <a:pt x="1845" y="127"/>
                    </a:cubicBezTo>
                    <a:close/>
                    <a:moveTo>
                      <a:pt x="1877" y="92"/>
                    </a:moveTo>
                    <a:cubicBezTo>
                      <a:pt x="1877" y="91"/>
                      <a:pt x="1877" y="90"/>
                      <a:pt x="1877" y="89"/>
                    </a:cubicBezTo>
                    <a:cubicBezTo>
                      <a:pt x="1877" y="89"/>
                      <a:pt x="1877" y="90"/>
                      <a:pt x="1877" y="91"/>
                    </a:cubicBezTo>
                    <a:cubicBezTo>
                      <a:pt x="1877" y="91"/>
                      <a:pt x="1877" y="92"/>
                      <a:pt x="1877" y="92"/>
                    </a:cubicBezTo>
                    <a:close/>
                    <a:moveTo>
                      <a:pt x="1880" y="130"/>
                    </a:moveTo>
                    <a:cubicBezTo>
                      <a:pt x="1879" y="132"/>
                      <a:pt x="1879" y="134"/>
                      <a:pt x="1879" y="136"/>
                    </a:cubicBezTo>
                    <a:cubicBezTo>
                      <a:pt x="1878" y="127"/>
                      <a:pt x="1877" y="119"/>
                      <a:pt x="1877" y="110"/>
                    </a:cubicBezTo>
                    <a:cubicBezTo>
                      <a:pt x="1877" y="105"/>
                      <a:pt x="1877" y="99"/>
                      <a:pt x="1878" y="93"/>
                    </a:cubicBezTo>
                    <a:cubicBezTo>
                      <a:pt x="1879" y="99"/>
                      <a:pt x="1880" y="104"/>
                      <a:pt x="1881" y="109"/>
                    </a:cubicBezTo>
                    <a:cubicBezTo>
                      <a:pt x="1880" y="116"/>
                      <a:pt x="1880" y="123"/>
                      <a:pt x="1880" y="130"/>
                    </a:cubicBezTo>
                    <a:close/>
                    <a:moveTo>
                      <a:pt x="1889" y="140"/>
                    </a:moveTo>
                    <a:cubicBezTo>
                      <a:pt x="1889" y="140"/>
                      <a:pt x="1889" y="139"/>
                      <a:pt x="1889" y="139"/>
                    </a:cubicBezTo>
                    <a:cubicBezTo>
                      <a:pt x="1890" y="100"/>
                      <a:pt x="1890" y="100"/>
                      <a:pt x="1890" y="100"/>
                    </a:cubicBezTo>
                    <a:cubicBezTo>
                      <a:pt x="1890" y="106"/>
                      <a:pt x="1891" y="113"/>
                      <a:pt x="1891" y="119"/>
                    </a:cubicBezTo>
                    <a:cubicBezTo>
                      <a:pt x="1891" y="122"/>
                      <a:pt x="1891" y="126"/>
                      <a:pt x="1891" y="129"/>
                    </a:cubicBezTo>
                    <a:cubicBezTo>
                      <a:pt x="1890" y="133"/>
                      <a:pt x="1890" y="136"/>
                      <a:pt x="1889" y="140"/>
                    </a:cubicBezTo>
                    <a:close/>
                    <a:moveTo>
                      <a:pt x="1910" y="105"/>
                    </a:moveTo>
                    <a:cubicBezTo>
                      <a:pt x="1910" y="104"/>
                      <a:pt x="1910" y="102"/>
                      <a:pt x="1910" y="101"/>
                    </a:cubicBezTo>
                    <a:cubicBezTo>
                      <a:pt x="1910" y="102"/>
                      <a:pt x="1911" y="103"/>
                      <a:pt x="1911" y="103"/>
                    </a:cubicBezTo>
                    <a:cubicBezTo>
                      <a:pt x="1910" y="104"/>
                      <a:pt x="1910" y="105"/>
                      <a:pt x="1910" y="105"/>
                    </a:cubicBezTo>
                    <a:close/>
                    <a:moveTo>
                      <a:pt x="1933" y="101"/>
                    </a:moveTo>
                    <a:cubicBezTo>
                      <a:pt x="1932" y="101"/>
                      <a:pt x="1932" y="101"/>
                      <a:pt x="1932" y="100"/>
                    </a:cubicBezTo>
                    <a:cubicBezTo>
                      <a:pt x="1932" y="101"/>
                      <a:pt x="1932" y="101"/>
                      <a:pt x="1933" y="101"/>
                    </a:cubicBezTo>
                    <a:cubicBezTo>
                      <a:pt x="1932" y="111"/>
                      <a:pt x="1931" y="119"/>
                      <a:pt x="1930" y="126"/>
                    </a:cubicBezTo>
                    <a:cubicBezTo>
                      <a:pt x="1929" y="122"/>
                      <a:pt x="1929" y="118"/>
                      <a:pt x="1928" y="114"/>
                    </a:cubicBezTo>
                    <a:cubicBezTo>
                      <a:pt x="1928" y="109"/>
                      <a:pt x="1928" y="103"/>
                      <a:pt x="1928" y="98"/>
                    </a:cubicBezTo>
                    <a:cubicBezTo>
                      <a:pt x="1929" y="92"/>
                      <a:pt x="1931" y="87"/>
                      <a:pt x="1934" y="82"/>
                    </a:cubicBezTo>
                    <a:cubicBezTo>
                      <a:pt x="1933" y="89"/>
                      <a:pt x="1933" y="95"/>
                      <a:pt x="1933" y="101"/>
                    </a:cubicBezTo>
                    <a:close/>
                    <a:moveTo>
                      <a:pt x="1942" y="117"/>
                    </a:moveTo>
                    <a:cubicBezTo>
                      <a:pt x="1942" y="114"/>
                      <a:pt x="1942" y="110"/>
                      <a:pt x="1942" y="106"/>
                    </a:cubicBezTo>
                    <a:cubicBezTo>
                      <a:pt x="1942" y="99"/>
                      <a:pt x="1942" y="90"/>
                      <a:pt x="1945" y="83"/>
                    </a:cubicBezTo>
                    <a:cubicBezTo>
                      <a:pt x="1944" y="95"/>
                      <a:pt x="1943" y="107"/>
                      <a:pt x="1942" y="117"/>
                    </a:cubicBezTo>
                    <a:close/>
                    <a:moveTo>
                      <a:pt x="1948" y="108"/>
                    </a:moveTo>
                    <a:cubicBezTo>
                      <a:pt x="1948" y="106"/>
                      <a:pt x="1948" y="104"/>
                      <a:pt x="1949" y="102"/>
                    </a:cubicBezTo>
                    <a:cubicBezTo>
                      <a:pt x="1949" y="102"/>
                      <a:pt x="1949" y="102"/>
                      <a:pt x="1949" y="103"/>
                    </a:cubicBezTo>
                    <a:cubicBezTo>
                      <a:pt x="1949" y="104"/>
                      <a:pt x="1948" y="106"/>
                      <a:pt x="1948" y="108"/>
                    </a:cubicBezTo>
                    <a:close/>
                    <a:moveTo>
                      <a:pt x="1954" y="111"/>
                    </a:moveTo>
                    <a:cubicBezTo>
                      <a:pt x="1954" y="103"/>
                      <a:pt x="1957" y="95"/>
                      <a:pt x="1959" y="87"/>
                    </a:cubicBezTo>
                    <a:cubicBezTo>
                      <a:pt x="1958" y="95"/>
                      <a:pt x="1956" y="104"/>
                      <a:pt x="1954" y="113"/>
                    </a:cubicBezTo>
                    <a:cubicBezTo>
                      <a:pt x="1954" y="112"/>
                      <a:pt x="1954" y="112"/>
                      <a:pt x="1954" y="111"/>
                    </a:cubicBezTo>
                    <a:close/>
                    <a:moveTo>
                      <a:pt x="1978" y="110"/>
                    </a:moveTo>
                    <a:cubicBezTo>
                      <a:pt x="1978" y="109"/>
                      <a:pt x="1978" y="108"/>
                      <a:pt x="1978" y="107"/>
                    </a:cubicBezTo>
                    <a:cubicBezTo>
                      <a:pt x="1978" y="107"/>
                      <a:pt x="1978" y="108"/>
                      <a:pt x="1978" y="108"/>
                    </a:cubicBezTo>
                    <a:cubicBezTo>
                      <a:pt x="1978" y="109"/>
                      <a:pt x="1978" y="109"/>
                      <a:pt x="1978" y="110"/>
                    </a:cubicBezTo>
                    <a:close/>
                    <a:moveTo>
                      <a:pt x="1989" y="125"/>
                    </a:moveTo>
                    <a:cubicBezTo>
                      <a:pt x="1989" y="123"/>
                      <a:pt x="1989" y="122"/>
                      <a:pt x="1989" y="120"/>
                    </a:cubicBezTo>
                    <a:cubicBezTo>
                      <a:pt x="1989" y="121"/>
                      <a:pt x="1989" y="122"/>
                      <a:pt x="1989" y="123"/>
                    </a:cubicBezTo>
                    <a:cubicBezTo>
                      <a:pt x="1989" y="123"/>
                      <a:pt x="1989" y="124"/>
                      <a:pt x="1989" y="125"/>
                    </a:cubicBezTo>
                    <a:close/>
                    <a:moveTo>
                      <a:pt x="1992" y="115"/>
                    </a:moveTo>
                    <a:cubicBezTo>
                      <a:pt x="1991" y="117"/>
                      <a:pt x="1991" y="118"/>
                      <a:pt x="1990" y="119"/>
                    </a:cubicBezTo>
                    <a:cubicBezTo>
                      <a:pt x="1990" y="118"/>
                      <a:pt x="1989" y="116"/>
                      <a:pt x="1989" y="114"/>
                    </a:cubicBezTo>
                    <a:cubicBezTo>
                      <a:pt x="1989" y="110"/>
                      <a:pt x="1989" y="105"/>
                      <a:pt x="1989" y="100"/>
                    </a:cubicBezTo>
                    <a:cubicBezTo>
                      <a:pt x="1990" y="94"/>
                      <a:pt x="1993" y="89"/>
                      <a:pt x="1996" y="84"/>
                    </a:cubicBezTo>
                    <a:cubicBezTo>
                      <a:pt x="1995" y="93"/>
                      <a:pt x="1993" y="105"/>
                      <a:pt x="1992" y="115"/>
                    </a:cubicBezTo>
                    <a:close/>
                    <a:moveTo>
                      <a:pt x="1999" y="90"/>
                    </a:moveTo>
                    <a:cubicBezTo>
                      <a:pt x="1999" y="88"/>
                      <a:pt x="1998" y="84"/>
                      <a:pt x="1998" y="80"/>
                    </a:cubicBezTo>
                    <a:cubicBezTo>
                      <a:pt x="1998" y="80"/>
                      <a:pt x="1998" y="80"/>
                      <a:pt x="1998" y="80"/>
                    </a:cubicBezTo>
                    <a:cubicBezTo>
                      <a:pt x="1999" y="81"/>
                      <a:pt x="2000" y="83"/>
                      <a:pt x="2000" y="84"/>
                    </a:cubicBezTo>
                    <a:cubicBezTo>
                      <a:pt x="2000" y="88"/>
                      <a:pt x="1999" y="90"/>
                      <a:pt x="1999" y="90"/>
                    </a:cubicBezTo>
                    <a:close/>
                    <a:moveTo>
                      <a:pt x="2001" y="83"/>
                    </a:moveTo>
                    <a:cubicBezTo>
                      <a:pt x="2000" y="81"/>
                      <a:pt x="1999" y="80"/>
                      <a:pt x="1998" y="79"/>
                    </a:cubicBezTo>
                    <a:cubicBezTo>
                      <a:pt x="1999" y="78"/>
                      <a:pt x="2000" y="76"/>
                      <a:pt x="2002" y="75"/>
                    </a:cubicBezTo>
                    <a:cubicBezTo>
                      <a:pt x="2001" y="78"/>
                      <a:pt x="2001" y="81"/>
                      <a:pt x="2001" y="83"/>
                    </a:cubicBezTo>
                    <a:close/>
                    <a:moveTo>
                      <a:pt x="2007" y="104"/>
                    </a:moveTo>
                    <a:cubicBezTo>
                      <a:pt x="2008" y="105"/>
                      <a:pt x="2008" y="107"/>
                      <a:pt x="2008" y="109"/>
                    </a:cubicBezTo>
                    <a:cubicBezTo>
                      <a:pt x="2008" y="111"/>
                      <a:pt x="2007" y="112"/>
                      <a:pt x="2007" y="114"/>
                    </a:cubicBezTo>
                    <a:cubicBezTo>
                      <a:pt x="2007" y="110"/>
                      <a:pt x="2007" y="107"/>
                      <a:pt x="2007" y="104"/>
                    </a:cubicBezTo>
                    <a:close/>
                    <a:moveTo>
                      <a:pt x="2003" y="91"/>
                    </a:moveTo>
                    <a:cubicBezTo>
                      <a:pt x="2003" y="91"/>
                      <a:pt x="2003" y="91"/>
                      <a:pt x="2003" y="91"/>
                    </a:cubicBezTo>
                    <a:cubicBezTo>
                      <a:pt x="2003" y="91"/>
                      <a:pt x="2003" y="91"/>
                      <a:pt x="2003" y="91"/>
                    </a:cubicBezTo>
                    <a:close/>
                    <a:moveTo>
                      <a:pt x="2003" y="124"/>
                    </a:moveTo>
                    <a:cubicBezTo>
                      <a:pt x="2004" y="114"/>
                      <a:pt x="2004" y="102"/>
                      <a:pt x="2003" y="91"/>
                    </a:cubicBezTo>
                    <a:cubicBezTo>
                      <a:pt x="2003" y="91"/>
                      <a:pt x="2003" y="91"/>
                      <a:pt x="2003" y="91"/>
                    </a:cubicBezTo>
                    <a:cubicBezTo>
                      <a:pt x="2005" y="94"/>
                      <a:pt x="2006" y="98"/>
                      <a:pt x="2007" y="101"/>
                    </a:cubicBezTo>
                    <a:cubicBezTo>
                      <a:pt x="2005" y="120"/>
                      <a:pt x="2005" y="120"/>
                      <a:pt x="2005" y="120"/>
                    </a:cubicBezTo>
                    <a:cubicBezTo>
                      <a:pt x="2004" y="121"/>
                      <a:pt x="2004" y="122"/>
                      <a:pt x="2003" y="124"/>
                    </a:cubicBezTo>
                    <a:close/>
                    <a:moveTo>
                      <a:pt x="2006" y="136"/>
                    </a:moveTo>
                    <a:cubicBezTo>
                      <a:pt x="2006" y="134"/>
                      <a:pt x="2006" y="133"/>
                      <a:pt x="2006" y="131"/>
                    </a:cubicBezTo>
                    <a:cubicBezTo>
                      <a:pt x="2007" y="126"/>
                      <a:pt x="2008" y="121"/>
                      <a:pt x="2009" y="116"/>
                    </a:cubicBezTo>
                    <a:cubicBezTo>
                      <a:pt x="2010" y="118"/>
                      <a:pt x="2010" y="121"/>
                      <a:pt x="2010" y="123"/>
                    </a:cubicBezTo>
                    <a:cubicBezTo>
                      <a:pt x="2010" y="124"/>
                      <a:pt x="2010" y="124"/>
                      <a:pt x="2010" y="124"/>
                    </a:cubicBezTo>
                    <a:cubicBezTo>
                      <a:pt x="2009" y="128"/>
                      <a:pt x="2007" y="132"/>
                      <a:pt x="2006" y="136"/>
                    </a:cubicBezTo>
                    <a:close/>
                    <a:moveTo>
                      <a:pt x="2010" y="141"/>
                    </a:moveTo>
                    <a:cubicBezTo>
                      <a:pt x="2010" y="141"/>
                      <a:pt x="2010" y="141"/>
                      <a:pt x="2010" y="141"/>
                    </a:cubicBezTo>
                    <a:cubicBezTo>
                      <a:pt x="2011" y="139"/>
                      <a:pt x="2011" y="137"/>
                      <a:pt x="2012" y="135"/>
                    </a:cubicBezTo>
                    <a:cubicBezTo>
                      <a:pt x="2012" y="135"/>
                      <a:pt x="2012" y="135"/>
                      <a:pt x="2012" y="135"/>
                    </a:cubicBezTo>
                    <a:cubicBezTo>
                      <a:pt x="2012" y="137"/>
                      <a:pt x="2011" y="139"/>
                      <a:pt x="2010" y="141"/>
                    </a:cubicBezTo>
                    <a:close/>
                    <a:moveTo>
                      <a:pt x="2017" y="119"/>
                    </a:moveTo>
                    <a:cubicBezTo>
                      <a:pt x="2016" y="119"/>
                      <a:pt x="2016" y="118"/>
                      <a:pt x="2016" y="118"/>
                    </a:cubicBezTo>
                    <a:cubicBezTo>
                      <a:pt x="2016" y="116"/>
                      <a:pt x="2017" y="115"/>
                      <a:pt x="2017" y="113"/>
                    </a:cubicBezTo>
                    <a:cubicBezTo>
                      <a:pt x="2017" y="112"/>
                      <a:pt x="2017" y="112"/>
                      <a:pt x="2017" y="111"/>
                    </a:cubicBezTo>
                    <a:cubicBezTo>
                      <a:pt x="2018" y="112"/>
                      <a:pt x="2018" y="113"/>
                      <a:pt x="2018" y="115"/>
                    </a:cubicBezTo>
                    <a:cubicBezTo>
                      <a:pt x="2018" y="116"/>
                      <a:pt x="2017" y="118"/>
                      <a:pt x="2017" y="119"/>
                    </a:cubicBezTo>
                    <a:close/>
                    <a:moveTo>
                      <a:pt x="2024" y="136"/>
                    </a:moveTo>
                    <a:cubicBezTo>
                      <a:pt x="2023" y="135"/>
                      <a:pt x="2023" y="134"/>
                      <a:pt x="2022" y="133"/>
                    </a:cubicBezTo>
                    <a:cubicBezTo>
                      <a:pt x="2022" y="132"/>
                      <a:pt x="2022" y="132"/>
                      <a:pt x="2022" y="131"/>
                    </a:cubicBezTo>
                    <a:cubicBezTo>
                      <a:pt x="2023" y="133"/>
                      <a:pt x="2023" y="134"/>
                      <a:pt x="2024" y="136"/>
                    </a:cubicBezTo>
                    <a:cubicBezTo>
                      <a:pt x="2024" y="136"/>
                      <a:pt x="2024" y="136"/>
                      <a:pt x="2024" y="136"/>
                    </a:cubicBezTo>
                    <a:close/>
                    <a:moveTo>
                      <a:pt x="2038" y="118"/>
                    </a:moveTo>
                    <a:cubicBezTo>
                      <a:pt x="2038" y="118"/>
                      <a:pt x="2038" y="117"/>
                      <a:pt x="2038" y="117"/>
                    </a:cubicBezTo>
                    <a:cubicBezTo>
                      <a:pt x="2038" y="117"/>
                      <a:pt x="2038" y="117"/>
                      <a:pt x="2038" y="117"/>
                    </a:cubicBezTo>
                    <a:cubicBezTo>
                      <a:pt x="2038" y="118"/>
                      <a:pt x="2038" y="118"/>
                      <a:pt x="2038" y="118"/>
                    </a:cubicBezTo>
                    <a:close/>
                    <a:moveTo>
                      <a:pt x="2044" y="105"/>
                    </a:moveTo>
                    <a:cubicBezTo>
                      <a:pt x="2043" y="106"/>
                      <a:pt x="2042" y="107"/>
                      <a:pt x="2042" y="109"/>
                    </a:cubicBezTo>
                    <a:cubicBezTo>
                      <a:pt x="2041" y="107"/>
                      <a:pt x="2041" y="106"/>
                      <a:pt x="2041" y="104"/>
                    </a:cubicBezTo>
                    <a:cubicBezTo>
                      <a:pt x="2042" y="101"/>
                      <a:pt x="2044" y="98"/>
                      <a:pt x="2045" y="94"/>
                    </a:cubicBezTo>
                    <a:cubicBezTo>
                      <a:pt x="2044" y="98"/>
                      <a:pt x="2044" y="101"/>
                      <a:pt x="2044" y="105"/>
                    </a:cubicBezTo>
                    <a:close/>
                    <a:moveTo>
                      <a:pt x="2049" y="138"/>
                    </a:moveTo>
                    <a:cubicBezTo>
                      <a:pt x="2049" y="137"/>
                      <a:pt x="2049" y="136"/>
                      <a:pt x="2048" y="135"/>
                    </a:cubicBezTo>
                    <a:cubicBezTo>
                      <a:pt x="2048" y="133"/>
                      <a:pt x="2048" y="131"/>
                      <a:pt x="2048" y="129"/>
                    </a:cubicBezTo>
                    <a:cubicBezTo>
                      <a:pt x="2049" y="131"/>
                      <a:pt x="2049" y="133"/>
                      <a:pt x="2050" y="134"/>
                    </a:cubicBezTo>
                    <a:cubicBezTo>
                      <a:pt x="2050" y="135"/>
                      <a:pt x="2050" y="137"/>
                      <a:pt x="2049" y="138"/>
                    </a:cubicBezTo>
                    <a:close/>
                    <a:moveTo>
                      <a:pt x="2051" y="123"/>
                    </a:moveTo>
                    <a:cubicBezTo>
                      <a:pt x="2050" y="121"/>
                      <a:pt x="2049" y="118"/>
                      <a:pt x="2049" y="116"/>
                    </a:cubicBezTo>
                    <a:cubicBezTo>
                      <a:pt x="2050" y="112"/>
                      <a:pt x="2051" y="107"/>
                      <a:pt x="2052" y="103"/>
                    </a:cubicBezTo>
                    <a:cubicBezTo>
                      <a:pt x="2052" y="110"/>
                      <a:pt x="2051" y="117"/>
                      <a:pt x="2051" y="123"/>
                    </a:cubicBezTo>
                    <a:close/>
                    <a:moveTo>
                      <a:pt x="2056" y="69"/>
                    </a:moveTo>
                    <a:cubicBezTo>
                      <a:pt x="2058" y="72"/>
                      <a:pt x="2060" y="75"/>
                      <a:pt x="2061" y="79"/>
                    </a:cubicBezTo>
                    <a:cubicBezTo>
                      <a:pt x="2061" y="79"/>
                      <a:pt x="2061" y="79"/>
                      <a:pt x="2061" y="79"/>
                    </a:cubicBezTo>
                    <a:cubicBezTo>
                      <a:pt x="2059" y="76"/>
                      <a:pt x="2058" y="72"/>
                      <a:pt x="2056" y="69"/>
                    </a:cubicBezTo>
                    <a:cubicBezTo>
                      <a:pt x="2056" y="69"/>
                      <a:pt x="2056" y="69"/>
                      <a:pt x="2056" y="69"/>
                    </a:cubicBezTo>
                    <a:close/>
                    <a:moveTo>
                      <a:pt x="2056" y="74"/>
                    </a:moveTo>
                    <a:cubicBezTo>
                      <a:pt x="2057" y="76"/>
                      <a:pt x="2058" y="79"/>
                      <a:pt x="2059" y="81"/>
                    </a:cubicBezTo>
                    <a:cubicBezTo>
                      <a:pt x="2058" y="82"/>
                      <a:pt x="2057" y="83"/>
                      <a:pt x="2056" y="85"/>
                    </a:cubicBezTo>
                    <a:cubicBezTo>
                      <a:pt x="2056" y="81"/>
                      <a:pt x="2056" y="77"/>
                      <a:pt x="2056" y="74"/>
                    </a:cubicBezTo>
                    <a:close/>
                    <a:moveTo>
                      <a:pt x="2057" y="120"/>
                    </a:moveTo>
                    <a:cubicBezTo>
                      <a:pt x="2057" y="115"/>
                      <a:pt x="2057" y="111"/>
                      <a:pt x="2057" y="106"/>
                    </a:cubicBezTo>
                    <a:cubicBezTo>
                      <a:pt x="2058" y="109"/>
                      <a:pt x="2058" y="112"/>
                      <a:pt x="2059" y="114"/>
                    </a:cubicBezTo>
                    <a:cubicBezTo>
                      <a:pt x="2058" y="116"/>
                      <a:pt x="2058" y="118"/>
                      <a:pt x="2057" y="120"/>
                    </a:cubicBezTo>
                    <a:close/>
                    <a:moveTo>
                      <a:pt x="2060" y="109"/>
                    </a:moveTo>
                    <a:cubicBezTo>
                      <a:pt x="2059" y="107"/>
                      <a:pt x="2058" y="104"/>
                      <a:pt x="2057" y="102"/>
                    </a:cubicBezTo>
                    <a:cubicBezTo>
                      <a:pt x="2057" y="99"/>
                      <a:pt x="2057" y="97"/>
                      <a:pt x="2057" y="94"/>
                    </a:cubicBezTo>
                    <a:cubicBezTo>
                      <a:pt x="2058" y="98"/>
                      <a:pt x="2059" y="102"/>
                      <a:pt x="2061" y="107"/>
                    </a:cubicBezTo>
                    <a:cubicBezTo>
                      <a:pt x="2061" y="108"/>
                      <a:pt x="2060" y="108"/>
                      <a:pt x="2060" y="109"/>
                    </a:cubicBezTo>
                    <a:close/>
                    <a:moveTo>
                      <a:pt x="2064" y="96"/>
                    </a:moveTo>
                    <a:cubicBezTo>
                      <a:pt x="2063" y="98"/>
                      <a:pt x="2062" y="101"/>
                      <a:pt x="2062" y="104"/>
                    </a:cubicBezTo>
                    <a:cubicBezTo>
                      <a:pt x="2060" y="100"/>
                      <a:pt x="2058" y="96"/>
                      <a:pt x="2057" y="92"/>
                    </a:cubicBezTo>
                    <a:cubicBezTo>
                      <a:pt x="2057" y="92"/>
                      <a:pt x="2057" y="92"/>
                      <a:pt x="2057" y="92"/>
                    </a:cubicBezTo>
                    <a:cubicBezTo>
                      <a:pt x="2058" y="89"/>
                      <a:pt x="2059" y="86"/>
                      <a:pt x="2061" y="84"/>
                    </a:cubicBezTo>
                    <a:cubicBezTo>
                      <a:pt x="2062" y="87"/>
                      <a:pt x="2063" y="90"/>
                      <a:pt x="2064" y="93"/>
                    </a:cubicBezTo>
                    <a:cubicBezTo>
                      <a:pt x="2064" y="94"/>
                      <a:pt x="2064" y="95"/>
                      <a:pt x="2064" y="96"/>
                    </a:cubicBezTo>
                    <a:close/>
                    <a:moveTo>
                      <a:pt x="2065" y="90"/>
                    </a:moveTo>
                    <a:cubicBezTo>
                      <a:pt x="2064" y="87"/>
                      <a:pt x="2063" y="84"/>
                      <a:pt x="2062" y="82"/>
                    </a:cubicBezTo>
                    <a:cubicBezTo>
                      <a:pt x="2062" y="81"/>
                      <a:pt x="2062" y="81"/>
                      <a:pt x="2062" y="81"/>
                    </a:cubicBezTo>
                    <a:cubicBezTo>
                      <a:pt x="2063" y="83"/>
                      <a:pt x="2064" y="86"/>
                      <a:pt x="2065" y="89"/>
                    </a:cubicBezTo>
                    <a:cubicBezTo>
                      <a:pt x="2065" y="89"/>
                      <a:pt x="2065" y="89"/>
                      <a:pt x="2065" y="90"/>
                    </a:cubicBezTo>
                    <a:close/>
                    <a:moveTo>
                      <a:pt x="2063" y="79"/>
                    </a:moveTo>
                    <a:cubicBezTo>
                      <a:pt x="2064" y="78"/>
                      <a:pt x="2065" y="77"/>
                      <a:pt x="2065" y="77"/>
                    </a:cubicBezTo>
                    <a:cubicBezTo>
                      <a:pt x="2066" y="78"/>
                      <a:pt x="2066" y="79"/>
                      <a:pt x="2067" y="80"/>
                    </a:cubicBezTo>
                    <a:cubicBezTo>
                      <a:pt x="2067" y="82"/>
                      <a:pt x="2066" y="84"/>
                      <a:pt x="2066" y="85"/>
                    </a:cubicBezTo>
                    <a:cubicBezTo>
                      <a:pt x="2065" y="83"/>
                      <a:pt x="2064" y="81"/>
                      <a:pt x="2063" y="79"/>
                    </a:cubicBezTo>
                    <a:close/>
                    <a:moveTo>
                      <a:pt x="2066" y="116"/>
                    </a:moveTo>
                    <a:cubicBezTo>
                      <a:pt x="2066" y="111"/>
                      <a:pt x="2067" y="106"/>
                      <a:pt x="2067" y="102"/>
                    </a:cubicBezTo>
                    <a:cubicBezTo>
                      <a:pt x="2068" y="105"/>
                      <a:pt x="2069" y="108"/>
                      <a:pt x="2070" y="111"/>
                    </a:cubicBezTo>
                    <a:cubicBezTo>
                      <a:pt x="2069" y="113"/>
                      <a:pt x="2068" y="116"/>
                      <a:pt x="2067" y="118"/>
                    </a:cubicBezTo>
                    <a:cubicBezTo>
                      <a:pt x="2067" y="117"/>
                      <a:pt x="2066" y="117"/>
                      <a:pt x="2066" y="116"/>
                    </a:cubicBezTo>
                    <a:close/>
                    <a:moveTo>
                      <a:pt x="2071" y="130"/>
                    </a:moveTo>
                    <a:cubicBezTo>
                      <a:pt x="2070" y="128"/>
                      <a:pt x="2070" y="127"/>
                      <a:pt x="2069" y="125"/>
                    </a:cubicBezTo>
                    <a:cubicBezTo>
                      <a:pt x="2070" y="123"/>
                      <a:pt x="2070" y="122"/>
                      <a:pt x="2071" y="120"/>
                    </a:cubicBezTo>
                    <a:cubicBezTo>
                      <a:pt x="2071" y="122"/>
                      <a:pt x="2071" y="124"/>
                      <a:pt x="2071" y="127"/>
                    </a:cubicBezTo>
                    <a:cubicBezTo>
                      <a:pt x="2071" y="128"/>
                      <a:pt x="2071" y="129"/>
                      <a:pt x="2071" y="130"/>
                    </a:cubicBezTo>
                    <a:close/>
                    <a:moveTo>
                      <a:pt x="2073" y="105"/>
                    </a:moveTo>
                    <a:cubicBezTo>
                      <a:pt x="2071" y="100"/>
                      <a:pt x="2070" y="95"/>
                      <a:pt x="2068" y="91"/>
                    </a:cubicBezTo>
                    <a:cubicBezTo>
                      <a:pt x="2068" y="89"/>
                      <a:pt x="2068" y="87"/>
                      <a:pt x="2069" y="85"/>
                    </a:cubicBezTo>
                    <a:cubicBezTo>
                      <a:pt x="2071" y="91"/>
                      <a:pt x="2072" y="97"/>
                      <a:pt x="2074" y="103"/>
                    </a:cubicBezTo>
                    <a:cubicBezTo>
                      <a:pt x="2073" y="104"/>
                      <a:pt x="2073" y="105"/>
                      <a:pt x="2073" y="105"/>
                    </a:cubicBezTo>
                    <a:close/>
                    <a:moveTo>
                      <a:pt x="2074" y="111"/>
                    </a:moveTo>
                    <a:cubicBezTo>
                      <a:pt x="2074" y="110"/>
                      <a:pt x="2074" y="110"/>
                      <a:pt x="2074" y="109"/>
                    </a:cubicBezTo>
                    <a:cubicBezTo>
                      <a:pt x="2074" y="109"/>
                      <a:pt x="2074" y="108"/>
                      <a:pt x="2075" y="107"/>
                    </a:cubicBezTo>
                    <a:cubicBezTo>
                      <a:pt x="2075" y="108"/>
                      <a:pt x="2075" y="109"/>
                      <a:pt x="2075" y="109"/>
                    </a:cubicBezTo>
                    <a:cubicBezTo>
                      <a:pt x="2075" y="110"/>
                      <a:pt x="2075" y="110"/>
                      <a:pt x="2074" y="111"/>
                    </a:cubicBezTo>
                    <a:close/>
                    <a:moveTo>
                      <a:pt x="2085" y="94"/>
                    </a:moveTo>
                    <a:cubicBezTo>
                      <a:pt x="2085" y="95"/>
                      <a:pt x="2085" y="95"/>
                      <a:pt x="2086" y="96"/>
                    </a:cubicBezTo>
                    <a:cubicBezTo>
                      <a:pt x="2085" y="97"/>
                      <a:pt x="2085" y="97"/>
                      <a:pt x="2085" y="98"/>
                    </a:cubicBezTo>
                    <a:cubicBezTo>
                      <a:pt x="2085" y="96"/>
                      <a:pt x="2085" y="95"/>
                      <a:pt x="2085" y="94"/>
                    </a:cubicBezTo>
                    <a:close/>
                    <a:moveTo>
                      <a:pt x="2087" y="109"/>
                    </a:moveTo>
                    <a:cubicBezTo>
                      <a:pt x="2086" y="106"/>
                      <a:pt x="2086" y="104"/>
                      <a:pt x="2085" y="102"/>
                    </a:cubicBezTo>
                    <a:cubicBezTo>
                      <a:pt x="2085" y="101"/>
                      <a:pt x="2085" y="99"/>
                      <a:pt x="2085" y="98"/>
                    </a:cubicBezTo>
                    <a:cubicBezTo>
                      <a:pt x="2085" y="98"/>
                      <a:pt x="2086" y="97"/>
                      <a:pt x="2086" y="97"/>
                    </a:cubicBezTo>
                    <a:cubicBezTo>
                      <a:pt x="2086" y="98"/>
                      <a:pt x="2087" y="100"/>
                      <a:pt x="2087" y="102"/>
                    </a:cubicBezTo>
                    <a:cubicBezTo>
                      <a:pt x="2087" y="104"/>
                      <a:pt x="2087" y="107"/>
                      <a:pt x="2087" y="109"/>
                    </a:cubicBezTo>
                    <a:close/>
                    <a:moveTo>
                      <a:pt x="2089" y="84"/>
                    </a:moveTo>
                    <a:cubicBezTo>
                      <a:pt x="2089" y="89"/>
                      <a:pt x="2088" y="94"/>
                      <a:pt x="2088" y="98"/>
                    </a:cubicBezTo>
                    <a:cubicBezTo>
                      <a:pt x="2087" y="97"/>
                      <a:pt x="2087" y="96"/>
                      <a:pt x="2086" y="95"/>
                    </a:cubicBezTo>
                    <a:cubicBezTo>
                      <a:pt x="2087" y="94"/>
                      <a:pt x="2088" y="92"/>
                      <a:pt x="2088" y="91"/>
                    </a:cubicBezTo>
                    <a:cubicBezTo>
                      <a:pt x="2088" y="92"/>
                      <a:pt x="2087" y="94"/>
                      <a:pt x="2086" y="95"/>
                    </a:cubicBezTo>
                    <a:cubicBezTo>
                      <a:pt x="2086" y="94"/>
                      <a:pt x="2085" y="93"/>
                      <a:pt x="2085" y="92"/>
                    </a:cubicBezTo>
                    <a:cubicBezTo>
                      <a:pt x="2085" y="90"/>
                      <a:pt x="2085" y="88"/>
                      <a:pt x="2085" y="85"/>
                    </a:cubicBezTo>
                    <a:cubicBezTo>
                      <a:pt x="2085" y="85"/>
                      <a:pt x="2085" y="85"/>
                      <a:pt x="2085" y="85"/>
                    </a:cubicBezTo>
                    <a:cubicBezTo>
                      <a:pt x="2085" y="85"/>
                      <a:pt x="2085" y="85"/>
                      <a:pt x="2085" y="85"/>
                    </a:cubicBezTo>
                    <a:cubicBezTo>
                      <a:pt x="2084" y="75"/>
                      <a:pt x="2084" y="65"/>
                      <a:pt x="2084" y="56"/>
                    </a:cubicBezTo>
                    <a:cubicBezTo>
                      <a:pt x="2087" y="58"/>
                      <a:pt x="2089" y="61"/>
                      <a:pt x="2092" y="63"/>
                    </a:cubicBezTo>
                    <a:cubicBezTo>
                      <a:pt x="2091" y="69"/>
                      <a:pt x="2090" y="76"/>
                      <a:pt x="2089" y="84"/>
                    </a:cubicBezTo>
                    <a:cubicBezTo>
                      <a:pt x="2089" y="82"/>
                      <a:pt x="2088" y="81"/>
                      <a:pt x="2088" y="79"/>
                    </a:cubicBezTo>
                    <a:cubicBezTo>
                      <a:pt x="2088" y="81"/>
                      <a:pt x="2089" y="83"/>
                      <a:pt x="2089" y="84"/>
                    </a:cubicBezTo>
                    <a:close/>
                    <a:moveTo>
                      <a:pt x="2090" y="139"/>
                    </a:moveTo>
                    <a:cubicBezTo>
                      <a:pt x="2090" y="134"/>
                      <a:pt x="2090" y="128"/>
                      <a:pt x="2090" y="121"/>
                    </a:cubicBezTo>
                    <a:cubicBezTo>
                      <a:pt x="2090" y="125"/>
                      <a:pt x="2090" y="129"/>
                      <a:pt x="2091" y="133"/>
                    </a:cubicBezTo>
                    <a:cubicBezTo>
                      <a:pt x="2091" y="135"/>
                      <a:pt x="2091" y="137"/>
                      <a:pt x="2090" y="139"/>
                    </a:cubicBezTo>
                    <a:close/>
                    <a:moveTo>
                      <a:pt x="2090" y="104"/>
                    </a:moveTo>
                    <a:cubicBezTo>
                      <a:pt x="2090" y="102"/>
                      <a:pt x="2090" y="99"/>
                      <a:pt x="2091" y="96"/>
                    </a:cubicBezTo>
                    <a:cubicBezTo>
                      <a:pt x="2091" y="100"/>
                      <a:pt x="2091" y="104"/>
                      <a:pt x="2091" y="107"/>
                    </a:cubicBezTo>
                    <a:cubicBezTo>
                      <a:pt x="2091" y="106"/>
                      <a:pt x="2091" y="105"/>
                      <a:pt x="2090" y="104"/>
                    </a:cubicBezTo>
                    <a:close/>
                    <a:moveTo>
                      <a:pt x="2102" y="85"/>
                    </a:moveTo>
                    <a:cubicBezTo>
                      <a:pt x="2101" y="90"/>
                      <a:pt x="2100" y="96"/>
                      <a:pt x="2099" y="103"/>
                    </a:cubicBezTo>
                    <a:cubicBezTo>
                      <a:pt x="2099" y="101"/>
                      <a:pt x="2099" y="100"/>
                      <a:pt x="2098" y="99"/>
                    </a:cubicBezTo>
                    <a:cubicBezTo>
                      <a:pt x="2098" y="96"/>
                      <a:pt x="2097" y="93"/>
                      <a:pt x="2096" y="90"/>
                    </a:cubicBezTo>
                    <a:cubicBezTo>
                      <a:pt x="2097" y="93"/>
                      <a:pt x="2097" y="96"/>
                      <a:pt x="2097" y="99"/>
                    </a:cubicBezTo>
                    <a:cubicBezTo>
                      <a:pt x="2097" y="104"/>
                      <a:pt x="2096" y="112"/>
                      <a:pt x="2096" y="120"/>
                    </a:cubicBezTo>
                    <a:cubicBezTo>
                      <a:pt x="2095" y="110"/>
                      <a:pt x="2093" y="100"/>
                      <a:pt x="2091" y="91"/>
                    </a:cubicBezTo>
                    <a:cubicBezTo>
                      <a:pt x="2092" y="81"/>
                      <a:pt x="2093" y="72"/>
                      <a:pt x="2093" y="65"/>
                    </a:cubicBezTo>
                    <a:cubicBezTo>
                      <a:pt x="2097" y="69"/>
                      <a:pt x="2100" y="74"/>
                      <a:pt x="2102" y="79"/>
                    </a:cubicBezTo>
                    <a:cubicBezTo>
                      <a:pt x="2102" y="81"/>
                      <a:pt x="2102" y="83"/>
                      <a:pt x="2102" y="85"/>
                    </a:cubicBezTo>
                    <a:close/>
                    <a:moveTo>
                      <a:pt x="2102" y="75"/>
                    </a:moveTo>
                    <a:cubicBezTo>
                      <a:pt x="2102" y="75"/>
                      <a:pt x="2102" y="75"/>
                      <a:pt x="2102" y="75"/>
                    </a:cubicBezTo>
                    <a:cubicBezTo>
                      <a:pt x="2102" y="73"/>
                      <a:pt x="2102" y="72"/>
                      <a:pt x="2101" y="70"/>
                    </a:cubicBezTo>
                    <a:cubicBezTo>
                      <a:pt x="2101" y="70"/>
                      <a:pt x="2102" y="72"/>
                      <a:pt x="2102" y="75"/>
                    </a:cubicBezTo>
                    <a:cubicBezTo>
                      <a:pt x="2099" y="71"/>
                      <a:pt x="2097" y="67"/>
                      <a:pt x="2093" y="64"/>
                    </a:cubicBezTo>
                    <a:cubicBezTo>
                      <a:pt x="2094" y="60"/>
                      <a:pt x="2094" y="57"/>
                      <a:pt x="2095" y="54"/>
                    </a:cubicBezTo>
                    <a:cubicBezTo>
                      <a:pt x="2098" y="58"/>
                      <a:pt x="2101" y="62"/>
                      <a:pt x="2103" y="65"/>
                    </a:cubicBezTo>
                    <a:cubicBezTo>
                      <a:pt x="2103" y="68"/>
                      <a:pt x="2102" y="71"/>
                      <a:pt x="2102" y="75"/>
                    </a:cubicBezTo>
                    <a:close/>
                    <a:moveTo>
                      <a:pt x="2106" y="117"/>
                    </a:moveTo>
                    <a:cubicBezTo>
                      <a:pt x="2105" y="120"/>
                      <a:pt x="2104" y="122"/>
                      <a:pt x="2104" y="125"/>
                    </a:cubicBezTo>
                    <a:cubicBezTo>
                      <a:pt x="2104" y="124"/>
                      <a:pt x="2104" y="123"/>
                      <a:pt x="2104" y="122"/>
                    </a:cubicBezTo>
                    <a:cubicBezTo>
                      <a:pt x="2104" y="110"/>
                      <a:pt x="2104" y="98"/>
                      <a:pt x="2105" y="87"/>
                    </a:cubicBezTo>
                    <a:cubicBezTo>
                      <a:pt x="2106" y="92"/>
                      <a:pt x="2107" y="98"/>
                      <a:pt x="2108" y="103"/>
                    </a:cubicBezTo>
                    <a:cubicBezTo>
                      <a:pt x="2107" y="108"/>
                      <a:pt x="2106" y="112"/>
                      <a:pt x="2106" y="117"/>
                    </a:cubicBezTo>
                    <a:close/>
                    <a:moveTo>
                      <a:pt x="2109" y="89"/>
                    </a:moveTo>
                    <a:cubicBezTo>
                      <a:pt x="2108" y="86"/>
                      <a:pt x="2106" y="83"/>
                      <a:pt x="2105" y="80"/>
                    </a:cubicBezTo>
                    <a:cubicBezTo>
                      <a:pt x="2105" y="76"/>
                      <a:pt x="2105" y="72"/>
                      <a:pt x="2105" y="68"/>
                    </a:cubicBezTo>
                    <a:cubicBezTo>
                      <a:pt x="2107" y="71"/>
                      <a:pt x="2109" y="74"/>
                      <a:pt x="2111" y="78"/>
                    </a:cubicBezTo>
                    <a:cubicBezTo>
                      <a:pt x="2110" y="81"/>
                      <a:pt x="2110" y="85"/>
                      <a:pt x="2109" y="89"/>
                    </a:cubicBezTo>
                    <a:close/>
                    <a:moveTo>
                      <a:pt x="2114" y="96"/>
                    </a:moveTo>
                    <a:cubicBezTo>
                      <a:pt x="2114" y="97"/>
                      <a:pt x="2113" y="98"/>
                      <a:pt x="2113" y="99"/>
                    </a:cubicBezTo>
                    <a:cubicBezTo>
                      <a:pt x="2112" y="98"/>
                      <a:pt x="2112" y="97"/>
                      <a:pt x="2112" y="96"/>
                    </a:cubicBezTo>
                    <a:cubicBezTo>
                      <a:pt x="2112" y="91"/>
                      <a:pt x="2112" y="86"/>
                      <a:pt x="2112" y="80"/>
                    </a:cubicBezTo>
                    <a:cubicBezTo>
                      <a:pt x="2113" y="83"/>
                      <a:pt x="2114" y="86"/>
                      <a:pt x="2115" y="88"/>
                    </a:cubicBezTo>
                    <a:cubicBezTo>
                      <a:pt x="2115" y="91"/>
                      <a:pt x="2115" y="93"/>
                      <a:pt x="2114" y="96"/>
                    </a:cubicBezTo>
                    <a:close/>
                    <a:moveTo>
                      <a:pt x="2136" y="105"/>
                    </a:moveTo>
                    <a:cubicBezTo>
                      <a:pt x="2135" y="103"/>
                      <a:pt x="2135" y="102"/>
                      <a:pt x="2134" y="101"/>
                    </a:cubicBezTo>
                    <a:cubicBezTo>
                      <a:pt x="2136" y="96"/>
                      <a:pt x="2137" y="92"/>
                      <a:pt x="2138" y="89"/>
                    </a:cubicBezTo>
                    <a:cubicBezTo>
                      <a:pt x="2138" y="89"/>
                      <a:pt x="2139" y="89"/>
                      <a:pt x="2139" y="90"/>
                    </a:cubicBezTo>
                    <a:cubicBezTo>
                      <a:pt x="2138" y="95"/>
                      <a:pt x="2137" y="100"/>
                      <a:pt x="2136" y="105"/>
                    </a:cubicBezTo>
                    <a:close/>
                    <a:moveTo>
                      <a:pt x="2152" y="81"/>
                    </a:moveTo>
                    <a:cubicBezTo>
                      <a:pt x="2152" y="81"/>
                      <a:pt x="2153" y="81"/>
                      <a:pt x="2153" y="81"/>
                    </a:cubicBezTo>
                    <a:cubicBezTo>
                      <a:pt x="2152" y="81"/>
                      <a:pt x="2152" y="81"/>
                      <a:pt x="2152" y="81"/>
                    </a:cubicBezTo>
                    <a:cubicBezTo>
                      <a:pt x="2152" y="81"/>
                      <a:pt x="2152" y="81"/>
                      <a:pt x="2152" y="81"/>
                    </a:cubicBezTo>
                    <a:close/>
                    <a:moveTo>
                      <a:pt x="2152" y="88"/>
                    </a:moveTo>
                    <a:cubicBezTo>
                      <a:pt x="2152" y="89"/>
                      <a:pt x="2152" y="89"/>
                      <a:pt x="2152" y="89"/>
                    </a:cubicBezTo>
                    <a:cubicBezTo>
                      <a:pt x="2152" y="90"/>
                      <a:pt x="2152" y="91"/>
                      <a:pt x="2152" y="91"/>
                    </a:cubicBezTo>
                    <a:cubicBezTo>
                      <a:pt x="2152" y="90"/>
                      <a:pt x="2152" y="89"/>
                      <a:pt x="2152" y="88"/>
                    </a:cubicBezTo>
                    <a:close/>
                    <a:moveTo>
                      <a:pt x="2143" y="122"/>
                    </a:moveTo>
                    <a:cubicBezTo>
                      <a:pt x="2143" y="122"/>
                      <a:pt x="2143" y="123"/>
                      <a:pt x="2143" y="123"/>
                    </a:cubicBezTo>
                    <a:cubicBezTo>
                      <a:pt x="2143" y="123"/>
                      <a:pt x="2143" y="123"/>
                      <a:pt x="2143" y="123"/>
                    </a:cubicBezTo>
                    <a:cubicBezTo>
                      <a:pt x="2143" y="123"/>
                      <a:pt x="2143" y="122"/>
                      <a:pt x="2143" y="122"/>
                    </a:cubicBezTo>
                    <a:cubicBezTo>
                      <a:pt x="2143" y="120"/>
                      <a:pt x="2144" y="118"/>
                      <a:pt x="2144" y="115"/>
                    </a:cubicBezTo>
                    <a:cubicBezTo>
                      <a:pt x="2144" y="115"/>
                      <a:pt x="2144" y="115"/>
                      <a:pt x="2144" y="115"/>
                    </a:cubicBezTo>
                    <a:cubicBezTo>
                      <a:pt x="2144" y="116"/>
                      <a:pt x="2144" y="117"/>
                      <a:pt x="2144" y="118"/>
                    </a:cubicBezTo>
                    <a:cubicBezTo>
                      <a:pt x="2144" y="119"/>
                      <a:pt x="2143" y="121"/>
                      <a:pt x="2143" y="122"/>
                    </a:cubicBezTo>
                    <a:close/>
                    <a:moveTo>
                      <a:pt x="2145" y="70"/>
                    </a:moveTo>
                    <a:cubicBezTo>
                      <a:pt x="2148" y="73"/>
                      <a:pt x="2150" y="76"/>
                      <a:pt x="2151" y="79"/>
                    </a:cubicBezTo>
                    <a:cubicBezTo>
                      <a:pt x="2151" y="81"/>
                      <a:pt x="2151" y="82"/>
                      <a:pt x="2150" y="84"/>
                    </a:cubicBezTo>
                    <a:cubicBezTo>
                      <a:pt x="2150" y="84"/>
                      <a:pt x="2150" y="84"/>
                      <a:pt x="2150" y="84"/>
                    </a:cubicBezTo>
                    <a:cubicBezTo>
                      <a:pt x="2150" y="82"/>
                      <a:pt x="2149" y="81"/>
                      <a:pt x="2148" y="79"/>
                    </a:cubicBezTo>
                    <a:cubicBezTo>
                      <a:pt x="2149" y="81"/>
                      <a:pt x="2149" y="83"/>
                      <a:pt x="2150" y="84"/>
                    </a:cubicBezTo>
                    <a:cubicBezTo>
                      <a:pt x="2149" y="87"/>
                      <a:pt x="2147" y="90"/>
                      <a:pt x="2145" y="93"/>
                    </a:cubicBezTo>
                    <a:cubicBezTo>
                      <a:pt x="2146" y="85"/>
                      <a:pt x="2146" y="77"/>
                      <a:pt x="2145" y="70"/>
                    </a:cubicBezTo>
                    <a:close/>
                    <a:moveTo>
                      <a:pt x="2148" y="98"/>
                    </a:moveTo>
                    <a:cubicBezTo>
                      <a:pt x="2148" y="98"/>
                      <a:pt x="2148" y="97"/>
                      <a:pt x="2147" y="96"/>
                    </a:cubicBezTo>
                    <a:cubicBezTo>
                      <a:pt x="2148" y="97"/>
                      <a:pt x="2148" y="98"/>
                      <a:pt x="2148" y="98"/>
                    </a:cubicBezTo>
                    <a:cubicBezTo>
                      <a:pt x="2148" y="99"/>
                      <a:pt x="2148" y="100"/>
                      <a:pt x="2147" y="100"/>
                    </a:cubicBezTo>
                    <a:cubicBezTo>
                      <a:pt x="2147" y="99"/>
                      <a:pt x="2147" y="98"/>
                      <a:pt x="2146" y="97"/>
                    </a:cubicBezTo>
                    <a:cubicBezTo>
                      <a:pt x="2147" y="95"/>
                      <a:pt x="2148" y="93"/>
                      <a:pt x="2149" y="90"/>
                    </a:cubicBezTo>
                    <a:cubicBezTo>
                      <a:pt x="2149" y="93"/>
                      <a:pt x="2148" y="96"/>
                      <a:pt x="2148" y="98"/>
                    </a:cubicBezTo>
                    <a:close/>
                    <a:moveTo>
                      <a:pt x="2155" y="100"/>
                    </a:moveTo>
                    <a:cubicBezTo>
                      <a:pt x="2153" y="104"/>
                      <a:pt x="2152" y="107"/>
                      <a:pt x="2150" y="110"/>
                    </a:cubicBezTo>
                    <a:cubicBezTo>
                      <a:pt x="2150" y="110"/>
                      <a:pt x="2150" y="109"/>
                      <a:pt x="2150" y="109"/>
                    </a:cubicBezTo>
                    <a:cubicBezTo>
                      <a:pt x="2150" y="106"/>
                      <a:pt x="2151" y="102"/>
                      <a:pt x="2151" y="99"/>
                    </a:cubicBezTo>
                    <a:cubicBezTo>
                      <a:pt x="2152" y="95"/>
                      <a:pt x="2152" y="92"/>
                      <a:pt x="2152" y="90"/>
                    </a:cubicBezTo>
                    <a:cubicBezTo>
                      <a:pt x="2153" y="93"/>
                      <a:pt x="2154" y="96"/>
                      <a:pt x="2155" y="100"/>
                    </a:cubicBezTo>
                    <a:cubicBezTo>
                      <a:pt x="2155" y="100"/>
                      <a:pt x="2155" y="100"/>
                      <a:pt x="2155" y="100"/>
                    </a:cubicBezTo>
                    <a:close/>
                    <a:moveTo>
                      <a:pt x="2155" y="97"/>
                    </a:moveTo>
                    <a:cubicBezTo>
                      <a:pt x="2154" y="95"/>
                      <a:pt x="2153" y="92"/>
                      <a:pt x="2152" y="89"/>
                    </a:cubicBezTo>
                    <a:cubicBezTo>
                      <a:pt x="2152" y="89"/>
                      <a:pt x="2152" y="89"/>
                      <a:pt x="2152" y="88"/>
                    </a:cubicBezTo>
                    <a:cubicBezTo>
                      <a:pt x="2152" y="89"/>
                      <a:pt x="2152" y="89"/>
                      <a:pt x="2152" y="89"/>
                    </a:cubicBezTo>
                    <a:cubicBezTo>
                      <a:pt x="2152" y="89"/>
                      <a:pt x="2152" y="88"/>
                      <a:pt x="2152" y="88"/>
                    </a:cubicBezTo>
                    <a:cubicBezTo>
                      <a:pt x="2152" y="87"/>
                      <a:pt x="2152" y="86"/>
                      <a:pt x="2152" y="85"/>
                    </a:cubicBezTo>
                    <a:cubicBezTo>
                      <a:pt x="2152" y="84"/>
                      <a:pt x="2153" y="83"/>
                      <a:pt x="2153" y="82"/>
                    </a:cubicBezTo>
                    <a:cubicBezTo>
                      <a:pt x="2154" y="84"/>
                      <a:pt x="2155" y="86"/>
                      <a:pt x="2156" y="88"/>
                    </a:cubicBezTo>
                    <a:cubicBezTo>
                      <a:pt x="2156" y="91"/>
                      <a:pt x="2156" y="94"/>
                      <a:pt x="2155" y="97"/>
                    </a:cubicBezTo>
                    <a:close/>
                    <a:moveTo>
                      <a:pt x="2157" y="135"/>
                    </a:moveTo>
                    <a:cubicBezTo>
                      <a:pt x="2157" y="136"/>
                      <a:pt x="2157" y="137"/>
                      <a:pt x="2157" y="138"/>
                    </a:cubicBezTo>
                    <a:cubicBezTo>
                      <a:pt x="2157" y="137"/>
                      <a:pt x="2157" y="136"/>
                      <a:pt x="2157" y="135"/>
                    </a:cubicBezTo>
                    <a:cubicBezTo>
                      <a:pt x="2157" y="135"/>
                      <a:pt x="2157" y="135"/>
                      <a:pt x="2157" y="135"/>
                    </a:cubicBezTo>
                    <a:close/>
                    <a:moveTo>
                      <a:pt x="2157" y="83"/>
                    </a:moveTo>
                    <a:cubicBezTo>
                      <a:pt x="2156" y="82"/>
                      <a:pt x="2155" y="81"/>
                      <a:pt x="2155" y="80"/>
                    </a:cubicBezTo>
                    <a:cubicBezTo>
                      <a:pt x="2156" y="78"/>
                      <a:pt x="2157" y="77"/>
                      <a:pt x="2158" y="75"/>
                    </a:cubicBezTo>
                    <a:cubicBezTo>
                      <a:pt x="2157" y="78"/>
                      <a:pt x="2157" y="81"/>
                      <a:pt x="2157" y="83"/>
                    </a:cubicBezTo>
                    <a:close/>
                    <a:moveTo>
                      <a:pt x="2158" y="74"/>
                    </a:moveTo>
                    <a:cubicBezTo>
                      <a:pt x="2156" y="76"/>
                      <a:pt x="2155" y="77"/>
                      <a:pt x="2154" y="79"/>
                    </a:cubicBezTo>
                    <a:cubicBezTo>
                      <a:pt x="2153" y="78"/>
                      <a:pt x="2153" y="78"/>
                      <a:pt x="2153" y="77"/>
                    </a:cubicBezTo>
                    <a:cubicBezTo>
                      <a:pt x="2153" y="72"/>
                      <a:pt x="2153" y="67"/>
                      <a:pt x="2154" y="65"/>
                    </a:cubicBezTo>
                    <a:cubicBezTo>
                      <a:pt x="2155" y="67"/>
                      <a:pt x="2156" y="70"/>
                      <a:pt x="2158" y="72"/>
                    </a:cubicBezTo>
                    <a:cubicBezTo>
                      <a:pt x="2158" y="73"/>
                      <a:pt x="2158" y="73"/>
                      <a:pt x="2158" y="74"/>
                    </a:cubicBezTo>
                    <a:close/>
                    <a:moveTo>
                      <a:pt x="2160" y="75"/>
                    </a:moveTo>
                    <a:cubicBezTo>
                      <a:pt x="2161" y="78"/>
                      <a:pt x="2163" y="81"/>
                      <a:pt x="2165" y="84"/>
                    </a:cubicBezTo>
                    <a:cubicBezTo>
                      <a:pt x="2163" y="86"/>
                      <a:pt x="2162" y="88"/>
                      <a:pt x="2161" y="90"/>
                    </a:cubicBezTo>
                    <a:cubicBezTo>
                      <a:pt x="2161" y="89"/>
                      <a:pt x="2160" y="89"/>
                      <a:pt x="2160" y="89"/>
                    </a:cubicBezTo>
                    <a:cubicBezTo>
                      <a:pt x="2160" y="84"/>
                      <a:pt x="2160" y="79"/>
                      <a:pt x="2160" y="75"/>
                    </a:cubicBezTo>
                    <a:close/>
                    <a:moveTo>
                      <a:pt x="2162" y="110"/>
                    </a:moveTo>
                    <a:cubicBezTo>
                      <a:pt x="2162" y="107"/>
                      <a:pt x="2161" y="104"/>
                      <a:pt x="2160" y="101"/>
                    </a:cubicBezTo>
                    <a:cubicBezTo>
                      <a:pt x="2160" y="101"/>
                      <a:pt x="2160" y="100"/>
                      <a:pt x="2160" y="100"/>
                    </a:cubicBezTo>
                    <a:cubicBezTo>
                      <a:pt x="2160" y="100"/>
                      <a:pt x="2161" y="99"/>
                      <a:pt x="2161" y="99"/>
                    </a:cubicBezTo>
                    <a:cubicBezTo>
                      <a:pt x="2162" y="101"/>
                      <a:pt x="2162" y="104"/>
                      <a:pt x="2163" y="106"/>
                    </a:cubicBezTo>
                    <a:cubicBezTo>
                      <a:pt x="2163" y="108"/>
                      <a:pt x="2163" y="109"/>
                      <a:pt x="2162" y="110"/>
                    </a:cubicBezTo>
                    <a:close/>
                    <a:moveTo>
                      <a:pt x="2163" y="93"/>
                    </a:moveTo>
                    <a:cubicBezTo>
                      <a:pt x="2164" y="91"/>
                      <a:pt x="2165" y="88"/>
                      <a:pt x="2166" y="86"/>
                    </a:cubicBezTo>
                    <a:cubicBezTo>
                      <a:pt x="2166" y="87"/>
                      <a:pt x="2167" y="87"/>
                      <a:pt x="2167" y="88"/>
                    </a:cubicBezTo>
                    <a:cubicBezTo>
                      <a:pt x="2166" y="91"/>
                      <a:pt x="2166" y="94"/>
                      <a:pt x="2165" y="97"/>
                    </a:cubicBezTo>
                    <a:cubicBezTo>
                      <a:pt x="2164" y="96"/>
                      <a:pt x="2163" y="95"/>
                      <a:pt x="2163" y="93"/>
                    </a:cubicBezTo>
                    <a:close/>
                    <a:moveTo>
                      <a:pt x="2166" y="130"/>
                    </a:moveTo>
                    <a:cubicBezTo>
                      <a:pt x="2166" y="129"/>
                      <a:pt x="2166" y="128"/>
                      <a:pt x="2166" y="126"/>
                    </a:cubicBezTo>
                    <a:cubicBezTo>
                      <a:pt x="2166" y="124"/>
                      <a:pt x="2166" y="121"/>
                      <a:pt x="2167" y="119"/>
                    </a:cubicBezTo>
                    <a:cubicBezTo>
                      <a:pt x="2167" y="120"/>
                      <a:pt x="2168" y="122"/>
                      <a:pt x="2168" y="124"/>
                    </a:cubicBezTo>
                    <a:cubicBezTo>
                      <a:pt x="2167" y="126"/>
                      <a:pt x="2167" y="128"/>
                      <a:pt x="2166" y="130"/>
                    </a:cubicBezTo>
                    <a:close/>
                    <a:moveTo>
                      <a:pt x="2170" y="108"/>
                    </a:moveTo>
                    <a:cubicBezTo>
                      <a:pt x="2170" y="107"/>
                      <a:pt x="2169" y="106"/>
                      <a:pt x="2169" y="105"/>
                    </a:cubicBezTo>
                    <a:cubicBezTo>
                      <a:pt x="2169" y="102"/>
                      <a:pt x="2170" y="99"/>
                      <a:pt x="2171" y="96"/>
                    </a:cubicBezTo>
                    <a:cubicBezTo>
                      <a:pt x="2171" y="96"/>
                      <a:pt x="2171" y="97"/>
                      <a:pt x="2171" y="97"/>
                    </a:cubicBezTo>
                    <a:cubicBezTo>
                      <a:pt x="2171" y="101"/>
                      <a:pt x="2170" y="105"/>
                      <a:pt x="2170" y="108"/>
                    </a:cubicBezTo>
                    <a:close/>
                    <a:moveTo>
                      <a:pt x="2172" y="86"/>
                    </a:moveTo>
                    <a:cubicBezTo>
                      <a:pt x="2172" y="86"/>
                      <a:pt x="2172" y="86"/>
                      <a:pt x="2172" y="86"/>
                    </a:cubicBezTo>
                    <a:cubicBezTo>
                      <a:pt x="2172" y="85"/>
                      <a:pt x="2173" y="84"/>
                      <a:pt x="2173" y="83"/>
                    </a:cubicBezTo>
                    <a:cubicBezTo>
                      <a:pt x="2173" y="84"/>
                      <a:pt x="2172" y="85"/>
                      <a:pt x="2172" y="86"/>
                    </a:cubicBezTo>
                    <a:close/>
                    <a:moveTo>
                      <a:pt x="2180" y="80"/>
                    </a:moveTo>
                    <a:cubicBezTo>
                      <a:pt x="2180" y="77"/>
                      <a:pt x="2180" y="75"/>
                      <a:pt x="2180" y="73"/>
                    </a:cubicBezTo>
                    <a:cubicBezTo>
                      <a:pt x="2181" y="73"/>
                      <a:pt x="2181" y="74"/>
                      <a:pt x="2181" y="74"/>
                    </a:cubicBezTo>
                    <a:cubicBezTo>
                      <a:pt x="2181" y="76"/>
                      <a:pt x="2181" y="78"/>
                      <a:pt x="2180" y="80"/>
                    </a:cubicBezTo>
                    <a:close/>
                    <a:moveTo>
                      <a:pt x="2192" y="93"/>
                    </a:moveTo>
                    <a:cubicBezTo>
                      <a:pt x="2191" y="95"/>
                      <a:pt x="2191" y="96"/>
                      <a:pt x="2190" y="97"/>
                    </a:cubicBezTo>
                    <a:cubicBezTo>
                      <a:pt x="2190" y="94"/>
                      <a:pt x="2190" y="91"/>
                      <a:pt x="2189" y="88"/>
                    </a:cubicBezTo>
                    <a:cubicBezTo>
                      <a:pt x="2190" y="89"/>
                      <a:pt x="2191" y="91"/>
                      <a:pt x="2192" y="93"/>
                    </a:cubicBezTo>
                    <a:cubicBezTo>
                      <a:pt x="2192" y="93"/>
                      <a:pt x="2192" y="93"/>
                      <a:pt x="2192" y="93"/>
                    </a:cubicBezTo>
                    <a:close/>
                    <a:moveTo>
                      <a:pt x="2193" y="88"/>
                    </a:moveTo>
                    <a:cubicBezTo>
                      <a:pt x="2192" y="86"/>
                      <a:pt x="2191" y="85"/>
                      <a:pt x="2190" y="84"/>
                    </a:cubicBezTo>
                    <a:cubicBezTo>
                      <a:pt x="2191" y="81"/>
                      <a:pt x="2193" y="78"/>
                      <a:pt x="2195" y="75"/>
                    </a:cubicBezTo>
                    <a:cubicBezTo>
                      <a:pt x="2194" y="79"/>
                      <a:pt x="2193" y="84"/>
                      <a:pt x="2193" y="88"/>
                    </a:cubicBezTo>
                    <a:close/>
                    <a:moveTo>
                      <a:pt x="2202" y="77"/>
                    </a:moveTo>
                    <a:cubicBezTo>
                      <a:pt x="2202" y="77"/>
                      <a:pt x="2202" y="77"/>
                      <a:pt x="2202" y="77"/>
                    </a:cubicBezTo>
                    <a:cubicBezTo>
                      <a:pt x="2202" y="74"/>
                      <a:pt x="2201" y="70"/>
                      <a:pt x="2201" y="66"/>
                    </a:cubicBezTo>
                    <a:cubicBezTo>
                      <a:pt x="2201" y="65"/>
                      <a:pt x="2202" y="64"/>
                      <a:pt x="2202" y="63"/>
                    </a:cubicBezTo>
                    <a:cubicBezTo>
                      <a:pt x="2203" y="67"/>
                      <a:pt x="2203" y="72"/>
                      <a:pt x="2202" y="77"/>
                    </a:cubicBezTo>
                    <a:close/>
                    <a:moveTo>
                      <a:pt x="2205" y="72"/>
                    </a:moveTo>
                    <a:cubicBezTo>
                      <a:pt x="2205" y="67"/>
                      <a:pt x="2204" y="64"/>
                      <a:pt x="2203" y="61"/>
                    </a:cubicBezTo>
                    <a:cubicBezTo>
                      <a:pt x="2204" y="60"/>
                      <a:pt x="2205" y="58"/>
                      <a:pt x="2206" y="57"/>
                    </a:cubicBezTo>
                    <a:cubicBezTo>
                      <a:pt x="2206" y="62"/>
                      <a:pt x="2206" y="67"/>
                      <a:pt x="2205" y="72"/>
                    </a:cubicBezTo>
                    <a:close/>
                    <a:moveTo>
                      <a:pt x="2221" y="89"/>
                    </a:moveTo>
                    <a:cubicBezTo>
                      <a:pt x="2222" y="91"/>
                      <a:pt x="2223" y="92"/>
                      <a:pt x="2223" y="94"/>
                    </a:cubicBezTo>
                    <a:cubicBezTo>
                      <a:pt x="2223" y="95"/>
                      <a:pt x="2222" y="97"/>
                      <a:pt x="2222" y="98"/>
                    </a:cubicBezTo>
                    <a:cubicBezTo>
                      <a:pt x="2221" y="97"/>
                      <a:pt x="2221" y="96"/>
                      <a:pt x="2220" y="95"/>
                    </a:cubicBezTo>
                    <a:cubicBezTo>
                      <a:pt x="2220" y="93"/>
                      <a:pt x="2221" y="91"/>
                      <a:pt x="2221" y="89"/>
                    </a:cubicBezTo>
                    <a:close/>
                    <a:moveTo>
                      <a:pt x="2220" y="101"/>
                    </a:moveTo>
                    <a:cubicBezTo>
                      <a:pt x="2220" y="101"/>
                      <a:pt x="2220" y="100"/>
                      <a:pt x="2220" y="100"/>
                    </a:cubicBezTo>
                    <a:cubicBezTo>
                      <a:pt x="2220" y="100"/>
                      <a:pt x="2220" y="101"/>
                      <a:pt x="2220" y="101"/>
                    </a:cubicBezTo>
                    <a:cubicBezTo>
                      <a:pt x="2220" y="101"/>
                      <a:pt x="2220" y="101"/>
                      <a:pt x="2220" y="101"/>
                    </a:cubicBezTo>
                    <a:close/>
                    <a:moveTo>
                      <a:pt x="2222" y="122"/>
                    </a:moveTo>
                    <a:cubicBezTo>
                      <a:pt x="2222" y="121"/>
                      <a:pt x="2221" y="120"/>
                      <a:pt x="2221" y="119"/>
                    </a:cubicBezTo>
                    <a:cubicBezTo>
                      <a:pt x="2221" y="117"/>
                      <a:pt x="2221" y="115"/>
                      <a:pt x="2221" y="112"/>
                    </a:cubicBezTo>
                    <a:cubicBezTo>
                      <a:pt x="2221" y="110"/>
                      <a:pt x="2221" y="108"/>
                      <a:pt x="2222" y="106"/>
                    </a:cubicBezTo>
                    <a:cubicBezTo>
                      <a:pt x="2222" y="108"/>
                      <a:pt x="2223" y="110"/>
                      <a:pt x="2223" y="112"/>
                    </a:cubicBezTo>
                    <a:cubicBezTo>
                      <a:pt x="2223" y="115"/>
                      <a:pt x="2223" y="119"/>
                      <a:pt x="2222" y="122"/>
                    </a:cubicBezTo>
                    <a:close/>
                    <a:moveTo>
                      <a:pt x="2224" y="103"/>
                    </a:moveTo>
                    <a:cubicBezTo>
                      <a:pt x="2224" y="102"/>
                      <a:pt x="2223" y="101"/>
                      <a:pt x="2223" y="100"/>
                    </a:cubicBezTo>
                    <a:cubicBezTo>
                      <a:pt x="2223" y="99"/>
                      <a:pt x="2224" y="97"/>
                      <a:pt x="2224" y="96"/>
                    </a:cubicBezTo>
                    <a:cubicBezTo>
                      <a:pt x="2224" y="97"/>
                      <a:pt x="2225" y="97"/>
                      <a:pt x="2225" y="98"/>
                    </a:cubicBezTo>
                    <a:cubicBezTo>
                      <a:pt x="2225" y="100"/>
                      <a:pt x="2224" y="101"/>
                      <a:pt x="2224" y="103"/>
                    </a:cubicBezTo>
                    <a:close/>
                    <a:moveTo>
                      <a:pt x="2225" y="96"/>
                    </a:moveTo>
                    <a:cubicBezTo>
                      <a:pt x="2225" y="95"/>
                      <a:pt x="2225" y="95"/>
                      <a:pt x="2224" y="95"/>
                    </a:cubicBezTo>
                    <a:cubicBezTo>
                      <a:pt x="2225" y="93"/>
                      <a:pt x="2225" y="92"/>
                      <a:pt x="2226" y="91"/>
                    </a:cubicBezTo>
                    <a:cubicBezTo>
                      <a:pt x="2225" y="93"/>
                      <a:pt x="2225" y="94"/>
                      <a:pt x="2225" y="96"/>
                    </a:cubicBezTo>
                    <a:close/>
                    <a:moveTo>
                      <a:pt x="2231" y="95"/>
                    </a:moveTo>
                    <a:cubicBezTo>
                      <a:pt x="2231" y="92"/>
                      <a:pt x="2232" y="89"/>
                      <a:pt x="2232" y="86"/>
                    </a:cubicBezTo>
                    <a:cubicBezTo>
                      <a:pt x="2232" y="86"/>
                      <a:pt x="2233" y="87"/>
                      <a:pt x="2233" y="88"/>
                    </a:cubicBezTo>
                    <a:cubicBezTo>
                      <a:pt x="2233" y="90"/>
                      <a:pt x="2232" y="92"/>
                      <a:pt x="2231" y="95"/>
                    </a:cubicBezTo>
                    <a:close/>
                    <a:moveTo>
                      <a:pt x="2242" y="99"/>
                    </a:moveTo>
                    <a:cubicBezTo>
                      <a:pt x="2242" y="99"/>
                      <a:pt x="2241" y="98"/>
                      <a:pt x="2241" y="97"/>
                    </a:cubicBezTo>
                    <a:cubicBezTo>
                      <a:pt x="2241" y="93"/>
                      <a:pt x="2241" y="89"/>
                      <a:pt x="2241" y="84"/>
                    </a:cubicBezTo>
                    <a:cubicBezTo>
                      <a:pt x="2242" y="80"/>
                      <a:pt x="2245" y="76"/>
                      <a:pt x="2247" y="72"/>
                    </a:cubicBezTo>
                    <a:cubicBezTo>
                      <a:pt x="2248" y="74"/>
                      <a:pt x="2248" y="78"/>
                      <a:pt x="2249" y="82"/>
                    </a:cubicBezTo>
                    <a:cubicBezTo>
                      <a:pt x="2246" y="88"/>
                      <a:pt x="2244" y="93"/>
                      <a:pt x="2242" y="99"/>
                    </a:cubicBezTo>
                    <a:close/>
                    <a:moveTo>
                      <a:pt x="2250" y="75"/>
                    </a:moveTo>
                    <a:cubicBezTo>
                      <a:pt x="2250" y="73"/>
                      <a:pt x="2249" y="71"/>
                      <a:pt x="2249" y="69"/>
                    </a:cubicBezTo>
                    <a:cubicBezTo>
                      <a:pt x="2250" y="68"/>
                      <a:pt x="2250" y="67"/>
                      <a:pt x="2251" y="66"/>
                    </a:cubicBezTo>
                    <a:cubicBezTo>
                      <a:pt x="2251" y="69"/>
                      <a:pt x="2250" y="72"/>
                      <a:pt x="2250" y="75"/>
                    </a:cubicBezTo>
                    <a:close/>
                    <a:moveTo>
                      <a:pt x="2258" y="72"/>
                    </a:moveTo>
                    <a:cubicBezTo>
                      <a:pt x="2258" y="71"/>
                      <a:pt x="2258" y="70"/>
                      <a:pt x="2258" y="70"/>
                    </a:cubicBezTo>
                    <a:cubicBezTo>
                      <a:pt x="2258" y="69"/>
                      <a:pt x="2258" y="69"/>
                      <a:pt x="2258" y="69"/>
                    </a:cubicBezTo>
                    <a:cubicBezTo>
                      <a:pt x="2258" y="71"/>
                      <a:pt x="2258" y="72"/>
                      <a:pt x="2258" y="72"/>
                    </a:cubicBezTo>
                    <a:close/>
                    <a:moveTo>
                      <a:pt x="2258" y="67"/>
                    </a:moveTo>
                    <a:cubicBezTo>
                      <a:pt x="2258" y="67"/>
                      <a:pt x="2258" y="68"/>
                      <a:pt x="2258" y="68"/>
                    </a:cubicBezTo>
                    <a:cubicBezTo>
                      <a:pt x="2258" y="65"/>
                      <a:pt x="2257" y="61"/>
                      <a:pt x="2257" y="58"/>
                    </a:cubicBezTo>
                    <a:cubicBezTo>
                      <a:pt x="2257" y="57"/>
                      <a:pt x="2258" y="56"/>
                      <a:pt x="2259" y="56"/>
                    </a:cubicBezTo>
                    <a:cubicBezTo>
                      <a:pt x="2258" y="60"/>
                      <a:pt x="2258" y="64"/>
                      <a:pt x="2258" y="67"/>
                    </a:cubicBezTo>
                    <a:close/>
                    <a:moveTo>
                      <a:pt x="2266" y="123"/>
                    </a:moveTo>
                    <a:cubicBezTo>
                      <a:pt x="2265" y="124"/>
                      <a:pt x="2264" y="126"/>
                      <a:pt x="2264" y="127"/>
                    </a:cubicBezTo>
                    <a:cubicBezTo>
                      <a:pt x="2264" y="124"/>
                      <a:pt x="2264" y="122"/>
                      <a:pt x="2264" y="119"/>
                    </a:cubicBezTo>
                    <a:cubicBezTo>
                      <a:pt x="2265" y="116"/>
                      <a:pt x="2266" y="112"/>
                      <a:pt x="2267" y="109"/>
                    </a:cubicBezTo>
                    <a:cubicBezTo>
                      <a:pt x="2267" y="111"/>
                      <a:pt x="2267" y="112"/>
                      <a:pt x="2267" y="114"/>
                    </a:cubicBezTo>
                    <a:cubicBezTo>
                      <a:pt x="2267" y="117"/>
                      <a:pt x="2266" y="120"/>
                      <a:pt x="2266" y="123"/>
                    </a:cubicBezTo>
                    <a:close/>
                    <a:moveTo>
                      <a:pt x="2268" y="110"/>
                    </a:moveTo>
                    <a:cubicBezTo>
                      <a:pt x="2268" y="111"/>
                      <a:pt x="2268" y="112"/>
                      <a:pt x="2267" y="112"/>
                    </a:cubicBezTo>
                    <a:cubicBezTo>
                      <a:pt x="2267" y="111"/>
                      <a:pt x="2267" y="110"/>
                      <a:pt x="2267" y="109"/>
                    </a:cubicBezTo>
                    <a:cubicBezTo>
                      <a:pt x="2267" y="107"/>
                      <a:pt x="2268" y="105"/>
                      <a:pt x="2268" y="102"/>
                    </a:cubicBezTo>
                    <a:cubicBezTo>
                      <a:pt x="2268" y="105"/>
                      <a:pt x="2268" y="107"/>
                      <a:pt x="2268" y="110"/>
                    </a:cubicBezTo>
                    <a:close/>
                    <a:moveTo>
                      <a:pt x="2270" y="83"/>
                    </a:moveTo>
                    <a:cubicBezTo>
                      <a:pt x="2270" y="83"/>
                      <a:pt x="2270" y="84"/>
                      <a:pt x="2269" y="85"/>
                    </a:cubicBezTo>
                    <a:cubicBezTo>
                      <a:pt x="2268" y="87"/>
                      <a:pt x="2267" y="89"/>
                      <a:pt x="2266" y="91"/>
                    </a:cubicBezTo>
                    <a:cubicBezTo>
                      <a:pt x="2266" y="91"/>
                      <a:pt x="2266" y="91"/>
                      <a:pt x="2266" y="91"/>
                    </a:cubicBezTo>
                    <a:cubicBezTo>
                      <a:pt x="2266" y="91"/>
                      <a:pt x="2266" y="91"/>
                      <a:pt x="2266" y="91"/>
                    </a:cubicBezTo>
                    <a:cubicBezTo>
                      <a:pt x="2266" y="92"/>
                      <a:pt x="2265" y="94"/>
                      <a:pt x="2264" y="96"/>
                    </a:cubicBezTo>
                    <a:cubicBezTo>
                      <a:pt x="2264" y="90"/>
                      <a:pt x="2265" y="85"/>
                      <a:pt x="2267" y="79"/>
                    </a:cubicBezTo>
                    <a:cubicBezTo>
                      <a:pt x="2265" y="85"/>
                      <a:pt x="2264" y="90"/>
                      <a:pt x="2262" y="95"/>
                    </a:cubicBezTo>
                    <a:cubicBezTo>
                      <a:pt x="2262" y="85"/>
                      <a:pt x="2263" y="74"/>
                      <a:pt x="2263" y="63"/>
                    </a:cubicBezTo>
                    <a:cubicBezTo>
                      <a:pt x="2266" y="60"/>
                      <a:pt x="2269" y="58"/>
                      <a:pt x="2272" y="55"/>
                    </a:cubicBezTo>
                    <a:cubicBezTo>
                      <a:pt x="2272" y="62"/>
                      <a:pt x="2271" y="72"/>
                      <a:pt x="2270" y="83"/>
                    </a:cubicBezTo>
                    <a:close/>
                    <a:moveTo>
                      <a:pt x="2276" y="105"/>
                    </a:moveTo>
                    <a:cubicBezTo>
                      <a:pt x="2276" y="102"/>
                      <a:pt x="2276" y="99"/>
                      <a:pt x="2276" y="96"/>
                    </a:cubicBezTo>
                    <a:cubicBezTo>
                      <a:pt x="2276" y="97"/>
                      <a:pt x="2277" y="99"/>
                      <a:pt x="2277" y="100"/>
                    </a:cubicBezTo>
                    <a:cubicBezTo>
                      <a:pt x="2277" y="102"/>
                      <a:pt x="2277" y="103"/>
                      <a:pt x="2276" y="105"/>
                    </a:cubicBezTo>
                    <a:cubicBezTo>
                      <a:pt x="2276" y="105"/>
                      <a:pt x="2276" y="105"/>
                      <a:pt x="2276" y="105"/>
                    </a:cubicBezTo>
                    <a:close/>
                    <a:moveTo>
                      <a:pt x="2277" y="130"/>
                    </a:moveTo>
                    <a:cubicBezTo>
                      <a:pt x="2277" y="130"/>
                      <a:pt x="2277" y="130"/>
                      <a:pt x="2277" y="130"/>
                    </a:cubicBezTo>
                    <a:cubicBezTo>
                      <a:pt x="2277" y="129"/>
                      <a:pt x="2277" y="128"/>
                      <a:pt x="2277" y="127"/>
                    </a:cubicBezTo>
                    <a:cubicBezTo>
                      <a:pt x="2277" y="128"/>
                      <a:pt x="2277" y="128"/>
                      <a:pt x="2278" y="129"/>
                    </a:cubicBezTo>
                    <a:cubicBezTo>
                      <a:pt x="2277" y="129"/>
                      <a:pt x="2277" y="130"/>
                      <a:pt x="2277" y="130"/>
                    </a:cubicBezTo>
                    <a:close/>
                    <a:moveTo>
                      <a:pt x="2284" y="74"/>
                    </a:moveTo>
                    <a:cubicBezTo>
                      <a:pt x="2284" y="73"/>
                      <a:pt x="2284" y="71"/>
                      <a:pt x="2284" y="70"/>
                    </a:cubicBezTo>
                    <a:cubicBezTo>
                      <a:pt x="2284" y="70"/>
                      <a:pt x="2285" y="71"/>
                      <a:pt x="2285" y="72"/>
                    </a:cubicBezTo>
                    <a:cubicBezTo>
                      <a:pt x="2285" y="72"/>
                      <a:pt x="2285" y="73"/>
                      <a:pt x="2284" y="74"/>
                    </a:cubicBezTo>
                    <a:close/>
                    <a:moveTo>
                      <a:pt x="2288" y="139"/>
                    </a:moveTo>
                    <a:cubicBezTo>
                      <a:pt x="2288" y="140"/>
                      <a:pt x="2288" y="141"/>
                      <a:pt x="2288" y="142"/>
                    </a:cubicBezTo>
                    <a:cubicBezTo>
                      <a:pt x="2288" y="142"/>
                      <a:pt x="2288" y="141"/>
                      <a:pt x="2288" y="139"/>
                    </a:cubicBezTo>
                    <a:cubicBezTo>
                      <a:pt x="2288" y="138"/>
                      <a:pt x="2288" y="137"/>
                      <a:pt x="2288" y="136"/>
                    </a:cubicBezTo>
                    <a:cubicBezTo>
                      <a:pt x="2288" y="137"/>
                      <a:pt x="2288" y="137"/>
                      <a:pt x="2288" y="137"/>
                    </a:cubicBezTo>
                    <a:cubicBezTo>
                      <a:pt x="2288" y="138"/>
                      <a:pt x="2288" y="139"/>
                      <a:pt x="2288" y="139"/>
                    </a:cubicBezTo>
                    <a:close/>
                    <a:moveTo>
                      <a:pt x="2290" y="122"/>
                    </a:moveTo>
                    <a:cubicBezTo>
                      <a:pt x="2290" y="122"/>
                      <a:pt x="2290" y="122"/>
                      <a:pt x="2290" y="122"/>
                    </a:cubicBezTo>
                    <a:cubicBezTo>
                      <a:pt x="2290" y="121"/>
                      <a:pt x="2290" y="121"/>
                      <a:pt x="2290" y="121"/>
                    </a:cubicBezTo>
                    <a:cubicBezTo>
                      <a:pt x="2290" y="121"/>
                      <a:pt x="2290" y="122"/>
                      <a:pt x="2290" y="122"/>
                    </a:cubicBezTo>
                    <a:close/>
                    <a:moveTo>
                      <a:pt x="2291" y="110"/>
                    </a:moveTo>
                    <a:cubicBezTo>
                      <a:pt x="2290" y="112"/>
                      <a:pt x="2289" y="114"/>
                      <a:pt x="2288" y="116"/>
                    </a:cubicBezTo>
                    <a:cubicBezTo>
                      <a:pt x="2288" y="116"/>
                      <a:pt x="2288" y="117"/>
                      <a:pt x="2288" y="117"/>
                    </a:cubicBezTo>
                    <a:cubicBezTo>
                      <a:pt x="2288" y="113"/>
                      <a:pt x="2287" y="108"/>
                      <a:pt x="2287" y="104"/>
                    </a:cubicBezTo>
                    <a:cubicBezTo>
                      <a:pt x="2288" y="101"/>
                      <a:pt x="2288" y="98"/>
                      <a:pt x="2289" y="96"/>
                    </a:cubicBezTo>
                    <a:cubicBezTo>
                      <a:pt x="2290" y="95"/>
                      <a:pt x="2290" y="95"/>
                      <a:pt x="2290" y="95"/>
                    </a:cubicBezTo>
                    <a:cubicBezTo>
                      <a:pt x="2290" y="98"/>
                      <a:pt x="2291" y="101"/>
                      <a:pt x="2291" y="104"/>
                    </a:cubicBezTo>
                    <a:cubicBezTo>
                      <a:pt x="2291" y="106"/>
                      <a:pt x="2291" y="108"/>
                      <a:pt x="2291" y="110"/>
                    </a:cubicBezTo>
                    <a:close/>
                    <a:moveTo>
                      <a:pt x="2292" y="99"/>
                    </a:moveTo>
                    <a:cubicBezTo>
                      <a:pt x="2291" y="97"/>
                      <a:pt x="2291" y="96"/>
                      <a:pt x="2290" y="94"/>
                    </a:cubicBezTo>
                    <a:cubicBezTo>
                      <a:pt x="2291" y="93"/>
                      <a:pt x="2292" y="92"/>
                      <a:pt x="2292" y="91"/>
                    </a:cubicBezTo>
                    <a:cubicBezTo>
                      <a:pt x="2292" y="94"/>
                      <a:pt x="2292" y="96"/>
                      <a:pt x="2292" y="99"/>
                    </a:cubicBezTo>
                    <a:close/>
                    <a:moveTo>
                      <a:pt x="2286" y="91"/>
                    </a:moveTo>
                    <a:cubicBezTo>
                      <a:pt x="2286" y="89"/>
                      <a:pt x="2286" y="88"/>
                      <a:pt x="2285" y="87"/>
                    </a:cubicBezTo>
                    <a:cubicBezTo>
                      <a:pt x="2287" y="83"/>
                      <a:pt x="2288" y="80"/>
                      <a:pt x="2289" y="76"/>
                    </a:cubicBezTo>
                    <a:cubicBezTo>
                      <a:pt x="2290" y="78"/>
                      <a:pt x="2292" y="80"/>
                      <a:pt x="2293" y="82"/>
                    </a:cubicBezTo>
                    <a:cubicBezTo>
                      <a:pt x="2290" y="85"/>
                      <a:pt x="2288" y="88"/>
                      <a:pt x="2286" y="91"/>
                    </a:cubicBezTo>
                    <a:close/>
                    <a:moveTo>
                      <a:pt x="2293" y="79"/>
                    </a:moveTo>
                    <a:cubicBezTo>
                      <a:pt x="2292" y="77"/>
                      <a:pt x="2291" y="76"/>
                      <a:pt x="2290" y="75"/>
                    </a:cubicBezTo>
                    <a:cubicBezTo>
                      <a:pt x="2291" y="72"/>
                      <a:pt x="2293" y="68"/>
                      <a:pt x="2294" y="65"/>
                    </a:cubicBezTo>
                    <a:cubicBezTo>
                      <a:pt x="2294" y="68"/>
                      <a:pt x="2294" y="73"/>
                      <a:pt x="2293" y="79"/>
                    </a:cubicBezTo>
                    <a:close/>
                    <a:moveTo>
                      <a:pt x="2311" y="54"/>
                    </a:moveTo>
                    <a:cubicBezTo>
                      <a:pt x="2311" y="56"/>
                      <a:pt x="2310" y="58"/>
                      <a:pt x="2310" y="61"/>
                    </a:cubicBezTo>
                    <a:cubicBezTo>
                      <a:pt x="2306" y="65"/>
                      <a:pt x="2302" y="69"/>
                      <a:pt x="2299" y="74"/>
                    </a:cubicBezTo>
                    <a:cubicBezTo>
                      <a:pt x="2302" y="67"/>
                      <a:pt x="2306" y="60"/>
                      <a:pt x="2311" y="54"/>
                    </a:cubicBezTo>
                    <a:close/>
                    <a:moveTo>
                      <a:pt x="2297" y="89"/>
                    </a:moveTo>
                    <a:cubicBezTo>
                      <a:pt x="2297" y="90"/>
                      <a:pt x="2298" y="91"/>
                      <a:pt x="2298" y="92"/>
                    </a:cubicBezTo>
                    <a:cubicBezTo>
                      <a:pt x="2298" y="92"/>
                      <a:pt x="2297" y="93"/>
                      <a:pt x="2297" y="94"/>
                    </a:cubicBezTo>
                    <a:cubicBezTo>
                      <a:pt x="2297" y="92"/>
                      <a:pt x="2297" y="91"/>
                      <a:pt x="2297" y="89"/>
                    </a:cubicBezTo>
                    <a:close/>
                    <a:moveTo>
                      <a:pt x="2299" y="127"/>
                    </a:moveTo>
                    <a:cubicBezTo>
                      <a:pt x="2299" y="125"/>
                      <a:pt x="2299" y="124"/>
                      <a:pt x="2298" y="122"/>
                    </a:cubicBezTo>
                    <a:cubicBezTo>
                      <a:pt x="2298" y="117"/>
                      <a:pt x="2298" y="111"/>
                      <a:pt x="2298" y="105"/>
                    </a:cubicBezTo>
                    <a:cubicBezTo>
                      <a:pt x="2299" y="104"/>
                      <a:pt x="2299" y="102"/>
                      <a:pt x="2300" y="101"/>
                    </a:cubicBezTo>
                    <a:cubicBezTo>
                      <a:pt x="2299" y="102"/>
                      <a:pt x="2299" y="103"/>
                      <a:pt x="2298" y="105"/>
                    </a:cubicBezTo>
                    <a:cubicBezTo>
                      <a:pt x="2297" y="102"/>
                      <a:pt x="2297" y="99"/>
                      <a:pt x="2297" y="96"/>
                    </a:cubicBezTo>
                    <a:cubicBezTo>
                      <a:pt x="2298" y="95"/>
                      <a:pt x="2298" y="94"/>
                      <a:pt x="2298" y="93"/>
                    </a:cubicBezTo>
                    <a:cubicBezTo>
                      <a:pt x="2299" y="95"/>
                      <a:pt x="2300" y="97"/>
                      <a:pt x="2301" y="100"/>
                    </a:cubicBezTo>
                    <a:cubicBezTo>
                      <a:pt x="2301" y="100"/>
                      <a:pt x="2301" y="100"/>
                      <a:pt x="2300" y="101"/>
                    </a:cubicBezTo>
                    <a:cubicBezTo>
                      <a:pt x="2301" y="101"/>
                      <a:pt x="2301" y="100"/>
                      <a:pt x="2301" y="100"/>
                    </a:cubicBezTo>
                    <a:cubicBezTo>
                      <a:pt x="2302" y="101"/>
                      <a:pt x="2302" y="102"/>
                      <a:pt x="2303" y="103"/>
                    </a:cubicBezTo>
                    <a:cubicBezTo>
                      <a:pt x="2301" y="112"/>
                      <a:pt x="2300" y="120"/>
                      <a:pt x="2299" y="127"/>
                    </a:cubicBezTo>
                    <a:close/>
                    <a:moveTo>
                      <a:pt x="2300" y="87"/>
                    </a:moveTo>
                    <a:cubicBezTo>
                      <a:pt x="2301" y="86"/>
                      <a:pt x="2302" y="84"/>
                      <a:pt x="2303" y="83"/>
                    </a:cubicBezTo>
                    <a:cubicBezTo>
                      <a:pt x="2302" y="84"/>
                      <a:pt x="2301" y="86"/>
                      <a:pt x="2300" y="87"/>
                    </a:cubicBezTo>
                    <a:cubicBezTo>
                      <a:pt x="2299" y="86"/>
                      <a:pt x="2298" y="85"/>
                      <a:pt x="2297" y="83"/>
                    </a:cubicBezTo>
                    <a:cubicBezTo>
                      <a:pt x="2301" y="78"/>
                      <a:pt x="2305" y="72"/>
                      <a:pt x="2308" y="67"/>
                    </a:cubicBezTo>
                    <a:cubicBezTo>
                      <a:pt x="2308" y="72"/>
                      <a:pt x="2307" y="76"/>
                      <a:pt x="2306" y="81"/>
                    </a:cubicBezTo>
                    <a:cubicBezTo>
                      <a:pt x="2306" y="80"/>
                      <a:pt x="2305" y="79"/>
                      <a:pt x="2305" y="79"/>
                    </a:cubicBezTo>
                    <a:cubicBezTo>
                      <a:pt x="2305" y="78"/>
                      <a:pt x="2306" y="77"/>
                      <a:pt x="2307" y="75"/>
                    </a:cubicBezTo>
                    <a:cubicBezTo>
                      <a:pt x="2306" y="76"/>
                      <a:pt x="2305" y="77"/>
                      <a:pt x="2305" y="79"/>
                    </a:cubicBezTo>
                    <a:cubicBezTo>
                      <a:pt x="2304" y="78"/>
                      <a:pt x="2304" y="77"/>
                      <a:pt x="2303" y="77"/>
                    </a:cubicBezTo>
                    <a:cubicBezTo>
                      <a:pt x="2303" y="78"/>
                      <a:pt x="2304" y="79"/>
                      <a:pt x="2304" y="79"/>
                    </a:cubicBezTo>
                    <a:cubicBezTo>
                      <a:pt x="2304" y="80"/>
                      <a:pt x="2303" y="81"/>
                      <a:pt x="2303" y="83"/>
                    </a:cubicBezTo>
                    <a:cubicBezTo>
                      <a:pt x="2303" y="82"/>
                      <a:pt x="2304" y="81"/>
                      <a:pt x="2304" y="80"/>
                    </a:cubicBezTo>
                    <a:cubicBezTo>
                      <a:pt x="2305" y="81"/>
                      <a:pt x="2305" y="82"/>
                      <a:pt x="2306" y="84"/>
                    </a:cubicBezTo>
                    <a:cubicBezTo>
                      <a:pt x="2305" y="87"/>
                      <a:pt x="2305" y="90"/>
                      <a:pt x="2304" y="93"/>
                    </a:cubicBezTo>
                    <a:cubicBezTo>
                      <a:pt x="2303" y="91"/>
                      <a:pt x="2302" y="89"/>
                      <a:pt x="2300" y="87"/>
                    </a:cubicBezTo>
                    <a:close/>
                    <a:moveTo>
                      <a:pt x="2305" y="144"/>
                    </a:moveTo>
                    <a:cubicBezTo>
                      <a:pt x="2305" y="144"/>
                      <a:pt x="2305" y="143"/>
                      <a:pt x="2305" y="143"/>
                    </a:cubicBezTo>
                    <a:cubicBezTo>
                      <a:pt x="2305" y="140"/>
                      <a:pt x="2305" y="136"/>
                      <a:pt x="2305" y="131"/>
                    </a:cubicBezTo>
                    <a:cubicBezTo>
                      <a:pt x="2306" y="128"/>
                      <a:pt x="2307" y="126"/>
                      <a:pt x="2307" y="125"/>
                    </a:cubicBezTo>
                    <a:cubicBezTo>
                      <a:pt x="2307" y="125"/>
                      <a:pt x="2307" y="124"/>
                      <a:pt x="2307" y="124"/>
                    </a:cubicBezTo>
                    <a:cubicBezTo>
                      <a:pt x="2306" y="124"/>
                      <a:pt x="2306" y="124"/>
                      <a:pt x="2306" y="124"/>
                    </a:cubicBezTo>
                    <a:cubicBezTo>
                      <a:pt x="2306" y="122"/>
                      <a:pt x="2306" y="120"/>
                      <a:pt x="2306" y="118"/>
                    </a:cubicBezTo>
                    <a:cubicBezTo>
                      <a:pt x="2307" y="121"/>
                      <a:pt x="2308" y="125"/>
                      <a:pt x="2308" y="128"/>
                    </a:cubicBezTo>
                    <a:cubicBezTo>
                      <a:pt x="2307" y="136"/>
                      <a:pt x="2306" y="141"/>
                      <a:pt x="2305" y="144"/>
                    </a:cubicBezTo>
                    <a:close/>
                    <a:moveTo>
                      <a:pt x="2312" y="107"/>
                    </a:moveTo>
                    <a:cubicBezTo>
                      <a:pt x="2311" y="105"/>
                      <a:pt x="2310" y="102"/>
                      <a:pt x="2308" y="100"/>
                    </a:cubicBezTo>
                    <a:cubicBezTo>
                      <a:pt x="2309" y="97"/>
                      <a:pt x="2309" y="95"/>
                      <a:pt x="2309" y="93"/>
                    </a:cubicBezTo>
                    <a:cubicBezTo>
                      <a:pt x="2310" y="96"/>
                      <a:pt x="2312" y="99"/>
                      <a:pt x="2313" y="102"/>
                    </a:cubicBezTo>
                    <a:cubicBezTo>
                      <a:pt x="2313" y="104"/>
                      <a:pt x="2312" y="105"/>
                      <a:pt x="2312" y="107"/>
                    </a:cubicBezTo>
                    <a:close/>
                    <a:moveTo>
                      <a:pt x="2313" y="159"/>
                    </a:moveTo>
                    <a:cubicBezTo>
                      <a:pt x="2313" y="159"/>
                      <a:pt x="2313" y="159"/>
                      <a:pt x="2313" y="159"/>
                    </a:cubicBezTo>
                    <a:cubicBezTo>
                      <a:pt x="2313" y="159"/>
                      <a:pt x="2313" y="159"/>
                      <a:pt x="2314" y="159"/>
                    </a:cubicBezTo>
                    <a:cubicBezTo>
                      <a:pt x="2313" y="159"/>
                      <a:pt x="2313" y="159"/>
                      <a:pt x="2313" y="159"/>
                    </a:cubicBezTo>
                    <a:close/>
                    <a:moveTo>
                      <a:pt x="2314" y="96"/>
                    </a:moveTo>
                    <a:cubicBezTo>
                      <a:pt x="2313" y="93"/>
                      <a:pt x="2311" y="91"/>
                      <a:pt x="2310" y="88"/>
                    </a:cubicBezTo>
                    <a:cubicBezTo>
                      <a:pt x="2312" y="85"/>
                      <a:pt x="2314" y="82"/>
                      <a:pt x="2316" y="79"/>
                    </a:cubicBezTo>
                    <a:cubicBezTo>
                      <a:pt x="2316" y="84"/>
                      <a:pt x="2315" y="90"/>
                      <a:pt x="2314" y="96"/>
                    </a:cubicBezTo>
                    <a:close/>
                    <a:moveTo>
                      <a:pt x="2317" y="75"/>
                    </a:moveTo>
                    <a:cubicBezTo>
                      <a:pt x="2315" y="78"/>
                      <a:pt x="2312" y="82"/>
                      <a:pt x="2310" y="86"/>
                    </a:cubicBezTo>
                    <a:cubicBezTo>
                      <a:pt x="2311" y="77"/>
                      <a:pt x="2312" y="68"/>
                      <a:pt x="2313" y="61"/>
                    </a:cubicBezTo>
                    <a:cubicBezTo>
                      <a:pt x="2315" y="58"/>
                      <a:pt x="2317" y="55"/>
                      <a:pt x="2319" y="53"/>
                    </a:cubicBezTo>
                    <a:cubicBezTo>
                      <a:pt x="2319" y="58"/>
                      <a:pt x="2318" y="66"/>
                      <a:pt x="2317" y="75"/>
                    </a:cubicBezTo>
                    <a:close/>
                    <a:moveTo>
                      <a:pt x="2324" y="139"/>
                    </a:moveTo>
                    <a:cubicBezTo>
                      <a:pt x="2324" y="139"/>
                      <a:pt x="2324" y="139"/>
                      <a:pt x="2323" y="139"/>
                    </a:cubicBezTo>
                    <a:cubicBezTo>
                      <a:pt x="2323" y="138"/>
                      <a:pt x="2323" y="138"/>
                      <a:pt x="2324" y="138"/>
                    </a:cubicBezTo>
                    <a:cubicBezTo>
                      <a:pt x="2324" y="138"/>
                      <a:pt x="2324" y="138"/>
                      <a:pt x="2324" y="138"/>
                    </a:cubicBezTo>
                    <a:cubicBezTo>
                      <a:pt x="2324" y="139"/>
                      <a:pt x="2324" y="139"/>
                      <a:pt x="2324" y="139"/>
                    </a:cubicBezTo>
                    <a:close/>
                    <a:moveTo>
                      <a:pt x="2349" y="137"/>
                    </a:moveTo>
                    <a:cubicBezTo>
                      <a:pt x="2349" y="136"/>
                      <a:pt x="2348" y="135"/>
                      <a:pt x="2348" y="133"/>
                    </a:cubicBezTo>
                    <a:cubicBezTo>
                      <a:pt x="2348" y="132"/>
                      <a:pt x="2348" y="130"/>
                      <a:pt x="2348" y="128"/>
                    </a:cubicBezTo>
                    <a:cubicBezTo>
                      <a:pt x="2348" y="131"/>
                      <a:pt x="2349" y="133"/>
                      <a:pt x="2350" y="135"/>
                    </a:cubicBezTo>
                    <a:cubicBezTo>
                      <a:pt x="2350" y="136"/>
                      <a:pt x="2349" y="137"/>
                      <a:pt x="2349" y="137"/>
                    </a:cubicBezTo>
                    <a:close/>
                    <a:moveTo>
                      <a:pt x="2355" y="99"/>
                    </a:moveTo>
                    <a:cubicBezTo>
                      <a:pt x="2354" y="95"/>
                      <a:pt x="2352" y="92"/>
                      <a:pt x="2350" y="90"/>
                    </a:cubicBezTo>
                    <a:cubicBezTo>
                      <a:pt x="2352" y="93"/>
                      <a:pt x="2354" y="97"/>
                      <a:pt x="2355" y="101"/>
                    </a:cubicBezTo>
                    <a:cubicBezTo>
                      <a:pt x="2354" y="110"/>
                      <a:pt x="2353" y="118"/>
                      <a:pt x="2351" y="125"/>
                    </a:cubicBezTo>
                    <a:cubicBezTo>
                      <a:pt x="2350" y="122"/>
                      <a:pt x="2349" y="119"/>
                      <a:pt x="2349" y="116"/>
                    </a:cubicBezTo>
                    <a:cubicBezTo>
                      <a:pt x="2349" y="102"/>
                      <a:pt x="2350" y="86"/>
                      <a:pt x="2351" y="72"/>
                    </a:cubicBezTo>
                    <a:cubicBezTo>
                      <a:pt x="2353" y="75"/>
                      <a:pt x="2356" y="79"/>
                      <a:pt x="2358" y="82"/>
                    </a:cubicBezTo>
                    <a:cubicBezTo>
                      <a:pt x="2357" y="88"/>
                      <a:pt x="2356" y="93"/>
                      <a:pt x="2355" y="99"/>
                    </a:cubicBezTo>
                    <a:close/>
                    <a:moveTo>
                      <a:pt x="2358" y="142"/>
                    </a:moveTo>
                    <a:cubicBezTo>
                      <a:pt x="2359" y="134"/>
                      <a:pt x="2360" y="127"/>
                      <a:pt x="2360" y="121"/>
                    </a:cubicBezTo>
                    <a:cubicBezTo>
                      <a:pt x="2360" y="123"/>
                      <a:pt x="2361" y="125"/>
                      <a:pt x="2361" y="127"/>
                    </a:cubicBezTo>
                    <a:cubicBezTo>
                      <a:pt x="2360" y="136"/>
                      <a:pt x="2358" y="142"/>
                      <a:pt x="2358" y="142"/>
                    </a:cubicBezTo>
                    <a:close/>
                    <a:moveTo>
                      <a:pt x="2362" y="144"/>
                    </a:moveTo>
                    <a:cubicBezTo>
                      <a:pt x="2362" y="142"/>
                      <a:pt x="2362" y="140"/>
                      <a:pt x="2363" y="137"/>
                    </a:cubicBezTo>
                    <a:cubicBezTo>
                      <a:pt x="2363" y="138"/>
                      <a:pt x="2363" y="138"/>
                      <a:pt x="2363" y="138"/>
                    </a:cubicBezTo>
                    <a:cubicBezTo>
                      <a:pt x="2362" y="142"/>
                      <a:pt x="2362" y="144"/>
                      <a:pt x="2362" y="144"/>
                    </a:cubicBezTo>
                    <a:close/>
                    <a:moveTo>
                      <a:pt x="2361" y="110"/>
                    </a:moveTo>
                    <a:cubicBezTo>
                      <a:pt x="2361" y="103"/>
                      <a:pt x="2362" y="96"/>
                      <a:pt x="2362" y="90"/>
                    </a:cubicBezTo>
                    <a:cubicBezTo>
                      <a:pt x="2364" y="93"/>
                      <a:pt x="2365" y="96"/>
                      <a:pt x="2366" y="99"/>
                    </a:cubicBezTo>
                    <a:cubicBezTo>
                      <a:pt x="2365" y="105"/>
                      <a:pt x="2364" y="111"/>
                      <a:pt x="2363" y="116"/>
                    </a:cubicBezTo>
                    <a:cubicBezTo>
                      <a:pt x="2362" y="114"/>
                      <a:pt x="2362" y="112"/>
                      <a:pt x="2361" y="110"/>
                    </a:cubicBezTo>
                    <a:close/>
                    <a:moveTo>
                      <a:pt x="2366" y="124"/>
                    </a:moveTo>
                    <a:cubicBezTo>
                      <a:pt x="2365" y="123"/>
                      <a:pt x="2365" y="122"/>
                      <a:pt x="2365" y="121"/>
                    </a:cubicBezTo>
                    <a:cubicBezTo>
                      <a:pt x="2365" y="115"/>
                      <a:pt x="2366" y="109"/>
                      <a:pt x="2367" y="103"/>
                    </a:cubicBezTo>
                    <a:cubicBezTo>
                      <a:pt x="2368" y="105"/>
                      <a:pt x="2368" y="107"/>
                      <a:pt x="2369" y="109"/>
                    </a:cubicBezTo>
                    <a:cubicBezTo>
                      <a:pt x="2368" y="114"/>
                      <a:pt x="2367" y="119"/>
                      <a:pt x="2366" y="124"/>
                    </a:cubicBezTo>
                    <a:close/>
                    <a:moveTo>
                      <a:pt x="2371" y="146"/>
                    </a:moveTo>
                    <a:cubicBezTo>
                      <a:pt x="2371" y="145"/>
                      <a:pt x="2371" y="145"/>
                      <a:pt x="2371" y="145"/>
                    </a:cubicBezTo>
                    <a:cubicBezTo>
                      <a:pt x="2372" y="144"/>
                      <a:pt x="2372" y="143"/>
                      <a:pt x="2372" y="141"/>
                    </a:cubicBezTo>
                    <a:cubicBezTo>
                      <a:pt x="2372" y="142"/>
                      <a:pt x="2372" y="143"/>
                      <a:pt x="2372" y="144"/>
                    </a:cubicBezTo>
                    <a:cubicBezTo>
                      <a:pt x="2372" y="145"/>
                      <a:pt x="2372" y="145"/>
                      <a:pt x="2371" y="146"/>
                    </a:cubicBezTo>
                    <a:close/>
                    <a:moveTo>
                      <a:pt x="2395" y="118"/>
                    </a:moveTo>
                    <a:cubicBezTo>
                      <a:pt x="2394" y="114"/>
                      <a:pt x="2392" y="111"/>
                      <a:pt x="2391" y="107"/>
                    </a:cubicBezTo>
                    <a:cubicBezTo>
                      <a:pt x="2391" y="96"/>
                      <a:pt x="2391" y="84"/>
                      <a:pt x="2391" y="74"/>
                    </a:cubicBezTo>
                    <a:cubicBezTo>
                      <a:pt x="2391" y="70"/>
                      <a:pt x="2391" y="67"/>
                      <a:pt x="2390" y="65"/>
                    </a:cubicBezTo>
                    <a:cubicBezTo>
                      <a:pt x="2391" y="74"/>
                      <a:pt x="2395" y="84"/>
                      <a:pt x="2398" y="94"/>
                    </a:cubicBezTo>
                    <a:cubicBezTo>
                      <a:pt x="2397" y="102"/>
                      <a:pt x="2396" y="110"/>
                      <a:pt x="2395" y="118"/>
                    </a:cubicBezTo>
                    <a:close/>
                    <a:moveTo>
                      <a:pt x="2424" y="124"/>
                    </a:moveTo>
                    <a:cubicBezTo>
                      <a:pt x="2423" y="122"/>
                      <a:pt x="2423" y="120"/>
                      <a:pt x="2422" y="117"/>
                    </a:cubicBezTo>
                    <a:cubicBezTo>
                      <a:pt x="2423" y="109"/>
                      <a:pt x="2424" y="100"/>
                      <a:pt x="2425" y="92"/>
                    </a:cubicBezTo>
                    <a:cubicBezTo>
                      <a:pt x="2427" y="96"/>
                      <a:pt x="2428" y="100"/>
                      <a:pt x="2428" y="104"/>
                    </a:cubicBezTo>
                    <a:cubicBezTo>
                      <a:pt x="2427" y="111"/>
                      <a:pt x="2425" y="118"/>
                      <a:pt x="2424" y="124"/>
                    </a:cubicBezTo>
                    <a:close/>
                    <a:moveTo>
                      <a:pt x="2464" y="133"/>
                    </a:moveTo>
                    <a:cubicBezTo>
                      <a:pt x="2464" y="130"/>
                      <a:pt x="2463" y="126"/>
                      <a:pt x="2462" y="122"/>
                    </a:cubicBezTo>
                    <a:cubicBezTo>
                      <a:pt x="2462" y="112"/>
                      <a:pt x="2462" y="100"/>
                      <a:pt x="2463" y="88"/>
                    </a:cubicBezTo>
                    <a:cubicBezTo>
                      <a:pt x="2465" y="96"/>
                      <a:pt x="2467" y="104"/>
                      <a:pt x="2467" y="111"/>
                    </a:cubicBezTo>
                    <a:cubicBezTo>
                      <a:pt x="2468" y="117"/>
                      <a:pt x="2468" y="117"/>
                      <a:pt x="2468" y="117"/>
                    </a:cubicBezTo>
                    <a:cubicBezTo>
                      <a:pt x="2466" y="123"/>
                      <a:pt x="2465" y="129"/>
                      <a:pt x="2464" y="133"/>
                    </a:cubicBezTo>
                    <a:close/>
                    <a:moveTo>
                      <a:pt x="2477" y="110"/>
                    </a:moveTo>
                    <a:cubicBezTo>
                      <a:pt x="2477" y="113"/>
                      <a:pt x="2477" y="116"/>
                      <a:pt x="2477" y="119"/>
                    </a:cubicBezTo>
                    <a:cubicBezTo>
                      <a:pt x="2476" y="122"/>
                      <a:pt x="2476" y="124"/>
                      <a:pt x="2475" y="127"/>
                    </a:cubicBezTo>
                    <a:cubicBezTo>
                      <a:pt x="2475" y="119"/>
                      <a:pt x="2474" y="111"/>
                      <a:pt x="2473" y="104"/>
                    </a:cubicBezTo>
                    <a:cubicBezTo>
                      <a:pt x="2474" y="98"/>
                      <a:pt x="2474" y="91"/>
                      <a:pt x="2475" y="86"/>
                    </a:cubicBezTo>
                    <a:cubicBezTo>
                      <a:pt x="2477" y="93"/>
                      <a:pt x="2477" y="102"/>
                      <a:pt x="2477" y="110"/>
                    </a:cubicBezTo>
                    <a:close/>
                    <a:moveTo>
                      <a:pt x="2487" y="142"/>
                    </a:moveTo>
                    <a:cubicBezTo>
                      <a:pt x="2487" y="142"/>
                      <a:pt x="2487" y="141"/>
                      <a:pt x="2488" y="138"/>
                    </a:cubicBezTo>
                    <a:cubicBezTo>
                      <a:pt x="2489" y="120"/>
                      <a:pt x="2488" y="96"/>
                      <a:pt x="2487" y="77"/>
                    </a:cubicBezTo>
                    <a:cubicBezTo>
                      <a:pt x="2489" y="81"/>
                      <a:pt x="2491" y="86"/>
                      <a:pt x="2492" y="92"/>
                    </a:cubicBezTo>
                    <a:cubicBezTo>
                      <a:pt x="2490" y="108"/>
                      <a:pt x="2488" y="129"/>
                      <a:pt x="2488" y="138"/>
                    </a:cubicBezTo>
                    <a:cubicBezTo>
                      <a:pt x="2487" y="139"/>
                      <a:pt x="2487" y="141"/>
                      <a:pt x="2487" y="142"/>
                    </a:cubicBezTo>
                    <a:close/>
                    <a:moveTo>
                      <a:pt x="2491" y="129"/>
                    </a:moveTo>
                    <a:cubicBezTo>
                      <a:pt x="2491" y="119"/>
                      <a:pt x="2492" y="107"/>
                      <a:pt x="2493" y="97"/>
                    </a:cubicBezTo>
                    <a:cubicBezTo>
                      <a:pt x="2493" y="100"/>
                      <a:pt x="2493" y="103"/>
                      <a:pt x="2493" y="106"/>
                    </a:cubicBezTo>
                    <a:cubicBezTo>
                      <a:pt x="2493" y="114"/>
                      <a:pt x="2492" y="121"/>
                      <a:pt x="2491" y="129"/>
                    </a:cubicBezTo>
                    <a:close/>
                    <a:moveTo>
                      <a:pt x="2502" y="125"/>
                    </a:moveTo>
                    <a:cubicBezTo>
                      <a:pt x="2503" y="120"/>
                      <a:pt x="2503" y="113"/>
                      <a:pt x="2503" y="107"/>
                    </a:cubicBezTo>
                    <a:cubicBezTo>
                      <a:pt x="2503" y="114"/>
                      <a:pt x="2503" y="120"/>
                      <a:pt x="2502" y="125"/>
                    </a:cubicBezTo>
                    <a:close/>
                    <a:moveTo>
                      <a:pt x="2517" y="112"/>
                    </a:moveTo>
                    <a:cubicBezTo>
                      <a:pt x="2517" y="105"/>
                      <a:pt x="2517" y="98"/>
                      <a:pt x="2517" y="91"/>
                    </a:cubicBezTo>
                    <a:cubicBezTo>
                      <a:pt x="2518" y="95"/>
                      <a:pt x="2518" y="99"/>
                      <a:pt x="2518" y="103"/>
                    </a:cubicBezTo>
                    <a:cubicBezTo>
                      <a:pt x="2518" y="106"/>
                      <a:pt x="2518" y="109"/>
                      <a:pt x="2517" y="112"/>
                    </a:cubicBezTo>
                    <a:close/>
                    <a:moveTo>
                      <a:pt x="2528" y="129"/>
                    </a:moveTo>
                    <a:cubicBezTo>
                      <a:pt x="2528" y="129"/>
                      <a:pt x="2528" y="129"/>
                      <a:pt x="2527" y="130"/>
                    </a:cubicBezTo>
                    <a:cubicBezTo>
                      <a:pt x="2527" y="132"/>
                      <a:pt x="2526" y="134"/>
                      <a:pt x="2526" y="137"/>
                    </a:cubicBezTo>
                    <a:cubicBezTo>
                      <a:pt x="2526" y="136"/>
                      <a:pt x="2526" y="136"/>
                      <a:pt x="2526" y="136"/>
                    </a:cubicBezTo>
                    <a:cubicBezTo>
                      <a:pt x="2526" y="134"/>
                      <a:pt x="2527" y="132"/>
                      <a:pt x="2527" y="130"/>
                    </a:cubicBezTo>
                    <a:cubicBezTo>
                      <a:pt x="2528" y="129"/>
                      <a:pt x="2528" y="129"/>
                      <a:pt x="2528" y="129"/>
                    </a:cubicBezTo>
                    <a:cubicBezTo>
                      <a:pt x="2528" y="129"/>
                      <a:pt x="2528" y="129"/>
                      <a:pt x="2528" y="129"/>
                    </a:cubicBezTo>
                    <a:close/>
                    <a:moveTo>
                      <a:pt x="2564" y="130"/>
                    </a:moveTo>
                    <a:cubicBezTo>
                      <a:pt x="2564" y="132"/>
                      <a:pt x="2563" y="134"/>
                      <a:pt x="2562" y="136"/>
                    </a:cubicBezTo>
                    <a:cubicBezTo>
                      <a:pt x="2562" y="131"/>
                      <a:pt x="2562" y="126"/>
                      <a:pt x="2562" y="121"/>
                    </a:cubicBezTo>
                    <a:cubicBezTo>
                      <a:pt x="2564" y="115"/>
                      <a:pt x="2566" y="110"/>
                      <a:pt x="2567" y="104"/>
                    </a:cubicBezTo>
                    <a:cubicBezTo>
                      <a:pt x="2566" y="114"/>
                      <a:pt x="2565" y="123"/>
                      <a:pt x="2564" y="130"/>
                    </a:cubicBezTo>
                    <a:close/>
                    <a:moveTo>
                      <a:pt x="2580" y="124"/>
                    </a:moveTo>
                    <a:cubicBezTo>
                      <a:pt x="2580" y="110"/>
                      <a:pt x="2582" y="94"/>
                      <a:pt x="2583" y="83"/>
                    </a:cubicBezTo>
                    <a:cubicBezTo>
                      <a:pt x="2583" y="87"/>
                      <a:pt x="2583" y="91"/>
                      <a:pt x="2583" y="95"/>
                    </a:cubicBezTo>
                    <a:cubicBezTo>
                      <a:pt x="2583" y="105"/>
                      <a:pt x="2582" y="114"/>
                      <a:pt x="2580" y="124"/>
                    </a:cubicBezTo>
                    <a:close/>
                    <a:moveTo>
                      <a:pt x="2596" y="160"/>
                    </a:moveTo>
                    <a:cubicBezTo>
                      <a:pt x="2596" y="159"/>
                      <a:pt x="2597" y="159"/>
                      <a:pt x="2597" y="159"/>
                    </a:cubicBezTo>
                    <a:cubicBezTo>
                      <a:pt x="2597" y="159"/>
                      <a:pt x="2597" y="159"/>
                      <a:pt x="2597" y="159"/>
                    </a:cubicBezTo>
                    <a:cubicBezTo>
                      <a:pt x="2597" y="159"/>
                      <a:pt x="2597" y="159"/>
                      <a:pt x="2596" y="160"/>
                    </a:cubicBezTo>
                    <a:close/>
                    <a:moveTo>
                      <a:pt x="2609" y="116"/>
                    </a:moveTo>
                    <a:cubicBezTo>
                      <a:pt x="2608" y="121"/>
                      <a:pt x="2606" y="127"/>
                      <a:pt x="2604" y="132"/>
                    </a:cubicBezTo>
                    <a:cubicBezTo>
                      <a:pt x="2604" y="127"/>
                      <a:pt x="2604" y="121"/>
                      <a:pt x="2604" y="115"/>
                    </a:cubicBezTo>
                    <a:cubicBezTo>
                      <a:pt x="2605" y="110"/>
                      <a:pt x="2605" y="104"/>
                      <a:pt x="2605" y="98"/>
                    </a:cubicBezTo>
                    <a:cubicBezTo>
                      <a:pt x="2605" y="95"/>
                      <a:pt x="2605" y="92"/>
                      <a:pt x="2605" y="89"/>
                    </a:cubicBezTo>
                    <a:cubicBezTo>
                      <a:pt x="2606" y="78"/>
                      <a:pt x="2607" y="68"/>
                      <a:pt x="2608" y="60"/>
                    </a:cubicBezTo>
                    <a:cubicBezTo>
                      <a:pt x="2611" y="68"/>
                      <a:pt x="2613" y="78"/>
                      <a:pt x="2613" y="87"/>
                    </a:cubicBezTo>
                    <a:cubicBezTo>
                      <a:pt x="2612" y="95"/>
                      <a:pt x="2611" y="106"/>
                      <a:pt x="2609" y="116"/>
                    </a:cubicBezTo>
                    <a:close/>
                    <a:moveTo>
                      <a:pt x="2617" y="136"/>
                    </a:moveTo>
                    <a:cubicBezTo>
                      <a:pt x="2617" y="137"/>
                      <a:pt x="2616" y="138"/>
                      <a:pt x="2616" y="139"/>
                    </a:cubicBezTo>
                    <a:cubicBezTo>
                      <a:pt x="2616" y="137"/>
                      <a:pt x="2616" y="135"/>
                      <a:pt x="2616" y="133"/>
                    </a:cubicBezTo>
                    <a:cubicBezTo>
                      <a:pt x="2617" y="130"/>
                      <a:pt x="2617" y="128"/>
                      <a:pt x="2618" y="125"/>
                    </a:cubicBezTo>
                    <a:cubicBezTo>
                      <a:pt x="2618" y="129"/>
                      <a:pt x="2617" y="133"/>
                      <a:pt x="2617" y="136"/>
                    </a:cubicBezTo>
                    <a:close/>
                    <a:moveTo>
                      <a:pt x="2633" y="126"/>
                    </a:moveTo>
                    <a:cubicBezTo>
                      <a:pt x="2632" y="113"/>
                      <a:pt x="2632" y="96"/>
                      <a:pt x="2632" y="84"/>
                    </a:cubicBezTo>
                    <a:cubicBezTo>
                      <a:pt x="2636" y="90"/>
                      <a:pt x="2638" y="100"/>
                      <a:pt x="2638" y="104"/>
                    </a:cubicBezTo>
                    <a:cubicBezTo>
                      <a:pt x="2638" y="110"/>
                      <a:pt x="2635" y="118"/>
                      <a:pt x="2633" y="126"/>
                    </a:cubicBezTo>
                    <a:close/>
                    <a:moveTo>
                      <a:pt x="2644" y="128"/>
                    </a:moveTo>
                    <a:cubicBezTo>
                      <a:pt x="2645" y="113"/>
                      <a:pt x="2645" y="91"/>
                      <a:pt x="2645" y="76"/>
                    </a:cubicBezTo>
                    <a:cubicBezTo>
                      <a:pt x="2647" y="83"/>
                      <a:pt x="2649" y="90"/>
                      <a:pt x="2649" y="96"/>
                    </a:cubicBezTo>
                    <a:cubicBezTo>
                      <a:pt x="2649" y="107"/>
                      <a:pt x="2646" y="117"/>
                      <a:pt x="2644" y="128"/>
                    </a:cubicBezTo>
                    <a:close/>
                    <a:moveTo>
                      <a:pt x="2684" y="112"/>
                    </a:moveTo>
                    <a:cubicBezTo>
                      <a:pt x="2684" y="110"/>
                      <a:pt x="2684" y="108"/>
                      <a:pt x="2683" y="105"/>
                    </a:cubicBezTo>
                    <a:cubicBezTo>
                      <a:pt x="2684" y="108"/>
                      <a:pt x="2683" y="112"/>
                      <a:pt x="2683" y="115"/>
                    </a:cubicBezTo>
                    <a:cubicBezTo>
                      <a:pt x="2678" y="131"/>
                      <a:pt x="2674" y="144"/>
                      <a:pt x="2674" y="144"/>
                    </a:cubicBezTo>
                    <a:cubicBezTo>
                      <a:pt x="2675" y="133"/>
                      <a:pt x="2679" y="110"/>
                      <a:pt x="2684" y="86"/>
                    </a:cubicBezTo>
                    <a:cubicBezTo>
                      <a:pt x="2686" y="90"/>
                      <a:pt x="2687" y="95"/>
                      <a:pt x="2688" y="99"/>
                    </a:cubicBezTo>
                    <a:cubicBezTo>
                      <a:pt x="2686" y="103"/>
                      <a:pt x="2685" y="108"/>
                      <a:pt x="2684" y="112"/>
                    </a:cubicBezTo>
                    <a:close/>
                    <a:moveTo>
                      <a:pt x="2696" y="133"/>
                    </a:moveTo>
                    <a:cubicBezTo>
                      <a:pt x="2696" y="133"/>
                      <a:pt x="2696" y="134"/>
                      <a:pt x="2696" y="134"/>
                    </a:cubicBezTo>
                    <a:cubicBezTo>
                      <a:pt x="2696" y="134"/>
                      <a:pt x="2696" y="134"/>
                      <a:pt x="2696" y="134"/>
                    </a:cubicBezTo>
                    <a:cubicBezTo>
                      <a:pt x="2696" y="134"/>
                      <a:pt x="2696" y="133"/>
                      <a:pt x="2696" y="133"/>
                    </a:cubicBezTo>
                    <a:cubicBezTo>
                      <a:pt x="2697" y="126"/>
                      <a:pt x="2698" y="117"/>
                      <a:pt x="2699" y="107"/>
                    </a:cubicBezTo>
                    <a:cubicBezTo>
                      <a:pt x="2699" y="110"/>
                      <a:pt x="2699" y="114"/>
                      <a:pt x="2699" y="117"/>
                    </a:cubicBezTo>
                    <a:cubicBezTo>
                      <a:pt x="2698" y="123"/>
                      <a:pt x="2697" y="129"/>
                      <a:pt x="2696" y="133"/>
                    </a:cubicBezTo>
                    <a:close/>
                    <a:moveTo>
                      <a:pt x="2701" y="159"/>
                    </a:moveTo>
                    <a:cubicBezTo>
                      <a:pt x="2701" y="159"/>
                      <a:pt x="2701" y="159"/>
                      <a:pt x="2701" y="159"/>
                    </a:cubicBezTo>
                    <a:cubicBezTo>
                      <a:pt x="2701" y="159"/>
                      <a:pt x="2701" y="159"/>
                      <a:pt x="2701" y="159"/>
                    </a:cubicBezTo>
                    <a:cubicBezTo>
                      <a:pt x="2701" y="159"/>
                      <a:pt x="2701" y="159"/>
                      <a:pt x="2701" y="159"/>
                    </a:cubicBezTo>
                    <a:close/>
                    <a:moveTo>
                      <a:pt x="2742" y="143"/>
                    </a:moveTo>
                    <a:cubicBezTo>
                      <a:pt x="2742" y="142"/>
                      <a:pt x="2742" y="142"/>
                      <a:pt x="2742" y="141"/>
                    </a:cubicBezTo>
                    <a:cubicBezTo>
                      <a:pt x="2742" y="135"/>
                      <a:pt x="2743" y="127"/>
                      <a:pt x="2743" y="117"/>
                    </a:cubicBezTo>
                    <a:cubicBezTo>
                      <a:pt x="2744" y="121"/>
                      <a:pt x="2744" y="125"/>
                      <a:pt x="2744" y="129"/>
                    </a:cubicBezTo>
                    <a:cubicBezTo>
                      <a:pt x="2743" y="135"/>
                      <a:pt x="2743" y="139"/>
                      <a:pt x="2742" y="143"/>
                    </a:cubicBezTo>
                    <a:close/>
                    <a:moveTo>
                      <a:pt x="2746" y="117"/>
                    </a:moveTo>
                    <a:cubicBezTo>
                      <a:pt x="2745" y="115"/>
                      <a:pt x="2744" y="113"/>
                      <a:pt x="2744" y="111"/>
                    </a:cubicBezTo>
                    <a:cubicBezTo>
                      <a:pt x="2744" y="108"/>
                      <a:pt x="2744" y="104"/>
                      <a:pt x="2745" y="100"/>
                    </a:cubicBezTo>
                    <a:cubicBezTo>
                      <a:pt x="2746" y="103"/>
                      <a:pt x="2746" y="106"/>
                      <a:pt x="2747" y="108"/>
                    </a:cubicBezTo>
                    <a:cubicBezTo>
                      <a:pt x="2746" y="111"/>
                      <a:pt x="2746" y="114"/>
                      <a:pt x="2746" y="117"/>
                    </a:cubicBezTo>
                    <a:close/>
                    <a:moveTo>
                      <a:pt x="2754" y="133"/>
                    </a:moveTo>
                    <a:cubicBezTo>
                      <a:pt x="2754" y="133"/>
                      <a:pt x="2754" y="133"/>
                      <a:pt x="2754" y="133"/>
                    </a:cubicBezTo>
                    <a:cubicBezTo>
                      <a:pt x="2754" y="130"/>
                      <a:pt x="2755" y="127"/>
                      <a:pt x="2755" y="124"/>
                    </a:cubicBezTo>
                    <a:cubicBezTo>
                      <a:pt x="2755" y="125"/>
                      <a:pt x="2755" y="126"/>
                      <a:pt x="2755" y="128"/>
                    </a:cubicBezTo>
                    <a:cubicBezTo>
                      <a:pt x="2755" y="130"/>
                      <a:pt x="2754" y="131"/>
                      <a:pt x="2754" y="133"/>
                    </a:cubicBezTo>
                    <a:close/>
                    <a:moveTo>
                      <a:pt x="2791" y="142"/>
                    </a:moveTo>
                    <a:cubicBezTo>
                      <a:pt x="2791" y="139"/>
                      <a:pt x="2791" y="134"/>
                      <a:pt x="2791" y="128"/>
                    </a:cubicBezTo>
                    <a:cubicBezTo>
                      <a:pt x="2791" y="130"/>
                      <a:pt x="2791" y="132"/>
                      <a:pt x="2792" y="133"/>
                    </a:cubicBezTo>
                    <a:cubicBezTo>
                      <a:pt x="2791" y="139"/>
                      <a:pt x="2791" y="142"/>
                      <a:pt x="2791" y="142"/>
                    </a:cubicBezTo>
                    <a:close/>
                    <a:moveTo>
                      <a:pt x="2812" y="135"/>
                    </a:moveTo>
                    <a:cubicBezTo>
                      <a:pt x="2812" y="134"/>
                      <a:pt x="2812" y="134"/>
                      <a:pt x="2812" y="133"/>
                    </a:cubicBezTo>
                    <a:cubicBezTo>
                      <a:pt x="2812" y="121"/>
                      <a:pt x="2812" y="103"/>
                      <a:pt x="2811" y="88"/>
                    </a:cubicBezTo>
                    <a:cubicBezTo>
                      <a:pt x="2813" y="94"/>
                      <a:pt x="2815" y="100"/>
                      <a:pt x="2816" y="106"/>
                    </a:cubicBezTo>
                    <a:cubicBezTo>
                      <a:pt x="2814" y="118"/>
                      <a:pt x="2813" y="128"/>
                      <a:pt x="2812" y="135"/>
                    </a:cubicBezTo>
                    <a:close/>
                    <a:moveTo>
                      <a:pt x="2819" y="145"/>
                    </a:moveTo>
                    <a:cubicBezTo>
                      <a:pt x="2819" y="141"/>
                      <a:pt x="2819" y="136"/>
                      <a:pt x="2819" y="129"/>
                    </a:cubicBezTo>
                    <a:cubicBezTo>
                      <a:pt x="2820" y="133"/>
                      <a:pt x="2820" y="136"/>
                      <a:pt x="2821" y="139"/>
                    </a:cubicBezTo>
                    <a:cubicBezTo>
                      <a:pt x="2820" y="143"/>
                      <a:pt x="2819" y="145"/>
                      <a:pt x="2819" y="145"/>
                    </a:cubicBezTo>
                    <a:close/>
                    <a:moveTo>
                      <a:pt x="2824" y="159"/>
                    </a:moveTo>
                    <a:cubicBezTo>
                      <a:pt x="2825" y="159"/>
                      <a:pt x="2825" y="159"/>
                      <a:pt x="2825" y="159"/>
                    </a:cubicBezTo>
                    <a:cubicBezTo>
                      <a:pt x="2825" y="159"/>
                      <a:pt x="2825" y="158"/>
                      <a:pt x="2825" y="158"/>
                    </a:cubicBezTo>
                    <a:cubicBezTo>
                      <a:pt x="2825" y="159"/>
                      <a:pt x="2826" y="160"/>
                      <a:pt x="2826" y="160"/>
                    </a:cubicBezTo>
                    <a:cubicBezTo>
                      <a:pt x="2825" y="160"/>
                      <a:pt x="2825" y="159"/>
                      <a:pt x="2824" y="159"/>
                    </a:cubicBezTo>
                    <a:close/>
                    <a:moveTo>
                      <a:pt x="2826" y="121"/>
                    </a:moveTo>
                    <a:cubicBezTo>
                      <a:pt x="2824" y="117"/>
                      <a:pt x="2823" y="114"/>
                      <a:pt x="2821" y="110"/>
                    </a:cubicBezTo>
                    <a:cubicBezTo>
                      <a:pt x="2822" y="105"/>
                      <a:pt x="2822" y="99"/>
                      <a:pt x="2823" y="94"/>
                    </a:cubicBezTo>
                    <a:cubicBezTo>
                      <a:pt x="2823" y="100"/>
                      <a:pt x="2825" y="108"/>
                      <a:pt x="2827" y="116"/>
                    </a:cubicBezTo>
                    <a:cubicBezTo>
                      <a:pt x="2826" y="118"/>
                      <a:pt x="2826" y="119"/>
                      <a:pt x="2826" y="121"/>
                    </a:cubicBezTo>
                    <a:close/>
                    <a:moveTo>
                      <a:pt x="2834" y="142"/>
                    </a:moveTo>
                    <a:cubicBezTo>
                      <a:pt x="2833" y="138"/>
                      <a:pt x="2831" y="134"/>
                      <a:pt x="2829" y="129"/>
                    </a:cubicBezTo>
                    <a:cubicBezTo>
                      <a:pt x="2829" y="129"/>
                      <a:pt x="2829" y="128"/>
                      <a:pt x="2829" y="127"/>
                    </a:cubicBezTo>
                    <a:cubicBezTo>
                      <a:pt x="2831" y="132"/>
                      <a:pt x="2832" y="137"/>
                      <a:pt x="2834" y="142"/>
                    </a:cubicBezTo>
                    <a:cubicBezTo>
                      <a:pt x="2837" y="149"/>
                      <a:pt x="2839" y="153"/>
                      <a:pt x="2839" y="155"/>
                    </a:cubicBezTo>
                    <a:cubicBezTo>
                      <a:pt x="2837" y="151"/>
                      <a:pt x="2836" y="147"/>
                      <a:pt x="2834" y="142"/>
                    </a:cubicBezTo>
                    <a:close/>
                    <a:moveTo>
                      <a:pt x="3059" y="87"/>
                    </a:moveTo>
                    <a:cubicBezTo>
                      <a:pt x="3060" y="90"/>
                      <a:pt x="3061" y="92"/>
                      <a:pt x="3061" y="95"/>
                    </a:cubicBezTo>
                    <a:cubicBezTo>
                      <a:pt x="3061" y="94"/>
                      <a:pt x="3060" y="93"/>
                      <a:pt x="3059" y="92"/>
                    </a:cubicBezTo>
                    <a:cubicBezTo>
                      <a:pt x="3059" y="90"/>
                      <a:pt x="3059" y="89"/>
                      <a:pt x="3059" y="87"/>
                    </a:cubicBezTo>
                    <a:close/>
                    <a:moveTo>
                      <a:pt x="3047" y="84"/>
                    </a:moveTo>
                    <a:cubicBezTo>
                      <a:pt x="3050" y="87"/>
                      <a:pt x="3052" y="92"/>
                      <a:pt x="3055" y="96"/>
                    </a:cubicBezTo>
                    <a:cubicBezTo>
                      <a:pt x="3055" y="97"/>
                      <a:pt x="3056" y="99"/>
                      <a:pt x="3056" y="100"/>
                    </a:cubicBezTo>
                    <a:cubicBezTo>
                      <a:pt x="3056" y="104"/>
                      <a:pt x="3055" y="108"/>
                      <a:pt x="3054" y="112"/>
                    </a:cubicBezTo>
                    <a:cubicBezTo>
                      <a:pt x="3052" y="105"/>
                      <a:pt x="3049" y="98"/>
                      <a:pt x="3046" y="91"/>
                    </a:cubicBezTo>
                    <a:cubicBezTo>
                      <a:pt x="3046" y="89"/>
                      <a:pt x="3047" y="86"/>
                      <a:pt x="3047" y="84"/>
                    </a:cubicBezTo>
                    <a:close/>
                    <a:moveTo>
                      <a:pt x="3052" y="111"/>
                    </a:moveTo>
                    <a:cubicBezTo>
                      <a:pt x="3049" y="108"/>
                      <a:pt x="3047" y="105"/>
                      <a:pt x="3045" y="102"/>
                    </a:cubicBezTo>
                    <a:cubicBezTo>
                      <a:pt x="3045" y="99"/>
                      <a:pt x="3046" y="96"/>
                      <a:pt x="3046" y="93"/>
                    </a:cubicBezTo>
                    <a:cubicBezTo>
                      <a:pt x="3048" y="98"/>
                      <a:pt x="3050" y="105"/>
                      <a:pt x="3052" y="111"/>
                    </a:cubicBezTo>
                    <a:close/>
                    <a:moveTo>
                      <a:pt x="3034" y="56"/>
                    </a:moveTo>
                    <a:cubicBezTo>
                      <a:pt x="3039" y="62"/>
                      <a:pt x="3042" y="68"/>
                      <a:pt x="3045" y="74"/>
                    </a:cubicBezTo>
                    <a:cubicBezTo>
                      <a:pt x="3042" y="69"/>
                      <a:pt x="3038" y="64"/>
                      <a:pt x="3034" y="60"/>
                    </a:cubicBezTo>
                    <a:cubicBezTo>
                      <a:pt x="3034" y="59"/>
                      <a:pt x="3034" y="57"/>
                      <a:pt x="3034" y="56"/>
                    </a:cubicBezTo>
                    <a:close/>
                    <a:moveTo>
                      <a:pt x="3033" y="64"/>
                    </a:moveTo>
                    <a:cubicBezTo>
                      <a:pt x="3037" y="69"/>
                      <a:pt x="3041" y="74"/>
                      <a:pt x="3044" y="80"/>
                    </a:cubicBezTo>
                    <a:cubicBezTo>
                      <a:pt x="3044" y="81"/>
                      <a:pt x="3043" y="83"/>
                      <a:pt x="3043" y="85"/>
                    </a:cubicBezTo>
                    <a:cubicBezTo>
                      <a:pt x="3042" y="84"/>
                      <a:pt x="3042" y="83"/>
                      <a:pt x="3042" y="83"/>
                    </a:cubicBezTo>
                    <a:cubicBezTo>
                      <a:pt x="3042" y="83"/>
                      <a:pt x="3042" y="84"/>
                      <a:pt x="3043" y="85"/>
                    </a:cubicBezTo>
                    <a:cubicBezTo>
                      <a:pt x="3042" y="88"/>
                      <a:pt x="3041" y="91"/>
                      <a:pt x="3040" y="94"/>
                    </a:cubicBezTo>
                    <a:cubicBezTo>
                      <a:pt x="3037" y="89"/>
                      <a:pt x="3034" y="85"/>
                      <a:pt x="3031" y="80"/>
                    </a:cubicBezTo>
                    <a:cubicBezTo>
                      <a:pt x="3032" y="75"/>
                      <a:pt x="3033" y="69"/>
                      <a:pt x="3033" y="64"/>
                    </a:cubicBezTo>
                    <a:close/>
                    <a:moveTo>
                      <a:pt x="3024" y="139"/>
                    </a:moveTo>
                    <a:cubicBezTo>
                      <a:pt x="3024" y="120"/>
                      <a:pt x="3027" y="101"/>
                      <a:pt x="3030" y="83"/>
                    </a:cubicBezTo>
                    <a:cubicBezTo>
                      <a:pt x="3033" y="87"/>
                      <a:pt x="3036" y="91"/>
                      <a:pt x="3039" y="95"/>
                    </a:cubicBezTo>
                    <a:cubicBezTo>
                      <a:pt x="3033" y="114"/>
                      <a:pt x="3027" y="133"/>
                      <a:pt x="3025" y="152"/>
                    </a:cubicBezTo>
                    <a:cubicBezTo>
                      <a:pt x="3024" y="148"/>
                      <a:pt x="3024" y="143"/>
                      <a:pt x="3024" y="139"/>
                    </a:cubicBezTo>
                    <a:close/>
                    <a:moveTo>
                      <a:pt x="3043" y="143"/>
                    </a:moveTo>
                    <a:cubicBezTo>
                      <a:pt x="3043" y="142"/>
                      <a:pt x="3042" y="141"/>
                      <a:pt x="3041" y="140"/>
                    </a:cubicBezTo>
                    <a:cubicBezTo>
                      <a:pt x="3042" y="141"/>
                      <a:pt x="3042" y="143"/>
                      <a:pt x="3043" y="144"/>
                    </a:cubicBezTo>
                    <a:cubicBezTo>
                      <a:pt x="3041" y="146"/>
                      <a:pt x="3040" y="149"/>
                      <a:pt x="3038" y="152"/>
                    </a:cubicBezTo>
                    <a:cubicBezTo>
                      <a:pt x="3039" y="146"/>
                      <a:pt x="3040" y="140"/>
                      <a:pt x="3041" y="135"/>
                    </a:cubicBezTo>
                    <a:cubicBezTo>
                      <a:pt x="3042" y="137"/>
                      <a:pt x="3043" y="139"/>
                      <a:pt x="3044" y="142"/>
                    </a:cubicBezTo>
                    <a:cubicBezTo>
                      <a:pt x="3044" y="142"/>
                      <a:pt x="3043" y="142"/>
                      <a:pt x="3043" y="143"/>
                    </a:cubicBezTo>
                    <a:close/>
                    <a:moveTo>
                      <a:pt x="3042" y="126"/>
                    </a:moveTo>
                    <a:cubicBezTo>
                      <a:pt x="3043" y="118"/>
                      <a:pt x="3044" y="110"/>
                      <a:pt x="3045" y="102"/>
                    </a:cubicBezTo>
                    <a:cubicBezTo>
                      <a:pt x="3048" y="107"/>
                      <a:pt x="3051" y="112"/>
                      <a:pt x="3053" y="116"/>
                    </a:cubicBezTo>
                    <a:cubicBezTo>
                      <a:pt x="3052" y="122"/>
                      <a:pt x="3050" y="127"/>
                      <a:pt x="3048" y="133"/>
                    </a:cubicBezTo>
                    <a:cubicBezTo>
                      <a:pt x="3045" y="130"/>
                      <a:pt x="3043" y="128"/>
                      <a:pt x="3042" y="126"/>
                    </a:cubicBezTo>
                    <a:close/>
                    <a:moveTo>
                      <a:pt x="3054" y="140"/>
                    </a:moveTo>
                    <a:cubicBezTo>
                      <a:pt x="3053" y="140"/>
                      <a:pt x="3053" y="140"/>
                      <a:pt x="3053" y="140"/>
                    </a:cubicBezTo>
                    <a:cubicBezTo>
                      <a:pt x="3054" y="135"/>
                      <a:pt x="3055" y="130"/>
                      <a:pt x="3056" y="125"/>
                    </a:cubicBezTo>
                    <a:cubicBezTo>
                      <a:pt x="3056" y="127"/>
                      <a:pt x="3057" y="128"/>
                      <a:pt x="3057" y="130"/>
                    </a:cubicBezTo>
                    <a:cubicBezTo>
                      <a:pt x="3056" y="133"/>
                      <a:pt x="3055" y="137"/>
                      <a:pt x="3054" y="140"/>
                    </a:cubicBezTo>
                    <a:close/>
                    <a:moveTo>
                      <a:pt x="3060" y="122"/>
                    </a:moveTo>
                    <a:cubicBezTo>
                      <a:pt x="3059" y="120"/>
                      <a:pt x="3058" y="119"/>
                      <a:pt x="3057" y="117"/>
                    </a:cubicBezTo>
                    <a:cubicBezTo>
                      <a:pt x="3057" y="114"/>
                      <a:pt x="3058" y="110"/>
                      <a:pt x="3058" y="106"/>
                    </a:cubicBezTo>
                    <a:cubicBezTo>
                      <a:pt x="3059" y="111"/>
                      <a:pt x="3060" y="115"/>
                      <a:pt x="3061" y="120"/>
                    </a:cubicBezTo>
                    <a:cubicBezTo>
                      <a:pt x="3061" y="120"/>
                      <a:pt x="3061" y="121"/>
                      <a:pt x="3060" y="122"/>
                    </a:cubicBezTo>
                    <a:close/>
                    <a:moveTo>
                      <a:pt x="3062" y="151"/>
                    </a:moveTo>
                    <a:cubicBezTo>
                      <a:pt x="3061" y="151"/>
                      <a:pt x="3061" y="151"/>
                      <a:pt x="3061" y="151"/>
                    </a:cubicBezTo>
                    <a:cubicBezTo>
                      <a:pt x="3062" y="150"/>
                      <a:pt x="3062" y="150"/>
                      <a:pt x="3062" y="149"/>
                    </a:cubicBezTo>
                    <a:cubicBezTo>
                      <a:pt x="3062" y="149"/>
                      <a:pt x="3062" y="149"/>
                      <a:pt x="3062" y="149"/>
                    </a:cubicBezTo>
                    <a:cubicBezTo>
                      <a:pt x="3062" y="150"/>
                      <a:pt x="3062" y="150"/>
                      <a:pt x="3062" y="151"/>
                    </a:cubicBezTo>
                    <a:close/>
                    <a:moveTo>
                      <a:pt x="3062" y="117"/>
                    </a:moveTo>
                    <a:cubicBezTo>
                      <a:pt x="3061" y="112"/>
                      <a:pt x="3060" y="107"/>
                      <a:pt x="3058" y="102"/>
                    </a:cubicBezTo>
                    <a:cubicBezTo>
                      <a:pt x="3058" y="102"/>
                      <a:pt x="3059" y="101"/>
                      <a:pt x="3059" y="101"/>
                    </a:cubicBezTo>
                    <a:cubicBezTo>
                      <a:pt x="3061" y="105"/>
                      <a:pt x="3063" y="108"/>
                      <a:pt x="3065" y="112"/>
                    </a:cubicBezTo>
                    <a:cubicBezTo>
                      <a:pt x="3064" y="113"/>
                      <a:pt x="3063" y="115"/>
                      <a:pt x="3063" y="116"/>
                    </a:cubicBezTo>
                    <a:cubicBezTo>
                      <a:pt x="3062" y="117"/>
                      <a:pt x="3062" y="117"/>
                      <a:pt x="3062" y="117"/>
                    </a:cubicBezTo>
                    <a:close/>
                    <a:moveTo>
                      <a:pt x="3065" y="143"/>
                    </a:moveTo>
                    <a:cubicBezTo>
                      <a:pt x="3064" y="142"/>
                      <a:pt x="3064" y="142"/>
                      <a:pt x="3064" y="142"/>
                    </a:cubicBezTo>
                    <a:cubicBezTo>
                      <a:pt x="3064" y="141"/>
                      <a:pt x="3065" y="141"/>
                      <a:pt x="3065" y="140"/>
                    </a:cubicBezTo>
                    <a:cubicBezTo>
                      <a:pt x="3065" y="140"/>
                      <a:pt x="3065" y="141"/>
                      <a:pt x="3065" y="141"/>
                    </a:cubicBezTo>
                    <a:cubicBezTo>
                      <a:pt x="3065" y="142"/>
                      <a:pt x="3065" y="142"/>
                      <a:pt x="3065" y="143"/>
                    </a:cubicBezTo>
                    <a:close/>
                    <a:moveTo>
                      <a:pt x="3068" y="131"/>
                    </a:moveTo>
                    <a:cubicBezTo>
                      <a:pt x="3068" y="131"/>
                      <a:pt x="3068" y="131"/>
                      <a:pt x="3068" y="131"/>
                    </a:cubicBezTo>
                    <a:cubicBezTo>
                      <a:pt x="3068" y="131"/>
                      <a:pt x="3068" y="131"/>
                      <a:pt x="3068" y="131"/>
                    </a:cubicBezTo>
                    <a:cubicBezTo>
                      <a:pt x="3068" y="131"/>
                      <a:pt x="3068" y="131"/>
                      <a:pt x="3068" y="131"/>
                    </a:cubicBezTo>
                    <a:close/>
                    <a:moveTo>
                      <a:pt x="3070" y="151"/>
                    </a:moveTo>
                    <a:cubicBezTo>
                      <a:pt x="3070" y="151"/>
                      <a:pt x="3070" y="151"/>
                      <a:pt x="3070" y="151"/>
                    </a:cubicBezTo>
                    <a:cubicBezTo>
                      <a:pt x="3070" y="151"/>
                      <a:pt x="3070" y="151"/>
                      <a:pt x="3070" y="152"/>
                    </a:cubicBezTo>
                    <a:cubicBezTo>
                      <a:pt x="3070" y="152"/>
                      <a:pt x="3070" y="151"/>
                      <a:pt x="3070" y="151"/>
                    </a:cubicBezTo>
                    <a:close/>
                    <a:moveTo>
                      <a:pt x="3072" y="126"/>
                    </a:moveTo>
                    <a:cubicBezTo>
                      <a:pt x="3072" y="128"/>
                      <a:pt x="3071" y="129"/>
                      <a:pt x="3070" y="131"/>
                    </a:cubicBezTo>
                    <a:cubicBezTo>
                      <a:pt x="3070" y="129"/>
                      <a:pt x="3070" y="127"/>
                      <a:pt x="3070" y="125"/>
                    </a:cubicBezTo>
                    <a:cubicBezTo>
                      <a:pt x="3070" y="124"/>
                      <a:pt x="3070" y="123"/>
                      <a:pt x="3071" y="122"/>
                    </a:cubicBezTo>
                    <a:cubicBezTo>
                      <a:pt x="3071" y="123"/>
                      <a:pt x="3072" y="124"/>
                      <a:pt x="3072" y="125"/>
                    </a:cubicBezTo>
                    <a:lnTo>
                      <a:pt x="3072" y="126"/>
                    </a:lnTo>
                    <a:close/>
                    <a:moveTo>
                      <a:pt x="3080" y="91"/>
                    </a:moveTo>
                    <a:cubicBezTo>
                      <a:pt x="3080" y="92"/>
                      <a:pt x="3080" y="94"/>
                      <a:pt x="3080" y="96"/>
                    </a:cubicBezTo>
                    <a:cubicBezTo>
                      <a:pt x="3080" y="95"/>
                      <a:pt x="3080" y="94"/>
                      <a:pt x="3079" y="93"/>
                    </a:cubicBezTo>
                    <a:cubicBezTo>
                      <a:pt x="3079" y="92"/>
                      <a:pt x="3079" y="91"/>
                      <a:pt x="3080" y="91"/>
                    </a:cubicBezTo>
                    <a:close/>
                    <a:moveTo>
                      <a:pt x="3078" y="117"/>
                    </a:moveTo>
                    <a:cubicBezTo>
                      <a:pt x="3077" y="113"/>
                      <a:pt x="3076" y="109"/>
                      <a:pt x="3076" y="106"/>
                    </a:cubicBezTo>
                    <a:cubicBezTo>
                      <a:pt x="3076" y="105"/>
                      <a:pt x="3076" y="105"/>
                      <a:pt x="3076" y="104"/>
                    </a:cubicBezTo>
                    <a:cubicBezTo>
                      <a:pt x="3077" y="107"/>
                      <a:pt x="3078" y="111"/>
                      <a:pt x="3079" y="114"/>
                    </a:cubicBezTo>
                    <a:cubicBezTo>
                      <a:pt x="3079" y="115"/>
                      <a:pt x="3078" y="116"/>
                      <a:pt x="3078" y="117"/>
                    </a:cubicBezTo>
                    <a:close/>
                    <a:moveTo>
                      <a:pt x="3081" y="127"/>
                    </a:moveTo>
                    <a:cubicBezTo>
                      <a:pt x="3080" y="127"/>
                      <a:pt x="3080" y="126"/>
                      <a:pt x="3080" y="126"/>
                    </a:cubicBezTo>
                    <a:cubicBezTo>
                      <a:pt x="3080" y="125"/>
                      <a:pt x="3080" y="125"/>
                      <a:pt x="3081" y="124"/>
                    </a:cubicBezTo>
                    <a:cubicBezTo>
                      <a:pt x="3081" y="125"/>
                      <a:pt x="3081" y="126"/>
                      <a:pt x="3081" y="127"/>
                    </a:cubicBezTo>
                    <a:close/>
                    <a:moveTo>
                      <a:pt x="3087" y="141"/>
                    </a:moveTo>
                    <a:cubicBezTo>
                      <a:pt x="3087" y="140"/>
                      <a:pt x="3087" y="140"/>
                      <a:pt x="3087" y="140"/>
                    </a:cubicBezTo>
                    <a:cubicBezTo>
                      <a:pt x="3087" y="140"/>
                      <a:pt x="3087" y="140"/>
                      <a:pt x="3087" y="140"/>
                    </a:cubicBezTo>
                    <a:cubicBezTo>
                      <a:pt x="3087" y="139"/>
                      <a:pt x="3087" y="139"/>
                      <a:pt x="3087" y="139"/>
                    </a:cubicBezTo>
                    <a:cubicBezTo>
                      <a:pt x="3087" y="139"/>
                      <a:pt x="3087" y="140"/>
                      <a:pt x="3087" y="141"/>
                    </a:cubicBezTo>
                    <a:close/>
                    <a:moveTo>
                      <a:pt x="3119" y="64"/>
                    </a:moveTo>
                    <a:cubicBezTo>
                      <a:pt x="3120" y="69"/>
                      <a:pt x="3121" y="75"/>
                      <a:pt x="3122" y="80"/>
                    </a:cubicBezTo>
                    <a:cubicBezTo>
                      <a:pt x="3120" y="82"/>
                      <a:pt x="3119" y="85"/>
                      <a:pt x="3117" y="87"/>
                    </a:cubicBezTo>
                    <a:cubicBezTo>
                      <a:pt x="3117" y="86"/>
                      <a:pt x="3116" y="84"/>
                      <a:pt x="3115" y="83"/>
                    </a:cubicBezTo>
                    <a:cubicBezTo>
                      <a:pt x="3116" y="84"/>
                      <a:pt x="3117" y="86"/>
                      <a:pt x="3117" y="87"/>
                    </a:cubicBezTo>
                    <a:cubicBezTo>
                      <a:pt x="3116" y="90"/>
                      <a:pt x="3114" y="92"/>
                      <a:pt x="3113" y="94"/>
                    </a:cubicBezTo>
                    <a:cubicBezTo>
                      <a:pt x="3111" y="89"/>
                      <a:pt x="3110" y="85"/>
                      <a:pt x="3108" y="80"/>
                    </a:cubicBezTo>
                    <a:cubicBezTo>
                      <a:pt x="3112" y="74"/>
                      <a:pt x="3116" y="69"/>
                      <a:pt x="3119" y="64"/>
                    </a:cubicBezTo>
                    <a:close/>
                    <a:moveTo>
                      <a:pt x="3097" y="72"/>
                    </a:moveTo>
                    <a:cubicBezTo>
                      <a:pt x="3099" y="75"/>
                      <a:pt x="3100" y="77"/>
                      <a:pt x="3102" y="80"/>
                    </a:cubicBezTo>
                    <a:cubicBezTo>
                      <a:pt x="3100" y="82"/>
                      <a:pt x="3099" y="84"/>
                      <a:pt x="3097" y="86"/>
                    </a:cubicBezTo>
                    <a:cubicBezTo>
                      <a:pt x="3097" y="85"/>
                      <a:pt x="3096" y="83"/>
                      <a:pt x="3096" y="82"/>
                    </a:cubicBezTo>
                    <a:cubicBezTo>
                      <a:pt x="3096" y="78"/>
                      <a:pt x="3096" y="74"/>
                      <a:pt x="3097" y="72"/>
                    </a:cubicBezTo>
                    <a:close/>
                    <a:moveTo>
                      <a:pt x="3090" y="108"/>
                    </a:moveTo>
                    <a:cubicBezTo>
                      <a:pt x="3091" y="106"/>
                      <a:pt x="3093" y="104"/>
                      <a:pt x="3094" y="101"/>
                    </a:cubicBezTo>
                    <a:cubicBezTo>
                      <a:pt x="3094" y="106"/>
                      <a:pt x="3095" y="112"/>
                      <a:pt x="3096" y="117"/>
                    </a:cubicBezTo>
                    <a:cubicBezTo>
                      <a:pt x="3095" y="119"/>
                      <a:pt x="3093" y="120"/>
                      <a:pt x="3092" y="122"/>
                    </a:cubicBezTo>
                    <a:cubicBezTo>
                      <a:pt x="3092" y="117"/>
                      <a:pt x="3091" y="113"/>
                      <a:pt x="3090" y="108"/>
                    </a:cubicBezTo>
                    <a:close/>
                    <a:moveTo>
                      <a:pt x="3097" y="134"/>
                    </a:moveTo>
                    <a:cubicBezTo>
                      <a:pt x="3096" y="131"/>
                      <a:pt x="3095" y="128"/>
                      <a:pt x="3094" y="126"/>
                    </a:cubicBezTo>
                    <a:cubicBezTo>
                      <a:pt x="3095" y="124"/>
                      <a:pt x="3095" y="123"/>
                      <a:pt x="3096" y="122"/>
                    </a:cubicBezTo>
                    <a:cubicBezTo>
                      <a:pt x="3097" y="123"/>
                      <a:pt x="3097" y="125"/>
                      <a:pt x="3097" y="127"/>
                    </a:cubicBezTo>
                    <a:cubicBezTo>
                      <a:pt x="3097" y="129"/>
                      <a:pt x="3097" y="131"/>
                      <a:pt x="3097" y="134"/>
                    </a:cubicBezTo>
                    <a:close/>
                    <a:moveTo>
                      <a:pt x="3096" y="98"/>
                    </a:moveTo>
                    <a:cubicBezTo>
                      <a:pt x="3096" y="98"/>
                      <a:pt x="3096" y="97"/>
                      <a:pt x="3097" y="97"/>
                    </a:cubicBezTo>
                    <a:cubicBezTo>
                      <a:pt x="3097" y="101"/>
                      <a:pt x="3097" y="105"/>
                      <a:pt x="3097" y="108"/>
                    </a:cubicBezTo>
                    <a:cubicBezTo>
                      <a:pt x="3097" y="105"/>
                      <a:pt x="3096" y="101"/>
                      <a:pt x="3096" y="98"/>
                    </a:cubicBezTo>
                    <a:close/>
                    <a:moveTo>
                      <a:pt x="3100" y="92"/>
                    </a:moveTo>
                    <a:cubicBezTo>
                      <a:pt x="3101" y="90"/>
                      <a:pt x="3103" y="88"/>
                      <a:pt x="3104" y="86"/>
                    </a:cubicBezTo>
                    <a:cubicBezTo>
                      <a:pt x="3105" y="88"/>
                      <a:pt x="3106" y="91"/>
                      <a:pt x="3107" y="93"/>
                    </a:cubicBezTo>
                    <a:cubicBezTo>
                      <a:pt x="3107" y="96"/>
                      <a:pt x="3107" y="99"/>
                      <a:pt x="3108" y="102"/>
                    </a:cubicBezTo>
                    <a:cubicBezTo>
                      <a:pt x="3107" y="104"/>
                      <a:pt x="3106" y="105"/>
                      <a:pt x="3104" y="106"/>
                    </a:cubicBezTo>
                    <a:cubicBezTo>
                      <a:pt x="3103" y="102"/>
                      <a:pt x="3102" y="97"/>
                      <a:pt x="3100" y="92"/>
                    </a:cubicBezTo>
                    <a:close/>
                    <a:moveTo>
                      <a:pt x="3105" y="107"/>
                    </a:moveTo>
                    <a:cubicBezTo>
                      <a:pt x="3106" y="106"/>
                      <a:pt x="3107" y="104"/>
                      <a:pt x="3108" y="102"/>
                    </a:cubicBezTo>
                    <a:cubicBezTo>
                      <a:pt x="3110" y="118"/>
                      <a:pt x="3112" y="133"/>
                      <a:pt x="3114" y="149"/>
                    </a:cubicBezTo>
                    <a:cubicBezTo>
                      <a:pt x="3111" y="137"/>
                      <a:pt x="3108" y="122"/>
                      <a:pt x="3105" y="107"/>
                    </a:cubicBezTo>
                    <a:close/>
                    <a:moveTo>
                      <a:pt x="3113" y="95"/>
                    </a:moveTo>
                    <a:cubicBezTo>
                      <a:pt x="3115" y="93"/>
                      <a:pt x="3116" y="91"/>
                      <a:pt x="3118" y="89"/>
                    </a:cubicBezTo>
                    <a:cubicBezTo>
                      <a:pt x="3124" y="103"/>
                      <a:pt x="3125" y="120"/>
                      <a:pt x="3125" y="136"/>
                    </a:cubicBezTo>
                    <a:cubicBezTo>
                      <a:pt x="3122" y="122"/>
                      <a:pt x="3118" y="109"/>
                      <a:pt x="3113" y="95"/>
                    </a:cubicBezTo>
                    <a:close/>
                    <a:moveTo>
                      <a:pt x="3118" y="88"/>
                    </a:moveTo>
                    <a:cubicBezTo>
                      <a:pt x="3120" y="86"/>
                      <a:pt x="3121" y="85"/>
                      <a:pt x="3122" y="83"/>
                    </a:cubicBezTo>
                    <a:cubicBezTo>
                      <a:pt x="3123" y="90"/>
                      <a:pt x="3125" y="98"/>
                      <a:pt x="3126" y="105"/>
                    </a:cubicBezTo>
                    <a:cubicBezTo>
                      <a:pt x="3123" y="99"/>
                      <a:pt x="3121" y="93"/>
                      <a:pt x="3118" y="88"/>
                    </a:cubicBezTo>
                    <a:close/>
                    <a:moveTo>
                      <a:pt x="3131" y="92"/>
                    </a:moveTo>
                    <a:cubicBezTo>
                      <a:pt x="3129" y="86"/>
                      <a:pt x="3128" y="80"/>
                      <a:pt x="3127" y="74"/>
                    </a:cubicBezTo>
                    <a:cubicBezTo>
                      <a:pt x="3129" y="71"/>
                      <a:pt x="3131" y="68"/>
                      <a:pt x="3132" y="65"/>
                    </a:cubicBezTo>
                    <a:cubicBezTo>
                      <a:pt x="3134" y="69"/>
                      <a:pt x="3137" y="72"/>
                      <a:pt x="3139" y="75"/>
                    </a:cubicBezTo>
                    <a:cubicBezTo>
                      <a:pt x="3139" y="77"/>
                      <a:pt x="3139" y="79"/>
                      <a:pt x="3139" y="81"/>
                    </a:cubicBezTo>
                    <a:cubicBezTo>
                      <a:pt x="3138" y="80"/>
                      <a:pt x="3138" y="80"/>
                      <a:pt x="3137" y="79"/>
                    </a:cubicBezTo>
                    <a:cubicBezTo>
                      <a:pt x="3138" y="80"/>
                      <a:pt x="3138" y="81"/>
                      <a:pt x="3139" y="81"/>
                    </a:cubicBezTo>
                    <a:cubicBezTo>
                      <a:pt x="3138" y="86"/>
                      <a:pt x="3138" y="90"/>
                      <a:pt x="3138" y="91"/>
                    </a:cubicBezTo>
                    <a:cubicBezTo>
                      <a:pt x="3138" y="95"/>
                      <a:pt x="3138" y="100"/>
                      <a:pt x="3139" y="104"/>
                    </a:cubicBezTo>
                    <a:cubicBezTo>
                      <a:pt x="3138" y="101"/>
                      <a:pt x="3138" y="99"/>
                      <a:pt x="3137" y="96"/>
                    </a:cubicBezTo>
                    <a:cubicBezTo>
                      <a:pt x="3138" y="100"/>
                      <a:pt x="3138" y="104"/>
                      <a:pt x="3139" y="108"/>
                    </a:cubicBezTo>
                    <a:cubicBezTo>
                      <a:pt x="3139" y="120"/>
                      <a:pt x="3140" y="132"/>
                      <a:pt x="3140" y="143"/>
                    </a:cubicBezTo>
                    <a:cubicBezTo>
                      <a:pt x="3138" y="126"/>
                      <a:pt x="3135" y="109"/>
                      <a:pt x="3131" y="92"/>
                    </a:cubicBezTo>
                    <a:close/>
                    <a:moveTo>
                      <a:pt x="3154" y="125"/>
                    </a:moveTo>
                    <a:cubicBezTo>
                      <a:pt x="3151" y="116"/>
                      <a:pt x="3149" y="108"/>
                      <a:pt x="3146" y="99"/>
                    </a:cubicBezTo>
                    <a:cubicBezTo>
                      <a:pt x="3144" y="93"/>
                      <a:pt x="3143" y="87"/>
                      <a:pt x="3143" y="82"/>
                    </a:cubicBezTo>
                    <a:cubicBezTo>
                      <a:pt x="3148" y="91"/>
                      <a:pt x="3151" y="100"/>
                      <a:pt x="3154" y="109"/>
                    </a:cubicBezTo>
                    <a:cubicBezTo>
                      <a:pt x="3154" y="114"/>
                      <a:pt x="3154" y="120"/>
                      <a:pt x="3154" y="125"/>
                    </a:cubicBezTo>
                    <a:close/>
                    <a:moveTo>
                      <a:pt x="3154" y="97"/>
                    </a:moveTo>
                    <a:cubicBezTo>
                      <a:pt x="3151" y="90"/>
                      <a:pt x="3147" y="83"/>
                      <a:pt x="3142" y="77"/>
                    </a:cubicBezTo>
                    <a:cubicBezTo>
                      <a:pt x="3142" y="72"/>
                      <a:pt x="3141" y="67"/>
                      <a:pt x="3142" y="63"/>
                    </a:cubicBezTo>
                    <a:cubicBezTo>
                      <a:pt x="3147" y="70"/>
                      <a:pt x="3151" y="77"/>
                      <a:pt x="3155" y="85"/>
                    </a:cubicBezTo>
                    <a:cubicBezTo>
                      <a:pt x="3155" y="89"/>
                      <a:pt x="3155" y="93"/>
                      <a:pt x="3154" y="97"/>
                    </a:cubicBezTo>
                    <a:close/>
                    <a:moveTo>
                      <a:pt x="3164" y="119"/>
                    </a:moveTo>
                    <a:cubicBezTo>
                      <a:pt x="3163" y="110"/>
                      <a:pt x="3161" y="102"/>
                      <a:pt x="3159" y="93"/>
                    </a:cubicBezTo>
                    <a:cubicBezTo>
                      <a:pt x="3161" y="98"/>
                      <a:pt x="3164" y="104"/>
                      <a:pt x="3165" y="109"/>
                    </a:cubicBezTo>
                    <a:cubicBezTo>
                      <a:pt x="3166" y="112"/>
                      <a:pt x="3166" y="114"/>
                      <a:pt x="3167" y="116"/>
                    </a:cubicBezTo>
                    <a:cubicBezTo>
                      <a:pt x="3167" y="120"/>
                      <a:pt x="3167" y="124"/>
                      <a:pt x="3167" y="127"/>
                    </a:cubicBezTo>
                    <a:cubicBezTo>
                      <a:pt x="3166" y="125"/>
                      <a:pt x="3165" y="122"/>
                      <a:pt x="3164" y="119"/>
                    </a:cubicBezTo>
                    <a:close/>
                    <a:moveTo>
                      <a:pt x="3175" y="151"/>
                    </a:moveTo>
                    <a:cubicBezTo>
                      <a:pt x="3175" y="151"/>
                      <a:pt x="3175" y="151"/>
                      <a:pt x="3175" y="151"/>
                    </a:cubicBezTo>
                    <a:cubicBezTo>
                      <a:pt x="3175" y="151"/>
                      <a:pt x="3175" y="150"/>
                      <a:pt x="3175" y="150"/>
                    </a:cubicBezTo>
                    <a:cubicBezTo>
                      <a:pt x="3175" y="150"/>
                      <a:pt x="3175" y="150"/>
                      <a:pt x="3175" y="150"/>
                    </a:cubicBezTo>
                    <a:cubicBezTo>
                      <a:pt x="3175" y="151"/>
                      <a:pt x="3175" y="151"/>
                      <a:pt x="3175" y="151"/>
                    </a:cubicBezTo>
                    <a:close/>
                    <a:moveTo>
                      <a:pt x="3181" y="114"/>
                    </a:moveTo>
                    <a:cubicBezTo>
                      <a:pt x="3179" y="105"/>
                      <a:pt x="3176" y="96"/>
                      <a:pt x="3172" y="88"/>
                    </a:cubicBezTo>
                    <a:cubicBezTo>
                      <a:pt x="3176" y="97"/>
                      <a:pt x="3178" y="110"/>
                      <a:pt x="3180" y="122"/>
                    </a:cubicBezTo>
                    <a:cubicBezTo>
                      <a:pt x="3179" y="127"/>
                      <a:pt x="3178" y="132"/>
                      <a:pt x="3177" y="136"/>
                    </a:cubicBezTo>
                    <a:cubicBezTo>
                      <a:pt x="3176" y="134"/>
                      <a:pt x="3176" y="133"/>
                      <a:pt x="3175" y="131"/>
                    </a:cubicBezTo>
                    <a:cubicBezTo>
                      <a:pt x="3175" y="117"/>
                      <a:pt x="3174" y="102"/>
                      <a:pt x="3172" y="87"/>
                    </a:cubicBezTo>
                    <a:cubicBezTo>
                      <a:pt x="3172" y="87"/>
                      <a:pt x="3172" y="88"/>
                      <a:pt x="3172" y="88"/>
                    </a:cubicBezTo>
                    <a:cubicBezTo>
                      <a:pt x="3172" y="88"/>
                      <a:pt x="3172" y="87"/>
                      <a:pt x="3172" y="87"/>
                    </a:cubicBezTo>
                    <a:cubicBezTo>
                      <a:pt x="3171" y="82"/>
                      <a:pt x="3171" y="78"/>
                      <a:pt x="3170" y="73"/>
                    </a:cubicBezTo>
                    <a:cubicBezTo>
                      <a:pt x="3177" y="81"/>
                      <a:pt x="3181" y="91"/>
                      <a:pt x="3184" y="101"/>
                    </a:cubicBezTo>
                    <a:cubicBezTo>
                      <a:pt x="3183" y="105"/>
                      <a:pt x="3182" y="109"/>
                      <a:pt x="3181" y="114"/>
                    </a:cubicBezTo>
                    <a:close/>
                    <a:moveTo>
                      <a:pt x="3188" y="139"/>
                    </a:moveTo>
                    <a:cubicBezTo>
                      <a:pt x="3187" y="137"/>
                      <a:pt x="3187" y="136"/>
                      <a:pt x="3187" y="135"/>
                    </a:cubicBezTo>
                    <a:cubicBezTo>
                      <a:pt x="3187" y="124"/>
                      <a:pt x="3183" y="112"/>
                      <a:pt x="3184" y="101"/>
                    </a:cubicBezTo>
                    <a:cubicBezTo>
                      <a:pt x="3187" y="110"/>
                      <a:pt x="3189" y="119"/>
                      <a:pt x="3190" y="128"/>
                    </a:cubicBezTo>
                    <a:cubicBezTo>
                      <a:pt x="3189" y="132"/>
                      <a:pt x="3188" y="135"/>
                      <a:pt x="3188" y="139"/>
                    </a:cubicBezTo>
                    <a:close/>
                    <a:moveTo>
                      <a:pt x="3203" y="136"/>
                    </a:moveTo>
                    <a:cubicBezTo>
                      <a:pt x="3203" y="135"/>
                      <a:pt x="3202" y="134"/>
                      <a:pt x="3202" y="133"/>
                    </a:cubicBezTo>
                    <a:cubicBezTo>
                      <a:pt x="3201" y="131"/>
                      <a:pt x="3201" y="129"/>
                      <a:pt x="3200" y="128"/>
                    </a:cubicBezTo>
                    <a:cubicBezTo>
                      <a:pt x="3200" y="127"/>
                      <a:pt x="3200" y="127"/>
                      <a:pt x="3200" y="127"/>
                    </a:cubicBezTo>
                    <a:cubicBezTo>
                      <a:pt x="3201" y="129"/>
                      <a:pt x="3201" y="131"/>
                      <a:pt x="3202" y="133"/>
                    </a:cubicBezTo>
                    <a:cubicBezTo>
                      <a:pt x="3202" y="134"/>
                      <a:pt x="3203" y="135"/>
                      <a:pt x="3203" y="136"/>
                    </a:cubicBezTo>
                    <a:cubicBezTo>
                      <a:pt x="3203" y="136"/>
                      <a:pt x="3203" y="136"/>
                      <a:pt x="3203" y="136"/>
                    </a:cubicBezTo>
                    <a:close/>
                    <a:moveTo>
                      <a:pt x="3204" y="133"/>
                    </a:moveTo>
                    <a:cubicBezTo>
                      <a:pt x="3203" y="129"/>
                      <a:pt x="3202" y="125"/>
                      <a:pt x="3200" y="120"/>
                    </a:cubicBezTo>
                    <a:cubicBezTo>
                      <a:pt x="3200" y="119"/>
                      <a:pt x="3200" y="117"/>
                      <a:pt x="3200" y="115"/>
                    </a:cubicBezTo>
                    <a:cubicBezTo>
                      <a:pt x="3200" y="112"/>
                      <a:pt x="3200" y="109"/>
                      <a:pt x="3201" y="105"/>
                    </a:cubicBezTo>
                    <a:cubicBezTo>
                      <a:pt x="3203" y="112"/>
                      <a:pt x="3204" y="119"/>
                      <a:pt x="3206" y="126"/>
                    </a:cubicBezTo>
                    <a:cubicBezTo>
                      <a:pt x="3205" y="128"/>
                      <a:pt x="3205" y="130"/>
                      <a:pt x="3204" y="133"/>
                    </a:cubicBezTo>
                    <a:close/>
                    <a:moveTo>
                      <a:pt x="3218" y="139"/>
                    </a:moveTo>
                    <a:cubicBezTo>
                      <a:pt x="3218" y="139"/>
                      <a:pt x="3218" y="139"/>
                      <a:pt x="3218" y="139"/>
                    </a:cubicBezTo>
                    <a:cubicBezTo>
                      <a:pt x="3218" y="137"/>
                      <a:pt x="3218" y="135"/>
                      <a:pt x="3218" y="133"/>
                    </a:cubicBezTo>
                    <a:cubicBezTo>
                      <a:pt x="3218" y="134"/>
                      <a:pt x="3218" y="134"/>
                      <a:pt x="3218" y="135"/>
                    </a:cubicBezTo>
                    <a:cubicBezTo>
                      <a:pt x="3218" y="136"/>
                      <a:pt x="3218" y="138"/>
                      <a:pt x="3218" y="139"/>
                    </a:cubicBezTo>
                    <a:close/>
                    <a:moveTo>
                      <a:pt x="3239" y="150"/>
                    </a:moveTo>
                    <a:cubicBezTo>
                      <a:pt x="3238" y="148"/>
                      <a:pt x="3237" y="147"/>
                      <a:pt x="3237" y="146"/>
                    </a:cubicBezTo>
                    <a:cubicBezTo>
                      <a:pt x="3236" y="131"/>
                      <a:pt x="3232" y="116"/>
                      <a:pt x="3230" y="101"/>
                    </a:cubicBezTo>
                    <a:cubicBezTo>
                      <a:pt x="3235" y="115"/>
                      <a:pt x="3237" y="132"/>
                      <a:pt x="3239" y="146"/>
                    </a:cubicBezTo>
                    <a:cubicBezTo>
                      <a:pt x="3239" y="147"/>
                      <a:pt x="3239" y="148"/>
                      <a:pt x="3239" y="150"/>
                    </a:cubicBezTo>
                    <a:close/>
                    <a:moveTo>
                      <a:pt x="3243" y="143"/>
                    </a:moveTo>
                    <a:cubicBezTo>
                      <a:pt x="3243" y="142"/>
                      <a:pt x="3243" y="141"/>
                      <a:pt x="3243" y="140"/>
                    </a:cubicBezTo>
                    <a:cubicBezTo>
                      <a:pt x="3243" y="139"/>
                      <a:pt x="3243" y="139"/>
                      <a:pt x="3243" y="139"/>
                    </a:cubicBezTo>
                    <a:cubicBezTo>
                      <a:pt x="3243" y="140"/>
                      <a:pt x="3243" y="141"/>
                      <a:pt x="3243" y="142"/>
                    </a:cubicBezTo>
                    <a:cubicBezTo>
                      <a:pt x="3243" y="142"/>
                      <a:pt x="3243" y="143"/>
                      <a:pt x="3243" y="143"/>
                    </a:cubicBezTo>
                    <a:close/>
                    <a:moveTo>
                      <a:pt x="3256" y="139"/>
                    </a:moveTo>
                    <a:cubicBezTo>
                      <a:pt x="3255" y="142"/>
                      <a:pt x="3254" y="145"/>
                      <a:pt x="3253" y="147"/>
                    </a:cubicBezTo>
                    <a:cubicBezTo>
                      <a:pt x="3253" y="146"/>
                      <a:pt x="3252" y="145"/>
                      <a:pt x="3252" y="144"/>
                    </a:cubicBezTo>
                    <a:cubicBezTo>
                      <a:pt x="3254" y="132"/>
                      <a:pt x="3254" y="120"/>
                      <a:pt x="3256" y="108"/>
                    </a:cubicBezTo>
                    <a:cubicBezTo>
                      <a:pt x="3257" y="104"/>
                      <a:pt x="3257" y="100"/>
                      <a:pt x="3259" y="97"/>
                    </a:cubicBezTo>
                    <a:cubicBezTo>
                      <a:pt x="3260" y="100"/>
                      <a:pt x="3261" y="103"/>
                      <a:pt x="3262" y="107"/>
                    </a:cubicBezTo>
                    <a:cubicBezTo>
                      <a:pt x="3261" y="112"/>
                      <a:pt x="3261" y="117"/>
                      <a:pt x="3260" y="122"/>
                    </a:cubicBezTo>
                    <a:cubicBezTo>
                      <a:pt x="3258" y="116"/>
                      <a:pt x="3257" y="111"/>
                      <a:pt x="3256" y="108"/>
                    </a:cubicBezTo>
                    <a:cubicBezTo>
                      <a:pt x="3258" y="116"/>
                      <a:pt x="3257" y="128"/>
                      <a:pt x="3256" y="139"/>
                    </a:cubicBezTo>
                    <a:close/>
                    <a:moveTo>
                      <a:pt x="3264" y="134"/>
                    </a:moveTo>
                    <a:cubicBezTo>
                      <a:pt x="3263" y="132"/>
                      <a:pt x="3262" y="130"/>
                      <a:pt x="3262" y="128"/>
                    </a:cubicBezTo>
                    <a:cubicBezTo>
                      <a:pt x="3262" y="121"/>
                      <a:pt x="3262" y="114"/>
                      <a:pt x="3262" y="107"/>
                    </a:cubicBezTo>
                    <a:cubicBezTo>
                      <a:pt x="3264" y="113"/>
                      <a:pt x="3265" y="118"/>
                      <a:pt x="3266" y="124"/>
                    </a:cubicBezTo>
                    <a:cubicBezTo>
                      <a:pt x="3265" y="128"/>
                      <a:pt x="3264" y="131"/>
                      <a:pt x="3264" y="134"/>
                    </a:cubicBezTo>
                    <a:close/>
                    <a:moveTo>
                      <a:pt x="3268" y="118"/>
                    </a:moveTo>
                    <a:cubicBezTo>
                      <a:pt x="3266" y="114"/>
                      <a:pt x="3264" y="109"/>
                      <a:pt x="3262" y="105"/>
                    </a:cubicBezTo>
                    <a:cubicBezTo>
                      <a:pt x="3263" y="102"/>
                      <a:pt x="3263" y="99"/>
                      <a:pt x="3264" y="96"/>
                    </a:cubicBezTo>
                    <a:cubicBezTo>
                      <a:pt x="3263" y="99"/>
                      <a:pt x="3263" y="102"/>
                      <a:pt x="3262" y="105"/>
                    </a:cubicBezTo>
                    <a:cubicBezTo>
                      <a:pt x="3261" y="102"/>
                      <a:pt x="3260" y="99"/>
                      <a:pt x="3259" y="96"/>
                    </a:cubicBezTo>
                    <a:cubicBezTo>
                      <a:pt x="3259" y="94"/>
                      <a:pt x="3260" y="91"/>
                      <a:pt x="3261" y="89"/>
                    </a:cubicBezTo>
                    <a:cubicBezTo>
                      <a:pt x="3265" y="95"/>
                      <a:pt x="3268" y="102"/>
                      <a:pt x="3270" y="109"/>
                    </a:cubicBezTo>
                    <a:cubicBezTo>
                      <a:pt x="3270" y="112"/>
                      <a:pt x="3269" y="115"/>
                      <a:pt x="3268" y="118"/>
                    </a:cubicBezTo>
                    <a:close/>
                    <a:moveTo>
                      <a:pt x="3271" y="151"/>
                    </a:moveTo>
                    <a:cubicBezTo>
                      <a:pt x="3271" y="151"/>
                      <a:pt x="3271" y="151"/>
                      <a:pt x="3270" y="151"/>
                    </a:cubicBezTo>
                    <a:cubicBezTo>
                      <a:pt x="3271" y="150"/>
                      <a:pt x="3271" y="148"/>
                      <a:pt x="3271" y="147"/>
                    </a:cubicBezTo>
                    <a:cubicBezTo>
                      <a:pt x="3271" y="147"/>
                      <a:pt x="3271" y="148"/>
                      <a:pt x="3271" y="148"/>
                    </a:cubicBezTo>
                    <a:cubicBezTo>
                      <a:pt x="3271" y="149"/>
                      <a:pt x="3271" y="150"/>
                      <a:pt x="3271" y="151"/>
                    </a:cubicBezTo>
                    <a:close/>
                    <a:moveTo>
                      <a:pt x="3275" y="136"/>
                    </a:moveTo>
                    <a:cubicBezTo>
                      <a:pt x="3274" y="134"/>
                      <a:pt x="3273" y="132"/>
                      <a:pt x="3273" y="130"/>
                    </a:cubicBezTo>
                    <a:cubicBezTo>
                      <a:pt x="3273" y="127"/>
                      <a:pt x="3273" y="123"/>
                      <a:pt x="3274" y="120"/>
                    </a:cubicBezTo>
                    <a:cubicBezTo>
                      <a:pt x="3275" y="123"/>
                      <a:pt x="3276" y="127"/>
                      <a:pt x="3276" y="130"/>
                    </a:cubicBezTo>
                    <a:cubicBezTo>
                      <a:pt x="3276" y="132"/>
                      <a:pt x="3275" y="134"/>
                      <a:pt x="3275" y="136"/>
                    </a:cubicBezTo>
                    <a:close/>
                    <a:moveTo>
                      <a:pt x="3281" y="150"/>
                    </a:moveTo>
                    <a:cubicBezTo>
                      <a:pt x="3281" y="149"/>
                      <a:pt x="3280" y="147"/>
                      <a:pt x="3279" y="146"/>
                    </a:cubicBezTo>
                    <a:cubicBezTo>
                      <a:pt x="3280" y="145"/>
                      <a:pt x="3280" y="145"/>
                      <a:pt x="3280" y="144"/>
                    </a:cubicBezTo>
                    <a:cubicBezTo>
                      <a:pt x="3281" y="146"/>
                      <a:pt x="3281" y="147"/>
                      <a:pt x="3282" y="149"/>
                    </a:cubicBezTo>
                    <a:cubicBezTo>
                      <a:pt x="3281" y="149"/>
                      <a:pt x="3281" y="149"/>
                      <a:pt x="3281" y="150"/>
                    </a:cubicBezTo>
                    <a:close/>
                    <a:moveTo>
                      <a:pt x="3279" y="122"/>
                    </a:moveTo>
                    <a:cubicBezTo>
                      <a:pt x="3278" y="118"/>
                      <a:pt x="3276" y="115"/>
                      <a:pt x="3275" y="111"/>
                    </a:cubicBezTo>
                    <a:cubicBezTo>
                      <a:pt x="3276" y="101"/>
                      <a:pt x="3278" y="90"/>
                      <a:pt x="3282" y="81"/>
                    </a:cubicBezTo>
                    <a:cubicBezTo>
                      <a:pt x="3285" y="86"/>
                      <a:pt x="3288" y="91"/>
                      <a:pt x="3290" y="97"/>
                    </a:cubicBezTo>
                    <a:cubicBezTo>
                      <a:pt x="3288" y="101"/>
                      <a:pt x="3286" y="105"/>
                      <a:pt x="3284" y="109"/>
                    </a:cubicBezTo>
                    <a:cubicBezTo>
                      <a:pt x="3282" y="102"/>
                      <a:pt x="3281" y="96"/>
                      <a:pt x="3279" y="91"/>
                    </a:cubicBezTo>
                    <a:cubicBezTo>
                      <a:pt x="3280" y="99"/>
                      <a:pt x="3281" y="106"/>
                      <a:pt x="3282" y="114"/>
                    </a:cubicBezTo>
                    <a:cubicBezTo>
                      <a:pt x="3281" y="117"/>
                      <a:pt x="3280" y="119"/>
                      <a:pt x="3279" y="122"/>
                    </a:cubicBezTo>
                    <a:close/>
                    <a:moveTo>
                      <a:pt x="3286" y="141"/>
                    </a:moveTo>
                    <a:cubicBezTo>
                      <a:pt x="3285" y="138"/>
                      <a:pt x="3284" y="135"/>
                      <a:pt x="3283" y="131"/>
                    </a:cubicBezTo>
                    <a:cubicBezTo>
                      <a:pt x="3283" y="129"/>
                      <a:pt x="3284" y="127"/>
                      <a:pt x="3284" y="124"/>
                    </a:cubicBezTo>
                    <a:cubicBezTo>
                      <a:pt x="3285" y="130"/>
                      <a:pt x="3286" y="135"/>
                      <a:pt x="3287" y="140"/>
                    </a:cubicBezTo>
                    <a:cubicBezTo>
                      <a:pt x="3287" y="140"/>
                      <a:pt x="3287" y="141"/>
                      <a:pt x="3286" y="141"/>
                    </a:cubicBezTo>
                    <a:close/>
                    <a:moveTo>
                      <a:pt x="3289" y="150"/>
                    </a:moveTo>
                    <a:cubicBezTo>
                      <a:pt x="3289" y="150"/>
                      <a:pt x="3289" y="149"/>
                      <a:pt x="3289" y="149"/>
                    </a:cubicBezTo>
                    <a:cubicBezTo>
                      <a:pt x="3289" y="149"/>
                      <a:pt x="3289" y="149"/>
                      <a:pt x="3289" y="149"/>
                    </a:cubicBezTo>
                    <a:cubicBezTo>
                      <a:pt x="3289" y="149"/>
                      <a:pt x="3289" y="150"/>
                      <a:pt x="3289" y="150"/>
                    </a:cubicBezTo>
                    <a:cubicBezTo>
                      <a:pt x="3289" y="150"/>
                      <a:pt x="3289" y="150"/>
                      <a:pt x="3289" y="150"/>
                    </a:cubicBezTo>
                    <a:close/>
                    <a:moveTo>
                      <a:pt x="3286" y="114"/>
                    </a:moveTo>
                    <a:cubicBezTo>
                      <a:pt x="3287" y="108"/>
                      <a:pt x="3288" y="103"/>
                      <a:pt x="3290" y="97"/>
                    </a:cubicBezTo>
                    <a:cubicBezTo>
                      <a:pt x="3292" y="103"/>
                      <a:pt x="3294" y="110"/>
                      <a:pt x="3296" y="116"/>
                    </a:cubicBezTo>
                    <a:cubicBezTo>
                      <a:pt x="3294" y="121"/>
                      <a:pt x="3293" y="126"/>
                      <a:pt x="3291" y="131"/>
                    </a:cubicBezTo>
                    <a:cubicBezTo>
                      <a:pt x="3289" y="126"/>
                      <a:pt x="3287" y="120"/>
                      <a:pt x="3286" y="114"/>
                    </a:cubicBezTo>
                    <a:close/>
                    <a:moveTo>
                      <a:pt x="3293" y="139"/>
                    </a:moveTo>
                    <a:cubicBezTo>
                      <a:pt x="3295" y="134"/>
                      <a:pt x="3296" y="129"/>
                      <a:pt x="3297" y="124"/>
                    </a:cubicBezTo>
                    <a:cubicBezTo>
                      <a:pt x="3298" y="125"/>
                      <a:pt x="3298" y="126"/>
                      <a:pt x="3298" y="128"/>
                    </a:cubicBezTo>
                    <a:cubicBezTo>
                      <a:pt x="3297" y="132"/>
                      <a:pt x="3295" y="136"/>
                      <a:pt x="3294" y="141"/>
                    </a:cubicBezTo>
                    <a:cubicBezTo>
                      <a:pt x="3294" y="140"/>
                      <a:pt x="3293" y="139"/>
                      <a:pt x="3293" y="139"/>
                    </a:cubicBezTo>
                    <a:close/>
                    <a:moveTo>
                      <a:pt x="3298" y="150"/>
                    </a:moveTo>
                    <a:cubicBezTo>
                      <a:pt x="3298" y="150"/>
                      <a:pt x="3297" y="149"/>
                      <a:pt x="3297" y="149"/>
                    </a:cubicBezTo>
                    <a:cubicBezTo>
                      <a:pt x="3298" y="147"/>
                      <a:pt x="3299" y="144"/>
                      <a:pt x="3300" y="141"/>
                    </a:cubicBezTo>
                    <a:cubicBezTo>
                      <a:pt x="3300" y="143"/>
                      <a:pt x="3301" y="144"/>
                      <a:pt x="3301" y="145"/>
                    </a:cubicBezTo>
                    <a:cubicBezTo>
                      <a:pt x="3300" y="147"/>
                      <a:pt x="3299" y="149"/>
                      <a:pt x="3298" y="150"/>
                    </a:cubicBezTo>
                    <a:close/>
                    <a:moveTo>
                      <a:pt x="3309" y="126"/>
                    </a:moveTo>
                    <a:cubicBezTo>
                      <a:pt x="3308" y="123"/>
                      <a:pt x="3307" y="120"/>
                      <a:pt x="3306" y="117"/>
                    </a:cubicBezTo>
                    <a:cubicBezTo>
                      <a:pt x="3307" y="116"/>
                      <a:pt x="3307" y="115"/>
                      <a:pt x="3307" y="114"/>
                    </a:cubicBezTo>
                    <a:cubicBezTo>
                      <a:pt x="3307" y="116"/>
                      <a:pt x="3308" y="117"/>
                      <a:pt x="3308" y="119"/>
                    </a:cubicBezTo>
                    <a:cubicBezTo>
                      <a:pt x="3309" y="121"/>
                      <a:pt x="3309" y="123"/>
                      <a:pt x="3310" y="125"/>
                    </a:cubicBezTo>
                    <a:cubicBezTo>
                      <a:pt x="3309" y="125"/>
                      <a:pt x="3309" y="125"/>
                      <a:pt x="3309" y="126"/>
                    </a:cubicBezTo>
                    <a:close/>
                    <a:moveTo>
                      <a:pt x="3314" y="142"/>
                    </a:moveTo>
                    <a:cubicBezTo>
                      <a:pt x="3313" y="139"/>
                      <a:pt x="3313" y="136"/>
                      <a:pt x="3312" y="133"/>
                    </a:cubicBezTo>
                    <a:cubicBezTo>
                      <a:pt x="3312" y="133"/>
                      <a:pt x="3312" y="133"/>
                      <a:pt x="3312" y="133"/>
                    </a:cubicBezTo>
                    <a:cubicBezTo>
                      <a:pt x="3313" y="136"/>
                      <a:pt x="3313" y="138"/>
                      <a:pt x="3314" y="141"/>
                    </a:cubicBezTo>
                    <a:cubicBezTo>
                      <a:pt x="3314" y="141"/>
                      <a:pt x="3314" y="141"/>
                      <a:pt x="3314" y="142"/>
                    </a:cubicBezTo>
                    <a:close/>
                    <a:moveTo>
                      <a:pt x="3316" y="148"/>
                    </a:moveTo>
                    <a:cubicBezTo>
                      <a:pt x="3316" y="148"/>
                      <a:pt x="3316" y="148"/>
                      <a:pt x="3316" y="148"/>
                    </a:cubicBezTo>
                    <a:cubicBezTo>
                      <a:pt x="3316" y="148"/>
                      <a:pt x="3316" y="148"/>
                      <a:pt x="3316" y="148"/>
                    </a:cubicBezTo>
                    <a:cubicBezTo>
                      <a:pt x="3316" y="148"/>
                      <a:pt x="3316" y="148"/>
                      <a:pt x="3316" y="148"/>
                    </a:cubicBezTo>
                    <a:cubicBezTo>
                      <a:pt x="3316" y="148"/>
                      <a:pt x="3316" y="148"/>
                      <a:pt x="3316" y="148"/>
                    </a:cubicBezTo>
                    <a:close/>
                    <a:moveTo>
                      <a:pt x="3319" y="141"/>
                    </a:moveTo>
                    <a:cubicBezTo>
                      <a:pt x="3319" y="141"/>
                      <a:pt x="3319" y="141"/>
                      <a:pt x="3319" y="141"/>
                    </a:cubicBezTo>
                    <a:cubicBezTo>
                      <a:pt x="3320" y="137"/>
                      <a:pt x="3321" y="133"/>
                      <a:pt x="3323" y="129"/>
                    </a:cubicBezTo>
                    <a:cubicBezTo>
                      <a:pt x="3323" y="129"/>
                      <a:pt x="3323" y="130"/>
                      <a:pt x="3323" y="131"/>
                    </a:cubicBezTo>
                    <a:cubicBezTo>
                      <a:pt x="3321" y="135"/>
                      <a:pt x="3320" y="138"/>
                      <a:pt x="3319" y="141"/>
                    </a:cubicBezTo>
                    <a:close/>
                    <a:moveTo>
                      <a:pt x="3326" y="122"/>
                    </a:moveTo>
                    <a:cubicBezTo>
                      <a:pt x="3326" y="121"/>
                      <a:pt x="3325" y="120"/>
                      <a:pt x="3325" y="119"/>
                    </a:cubicBezTo>
                    <a:cubicBezTo>
                      <a:pt x="3326" y="117"/>
                      <a:pt x="3326" y="114"/>
                      <a:pt x="3327" y="111"/>
                    </a:cubicBezTo>
                    <a:cubicBezTo>
                      <a:pt x="3328" y="113"/>
                      <a:pt x="3328" y="115"/>
                      <a:pt x="3329" y="117"/>
                    </a:cubicBezTo>
                    <a:cubicBezTo>
                      <a:pt x="3328" y="119"/>
                      <a:pt x="3327" y="121"/>
                      <a:pt x="3326" y="122"/>
                    </a:cubicBezTo>
                    <a:close/>
                    <a:moveTo>
                      <a:pt x="3336" y="147"/>
                    </a:moveTo>
                    <a:cubicBezTo>
                      <a:pt x="3335" y="145"/>
                      <a:pt x="3335" y="144"/>
                      <a:pt x="3334" y="142"/>
                    </a:cubicBezTo>
                    <a:cubicBezTo>
                      <a:pt x="3334" y="140"/>
                      <a:pt x="3333" y="138"/>
                      <a:pt x="3332" y="136"/>
                    </a:cubicBezTo>
                    <a:cubicBezTo>
                      <a:pt x="3332" y="136"/>
                      <a:pt x="3332" y="135"/>
                      <a:pt x="3332" y="134"/>
                    </a:cubicBezTo>
                    <a:cubicBezTo>
                      <a:pt x="3333" y="137"/>
                      <a:pt x="3334" y="139"/>
                      <a:pt x="3334" y="142"/>
                    </a:cubicBezTo>
                    <a:cubicBezTo>
                      <a:pt x="3335" y="144"/>
                      <a:pt x="3335" y="145"/>
                      <a:pt x="3336" y="147"/>
                    </a:cubicBezTo>
                    <a:close/>
                    <a:moveTo>
                      <a:pt x="3339" y="138"/>
                    </a:moveTo>
                    <a:cubicBezTo>
                      <a:pt x="3337" y="133"/>
                      <a:pt x="3336" y="128"/>
                      <a:pt x="3334" y="124"/>
                    </a:cubicBezTo>
                    <a:cubicBezTo>
                      <a:pt x="3334" y="121"/>
                      <a:pt x="3335" y="118"/>
                      <a:pt x="3335" y="116"/>
                    </a:cubicBezTo>
                    <a:cubicBezTo>
                      <a:pt x="3336" y="123"/>
                      <a:pt x="3338" y="129"/>
                      <a:pt x="3340" y="136"/>
                    </a:cubicBezTo>
                    <a:cubicBezTo>
                      <a:pt x="3340" y="137"/>
                      <a:pt x="3339" y="137"/>
                      <a:pt x="3339" y="138"/>
                    </a:cubicBezTo>
                    <a:close/>
                    <a:moveTo>
                      <a:pt x="3336" y="109"/>
                    </a:moveTo>
                    <a:cubicBezTo>
                      <a:pt x="3337" y="103"/>
                      <a:pt x="3339" y="97"/>
                      <a:pt x="3341" y="91"/>
                    </a:cubicBezTo>
                    <a:cubicBezTo>
                      <a:pt x="3343" y="96"/>
                      <a:pt x="3345" y="101"/>
                      <a:pt x="3347" y="106"/>
                    </a:cubicBezTo>
                    <a:cubicBezTo>
                      <a:pt x="3345" y="112"/>
                      <a:pt x="3344" y="120"/>
                      <a:pt x="3342" y="127"/>
                    </a:cubicBezTo>
                    <a:cubicBezTo>
                      <a:pt x="3340" y="121"/>
                      <a:pt x="3338" y="115"/>
                      <a:pt x="3336" y="109"/>
                    </a:cubicBezTo>
                    <a:close/>
                    <a:moveTo>
                      <a:pt x="3343" y="148"/>
                    </a:moveTo>
                    <a:cubicBezTo>
                      <a:pt x="3343" y="147"/>
                      <a:pt x="3343" y="147"/>
                      <a:pt x="3343" y="147"/>
                    </a:cubicBezTo>
                    <a:cubicBezTo>
                      <a:pt x="3343" y="147"/>
                      <a:pt x="3343" y="147"/>
                      <a:pt x="3343" y="147"/>
                    </a:cubicBezTo>
                    <a:cubicBezTo>
                      <a:pt x="3343" y="147"/>
                      <a:pt x="3343" y="147"/>
                      <a:pt x="3343" y="147"/>
                    </a:cubicBezTo>
                    <a:cubicBezTo>
                      <a:pt x="3343" y="147"/>
                      <a:pt x="3343" y="148"/>
                      <a:pt x="3343" y="148"/>
                    </a:cubicBezTo>
                    <a:close/>
                    <a:moveTo>
                      <a:pt x="3345" y="136"/>
                    </a:moveTo>
                    <a:cubicBezTo>
                      <a:pt x="3347" y="127"/>
                      <a:pt x="3347" y="118"/>
                      <a:pt x="3347" y="109"/>
                    </a:cubicBezTo>
                    <a:cubicBezTo>
                      <a:pt x="3349" y="115"/>
                      <a:pt x="3350" y="121"/>
                      <a:pt x="3351" y="127"/>
                    </a:cubicBezTo>
                    <a:cubicBezTo>
                      <a:pt x="3349" y="131"/>
                      <a:pt x="3348" y="135"/>
                      <a:pt x="3347" y="139"/>
                    </a:cubicBezTo>
                    <a:cubicBezTo>
                      <a:pt x="3346" y="138"/>
                      <a:pt x="3346" y="137"/>
                      <a:pt x="3345" y="136"/>
                    </a:cubicBezTo>
                    <a:close/>
                    <a:moveTo>
                      <a:pt x="3352" y="148"/>
                    </a:moveTo>
                    <a:cubicBezTo>
                      <a:pt x="3351" y="148"/>
                      <a:pt x="3351" y="147"/>
                      <a:pt x="3350" y="146"/>
                    </a:cubicBezTo>
                    <a:cubicBezTo>
                      <a:pt x="3351" y="143"/>
                      <a:pt x="3352" y="140"/>
                      <a:pt x="3352" y="137"/>
                    </a:cubicBezTo>
                    <a:cubicBezTo>
                      <a:pt x="3353" y="140"/>
                      <a:pt x="3353" y="142"/>
                      <a:pt x="3354" y="144"/>
                    </a:cubicBezTo>
                    <a:cubicBezTo>
                      <a:pt x="3353" y="146"/>
                      <a:pt x="3352" y="147"/>
                      <a:pt x="3352" y="148"/>
                    </a:cubicBezTo>
                    <a:close/>
                    <a:moveTo>
                      <a:pt x="3347" y="103"/>
                    </a:moveTo>
                    <a:cubicBezTo>
                      <a:pt x="3347" y="102"/>
                      <a:pt x="3347" y="102"/>
                      <a:pt x="3347" y="102"/>
                    </a:cubicBezTo>
                    <a:cubicBezTo>
                      <a:pt x="3347" y="102"/>
                      <a:pt x="3347" y="103"/>
                      <a:pt x="3347" y="103"/>
                    </a:cubicBezTo>
                    <a:cubicBezTo>
                      <a:pt x="3345" y="98"/>
                      <a:pt x="3343" y="94"/>
                      <a:pt x="3341" y="91"/>
                    </a:cubicBezTo>
                    <a:cubicBezTo>
                      <a:pt x="3342" y="87"/>
                      <a:pt x="3344" y="83"/>
                      <a:pt x="3346" y="80"/>
                    </a:cubicBezTo>
                    <a:cubicBezTo>
                      <a:pt x="3352" y="89"/>
                      <a:pt x="3356" y="99"/>
                      <a:pt x="3358" y="109"/>
                    </a:cubicBezTo>
                    <a:cubicBezTo>
                      <a:pt x="3357" y="112"/>
                      <a:pt x="3355" y="116"/>
                      <a:pt x="3354" y="119"/>
                    </a:cubicBezTo>
                    <a:cubicBezTo>
                      <a:pt x="3352" y="114"/>
                      <a:pt x="3350" y="108"/>
                      <a:pt x="3347" y="103"/>
                    </a:cubicBezTo>
                    <a:close/>
                    <a:moveTo>
                      <a:pt x="3355" y="123"/>
                    </a:moveTo>
                    <a:cubicBezTo>
                      <a:pt x="3356" y="118"/>
                      <a:pt x="3357" y="114"/>
                      <a:pt x="3358" y="110"/>
                    </a:cubicBezTo>
                    <a:cubicBezTo>
                      <a:pt x="3359" y="115"/>
                      <a:pt x="3360" y="120"/>
                      <a:pt x="3361" y="125"/>
                    </a:cubicBezTo>
                    <a:cubicBezTo>
                      <a:pt x="3360" y="128"/>
                      <a:pt x="3359" y="130"/>
                      <a:pt x="3358" y="133"/>
                    </a:cubicBezTo>
                    <a:cubicBezTo>
                      <a:pt x="3357" y="129"/>
                      <a:pt x="3356" y="126"/>
                      <a:pt x="3355" y="123"/>
                    </a:cubicBezTo>
                    <a:close/>
                    <a:moveTo>
                      <a:pt x="3362" y="150"/>
                    </a:moveTo>
                    <a:cubicBezTo>
                      <a:pt x="3362" y="147"/>
                      <a:pt x="3361" y="144"/>
                      <a:pt x="3360" y="140"/>
                    </a:cubicBezTo>
                    <a:cubicBezTo>
                      <a:pt x="3361" y="137"/>
                      <a:pt x="3361" y="135"/>
                      <a:pt x="3361" y="132"/>
                    </a:cubicBezTo>
                    <a:cubicBezTo>
                      <a:pt x="3362" y="137"/>
                      <a:pt x="3362" y="143"/>
                      <a:pt x="3362" y="149"/>
                    </a:cubicBezTo>
                    <a:cubicBezTo>
                      <a:pt x="3362" y="150"/>
                      <a:pt x="3362" y="150"/>
                      <a:pt x="3362" y="150"/>
                    </a:cubicBezTo>
                    <a:close/>
                    <a:moveTo>
                      <a:pt x="3391" y="152"/>
                    </a:moveTo>
                    <a:cubicBezTo>
                      <a:pt x="3391" y="148"/>
                      <a:pt x="3391" y="145"/>
                      <a:pt x="3390" y="141"/>
                    </a:cubicBezTo>
                    <a:cubicBezTo>
                      <a:pt x="3390" y="136"/>
                      <a:pt x="3391" y="131"/>
                      <a:pt x="3391" y="125"/>
                    </a:cubicBezTo>
                    <a:cubicBezTo>
                      <a:pt x="3391" y="134"/>
                      <a:pt x="3391" y="142"/>
                      <a:pt x="3391" y="151"/>
                    </a:cubicBezTo>
                    <a:cubicBezTo>
                      <a:pt x="3391" y="151"/>
                      <a:pt x="3391" y="151"/>
                      <a:pt x="3391" y="152"/>
                    </a:cubicBezTo>
                    <a:close/>
                    <a:moveTo>
                      <a:pt x="3457" y="128"/>
                    </a:moveTo>
                    <a:cubicBezTo>
                      <a:pt x="3457" y="132"/>
                      <a:pt x="3456" y="136"/>
                      <a:pt x="3455" y="140"/>
                    </a:cubicBezTo>
                    <a:cubicBezTo>
                      <a:pt x="3455" y="136"/>
                      <a:pt x="3454" y="133"/>
                      <a:pt x="3453" y="129"/>
                    </a:cubicBezTo>
                    <a:cubicBezTo>
                      <a:pt x="3453" y="126"/>
                      <a:pt x="3453" y="122"/>
                      <a:pt x="3453" y="119"/>
                    </a:cubicBezTo>
                    <a:cubicBezTo>
                      <a:pt x="3453" y="112"/>
                      <a:pt x="3454" y="104"/>
                      <a:pt x="3455" y="97"/>
                    </a:cubicBezTo>
                    <a:cubicBezTo>
                      <a:pt x="3456" y="102"/>
                      <a:pt x="3457" y="107"/>
                      <a:pt x="3457" y="111"/>
                    </a:cubicBezTo>
                    <a:cubicBezTo>
                      <a:pt x="3457" y="122"/>
                      <a:pt x="3457" y="122"/>
                      <a:pt x="3457" y="122"/>
                    </a:cubicBezTo>
                    <a:cubicBezTo>
                      <a:pt x="3457" y="124"/>
                      <a:pt x="3457" y="126"/>
                      <a:pt x="3457" y="128"/>
                    </a:cubicBezTo>
                    <a:close/>
                    <a:moveTo>
                      <a:pt x="3465" y="151"/>
                    </a:moveTo>
                    <a:cubicBezTo>
                      <a:pt x="3465" y="152"/>
                      <a:pt x="3465" y="152"/>
                      <a:pt x="3465" y="152"/>
                    </a:cubicBezTo>
                    <a:cubicBezTo>
                      <a:pt x="3465" y="152"/>
                      <a:pt x="3465" y="152"/>
                      <a:pt x="3465" y="152"/>
                    </a:cubicBezTo>
                    <a:cubicBezTo>
                      <a:pt x="3465" y="136"/>
                      <a:pt x="3465" y="123"/>
                      <a:pt x="3464" y="109"/>
                    </a:cubicBezTo>
                    <a:cubicBezTo>
                      <a:pt x="3464" y="104"/>
                      <a:pt x="3465" y="99"/>
                      <a:pt x="3466" y="93"/>
                    </a:cubicBezTo>
                    <a:cubicBezTo>
                      <a:pt x="3467" y="99"/>
                      <a:pt x="3467" y="105"/>
                      <a:pt x="3467" y="110"/>
                    </a:cubicBezTo>
                    <a:cubicBezTo>
                      <a:pt x="3467" y="124"/>
                      <a:pt x="3465" y="138"/>
                      <a:pt x="3465" y="151"/>
                    </a:cubicBezTo>
                    <a:close/>
                    <a:moveTo>
                      <a:pt x="3492" y="110"/>
                    </a:moveTo>
                    <a:cubicBezTo>
                      <a:pt x="3492" y="109"/>
                      <a:pt x="3492" y="107"/>
                      <a:pt x="3492" y="106"/>
                    </a:cubicBezTo>
                    <a:cubicBezTo>
                      <a:pt x="3492" y="110"/>
                      <a:pt x="3493" y="113"/>
                      <a:pt x="3492" y="116"/>
                    </a:cubicBezTo>
                    <a:cubicBezTo>
                      <a:pt x="3492" y="114"/>
                      <a:pt x="3492" y="112"/>
                      <a:pt x="3492" y="110"/>
                    </a:cubicBezTo>
                    <a:close/>
                    <a:moveTo>
                      <a:pt x="3518" y="120"/>
                    </a:moveTo>
                    <a:cubicBezTo>
                      <a:pt x="3516" y="114"/>
                      <a:pt x="3515" y="109"/>
                      <a:pt x="3515" y="104"/>
                    </a:cubicBezTo>
                    <a:cubicBezTo>
                      <a:pt x="3515" y="102"/>
                      <a:pt x="3515" y="98"/>
                      <a:pt x="3517" y="93"/>
                    </a:cubicBezTo>
                    <a:cubicBezTo>
                      <a:pt x="3518" y="100"/>
                      <a:pt x="3518" y="107"/>
                      <a:pt x="3518" y="112"/>
                    </a:cubicBezTo>
                    <a:cubicBezTo>
                      <a:pt x="3518" y="115"/>
                      <a:pt x="3518" y="117"/>
                      <a:pt x="3518" y="120"/>
                    </a:cubicBezTo>
                    <a:close/>
                    <a:moveTo>
                      <a:pt x="3528" y="145"/>
                    </a:moveTo>
                    <a:cubicBezTo>
                      <a:pt x="3528" y="145"/>
                      <a:pt x="3528" y="144"/>
                      <a:pt x="3528" y="144"/>
                    </a:cubicBezTo>
                    <a:cubicBezTo>
                      <a:pt x="3528" y="139"/>
                      <a:pt x="3528" y="134"/>
                      <a:pt x="3528" y="129"/>
                    </a:cubicBezTo>
                    <a:cubicBezTo>
                      <a:pt x="3529" y="132"/>
                      <a:pt x="3529" y="134"/>
                      <a:pt x="3529" y="137"/>
                    </a:cubicBezTo>
                    <a:cubicBezTo>
                      <a:pt x="3529" y="140"/>
                      <a:pt x="3528" y="142"/>
                      <a:pt x="3528" y="145"/>
                    </a:cubicBezTo>
                    <a:close/>
                    <a:moveTo>
                      <a:pt x="3539" y="145"/>
                    </a:moveTo>
                    <a:cubicBezTo>
                      <a:pt x="3539" y="144"/>
                      <a:pt x="3538" y="143"/>
                      <a:pt x="3538" y="143"/>
                    </a:cubicBezTo>
                    <a:cubicBezTo>
                      <a:pt x="3538" y="142"/>
                      <a:pt x="3538" y="141"/>
                      <a:pt x="3538" y="140"/>
                    </a:cubicBezTo>
                    <a:cubicBezTo>
                      <a:pt x="3539" y="141"/>
                      <a:pt x="3539" y="142"/>
                      <a:pt x="3539" y="143"/>
                    </a:cubicBezTo>
                    <a:cubicBezTo>
                      <a:pt x="3539" y="143"/>
                      <a:pt x="3539" y="144"/>
                      <a:pt x="3539" y="145"/>
                    </a:cubicBezTo>
                    <a:close/>
                    <a:moveTo>
                      <a:pt x="3540" y="138"/>
                    </a:moveTo>
                    <a:cubicBezTo>
                      <a:pt x="3540" y="136"/>
                      <a:pt x="3539" y="135"/>
                      <a:pt x="3539" y="133"/>
                    </a:cubicBezTo>
                    <a:cubicBezTo>
                      <a:pt x="3539" y="129"/>
                      <a:pt x="3539" y="124"/>
                      <a:pt x="3539" y="119"/>
                    </a:cubicBezTo>
                    <a:cubicBezTo>
                      <a:pt x="3540" y="124"/>
                      <a:pt x="3541" y="129"/>
                      <a:pt x="3542" y="134"/>
                    </a:cubicBezTo>
                    <a:cubicBezTo>
                      <a:pt x="3541" y="135"/>
                      <a:pt x="3541" y="137"/>
                      <a:pt x="3540" y="138"/>
                    </a:cubicBezTo>
                    <a:close/>
                    <a:moveTo>
                      <a:pt x="3545" y="154"/>
                    </a:moveTo>
                    <a:cubicBezTo>
                      <a:pt x="3545" y="153"/>
                      <a:pt x="3545" y="152"/>
                      <a:pt x="3545" y="151"/>
                    </a:cubicBezTo>
                    <a:cubicBezTo>
                      <a:pt x="3545" y="151"/>
                      <a:pt x="3545" y="150"/>
                      <a:pt x="3545" y="150"/>
                    </a:cubicBezTo>
                    <a:cubicBezTo>
                      <a:pt x="3545" y="151"/>
                      <a:pt x="3545" y="152"/>
                      <a:pt x="3545" y="154"/>
                    </a:cubicBezTo>
                    <a:close/>
                    <a:moveTo>
                      <a:pt x="3551" y="139"/>
                    </a:moveTo>
                    <a:cubicBezTo>
                      <a:pt x="3550" y="136"/>
                      <a:pt x="3549" y="134"/>
                      <a:pt x="3548" y="132"/>
                    </a:cubicBezTo>
                    <a:cubicBezTo>
                      <a:pt x="3549" y="129"/>
                      <a:pt x="3550" y="127"/>
                      <a:pt x="3551" y="125"/>
                    </a:cubicBezTo>
                    <a:cubicBezTo>
                      <a:pt x="3551" y="128"/>
                      <a:pt x="3552" y="131"/>
                      <a:pt x="3553" y="134"/>
                    </a:cubicBezTo>
                    <a:cubicBezTo>
                      <a:pt x="3552" y="136"/>
                      <a:pt x="3552" y="137"/>
                      <a:pt x="3551" y="139"/>
                    </a:cubicBezTo>
                    <a:close/>
                    <a:moveTo>
                      <a:pt x="3571" y="114"/>
                    </a:moveTo>
                    <a:cubicBezTo>
                      <a:pt x="3570" y="108"/>
                      <a:pt x="3569" y="101"/>
                      <a:pt x="3569" y="95"/>
                    </a:cubicBezTo>
                    <a:cubicBezTo>
                      <a:pt x="3569" y="88"/>
                      <a:pt x="3570" y="81"/>
                      <a:pt x="3571" y="75"/>
                    </a:cubicBezTo>
                    <a:cubicBezTo>
                      <a:pt x="3573" y="81"/>
                      <a:pt x="3573" y="88"/>
                      <a:pt x="3573" y="95"/>
                    </a:cubicBezTo>
                    <a:cubicBezTo>
                      <a:pt x="3573" y="101"/>
                      <a:pt x="3572" y="108"/>
                      <a:pt x="3571" y="114"/>
                    </a:cubicBezTo>
                    <a:close/>
                    <a:moveTo>
                      <a:pt x="3591" y="139"/>
                    </a:moveTo>
                    <a:cubicBezTo>
                      <a:pt x="3591" y="137"/>
                      <a:pt x="3590" y="136"/>
                      <a:pt x="3590" y="134"/>
                    </a:cubicBezTo>
                    <a:cubicBezTo>
                      <a:pt x="3590" y="131"/>
                      <a:pt x="3591" y="128"/>
                      <a:pt x="3592" y="125"/>
                    </a:cubicBezTo>
                    <a:cubicBezTo>
                      <a:pt x="3592" y="127"/>
                      <a:pt x="3593" y="129"/>
                      <a:pt x="3594" y="132"/>
                    </a:cubicBezTo>
                    <a:cubicBezTo>
                      <a:pt x="3593" y="134"/>
                      <a:pt x="3592" y="136"/>
                      <a:pt x="3591" y="139"/>
                    </a:cubicBezTo>
                    <a:close/>
                    <a:moveTo>
                      <a:pt x="3597" y="154"/>
                    </a:moveTo>
                    <a:cubicBezTo>
                      <a:pt x="3597" y="154"/>
                      <a:pt x="3597" y="154"/>
                      <a:pt x="3597" y="154"/>
                    </a:cubicBezTo>
                    <a:cubicBezTo>
                      <a:pt x="3597" y="152"/>
                      <a:pt x="3597" y="151"/>
                      <a:pt x="3598" y="150"/>
                    </a:cubicBezTo>
                    <a:cubicBezTo>
                      <a:pt x="3598" y="150"/>
                      <a:pt x="3598" y="151"/>
                      <a:pt x="3598" y="151"/>
                    </a:cubicBezTo>
                    <a:cubicBezTo>
                      <a:pt x="3597" y="152"/>
                      <a:pt x="3597" y="153"/>
                      <a:pt x="3597" y="154"/>
                    </a:cubicBezTo>
                    <a:close/>
                    <a:moveTo>
                      <a:pt x="3603" y="119"/>
                    </a:moveTo>
                    <a:cubicBezTo>
                      <a:pt x="3603" y="120"/>
                      <a:pt x="3603" y="120"/>
                      <a:pt x="3603" y="120"/>
                    </a:cubicBezTo>
                    <a:cubicBezTo>
                      <a:pt x="3603" y="120"/>
                      <a:pt x="3603" y="120"/>
                      <a:pt x="3603" y="120"/>
                    </a:cubicBezTo>
                    <a:cubicBezTo>
                      <a:pt x="3603" y="120"/>
                      <a:pt x="3603" y="120"/>
                      <a:pt x="3603" y="119"/>
                    </a:cubicBezTo>
                    <a:close/>
                    <a:moveTo>
                      <a:pt x="3602" y="138"/>
                    </a:moveTo>
                    <a:cubicBezTo>
                      <a:pt x="3601" y="137"/>
                      <a:pt x="3601" y="135"/>
                      <a:pt x="3601" y="134"/>
                    </a:cubicBezTo>
                    <a:cubicBezTo>
                      <a:pt x="3601" y="134"/>
                      <a:pt x="3601" y="134"/>
                      <a:pt x="3601" y="134"/>
                    </a:cubicBezTo>
                    <a:cubicBezTo>
                      <a:pt x="3601" y="134"/>
                      <a:pt x="3602" y="135"/>
                      <a:pt x="3602" y="137"/>
                    </a:cubicBezTo>
                    <a:cubicBezTo>
                      <a:pt x="3602" y="137"/>
                      <a:pt x="3602" y="138"/>
                      <a:pt x="3602" y="138"/>
                    </a:cubicBezTo>
                    <a:close/>
                    <a:moveTo>
                      <a:pt x="3601" y="133"/>
                    </a:moveTo>
                    <a:cubicBezTo>
                      <a:pt x="3601" y="132"/>
                      <a:pt x="3601" y="131"/>
                      <a:pt x="3601" y="130"/>
                    </a:cubicBezTo>
                    <a:cubicBezTo>
                      <a:pt x="3602" y="131"/>
                      <a:pt x="3603" y="133"/>
                      <a:pt x="3603" y="134"/>
                    </a:cubicBezTo>
                    <a:cubicBezTo>
                      <a:pt x="3603" y="135"/>
                      <a:pt x="3603" y="135"/>
                      <a:pt x="3603" y="136"/>
                    </a:cubicBezTo>
                    <a:cubicBezTo>
                      <a:pt x="3602" y="134"/>
                      <a:pt x="3601" y="133"/>
                      <a:pt x="3601" y="133"/>
                    </a:cubicBezTo>
                    <a:close/>
                    <a:moveTo>
                      <a:pt x="3604" y="145"/>
                    </a:moveTo>
                    <a:cubicBezTo>
                      <a:pt x="3603" y="144"/>
                      <a:pt x="3603" y="143"/>
                      <a:pt x="3603" y="143"/>
                    </a:cubicBezTo>
                    <a:cubicBezTo>
                      <a:pt x="3603" y="142"/>
                      <a:pt x="3604" y="141"/>
                      <a:pt x="3604" y="140"/>
                    </a:cubicBezTo>
                    <a:cubicBezTo>
                      <a:pt x="3604" y="140"/>
                      <a:pt x="3604" y="140"/>
                      <a:pt x="3604" y="140"/>
                    </a:cubicBezTo>
                    <a:cubicBezTo>
                      <a:pt x="3604" y="141"/>
                      <a:pt x="3604" y="142"/>
                      <a:pt x="3604" y="143"/>
                    </a:cubicBezTo>
                    <a:cubicBezTo>
                      <a:pt x="3604" y="143"/>
                      <a:pt x="3604" y="144"/>
                      <a:pt x="3604" y="145"/>
                    </a:cubicBezTo>
                    <a:close/>
                    <a:moveTo>
                      <a:pt x="3614" y="134"/>
                    </a:moveTo>
                    <a:cubicBezTo>
                      <a:pt x="3614" y="134"/>
                      <a:pt x="3614" y="133"/>
                      <a:pt x="3614" y="133"/>
                    </a:cubicBezTo>
                    <a:cubicBezTo>
                      <a:pt x="3614" y="132"/>
                      <a:pt x="3614" y="130"/>
                      <a:pt x="3614" y="129"/>
                    </a:cubicBezTo>
                    <a:cubicBezTo>
                      <a:pt x="3614" y="130"/>
                      <a:pt x="3614" y="132"/>
                      <a:pt x="3614" y="134"/>
                    </a:cubicBezTo>
                    <a:close/>
                    <a:moveTo>
                      <a:pt x="3624" y="120"/>
                    </a:moveTo>
                    <a:cubicBezTo>
                      <a:pt x="3624" y="117"/>
                      <a:pt x="3624" y="115"/>
                      <a:pt x="3624" y="112"/>
                    </a:cubicBezTo>
                    <a:cubicBezTo>
                      <a:pt x="3624" y="111"/>
                      <a:pt x="3624" y="111"/>
                      <a:pt x="3624" y="110"/>
                    </a:cubicBezTo>
                    <a:cubicBezTo>
                      <a:pt x="3624" y="113"/>
                      <a:pt x="3624" y="116"/>
                      <a:pt x="3625" y="119"/>
                    </a:cubicBezTo>
                    <a:cubicBezTo>
                      <a:pt x="3625" y="119"/>
                      <a:pt x="3624" y="120"/>
                      <a:pt x="3624" y="120"/>
                    </a:cubicBezTo>
                    <a:close/>
                    <a:moveTo>
                      <a:pt x="3626" y="115"/>
                    </a:moveTo>
                    <a:cubicBezTo>
                      <a:pt x="3625" y="112"/>
                      <a:pt x="3625" y="108"/>
                      <a:pt x="3624" y="104"/>
                    </a:cubicBezTo>
                    <a:cubicBezTo>
                      <a:pt x="3625" y="101"/>
                      <a:pt x="3625" y="97"/>
                      <a:pt x="3626" y="93"/>
                    </a:cubicBezTo>
                    <a:cubicBezTo>
                      <a:pt x="3627" y="98"/>
                      <a:pt x="3627" y="102"/>
                      <a:pt x="3627" y="104"/>
                    </a:cubicBezTo>
                    <a:cubicBezTo>
                      <a:pt x="3627" y="108"/>
                      <a:pt x="3627" y="111"/>
                      <a:pt x="3626" y="115"/>
                    </a:cubicBezTo>
                    <a:close/>
                    <a:moveTo>
                      <a:pt x="3631" y="102"/>
                    </a:moveTo>
                    <a:cubicBezTo>
                      <a:pt x="3631" y="102"/>
                      <a:pt x="3631" y="102"/>
                      <a:pt x="3630" y="103"/>
                    </a:cubicBezTo>
                    <a:cubicBezTo>
                      <a:pt x="3630" y="99"/>
                      <a:pt x="3629" y="94"/>
                      <a:pt x="3626" y="90"/>
                    </a:cubicBezTo>
                    <a:cubicBezTo>
                      <a:pt x="3628" y="84"/>
                      <a:pt x="3630" y="78"/>
                      <a:pt x="3632" y="73"/>
                    </a:cubicBezTo>
                    <a:cubicBezTo>
                      <a:pt x="3631" y="83"/>
                      <a:pt x="3631" y="93"/>
                      <a:pt x="3631" y="102"/>
                    </a:cubicBezTo>
                    <a:close/>
                    <a:moveTo>
                      <a:pt x="3637" y="110"/>
                    </a:moveTo>
                    <a:cubicBezTo>
                      <a:pt x="3637" y="111"/>
                      <a:pt x="3637" y="111"/>
                      <a:pt x="3637" y="111"/>
                    </a:cubicBezTo>
                    <a:cubicBezTo>
                      <a:pt x="3637" y="114"/>
                      <a:pt x="3636" y="116"/>
                      <a:pt x="3636" y="119"/>
                    </a:cubicBezTo>
                    <a:cubicBezTo>
                      <a:pt x="3635" y="114"/>
                      <a:pt x="3635" y="108"/>
                      <a:pt x="3635" y="103"/>
                    </a:cubicBezTo>
                    <a:cubicBezTo>
                      <a:pt x="3635" y="97"/>
                      <a:pt x="3635" y="91"/>
                      <a:pt x="3637" y="85"/>
                    </a:cubicBezTo>
                    <a:cubicBezTo>
                      <a:pt x="3636" y="87"/>
                      <a:pt x="3635" y="89"/>
                      <a:pt x="3634" y="92"/>
                    </a:cubicBezTo>
                    <a:cubicBezTo>
                      <a:pt x="3634" y="87"/>
                      <a:pt x="3634" y="82"/>
                      <a:pt x="3635" y="77"/>
                    </a:cubicBezTo>
                    <a:cubicBezTo>
                      <a:pt x="3637" y="83"/>
                      <a:pt x="3638" y="90"/>
                      <a:pt x="3638" y="96"/>
                    </a:cubicBezTo>
                    <a:cubicBezTo>
                      <a:pt x="3638" y="101"/>
                      <a:pt x="3638" y="106"/>
                      <a:pt x="3637" y="110"/>
                    </a:cubicBezTo>
                    <a:close/>
                    <a:moveTo>
                      <a:pt x="3643" y="127"/>
                    </a:moveTo>
                    <a:cubicBezTo>
                      <a:pt x="3642" y="132"/>
                      <a:pt x="3642" y="134"/>
                      <a:pt x="3642" y="134"/>
                    </a:cubicBezTo>
                    <a:cubicBezTo>
                      <a:pt x="3642" y="129"/>
                      <a:pt x="3643" y="125"/>
                      <a:pt x="3643" y="120"/>
                    </a:cubicBezTo>
                    <a:cubicBezTo>
                      <a:pt x="3643" y="123"/>
                      <a:pt x="3643" y="125"/>
                      <a:pt x="3643" y="127"/>
                    </a:cubicBezTo>
                    <a:close/>
                    <a:moveTo>
                      <a:pt x="3675" y="92"/>
                    </a:moveTo>
                    <a:cubicBezTo>
                      <a:pt x="3675" y="91"/>
                      <a:pt x="3675" y="90"/>
                      <a:pt x="3675" y="89"/>
                    </a:cubicBezTo>
                    <a:cubicBezTo>
                      <a:pt x="3675" y="89"/>
                      <a:pt x="3675" y="90"/>
                      <a:pt x="3675" y="91"/>
                    </a:cubicBezTo>
                    <a:cubicBezTo>
                      <a:pt x="3675" y="91"/>
                      <a:pt x="3675" y="92"/>
                      <a:pt x="3675" y="92"/>
                    </a:cubicBezTo>
                    <a:close/>
                    <a:moveTo>
                      <a:pt x="3677" y="130"/>
                    </a:moveTo>
                    <a:cubicBezTo>
                      <a:pt x="3677" y="132"/>
                      <a:pt x="3677" y="134"/>
                      <a:pt x="3677" y="136"/>
                    </a:cubicBezTo>
                    <a:cubicBezTo>
                      <a:pt x="3676" y="127"/>
                      <a:pt x="3675" y="119"/>
                      <a:pt x="3675" y="110"/>
                    </a:cubicBezTo>
                    <a:cubicBezTo>
                      <a:pt x="3675" y="105"/>
                      <a:pt x="3675" y="99"/>
                      <a:pt x="3676" y="93"/>
                    </a:cubicBezTo>
                    <a:cubicBezTo>
                      <a:pt x="3677" y="99"/>
                      <a:pt x="3678" y="104"/>
                      <a:pt x="3679" y="109"/>
                    </a:cubicBezTo>
                    <a:cubicBezTo>
                      <a:pt x="3678" y="116"/>
                      <a:pt x="3678" y="123"/>
                      <a:pt x="3677" y="130"/>
                    </a:cubicBezTo>
                    <a:close/>
                    <a:moveTo>
                      <a:pt x="3687" y="140"/>
                    </a:moveTo>
                    <a:cubicBezTo>
                      <a:pt x="3687" y="140"/>
                      <a:pt x="3687" y="139"/>
                      <a:pt x="3687" y="139"/>
                    </a:cubicBezTo>
                    <a:cubicBezTo>
                      <a:pt x="3688" y="100"/>
                      <a:pt x="3688" y="100"/>
                      <a:pt x="3688" y="100"/>
                    </a:cubicBezTo>
                    <a:cubicBezTo>
                      <a:pt x="3688" y="106"/>
                      <a:pt x="3689" y="113"/>
                      <a:pt x="3689" y="119"/>
                    </a:cubicBezTo>
                    <a:cubicBezTo>
                      <a:pt x="3689" y="122"/>
                      <a:pt x="3689" y="126"/>
                      <a:pt x="3689" y="129"/>
                    </a:cubicBezTo>
                    <a:cubicBezTo>
                      <a:pt x="3688" y="133"/>
                      <a:pt x="3688" y="136"/>
                      <a:pt x="3687" y="140"/>
                    </a:cubicBezTo>
                    <a:close/>
                    <a:moveTo>
                      <a:pt x="3708" y="105"/>
                    </a:moveTo>
                    <a:cubicBezTo>
                      <a:pt x="3708" y="104"/>
                      <a:pt x="3708" y="102"/>
                      <a:pt x="3708" y="101"/>
                    </a:cubicBezTo>
                    <a:cubicBezTo>
                      <a:pt x="3708" y="102"/>
                      <a:pt x="3709" y="103"/>
                      <a:pt x="3709" y="103"/>
                    </a:cubicBezTo>
                    <a:cubicBezTo>
                      <a:pt x="3708" y="104"/>
                      <a:pt x="3708" y="105"/>
                      <a:pt x="3708" y="105"/>
                    </a:cubicBezTo>
                    <a:close/>
                    <a:moveTo>
                      <a:pt x="3731" y="101"/>
                    </a:moveTo>
                    <a:cubicBezTo>
                      <a:pt x="3730" y="101"/>
                      <a:pt x="3730" y="101"/>
                      <a:pt x="3730" y="100"/>
                    </a:cubicBezTo>
                    <a:cubicBezTo>
                      <a:pt x="3730" y="101"/>
                      <a:pt x="3730" y="101"/>
                      <a:pt x="3731" y="101"/>
                    </a:cubicBezTo>
                    <a:cubicBezTo>
                      <a:pt x="3730" y="111"/>
                      <a:pt x="3729" y="119"/>
                      <a:pt x="3728" y="126"/>
                    </a:cubicBezTo>
                    <a:cubicBezTo>
                      <a:pt x="3727" y="122"/>
                      <a:pt x="3727" y="118"/>
                      <a:pt x="3726" y="114"/>
                    </a:cubicBezTo>
                    <a:cubicBezTo>
                      <a:pt x="3726" y="109"/>
                      <a:pt x="3726" y="103"/>
                      <a:pt x="3726" y="98"/>
                    </a:cubicBezTo>
                    <a:cubicBezTo>
                      <a:pt x="3727" y="92"/>
                      <a:pt x="3729" y="87"/>
                      <a:pt x="3732" y="82"/>
                    </a:cubicBezTo>
                    <a:cubicBezTo>
                      <a:pt x="3731" y="89"/>
                      <a:pt x="3731" y="95"/>
                      <a:pt x="3731" y="101"/>
                    </a:cubicBezTo>
                    <a:close/>
                    <a:moveTo>
                      <a:pt x="3740" y="117"/>
                    </a:moveTo>
                    <a:cubicBezTo>
                      <a:pt x="3740" y="114"/>
                      <a:pt x="3740" y="110"/>
                      <a:pt x="3740" y="106"/>
                    </a:cubicBezTo>
                    <a:cubicBezTo>
                      <a:pt x="3740" y="99"/>
                      <a:pt x="3740" y="90"/>
                      <a:pt x="3743" y="83"/>
                    </a:cubicBezTo>
                    <a:cubicBezTo>
                      <a:pt x="3742" y="95"/>
                      <a:pt x="3741" y="107"/>
                      <a:pt x="3740" y="117"/>
                    </a:cubicBezTo>
                    <a:close/>
                    <a:moveTo>
                      <a:pt x="3746" y="108"/>
                    </a:moveTo>
                    <a:cubicBezTo>
                      <a:pt x="3746" y="106"/>
                      <a:pt x="3746" y="104"/>
                      <a:pt x="3746" y="102"/>
                    </a:cubicBezTo>
                    <a:cubicBezTo>
                      <a:pt x="3747" y="102"/>
                      <a:pt x="3747" y="102"/>
                      <a:pt x="3747" y="103"/>
                    </a:cubicBezTo>
                    <a:cubicBezTo>
                      <a:pt x="3747" y="104"/>
                      <a:pt x="3746" y="106"/>
                      <a:pt x="3746" y="108"/>
                    </a:cubicBezTo>
                    <a:close/>
                    <a:moveTo>
                      <a:pt x="3752" y="111"/>
                    </a:moveTo>
                    <a:cubicBezTo>
                      <a:pt x="3752" y="103"/>
                      <a:pt x="3755" y="95"/>
                      <a:pt x="3757" y="87"/>
                    </a:cubicBezTo>
                    <a:cubicBezTo>
                      <a:pt x="3756" y="95"/>
                      <a:pt x="3754" y="104"/>
                      <a:pt x="3752" y="113"/>
                    </a:cubicBezTo>
                    <a:cubicBezTo>
                      <a:pt x="3752" y="112"/>
                      <a:pt x="3752" y="112"/>
                      <a:pt x="3752" y="111"/>
                    </a:cubicBezTo>
                    <a:close/>
                    <a:moveTo>
                      <a:pt x="3776" y="110"/>
                    </a:moveTo>
                    <a:cubicBezTo>
                      <a:pt x="3776" y="109"/>
                      <a:pt x="3776" y="108"/>
                      <a:pt x="3776" y="107"/>
                    </a:cubicBezTo>
                    <a:cubicBezTo>
                      <a:pt x="3776" y="107"/>
                      <a:pt x="3776" y="108"/>
                      <a:pt x="3776" y="108"/>
                    </a:cubicBezTo>
                    <a:cubicBezTo>
                      <a:pt x="3776" y="109"/>
                      <a:pt x="3776" y="109"/>
                      <a:pt x="3776" y="110"/>
                    </a:cubicBezTo>
                    <a:close/>
                    <a:moveTo>
                      <a:pt x="3787" y="125"/>
                    </a:moveTo>
                    <a:cubicBezTo>
                      <a:pt x="3787" y="123"/>
                      <a:pt x="3787" y="122"/>
                      <a:pt x="3787" y="120"/>
                    </a:cubicBezTo>
                    <a:cubicBezTo>
                      <a:pt x="3787" y="121"/>
                      <a:pt x="3787" y="122"/>
                      <a:pt x="3787" y="123"/>
                    </a:cubicBezTo>
                    <a:cubicBezTo>
                      <a:pt x="3787" y="123"/>
                      <a:pt x="3787" y="124"/>
                      <a:pt x="3787" y="125"/>
                    </a:cubicBezTo>
                    <a:close/>
                    <a:moveTo>
                      <a:pt x="3790" y="115"/>
                    </a:moveTo>
                    <a:cubicBezTo>
                      <a:pt x="3789" y="117"/>
                      <a:pt x="3789" y="118"/>
                      <a:pt x="3788" y="119"/>
                    </a:cubicBezTo>
                    <a:cubicBezTo>
                      <a:pt x="3788" y="118"/>
                      <a:pt x="3787" y="116"/>
                      <a:pt x="3787" y="114"/>
                    </a:cubicBezTo>
                    <a:cubicBezTo>
                      <a:pt x="3787" y="110"/>
                      <a:pt x="3787" y="105"/>
                      <a:pt x="3787" y="100"/>
                    </a:cubicBezTo>
                    <a:cubicBezTo>
                      <a:pt x="3788" y="94"/>
                      <a:pt x="3791" y="89"/>
                      <a:pt x="3794" y="84"/>
                    </a:cubicBezTo>
                    <a:cubicBezTo>
                      <a:pt x="3793" y="93"/>
                      <a:pt x="3791" y="105"/>
                      <a:pt x="3790" y="115"/>
                    </a:cubicBezTo>
                    <a:close/>
                    <a:moveTo>
                      <a:pt x="3797" y="90"/>
                    </a:moveTo>
                    <a:cubicBezTo>
                      <a:pt x="3797" y="88"/>
                      <a:pt x="3796" y="84"/>
                      <a:pt x="3796" y="80"/>
                    </a:cubicBezTo>
                    <a:cubicBezTo>
                      <a:pt x="3796" y="80"/>
                      <a:pt x="3796" y="80"/>
                      <a:pt x="3796" y="80"/>
                    </a:cubicBezTo>
                    <a:cubicBezTo>
                      <a:pt x="3797" y="81"/>
                      <a:pt x="3798" y="83"/>
                      <a:pt x="3798" y="84"/>
                    </a:cubicBezTo>
                    <a:cubicBezTo>
                      <a:pt x="3798" y="88"/>
                      <a:pt x="3797" y="90"/>
                      <a:pt x="3797" y="90"/>
                    </a:cubicBezTo>
                    <a:close/>
                    <a:moveTo>
                      <a:pt x="3799" y="83"/>
                    </a:moveTo>
                    <a:cubicBezTo>
                      <a:pt x="3798" y="81"/>
                      <a:pt x="3797" y="80"/>
                      <a:pt x="3796" y="79"/>
                    </a:cubicBezTo>
                    <a:cubicBezTo>
                      <a:pt x="3797" y="78"/>
                      <a:pt x="3798" y="76"/>
                      <a:pt x="3800" y="75"/>
                    </a:cubicBezTo>
                    <a:cubicBezTo>
                      <a:pt x="3799" y="78"/>
                      <a:pt x="3799" y="81"/>
                      <a:pt x="3799" y="83"/>
                    </a:cubicBezTo>
                    <a:close/>
                    <a:moveTo>
                      <a:pt x="3805" y="104"/>
                    </a:moveTo>
                    <a:cubicBezTo>
                      <a:pt x="3806" y="105"/>
                      <a:pt x="3806" y="107"/>
                      <a:pt x="3806" y="109"/>
                    </a:cubicBezTo>
                    <a:cubicBezTo>
                      <a:pt x="3806" y="111"/>
                      <a:pt x="3805" y="112"/>
                      <a:pt x="3805" y="114"/>
                    </a:cubicBezTo>
                    <a:cubicBezTo>
                      <a:pt x="3805" y="110"/>
                      <a:pt x="3805" y="107"/>
                      <a:pt x="3805" y="104"/>
                    </a:cubicBezTo>
                    <a:close/>
                    <a:moveTo>
                      <a:pt x="3801" y="91"/>
                    </a:moveTo>
                    <a:cubicBezTo>
                      <a:pt x="3801" y="91"/>
                      <a:pt x="3801" y="91"/>
                      <a:pt x="3801" y="91"/>
                    </a:cubicBezTo>
                    <a:cubicBezTo>
                      <a:pt x="3801" y="91"/>
                      <a:pt x="3801" y="91"/>
                      <a:pt x="3801" y="91"/>
                    </a:cubicBezTo>
                    <a:cubicBezTo>
                      <a:pt x="3801" y="91"/>
                      <a:pt x="3801" y="91"/>
                      <a:pt x="3801" y="91"/>
                    </a:cubicBezTo>
                    <a:close/>
                    <a:moveTo>
                      <a:pt x="3801" y="124"/>
                    </a:moveTo>
                    <a:cubicBezTo>
                      <a:pt x="3802" y="114"/>
                      <a:pt x="3802" y="102"/>
                      <a:pt x="3801" y="91"/>
                    </a:cubicBezTo>
                    <a:cubicBezTo>
                      <a:pt x="3801" y="91"/>
                      <a:pt x="3801" y="91"/>
                      <a:pt x="3801" y="91"/>
                    </a:cubicBezTo>
                    <a:cubicBezTo>
                      <a:pt x="3803" y="94"/>
                      <a:pt x="3804" y="98"/>
                      <a:pt x="3805" y="101"/>
                    </a:cubicBezTo>
                    <a:cubicBezTo>
                      <a:pt x="3803" y="120"/>
                      <a:pt x="3803" y="120"/>
                      <a:pt x="3803" y="120"/>
                    </a:cubicBezTo>
                    <a:cubicBezTo>
                      <a:pt x="3802" y="121"/>
                      <a:pt x="3802" y="122"/>
                      <a:pt x="3801" y="124"/>
                    </a:cubicBezTo>
                    <a:close/>
                    <a:moveTo>
                      <a:pt x="3804" y="136"/>
                    </a:moveTo>
                    <a:cubicBezTo>
                      <a:pt x="3804" y="134"/>
                      <a:pt x="3804" y="133"/>
                      <a:pt x="3804" y="131"/>
                    </a:cubicBezTo>
                    <a:cubicBezTo>
                      <a:pt x="3805" y="126"/>
                      <a:pt x="3806" y="121"/>
                      <a:pt x="3807" y="116"/>
                    </a:cubicBezTo>
                    <a:cubicBezTo>
                      <a:pt x="3808" y="118"/>
                      <a:pt x="3808" y="121"/>
                      <a:pt x="3808" y="123"/>
                    </a:cubicBezTo>
                    <a:cubicBezTo>
                      <a:pt x="3808" y="124"/>
                      <a:pt x="3808" y="124"/>
                      <a:pt x="3808" y="124"/>
                    </a:cubicBezTo>
                    <a:cubicBezTo>
                      <a:pt x="3807" y="128"/>
                      <a:pt x="3805" y="132"/>
                      <a:pt x="3804" y="136"/>
                    </a:cubicBezTo>
                    <a:close/>
                    <a:moveTo>
                      <a:pt x="3808" y="141"/>
                    </a:moveTo>
                    <a:cubicBezTo>
                      <a:pt x="3808" y="141"/>
                      <a:pt x="3808" y="141"/>
                      <a:pt x="3808" y="141"/>
                    </a:cubicBezTo>
                    <a:cubicBezTo>
                      <a:pt x="3809" y="139"/>
                      <a:pt x="3809" y="137"/>
                      <a:pt x="3810" y="135"/>
                    </a:cubicBezTo>
                    <a:cubicBezTo>
                      <a:pt x="3810" y="135"/>
                      <a:pt x="3810" y="135"/>
                      <a:pt x="3810" y="135"/>
                    </a:cubicBezTo>
                    <a:cubicBezTo>
                      <a:pt x="3810" y="137"/>
                      <a:pt x="3809" y="139"/>
                      <a:pt x="3808" y="141"/>
                    </a:cubicBezTo>
                    <a:close/>
                    <a:moveTo>
                      <a:pt x="3815" y="119"/>
                    </a:moveTo>
                    <a:cubicBezTo>
                      <a:pt x="3814" y="119"/>
                      <a:pt x="3814" y="118"/>
                      <a:pt x="3814" y="118"/>
                    </a:cubicBezTo>
                    <a:cubicBezTo>
                      <a:pt x="3814" y="116"/>
                      <a:pt x="3815" y="115"/>
                      <a:pt x="3815" y="113"/>
                    </a:cubicBezTo>
                    <a:cubicBezTo>
                      <a:pt x="3815" y="112"/>
                      <a:pt x="3815" y="112"/>
                      <a:pt x="3815" y="111"/>
                    </a:cubicBezTo>
                    <a:cubicBezTo>
                      <a:pt x="3816" y="112"/>
                      <a:pt x="3816" y="113"/>
                      <a:pt x="3816" y="115"/>
                    </a:cubicBezTo>
                    <a:cubicBezTo>
                      <a:pt x="3816" y="116"/>
                      <a:pt x="3815" y="118"/>
                      <a:pt x="3815" y="119"/>
                    </a:cubicBezTo>
                    <a:close/>
                    <a:moveTo>
                      <a:pt x="3822" y="136"/>
                    </a:moveTo>
                    <a:cubicBezTo>
                      <a:pt x="3821" y="135"/>
                      <a:pt x="3821" y="134"/>
                      <a:pt x="3820" y="133"/>
                    </a:cubicBezTo>
                    <a:cubicBezTo>
                      <a:pt x="3820" y="132"/>
                      <a:pt x="3820" y="132"/>
                      <a:pt x="3820" y="131"/>
                    </a:cubicBezTo>
                    <a:cubicBezTo>
                      <a:pt x="3821" y="133"/>
                      <a:pt x="3821" y="134"/>
                      <a:pt x="3822" y="136"/>
                    </a:cubicBezTo>
                    <a:cubicBezTo>
                      <a:pt x="3822" y="136"/>
                      <a:pt x="3822" y="136"/>
                      <a:pt x="3822" y="136"/>
                    </a:cubicBezTo>
                    <a:close/>
                    <a:moveTo>
                      <a:pt x="3836" y="118"/>
                    </a:moveTo>
                    <a:cubicBezTo>
                      <a:pt x="3836" y="117"/>
                      <a:pt x="3836" y="117"/>
                      <a:pt x="3836" y="117"/>
                    </a:cubicBezTo>
                    <a:cubicBezTo>
                      <a:pt x="3836" y="117"/>
                      <a:pt x="3836" y="117"/>
                      <a:pt x="3836" y="117"/>
                    </a:cubicBezTo>
                    <a:cubicBezTo>
                      <a:pt x="3836" y="118"/>
                      <a:pt x="3836" y="118"/>
                      <a:pt x="3836" y="118"/>
                    </a:cubicBezTo>
                    <a:close/>
                    <a:moveTo>
                      <a:pt x="3842" y="105"/>
                    </a:moveTo>
                    <a:cubicBezTo>
                      <a:pt x="3841" y="106"/>
                      <a:pt x="3840" y="107"/>
                      <a:pt x="3840" y="109"/>
                    </a:cubicBezTo>
                    <a:cubicBezTo>
                      <a:pt x="3839" y="107"/>
                      <a:pt x="3839" y="106"/>
                      <a:pt x="3839" y="104"/>
                    </a:cubicBezTo>
                    <a:cubicBezTo>
                      <a:pt x="3840" y="101"/>
                      <a:pt x="3841" y="98"/>
                      <a:pt x="3843" y="94"/>
                    </a:cubicBezTo>
                    <a:cubicBezTo>
                      <a:pt x="3842" y="98"/>
                      <a:pt x="3842" y="101"/>
                      <a:pt x="3842" y="105"/>
                    </a:cubicBezTo>
                    <a:close/>
                    <a:moveTo>
                      <a:pt x="3847" y="138"/>
                    </a:moveTo>
                    <a:cubicBezTo>
                      <a:pt x="3847" y="137"/>
                      <a:pt x="3847" y="136"/>
                      <a:pt x="3846" y="135"/>
                    </a:cubicBezTo>
                    <a:cubicBezTo>
                      <a:pt x="3846" y="133"/>
                      <a:pt x="3846" y="131"/>
                      <a:pt x="3846" y="129"/>
                    </a:cubicBezTo>
                    <a:cubicBezTo>
                      <a:pt x="3847" y="131"/>
                      <a:pt x="3847" y="133"/>
                      <a:pt x="3848" y="134"/>
                    </a:cubicBezTo>
                    <a:cubicBezTo>
                      <a:pt x="3848" y="135"/>
                      <a:pt x="3848" y="137"/>
                      <a:pt x="3847" y="138"/>
                    </a:cubicBezTo>
                    <a:close/>
                    <a:moveTo>
                      <a:pt x="3849" y="123"/>
                    </a:moveTo>
                    <a:cubicBezTo>
                      <a:pt x="3848" y="121"/>
                      <a:pt x="3847" y="118"/>
                      <a:pt x="3847" y="116"/>
                    </a:cubicBezTo>
                    <a:cubicBezTo>
                      <a:pt x="3848" y="112"/>
                      <a:pt x="3849" y="107"/>
                      <a:pt x="3850" y="103"/>
                    </a:cubicBezTo>
                    <a:cubicBezTo>
                      <a:pt x="3850" y="110"/>
                      <a:pt x="3849" y="117"/>
                      <a:pt x="3849" y="123"/>
                    </a:cubicBezTo>
                    <a:close/>
                    <a:moveTo>
                      <a:pt x="3854" y="69"/>
                    </a:moveTo>
                    <a:cubicBezTo>
                      <a:pt x="3856" y="72"/>
                      <a:pt x="3858" y="75"/>
                      <a:pt x="3859" y="79"/>
                    </a:cubicBezTo>
                    <a:cubicBezTo>
                      <a:pt x="3859" y="79"/>
                      <a:pt x="3859" y="79"/>
                      <a:pt x="3859" y="79"/>
                    </a:cubicBezTo>
                    <a:cubicBezTo>
                      <a:pt x="3857" y="76"/>
                      <a:pt x="3856" y="72"/>
                      <a:pt x="3854" y="69"/>
                    </a:cubicBezTo>
                    <a:cubicBezTo>
                      <a:pt x="3854" y="69"/>
                      <a:pt x="3854" y="69"/>
                      <a:pt x="3854" y="69"/>
                    </a:cubicBezTo>
                    <a:close/>
                    <a:moveTo>
                      <a:pt x="3854" y="74"/>
                    </a:moveTo>
                    <a:cubicBezTo>
                      <a:pt x="3855" y="76"/>
                      <a:pt x="3856" y="79"/>
                      <a:pt x="3857" y="81"/>
                    </a:cubicBezTo>
                    <a:cubicBezTo>
                      <a:pt x="3856" y="82"/>
                      <a:pt x="3855" y="83"/>
                      <a:pt x="3854" y="85"/>
                    </a:cubicBezTo>
                    <a:cubicBezTo>
                      <a:pt x="3854" y="81"/>
                      <a:pt x="3854" y="77"/>
                      <a:pt x="3854" y="74"/>
                    </a:cubicBezTo>
                    <a:close/>
                    <a:moveTo>
                      <a:pt x="3855" y="120"/>
                    </a:moveTo>
                    <a:cubicBezTo>
                      <a:pt x="3855" y="115"/>
                      <a:pt x="3855" y="111"/>
                      <a:pt x="3855" y="106"/>
                    </a:cubicBezTo>
                    <a:cubicBezTo>
                      <a:pt x="3856" y="109"/>
                      <a:pt x="3856" y="112"/>
                      <a:pt x="3857" y="114"/>
                    </a:cubicBezTo>
                    <a:cubicBezTo>
                      <a:pt x="3856" y="116"/>
                      <a:pt x="3856" y="118"/>
                      <a:pt x="3855" y="120"/>
                    </a:cubicBezTo>
                    <a:close/>
                    <a:moveTo>
                      <a:pt x="3858" y="109"/>
                    </a:moveTo>
                    <a:cubicBezTo>
                      <a:pt x="3857" y="107"/>
                      <a:pt x="3856" y="104"/>
                      <a:pt x="3855" y="102"/>
                    </a:cubicBezTo>
                    <a:cubicBezTo>
                      <a:pt x="3855" y="99"/>
                      <a:pt x="3855" y="97"/>
                      <a:pt x="3855" y="94"/>
                    </a:cubicBezTo>
                    <a:cubicBezTo>
                      <a:pt x="3856" y="98"/>
                      <a:pt x="3857" y="102"/>
                      <a:pt x="3859" y="107"/>
                    </a:cubicBezTo>
                    <a:cubicBezTo>
                      <a:pt x="3859" y="108"/>
                      <a:pt x="3858" y="108"/>
                      <a:pt x="3858" y="109"/>
                    </a:cubicBezTo>
                    <a:close/>
                    <a:moveTo>
                      <a:pt x="3862" y="96"/>
                    </a:moveTo>
                    <a:cubicBezTo>
                      <a:pt x="3861" y="98"/>
                      <a:pt x="3860" y="101"/>
                      <a:pt x="3860" y="104"/>
                    </a:cubicBezTo>
                    <a:cubicBezTo>
                      <a:pt x="3858" y="100"/>
                      <a:pt x="3856" y="96"/>
                      <a:pt x="3855" y="92"/>
                    </a:cubicBezTo>
                    <a:cubicBezTo>
                      <a:pt x="3855" y="92"/>
                      <a:pt x="3855" y="92"/>
                      <a:pt x="3855" y="92"/>
                    </a:cubicBezTo>
                    <a:cubicBezTo>
                      <a:pt x="3856" y="89"/>
                      <a:pt x="3857" y="86"/>
                      <a:pt x="3859" y="84"/>
                    </a:cubicBezTo>
                    <a:cubicBezTo>
                      <a:pt x="3860" y="87"/>
                      <a:pt x="3861" y="90"/>
                      <a:pt x="3862" y="93"/>
                    </a:cubicBezTo>
                    <a:cubicBezTo>
                      <a:pt x="3862" y="94"/>
                      <a:pt x="3862" y="95"/>
                      <a:pt x="3862" y="96"/>
                    </a:cubicBezTo>
                    <a:close/>
                    <a:moveTo>
                      <a:pt x="3863" y="90"/>
                    </a:moveTo>
                    <a:cubicBezTo>
                      <a:pt x="3862" y="87"/>
                      <a:pt x="3861" y="84"/>
                      <a:pt x="3860" y="82"/>
                    </a:cubicBezTo>
                    <a:cubicBezTo>
                      <a:pt x="3860" y="81"/>
                      <a:pt x="3860" y="81"/>
                      <a:pt x="3860" y="81"/>
                    </a:cubicBezTo>
                    <a:cubicBezTo>
                      <a:pt x="3861" y="83"/>
                      <a:pt x="3862" y="86"/>
                      <a:pt x="3863" y="89"/>
                    </a:cubicBezTo>
                    <a:cubicBezTo>
                      <a:pt x="3863" y="89"/>
                      <a:pt x="3863" y="89"/>
                      <a:pt x="3863" y="90"/>
                    </a:cubicBezTo>
                    <a:close/>
                    <a:moveTo>
                      <a:pt x="3861" y="79"/>
                    </a:moveTo>
                    <a:cubicBezTo>
                      <a:pt x="3862" y="78"/>
                      <a:pt x="3863" y="77"/>
                      <a:pt x="3863" y="76"/>
                    </a:cubicBezTo>
                    <a:cubicBezTo>
                      <a:pt x="3864" y="78"/>
                      <a:pt x="3864" y="79"/>
                      <a:pt x="3865" y="80"/>
                    </a:cubicBezTo>
                    <a:cubicBezTo>
                      <a:pt x="3865" y="82"/>
                      <a:pt x="3864" y="84"/>
                      <a:pt x="3864" y="85"/>
                    </a:cubicBezTo>
                    <a:cubicBezTo>
                      <a:pt x="3863" y="83"/>
                      <a:pt x="3862" y="81"/>
                      <a:pt x="3861" y="79"/>
                    </a:cubicBezTo>
                    <a:close/>
                    <a:moveTo>
                      <a:pt x="3864" y="116"/>
                    </a:moveTo>
                    <a:cubicBezTo>
                      <a:pt x="3864" y="111"/>
                      <a:pt x="3865" y="106"/>
                      <a:pt x="3865" y="102"/>
                    </a:cubicBezTo>
                    <a:cubicBezTo>
                      <a:pt x="3866" y="105"/>
                      <a:pt x="3867" y="108"/>
                      <a:pt x="3868" y="111"/>
                    </a:cubicBezTo>
                    <a:cubicBezTo>
                      <a:pt x="3867" y="113"/>
                      <a:pt x="3866" y="116"/>
                      <a:pt x="3865" y="118"/>
                    </a:cubicBezTo>
                    <a:cubicBezTo>
                      <a:pt x="3865" y="117"/>
                      <a:pt x="3864" y="117"/>
                      <a:pt x="3864" y="116"/>
                    </a:cubicBezTo>
                    <a:close/>
                    <a:moveTo>
                      <a:pt x="3869" y="130"/>
                    </a:moveTo>
                    <a:cubicBezTo>
                      <a:pt x="3868" y="128"/>
                      <a:pt x="3868" y="127"/>
                      <a:pt x="3867" y="125"/>
                    </a:cubicBezTo>
                    <a:cubicBezTo>
                      <a:pt x="3868" y="123"/>
                      <a:pt x="3868" y="122"/>
                      <a:pt x="3869" y="120"/>
                    </a:cubicBezTo>
                    <a:cubicBezTo>
                      <a:pt x="3869" y="122"/>
                      <a:pt x="3869" y="124"/>
                      <a:pt x="3869" y="127"/>
                    </a:cubicBezTo>
                    <a:cubicBezTo>
                      <a:pt x="3869" y="128"/>
                      <a:pt x="3869" y="129"/>
                      <a:pt x="3869" y="130"/>
                    </a:cubicBezTo>
                    <a:close/>
                    <a:moveTo>
                      <a:pt x="3871" y="105"/>
                    </a:moveTo>
                    <a:cubicBezTo>
                      <a:pt x="3869" y="100"/>
                      <a:pt x="3868" y="95"/>
                      <a:pt x="3866" y="91"/>
                    </a:cubicBezTo>
                    <a:cubicBezTo>
                      <a:pt x="3866" y="89"/>
                      <a:pt x="3866" y="87"/>
                      <a:pt x="3866" y="85"/>
                    </a:cubicBezTo>
                    <a:cubicBezTo>
                      <a:pt x="3869" y="91"/>
                      <a:pt x="3870" y="97"/>
                      <a:pt x="3872" y="103"/>
                    </a:cubicBezTo>
                    <a:cubicBezTo>
                      <a:pt x="3871" y="104"/>
                      <a:pt x="3871" y="105"/>
                      <a:pt x="3871" y="105"/>
                    </a:cubicBezTo>
                    <a:close/>
                    <a:moveTo>
                      <a:pt x="3872" y="111"/>
                    </a:moveTo>
                    <a:cubicBezTo>
                      <a:pt x="3872" y="110"/>
                      <a:pt x="3872" y="110"/>
                      <a:pt x="3872" y="109"/>
                    </a:cubicBezTo>
                    <a:cubicBezTo>
                      <a:pt x="3872" y="109"/>
                      <a:pt x="3872" y="108"/>
                      <a:pt x="3873" y="107"/>
                    </a:cubicBezTo>
                    <a:cubicBezTo>
                      <a:pt x="3873" y="108"/>
                      <a:pt x="3873" y="109"/>
                      <a:pt x="3873" y="109"/>
                    </a:cubicBezTo>
                    <a:cubicBezTo>
                      <a:pt x="3873" y="110"/>
                      <a:pt x="3873" y="110"/>
                      <a:pt x="3872" y="111"/>
                    </a:cubicBezTo>
                    <a:close/>
                    <a:moveTo>
                      <a:pt x="3883" y="94"/>
                    </a:moveTo>
                    <a:cubicBezTo>
                      <a:pt x="3883" y="95"/>
                      <a:pt x="3883" y="95"/>
                      <a:pt x="3884" y="96"/>
                    </a:cubicBezTo>
                    <a:cubicBezTo>
                      <a:pt x="3883" y="97"/>
                      <a:pt x="3883" y="97"/>
                      <a:pt x="3883" y="98"/>
                    </a:cubicBezTo>
                    <a:cubicBezTo>
                      <a:pt x="3883" y="96"/>
                      <a:pt x="3883" y="95"/>
                      <a:pt x="3883" y="94"/>
                    </a:cubicBezTo>
                    <a:close/>
                    <a:moveTo>
                      <a:pt x="3885" y="109"/>
                    </a:moveTo>
                    <a:cubicBezTo>
                      <a:pt x="3884" y="106"/>
                      <a:pt x="3884" y="104"/>
                      <a:pt x="3883" y="102"/>
                    </a:cubicBezTo>
                    <a:cubicBezTo>
                      <a:pt x="3883" y="101"/>
                      <a:pt x="3883" y="99"/>
                      <a:pt x="3883" y="98"/>
                    </a:cubicBezTo>
                    <a:cubicBezTo>
                      <a:pt x="3883" y="98"/>
                      <a:pt x="3884" y="97"/>
                      <a:pt x="3884" y="97"/>
                    </a:cubicBezTo>
                    <a:cubicBezTo>
                      <a:pt x="3884" y="98"/>
                      <a:pt x="3885" y="100"/>
                      <a:pt x="3885" y="102"/>
                    </a:cubicBezTo>
                    <a:cubicBezTo>
                      <a:pt x="3885" y="104"/>
                      <a:pt x="3885" y="107"/>
                      <a:pt x="3885" y="109"/>
                    </a:cubicBezTo>
                    <a:close/>
                    <a:moveTo>
                      <a:pt x="3887" y="84"/>
                    </a:moveTo>
                    <a:cubicBezTo>
                      <a:pt x="3886" y="89"/>
                      <a:pt x="3886" y="94"/>
                      <a:pt x="3886" y="98"/>
                    </a:cubicBezTo>
                    <a:cubicBezTo>
                      <a:pt x="3885" y="97"/>
                      <a:pt x="3885" y="96"/>
                      <a:pt x="3884" y="95"/>
                    </a:cubicBezTo>
                    <a:cubicBezTo>
                      <a:pt x="3885" y="94"/>
                      <a:pt x="3886" y="92"/>
                      <a:pt x="3886" y="91"/>
                    </a:cubicBezTo>
                    <a:cubicBezTo>
                      <a:pt x="3886" y="92"/>
                      <a:pt x="3885" y="94"/>
                      <a:pt x="3884" y="95"/>
                    </a:cubicBezTo>
                    <a:cubicBezTo>
                      <a:pt x="3884" y="94"/>
                      <a:pt x="3883" y="93"/>
                      <a:pt x="3883" y="92"/>
                    </a:cubicBezTo>
                    <a:cubicBezTo>
                      <a:pt x="3883" y="90"/>
                      <a:pt x="3883" y="88"/>
                      <a:pt x="3883" y="85"/>
                    </a:cubicBezTo>
                    <a:cubicBezTo>
                      <a:pt x="3883" y="85"/>
                      <a:pt x="3883" y="85"/>
                      <a:pt x="3883" y="85"/>
                    </a:cubicBezTo>
                    <a:cubicBezTo>
                      <a:pt x="3883" y="85"/>
                      <a:pt x="3883" y="85"/>
                      <a:pt x="3883" y="85"/>
                    </a:cubicBezTo>
                    <a:cubicBezTo>
                      <a:pt x="3882" y="75"/>
                      <a:pt x="3882" y="65"/>
                      <a:pt x="3882" y="56"/>
                    </a:cubicBezTo>
                    <a:cubicBezTo>
                      <a:pt x="3885" y="58"/>
                      <a:pt x="3887" y="61"/>
                      <a:pt x="3890" y="63"/>
                    </a:cubicBezTo>
                    <a:cubicBezTo>
                      <a:pt x="3889" y="69"/>
                      <a:pt x="3888" y="76"/>
                      <a:pt x="3887" y="84"/>
                    </a:cubicBezTo>
                    <a:cubicBezTo>
                      <a:pt x="3887" y="82"/>
                      <a:pt x="3886" y="81"/>
                      <a:pt x="3886" y="79"/>
                    </a:cubicBezTo>
                    <a:cubicBezTo>
                      <a:pt x="3886" y="81"/>
                      <a:pt x="3887" y="83"/>
                      <a:pt x="3887" y="84"/>
                    </a:cubicBezTo>
                    <a:close/>
                    <a:moveTo>
                      <a:pt x="3888" y="139"/>
                    </a:moveTo>
                    <a:cubicBezTo>
                      <a:pt x="3888" y="134"/>
                      <a:pt x="3888" y="128"/>
                      <a:pt x="3888" y="121"/>
                    </a:cubicBezTo>
                    <a:cubicBezTo>
                      <a:pt x="3888" y="125"/>
                      <a:pt x="3888" y="129"/>
                      <a:pt x="3889" y="133"/>
                    </a:cubicBezTo>
                    <a:cubicBezTo>
                      <a:pt x="3889" y="135"/>
                      <a:pt x="3889" y="137"/>
                      <a:pt x="3888" y="139"/>
                    </a:cubicBezTo>
                    <a:close/>
                    <a:moveTo>
                      <a:pt x="3888" y="104"/>
                    </a:moveTo>
                    <a:cubicBezTo>
                      <a:pt x="3888" y="102"/>
                      <a:pt x="3888" y="99"/>
                      <a:pt x="3889" y="96"/>
                    </a:cubicBezTo>
                    <a:cubicBezTo>
                      <a:pt x="3889" y="100"/>
                      <a:pt x="3889" y="104"/>
                      <a:pt x="3889" y="107"/>
                    </a:cubicBezTo>
                    <a:cubicBezTo>
                      <a:pt x="3889" y="106"/>
                      <a:pt x="3889" y="105"/>
                      <a:pt x="3888" y="104"/>
                    </a:cubicBezTo>
                    <a:close/>
                    <a:moveTo>
                      <a:pt x="3900" y="85"/>
                    </a:moveTo>
                    <a:cubicBezTo>
                      <a:pt x="3899" y="90"/>
                      <a:pt x="3898" y="96"/>
                      <a:pt x="3897" y="103"/>
                    </a:cubicBezTo>
                    <a:cubicBezTo>
                      <a:pt x="3897" y="101"/>
                      <a:pt x="3897" y="100"/>
                      <a:pt x="3896" y="99"/>
                    </a:cubicBezTo>
                    <a:cubicBezTo>
                      <a:pt x="3896" y="96"/>
                      <a:pt x="3895" y="93"/>
                      <a:pt x="3894" y="90"/>
                    </a:cubicBezTo>
                    <a:cubicBezTo>
                      <a:pt x="3895" y="93"/>
                      <a:pt x="3895" y="96"/>
                      <a:pt x="3895" y="99"/>
                    </a:cubicBezTo>
                    <a:cubicBezTo>
                      <a:pt x="3895" y="104"/>
                      <a:pt x="3894" y="112"/>
                      <a:pt x="3894" y="120"/>
                    </a:cubicBezTo>
                    <a:cubicBezTo>
                      <a:pt x="3893" y="110"/>
                      <a:pt x="3891" y="100"/>
                      <a:pt x="3889" y="91"/>
                    </a:cubicBezTo>
                    <a:cubicBezTo>
                      <a:pt x="3890" y="81"/>
                      <a:pt x="3891" y="72"/>
                      <a:pt x="3891" y="65"/>
                    </a:cubicBezTo>
                    <a:cubicBezTo>
                      <a:pt x="3895" y="69"/>
                      <a:pt x="3898" y="74"/>
                      <a:pt x="3900" y="79"/>
                    </a:cubicBezTo>
                    <a:cubicBezTo>
                      <a:pt x="3900" y="81"/>
                      <a:pt x="3900" y="83"/>
                      <a:pt x="3900" y="85"/>
                    </a:cubicBezTo>
                    <a:close/>
                    <a:moveTo>
                      <a:pt x="3900" y="75"/>
                    </a:moveTo>
                    <a:cubicBezTo>
                      <a:pt x="3900" y="75"/>
                      <a:pt x="3900" y="75"/>
                      <a:pt x="3900" y="75"/>
                    </a:cubicBezTo>
                    <a:cubicBezTo>
                      <a:pt x="3900" y="73"/>
                      <a:pt x="3900" y="72"/>
                      <a:pt x="3899" y="70"/>
                    </a:cubicBezTo>
                    <a:cubicBezTo>
                      <a:pt x="3899" y="70"/>
                      <a:pt x="3900" y="72"/>
                      <a:pt x="3900" y="75"/>
                    </a:cubicBezTo>
                    <a:cubicBezTo>
                      <a:pt x="3897" y="71"/>
                      <a:pt x="3895" y="67"/>
                      <a:pt x="3891" y="64"/>
                    </a:cubicBezTo>
                    <a:cubicBezTo>
                      <a:pt x="3892" y="60"/>
                      <a:pt x="3892" y="57"/>
                      <a:pt x="3893" y="54"/>
                    </a:cubicBezTo>
                    <a:cubicBezTo>
                      <a:pt x="3896" y="58"/>
                      <a:pt x="3899" y="62"/>
                      <a:pt x="3901" y="65"/>
                    </a:cubicBezTo>
                    <a:cubicBezTo>
                      <a:pt x="3901" y="68"/>
                      <a:pt x="3900" y="71"/>
                      <a:pt x="3900" y="75"/>
                    </a:cubicBezTo>
                    <a:close/>
                    <a:moveTo>
                      <a:pt x="3904" y="117"/>
                    </a:moveTo>
                    <a:cubicBezTo>
                      <a:pt x="3903" y="119"/>
                      <a:pt x="3902" y="122"/>
                      <a:pt x="3902" y="125"/>
                    </a:cubicBezTo>
                    <a:cubicBezTo>
                      <a:pt x="3902" y="124"/>
                      <a:pt x="3902" y="123"/>
                      <a:pt x="3902" y="122"/>
                    </a:cubicBezTo>
                    <a:cubicBezTo>
                      <a:pt x="3902" y="110"/>
                      <a:pt x="3902" y="98"/>
                      <a:pt x="3903" y="87"/>
                    </a:cubicBezTo>
                    <a:cubicBezTo>
                      <a:pt x="3904" y="92"/>
                      <a:pt x="3905" y="98"/>
                      <a:pt x="3906" y="103"/>
                    </a:cubicBezTo>
                    <a:cubicBezTo>
                      <a:pt x="3905" y="108"/>
                      <a:pt x="3904" y="112"/>
                      <a:pt x="3904" y="117"/>
                    </a:cubicBezTo>
                    <a:close/>
                    <a:moveTo>
                      <a:pt x="3907" y="89"/>
                    </a:moveTo>
                    <a:cubicBezTo>
                      <a:pt x="3906" y="86"/>
                      <a:pt x="3904" y="83"/>
                      <a:pt x="3903" y="80"/>
                    </a:cubicBezTo>
                    <a:cubicBezTo>
                      <a:pt x="3903" y="76"/>
                      <a:pt x="3903" y="72"/>
                      <a:pt x="3903" y="68"/>
                    </a:cubicBezTo>
                    <a:cubicBezTo>
                      <a:pt x="3905" y="71"/>
                      <a:pt x="3907" y="74"/>
                      <a:pt x="3909" y="78"/>
                    </a:cubicBezTo>
                    <a:cubicBezTo>
                      <a:pt x="3908" y="81"/>
                      <a:pt x="3908" y="85"/>
                      <a:pt x="3907" y="89"/>
                    </a:cubicBezTo>
                    <a:close/>
                    <a:moveTo>
                      <a:pt x="3912" y="96"/>
                    </a:moveTo>
                    <a:cubicBezTo>
                      <a:pt x="3912" y="97"/>
                      <a:pt x="3911" y="98"/>
                      <a:pt x="3911" y="99"/>
                    </a:cubicBezTo>
                    <a:cubicBezTo>
                      <a:pt x="3910" y="98"/>
                      <a:pt x="3910" y="97"/>
                      <a:pt x="3910" y="96"/>
                    </a:cubicBezTo>
                    <a:cubicBezTo>
                      <a:pt x="3910" y="91"/>
                      <a:pt x="3910" y="86"/>
                      <a:pt x="3910" y="80"/>
                    </a:cubicBezTo>
                    <a:cubicBezTo>
                      <a:pt x="3911" y="83"/>
                      <a:pt x="3912" y="86"/>
                      <a:pt x="3913" y="88"/>
                    </a:cubicBezTo>
                    <a:cubicBezTo>
                      <a:pt x="3913" y="91"/>
                      <a:pt x="3913" y="93"/>
                      <a:pt x="3912" y="96"/>
                    </a:cubicBezTo>
                    <a:close/>
                    <a:moveTo>
                      <a:pt x="3934" y="105"/>
                    </a:moveTo>
                    <a:cubicBezTo>
                      <a:pt x="3933" y="103"/>
                      <a:pt x="3933" y="102"/>
                      <a:pt x="3932" y="101"/>
                    </a:cubicBezTo>
                    <a:cubicBezTo>
                      <a:pt x="3934" y="96"/>
                      <a:pt x="3935" y="92"/>
                      <a:pt x="3936" y="89"/>
                    </a:cubicBezTo>
                    <a:cubicBezTo>
                      <a:pt x="3936" y="89"/>
                      <a:pt x="3937" y="89"/>
                      <a:pt x="3937" y="90"/>
                    </a:cubicBezTo>
                    <a:cubicBezTo>
                      <a:pt x="3936" y="95"/>
                      <a:pt x="3935" y="100"/>
                      <a:pt x="3934" y="105"/>
                    </a:cubicBezTo>
                    <a:close/>
                    <a:moveTo>
                      <a:pt x="3950" y="81"/>
                    </a:moveTo>
                    <a:cubicBezTo>
                      <a:pt x="3950" y="81"/>
                      <a:pt x="3950" y="81"/>
                      <a:pt x="3951" y="81"/>
                    </a:cubicBezTo>
                    <a:cubicBezTo>
                      <a:pt x="3950" y="81"/>
                      <a:pt x="3950" y="81"/>
                      <a:pt x="3950" y="81"/>
                    </a:cubicBezTo>
                    <a:cubicBezTo>
                      <a:pt x="3950" y="81"/>
                      <a:pt x="3950" y="81"/>
                      <a:pt x="3950" y="81"/>
                    </a:cubicBezTo>
                    <a:close/>
                    <a:moveTo>
                      <a:pt x="3950" y="88"/>
                    </a:moveTo>
                    <a:cubicBezTo>
                      <a:pt x="3950" y="89"/>
                      <a:pt x="3950" y="89"/>
                      <a:pt x="3950" y="89"/>
                    </a:cubicBezTo>
                    <a:cubicBezTo>
                      <a:pt x="3950" y="90"/>
                      <a:pt x="3950" y="91"/>
                      <a:pt x="3949" y="91"/>
                    </a:cubicBezTo>
                    <a:cubicBezTo>
                      <a:pt x="3950" y="90"/>
                      <a:pt x="3950" y="89"/>
                      <a:pt x="3950" y="88"/>
                    </a:cubicBezTo>
                    <a:close/>
                    <a:moveTo>
                      <a:pt x="3941" y="122"/>
                    </a:moveTo>
                    <a:cubicBezTo>
                      <a:pt x="3941" y="122"/>
                      <a:pt x="3941" y="123"/>
                      <a:pt x="3941" y="123"/>
                    </a:cubicBezTo>
                    <a:cubicBezTo>
                      <a:pt x="3941" y="123"/>
                      <a:pt x="3941" y="123"/>
                      <a:pt x="3941" y="123"/>
                    </a:cubicBezTo>
                    <a:cubicBezTo>
                      <a:pt x="3941" y="123"/>
                      <a:pt x="3941" y="122"/>
                      <a:pt x="3941" y="122"/>
                    </a:cubicBezTo>
                    <a:cubicBezTo>
                      <a:pt x="3941" y="120"/>
                      <a:pt x="3942" y="118"/>
                      <a:pt x="3942" y="115"/>
                    </a:cubicBezTo>
                    <a:cubicBezTo>
                      <a:pt x="3942" y="115"/>
                      <a:pt x="3942" y="115"/>
                      <a:pt x="3942" y="115"/>
                    </a:cubicBezTo>
                    <a:cubicBezTo>
                      <a:pt x="3942" y="116"/>
                      <a:pt x="3942" y="117"/>
                      <a:pt x="3942" y="118"/>
                    </a:cubicBezTo>
                    <a:cubicBezTo>
                      <a:pt x="3942" y="119"/>
                      <a:pt x="3941" y="121"/>
                      <a:pt x="3941" y="122"/>
                    </a:cubicBezTo>
                    <a:close/>
                    <a:moveTo>
                      <a:pt x="3943" y="70"/>
                    </a:moveTo>
                    <a:cubicBezTo>
                      <a:pt x="3946" y="73"/>
                      <a:pt x="3948" y="76"/>
                      <a:pt x="3949" y="79"/>
                    </a:cubicBezTo>
                    <a:cubicBezTo>
                      <a:pt x="3949" y="81"/>
                      <a:pt x="3949" y="82"/>
                      <a:pt x="3948" y="84"/>
                    </a:cubicBezTo>
                    <a:cubicBezTo>
                      <a:pt x="3948" y="84"/>
                      <a:pt x="3948" y="84"/>
                      <a:pt x="3948" y="84"/>
                    </a:cubicBezTo>
                    <a:cubicBezTo>
                      <a:pt x="3948" y="82"/>
                      <a:pt x="3947" y="81"/>
                      <a:pt x="3946" y="79"/>
                    </a:cubicBezTo>
                    <a:cubicBezTo>
                      <a:pt x="3947" y="81"/>
                      <a:pt x="3947" y="83"/>
                      <a:pt x="3948" y="84"/>
                    </a:cubicBezTo>
                    <a:cubicBezTo>
                      <a:pt x="3946" y="87"/>
                      <a:pt x="3945" y="90"/>
                      <a:pt x="3943" y="93"/>
                    </a:cubicBezTo>
                    <a:cubicBezTo>
                      <a:pt x="3944" y="85"/>
                      <a:pt x="3944" y="77"/>
                      <a:pt x="3943" y="70"/>
                    </a:cubicBezTo>
                    <a:close/>
                    <a:moveTo>
                      <a:pt x="3946" y="98"/>
                    </a:moveTo>
                    <a:cubicBezTo>
                      <a:pt x="3946" y="98"/>
                      <a:pt x="3946" y="97"/>
                      <a:pt x="3945" y="96"/>
                    </a:cubicBezTo>
                    <a:cubicBezTo>
                      <a:pt x="3946" y="97"/>
                      <a:pt x="3946" y="98"/>
                      <a:pt x="3946" y="98"/>
                    </a:cubicBezTo>
                    <a:cubicBezTo>
                      <a:pt x="3946" y="99"/>
                      <a:pt x="3946" y="100"/>
                      <a:pt x="3945" y="100"/>
                    </a:cubicBezTo>
                    <a:cubicBezTo>
                      <a:pt x="3945" y="99"/>
                      <a:pt x="3945" y="98"/>
                      <a:pt x="3944" y="97"/>
                    </a:cubicBezTo>
                    <a:cubicBezTo>
                      <a:pt x="3945" y="95"/>
                      <a:pt x="3946" y="93"/>
                      <a:pt x="3947" y="90"/>
                    </a:cubicBezTo>
                    <a:cubicBezTo>
                      <a:pt x="3947" y="93"/>
                      <a:pt x="3946" y="96"/>
                      <a:pt x="3946" y="98"/>
                    </a:cubicBezTo>
                    <a:close/>
                    <a:moveTo>
                      <a:pt x="3953" y="100"/>
                    </a:moveTo>
                    <a:cubicBezTo>
                      <a:pt x="3951" y="104"/>
                      <a:pt x="3950" y="107"/>
                      <a:pt x="3948" y="110"/>
                    </a:cubicBezTo>
                    <a:cubicBezTo>
                      <a:pt x="3948" y="110"/>
                      <a:pt x="3948" y="109"/>
                      <a:pt x="3948" y="109"/>
                    </a:cubicBezTo>
                    <a:cubicBezTo>
                      <a:pt x="3948" y="106"/>
                      <a:pt x="3949" y="102"/>
                      <a:pt x="3949" y="99"/>
                    </a:cubicBezTo>
                    <a:cubicBezTo>
                      <a:pt x="3950" y="95"/>
                      <a:pt x="3950" y="92"/>
                      <a:pt x="3950" y="90"/>
                    </a:cubicBezTo>
                    <a:cubicBezTo>
                      <a:pt x="3951" y="93"/>
                      <a:pt x="3952" y="96"/>
                      <a:pt x="3953" y="100"/>
                    </a:cubicBezTo>
                    <a:cubicBezTo>
                      <a:pt x="3953" y="100"/>
                      <a:pt x="3953" y="100"/>
                      <a:pt x="3953" y="100"/>
                    </a:cubicBezTo>
                    <a:close/>
                    <a:moveTo>
                      <a:pt x="3953" y="97"/>
                    </a:moveTo>
                    <a:cubicBezTo>
                      <a:pt x="3952" y="95"/>
                      <a:pt x="3951" y="92"/>
                      <a:pt x="3950" y="89"/>
                    </a:cubicBezTo>
                    <a:cubicBezTo>
                      <a:pt x="3950" y="89"/>
                      <a:pt x="3950" y="89"/>
                      <a:pt x="3950" y="88"/>
                    </a:cubicBezTo>
                    <a:cubicBezTo>
                      <a:pt x="3950" y="89"/>
                      <a:pt x="3950" y="89"/>
                      <a:pt x="3950" y="89"/>
                    </a:cubicBezTo>
                    <a:cubicBezTo>
                      <a:pt x="3950" y="89"/>
                      <a:pt x="3950" y="88"/>
                      <a:pt x="3950" y="88"/>
                    </a:cubicBezTo>
                    <a:cubicBezTo>
                      <a:pt x="3950" y="87"/>
                      <a:pt x="3950" y="86"/>
                      <a:pt x="3950" y="85"/>
                    </a:cubicBezTo>
                    <a:cubicBezTo>
                      <a:pt x="3950" y="84"/>
                      <a:pt x="3951" y="83"/>
                      <a:pt x="3951" y="82"/>
                    </a:cubicBezTo>
                    <a:cubicBezTo>
                      <a:pt x="3952" y="84"/>
                      <a:pt x="3953" y="86"/>
                      <a:pt x="3954" y="88"/>
                    </a:cubicBezTo>
                    <a:cubicBezTo>
                      <a:pt x="3954" y="91"/>
                      <a:pt x="3954" y="94"/>
                      <a:pt x="3953" y="97"/>
                    </a:cubicBezTo>
                    <a:close/>
                    <a:moveTo>
                      <a:pt x="3955" y="135"/>
                    </a:moveTo>
                    <a:cubicBezTo>
                      <a:pt x="3955" y="136"/>
                      <a:pt x="3955" y="137"/>
                      <a:pt x="3955" y="138"/>
                    </a:cubicBezTo>
                    <a:cubicBezTo>
                      <a:pt x="3955" y="137"/>
                      <a:pt x="3955" y="136"/>
                      <a:pt x="3955" y="135"/>
                    </a:cubicBezTo>
                    <a:cubicBezTo>
                      <a:pt x="3955" y="135"/>
                      <a:pt x="3955" y="135"/>
                      <a:pt x="3955" y="135"/>
                    </a:cubicBezTo>
                    <a:close/>
                    <a:moveTo>
                      <a:pt x="3955" y="83"/>
                    </a:moveTo>
                    <a:cubicBezTo>
                      <a:pt x="3954" y="82"/>
                      <a:pt x="3953" y="81"/>
                      <a:pt x="3953" y="80"/>
                    </a:cubicBezTo>
                    <a:cubicBezTo>
                      <a:pt x="3954" y="78"/>
                      <a:pt x="3955" y="77"/>
                      <a:pt x="3956" y="75"/>
                    </a:cubicBezTo>
                    <a:cubicBezTo>
                      <a:pt x="3955" y="78"/>
                      <a:pt x="3955" y="81"/>
                      <a:pt x="3955" y="83"/>
                    </a:cubicBezTo>
                    <a:close/>
                    <a:moveTo>
                      <a:pt x="3956" y="74"/>
                    </a:moveTo>
                    <a:cubicBezTo>
                      <a:pt x="3954" y="76"/>
                      <a:pt x="3953" y="77"/>
                      <a:pt x="3952" y="79"/>
                    </a:cubicBezTo>
                    <a:cubicBezTo>
                      <a:pt x="3951" y="78"/>
                      <a:pt x="3951" y="78"/>
                      <a:pt x="3951" y="77"/>
                    </a:cubicBezTo>
                    <a:cubicBezTo>
                      <a:pt x="3951" y="72"/>
                      <a:pt x="3951" y="67"/>
                      <a:pt x="3952" y="65"/>
                    </a:cubicBezTo>
                    <a:cubicBezTo>
                      <a:pt x="3953" y="67"/>
                      <a:pt x="3954" y="70"/>
                      <a:pt x="3956" y="72"/>
                    </a:cubicBezTo>
                    <a:cubicBezTo>
                      <a:pt x="3956" y="73"/>
                      <a:pt x="3956" y="73"/>
                      <a:pt x="3956" y="74"/>
                    </a:cubicBezTo>
                    <a:close/>
                    <a:moveTo>
                      <a:pt x="3958" y="75"/>
                    </a:moveTo>
                    <a:cubicBezTo>
                      <a:pt x="3959" y="78"/>
                      <a:pt x="3961" y="81"/>
                      <a:pt x="3963" y="84"/>
                    </a:cubicBezTo>
                    <a:cubicBezTo>
                      <a:pt x="3961" y="86"/>
                      <a:pt x="3960" y="88"/>
                      <a:pt x="3959" y="90"/>
                    </a:cubicBezTo>
                    <a:cubicBezTo>
                      <a:pt x="3959" y="89"/>
                      <a:pt x="3958" y="89"/>
                      <a:pt x="3958" y="89"/>
                    </a:cubicBezTo>
                    <a:cubicBezTo>
                      <a:pt x="3958" y="84"/>
                      <a:pt x="3958" y="79"/>
                      <a:pt x="3958" y="75"/>
                    </a:cubicBezTo>
                    <a:close/>
                    <a:moveTo>
                      <a:pt x="3960" y="110"/>
                    </a:moveTo>
                    <a:cubicBezTo>
                      <a:pt x="3960" y="107"/>
                      <a:pt x="3959" y="104"/>
                      <a:pt x="3958" y="101"/>
                    </a:cubicBezTo>
                    <a:cubicBezTo>
                      <a:pt x="3958" y="100"/>
                      <a:pt x="3958" y="100"/>
                      <a:pt x="3958" y="100"/>
                    </a:cubicBezTo>
                    <a:cubicBezTo>
                      <a:pt x="3958" y="100"/>
                      <a:pt x="3959" y="99"/>
                      <a:pt x="3959" y="99"/>
                    </a:cubicBezTo>
                    <a:cubicBezTo>
                      <a:pt x="3960" y="101"/>
                      <a:pt x="3960" y="104"/>
                      <a:pt x="3961" y="106"/>
                    </a:cubicBezTo>
                    <a:cubicBezTo>
                      <a:pt x="3961" y="108"/>
                      <a:pt x="3961" y="109"/>
                      <a:pt x="3960" y="110"/>
                    </a:cubicBezTo>
                    <a:close/>
                    <a:moveTo>
                      <a:pt x="3961" y="93"/>
                    </a:moveTo>
                    <a:cubicBezTo>
                      <a:pt x="3962" y="91"/>
                      <a:pt x="3963" y="88"/>
                      <a:pt x="3964" y="86"/>
                    </a:cubicBezTo>
                    <a:cubicBezTo>
                      <a:pt x="3964" y="87"/>
                      <a:pt x="3965" y="87"/>
                      <a:pt x="3965" y="88"/>
                    </a:cubicBezTo>
                    <a:cubicBezTo>
                      <a:pt x="3964" y="91"/>
                      <a:pt x="3964" y="94"/>
                      <a:pt x="3963" y="97"/>
                    </a:cubicBezTo>
                    <a:cubicBezTo>
                      <a:pt x="3962" y="96"/>
                      <a:pt x="3961" y="95"/>
                      <a:pt x="3961" y="93"/>
                    </a:cubicBezTo>
                    <a:close/>
                    <a:moveTo>
                      <a:pt x="3964" y="130"/>
                    </a:moveTo>
                    <a:cubicBezTo>
                      <a:pt x="3964" y="129"/>
                      <a:pt x="3964" y="128"/>
                      <a:pt x="3964" y="126"/>
                    </a:cubicBezTo>
                    <a:cubicBezTo>
                      <a:pt x="3964" y="124"/>
                      <a:pt x="3964" y="121"/>
                      <a:pt x="3965" y="119"/>
                    </a:cubicBezTo>
                    <a:cubicBezTo>
                      <a:pt x="3965" y="120"/>
                      <a:pt x="3966" y="122"/>
                      <a:pt x="3966" y="124"/>
                    </a:cubicBezTo>
                    <a:cubicBezTo>
                      <a:pt x="3965" y="126"/>
                      <a:pt x="3965" y="128"/>
                      <a:pt x="3964" y="130"/>
                    </a:cubicBezTo>
                    <a:close/>
                    <a:moveTo>
                      <a:pt x="3968" y="108"/>
                    </a:moveTo>
                    <a:cubicBezTo>
                      <a:pt x="3968" y="107"/>
                      <a:pt x="3967" y="106"/>
                      <a:pt x="3967" y="105"/>
                    </a:cubicBezTo>
                    <a:cubicBezTo>
                      <a:pt x="3967" y="102"/>
                      <a:pt x="3968" y="99"/>
                      <a:pt x="3969" y="96"/>
                    </a:cubicBezTo>
                    <a:cubicBezTo>
                      <a:pt x="3969" y="96"/>
                      <a:pt x="3969" y="97"/>
                      <a:pt x="3969" y="97"/>
                    </a:cubicBezTo>
                    <a:cubicBezTo>
                      <a:pt x="3969" y="101"/>
                      <a:pt x="3968" y="105"/>
                      <a:pt x="3968" y="108"/>
                    </a:cubicBezTo>
                    <a:close/>
                    <a:moveTo>
                      <a:pt x="3970" y="86"/>
                    </a:moveTo>
                    <a:cubicBezTo>
                      <a:pt x="3970" y="86"/>
                      <a:pt x="3970" y="86"/>
                      <a:pt x="3970" y="86"/>
                    </a:cubicBezTo>
                    <a:cubicBezTo>
                      <a:pt x="3970" y="85"/>
                      <a:pt x="3971" y="84"/>
                      <a:pt x="3971" y="83"/>
                    </a:cubicBezTo>
                    <a:cubicBezTo>
                      <a:pt x="3971" y="84"/>
                      <a:pt x="3970" y="85"/>
                      <a:pt x="3970" y="86"/>
                    </a:cubicBezTo>
                    <a:close/>
                    <a:moveTo>
                      <a:pt x="3978" y="80"/>
                    </a:moveTo>
                    <a:cubicBezTo>
                      <a:pt x="3978" y="77"/>
                      <a:pt x="3978" y="75"/>
                      <a:pt x="3978" y="73"/>
                    </a:cubicBezTo>
                    <a:cubicBezTo>
                      <a:pt x="3979" y="73"/>
                      <a:pt x="3979" y="74"/>
                      <a:pt x="3979" y="74"/>
                    </a:cubicBezTo>
                    <a:cubicBezTo>
                      <a:pt x="3979" y="76"/>
                      <a:pt x="3979" y="78"/>
                      <a:pt x="3978" y="80"/>
                    </a:cubicBezTo>
                    <a:close/>
                    <a:moveTo>
                      <a:pt x="3990" y="93"/>
                    </a:moveTo>
                    <a:cubicBezTo>
                      <a:pt x="3989" y="95"/>
                      <a:pt x="3989" y="96"/>
                      <a:pt x="3988" y="97"/>
                    </a:cubicBezTo>
                    <a:cubicBezTo>
                      <a:pt x="3988" y="94"/>
                      <a:pt x="3988" y="91"/>
                      <a:pt x="3987" y="88"/>
                    </a:cubicBezTo>
                    <a:cubicBezTo>
                      <a:pt x="3988" y="89"/>
                      <a:pt x="3989" y="91"/>
                      <a:pt x="3990" y="93"/>
                    </a:cubicBezTo>
                    <a:close/>
                    <a:moveTo>
                      <a:pt x="3991" y="88"/>
                    </a:moveTo>
                    <a:cubicBezTo>
                      <a:pt x="3990" y="86"/>
                      <a:pt x="3989" y="85"/>
                      <a:pt x="3988" y="84"/>
                    </a:cubicBezTo>
                    <a:cubicBezTo>
                      <a:pt x="3989" y="81"/>
                      <a:pt x="3991" y="78"/>
                      <a:pt x="3993" y="75"/>
                    </a:cubicBezTo>
                    <a:cubicBezTo>
                      <a:pt x="3992" y="79"/>
                      <a:pt x="3991" y="84"/>
                      <a:pt x="3991" y="88"/>
                    </a:cubicBezTo>
                    <a:close/>
                    <a:moveTo>
                      <a:pt x="4000" y="77"/>
                    </a:moveTo>
                    <a:cubicBezTo>
                      <a:pt x="4000" y="77"/>
                      <a:pt x="4000" y="77"/>
                      <a:pt x="4000" y="77"/>
                    </a:cubicBezTo>
                    <a:cubicBezTo>
                      <a:pt x="4000" y="74"/>
                      <a:pt x="3999" y="70"/>
                      <a:pt x="3999" y="66"/>
                    </a:cubicBezTo>
                    <a:cubicBezTo>
                      <a:pt x="3999" y="65"/>
                      <a:pt x="4000" y="64"/>
                      <a:pt x="4000" y="63"/>
                    </a:cubicBezTo>
                    <a:cubicBezTo>
                      <a:pt x="4001" y="67"/>
                      <a:pt x="4001" y="72"/>
                      <a:pt x="4000" y="77"/>
                    </a:cubicBezTo>
                    <a:close/>
                    <a:moveTo>
                      <a:pt x="4003" y="72"/>
                    </a:moveTo>
                    <a:cubicBezTo>
                      <a:pt x="4003" y="67"/>
                      <a:pt x="4002" y="64"/>
                      <a:pt x="4001" y="61"/>
                    </a:cubicBezTo>
                    <a:cubicBezTo>
                      <a:pt x="4002" y="60"/>
                      <a:pt x="4003" y="58"/>
                      <a:pt x="4004" y="57"/>
                    </a:cubicBezTo>
                    <a:cubicBezTo>
                      <a:pt x="4004" y="62"/>
                      <a:pt x="4004" y="67"/>
                      <a:pt x="4003" y="72"/>
                    </a:cubicBezTo>
                    <a:close/>
                    <a:moveTo>
                      <a:pt x="4019" y="89"/>
                    </a:moveTo>
                    <a:cubicBezTo>
                      <a:pt x="4020" y="91"/>
                      <a:pt x="4021" y="92"/>
                      <a:pt x="4021" y="94"/>
                    </a:cubicBezTo>
                    <a:cubicBezTo>
                      <a:pt x="4021" y="95"/>
                      <a:pt x="4020" y="97"/>
                      <a:pt x="4020" y="98"/>
                    </a:cubicBezTo>
                    <a:cubicBezTo>
                      <a:pt x="4019" y="97"/>
                      <a:pt x="4019" y="96"/>
                      <a:pt x="4018" y="95"/>
                    </a:cubicBezTo>
                    <a:cubicBezTo>
                      <a:pt x="4018" y="93"/>
                      <a:pt x="4019" y="91"/>
                      <a:pt x="4019" y="89"/>
                    </a:cubicBezTo>
                    <a:close/>
                    <a:moveTo>
                      <a:pt x="4018" y="101"/>
                    </a:moveTo>
                    <a:cubicBezTo>
                      <a:pt x="4018" y="101"/>
                      <a:pt x="4018" y="100"/>
                      <a:pt x="4018" y="100"/>
                    </a:cubicBezTo>
                    <a:cubicBezTo>
                      <a:pt x="4018" y="100"/>
                      <a:pt x="4018" y="101"/>
                      <a:pt x="4018" y="101"/>
                    </a:cubicBezTo>
                    <a:cubicBezTo>
                      <a:pt x="4018" y="101"/>
                      <a:pt x="4018" y="101"/>
                      <a:pt x="4018" y="101"/>
                    </a:cubicBezTo>
                    <a:close/>
                    <a:moveTo>
                      <a:pt x="4020" y="122"/>
                    </a:moveTo>
                    <a:cubicBezTo>
                      <a:pt x="4020" y="121"/>
                      <a:pt x="4019" y="120"/>
                      <a:pt x="4019" y="119"/>
                    </a:cubicBezTo>
                    <a:cubicBezTo>
                      <a:pt x="4019" y="117"/>
                      <a:pt x="4019" y="115"/>
                      <a:pt x="4019" y="112"/>
                    </a:cubicBezTo>
                    <a:cubicBezTo>
                      <a:pt x="4019" y="110"/>
                      <a:pt x="4019" y="108"/>
                      <a:pt x="4020" y="106"/>
                    </a:cubicBezTo>
                    <a:cubicBezTo>
                      <a:pt x="4020" y="108"/>
                      <a:pt x="4021" y="110"/>
                      <a:pt x="4021" y="112"/>
                    </a:cubicBezTo>
                    <a:cubicBezTo>
                      <a:pt x="4021" y="115"/>
                      <a:pt x="4021" y="119"/>
                      <a:pt x="4020" y="122"/>
                    </a:cubicBezTo>
                    <a:close/>
                    <a:moveTo>
                      <a:pt x="4022" y="103"/>
                    </a:moveTo>
                    <a:cubicBezTo>
                      <a:pt x="4022" y="102"/>
                      <a:pt x="4021" y="101"/>
                      <a:pt x="4021" y="100"/>
                    </a:cubicBezTo>
                    <a:cubicBezTo>
                      <a:pt x="4021" y="99"/>
                      <a:pt x="4022" y="97"/>
                      <a:pt x="4022" y="96"/>
                    </a:cubicBezTo>
                    <a:cubicBezTo>
                      <a:pt x="4022" y="97"/>
                      <a:pt x="4023" y="97"/>
                      <a:pt x="4023" y="98"/>
                    </a:cubicBezTo>
                    <a:cubicBezTo>
                      <a:pt x="4023" y="100"/>
                      <a:pt x="4022" y="101"/>
                      <a:pt x="4022" y="103"/>
                    </a:cubicBezTo>
                    <a:close/>
                    <a:moveTo>
                      <a:pt x="4023" y="96"/>
                    </a:moveTo>
                    <a:cubicBezTo>
                      <a:pt x="4023" y="95"/>
                      <a:pt x="4023" y="95"/>
                      <a:pt x="4022" y="95"/>
                    </a:cubicBezTo>
                    <a:cubicBezTo>
                      <a:pt x="4023" y="93"/>
                      <a:pt x="4023" y="92"/>
                      <a:pt x="4024" y="91"/>
                    </a:cubicBezTo>
                    <a:cubicBezTo>
                      <a:pt x="4023" y="93"/>
                      <a:pt x="4023" y="94"/>
                      <a:pt x="4023" y="96"/>
                    </a:cubicBezTo>
                    <a:close/>
                    <a:moveTo>
                      <a:pt x="4029" y="95"/>
                    </a:moveTo>
                    <a:cubicBezTo>
                      <a:pt x="4029" y="92"/>
                      <a:pt x="4030" y="89"/>
                      <a:pt x="4030" y="86"/>
                    </a:cubicBezTo>
                    <a:cubicBezTo>
                      <a:pt x="4030" y="86"/>
                      <a:pt x="4031" y="87"/>
                      <a:pt x="4031" y="88"/>
                    </a:cubicBezTo>
                    <a:cubicBezTo>
                      <a:pt x="4031" y="90"/>
                      <a:pt x="4030" y="92"/>
                      <a:pt x="4029" y="95"/>
                    </a:cubicBezTo>
                    <a:close/>
                    <a:moveTo>
                      <a:pt x="4040" y="99"/>
                    </a:moveTo>
                    <a:cubicBezTo>
                      <a:pt x="4040" y="99"/>
                      <a:pt x="4039" y="98"/>
                      <a:pt x="4039" y="97"/>
                    </a:cubicBezTo>
                    <a:cubicBezTo>
                      <a:pt x="4039" y="93"/>
                      <a:pt x="4039" y="89"/>
                      <a:pt x="4039" y="84"/>
                    </a:cubicBezTo>
                    <a:cubicBezTo>
                      <a:pt x="4040" y="80"/>
                      <a:pt x="4043" y="76"/>
                      <a:pt x="4045" y="72"/>
                    </a:cubicBezTo>
                    <a:cubicBezTo>
                      <a:pt x="4046" y="74"/>
                      <a:pt x="4046" y="78"/>
                      <a:pt x="4047" y="82"/>
                    </a:cubicBezTo>
                    <a:cubicBezTo>
                      <a:pt x="4044" y="88"/>
                      <a:pt x="4042" y="93"/>
                      <a:pt x="4040" y="99"/>
                    </a:cubicBezTo>
                    <a:close/>
                    <a:moveTo>
                      <a:pt x="4048" y="75"/>
                    </a:moveTo>
                    <a:cubicBezTo>
                      <a:pt x="4048" y="73"/>
                      <a:pt x="4047" y="71"/>
                      <a:pt x="4047" y="69"/>
                    </a:cubicBezTo>
                    <a:cubicBezTo>
                      <a:pt x="4048" y="68"/>
                      <a:pt x="4048" y="67"/>
                      <a:pt x="4049" y="66"/>
                    </a:cubicBezTo>
                    <a:cubicBezTo>
                      <a:pt x="4049" y="69"/>
                      <a:pt x="4048" y="72"/>
                      <a:pt x="4048" y="75"/>
                    </a:cubicBezTo>
                    <a:close/>
                    <a:moveTo>
                      <a:pt x="4056" y="72"/>
                    </a:moveTo>
                    <a:cubicBezTo>
                      <a:pt x="4056" y="71"/>
                      <a:pt x="4056" y="70"/>
                      <a:pt x="4056" y="70"/>
                    </a:cubicBezTo>
                    <a:cubicBezTo>
                      <a:pt x="4056" y="69"/>
                      <a:pt x="4056" y="69"/>
                      <a:pt x="4056" y="69"/>
                    </a:cubicBezTo>
                    <a:cubicBezTo>
                      <a:pt x="4056" y="71"/>
                      <a:pt x="4056" y="72"/>
                      <a:pt x="4056" y="72"/>
                    </a:cubicBezTo>
                    <a:close/>
                    <a:moveTo>
                      <a:pt x="4056" y="67"/>
                    </a:moveTo>
                    <a:cubicBezTo>
                      <a:pt x="4056" y="67"/>
                      <a:pt x="4056" y="68"/>
                      <a:pt x="4056" y="68"/>
                    </a:cubicBezTo>
                    <a:cubicBezTo>
                      <a:pt x="4056" y="65"/>
                      <a:pt x="4055" y="61"/>
                      <a:pt x="4055" y="58"/>
                    </a:cubicBezTo>
                    <a:cubicBezTo>
                      <a:pt x="4055" y="57"/>
                      <a:pt x="4056" y="56"/>
                      <a:pt x="4057" y="56"/>
                    </a:cubicBezTo>
                    <a:cubicBezTo>
                      <a:pt x="4056" y="60"/>
                      <a:pt x="4056" y="64"/>
                      <a:pt x="4056" y="67"/>
                    </a:cubicBezTo>
                    <a:close/>
                    <a:moveTo>
                      <a:pt x="4064" y="123"/>
                    </a:moveTo>
                    <a:cubicBezTo>
                      <a:pt x="4063" y="124"/>
                      <a:pt x="4062" y="126"/>
                      <a:pt x="4062" y="127"/>
                    </a:cubicBezTo>
                    <a:cubicBezTo>
                      <a:pt x="4062" y="124"/>
                      <a:pt x="4062" y="122"/>
                      <a:pt x="4061" y="119"/>
                    </a:cubicBezTo>
                    <a:cubicBezTo>
                      <a:pt x="4063" y="116"/>
                      <a:pt x="4064" y="112"/>
                      <a:pt x="4065" y="109"/>
                    </a:cubicBezTo>
                    <a:cubicBezTo>
                      <a:pt x="4065" y="111"/>
                      <a:pt x="4065" y="112"/>
                      <a:pt x="4065" y="114"/>
                    </a:cubicBezTo>
                    <a:cubicBezTo>
                      <a:pt x="4065" y="117"/>
                      <a:pt x="4064" y="120"/>
                      <a:pt x="4064" y="123"/>
                    </a:cubicBezTo>
                    <a:close/>
                    <a:moveTo>
                      <a:pt x="4066" y="110"/>
                    </a:moveTo>
                    <a:cubicBezTo>
                      <a:pt x="4066" y="111"/>
                      <a:pt x="4066" y="112"/>
                      <a:pt x="4065" y="112"/>
                    </a:cubicBezTo>
                    <a:cubicBezTo>
                      <a:pt x="4065" y="111"/>
                      <a:pt x="4065" y="110"/>
                      <a:pt x="4065" y="109"/>
                    </a:cubicBezTo>
                    <a:cubicBezTo>
                      <a:pt x="4065" y="107"/>
                      <a:pt x="4066" y="105"/>
                      <a:pt x="4066" y="102"/>
                    </a:cubicBezTo>
                    <a:cubicBezTo>
                      <a:pt x="4066" y="105"/>
                      <a:pt x="4066" y="108"/>
                      <a:pt x="4066" y="110"/>
                    </a:cubicBezTo>
                    <a:close/>
                    <a:moveTo>
                      <a:pt x="4068" y="83"/>
                    </a:moveTo>
                    <a:cubicBezTo>
                      <a:pt x="4068" y="83"/>
                      <a:pt x="4068" y="84"/>
                      <a:pt x="4067" y="85"/>
                    </a:cubicBezTo>
                    <a:cubicBezTo>
                      <a:pt x="4067" y="85"/>
                      <a:pt x="4067" y="85"/>
                      <a:pt x="4067" y="85"/>
                    </a:cubicBezTo>
                    <a:cubicBezTo>
                      <a:pt x="4067" y="85"/>
                      <a:pt x="4067" y="85"/>
                      <a:pt x="4067" y="85"/>
                    </a:cubicBezTo>
                    <a:cubicBezTo>
                      <a:pt x="4066" y="87"/>
                      <a:pt x="4065" y="89"/>
                      <a:pt x="4064" y="91"/>
                    </a:cubicBezTo>
                    <a:cubicBezTo>
                      <a:pt x="4064" y="91"/>
                      <a:pt x="4064" y="91"/>
                      <a:pt x="4064" y="91"/>
                    </a:cubicBezTo>
                    <a:cubicBezTo>
                      <a:pt x="4064" y="91"/>
                      <a:pt x="4064" y="91"/>
                      <a:pt x="4064" y="91"/>
                    </a:cubicBezTo>
                    <a:cubicBezTo>
                      <a:pt x="4064" y="92"/>
                      <a:pt x="4063" y="94"/>
                      <a:pt x="4062" y="96"/>
                    </a:cubicBezTo>
                    <a:cubicBezTo>
                      <a:pt x="4062" y="90"/>
                      <a:pt x="4063" y="85"/>
                      <a:pt x="4065" y="79"/>
                    </a:cubicBezTo>
                    <a:cubicBezTo>
                      <a:pt x="4063" y="85"/>
                      <a:pt x="4062" y="90"/>
                      <a:pt x="4060" y="95"/>
                    </a:cubicBezTo>
                    <a:cubicBezTo>
                      <a:pt x="4060" y="85"/>
                      <a:pt x="4061" y="74"/>
                      <a:pt x="4061" y="63"/>
                    </a:cubicBezTo>
                    <a:cubicBezTo>
                      <a:pt x="4064" y="60"/>
                      <a:pt x="4067" y="58"/>
                      <a:pt x="4070" y="55"/>
                    </a:cubicBezTo>
                    <a:cubicBezTo>
                      <a:pt x="4070" y="62"/>
                      <a:pt x="4069" y="72"/>
                      <a:pt x="4068" y="83"/>
                    </a:cubicBezTo>
                    <a:close/>
                    <a:moveTo>
                      <a:pt x="4074" y="105"/>
                    </a:moveTo>
                    <a:cubicBezTo>
                      <a:pt x="4074" y="102"/>
                      <a:pt x="4074" y="99"/>
                      <a:pt x="4074" y="96"/>
                    </a:cubicBezTo>
                    <a:cubicBezTo>
                      <a:pt x="4074" y="97"/>
                      <a:pt x="4075" y="99"/>
                      <a:pt x="4075" y="100"/>
                    </a:cubicBezTo>
                    <a:cubicBezTo>
                      <a:pt x="4075" y="102"/>
                      <a:pt x="4075" y="103"/>
                      <a:pt x="4074" y="105"/>
                    </a:cubicBezTo>
                    <a:cubicBezTo>
                      <a:pt x="4074" y="105"/>
                      <a:pt x="4074" y="105"/>
                      <a:pt x="4074" y="105"/>
                    </a:cubicBezTo>
                    <a:close/>
                    <a:moveTo>
                      <a:pt x="4075" y="130"/>
                    </a:moveTo>
                    <a:cubicBezTo>
                      <a:pt x="4075" y="130"/>
                      <a:pt x="4075" y="130"/>
                      <a:pt x="4075" y="130"/>
                    </a:cubicBezTo>
                    <a:cubicBezTo>
                      <a:pt x="4075" y="129"/>
                      <a:pt x="4075" y="128"/>
                      <a:pt x="4075" y="127"/>
                    </a:cubicBezTo>
                    <a:cubicBezTo>
                      <a:pt x="4075" y="128"/>
                      <a:pt x="4075" y="128"/>
                      <a:pt x="4076" y="129"/>
                    </a:cubicBezTo>
                    <a:cubicBezTo>
                      <a:pt x="4075" y="129"/>
                      <a:pt x="4075" y="130"/>
                      <a:pt x="4075" y="130"/>
                    </a:cubicBezTo>
                    <a:close/>
                    <a:moveTo>
                      <a:pt x="4082" y="74"/>
                    </a:moveTo>
                    <a:cubicBezTo>
                      <a:pt x="4082" y="73"/>
                      <a:pt x="4082" y="71"/>
                      <a:pt x="4082" y="70"/>
                    </a:cubicBezTo>
                    <a:cubicBezTo>
                      <a:pt x="4082" y="70"/>
                      <a:pt x="4083" y="71"/>
                      <a:pt x="4083" y="72"/>
                    </a:cubicBezTo>
                    <a:cubicBezTo>
                      <a:pt x="4083" y="72"/>
                      <a:pt x="4083" y="73"/>
                      <a:pt x="4082" y="74"/>
                    </a:cubicBezTo>
                    <a:close/>
                    <a:moveTo>
                      <a:pt x="4086" y="139"/>
                    </a:moveTo>
                    <a:cubicBezTo>
                      <a:pt x="4086" y="140"/>
                      <a:pt x="4086" y="141"/>
                      <a:pt x="4086" y="142"/>
                    </a:cubicBezTo>
                    <a:cubicBezTo>
                      <a:pt x="4086" y="142"/>
                      <a:pt x="4086" y="141"/>
                      <a:pt x="4086" y="139"/>
                    </a:cubicBezTo>
                    <a:cubicBezTo>
                      <a:pt x="4086" y="138"/>
                      <a:pt x="4086" y="137"/>
                      <a:pt x="4086" y="136"/>
                    </a:cubicBezTo>
                    <a:cubicBezTo>
                      <a:pt x="4086" y="137"/>
                      <a:pt x="4086" y="137"/>
                      <a:pt x="4086" y="137"/>
                    </a:cubicBezTo>
                    <a:cubicBezTo>
                      <a:pt x="4086" y="138"/>
                      <a:pt x="4086" y="139"/>
                      <a:pt x="4086" y="139"/>
                    </a:cubicBezTo>
                    <a:close/>
                    <a:moveTo>
                      <a:pt x="4088" y="122"/>
                    </a:moveTo>
                    <a:cubicBezTo>
                      <a:pt x="4088" y="122"/>
                      <a:pt x="4088" y="122"/>
                      <a:pt x="4087" y="122"/>
                    </a:cubicBezTo>
                    <a:cubicBezTo>
                      <a:pt x="4088" y="121"/>
                      <a:pt x="4088" y="121"/>
                      <a:pt x="4088" y="121"/>
                    </a:cubicBezTo>
                    <a:cubicBezTo>
                      <a:pt x="4088" y="121"/>
                      <a:pt x="4088" y="122"/>
                      <a:pt x="4088" y="122"/>
                    </a:cubicBezTo>
                    <a:close/>
                    <a:moveTo>
                      <a:pt x="4089" y="110"/>
                    </a:moveTo>
                    <a:cubicBezTo>
                      <a:pt x="4088" y="112"/>
                      <a:pt x="4087" y="114"/>
                      <a:pt x="4086" y="116"/>
                    </a:cubicBezTo>
                    <a:cubicBezTo>
                      <a:pt x="4086" y="116"/>
                      <a:pt x="4086" y="117"/>
                      <a:pt x="4086" y="117"/>
                    </a:cubicBezTo>
                    <a:cubicBezTo>
                      <a:pt x="4086" y="113"/>
                      <a:pt x="4085" y="108"/>
                      <a:pt x="4085" y="104"/>
                    </a:cubicBezTo>
                    <a:cubicBezTo>
                      <a:pt x="4086" y="101"/>
                      <a:pt x="4086" y="98"/>
                      <a:pt x="4087" y="96"/>
                    </a:cubicBezTo>
                    <a:cubicBezTo>
                      <a:pt x="4088" y="95"/>
                      <a:pt x="4088" y="95"/>
                      <a:pt x="4088" y="95"/>
                    </a:cubicBezTo>
                    <a:cubicBezTo>
                      <a:pt x="4088" y="98"/>
                      <a:pt x="4089" y="101"/>
                      <a:pt x="4089" y="104"/>
                    </a:cubicBezTo>
                    <a:cubicBezTo>
                      <a:pt x="4089" y="106"/>
                      <a:pt x="4089" y="108"/>
                      <a:pt x="4089" y="110"/>
                    </a:cubicBezTo>
                    <a:close/>
                    <a:moveTo>
                      <a:pt x="4090" y="99"/>
                    </a:moveTo>
                    <a:cubicBezTo>
                      <a:pt x="4089" y="97"/>
                      <a:pt x="4089" y="96"/>
                      <a:pt x="4088" y="94"/>
                    </a:cubicBezTo>
                    <a:cubicBezTo>
                      <a:pt x="4089" y="93"/>
                      <a:pt x="4090" y="92"/>
                      <a:pt x="4090" y="91"/>
                    </a:cubicBezTo>
                    <a:cubicBezTo>
                      <a:pt x="4090" y="94"/>
                      <a:pt x="4090" y="96"/>
                      <a:pt x="4090" y="99"/>
                    </a:cubicBezTo>
                    <a:close/>
                    <a:moveTo>
                      <a:pt x="4084" y="91"/>
                    </a:moveTo>
                    <a:cubicBezTo>
                      <a:pt x="4084" y="89"/>
                      <a:pt x="4084" y="88"/>
                      <a:pt x="4083" y="87"/>
                    </a:cubicBezTo>
                    <a:cubicBezTo>
                      <a:pt x="4085" y="83"/>
                      <a:pt x="4086" y="80"/>
                      <a:pt x="4087" y="76"/>
                    </a:cubicBezTo>
                    <a:cubicBezTo>
                      <a:pt x="4088" y="78"/>
                      <a:pt x="4090" y="80"/>
                      <a:pt x="4091" y="82"/>
                    </a:cubicBezTo>
                    <a:cubicBezTo>
                      <a:pt x="4088" y="85"/>
                      <a:pt x="4086" y="88"/>
                      <a:pt x="4084" y="91"/>
                    </a:cubicBezTo>
                    <a:close/>
                    <a:moveTo>
                      <a:pt x="4091" y="79"/>
                    </a:moveTo>
                    <a:cubicBezTo>
                      <a:pt x="4090" y="77"/>
                      <a:pt x="4089" y="76"/>
                      <a:pt x="4088" y="75"/>
                    </a:cubicBezTo>
                    <a:cubicBezTo>
                      <a:pt x="4089" y="72"/>
                      <a:pt x="4091" y="68"/>
                      <a:pt x="4092" y="65"/>
                    </a:cubicBezTo>
                    <a:cubicBezTo>
                      <a:pt x="4092" y="68"/>
                      <a:pt x="4092" y="73"/>
                      <a:pt x="4091" y="79"/>
                    </a:cubicBezTo>
                    <a:close/>
                    <a:moveTo>
                      <a:pt x="4109" y="54"/>
                    </a:moveTo>
                    <a:cubicBezTo>
                      <a:pt x="4109" y="56"/>
                      <a:pt x="4108" y="58"/>
                      <a:pt x="4108" y="61"/>
                    </a:cubicBezTo>
                    <a:cubicBezTo>
                      <a:pt x="4104" y="65"/>
                      <a:pt x="4100" y="69"/>
                      <a:pt x="4097" y="74"/>
                    </a:cubicBezTo>
                    <a:cubicBezTo>
                      <a:pt x="4100" y="67"/>
                      <a:pt x="4104" y="60"/>
                      <a:pt x="4109" y="54"/>
                    </a:cubicBezTo>
                    <a:close/>
                    <a:moveTo>
                      <a:pt x="4095" y="89"/>
                    </a:moveTo>
                    <a:cubicBezTo>
                      <a:pt x="4095" y="90"/>
                      <a:pt x="4096" y="91"/>
                      <a:pt x="4096" y="92"/>
                    </a:cubicBezTo>
                    <a:cubicBezTo>
                      <a:pt x="4096" y="92"/>
                      <a:pt x="4095" y="93"/>
                      <a:pt x="4095" y="94"/>
                    </a:cubicBezTo>
                    <a:cubicBezTo>
                      <a:pt x="4095" y="92"/>
                      <a:pt x="4095" y="91"/>
                      <a:pt x="4095" y="89"/>
                    </a:cubicBezTo>
                    <a:close/>
                    <a:moveTo>
                      <a:pt x="4097" y="127"/>
                    </a:moveTo>
                    <a:cubicBezTo>
                      <a:pt x="4097" y="125"/>
                      <a:pt x="4097" y="124"/>
                      <a:pt x="4096" y="122"/>
                    </a:cubicBezTo>
                    <a:cubicBezTo>
                      <a:pt x="4096" y="117"/>
                      <a:pt x="4096" y="111"/>
                      <a:pt x="4096" y="105"/>
                    </a:cubicBezTo>
                    <a:cubicBezTo>
                      <a:pt x="4097" y="104"/>
                      <a:pt x="4097" y="102"/>
                      <a:pt x="4098" y="101"/>
                    </a:cubicBezTo>
                    <a:cubicBezTo>
                      <a:pt x="4097" y="102"/>
                      <a:pt x="4097" y="103"/>
                      <a:pt x="4096" y="105"/>
                    </a:cubicBezTo>
                    <a:cubicBezTo>
                      <a:pt x="4095" y="102"/>
                      <a:pt x="4095" y="99"/>
                      <a:pt x="4095" y="96"/>
                    </a:cubicBezTo>
                    <a:cubicBezTo>
                      <a:pt x="4096" y="95"/>
                      <a:pt x="4096" y="94"/>
                      <a:pt x="4096" y="93"/>
                    </a:cubicBezTo>
                    <a:cubicBezTo>
                      <a:pt x="4097" y="95"/>
                      <a:pt x="4098" y="97"/>
                      <a:pt x="4099" y="100"/>
                    </a:cubicBezTo>
                    <a:cubicBezTo>
                      <a:pt x="4099" y="100"/>
                      <a:pt x="4099" y="100"/>
                      <a:pt x="4098" y="101"/>
                    </a:cubicBezTo>
                    <a:cubicBezTo>
                      <a:pt x="4099" y="100"/>
                      <a:pt x="4099" y="100"/>
                      <a:pt x="4099" y="100"/>
                    </a:cubicBezTo>
                    <a:cubicBezTo>
                      <a:pt x="4100" y="101"/>
                      <a:pt x="4100" y="102"/>
                      <a:pt x="4101" y="103"/>
                    </a:cubicBezTo>
                    <a:cubicBezTo>
                      <a:pt x="4099" y="112"/>
                      <a:pt x="4098" y="120"/>
                      <a:pt x="4097" y="127"/>
                    </a:cubicBezTo>
                    <a:close/>
                    <a:moveTo>
                      <a:pt x="4098" y="87"/>
                    </a:moveTo>
                    <a:cubicBezTo>
                      <a:pt x="4099" y="86"/>
                      <a:pt x="4100" y="84"/>
                      <a:pt x="4101" y="83"/>
                    </a:cubicBezTo>
                    <a:cubicBezTo>
                      <a:pt x="4100" y="84"/>
                      <a:pt x="4099" y="86"/>
                      <a:pt x="4098" y="87"/>
                    </a:cubicBezTo>
                    <a:cubicBezTo>
                      <a:pt x="4097" y="86"/>
                      <a:pt x="4096" y="85"/>
                      <a:pt x="4095" y="83"/>
                    </a:cubicBezTo>
                    <a:cubicBezTo>
                      <a:pt x="4099" y="78"/>
                      <a:pt x="4103" y="72"/>
                      <a:pt x="4106" y="67"/>
                    </a:cubicBezTo>
                    <a:cubicBezTo>
                      <a:pt x="4106" y="72"/>
                      <a:pt x="4105" y="76"/>
                      <a:pt x="4104" y="81"/>
                    </a:cubicBezTo>
                    <a:cubicBezTo>
                      <a:pt x="4104" y="80"/>
                      <a:pt x="4103" y="79"/>
                      <a:pt x="4103" y="79"/>
                    </a:cubicBezTo>
                    <a:cubicBezTo>
                      <a:pt x="4103" y="78"/>
                      <a:pt x="4104" y="77"/>
                      <a:pt x="4105" y="75"/>
                    </a:cubicBezTo>
                    <a:cubicBezTo>
                      <a:pt x="4104" y="76"/>
                      <a:pt x="4103" y="77"/>
                      <a:pt x="4103" y="79"/>
                    </a:cubicBezTo>
                    <a:cubicBezTo>
                      <a:pt x="4102" y="78"/>
                      <a:pt x="4102" y="77"/>
                      <a:pt x="4101" y="77"/>
                    </a:cubicBezTo>
                    <a:cubicBezTo>
                      <a:pt x="4101" y="78"/>
                      <a:pt x="4102" y="79"/>
                      <a:pt x="4102" y="79"/>
                    </a:cubicBezTo>
                    <a:cubicBezTo>
                      <a:pt x="4102" y="80"/>
                      <a:pt x="4101" y="81"/>
                      <a:pt x="4101" y="83"/>
                    </a:cubicBezTo>
                    <a:cubicBezTo>
                      <a:pt x="4101" y="82"/>
                      <a:pt x="4102" y="81"/>
                      <a:pt x="4102" y="80"/>
                    </a:cubicBezTo>
                    <a:cubicBezTo>
                      <a:pt x="4103" y="81"/>
                      <a:pt x="4103" y="82"/>
                      <a:pt x="4104" y="84"/>
                    </a:cubicBezTo>
                    <a:cubicBezTo>
                      <a:pt x="4103" y="87"/>
                      <a:pt x="4103" y="90"/>
                      <a:pt x="4102" y="93"/>
                    </a:cubicBezTo>
                    <a:cubicBezTo>
                      <a:pt x="4101" y="91"/>
                      <a:pt x="4100" y="89"/>
                      <a:pt x="4098" y="87"/>
                    </a:cubicBezTo>
                    <a:close/>
                    <a:moveTo>
                      <a:pt x="4103" y="144"/>
                    </a:moveTo>
                    <a:cubicBezTo>
                      <a:pt x="4103" y="144"/>
                      <a:pt x="4103" y="143"/>
                      <a:pt x="4103" y="143"/>
                    </a:cubicBezTo>
                    <a:cubicBezTo>
                      <a:pt x="4103" y="140"/>
                      <a:pt x="4103" y="136"/>
                      <a:pt x="4103" y="131"/>
                    </a:cubicBezTo>
                    <a:cubicBezTo>
                      <a:pt x="4104" y="128"/>
                      <a:pt x="4105" y="126"/>
                      <a:pt x="4105" y="125"/>
                    </a:cubicBezTo>
                    <a:cubicBezTo>
                      <a:pt x="4105" y="125"/>
                      <a:pt x="4105" y="124"/>
                      <a:pt x="4105" y="124"/>
                    </a:cubicBezTo>
                    <a:cubicBezTo>
                      <a:pt x="4104" y="124"/>
                      <a:pt x="4104" y="124"/>
                      <a:pt x="4104" y="124"/>
                    </a:cubicBezTo>
                    <a:cubicBezTo>
                      <a:pt x="4104" y="122"/>
                      <a:pt x="4104" y="120"/>
                      <a:pt x="4104" y="118"/>
                    </a:cubicBezTo>
                    <a:cubicBezTo>
                      <a:pt x="4105" y="121"/>
                      <a:pt x="4106" y="125"/>
                      <a:pt x="4106" y="128"/>
                    </a:cubicBezTo>
                    <a:cubicBezTo>
                      <a:pt x="4105" y="136"/>
                      <a:pt x="4104" y="141"/>
                      <a:pt x="4103" y="144"/>
                    </a:cubicBezTo>
                    <a:close/>
                    <a:moveTo>
                      <a:pt x="4110" y="107"/>
                    </a:moveTo>
                    <a:cubicBezTo>
                      <a:pt x="4109" y="105"/>
                      <a:pt x="4108" y="102"/>
                      <a:pt x="4106" y="100"/>
                    </a:cubicBezTo>
                    <a:cubicBezTo>
                      <a:pt x="4107" y="97"/>
                      <a:pt x="4107" y="95"/>
                      <a:pt x="4107" y="93"/>
                    </a:cubicBezTo>
                    <a:cubicBezTo>
                      <a:pt x="4108" y="96"/>
                      <a:pt x="4110" y="99"/>
                      <a:pt x="4111" y="102"/>
                    </a:cubicBezTo>
                    <a:cubicBezTo>
                      <a:pt x="4111" y="104"/>
                      <a:pt x="4110" y="105"/>
                      <a:pt x="4110" y="107"/>
                    </a:cubicBezTo>
                    <a:close/>
                    <a:moveTo>
                      <a:pt x="4111" y="159"/>
                    </a:moveTo>
                    <a:cubicBezTo>
                      <a:pt x="4111" y="159"/>
                      <a:pt x="4111" y="159"/>
                      <a:pt x="4111" y="159"/>
                    </a:cubicBezTo>
                    <a:cubicBezTo>
                      <a:pt x="4111" y="159"/>
                      <a:pt x="4111" y="159"/>
                      <a:pt x="4112" y="159"/>
                    </a:cubicBezTo>
                    <a:cubicBezTo>
                      <a:pt x="4111" y="159"/>
                      <a:pt x="4111" y="159"/>
                      <a:pt x="4111" y="159"/>
                    </a:cubicBezTo>
                    <a:close/>
                    <a:moveTo>
                      <a:pt x="4112" y="96"/>
                    </a:moveTo>
                    <a:cubicBezTo>
                      <a:pt x="4111" y="93"/>
                      <a:pt x="4109" y="91"/>
                      <a:pt x="4108" y="88"/>
                    </a:cubicBezTo>
                    <a:cubicBezTo>
                      <a:pt x="4110" y="85"/>
                      <a:pt x="4112" y="82"/>
                      <a:pt x="4114" y="79"/>
                    </a:cubicBezTo>
                    <a:cubicBezTo>
                      <a:pt x="4114" y="84"/>
                      <a:pt x="4113" y="90"/>
                      <a:pt x="4112" y="96"/>
                    </a:cubicBezTo>
                    <a:close/>
                    <a:moveTo>
                      <a:pt x="4115" y="75"/>
                    </a:moveTo>
                    <a:cubicBezTo>
                      <a:pt x="4113" y="78"/>
                      <a:pt x="4110" y="82"/>
                      <a:pt x="4108" y="86"/>
                    </a:cubicBezTo>
                    <a:cubicBezTo>
                      <a:pt x="4109" y="77"/>
                      <a:pt x="4110" y="68"/>
                      <a:pt x="4111" y="61"/>
                    </a:cubicBezTo>
                    <a:cubicBezTo>
                      <a:pt x="4113" y="58"/>
                      <a:pt x="4115" y="55"/>
                      <a:pt x="4117" y="53"/>
                    </a:cubicBezTo>
                    <a:cubicBezTo>
                      <a:pt x="4117" y="58"/>
                      <a:pt x="4116" y="66"/>
                      <a:pt x="4115" y="75"/>
                    </a:cubicBezTo>
                    <a:close/>
                    <a:moveTo>
                      <a:pt x="4122" y="139"/>
                    </a:moveTo>
                    <a:cubicBezTo>
                      <a:pt x="4122" y="139"/>
                      <a:pt x="4121" y="139"/>
                      <a:pt x="4121" y="139"/>
                    </a:cubicBezTo>
                    <a:cubicBezTo>
                      <a:pt x="4121" y="138"/>
                      <a:pt x="4121" y="138"/>
                      <a:pt x="4122" y="138"/>
                    </a:cubicBezTo>
                    <a:cubicBezTo>
                      <a:pt x="4122" y="138"/>
                      <a:pt x="4122" y="138"/>
                      <a:pt x="4122" y="138"/>
                    </a:cubicBezTo>
                    <a:cubicBezTo>
                      <a:pt x="4122" y="139"/>
                      <a:pt x="4122" y="139"/>
                      <a:pt x="4122" y="139"/>
                    </a:cubicBezTo>
                    <a:close/>
                    <a:moveTo>
                      <a:pt x="4147" y="137"/>
                    </a:moveTo>
                    <a:cubicBezTo>
                      <a:pt x="4147" y="136"/>
                      <a:pt x="4146" y="135"/>
                      <a:pt x="4146" y="133"/>
                    </a:cubicBezTo>
                    <a:cubicBezTo>
                      <a:pt x="4146" y="132"/>
                      <a:pt x="4146" y="130"/>
                      <a:pt x="4146" y="128"/>
                    </a:cubicBezTo>
                    <a:cubicBezTo>
                      <a:pt x="4146" y="131"/>
                      <a:pt x="4147" y="133"/>
                      <a:pt x="4148" y="135"/>
                    </a:cubicBezTo>
                    <a:cubicBezTo>
                      <a:pt x="4148" y="136"/>
                      <a:pt x="4147" y="137"/>
                      <a:pt x="4147" y="137"/>
                    </a:cubicBezTo>
                    <a:close/>
                    <a:moveTo>
                      <a:pt x="4153" y="99"/>
                    </a:moveTo>
                    <a:cubicBezTo>
                      <a:pt x="4152" y="95"/>
                      <a:pt x="4150" y="92"/>
                      <a:pt x="4148" y="90"/>
                    </a:cubicBezTo>
                    <a:cubicBezTo>
                      <a:pt x="4150" y="93"/>
                      <a:pt x="4152" y="97"/>
                      <a:pt x="4153" y="101"/>
                    </a:cubicBezTo>
                    <a:cubicBezTo>
                      <a:pt x="4152" y="110"/>
                      <a:pt x="4151" y="118"/>
                      <a:pt x="4149" y="125"/>
                    </a:cubicBezTo>
                    <a:cubicBezTo>
                      <a:pt x="4148" y="122"/>
                      <a:pt x="4147" y="119"/>
                      <a:pt x="4147" y="116"/>
                    </a:cubicBezTo>
                    <a:cubicBezTo>
                      <a:pt x="4147" y="102"/>
                      <a:pt x="4148" y="86"/>
                      <a:pt x="4149" y="72"/>
                    </a:cubicBezTo>
                    <a:cubicBezTo>
                      <a:pt x="4151" y="75"/>
                      <a:pt x="4154" y="79"/>
                      <a:pt x="4156" y="82"/>
                    </a:cubicBezTo>
                    <a:cubicBezTo>
                      <a:pt x="4155" y="88"/>
                      <a:pt x="4154" y="93"/>
                      <a:pt x="4153" y="99"/>
                    </a:cubicBezTo>
                    <a:close/>
                    <a:moveTo>
                      <a:pt x="4156" y="142"/>
                    </a:moveTo>
                    <a:cubicBezTo>
                      <a:pt x="4157" y="134"/>
                      <a:pt x="4158" y="127"/>
                      <a:pt x="4158" y="121"/>
                    </a:cubicBezTo>
                    <a:cubicBezTo>
                      <a:pt x="4158" y="123"/>
                      <a:pt x="4159" y="125"/>
                      <a:pt x="4159" y="127"/>
                    </a:cubicBezTo>
                    <a:cubicBezTo>
                      <a:pt x="4158" y="136"/>
                      <a:pt x="4156" y="142"/>
                      <a:pt x="4156" y="142"/>
                    </a:cubicBezTo>
                    <a:close/>
                    <a:moveTo>
                      <a:pt x="4160" y="144"/>
                    </a:moveTo>
                    <a:cubicBezTo>
                      <a:pt x="4160" y="142"/>
                      <a:pt x="4160" y="140"/>
                      <a:pt x="4161" y="137"/>
                    </a:cubicBezTo>
                    <a:cubicBezTo>
                      <a:pt x="4161" y="138"/>
                      <a:pt x="4161" y="138"/>
                      <a:pt x="4161" y="138"/>
                    </a:cubicBezTo>
                    <a:cubicBezTo>
                      <a:pt x="4160" y="142"/>
                      <a:pt x="4160" y="144"/>
                      <a:pt x="4160" y="144"/>
                    </a:cubicBezTo>
                    <a:close/>
                    <a:moveTo>
                      <a:pt x="4159" y="110"/>
                    </a:moveTo>
                    <a:cubicBezTo>
                      <a:pt x="4159" y="103"/>
                      <a:pt x="4160" y="96"/>
                      <a:pt x="4160" y="90"/>
                    </a:cubicBezTo>
                    <a:cubicBezTo>
                      <a:pt x="4162" y="93"/>
                      <a:pt x="4163" y="96"/>
                      <a:pt x="4164" y="99"/>
                    </a:cubicBezTo>
                    <a:cubicBezTo>
                      <a:pt x="4163" y="105"/>
                      <a:pt x="4162" y="111"/>
                      <a:pt x="4161" y="116"/>
                    </a:cubicBezTo>
                    <a:cubicBezTo>
                      <a:pt x="4160" y="114"/>
                      <a:pt x="4159" y="112"/>
                      <a:pt x="4159" y="110"/>
                    </a:cubicBezTo>
                    <a:close/>
                    <a:moveTo>
                      <a:pt x="4164" y="124"/>
                    </a:moveTo>
                    <a:cubicBezTo>
                      <a:pt x="4163" y="123"/>
                      <a:pt x="4163" y="122"/>
                      <a:pt x="4163" y="121"/>
                    </a:cubicBezTo>
                    <a:cubicBezTo>
                      <a:pt x="4163" y="115"/>
                      <a:pt x="4164" y="109"/>
                      <a:pt x="4165" y="103"/>
                    </a:cubicBezTo>
                    <a:cubicBezTo>
                      <a:pt x="4165" y="105"/>
                      <a:pt x="4166" y="107"/>
                      <a:pt x="4167" y="109"/>
                    </a:cubicBezTo>
                    <a:cubicBezTo>
                      <a:pt x="4166" y="114"/>
                      <a:pt x="4165" y="119"/>
                      <a:pt x="4164" y="124"/>
                    </a:cubicBezTo>
                    <a:close/>
                    <a:moveTo>
                      <a:pt x="4169" y="146"/>
                    </a:moveTo>
                    <a:cubicBezTo>
                      <a:pt x="4169" y="145"/>
                      <a:pt x="4169" y="145"/>
                      <a:pt x="4169" y="145"/>
                    </a:cubicBezTo>
                    <a:cubicBezTo>
                      <a:pt x="4170" y="144"/>
                      <a:pt x="4170" y="143"/>
                      <a:pt x="4170" y="141"/>
                    </a:cubicBezTo>
                    <a:cubicBezTo>
                      <a:pt x="4170" y="142"/>
                      <a:pt x="4170" y="143"/>
                      <a:pt x="4170" y="144"/>
                    </a:cubicBezTo>
                    <a:cubicBezTo>
                      <a:pt x="4170" y="145"/>
                      <a:pt x="4170" y="145"/>
                      <a:pt x="4169" y="146"/>
                    </a:cubicBezTo>
                    <a:close/>
                    <a:moveTo>
                      <a:pt x="4193" y="118"/>
                    </a:moveTo>
                    <a:cubicBezTo>
                      <a:pt x="4192" y="114"/>
                      <a:pt x="4190" y="111"/>
                      <a:pt x="4189" y="107"/>
                    </a:cubicBezTo>
                    <a:cubicBezTo>
                      <a:pt x="4189" y="96"/>
                      <a:pt x="4189" y="84"/>
                      <a:pt x="4189" y="74"/>
                    </a:cubicBezTo>
                    <a:cubicBezTo>
                      <a:pt x="4189" y="70"/>
                      <a:pt x="4189" y="67"/>
                      <a:pt x="4188" y="65"/>
                    </a:cubicBezTo>
                    <a:cubicBezTo>
                      <a:pt x="4189" y="74"/>
                      <a:pt x="4193" y="84"/>
                      <a:pt x="4196" y="94"/>
                    </a:cubicBezTo>
                    <a:cubicBezTo>
                      <a:pt x="4195" y="102"/>
                      <a:pt x="4194" y="110"/>
                      <a:pt x="4193" y="118"/>
                    </a:cubicBezTo>
                    <a:close/>
                    <a:moveTo>
                      <a:pt x="4222" y="124"/>
                    </a:moveTo>
                    <a:cubicBezTo>
                      <a:pt x="4221" y="122"/>
                      <a:pt x="4221" y="120"/>
                      <a:pt x="4220" y="117"/>
                    </a:cubicBezTo>
                    <a:cubicBezTo>
                      <a:pt x="4221" y="109"/>
                      <a:pt x="4222" y="100"/>
                      <a:pt x="4223" y="92"/>
                    </a:cubicBezTo>
                    <a:cubicBezTo>
                      <a:pt x="4225" y="96"/>
                      <a:pt x="4226" y="100"/>
                      <a:pt x="4226" y="104"/>
                    </a:cubicBezTo>
                    <a:cubicBezTo>
                      <a:pt x="4225" y="111"/>
                      <a:pt x="4223" y="118"/>
                      <a:pt x="4222" y="124"/>
                    </a:cubicBezTo>
                    <a:close/>
                    <a:moveTo>
                      <a:pt x="4262" y="133"/>
                    </a:moveTo>
                    <a:cubicBezTo>
                      <a:pt x="4262" y="130"/>
                      <a:pt x="4261" y="126"/>
                      <a:pt x="4260" y="122"/>
                    </a:cubicBezTo>
                    <a:cubicBezTo>
                      <a:pt x="4260" y="112"/>
                      <a:pt x="4260" y="100"/>
                      <a:pt x="4261" y="88"/>
                    </a:cubicBezTo>
                    <a:cubicBezTo>
                      <a:pt x="4263" y="96"/>
                      <a:pt x="4265" y="104"/>
                      <a:pt x="4265" y="111"/>
                    </a:cubicBezTo>
                    <a:cubicBezTo>
                      <a:pt x="4266" y="117"/>
                      <a:pt x="4266" y="117"/>
                      <a:pt x="4266" y="117"/>
                    </a:cubicBezTo>
                    <a:cubicBezTo>
                      <a:pt x="4264" y="123"/>
                      <a:pt x="4263" y="129"/>
                      <a:pt x="4262" y="133"/>
                    </a:cubicBezTo>
                    <a:close/>
                    <a:moveTo>
                      <a:pt x="4275" y="110"/>
                    </a:moveTo>
                    <a:cubicBezTo>
                      <a:pt x="4275" y="113"/>
                      <a:pt x="4275" y="116"/>
                      <a:pt x="4275" y="119"/>
                    </a:cubicBezTo>
                    <a:cubicBezTo>
                      <a:pt x="4274" y="122"/>
                      <a:pt x="4274" y="124"/>
                      <a:pt x="4273" y="127"/>
                    </a:cubicBezTo>
                    <a:cubicBezTo>
                      <a:pt x="4273" y="119"/>
                      <a:pt x="4272" y="111"/>
                      <a:pt x="4271" y="104"/>
                    </a:cubicBezTo>
                    <a:cubicBezTo>
                      <a:pt x="4272" y="98"/>
                      <a:pt x="4272" y="91"/>
                      <a:pt x="4273" y="86"/>
                    </a:cubicBezTo>
                    <a:cubicBezTo>
                      <a:pt x="4275" y="93"/>
                      <a:pt x="4275" y="102"/>
                      <a:pt x="4275" y="110"/>
                    </a:cubicBezTo>
                    <a:close/>
                    <a:moveTo>
                      <a:pt x="4285" y="142"/>
                    </a:moveTo>
                    <a:cubicBezTo>
                      <a:pt x="4285" y="142"/>
                      <a:pt x="4285" y="141"/>
                      <a:pt x="4286" y="138"/>
                    </a:cubicBezTo>
                    <a:cubicBezTo>
                      <a:pt x="4287" y="120"/>
                      <a:pt x="4286" y="96"/>
                      <a:pt x="4285" y="77"/>
                    </a:cubicBezTo>
                    <a:cubicBezTo>
                      <a:pt x="4287" y="81"/>
                      <a:pt x="4289" y="86"/>
                      <a:pt x="4290" y="92"/>
                    </a:cubicBezTo>
                    <a:cubicBezTo>
                      <a:pt x="4288" y="108"/>
                      <a:pt x="4286" y="129"/>
                      <a:pt x="4286" y="138"/>
                    </a:cubicBezTo>
                    <a:cubicBezTo>
                      <a:pt x="4285" y="139"/>
                      <a:pt x="4285" y="141"/>
                      <a:pt x="4285" y="142"/>
                    </a:cubicBezTo>
                    <a:close/>
                    <a:moveTo>
                      <a:pt x="4289" y="129"/>
                    </a:moveTo>
                    <a:cubicBezTo>
                      <a:pt x="4289" y="119"/>
                      <a:pt x="4290" y="107"/>
                      <a:pt x="4291" y="97"/>
                    </a:cubicBezTo>
                    <a:cubicBezTo>
                      <a:pt x="4291" y="100"/>
                      <a:pt x="4291" y="103"/>
                      <a:pt x="4291" y="106"/>
                    </a:cubicBezTo>
                    <a:cubicBezTo>
                      <a:pt x="4291" y="114"/>
                      <a:pt x="4290" y="121"/>
                      <a:pt x="4289" y="129"/>
                    </a:cubicBezTo>
                    <a:close/>
                    <a:moveTo>
                      <a:pt x="4300" y="125"/>
                    </a:moveTo>
                    <a:cubicBezTo>
                      <a:pt x="4301" y="120"/>
                      <a:pt x="4301" y="113"/>
                      <a:pt x="4301" y="107"/>
                    </a:cubicBezTo>
                    <a:cubicBezTo>
                      <a:pt x="4301" y="114"/>
                      <a:pt x="4301" y="120"/>
                      <a:pt x="4300" y="125"/>
                    </a:cubicBezTo>
                    <a:close/>
                    <a:moveTo>
                      <a:pt x="4315" y="112"/>
                    </a:moveTo>
                    <a:cubicBezTo>
                      <a:pt x="4315" y="105"/>
                      <a:pt x="4315" y="98"/>
                      <a:pt x="4315" y="91"/>
                    </a:cubicBezTo>
                    <a:cubicBezTo>
                      <a:pt x="4316" y="95"/>
                      <a:pt x="4316" y="99"/>
                      <a:pt x="4316" y="103"/>
                    </a:cubicBezTo>
                    <a:cubicBezTo>
                      <a:pt x="4316" y="106"/>
                      <a:pt x="4316" y="109"/>
                      <a:pt x="4315" y="112"/>
                    </a:cubicBezTo>
                    <a:close/>
                    <a:moveTo>
                      <a:pt x="4326" y="129"/>
                    </a:moveTo>
                    <a:cubicBezTo>
                      <a:pt x="4326" y="129"/>
                      <a:pt x="4326" y="129"/>
                      <a:pt x="4325" y="130"/>
                    </a:cubicBezTo>
                    <a:cubicBezTo>
                      <a:pt x="4325" y="132"/>
                      <a:pt x="4324" y="134"/>
                      <a:pt x="4324" y="137"/>
                    </a:cubicBezTo>
                    <a:cubicBezTo>
                      <a:pt x="4324" y="136"/>
                      <a:pt x="4324" y="136"/>
                      <a:pt x="4324" y="136"/>
                    </a:cubicBezTo>
                    <a:cubicBezTo>
                      <a:pt x="4324" y="134"/>
                      <a:pt x="4325" y="132"/>
                      <a:pt x="4325" y="130"/>
                    </a:cubicBezTo>
                    <a:cubicBezTo>
                      <a:pt x="4326" y="129"/>
                      <a:pt x="4326" y="129"/>
                      <a:pt x="4326" y="129"/>
                    </a:cubicBezTo>
                    <a:cubicBezTo>
                      <a:pt x="4326" y="129"/>
                      <a:pt x="4326" y="129"/>
                      <a:pt x="4326" y="129"/>
                    </a:cubicBezTo>
                    <a:close/>
                    <a:moveTo>
                      <a:pt x="4362" y="130"/>
                    </a:moveTo>
                    <a:cubicBezTo>
                      <a:pt x="4362" y="132"/>
                      <a:pt x="4361" y="134"/>
                      <a:pt x="4360" y="136"/>
                    </a:cubicBezTo>
                    <a:cubicBezTo>
                      <a:pt x="4360" y="131"/>
                      <a:pt x="4360" y="126"/>
                      <a:pt x="4360" y="121"/>
                    </a:cubicBezTo>
                    <a:cubicBezTo>
                      <a:pt x="4362" y="115"/>
                      <a:pt x="4364" y="110"/>
                      <a:pt x="4365" y="104"/>
                    </a:cubicBezTo>
                    <a:cubicBezTo>
                      <a:pt x="4364" y="114"/>
                      <a:pt x="4363" y="123"/>
                      <a:pt x="4362" y="130"/>
                    </a:cubicBezTo>
                    <a:close/>
                    <a:moveTo>
                      <a:pt x="4378" y="124"/>
                    </a:moveTo>
                    <a:cubicBezTo>
                      <a:pt x="4378" y="110"/>
                      <a:pt x="4380" y="94"/>
                      <a:pt x="4381" y="83"/>
                    </a:cubicBezTo>
                    <a:cubicBezTo>
                      <a:pt x="4381" y="87"/>
                      <a:pt x="4381" y="91"/>
                      <a:pt x="4381" y="95"/>
                    </a:cubicBezTo>
                    <a:cubicBezTo>
                      <a:pt x="4381" y="105"/>
                      <a:pt x="4380" y="114"/>
                      <a:pt x="4378" y="124"/>
                    </a:cubicBezTo>
                    <a:close/>
                    <a:moveTo>
                      <a:pt x="4394" y="160"/>
                    </a:moveTo>
                    <a:cubicBezTo>
                      <a:pt x="4394" y="159"/>
                      <a:pt x="4395" y="159"/>
                      <a:pt x="4395" y="159"/>
                    </a:cubicBezTo>
                    <a:cubicBezTo>
                      <a:pt x="4395" y="159"/>
                      <a:pt x="4395" y="159"/>
                      <a:pt x="4395" y="159"/>
                    </a:cubicBezTo>
                    <a:cubicBezTo>
                      <a:pt x="4395" y="159"/>
                      <a:pt x="4395" y="159"/>
                      <a:pt x="4394" y="160"/>
                    </a:cubicBezTo>
                    <a:close/>
                    <a:moveTo>
                      <a:pt x="4407" y="116"/>
                    </a:moveTo>
                    <a:cubicBezTo>
                      <a:pt x="4406" y="121"/>
                      <a:pt x="4404" y="127"/>
                      <a:pt x="4402" y="132"/>
                    </a:cubicBezTo>
                    <a:cubicBezTo>
                      <a:pt x="4402" y="127"/>
                      <a:pt x="4402" y="121"/>
                      <a:pt x="4402" y="115"/>
                    </a:cubicBezTo>
                    <a:cubicBezTo>
                      <a:pt x="4403" y="110"/>
                      <a:pt x="4403" y="104"/>
                      <a:pt x="4403" y="98"/>
                    </a:cubicBezTo>
                    <a:cubicBezTo>
                      <a:pt x="4403" y="95"/>
                      <a:pt x="4403" y="92"/>
                      <a:pt x="4403" y="89"/>
                    </a:cubicBezTo>
                    <a:cubicBezTo>
                      <a:pt x="4404" y="78"/>
                      <a:pt x="4405" y="68"/>
                      <a:pt x="4406" y="60"/>
                    </a:cubicBezTo>
                    <a:cubicBezTo>
                      <a:pt x="4409" y="68"/>
                      <a:pt x="4411" y="78"/>
                      <a:pt x="4411" y="87"/>
                    </a:cubicBezTo>
                    <a:cubicBezTo>
                      <a:pt x="4410" y="95"/>
                      <a:pt x="4409" y="106"/>
                      <a:pt x="4407" y="116"/>
                    </a:cubicBezTo>
                    <a:close/>
                    <a:moveTo>
                      <a:pt x="4415" y="136"/>
                    </a:moveTo>
                    <a:cubicBezTo>
                      <a:pt x="4415" y="137"/>
                      <a:pt x="4414" y="138"/>
                      <a:pt x="4414" y="139"/>
                    </a:cubicBezTo>
                    <a:cubicBezTo>
                      <a:pt x="4414" y="137"/>
                      <a:pt x="4414" y="135"/>
                      <a:pt x="4414" y="133"/>
                    </a:cubicBezTo>
                    <a:cubicBezTo>
                      <a:pt x="4415" y="130"/>
                      <a:pt x="4415" y="128"/>
                      <a:pt x="4416" y="125"/>
                    </a:cubicBezTo>
                    <a:cubicBezTo>
                      <a:pt x="4416" y="129"/>
                      <a:pt x="4415" y="133"/>
                      <a:pt x="4415" y="136"/>
                    </a:cubicBezTo>
                    <a:close/>
                    <a:moveTo>
                      <a:pt x="4431" y="126"/>
                    </a:moveTo>
                    <a:cubicBezTo>
                      <a:pt x="4430" y="113"/>
                      <a:pt x="4430" y="96"/>
                      <a:pt x="4430" y="84"/>
                    </a:cubicBezTo>
                    <a:cubicBezTo>
                      <a:pt x="4434" y="90"/>
                      <a:pt x="4436" y="100"/>
                      <a:pt x="4436" y="104"/>
                    </a:cubicBezTo>
                    <a:cubicBezTo>
                      <a:pt x="4436" y="110"/>
                      <a:pt x="4433" y="118"/>
                      <a:pt x="4431" y="126"/>
                    </a:cubicBezTo>
                    <a:close/>
                    <a:moveTo>
                      <a:pt x="4442" y="128"/>
                    </a:moveTo>
                    <a:cubicBezTo>
                      <a:pt x="4443" y="113"/>
                      <a:pt x="4443" y="91"/>
                      <a:pt x="4443" y="76"/>
                    </a:cubicBezTo>
                    <a:cubicBezTo>
                      <a:pt x="4445" y="83"/>
                      <a:pt x="4447" y="90"/>
                      <a:pt x="4447" y="96"/>
                    </a:cubicBezTo>
                    <a:cubicBezTo>
                      <a:pt x="4447" y="107"/>
                      <a:pt x="4444" y="117"/>
                      <a:pt x="4442" y="128"/>
                    </a:cubicBezTo>
                    <a:close/>
                    <a:moveTo>
                      <a:pt x="4482" y="112"/>
                    </a:moveTo>
                    <a:cubicBezTo>
                      <a:pt x="4482" y="110"/>
                      <a:pt x="4482" y="108"/>
                      <a:pt x="4481" y="105"/>
                    </a:cubicBezTo>
                    <a:cubicBezTo>
                      <a:pt x="4482" y="108"/>
                      <a:pt x="4481" y="112"/>
                      <a:pt x="4481" y="115"/>
                    </a:cubicBezTo>
                    <a:cubicBezTo>
                      <a:pt x="4476" y="131"/>
                      <a:pt x="4472" y="144"/>
                      <a:pt x="4472" y="144"/>
                    </a:cubicBezTo>
                    <a:cubicBezTo>
                      <a:pt x="4473" y="133"/>
                      <a:pt x="4477" y="110"/>
                      <a:pt x="4482" y="86"/>
                    </a:cubicBezTo>
                    <a:cubicBezTo>
                      <a:pt x="4484" y="90"/>
                      <a:pt x="4485" y="95"/>
                      <a:pt x="4486" y="99"/>
                    </a:cubicBezTo>
                    <a:cubicBezTo>
                      <a:pt x="4484" y="103"/>
                      <a:pt x="4483" y="108"/>
                      <a:pt x="4482" y="112"/>
                    </a:cubicBezTo>
                    <a:close/>
                    <a:moveTo>
                      <a:pt x="4494" y="133"/>
                    </a:moveTo>
                    <a:cubicBezTo>
                      <a:pt x="4494" y="133"/>
                      <a:pt x="4494" y="134"/>
                      <a:pt x="4494" y="134"/>
                    </a:cubicBezTo>
                    <a:cubicBezTo>
                      <a:pt x="4494" y="134"/>
                      <a:pt x="4494" y="134"/>
                      <a:pt x="4494" y="134"/>
                    </a:cubicBezTo>
                    <a:cubicBezTo>
                      <a:pt x="4494" y="134"/>
                      <a:pt x="4494" y="133"/>
                      <a:pt x="4494" y="133"/>
                    </a:cubicBezTo>
                    <a:cubicBezTo>
                      <a:pt x="4495" y="126"/>
                      <a:pt x="4496" y="117"/>
                      <a:pt x="4497" y="107"/>
                    </a:cubicBezTo>
                    <a:cubicBezTo>
                      <a:pt x="4497" y="110"/>
                      <a:pt x="4497" y="114"/>
                      <a:pt x="4497" y="117"/>
                    </a:cubicBezTo>
                    <a:cubicBezTo>
                      <a:pt x="4496" y="123"/>
                      <a:pt x="4495" y="129"/>
                      <a:pt x="4494" y="133"/>
                    </a:cubicBezTo>
                    <a:close/>
                    <a:moveTo>
                      <a:pt x="4499" y="159"/>
                    </a:moveTo>
                    <a:cubicBezTo>
                      <a:pt x="4499" y="159"/>
                      <a:pt x="4499" y="159"/>
                      <a:pt x="4499" y="159"/>
                    </a:cubicBezTo>
                    <a:cubicBezTo>
                      <a:pt x="4499" y="159"/>
                      <a:pt x="4499" y="159"/>
                      <a:pt x="4499" y="159"/>
                    </a:cubicBezTo>
                    <a:cubicBezTo>
                      <a:pt x="4499" y="159"/>
                      <a:pt x="4499" y="159"/>
                      <a:pt x="4499" y="159"/>
                    </a:cubicBezTo>
                    <a:close/>
                    <a:moveTo>
                      <a:pt x="4540" y="143"/>
                    </a:moveTo>
                    <a:cubicBezTo>
                      <a:pt x="4540" y="142"/>
                      <a:pt x="4540" y="142"/>
                      <a:pt x="4540" y="141"/>
                    </a:cubicBezTo>
                    <a:cubicBezTo>
                      <a:pt x="4540" y="135"/>
                      <a:pt x="4541" y="127"/>
                      <a:pt x="4541" y="117"/>
                    </a:cubicBezTo>
                    <a:cubicBezTo>
                      <a:pt x="4542" y="121"/>
                      <a:pt x="4542" y="125"/>
                      <a:pt x="4542" y="129"/>
                    </a:cubicBezTo>
                    <a:cubicBezTo>
                      <a:pt x="4541" y="135"/>
                      <a:pt x="4541" y="139"/>
                      <a:pt x="4540" y="143"/>
                    </a:cubicBezTo>
                    <a:close/>
                    <a:moveTo>
                      <a:pt x="4544" y="117"/>
                    </a:moveTo>
                    <a:cubicBezTo>
                      <a:pt x="4543" y="115"/>
                      <a:pt x="4542" y="113"/>
                      <a:pt x="4542" y="111"/>
                    </a:cubicBezTo>
                    <a:cubicBezTo>
                      <a:pt x="4542" y="108"/>
                      <a:pt x="4542" y="104"/>
                      <a:pt x="4543" y="100"/>
                    </a:cubicBezTo>
                    <a:cubicBezTo>
                      <a:pt x="4544" y="103"/>
                      <a:pt x="4544" y="106"/>
                      <a:pt x="4545" y="108"/>
                    </a:cubicBezTo>
                    <a:cubicBezTo>
                      <a:pt x="4544" y="111"/>
                      <a:pt x="4544" y="114"/>
                      <a:pt x="4544" y="117"/>
                    </a:cubicBezTo>
                    <a:close/>
                    <a:moveTo>
                      <a:pt x="4552" y="133"/>
                    </a:moveTo>
                    <a:cubicBezTo>
                      <a:pt x="4552" y="133"/>
                      <a:pt x="4552" y="133"/>
                      <a:pt x="4552" y="133"/>
                    </a:cubicBezTo>
                    <a:cubicBezTo>
                      <a:pt x="4552" y="130"/>
                      <a:pt x="4553" y="127"/>
                      <a:pt x="4553" y="124"/>
                    </a:cubicBezTo>
                    <a:cubicBezTo>
                      <a:pt x="4553" y="125"/>
                      <a:pt x="4553" y="126"/>
                      <a:pt x="4553" y="128"/>
                    </a:cubicBezTo>
                    <a:cubicBezTo>
                      <a:pt x="4553" y="130"/>
                      <a:pt x="4552" y="131"/>
                      <a:pt x="4552" y="133"/>
                    </a:cubicBezTo>
                    <a:close/>
                    <a:moveTo>
                      <a:pt x="4589" y="142"/>
                    </a:moveTo>
                    <a:cubicBezTo>
                      <a:pt x="4589" y="139"/>
                      <a:pt x="4589" y="134"/>
                      <a:pt x="4589" y="128"/>
                    </a:cubicBezTo>
                    <a:cubicBezTo>
                      <a:pt x="4589" y="130"/>
                      <a:pt x="4589" y="132"/>
                      <a:pt x="4590" y="133"/>
                    </a:cubicBezTo>
                    <a:cubicBezTo>
                      <a:pt x="4589" y="139"/>
                      <a:pt x="4589" y="142"/>
                      <a:pt x="4589" y="142"/>
                    </a:cubicBezTo>
                    <a:close/>
                    <a:moveTo>
                      <a:pt x="4610" y="135"/>
                    </a:moveTo>
                    <a:cubicBezTo>
                      <a:pt x="4610" y="134"/>
                      <a:pt x="4610" y="134"/>
                      <a:pt x="4610" y="133"/>
                    </a:cubicBezTo>
                    <a:cubicBezTo>
                      <a:pt x="4610" y="121"/>
                      <a:pt x="4610" y="103"/>
                      <a:pt x="4609" y="88"/>
                    </a:cubicBezTo>
                    <a:cubicBezTo>
                      <a:pt x="4611" y="94"/>
                      <a:pt x="4613" y="100"/>
                      <a:pt x="4614" y="106"/>
                    </a:cubicBezTo>
                    <a:cubicBezTo>
                      <a:pt x="4612" y="118"/>
                      <a:pt x="4611" y="128"/>
                      <a:pt x="4610" y="135"/>
                    </a:cubicBezTo>
                    <a:close/>
                    <a:moveTo>
                      <a:pt x="4617" y="145"/>
                    </a:moveTo>
                    <a:cubicBezTo>
                      <a:pt x="4617" y="141"/>
                      <a:pt x="4617" y="136"/>
                      <a:pt x="4617" y="129"/>
                    </a:cubicBezTo>
                    <a:cubicBezTo>
                      <a:pt x="4618" y="133"/>
                      <a:pt x="4618" y="136"/>
                      <a:pt x="4619" y="139"/>
                    </a:cubicBezTo>
                    <a:cubicBezTo>
                      <a:pt x="4618" y="143"/>
                      <a:pt x="4617" y="145"/>
                      <a:pt x="4617" y="145"/>
                    </a:cubicBezTo>
                    <a:close/>
                    <a:moveTo>
                      <a:pt x="4622" y="159"/>
                    </a:moveTo>
                    <a:cubicBezTo>
                      <a:pt x="4623" y="159"/>
                      <a:pt x="4623" y="159"/>
                      <a:pt x="4623" y="159"/>
                    </a:cubicBezTo>
                    <a:cubicBezTo>
                      <a:pt x="4623" y="159"/>
                      <a:pt x="4623" y="158"/>
                      <a:pt x="4623" y="158"/>
                    </a:cubicBezTo>
                    <a:cubicBezTo>
                      <a:pt x="4623" y="159"/>
                      <a:pt x="4624" y="160"/>
                      <a:pt x="4624" y="160"/>
                    </a:cubicBezTo>
                    <a:cubicBezTo>
                      <a:pt x="4623" y="160"/>
                      <a:pt x="4623" y="159"/>
                      <a:pt x="4622" y="159"/>
                    </a:cubicBezTo>
                    <a:close/>
                    <a:moveTo>
                      <a:pt x="4624" y="121"/>
                    </a:moveTo>
                    <a:cubicBezTo>
                      <a:pt x="4622" y="117"/>
                      <a:pt x="4621" y="114"/>
                      <a:pt x="4619" y="110"/>
                    </a:cubicBezTo>
                    <a:cubicBezTo>
                      <a:pt x="4620" y="105"/>
                      <a:pt x="4620" y="99"/>
                      <a:pt x="4621" y="94"/>
                    </a:cubicBezTo>
                    <a:cubicBezTo>
                      <a:pt x="4621" y="100"/>
                      <a:pt x="4623" y="108"/>
                      <a:pt x="4625" y="116"/>
                    </a:cubicBezTo>
                    <a:cubicBezTo>
                      <a:pt x="4624" y="118"/>
                      <a:pt x="4624" y="119"/>
                      <a:pt x="4624" y="121"/>
                    </a:cubicBezTo>
                    <a:close/>
                    <a:moveTo>
                      <a:pt x="4632" y="142"/>
                    </a:moveTo>
                    <a:cubicBezTo>
                      <a:pt x="4631" y="138"/>
                      <a:pt x="4629" y="134"/>
                      <a:pt x="4627" y="129"/>
                    </a:cubicBezTo>
                    <a:cubicBezTo>
                      <a:pt x="4627" y="129"/>
                      <a:pt x="4627" y="128"/>
                      <a:pt x="4627" y="127"/>
                    </a:cubicBezTo>
                    <a:cubicBezTo>
                      <a:pt x="4629" y="132"/>
                      <a:pt x="4630" y="137"/>
                      <a:pt x="4632" y="142"/>
                    </a:cubicBezTo>
                    <a:cubicBezTo>
                      <a:pt x="4635" y="149"/>
                      <a:pt x="4636" y="153"/>
                      <a:pt x="4637" y="155"/>
                    </a:cubicBezTo>
                    <a:cubicBezTo>
                      <a:pt x="4635" y="151"/>
                      <a:pt x="4634" y="147"/>
                      <a:pt x="4632" y="142"/>
                    </a:cubicBezTo>
                    <a:close/>
                    <a:moveTo>
                      <a:pt x="4458" y="105"/>
                    </a:moveTo>
                    <a:cubicBezTo>
                      <a:pt x="4458" y="103"/>
                      <a:pt x="4458" y="101"/>
                      <a:pt x="4457" y="99"/>
                    </a:cubicBezTo>
                    <a:cubicBezTo>
                      <a:pt x="4457" y="101"/>
                      <a:pt x="4458" y="103"/>
                      <a:pt x="4458" y="105"/>
                    </a:cubicBezTo>
                    <a:close/>
                    <a:moveTo>
                      <a:pt x="4466" y="65"/>
                    </a:moveTo>
                    <a:cubicBezTo>
                      <a:pt x="4466" y="64"/>
                      <a:pt x="4466" y="63"/>
                      <a:pt x="4466" y="63"/>
                    </a:cubicBezTo>
                    <a:cubicBezTo>
                      <a:pt x="4466" y="63"/>
                      <a:pt x="4466" y="64"/>
                      <a:pt x="4466" y="65"/>
                    </a:cubicBezTo>
                    <a:close/>
                    <a:moveTo>
                      <a:pt x="4065" y="79"/>
                    </a:moveTo>
                    <a:cubicBezTo>
                      <a:pt x="4066" y="76"/>
                      <a:pt x="4067" y="73"/>
                      <a:pt x="4068" y="70"/>
                    </a:cubicBezTo>
                    <a:cubicBezTo>
                      <a:pt x="4067" y="73"/>
                      <a:pt x="4066" y="76"/>
                      <a:pt x="4065" y="79"/>
                    </a:cubicBezTo>
                    <a:close/>
                    <a:moveTo>
                      <a:pt x="3886" y="79"/>
                    </a:moveTo>
                    <a:cubicBezTo>
                      <a:pt x="3885" y="76"/>
                      <a:pt x="3884" y="73"/>
                      <a:pt x="3882" y="70"/>
                    </a:cubicBezTo>
                    <a:cubicBezTo>
                      <a:pt x="3884" y="73"/>
                      <a:pt x="3885" y="76"/>
                      <a:pt x="3886" y="79"/>
                    </a:cubicBezTo>
                    <a:close/>
                    <a:moveTo>
                      <a:pt x="2267" y="79"/>
                    </a:moveTo>
                    <a:cubicBezTo>
                      <a:pt x="2268" y="76"/>
                      <a:pt x="2269" y="73"/>
                      <a:pt x="2270" y="70"/>
                    </a:cubicBezTo>
                    <a:cubicBezTo>
                      <a:pt x="2269" y="73"/>
                      <a:pt x="2268" y="76"/>
                      <a:pt x="2267" y="79"/>
                    </a:cubicBezTo>
                    <a:close/>
                    <a:moveTo>
                      <a:pt x="3115" y="83"/>
                    </a:moveTo>
                    <a:cubicBezTo>
                      <a:pt x="3114" y="81"/>
                      <a:pt x="3113" y="79"/>
                      <a:pt x="3112" y="78"/>
                    </a:cubicBezTo>
                    <a:cubicBezTo>
                      <a:pt x="3113" y="79"/>
                      <a:pt x="3114" y="81"/>
                      <a:pt x="3115" y="83"/>
                    </a:cubicBezTo>
                    <a:close/>
                    <a:moveTo>
                      <a:pt x="290" y="79"/>
                    </a:moveTo>
                    <a:cubicBezTo>
                      <a:pt x="289" y="76"/>
                      <a:pt x="288" y="73"/>
                      <a:pt x="287" y="70"/>
                    </a:cubicBezTo>
                    <a:cubicBezTo>
                      <a:pt x="288" y="73"/>
                      <a:pt x="289" y="76"/>
                      <a:pt x="290" y="79"/>
                    </a:cubicBezTo>
                    <a:close/>
                    <a:moveTo>
                      <a:pt x="469" y="79"/>
                    </a:moveTo>
                    <a:cubicBezTo>
                      <a:pt x="470" y="76"/>
                      <a:pt x="471" y="73"/>
                      <a:pt x="472" y="70"/>
                    </a:cubicBezTo>
                    <a:cubicBezTo>
                      <a:pt x="471" y="73"/>
                      <a:pt x="470" y="76"/>
                      <a:pt x="469" y="79"/>
                    </a:cubicBezTo>
                    <a:close/>
                    <a:moveTo>
                      <a:pt x="1317" y="83"/>
                    </a:moveTo>
                    <a:cubicBezTo>
                      <a:pt x="1316" y="81"/>
                      <a:pt x="1315" y="79"/>
                      <a:pt x="1314" y="78"/>
                    </a:cubicBezTo>
                    <a:cubicBezTo>
                      <a:pt x="1315" y="79"/>
                      <a:pt x="1316" y="81"/>
                      <a:pt x="1317" y="83"/>
                    </a:cubicBezTo>
                    <a:close/>
                    <a:moveTo>
                      <a:pt x="3042" y="83"/>
                    </a:moveTo>
                    <a:cubicBezTo>
                      <a:pt x="3040" y="80"/>
                      <a:pt x="3039" y="77"/>
                      <a:pt x="3038" y="75"/>
                    </a:cubicBezTo>
                    <a:cubicBezTo>
                      <a:pt x="3039" y="78"/>
                      <a:pt x="3040" y="80"/>
                      <a:pt x="3042" y="83"/>
                    </a:cubicBezTo>
                    <a:close/>
                    <a:moveTo>
                      <a:pt x="2683" y="105"/>
                    </a:moveTo>
                    <a:cubicBezTo>
                      <a:pt x="2683" y="103"/>
                      <a:pt x="2683" y="101"/>
                      <a:pt x="2683" y="99"/>
                    </a:cubicBezTo>
                    <a:cubicBezTo>
                      <a:pt x="2683" y="101"/>
                      <a:pt x="2683" y="103"/>
                      <a:pt x="2683" y="105"/>
                    </a:cubicBezTo>
                    <a:close/>
                    <a:moveTo>
                      <a:pt x="2088" y="79"/>
                    </a:moveTo>
                    <a:cubicBezTo>
                      <a:pt x="2087" y="76"/>
                      <a:pt x="2086" y="73"/>
                      <a:pt x="2084" y="70"/>
                    </a:cubicBezTo>
                    <a:cubicBezTo>
                      <a:pt x="2086" y="73"/>
                      <a:pt x="2087" y="76"/>
                      <a:pt x="2088" y="79"/>
                    </a:cubicBezTo>
                    <a:close/>
                    <a:moveTo>
                      <a:pt x="4481" y="105"/>
                    </a:moveTo>
                    <a:cubicBezTo>
                      <a:pt x="4481" y="103"/>
                      <a:pt x="4481" y="101"/>
                      <a:pt x="4481" y="99"/>
                    </a:cubicBezTo>
                    <a:cubicBezTo>
                      <a:pt x="4481" y="101"/>
                      <a:pt x="4481" y="103"/>
                      <a:pt x="4481" y="105"/>
                    </a:cubicBezTo>
                    <a:close/>
                    <a:moveTo>
                      <a:pt x="1244" y="83"/>
                    </a:moveTo>
                    <a:cubicBezTo>
                      <a:pt x="1242" y="80"/>
                      <a:pt x="1241" y="77"/>
                      <a:pt x="1240" y="75"/>
                    </a:cubicBezTo>
                    <a:cubicBezTo>
                      <a:pt x="1241" y="78"/>
                      <a:pt x="1242" y="80"/>
                      <a:pt x="1244" y="83"/>
                    </a:cubicBezTo>
                    <a:close/>
                    <a:moveTo>
                      <a:pt x="3941" y="33"/>
                    </a:moveTo>
                    <a:cubicBezTo>
                      <a:pt x="3941" y="30"/>
                      <a:pt x="3941" y="28"/>
                      <a:pt x="3940" y="25"/>
                    </a:cubicBezTo>
                    <a:cubicBezTo>
                      <a:pt x="3940" y="25"/>
                      <a:pt x="3941" y="28"/>
                      <a:pt x="3941" y="33"/>
                    </a:cubicBezTo>
                    <a:close/>
                    <a:moveTo>
                      <a:pt x="3210" y="88"/>
                    </a:moveTo>
                    <a:cubicBezTo>
                      <a:pt x="3209" y="86"/>
                      <a:pt x="3208" y="83"/>
                      <a:pt x="3206" y="81"/>
                    </a:cubicBezTo>
                    <a:cubicBezTo>
                      <a:pt x="3207" y="83"/>
                      <a:pt x="3209" y="86"/>
                      <a:pt x="3210" y="88"/>
                    </a:cubicBezTo>
                    <a:close/>
                    <a:moveTo>
                      <a:pt x="3068" y="81"/>
                    </a:moveTo>
                    <a:cubicBezTo>
                      <a:pt x="3062" y="61"/>
                      <a:pt x="3051" y="46"/>
                      <a:pt x="3035" y="25"/>
                    </a:cubicBezTo>
                    <a:cubicBezTo>
                      <a:pt x="3051" y="48"/>
                      <a:pt x="3061" y="64"/>
                      <a:pt x="3068" y="81"/>
                    </a:cubicBezTo>
                    <a:close/>
                    <a:moveTo>
                      <a:pt x="3078" y="79"/>
                    </a:moveTo>
                    <a:cubicBezTo>
                      <a:pt x="3077" y="76"/>
                      <a:pt x="3076" y="73"/>
                      <a:pt x="3074" y="70"/>
                    </a:cubicBezTo>
                    <a:cubicBezTo>
                      <a:pt x="3075" y="73"/>
                      <a:pt x="3077" y="76"/>
                      <a:pt x="3078" y="79"/>
                    </a:cubicBezTo>
                    <a:close/>
                    <a:moveTo>
                      <a:pt x="3317" y="102"/>
                    </a:moveTo>
                    <a:cubicBezTo>
                      <a:pt x="3316" y="100"/>
                      <a:pt x="3315" y="97"/>
                      <a:pt x="3314" y="96"/>
                    </a:cubicBezTo>
                    <a:cubicBezTo>
                      <a:pt x="3315" y="98"/>
                      <a:pt x="3316" y="100"/>
                      <a:pt x="3317" y="102"/>
                    </a:cubicBezTo>
                    <a:close/>
                    <a:moveTo>
                      <a:pt x="3531" y="109"/>
                    </a:moveTo>
                    <a:cubicBezTo>
                      <a:pt x="3530" y="104"/>
                      <a:pt x="3530" y="99"/>
                      <a:pt x="3529" y="95"/>
                    </a:cubicBezTo>
                    <a:cubicBezTo>
                      <a:pt x="3529" y="99"/>
                      <a:pt x="3530" y="104"/>
                      <a:pt x="3531" y="109"/>
                    </a:cubicBezTo>
                    <a:close/>
                    <a:moveTo>
                      <a:pt x="3370" y="100"/>
                    </a:moveTo>
                    <a:cubicBezTo>
                      <a:pt x="3370" y="97"/>
                      <a:pt x="3369" y="95"/>
                      <a:pt x="3368" y="93"/>
                    </a:cubicBezTo>
                    <a:cubicBezTo>
                      <a:pt x="3369" y="96"/>
                      <a:pt x="3370" y="98"/>
                      <a:pt x="3370" y="100"/>
                    </a:cubicBezTo>
                    <a:close/>
                    <a:moveTo>
                      <a:pt x="3610" y="81"/>
                    </a:moveTo>
                    <a:cubicBezTo>
                      <a:pt x="3608" y="75"/>
                      <a:pt x="3606" y="70"/>
                      <a:pt x="3604" y="67"/>
                    </a:cubicBezTo>
                    <a:cubicBezTo>
                      <a:pt x="3604" y="67"/>
                      <a:pt x="3607" y="72"/>
                      <a:pt x="3610" y="81"/>
                    </a:cubicBezTo>
                    <a:close/>
                    <a:moveTo>
                      <a:pt x="2720" y="54"/>
                    </a:moveTo>
                    <a:cubicBezTo>
                      <a:pt x="2720" y="53"/>
                      <a:pt x="2719" y="52"/>
                      <a:pt x="2719" y="52"/>
                    </a:cubicBezTo>
                    <a:cubicBezTo>
                      <a:pt x="2720" y="53"/>
                      <a:pt x="2720" y="53"/>
                      <a:pt x="2720" y="54"/>
                    </a:cubicBezTo>
                    <a:close/>
                    <a:moveTo>
                      <a:pt x="2715" y="90"/>
                    </a:moveTo>
                    <a:cubicBezTo>
                      <a:pt x="2715" y="89"/>
                      <a:pt x="2714" y="87"/>
                      <a:pt x="2713" y="86"/>
                    </a:cubicBezTo>
                    <a:cubicBezTo>
                      <a:pt x="2714" y="87"/>
                      <a:pt x="2715" y="89"/>
                      <a:pt x="2715" y="90"/>
                    </a:cubicBezTo>
                    <a:close/>
                    <a:moveTo>
                      <a:pt x="2835" y="54"/>
                    </a:moveTo>
                    <a:cubicBezTo>
                      <a:pt x="2835" y="54"/>
                      <a:pt x="2835" y="65"/>
                      <a:pt x="2834" y="84"/>
                    </a:cubicBezTo>
                    <a:cubicBezTo>
                      <a:pt x="2836" y="72"/>
                      <a:pt x="2837" y="60"/>
                      <a:pt x="2835" y="54"/>
                    </a:cubicBezTo>
                    <a:close/>
                    <a:moveTo>
                      <a:pt x="2890" y="106"/>
                    </a:moveTo>
                    <a:cubicBezTo>
                      <a:pt x="2890" y="103"/>
                      <a:pt x="2889" y="100"/>
                      <a:pt x="2889" y="96"/>
                    </a:cubicBezTo>
                    <a:cubicBezTo>
                      <a:pt x="2889" y="99"/>
                      <a:pt x="2890" y="103"/>
                      <a:pt x="2890" y="106"/>
                    </a:cubicBezTo>
                    <a:close/>
                    <a:moveTo>
                      <a:pt x="2795" y="47"/>
                    </a:moveTo>
                    <a:cubicBezTo>
                      <a:pt x="2795" y="39"/>
                      <a:pt x="2795" y="33"/>
                      <a:pt x="2793" y="30"/>
                    </a:cubicBezTo>
                    <a:cubicBezTo>
                      <a:pt x="2793" y="30"/>
                      <a:pt x="2794" y="37"/>
                      <a:pt x="2795" y="47"/>
                    </a:cubicBezTo>
                    <a:close/>
                    <a:moveTo>
                      <a:pt x="3995" y="44"/>
                    </a:moveTo>
                    <a:cubicBezTo>
                      <a:pt x="3995" y="43"/>
                      <a:pt x="3995" y="41"/>
                      <a:pt x="3995" y="40"/>
                    </a:cubicBezTo>
                    <a:cubicBezTo>
                      <a:pt x="3995" y="40"/>
                      <a:pt x="3995" y="42"/>
                      <a:pt x="3995" y="44"/>
                    </a:cubicBezTo>
                    <a:close/>
                    <a:moveTo>
                      <a:pt x="4211" y="68"/>
                    </a:moveTo>
                    <a:cubicBezTo>
                      <a:pt x="4211" y="65"/>
                      <a:pt x="4210" y="64"/>
                      <a:pt x="4210" y="64"/>
                    </a:cubicBezTo>
                    <a:cubicBezTo>
                      <a:pt x="4210" y="64"/>
                      <a:pt x="4211" y="66"/>
                      <a:pt x="4211" y="68"/>
                    </a:cubicBezTo>
                    <a:close/>
                    <a:moveTo>
                      <a:pt x="3956" y="52"/>
                    </a:moveTo>
                    <a:cubicBezTo>
                      <a:pt x="3956" y="50"/>
                      <a:pt x="3956" y="49"/>
                      <a:pt x="3956" y="49"/>
                    </a:cubicBezTo>
                    <a:cubicBezTo>
                      <a:pt x="3956" y="50"/>
                      <a:pt x="3956" y="51"/>
                      <a:pt x="3956" y="52"/>
                    </a:cubicBezTo>
                    <a:close/>
                    <a:moveTo>
                      <a:pt x="2672" y="52"/>
                    </a:moveTo>
                    <a:cubicBezTo>
                      <a:pt x="2672" y="50"/>
                      <a:pt x="2672" y="49"/>
                      <a:pt x="2672" y="49"/>
                    </a:cubicBezTo>
                    <a:cubicBezTo>
                      <a:pt x="2672" y="50"/>
                      <a:pt x="2672" y="51"/>
                      <a:pt x="2672" y="52"/>
                    </a:cubicBezTo>
                    <a:close/>
                    <a:moveTo>
                      <a:pt x="4169" y="66"/>
                    </a:moveTo>
                    <a:cubicBezTo>
                      <a:pt x="4169" y="63"/>
                      <a:pt x="4169" y="61"/>
                      <a:pt x="4170" y="59"/>
                    </a:cubicBezTo>
                    <a:cubicBezTo>
                      <a:pt x="4170" y="59"/>
                      <a:pt x="4169" y="62"/>
                      <a:pt x="4169" y="66"/>
                    </a:cubicBezTo>
                    <a:close/>
                    <a:moveTo>
                      <a:pt x="4178" y="100"/>
                    </a:moveTo>
                    <a:cubicBezTo>
                      <a:pt x="4178" y="97"/>
                      <a:pt x="4177" y="95"/>
                      <a:pt x="4177" y="93"/>
                    </a:cubicBezTo>
                    <a:cubicBezTo>
                      <a:pt x="4177" y="96"/>
                      <a:pt x="4178" y="98"/>
                      <a:pt x="4178" y="100"/>
                    </a:cubicBezTo>
                    <a:close/>
                    <a:moveTo>
                      <a:pt x="3772" y="100"/>
                    </a:moveTo>
                    <a:cubicBezTo>
                      <a:pt x="3773" y="98"/>
                      <a:pt x="3773" y="96"/>
                      <a:pt x="3774" y="93"/>
                    </a:cubicBezTo>
                    <a:cubicBezTo>
                      <a:pt x="3773" y="95"/>
                      <a:pt x="3773" y="97"/>
                      <a:pt x="3772" y="100"/>
                    </a:cubicBezTo>
                    <a:close/>
                    <a:moveTo>
                      <a:pt x="3923" y="83"/>
                    </a:moveTo>
                    <a:cubicBezTo>
                      <a:pt x="3922" y="81"/>
                      <a:pt x="3921" y="79"/>
                      <a:pt x="3920" y="78"/>
                    </a:cubicBezTo>
                    <a:cubicBezTo>
                      <a:pt x="3921" y="79"/>
                      <a:pt x="3922" y="81"/>
                      <a:pt x="3923" y="83"/>
                    </a:cubicBezTo>
                    <a:close/>
                    <a:moveTo>
                      <a:pt x="3726" y="68"/>
                    </a:moveTo>
                    <a:cubicBezTo>
                      <a:pt x="3726" y="66"/>
                      <a:pt x="3726" y="65"/>
                      <a:pt x="3726" y="64"/>
                    </a:cubicBezTo>
                    <a:cubicBezTo>
                      <a:pt x="3726" y="64"/>
                      <a:pt x="3726" y="65"/>
                      <a:pt x="3726" y="68"/>
                    </a:cubicBezTo>
                    <a:close/>
                    <a:moveTo>
                      <a:pt x="3705" y="90"/>
                    </a:moveTo>
                    <a:cubicBezTo>
                      <a:pt x="3705" y="89"/>
                      <a:pt x="3704" y="87"/>
                      <a:pt x="3703" y="86"/>
                    </a:cubicBezTo>
                    <a:cubicBezTo>
                      <a:pt x="3704" y="87"/>
                      <a:pt x="3704" y="89"/>
                      <a:pt x="3705" y="90"/>
                    </a:cubicBezTo>
                    <a:close/>
                    <a:moveTo>
                      <a:pt x="3648" y="13"/>
                    </a:moveTo>
                    <a:cubicBezTo>
                      <a:pt x="3648" y="12"/>
                      <a:pt x="3648" y="12"/>
                      <a:pt x="3648" y="12"/>
                    </a:cubicBezTo>
                    <a:cubicBezTo>
                      <a:pt x="3648" y="12"/>
                      <a:pt x="3648" y="13"/>
                      <a:pt x="3648" y="13"/>
                    </a:cubicBezTo>
                    <a:close/>
                    <a:moveTo>
                      <a:pt x="3770" y="61"/>
                    </a:moveTo>
                    <a:cubicBezTo>
                      <a:pt x="3770" y="55"/>
                      <a:pt x="3769" y="49"/>
                      <a:pt x="3768" y="44"/>
                    </a:cubicBezTo>
                    <a:cubicBezTo>
                      <a:pt x="3768" y="44"/>
                      <a:pt x="3769" y="51"/>
                      <a:pt x="3770" y="61"/>
                    </a:cubicBezTo>
                    <a:close/>
                  </a:path>
                </a:pathLst>
              </a:custGeom>
              <a:solidFill>
                <a:srgbClr val="001400">
                  <a:alpha val="28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74811" name="Group 59">
            <a:extLst>
              <a:ext uri="{FF2B5EF4-FFF2-40B4-BE49-F238E27FC236}">
                <a16:creationId xmlns:a16="http://schemas.microsoft.com/office/drawing/2014/main" id="{4CCAB767-D897-43BB-A9CC-32817C68F3F4}"/>
              </a:ext>
            </a:extLst>
          </p:cNvPr>
          <p:cNvGrpSpPr>
            <a:grpSpLocks/>
          </p:cNvGrpSpPr>
          <p:nvPr/>
        </p:nvGrpSpPr>
        <p:grpSpPr bwMode="auto">
          <a:xfrm>
            <a:off x="-5497513" y="12217400"/>
            <a:ext cx="1319213" cy="563563"/>
            <a:chOff x="-3108" y="6013"/>
            <a:chExt cx="831" cy="355"/>
          </a:xfrm>
        </p:grpSpPr>
        <p:sp>
          <p:nvSpPr>
            <p:cNvPr id="74812" name="Freeform 60">
              <a:extLst>
                <a:ext uri="{FF2B5EF4-FFF2-40B4-BE49-F238E27FC236}">
                  <a16:creationId xmlns:a16="http://schemas.microsoft.com/office/drawing/2014/main" id="{E1994C62-D0D8-421E-9700-4B01C013CFA1}"/>
                </a:ext>
              </a:extLst>
            </p:cNvPr>
            <p:cNvSpPr>
              <a:spLocks noChangeAspect="1"/>
            </p:cNvSpPr>
            <p:nvPr/>
          </p:nvSpPr>
          <p:spPr bwMode="auto">
            <a:xfrm rot="-406377" flipH="1" flipV="1">
              <a:off x="-3031" y="6013"/>
              <a:ext cx="714" cy="247"/>
            </a:xfrm>
            <a:custGeom>
              <a:avLst/>
              <a:gdLst>
                <a:gd name="T0" fmla="*/ 1779 w 2049"/>
                <a:gd name="T1" fmla="*/ 711 h 711"/>
                <a:gd name="T2" fmla="*/ 2049 w 2049"/>
                <a:gd name="T3" fmla="*/ 0 h 711"/>
                <a:gd name="T4" fmla="*/ 0 w 2049"/>
                <a:gd name="T5" fmla="*/ 61 h 711"/>
                <a:gd name="T6" fmla="*/ 1779 w 2049"/>
                <a:gd name="T7" fmla="*/ 711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49" h="711">
                  <a:moveTo>
                    <a:pt x="1779" y="711"/>
                  </a:moveTo>
                  <a:lnTo>
                    <a:pt x="2049" y="0"/>
                  </a:lnTo>
                  <a:lnTo>
                    <a:pt x="0" y="61"/>
                  </a:lnTo>
                  <a:lnTo>
                    <a:pt x="1779" y="711"/>
                  </a:lnTo>
                  <a:close/>
                </a:path>
              </a:pathLst>
            </a:custGeom>
            <a:solidFill>
              <a:schemeClr val="bg1">
                <a:alpha val="17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813" name="Freeform 61">
              <a:extLst>
                <a:ext uri="{FF2B5EF4-FFF2-40B4-BE49-F238E27FC236}">
                  <a16:creationId xmlns:a16="http://schemas.microsoft.com/office/drawing/2014/main" id="{F8F02C2C-CF81-44A0-942D-C1A9F206B98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-3108" y="6228"/>
              <a:ext cx="120" cy="96"/>
            </a:xfrm>
            <a:custGeom>
              <a:avLst/>
              <a:gdLst>
                <a:gd name="T0" fmla="*/ 59 w 120"/>
                <a:gd name="T1" fmla="*/ 96 h 96"/>
                <a:gd name="T2" fmla="*/ 0 w 120"/>
                <a:gd name="T3" fmla="*/ 46 h 96"/>
                <a:gd name="T4" fmla="*/ 120 w 120"/>
                <a:gd name="T5" fmla="*/ 0 h 96"/>
                <a:gd name="T6" fmla="*/ 114 w 120"/>
                <a:gd name="T7" fmla="*/ 78 h 96"/>
                <a:gd name="T8" fmla="*/ 59 w 120"/>
                <a:gd name="T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96">
                  <a:moveTo>
                    <a:pt x="59" y="96"/>
                  </a:moveTo>
                  <a:lnTo>
                    <a:pt x="0" y="46"/>
                  </a:lnTo>
                  <a:lnTo>
                    <a:pt x="120" y="0"/>
                  </a:lnTo>
                  <a:lnTo>
                    <a:pt x="114" y="78"/>
                  </a:lnTo>
                  <a:lnTo>
                    <a:pt x="59" y="96"/>
                  </a:lnTo>
                  <a:close/>
                </a:path>
              </a:pathLst>
            </a:custGeom>
            <a:solidFill>
              <a:schemeClr val="bg1">
                <a:alpha val="17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814" name="Freeform 62">
              <a:extLst>
                <a:ext uri="{FF2B5EF4-FFF2-40B4-BE49-F238E27FC236}">
                  <a16:creationId xmlns:a16="http://schemas.microsoft.com/office/drawing/2014/main" id="{6D7C5E6D-50AD-4030-8569-FAF9EE699045}"/>
                </a:ext>
              </a:extLst>
            </p:cNvPr>
            <p:cNvSpPr>
              <a:spLocks noChangeAspect="1"/>
            </p:cNvSpPr>
            <p:nvPr/>
          </p:nvSpPr>
          <p:spPr bwMode="auto">
            <a:xfrm rot="21073623" flipH="1" flipV="1">
              <a:off x="-3044" y="6257"/>
              <a:ext cx="767" cy="109"/>
            </a:xfrm>
            <a:custGeom>
              <a:avLst/>
              <a:gdLst>
                <a:gd name="T0" fmla="*/ 2058 w 2202"/>
                <a:gd name="T1" fmla="*/ 625 h 625"/>
                <a:gd name="T2" fmla="*/ 2202 w 2202"/>
                <a:gd name="T3" fmla="*/ 291 h 625"/>
                <a:gd name="T4" fmla="*/ 1482 w 2202"/>
                <a:gd name="T5" fmla="*/ 0 h 625"/>
                <a:gd name="T6" fmla="*/ 0 w 2202"/>
                <a:gd name="T7" fmla="*/ 625 h 625"/>
                <a:gd name="T8" fmla="*/ 2058 w 2202"/>
                <a:gd name="T9" fmla="*/ 62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2" h="625">
                  <a:moveTo>
                    <a:pt x="2058" y="625"/>
                  </a:moveTo>
                  <a:lnTo>
                    <a:pt x="2202" y="291"/>
                  </a:lnTo>
                  <a:lnTo>
                    <a:pt x="1482" y="0"/>
                  </a:lnTo>
                  <a:lnTo>
                    <a:pt x="0" y="625"/>
                  </a:lnTo>
                  <a:lnTo>
                    <a:pt x="2058" y="625"/>
                  </a:lnTo>
                  <a:close/>
                </a:path>
              </a:pathLst>
            </a:custGeom>
            <a:solidFill>
              <a:schemeClr val="bg1">
                <a:alpha val="41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74815" name="Group 63">
              <a:extLst>
                <a:ext uri="{FF2B5EF4-FFF2-40B4-BE49-F238E27FC236}">
                  <a16:creationId xmlns:a16="http://schemas.microsoft.com/office/drawing/2014/main" id="{ED73A624-CADF-4579-A7F4-B4A01B2377AC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-498181" flipH="1" flipV="1">
              <a:off x="-3019" y="6031"/>
              <a:ext cx="717" cy="226"/>
              <a:chOff x="2424" y="1712"/>
              <a:chExt cx="2060" cy="723"/>
            </a:xfrm>
          </p:grpSpPr>
          <p:sp>
            <p:nvSpPr>
              <p:cNvPr id="74816" name="Freeform 64">
                <a:extLst>
                  <a:ext uri="{FF2B5EF4-FFF2-40B4-BE49-F238E27FC236}">
                    <a16:creationId xmlns:a16="http://schemas.microsoft.com/office/drawing/2014/main" id="{F9E98670-FE9C-44C6-BBAC-8EEEF77C2EE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36" y="1715"/>
                <a:ext cx="2044" cy="716"/>
              </a:xfrm>
              <a:custGeom>
                <a:avLst/>
                <a:gdLst>
                  <a:gd name="T0" fmla="*/ 1761 w 2044"/>
                  <a:gd name="T1" fmla="*/ 716 h 716"/>
                  <a:gd name="T2" fmla="*/ 2044 w 2044"/>
                  <a:gd name="T3" fmla="*/ 0 h 716"/>
                  <a:gd name="T4" fmla="*/ 0 w 2044"/>
                  <a:gd name="T5" fmla="*/ 2 h 716"/>
                  <a:gd name="T6" fmla="*/ 1761 w 2044"/>
                  <a:gd name="T7" fmla="*/ 716 h 7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44" h="716">
                    <a:moveTo>
                      <a:pt x="1761" y="716"/>
                    </a:moveTo>
                    <a:lnTo>
                      <a:pt x="2044" y="0"/>
                    </a:lnTo>
                    <a:lnTo>
                      <a:pt x="0" y="2"/>
                    </a:lnTo>
                    <a:lnTo>
                      <a:pt x="1761" y="716"/>
                    </a:lnTo>
                    <a:close/>
                  </a:path>
                </a:pathLst>
              </a:custGeom>
              <a:solidFill>
                <a:schemeClr val="bg1">
                  <a:alpha val="17999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4817" name="Freeform 65">
                <a:extLst>
                  <a:ext uri="{FF2B5EF4-FFF2-40B4-BE49-F238E27FC236}">
                    <a16:creationId xmlns:a16="http://schemas.microsoft.com/office/drawing/2014/main" id="{5DA7C32D-04D6-4E25-BFED-2D506D20700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29" y="1716"/>
                <a:ext cx="1223" cy="429"/>
              </a:xfrm>
              <a:custGeom>
                <a:avLst/>
                <a:gdLst>
                  <a:gd name="T0" fmla="*/ 1057 w 1223"/>
                  <a:gd name="T1" fmla="*/ 429 h 429"/>
                  <a:gd name="T2" fmla="*/ 1223 w 1223"/>
                  <a:gd name="T3" fmla="*/ 11 h 429"/>
                  <a:gd name="T4" fmla="*/ 0 w 1223"/>
                  <a:gd name="T5" fmla="*/ 0 h 429"/>
                  <a:gd name="T6" fmla="*/ 1057 w 1223"/>
                  <a:gd name="T7" fmla="*/ 429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23" h="429">
                    <a:moveTo>
                      <a:pt x="1057" y="429"/>
                    </a:moveTo>
                    <a:lnTo>
                      <a:pt x="1223" y="11"/>
                    </a:lnTo>
                    <a:lnTo>
                      <a:pt x="0" y="0"/>
                    </a:lnTo>
                    <a:lnTo>
                      <a:pt x="1057" y="429"/>
                    </a:lnTo>
                    <a:close/>
                  </a:path>
                </a:pathLst>
              </a:custGeom>
              <a:solidFill>
                <a:schemeClr val="bg1">
                  <a:alpha val="17999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4818" name="Freeform 66">
                <a:extLst>
                  <a:ext uri="{FF2B5EF4-FFF2-40B4-BE49-F238E27FC236}">
                    <a16:creationId xmlns:a16="http://schemas.microsoft.com/office/drawing/2014/main" id="{FC3C56A9-7AEE-41B3-B248-B23DF8E0D73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36" y="1712"/>
                <a:ext cx="1101" cy="432"/>
              </a:xfrm>
              <a:custGeom>
                <a:avLst/>
                <a:gdLst>
                  <a:gd name="T0" fmla="*/ 976 w 1101"/>
                  <a:gd name="T1" fmla="*/ 9 h 432"/>
                  <a:gd name="T2" fmla="*/ 1101 w 1101"/>
                  <a:gd name="T3" fmla="*/ 310 h 432"/>
                  <a:gd name="T4" fmla="*/ 1050 w 1101"/>
                  <a:gd name="T5" fmla="*/ 432 h 432"/>
                  <a:gd name="T6" fmla="*/ 0 w 1101"/>
                  <a:gd name="T7" fmla="*/ 0 h 432"/>
                  <a:gd name="T8" fmla="*/ 976 w 1101"/>
                  <a:gd name="T9" fmla="*/ 9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1" h="432">
                    <a:moveTo>
                      <a:pt x="976" y="9"/>
                    </a:moveTo>
                    <a:lnTo>
                      <a:pt x="1101" y="310"/>
                    </a:lnTo>
                    <a:lnTo>
                      <a:pt x="1050" y="432"/>
                    </a:lnTo>
                    <a:lnTo>
                      <a:pt x="0" y="0"/>
                    </a:lnTo>
                    <a:lnTo>
                      <a:pt x="976" y="9"/>
                    </a:lnTo>
                    <a:close/>
                  </a:path>
                </a:pathLst>
              </a:custGeom>
              <a:solidFill>
                <a:schemeClr val="bg1">
                  <a:alpha val="17999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4819" name="Freeform 67">
                <a:extLst>
                  <a:ext uri="{FF2B5EF4-FFF2-40B4-BE49-F238E27FC236}">
                    <a16:creationId xmlns:a16="http://schemas.microsoft.com/office/drawing/2014/main" id="{9D010D3F-717E-441F-8023-01D27BA8F19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6720000" flipH="1">
                <a:off x="3386" y="1985"/>
                <a:ext cx="134" cy="148"/>
              </a:xfrm>
              <a:custGeom>
                <a:avLst/>
                <a:gdLst>
                  <a:gd name="T0" fmla="*/ 0 w 134"/>
                  <a:gd name="T1" fmla="*/ 148 h 148"/>
                  <a:gd name="T2" fmla="*/ 0 w 134"/>
                  <a:gd name="T3" fmla="*/ 0 h 148"/>
                  <a:gd name="T4" fmla="*/ 134 w 134"/>
                  <a:gd name="T5" fmla="*/ 3 h 148"/>
                  <a:gd name="T6" fmla="*/ 0 w 134"/>
                  <a:gd name="T7" fmla="*/ 14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4" h="148">
                    <a:moveTo>
                      <a:pt x="0" y="148"/>
                    </a:moveTo>
                    <a:lnTo>
                      <a:pt x="0" y="0"/>
                    </a:lnTo>
                    <a:lnTo>
                      <a:pt x="134" y="3"/>
                    </a:lnTo>
                    <a:lnTo>
                      <a:pt x="0" y="148"/>
                    </a:lnTo>
                    <a:close/>
                  </a:path>
                </a:pathLst>
              </a:custGeom>
              <a:solidFill>
                <a:schemeClr val="bg1">
                  <a:alpha val="17999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4820" name="Freeform 68">
                <a:extLst>
                  <a:ext uri="{FF2B5EF4-FFF2-40B4-BE49-F238E27FC236}">
                    <a16:creationId xmlns:a16="http://schemas.microsoft.com/office/drawing/2014/main" id="{C6B00A38-D326-48B6-9716-C80970BF2E5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40" y="1719"/>
                <a:ext cx="2044" cy="716"/>
              </a:xfrm>
              <a:custGeom>
                <a:avLst/>
                <a:gdLst>
                  <a:gd name="T0" fmla="*/ 1761 w 2044"/>
                  <a:gd name="T1" fmla="*/ 716 h 716"/>
                  <a:gd name="T2" fmla="*/ 2044 w 2044"/>
                  <a:gd name="T3" fmla="*/ 0 h 716"/>
                  <a:gd name="T4" fmla="*/ 0 w 2044"/>
                  <a:gd name="T5" fmla="*/ 2 h 716"/>
                  <a:gd name="T6" fmla="*/ 1761 w 2044"/>
                  <a:gd name="T7" fmla="*/ 716 h 7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44" h="716">
                    <a:moveTo>
                      <a:pt x="1761" y="716"/>
                    </a:moveTo>
                    <a:lnTo>
                      <a:pt x="2044" y="0"/>
                    </a:lnTo>
                    <a:lnTo>
                      <a:pt x="0" y="2"/>
                    </a:lnTo>
                    <a:lnTo>
                      <a:pt x="1761" y="716"/>
                    </a:lnTo>
                    <a:close/>
                  </a:path>
                </a:pathLst>
              </a:custGeom>
              <a:solidFill>
                <a:schemeClr val="bg1">
                  <a:alpha val="17999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4821" name="Freeform 69">
                <a:extLst>
                  <a:ext uri="{FF2B5EF4-FFF2-40B4-BE49-F238E27FC236}">
                    <a16:creationId xmlns:a16="http://schemas.microsoft.com/office/drawing/2014/main" id="{4283667E-F4AA-44DF-8587-9517A564F6B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24" y="1716"/>
                <a:ext cx="1236" cy="436"/>
              </a:xfrm>
              <a:custGeom>
                <a:avLst/>
                <a:gdLst>
                  <a:gd name="T0" fmla="*/ 1064 w 1236"/>
                  <a:gd name="T1" fmla="*/ 436 h 436"/>
                  <a:gd name="T2" fmla="*/ 1236 w 1236"/>
                  <a:gd name="T3" fmla="*/ 0 h 436"/>
                  <a:gd name="T4" fmla="*/ 0 w 1236"/>
                  <a:gd name="T5" fmla="*/ 0 h 436"/>
                  <a:gd name="T6" fmla="*/ 1064 w 1236"/>
                  <a:gd name="T7" fmla="*/ 436 h 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36" h="436">
                    <a:moveTo>
                      <a:pt x="1064" y="436"/>
                    </a:moveTo>
                    <a:lnTo>
                      <a:pt x="1236" y="0"/>
                    </a:lnTo>
                    <a:lnTo>
                      <a:pt x="0" y="0"/>
                    </a:lnTo>
                    <a:lnTo>
                      <a:pt x="1064" y="436"/>
                    </a:lnTo>
                    <a:close/>
                  </a:path>
                </a:pathLst>
              </a:custGeom>
              <a:solidFill>
                <a:schemeClr val="bg1">
                  <a:alpha val="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4822" name="Freeform 70">
                <a:extLst>
                  <a:ext uri="{FF2B5EF4-FFF2-40B4-BE49-F238E27FC236}">
                    <a16:creationId xmlns:a16="http://schemas.microsoft.com/office/drawing/2014/main" id="{0AC9AB50-836D-4372-A2BA-C7FB20EE531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6720000" flipH="1">
                <a:off x="3388" y="1992"/>
                <a:ext cx="134" cy="148"/>
              </a:xfrm>
              <a:custGeom>
                <a:avLst/>
                <a:gdLst>
                  <a:gd name="T0" fmla="*/ 0 w 134"/>
                  <a:gd name="T1" fmla="*/ 148 h 148"/>
                  <a:gd name="T2" fmla="*/ 0 w 134"/>
                  <a:gd name="T3" fmla="*/ 0 h 148"/>
                  <a:gd name="T4" fmla="*/ 134 w 134"/>
                  <a:gd name="T5" fmla="*/ 3 h 148"/>
                  <a:gd name="T6" fmla="*/ 0 w 134"/>
                  <a:gd name="T7" fmla="*/ 14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4" h="148">
                    <a:moveTo>
                      <a:pt x="0" y="148"/>
                    </a:moveTo>
                    <a:lnTo>
                      <a:pt x="0" y="0"/>
                    </a:lnTo>
                    <a:lnTo>
                      <a:pt x="134" y="3"/>
                    </a:lnTo>
                    <a:lnTo>
                      <a:pt x="0" y="148"/>
                    </a:lnTo>
                    <a:close/>
                  </a:path>
                </a:pathLst>
              </a:custGeom>
              <a:solidFill>
                <a:schemeClr val="bg1">
                  <a:alpha val="17999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74823" name="Group 71">
              <a:extLst>
                <a:ext uri="{FF2B5EF4-FFF2-40B4-BE49-F238E27FC236}">
                  <a16:creationId xmlns:a16="http://schemas.microsoft.com/office/drawing/2014/main" id="{D42E7A5F-A378-4F14-9CD5-1F975DEB2975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-43594911" flipH="1" flipV="1">
              <a:off x="-3062" y="6259"/>
              <a:ext cx="768" cy="109"/>
              <a:chOff x="2424" y="1091"/>
              <a:chExt cx="2205" cy="628"/>
            </a:xfrm>
          </p:grpSpPr>
          <p:sp>
            <p:nvSpPr>
              <p:cNvPr id="74824" name="Freeform 72">
                <a:extLst>
                  <a:ext uri="{FF2B5EF4-FFF2-40B4-BE49-F238E27FC236}">
                    <a16:creationId xmlns:a16="http://schemas.microsoft.com/office/drawing/2014/main" id="{2B214A19-4AC1-4978-B3CB-86AB73C8DE8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27" y="1091"/>
                <a:ext cx="2202" cy="625"/>
              </a:xfrm>
              <a:custGeom>
                <a:avLst/>
                <a:gdLst>
                  <a:gd name="T0" fmla="*/ 2058 w 2202"/>
                  <a:gd name="T1" fmla="*/ 625 h 625"/>
                  <a:gd name="T2" fmla="*/ 2202 w 2202"/>
                  <a:gd name="T3" fmla="*/ 291 h 625"/>
                  <a:gd name="T4" fmla="*/ 1482 w 2202"/>
                  <a:gd name="T5" fmla="*/ 0 h 625"/>
                  <a:gd name="T6" fmla="*/ 0 w 2202"/>
                  <a:gd name="T7" fmla="*/ 625 h 625"/>
                  <a:gd name="T8" fmla="*/ 2058 w 2202"/>
                  <a:gd name="T9" fmla="*/ 625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2" h="625">
                    <a:moveTo>
                      <a:pt x="2058" y="625"/>
                    </a:moveTo>
                    <a:lnTo>
                      <a:pt x="2202" y="291"/>
                    </a:lnTo>
                    <a:lnTo>
                      <a:pt x="1482" y="0"/>
                    </a:lnTo>
                    <a:lnTo>
                      <a:pt x="0" y="625"/>
                    </a:lnTo>
                    <a:lnTo>
                      <a:pt x="2058" y="625"/>
                    </a:lnTo>
                    <a:close/>
                  </a:path>
                </a:pathLst>
              </a:custGeom>
              <a:solidFill>
                <a:schemeClr val="bg1">
                  <a:alpha val="17999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4825" name="Freeform 73">
                <a:extLst>
                  <a:ext uri="{FF2B5EF4-FFF2-40B4-BE49-F238E27FC236}">
                    <a16:creationId xmlns:a16="http://schemas.microsoft.com/office/drawing/2014/main" id="{EC88F672-5C5C-47F5-A964-20F8E62261A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24" y="1091"/>
                <a:ext cx="1488" cy="628"/>
              </a:xfrm>
              <a:custGeom>
                <a:avLst/>
                <a:gdLst>
                  <a:gd name="T0" fmla="*/ 1239 w 1488"/>
                  <a:gd name="T1" fmla="*/ 628 h 628"/>
                  <a:gd name="T2" fmla="*/ 1488 w 1488"/>
                  <a:gd name="T3" fmla="*/ 0 h 628"/>
                  <a:gd name="T4" fmla="*/ 0 w 1488"/>
                  <a:gd name="T5" fmla="*/ 621 h 628"/>
                  <a:gd name="T6" fmla="*/ 1239 w 1488"/>
                  <a:gd name="T7" fmla="*/ 628 h 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88" h="628">
                    <a:moveTo>
                      <a:pt x="1239" y="628"/>
                    </a:moveTo>
                    <a:lnTo>
                      <a:pt x="1488" y="0"/>
                    </a:lnTo>
                    <a:lnTo>
                      <a:pt x="0" y="621"/>
                    </a:lnTo>
                    <a:lnTo>
                      <a:pt x="1239" y="628"/>
                    </a:lnTo>
                    <a:close/>
                  </a:path>
                </a:pathLst>
              </a:custGeom>
              <a:solidFill>
                <a:schemeClr val="bg1">
                  <a:alpha val="17999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74826" name="Oval 74">
            <a:extLst>
              <a:ext uri="{FF2B5EF4-FFF2-40B4-BE49-F238E27FC236}">
                <a16:creationId xmlns:a16="http://schemas.microsoft.com/office/drawing/2014/main" id="{6407FEF7-DE45-4D24-8631-50883EF49B7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836738" y="10175875"/>
            <a:ext cx="496887" cy="161925"/>
          </a:xfrm>
          <a:prstGeom prst="ellipse">
            <a:avLst/>
          </a:prstGeom>
          <a:noFill/>
          <a:ln w="9525">
            <a:solidFill>
              <a:srgbClr val="EFF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4834" name="Oval 82">
            <a:extLst>
              <a:ext uri="{FF2B5EF4-FFF2-40B4-BE49-F238E27FC236}">
                <a16:creationId xmlns:a16="http://schemas.microsoft.com/office/drawing/2014/main" id="{2A43591C-0A0B-49C2-9E8E-806F2A1B130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115175" y="10406063"/>
            <a:ext cx="496888" cy="161925"/>
          </a:xfrm>
          <a:prstGeom prst="ellipse">
            <a:avLst/>
          </a:prstGeom>
          <a:noFill/>
          <a:ln w="9525">
            <a:solidFill>
              <a:srgbClr val="EFF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74791" name="Group 39">
            <a:extLst>
              <a:ext uri="{FF2B5EF4-FFF2-40B4-BE49-F238E27FC236}">
                <a16:creationId xmlns:a16="http://schemas.microsoft.com/office/drawing/2014/main" id="{79145F0F-1DB2-465A-A9DB-4DAAE5D9E4CD}"/>
              </a:ext>
            </a:extLst>
          </p:cNvPr>
          <p:cNvGrpSpPr>
            <a:grpSpLocks noChangeAspect="1"/>
          </p:cNvGrpSpPr>
          <p:nvPr/>
        </p:nvGrpSpPr>
        <p:grpSpPr bwMode="auto">
          <a:xfrm rot="406377" flipH="1">
            <a:off x="-5364163" y="-468313"/>
            <a:ext cx="1223963" cy="550863"/>
            <a:chOff x="5817" y="1896"/>
            <a:chExt cx="2213" cy="996"/>
          </a:xfrm>
        </p:grpSpPr>
        <p:sp>
          <p:nvSpPr>
            <p:cNvPr id="74792" name="Freeform 40">
              <a:extLst>
                <a:ext uri="{FF2B5EF4-FFF2-40B4-BE49-F238E27FC236}">
                  <a16:creationId xmlns:a16="http://schemas.microsoft.com/office/drawing/2014/main" id="{3E1E62C0-1A96-45EA-ADA1-1EEDDFC0FDD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827" y="2179"/>
              <a:ext cx="2049" cy="710"/>
            </a:xfrm>
            <a:custGeom>
              <a:avLst/>
              <a:gdLst>
                <a:gd name="T0" fmla="*/ 1779 w 2049"/>
                <a:gd name="T1" fmla="*/ 711 h 711"/>
                <a:gd name="T2" fmla="*/ 2049 w 2049"/>
                <a:gd name="T3" fmla="*/ 0 h 711"/>
                <a:gd name="T4" fmla="*/ 0 w 2049"/>
                <a:gd name="T5" fmla="*/ 61 h 711"/>
                <a:gd name="T6" fmla="*/ 1779 w 2049"/>
                <a:gd name="T7" fmla="*/ 711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49" h="711">
                  <a:moveTo>
                    <a:pt x="1779" y="711"/>
                  </a:moveTo>
                  <a:lnTo>
                    <a:pt x="2049" y="0"/>
                  </a:lnTo>
                  <a:lnTo>
                    <a:pt x="0" y="61"/>
                  </a:lnTo>
                  <a:lnTo>
                    <a:pt x="1779" y="711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74793" name="Group 41">
              <a:extLst>
                <a:ext uri="{FF2B5EF4-FFF2-40B4-BE49-F238E27FC236}">
                  <a16:creationId xmlns:a16="http://schemas.microsoft.com/office/drawing/2014/main" id="{36A8B0F2-5977-4E30-B399-E7E3FC9F930B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21480000" flipV="1">
              <a:off x="5823" y="1896"/>
              <a:ext cx="2207" cy="625"/>
              <a:chOff x="2424" y="1091"/>
              <a:chExt cx="2207" cy="1253"/>
            </a:xfrm>
          </p:grpSpPr>
          <p:grpSp>
            <p:nvGrpSpPr>
              <p:cNvPr id="74794" name="Group 42">
                <a:extLst>
                  <a:ext uri="{FF2B5EF4-FFF2-40B4-BE49-F238E27FC236}">
                    <a16:creationId xmlns:a16="http://schemas.microsoft.com/office/drawing/2014/main" id="{90167873-DCB2-4DAB-BDE4-BD4367B30D30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2424" y="1091"/>
                <a:ext cx="2205" cy="628"/>
                <a:chOff x="2424" y="1091"/>
                <a:chExt cx="2205" cy="628"/>
              </a:xfrm>
            </p:grpSpPr>
            <p:sp>
              <p:nvSpPr>
                <p:cNvPr id="74795" name="Freeform 43">
                  <a:extLst>
                    <a:ext uri="{FF2B5EF4-FFF2-40B4-BE49-F238E27FC236}">
                      <a16:creationId xmlns:a16="http://schemas.microsoft.com/office/drawing/2014/main" id="{52BD7A17-7EEC-4B32-AE1B-4490A0137E6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427" y="1091"/>
                  <a:ext cx="2202" cy="625"/>
                </a:xfrm>
                <a:custGeom>
                  <a:avLst/>
                  <a:gdLst>
                    <a:gd name="T0" fmla="*/ 2058 w 2202"/>
                    <a:gd name="T1" fmla="*/ 625 h 625"/>
                    <a:gd name="T2" fmla="*/ 2202 w 2202"/>
                    <a:gd name="T3" fmla="*/ 291 h 625"/>
                    <a:gd name="T4" fmla="*/ 1482 w 2202"/>
                    <a:gd name="T5" fmla="*/ 0 h 625"/>
                    <a:gd name="T6" fmla="*/ 0 w 2202"/>
                    <a:gd name="T7" fmla="*/ 625 h 625"/>
                    <a:gd name="T8" fmla="*/ 2058 w 2202"/>
                    <a:gd name="T9" fmla="*/ 625 h 6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02" h="625">
                      <a:moveTo>
                        <a:pt x="2058" y="625"/>
                      </a:moveTo>
                      <a:lnTo>
                        <a:pt x="2202" y="291"/>
                      </a:lnTo>
                      <a:lnTo>
                        <a:pt x="1482" y="0"/>
                      </a:lnTo>
                      <a:lnTo>
                        <a:pt x="0" y="625"/>
                      </a:lnTo>
                      <a:lnTo>
                        <a:pt x="2058" y="625"/>
                      </a:lnTo>
                      <a:close/>
                    </a:path>
                  </a:pathLst>
                </a:custGeom>
                <a:solidFill>
                  <a:schemeClr val="bg1">
                    <a:alpha val="80000"/>
                  </a:schemeClr>
                </a:solidFill>
                <a:ln w="9525">
                  <a:solidFill>
                    <a:schemeClr val="bg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796" name="Freeform 44">
                  <a:extLst>
                    <a:ext uri="{FF2B5EF4-FFF2-40B4-BE49-F238E27FC236}">
                      <a16:creationId xmlns:a16="http://schemas.microsoft.com/office/drawing/2014/main" id="{907E5B73-F390-44EB-94BC-BDB5A2898B4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424" y="1091"/>
                  <a:ext cx="1488" cy="628"/>
                </a:xfrm>
                <a:custGeom>
                  <a:avLst/>
                  <a:gdLst>
                    <a:gd name="T0" fmla="*/ 1239 w 1488"/>
                    <a:gd name="T1" fmla="*/ 628 h 628"/>
                    <a:gd name="T2" fmla="*/ 1488 w 1488"/>
                    <a:gd name="T3" fmla="*/ 0 h 628"/>
                    <a:gd name="T4" fmla="*/ 0 w 1488"/>
                    <a:gd name="T5" fmla="*/ 621 h 628"/>
                    <a:gd name="T6" fmla="*/ 1239 w 1488"/>
                    <a:gd name="T7" fmla="*/ 628 h 6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88" h="628">
                      <a:moveTo>
                        <a:pt x="1239" y="628"/>
                      </a:moveTo>
                      <a:lnTo>
                        <a:pt x="1488" y="0"/>
                      </a:lnTo>
                      <a:lnTo>
                        <a:pt x="0" y="621"/>
                      </a:lnTo>
                      <a:lnTo>
                        <a:pt x="1239" y="628"/>
                      </a:lnTo>
                      <a:close/>
                    </a:path>
                  </a:pathLst>
                </a:custGeom>
                <a:solidFill>
                  <a:schemeClr val="bg1">
                    <a:alpha val="80000"/>
                  </a:schemeClr>
                </a:solidFill>
                <a:ln w="3175">
                  <a:solidFill>
                    <a:schemeClr val="bg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74797" name="Freeform 45">
                <a:extLst>
                  <a:ext uri="{FF2B5EF4-FFF2-40B4-BE49-F238E27FC236}">
                    <a16:creationId xmlns:a16="http://schemas.microsoft.com/office/drawing/2014/main" id="{24AC9B72-E535-485F-9488-9A471C4B41A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V="1">
                <a:off x="2429" y="1719"/>
                <a:ext cx="2202" cy="625"/>
              </a:xfrm>
              <a:custGeom>
                <a:avLst/>
                <a:gdLst>
                  <a:gd name="T0" fmla="*/ 2058 w 2202"/>
                  <a:gd name="T1" fmla="*/ 625 h 625"/>
                  <a:gd name="T2" fmla="*/ 2202 w 2202"/>
                  <a:gd name="T3" fmla="*/ 291 h 625"/>
                  <a:gd name="T4" fmla="*/ 1482 w 2202"/>
                  <a:gd name="T5" fmla="*/ 0 h 625"/>
                  <a:gd name="T6" fmla="*/ 0 w 2202"/>
                  <a:gd name="T7" fmla="*/ 625 h 625"/>
                  <a:gd name="T8" fmla="*/ 2058 w 2202"/>
                  <a:gd name="T9" fmla="*/ 625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2" h="625">
                    <a:moveTo>
                      <a:pt x="2058" y="625"/>
                    </a:moveTo>
                    <a:lnTo>
                      <a:pt x="2202" y="291"/>
                    </a:lnTo>
                    <a:lnTo>
                      <a:pt x="1482" y="0"/>
                    </a:lnTo>
                    <a:lnTo>
                      <a:pt x="0" y="625"/>
                    </a:lnTo>
                    <a:lnTo>
                      <a:pt x="2058" y="625"/>
                    </a:lnTo>
                    <a:close/>
                  </a:path>
                </a:pathLst>
              </a:custGeom>
              <a:solidFill>
                <a:schemeClr val="bg1">
                  <a:alpha val="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74798" name="Group 46">
              <a:extLst>
                <a:ext uri="{FF2B5EF4-FFF2-40B4-BE49-F238E27FC236}">
                  <a16:creationId xmlns:a16="http://schemas.microsoft.com/office/drawing/2014/main" id="{BBC56800-4DC2-4AEA-A152-3BD4254D9BBC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830" y="2242"/>
              <a:ext cx="2060" cy="650"/>
              <a:chOff x="2424" y="1712"/>
              <a:chExt cx="2060" cy="723"/>
            </a:xfrm>
          </p:grpSpPr>
          <p:sp>
            <p:nvSpPr>
              <p:cNvPr id="74799" name="Freeform 47">
                <a:extLst>
                  <a:ext uri="{FF2B5EF4-FFF2-40B4-BE49-F238E27FC236}">
                    <a16:creationId xmlns:a16="http://schemas.microsoft.com/office/drawing/2014/main" id="{2A5EA1BC-3306-4350-A2EE-6BD2DC32848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36" y="1715"/>
                <a:ext cx="2044" cy="716"/>
              </a:xfrm>
              <a:custGeom>
                <a:avLst/>
                <a:gdLst>
                  <a:gd name="T0" fmla="*/ 1761 w 2044"/>
                  <a:gd name="T1" fmla="*/ 716 h 716"/>
                  <a:gd name="T2" fmla="*/ 2044 w 2044"/>
                  <a:gd name="T3" fmla="*/ 0 h 716"/>
                  <a:gd name="T4" fmla="*/ 0 w 2044"/>
                  <a:gd name="T5" fmla="*/ 2 h 716"/>
                  <a:gd name="T6" fmla="*/ 1761 w 2044"/>
                  <a:gd name="T7" fmla="*/ 716 h 7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44" h="716">
                    <a:moveTo>
                      <a:pt x="1761" y="716"/>
                    </a:moveTo>
                    <a:lnTo>
                      <a:pt x="2044" y="0"/>
                    </a:lnTo>
                    <a:lnTo>
                      <a:pt x="0" y="2"/>
                    </a:lnTo>
                    <a:lnTo>
                      <a:pt x="1761" y="716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4800" name="Freeform 48">
                <a:extLst>
                  <a:ext uri="{FF2B5EF4-FFF2-40B4-BE49-F238E27FC236}">
                    <a16:creationId xmlns:a16="http://schemas.microsoft.com/office/drawing/2014/main" id="{ECE48EA4-7E00-4C5B-9A79-0701A543C30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29" y="1716"/>
                <a:ext cx="1223" cy="429"/>
              </a:xfrm>
              <a:custGeom>
                <a:avLst/>
                <a:gdLst>
                  <a:gd name="T0" fmla="*/ 1057 w 1223"/>
                  <a:gd name="T1" fmla="*/ 429 h 429"/>
                  <a:gd name="T2" fmla="*/ 1223 w 1223"/>
                  <a:gd name="T3" fmla="*/ 11 h 429"/>
                  <a:gd name="T4" fmla="*/ 0 w 1223"/>
                  <a:gd name="T5" fmla="*/ 0 h 429"/>
                  <a:gd name="T6" fmla="*/ 1057 w 1223"/>
                  <a:gd name="T7" fmla="*/ 429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23" h="429">
                    <a:moveTo>
                      <a:pt x="1057" y="429"/>
                    </a:moveTo>
                    <a:lnTo>
                      <a:pt x="1223" y="11"/>
                    </a:lnTo>
                    <a:lnTo>
                      <a:pt x="0" y="0"/>
                    </a:lnTo>
                    <a:lnTo>
                      <a:pt x="1057" y="429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31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4801" name="Freeform 49">
                <a:extLst>
                  <a:ext uri="{FF2B5EF4-FFF2-40B4-BE49-F238E27FC236}">
                    <a16:creationId xmlns:a16="http://schemas.microsoft.com/office/drawing/2014/main" id="{4B46FA64-95D1-4A8E-90C3-BE7AD96A040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36" y="1712"/>
                <a:ext cx="1101" cy="432"/>
              </a:xfrm>
              <a:custGeom>
                <a:avLst/>
                <a:gdLst>
                  <a:gd name="T0" fmla="*/ 976 w 1101"/>
                  <a:gd name="T1" fmla="*/ 9 h 432"/>
                  <a:gd name="T2" fmla="*/ 1101 w 1101"/>
                  <a:gd name="T3" fmla="*/ 310 h 432"/>
                  <a:gd name="T4" fmla="*/ 1050 w 1101"/>
                  <a:gd name="T5" fmla="*/ 432 h 432"/>
                  <a:gd name="T6" fmla="*/ 0 w 1101"/>
                  <a:gd name="T7" fmla="*/ 0 h 432"/>
                  <a:gd name="T8" fmla="*/ 976 w 1101"/>
                  <a:gd name="T9" fmla="*/ 9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1" h="432">
                    <a:moveTo>
                      <a:pt x="976" y="9"/>
                    </a:moveTo>
                    <a:lnTo>
                      <a:pt x="1101" y="310"/>
                    </a:lnTo>
                    <a:lnTo>
                      <a:pt x="1050" y="432"/>
                    </a:lnTo>
                    <a:lnTo>
                      <a:pt x="0" y="0"/>
                    </a:lnTo>
                    <a:lnTo>
                      <a:pt x="976" y="9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4802" name="Freeform 50">
                <a:extLst>
                  <a:ext uri="{FF2B5EF4-FFF2-40B4-BE49-F238E27FC236}">
                    <a16:creationId xmlns:a16="http://schemas.microsoft.com/office/drawing/2014/main" id="{81B3357E-97E0-45F0-A0DE-067EA866CA8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6720000" flipH="1">
                <a:off x="3386" y="1985"/>
                <a:ext cx="134" cy="148"/>
              </a:xfrm>
              <a:custGeom>
                <a:avLst/>
                <a:gdLst>
                  <a:gd name="T0" fmla="*/ 0 w 134"/>
                  <a:gd name="T1" fmla="*/ 148 h 148"/>
                  <a:gd name="T2" fmla="*/ 0 w 134"/>
                  <a:gd name="T3" fmla="*/ 0 h 148"/>
                  <a:gd name="T4" fmla="*/ 134 w 134"/>
                  <a:gd name="T5" fmla="*/ 3 h 148"/>
                  <a:gd name="T6" fmla="*/ 0 w 134"/>
                  <a:gd name="T7" fmla="*/ 14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4" h="148">
                    <a:moveTo>
                      <a:pt x="0" y="148"/>
                    </a:moveTo>
                    <a:lnTo>
                      <a:pt x="0" y="0"/>
                    </a:lnTo>
                    <a:lnTo>
                      <a:pt x="134" y="3"/>
                    </a:lnTo>
                    <a:lnTo>
                      <a:pt x="0" y="148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31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4803" name="Freeform 51">
                <a:extLst>
                  <a:ext uri="{FF2B5EF4-FFF2-40B4-BE49-F238E27FC236}">
                    <a16:creationId xmlns:a16="http://schemas.microsoft.com/office/drawing/2014/main" id="{BACEA64C-5E53-4B09-B2AC-0F566A3B6A9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40" y="1719"/>
                <a:ext cx="2044" cy="716"/>
              </a:xfrm>
              <a:custGeom>
                <a:avLst/>
                <a:gdLst>
                  <a:gd name="T0" fmla="*/ 1761 w 2044"/>
                  <a:gd name="T1" fmla="*/ 716 h 716"/>
                  <a:gd name="T2" fmla="*/ 2044 w 2044"/>
                  <a:gd name="T3" fmla="*/ 0 h 716"/>
                  <a:gd name="T4" fmla="*/ 0 w 2044"/>
                  <a:gd name="T5" fmla="*/ 2 h 716"/>
                  <a:gd name="T6" fmla="*/ 1761 w 2044"/>
                  <a:gd name="T7" fmla="*/ 716 h 7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44" h="716">
                    <a:moveTo>
                      <a:pt x="1761" y="716"/>
                    </a:moveTo>
                    <a:lnTo>
                      <a:pt x="2044" y="0"/>
                    </a:lnTo>
                    <a:lnTo>
                      <a:pt x="0" y="2"/>
                    </a:lnTo>
                    <a:lnTo>
                      <a:pt x="1761" y="716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4804" name="Freeform 52">
                <a:extLst>
                  <a:ext uri="{FF2B5EF4-FFF2-40B4-BE49-F238E27FC236}">
                    <a16:creationId xmlns:a16="http://schemas.microsoft.com/office/drawing/2014/main" id="{FBE39B68-549F-45C2-944E-D8CD69C9912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24" y="1716"/>
                <a:ext cx="1236" cy="436"/>
              </a:xfrm>
              <a:custGeom>
                <a:avLst/>
                <a:gdLst>
                  <a:gd name="T0" fmla="*/ 1064 w 1236"/>
                  <a:gd name="T1" fmla="*/ 436 h 436"/>
                  <a:gd name="T2" fmla="*/ 1236 w 1236"/>
                  <a:gd name="T3" fmla="*/ 0 h 436"/>
                  <a:gd name="T4" fmla="*/ 0 w 1236"/>
                  <a:gd name="T5" fmla="*/ 0 h 436"/>
                  <a:gd name="T6" fmla="*/ 1064 w 1236"/>
                  <a:gd name="T7" fmla="*/ 436 h 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36" h="436">
                    <a:moveTo>
                      <a:pt x="1064" y="436"/>
                    </a:moveTo>
                    <a:lnTo>
                      <a:pt x="1236" y="0"/>
                    </a:lnTo>
                    <a:lnTo>
                      <a:pt x="0" y="0"/>
                    </a:lnTo>
                    <a:lnTo>
                      <a:pt x="1064" y="436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31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4805" name="Freeform 53">
                <a:extLst>
                  <a:ext uri="{FF2B5EF4-FFF2-40B4-BE49-F238E27FC236}">
                    <a16:creationId xmlns:a16="http://schemas.microsoft.com/office/drawing/2014/main" id="{E7F07F0B-4C36-4D66-B3C8-A7BD3EF9424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6720000" flipH="1">
                <a:off x="3388" y="1992"/>
                <a:ext cx="134" cy="148"/>
              </a:xfrm>
              <a:custGeom>
                <a:avLst/>
                <a:gdLst>
                  <a:gd name="T0" fmla="*/ 0 w 134"/>
                  <a:gd name="T1" fmla="*/ 148 h 148"/>
                  <a:gd name="T2" fmla="*/ 0 w 134"/>
                  <a:gd name="T3" fmla="*/ 0 h 148"/>
                  <a:gd name="T4" fmla="*/ 134 w 134"/>
                  <a:gd name="T5" fmla="*/ 3 h 148"/>
                  <a:gd name="T6" fmla="*/ 0 w 134"/>
                  <a:gd name="T7" fmla="*/ 14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4" h="148">
                    <a:moveTo>
                      <a:pt x="0" y="148"/>
                    </a:moveTo>
                    <a:lnTo>
                      <a:pt x="0" y="0"/>
                    </a:lnTo>
                    <a:lnTo>
                      <a:pt x="134" y="3"/>
                    </a:lnTo>
                    <a:lnTo>
                      <a:pt x="0" y="148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31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74806" name="Group 54">
              <a:extLst>
                <a:ext uri="{FF2B5EF4-FFF2-40B4-BE49-F238E27FC236}">
                  <a16:creationId xmlns:a16="http://schemas.microsoft.com/office/drawing/2014/main" id="{6C043ECC-B372-4FD7-B633-2841C959E144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flipV="1">
              <a:off x="5817" y="1916"/>
              <a:ext cx="2207" cy="663"/>
              <a:chOff x="2424" y="1091"/>
              <a:chExt cx="2207" cy="1253"/>
            </a:xfrm>
          </p:grpSpPr>
          <p:grpSp>
            <p:nvGrpSpPr>
              <p:cNvPr id="74807" name="Group 55">
                <a:extLst>
                  <a:ext uri="{FF2B5EF4-FFF2-40B4-BE49-F238E27FC236}">
                    <a16:creationId xmlns:a16="http://schemas.microsoft.com/office/drawing/2014/main" id="{E89AB7D6-8FBF-45BC-B12B-1FDF3E0EEF28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2424" y="1091"/>
                <a:ext cx="2205" cy="628"/>
                <a:chOff x="2424" y="1091"/>
                <a:chExt cx="2205" cy="628"/>
              </a:xfrm>
            </p:grpSpPr>
            <p:sp>
              <p:nvSpPr>
                <p:cNvPr id="74808" name="Freeform 56">
                  <a:extLst>
                    <a:ext uri="{FF2B5EF4-FFF2-40B4-BE49-F238E27FC236}">
                      <a16:creationId xmlns:a16="http://schemas.microsoft.com/office/drawing/2014/main" id="{EA2205F0-81F5-4B2E-96D9-F9FD13F339F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427" y="1091"/>
                  <a:ext cx="2202" cy="625"/>
                </a:xfrm>
                <a:custGeom>
                  <a:avLst/>
                  <a:gdLst>
                    <a:gd name="T0" fmla="*/ 2058 w 2202"/>
                    <a:gd name="T1" fmla="*/ 625 h 625"/>
                    <a:gd name="T2" fmla="*/ 2202 w 2202"/>
                    <a:gd name="T3" fmla="*/ 291 h 625"/>
                    <a:gd name="T4" fmla="*/ 1482 w 2202"/>
                    <a:gd name="T5" fmla="*/ 0 h 625"/>
                    <a:gd name="T6" fmla="*/ 0 w 2202"/>
                    <a:gd name="T7" fmla="*/ 625 h 625"/>
                    <a:gd name="T8" fmla="*/ 2058 w 2202"/>
                    <a:gd name="T9" fmla="*/ 625 h 6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02" h="625">
                      <a:moveTo>
                        <a:pt x="2058" y="625"/>
                      </a:moveTo>
                      <a:lnTo>
                        <a:pt x="2202" y="291"/>
                      </a:lnTo>
                      <a:lnTo>
                        <a:pt x="1482" y="0"/>
                      </a:lnTo>
                      <a:lnTo>
                        <a:pt x="0" y="625"/>
                      </a:lnTo>
                      <a:lnTo>
                        <a:pt x="2058" y="625"/>
                      </a:lnTo>
                      <a:close/>
                    </a:path>
                  </a:pathLst>
                </a:custGeom>
                <a:solidFill>
                  <a:schemeClr val="bg1">
                    <a:alpha val="8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809" name="Freeform 57">
                  <a:extLst>
                    <a:ext uri="{FF2B5EF4-FFF2-40B4-BE49-F238E27FC236}">
                      <a16:creationId xmlns:a16="http://schemas.microsoft.com/office/drawing/2014/main" id="{046FB120-64D8-40ED-AAF2-768D8EFC99B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424" y="1091"/>
                  <a:ext cx="1488" cy="628"/>
                </a:xfrm>
                <a:custGeom>
                  <a:avLst/>
                  <a:gdLst>
                    <a:gd name="T0" fmla="*/ 1239 w 1488"/>
                    <a:gd name="T1" fmla="*/ 628 h 628"/>
                    <a:gd name="T2" fmla="*/ 1488 w 1488"/>
                    <a:gd name="T3" fmla="*/ 0 h 628"/>
                    <a:gd name="T4" fmla="*/ 0 w 1488"/>
                    <a:gd name="T5" fmla="*/ 621 h 628"/>
                    <a:gd name="T6" fmla="*/ 1239 w 1488"/>
                    <a:gd name="T7" fmla="*/ 628 h 6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88" h="628">
                      <a:moveTo>
                        <a:pt x="1239" y="628"/>
                      </a:moveTo>
                      <a:lnTo>
                        <a:pt x="1488" y="0"/>
                      </a:lnTo>
                      <a:lnTo>
                        <a:pt x="0" y="621"/>
                      </a:lnTo>
                      <a:lnTo>
                        <a:pt x="1239" y="628"/>
                      </a:lnTo>
                      <a:close/>
                    </a:path>
                  </a:pathLst>
                </a:custGeom>
                <a:solidFill>
                  <a:schemeClr val="bg1">
                    <a:alpha val="80000"/>
                  </a:schemeClr>
                </a:solidFill>
                <a:ln w="3175">
                  <a:solidFill>
                    <a:schemeClr val="bg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74810" name="Freeform 58">
                <a:extLst>
                  <a:ext uri="{FF2B5EF4-FFF2-40B4-BE49-F238E27FC236}">
                    <a16:creationId xmlns:a16="http://schemas.microsoft.com/office/drawing/2014/main" id="{3560CE28-3368-4B2D-A010-EE802B3DA09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V="1">
                <a:off x="2429" y="1719"/>
                <a:ext cx="2202" cy="625"/>
              </a:xfrm>
              <a:custGeom>
                <a:avLst/>
                <a:gdLst>
                  <a:gd name="T0" fmla="*/ 2058 w 2202"/>
                  <a:gd name="T1" fmla="*/ 625 h 625"/>
                  <a:gd name="T2" fmla="*/ 2202 w 2202"/>
                  <a:gd name="T3" fmla="*/ 291 h 625"/>
                  <a:gd name="T4" fmla="*/ 1482 w 2202"/>
                  <a:gd name="T5" fmla="*/ 0 h 625"/>
                  <a:gd name="T6" fmla="*/ 0 w 2202"/>
                  <a:gd name="T7" fmla="*/ 625 h 625"/>
                  <a:gd name="T8" fmla="*/ 2058 w 2202"/>
                  <a:gd name="T9" fmla="*/ 625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2" h="625">
                    <a:moveTo>
                      <a:pt x="2058" y="625"/>
                    </a:moveTo>
                    <a:lnTo>
                      <a:pt x="2202" y="291"/>
                    </a:lnTo>
                    <a:lnTo>
                      <a:pt x="1482" y="0"/>
                    </a:lnTo>
                    <a:lnTo>
                      <a:pt x="0" y="625"/>
                    </a:lnTo>
                    <a:lnTo>
                      <a:pt x="2058" y="625"/>
                    </a:lnTo>
                    <a:close/>
                  </a:path>
                </a:pathLst>
              </a:custGeom>
              <a:solidFill>
                <a:schemeClr val="bg1">
                  <a:alpha val="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pic>
        <p:nvPicPr>
          <p:cNvPr id="74827" name="Picture 75" descr="图片21副本">
            <a:extLst>
              <a:ext uri="{FF2B5EF4-FFF2-40B4-BE49-F238E27FC236}">
                <a16:creationId xmlns:a16="http://schemas.microsoft.com/office/drawing/2014/main" id="{67D589D7-D67C-4ECF-8477-C171AA130D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1309" flipH="1">
            <a:off x="-5395913" y="-468313"/>
            <a:ext cx="1223963" cy="52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969" name="Text Box 217">
            <a:extLst>
              <a:ext uri="{FF2B5EF4-FFF2-40B4-BE49-F238E27FC236}">
                <a16:creationId xmlns:a16="http://schemas.microsoft.com/office/drawing/2014/main" id="{72A81FE6-C023-4057-9A34-234D6A61AB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9263" y="3276600"/>
            <a:ext cx="11034712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4620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4620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4620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4620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4620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14620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14620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14620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14620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8000">
                <a:solidFill>
                  <a:schemeClr val="bg1"/>
                </a:solidFill>
                <a:ea typeface="幼圆" panose="02010509060101010101" pitchFamily="49" charset="-122"/>
              </a:rPr>
              <a:t>更多精彩尽在</a:t>
            </a:r>
            <a:r>
              <a:rPr lang="en-US" altLang="zh-CN" sz="8000">
                <a:solidFill>
                  <a:schemeClr val="bg1"/>
                </a:solidFill>
                <a:latin typeface="宋体" panose="02010600030101010101" pitchFamily="2" charset="-122"/>
              </a:rPr>
              <a:t>……</a:t>
            </a:r>
            <a:endParaRPr lang="en-US" altLang="zh-CN" sz="800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endParaRPr lang="en-US" altLang="zh-CN" sz="8000">
              <a:ea typeface="仿宋_GB2312" pitchFamily="49" charset="-122"/>
            </a:endParaRPr>
          </a:p>
        </p:txBody>
      </p:sp>
      <p:sp>
        <p:nvSpPr>
          <p:cNvPr id="74971" name="Rectangle 219">
            <a:extLst>
              <a:ext uri="{FF2B5EF4-FFF2-40B4-BE49-F238E27FC236}">
                <a16:creationId xmlns:a16="http://schemas.microsoft.com/office/drawing/2014/main" id="{DEB3CF94-1D60-4AD5-8A1D-C33C1FD5FC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52413" y="-107950"/>
            <a:ext cx="15122526" cy="9267825"/>
          </a:xfrm>
          <a:prstGeom prst="rect">
            <a:avLst/>
          </a:prstGeom>
          <a:gradFill rotWithShape="1">
            <a:gsLst>
              <a:gs pos="0">
                <a:srgbClr val="CCFFFF">
                  <a:alpha val="80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74970" name="Picture 218" descr="图片21副本">
            <a:extLst>
              <a:ext uri="{FF2B5EF4-FFF2-40B4-BE49-F238E27FC236}">
                <a16:creationId xmlns:a16="http://schemas.microsoft.com/office/drawing/2014/main" id="{F9E0AFA2-0274-4D39-9132-6EA0A30347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55615" flipH="1">
            <a:off x="5541963" y="0"/>
            <a:ext cx="11034712" cy="473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0" name="文本框 99">
            <a:extLst>
              <a:ext uri="{FF2B5EF4-FFF2-40B4-BE49-F238E27FC236}">
                <a16:creationId xmlns:a16="http://schemas.microsoft.com/office/drawing/2014/main" id="{F3F0DB37-2FCA-4A5D-A76B-7A2EB8C2248F}"/>
              </a:ext>
            </a:extLst>
          </p:cNvPr>
          <p:cNvSpPr txBox="1"/>
          <p:nvPr/>
        </p:nvSpPr>
        <p:spPr>
          <a:xfrm>
            <a:off x="3628346" y="172531"/>
            <a:ext cx="559319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b="1" dirty="0">
                <a:ln w="12700">
                  <a:solidFill>
                    <a:srgbClr val="0070C0"/>
                  </a:solidFill>
                </a:ln>
                <a:solidFill>
                  <a:srgbClr val="FFCC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在这儿输入文字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4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4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74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74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1" presetClass="entr" presetSubtype="0" repeatCount="4000" repeatDur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11" presetClass="entr" presetSubtype="0" repeatCount="4000" repeatDur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11" presetClass="entr" presetSubtype="0" repeatCount="4000" repeatDur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11" presetClass="entr" presetSubtype="0" repeatCount="4000" repeatDur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11" presetClass="entr" presetSubtype="0" repeatCount="4000" repeatDur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8" presetID="11" presetClass="entr" presetSubtype="0" repeatCount="4000" repeatDur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1" presetID="11" presetClass="entr" presetSubtype="0" repeatCount="4000" repeatDur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2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4" presetID="11" presetClass="entr" presetSubtype="0" repeatCount="4000" repeatDur="10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5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7" presetID="11" presetClass="entr" presetSubtype="0" repeatCount="4000" repeatDur="10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0" presetID="11" presetClass="entr" presetSubtype="0" repeatCount="4000" repeatDur="10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1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3" presetID="11" presetClass="entr" presetSubtype="0" repeatCount="4000" repeatDur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6" presetID="11" presetClass="entr" presetSubtype="0" repeatCount="4000" repeatDur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9" presetID="11" presetClass="entr" presetSubtype="0" repeatCount="4000" repeatDur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2" presetID="11" presetClass="entr" presetSubtype="0" repeatCount="4000" repeatDur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5" presetID="11" presetClass="entr" presetSubtype="0" repeatCount="4000" repeatDur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6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8" presetID="11" presetClass="entr" presetSubtype="0" repeatCount="4000" repeatDur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1" presetID="11" presetClass="entr" presetSubtype="0" repeatCount="4000" repeatDur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2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4" presetID="11" presetClass="entr" presetSubtype="0" repeatCount="4000" repeatDur="10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5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7" presetID="11" presetClass="entr" presetSubtype="0" repeatCount="4000" repeatDur="10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8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0" presetID="11" presetClass="entr" presetSubtype="0" repeatCount="4000" repeatDur="10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1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3" presetID="0" presetClass="pat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-0.45838 0 " pathEditMode="relative" rAng="0" ptsTypes="AA">
                                      <p:cBhvr>
                                        <p:cTn id="74" dur="15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0" presetClass="pat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-0.45838 0 " pathEditMode="relative" rAng="0" ptsTypes="AA">
                                      <p:cBhvr>
                                        <p:cTn id="76" dur="1500" fill="hold"/>
                                        <p:tgtEl>
                                          <p:spTgt spid="747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0" presetClass="pat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-0.45838 0 " pathEditMode="relative" rAng="0" ptsTypes="AA">
                                      <p:cBhvr>
                                        <p:cTn id="78" dur="1500" fill="hold"/>
                                        <p:tgtEl>
                                          <p:spTgt spid="747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0" presetClass="pat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-0.45838 0 " pathEditMode="relative" rAng="0" ptsTypes="AA">
                                      <p:cBhvr>
                                        <p:cTn id="80" dur="1500" fill="hold"/>
                                        <p:tgtEl>
                                          <p:spTgt spid="747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0" presetClass="pat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-0.45838 0 " pathEditMode="relative" rAng="0" ptsTypes="AA">
                                      <p:cBhvr>
                                        <p:cTn id="82" dur="1500" fill="hold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0" presetClass="pat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-0.45838 0 " pathEditMode="relative" rAng="0" ptsTypes="AA">
                                      <p:cBhvr>
                                        <p:cTn id="84" dur="1500" fill="hold"/>
                                        <p:tgtEl>
                                          <p:spTgt spid="747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0" presetClass="pat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-0.45838 0 " pathEditMode="relative" rAng="0" ptsTypes="AA">
                                      <p:cBhvr>
                                        <p:cTn id="86" dur="1500" fill="hold"/>
                                        <p:tgtEl>
                                          <p:spTgt spid="747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0" presetClass="pat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-0.45838 0 " pathEditMode="relative" rAng="0" ptsTypes="AA">
                                      <p:cBhvr>
                                        <p:cTn id="88" dur="1500" fill="hold"/>
                                        <p:tgtEl>
                                          <p:spTgt spid="747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0" presetClass="pat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-0.45838 0 " pathEditMode="relative" rAng="0" ptsTypes="AA">
                                      <p:cBhvr>
                                        <p:cTn id="90" dur="1500" fill="hold"/>
                                        <p:tgtEl>
                                          <p:spTgt spid="747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0" presetClass="pat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-0.45838 0 " pathEditMode="relative" rAng="0" ptsTypes="AA">
                                      <p:cBhvr>
                                        <p:cTn id="92" dur="1500" fill="hold"/>
                                        <p:tgtEl>
                                          <p:spTgt spid="747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0" presetClass="pat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-0.45838 0 " pathEditMode="relative" rAng="0" ptsTypes="AA">
                                      <p:cBhvr>
                                        <p:cTn id="94" dur="1500" fill="hold"/>
                                        <p:tgtEl>
                                          <p:spTgt spid="747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0" presetClass="pat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-0.45838 0 " pathEditMode="relative" rAng="0" ptsTypes="AA">
                                      <p:cBhvr>
                                        <p:cTn id="96" dur="1500" fill="hold"/>
                                        <p:tgtEl>
                                          <p:spTgt spid="747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0" presetClass="pat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-0.45838 0 " pathEditMode="relative" rAng="0" ptsTypes="AA">
                                      <p:cBhvr>
                                        <p:cTn id="98" dur="1500" fill="hold"/>
                                        <p:tgtEl>
                                          <p:spTgt spid="747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0" presetClass="pat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-0.45838 0 " pathEditMode="relative" rAng="0" ptsTypes="AA">
                                      <p:cBhvr>
                                        <p:cTn id="100" dur="1500" fill="hold"/>
                                        <p:tgtEl>
                                          <p:spTgt spid="747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0" presetClass="pat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-0.45838 0 " pathEditMode="relative" rAng="0" ptsTypes="AA">
                                      <p:cBhvr>
                                        <p:cTn id="102" dur="1500" fill="hold"/>
                                        <p:tgtEl>
                                          <p:spTgt spid="747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0" presetClass="pat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-0.45838 0 " pathEditMode="relative" rAng="0" ptsTypes="AA">
                                      <p:cBhvr>
                                        <p:cTn id="104" dur="1500" fill="hold"/>
                                        <p:tgtEl>
                                          <p:spTgt spid="747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0" presetClass="pat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-0.45838 0 " pathEditMode="relative" rAng="0" ptsTypes="AA">
                                      <p:cBhvr>
                                        <p:cTn id="106" dur="1500" fill="hold"/>
                                        <p:tgtEl>
                                          <p:spTgt spid="747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0" presetClass="pat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-0.45838 0 " pathEditMode="relative" rAng="0" ptsTypes="AA">
                                      <p:cBhvr>
                                        <p:cTn id="108" dur="1500" fill="hold"/>
                                        <p:tgtEl>
                                          <p:spTgt spid="747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0" presetClass="pat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-0.45838 0 " pathEditMode="relative" rAng="0" ptsTypes="AA">
                                      <p:cBhvr>
                                        <p:cTn id="110" dur="1500" fill="hold"/>
                                        <p:tgtEl>
                                          <p:spTgt spid="747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0" presetClass="pat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L -0.45838 0 " pathEditMode="relative" rAng="0" ptsTypes="AA">
                                      <p:cBhvr>
                                        <p:cTn id="112" dur="1500" fill="hold"/>
                                        <p:tgtEl>
                                          <p:spTgt spid="747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0" presetClass="pat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1.02078 0 " pathEditMode="relative" ptsTypes="AA">
                                      <p:cBhvr>
                                        <p:cTn id="114" dur="2000" fill="hold"/>
                                        <p:tgtEl>
                                          <p:spTgt spid="747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0" presetClass="pat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1.02078 0 " pathEditMode="relative" ptsTypes="AA">
                                      <p:cBhvr>
                                        <p:cTn id="116" dur="2000" fill="hold"/>
                                        <p:tgtEl>
                                          <p:spTgt spid="747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0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4301E-6 -2.17054E-6 C 0.04054 0.01991 0.12075 0.00916 0.2428 0.11857 C 0.36506 0.2278 0.62344 0.55744 0.73355 0.65592 C 0.84366 0.75476 0.85731 0.69997 0.90377 0.71054 C 0.95022 0.72111 0.9657 0.73344 1.01215 0.71899 C 1.0586 0.70455 1.05613 0.72639 1.18248 0.62386 C 1.30882 0.52132 1.64774 0.21177 1.77011 0.10324 " pathEditMode="relative" rAng="0" ptsTypes="aaaaaaa">
                                      <p:cBhvr>
                                        <p:cTn id="120" dur="4000" fill="hold"/>
                                        <p:tgtEl>
                                          <p:spTgt spid="747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505" y="37738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6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22" dur="2000" fill="hold"/>
                                        <p:tgtEl>
                                          <p:spTgt spid="7479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23" presetID="6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24" dur="2000" fill="hold"/>
                                        <p:tgtEl>
                                          <p:spTgt spid="7481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25" presetID="0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86568E-6 3.8448E-6 C 0.04051 -0.01711 0.1211 -0.00794 0.24285 -0.10194 C 0.36524 -0.19577 0.58059 -0.48731 0.73382 -0.5635 C 0.88706 -0.63916 0.99 -0.6351 1.16279 -0.55609 C 1.33548 -0.47725 1.6442 -0.18625 1.7709 -0.08907 " pathEditMode="relative" rAng="0" ptsTypes="aaaaa">
                                      <p:cBhvr>
                                        <p:cTn id="126" dur="4000" fill="hold"/>
                                        <p:tgtEl>
                                          <p:spTgt spid="748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545" y="-31958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2000" fill="hold"/>
                                        <p:tgtEl>
                                          <p:spTgt spid="748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000" fill="hold"/>
                                        <p:tgtEl>
                                          <p:spTgt spid="748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27"/>
                                            </p:cond>
                                          </p:stCondLst>
                                        </p:cTn>
                                        <p:tgtEl>
                                          <p:spTgt spid="7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1" presetID="0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50538E-6 -2.72727E-6 C 0.04054 0.01973 0.12075 0.00916 0.2428 0.1184 C 0.36506 0.22728 0.62108 0.5562 0.73355 0.65487 C 0.84602 0.75423 0.86882 0.70155 0.91753 0.71195 C 0.96624 0.72217 0.98054 0.73062 1.02592 0.716 C 1.07129 0.70155 1.06581 0.72728 1.18979 0.62544 C 1.31376 0.52343 1.64914 0.21195 1.77011 0.1036 " pathEditMode="relative" rAng="0" ptsTypes="aaaaaaa">
                                      <p:cBhvr>
                                        <p:cTn id="132" dur="4000" fill="hold"/>
                                        <p:tgtEl>
                                          <p:spTgt spid="748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505" y="37703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6" presetClass="emp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36" dur="2000" fill="hold"/>
                                        <p:tgtEl>
                                          <p:spTgt spid="74826"/>
                                        </p:tgtEl>
                                      </p:cBhvr>
                                      <p:by x="800000" y="800000"/>
                                    </p:animScale>
                                  </p:childTnLst>
                                </p:cTn>
                              </p:par>
                              <p:par>
                                <p:cTn id="137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1000"/>
                                        <p:tgtEl>
                                          <p:spTgt spid="748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0" presetClass="pat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46857 -0.40447 L 0.2625 -0.40447 " pathEditMode="fixed" rAng="0" ptsTypes="AA">
                                      <p:cBhvr>
                                        <p:cTn id="141" dur="1000" fill="hold"/>
                                        <p:tgtEl>
                                          <p:spTgt spid="748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312" y="0"/>
                                    </p:animMotion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6" presetClass="emph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Scale>
                                      <p:cBhvr>
                                        <p:cTn id="145" dur="2000" fill="hold"/>
                                        <p:tgtEl>
                                          <p:spTgt spid="74834"/>
                                        </p:tgtEl>
                                      </p:cBhvr>
                                      <p:by x="800000" y="800000"/>
                                    </p:animScale>
                                  </p:childTnLst>
                                </p:cTn>
                              </p:par>
                              <p:par>
                                <p:cTn id="146" presetID="10" presetClass="exit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1000"/>
                                        <p:tgtEl>
                                          <p:spTgt spid="748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0" presetClass="path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0.19965 -0.42998 L -0.00645 -0.42998 " pathEditMode="fixed" rAng="0" ptsTypes="AA">
                                      <p:cBhvr>
                                        <p:cTn id="150" dur="1000" fill="hold"/>
                                        <p:tgtEl>
                                          <p:spTgt spid="748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305" y="0"/>
                                    </p:animMotion>
                                  </p:childTnLst>
                                </p:cTn>
                              </p:par>
                              <p:par>
                                <p:cTn id="151" presetID="0" presetClass="pat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8.52713E-7 2.14689E-6 L -1.05685 -0.44474 " pathEditMode="relative" rAng="0" ptsTypes="AA">
                                      <p:cBhvr>
                                        <p:cTn id="152" dur="500" fill="hold"/>
                                        <p:tgtEl>
                                          <p:spTgt spid="747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842" y="-22246"/>
                                    </p:animMotion>
                                  </p:childTnLst>
                                </p:cTn>
                              </p:par>
                              <p:par>
                                <p:cTn id="153" presetID="0" presetClass="pat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3.36779E-6 2.14689E-6 L -0.87414 -0.44474 " pathEditMode="relative" rAng="0" ptsTypes="AA">
                                      <p:cBhvr>
                                        <p:cTn id="154" dur="500" fill="hold"/>
                                        <p:tgtEl>
                                          <p:spTgt spid="747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712" y="-22246"/>
                                    </p:animMotion>
                                  </p:childTnLst>
                                </p:cTn>
                              </p:par>
                              <p:par>
                                <p:cTn id="155" presetID="0" presetClass="pat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8.03618E-6 2.88136E-6 L 8.03618E-6 -1.66967 " pathEditMode="relative" ptsTypes="AA">
                                      <p:cBhvr>
                                        <p:cTn id="156" dur="2000" fill="hold"/>
                                        <p:tgtEl>
                                          <p:spTgt spid="749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7" presetID="2" presetClass="entr" presetSubtype="1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600" fill="hold"/>
                                        <p:tgtEl>
                                          <p:spTgt spid="74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600" fill="hold"/>
                                        <p:tgtEl>
                                          <p:spTgt spid="74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0" presetClass="path" presetSubtype="0" repeatCount="65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-3.27304E-7 2.0904E-6 L 1.67797 1.08845 " pathEditMode="relative" rAng="0" ptsTypes="AA">
                                      <p:cBhvr>
                                        <p:cTn id="162" dur="2000" fill="hold"/>
                                        <p:tgtEl>
                                          <p:spTgt spid="749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893" y="54414"/>
                                    </p:animMotion>
                                  </p:childTnLst>
                                </p:cTn>
                              </p:par>
                              <p:par>
                                <p:cTn id="163" presetID="8" presetClass="emph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animRot by="720000">
                                      <p:cBhvr>
                                        <p:cTn id="164" dur="1000" fill="hold"/>
                                        <p:tgtEl>
                                          <p:spTgt spid="749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96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83A2"/>
            </a:gs>
            <a:gs pos="100000">
              <a:srgbClr val="009BC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95" name="Group 7">
            <a:extLst>
              <a:ext uri="{FF2B5EF4-FFF2-40B4-BE49-F238E27FC236}">
                <a16:creationId xmlns:a16="http://schemas.microsoft.com/office/drawing/2014/main" id="{78843292-D044-4C89-85F1-7492B3C59D57}"/>
              </a:ext>
            </a:extLst>
          </p:cNvPr>
          <p:cNvGrpSpPr>
            <a:grpSpLocks/>
          </p:cNvGrpSpPr>
          <p:nvPr/>
        </p:nvGrpSpPr>
        <p:grpSpPr bwMode="auto">
          <a:xfrm rot="259732">
            <a:off x="4786313" y="3494088"/>
            <a:ext cx="2962275" cy="796925"/>
            <a:chOff x="3897" y="2591"/>
            <a:chExt cx="550" cy="322"/>
          </a:xfrm>
        </p:grpSpPr>
        <p:sp>
          <p:nvSpPr>
            <p:cNvPr id="63496" name="Freeform 8">
              <a:extLst>
                <a:ext uri="{FF2B5EF4-FFF2-40B4-BE49-F238E27FC236}">
                  <a16:creationId xmlns:a16="http://schemas.microsoft.com/office/drawing/2014/main" id="{53D2A842-8724-4E86-834E-F585FC7E8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1" y="2591"/>
              <a:ext cx="274" cy="157"/>
            </a:xfrm>
            <a:custGeom>
              <a:avLst/>
              <a:gdLst>
                <a:gd name="T0" fmla="*/ 3 w 822"/>
                <a:gd name="T1" fmla="*/ 0 h 471"/>
                <a:gd name="T2" fmla="*/ 0 w 822"/>
                <a:gd name="T3" fmla="*/ 0 h 471"/>
                <a:gd name="T4" fmla="*/ 0 w 822"/>
                <a:gd name="T5" fmla="*/ 3 h 471"/>
                <a:gd name="T6" fmla="*/ 3 w 822"/>
                <a:gd name="T7" fmla="*/ 12 h 471"/>
                <a:gd name="T8" fmla="*/ 9 w 822"/>
                <a:gd name="T9" fmla="*/ 39 h 471"/>
                <a:gd name="T10" fmla="*/ 9 w 822"/>
                <a:gd name="T11" fmla="*/ 48 h 471"/>
                <a:gd name="T12" fmla="*/ 15 w 822"/>
                <a:gd name="T13" fmla="*/ 78 h 471"/>
                <a:gd name="T14" fmla="*/ 18 w 822"/>
                <a:gd name="T15" fmla="*/ 93 h 471"/>
                <a:gd name="T16" fmla="*/ 21 w 822"/>
                <a:gd name="T17" fmla="*/ 108 h 471"/>
                <a:gd name="T18" fmla="*/ 99 w 822"/>
                <a:gd name="T19" fmla="*/ 471 h 471"/>
                <a:gd name="T20" fmla="*/ 675 w 822"/>
                <a:gd name="T21" fmla="*/ 444 h 471"/>
                <a:gd name="T22" fmla="*/ 822 w 822"/>
                <a:gd name="T23" fmla="*/ 240 h 471"/>
                <a:gd name="T24" fmla="*/ 3 w 822"/>
                <a:gd name="T25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22" h="471">
                  <a:moveTo>
                    <a:pt x="3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3" y="12"/>
                  </a:lnTo>
                  <a:lnTo>
                    <a:pt x="9" y="39"/>
                  </a:lnTo>
                  <a:lnTo>
                    <a:pt x="9" y="48"/>
                  </a:lnTo>
                  <a:lnTo>
                    <a:pt x="15" y="78"/>
                  </a:lnTo>
                  <a:lnTo>
                    <a:pt x="18" y="93"/>
                  </a:lnTo>
                  <a:lnTo>
                    <a:pt x="21" y="108"/>
                  </a:lnTo>
                  <a:lnTo>
                    <a:pt x="99" y="471"/>
                  </a:lnTo>
                  <a:lnTo>
                    <a:pt x="675" y="444"/>
                  </a:lnTo>
                  <a:lnTo>
                    <a:pt x="822" y="24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>
                <a:alpha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497" name="Freeform 9">
              <a:extLst>
                <a:ext uri="{FF2B5EF4-FFF2-40B4-BE49-F238E27FC236}">
                  <a16:creationId xmlns:a16="http://schemas.microsoft.com/office/drawing/2014/main" id="{A2C66FD0-9160-40CD-AD59-DBCD5979D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7" y="2592"/>
              <a:ext cx="275" cy="204"/>
            </a:xfrm>
            <a:custGeom>
              <a:avLst/>
              <a:gdLst>
                <a:gd name="T0" fmla="*/ 825 w 825"/>
                <a:gd name="T1" fmla="*/ 9 h 612"/>
                <a:gd name="T2" fmla="*/ 822 w 825"/>
                <a:gd name="T3" fmla="*/ 0 h 612"/>
                <a:gd name="T4" fmla="*/ 3 w 825"/>
                <a:gd name="T5" fmla="*/ 441 h 612"/>
                <a:gd name="T6" fmla="*/ 0 w 825"/>
                <a:gd name="T7" fmla="*/ 450 h 612"/>
                <a:gd name="T8" fmla="*/ 135 w 825"/>
                <a:gd name="T9" fmla="*/ 612 h 612"/>
                <a:gd name="T10" fmla="*/ 723 w 825"/>
                <a:gd name="T11" fmla="*/ 492 h 612"/>
                <a:gd name="T12" fmla="*/ 723 w 825"/>
                <a:gd name="T13" fmla="*/ 480 h 612"/>
                <a:gd name="T14" fmla="*/ 723 w 825"/>
                <a:gd name="T15" fmla="*/ 471 h 612"/>
                <a:gd name="T16" fmla="*/ 729 w 825"/>
                <a:gd name="T17" fmla="*/ 447 h 612"/>
                <a:gd name="T18" fmla="*/ 729 w 825"/>
                <a:gd name="T19" fmla="*/ 444 h 612"/>
                <a:gd name="T20" fmla="*/ 732 w 825"/>
                <a:gd name="T21" fmla="*/ 432 h 612"/>
                <a:gd name="T22" fmla="*/ 732 w 825"/>
                <a:gd name="T23" fmla="*/ 429 h 612"/>
                <a:gd name="T24" fmla="*/ 735 w 825"/>
                <a:gd name="T25" fmla="*/ 420 h 612"/>
                <a:gd name="T26" fmla="*/ 735 w 825"/>
                <a:gd name="T27" fmla="*/ 417 h 612"/>
                <a:gd name="T28" fmla="*/ 738 w 825"/>
                <a:gd name="T29" fmla="*/ 405 h 612"/>
                <a:gd name="T30" fmla="*/ 738 w 825"/>
                <a:gd name="T31" fmla="*/ 402 h 612"/>
                <a:gd name="T32" fmla="*/ 741 w 825"/>
                <a:gd name="T33" fmla="*/ 393 h 612"/>
                <a:gd name="T34" fmla="*/ 741 w 825"/>
                <a:gd name="T35" fmla="*/ 387 h 612"/>
                <a:gd name="T36" fmla="*/ 744 w 825"/>
                <a:gd name="T37" fmla="*/ 381 h 612"/>
                <a:gd name="T38" fmla="*/ 744 w 825"/>
                <a:gd name="T39" fmla="*/ 375 h 612"/>
                <a:gd name="T40" fmla="*/ 747 w 825"/>
                <a:gd name="T41" fmla="*/ 366 h 612"/>
                <a:gd name="T42" fmla="*/ 747 w 825"/>
                <a:gd name="T43" fmla="*/ 360 h 612"/>
                <a:gd name="T44" fmla="*/ 750 w 825"/>
                <a:gd name="T45" fmla="*/ 354 h 612"/>
                <a:gd name="T46" fmla="*/ 822 w 825"/>
                <a:gd name="T47" fmla="*/ 24 h 612"/>
                <a:gd name="T48" fmla="*/ 825 w 825"/>
                <a:gd name="T49" fmla="*/ 9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25" h="612">
                  <a:moveTo>
                    <a:pt x="825" y="9"/>
                  </a:moveTo>
                  <a:lnTo>
                    <a:pt x="822" y="0"/>
                  </a:lnTo>
                  <a:lnTo>
                    <a:pt x="3" y="441"/>
                  </a:lnTo>
                  <a:lnTo>
                    <a:pt x="0" y="450"/>
                  </a:lnTo>
                  <a:lnTo>
                    <a:pt x="135" y="612"/>
                  </a:lnTo>
                  <a:lnTo>
                    <a:pt x="723" y="492"/>
                  </a:lnTo>
                  <a:lnTo>
                    <a:pt x="723" y="480"/>
                  </a:lnTo>
                  <a:lnTo>
                    <a:pt x="723" y="471"/>
                  </a:lnTo>
                  <a:lnTo>
                    <a:pt x="729" y="447"/>
                  </a:lnTo>
                  <a:lnTo>
                    <a:pt x="729" y="444"/>
                  </a:lnTo>
                  <a:lnTo>
                    <a:pt x="732" y="432"/>
                  </a:lnTo>
                  <a:lnTo>
                    <a:pt x="732" y="429"/>
                  </a:lnTo>
                  <a:lnTo>
                    <a:pt x="735" y="420"/>
                  </a:lnTo>
                  <a:lnTo>
                    <a:pt x="735" y="417"/>
                  </a:lnTo>
                  <a:lnTo>
                    <a:pt x="738" y="405"/>
                  </a:lnTo>
                  <a:lnTo>
                    <a:pt x="738" y="402"/>
                  </a:lnTo>
                  <a:lnTo>
                    <a:pt x="741" y="393"/>
                  </a:lnTo>
                  <a:lnTo>
                    <a:pt x="741" y="387"/>
                  </a:lnTo>
                  <a:lnTo>
                    <a:pt x="744" y="381"/>
                  </a:lnTo>
                  <a:lnTo>
                    <a:pt x="744" y="375"/>
                  </a:lnTo>
                  <a:lnTo>
                    <a:pt x="747" y="366"/>
                  </a:lnTo>
                  <a:lnTo>
                    <a:pt x="747" y="360"/>
                  </a:lnTo>
                  <a:lnTo>
                    <a:pt x="750" y="354"/>
                  </a:lnTo>
                  <a:lnTo>
                    <a:pt x="822" y="24"/>
                  </a:lnTo>
                  <a:lnTo>
                    <a:pt x="825" y="9"/>
                  </a:lnTo>
                  <a:close/>
                </a:path>
              </a:pathLst>
            </a:custGeom>
            <a:solidFill>
              <a:srgbClr val="FFFFFF">
                <a:alpha val="78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498" name="Freeform 10">
              <a:extLst>
                <a:ext uri="{FF2B5EF4-FFF2-40B4-BE49-F238E27FC236}">
                  <a16:creationId xmlns:a16="http://schemas.microsoft.com/office/drawing/2014/main" id="{E3006094-87B6-4E1D-A100-2D0BBD89F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5" y="2617"/>
              <a:ext cx="2" cy="5"/>
            </a:xfrm>
            <a:custGeom>
              <a:avLst/>
              <a:gdLst>
                <a:gd name="T0" fmla="*/ 6 w 6"/>
                <a:gd name="T1" fmla="*/ 15 h 15"/>
                <a:gd name="T2" fmla="*/ 3 w 6"/>
                <a:gd name="T3" fmla="*/ 0 h 15"/>
                <a:gd name="T4" fmla="*/ 0 w 6"/>
                <a:gd name="T5" fmla="*/ 0 h 15"/>
                <a:gd name="T6" fmla="*/ 0 w 6"/>
                <a:gd name="T7" fmla="*/ 15 h 15"/>
                <a:gd name="T8" fmla="*/ 6 w 6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5">
                  <a:moveTo>
                    <a:pt x="6" y="15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6" y="15"/>
                  </a:lnTo>
                  <a:close/>
                </a:path>
              </a:pathLst>
            </a:custGeom>
            <a:solidFill>
              <a:srgbClr val="EBC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499" name="Freeform 11">
              <a:extLst>
                <a:ext uri="{FF2B5EF4-FFF2-40B4-BE49-F238E27FC236}">
                  <a16:creationId xmlns:a16="http://schemas.microsoft.com/office/drawing/2014/main" id="{E58360EA-5232-44F7-A58A-21D6440B95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8" y="2600"/>
              <a:ext cx="56" cy="303"/>
            </a:xfrm>
            <a:custGeom>
              <a:avLst/>
              <a:gdLst>
                <a:gd name="T0" fmla="*/ 108 w 168"/>
                <a:gd name="T1" fmla="*/ 21 h 909"/>
                <a:gd name="T2" fmla="*/ 108 w 168"/>
                <a:gd name="T3" fmla="*/ 12 h 909"/>
                <a:gd name="T4" fmla="*/ 99 w 168"/>
                <a:gd name="T5" fmla="*/ 0 h 909"/>
                <a:gd name="T6" fmla="*/ 27 w 168"/>
                <a:gd name="T7" fmla="*/ 330 h 909"/>
                <a:gd name="T8" fmla="*/ 24 w 168"/>
                <a:gd name="T9" fmla="*/ 336 h 909"/>
                <a:gd name="T10" fmla="*/ 24 w 168"/>
                <a:gd name="T11" fmla="*/ 342 h 909"/>
                <a:gd name="T12" fmla="*/ 21 w 168"/>
                <a:gd name="T13" fmla="*/ 351 h 909"/>
                <a:gd name="T14" fmla="*/ 21 w 168"/>
                <a:gd name="T15" fmla="*/ 357 h 909"/>
                <a:gd name="T16" fmla="*/ 18 w 168"/>
                <a:gd name="T17" fmla="*/ 363 h 909"/>
                <a:gd name="T18" fmla="*/ 18 w 168"/>
                <a:gd name="T19" fmla="*/ 369 h 909"/>
                <a:gd name="T20" fmla="*/ 15 w 168"/>
                <a:gd name="T21" fmla="*/ 378 h 909"/>
                <a:gd name="T22" fmla="*/ 15 w 168"/>
                <a:gd name="T23" fmla="*/ 381 h 909"/>
                <a:gd name="T24" fmla="*/ 12 w 168"/>
                <a:gd name="T25" fmla="*/ 393 h 909"/>
                <a:gd name="T26" fmla="*/ 12 w 168"/>
                <a:gd name="T27" fmla="*/ 396 h 909"/>
                <a:gd name="T28" fmla="*/ 9 w 168"/>
                <a:gd name="T29" fmla="*/ 405 h 909"/>
                <a:gd name="T30" fmla="*/ 9 w 168"/>
                <a:gd name="T31" fmla="*/ 408 h 909"/>
                <a:gd name="T32" fmla="*/ 6 w 168"/>
                <a:gd name="T33" fmla="*/ 420 h 909"/>
                <a:gd name="T34" fmla="*/ 6 w 168"/>
                <a:gd name="T35" fmla="*/ 423 h 909"/>
                <a:gd name="T36" fmla="*/ 0 w 168"/>
                <a:gd name="T37" fmla="*/ 447 h 909"/>
                <a:gd name="T38" fmla="*/ 0 w 168"/>
                <a:gd name="T39" fmla="*/ 456 h 909"/>
                <a:gd name="T40" fmla="*/ 111 w 168"/>
                <a:gd name="T41" fmla="*/ 771 h 909"/>
                <a:gd name="T42" fmla="*/ 111 w 168"/>
                <a:gd name="T43" fmla="*/ 774 h 909"/>
                <a:gd name="T44" fmla="*/ 114 w 168"/>
                <a:gd name="T45" fmla="*/ 780 h 909"/>
                <a:gd name="T46" fmla="*/ 114 w 168"/>
                <a:gd name="T47" fmla="*/ 783 h 909"/>
                <a:gd name="T48" fmla="*/ 117 w 168"/>
                <a:gd name="T49" fmla="*/ 789 h 909"/>
                <a:gd name="T50" fmla="*/ 117 w 168"/>
                <a:gd name="T51" fmla="*/ 792 h 909"/>
                <a:gd name="T52" fmla="*/ 120 w 168"/>
                <a:gd name="T53" fmla="*/ 798 h 909"/>
                <a:gd name="T54" fmla="*/ 120 w 168"/>
                <a:gd name="T55" fmla="*/ 801 h 909"/>
                <a:gd name="T56" fmla="*/ 123 w 168"/>
                <a:gd name="T57" fmla="*/ 807 h 909"/>
                <a:gd name="T58" fmla="*/ 123 w 168"/>
                <a:gd name="T59" fmla="*/ 810 h 909"/>
                <a:gd name="T60" fmla="*/ 126 w 168"/>
                <a:gd name="T61" fmla="*/ 816 h 909"/>
                <a:gd name="T62" fmla="*/ 126 w 168"/>
                <a:gd name="T63" fmla="*/ 819 h 909"/>
                <a:gd name="T64" fmla="*/ 129 w 168"/>
                <a:gd name="T65" fmla="*/ 825 h 909"/>
                <a:gd name="T66" fmla="*/ 129 w 168"/>
                <a:gd name="T67" fmla="*/ 828 h 909"/>
                <a:gd name="T68" fmla="*/ 132 w 168"/>
                <a:gd name="T69" fmla="*/ 834 h 909"/>
                <a:gd name="T70" fmla="*/ 132 w 168"/>
                <a:gd name="T71" fmla="*/ 837 h 909"/>
                <a:gd name="T72" fmla="*/ 135 w 168"/>
                <a:gd name="T73" fmla="*/ 840 h 909"/>
                <a:gd name="T74" fmla="*/ 135 w 168"/>
                <a:gd name="T75" fmla="*/ 846 h 909"/>
                <a:gd name="T76" fmla="*/ 138 w 168"/>
                <a:gd name="T77" fmla="*/ 849 h 909"/>
                <a:gd name="T78" fmla="*/ 138 w 168"/>
                <a:gd name="T79" fmla="*/ 855 h 909"/>
                <a:gd name="T80" fmla="*/ 141 w 168"/>
                <a:gd name="T81" fmla="*/ 858 h 909"/>
                <a:gd name="T82" fmla="*/ 141 w 168"/>
                <a:gd name="T83" fmla="*/ 864 h 909"/>
                <a:gd name="T84" fmla="*/ 144 w 168"/>
                <a:gd name="T85" fmla="*/ 867 h 909"/>
                <a:gd name="T86" fmla="*/ 144 w 168"/>
                <a:gd name="T87" fmla="*/ 873 h 909"/>
                <a:gd name="T88" fmla="*/ 147 w 168"/>
                <a:gd name="T89" fmla="*/ 876 h 909"/>
                <a:gd name="T90" fmla="*/ 147 w 168"/>
                <a:gd name="T91" fmla="*/ 882 h 909"/>
                <a:gd name="T92" fmla="*/ 150 w 168"/>
                <a:gd name="T93" fmla="*/ 885 h 909"/>
                <a:gd name="T94" fmla="*/ 150 w 168"/>
                <a:gd name="T95" fmla="*/ 891 h 909"/>
                <a:gd name="T96" fmla="*/ 165 w 168"/>
                <a:gd name="T97" fmla="*/ 909 h 909"/>
                <a:gd name="T98" fmla="*/ 168 w 168"/>
                <a:gd name="T99" fmla="*/ 909 h 909"/>
                <a:gd name="T100" fmla="*/ 129 w 168"/>
                <a:gd name="T101" fmla="*/ 300 h 909"/>
                <a:gd name="T102" fmla="*/ 126 w 168"/>
                <a:gd name="T103" fmla="*/ 291 h 909"/>
                <a:gd name="T104" fmla="*/ 126 w 168"/>
                <a:gd name="T105" fmla="*/ 261 h 909"/>
                <a:gd name="T106" fmla="*/ 123 w 168"/>
                <a:gd name="T107" fmla="*/ 246 h 909"/>
                <a:gd name="T108" fmla="*/ 123 w 168"/>
                <a:gd name="T109" fmla="*/ 219 h 909"/>
                <a:gd name="T110" fmla="*/ 120 w 168"/>
                <a:gd name="T111" fmla="*/ 201 h 909"/>
                <a:gd name="T112" fmla="*/ 120 w 168"/>
                <a:gd name="T113" fmla="*/ 177 h 909"/>
                <a:gd name="T114" fmla="*/ 117 w 168"/>
                <a:gd name="T115" fmla="*/ 156 h 909"/>
                <a:gd name="T116" fmla="*/ 114 w 168"/>
                <a:gd name="T117" fmla="*/ 93 h 909"/>
                <a:gd name="T118" fmla="*/ 111 w 168"/>
                <a:gd name="T119" fmla="*/ 66 h 909"/>
                <a:gd name="T120" fmla="*/ 111 w 168"/>
                <a:gd name="T121" fmla="*/ 51 h 909"/>
                <a:gd name="T122" fmla="*/ 108 w 168"/>
                <a:gd name="T123" fmla="*/ 21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8" h="909">
                  <a:moveTo>
                    <a:pt x="108" y="21"/>
                  </a:moveTo>
                  <a:lnTo>
                    <a:pt x="108" y="12"/>
                  </a:lnTo>
                  <a:lnTo>
                    <a:pt x="99" y="0"/>
                  </a:lnTo>
                  <a:lnTo>
                    <a:pt x="27" y="330"/>
                  </a:lnTo>
                  <a:lnTo>
                    <a:pt x="24" y="336"/>
                  </a:lnTo>
                  <a:lnTo>
                    <a:pt x="24" y="342"/>
                  </a:lnTo>
                  <a:lnTo>
                    <a:pt x="21" y="351"/>
                  </a:lnTo>
                  <a:lnTo>
                    <a:pt x="21" y="357"/>
                  </a:lnTo>
                  <a:lnTo>
                    <a:pt x="18" y="363"/>
                  </a:lnTo>
                  <a:lnTo>
                    <a:pt x="18" y="369"/>
                  </a:lnTo>
                  <a:lnTo>
                    <a:pt x="15" y="378"/>
                  </a:lnTo>
                  <a:lnTo>
                    <a:pt x="15" y="381"/>
                  </a:lnTo>
                  <a:lnTo>
                    <a:pt x="12" y="393"/>
                  </a:lnTo>
                  <a:lnTo>
                    <a:pt x="12" y="396"/>
                  </a:lnTo>
                  <a:lnTo>
                    <a:pt x="9" y="405"/>
                  </a:lnTo>
                  <a:lnTo>
                    <a:pt x="9" y="408"/>
                  </a:lnTo>
                  <a:lnTo>
                    <a:pt x="6" y="420"/>
                  </a:lnTo>
                  <a:lnTo>
                    <a:pt x="6" y="423"/>
                  </a:lnTo>
                  <a:lnTo>
                    <a:pt x="0" y="447"/>
                  </a:lnTo>
                  <a:lnTo>
                    <a:pt x="0" y="456"/>
                  </a:lnTo>
                  <a:lnTo>
                    <a:pt x="111" y="771"/>
                  </a:lnTo>
                  <a:lnTo>
                    <a:pt x="111" y="774"/>
                  </a:lnTo>
                  <a:lnTo>
                    <a:pt x="114" y="780"/>
                  </a:lnTo>
                  <a:lnTo>
                    <a:pt x="114" y="783"/>
                  </a:lnTo>
                  <a:lnTo>
                    <a:pt x="117" y="789"/>
                  </a:lnTo>
                  <a:lnTo>
                    <a:pt x="117" y="792"/>
                  </a:lnTo>
                  <a:lnTo>
                    <a:pt x="120" y="798"/>
                  </a:lnTo>
                  <a:lnTo>
                    <a:pt x="120" y="801"/>
                  </a:lnTo>
                  <a:lnTo>
                    <a:pt x="123" y="807"/>
                  </a:lnTo>
                  <a:lnTo>
                    <a:pt x="123" y="810"/>
                  </a:lnTo>
                  <a:lnTo>
                    <a:pt x="126" y="816"/>
                  </a:lnTo>
                  <a:lnTo>
                    <a:pt x="126" y="819"/>
                  </a:lnTo>
                  <a:lnTo>
                    <a:pt x="129" y="825"/>
                  </a:lnTo>
                  <a:lnTo>
                    <a:pt x="129" y="828"/>
                  </a:lnTo>
                  <a:lnTo>
                    <a:pt x="132" y="834"/>
                  </a:lnTo>
                  <a:lnTo>
                    <a:pt x="132" y="837"/>
                  </a:lnTo>
                  <a:lnTo>
                    <a:pt x="135" y="840"/>
                  </a:lnTo>
                  <a:lnTo>
                    <a:pt x="135" y="846"/>
                  </a:lnTo>
                  <a:lnTo>
                    <a:pt x="138" y="849"/>
                  </a:lnTo>
                  <a:lnTo>
                    <a:pt x="138" y="855"/>
                  </a:lnTo>
                  <a:lnTo>
                    <a:pt x="141" y="858"/>
                  </a:lnTo>
                  <a:lnTo>
                    <a:pt x="141" y="864"/>
                  </a:lnTo>
                  <a:lnTo>
                    <a:pt x="144" y="867"/>
                  </a:lnTo>
                  <a:lnTo>
                    <a:pt x="144" y="873"/>
                  </a:lnTo>
                  <a:lnTo>
                    <a:pt x="147" y="876"/>
                  </a:lnTo>
                  <a:lnTo>
                    <a:pt x="147" y="882"/>
                  </a:lnTo>
                  <a:lnTo>
                    <a:pt x="150" y="885"/>
                  </a:lnTo>
                  <a:lnTo>
                    <a:pt x="150" y="891"/>
                  </a:lnTo>
                  <a:lnTo>
                    <a:pt x="165" y="909"/>
                  </a:lnTo>
                  <a:lnTo>
                    <a:pt x="168" y="909"/>
                  </a:lnTo>
                  <a:lnTo>
                    <a:pt x="129" y="300"/>
                  </a:lnTo>
                  <a:lnTo>
                    <a:pt x="126" y="291"/>
                  </a:lnTo>
                  <a:lnTo>
                    <a:pt x="126" y="261"/>
                  </a:lnTo>
                  <a:lnTo>
                    <a:pt x="123" y="246"/>
                  </a:lnTo>
                  <a:lnTo>
                    <a:pt x="123" y="219"/>
                  </a:lnTo>
                  <a:lnTo>
                    <a:pt x="120" y="201"/>
                  </a:lnTo>
                  <a:lnTo>
                    <a:pt x="120" y="177"/>
                  </a:lnTo>
                  <a:lnTo>
                    <a:pt x="117" y="156"/>
                  </a:lnTo>
                  <a:lnTo>
                    <a:pt x="114" y="93"/>
                  </a:lnTo>
                  <a:lnTo>
                    <a:pt x="111" y="66"/>
                  </a:lnTo>
                  <a:lnTo>
                    <a:pt x="111" y="51"/>
                  </a:lnTo>
                  <a:lnTo>
                    <a:pt x="108" y="21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500" name="Freeform 12">
              <a:extLst>
                <a:ext uri="{FF2B5EF4-FFF2-40B4-BE49-F238E27FC236}">
                  <a16:creationId xmlns:a16="http://schemas.microsoft.com/office/drawing/2014/main" id="{D84CC64A-EDE0-42E9-A9AA-12D8CBAADB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6" y="2627"/>
              <a:ext cx="31" cy="281"/>
            </a:xfrm>
            <a:custGeom>
              <a:avLst/>
              <a:gdLst>
                <a:gd name="T0" fmla="*/ 6 w 93"/>
                <a:gd name="T1" fmla="*/ 0 h 843"/>
                <a:gd name="T2" fmla="*/ 0 w 93"/>
                <a:gd name="T3" fmla="*/ 12 h 843"/>
                <a:gd name="T4" fmla="*/ 3 w 93"/>
                <a:gd name="T5" fmla="*/ 75 h 843"/>
                <a:gd name="T6" fmla="*/ 6 w 93"/>
                <a:gd name="T7" fmla="*/ 96 h 843"/>
                <a:gd name="T8" fmla="*/ 6 w 93"/>
                <a:gd name="T9" fmla="*/ 120 h 843"/>
                <a:gd name="T10" fmla="*/ 9 w 93"/>
                <a:gd name="T11" fmla="*/ 138 h 843"/>
                <a:gd name="T12" fmla="*/ 9 w 93"/>
                <a:gd name="T13" fmla="*/ 165 h 843"/>
                <a:gd name="T14" fmla="*/ 12 w 93"/>
                <a:gd name="T15" fmla="*/ 180 h 843"/>
                <a:gd name="T16" fmla="*/ 12 w 93"/>
                <a:gd name="T17" fmla="*/ 210 h 843"/>
                <a:gd name="T18" fmla="*/ 15 w 93"/>
                <a:gd name="T19" fmla="*/ 219 h 843"/>
                <a:gd name="T20" fmla="*/ 54 w 93"/>
                <a:gd name="T21" fmla="*/ 828 h 843"/>
                <a:gd name="T22" fmla="*/ 57 w 93"/>
                <a:gd name="T23" fmla="*/ 843 h 843"/>
                <a:gd name="T24" fmla="*/ 93 w 93"/>
                <a:gd name="T25" fmla="*/ 369 h 843"/>
                <a:gd name="T26" fmla="*/ 84 w 93"/>
                <a:gd name="T27" fmla="*/ 363 h 843"/>
                <a:gd name="T28" fmla="*/ 6 w 93"/>
                <a:gd name="T29" fmla="*/ 0 h 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3" h="843">
                  <a:moveTo>
                    <a:pt x="6" y="0"/>
                  </a:moveTo>
                  <a:lnTo>
                    <a:pt x="0" y="12"/>
                  </a:lnTo>
                  <a:lnTo>
                    <a:pt x="3" y="75"/>
                  </a:lnTo>
                  <a:lnTo>
                    <a:pt x="6" y="96"/>
                  </a:lnTo>
                  <a:lnTo>
                    <a:pt x="6" y="120"/>
                  </a:lnTo>
                  <a:lnTo>
                    <a:pt x="9" y="138"/>
                  </a:lnTo>
                  <a:lnTo>
                    <a:pt x="9" y="165"/>
                  </a:lnTo>
                  <a:lnTo>
                    <a:pt x="12" y="180"/>
                  </a:lnTo>
                  <a:lnTo>
                    <a:pt x="12" y="210"/>
                  </a:lnTo>
                  <a:lnTo>
                    <a:pt x="15" y="219"/>
                  </a:lnTo>
                  <a:lnTo>
                    <a:pt x="54" y="828"/>
                  </a:lnTo>
                  <a:lnTo>
                    <a:pt x="57" y="843"/>
                  </a:lnTo>
                  <a:lnTo>
                    <a:pt x="93" y="369"/>
                  </a:lnTo>
                  <a:lnTo>
                    <a:pt x="84" y="36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501" name="Freeform 13">
              <a:extLst>
                <a:ext uri="{FF2B5EF4-FFF2-40B4-BE49-F238E27FC236}">
                  <a16:creationId xmlns:a16="http://schemas.microsoft.com/office/drawing/2014/main" id="{1F4956FB-1C14-4CB2-A94A-53AB1DEF99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5" y="2750"/>
              <a:ext cx="16" cy="163"/>
            </a:xfrm>
            <a:custGeom>
              <a:avLst/>
              <a:gdLst>
                <a:gd name="T0" fmla="*/ 48 w 48"/>
                <a:gd name="T1" fmla="*/ 0 h 489"/>
                <a:gd name="T2" fmla="*/ 36 w 48"/>
                <a:gd name="T3" fmla="*/ 0 h 489"/>
                <a:gd name="T4" fmla="*/ 0 w 48"/>
                <a:gd name="T5" fmla="*/ 474 h 489"/>
                <a:gd name="T6" fmla="*/ 3 w 48"/>
                <a:gd name="T7" fmla="*/ 489 h 489"/>
                <a:gd name="T8" fmla="*/ 12 w 48"/>
                <a:gd name="T9" fmla="*/ 489 h 489"/>
                <a:gd name="T10" fmla="*/ 48 w 48"/>
                <a:gd name="T11" fmla="*/ 0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489">
                  <a:moveTo>
                    <a:pt x="48" y="0"/>
                  </a:moveTo>
                  <a:lnTo>
                    <a:pt x="36" y="0"/>
                  </a:lnTo>
                  <a:lnTo>
                    <a:pt x="0" y="474"/>
                  </a:lnTo>
                  <a:lnTo>
                    <a:pt x="3" y="489"/>
                  </a:lnTo>
                  <a:lnTo>
                    <a:pt x="12" y="489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494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502" name="Freeform 14">
              <a:extLst>
                <a:ext uri="{FF2B5EF4-FFF2-40B4-BE49-F238E27FC236}">
                  <a16:creationId xmlns:a16="http://schemas.microsoft.com/office/drawing/2014/main" id="{AEBC9571-1AAA-4D8C-848C-A47D4794B7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4" y="2739"/>
              <a:ext cx="192" cy="11"/>
            </a:xfrm>
            <a:custGeom>
              <a:avLst/>
              <a:gdLst>
                <a:gd name="T0" fmla="*/ 9 w 576"/>
                <a:gd name="T1" fmla="*/ 33 h 33"/>
                <a:gd name="T2" fmla="*/ 21 w 576"/>
                <a:gd name="T3" fmla="*/ 33 h 33"/>
                <a:gd name="T4" fmla="*/ 576 w 576"/>
                <a:gd name="T5" fmla="*/ 6 h 33"/>
                <a:gd name="T6" fmla="*/ 576 w 576"/>
                <a:gd name="T7" fmla="*/ 0 h 33"/>
                <a:gd name="T8" fmla="*/ 0 w 576"/>
                <a:gd name="T9" fmla="*/ 27 h 33"/>
                <a:gd name="T10" fmla="*/ 9 w 576"/>
                <a:gd name="T1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6" h="33">
                  <a:moveTo>
                    <a:pt x="9" y="33"/>
                  </a:moveTo>
                  <a:lnTo>
                    <a:pt x="21" y="33"/>
                  </a:lnTo>
                  <a:lnTo>
                    <a:pt x="576" y="6"/>
                  </a:lnTo>
                  <a:lnTo>
                    <a:pt x="576" y="0"/>
                  </a:lnTo>
                  <a:lnTo>
                    <a:pt x="0" y="27"/>
                  </a:lnTo>
                  <a:lnTo>
                    <a:pt x="9" y="33"/>
                  </a:lnTo>
                  <a:close/>
                </a:path>
              </a:pathLst>
            </a:custGeom>
            <a:solidFill>
              <a:srgbClr val="4646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503" name="Freeform 15">
              <a:extLst>
                <a:ext uri="{FF2B5EF4-FFF2-40B4-BE49-F238E27FC236}">
                  <a16:creationId xmlns:a16="http://schemas.microsoft.com/office/drawing/2014/main" id="{83F6F476-4F20-4123-8B42-B8F5FC6AD2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8" y="2752"/>
              <a:ext cx="37" cy="105"/>
            </a:xfrm>
            <a:custGeom>
              <a:avLst/>
              <a:gdLst>
                <a:gd name="T0" fmla="*/ 0 w 111"/>
                <a:gd name="T1" fmla="*/ 0 h 315"/>
                <a:gd name="T2" fmla="*/ 0 w 111"/>
                <a:gd name="T3" fmla="*/ 12 h 315"/>
                <a:gd name="T4" fmla="*/ 3 w 111"/>
                <a:gd name="T5" fmla="*/ 18 h 315"/>
                <a:gd name="T6" fmla="*/ 99 w 111"/>
                <a:gd name="T7" fmla="*/ 300 h 315"/>
                <a:gd name="T8" fmla="*/ 111 w 111"/>
                <a:gd name="T9" fmla="*/ 315 h 315"/>
                <a:gd name="T10" fmla="*/ 0 w 111"/>
                <a:gd name="T11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315">
                  <a:moveTo>
                    <a:pt x="0" y="0"/>
                  </a:moveTo>
                  <a:lnTo>
                    <a:pt x="0" y="12"/>
                  </a:lnTo>
                  <a:lnTo>
                    <a:pt x="3" y="18"/>
                  </a:lnTo>
                  <a:lnTo>
                    <a:pt x="99" y="300"/>
                  </a:lnTo>
                  <a:lnTo>
                    <a:pt x="111" y="3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94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504" name="Freeform 16">
              <a:extLst>
                <a:ext uri="{FF2B5EF4-FFF2-40B4-BE49-F238E27FC236}">
                  <a16:creationId xmlns:a16="http://schemas.microsoft.com/office/drawing/2014/main" id="{26A4E9C7-6B5B-4C91-8ECF-76D54626C7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2" y="2756"/>
              <a:ext cx="197" cy="42"/>
            </a:xfrm>
            <a:custGeom>
              <a:avLst/>
              <a:gdLst>
                <a:gd name="T0" fmla="*/ 591 w 591"/>
                <a:gd name="T1" fmla="*/ 6 h 126"/>
                <a:gd name="T2" fmla="*/ 588 w 591"/>
                <a:gd name="T3" fmla="*/ 0 h 126"/>
                <a:gd name="T4" fmla="*/ 0 w 591"/>
                <a:gd name="T5" fmla="*/ 120 h 126"/>
                <a:gd name="T6" fmla="*/ 15 w 591"/>
                <a:gd name="T7" fmla="*/ 126 h 126"/>
                <a:gd name="T8" fmla="*/ 591 w 591"/>
                <a:gd name="T9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126">
                  <a:moveTo>
                    <a:pt x="591" y="6"/>
                  </a:moveTo>
                  <a:lnTo>
                    <a:pt x="588" y="0"/>
                  </a:lnTo>
                  <a:lnTo>
                    <a:pt x="0" y="120"/>
                  </a:lnTo>
                  <a:lnTo>
                    <a:pt x="15" y="126"/>
                  </a:lnTo>
                  <a:lnTo>
                    <a:pt x="591" y="6"/>
                  </a:lnTo>
                  <a:close/>
                </a:path>
              </a:pathLst>
            </a:custGeom>
            <a:solidFill>
              <a:srgbClr val="545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505" name="Freeform 17">
              <a:extLst>
                <a:ext uri="{FF2B5EF4-FFF2-40B4-BE49-F238E27FC236}">
                  <a16:creationId xmlns:a16="http://schemas.microsoft.com/office/drawing/2014/main" id="{F560798F-5576-45B7-B203-BFE036D8B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" y="2897"/>
              <a:ext cx="5" cy="10"/>
            </a:xfrm>
            <a:custGeom>
              <a:avLst/>
              <a:gdLst>
                <a:gd name="T0" fmla="*/ 15 w 15"/>
                <a:gd name="T1" fmla="*/ 30 h 30"/>
                <a:gd name="T2" fmla="*/ 15 w 15"/>
                <a:gd name="T3" fmla="*/ 18 h 30"/>
                <a:gd name="T4" fmla="*/ 0 w 15"/>
                <a:gd name="T5" fmla="*/ 0 h 30"/>
                <a:gd name="T6" fmla="*/ 12 w 15"/>
                <a:gd name="T7" fmla="*/ 30 h 30"/>
                <a:gd name="T8" fmla="*/ 15 w 15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0">
                  <a:moveTo>
                    <a:pt x="15" y="30"/>
                  </a:moveTo>
                  <a:lnTo>
                    <a:pt x="15" y="18"/>
                  </a:lnTo>
                  <a:lnTo>
                    <a:pt x="0" y="0"/>
                  </a:lnTo>
                  <a:lnTo>
                    <a:pt x="12" y="30"/>
                  </a:lnTo>
                  <a:lnTo>
                    <a:pt x="15" y="30"/>
                  </a:lnTo>
                  <a:close/>
                </a:path>
              </a:pathLst>
            </a:custGeom>
            <a:solidFill>
              <a:srgbClr val="494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506" name="Freeform 18">
              <a:extLst>
                <a:ext uri="{FF2B5EF4-FFF2-40B4-BE49-F238E27FC236}">
                  <a16:creationId xmlns:a16="http://schemas.microsoft.com/office/drawing/2014/main" id="{CA2E98CD-7B6C-4F01-AD7D-16E3F841D5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6" y="2671"/>
              <a:ext cx="51" cy="70"/>
            </a:xfrm>
            <a:custGeom>
              <a:avLst/>
              <a:gdLst>
                <a:gd name="T0" fmla="*/ 153 w 153"/>
                <a:gd name="T1" fmla="*/ 6 h 210"/>
                <a:gd name="T2" fmla="*/ 147 w 153"/>
                <a:gd name="T3" fmla="*/ 0 h 210"/>
                <a:gd name="T4" fmla="*/ 0 w 153"/>
                <a:gd name="T5" fmla="*/ 204 h 210"/>
                <a:gd name="T6" fmla="*/ 0 w 153"/>
                <a:gd name="T7" fmla="*/ 210 h 210"/>
                <a:gd name="T8" fmla="*/ 153 w 153"/>
                <a:gd name="T9" fmla="*/ 6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210">
                  <a:moveTo>
                    <a:pt x="153" y="6"/>
                  </a:moveTo>
                  <a:lnTo>
                    <a:pt x="147" y="0"/>
                  </a:lnTo>
                  <a:lnTo>
                    <a:pt x="0" y="204"/>
                  </a:lnTo>
                  <a:lnTo>
                    <a:pt x="0" y="210"/>
                  </a:lnTo>
                  <a:lnTo>
                    <a:pt x="153" y="6"/>
                  </a:lnTo>
                  <a:close/>
                </a:path>
              </a:pathLst>
            </a:custGeom>
            <a:solidFill>
              <a:srgbClr val="6F6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" name="文本框 16">
            <a:extLst>
              <a:ext uri="{FF2B5EF4-FFF2-40B4-BE49-F238E27FC236}">
                <a16:creationId xmlns:a16="http://schemas.microsoft.com/office/drawing/2014/main" id="{C4E50F63-7BE4-4556-84C0-90191D403DAE}"/>
              </a:ext>
            </a:extLst>
          </p:cNvPr>
          <p:cNvSpPr txBox="1"/>
          <p:nvPr/>
        </p:nvSpPr>
        <p:spPr>
          <a:xfrm>
            <a:off x="3628346" y="172531"/>
            <a:ext cx="559319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b="1" dirty="0">
                <a:ln w="12700">
                  <a:solidFill>
                    <a:srgbClr val="0070C0"/>
                  </a:solidFill>
                </a:ln>
                <a:solidFill>
                  <a:srgbClr val="FFCC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在这儿输入文字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640000">
                                      <p:cBhvr>
                                        <p:cTn id="10" dur="2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83A2"/>
            </a:gs>
            <a:gs pos="100000">
              <a:srgbClr val="009BC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351" name="Group 23">
            <a:extLst>
              <a:ext uri="{FF2B5EF4-FFF2-40B4-BE49-F238E27FC236}">
                <a16:creationId xmlns:a16="http://schemas.microsoft.com/office/drawing/2014/main" id="{15020451-E363-47BF-B3B1-EFC04EC936CA}"/>
              </a:ext>
            </a:extLst>
          </p:cNvPr>
          <p:cNvGrpSpPr>
            <a:grpSpLocks/>
          </p:cNvGrpSpPr>
          <p:nvPr/>
        </p:nvGrpSpPr>
        <p:grpSpPr bwMode="auto">
          <a:xfrm>
            <a:off x="5141913" y="2844800"/>
            <a:ext cx="2443162" cy="2389188"/>
            <a:chOff x="3239" y="1487"/>
            <a:chExt cx="1539" cy="1505"/>
          </a:xfrm>
        </p:grpSpPr>
        <p:sp>
          <p:nvSpPr>
            <p:cNvPr id="99352" name="Freeform 60">
              <a:extLst>
                <a:ext uri="{FF2B5EF4-FFF2-40B4-BE49-F238E27FC236}">
                  <a16:creationId xmlns:a16="http://schemas.microsoft.com/office/drawing/2014/main" id="{18A9B38E-76DB-40BC-8855-78EFDAD738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9" y="1487"/>
              <a:ext cx="822" cy="1505"/>
            </a:xfrm>
            <a:custGeom>
              <a:avLst/>
              <a:gdLst>
                <a:gd name="T0" fmla="*/ 0 w 1993"/>
                <a:gd name="T1" fmla="*/ 0 h 3650"/>
                <a:gd name="T2" fmla="*/ 0 w 1993"/>
                <a:gd name="T3" fmla="*/ 2389187 h 3650"/>
                <a:gd name="T4" fmla="*/ 1304573 w 1993"/>
                <a:gd name="T5" fmla="*/ 0 h 3650"/>
                <a:gd name="T6" fmla="*/ 0 w 1993"/>
                <a:gd name="T7" fmla="*/ 0 h 36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93" h="3650">
                  <a:moveTo>
                    <a:pt x="0" y="0"/>
                  </a:moveTo>
                  <a:lnTo>
                    <a:pt x="0" y="3650"/>
                  </a:lnTo>
                  <a:lnTo>
                    <a:pt x="199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14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9353" name="Freeform 61">
              <a:extLst>
                <a:ext uri="{FF2B5EF4-FFF2-40B4-BE49-F238E27FC236}">
                  <a16:creationId xmlns:a16="http://schemas.microsoft.com/office/drawing/2014/main" id="{058E3AE2-544A-4F90-A5AD-30229CBDD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6" y="1596"/>
              <a:ext cx="1172" cy="1396"/>
            </a:xfrm>
            <a:custGeom>
              <a:avLst/>
              <a:gdLst>
                <a:gd name="T0" fmla="*/ 1082671 w 2842"/>
                <a:gd name="T1" fmla="*/ 0 h 3385"/>
                <a:gd name="T2" fmla="*/ 721999 w 2842"/>
                <a:gd name="T3" fmla="*/ 646062 h 3385"/>
                <a:gd name="T4" fmla="*/ 1015904 w 2842"/>
                <a:gd name="T5" fmla="*/ 1051242 h 3385"/>
                <a:gd name="T6" fmla="*/ 418930 w 2842"/>
                <a:gd name="T7" fmla="*/ 1224704 h 3385"/>
                <a:gd name="T8" fmla="*/ 0 w 2842"/>
                <a:gd name="T9" fmla="*/ 1971570 h 3385"/>
                <a:gd name="T10" fmla="*/ 822804 w 2842"/>
                <a:gd name="T11" fmla="*/ 1678976 h 3385"/>
                <a:gd name="T12" fmla="*/ 1199840 w 2842"/>
                <a:gd name="T13" fmla="*/ 2215725 h 3385"/>
                <a:gd name="T14" fmla="*/ 1131764 w 2842"/>
                <a:gd name="T15" fmla="*/ 1580136 h 3385"/>
                <a:gd name="T16" fmla="*/ 1860309 w 2842"/>
                <a:gd name="T17" fmla="*/ 1331399 h 3385"/>
                <a:gd name="T18" fmla="*/ 1082671 w 2842"/>
                <a:gd name="T19" fmla="*/ 0 h 33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42" h="3385">
                  <a:moveTo>
                    <a:pt x="1654" y="0"/>
                  </a:moveTo>
                  <a:lnTo>
                    <a:pt x="1103" y="987"/>
                  </a:lnTo>
                  <a:lnTo>
                    <a:pt x="1552" y="1606"/>
                  </a:lnTo>
                  <a:lnTo>
                    <a:pt x="640" y="1871"/>
                  </a:lnTo>
                  <a:lnTo>
                    <a:pt x="0" y="3012"/>
                  </a:lnTo>
                  <a:lnTo>
                    <a:pt x="1257" y="2565"/>
                  </a:lnTo>
                  <a:lnTo>
                    <a:pt x="1833" y="3385"/>
                  </a:lnTo>
                  <a:lnTo>
                    <a:pt x="1729" y="2414"/>
                  </a:lnTo>
                  <a:lnTo>
                    <a:pt x="2842" y="2034"/>
                  </a:lnTo>
                  <a:lnTo>
                    <a:pt x="1654" y="0"/>
                  </a:lnTo>
                  <a:close/>
                </a:path>
              </a:pathLst>
            </a:custGeom>
            <a:solidFill>
              <a:srgbClr val="FFFFFF">
                <a:alpha val="14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9354" name="Group 26">
            <a:extLst>
              <a:ext uri="{FF2B5EF4-FFF2-40B4-BE49-F238E27FC236}">
                <a16:creationId xmlns:a16="http://schemas.microsoft.com/office/drawing/2014/main" id="{3150253B-8018-418E-B26A-CB764A16343B}"/>
              </a:ext>
            </a:extLst>
          </p:cNvPr>
          <p:cNvGrpSpPr>
            <a:grpSpLocks/>
          </p:cNvGrpSpPr>
          <p:nvPr/>
        </p:nvGrpSpPr>
        <p:grpSpPr bwMode="auto">
          <a:xfrm>
            <a:off x="5084763" y="2844800"/>
            <a:ext cx="2443162" cy="2389188"/>
            <a:chOff x="3239" y="1487"/>
            <a:chExt cx="1539" cy="1505"/>
          </a:xfrm>
        </p:grpSpPr>
        <p:sp>
          <p:nvSpPr>
            <p:cNvPr id="99355" name="Freeform 60">
              <a:extLst>
                <a:ext uri="{FF2B5EF4-FFF2-40B4-BE49-F238E27FC236}">
                  <a16:creationId xmlns:a16="http://schemas.microsoft.com/office/drawing/2014/main" id="{0E318C23-E981-4470-BD87-F88A2ADCD3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9" y="1487"/>
              <a:ext cx="822" cy="1505"/>
            </a:xfrm>
            <a:custGeom>
              <a:avLst/>
              <a:gdLst>
                <a:gd name="T0" fmla="*/ 0 w 1993"/>
                <a:gd name="T1" fmla="*/ 0 h 3650"/>
                <a:gd name="T2" fmla="*/ 0 w 1993"/>
                <a:gd name="T3" fmla="*/ 2389187 h 3650"/>
                <a:gd name="T4" fmla="*/ 1304573 w 1993"/>
                <a:gd name="T5" fmla="*/ 0 h 3650"/>
                <a:gd name="T6" fmla="*/ 0 w 1993"/>
                <a:gd name="T7" fmla="*/ 0 h 36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93" h="3650">
                  <a:moveTo>
                    <a:pt x="0" y="0"/>
                  </a:moveTo>
                  <a:lnTo>
                    <a:pt x="0" y="3650"/>
                  </a:lnTo>
                  <a:lnTo>
                    <a:pt x="199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9356" name="Freeform 61">
              <a:extLst>
                <a:ext uri="{FF2B5EF4-FFF2-40B4-BE49-F238E27FC236}">
                  <a16:creationId xmlns:a16="http://schemas.microsoft.com/office/drawing/2014/main" id="{6DB1673E-F7A7-4343-A3B0-D6851E63FC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6" y="1596"/>
              <a:ext cx="1172" cy="1396"/>
            </a:xfrm>
            <a:custGeom>
              <a:avLst/>
              <a:gdLst>
                <a:gd name="T0" fmla="*/ 1082671 w 2842"/>
                <a:gd name="T1" fmla="*/ 0 h 3385"/>
                <a:gd name="T2" fmla="*/ 721999 w 2842"/>
                <a:gd name="T3" fmla="*/ 646062 h 3385"/>
                <a:gd name="T4" fmla="*/ 1015904 w 2842"/>
                <a:gd name="T5" fmla="*/ 1051242 h 3385"/>
                <a:gd name="T6" fmla="*/ 418930 w 2842"/>
                <a:gd name="T7" fmla="*/ 1224704 h 3385"/>
                <a:gd name="T8" fmla="*/ 0 w 2842"/>
                <a:gd name="T9" fmla="*/ 1971570 h 3385"/>
                <a:gd name="T10" fmla="*/ 822804 w 2842"/>
                <a:gd name="T11" fmla="*/ 1678976 h 3385"/>
                <a:gd name="T12" fmla="*/ 1199840 w 2842"/>
                <a:gd name="T13" fmla="*/ 2215725 h 3385"/>
                <a:gd name="T14" fmla="*/ 1131764 w 2842"/>
                <a:gd name="T15" fmla="*/ 1580136 h 3385"/>
                <a:gd name="T16" fmla="*/ 1860309 w 2842"/>
                <a:gd name="T17" fmla="*/ 1331399 h 3385"/>
                <a:gd name="T18" fmla="*/ 1082671 w 2842"/>
                <a:gd name="T19" fmla="*/ 0 h 33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42" h="3385">
                  <a:moveTo>
                    <a:pt x="1654" y="0"/>
                  </a:moveTo>
                  <a:lnTo>
                    <a:pt x="1103" y="987"/>
                  </a:lnTo>
                  <a:lnTo>
                    <a:pt x="1552" y="1606"/>
                  </a:lnTo>
                  <a:lnTo>
                    <a:pt x="640" y="1871"/>
                  </a:lnTo>
                  <a:lnTo>
                    <a:pt x="0" y="3012"/>
                  </a:lnTo>
                  <a:lnTo>
                    <a:pt x="1257" y="2565"/>
                  </a:lnTo>
                  <a:lnTo>
                    <a:pt x="1833" y="3385"/>
                  </a:lnTo>
                  <a:lnTo>
                    <a:pt x="1729" y="2414"/>
                  </a:lnTo>
                  <a:lnTo>
                    <a:pt x="2842" y="2034"/>
                  </a:lnTo>
                  <a:lnTo>
                    <a:pt x="16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9377" name="Group 49">
            <a:extLst>
              <a:ext uri="{FF2B5EF4-FFF2-40B4-BE49-F238E27FC236}">
                <a16:creationId xmlns:a16="http://schemas.microsoft.com/office/drawing/2014/main" id="{01C74A10-52AF-4620-AAF6-9AC8B2AA403B}"/>
              </a:ext>
            </a:extLst>
          </p:cNvPr>
          <p:cNvGrpSpPr>
            <a:grpSpLocks/>
          </p:cNvGrpSpPr>
          <p:nvPr/>
        </p:nvGrpSpPr>
        <p:grpSpPr bwMode="auto">
          <a:xfrm>
            <a:off x="3055938" y="2844800"/>
            <a:ext cx="2443162" cy="2389188"/>
            <a:chOff x="3239" y="1487"/>
            <a:chExt cx="1539" cy="1505"/>
          </a:xfrm>
        </p:grpSpPr>
        <p:sp>
          <p:nvSpPr>
            <p:cNvPr id="99378" name="Freeform 60">
              <a:extLst>
                <a:ext uri="{FF2B5EF4-FFF2-40B4-BE49-F238E27FC236}">
                  <a16:creationId xmlns:a16="http://schemas.microsoft.com/office/drawing/2014/main" id="{7C33C648-61C7-4384-A05C-FF8872CF70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9" y="1487"/>
              <a:ext cx="822" cy="1505"/>
            </a:xfrm>
            <a:custGeom>
              <a:avLst/>
              <a:gdLst>
                <a:gd name="T0" fmla="*/ 0 w 1993"/>
                <a:gd name="T1" fmla="*/ 0 h 3650"/>
                <a:gd name="T2" fmla="*/ 0 w 1993"/>
                <a:gd name="T3" fmla="*/ 2389187 h 3650"/>
                <a:gd name="T4" fmla="*/ 1304573 w 1993"/>
                <a:gd name="T5" fmla="*/ 0 h 3650"/>
                <a:gd name="T6" fmla="*/ 0 w 1993"/>
                <a:gd name="T7" fmla="*/ 0 h 36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93" h="3650">
                  <a:moveTo>
                    <a:pt x="0" y="0"/>
                  </a:moveTo>
                  <a:lnTo>
                    <a:pt x="0" y="3650"/>
                  </a:lnTo>
                  <a:lnTo>
                    <a:pt x="199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9379" name="Freeform 61">
              <a:extLst>
                <a:ext uri="{FF2B5EF4-FFF2-40B4-BE49-F238E27FC236}">
                  <a16:creationId xmlns:a16="http://schemas.microsoft.com/office/drawing/2014/main" id="{DD18ED4E-D27C-4440-BFFF-A6AFEE2CF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6" y="1596"/>
              <a:ext cx="1172" cy="1396"/>
            </a:xfrm>
            <a:custGeom>
              <a:avLst/>
              <a:gdLst>
                <a:gd name="T0" fmla="*/ 1082671 w 2842"/>
                <a:gd name="T1" fmla="*/ 0 h 3385"/>
                <a:gd name="T2" fmla="*/ 721999 w 2842"/>
                <a:gd name="T3" fmla="*/ 646062 h 3385"/>
                <a:gd name="T4" fmla="*/ 1015904 w 2842"/>
                <a:gd name="T5" fmla="*/ 1051242 h 3385"/>
                <a:gd name="T6" fmla="*/ 418930 w 2842"/>
                <a:gd name="T7" fmla="*/ 1224704 h 3385"/>
                <a:gd name="T8" fmla="*/ 0 w 2842"/>
                <a:gd name="T9" fmla="*/ 1971570 h 3385"/>
                <a:gd name="T10" fmla="*/ 822804 w 2842"/>
                <a:gd name="T11" fmla="*/ 1678976 h 3385"/>
                <a:gd name="T12" fmla="*/ 1199840 w 2842"/>
                <a:gd name="T13" fmla="*/ 2215725 h 3385"/>
                <a:gd name="T14" fmla="*/ 1131764 w 2842"/>
                <a:gd name="T15" fmla="*/ 1580136 h 3385"/>
                <a:gd name="T16" fmla="*/ 1860309 w 2842"/>
                <a:gd name="T17" fmla="*/ 1331399 h 3385"/>
                <a:gd name="T18" fmla="*/ 1082671 w 2842"/>
                <a:gd name="T19" fmla="*/ 0 h 33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42" h="3385">
                  <a:moveTo>
                    <a:pt x="1654" y="0"/>
                  </a:moveTo>
                  <a:lnTo>
                    <a:pt x="1103" y="987"/>
                  </a:lnTo>
                  <a:lnTo>
                    <a:pt x="1552" y="1606"/>
                  </a:lnTo>
                  <a:lnTo>
                    <a:pt x="640" y="1871"/>
                  </a:lnTo>
                  <a:lnTo>
                    <a:pt x="0" y="3012"/>
                  </a:lnTo>
                  <a:lnTo>
                    <a:pt x="1257" y="2565"/>
                  </a:lnTo>
                  <a:lnTo>
                    <a:pt x="1833" y="3385"/>
                  </a:lnTo>
                  <a:lnTo>
                    <a:pt x="1729" y="2414"/>
                  </a:lnTo>
                  <a:lnTo>
                    <a:pt x="2842" y="2034"/>
                  </a:lnTo>
                  <a:lnTo>
                    <a:pt x="16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9380" name="Group 52">
            <a:extLst>
              <a:ext uri="{FF2B5EF4-FFF2-40B4-BE49-F238E27FC236}">
                <a16:creationId xmlns:a16="http://schemas.microsoft.com/office/drawing/2014/main" id="{400FCDE4-AE0E-49B4-9F96-028D6F796DE9}"/>
              </a:ext>
            </a:extLst>
          </p:cNvPr>
          <p:cNvGrpSpPr>
            <a:grpSpLocks/>
          </p:cNvGrpSpPr>
          <p:nvPr/>
        </p:nvGrpSpPr>
        <p:grpSpPr bwMode="auto">
          <a:xfrm>
            <a:off x="3055938" y="2844800"/>
            <a:ext cx="2425700" cy="2389188"/>
            <a:chOff x="4832" y="1560"/>
            <a:chExt cx="1528" cy="1505"/>
          </a:xfrm>
        </p:grpSpPr>
        <p:sp>
          <p:nvSpPr>
            <p:cNvPr id="99381" name="Freeform 60">
              <a:extLst>
                <a:ext uri="{FF2B5EF4-FFF2-40B4-BE49-F238E27FC236}">
                  <a16:creationId xmlns:a16="http://schemas.microsoft.com/office/drawing/2014/main" id="{CC77BB0F-7757-4FCC-ACA7-C93458CBC8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2" y="1560"/>
              <a:ext cx="822" cy="1505"/>
            </a:xfrm>
            <a:custGeom>
              <a:avLst/>
              <a:gdLst>
                <a:gd name="T0" fmla="*/ 0 w 822"/>
                <a:gd name="T1" fmla="*/ 0 h 1505"/>
                <a:gd name="T2" fmla="*/ 0 w 822"/>
                <a:gd name="T3" fmla="*/ 2389187 h 1505"/>
                <a:gd name="T4" fmla="*/ 1304573 w 822"/>
                <a:gd name="T5" fmla="*/ 0 h 1505"/>
                <a:gd name="T6" fmla="*/ 0 w 822"/>
                <a:gd name="T7" fmla="*/ 0 h 150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22" h="1505">
                  <a:moveTo>
                    <a:pt x="0" y="0"/>
                  </a:moveTo>
                  <a:lnTo>
                    <a:pt x="1" y="1505"/>
                  </a:lnTo>
                  <a:lnTo>
                    <a:pt x="82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9382" name="Freeform 60">
              <a:extLst>
                <a:ext uri="{FF2B5EF4-FFF2-40B4-BE49-F238E27FC236}">
                  <a16:creationId xmlns:a16="http://schemas.microsoft.com/office/drawing/2014/main" id="{0D634AAF-67C9-4A14-B8C0-81110BBA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6" y="1680"/>
              <a:ext cx="1524" cy="1383"/>
            </a:xfrm>
            <a:custGeom>
              <a:avLst/>
              <a:gdLst>
                <a:gd name="T0" fmla="*/ 0 w 1524"/>
                <a:gd name="T1" fmla="*/ 0 h 1383"/>
                <a:gd name="T2" fmla="*/ 0 w 1524"/>
                <a:gd name="T3" fmla="*/ 2389187 h 1383"/>
                <a:gd name="T4" fmla="*/ 1304573 w 1524"/>
                <a:gd name="T5" fmla="*/ 0 h 1383"/>
                <a:gd name="T6" fmla="*/ 0 w 1524"/>
                <a:gd name="T7" fmla="*/ 0 h 138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524" h="1383">
                  <a:moveTo>
                    <a:pt x="1524" y="840"/>
                  </a:moveTo>
                  <a:lnTo>
                    <a:pt x="0" y="1383"/>
                  </a:lnTo>
                  <a:lnTo>
                    <a:pt x="1068" y="0"/>
                  </a:lnTo>
                  <a:lnTo>
                    <a:pt x="1524" y="8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9383" name="Freeform 55">
              <a:extLst>
                <a:ext uri="{FF2B5EF4-FFF2-40B4-BE49-F238E27FC236}">
                  <a16:creationId xmlns:a16="http://schemas.microsoft.com/office/drawing/2014/main" id="{5D1D648A-ABF1-42F4-9570-FACF116CF7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5" y="1560"/>
              <a:ext cx="858" cy="1505"/>
            </a:xfrm>
            <a:custGeom>
              <a:avLst/>
              <a:gdLst>
                <a:gd name="T0" fmla="*/ 0 w 858"/>
                <a:gd name="T1" fmla="*/ 1505 h 1505"/>
                <a:gd name="T2" fmla="*/ 817 w 858"/>
                <a:gd name="T3" fmla="*/ 0 h 1505"/>
                <a:gd name="T4" fmla="*/ 858 w 858"/>
                <a:gd name="T5" fmla="*/ 186 h 1505"/>
                <a:gd name="T6" fmla="*/ 0 w 858"/>
                <a:gd name="T7" fmla="*/ 1505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8" h="1505">
                  <a:moveTo>
                    <a:pt x="0" y="1505"/>
                  </a:moveTo>
                  <a:lnTo>
                    <a:pt x="817" y="0"/>
                  </a:lnTo>
                  <a:lnTo>
                    <a:pt x="858" y="186"/>
                  </a:lnTo>
                  <a:lnTo>
                    <a:pt x="0" y="1505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9384" name="Freeform 56">
              <a:extLst>
                <a:ext uri="{FF2B5EF4-FFF2-40B4-BE49-F238E27FC236}">
                  <a16:creationId xmlns:a16="http://schemas.microsoft.com/office/drawing/2014/main" id="{657C9A0D-4611-470B-B908-C28C1039CD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6" y="1680"/>
              <a:ext cx="1068" cy="1383"/>
            </a:xfrm>
            <a:custGeom>
              <a:avLst/>
              <a:gdLst>
                <a:gd name="T0" fmla="*/ 0 w 1068"/>
                <a:gd name="T1" fmla="*/ 1383 h 1383"/>
                <a:gd name="T2" fmla="*/ 857 w 1068"/>
                <a:gd name="T3" fmla="*/ 66 h 1383"/>
                <a:gd name="T4" fmla="*/ 1068 w 1068"/>
                <a:gd name="T5" fmla="*/ 0 h 1383"/>
                <a:gd name="T6" fmla="*/ 0 w 1068"/>
                <a:gd name="T7" fmla="*/ 1383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8" h="1383">
                  <a:moveTo>
                    <a:pt x="0" y="1383"/>
                  </a:moveTo>
                  <a:lnTo>
                    <a:pt x="857" y="66"/>
                  </a:lnTo>
                  <a:lnTo>
                    <a:pt x="1068" y="0"/>
                  </a:lnTo>
                  <a:lnTo>
                    <a:pt x="0" y="1383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8" name="文本框 57">
            <a:extLst>
              <a:ext uri="{FF2B5EF4-FFF2-40B4-BE49-F238E27FC236}">
                <a16:creationId xmlns:a16="http://schemas.microsoft.com/office/drawing/2014/main" id="{64589381-2FD9-4B66-B585-378E155B0E86}"/>
              </a:ext>
            </a:extLst>
          </p:cNvPr>
          <p:cNvSpPr txBox="1"/>
          <p:nvPr/>
        </p:nvSpPr>
        <p:spPr>
          <a:xfrm>
            <a:off x="3628346" y="172531"/>
            <a:ext cx="559319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b="1" dirty="0">
                <a:ln w="12700">
                  <a:solidFill>
                    <a:srgbClr val="0070C0"/>
                  </a:solidFill>
                </a:ln>
                <a:solidFill>
                  <a:srgbClr val="FFCC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在这儿输入文字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99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-0.13674 0 " pathEditMode="relative" ptsTypes="AA">
                                      <p:cBhvr>
                                        <p:cTn id="9" dur="200" fill="hold"/>
                                        <p:tgtEl>
                                          <p:spTgt spid="993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5.96899E-6 -2.54237E-6 L -0.13673 -2.54237E-6 " pathEditMode="relative" ptsTypes="AA">
                                      <p:cBhvr>
                                        <p:cTn id="11" dur="200" fill="hold"/>
                                        <p:tgtEl>
                                          <p:spTgt spid="993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1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20" presetID="32" presetClass="emph" presetSubtype="0" repeatCount="3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10" fill="hold"/>
                                        <p:tgtEl>
                                          <p:spTgt spid="993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2" dur="10" fill="hold"/>
                                        <p:tgtEl>
                                          <p:spTgt spid="993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3" dur="10" fill="hold"/>
                                        <p:tgtEl>
                                          <p:spTgt spid="993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10" fill="hold"/>
                                        <p:tgtEl>
                                          <p:spTgt spid="993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5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993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" fill="hold">
                                          <p:stCondLst>
                                            <p:cond delay="40"/>
                                          </p:stCondLst>
                                        </p:cTn>
                                        <p:tgtEl>
                                          <p:spTgt spid="993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" fill="hold">
                                          <p:stCondLst>
                                            <p:cond delay="60"/>
                                          </p:stCondLst>
                                        </p:cTn>
                                        <p:tgtEl>
                                          <p:spTgt spid="993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" fill="hold">
                                          <p:stCondLst>
                                            <p:cond delay="80"/>
                                          </p:stCondLst>
                                        </p:cTn>
                                        <p:tgtEl>
                                          <p:spTgt spid="993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9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34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72043E-6 1.50106E-6 L -0.32677 0.67935 " pathEditMode="relative" ptsTypes="AA">
                                      <p:cBhvr>
                                        <p:cTn id="35" dur="1000" fill="hold"/>
                                        <p:tgtEl>
                                          <p:spTgt spid="993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1000" fill="hold"/>
                                        <p:tgtEl>
                                          <p:spTgt spid="99380"/>
                                        </p:tgtEl>
                                      </p:cBhvr>
                                      <p:by x="30000" y="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2" name="Freeform 84">
            <a:extLst>
              <a:ext uri="{FF2B5EF4-FFF2-40B4-BE49-F238E27FC236}">
                <a16:creationId xmlns:a16="http://schemas.microsoft.com/office/drawing/2014/main" id="{FB14C8B0-6D18-47BD-904A-6FE98B89FFA5}"/>
              </a:ext>
            </a:extLst>
          </p:cNvPr>
          <p:cNvSpPr>
            <a:spLocks/>
          </p:cNvSpPr>
          <p:nvPr/>
        </p:nvSpPr>
        <p:spPr bwMode="auto">
          <a:xfrm rot="5400000">
            <a:off x="4733132" y="2285206"/>
            <a:ext cx="5054600" cy="3598863"/>
          </a:xfrm>
          <a:custGeom>
            <a:avLst/>
            <a:gdLst>
              <a:gd name="T0" fmla="*/ 6840 w 6875"/>
              <a:gd name="T1" fmla="*/ 1458 h 4257"/>
              <a:gd name="T2" fmla="*/ 6853 w 6875"/>
              <a:gd name="T3" fmla="*/ 564 h 4257"/>
              <a:gd name="T4" fmla="*/ 6875 w 6875"/>
              <a:gd name="T5" fmla="*/ 0 h 4257"/>
              <a:gd name="T6" fmla="*/ 6307 w 6875"/>
              <a:gd name="T7" fmla="*/ 19 h 4257"/>
              <a:gd name="T8" fmla="*/ 5586 w 6875"/>
              <a:gd name="T9" fmla="*/ 29 h 4257"/>
              <a:gd name="T10" fmla="*/ 0 w 6875"/>
              <a:gd name="T11" fmla="*/ 29 h 4257"/>
              <a:gd name="T12" fmla="*/ 0 w 6875"/>
              <a:gd name="T13" fmla="*/ 4255 h 4257"/>
              <a:gd name="T14" fmla="*/ 6841 w 6875"/>
              <a:gd name="T15" fmla="*/ 4257 h 4257"/>
              <a:gd name="T16" fmla="*/ 6840 w 6875"/>
              <a:gd name="T17" fmla="*/ 1458 h 4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75" h="4257">
                <a:moveTo>
                  <a:pt x="6840" y="1458"/>
                </a:moveTo>
                <a:lnTo>
                  <a:pt x="6853" y="564"/>
                </a:lnTo>
                <a:lnTo>
                  <a:pt x="6875" y="0"/>
                </a:lnTo>
                <a:lnTo>
                  <a:pt x="6307" y="19"/>
                </a:lnTo>
                <a:lnTo>
                  <a:pt x="5586" y="29"/>
                </a:lnTo>
                <a:lnTo>
                  <a:pt x="0" y="29"/>
                </a:lnTo>
                <a:lnTo>
                  <a:pt x="0" y="4255"/>
                </a:lnTo>
                <a:lnTo>
                  <a:pt x="6841" y="4257"/>
                </a:lnTo>
                <a:lnTo>
                  <a:pt x="6840" y="1458"/>
                </a:lnTo>
                <a:close/>
              </a:path>
            </a:pathLst>
          </a:custGeom>
          <a:solidFill>
            <a:srgbClr val="FEFEFE">
              <a:alpha val="8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33" name="Freeform 85">
            <a:extLst>
              <a:ext uri="{FF2B5EF4-FFF2-40B4-BE49-F238E27FC236}">
                <a16:creationId xmlns:a16="http://schemas.microsoft.com/office/drawing/2014/main" id="{3B80E404-A8DC-4251-8857-B93EF9286D59}"/>
              </a:ext>
            </a:extLst>
          </p:cNvPr>
          <p:cNvSpPr>
            <a:spLocks/>
          </p:cNvSpPr>
          <p:nvPr/>
        </p:nvSpPr>
        <p:spPr bwMode="auto">
          <a:xfrm rot="5400000">
            <a:off x="4728369" y="2272507"/>
            <a:ext cx="5067300" cy="3598862"/>
          </a:xfrm>
          <a:custGeom>
            <a:avLst/>
            <a:gdLst>
              <a:gd name="T0" fmla="*/ 6836 w 6896"/>
              <a:gd name="T1" fmla="*/ 2248 h 4273"/>
              <a:gd name="T2" fmla="*/ 6836 w 6896"/>
              <a:gd name="T3" fmla="*/ 1980 h 4273"/>
              <a:gd name="T4" fmla="*/ 6840 w 6896"/>
              <a:gd name="T5" fmla="*/ 1710 h 4273"/>
              <a:gd name="T6" fmla="*/ 6844 w 6896"/>
              <a:gd name="T7" fmla="*/ 1435 h 4273"/>
              <a:gd name="T8" fmla="*/ 6851 w 6896"/>
              <a:gd name="T9" fmla="*/ 1157 h 4273"/>
              <a:gd name="T10" fmla="*/ 6858 w 6896"/>
              <a:gd name="T11" fmla="*/ 874 h 4273"/>
              <a:gd name="T12" fmla="*/ 6869 w 6896"/>
              <a:gd name="T13" fmla="*/ 587 h 4273"/>
              <a:gd name="T14" fmla="*/ 6881 w 6896"/>
              <a:gd name="T15" fmla="*/ 295 h 4273"/>
              <a:gd name="T16" fmla="*/ 6896 w 6896"/>
              <a:gd name="T17" fmla="*/ 0 h 4273"/>
              <a:gd name="T18" fmla="*/ 6330 w 6896"/>
              <a:gd name="T19" fmla="*/ 25 h 4273"/>
              <a:gd name="T20" fmla="*/ 5424 w 6896"/>
              <a:gd name="T21" fmla="*/ 45 h 4273"/>
              <a:gd name="T22" fmla="*/ 0 w 6896"/>
              <a:gd name="T23" fmla="*/ 45 h 4273"/>
              <a:gd name="T24" fmla="*/ 0 w 6896"/>
              <a:gd name="T25" fmla="*/ 4271 h 4273"/>
              <a:gd name="T26" fmla="*/ 6467 w 6896"/>
              <a:gd name="T27" fmla="*/ 4273 h 4273"/>
              <a:gd name="T28" fmla="*/ 6836 w 6896"/>
              <a:gd name="T29" fmla="*/ 4269 h 4273"/>
              <a:gd name="T30" fmla="*/ 6836 w 6896"/>
              <a:gd name="T31" fmla="*/ 2248 h 4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896" h="4273">
                <a:moveTo>
                  <a:pt x="6836" y="2248"/>
                </a:moveTo>
                <a:lnTo>
                  <a:pt x="6836" y="1980"/>
                </a:lnTo>
                <a:lnTo>
                  <a:pt x="6840" y="1710"/>
                </a:lnTo>
                <a:lnTo>
                  <a:pt x="6844" y="1435"/>
                </a:lnTo>
                <a:lnTo>
                  <a:pt x="6851" y="1157"/>
                </a:lnTo>
                <a:lnTo>
                  <a:pt x="6858" y="874"/>
                </a:lnTo>
                <a:lnTo>
                  <a:pt x="6869" y="587"/>
                </a:lnTo>
                <a:lnTo>
                  <a:pt x="6881" y="295"/>
                </a:lnTo>
                <a:lnTo>
                  <a:pt x="6896" y="0"/>
                </a:lnTo>
                <a:lnTo>
                  <a:pt x="6330" y="25"/>
                </a:lnTo>
                <a:lnTo>
                  <a:pt x="5424" y="45"/>
                </a:lnTo>
                <a:lnTo>
                  <a:pt x="0" y="45"/>
                </a:lnTo>
                <a:lnTo>
                  <a:pt x="0" y="4271"/>
                </a:lnTo>
                <a:lnTo>
                  <a:pt x="6467" y="4273"/>
                </a:lnTo>
                <a:lnTo>
                  <a:pt x="6836" y="4269"/>
                </a:lnTo>
                <a:lnTo>
                  <a:pt x="6836" y="2248"/>
                </a:lnTo>
                <a:close/>
              </a:path>
            </a:pathLst>
          </a:custGeom>
          <a:solidFill>
            <a:srgbClr val="FEFEFE">
              <a:alpha val="8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34" name="Freeform 86">
            <a:extLst>
              <a:ext uri="{FF2B5EF4-FFF2-40B4-BE49-F238E27FC236}">
                <a16:creationId xmlns:a16="http://schemas.microsoft.com/office/drawing/2014/main" id="{97628697-1D32-45A8-9052-49AD32245173}"/>
              </a:ext>
            </a:extLst>
          </p:cNvPr>
          <p:cNvSpPr>
            <a:spLocks/>
          </p:cNvSpPr>
          <p:nvPr/>
        </p:nvSpPr>
        <p:spPr bwMode="auto">
          <a:xfrm rot="5400000">
            <a:off x="4734719" y="2301081"/>
            <a:ext cx="5089525" cy="3598863"/>
          </a:xfrm>
          <a:custGeom>
            <a:avLst/>
            <a:gdLst>
              <a:gd name="T0" fmla="*/ 6836 w 6925"/>
              <a:gd name="T1" fmla="*/ 2682 h 4285"/>
              <a:gd name="T2" fmla="*/ 6838 w 6925"/>
              <a:gd name="T3" fmla="*/ 2493 h 4285"/>
              <a:gd name="T4" fmla="*/ 6840 w 6925"/>
              <a:gd name="T5" fmla="*/ 2307 h 4285"/>
              <a:gd name="T6" fmla="*/ 6842 w 6925"/>
              <a:gd name="T7" fmla="*/ 2124 h 4285"/>
              <a:gd name="T8" fmla="*/ 6847 w 6925"/>
              <a:gd name="T9" fmla="*/ 1945 h 4285"/>
              <a:gd name="T10" fmla="*/ 6850 w 6925"/>
              <a:gd name="T11" fmla="*/ 1766 h 4285"/>
              <a:gd name="T12" fmla="*/ 6854 w 6925"/>
              <a:gd name="T13" fmla="*/ 1592 h 4285"/>
              <a:gd name="T14" fmla="*/ 6859 w 6925"/>
              <a:gd name="T15" fmla="*/ 1421 h 4285"/>
              <a:gd name="T16" fmla="*/ 6865 w 6925"/>
              <a:gd name="T17" fmla="*/ 1253 h 4285"/>
              <a:gd name="T18" fmla="*/ 6870 w 6925"/>
              <a:gd name="T19" fmla="*/ 1086 h 4285"/>
              <a:gd name="T20" fmla="*/ 6876 w 6925"/>
              <a:gd name="T21" fmla="*/ 923 h 4285"/>
              <a:gd name="T22" fmla="*/ 6883 w 6925"/>
              <a:gd name="T23" fmla="*/ 762 h 4285"/>
              <a:gd name="T24" fmla="*/ 6890 w 6925"/>
              <a:gd name="T25" fmla="*/ 605 h 4285"/>
              <a:gd name="T26" fmla="*/ 6898 w 6925"/>
              <a:gd name="T27" fmla="*/ 449 h 4285"/>
              <a:gd name="T28" fmla="*/ 6906 w 6925"/>
              <a:gd name="T29" fmla="*/ 296 h 4285"/>
              <a:gd name="T30" fmla="*/ 6916 w 6925"/>
              <a:gd name="T31" fmla="*/ 146 h 4285"/>
              <a:gd name="T32" fmla="*/ 6925 w 6925"/>
              <a:gd name="T33" fmla="*/ 0 h 4285"/>
              <a:gd name="T34" fmla="*/ 6066 w 6925"/>
              <a:gd name="T35" fmla="*/ 42 h 4285"/>
              <a:gd name="T36" fmla="*/ 5314 w 6925"/>
              <a:gd name="T37" fmla="*/ 59 h 4285"/>
              <a:gd name="T38" fmla="*/ 0 w 6925"/>
              <a:gd name="T39" fmla="*/ 59 h 4285"/>
              <a:gd name="T40" fmla="*/ 0 w 6925"/>
              <a:gd name="T41" fmla="*/ 4285 h 4285"/>
              <a:gd name="T42" fmla="*/ 6155 w 6925"/>
              <a:gd name="T43" fmla="*/ 4285 h 4285"/>
              <a:gd name="T44" fmla="*/ 6834 w 6925"/>
              <a:gd name="T45" fmla="*/ 4279 h 4285"/>
              <a:gd name="T46" fmla="*/ 6836 w 6925"/>
              <a:gd name="T47" fmla="*/ 2682 h 4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6925" h="4285">
                <a:moveTo>
                  <a:pt x="6836" y="2682"/>
                </a:moveTo>
                <a:lnTo>
                  <a:pt x="6838" y="2493"/>
                </a:lnTo>
                <a:lnTo>
                  <a:pt x="6840" y="2307"/>
                </a:lnTo>
                <a:lnTo>
                  <a:pt x="6842" y="2124"/>
                </a:lnTo>
                <a:lnTo>
                  <a:pt x="6847" y="1945"/>
                </a:lnTo>
                <a:lnTo>
                  <a:pt x="6850" y="1766"/>
                </a:lnTo>
                <a:lnTo>
                  <a:pt x="6854" y="1592"/>
                </a:lnTo>
                <a:lnTo>
                  <a:pt x="6859" y="1421"/>
                </a:lnTo>
                <a:lnTo>
                  <a:pt x="6865" y="1253"/>
                </a:lnTo>
                <a:lnTo>
                  <a:pt x="6870" y="1086"/>
                </a:lnTo>
                <a:lnTo>
                  <a:pt x="6876" y="923"/>
                </a:lnTo>
                <a:lnTo>
                  <a:pt x="6883" y="762"/>
                </a:lnTo>
                <a:lnTo>
                  <a:pt x="6890" y="605"/>
                </a:lnTo>
                <a:lnTo>
                  <a:pt x="6898" y="449"/>
                </a:lnTo>
                <a:lnTo>
                  <a:pt x="6906" y="296"/>
                </a:lnTo>
                <a:lnTo>
                  <a:pt x="6916" y="146"/>
                </a:lnTo>
                <a:lnTo>
                  <a:pt x="6925" y="0"/>
                </a:lnTo>
                <a:lnTo>
                  <a:pt x="6066" y="42"/>
                </a:lnTo>
                <a:lnTo>
                  <a:pt x="5314" y="59"/>
                </a:lnTo>
                <a:lnTo>
                  <a:pt x="0" y="59"/>
                </a:lnTo>
                <a:lnTo>
                  <a:pt x="0" y="4285"/>
                </a:lnTo>
                <a:lnTo>
                  <a:pt x="6155" y="4285"/>
                </a:lnTo>
                <a:lnTo>
                  <a:pt x="6834" y="4279"/>
                </a:lnTo>
                <a:lnTo>
                  <a:pt x="6836" y="2682"/>
                </a:lnTo>
                <a:close/>
              </a:path>
            </a:pathLst>
          </a:custGeom>
          <a:solidFill>
            <a:srgbClr val="FEFEFE">
              <a:alpha val="8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35" name="Freeform 87">
            <a:extLst>
              <a:ext uri="{FF2B5EF4-FFF2-40B4-BE49-F238E27FC236}">
                <a16:creationId xmlns:a16="http://schemas.microsoft.com/office/drawing/2014/main" id="{3CD4F9A1-6F37-4894-AC1A-7B484D8FBD83}"/>
              </a:ext>
            </a:extLst>
          </p:cNvPr>
          <p:cNvSpPr>
            <a:spLocks/>
          </p:cNvSpPr>
          <p:nvPr/>
        </p:nvSpPr>
        <p:spPr bwMode="auto">
          <a:xfrm rot="5400000">
            <a:off x="4707732" y="2316956"/>
            <a:ext cx="5111750" cy="3598863"/>
          </a:xfrm>
          <a:custGeom>
            <a:avLst/>
            <a:gdLst>
              <a:gd name="T0" fmla="*/ 6852 w 6956"/>
              <a:gd name="T1" fmla="*/ 2161 h 4295"/>
              <a:gd name="T2" fmla="*/ 6880 w 6956"/>
              <a:gd name="T3" fmla="*/ 1361 h 4295"/>
              <a:gd name="T4" fmla="*/ 6956 w 6956"/>
              <a:gd name="T5" fmla="*/ 0 h 4295"/>
              <a:gd name="T6" fmla="*/ 6040 w 6956"/>
              <a:gd name="T7" fmla="*/ 46 h 4295"/>
              <a:gd name="T8" fmla="*/ 5176 w 6956"/>
              <a:gd name="T9" fmla="*/ 71 h 4295"/>
              <a:gd name="T10" fmla="*/ 0 w 6956"/>
              <a:gd name="T11" fmla="*/ 69 h 4295"/>
              <a:gd name="T12" fmla="*/ 0 w 6956"/>
              <a:gd name="T13" fmla="*/ 4295 h 4295"/>
              <a:gd name="T14" fmla="*/ 5456 w 6956"/>
              <a:gd name="T15" fmla="*/ 4295 h 4295"/>
              <a:gd name="T16" fmla="*/ 6833 w 6956"/>
              <a:gd name="T17" fmla="*/ 4284 h 4295"/>
              <a:gd name="T18" fmla="*/ 6838 w 6956"/>
              <a:gd name="T19" fmla="*/ 3168 h 4295"/>
              <a:gd name="T20" fmla="*/ 6852 w 6956"/>
              <a:gd name="T21" fmla="*/ 2161 h 4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956" h="4295">
                <a:moveTo>
                  <a:pt x="6852" y="2161"/>
                </a:moveTo>
                <a:lnTo>
                  <a:pt x="6880" y="1361"/>
                </a:lnTo>
                <a:lnTo>
                  <a:pt x="6956" y="0"/>
                </a:lnTo>
                <a:lnTo>
                  <a:pt x="6040" y="46"/>
                </a:lnTo>
                <a:lnTo>
                  <a:pt x="5176" y="71"/>
                </a:lnTo>
                <a:lnTo>
                  <a:pt x="0" y="69"/>
                </a:lnTo>
                <a:lnTo>
                  <a:pt x="0" y="4295"/>
                </a:lnTo>
                <a:lnTo>
                  <a:pt x="5456" y="4295"/>
                </a:lnTo>
                <a:lnTo>
                  <a:pt x="6833" y="4284"/>
                </a:lnTo>
                <a:lnTo>
                  <a:pt x="6838" y="3168"/>
                </a:lnTo>
                <a:lnTo>
                  <a:pt x="6852" y="2161"/>
                </a:lnTo>
                <a:close/>
              </a:path>
            </a:pathLst>
          </a:custGeom>
          <a:solidFill>
            <a:srgbClr val="FDFDFD">
              <a:alpha val="8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36" name="Freeform 88">
            <a:extLst>
              <a:ext uri="{FF2B5EF4-FFF2-40B4-BE49-F238E27FC236}">
                <a16:creationId xmlns:a16="http://schemas.microsoft.com/office/drawing/2014/main" id="{6FDDC37A-599C-4D3C-A168-C3A18AD02DC8}"/>
              </a:ext>
            </a:extLst>
          </p:cNvPr>
          <p:cNvSpPr>
            <a:spLocks/>
          </p:cNvSpPr>
          <p:nvPr/>
        </p:nvSpPr>
        <p:spPr bwMode="auto">
          <a:xfrm rot="5400000">
            <a:off x="4699794" y="2312194"/>
            <a:ext cx="5133975" cy="3598863"/>
          </a:xfrm>
          <a:custGeom>
            <a:avLst/>
            <a:gdLst>
              <a:gd name="T0" fmla="*/ 6866 w 6982"/>
              <a:gd name="T1" fmla="*/ 2423 h 4291"/>
              <a:gd name="T2" fmla="*/ 6888 w 6982"/>
              <a:gd name="T3" fmla="*/ 1856 h 4291"/>
              <a:gd name="T4" fmla="*/ 6966 w 6982"/>
              <a:gd name="T5" fmla="*/ 405 h 4291"/>
              <a:gd name="T6" fmla="*/ 6982 w 6982"/>
              <a:gd name="T7" fmla="*/ 0 h 4291"/>
              <a:gd name="T8" fmla="*/ 5804 w 6982"/>
              <a:gd name="T9" fmla="*/ 49 h 4291"/>
              <a:gd name="T10" fmla="*/ 5089 w 6982"/>
              <a:gd name="T11" fmla="*/ 68 h 4291"/>
              <a:gd name="T12" fmla="*/ 0 w 6982"/>
              <a:gd name="T13" fmla="*/ 65 h 4291"/>
              <a:gd name="T14" fmla="*/ 0 w 6982"/>
              <a:gd name="T15" fmla="*/ 4291 h 4291"/>
              <a:gd name="T16" fmla="*/ 4893 w 6982"/>
              <a:gd name="T17" fmla="*/ 4291 h 4291"/>
              <a:gd name="T18" fmla="*/ 6208 w 6982"/>
              <a:gd name="T19" fmla="*/ 4283 h 4291"/>
              <a:gd name="T20" fmla="*/ 6840 w 6982"/>
              <a:gd name="T21" fmla="*/ 4273 h 4291"/>
              <a:gd name="T22" fmla="*/ 6846 w 6982"/>
              <a:gd name="T23" fmla="*/ 3428 h 4291"/>
              <a:gd name="T24" fmla="*/ 6866 w 6982"/>
              <a:gd name="T25" fmla="*/ 2423 h 4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982" h="4291">
                <a:moveTo>
                  <a:pt x="6866" y="2423"/>
                </a:moveTo>
                <a:lnTo>
                  <a:pt x="6888" y="1856"/>
                </a:lnTo>
                <a:lnTo>
                  <a:pt x="6966" y="405"/>
                </a:lnTo>
                <a:lnTo>
                  <a:pt x="6982" y="0"/>
                </a:lnTo>
                <a:lnTo>
                  <a:pt x="5804" y="49"/>
                </a:lnTo>
                <a:lnTo>
                  <a:pt x="5089" y="68"/>
                </a:lnTo>
                <a:lnTo>
                  <a:pt x="0" y="65"/>
                </a:lnTo>
                <a:lnTo>
                  <a:pt x="0" y="4291"/>
                </a:lnTo>
                <a:lnTo>
                  <a:pt x="4893" y="4291"/>
                </a:lnTo>
                <a:lnTo>
                  <a:pt x="6208" y="4283"/>
                </a:lnTo>
                <a:lnTo>
                  <a:pt x="6840" y="4273"/>
                </a:lnTo>
                <a:lnTo>
                  <a:pt x="6846" y="3428"/>
                </a:lnTo>
                <a:lnTo>
                  <a:pt x="6866" y="2423"/>
                </a:lnTo>
                <a:close/>
              </a:path>
            </a:pathLst>
          </a:custGeom>
          <a:solidFill>
            <a:srgbClr val="FCFCFC">
              <a:alpha val="8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FF00FF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37" name="Freeform 89">
            <a:extLst>
              <a:ext uri="{FF2B5EF4-FFF2-40B4-BE49-F238E27FC236}">
                <a16:creationId xmlns:a16="http://schemas.microsoft.com/office/drawing/2014/main" id="{9B9B6F7C-7912-49F5-8B86-70CC25CF9A59}"/>
              </a:ext>
            </a:extLst>
          </p:cNvPr>
          <p:cNvSpPr>
            <a:spLocks/>
          </p:cNvSpPr>
          <p:nvPr/>
        </p:nvSpPr>
        <p:spPr bwMode="auto">
          <a:xfrm rot="5400000">
            <a:off x="4671219" y="2318544"/>
            <a:ext cx="5149850" cy="3598862"/>
          </a:xfrm>
          <a:custGeom>
            <a:avLst/>
            <a:gdLst>
              <a:gd name="T0" fmla="*/ 6989 w 7003"/>
              <a:gd name="T1" fmla="*/ 640 h 4271"/>
              <a:gd name="T2" fmla="*/ 6999 w 7003"/>
              <a:gd name="T3" fmla="*/ 286 h 4271"/>
              <a:gd name="T4" fmla="*/ 7003 w 7003"/>
              <a:gd name="T5" fmla="*/ 0 h 4271"/>
              <a:gd name="T6" fmla="*/ 4904 w 7003"/>
              <a:gd name="T7" fmla="*/ 51 h 4271"/>
              <a:gd name="T8" fmla="*/ 0 w 7003"/>
              <a:gd name="T9" fmla="*/ 45 h 4271"/>
              <a:gd name="T10" fmla="*/ 0 w 7003"/>
              <a:gd name="T11" fmla="*/ 4271 h 4271"/>
              <a:gd name="T12" fmla="*/ 4415 w 7003"/>
              <a:gd name="T13" fmla="*/ 4271 h 4271"/>
              <a:gd name="T14" fmla="*/ 5966 w 7003"/>
              <a:gd name="T15" fmla="*/ 4259 h 4271"/>
              <a:gd name="T16" fmla="*/ 6860 w 7003"/>
              <a:gd name="T17" fmla="*/ 4241 h 4271"/>
              <a:gd name="T18" fmla="*/ 6866 w 7003"/>
              <a:gd name="T19" fmla="*/ 3623 h 4271"/>
              <a:gd name="T20" fmla="*/ 6890 w 7003"/>
              <a:gd name="T21" fmla="*/ 2653 h 4271"/>
              <a:gd name="T22" fmla="*/ 6920 w 7003"/>
              <a:gd name="T23" fmla="*/ 1950 h 4271"/>
              <a:gd name="T24" fmla="*/ 6989 w 7003"/>
              <a:gd name="T25" fmla="*/ 640 h 4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003" h="4271">
                <a:moveTo>
                  <a:pt x="6989" y="640"/>
                </a:moveTo>
                <a:lnTo>
                  <a:pt x="6999" y="286"/>
                </a:lnTo>
                <a:lnTo>
                  <a:pt x="7003" y="0"/>
                </a:lnTo>
                <a:lnTo>
                  <a:pt x="4904" y="51"/>
                </a:lnTo>
                <a:lnTo>
                  <a:pt x="0" y="45"/>
                </a:lnTo>
                <a:lnTo>
                  <a:pt x="0" y="4271"/>
                </a:lnTo>
                <a:lnTo>
                  <a:pt x="4415" y="4271"/>
                </a:lnTo>
                <a:lnTo>
                  <a:pt x="5966" y="4259"/>
                </a:lnTo>
                <a:lnTo>
                  <a:pt x="6860" y="4241"/>
                </a:lnTo>
                <a:lnTo>
                  <a:pt x="6866" y="3623"/>
                </a:lnTo>
                <a:lnTo>
                  <a:pt x="6890" y="2653"/>
                </a:lnTo>
                <a:lnTo>
                  <a:pt x="6920" y="1950"/>
                </a:lnTo>
                <a:lnTo>
                  <a:pt x="6989" y="640"/>
                </a:lnTo>
                <a:close/>
              </a:path>
            </a:pathLst>
          </a:custGeom>
          <a:solidFill>
            <a:srgbClr val="FBFBFB">
              <a:alpha val="8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38" name="Freeform 90">
            <a:extLst>
              <a:ext uri="{FF2B5EF4-FFF2-40B4-BE49-F238E27FC236}">
                <a16:creationId xmlns:a16="http://schemas.microsoft.com/office/drawing/2014/main" id="{059F636B-13A9-475F-88C2-8D2BCD30F361}"/>
              </a:ext>
            </a:extLst>
          </p:cNvPr>
          <p:cNvSpPr>
            <a:spLocks/>
          </p:cNvSpPr>
          <p:nvPr/>
        </p:nvSpPr>
        <p:spPr bwMode="auto">
          <a:xfrm rot="5400000">
            <a:off x="4636294" y="2332832"/>
            <a:ext cx="5156200" cy="3598862"/>
          </a:xfrm>
          <a:custGeom>
            <a:avLst/>
            <a:gdLst>
              <a:gd name="T0" fmla="*/ 7015 w 7015"/>
              <a:gd name="T1" fmla="*/ 792 h 4226"/>
              <a:gd name="T2" fmla="*/ 7014 w 7015"/>
              <a:gd name="T3" fmla="*/ 261 h 4226"/>
              <a:gd name="T4" fmla="*/ 7000 w 7015"/>
              <a:gd name="T5" fmla="*/ 0 h 4226"/>
              <a:gd name="T6" fmla="*/ 0 w 7015"/>
              <a:gd name="T7" fmla="*/ 0 h 4226"/>
              <a:gd name="T8" fmla="*/ 0 w 7015"/>
              <a:gd name="T9" fmla="*/ 4226 h 4226"/>
              <a:gd name="T10" fmla="*/ 4018 w 7015"/>
              <a:gd name="T11" fmla="*/ 4226 h 4226"/>
              <a:gd name="T12" fmla="*/ 5772 w 7015"/>
              <a:gd name="T13" fmla="*/ 4210 h 4226"/>
              <a:gd name="T14" fmla="*/ 6896 w 7015"/>
              <a:gd name="T15" fmla="*/ 4189 h 4226"/>
              <a:gd name="T16" fmla="*/ 6905 w 7015"/>
              <a:gd name="T17" fmla="*/ 3508 h 4226"/>
              <a:gd name="T18" fmla="*/ 6923 w 7015"/>
              <a:gd name="T19" fmla="*/ 2890 h 4226"/>
              <a:gd name="T20" fmla="*/ 7006 w 7015"/>
              <a:gd name="T21" fmla="*/ 1155 h 4226"/>
              <a:gd name="T22" fmla="*/ 7015 w 7015"/>
              <a:gd name="T23" fmla="*/ 792 h 4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015" h="4226">
                <a:moveTo>
                  <a:pt x="7015" y="792"/>
                </a:moveTo>
                <a:lnTo>
                  <a:pt x="7014" y="261"/>
                </a:lnTo>
                <a:lnTo>
                  <a:pt x="7000" y="0"/>
                </a:lnTo>
                <a:lnTo>
                  <a:pt x="0" y="0"/>
                </a:lnTo>
                <a:lnTo>
                  <a:pt x="0" y="4226"/>
                </a:lnTo>
                <a:lnTo>
                  <a:pt x="4018" y="4226"/>
                </a:lnTo>
                <a:lnTo>
                  <a:pt x="5772" y="4210"/>
                </a:lnTo>
                <a:lnTo>
                  <a:pt x="6896" y="4189"/>
                </a:lnTo>
                <a:lnTo>
                  <a:pt x="6905" y="3508"/>
                </a:lnTo>
                <a:lnTo>
                  <a:pt x="6923" y="2890"/>
                </a:lnTo>
                <a:lnTo>
                  <a:pt x="7006" y="1155"/>
                </a:lnTo>
                <a:lnTo>
                  <a:pt x="7015" y="792"/>
                </a:lnTo>
                <a:close/>
              </a:path>
            </a:pathLst>
          </a:custGeom>
          <a:solidFill>
            <a:srgbClr val="F8F8F8">
              <a:alpha val="8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99CC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39" name="Freeform 91">
            <a:extLst>
              <a:ext uri="{FF2B5EF4-FFF2-40B4-BE49-F238E27FC236}">
                <a16:creationId xmlns:a16="http://schemas.microsoft.com/office/drawing/2014/main" id="{191641FF-E8C8-40B0-BDE5-808765550E8F}"/>
              </a:ext>
            </a:extLst>
          </p:cNvPr>
          <p:cNvSpPr>
            <a:spLocks/>
          </p:cNvSpPr>
          <p:nvPr/>
        </p:nvSpPr>
        <p:spPr bwMode="auto">
          <a:xfrm rot="5400000">
            <a:off x="4644231" y="2340770"/>
            <a:ext cx="5172075" cy="3598862"/>
          </a:xfrm>
          <a:custGeom>
            <a:avLst/>
            <a:gdLst>
              <a:gd name="T0" fmla="*/ 7018 w 7039"/>
              <a:gd name="T1" fmla="*/ 513 h 4226"/>
              <a:gd name="T2" fmla="*/ 6997 w 7039"/>
              <a:gd name="T3" fmla="*/ 298 h 4226"/>
              <a:gd name="T4" fmla="*/ 6965 w 7039"/>
              <a:gd name="T5" fmla="*/ 66 h 4226"/>
              <a:gd name="T6" fmla="*/ 6595 w 7039"/>
              <a:gd name="T7" fmla="*/ 33 h 4226"/>
              <a:gd name="T8" fmla="*/ 6329 w 7039"/>
              <a:gd name="T9" fmla="*/ 18 h 4226"/>
              <a:gd name="T10" fmla="*/ 5741 w 7039"/>
              <a:gd name="T11" fmla="*/ 2 h 4226"/>
              <a:gd name="T12" fmla="*/ 0 w 7039"/>
              <a:gd name="T13" fmla="*/ 0 h 4226"/>
              <a:gd name="T14" fmla="*/ 0 w 7039"/>
              <a:gd name="T15" fmla="*/ 4226 h 4226"/>
              <a:gd name="T16" fmla="*/ 3624 w 7039"/>
              <a:gd name="T17" fmla="*/ 4226 h 4226"/>
              <a:gd name="T18" fmla="*/ 5214 w 7039"/>
              <a:gd name="T19" fmla="*/ 4214 h 4226"/>
              <a:gd name="T20" fmla="*/ 6950 w 7039"/>
              <a:gd name="T21" fmla="*/ 4188 h 4226"/>
              <a:gd name="T22" fmla="*/ 6960 w 7039"/>
              <a:gd name="T23" fmla="*/ 3386 h 4226"/>
              <a:gd name="T24" fmla="*/ 7033 w 7039"/>
              <a:gd name="T25" fmla="*/ 1532 h 4226"/>
              <a:gd name="T26" fmla="*/ 7039 w 7039"/>
              <a:gd name="T27" fmla="*/ 1069 h 4226"/>
              <a:gd name="T28" fmla="*/ 7034 w 7039"/>
              <a:gd name="T29" fmla="*/ 817 h 4226"/>
              <a:gd name="T30" fmla="*/ 7018 w 7039"/>
              <a:gd name="T31" fmla="*/ 513 h 4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039" h="4226">
                <a:moveTo>
                  <a:pt x="7018" y="513"/>
                </a:moveTo>
                <a:lnTo>
                  <a:pt x="6997" y="298"/>
                </a:lnTo>
                <a:lnTo>
                  <a:pt x="6965" y="66"/>
                </a:lnTo>
                <a:lnTo>
                  <a:pt x="6595" y="33"/>
                </a:lnTo>
                <a:lnTo>
                  <a:pt x="6329" y="18"/>
                </a:lnTo>
                <a:lnTo>
                  <a:pt x="5741" y="2"/>
                </a:lnTo>
                <a:lnTo>
                  <a:pt x="0" y="0"/>
                </a:lnTo>
                <a:lnTo>
                  <a:pt x="0" y="4226"/>
                </a:lnTo>
                <a:lnTo>
                  <a:pt x="3624" y="4226"/>
                </a:lnTo>
                <a:lnTo>
                  <a:pt x="5214" y="4214"/>
                </a:lnTo>
                <a:lnTo>
                  <a:pt x="6950" y="4188"/>
                </a:lnTo>
                <a:lnTo>
                  <a:pt x="6960" y="3386"/>
                </a:lnTo>
                <a:lnTo>
                  <a:pt x="7033" y="1532"/>
                </a:lnTo>
                <a:lnTo>
                  <a:pt x="7039" y="1069"/>
                </a:lnTo>
                <a:lnTo>
                  <a:pt x="7034" y="817"/>
                </a:lnTo>
                <a:lnTo>
                  <a:pt x="7018" y="513"/>
                </a:lnTo>
                <a:close/>
              </a:path>
            </a:pathLst>
          </a:custGeom>
          <a:solidFill>
            <a:srgbClr val="F4F4F4">
              <a:alpha val="8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FF00FF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40" name="Freeform 92">
            <a:extLst>
              <a:ext uri="{FF2B5EF4-FFF2-40B4-BE49-F238E27FC236}">
                <a16:creationId xmlns:a16="http://schemas.microsoft.com/office/drawing/2014/main" id="{CAF7E1A2-F347-4F58-8819-8C6F09E16C6E}"/>
              </a:ext>
            </a:extLst>
          </p:cNvPr>
          <p:cNvSpPr>
            <a:spLocks/>
          </p:cNvSpPr>
          <p:nvPr/>
        </p:nvSpPr>
        <p:spPr bwMode="auto">
          <a:xfrm rot="5400000">
            <a:off x="4638676" y="2347912"/>
            <a:ext cx="5186362" cy="3598863"/>
          </a:xfrm>
          <a:custGeom>
            <a:avLst/>
            <a:gdLst>
              <a:gd name="T0" fmla="*/ 6983 w 7058"/>
              <a:gd name="T1" fmla="*/ 613 h 4226"/>
              <a:gd name="T2" fmla="*/ 6931 w 7058"/>
              <a:gd name="T3" fmla="*/ 352 h 4226"/>
              <a:gd name="T4" fmla="*/ 6876 w 7058"/>
              <a:gd name="T5" fmla="*/ 146 h 4226"/>
              <a:gd name="T6" fmla="*/ 6529 w 7058"/>
              <a:gd name="T7" fmla="*/ 88 h 4226"/>
              <a:gd name="T8" fmla="*/ 6239 w 7058"/>
              <a:gd name="T9" fmla="*/ 54 h 4226"/>
              <a:gd name="T10" fmla="*/ 5964 w 7058"/>
              <a:gd name="T11" fmla="*/ 31 h 4226"/>
              <a:gd name="T12" fmla="*/ 5685 w 7058"/>
              <a:gd name="T13" fmla="*/ 14 h 4226"/>
              <a:gd name="T14" fmla="*/ 5370 w 7058"/>
              <a:gd name="T15" fmla="*/ 4 h 4226"/>
              <a:gd name="T16" fmla="*/ 0 w 7058"/>
              <a:gd name="T17" fmla="*/ 0 h 4226"/>
              <a:gd name="T18" fmla="*/ 0 w 7058"/>
              <a:gd name="T19" fmla="*/ 4226 h 4226"/>
              <a:gd name="T20" fmla="*/ 3207 w 7058"/>
              <a:gd name="T21" fmla="*/ 4226 h 4226"/>
              <a:gd name="T22" fmla="*/ 4647 w 7058"/>
              <a:gd name="T23" fmla="*/ 4218 h 4226"/>
              <a:gd name="T24" fmla="*/ 5822 w 7058"/>
              <a:gd name="T25" fmla="*/ 4201 h 4226"/>
              <a:gd name="T26" fmla="*/ 7013 w 7058"/>
              <a:gd name="T27" fmla="*/ 4198 h 4226"/>
              <a:gd name="T28" fmla="*/ 7020 w 7058"/>
              <a:gd name="T29" fmla="*/ 3469 h 4226"/>
              <a:gd name="T30" fmla="*/ 7058 w 7058"/>
              <a:gd name="T31" fmla="*/ 2038 h 4226"/>
              <a:gd name="T32" fmla="*/ 7058 w 7058"/>
              <a:gd name="T33" fmla="*/ 1940 h 4226"/>
              <a:gd name="T34" fmla="*/ 7058 w 7058"/>
              <a:gd name="T35" fmla="*/ 1844 h 4226"/>
              <a:gd name="T36" fmla="*/ 7057 w 7058"/>
              <a:gd name="T37" fmla="*/ 1656 h 4226"/>
              <a:gd name="T38" fmla="*/ 7053 w 7058"/>
              <a:gd name="T39" fmla="*/ 1562 h 4226"/>
              <a:gd name="T40" fmla="*/ 7051 w 7058"/>
              <a:gd name="T41" fmla="*/ 1471 h 4226"/>
              <a:gd name="T42" fmla="*/ 7047 w 7058"/>
              <a:gd name="T43" fmla="*/ 1380 h 4226"/>
              <a:gd name="T44" fmla="*/ 7044 w 7058"/>
              <a:gd name="T45" fmla="*/ 1291 h 4226"/>
              <a:gd name="T46" fmla="*/ 7038 w 7058"/>
              <a:gd name="T47" fmla="*/ 1201 h 4226"/>
              <a:gd name="T48" fmla="*/ 7032 w 7058"/>
              <a:gd name="T49" fmla="*/ 1113 h 4226"/>
              <a:gd name="T50" fmla="*/ 7025 w 7058"/>
              <a:gd name="T51" fmla="*/ 1027 h 4226"/>
              <a:gd name="T52" fmla="*/ 7019 w 7058"/>
              <a:gd name="T53" fmla="*/ 943 h 4226"/>
              <a:gd name="T54" fmla="*/ 7010 w 7058"/>
              <a:gd name="T55" fmla="*/ 858 h 4226"/>
              <a:gd name="T56" fmla="*/ 7002 w 7058"/>
              <a:gd name="T57" fmla="*/ 775 h 4226"/>
              <a:gd name="T58" fmla="*/ 6983 w 7058"/>
              <a:gd name="T59" fmla="*/ 613 h 4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058" h="4226">
                <a:moveTo>
                  <a:pt x="6983" y="613"/>
                </a:moveTo>
                <a:lnTo>
                  <a:pt x="6931" y="352"/>
                </a:lnTo>
                <a:lnTo>
                  <a:pt x="6876" y="146"/>
                </a:lnTo>
                <a:lnTo>
                  <a:pt x="6529" y="88"/>
                </a:lnTo>
                <a:lnTo>
                  <a:pt x="6239" y="54"/>
                </a:lnTo>
                <a:lnTo>
                  <a:pt x="5964" y="31"/>
                </a:lnTo>
                <a:lnTo>
                  <a:pt x="5685" y="14"/>
                </a:lnTo>
                <a:lnTo>
                  <a:pt x="5370" y="4"/>
                </a:lnTo>
                <a:lnTo>
                  <a:pt x="0" y="0"/>
                </a:lnTo>
                <a:lnTo>
                  <a:pt x="0" y="4226"/>
                </a:lnTo>
                <a:lnTo>
                  <a:pt x="3207" y="4226"/>
                </a:lnTo>
                <a:lnTo>
                  <a:pt x="4647" y="4218"/>
                </a:lnTo>
                <a:lnTo>
                  <a:pt x="5822" y="4201"/>
                </a:lnTo>
                <a:lnTo>
                  <a:pt x="7013" y="4198"/>
                </a:lnTo>
                <a:lnTo>
                  <a:pt x="7020" y="3469"/>
                </a:lnTo>
                <a:lnTo>
                  <a:pt x="7058" y="2038"/>
                </a:lnTo>
                <a:lnTo>
                  <a:pt x="7058" y="1940"/>
                </a:lnTo>
                <a:lnTo>
                  <a:pt x="7058" y="1844"/>
                </a:lnTo>
                <a:lnTo>
                  <a:pt x="7057" y="1656"/>
                </a:lnTo>
                <a:lnTo>
                  <a:pt x="7053" y="1562"/>
                </a:lnTo>
                <a:lnTo>
                  <a:pt x="7051" y="1471"/>
                </a:lnTo>
                <a:lnTo>
                  <a:pt x="7047" y="1380"/>
                </a:lnTo>
                <a:lnTo>
                  <a:pt x="7044" y="1291"/>
                </a:lnTo>
                <a:lnTo>
                  <a:pt x="7038" y="1201"/>
                </a:lnTo>
                <a:lnTo>
                  <a:pt x="7032" y="1113"/>
                </a:lnTo>
                <a:lnTo>
                  <a:pt x="7025" y="1027"/>
                </a:lnTo>
                <a:lnTo>
                  <a:pt x="7019" y="943"/>
                </a:lnTo>
                <a:lnTo>
                  <a:pt x="7010" y="858"/>
                </a:lnTo>
                <a:lnTo>
                  <a:pt x="7002" y="775"/>
                </a:lnTo>
                <a:lnTo>
                  <a:pt x="6983" y="613"/>
                </a:lnTo>
                <a:close/>
              </a:path>
            </a:pathLst>
          </a:custGeom>
          <a:solidFill>
            <a:srgbClr val="F0F0F0">
              <a:alpha val="8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339966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41" name="Freeform 93">
            <a:extLst>
              <a:ext uri="{FF2B5EF4-FFF2-40B4-BE49-F238E27FC236}">
                <a16:creationId xmlns:a16="http://schemas.microsoft.com/office/drawing/2014/main" id="{79B11071-D820-4028-8A77-77A5AB4BEADB}"/>
              </a:ext>
            </a:extLst>
          </p:cNvPr>
          <p:cNvSpPr>
            <a:spLocks/>
          </p:cNvSpPr>
          <p:nvPr/>
        </p:nvSpPr>
        <p:spPr bwMode="auto">
          <a:xfrm rot="5400000">
            <a:off x="4629151" y="2357437"/>
            <a:ext cx="5205412" cy="3598863"/>
          </a:xfrm>
          <a:custGeom>
            <a:avLst/>
            <a:gdLst>
              <a:gd name="T0" fmla="*/ 6993 w 7083"/>
              <a:gd name="T1" fmla="*/ 1150 h 4224"/>
              <a:gd name="T2" fmla="*/ 6951 w 7083"/>
              <a:gd name="T3" fmla="*/ 922 h 4224"/>
              <a:gd name="T4" fmla="*/ 6930 w 7083"/>
              <a:gd name="T5" fmla="*/ 833 h 4224"/>
              <a:gd name="T6" fmla="*/ 6907 w 7083"/>
              <a:gd name="T7" fmla="*/ 745 h 4224"/>
              <a:gd name="T8" fmla="*/ 6882 w 7083"/>
              <a:gd name="T9" fmla="*/ 656 h 4224"/>
              <a:gd name="T10" fmla="*/ 6854 w 7083"/>
              <a:gd name="T11" fmla="*/ 570 h 4224"/>
              <a:gd name="T12" fmla="*/ 6824 w 7083"/>
              <a:gd name="T13" fmla="*/ 482 h 4224"/>
              <a:gd name="T14" fmla="*/ 6792 w 7083"/>
              <a:gd name="T15" fmla="*/ 396 h 4224"/>
              <a:gd name="T16" fmla="*/ 6757 w 7083"/>
              <a:gd name="T17" fmla="*/ 310 h 4224"/>
              <a:gd name="T18" fmla="*/ 6720 w 7083"/>
              <a:gd name="T19" fmla="*/ 224 h 4224"/>
              <a:gd name="T20" fmla="*/ 6579 w 7083"/>
              <a:gd name="T21" fmla="*/ 186 h 4224"/>
              <a:gd name="T22" fmla="*/ 6440 w 7083"/>
              <a:gd name="T23" fmla="*/ 151 h 4224"/>
              <a:gd name="T24" fmla="*/ 6301 w 7083"/>
              <a:gd name="T25" fmla="*/ 120 h 4224"/>
              <a:gd name="T26" fmla="*/ 6164 w 7083"/>
              <a:gd name="T27" fmla="*/ 94 h 4224"/>
              <a:gd name="T28" fmla="*/ 6026 w 7083"/>
              <a:gd name="T29" fmla="*/ 70 h 4224"/>
              <a:gd name="T30" fmla="*/ 5889 w 7083"/>
              <a:gd name="T31" fmla="*/ 49 h 4224"/>
              <a:gd name="T32" fmla="*/ 5754 w 7083"/>
              <a:gd name="T33" fmla="*/ 32 h 4224"/>
              <a:gd name="T34" fmla="*/ 5619 w 7083"/>
              <a:gd name="T35" fmla="*/ 20 h 4224"/>
              <a:gd name="T36" fmla="*/ 5298 w 7083"/>
              <a:gd name="T37" fmla="*/ 2 h 4224"/>
              <a:gd name="T38" fmla="*/ 0 w 7083"/>
              <a:gd name="T39" fmla="*/ 0 h 4224"/>
              <a:gd name="T40" fmla="*/ 0 w 7083"/>
              <a:gd name="T41" fmla="*/ 4224 h 4224"/>
              <a:gd name="T42" fmla="*/ 3290 w 7083"/>
              <a:gd name="T43" fmla="*/ 4223 h 4224"/>
              <a:gd name="T44" fmla="*/ 5419 w 7083"/>
              <a:gd name="T45" fmla="*/ 4204 h 4224"/>
              <a:gd name="T46" fmla="*/ 6221 w 7083"/>
              <a:gd name="T47" fmla="*/ 4206 h 4224"/>
              <a:gd name="T48" fmla="*/ 7080 w 7083"/>
              <a:gd name="T49" fmla="*/ 4224 h 4224"/>
              <a:gd name="T50" fmla="*/ 7077 w 7083"/>
              <a:gd name="T51" fmla="*/ 3540 h 4224"/>
              <a:gd name="T52" fmla="*/ 7083 w 7083"/>
              <a:gd name="T53" fmla="*/ 2544 h 4224"/>
              <a:gd name="T54" fmla="*/ 7077 w 7083"/>
              <a:gd name="T55" fmla="*/ 2140 h 4224"/>
              <a:gd name="T56" fmla="*/ 7055 w 7083"/>
              <a:gd name="T57" fmla="*/ 1674 h 4224"/>
              <a:gd name="T58" fmla="*/ 7032 w 7083"/>
              <a:gd name="T59" fmla="*/ 1427 h 4224"/>
              <a:gd name="T60" fmla="*/ 6993 w 7083"/>
              <a:gd name="T61" fmla="*/ 1150 h 4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083" h="4224">
                <a:moveTo>
                  <a:pt x="6993" y="1150"/>
                </a:moveTo>
                <a:lnTo>
                  <a:pt x="6951" y="922"/>
                </a:lnTo>
                <a:lnTo>
                  <a:pt x="6930" y="833"/>
                </a:lnTo>
                <a:lnTo>
                  <a:pt x="6907" y="745"/>
                </a:lnTo>
                <a:lnTo>
                  <a:pt x="6882" y="656"/>
                </a:lnTo>
                <a:lnTo>
                  <a:pt x="6854" y="570"/>
                </a:lnTo>
                <a:lnTo>
                  <a:pt x="6824" y="482"/>
                </a:lnTo>
                <a:lnTo>
                  <a:pt x="6792" y="396"/>
                </a:lnTo>
                <a:lnTo>
                  <a:pt x="6757" y="310"/>
                </a:lnTo>
                <a:lnTo>
                  <a:pt x="6720" y="224"/>
                </a:lnTo>
                <a:lnTo>
                  <a:pt x="6579" y="186"/>
                </a:lnTo>
                <a:lnTo>
                  <a:pt x="6440" y="151"/>
                </a:lnTo>
                <a:lnTo>
                  <a:pt x="6301" y="120"/>
                </a:lnTo>
                <a:lnTo>
                  <a:pt x="6164" y="94"/>
                </a:lnTo>
                <a:lnTo>
                  <a:pt x="6026" y="70"/>
                </a:lnTo>
                <a:lnTo>
                  <a:pt x="5889" y="49"/>
                </a:lnTo>
                <a:lnTo>
                  <a:pt x="5754" y="32"/>
                </a:lnTo>
                <a:lnTo>
                  <a:pt x="5619" y="20"/>
                </a:lnTo>
                <a:lnTo>
                  <a:pt x="5298" y="2"/>
                </a:lnTo>
                <a:lnTo>
                  <a:pt x="0" y="0"/>
                </a:lnTo>
                <a:lnTo>
                  <a:pt x="0" y="4224"/>
                </a:lnTo>
                <a:lnTo>
                  <a:pt x="3290" y="4223"/>
                </a:lnTo>
                <a:lnTo>
                  <a:pt x="5419" y="4204"/>
                </a:lnTo>
                <a:lnTo>
                  <a:pt x="6221" y="4206"/>
                </a:lnTo>
                <a:lnTo>
                  <a:pt x="7080" y="4224"/>
                </a:lnTo>
                <a:lnTo>
                  <a:pt x="7077" y="3540"/>
                </a:lnTo>
                <a:lnTo>
                  <a:pt x="7083" y="2544"/>
                </a:lnTo>
                <a:lnTo>
                  <a:pt x="7077" y="2140"/>
                </a:lnTo>
                <a:lnTo>
                  <a:pt x="7055" y="1674"/>
                </a:lnTo>
                <a:lnTo>
                  <a:pt x="7032" y="1427"/>
                </a:lnTo>
                <a:lnTo>
                  <a:pt x="6993" y="1150"/>
                </a:lnTo>
                <a:close/>
              </a:path>
            </a:pathLst>
          </a:custGeom>
          <a:solidFill>
            <a:srgbClr val="EAEAEA">
              <a:alpha val="8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FFFF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42" name="Freeform 94">
            <a:extLst>
              <a:ext uri="{FF2B5EF4-FFF2-40B4-BE49-F238E27FC236}">
                <a16:creationId xmlns:a16="http://schemas.microsoft.com/office/drawing/2014/main" id="{EE3D2F1A-1B8A-4381-AEE9-C0EDEDA1DC63}"/>
              </a:ext>
            </a:extLst>
          </p:cNvPr>
          <p:cNvSpPr>
            <a:spLocks/>
          </p:cNvSpPr>
          <p:nvPr/>
        </p:nvSpPr>
        <p:spPr bwMode="auto">
          <a:xfrm rot="5400000">
            <a:off x="4614863" y="2370138"/>
            <a:ext cx="5205412" cy="3598862"/>
          </a:xfrm>
          <a:custGeom>
            <a:avLst/>
            <a:gdLst>
              <a:gd name="T0" fmla="*/ 6993 w 7083"/>
              <a:gd name="T1" fmla="*/ 1150 h 4224"/>
              <a:gd name="T2" fmla="*/ 6951 w 7083"/>
              <a:gd name="T3" fmla="*/ 922 h 4224"/>
              <a:gd name="T4" fmla="*/ 6930 w 7083"/>
              <a:gd name="T5" fmla="*/ 833 h 4224"/>
              <a:gd name="T6" fmla="*/ 6907 w 7083"/>
              <a:gd name="T7" fmla="*/ 745 h 4224"/>
              <a:gd name="T8" fmla="*/ 6882 w 7083"/>
              <a:gd name="T9" fmla="*/ 656 h 4224"/>
              <a:gd name="T10" fmla="*/ 6854 w 7083"/>
              <a:gd name="T11" fmla="*/ 570 h 4224"/>
              <a:gd name="T12" fmla="*/ 6824 w 7083"/>
              <a:gd name="T13" fmla="*/ 482 h 4224"/>
              <a:gd name="T14" fmla="*/ 6792 w 7083"/>
              <a:gd name="T15" fmla="*/ 396 h 4224"/>
              <a:gd name="T16" fmla="*/ 6757 w 7083"/>
              <a:gd name="T17" fmla="*/ 310 h 4224"/>
              <a:gd name="T18" fmla="*/ 6720 w 7083"/>
              <a:gd name="T19" fmla="*/ 224 h 4224"/>
              <a:gd name="T20" fmla="*/ 6579 w 7083"/>
              <a:gd name="T21" fmla="*/ 186 h 4224"/>
              <a:gd name="T22" fmla="*/ 6440 w 7083"/>
              <a:gd name="T23" fmla="*/ 151 h 4224"/>
              <a:gd name="T24" fmla="*/ 6301 w 7083"/>
              <a:gd name="T25" fmla="*/ 120 h 4224"/>
              <a:gd name="T26" fmla="*/ 6164 w 7083"/>
              <a:gd name="T27" fmla="*/ 94 h 4224"/>
              <a:gd name="T28" fmla="*/ 6026 w 7083"/>
              <a:gd name="T29" fmla="*/ 70 h 4224"/>
              <a:gd name="T30" fmla="*/ 5889 w 7083"/>
              <a:gd name="T31" fmla="*/ 49 h 4224"/>
              <a:gd name="T32" fmla="*/ 5754 w 7083"/>
              <a:gd name="T33" fmla="*/ 32 h 4224"/>
              <a:gd name="T34" fmla="*/ 5619 w 7083"/>
              <a:gd name="T35" fmla="*/ 20 h 4224"/>
              <a:gd name="T36" fmla="*/ 5298 w 7083"/>
              <a:gd name="T37" fmla="*/ 2 h 4224"/>
              <a:gd name="T38" fmla="*/ 0 w 7083"/>
              <a:gd name="T39" fmla="*/ 0 h 4224"/>
              <a:gd name="T40" fmla="*/ 0 w 7083"/>
              <a:gd name="T41" fmla="*/ 4224 h 4224"/>
              <a:gd name="T42" fmla="*/ 3290 w 7083"/>
              <a:gd name="T43" fmla="*/ 4223 h 4224"/>
              <a:gd name="T44" fmla="*/ 5419 w 7083"/>
              <a:gd name="T45" fmla="*/ 4204 h 4224"/>
              <a:gd name="T46" fmla="*/ 6221 w 7083"/>
              <a:gd name="T47" fmla="*/ 4206 h 4224"/>
              <a:gd name="T48" fmla="*/ 7080 w 7083"/>
              <a:gd name="T49" fmla="*/ 4224 h 4224"/>
              <a:gd name="T50" fmla="*/ 7077 w 7083"/>
              <a:gd name="T51" fmla="*/ 3540 h 4224"/>
              <a:gd name="T52" fmla="*/ 7083 w 7083"/>
              <a:gd name="T53" fmla="*/ 2544 h 4224"/>
              <a:gd name="T54" fmla="*/ 7077 w 7083"/>
              <a:gd name="T55" fmla="*/ 2140 h 4224"/>
              <a:gd name="T56" fmla="*/ 7055 w 7083"/>
              <a:gd name="T57" fmla="*/ 1674 h 4224"/>
              <a:gd name="T58" fmla="*/ 7032 w 7083"/>
              <a:gd name="T59" fmla="*/ 1427 h 4224"/>
              <a:gd name="T60" fmla="*/ 6993 w 7083"/>
              <a:gd name="T61" fmla="*/ 1150 h 4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083" h="4224">
                <a:moveTo>
                  <a:pt x="6993" y="1150"/>
                </a:moveTo>
                <a:lnTo>
                  <a:pt x="6951" y="922"/>
                </a:lnTo>
                <a:lnTo>
                  <a:pt x="6930" y="833"/>
                </a:lnTo>
                <a:lnTo>
                  <a:pt x="6907" y="745"/>
                </a:lnTo>
                <a:lnTo>
                  <a:pt x="6882" y="656"/>
                </a:lnTo>
                <a:lnTo>
                  <a:pt x="6854" y="570"/>
                </a:lnTo>
                <a:lnTo>
                  <a:pt x="6824" y="482"/>
                </a:lnTo>
                <a:lnTo>
                  <a:pt x="6792" y="396"/>
                </a:lnTo>
                <a:lnTo>
                  <a:pt x="6757" y="310"/>
                </a:lnTo>
                <a:lnTo>
                  <a:pt x="6720" y="224"/>
                </a:lnTo>
                <a:lnTo>
                  <a:pt x="6579" y="186"/>
                </a:lnTo>
                <a:lnTo>
                  <a:pt x="6440" y="151"/>
                </a:lnTo>
                <a:lnTo>
                  <a:pt x="6301" y="120"/>
                </a:lnTo>
                <a:lnTo>
                  <a:pt x="6164" y="94"/>
                </a:lnTo>
                <a:lnTo>
                  <a:pt x="6026" y="70"/>
                </a:lnTo>
                <a:lnTo>
                  <a:pt x="5889" y="49"/>
                </a:lnTo>
                <a:lnTo>
                  <a:pt x="5754" y="32"/>
                </a:lnTo>
                <a:lnTo>
                  <a:pt x="5619" y="20"/>
                </a:lnTo>
                <a:lnTo>
                  <a:pt x="5298" y="2"/>
                </a:lnTo>
                <a:lnTo>
                  <a:pt x="0" y="0"/>
                </a:lnTo>
                <a:lnTo>
                  <a:pt x="0" y="4224"/>
                </a:lnTo>
                <a:lnTo>
                  <a:pt x="3290" y="4223"/>
                </a:lnTo>
                <a:lnTo>
                  <a:pt x="5419" y="4204"/>
                </a:lnTo>
                <a:lnTo>
                  <a:pt x="6221" y="4206"/>
                </a:lnTo>
                <a:lnTo>
                  <a:pt x="7080" y="4224"/>
                </a:lnTo>
                <a:lnTo>
                  <a:pt x="7077" y="3540"/>
                </a:lnTo>
                <a:lnTo>
                  <a:pt x="7083" y="2544"/>
                </a:lnTo>
                <a:lnTo>
                  <a:pt x="7077" y="2140"/>
                </a:lnTo>
                <a:lnTo>
                  <a:pt x="7055" y="1674"/>
                </a:lnTo>
                <a:lnTo>
                  <a:pt x="7032" y="1427"/>
                </a:lnTo>
                <a:lnTo>
                  <a:pt x="6993" y="1150"/>
                </a:lnTo>
                <a:close/>
              </a:path>
            </a:pathLst>
          </a:custGeom>
          <a:solidFill>
            <a:srgbClr val="EAEAEA">
              <a:alpha val="8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3366FF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43" name="Freeform 95">
            <a:extLst>
              <a:ext uri="{FF2B5EF4-FFF2-40B4-BE49-F238E27FC236}">
                <a16:creationId xmlns:a16="http://schemas.microsoft.com/office/drawing/2014/main" id="{03310701-ACE0-4695-B0E1-0C4F5975175E}"/>
              </a:ext>
            </a:extLst>
          </p:cNvPr>
          <p:cNvSpPr>
            <a:spLocks/>
          </p:cNvSpPr>
          <p:nvPr/>
        </p:nvSpPr>
        <p:spPr bwMode="auto">
          <a:xfrm rot="5400000">
            <a:off x="4664075" y="2382838"/>
            <a:ext cx="5233988" cy="3598862"/>
          </a:xfrm>
          <a:custGeom>
            <a:avLst/>
            <a:gdLst>
              <a:gd name="T0" fmla="*/ 6615 w 7124"/>
              <a:gd name="T1" fmla="*/ 527 h 4301"/>
              <a:gd name="T2" fmla="*/ 6431 w 7124"/>
              <a:gd name="T3" fmla="*/ 262 h 4301"/>
              <a:gd name="T4" fmla="*/ 6327 w 7124"/>
              <a:gd name="T5" fmla="*/ 213 h 4301"/>
              <a:gd name="T6" fmla="*/ 6208 w 7124"/>
              <a:gd name="T7" fmla="*/ 167 h 4301"/>
              <a:gd name="T8" fmla="*/ 6075 w 7124"/>
              <a:gd name="T9" fmla="*/ 127 h 4301"/>
              <a:gd name="T10" fmla="*/ 5926 w 7124"/>
              <a:gd name="T11" fmla="*/ 93 h 4301"/>
              <a:gd name="T12" fmla="*/ 5762 w 7124"/>
              <a:gd name="T13" fmla="*/ 63 h 4301"/>
              <a:gd name="T14" fmla="*/ 5584 w 7124"/>
              <a:gd name="T15" fmla="*/ 37 h 4301"/>
              <a:gd name="T16" fmla="*/ 5391 w 7124"/>
              <a:gd name="T17" fmla="*/ 17 h 4301"/>
              <a:gd name="T18" fmla="*/ 5279 w 7124"/>
              <a:gd name="T19" fmla="*/ 7 h 4301"/>
              <a:gd name="T20" fmla="*/ 5250 w 7124"/>
              <a:gd name="T21" fmla="*/ 4 h 4301"/>
              <a:gd name="T22" fmla="*/ 5212 w 7124"/>
              <a:gd name="T23" fmla="*/ 1 h 4301"/>
              <a:gd name="T24" fmla="*/ 5164 w 7124"/>
              <a:gd name="T25" fmla="*/ 1 h 4301"/>
              <a:gd name="T26" fmla="*/ 5106 w 7124"/>
              <a:gd name="T27" fmla="*/ 0 h 4301"/>
              <a:gd name="T28" fmla="*/ 5039 w 7124"/>
              <a:gd name="T29" fmla="*/ 0 h 4301"/>
              <a:gd name="T30" fmla="*/ 4964 w 7124"/>
              <a:gd name="T31" fmla="*/ 0 h 4301"/>
              <a:gd name="T32" fmla="*/ 4877 w 7124"/>
              <a:gd name="T33" fmla="*/ 0 h 4301"/>
              <a:gd name="T34" fmla="*/ 4784 w 7124"/>
              <a:gd name="T35" fmla="*/ 3 h 4301"/>
              <a:gd name="T36" fmla="*/ 4678 w 7124"/>
              <a:gd name="T37" fmla="*/ 3 h 4301"/>
              <a:gd name="T38" fmla="*/ 4564 w 7124"/>
              <a:gd name="T39" fmla="*/ 5 h 4301"/>
              <a:gd name="T40" fmla="*/ 4439 w 7124"/>
              <a:gd name="T41" fmla="*/ 9 h 4301"/>
              <a:gd name="T42" fmla="*/ 4307 w 7124"/>
              <a:gd name="T43" fmla="*/ 11 h 4301"/>
              <a:gd name="T44" fmla="*/ 4163 w 7124"/>
              <a:gd name="T45" fmla="*/ 16 h 4301"/>
              <a:gd name="T46" fmla="*/ 4012 w 7124"/>
              <a:gd name="T47" fmla="*/ 21 h 4301"/>
              <a:gd name="T48" fmla="*/ 3851 w 7124"/>
              <a:gd name="T49" fmla="*/ 25 h 4301"/>
              <a:gd name="T50" fmla="*/ 2483 w 7124"/>
              <a:gd name="T51" fmla="*/ 17 h 4301"/>
              <a:gd name="T52" fmla="*/ 3 w 7124"/>
              <a:gd name="T53" fmla="*/ 4241 h 4301"/>
              <a:gd name="T54" fmla="*/ 5212 w 7124"/>
              <a:gd name="T55" fmla="*/ 4225 h 4301"/>
              <a:gd name="T56" fmla="*/ 6124 w 7124"/>
              <a:gd name="T57" fmla="*/ 4241 h 4301"/>
              <a:gd name="T58" fmla="*/ 7124 w 7124"/>
              <a:gd name="T59" fmla="*/ 4301 h 4301"/>
              <a:gd name="T60" fmla="*/ 7068 w 7124"/>
              <a:gd name="T61" fmla="*/ 2502 h 4301"/>
              <a:gd name="T62" fmla="*/ 7019 w 7124"/>
              <a:gd name="T63" fmla="*/ 1975 h 4301"/>
              <a:gd name="T64" fmla="*/ 6935 w 7124"/>
              <a:gd name="T65" fmla="*/ 1465 h 4301"/>
              <a:gd name="T66" fmla="*/ 6796 w 7124"/>
              <a:gd name="T67" fmla="*/ 959 h 4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124" h="4301">
                <a:moveTo>
                  <a:pt x="6723" y="762"/>
                </a:moveTo>
                <a:lnTo>
                  <a:pt x="6615" y="527"/>
                </a:lnTo>
                <a:lnTo>
                  <a:pt x="6479" y="289"/>
                </a:lnTo>
                <a:lnTo>
                  <a:pt x="6431" y="262"/>
                </a:lnTo>
                <a:lnTo>
                  <a:pt x="6381" y="237"/>
                </a:lnTo>
                <a:lnTo>
                  <a:pt x="6327" y="213"/>
                </a:lnTo>
                <a:lnTo>
                  <a:pt x="6270" y="190"/>
                </a:lnTo>
                <a:lnTo>
                  <a:pt x="6208" y="167"/>
                </a:lnTo>
                <a:lnTo>
                  <a:pt x="6143" y="147"/>
                </a:lnTo>
                <a:lnTo>
                  <a:pt x="6075" y="127"/>
                </a:lnTo>
                <a:lnTo>
                  <a:pt x="6003" y="111"/>
                </a:lnTo>
                <a:lnTo>
                  <a:pt x="5926" y="93"/>
                </a:lnTo>
                <a:lnTo>
                  <a:pt x="5846" y="77"/>
                </a:lnTo>
                <a:lnTo>
                  <a:pt x="5762" y="63"/>
                </a:lnTo>
                <a:lnTo>
                  <a:pt x="5675" y="51"/>
                </a:lnTo>
                <a:lnTo>
                  <a:pt x="5584" y="37"/>
                </a:lnTo>
                <a:lnTo>
                  <a:pt x="5489" y="27"/>
                </a:lnTo>
                <a:lnTo>
                  <a:pt x="5391" y="17"/>
                </a:lnTo>
                <a:lnTo>
                  <a:pt x="5290" y="10"/>
                </a:lnTo>
                <a:lnTo>
                  <a:pt x="5279" y="7"/>
                </a:lnTo>
                <a:lnTo>
                  <a:pt x="5266" y="6"/>
                </a:lnTo>
                <a:lnTo>
                  <a:pt x="5250" y="4"/>
                </a:lnTo>
                <a:lnTo>
                  <a:pt x="5232" y="4"/>
                </a:lnTo>
                <a:lnTo>
                  <a:pt x="5212" y="1"/>
                </a:lnTo>
                <a:lnTo>
                  <a:pt x="5189" y="1"/>
                </a:lnTo>
                <a:lnTo>
                  <a:pt x="5164" y="1"/>
                </a:lnTo>
                <a:lnTo>
                  <a:pt x="5136" y="1"/>
                </a:lnTo>
                <a:lnTo>
                  <a:pt x="5106" y="0"/>
                </a:lnTo>
                <a:lnTo>
                  <a:pt x="5074" y="0"/>
                </a:lnTo>
                <a:lnTo>
                  <a:pt x="5039" y="0"/>
                </a:lnTo>
                <a:lnTo>
                  <a:pt x="5003" y="0"/>
                </a:lnTo>
                <a:lnTo>
                  <a:pt x="4964" y="0"/>
                </a:lnTo>
                <a:lnTo>
                  <a:pt x="4922" y="0"/>
                </a:lnTo>
                <a:lnTo>
                  <a:pt x="4877" y="0"/>
                </a:lnTo>
                <a:lnTo>
                  <a:pt x="4833" y="3"/>
                </a:lnTo>
                <a:lnTo>
                  <a:pt x="4784" y="3"/>
                </a:lnTo>
                <a:lnTo>
                  <a:pt x="4732" y="3"/>
                </a:lnTo>
                <a:lnTo>
                  <a:pt x="4678" y="3"/>
                </a:lnTo>
                <a:lnTo>
                  <a:pt x="4623" y="5"/>
                </a:lnTo>
                <a:lnTo>
                  <a:pt x="4564" y="5"/>
                </a:lnTo>
                <a:lnTo>
                  <a:pt x="4503" y="7"/>
                </a:lnTo>
                <a:lnTo>
                  <a:pt x="4439" y="9"/>
                </a:lnTo>
                <a:lnTo>
                  <a:pt x="4376" y="11"/>
                </a:lnTo>
                <a:lnTo>
                  <a:pt x="4307" y="11"/>
                </a:lnTo>
                <a:lnTo>
                  <a:pt x="4236" y="13"/>
                </a:lnTo>
                <a:lnTo>
                  <a:pt x="4163" y="16"/>
                </a:lnTo>
                <a:lnTo>
                  <a:pt x="4090" y="18"/>
                </a:lnTo>
                <a:lnTo>
                  <a:pt x="4012" y="21"/>
                </a:lnTo>
                <a:lnTo>
                  <a:pt x="3934" y="23"/>
                </a:lnTo>
                <a:lnTo>
                  <a:pt x="3851" y="25"/>
                </a:lnTo>
                <a:lnTo>
                  <a:pt x="3768" y="29"/>
                </a:lnTo>
                <a:lnTo>
                  <a:pt x="2483" y="17"/>
                </a:lnTo>
                <a:lnTo>
                  <a:pt x="0" y="15"/>
                </a:lnTo>
                <a:lnTo>
                  <a:pt x="3" y="4241"/>
                </a:lnTo>
                <a:lnTo>
                  <a:pt x="3218" y="4239"/>
                </a:lnTo>
                <a:lnTo>
                  <a:pt x="5212" y="4225"/>
                </a:lnTo>
                <a:lnTo>
                  <a:pt x="5592" y="4229"/>
                </a:lnTo>
                <a:lnTo>
                  <a:pt x="6124" y="4241"/>
                </a:lnTo>
                <a:lnTo>
                  <a:pt x="6615" y="4264"/>
                </a:lnTo>
                <a:lnTo>
                  <a:pt x="7124" y="4301"/>
                </a:lnTo>
                <a:lnTo>
                  <a:pt x="7095" y="3051"/>
                </a:lnTo>
                <a:lnTo>
                  <a:pt x="7068" y="2502"/>
                </a:lnTo>
                <a:lnTo>
                  <a:pt x="7049" y="2245"/>
                </a:lnTo>
                <a:lnTo>
                  <a:pt x="7019" y="1975"/>
                </a:lnTo>
                <a:lnTo>
                  <a:pt x="6987" y="1744"/>
                </a:lnTo>
                <a:lnTo>
                  <a:pt x="6935" y="1465"/>
                </a:lnTo>
                <a:lnTo>
                  <a:pt x="6884" y="1243"/>
                </a:lnTo>
                <a:lnTo>
                  <a:pt x="6796" y="959"/>
                </a:lnTo>
                <a:lnTo>
                  <a:pt x="6723" y="762"/>
                </a:lnTo>
                <a:close/>
              </a:path>
            </a:pathLst>
          </a:custGeom>
          <a:solidFill>
            <a:srgbClr val="E3E3E3">
              <a:alpha val="8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CC99FF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44" name="Freeform 96">
            <a:extLst>
              <a:ext uri="{FF2B5EF4-FFF2-40B4-BE49-F238E27FC236}">
                <a16:creationId xmlns:a16="http://schemas.microsoft.com/office/drawing/2014/main" id="{6B4785E2-3C1F-4A66-B255-5829FC4312D3}"/>
              </a:ext>
            </a:extLst>
          </p:cNvPr>
          <p:cNvSpPr>
            <a:spLocks/>
          </p:cNvSpPr>
          <p:nvPr/>
        </p:nvSpPr>
        <p:spPr bwMode="auto">
          <a:xfrm rot="5400000">
            <a:off x="4689475" y="2390776"/>
            <a:ext cx="5227637" cy="3598862"/>
          </a:xfrm>
          <a:custGeom>
            <a:avLst/>
            <a:gdLst>
              <a:gd name="T0" fmla="*/ 6870 w 7109"/>
              <a:gd name="T1" fmla="*/ 2004 h 4419"/>
              <a:gd name="T2" fmla="*/ 6816 w 7109"/>
              <a:gd name="T3" fmla="*/ 1773 h 4419"/>
              <a:gd name="T4" fmla="*/ 6748 w 7109"/>
              <a:gd name="T5" fmla="*/ 1525 h 4419"/>
              <a:gd name="T6" fmla="*/ 6665 w 7109"/>
              <a:gd name="T7" fmla="*/ 1277 h 4419"/>
              <a:gd name="T8" fmla="*/ 6567 w 7109"/>
              <a:gd name="T9" fmla="*/ 1031 h 4419"/>
              <a:gd name="T10" fmla="*/ 6449 w 7109"/>
              <a:gd name="T11" fmla="*/ 783 h 4419"/>
              <a:gd name="T12" fmla="*/ 6315 w 7109"/>
              <a:gd name="T13" fmla="*/ 540 h 4419"/>
              <a:gd name="T14" fmla="*/ 6159 w 7109"/>
              <a:gd name="T15" fmla="*/ 299 h 4419"/>
              <a:gd name="T16" fmla="*/ 6022 w 7109"/>
              <a:gd name="T17" fmla="*/ 191 h 4419"/>
              <a:gd name="T18" fmla="*/ 5981 w 7109"/>
              <a:gd name="T19" fmla="*/ 168 h 4419"/>
              <a:gd name="T20" fmla="*/ 5940 w 7109"/>
              <a:gd name="T21" fmla="*/ 148 h 4419"/>
              <a:gd name="T22" fmla="*/ 5897 w 7109"/>
              <a:gd name="T23" fmla="*/ 127 h 4419"/>
              <a:gd name="T24" fmla="*/ 5854 w 7109"/>
              <a:gd name="T25" fmla="*/ 111 h 4419"/>
              <a:gd name="T26" fmla="*/ 5808 w 7109"/>
              <a:gd name="T27" fmla="*/ 94 h 4419"/>
              <a:gd name="T28" fmla="*/ 5761 w 7109"/>
              <a:gd name="T29" fmla="*/ 79 h 4419"/>
              <a:gd name="T30" fmla="*/ 5713 w 7109"/>
              <a:gd name="T31" fmla="*/ 65 h 4419"/>
              <a:gd name="T32" fmla="*/ 5665 w 7109"/>
              <a:gd name="T33" fmla="*/ 54 h 4419"/>
              <a:gd name="T34" fmla="*/ 5614 w 7109"/>
              <a:gd name="T35" fmla="*/ 42 h 4419"/>
              <a:gd name="T36" fmla="*/ 5562 w 7109"/>
              <a:gd name="T37" fmla="*/ 33 h 4419"/>
              <a:gd name="T38" fmla="*/ 5509 w 7109"/>
              <a:gd name="T39" fmla="*/ 23 h 4419"/>
              <a:gd name="T40" fmla="*/ 5455 w 7109"/>
              <a:gd name="T41" fmla="*/ 17 h 4419"/>
              <a:gd name="T42" fmla="*/ 5399 w 7109"/>
              <a:gd name="T43" fmla="*/ 11 h 4419"/>
              <a:gd name="T44" fmla="*/ 5343 w 7109"/>
              <a:gd name="T45" fmla="*/ 7 h 4419"/>
              <a:gd name="T46" fmla="*/ 5285 w 7109"/>
              <a:gd name="T47" fmla="*/ 4 h 4419"/>
              <a:gd name="T48" fmla="*/ 5226 w 7109"/>
              <a:gd name="T49" fmla="*/ 4 h 4419"/>
              <a:gd name="T50" fmla="*/ 4969 w 7109"/>
              <a:gd name="T51" fmla="*/ 0 h 4419"/>
              <a:gd name="T52" fmla="*/ 4719 w 7109"/>
              <a:gd name="T53" fmla="*/ 6 h 4419"/>
              <a:gd name="T54" fmla="*/ 3407 w 7109"/>
              <a:gd name="T55" fmla="*/ 58 h 4419"/>
              <a:gd name="T56" fmla="*/ 2845 w 7109"/>
              <a:gd name="T57" fmla="*/ 45 h 4419"/>
              <a:gd name="T58" fmla="*/ 0 w 7109"/>
              <a:gd name="T59" fmla="*/ 39 h 4419"/>
              <a:gd name="T60" fmla="*/ 6 w 7109"/>
              <a:gd name="T61" fmla="*/ 2243 h 4419"/>
              <a:gd name="T62" fmla="*/ 0 w 7109"/>
              <a:gd name="T63" fmla="*/ 4265 h 4419"/>
              <a:gd name="T64" fmla="*/ 3096 w 7109"/>
              <a:gd name="T65" fmla="*/ 4261 h 4419"/>
              <a:gd name="T66" fmla="*/ 4648 w 7109"/>
              <a:gd name="T67" fmla="*/ 4253 h 4419"/>
              <a:gd name="T68" fmla="*/ 5188 w 7109"/>
              <a:gd name="T69" fmla="*/ 4259 h 4419"/>
              <a:gd name="T70" fmla="*/ 5859 w 7109"/>
              <a:gd name="T71" fmla="*/ 4284 h 4419"/>
              <a:gd name="T72" fmla="*/ 6462 w 7109"/>
              <a:gd name="T73" fmla="*/ 4332 h 4419"/>
              <a:gd name="T74" fmla="*/ 6797 w 7109"/>
              <a:gd name="T75" fmla="*/ 4371 h 4419"/>
              <a:gd name="T76" fmla="*/ 7109 w 7109"/>
              <a:gd name="T77" fmla="*/ 4419 h 4419"/>
              <a:gd name="T78" fmla="*/ 7065 w 7109"/>
              <a:gd name="T79" fmla="*/ 3613 h 4419"/>
              <a:gd name="T80" fmla="*/ 7044 w 7109"/>
              <a:gd name="T81" fmla="*/ 3329 h 4419"/>
              <a:gd name="T82" fmla="*/ 7000 w 7109"/>
              <a:gd name="T83" fmla="*/ 2841 h 4419"/>
              <a:gd name="T84" fmla="*/ 6960 w 7109"/>
              <a:gd name="T85" fmla="*/ 2523 h 4419"/>
              <a:gd name="T86" fmla="*/ 6922 w 7109"/>
              <a:gd name="T87" fmla="*/ 2275 h 4419"/>
              <a:gd name="T88" fmla="*/ 6870 w 7109"/>
              <a:gd name="T89" fmla="*/ 2004 h 4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109" h="4419">
                <a:moveTo>
                  <a:pt x="6870" y="2004"/>
                </a:moveTo>
                <a:lnTo>
                  <a:pt x="6816" y="1773"/>
                </a:lnTo>
                <a:lnTo>
                  <a:pt x="6748" y="1525"/>
                </a:lnTo>
                <a:lnTo>
                  <a:pt x="6665" y="1277"/>
                </a:lnTo>
                <a:lnTo>
                  <a:pt x="6567" y="1031"/>
                </a:lnTo>
                <a:lnTo>
                  <a:pt x="6449" y="783"/>
                </a:lnTo>
                <a:lnTo>
                  <a:pt x="6315" y="540"/>
                </a:lnTo>
                <a:lnTo>
                  <a:pt x="6159" y="299"/>
                </a:lnTo>
                <a:lnTo>
                  <a:pt x="6022" y="191"/>
                </a:lnTo>
                <a:lnTo>
                  <a:pt x="5981" y="168"/>
                </a:lnTo>
                <a:lnTo>
                  <a:pt x="5940" y="148"/>
                </a:lnTo>
                <a:lnTo>
                  <a:pt x="5897" y="127"/>
                </a:lnTo>
                <a:lnTo>
                  <a:pt x="5854" y="111"/>
                </a:lnTo>
                <a:lnTo>
                  <a:pt x="5808" y="94"/>
                </a:lnTo>
                <a:lnTo>
                  <a:pt x="5761" y="79"/>
                </a:lnTo>
                <a:lnTo>
                  <a:pt x="5713" y="65"/>
                </a:lnTo>
                <a:lnTo>
                  <a:pt x="5665" y="54"/>
                </a:lnTo>
                <a:lnTo>
                  <a:pt x="5614" y="42"/>
                </a:lnTo>
                <a:lnTo>
                  <a:pt x="5562" y="33"/>
                </a:lnTo>
                <a:lnTo>
                  <a:pt x="5509" y="23"/>
                </a:lnTo>
                <a:lnTo>
                  <a:pt x="5455" y="17"/>
                </a:lnTo>
                <a:lnTo>
                  <a:pt x="5399" y="11"/>
                </a:lnTo>
                <a:lnTo>
                  <a:pt x="5343" y="7"/>
                </a:lnTo>
                <a:lnTo>
                  <a:pt x="5285" y="4"/>
                </a:lnTo>
                <a:lnTo>
                  <a:pt x="5226" y="4"/>
                </a:lnTo>
                <a:lnTo>
                  <a:pt x="4969" y="0"/>
                </a:lnTo>
                <a:lnTo>
                  <a:pt x="4719" y="6"/>
                </a:lnTo>
                <a:lnTo>
                  <a:pt x="3407" y="58"/>
                </a:lnTo>
                <a:lnTo>
                  <a:pt x="2845" y="45"/>
                </a:lnTo>
                <a:lnTo>
                  <a:pt x="0" y="39"/>
                </a:lnTo>
                <a:lnTo>
                  <a:pt x="6" y="2243"/>
                </a:lnTo>
                <a:lnTo>
                  <a:pt x="0" y="4265"/>
                </a:lnTo>
                <a:lnTo>
                  <a:pt x="3096" y="4261"/>
                </a:lnTo>
                <a:lnTo>
                  <a:pt x="4648" y="4253"/>
                </a:lnTo>
                <a:lnTo>
                  <a:pt x="5188" y="4259"/>
                </a:lnTo>
                <a:lnTo>
                  <a:pt x="5859" y="4284"/>
                </a:lnTo>
                <a:lnTo>
                  <a:pt x="6462" y="4332"/>
                </a:lnTo>
                <a:lnTo>
                  <a:pt x="6797" y="4371"/>
                </a:lnTo>
                <a:lnTo>
                  <a:pt x="7109" y="4419"/>
                </a:lnTo>
                <a:lnTo>
                  <a:pt x="7065" y="3613"/>
                </a:lnTo>
                <a:lnTo>
                  <a:pt x="7044" y="3329"/>
                </a:lnTo>
                <a:lnTo>
                  <a:pt x="7000" y="2841"/>
                </a:lnTo>
                <a:lnTo>
                  <a:pt x="6960" y="2523"/>
                </a:lnTo>
                <a:lnTo>
                  <a:pt x="6922" y="2275"/>
                </a:lnTo>
                <a:lnTo>
                  <a:pt x="6870" y="2004"/>
                </a:lnTo>
                <a:close/>
              </a:path>
            </a:pathLst>
          </a:custGeom>
          <a:solidFill>
            <a:srgbClr val="DCDCDC">
              <a:alpha val="8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80008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45" name="Freeform 97">
            <a:extLst>
              <a:ext uri="{FF2B5EF4-FFF2-40B4-BE49-F238E27FC236}">
                <a16:creationId xmlns:a16="http://schemas.microsoft.com/office/drawing/2014/main" id="{AD10C8F3-715D-4D10-814E-8318D7EDBC70}"/>
              </a:ext>
            </a:extLst>
          </p:cNvPr>
          <p:cNvSpPr>
            <a:spLocks/>
          </p:cNvSpPr>
          <p:nvPr/>
        </p:nvSpPr>
        <p:spPr bwMode="auto">
          <a:xfrm rot="5400000">
            <a:off x="4749800" y="2246313"/>
            <a:ext cx="5129213" cy="3748087"/>
          </a:xfrm>
          <a:custGeom>
            <a:avLst/>
            <a:gdLst>
              <a:gd name="T0" fmla="*/ 6971 w 6978"/>
              <a:gd name="T1" fmla="*/ 4536 h 4609"/>
              <a:gd name="T2" fmla="*/ 6953 w 6978"/>
              <a:gd name="T3" fmla="*/ 4324 h 4609"/>
              <a:gd name="T4" fmla="*/ 6928 w 6978"/>
              <a:gd name="T5" fmla="*/ 4053 h 4609"/>
              <a:gd name="T6" fmla="*/ 6902 w 6978"/>
              <a:gd name="T7" fmla="*/ 3794 h 4609"/>
              <a:gd name="T8" fmla="*/ 6875 w 6978"/>
              <a:gd name="T9" fmla="*/ 3549 h 4609"/>
              <a:gd name="T10" fmla="*/ 6845 w 6978"/>
              <a:gd name="T11" fmla="*/ 3316 h 4609"/>
              <a:gd name="T12" fmla="*/ 6815 w 6978"/>
              <a:gd name="T13" fmla="*/ 3097 h 4609"/>
              <a:gd name="T14" fmla="*/ 6784 w 6978"/>
              <a:gd name="T15" fmla="*/ 2889 h 4609"/>
              <a:gd name="T16" fmla="*/ 6753 w 6978"/>
              <a:gd name="T17" fmla="*/ 2696 h 4609"/>
              <a:gd name="T18" fmla="*/ 6719 w 6978"/>
              <a:gd name="T19" fmla="*/ 2536 h 4609"/>
              <a:gd name="T20" fmla="*/ 6690 w 6978"/>
              <a:gd name="T21" fmla="*/ 2414 h 4609"/>
              <a:gd name="T22" fmla="*/ 6682 w 6978"/>
              <a:gd name="T23" fmla="*/ 2374 h 4609"/>
              <a:gd name="T24" fmla="*/ 6639 w 6978"/>
              <a:gd name="T25" fmla="*/ 2209 h 4609"/>
              <a:gd name="T26" fmla="*/ 6604 w 6978"/>
              <a:gd name="T27" fmla="*/ 2083 h 4609"/>
              <a:gd name="T28" fmla="*/ 6567 w 6978"/>
              <a:gd name="T29" fmla="*/ 1956 h 4609"/>
              <a:gd name="T30" fmla="*/ 6513 w 6978"/>
              <a:gd name="T31" fmla="*/ 1784 h 4609"/>
              <a:gd name="T32" fmla="*/ 6454 w 6978"/>
              <a:gd name="T33" fmla="*/ 1609 h 4609"/>
              <a:gd name="T34" fmla="*/ 6446 w 6978"/>
              <a:gd name="T35" fmla="*/ 1586 h 4609"/>
              <a:gd name="T36" fmla="*/ 6424 w 6978"/>
              <a:gd name="T37" fmla="*/ 1521 h 4609"/>
              <a:gd name="T38" fmla="*/ 6402 w 6978"/>
              <a:gd name="T39" fmla="*/ 1464 h 4609"/>
              <a:gd name="T40" fmla="*/ 6392 w 6978"/>
              <a:gd name="T41" fmla="*/ 1431 h 4609"/>
              <a:gd name="T42" fmla="*/ 6240 w 6978"/>
              <a:gd name="T43" fmla="*/ 1071 h 4609"/>
              <a:gd name="T44" fmla="*/ 5943 w 6978"/>
              <a:gd name="T45" fmla="*/ 519 h 4609"/>
              <a:gd name="T46" fmla="*/ 5732 w 6978"/>
              <a:gd name="T47" fmla="*/ 139 h 4609"/>
              <a:gd name="T48" fmla="*/ 5697 w 6978"/>
              <a:gd name="T49" fmla="*/ 102 h 4609"/>
              <a:gd name="T50" fmla="*/ 5654 w 6978"/>
              <a:gd name="T51" fmla="*/ 70 h 4609"/>
              <a:gd name="T52" fmla="*/ 5600 w 6978"/>
              <a:gd name="T53" fmla="*/ 45 h 4609"/>
              <a:gd name="T54" fmla="*/ 5537 w 6978"/>
              <a:gd name="T55" fmla="*/ 26 h 4609"/>
              <a:gd name="T56" fmla="*/ 5463 w 6978"/>
              <a:gd name="T57" fmla="*/ 12 h 4609"/>
              <a:gd name="T58" fmla="*/ 5380 w 6978"/>
              <a:gd name="T59" fmla="*/ 3 h 4609"/>
              <a:gd name="T60" fmla="*/ 5286 w 6978"/>
              <a:gd name="T61" fmla="*/ 0 h 4609"/>
              <a:gd name="T62" fmla="*/ 5184 w 6978"/>
              <a:gd name="T63" fmla="*/ 3 h 4609"/>
              <a:gd name="T64" fmla="*/ 4032 w 6978"/>
              <a:gd name="T65" fmla="*/ 90 h 4609"/>
              <a:gd name="T66" fmla="*/ 3422 w 6978"/>
              <a:gd name="T67" fmla="*/ 117 h 4609"/>
              <a:gd name="T68" fmla="*/ 2834 w 6978"/>
              <a:gd name="T69" fmla="*/ 105 h 4609"/>
              <a:gd name="T70" fmla="*/ 8 w 6978"/>
              <a:gd name="T71" fmla="*/ 1791 h 4609"/>
              <a:gd name="T72" fmla="*/ 4265 w 6978"/>
              <a:gd name="T73" fmla="*/ 4311 h 4609"/>
              <a:gd name="T74" fmla="*/ 4491 w 6978"/>
              <a:gd name="T75" fmla="*/ 4315 h 4609"/>
              <a:gd name="T76" fmla="*/ 4706 w 6978"/>
              <a:gd name="T77" fmla="*/ 4321 h 4609"/>
              <a:gd name="T78" fmla="*/ 4844 w 6978"/>
              <a:gd name="T79" fmla="*/ 4326 h 4609"/>
              <a:gd name="T80" fmla="*/ 5037 w 6978"/>
              <a:gd name="T81" fmla="*/ 4333 h 4609"/>
              <a:gd name="T82" fmla="*/ 5219 w 6978"/>
              <a:gd name="T83" fmla="*/ 4341 h 4609"/>
              <a:gd name="T84" fmla="*/ 5336 w 6978"/>
              <a:gd name="T85" fmla="*/ 4348 h 4609"/>
              <a:gd name="T86" fmla="*/ 5496 w 6978"/>
              <a:gd name="T87" fmla="*/ 4357 h 4609"/>
              <a:gd name="T88" fmla="*/ 5646 w 6978"/>
              <a:gd name="T89" fmla="*/ 4369 h 4609"/>
              <a:gd name="T90" fmla="*/ 5741 w 6978"/>
              <a:gd name="T91" fmla="*/ 4378 h 4609"/>
              <a:gd name="T92" fmla="*/ 5870 w 6978"/>
              <a:gd name="T93" fmla="*/ 4390 h 4609"/>
              <a:gd name="T94" fmla="*/ 5987 w 6978"/>
              <a:gd name="T95" fmla="*/ 4405 h 4609"/>
              <a:gd name="T96" fmla="*/ 6060 w 6978"/>
              <a:gd name="T97" fmla="*/ 4416 h 4609"/>
              <a:gd name="T98" fmla="*/ 6212 w 6978"/>
              <a:gd name="T99" fmla="*/ 4438 h 4609"/>
              <a:gd name="T100" fmla="*/ 6353 w 6978"/>
              <a:gd name="T101" fmla="*/ 4462 h 4609"/>
              <a:gd name="T102" fmla="*/ 6483 w 6978"/>
              <a:gd name="T103" fmla="*/ 4486 h 4609"/>
              <a:gd name="T104" fmla="*/ 6604 w 6978"/>
              <a:gd name="T105" fmla="*/ 4510 h 4609"/>
              <a:gd name="T106" fmla="*/ 6713 w 6978"/>
              <a:gd name="T107" fmla="*/ 4534 h 4609"/>
              <a:gd name="T108" fmla="*/ 6813 w 6978"/>
              <a:gd name="T109" fmla="*/ 4558 h 4609"/>
              <a:gd name="T110" fmla="*/ 6900 w 6978"/>
              <a:gd name="T111" fmla="*/ 4582 h 4609"/>
              <a:gd name="T112" fmla="*/ 6978 w 6978"/>
              <a:gd name="T113" fmla="*/ 4609 h 4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978" h="4609">
                <a:moveTo>
                  <a:pt x="6978" y="4609"/>
                </a:moveTo>
                <a:lnTo>
                  <a:pt x="6971" y="4536"/>
                </a:lnTo>
                <a:lnTo>
                  <a:pt x="6965" y="4465"/>
                </a:lnTo>
                <a:lnTo>
                  <a:pt x="6953" y="4324"/>
                </a:lnTo>
                <a:lnTo>
                  <a:pt x="6940" y="4186"/>
                </a:lnTo>
                <a:lnTo>
                  <a:pt x="6928" y="4053"/>
                </a:lnTo>
                <a:lnTo>
                  <a:pt x="6914" y="3921"/>
                </a:lnTo>
                <a:lnTo>
                  <a:pt x="6902" y="3794"/>
                </a:lnTo>
                <a:lnTo>
                  <a:pt x="6887" y="3669"/>
                </a:lnTo>
                <a:lnTo>
                  <a:pt x="6875" y="3549"/>
                </a:lnTo>
                <a:lnTo>
                  <a:pt x="6860" y="3430"/>
                </a:lnTo>
                <a:lnTo>
                  <a:pt x="6845" y="3316"/>
                </a:lnTo>
                <a:lnTo>
                  <a:pt x="6830" y="3205"/>
                </a:lnTo>
                <a:lnTo>
                  <a:pt x="6815" y="3097"/>
                </a:lnTo>
                <a:lnTo>
                  <a:pt x="6798" y="2991"/>
                </a:lnTo>
                <a:lnTo>
                  <a:pt x="6784" y="2889"/>
                </a:lnTo>
                <a:lnTo>
                  <a:pt x="6767" y="2791"/>
                </a:lnTo>
                <a:lnTo>
                  <a:pt x="6753" y="2696"/>
                </a:lnTo>
                <a:lnTo>
                  <a:pt x="6736" y="2616"/>
                </a:lnTo>
                <a:lnTo>
                  <a:pt x="6719" y="2536"/>
                </a:lnTo>
                <a:lnTo>
                  <a:pt x="6700" y="2455"/>
                </a:lnTo>
                <a:lnTo>
                  <a:pt x="6690" y="2414"/>
                </a:lnTo>
                <a:lnTo>
                  <a:pt x="6686" y="2394"/>
                </a:lnTo>
                <a:lnTo>
                  <a:pt x="6682" y="2374"/>
                </a:lnTo>
                <a:lnTo>
                  <a:pt x="6660" y="2292"/>
                </a:lnTo>
                <a:lnTo>
                  <a:pt x="6639" y="2209"/>
                </a:lnTo>
                <a:lnTo>
                  <a:pt x="6616" y="2125"/>
                </a:lnTo>
                <a:lnTo>
                  <a:pt x="6604" y="2083"/>
                </a:lnTo>
                <a:lnTo>
                  <a:pt x="6593" y="2042"/>
                </a:lnTo>
                <a:lnTo>
                  <a:pt x="6567" y="1956"/>
                </a:lnTo>
                <a:lnTo>
                  <a:pt x="6540" y="1870"/>
                </a:lnTo>
                <a:lnTo>
                  <a:pt x="6513" y="1784"/>
                </a:lnTo>
                <a:lnTo>
                  <a:pt x="6485" y="1698"/>
                </a:lnTo>
                <a:lnTo>
                  <a:pt x="6454" y="1609"/>
                </a:lnTo>
                <a:lnTo>
                  <a:pt x="6449" y="1597"/>
                </a:lnTo>
                <a:lnTo>
                  <a:pt x="6446" y="1586"/>
                </a:lnTo>
                <a:lnTo>
                  <a:pt x="6438" y="1564"/>
                </a:lnTo>
                <a:lnTo>
                  <a:pt x="6424" y="1521"/>
                </a:lnTo>
                <a:lnTo>
                  <a:pt x="6407" y="1476"/>
                </a:lnTo>
                <a:lnTo>
                  <a:pt x="6402" y="1464"/>
                </a:lnTo>
                <a:lnTo>
                  <a:pt x="6399" y="1453"/>
                </a:lnTo>
                <a:lnTo>
                  <a:pt x="6392" y="1431"/>
                </a:lnTo>
                <a:lnTo>
                  <a:pt x="6359" y="1342"/>
                </a:lnTo>
                <a:lnTo>
                  <a:pt x="6240" y="1071"/>
                </a:lnTo>
                <a:lnTo>
                  <a:pt x="6102" y="796"/>
                </a:lnTo>
                <a:lnTo>
                  <a:pt x="5943" y="519"/>
                </a:lnTo>
                <a:lnTo>
                  <a:pt x="5765" y="240"/>
                </a:lnTo>
                <a:lnTo>
                  <a:pt x="5732" y="139"/>
                </a:lnTo>
                <a:lnTo>
                  <a:pt x="5715" y="118"/>
                </a:lnTo>
                <a:lnTo>
                  <a:pt x="5697" y="102"/>
                </a:lnTo>
                <a:lnTo>
                  <a:pt x="5676" y="85"/>
                </a:lnTo>
                <a:lnTo>
                  <a:pt x="5654" y="70"/>
                </a:lnTo>
                <a:lnTo>
                  <a:pt x="5627" y="56"/>
                </a:lnTo>
                <a:lnTo>
                  <a:pt x="5600" y="45"/>
                </a:lnTo>
                <a:lnTo>
                  <a:pt x="5570" y="34"/>
                </a:lnTo>
                <a:lnTo>
                  <a:pt x="5537" y="26"/>
                </a:lnTo>
                <a:lnTo>
                  <a:pt x="5500" y="18"/>
                </a:lnTo>
                <a:lnTo>
                  <a:pt x="5463" y="12"/>
                </a:lnTo>
                <a:lnTo>
                  <a:pt x="5422" y="6"/>
                </a:lnTo>
                <a:lnTo>
                  <a:pt x="5380" y="3"/>
                </a:lnTo>
                <a:lnTo>
                  <a:pt x="5333" y="0"/>
                </a:lnTo>
                <a:lnTo>
                  <a:pt x="5286" y="0"/>
                </a:lnTo>
                <a:lnTo>
                  <a:pt x="5236" y="0"/>
                </a:lnTo>
                <a:lnTo>
                  <a:pt x="5184" y="3"/>
                </a:lnTo>
                <a:lnTo>
                  <a:pt x="4762" y="28"/>
                </a:lnTo>
                <a:lnTo>
                  <a:pt x="4032" y="90"/>
                </a:lnTo>
                <a:lnTo>
                  <a:pt x="3696" y="109"/>
                </a:lnTo>
                <a:lnTo>
                  <a:pt x="3422" y="117"/>
                </a:lnTo>
                <a:lnTo>
                  <a:pt x="3134" y="115"/>
                </a:lnTo>
                <a:lnTo>
                  <a:pt x="2834" y="105"/>
                </a:lnTo>
                <a:lnTo>
                  <a:pt x="0" y="96"/>
                </a:lnTo>
                <a:lnTo>
                  <a:pt x="8" y="1791"/>
                </a:lnTo>
                <a:lnTo>
                  <a:pt x="0" y="4321"/>
                </a:lnTo>
                <a:lnTo>
                  <a:pt x="4265" y="4311"/>
                </a:lnTo>
                <a:lnTo>
                  <a:pt x="4416" y="4314"/>
                </a:lnTo>
                <a:lnTo>
                  <a:pt x="4491" y="4315"/>
                </a:lnTo>
                <a:lnTo>
                  <a:pt x="4564" y="4317"/>
                </a:lnTo>
                <a:lnTo>
                  <a:pt x="4706" y="4321"/>
                </a:lnTo>
                <a:lnTo>
                  <a:pt x="4775" y="4323"/>
                </a:lnTo>
                <a:lnTo>
                  <a:pt x="4844" y="4326"/>
                </a:lnTo>
                <a:lnTo>
                  <a:pt x="4973" y="4330"/>
                </a:lnTo>
                <a:lnTo>
                  <a:pt x="5037" y="4333"/>
                </a:lnTo>
                <a:lnTo>
                  <a:pt x="5099" y="4335"/>
                </a:lnTo>
                <a:lnTo>
                  <a:pt x="5219" y="4341"/>
                </a:lnTo>
                <a:lnTo>
                  <a:pt x="5278" y="4344"/>
                </a:lnTo>
                <a:lnTo>
                  <a:pt x="5336" y="4348"/>
                </a:lnTo>
                <a:lnTo>
                  <a:pt x="5444" y="4354"/>
                </a:lnTo>
                <a:lnTo>
                  <a:pt x="5496" y="4357"/>
                </a:lnTo>
                <a:lnTo>
                  <a:pt x="5548" y="4362"/>
                </a:lnTo>
                <a:lnTo>
                  <a:pt x="5646" y="4369"/>
                </a:lnTo>
                <a:lnTo>
                  <a:pt x="5694" y="4374"/>
                </a:lnTo>
                <a:lnTo>
                  <a:pt x="5741" y="4378"/>
                </a:lnTo>
                <a:lnTo>
                  <a:pt x="5828" y="4386"/>
                </a:lnTo>
                <a:lnTo>
                  <a:pt x="5870" y="4390"/>
                </a:lnTo>
                <a:lnTo>
                  <a:pt x="5910" y="4395"/>
                </a:lnTo>
                <a:lnTo>
                  <a:pt x="5987" y="4405"/>
                </a:lnTo>
                <a:lnTo>
                  <a:pt x="6024" y="4410"/>
                </a:lnTo>
                <a:lnTo>
                  <a:pt x="6060" y="4416"/>
                </a:lnTo>
                <a:lnTo>
                  <a:pt x="6136" y="4426"/>
                </a:lnTo>
                <a:lnTo>
                  <a:pt x="6212" y="4438"/>
                </a:lnTo>
                <a:lnTo>
                  <a:pt x="6282" y="4450"/>
                </a:lnTo>
                <a:lnTo>
                  <a:pt x="6353" y="4462"/>
                </a:lnTo>
                <a:lnTo>
                  <a:pt x="6419" y="4474"/>
                </a:lnTo>
                <a:lnTo>
                  <a:pt x="6483" y="4486"/>
                </a:lnTo>
                <a:lnTo>
                  <a:pt x="6544" y="4498"/>
                </a:lnTo>
                <a:lnTo>
                  <a:pt x="6604" y="4510"/>
                </a:lnTo>
                <a:lnTo>
                  <a:pt x="6659" y="4522"/>
                </a:lnTo>
                <a:lnTo>
                  <a:pt x="6713" y="4534"/>
                </a:lnTo>
                <a:lnTo>
                  <a:pt x="6764" y="4546"/>
                </a:lnTo>
                <a:lnTo>
                  <a:pt x="6813" y="4558"/>
                </a:lnTo>
                <a:lnTo>
                  <a:pt x="6857" y="4570"/>
                </a:lnTo>
                <a:lnTo>
                  <a:pt x="6900" y="4582"/>
                </a:lnTo>
                <a:lnTo>
                  <a:pt x="6940" y="4594"/>
                </a:lnTo>
                <a:lnTo>
                  <a:pt x="6978" y="4609"/>
                </a:lnTo>
                <a:close/>
              </a:path>
            </a:pathLst>
          </a:custGeom>
          <a:solidFill>
            <a:srgbClr val="D3D3D3">
              <a:alpha val="8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146" name="Group 98">
            <a:extLst>
              <a:ext uri="{FF2B5EF4-FFF2-40B4-BE49-F238E27FC236}">
                <a16:creationId xmlns:a16="http://schemas.microsoft.com/office/drawing/2014/main" id="{F80DF248-B5A0-470B-A055-FE253CA36675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4881563" y="2033587"/>
            <a:ext cx="4897438" cy="3973513"/>
            <a:chOff x="3107" y="1224"/>
            <a:chExt cx="2221" cy="1629"/>
          </a:xfrm>
        </p:grpSpPr>
        <p:sp>
          <p:nvSpPr>
            <p:cNvPr id="2147" name="Freeform 99">
              <a:extLst>
                <a:ext uri="{FF2B5EF4-FFF2-40B4-BE49-F238E27FC236}">
                  <a16:creationId xmlns:a16="http://schemas.microsoft.com/office/drawing/2014/main" id="{0A16E743-D39D-48F2-B595-6443247C9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7" y="1230"/>
              <a:ext cx="198" cy="452"/>
            </a:xfrm>
            <a:custGeom>
              <a:avLst/>
              <a:gdLst>
                <a:gd name="T0" fmla="*/ 211 w 596"/>
                <a:gd name="T1" fmla="*/ 326 h 1358"/>
                <a:gd name="T2" fmla="*/ 96 w 596"/>
                <a:gd name="T3" fmla="*/ 0 h 1358"/>
                <a:gd name="T4" fmla="*/ 91 w 596"/>
                <a:gd name="T5" fmla="*/ 10 h 1358"/>
                <a:gd name="T6" fmla="*/ 87 w 596"/>
                <a:gd name="T7" fmla="*/ 18 h 1358"/>
                <a:gd name="T8" fmla="*/ 81 w 596"/>
                <a:gd name="T9" fmla="*/ 33 h 1358"/>
                <a:gd name="T10" fmla="*/ 79 w 596"/>
                <a:gd name="T11" fmla="*/ 38 h 1358"/>
                <a:gd name="T12" fmla="*/ 77 w 596"/>
                <a:gd name="T13" fmla="*/ 41 h 1358"/>
                <a:gd name="T14" fmla="*/ 73 w 596"/>
                <a:gd name="T15" fmla="*/ 46 h 1358"/>
                <a:gd name="T16" fmla="*/ 0 w 596"/>
                <a:gd name="T17" fmla="*/ 112 h 1358"/>
                <a:gd name="T18" fmla="*/ 169 w 596"/>
                <a:gd name="T19" fmla="*/ 428 h 1358"/>
                <a:gd name="T20" fmla="*/ 315 w 596"/>
                <a:gd name="T21" fmla="*/ 729 h 1358"/>
                <a:gd name="T22" fmla="*/ 324 w 596"/>
                <a:gd name="T23" fmla="*/ 736 h 1358"/>
                <a:gd name="T24" fmla="*/ 414 w 596"/>
                <a:gd name="T25" fmla="*/ 942 h 1358"/>
                <a:gd name="T26" fmla="*/ 464 w 596"/>
                <a:gd name="T27" fmla="*/ 1044 h 1358"/>
                <a:gd name="T28" fmla="*/ 582 w 596"/>
                <a:gd name="T29" fmla="*/ 1335 h 1358"/>
                <a:gd name="T30" fmla="*/ 596 w 596"/>
                <a:gd name="T31" fmla="*/ 1358 h 1358"/>
                <a:gd name="T32" fmla="*/ 435 w 596"/>
                <a:gd name="T33" fmla="*/ 902 h 1358"/>
                <a:gd name="T34" fmla="*/ 211 w 596"/>
                <a:gd name="T35" fmla="*/ 326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6" h="1358">
                  <a:moveTo>
                    <a:pt x="211" y="326"/>
                  </a:moveTo>
                  <a:lnTo>
                    <a:pt x="96" y="0"/>
                  </a:lnTo>
                  <a:lnTo>
                    <a:pt x="91" y="10"/>
                  </a:lnTo>
                  <a:lnTo>
                    <a:pt x="87" y="18"/>
                  </a:lnTo>
                  <a:lnTo>
                    <a:pt x="81" y="33"/>
                  </a:lnTo>
                  <a:lnTo>
                    <a:pt x="79" y="38"/>
                  </a:lnTo>
                  <a:lnTo>
                    <a:pt x="77" y="41"/>
                  </a:lnTo>
                  <a:lnTo>
                    <a:pt x="73" y="46"/>
                  </a:lnTo>
                  <a:lnTo>
                    <a:pt x="0" y="112"/>
                  </a:lnTo>
                  <a:lnTo>
                    <a:pt x="169" y="428"/>
                  </a:lnTo>
                  <a:lnTo>
                    <a:pt x="315" y="729"/>
                  </a:lnTo>
                  <a:lnTo>
                    <a:pt x="324" y="736"/>
                  </a:lnTo>
                  <a:lnTo>
                    <a:pt x="414" y="942"/>
                  </a:lnTo>
                  <a:lnTo>
                    <a:pt x="464" y="1044"/>
                  </a:lnTo>
                  <a:lnTo>
                    <a:pt x="582" y="1335"/>
                  </a:lnTo>
                  <a:lnTo>
                    <a:pt x="596" y="1358"/>
                  </a:lnTo>
                  <a:lnTo>
                    <a:pt x="435" y="902"/>
                  </a:lnTo>
                  <a:lnTo>
                    <a:pt x="211" y="326"/>
                  </a:lnTo>
                  <a:close/>
                </a:path>
              </a:pathLst>
            </a:custGeom>
            <a:solidFill>
              <a:srgbClr val="D4D4D4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8" name="Freeform 100">
              <a:extLst>
                <a:ext uri="{FF2B5EF4-FFF2-40B4-BE49-F238E27FC236}">
                  <a16:creationId xmlns:a16="http://schemas.microsoft.com/office/drawing/2014/main" id="{56C3C37A-14D7-43FF-AAC6-2713BCE46E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7" y="1224"/>
              <a:ext cx="2221" cy="1629"/>
            </a:xfrm>
            <a:custGeom>
              <a:avLst/>
              <a:gdLst>
                <a:gd name="T0" fmla="*/ 5416 w 6664"/>
                <a:gd name="T1" fmla="*/ 57 h 4885"/>
                <a:gd name="T2" fmla="*/ 5420 w 6664"/>
                <a:gd name="T3" fmla="*/ 49 h 4885"/>
                <a:gd name="T4" fmla="*/ 5430 w 6664"/>
                <a:gd name="T5" fmla="*/ 26 h 4885"/>
                <a:gd name="T6" fmla="*/ 5423 w 6664"/>
                <a:gd name="T7" fmla="*/ 10 h 4885"/>
                <a:gd name="T8" fmla="*/ 5405 w 6664"/>
                <a:gd name="T9" fmla="*/ 3 h 4885"/>
                <a:gd name="T10" fmla="*/ 5392 w 6664"/>
                <a:gd name="T11" fmla="*/ 0 h 4885"/>
                <a:gd name="T12" fmla="*/ 5381 w 6664"/>
                <a:gd name="T13" fmla="*/ 3 h 4885"/>
                <a:gd name="T14" fmla="*/ 4816 w 6664"/>
                <a:gd name="T15" fmla="*/ 96 h 4885"/>
                <a:gd name="T16" fmla="*/ 4012 w 6664"/>
                <a:gd name="T17" fmla="*/ 200 h 4885"/>
                <a:gd name="T18" fmla="*/ 3439 w 6664"/>
                <a:gd name="T19" fmla="*/ 235 h 4885"/>
                <a:gd name="T20" fmla="*/ 2569 w 6664"/>
                <a:gd name="T21" fmla="*/ 225 h 4885"/>
                <a:gd name="T22" fmla="*/ 11 w 6664"/>
                <a:gd name="T23" fmla="*/ 1974 h 4885"/>
                <a:gd name="T24" fmla="*/ 0 w 6664"/>
                <a:gd name="T25" fmla="*/ 4441 h 4885"/>
                <a:gd name="T26" fmla="*/ 4363 w 6664"/>
                <a:gd name="T27" fmla="*/ 4441 h 4885"/>
                <a:gd name="T28" fmla="*/ 5256 w 6664"/>
                <a:gd name="T29" fmla="*/ 4497 h 4885"/>
                <a:gd name="T30" fmla="*/ 5798 w 6664"/>
                <a:gd name="T31" fmla="*/ 4576 h 4885"/>
                <a:gd name="T32" fmla="*/ 6299 w 6664"/>
                <a:gd name="T33" fmla="*/ 4711 h 4885"/>
                <a:gd name="T34" fmla="*/ 6664 w 6664"/>
                <a:gd name="T35" fmla="*/ 4885 h 4885"/>
                <a:gd name="T36" fmla="*/ 6586 w 6664"/>
                <a:gd name="T37" fmla="*/ 4112 h 4885"/>
                <a:gd name="T38" fmla="*/ 6557 w 6664"/>
                <a:gd name="T39" fmla="*/ 3897 h 4885"/>
                <a:gd name="T40" fmla="*/ 6516 w 6664"/>
                <a:gd name="T41" fmla="*/ 3622 h 4885"/>
                <a:gd name="T42" fmla="*/ 6474 w 6664"/>
                <a:gd name="T43" fmla="*/ 3361 h 4885"/>
                <a:gd name="T44" fmla="*/ 6431 w 6664"/>
                <a:gd name="T45" fmla="*/ 3115 h 4885"/>
                <a:gd name="T46" fmla="*/ 6385 w 6664"/>
                <a:gd name="T47" fmla="*/ 2881 h 4885"/>
                <a:gd name="T48" fmla="*/ 6349 w 6664"/>
                <a:gd name="T49" fmla="*/ 2714 h 4885"/>
                <a:gd name="T50" fmla="*/ 6325 w 6664"/>
                <a:gd name="T51" fmla="*/ 2607 h 4885"/>
                <a:gd name="T52" fmla="*/ 6289 w 6664"/>
                <a:gd name="T53" fmla="*/ 2455 h 4885"/>
                <a:gd name="T54" fmla="*/ 6239 w 6664"/>
                <a:gd name="T55" fmla="*/ 2264 h 4885"/>
                <a:gd name="T56" fmla="*/ 6034 w 6664"/>
                <a:gd name="T57" fmla="*/ 1633 h 4885"/>
                <a:gd name="T58" fmla="*/ 5921 w 6664"/>
                <a:gd name="T59" fmla="*/ 1351 h 4885"/>
                <a:gd name="T60" fmla="*/ 5753 w 6664"/>
                <a:gd name="T61" fmla="*/ 958 h 4885"/>
                <a:gd name="T62" fmla="*/ 5654 w 6664"/>
                <a:gd name="T63" fmla="*/ 745 h 4885"/>
                <a:gd name="T64" fmla="*/ 5339 w 6664"/>
                <a:gd name="T65" fmla="*/ 128 h 48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664" h="4885">
                  <a:moveTo>
                    <a:pt x="5412" y="62"/>
                  </a:moveTo>
                  <a:lnTo>
                    <a:pt x="5416" y="57"/>
                  </a:lnTo>
                  <a:lnTo>
                    <a:pt x="5418" y="54"/>
                  </a:lnTo>
                  <a:lnTo>
                    <a:pt x="5420" y="49"/>
                  </a:lnTo>
                  <a:lnTo>
                    <a:pt x="5426" y="34"/>
                  </a:lnTo>
                  <a:lnTo>
                    <a:pt x="5430" y="26"/>
                  </a:lnTo>
                  <a:lnTo>
                    <a:pt x="5435" y="16"/>
                  </a:lnTo>
                  <a:lnTo>
                    <a:pt x="5423" y="10"/>
                  </a:lnTo>
                  <a:lnTo>
                    <a:pt x="5413" y="7"/>
                  </a:lnTo>
                  <a:lnTo>
                    <a:pt x="5405" y="3"/>
                  </a:lnTo>
                  <a:lnTo>
                    <a:pt x="5399" y="2"/>
                  </a:lnTo>
                  <a:lnTo>
                    <a:pt x="5392" y="0"/>
                  </a:lnTo>
                  <a:lnTo>
                    <a:pt x="5387" y="0"/>
                  </a:lnTo>
                  <a:lnTo>
                    <a:pt x="5381" y="3"/>
                  </a:lnTo>
                  <a:lnTo>
                    <a:pt x="5292" y="13"/>
                  </a:lnTo>
                  <a:lnTo>
                    <a:pt x="4816" y="96"/>
                  </a:lnTo>
                  <a:lnTo>
                    <a:pt x="4337" y="164"/>
                  </a:lnTo>
                  <a:lnTo>
                    <a:pt x="4012" y="200"/>
                  </a:lnTo>
                  <a:lnTo>
                    <a:pt x="3722" y="222"/>
                  </a:lnTo>
                  <a:lnTo>
                    <a:pt x="3439" y="235"/>
                  </a:lnTo>
                  <a:lnTo>
                    <a:pt x="3098" y="237"/>
                  </a:lnTo>
                  <a:lnTo>
                    <a:pt x="2569" y="225"/>
                  </a:lnTo>
                  <a:lnTo>
                    <a:pt x="0" y="218"/>
                  </a:lnTo>
                  <a:lnTo>
                    <a:pt x="11" y="1974"/>
                  </a:lnTo>
                  <a:lnTo>
                    <a:pt x="10" y="3198"/>
                  </a:lnTo>
                  <a:lnTo>
                    <a:pt x="0" y="4441"/>
                  </a:lnTo>
                  <a:lnTo>
                    <a:pt x="3642" y="4431"/>
                  </a:lnTo>
                  <a:lnTo>
                    <a:pt x="4363" y="4441"/>
                  </a:lnTo>
                  <a:lnTo>
                    <a:pt x="4919" y="4468"/>
                  </a:lnTo>
                  <a:lnTo>
                    <a:pt x="5256" y="4497"/>
                  </a:lnTo>
                  <a:lnTo>
                    <a:pt x="5536" y="4532"/>
                  </a:lnTo>
                  <a:lnTo>
                    <a:pt x="5798" y="4576"/>
                  </a:lnTo>
                  <a:lnTo>
                    <a:pt x="6059" y="4636"/>
                  </a:lnTo>
                  <a:lnTo>
                    <a:pt x="6299" y="4711"/>
                  </a:lnTo>
                  <a:lnTo>
                    <a:pt x="6478" y="4783"/>
                  </a:lnTo>
                  <a:lnTo>
                    <a:pt x="6664" y="4885"/>
                  </a:lnTo>
                  <a:lnTo>
                    <a:pt x="6596" y="4186"/>
                  </a:lnTo>
                  <a:lnTo>
                    <a:pt x="6586" y="4112"/>
                  </a:lnTo>
                  <a:lnTo>
                    <a:pt x="6576" y="4040"/>
                  </a:lnTo>
                  <a:lnTo>
                    <a:pt x="6557" y="3897"/>
                  </a:lnTo>
                  <a:lnTo>
                    <a:pt x="6535" y="3758"/>
                  </a:lnTo>
                  <a:lnTo>
                    <a:pt x="6516" y="3622"/>
                  </a:lnTo>
                  <a:lnTo>
                    <a:pt x="6494" y="3489"/>
                  </a:lnTo>
                  <a:lnTo>
                    <a:pt x="6474" y="3361"/>
                  </a:lnTo>
                  <a:lnTo>
                    <a:pt x="6452" y="3236"/>
                  </a:lnTo>
                  <a:lnTo>
                    <a:pt x="6431" y="3115"/>
                  </a:lnTo>
                  <a:lnTo>
                    <a:pt x="6407" y="2996"/>
                  </a:lnTo>
                  <a:lnTo>
                    <a:pt x="6385" y="2881"/>
                  </a:lnTo>
                  <a:lnTo>
                    <a:pt x="6361" y="2769"/>
                  </a:lnTo>
                  <a:lnTo>
                    <a:pt x="6349" y="2714"/>
                  </a:lnTo>
                  <a:lnTo>
                    <a:pt x="6338" y="2661"/>
                  </a:lnTo>
                  <a:lnTo>
                    <a:pt x="6325" y="2607"/>
                  </a:lnTo>
                  <a:lnTo>
                    <a:pt x="6313" y="2556"/>
                  </a:lnTo>
                  <a:lnTo>
                    <a:pt x="6289" y="2455"/>
                  </a:lnTo>
                  <a:lnTo>
                    <a:pt x="6263" y="2358"/>
                  </a:lnTo>
                  <a:lnTo>
                    <a:pt x="6239" y="2264"/>
                  </a:lnTo>
                  <a:lnTo>
                    <a:pt x="6143" y="1948"/>
                  </a:lnTo>
                  <a:lnTo>
                    <a:pt x="6034" y="1633"/>
                  </a:lnTo>
                  <a:lnTo>
                    <a:pt x="5935" y="1374"/>
                  </a:lnTo>
                  <a:lnTo>
                    <a:pt x="5921" y="1351"/>
                  </a:lnTo>
                  <a:lnTo>
                    <a:pt x="5803" y="1060"/>
                  </a:lnTo>
                  <a:lnTo>
                    <a:pt x="5753" y="958"/>
                  </a:lnTo>
                  <a:lnTo>
                    <a:pt x="5663" y="752"/>
                  </a:lnTo>
                  <a:lnTo>
                    <a:pt x="5654" y="745"/>
                  </a:lnTo>
                  <a:lnTo>
                    <a:pt x="5508" y="444"/>
                  </a:lnTo>
                  <a:lnTo>
                    <a:pt x="5339" y="128"/>
                  </a:lnTo>
                  <a:lnTo>
                    <a:pt x="5412" y="62"/>
                  </a:lnTo>
                  <a:close/>
                </a:path>
              </a:pathLst>
            </a:custGeom>
            <a:solidFill>
              <a:srgbClr val="CECECE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339966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149" name="Group 101">
            <a:extLst>
              <a:ext uri="{FF2B5EF4-FFF2-40B4-BE49-F238E27FC236}">
                <a16:creationId xmlns:a16="http://schemas.microsoft.com/office/drawing/2014/main" id="{F5026A75-7A0F-4F4E-B182-CEDA25D9B3EC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5162550" y="1687513"/>
            <a:ext cx="4465637" cy="4275138"/>
            <a:chOff x="2663" y="1191"/>
            <a:chExt cx="2025" cy="1753"/>
          </a:xfrm>
        </p:grpSpPr>
        <p:sp>
          <p:nvSpPr>
            <p:cNvPr id="2150" name="Freeform 102">
              <a:extLst>
                <a:ext uri="{FF2B5EF4-FFF2-40B4-BE49-F238E27FC236}">
                  <a16:creationId xmlns:a16="http://schemas.microsoft.com/office/drawing/2014/main" id="{4B800B7C-9F76-4084-861B-878DBEAF48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" y="1262"/>
              <a:ext cx="2025" cy="1682"/>
            </a:xfrm>
            <a:custGeom>
              <a:avLst/>
              <a:gdLst>
                <a:gd name="T0" fmla="*/ 4794 w 6077"/>
                <a:gd name="T1" fmla="*/ 51 h 5046"/>
                <a:gd name="T2" fmla="*/ 4302 w 6077"/>
                <a:gd name="T3" fmla="*/ 156 h 5046"/>
                <a:gd name="T4" fmla="*/ 3777 w 6077"/>
                <a:gd name="T5" fmla="*/ 220 h 5046"/>
                <a:gd name="T6" fmla="*/ 2 w 6077"/>
                <a:gd name="T7" fmla="*/ 230 h 5046"/>
                <a:gd name="T8" fmla="*/ 11 w 6077"/>
                <a:gd name="T9" fmla="*/ 3037 h 5046"/>
                <a:gd name="T10" fmla="*/ 3519 w 6077"/>
                <a:gd name="T11" fmla="*/ 4446 h 5046"/>
                <a:gd name="T12" fmla="*/ 3712 w 6077"/>
                <a:gd name="T13" fmla="*/ 4448 h 5046"/>
                <a:gd name="T14" fmla="*/ 3892 w 6077"/>
                <a:gd name="T15" fmla="*/ 4453 h 5046"/>
                <a:gd name="T16" fmla="*/ 4058 w 6077"/>
                <a:gd name="T17" fmla="*/ 4458 h 5046"/>
                <a:gd name="T18" fmla="*/ 4210 w 6077"/>
                <a:gd name="T19" fmla="*/ 4464 h 5046"/>
                <a:gd name="T20" fmla="*/ 4347 w 6077"/>
                <a:gd name="T21" fmla="*/ 4470 h 5046"/>
                <a:gd name="T22" fmla="*/ 4470 w 6077"/>
                <a:gd name="T23" fmla="*/ 4477 h 5046"/>
                <a:gd name="T24" fmla="*/ 4580 w 6077"/>
                <a:gd name="T25" fmla="*/ 4484 h 5046"/>
                <a:gd name="T26" fmla="*/ 4676 w 6077"/>
                <a:gd name="T27" fmla="*/ 4492 h 5046"/>
                <a:gd name="T28" fmla="*/ 4932 w 6077"/>
                <a:gd name="T29" fmla="*/ 4521 h 5046"/>
                <a:gd name="T30" fmla="*/ 5182 w 6077"/>
                <a:gd name="T31" fmla="*/ 4562 h 5046"/>
                <a:gd name="T32" fmla="*/ 5302 w 6077"/>
                <a:gd name="T33" fmla="*/ 4586 h 5046"/>
                <a:gd name="T34" fmla="*/ 5537 w 6077"/>
                <a:gd name="T35" fmla="*/ 4644 h 5046"/>
                <a:gd name="T36" fmla="*/ 5651 w 6077"/>
                <a:gd name="T37" fmla="*/ 4677 h 5046"/>
                <a:gd name="T38" fmla="*/ 5741 w 6077"/>
                <a:gd name="T39" fmla="*/ 4711 h 5046"/>
                <a:gd name="T40" fmla="*/ 5822 w 6077"/>
                <a:gd name="T41" fmla="*/ 4749 h 5046"/>
                <a:gd name="T42" fmla="*/ 5890 w 6077"/>
                <a:gd name="T43" fmla="*/ 4790 h 5046"/>
                <a:gd name="T44" fmla="*/ 5950 w 6077"/>
                <a:gd name="T45" fmla="*/ 4836 h 5046"/>
                <a:gd name="T46" fmla="*/ 5997 w 6077"/>
                <a:gd name="T47" fmla="*/ 4882 h 5046"/>
                <a:gd name="T48" fmla="*/ 6034 w 6077"/>
                <a:gd name="T49" fmla="*/ 4934 h 5046"/>
                <a:gd name="T50" fmla="*/ 6060 w 6077"/>
                <a:gd name="T51" fmla="*/ 4988 h 5046"/>
                <a:gd name="T52" fmla="*/ 6077 w 6077"/>
                <a:gd name="T53" fmla="*/ 5046 h 5046"/>
                <a:gd name="T54" fmla="*/ 6069 w 6077"/>
                <a:gd name="T55" fmla="*/ 4918 h 5046"/>
                <a:gd name="T56" fmla="*/ 6054 w 6077"/>
                <a:gd name="T57" fmla="*/ 4677 h 5046"/>
                <a:gd name="T58" fmla="*/ 6038 w 6077"/>
                <a:gd name="T59" fmla="*/ 4449 h 5046"/>
                <a:gd name="T60" fmla="*/ 6021 w 6077"/>
                <a:gd name="T61" fmla="*/ 4237 h 5046"/>
                <a:gd name="T62" fmla="*/ 6004 w 6077"/>
                <a:gd name="T63" fmla="*/ 4039 h 5046"/>
                <a:gd name="T64" fmla="*/ 5985 w 6077"/>
                <a:gd name="T65" fmla="*/ 3855 h 5046"/>
                <a:gd name="T66" fmla="*/ 5970 w 6077"/>
                <a:gd name="T67" fmla="*/ 3727 h 5046"/>
                <a:gd name="T68" fmla="*/ 5956 w 6077"/>
                <a:gd name="T69" fmla="*/ 3607 h 5046"/>
                <a:gd name="T70" fmla="*/ 5937 w 6077"/>
                <a:gd name="T71" fmla="*/ 3460 h 5046"/>
                <a:gd name="T72" fmla="*/ 5883 w 6077"/>
                <a:gd name="T73" fmla="*/ 3122 h 5046"/>
                <a:gd name="T74" fmla="*/ 5826 w 6077"/>
                <a:gd name="T75" fmla="*/ 2817 h 5046"/>
                <a:gd name="T76" fmla="*/ 5778 w 6077"/>
                <a:gd name="T77" fmla="*/ 2622 h 5046"/>
                <a:gd name="T78" fmla="*/ 5715 w 6077"/>
                <a:gd name="T79" fmla="*/ 2349 h 5046"/>
                <a:gd name="T80" fmla="*/ 5625 w 6077"/>
                <a:gd name="T81" fmla="*/ 1995 h 5046"/>
                <a:gd name="T82" fmla="*/ 5529 w 6077"/>
                <a:gd name="T83" fmla="*/ 1653 h 5046"/>
                <a:gd name="T84" fmla="*/ 5428 w 6077"/>
                <a:gd name="T85" fmla="*/ 1323 h 5046"/>
                <a:gd name="T86" fmla="*/ 5223 w 6077"/>
                <a:gd name="T87" fmla="*/ 712 h 5046"/>
                <a:gd name="T88" fmla="*/ 5154 w 6077"/>
                <a:gd name="T89" fmla="*/ 520 h 5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077" h="5046">
                  <a:moveTo>
                    <a:pt x="4956" y="0"/>
                  </a:moveTo>
                  <a:lnTo>
                    <a:pt x="4794" y="51"/>
                  </a:lnTo>
                  <a:lnTo>
                    <a:pt x="4574" y="105"/>
                  </a:lnTo>
                  <a:lnTo>
                    <a:pt x="4302" y="156"/>
                  </a:lnTo>
                  <a:lnTo>
                    <a:pt x="4042" y="193"/>
                  </a:lnTo>
                  <a:lnTo>
                    <a:pt x="3777" y="220"/>
                  </a:lnTo>
                  <a:lnTo>
                    <a:pt x="3466" y="241"/>
                  </a:lnTo>
                  <a:lnTo>
                    <a:pt x="2" y="230"/>
                  </a:lnTo>
                  <a:lnTo>
                    <a:pt x="11" y="1614"/>
                  </a:lnTo>
                  <a:lnTo>
                    <a:pt x="11" y="3037"/>
                  </a:lnTo>
                  <a:lnTo>
                    <a:pt x="0" y="4453"/>
                  </a:lnTo>
                  <a:lnTo>
                    <a:pt x="3519" y="4446"/>
                  </a:lnTo>
                  <a:lnTo>
                    <a:pt x="3616" y="4446"/>
                  </a:lnTo>
                  <a:lnTo>
                    <a:pt x="3712" y="4448"/>
                  </a:lnTo>
                  <a:lnTo>
                    <a:pt x="3803" y="4450"/>
                  </a:lnTo>
                  <a:lnTo>
                    <a:pt x="3892" y="4453"/>
                  </a:lnTo>
                  <a:lnTo>
                    <a:pt x="3976" y="4455"/>
                  </a:lnTo>
                  <a:lnTo>
                    <a:pt x="4058" y="4458"/>
                  </a:lnTo>
                  <a:lnTo>
                    <a:pt x="4134" y="4460"/>
                  </a:lnTo>
                  <a:lnTo>
                    <a:pt x="4210" y="4464"/>
                  </a:lnTo>
                  <a:lnTo>
                    <a:pt x="4280" y="4466"/>
                  </a:lnTo>
                  <a:lnTo>
                    <a:pt x="4347" y="4470"/>
                  </a:lnTo>
                  <a:lnTo>
                    <a:pt x="4409" y="4472"/>
                  </a:lnTo>
                  <a:lnTo>
                    <a:pt x="4470" y="4477"/>
                  </a:lnTo>
                  <a:lnTo>
                    <a:pt x="4526" y="4479"/>
                  </a:lnTo>
                  <a:lnTo>
                    <a:pt x="4580" y="4484"/>
                  </a:lnTo>
                  <a:lnTo>
                    <a:pt x="4629" y="4488"/>
                  </a:lnTo>
                  <a:lnTo>
                    <a:pt x="4676" y="4492"/>
                  </a:lnTo>
                  <a:lnTo>
                    <a:pt x="4804" y="4506"/>
                  </a:lnTo>
                  <a:lnTo>
                    <a:pt x="4932" y="4521"/>
                  </a:lnTo>
                  <a:lnTo>
                    <a:pt x="5058" y="4539"/>
                  </a:lnTo>
                  <a:lnTo>
                    <a:pt x="5182" y="4562"/>
                  </a:lnTo>
                  <a:lnTo>
                    <a:pt x="5242" y="4573"/>
                  </a:lnTo>
                  <a:lnTo>
                    <a:pt x="5302" y="4586"/>
                  </a:lnTo>
                  <a:lnTo>
                    <a:pt x="5421" y="4614"/>
                  </a:lnTo>
                  <a:lnTo>
                    <a:pt x="5537" y="4644"/>
                  </a:lnTo>
                  <a:lnTo>
                    <a:pt x="5594" y="4659"/>
                  </a:lnTo>
                  <a:lnTo>
                    <a:pt x="5651" y="4677"/>
                  </a:lnTo>
                  <a:lnTo>
                    <a:pt x="5697" y="4693"/>
                  </a:lnTo>
                  <a:lnTo>
                    <a:pt x="5741" y="4711"/>
                  </a:lnTo>
                  <a:lnTo>
                    <a:pt x="5782" y="4729"/>
                  </a:lnTo>
                  <a:lnTo>
                    <a:pt x="5822" y="4749"/>
                  </a:lnTo>
                  <a:lnTo>
                    <a:pt x="5856" y="4768"/>
                  </a:lnTo>
                  <a:lnTo>
                    <a:pt x="5890" y="4790"/>
                  </a:lnTo>
                  <a:lnTo>
                    <a:pt x="5920" y="4812"/>
                  </a:lnTo>
                  <a:lnTo>
                    <a:pt x="5950" y="4836"/>
                  </a:lnTo>
                  <a:lnTo>
                    <a:pt x="5974" y="4858"/>
                  </a:lnTo>
                  <a:lnTo>
                    <a:pt x="5997" y="4882"/>
                  </a:lnTo>
                  <a:lnTo>
                    <a:pt x="6016" y="4908"/>
                  </a:lnTo>
                  <a:lnTo>
                    <a:pt x="6034" y="4934"/>
                  </a:lnTo>
                  <a:lnTo>
                    <a:pt x="6047" y="4960"/>
                  </a:lnTo>
                  <a:lnTo>
                    <a:pt x="6060" y="4988"/>
                  </a:lnTo>
                  <a:lnTo>
                    <a:pt x="6069" y="5016"/>
                  </a:lnTo>
                  <a:lnTo>
                    <a:pt x="6077" y="5046"/>
                  </a:lnTo>
                  <a:lnTo>
                    <a:pt x="6072" y="4981"/>
                  </a:lnTo>
                  <a:lnTo>
                    <a:pt x="6069" y="4918"/>
                  </a:lnTo>
                  <a:lnTo>
                    <a:pt x="6062" y="4796"/>
                  </a:lnTo>
                  <a:lnTo>
                    <a:pt x="6054" y="4677"/>
                  </a:lnTo>
                  <a:lnTo>
                    <a:pt x="6047" y="4562"/>
                  </a:lnTo>
                  <a:lnTo>
                    <a:pt x="6038" y="4449"/>
                  </a:lnTo>
                  <a:lnTo>
                    <a:pt x="6030" y="4341"/>
                  </a:lnTo>
                  <a:lnTo>
                    <a:pt x="6021" y="4237"/>
                  </a:lnTo>
                  <a:lnTo>
                    <a:pt x="6014" y="4137"/>
                  </a:lnTo>
                  <a:lnTo>
                    <a:pt x="6004" y="4039"/>
                  </a:lnTo>
                  <a:lnTo>
                    <a:pt x="5994" y="3945"/>
                  </a:lnTo>
                  <a:lnTo>
                    <a:pt x="5985" y="3855"/>
                  </a:lnTo>
                  <a:lnTo>
                    <a:pt x="5976" y="3770"/>
                  </a:lnTo>
                  <a:lnTo>
                    <a:pt x="5970" y="3727"/>
                  </a:lnTo>
                  <a:lnTo>
                    <a:pt x="5966" y="3686"/>
                  </a:lnTo>
                  <a:lnTo>
                    <a:pt x="5956" y="3607"/>
                  </a:lnTo>
                  <a:lnTo>
                    <a:pt x="5946" y="3531"/>
                  </a:lnTo>
                  <a:lnTo>
                    <a:pt x="5937" y="3460"/>
                  </a:lnTo>
                  <a:lnTo>
                    <a:pt x="5932" y="3457"/>
                  </a:lnTo>
                  <a:lnTo>
                    <a:pt x="5883" y="3122"/>
                  </a:lnTo>
                  <a:lnTo>
                    <a:pt x="5831" y="2863"/>
                  </a:lnTo>
                  <a:lnTo>
                    <a:pt x="5826" y="2817"/>
                  </a:lnTo>
                  <a:lnTo>
                    <a:pt x="5800" y="2715"/>
                  </a:lnTo>
                  <a:lnTo>
                    <a:pt x="5778" y="2622"/>
                  </a:lnTo>
                  <a:lnTo>
                    <a:pt x="5758" y="2530"/>
                  </a:lnTo>
                  <a:lnTo>
                    <a:pt x="5715" y="2349"/>
                  </a:lnTo>
                  <a:lnTo>
                    <a:pt x="5670" y="2170"/>
                  </a:lnTo>
                  <a:lnTo>
                    <a:pt x="5625" y="1995"/>
                  </a:lnTo>
                  <a:lnTo>
                    <a:pt x="5577" y="1822"/>
                  </a:lnTo>
                  <a:lnTo>
                    <a:pt x="5529" y="1653"/>
                  </a:lnTo>
                  <a:lnTo>
                    <a:pt x="5478" y="1486"/>
                  </a:lnTo>
                  <a:lnTo>
                    <a:pt x="5428" y="1323"/>
                  </a:lnTo>
                  <a:lnTo>
                    <a:pt x="5393" y="1203"/>
                  </a:lnTo>
                  <a:lnTo>
                    <a:pt x="5223" y="712"/>
                  </a:lnTo>
                  <a:lnTo>
                    <a:pt x="5219" y="710"/>
                  </a:lnTo>
                  <a:lnTo>
                    <a:pt x="5154" y="520"/>
                  </a:lnTo>
                  <a:lnTo>
                    <a:pt x="4956" y="0"/>
                  </a:lnTo>
                  <a:close/>
                </a:path>
              </a:pathLst>
            </a:custGeom>
            <a:solidFill>
              <a:srgbClr val="D1D1D1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1" name="Freeform 103">
              <a:extLst>
                <a:ext uri="{FF2B5EF4-FFF2-40B4-BE49-F238E27FC236}">
                  <a16:creationId xmlns:a16="http://schemas.microsoft.com/office/drawing/2014/main" id="{EFCE7F28-8814-4075-8E50-E9FE0E9D0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1" y="1191"/>
              <a:ext cx="351" cy="1225"/>
            </a:xfrm>
            <a:custGeom>
              <a:avLst/>
              <a:gdLst>
                <a:gd name="T0" fmla="*/ 346 w 1051"/>
                <a:gd name="T1" fmla="*/ 28 h 3674"/>
                <a:gd name="T2" fmla="*/ 326 w 1051"/>
                <a:gd name="T3" fmla="*/ 16 h 3674"/>
                <a:gd name="T4" fmla="*/ 297 w 1051"/>
                <a:gd name="T5" fmla="*/ 6 h 3674"/>
                <a:gd name="T6" fmla="*/ 260 w 1051"/>
                <a:gd name="T7" fmla="*/ 1 h 3674"/>
                <a:gd name="T8" fmla="*/ 216 w 1051"/>
                <a:gd name="T9" fmla="*/ 0 h 3674"/>
                <a:gd name="T10" fmla="*/ 163 w 1051"/>
                <a:gd name="T11" fmla="*/ 1 h 3674"/>
                <a:gd name="T12" fmla="*/ 103 w 1051"/>
                <a:gd name="T13" fmla="*/ 6 h 3674"/>
                <a:gd name="T14" fmla="*/ 36 w 1051"/>
                <a:gd name="T15" fmla="*/ 16 h 3674"/>
                <a:gd name="T16" fmla="*/ 70 w 1051"/>
                <a:gd name="T17" fmla="*/ 214 h 3674"/>
                <a:gd name="T18" fmla="*/ 333 w 1051"/>
                <a:gd name="T19" fmla="*/ 924 h 3674"/>
                <a:gd name="T20" fmla="*/ 507 w 1051"/>
                <a:gd name="T21" fmla="*/ 1417 h 3674"/>
                <a:gd name="T22" fmla="*/ 592 w 1051"/>
                <a:gd name="T23" fmla="*/ 1700 h 3674"/>
                <a:gd name="T24" fmla="*/ 691 w 1051"/>
                <a:gd name="T25" fmla="*/ 2036 h 3674"/>
                <a:gd name="T26" fmla="*/ 784 w 1051"/>
                <a:gd name="T27" fmla="*/ 2384 h 3674"/>
                <a:gd name="T28" fmla="*/ 872 w 1051"/>
                <a:gd name="T29" fmla="*/ 2744 h 3674"/>
                <a:gd name="T30" fmla="*/ 914 w 1051"/>
                <a:gd name="T31" fmla="*/ 2929 h 3674"/>
                <a:gd name="T32" fmla="*/ 945 w 1051"/>
                <a:gd name="T33" fmla="*/ 3077 h 3674"/>
                <a:gd name="T34" fmla="*/ 1046 w 1051"/>
                <a:gd name="T35" fmla="*/ 3671 h 3674"/>
                <a:gd name="T36" fmla="*/ 1050 w 1051"/>
                <a:gd name="T37" fmla="*/ 3665 h 3674"/>
                <a:gd name="T38" fmla="*/ 1048 w 1051"/>
                <a:gd name="T39" fmla="*/ 3650 h 3674"/>
                <a:gd name="T40" fmla="*/ 1048 w 1051"/>
                <a:gd name="T41" fmla="*/ 3636 h 3674"/>
                <a:gd name="T42" fmla="*/ 1045 w 1051"/>
                <a:gd name="T43" fmla="*/ 3596 h 3674"/>
                <a:gd name="T44" fmla="*/ 1040 w 1051"/>
                <a:gd name="T45" fmla="*/ 3551 h 3674"/>
                <a:gd name="T46" fmla="*/ 1036 w 1051"/>
                <a:gd name="T47" fmla="*/ 3516 h 3674"/>
                <a:gd name="T48" fmla="*/ 1027 w 1051"/>
                <a:gd name="T49" fmla="*/ 3436 h 3674"/>
                <a:gd name="T50" fmla="*/ 1020 w 1051"/>
                <a:gd name="T51" fmla="*/ 3400 h 3674"/>
                <a:gd name="T52" fmla="*/ 1011 w 1051"/>
                <a:gd name="T53" fmla="*/ 3340 h 3674"/>
                <a:gd name="T54" fmla="*/ 1003 w 1051"/>
                <a:gd name="T55" fmla="*/ 3286 h 3674"/>
                <a:gd name="T56" fmla="*/ 996 w 1051"/>
                <a:gd name="T57" fmla="*/ 3242 h 3674"/>
                <a:gd name="T58" fmla="*/ 988 w 1051"/>
                <a:gd name="T59" fmla="*/ 3198 h 3674"/>
                <a:gd name="T60" fmla="*/ 980 w 1051"/>
                <a:gd name="T61" fmla="*/ 3151 h 3674"/>
                <a:gd name="T62" fmla="*/ 973 w 1051"/>
                <a:gd name="T63" fmla="*/ 3104 h 3674"/>
                <a:gd name="T64" fmla="*/ 955 w 1051"/>
                <a:gd name="T65" fmla="*/ 3001 h 3674"/>
                <a:gd name="T66" fmla="*/ 936 w 1051"/>
                <a:gd name="T67" fmla="*/ 2891 h 3674"/>
                <a:gd name="T68" fmla="*/ 916 w 1051"/>
                <a:gd name="T69" fmla="*/ 2791 h 3674"/>
                <a:gd name="T70" fmla="*/ 906 w 1051"/>
                <a:gd name="T71" fmla="*/ 2730 h 3674"/>
                <a:gd name="T72" fmla="*/ 882 w 1051"/>
                <a:gd name="T73" fmla="*/ 2599 h 3674"/>
                <a:gd name="T74" fmla="*/ 873 w 1051"/>
                <a:gd name="T75" fmla="*/ 2555 h 3674"/>
                <a:gd name="T76" fmla="*/ 837 w 1051"/>
                <a:gd name="T77" fmla="*/ 2365 h 3674"/>
                <a:gd name="T78" fmla="*/ 823 w 1051"/>
                <a:gd name="T79" fmla="*/ 2290 h 3674"/>
                <a:gd name="T80" fmla="*/ 798 w 1051"/>
                <a:gd name="T81" fmla="*/ 2161 h 3674"/>
                <a:gd name="T82" fmla="*/ 787 w 1051"/>
                <a:gd name="T83" fmla="*/ 2107 h 3674"/>
                <a:gd name="T84" fmla="*/ 765 w 1051"/>
                <a:gd name="T85" fmla="*/ 1998 h 3674"/>
                <a:gd name="T86" fmla="*/ 733 w 1051"/>
                <a:gd name="T87" fmla="*/ 1829 h 3674"/>
                <a:gd name="T88" fmla="*/ 685 w 1051"/>
                <a:gd name="T89" fmla="*/ 1589 h 3674"/>
                <a:gd name="T90" fmla="*/ 672 w 1051"/>
                <a:gd name="T91" fmla="*/ 1525 h 3674"/>
                <a:gd name="T92" fmla="*/ 646 w 1051"/>
                <a:gd name="T93" fmla="*/ 1398 h 3674"/>
                <a:gd name="T94" fmla="*/ 489 w 1051"/>
                <a:gd name="T95" fmla="*/ 703 h 3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51" h="3674">
                  <a:moveTo>
                    <a:pt x="355" y="36"/>
                  </a:moveTo>
                  <a:lnTo>
                    <a:pt x="346" y="28"/>
                  </a:lnTo>
                  <a:lnTo>
                    <a:pt x="337" y="22"/>
                  </a:lnTo>
                  <a:lnTo>
                    <a:pt x="326" y="16"/>
                  </a:lnTo>
                  <a:lnTo>
                    <a:pt x="313" y="11"/>
                  </a:lnTo>
                  <a:lnTo>
                    <a:pt x="297" y="6"/>
                  </a:lnTo>
                  <a:lnTo>
                    <a:pt x="279" y="4"/>
                  </a:lnTo>
                  <a:lnTo>
                    <a:pt x="260" y="1"/>
                  </a:lnTo>
                  <a:lnTo>
                    <a:pt x="240" y="1"/>
                  </a:lnTo>
                  <a:lnTo>
                    <a:pt x="216" y="0"/>
                  </a:lnTo>
                  <a:lnTo>
                    <a:pt x="190" y="0"/>
                  </a:lnTo>
                  <a:lnTo>
                    <a:pt x="163" y="1"/>
                  </a:lnTo>
                  <a:lnTo>
                    <a:pt x="135" y="4"/>
                  </a:lnTo>
                  <a:lnTo>
                    <a:pt x="103" y="6"/>
                  </a:lnTo>
                  <a:lnTo>
                    <a:pt x="70" y="11"/>
                  </a:lnTo>
                  <a:lnTo>
                    <a:pt x="36" y="16"/>
                  </a:lnTo>
                  <a:lnTo>
                    <a:pt x="0" y="23"/>
                  </a:lnTo>
                  <a:lnTo>
                    <a:pt x="70" y="214"/>
                  </a:lnTo>
                  <a:lnTo>
                    <a:pt x="268" y="734"/>
                  </a:lnTo>
                  <a:lnTo>
                    <a:pt x="333" y="924"/>
                  </a:lnTo>
                  <a:lnTo>
                    <a:pt x="337" y="926"/>
                  </a:lnTo>
                  <a:lnTo>
                    <a:pt x="507" y="1417"/>
                  </a:lnTo>
                  <a:lnTo>
                    <a:pt x="542" y="1537"/>
                  </a:lnTo>
                  <a:lnTo>
                    <a:pt x="592" y="1700"/>
                  </a:lnTo>
                  <a:lnTo>
                    <a:pt x="643" y="1867"/>
                  </a:lnTo>
                  <a:lnTo>
                    <a:pt x="691" y="2036"/>
                  </a:lnTo>
                  <a:lnTo>
                    <a:pt x="739" y="2209"/>
                  </a:lnTo>
                  <a:lnTo>
                    <a:pt x="784" y="2384"/>
                  </a:lnTo>
                  <a:lnTo>
                    <a:pt x="829" y="2563"/>
                  </a:lnTo>
                  <a:lnTo>
                    <a:pt x="872" y="2744"/>
                  </a:lnTo>
                  <a:lnTo>
                    <a:pt x="892" y="2836"/>
                  </a:lnTo>
                  <a:lnTo>
                    <a:pt x="914" y="2929"/>
                  </a:lnTo>
                  <a:lnTo>
                    <a:pt x="940" y="3031"/>
                  </a:lnTo>
                  <a:lnTo>
                    <a:pt x="945" y="3077"/>
                  </a:lnTo>
                  <a:lnTo>
                    <a:pt x="997" y="3336"/>
                  </a:lnTo>
                  <a:lnTo>
                    <a:pt x="1046" y="3671"/>
                  </a:lnTo>
                  <a:lnTo>
                    <a:pt x="1051" y="3674"/>
                  </a:lnTo>
                  <a:lnTo>
                    <a:pt x="1050" y="3665"/>
                  </a:lnTo>
                  <a:lnTo>
                    <a:pt x="1050" y="3656"/>
                  </a:lnTo>
                  <a:lnTo>
                    <a:pt x="1048" y="3650"/>
                  </a:lnTo>
                  <a:lnTo>
                    <a:pt x="1048" y="3646"/>
                  </a:lnTo>
                  <a:lnTo>
                    <a:pt x="1048" y="3636"/>
                  </a:lnTo>
                  <a:lnTo>
                    <a:pt x="1046" y="3611"/>
                  </a:lnTo>
                  <a:lnTo>
                    <a:pt x="1045" y="3596"/>
                  </a:lnTo>
                  <a:lnTo>
                    <a:pt x="1045" y="3583"/>
                  </a:lnTo>
                  <a:lnTo>
                    <a:pt x="1040" y="3551"/>
                  </a:lnTo>
                  <a:lnTo>
                    <a:pt x="1038" y="3533"/>
                  </a:lnTo>
                  <a:lnTo>
                    <a:pt x="1036" y="3516"/>
                  </a:lnTo>
                  <a:lnTo>
                    <a:pt x="1032" y="3478"/>
                  </a:lnTo>
                  <a:lnTo>
                    <a:pt x="1027" y="3436"/>
                  </a:lnTo>
                  <a:lnTo>
                    <a:pt x="1022" y="3412"/>
                  </a:lnTo>
                  <a:lnTo>
                    <a:pt x="1020" y="3400"/>
                  </a:lnTo>
                  <a:lnTo>
                    <a:pt x="1018" y="3389"/>
                  </a:lnTo>
                  <a:lnTo>
                    <a:pt x="1011" y="3340"/>
                  </a:lnTo>
                  <a:lnTo>
                    <a:pt x="1006" y="3312"/>
                  </a:lnTo>
                  <a:lnTo>
                    <a:pt x="1003" y="3286"/>
                  </a:lnTo>
                  <a:lnTo>
                    <a:pt x="998" y="3257"/>
                  </a:lnTo>
                  <a:lnTo>
                    <a:pt x="996" y="3242"/>
                  </a:lnTo>
                  <a:lnTo>
                    <a:pt x="994" y="3229"/>
                  </a:lnTo>
                  <a:lnTo>
                    <a:pt x="988" y="3198"/>
                  </a:lnTo>
                  <a:lnTo>
                    <a:pt x="984" y="3168"/>
                  </a:lnTo>
                  <a:lnTo>
                    <a:pt x="980" y="3151"/>
                  </a:lnTo>
                  <a:lnTo>
                    <a:pt x="978" y="3136"/>
                  </a:lnTo>
                  <a:lnTo>
                    <a:pt x="973" y="3104"/>
                  </a:lnTo>
                  <a:lnTo>
                    <a:pt x="961" y="3037"/>
                  </a:lnTo>
                  <a:lnTo>
                    <a:pt x="955" y="3001"/>
                  </a:lnTo>
                  <a:lnTo>
                    <a:pt x="950" y="2966"/>
                  </a:lnTo>
                  <a:lnTo>
                    <a:pt x="936" y="2891"/>
                  </a:lnTo>
                  <a:lnTo>
                    <a:pt x="921" y="2813"/>
                  </a:lnTo>
                  <a:lnTo>
                    <a:pt x="916" y="2791"/>
                  </a:lnTo>
                  <a:lnTo>
                    <a:pt x="913" y="2771"/>
                  </a:lnTo>
                  <a:lnTo>
                    <a:pt x="906" y="2730"/>
                  </a:lnTo>
                  <a:lnTo>
                    <a:pt x="891" y="2645"/>
                  </a:lnTo>
                  <a:lnTo>
                    <a:pt x="882" y="2599"/>
                  </a:lnTo>
                  <a:lnTo>
                    <a:pt x="877" y="2576"/>
                  </a:lnTo>
                  <a:lnTo>
                    <a:pt x="873" y="2555"/>
                  </a:lnTo>
                  <a:lnTo>
                    <a:pt x="856" y="2462"/>
                  </a:lnTo>
                  <a:lnTo>
                    <a:pt x="837" y="2365"/>
                  </a:lnTo>
                  <a:lnTo>
                    <a:pt x="828" y="2315"/>
                  </a:lnTo>
                  <a:lnTo>
                    <a:pt x="823" y="2290"/>
                  </a:lnTo>
                  <a:lnTo>
                    <a:pt x="819" y="2266"/>
                  </a:lnTo>
                  <a:lnTo>
                    <a:pt x="798" y="2161"/>
                  </a:lnTo>
                  <a:lnTo>
                    <a:pt x="792" y="2134"/>
                  </a:lnTo>
                  <a:lnTo>
                    <a:pt x="787" y="2107"/>
                  </a:lnTo>
                  <a:lnTo>
                    <a:pt x="777" y="2054"/>
                  </a:lnTo>
                  <a:lnTo>
                    <a:pt x="765" y="1998"/>
                  </a:lnTo>
                  <a:lnTo>
                    <a:pt x="754" y="1943"/>
                  </a:lnTo>
                  <a:lnTo>
                    <a:pt x="733" y="1829"/>
                  </a:lnTo>
                  <a:lnTo>
                    <a:pt x="709" y="1710"/>
                  </a:lnTo>
                  <a:lnTo>
                    <a:pt x="685" y="1589"/>
                  </a:lnTo>
                  <a:lnTo>
                    <a:pt x="678" y="1556"/>
                  </a:lnTo>
                  <a:lnTo>
                    <a:pt x="672" y="1525"/>
                  </a:lnTo>
                  <a:lnTo>
                    <a:pt x="660" y="1463"/>
                  </a:lnTo>
                  <a:lnTo>
                    <a:pt x="646" y="1398"/>
                  </a:lnTo>
                  <a:lnTo>
                    <a:pt x="634" y="1334"/>
                  </a:lnTo>
                  <a:lnTo>
                    <a:pt x="489" y="703"/>
                  </a:lnTo>
                  <a:lnTo>
                    <a:pt x="355" y="36"/>
                  </a:lnTo>
                  <a:close/>
                </a:path>
              </a:pathLst>
            </a:custGeom>
            <a:solidFill>
              <a:srgbClr val="CACACA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152" name="Group 104">
            <a:extLst>
              <a:ext uri="{FF2B5EF4-FFF2-40B4-BE49-F238E27FC236}">
                <a16:creationId xmlns:a16="http://schemas.microsoft.com/office/drawing/2014/main" id="{BBFC12F2-8391-4300-BD18-4D05369E707C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5577682" y="1266031"/>
            <a:ext cx="3956050" cy="4633913"/>
            <a:chOff x="1635" y="1182"/>
            <a:chExt cx="1795" cy="1900"/>
          </a:xfrm>
        </p:grpSpPr>
        <p:sp>
          <p:nvSpPr>
            <p:cNvPr id="2153" name="Freeform 105">
              <a:extLst>
                <a:ext uri="{FF2B5EF4-FFF2-40B4-BE49-F238E27FC236}">
                  <a16:creationId xmlns:a16="http://schemas.microsoft.com/office/drawing/2014/main" id="{A9A8920D-BC2D-4166-97CE-BF035D8A52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5" y="1390"/>
              <a:ext cx="1732" cy="1539"/>
            </a:xfrm>
            <a:custGeom>
              <a:avLst/>
              <a:gdLst>
                <a:gd name="T0" fmla="*/ 3773 w 5196"/>
                <a:gd name="T1" fmla="*/ 141 h 4619"/>
                <a:gd name="T2" fmla="*/ 3504 w 5196"/>
                <a:gd name="T3" fmla="*/ 165 h 4619"/>
                <a:gd name="T4" fmla="*/ 3262 w 5196"/>
                <a:gd name="T5" fmla="*/ 176 h 4619"/>
                <a:gd name="T6" fmla="*/ 0 w 5196"/>
                <a:gd name="T7" fmla="*/ 169 h 4619"/>
                <a:gd name="T8" fmla="*/ 10 w 5196"/>
                <a:gd name="T9" fmla="*/ 1559 h 4619"/>
                <a:gd name="T10" fmla="*/ 9 w 5196"/>
                <a:gd name="T11" fmla="*/ 3183 h 4619"/>
                <a:gd name="T12" fmla="*/ 0 w 5196"/>
                <a:gd name="T13" fmla="*/ 4392 h 4619"/>
                <a:gd name="T14" fmla="*/ 3190 w 5196"/>
                <a:gd name="T15" fmla="*/ 4386 h 4619"/>
                <a:gd name="T16" fmla="*/ 3263 w 5196"/>
                <a:gd name="T17" fmla="*/ 4386 h 4619"/>
                <a:gd name="T18" fmla="*/ 3335 w 5196"/>
                <a:gd name="T19" fmla="*/ 4388 h 4619"/>
                <a:gd name="T20" fmla="*/ 3477 w 5196"/>
                <a:gd name="T21" fmla="*/ 4392 h 4619"/>
                <a:gd name="T22" fmla="*/ 3545 w 5196"/>
                <a:gd name="T23" fmla="*/ 4393 h 4619"/>
                <a:gd name="T24" fmla="*/ 3612 w 5196"/>
                <a:gd name="T25" fmla="*/ 4395 h 4619"/>
                <a:gd name="T26" fmla="*/ 3744 w 5196"/>
                <a:gd name="T27" fmla="*/ 4401 h 4619"/>
                <a:gd name="T28" fmla="*/ 3869 w 5196"/>
                <a:gd name="T29" fmla="*/ 4407 h 4619"/>
                <a:gd name="T30" fmla="*/ 3989 w 5196"/>
                <a:gd name="T31" fmla="*/ 4415 h 4619"/>
                <a:gd name="T32" fmla="*/ 4047 w 5196"/>
                <a:gd name="T33" fmla="*/ 4417 h 4619"/>
                <a:gd name="T34" fmla="*/ 4103 w 5196"/>
                <a:gd name="T35" fmla="*/ 4422 h 4619"/>
                <a:gd name="T36" fmla="*/ 4214 w 5196"/>
                <a:gd name="T37" fmla="*/ 4430 h 4619"/>
                <a:gd name="T38" fmla="*/ 4265 w 5196"/>
                <a:gd name="T39" fmla="*/ 4434 h 4619"/>
                <a:gd name="T40" fmla="*/ 4316 w 5196"/>
                <a:gd name="T41" fmla="*/ 4439 h 4619"/>
                <a:gd name="T42" fmla="*/ 4414 w 5196"/>
                <a:gd name="T43" fmla="*/ 4448 h 4619"/>
                <a:gd name="T44" fmla="*/ 4461 w 5196"/>
                <a:gd name="T45" fmla="*/ 4453 h 4619"/>
                <a:gd name="T46" fmla="*/ 4506 w 5196"/>
                <a:gd name="T47" fmla="*/ 4458 h 4619"/>
                <a:gd name="T48" fmla="*/ 4551 w 5196"/>
                <a:gd name="T49" fmla="*/ 4463 h 4619"/>
                <a:gd name="T50" fmla="*/ 4594 w 5196"/>
                <a:gd name="T51" fmla="*/ 4469 h 4619"/>
                <a:gd name="T52" fmla="*/ 4635 w 5196"/>
                <a:gd name="T53" fmla="*/ 4473 h 4619"/>
                <a:gd name="T54" fmla="*/ 4674 w 5196"/>
                <a:gd name="T55" fmla="*/ 4479 h 4619"/>
                <a:gd name="T56" fmla="*/ 4751 w 5196"/>
                <a:gd name="T57" fmla="*/ 4493 h 4619"/>
                <a:gd name="T58" fmla="*/ 4787 w 5196"/>
                <a:gd name="T59" fmla="*/ 4499 h 4619"/>
                <a:gd name="T60" fmla="*/ 4822 w 5196"/>
                <a:gd name="T61" fmla="*/ 4506 h 4619"/>
                <a:gd name="T62" fmla="*/ 4856 w 5196"/>
                <a:gd name="T63" fmla="*/ 4513 h 4619"/>
                <a:gd name="T64" fmla="*/ 4888 w 5196"/>
                <a:gd name="T65" fmla="*/ 4520 h 4619"/>
                <a:gd name="T66" fmla="*/ 5064 w 5196"/>
                <a:gd name="T67" fmla="*/ 4566 h 4619"/>
                <a:gd name="T68" fmla="*/ 5195 w 5196"/>
                <a:gd name="T69" fmla="*/ 4619 h 4619"/>
                <a:gd name="T70" fmla="*/ 5196 w 5196"/>
                <a:gd name="T71" fmla="*/ 4380 h 4619"/>
                <a:gd name="T72" fmla="*/ 5190 w 5196"/>
                <a:gd name="T73" fmla="*/ 4077 h 4619"/>
                <a:gd name="T74" fmla="*/ 5174 w 5196"/>
                <a:gd name="T75" fmla="*/ 3699 h 4619"/>
                <a:gd name="T76" fmla="*/ 5145 w 5196"/>
                <a:gd name="T77" fmla="*/ 3319 h 4619"/>
                <a:gd name="T78" fmla="*/ 5114 w 5196"/>
                <a:gd name="T79" fmla="*/ 3065 h 4619"/>
                <a:gd name="T80" fmla="*/ 5097 w 5196"/>
                <a:gd name="T81" fmla="*/ 2937 h 4619"/>
                <a:gd name="T82" fmla="*/ 5092 w 5196"/>
                <a:gd name="T83" fmla="*/ 2905 h 4619"/>
                <a:gd name="T84" fmla="*/ 5088 w 5196"/>
                <a:gd name="T85" fmla="*/ 2874 h 4619"/>
                <a:gd name="T86" fmla="*/ 5081 w 5196"/>
                <a:gd name="T87" fmla="*/ 2811 h 4619"/>
                <a:gd name="T88" fmla="*/ 5045 w 5196"/>
                <a:gd name="T89" fmla="*/ 2557 h 4619"/>
                <a:gd name="T90" fmla="*/ 5007 w 5196"/>
                <a:gd name="T91" fmla="*/ 2305 h 4619"/>
                <a:gd name="T92" fmla="*/ 4964 w 5196"/>
                <a:gd name="T93" fmla="*/ 2051 h 4619"/>
                <a:gd name="T94" fmla="*/ 4941 w 5196"/>
                <a:gd name="T95" fmla="*/ 1923 h 4619"/>
                <a:gd name="T96" fmla="*/ 4929 w 5196"/>
                <a:gd name="T97" fmla="*/ 1860 h 4619"/>
                <a:gd name="T98" fmla="*/ 4918 w 5196"/>
                <a:gd name="T99" fmla="*/ 1797 h 4619"/>
                <a:gd name="T100" fmla="*/ 4869 w 5196"/>
                <a:gd name="T101" fmla="*/ 1543 h 4619"/>
                <a:gd name="T102" fmla="*/ 4842 w 5196"/>
                <a:gd name="T103" fmla="*/ 1416 h 4619"/>
                <a:gd name="T104" fmla="*/ 4835 w 5196"/>
                <a:gd name="T105" fmla="*/ 1383 h 4619"/>
                <a:gd name="T106" fmla="*/ 4829 w 5196"/>
                <a:gd name="T107" fmla="*/ 1352 h 4619"/>
                <a:gd name="T108" fmla="*/ 4817 w 5196"/>
                <a:gd name="T109" fmla="*/ 1290 h 4619"/>
                <a:gd name="T110" fmla="*/ 4814 w 5196"/>
                <a:gd name="T111" fmla="*/ 1257 h 4619"/>
                <a:gd name="T112" fmla="*/ 4732 w 5196"/>
                <a:gd name="T113" fmla="*/ 896 h 4619"/>
                <a:gd name="T114" fmla="*/ 4518 w 5196"/>
                <a:gd name="T115" fmla="*/ 0 h 4619"/>
                <a:gd name="T116" fmla="*/ 4323 w 5196"/>
                <a:gd name="T117" fmla="*/ 51 h 4619"/>
                <a:gd name="T118" fmla="*/ 4058 w 5196"/>
                <a:gd name="T119" fmla="*/ 103 h 4619"/>
                <a:gd name="T120" fmla="*/ 3773 w 5196"/>
                <a:gd name="T121" fmla="*/ 141 h 4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196" h="4619">
                  <a:moveTo>
                    <a:pt x="3773" y="141"/>
                  </a:moveTo>
                  <a:lnTo>
                    <a:pt x="3504" y="165"/>
                  </a:lnTo>
                  <a:lnTo>
                    <a:pt x="3262" y="176"/>
                  </a:lnTo>
                  <a:lnTo>
                    <a:pt x="0" y="169"/>
                  </a:lnTo>
                  <a:lnTo>
                    <a:pt x="10" y="1559"/>
                  </a:lnTo>
                  <a:lnTo>
                    <a:pt x="9" y="3183"/>
                  </a:lnTo>
                  <a:lnTo>
                    <a:pt x="0" y="4392"/>
                  </a:lnTo>
                  <a:lnTo>
                    <a:pt x="3190" y="4386"/>
                  </a:lnTo>
                  <a:lnTo>
                    <a:pt x="3263" y="4386"/>
                  </a:lnTo>
                  <a:lnTo>
                    <a:pt x="3335" y="4388"/>
                  </a:lnTo>
                  <a:lnTo>
                    <a:pt x="3477" y="4392"/>
                  </a:lnTo>
                  <a:lnTo>
                    <a:pt x="3545" y="4393"/>
                  </a:lnTo>
                  <a:lnTo>
                    <a:pt x="3612" y="4395"/>
                  </a:lnTo>
                  <a:lnTo>
                    <a:pt x="3744" y="4401"/>
                  </a:lnTo>
                  <a:lnTo>
                    <a:pt x="3869" y="4407"/>
                  </a:lnTo>
                  <a:lnTo>
                    <a:pt x="3989" y="4415"/>
                  </a:lnTo>
                  <a:lnTo>
                    <a:pt x="4047" y="4417"/>
                  </a:lnTo>
                  <a:lnTo>
                    <a:pt x="4103" y="4422"/>
                  </a:lnTo>
                  <a:lnTo>
                    <a:pt x="4214" y="4430"/>
                  </a:lnTo>
                  <a:lnTo>
                    <a:pt x="4265" y="4434"/>
                  </a:lnTo>
                  <a:lnTo>
                    <a:pt x="4316" y="4439"/>
                  </a:lnTo>
                  <a:lnTo>
                    <a:pt x="4414" y="4448"/>
                  </a:lnTo>
                  <a:lnTo>
                    <a:pt x="4461" y="4453"/>
                  </a:lnTo>
                  <a:lnTo>
                    <a:pt x="4506" y="4458"/>
                  </a:lnTo>
                  <a:lnTo>
                    <a:pt x="4551" y="4463"/>
                  </a:lnTo>
                  <a:lnTo>
                    <a:pt x="4594" y="4469"/>
                  </a:lnTo>
                  <a:lnTo>
                    <a:pt x="4635" y="4473"/>
                  </a:lnTo>
                  <a:lnTo>
                    <a:pt x="4674" y="4479"/>
                  </a:lnTo>
                  <a:lnTo>
                    <a:pt x="4751" y="4493"/>
                  </a:lnTo>
                  <a:lnTo>
                    <a:pt x="4787" y="4499"/>
                  </a:lnTo>
                  <a:lnTo>
                    <a:pt x="4822" y="4506"/>
                  </a:lnTo>
                  <a:lnTo>
                    <a:pt x="4856" y="4513"/>
                  </a:lnTo>
                  <a:lnTo>
                    <a:pt x="4888" y="4520"/>
                  </a:lnTo>
                  <a:lnTo>
                    <a:pt x="5064" y="4566"/>
                  </a:lnTo>
                  <a:lnTo>
                    <a:pt x="5195" y="4619"/>
                  </a:lnTo>
                  <a:lnTo>
                    <a:pt x="5196" y="4380"/>
                  </a:lnTo>
                  <a:lnTo>
                    <a:pt x="5190" y="4077"/>
                  </a:lnTo>
                  <a:lnTo>
                    <a:pt x="5174" y="3699"/>
                  </a:lnTo>
                  <a:lnTo>
                    <a:pt x="5145" y="3319"/>
                  </a:lnTo>
                  <a:lnTo>
                    <a:pt x="5114" y="3065"/>
                  </a:lnTo>
                  <a:lnTo>
                    <a:pt x="5097" y="2937"/>
                  </a:lnTo>
                  <a:lnTo>
                    <a:pt x="5092" y="2905"/>
                  </a:lnTo>
                  <a:lnTo>
                    <a:pt x="5088" y="2874"/>
                  </a:lnTo>
                  <a:lnTo>
                    <a:pt x="5081" y="2811"/>
                  </a:lnTo>
                  <a:lnTo>
                    <a:pt x="5045" y="2557"/>
                  </a:lnTo>
                  <a:lnTo>
                    <a:pt x="5007" y="2305"/>
                  </a:lnTo>
                  <a:lnTo>
                    <a:pt x="4964" y="2051"/>
                  </a:lnTo>
                  <a:lnTo>
                    <a:pt x="4941" y="1923"/>
                  </a:lnTo>
                  <a:lnTo>
                    <a:pt x="4929" y="1860"/>
                  </a:lnTo>
                  <a:lnTo>
                    <a:pt x="4918" y="1797"/>
                  </a:lnTo>
                  <a:lnTo>
                    <a:pt x="4869" y="1543"/>
                  </a:lnTo>
                  <a:lnTo>
                    <a:pt x="4842" y="1416"/>
                  </a:lnTo>
                  <a:lnTo>
                    <a:pt x="4835" y="1383"/>
                  </a:lnTo>
                  <a:lnTo>
                    <a:pt x="4829" y="1352"/>
                  </a:lnTo>
                  <a:lnTo>
                    <a:pt x="4817" y="1290"/>
                  </a:lnTo>
                  <a:lnTo>
                    <a:pt x="4814" y="1257"/>
                  </a:lnTo>
                  <a:lnTo>
                    <a:pt x="4732" y="896"/>
                  </a:lnTo>
                  <a:lnTo>
                    <a:pt x="4518" y="0"/>
                  </a:lnTo>
                  <a:lnTo>
                    <a:pt x="4323" y="51"/>
                  </a:lnTo>
                  <a:lnTo>
                    <a:pt x="4058" y="103"/>
                  </a:lnTo>
                  <a:lnTo>
                    <a:pt x="3773" y="141"/>
                  </a:lnTo>
                  <a:close/>
                </a:path>
              </a:pathLst>
            </a:custGeom>
            <a:solidFill>
              <a:srgbClr val="E1E1E1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339966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4" name="Freeform 106">
              <a:extLst>
                <a:ext uri="{FF2B5EF4-FFF2-40B4-BE49-F238E27FC236}">
                  <a16:creationId xmlns:a16="http://schemas.microsoft.com/office/drawing/2014/main" id="{E66AE228-47FC-4FE7-A48B-8B830FE22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" y="1182"/>
              <a:ext cx="338" cy="1900"/>
            </a:xfrm>
            <a:custGeom>
              <a:avLst/>
              <a:gdLst>
                <a:gd name="T0" fmla="*/ 147 w 1016"/>
                <a:gd name="T1" fmla="*/ 622 h 5698"/>
                <a:gd name="T2" fmla="*/ 443 w 1016"/>
                <a:gd name="T3" fmla="*/ 1879 h 5698"/>
                <a:gd name="T4" fmla="*/ 458 w 1016"/>
                <a:gd name="T5" fmla="*/ 1974 h 5698"/>
                <a:gd name="T6" fmla="*/ 471 w 1016"/>
                <a:gd name="T7" fmla="*/ 2038 h 5698"/>
                <a:gd name="T8" fmla="*/ 547 w 1016"/>
                <a:gd name="T9" fmla="*/ 2419 h 5698"/>
                <a:gd name="T10" fmla="*/ 570 w 1016"/>
                <a:gd name="T11" fmla="*/ 2545 h 5698"/>
                <a:gd name="T12" fmla="*/ 636 w 1016"/>
                <a:gd name="T13" fmla="*/ 2927 h 5698"/>
                <a:gd name="T14" fmla="*/ 710 w 1016"/>
                <a:gd name="T15" fmla="*/ 3433 h 5698"/>
                <a:gd name="T16" fmla="*/ 721 w 1016"/>
                <a:gd name="T17" fmla="*/ 3527 h 5698"/>
                <a:gd name="T18" fmla="*/ 743 w 1016"/>
                <a:gd name="T19" fmla="*/ 3687 h 5698"/>
                <a:gd name="T20" fmla="*/ 803 w 1016"/>
                <a:gd name="T21" fmla="*/ 4321 h 5698"/>
                <a:gd name="T22" fmla="*/ 825 w 1016"/>
                <a:gd name="T23" fmla="*/ 5002 h 5698"/>
                <a:gd name="T24" fmla="*/ 811 w 1016"/>
                <a:gd name="T25" fmla="*/ 5698 h 5698"/>
                <a:gd name="T26" fmla="*/ 866 w 1016"/>
                <a:gd name="T27" fmla="*/ 5658 h 5698"/>
                <a:gd name="T28" fmla="*/ 914 w 1016"/>
                <a:gd name="T29" fmla="*/ 5620 h 5698"/>
                <a:gd name="T30" fmla="*/ 963 w 1016"/>
                <a:gd name="T31" fmla="*/ 5569 h 5698"/>
                <a:gd name="T32" fmla="*/ 997 w 1016"/>
                <a:gd name="T33" fmla="*/ 5519 h 5698"/>
                <a:gd name="T34" fmla="*/ 1014 w 1016"/>
                <a:gd name="T35" fmla="*/ 5371 h 5698"/>
                <a:gd name="T36" fmla="*/ 1013 w 1016"/>
                <a:gd name="T37" fmla="*/ 4589 h 5698"/>
                <a:gd name="T38" fmla="*/ 1005 w 1016"/>
                <a:gd name="T39" fmla="*/ 4289 h 5698"/>
                <a:gd name="T40" fmla="*/ 996 w 1016"/>
                <a:gd name="T41" fmla="*/ 3996 h 5698"/>
                <a:gd name="T42" fmla="*/ 985 w 1016"/>
                <a:gd name="T43" fmla="*/ 3708 h 5698"/>
                <a:gd name="T44" fmla="*/ 972 w 1016"/>
                <a:gd name="T45" fmla="*/ 3426 h 5698"/>
                <a:gd name="T46" fmla="*/ 956 w 1016"/>
                <a:gd name="T47" fmla="*/ 3150 h 5698"/>
                <a:gd name="T48" fmla="*/ 938 w 1016"/>
                <a:gd name="T49" fmla="*/ 2879 h 5698"/>
                <a:gd name="T50" fmla="*/ 918 w 1016"/>
                <a:gd name="T51" fmla="*/ 2614 h 5698"/>
                <a:gd name="T52" fmla="*/ 901 w 1016"/>
                <a:gd name="T53" fmla="*/ 2428 h 5698"/>
                <a:gd name="T54" fmla="*/ 883 w 1016"/>
                <a:gd name="T55" fmla="*/ 2257 h 5698"/>
                <a:gd name="T56" fmla="*/ 859 w 1016"/>
                <a:gd name="T57" fmla="*/ 2017 h 5698"/>
                <a:gd name="T58" fmla="*/ 833 w 1016"/>
                <a:gd name="T59" fmla="*/ 1761 h 5698"/>
                <a:gd name="T60" fmla="*/ 806 w 1016"/>
                <a:gd name="T61" fmla="*/ 1491 h 5698"/>
                <a:gd name="T62" fmla="*/ 777 w 1016"/>
                <a:gd name="T63" fmla="*/ 1204 h 5698"/>
                <a:gd name="T64" fmla="*/ 749 w 1016"/>
                <a:gd name="T65" fmla="*/ 904 h 5698"/>
                <a:gd name="T66" fmla="*/ 740 w 1016"/>
                <a:gd name="T67" fmla="*/ 826 h 5698"/>
                <a:gd name="T68" fmla="*/ 719 w 1016"/>
                <a:gd name="T69" fmla="*/ 588 h 5698"/>
                <a:gd name="T70" fmla="*/ 703 w 1016"/>
                <a:gd name="T71" fmla="*/ 425 h 5698"/>
                <a:gd name="T72" fmla="*/ 684 w 1016"/>
                <a:gd name="T73" fmla="*/ 231 h 5698"/>
                <a:gd name="T74" fmla="*/ 675 w 1016"/>
                <a:gd name="T75" fmla="*/ 205 h 5698"/>
                <a:gd name="T76" fmla="*/ 642 w 1016"/>
                <a:gd name="T77" fmla="*/ 160 h 5698"/>
                <a:gd name="T78" fmla="*/ 587 w 1016"/>
                <a:gd name="T79" fmla="*/ 119 h 5698"/>
                <a:gd name="T80" fmla="*/ 531 w 1016"/>
                <a:gd name="T81" fmla="*/ 91 h 5698"/>
                <a:gd name="T82" fmla="*/ 488 w 1016"/>
                <a:gd name="T83" fmla="*/ 75 h 5698"/>
                <a:gd name="T84" fmla="*/ 414 w 1016"/>
                <a:gd name="T85" fmla="*/ 54 h 5698"/>
                <a:gd name="T86" fmla="*/ 296 w 1016"/>
                <a:gd name="T87" fmla="*/ 30 h 5698"/>
                <a:gd name="T88" fmla="*/ 194 w 1016"/>
                <a:gd name="T89" fmla="*/ 15 h 5698"/>
                <a:gd name="T90" fmla="*/ 81 w 1016"/>
                <a:gd name="T91" fmla="*/ 5 h 5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16" h="5698">
                  <a:moveTo>
                    <a:pt x="0" y="0"/>
                  </a:moveTo>
                  <a:lnTo>
                    <a:pt x="147" y="622"/>
                  </a:lnTo>
                  <a:lnTo>
                    <a:pt x="361" y="1518"/>
                  </a:lnTo>
                  <a:lnTo>
                    <a:pt x="443" y="1879"/>
                  </a:lnTo>
                  <a:lnTo>
                    <a:pt x="446" y="1912"/>
                  </a:lnTo>
                  <a:lnTo>
                    <a:pt x="458" y="1974"/>
                  </a:lnTo>
                  <a:lnTo>
                    <a:pt x="464" y="2005"/>
                  </a:lnTo>
                  <a:lnTo>
                    <a:pt x="471" y="2038"/>
                  </a:lnTo>
                  <a:lnTo>
                    <a:pt x="498" y="2165"/>
                  </a:lnTo>
                  <a:lnTo>
                    <a:pt x="547" y="2419"/>
                  </a:lnTo>
                  <a:lnTo>
                    <a:pt x="558" y="2482"/>
                  </a:lnTo>
                  <a:lnTo>
                    <a:pt x="570" y="2545"/>
                  </a:lnTo>
                  <a:lnTo>
                    <a:pt x="593" y="2673"/>
                  </a:lnTo>
                  <a:lnTo>
                    <a:pt x="636" y="2927"/>
                  </a:lnTo>
                  <a:lnTo>
                    <a:pt x="674" y="3179"/>
                  </a:lnTo>
                  <a:lnTo>
                    <a:pt x="710" y="3433"/>
                  </a:lnTo>
                  <a:lnTo>
                    <a:pt x="717" y="3496"/>
                  </a:lnTo>
                  <a:lnTo>
                    <a:pt x="721" y="3527"/>
                  </a:lnTo>
                  <a:lnTo>
                    <a:pt x="726" y="3559"/>
                  </a:lnTo>
                  <a:lnTo>
                    <a:pt x="743" y="3687"/>
                  </a:lnTo>
                  <a:lnTo>
                    <a:pt x="774" y="3941"/>
                  </a:lnTo>
                  <a:lnTo>
                    <a:pt x="803" y="4321"/>
                  </a:lnTo>
                  <a:lnTo>
                    <a:pt x="819" y="4699"/>
                  </a:lnTo>
                  <a:lnTo>
                    <a:pt x="825" y="5002"/>
                  </a:lnTo>
                  <a:lnTo>
                    <a:pt x="824" y="5241"/>
                  </a:lnTo>
                  <a:lnTo>
                    <a:pt x="811" y="5698"/>
                  </a:lnTo>
                  <a:lnTo>
                    <a:pt x="849" y="5671"/>
                  </a:lnTo>
                  <a:lnTo>
                    <a:pt x="866" y="5658"/>
                  </a:lnTo>
                  <a:lnTo>
                    <a:pt x="884" y="5646"/>
                  </a:lnTo>
                  <a:lnTo>
                    <a:pt x="914" y="5620"/>
                  </a:lnTo>
                  <a:lnTo>
                    <a:pt x="942" y="5596"/>
                  </a:lnTo>
                  <a:lnTo>
                    <a:pt x="963" y="5569"/>
                  </a:lnTo>
                  <a:lnTo>
                    <a:pt x="983" y="5545"/>
                  </a:lnTo>
                  <a:lnTo>
                    <a:pt x="997" y="5519"/>
                  </a:lnTo>
                  <a:lnTo>
                    <a:pt x="1008" y="5495"/>
                  </a:lnTo>
                  <a:lnTo>
                    <a:pt x="1014" y="5371"/>
                  </a:lnTo>
                  <a:lnTo>
                    <a:pt x="1016" y="4741"/>
                  </a:lnTo>
                  <a:lnTo>
                    <a:pt x="1013" y="4589"/>
                  </a:lnTo>
                  <a:lnTo>
                    <a:pt x="1010" y="4439"/>
                  </a:lnTo>
                  <a:lnTo>
                    <a:pt x="1005" y="4289"/>
                  </a:lnTo>
                  <a:lnTo>
                    <a:pt x="1002" y="4143"/>
                  </a:lnTo>
                  <a:lnTo>
                    <a:pt x="996" y="3996"/>
                  </a:lnTo>
                  <a:lnTo>
                    <a:pt x="991" y="3852"/>
                  </a:lnTo>
                  <a:lnTo>
                    <a:pt x="985" y="3708"/>
                  </a:lnTo>
                  <a:lnTo>
                    <a:pt x="980" y="3568"/>
                  </a:lnTo>
                  <a:lnTo>
                    <a:pt x="972" y="3426"/>
                  </a:lnTo>
                  <a:lnTo>
                    <a:pt x="965" y="3288"/>
                  </a:lnTo>
                  <a:lnTo>
                    <a:pt x="956" y="3150"/>
                  </a:lnTo>
                  <a:lnTo>
                    <a:pt x="949" y="3015"/>
                  </a:lnTo>
                  <a:lnTo>
                    <a:pt x="938" y="2879"/>
                  </a:lnTo>
                  <a:lnTo>
                    <a:pt x="929" y="2746"/>
                  </a:lnTo>
                  <a:lnTo>
                    <a:pt x="918" y="2614"/>
                  </a:lnTo>
                  <a:lnTo>
                    <a:pt x="908" y="2484"/>
                  </a:lnTo>
                  <a:lnTo>
                    <a:pt x="901" y="2428"/>
                  </a:lnTo>
                  <a:lnTo>
                    <a:pt x="895" y="2373"/>
                  </a:lnTo>
                  <a:lnTo>
                    <a:pt x="883" y="2257"/>
                  </a:lnTo>
                  <a:lnTo>
                    <a:pt x="871" y="2139"/>
                  </a:lnTo>
                  <a:lnTo>
                    <a:pt x="859" y="2017"/>
                  </a:lnTo>
                  <a:lnTo>
                    <a:pt x="845" y="1890"/>
                  </a:lnTo>
                  <a:lnTo>
                    <a:pt x="833" y="1761"/>
                  </a:lnTo>
                  <a:lnTo>
                    <a:pt x="818" y="1627"/>
                  </a:lnTo>
                  <a:lnTo>
                    <a:pt x="806" y="1491"/>
                  </a:lnTo>
                  <a:lnTo>
                    <a:pt x="792" y="1349"/>
                  </a:lnTo>
                  <a:lnTo>
                    <a:pt x="777" y="1204"/>
                  </a:lnTo>
                  <a:lnTo>
                    <a:pt x="763" y="1055"/>
                  </a:lnTo>
                  <a:lnTo>
                    <a:pt x="749" y="904"/>
                  </a:lnTo>
                  <a:lnTo>
                    <a:pt x="744" y="864"/>
                  </a:lnTo>
                  <a:lnTo>
                    <a:pt x="740" y="826"/>
                  </a:lnTo>
                  <a:lnTo>
                    <a:pt x="733" y="748"/>
                  </a:lnTo>
                  <a:lnTo>
                    <a:pt x="719" y="588"/>
                  </a:lnTo>
                  <a:lnTo>
                    <a:pt x="710" y="507"/>
                  </a:lnTo>
                  <a:lnTo>
                    <a:pt x="703" y="425"/>
                  </a:lnTo>
                  <a:lnTo>
                    <a:pt x="689" y="258"/>
                  </a:lnTo>
                  <a:lnTo>
                    <a:pt x="684" y="231"/>
                  </a:lnTo>
                  <a:lnTo>
                    <a:pt x="680" y="217"/>
                  </a:lnTo>
                  <a:lnTo>
                    <a:pt x="675" y="205"/>
                  </a:lnTo>
                  <a:lnTo>
                    <a:pt x="661" y="181"/>
                  </a:lnTo>
                  <a:lnTo>
                    <a:pt x="642" y="160"/>
                  </a:lnTo>
                  <a:lnTo>
                    <a:pt x="615" y="138"/>
                  </a:lnTo>
                  <a:lnTo>
                    <a:pt x="587" y="119"/>
                  </a:lnTo>
                  <a:lnTo>
                    <a:pt x="551" y="100"/>
                  </a:lnTo>
                  <a:lnTo>
                    <a:pt x="531" y="91"/>
                  </a:lnTo>
                  <a:lnTo>
                    <a:pt x="511" y="84"/>
                  </a:lnTo>
                  <a:lnTo>
                    <a:pt x="488" y="75"/>
                  </a:lnTo>
                  <a:lnTo>
                    <a:pt x="464" y="67"/>
                  </a:lnTo>
                  <a:lnTo>
                    <a:pt x="414" y="54"/>
                  </a:lnTo>
                  <a:lnTo>
                    <a:pt x="356" y="41"/>
                  </a:lnTo>
                  <a:lnTo>
                    <a:pt x="296" y="30"/>
                  </a:lnTo>
                  <a:lnTo>
                    <a:pt x="229" y="19"/>
                  </a:lnTo>
                  <a:lnTo>
                    <a:pt x="194" y="15"/>
                  </a:lnTo>
                  <a:lnTo>
                    <a:pt x="158" y="12"/>
                  </a:lnTo>
                  <a:lnTo>
                    <a:pt x="81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5C5C5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155" name="Group 107">
            <a:extLst>
              <a:ext uri="{FF2B5EF4-FFF2-40B4-BE49-F238E27FC236}">
                <a16:creationId xmlns:a16="http://schemas.microsoft.com/office/drawing/2014/main" id="{FF4E87BB-5C53-4840-AC91-AA972569A83D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5904706" y="932657"/>
            <a:ext cx="3578225" cy="4910138"/>
            <a:chOff x="1619" y="1070"/>
            <a:chExt cx="1623" cy="2013"/>
          </a:xfrm>
        </p:grpSpPr>
        <p:sp>
          <p:nvSpPr>
            <p:cNvPr id="2156" name="Freeform 108">
              <a:extLst>
                <a:ext uri="{FF2B5EF4-FFF2-40B4-BE49-F238E27FC236}">
                  <a16:creationId xmlns:a16="http://schemas.microsoft.com/office/drawing/2014/main" id="{65AFEBB3-B361-4CF3-847E-C571829DF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9" y="1420"/>
              <a:ext cx="1381" cy="1454"/>
            </a:xfrm>
            <a:custGeom>
              <a:avLst/>
              <a:gdLst>
                <a:gd name="T0" fmla="*/ 3223 w 4142"/>
                <a:gd name="T1" fmla="*/ 72 h 4363"/>
                <a:gd name="T2" fmla="*/ 2976 w 4142"/>
                <a:gd name="T3" fmla="*/ 79 h 4363"/>
                <a:gd name="T4" fmla="*/ 0 w 4142"/>
                <a:gd name="T5" fmla="*/ 79 h 4363"/>
                <a:gd name="T6" fmla="*/ 8 w 4142"/>
                <a:gd name="T7" fmla="*/ 1820 h 4363"/>
                <a:gd name="T8" fmla="*/ 7 w 4142"/>
                <a:gd name="T9" fmla="*/ 3169 h 4363"/>
                <a:gd name="T10" fmla="*/ 0 w 4142"/>
                <a:gd name="T11" fmla="*/ 4302 h 4363"/>
                <a:gd name="T12" fmla="*/ 2986 w 4142"/>
                <a:gd name="T13" fmla="*/ 4301 h 4363"/>
                <a:gd name="T14" fmla="*/ 3507 w 4142"/>
                <a:gd name="T15" fmla="*/ 4315 h 4363"/>
                <a:gd name="T16" fmla="*/ 3813 w 4142"/>
                <a:gd name="T17" fmla="*/ 4334 h 4363"/>
                <a:gd name="T18" fmla="*/ 4098 w 4142"/>
                <a:gd name="T19" fmla="*/ 4363 h 4363"/>
                <a:gd name="T20" fmla="*/ 4132 w 4142"/>
                <a:gd name="T21" fmla="*/ 3897 h 4363"/>
                <a:gd name="T22" fmla="*/ 4137 w 4142"/>
                <a:gd name="T23" fmla="*/ 3691 h 4363"/>
                <a:gd name="T24" fmla="*/ 4138 w 4142"/>
                <a:gd name="T25" fmla="*/ 3590 h 4363"/>
                <a:gd name="T26" fmla="*/ 4141 w 4142"/>
                <a:gd name="T27" fmla="*/ 3492 h 4363"/>
                <a:gd name="T28" fmla="*/ 4141 w 4142"/>
                <a:gd name="T29" fmla="*/ 3393 h 4363"/>
                <a:gd name="T30" fmla="*/ 4142 w 4142"/>
                <a:gd name="T31" fmla="*/ 3299 h 4363"/>
                <a:gd name="T32" fmla="*/ 4142 w 4142"/>
                <a:gd name="T33" fmla="*/ 3113 h 4363"/>
                <a:gd name="T34" fmla="*/ 4140 w 4142"/>
                <a:gd name="T35" fmla="*/ 2931 h 4363"/>
                <a:gd name="T36" fmla="*/ 4137 w 4142"/>
                <a:gd name="T37" fmla="*/ 2844 h 4363"/>
                <a:gd name="T38" fmla="*/ 4136 w 4142"/>
                <a:gd name="T39" fmla="*/ 2759 h 4363"/>
                <a:gd name="T40" fmla="*/ 4132 w 4142"/>
                <a:gd name="T41" fmla="*/ 2673 h 4363"/>
                <a:gd name="T42" fmla="*/ 4130 w 4142"/>
                <a:gd name="T43" fmla="*/ 2591 h 4363"/>
                <a:gd name="T44" fmla="*/ 4123 w 4142"/>
                <a:gd name="T45" fmla="*/ 2430 h 4363"/>
                <a:gd name="T46" fmla="*/ 4113 w 4142"/>
                <a:gd name="T47" fmla="*/ 2310 h 4363"/>
                <a:gd name="T48" fmla="*/ 4108 w 4142"/>
                <a:gd name="T49" fmla="*/ 2249 h 4363"/>
                <a:gd name="T50" fmla="*/ 4106 w 4142"/>
                <a:gd name="T51" fmla="*/ 2217 h 4363"/>
                <a:gd name="T52" fmla="*/ 4105 w 4142"/>
                <a:gd name="T53" fmla="*/ 2202 h 4363"/>
                <a:gd name="T54" fmla="*/ 4105 w 4142"/>
                <a:gd name="T55" fmla="*/ 2187 h 4363"/>
                <a:gd name="T56" fmla="*/ 4102 w 4142"/>
                <a:gd name="T57" fmla="*/ 2171 h 4363"/>
                <a:gd name="T58" fmla="*/ 4101 w 4142"/>
                <a:gd name="T59" fmla="*/ 2155 h 4363"/>
                <a:gd name="T60" fmla="*/ 4099 w 4142"/>
                <a:gd name="T61" fmla="*/ 2124 h 4363"/>
                <a:gd name="T62" fmla="*/ 4094 w 4142"/>
                <a:gd name="T63" fmla="*/ 2060 h 4363"/>
                <a:gd name="T64" fmla="*/ 4090 w 4142"/>
                <a:gd name="T65" fmla="*/ 2027 h 4363"/>
                <a:gd name="T66" fmla="*/ 4088 w 4142"/>
                <a:gd name="T67" fmla="*/ 1994 h 4363"/>
                <a:gd name="T68" fmla="*/ 4083 w 4142"/>
                <a:gd name="T69" fmla="*/ 1929 h 4363"/>
                <a:gd name="T70" fmla="*/ 4076 w 4142"/>
                <a:gd name="T71" fmla="*/ 1861 h 4363"/>
                <a:gd name="T72" fmla="*/ 4074 w 4142"/>
                <a:gd name="T73" fmla="*/ 1843 h 4363"/>
                <a:gd name="T74" fmla="*/ 4072 w 4142"/>
                <a:gd name="T75" fmla="*/ 1826 h 4363"/>
                <a:gd name="T76" fmla="*/ 4070 w 4142"/>
                <a:gd name="T77" fmla="*/ 1793 h 4363"/>
                <a:gd name="T78" fmla="*/ 4063 w 4142"/>
                <a:gd name="T79" fmla="*/ 1722 h 4363"/>
                <a:gd name="T80" fmla="*/ 4057 w 4142"/>
                <a:gd name="T81" fmla="*/ 1652 h 4363"/>
                <a:gd name="T82" fmla="*/ 4052 w 4142"/>
                <a:gd name="T83" fmla="*/ 1615 h 4363"/>
                <a:gd name="T84" fmla="*/ 4048 w 4142"/>
                <a:gd name="T85" fmla="*/ 1579 h 4363"/>
                <a:gd name="T86" fmla="*/ 4041 w 4142"/>
                <a:gd name="T87" fmla="*/ 1507 h 4363"/>
                <a:gd name="T88" fmla="*/ 4027 w 4142"/>
                <a:gd name="T89" fmla="*/ 1358 h 4363"/>
                <a:gd name="T90" fmla="*/ 4017 w 4142"/>
                <a:gd name="T91" fmla="*/ 1280 h 4363"/>
                <a:gd name="T92" fmla="*/ 4009 w 4142"/>
                <a:gd name="T93" fmla="*/ 1203 h 4363"/>
                <a:gd name="T94" fmla="*/ 3999 w 4142"/>
                <a:gd name="T95" fmla="*/ 1124 h 4363"/>
                <a:gd name="T96" fmla="*/ 3991 w 4142"/>
                <a:gd name="T97" fmla="*/ 1045 h 4363"/>
                <a:gd name="T98" fmla="*/ 3980 w 4142"/>
                <a:gd name="T99" fmla="*/ 963 h 4363"/>
                <a:gd name="T100" fmla="*/ 3970 w 4142"/>
                <a:gd name="T101" fmla="*/ 882 h 4363"/>
                <a:gd name="T102" fmla="*/ 3951 w 4142"/>
                <a:gd name="T103" fmla="*/ 715 h 4363"/>
                <a:gd name="T104" fmla="*/ 3930 w 4142"/>
                <a:gd name="T105" fmla="*/ 542 h 4363"/>
                <a:gd name="T106" fmla="*/ 3908 w 4142"/>
                <a:gd name="T107" fmla="*/ 366 h 4363"/>
                <a:gd name="T108" fmla="*/ 3884 w 4142"/>
                <a:gd name="T109" fmla="*/ 185 h 4363"/>
                <a:gd name="T110" fmla="*/ 3860 w 4142"/>
                <a:gd name="T111" fmla="*/ 0 h 4363"/>
                <a:gd name="T112" fmla="*/ 3777 w 4142"/>
                <a:gd name="T113" fmla="*/ 15 h 4363"/>
                <a:gd name="T114" fmla="*/ 3499 w 4142"/>
                <a:gd name="T115" fmla="*/ 51 h 4363"/>
                <a:gd name="T116" fmla="*/ 3223 w 4142"/>
                <a:gd name="T117" fmla="*/ 72 h 4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42" h="4363">
                  <a:moveTo>
                    <a:pt x="3223" y="72"/>
                  </a:moveTo>
                  <a:lnTo>
                    <a:pt x="2976" y="79"/>
                  </a:lnTo>
                  <a:lnTo>
                    <a:pt x="0" y="79"/>
                  </a:lnTo>
                  <a:lnTo>
                    <a:pt x="8" y="1820"/>
                  </a:lnTo>
                  <a:lnTo>
                    <a:pt x="7" y="3169"/>
                  </a:lnTo>
                  <a:lnTo>
                    <a:pt x="0" y="4302"/>
                  </a:lnTo>
                  <a:lnTo>
                    <a:pt x="2986" y="4301"/>
                  </a:lnTo>
                  <a:lnTo>
                    <a:pt x="3507" y="4315"/>
                  </a:lnTo>
                  <a:lnTo>
                    <a:pt x="3813" y="4334"/>
                  </a:lnTo>
                  <a:lnTo>
                    <a:pt x="4098" y="4363"/>
                  </a:lnTo>
                  <a:lnTo>
                    <a:pt x="4132" y="3897"/>
                  </a:lnTo>
                  <a:lnTo>
                    <a:pt x="4137" y="3691"/>
                  </a:lnTo>
                  <a:lnTo>
                    <a:pt x="4138" y="3590"/>
                  </a:lnTo>
                  <a:lnTo>
                    <a:pt x="4141" y="3492"/>
                  </a:lnTo>
                  <a:lnTo>
                    <a:pt x="4141" y="3393"/>
                  </a:lnTo>
                  <a:lnTo>
                    <a:pt x="4142" y="3299"/>
                  </a:lnTo>
                  <a:lnTo>
                    <a:pt x="4142" y="3113"/>
                  </a:lnTo>
                  <a:lnTo>
                    <a:pt x="4140" y="2931"/>
                  </a:lnTo>
                  <a:lnTo>
                    <a:pt x="4137" y="2844"/>
                  </a:lnTo>
                  <a:lnTo>
                    <a:pt x="4136" y="2759"/>
                  </a:lnTo>
                  <a:lnTo>
                    <a:pt x="4132" y="2673"/>
                  </a:lnTo>
                  <a:lnTo>
                    <a:pt x="4130" y="2591"/>
                  </a:lnTo>
                  <a:lnTo>
                    <a:pt x="4123" y="2430"/>
                  </a:lnTo>
                  <a:lnTo>
                    <a:pt x="4113" y="2310"/>
                  </a:lnTo>
                  <a:lnTo>
                    <a:pt x="4108" y="2249"/>
                  </a:lnTo>
                  <a:lnTo>
                    <a:pt x="4106" y="2217"/>
                  </a:lnTo>
                  <a:lnTo>
                    <a:pt x="4105" y="2202"/>
                  </a:lnTo>
                  <a:lnTo>
                    <a:pt x="4105" y="2187"/>
                  </a:lnTo>
                  <a:lnTo>
                    <a:pt x="4102" y="2171"/>
                  </a:lnTo>
                  <a:lnTo>
                    <a:pt x="4101" y="2155"/>
                  </a:lnTo>
                  <a:lnTo>
                    <a:pt x="4099" y="2124"/>
                  </a:lnTo>
                  <a:lnTo>
                    <a:pt x="4094" y="2060"/>
                  </a:lnTo>
                  <a:lnTo>
                    <a:pt x="4090" y="2027"/>
                  </a:lnTo>
                  <a:lnTo>
                    <a:pt x="4088" y="1994"/>
                  </a:lnTo>
                  <a:lnTo>
                    <a:pt x="4083" y="1929"/>
                  </a:lnTo>
                  <a:lnTo>
                    <a:pt x="4076" y="1861"/>
                  </a:lnTo>
                  <a:lnTo>
                    <a:pt x="4074" y="1843"/>
                  </a:lnTo>
                  <a:lnTo>
                    <a:pt x="4072" y="1826"/>
                  </a:lnTo>
                  <a:lnTo>
                    <a:pt x="4070" y="1793"/>
                  </a:lnTo>
                  <a:lnTo>
                    <a:pt x="4063" y="1722"/>
                  </a:lnTo>
                  <a:lnTo>
                    <a:pt x="4057" y="1652"/>
                  </a:lnTo>
                  <a:lnTo>
                    <a:pt x="4052" y="1615"/>
                  </a:lnTo>
                  <a:lnTo>
                    <a:pt x="4048" y="1579"/>
                  </a:lnTo>
                  <a:lnTo>
                    <a:pt x="4041" y="1507"/>
                  </a:lnTo>
                  <a:lnTo>
                    <a:pt x="4027" y="1358"/>
                  </a:lnTo>
                  <a:lnTo>
                    <a:pt x="4017" y="1280"/>
                  </a:lnTo>
                  <a:lnTo>
                    <a:pt x="4009" y="1203"/>
                  </a:lnTo>
                  <a:lnTo>
                    <a:pt x="3999" y="1124"/>
                  </a:lnTo>
                  <a:lnTo>
                    <a:pt x="3991" y="1045"/>
                  </a:lnTo>
                  <a:lnTo>
                    <a:pt x="3980" y="963"/>
                  </a:lnTo>
                  <a:lnTo>
                    <a:pt x="3970" y="882"/>
                  </a:lnTo>
                  <a:lnTo>
                    <a:pt x="3951" y="715"/>
                  </a:lnTo>
                  <a:lnTo>
                    <a:pt x="3930" y="542"/>
                  </a:lnTo>
                  <a:lnTo>
                    <a:pt x="3908" y="366"/>
                  </a:lnTo>
                  <a:lnTo>
                    <a:pt x="3884" y="185"/>
                  </a:lnTo>
                  <a:lnTo>
                    <a:pt x="3860" y="0"/>
                  </a:lnTo>
                  <a:lnTo>
                    <a:pt x="3777" y="15"/>
                  </a:lnTo>
                  <a:lnTo>
                    <a:pt x="3499" y="51"/>
                  </a:lnTo>
                  <a:lnTo>
                    <a:pt x="3223" y="72"/>
                  </a:lnTo>
                  <a:close/>
                </a:path>
              </a:pathLst>
            </a:custGeom>
            <a:solidFill>
              <a:srgbClr val="F3F3F3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7" name="Freeform 109">
              <a:extLst>
                <a:ext uri="{FF2B5EF4-FFF2-40B4-BE49-F238E27FC236}">
                  <a16:creationId xmlns:a16="http://schemas.microsoft.com/office/drawing/2014/main" id="{21FDF4CC-575B-461A-B50C-90EC4A71CE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2" y="1070"/>
              <a:ext cx="380" cy="2013"/>
            </a:xfrm>
            <a:custGeom>
              <a:avLst/>
              <a:gdLst>
                <a:gd name="T0" fmla="*/ 1037 w 1142"/>
                <a:gd name="T1" fmla="*/ 421 h 6041"/>
                <a:gd name="T2" fmla="*/ 705 w 1142"/>
                <a:gd name="T3" fmla="*/ 177 h 6041"/>
                <a:gd name="T4" fmla="*/ 0 w 1142"/>
                <a:gd name="T5" fmla="*/ 0 h 6041"/>
                <a:gd name="T6" fmla="*/ 157 w 1142"/>
                <a:gd name="T7" fmla="*/ 1235 h 6041"/>
                <a:gd name="T8" fmla="*/ 203 w 1142"/>
                <a:gd name="T9" fmla="*/ 1592 h 6041"/>
                <a:gd name="T10" fmla="*/ 243 w 1142"/>
                <a:gd name="T11" fmla="*/ 1932 h 6041"/>
                <a:gd name="T12" fmla="*/ 264 w 1142"/>
                <a:gd name="T13" fmla="*/ 2095 h 6041"/>
                <a:gd name="T14" fmla="*/ 282 w 1142"/>
                <a:gd name="T15" fmla="*/ 2253 h 6041"/>
                <a:gd name="T16" fmla="*/ 300 w 1142"/>
                <a:gd name="T17" fmla="*/ 2408 h 6041"/>
                <a:gd name="T18" fmla="*/ 321 w 1142"/>
                <a:gd name="T19" fmla="*/ 2629 h 6041"/>
                <a:gd name="T20" fmla="*/ 330 w 1142"/>
                <a:gd name="T21" fmla="*/ 2702 h 6041"/>
                <a:gd name="T22" fmla="*/ 343 w 1142"/>
                <a:gd name="T23" fmla="*/ 2843 h 6041"/>
                <a:gd name="T24" fmla="*/ 347 w 1142"/>
                <a:gd name="T25" fmla="*/ 2893 h 6041"/>
                <a:gd name="T26" fmla="*/ 356 w 1142"/>
                <a:gd name="T27" fmla="*/ 2979 h 6041"/>
                <a:gd name="T28" fmla="*/ 363 w 1142"/>
                <a:gd name="T29" fmla="*/ 3077 h 6041"/>
                <a:gd name="T30" fmla="*/ 372 w 1142"/>
                <a:gd name="T31" fmla="*/ 3174 h 6041"/>
                <a:gd name="T32" fmla="*/ 375 w 1142"/>
                <a:gd name="T33" fmla="*/ 3221 h 6041"/>
                <a:gd name="T34" fmla="*/ 378 w 1142"/>
                <a:gd name="T35" fmla="*/ 3252 h 6041"/>
                <a:gd name="T36" fmla="*/ 381 w 1142"/>
                <a:gd name="T37" fmla="*/ 3299 h 6041"/>
                <a:gd name="T38" fmla="*/ 396 w 1142"/>
                <a:gd name="T39" fmla="*/ 3480 h 6041"/>
                <a:gd name="T40" fmla="*/ 405 w 1142"/>
                <a:gd name="T41" fmla="*/ 3723 h 6041"/>
                <a:gd name="T42" fmla="*/ 410 w 1142"/>
                <a:gd name="T43" fmla="*/ 3894 h 6041"/>
                <a:gd name="T44" fmla="*/ 415 w 1142"/>
                <a:gd name="T45" fmla="*/ 4163 h 6041"/>
                <a:gd name="T46" fmla="*/ 414 w 1142"/>
                <a:gd name="T47" fmla="*/ 4443 h 6041"/>
                <a:gd name="T48" fmla="*/ 411 w 1142"/>
                <a:gd name="T49" fmla="*/ 4640 h 6041"/>
                <a:gd name="T50" fmla="*/ 405 w 1142"/>
                <a:gd name="T51" fmla="*/ 4947 h 6041"/>
                <a:gd name="T52" fmla="*/ 347 w 1142"/>
                <a:gd name="T53" fmla="*/ 5676 h 6041"/>
                <a:gd name="T54" fmla="*/ 605 w 1142"/>
                <a:gd name="T55" fmla="*/ 5963 h 6041"/>
                <a:gd name="T56" fmla="*/ 981 w 1142"/>
                <a:gd name="T57" fmla="*/ 5813 h 6041"/>
                <a:gd name="T58" fmla="*/ 1094 w 1142"/>
                <a:gd name="T59" fmla="*/ 5657 h 6041"/>
                <a:gd name="T60" fmla="*/ 1139 w 1142"/>
                <a:gd name="T61" fmla="*/ 4337 h 6041"/>
                <a:gd name="T62" fmla="*/ 1124 w 1142"/>
                <a:gd name="T63" fmla="*/ 2346 h 6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42" h="6041">
                  <a:moveTo>
                    <a:pt x="1071" y="548"/>
                  </a:moveTo>
                  <a:lnTo>
                    <a:pt x="1037" y="421"/>
                  </a:lnTo>
                  <a:lnTo>
                    <a:pt x="915" y="294"/>
                  </a:lnTo>
                  <a:lnTo>
                    <a:pt x="705" y="177"/>
                  </a:lnTo>
                  <a:lnTo>
                    <a:pt x="403" y="78"/>
                  </a:lnTo>
                  <a:lnTo>
                    <a:pt x="0" y="0"/>
                  </a:lnTo>
                  <a:lnTo>
                    <a:pt x="133" y="1050"/>
                  </a:lnTo>
                  <a:lnTo>
                    <a:pt x="157" y="1235"/>
                  </a:lnTo>
                  <a:lnTo>
                    <a:pt x="181" y="1416"/>
                  </a:lnTo>
                  <a:lnTo>
                    <a:pt x="203" y="1592"/>
                  </a:lnTo>
                  <a:lnTo>
                    <a:pt x="224" y="1765"/>
                  </a:lnTo>
                  <a:lnTo>
                    <a:pt x="243" y="1932"/>
                  </a:lnTo>
                  <a:lnTo>
                    <a:pt x="253" y="2013"/>
                  </a:lnTo>
                  <a:lnTo>
                    <a:pt x="264" y="2095"/>
                  </a:lnTo>
                  <a:lnTo>
                    <a:pt x="272" y="2174"/>
                  </a:lnTo>
                  <a:lnTo>
                    <a:pt x="282" y="2253"/>
                  </a:lnTo>
                  <a:lnTo>
                    <a:pt x="290" y="2330"/>
                  </a:lnTo>
                  <a:lnTo>
                    <a:pt x="300" y="2408"/>
                  </a:lnTo>
                  <a:lnTo>
                    <a:pt x="314" y="2557"/>
                  </a:lnTo>
                  <a:lnTo>
                    <a:pt x="321" y="2629"/>
                  </a:lnTo>
                  <a:lnTo>
                    <a:pt x="325" y="2665"/>
                  </a:lnTo>
                  <a:lnTo>
                    <a:pt x="330" y="2702"/>
                  </a:lnTo>
                  <a:lnTo>
                    <a:pt x="336" y="2772"/>
                  </a:lnTo>
                  <a:lnTo>
                    <a:pt x="343" y="2843"/>
                  </a:lnTo>
                  <a:lnTo>
                    <a:pt x="345" y="2876"/>
                  </a:lnTo>
                  <a:lnTo>
                    <a:pt x="347" y="2893"/>
                  </a:lnTo>
                  <a:lnTo>
                    <a:pt x="349" y="2911"/>
                  </a:lnTo>
                  <a:lnTo>
                    <a:pt x="356" y="2979"/>
                  </a:lnTo>
                  <a:lnTo>
                    <a:pt x="361" y="3044"/>
                  </a:lnTo>
                  <a:lnTo>
                    <a:pt x="363" y="3077"/>
                  </a:lnTo>
                  <a:lnTo>
                    <a:pt x="367" y="3110"/>
                  </a:lnTo>
                  <a:lnTo>
                    <a:pt x="372" y="3174"/>
                  </a:lnTo>
                  <a:lnTo>
                    <a:pt x="374" y="3205"/>
                  </a:lnTo>
                  <a:lnTo>
                    <a:pt x="375" y="3221"/>
                  </a:lnTo>
                  <a:lnTo>
                    <a:pt x="378" y="3237"/>
                  </a:lnTo>
                  <a:lnTo>
                    <a:pt x="378" y="3252"/>
                  </a:lnTo>
                  <a:lnTo>
                    <a:pt x="379" y="3267"/>
                  </a:lnTo>
                  <a:lnTo>
                    <a:pt x="381" y="3299"/>
                  </a:lnTo>
                  <a:lnTo>
                    <a:pt x="386" y="3360"/>
                  </a:lnTo>
                  <a:lnTo>
                    <a:pt x="396" y="3480"/>
                  </a:lnTo>
                  <a:lnTo>
                    <a:pt x="403" y="3641"/>
                  </a:lnTo>
                  <a:lnTo>
                    <a:pt x="405" y="3723"/>
                  </a:lnTo>
                  <a:lnTo>
                    <a:pt x="409" y="3809"/>
                  </a:lnTo>
                  <a:lnTo>
                    <a:pt x="410" y="3894"/>
                  </a:lnTo>
                  <a:lnTo>
                    <a:pt x="413" y="3981"/>
                  </a:lnTo>
                  <a:lnTo>
                    <a:pt x="415" y="4163"/>
                  </a:lnTo>
                  <a:lnTo>
                    <a:pt x="415" y="4349"/>
                  </a:lnTo>
                  <a:lnTo>
                    <a:pt x="414" y="4443"/>
                  </a:lnTo>
                  <a:lnTo>
                    <a:pt x="414" y="4542"/>
                  </a:lnTo>
                  <a:lnTo>
                    <a:pt x="411" y="4640"/>
                  </a:lnTo>
                  <a:lnTo>
                    <a:pt x="410" y="4741"/>
                  </a:lnTo>
                  <a:lnTo>
                    <a:pt x="405" y="4947"/>
                  </a:lnTo>
                  <a:lnTo>
                    <a:pt x="371" y="5413"/>
                  </a:lnTo>
                  <a:lnTo>
                    <a:pt x="347" y="5676"/>
                  </a:lnTo>
                  <a:lnTo>
                    <a:pt x="299" y="6041"/>
                  </a:lnTo>
                  <a:lnTo>
                    <a:pt x="605" y="5963"/>
                  </a:lnTo>
                  <a:lnTo>
                    <a:pt x="834" y="5882"/>
                  </a:lnTo>
                  <a:lnTo>
                    <a:pt x="981" y="5813"/>
                  </a:lnTo>
                  <a:lnTo>
                    <a:pt x="1075" y="5736"/>
                  </a:lnTo>
                  <a:lnTo>
                    <a:pt x="1094" y="5657"/>
                  </a:lnTo>
                  <a:lnTo>
                    <a:pt x="1124" y="4977"/>
                  </a:lnTo>
                  <a:lnTo>
                    <a:pt x="1139" y="4337"/>
                  </a:lnTo>
                  <a:lnTo>
                    <a:pt x="1142" y="3338"/>
                  </a:lnTo>
                  <a:lnTo>
                    <a:pt x="1124" y="2346"/>
                  </a:lnTo>
                  <a:lnTo>
                    <a:pt x="1071" y="548"/>
                  </a:lnTo>
                  <a:close/>
                </a:path>
              </a:pathLst>
            </a:custGeom>
            <a:solidFill>
              <a:srgbClr val="D2D2D2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158" name="Group 110">
            <a:extLst>
              <a:ext uri="{FF2B5EF4-FFF2-40B4-BE49-F238E27FC236}">
                <a16:creationId xmlns:a16="http://schemas.microsoft.com/office/drawing/2014/main" id="{885F32F1-18D6-4865-BB78-92B398279F1D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6162676" y="703262"/>
            <a:ext cx="3236912" cy="5046663"/>
            <a:chOff x="1606" y="992"/>
            <a:chExt cx="1468" cy="2069"/>
          </a:xfrm>
        </p:grpSpPr>
        <p:sp>
          <p:nvSpPr>
            <p:cNvPr id="2159" name="Freeform 111">
              <a:extLst>
                <a:ext uri="{FF2B5EF4-FFF2-40B4-BE49-F238E27FC236}">
                  <a16:creationId xmlns:a16="http://schemas.microsoft.com/office/drawing/2014/main" id="{0EF26C20-AA90-47A8-B37E-B4A121F338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2" y="992"/>
              <a:ext cx="562" cy="2069"/>
            </a:xfrm>
            <a:custGeom>
              <a:avLst/>
              <a:gdLst>
                <a:gd name="T0" fmla="*/ 997 w 1686"/>
                <a:gd name="T1" fmla="*/ 211 h 6209"/>
                <a:gd name="T2" fmla="*/ 613 w 1686"/>
                <a:gd name="T3" fmla="*/ 93 h 6209"/>
                <a:gd name="T4" fmla="*/ 160 w 1686"/>
                <a:gd name="T5" fmla="*/ 0 h 6209"/>
                <a:gd name="T6" fmla="*/ 242 w 1686"/>
                <a:gd name="T7" fmla="*/ 1341 h 6209"/>
                <a:gd name="T8" fmla="*/ 257 w 1686"/>
                <a:gd name="T9" fmla="*/ 1623 h 6209"/>
                <a:gd name="T10" fmla="*/ 263 w 1686"/>
                <a:gd name="T11" fmla="*/ 1763 h 6209"/>
                <a:gd name="T12" fmla="*/ 270 w 1686"/>
                <a:gd name="T13" fmla="*/ 1903 h 6209"/>
                <a:gd name="T14" fmla="*/ 275 w 1686"/>
                <a:gd name="T15" fmla="*/ 2041 h 6209"/>
                <a:gd name="T16" fmla="*/ 281 w 1686"/>
                <a:gd name="T17" fmla="*/ 2180 h 6209"/>
                <a:gd name="T18" fmla="*/ 290 w 1686"/>
                <a:gd name="T19" fmla="*/ 2457 h 6209"/>
                <a:gd name="T20" fmla="*/ 293 w 1686"/>
                <a:gd name="T21" fmla="*/ 2593 h 6209"/>
                <a:gd name="T22" fmla="*/ 296 w 1686"/>
                <a:gd name="T23" fmla="*/ 2730 h 6209"/>
                <a:gd name="T24" fmla="*/ 301 w 1686"/>
                <a:gd name="T25" fmla="*/ 3002 h 6209"/>
                <a:gd name="T26" fmla="*/ 301 w 1686"/>
                <a:gd name="T27" fmla="*/ 3137 h 6209"/>
                <a:gd name="T28" fmla="*/ 301 w 1686"/>
                <a:gd name="T29" fmla="*/ 3204 h 6209"/>
                <a:gd name="T30" fmla="*/ 301 w 1686"/>
                <a:gd name="T31" fmla="*/ 3237 h 6209"/>
                <a:gd name="T32" fmla="*/ 301 w 1686"/>
                <a:gd name="T33" fmla="*/ 3254 h 6209"/>
                <a:gd name="T34" fmla="*/ 302 w 1686"/>
                <a:gd name="T35" fmla="*/ 3272 h 6209"/>
                <a:gd name="T36" fmla="*/ 302 w 1686"/>
                <a:gd name="T37" fmla="*/ 3405 h 6209"/>
                <a:gd name="T38" fmla="*/ 304 w 1686"/>
                <a:gd name="T39" fmla="*/ 3540 h 6209"/>
                <a:gd name="T40" fmla="*/ 299 w 1686"/>
                <a:gd name="T41" fmla="*/ 3657 h 6209"/>
                <a:gd name="T42" fmla="*/ 294 w 1686"/>
                <a:gd name="T43" fmla="*/ 3776 h 6209"/>
                <a:gd name="T44" fmla="*/ 283 w 1686"/>
                <a:gd name="T45" fmla="*/ 4014 h 6209"/>
                <a:gd name="T46" fmla="*/ 268 w 1686"/>
                <a:gd name="T47" fmla="*/ 4251 h 6209"/>
                <a:gd name="T48" fmla="*/ 251 w 1686"/>
                <a:gd name="T49" fmla="*/ 4489 h 6209"/>
                <a:gd name="T50" fmla="*/ 229 w 1686"/>
                <a:gd name="T51" fmla="*/ 4727 h 6209"/>
                <a:gd name="T52" fmla="*/ 205 w 1686"/>
                <a:gd name="T53" fmla="*/ 4964 h 6209"/>
                <a:gd name="T54" fmla="*/ 178 w 1686"/>
                <a:gd name="T55" fmla="*/ 5202 h 6209"/>
                <a:gd name="T56" fmla="*/ 148 w 1686"/>
                <a:gd name="T57" fmla="*/ 5439 h 6209"/>
                <a:gd name="T58" fmla="*/ 120 w 1686"/>
                <a:gd name="T59" fmla="*/ 5594 h 6209"/>
                <a:gd name="T60" fmla="*/ 80 w 1686"/>
                <a:gd name="T61" fmla="*/ 5827 h 6209"/>
                <a:gd name="T62" fmla="*/ 0 w 1686"/>
                <a:gd name="T63" fmla="*/ 6209 h 6209"/>
                <a:gd name="T64" fmla="*/ 462 w 1686"/>
                <a:gd name="T65" fmla="*/ 6165 h 6209"/>
                <a:gd name="T66" fmla="*/ 784 w 1686"/>
                <a:gd name="T67" fmla="*/ 6123 h 6209"/>
                <a:gd name="T68" fmla="*/ 1109 w 1686"/>
                <a:gd name="T69" fmla="*/ 6067 h 6209"/>
                <a:gd name="T70" fmla="*/ 1325 w 1686"/>
                <a:gd name="T71" fmla="*/ 6014 h 6209"/>
                <a:gd name="T72" fmla="*/ 1484 w 1686"/>
                <a:gd name="T73" fmla="*/ 5952 h 6209"/>
                <a:gd name="T74" fmla="*/ 1559 w 1686"/>
                <a:gd name="T75" fmla="*/ 5891 h 6209"/>
                <a:gd name="T76" fmla="*/ 1608 w 1686"/>
                <a:gd name="T77" fmla="*/ 5256 h 6209"/>
                <a:gd name="T78" fmla="*/ 1632 w 1686"/>
                <a:gd name="T79" fmla="*/ 4833 h 6209"/>
                <a:gd name="T80" fmla="*/ 1662 w 1686"/>
                <a:gd name="T81" fmla="*/ 4141 h 6209"/>
                <a:gd name="T82" fmla="*/ 1682 w 1686"/>
                <a:gd name="T83" fmla="*/ 3096 h 6209"/>
                <a:gd name="T84" fmla="*/ 1686 w 1686"/>
                <a:gd name="T85" fmla="*/ 2503 h 6209"/>
                <a:gd name="T86" fmla="*/ 1678 w 1686"/>
                <a:gd name="T87" fmla="*/ 776 h 6209"/>
                <a:gd name="T88" fmla="*/ 1636 w 1686"/>
                <a:gd name="T89" fmla="*/ 639 h 6209"/>
                <a:gd name="T90" fmla="*/ 1609 w 1686"/>
                <a:gd name="T91" fmla="*/ 601 h 6209"/>
                <a:gd name="T92" fmla="*/ 1580 w 1686"/>
                <a:gd name="T93" fmla="*/ 564 h 6209"/>
                <a:gd name="T94" fmla="*/ 1564 w 1686"/>
                <a:gd name="T95" fmla="*/ 545 h 6209"/>
                <a:gd name="T96" fmla="*/ 1546 w 1686"/>
                <a:gd name="T97" fmla="*/ 528 h 6209"/>
                <a:gd name="T98" fmla="*/ 1507 w 1686"/>
                <a:gd name="T99" fmla="*/ 492 h 6209"/>
                <a:gd name="T100" fmla="*/ 1462 w 1686"/>
                <a:gd name="T101" fmla="*/ 456 h 6209"/>
                <a:gd name="T102" fmla="*/ 1414 w 1686"/>
                <a:gd name="T103" fmla="*/ 420 h 6209"/>
                <a:gd name="T104" fmla="*/ 1387 w 1686"/>
                <a:gd name="T105" fmla="*/ 401 h 6209"/>
                <a:gd name="T106" fmla="*/ 1360 w 1686"/>
                <a:gd name="T107" fmla="*/ 384 h 6209"/>
                <a:gd name="T108" fmla="*/ 1302 w 1686"/>
                <a:gd name="T109" fmla="*/ 350 h 6209"/>
                <a:gd name="T110" fmla="*/ 997 w 1686"/>
                <a:gd name="T111" fmla="*/ 211 h 6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86" h="6209">
                  <a:moveTo>
                    <a:pt x="997" y="211"/>
                  </a:moveTo>
                  <a:lnTo>
                    <a:pt x="613" y="93"/>
                  </a:lnTo>
                  <a:lnTo>
                    <a:pt x="160" y="0"/>
                  </a:lnTo>
                  <a:lnTo>
                    <a:pt x="242" y="1341"/>
                  </a:lnTo>
                  <a:lnTo>
                    <a:pt x="257" y="1623"/>
                  </a:lnTo>
                  <a:lnTo>
                    <a:pt x="263" y="1763"/>
                  </a:lnTo>
                  <a:lnTo>
                    <a:pt x="270" y="1903"/>
                  </a:lnTo>
                  <a:lnTo>
                    <a:pt x="275" y="2041"/>
                  </a:lnTo>
                  <a:lnTo>
                    <a:pt x="281" y="2180"/>
                  </a:lnTo>
                  <a:lnTo>
                    <a:pt x="290" y="2457"/>
                  </a:lnTo>
                  <a:lnTo>
                    <a:pt x="293" y="2593"/>
                  </a:lnTo>
                  <a:lnTo>
                    <a:pt x="296" y="2730"/>
                  </a:lnTo>
                  <a:lnTo>
                    <a:pt x="301" y="3002"/>
                  </a:lnTo>
                  <a:lnTo>
                    <a:pt x="301" y="3137"/>
                  </a:lnTo>
                  <a:lnTo>
                    <a:pt x="301" y="3204"/>
                  </a:lnTo>
                  <a:lnTo>
                    <a:pt x="301" y="3237"/>
                  </a:lnTo>
                  <a:lnTo>
                    <a:pt x="301" y="3254"/>
                  </a:lnTo>
                  <a:lnTo>
                    <a:pt x="302" y="3272"/>
                  </a:lnTo>
                  <a:lnTo>
                    <a:pt x="302" y="3405"/>
                  </a:lnTo>
                  <a:lnTo>
                    <a:pt x="304" y="3540"/>
                  </a:lnTo>
                  <a:lnTo>
                    <a:pt x="299" y="3657"/>
                  </a:lnTo>
                  <a:lnTo>
                    <a:pt x="294" y="3776"/>
                  </a:lnTo>
                  <a:lnTo>
                    <a:pt x="283" y="4014"/>
                  </a:lnTo>
                  <a:lnTo>
                    <a:pt x="268" y="4251"/>
                  </a:lnTo>
                  <a:lnTo>
                    <a:pt x="251" y="4489"/>
                  </a:lnTo>
                  <a:lnTo>
                    <a:pt x="229" y="4727"/>
                  </a:lnTo>
                  <a:lnTo>
                    <a:pt x="205" y="4964"/>
                  </a:lnTo>
                  <a:lnTo>
                    <a:pt x="178" y="5202"/>
                  </a:lnTo>
                  <a:lnTo>
                    <a:pt x="148" y="5439"/>
                  </a:lnTo>
                  <a:lnTo>
                    <a:pt x="120" y="5594"/>
                  </a:lnTo>
                  <a:lnTo>
                    <a:pt x="80" y="5827"/>
                  </a:lnTo>
                  <a:lnTo>
                    <a:pt x="0" y="6209"/>
                  </a:lnTo>
                  <a:lnTo>
                    <a:pt x="462" y="6165"/>
                  </a:lnTo>
                  <a:lnTo>
                    <a:pt x="784" y="6123"/>
                  </a:lnTo>
                  <a:lnTo>
                    <a:pt x="1109" y="6067"/>
                  </a:lnTo>
                  <a:lnTo>
                    <a:pt x="1325" y="6014"/>
                  </a:lnTo>
                  <a:lnTo>
                    <a:pt x="1484" y="5952"/>
                  </a:lnTo>
                  <a:lnTo>
                    <a:pt x="1559" y="5891"/>
                  </a:lnTo>
                  <a:lnTo>
                    <a:pt x="1608" y="5256"/>
                  </a:lnTo>
                  <a:lnTo>
                    <a:pt x="1632" y="4833"/>
                  </a:lnTo>
                  <a:lnTo>
                    <a:pt x="1662" y="4141"/>
                  </a:lnTo>
                  <a:lnTo>
                    <a:pt x="1682" y="3096"/>
                  </a:lnTo>
                  <a:lnTo>
                    <a:pt x="1686" y="2503"/>
                  </a:lnTo>
                  <a:lnTo>
                    <a:pt x="1678" y="776"/>
                  </a:lnTo>
                  <a:lnTo>
                    <a:pt x="1636" y="639"/>
                  </a:lnTo>
                  <a:lnTo>
                    <a:pt x="1609" y="601"/>
                  </a:lnTo>
                  <a:lnTo>
                    <a:pt x="1580" y="564"/>
                  </a:lnTo>
                  <a:lnTo>
                    <a:pt x="1564" y="545"/>
                  </a:lnTo>
                  <a:lnTo>
                    <a:pt x="1546" y="528"/>
                  </a:lnTo>
                  <a:lnTo>
                    <a:pt x="1507" y="492"/>
                  </a:lnTo>
                  <a:lnTo>
                    <a:pt x="1462" y="456"/>
                  </a:lnTo>
                  <a:lnTo>
                    <a:pt x="1414" y="420"/>
                  </a:lnTo>
                  <a:lnTo>
                    <a:pt x="1387" y="401"/>
                  </a:lnTo>
                  <a:lnTo>
                    <a:pt x="1360" y="384"/>
                  </a:lnTo>
                  <a:lnTo>
                    <a:pt x="1302" y="350"/>
                  </a:lnTo>
                  <a:lnTo>
                    <a:pt x="997" y="211"/>
                  </a:lnTo>
                  <a:close/>
                </a:path>
              </a:pathLst>
            </a:custGeom>
            <a:solidFill>
              <a:srgbClr val="DADADA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CC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0" name="Freeform 112">
              <a:extLst>
                <a:ext uri="{FF2B5EF4-FFF2-40B4-BE49-F238E27FC236}">
                  <a16:creationId xmlns:a16="http://schemas.microsoft.com/office/drawing/2014/main" id="{4EEB35E4-E7DF-4507-904E-9628C77F87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6" y="1439"/>
              <a:ext cx="1007" cy="1417"/>
            </a:xfrm>
            <a:custGeom>
              <a:avLst/>
              <a:gdLst>
                <a:gd name="T0" fmla="*/ 3022 w 3022"/>
                <a:gd name="T1" fmla="*/ 2199 h 4253"/>
                <a:gd name="T2" fmla="*/ 3020 w 3022"/>
                <a:gd name="T3" fmla="*/ 2064 h 4253"/>
                <a:gd name="T4" fmla="*/ 3020 w 3022"/>
                <a:gd name="T5" fmla="*/ 1931 h 4253"/>
                <a:gd name="T6" fmla="*/ 3019 w 3022"/>
                <a:gd name="T7" fmla="*/ 1913 h 4253"/>
                <a:gd name="T8" fmla="*/ 3019 w 3022"/>
                <a:gd name="T9" fmla="*/ 1896 h 4253"/>
                <a:gd name="T10" fmla="*/ 3019 w 3022"/>
                <a:gd name="T11" fmla="*/ 1863 h 4253"/>
                <a:gd name="T12" fmla="*/ 3019 w 3022"/>
                <a:gd name="T13" fmla="*/ 1796 h 4253"/>
                <a:gd name="T14" fmla="*/ 3019 w 3022"/>
                <a:gd name="T15" fmla="*/ 1661 h 4253"/>
                <a:gd name="T16" fmla="*/ 3014 w 3022"/>
                <a:gd name="T17" fmla="*/ 1389 h 4253"/>
                <a:gd name="T18" fmla="*/ 3011 w 3022"/>
                <a:gd name="T19" fmla="*/ 1252 h 4253"/>
                <a:gd name="T20" fmla="*/ 3008 w 3022"/>
                <a:gd name="T21" fmla="*/ 1116 h 4253"/>
                <a:gd name="T22" fmla="*/ 2999 w 3022"/>
                <a:gd name="T23" fmla="*/ 839 h 4253"/>
                <a:gd name="T24" fmla="*/ 2993 w 3022"/>
                <a:gd name="T25" fmla="*/ 700 h 4253"/>
                <a:gd name="T26" fmla="*/ 2988 w 3022"/>
                <a:gd name="T27" fmla="*/ 562 h 4253"/>
                <a:gd name="T28" fmla="*/ 2981 w 3022"/>
                <a:gd name="T29" fmla="*/ 422 h 4253"/>
                <a:gd name="T30" fmla="*/ 2975 w 3022"/>
                <a:gd name="T31" fmla="*/ 282 h 4253"/>
                <a:gd name="T32" fmla="*/ 2960 w 3022"/>
                <a:gd name="T33" fmla="*/ 0 h 4253"/>
                <a:gd name="T34" fmla="*/ 2388 w 3022"/>
                <a:gd name="T35" fmla="*/ 15 h 4253"/>
                <a:gd name="T36" fmla="*/ 0 w 3022"/>
                <a:gd name="T37" fmla="*/ 20 h 4253"/>
                <a:gd name="T38" fmla="*/ 4 w 3022"/>
                <a:gd name="T39" fmla="*/ 2730 h 4253"/>
                <a:gd name="T40" fmla="*/ 0 w 3022"/>
                <a:gd name="T41" fmla="*/ 4245 h 4253"/>
                <a:gd name="T42" fmla="*/ 2418 w 3022"/>
                <a:gd name="T43" fmla="*/ 4246 h 4253"/>
                <a:gd name="T44" fmla="*/ 2838 w 3022"/>
                <a:gd name="T45" fmla="*/ 4253 h 4253"/>
                <a:gd name="T46" fmla="*/ 2866 w 3022"/>
                <a:gd name="T47" fmla="*/ 4098 h 4253"/>
                <a:gd name="T48" fmla="*/ 2896 w 3022"/>
                <a:gd name="T49" fmla="*/ 3861 h 4253"/>
                <a:gd name="T50" fmla="*/ 2923 w 3022"/>
                <a:gd name="T51" fmla="*/ 3623 h 4253"/>
                <a:gd name="T52" fmla="*/ 2947 w 3022"/>
                <a:gd name="T53" fmla="*/ 3386 h 4253"/>
                <a:gd name="T54" fmla="*/ 2969 w 3022"/>
                <a:gd name="T55" fmla="*/ 3148 h 4253"/>
                <a:gd name="T56" fmla="*/ 2986 w 3022"/>
                <a:gd name="T57" fmla="*/ 2910 h 4253"/>
                <a:gd name="T58" fmla="*/ 3001 w 3022"/>
                <a:gd name="T59" fmla="*/ 2673 h 4253"/>
                <a:gd name="T60" fmla="*/ 3012 w 3022"/>
                <a:gd name="T61" fmla="*/ 2435 h 4253"/>
                <a:gd name="T62" fmla="*/ 3017 w 3022"/>
                <a:gd name="T63" fmla="*/ 2316 h 4253"/>
                <a:gd name="T64" fmla="*/ 3022 w 3022"/>
                <a:gd name="T65" fmla="*/ 2199 h 4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22" h="4253">
                  <a:moveTo>
                    <a:pt x="3022" y="2199"/>
                  </a:moveTo>
                  <a:lnTo>
                    <a:pt x="3020" y="2064"/>
                  </a:lnTo>
                  <a:lnTo>
                    <a:pt x="3020" y="1931"/>
                  </a:lnTo>
                  <a:lnTo>
                    <a:pt x="3019" y="1913"/>
                  </a:lnTo>
                  <a:lnTo>
                    <a:pt x="3019" y="1896"/>
                  </a:lnTo>
                  <a:lnTo>
                    <a:pt x="3019" y="1863"/>
                  </a:lnTo>
                  <a:lnTo>
                    <a:pt x="3019" y="1796"/>
                  </a:lnTo>
                  <a:lnTo>
                    <a:pt x="3019" y="1661"/>
                  </a:lnTo>
                  <a:lnTo>
                    <a:pt x="3014" y="1389"/>
                  </a:lnTo>
                  <a:lnTo>
                    <a:pt x="3011" y="1252"/>
                  </a:lnTo>
                  <a:lnTo>
                    <a:pt x="3008" y="1116"/>
                  </a:lnTo>
                  <a:lnTo>
                    <a:pt x="2999" y="839"/>
                  </a:lnTo>
                  <a:lnTo>
                    <a:pt x="2993" y="700"/>
                  </a:lnTo>
                  <a:lnTo>
                    <a:pt x="2988" y="562"/>
                  </a:lnTo>
                  <a:lnTo>
                    <a:pt x="2981" y="422"/>
                  </a:lnTo>
                  <a:lnTo>
                    <a:pt x="2975" y="282"/>
                  </a:lnTo>
                  <a:lnTo>
                    <a:pt x="2960" y="0"/>
                  </a:lnTo>
                  <a:lnTo>
                    <a:pt x="2388" y="15"/>
                  </a:lnTo>
                  <a:lnTo>
                    <a:pt x="0" y="20"/>
                  </a:lnTo>
                  <a:lnTo>
                    <a:pt x="4" y="2730"/>
                  </a:lnTo>
                  <a:lnTo>
                    <a:pt x="0" y="4245"/>
                  </a:lnTo>
                  <a:lnTo>
                    <a:pt x="2418" y="4246"/>
                  </a:lnTo>
                  <a:lnTo>
                    <a:pt x="2838" y="4253"/>
                  </a:lnTo>
                  <a:lnTo>
                    <a:pt x="2866" y="4098"/>
                  </a:lnTo>
                  <a:lnTo>
                    <a:pt x="2896" y="3861"/>
                  </a:lnTo>
                  <a:lnTo>
                    <a:pt x="2923" y="3623"/>
                  </a:lnTo>
                  <a:lnTo>
                    <a:pt x="2947" y="3386"/>
                  </a:lnTo>
                  <a:lnTo>
                    <a:pt x="2969" y="3148"/>
                  </a:lnTo>
                  <a:lnTo>
                    <a:pt x="2986" y="2910"/>
                  </a:lnTo>
                  <a:lnTo>
                    <a:pt x="3001" y="2673"/>
                  </a:lnTo>
                  <a:lnTo>
                    <a:pt x="3012" y="2435"/>
                  </a:lnTo>
                  <a:lnTo>
                    <a:pt x="3017" y="2316"/>
                  </a:lnTo>
                  <a:lnTo>
                    <a:pt x="3022" y="2199"/>
                  </a:lnTo>
                  <a:close/>
                </a:path>
              </a:pathLst>
            </a:custGeom>
            <a:solidFill>
              <a:srgbClr val="FDFDFD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CC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161" name="Group 113">
            <a:extLst>
              <a:ext uri="{FF2B5EF4-FFF2-40B4-BE49-F238E27FC236}">
                <a16:creationId xmlns:a16="http://schemas.microsoft.com/office/drawing/2014/main" id="{E4D99C45-0605-4AEC-9C3F-3975BFB7C1E6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6399213" y="511175"/>
            <a:ext cx="2838450" cy="5045075"/>
            <a:chOff x="1595" y="963"/>
            <a:chExt cx="1287" cy="2068"/>
          </a:xfrm>
        </p:grpSpPr>
        <p:sp>
          <p:nvSpPr>
            <p:cNvPr id="2162" name="Freeform 114">
              <a:extLst>
                <a:ext uri="{FF2B5EF4-FFF2-40B4-BE49-F238E27FC236}">
                  <a16:creationId xmlns:a16="http://schemas.microsoft.com/office/drawing/2014/main" id="{AA5B58C0-0E13-48A5-9405-6D53A02B68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2" y="963"/>
              <a:ext cx="820" cy="2068"/>
            </a:xfrm>
            <a:custGeom>
              <a:avLst/>
              <a:gdLst>
                <a:gd name="T0" fmla="*/ 2431 w 2460"/>
                <a:gd name="T1" fmla="*/ 834 h 6202"/>
                <a:gd name="T2" fmla="*/ 2390 w 2460"/>
                <a:gd name="T3" fmla="*/ 764 h 6202"/>
                <a:gd name="T4" fmla="*/ 2332 w 2460"/>
                <a:gd name="T5" fmla="*/ 694 h 6202"/>
                <a:gd name="T6" fmla="*/ 2285 w 2460"/>
                <a:gd name="T7" fmla="*/ 651 h 6202"/>
                <a:gd name="T8" fmla="*/ 2255 w 2460"/>
                <a:gd name="T9" fmla="*/ 626 h 6202"/>
                <a:gd name="T10" fmla="*/ 2160 w 2460"/>
                <a:gd name="T11" fmla="*/ 556 h 6202"/>
                <a:gd name="T12" fmla="*/ 2045 w 2460"/>
                <a:gd name="T13" fmla="*/ 487 h 6202"/>
                <a:gd name="T14" fmla="*/ 1913 w 2460"/>
                <a:gd name="T15" fmla="*/ 417 h 6202"/>
                <a:gd name="T16" fmla="*/ 1820 w 2460"/>
                <a:gd name="T17" fmla="*/ 374 h 6202"/>
                <a:gd name="T18" fmla="*/ 1763 w 2460"/>
                <a:gd name="T19" fmla="*/ 349 h 6202"/>
                <a:gd name="T20" fmla="*/ 1537 w 2460"/>
                <a:gd name="T21" fmla="*/ 264 h 6202"/>
                <a:gd name="T22" fmla="*/ 1390 w 2460"/>
                <a:gd name="T23" fmla="*/ 216 h 6202"/>
                <a:gd name="T24" fmla="*/ 1159 w 2460"/>
                <a:gd name="T25" fmla="*/ 150 h 6202"/>
                <a:gd name="T26" fmla="*/ 1001 w 2460"/>
                <a:gd name="T27" fmla="*/ 110 h 6202"/>
                <a:gd name="T28" fmla="*/ 839 w 2460"/>
                <a:gd name="T29" fmla="*/ 74 h 6202"/>
                <a:gd name="T30" fmla="*/ 673 w 2460"/>
                <a:gd name="T31" fmla="*/ 42 h 6202"/>
                <a:gd name="T32" fmla="*/ 418 w 2460"/>
                <a:gd name="T33" fmla="*/ 0 h 6202"/>
                <a:gd name="T34" fmla="*/ 474 w 2460"/>
                <a:gd name="T35" fmla="*/ 1200 h 6202"/>
                <a:gd name="T36" fmla="*/ 480 w 2460"/>
                <a:gd name="T37" fmla="*/ 1569 h 6202"/>
                <a:gd name="T38" fmla="*/ 481 w 2460"/>
                <a:gd name="T39" fmla="*/ 1842 h 6202"/>
                <a:gd name="T40" fmla="*/ 481 w 2460"/>
                <a:gd name="T41" fmla="*/ 1942 h 6202"/>
                <a:gd name="T42" fmla="*/ 482 w 2460"/>
                <a:gd name="T43" fmla="*/ 1977 h 6202"/>
                <a:gd name="T44" fmla="*/ 481 w 2460"/>
                <a:gd name="T45" fmla="*/ 2010 h 6202"/>
                <a:gd name="T46" fmla="*/ 481 w 2460"/>
                <a:gd name="T47" fmla="*/ 2110 h 6202"/>
                <a:gd name="T48" fmla="*/ 479 w 2460"/>
                <a:gd name="T49" fmla="*/ 2376 h 6202"/>
                <a:gd name="T50" fmla="*/ 474 w 2460"/>
                <a:gd name="T51" fmla="*/ 2637 h 6202"/>
                <a:gd name="T52" fmla="*/ 466 w 2460"/>
                <a:gd name="T53" fmla="*/ 2894 h 6202"/>
                <a:gd name="T54" fmla="*/ 462 w 2460"/>
                <a:gd name="T55" fmla="*/ 3022 h 6202"/>
                <a:gd name="T56" fmla="*/ 456 w 2460"/>
                <a:gd name="T57" fmla="*/ 3148 h 6202"/>
                <a:gd name="T58" fmla="*/ 444 w 2460"/>
                <a:gd name="T59" fmla="*/ 3398 h 6202"/>
                <a:gd name="T60" fmla="*/ 426 w 2460"/>
                <a:gd name="T61" fmla="*/ 3642 h 6202"/>
                <a:gd name="T62" fmla="*/ 391 w 2460"/>
                <a:gd name="T63" fmla="*/ 4002 h 6202"/>
                <a:gd name="T64" fmla="*/ 362 w 2460"/>
                <a:gd name="T65" fmla="*/ 4240 h 6202"/>
                <a:gd name="T66" fmla="*/ 298 w 2460"/>
                <a:gd name="T67" fmla="*/ 4718 h 6202"/>
                <a:gd name="T68" fmla="*/ 222 w 2460"/>
                <a:gd name="T69" fmla="*/ 5196 h 6202"/>
                <a:gd name="T70" fmla="*/ 126 w 2460"/>
                <a:gd name="T71" fmla="*/ 5678 h 6202"/>
                <a:gd name="T72" fmla="*/ 0 w 2460"/>
                <a:gd name="T73" fmla="*/ 6202 h 6202"/>
                <a:gd name="T74" fmla="*/ 930 w 2460"/>
                <a:gd name="T75" fmla="*/ 6186 h 6202"/>
                <a:gd name="T76" fmla="*/ 1684 w 2460"/>
                <a:gd name="T77" fmla="*/ 6122 h 6202"/>
                <a:gd name="T78" fmla="*/ 2162 w 2460"/>
                <a:gd name="T79" fmla="*/ 6024 h 6202"/>
                <a:gd name="T80" fmla="*/ 2329 w 2460"/>
                <a:gd name="T81" fmla="*/ 5912 h 6202"/>
                <a:gd name="T82" fmla="*/ 2400 w 2460"/>
                <a:gd name="T83" fmla="*/ 4852 h 6202"/>
                <a:gd name="T84" fmla="*/ 2405 w 2460"/>
                <a:gd name="T85" fmla="*/ 4753 h 6202"/>
                <a:gd name="T86" fmla="*/ 2406 w 2460"/>
                <a:gd name="T87" fmla="*/ 4732 h 6202"/>
                <a:gd name="T88" fmla="*/ 2413 w 2460"/>
                <a:gd name="T89" fmla="*/ 4606 h 6202"/>
                <a:gd name="T90" fmla="*/ 2420 w 2460"/>
                <a:gd name="T91" fmla="*/ 4425 h 6202"/>
                <a:gd name="T92" fmla="*/ 2424 w 2460"/>
                <a:gd name="T93" fmla="*/ 4329 h 6202"/>
                <a:gd name="T94" fmla="*/ 2431 w 2460"/>
                <a:gd name="T95" fmla="*/ 4126 h 6202"/>
                <a:gd name="T96" fmla="*/ 2435 w 2460"/>
                <a:gd name="T97" fmla="*/ 4021 h 6202"/>
                <a:gd name="T98" fmla="*/ 2442 w 2460"/>
                <a:gd name="T99" fmla="*/ 3798 h 6202"/>
                <a:gd name="T100" fmla="*/ 2446 w 2460"/>
                <a:gd name="T101" fmla="*/ 3620 h 6202"/>
                <a:gd name="T102" fmla="*/ 2450 w 2460"/>
                <a:gd name="T103" fmla="*/ 3435 h 6202"/>
                <a:gd name="T104" fmla="*/ 2455 w 2460"/>
                <a:gd name="T105" fmla="*/ 3117 h 6202"/>
                <a:gd name="T106" fmla="*/ 2458 w 2460"/>
                <a:gd name="T107" fmla="*/ 2750 h 6202"/>
                <a:gd name="T108" fmla="*/ 2460 w 2460"/>
                <a:gd name="T109" fmla="*/ 2403 h 6202"/>
                <a:gd name="T110" fmla="*/ 2460 w 2460"/>
                <a:gd name="T111" fmla="*/ 2077 h 6202"/>
                <a:gd name="T112" fmla="*/ 2458 w 2460"/>
                <a:gd name="T113" fmla="*/ 1772 h 6202"/>
                <a:gd name="T114" fmla="*/ 2455 w 2460"/>
                <a:gd name="T115" fmla="*/ 1489 h 6202"/>
                <a:gd name="T116" fmla="*/ 2453 w 2460"/>
                <a:gd name="T117" fmla="*/ 1225 h 6202"/>
                <a:gd name="T118" fmla="*/ 2448 w 2460"/>
                <a:gd name="T119" fmla="*/ 982 h 6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60" h="6202">
                  <a:moveTo>
                    <a:pt x="2446" y="870"/>
                  </a:moveTo>
                  <a:lnTo>
                    <a:pt x="2431" y="834"/>
                  </a:lnTo>
                  <a:lnTo>
                    <a:pt x="2413" y="800"/>
                  </a:lnTo>
                  <a:lnTo>
                    <a:pt x="2390" y="764"/>
                  </a:lnTo>
                  <a:lnTo>
                    <a:pt x="2364" y="730"/>
                  </a:lnTo>
                  <a:lnTo>
                    <a:pt x="2332" y="694"/>
                  </a:lnTo>
                  <a:lnTo>
                    <a:pt x="2296" y="661"/>
                  </a:lnTo>
                  <a:lnTo>
                    <a:pt x="2285" y="651"/>
                  </a:lnTo>
                  <a:lnTo>
                    <a:pt x="2275" y="643"/>
                  </a:lnTo>
                  <a:lnTo>
                    <a:pt x="2255" y="626"/>
                  </a:lnTo>
                  <a:lnTo>
                    <a:pt x="2210" y="592"/>
                  </a:lnTo>
                  <a:lnTo>
                    <a:pt x="2160" y="556"/>
                  </a:lnTo>
                  <a:lnTo>
                    <a:pt x="2105" y="523"/>
                  </a:lnTo>
                  <a:lnTo>
                    <a:pt x="2045" y="487"/>
                  </a:lnTo>
                  <a:lnTo>
                    <a:pt x="1982" y="453"/>
                  </a:lnTo>
                  <a:lnTo>
                    <a:pt x="1913" y="417"/>
                  </a:lnTo>
                  <a:lnTo>
                    <a:pt x="1841" y="384"/>
                  </a:lnTo>
                  <a:lnTo>
                    <a:pt x="1820" y="374"/>
                  </a:lnTo>
                  <a:lnTo>
                    <a:pt x="1801" y="366"/>
                  </a:lnTo>
                  <a:lnTo>
                    <a:pt x="1763" y="349"/>
                  </a:lnTo>
                  <a:lnTo>
                    <a:pt x="1681" y="315"/>
                  </a:lnTo>
                  <a:lnTo>
                    <a:pt x="1537" y="264"/>
                  </a:lnTo>
                  <a:lnTo>
                    <a:pt x="1463" y="238"/>
                  </a:lnTo>
                  <a:lnTo>
                    <a:pt x="1390" y="216"/>
                  </a:lnTo>
                  <a:lnTo>
                    <a:pt x="1237" y="171"/>
                  </a:lnTo>
                  <a:lnTo>
                    <a:pt x="1159" y="150"/>
                  </a:lnTo>
                  <a:lnTo>
                    <a:pt x="1081" y="130"/>
                  </a:lnTo>
                  <a:lnTo>
                    <a:pt x="1001" y="110"/>
                  </a:lnTo>
                  <a:lnTo>
                    <a:pt x="920" y="92"/>
                  </a:lnTo>
                  <a:lnTo>
                    <a:pt x="839" y="74"/>
                  </a:lnTo>
                  <a:lnTo>
                    <a:pt x="757" y="58"/>
                  </a:lnTo>
                  <a:lnTo>
                    <a:pt x="673" y="42"/>
                  </a:lnTo>
                  <a:lnTo>
                    <a:pt x="589" y="27"/>
                  </a:lnTo>
                  <a:lnTo>
                    <a:pt x="418" y="0"/>
                  </a:lnTo>
                  <a:lnTo>
                    <a:pt x="454" y="688"/>
                  </a:lnTo>
                  <a:lnTo>
                    <a:pt x="474" y="1200"/>
                  </a:lnTo>
                  <a:lnTo>
                    <a:pt x="479" y="1432"/>
                  </a:lnTo>
                  <a:lnTo>
                    <a:pt x="480" y="1569"/>
                  </a:lnTo>
                  <a:lnTo>
                    <a:pt x="481" y="1706"/>
                  </a:lnTo>
                  <a:lnTo>
                    <a:pt x="481" y="1842"/>
                  </a:lnTo>
                  <a:lnTo>
                    <a:pt x="481" y="1909"/>
                  </a:lnTo>
                  <a:lnTo>
                    <a:pt x="481" y="1942"/>
                  </a:lnTo>
                  <a:lnTo>
                    <a:pt x="481" y="1959"/>
                  </a:lnTo>
                  <a:lnTo>
                    <a:pt x="482" y="1977"/>
                  </a:lnTo>
                  <a:lnTo>
                    <a:pt x="481" y="1993"/>
                  </a:lnTo>
                  <a:lnTo>
                    <a:pt x="481" y="2010"/>
                  </a:lnTo>
                  <a:lnTo>
                    <a:pt x="481" y="2043"/>
                  </a:lnTo>
                  <a:lnTo>
                    <a:pt x="481" y="2110"/>
                  </a:lnTo>
                  <a:lnTo>
                    <a:pt x="481" y="2244"/>
                  </a:lnTo>
                  <a:lnTo>
                    <a:pt x="479" y="2376"/>
                  </a:lnTo>
                  <a:lnTo>
                    <a:pt x="478" y="2508"/>
                  </a:lnTo>
                  <a:lnTo>
                    <a:pt x="474" y="2637"/>
                  </a:lnTo>
                  <a:lnTo>
                    <a:pt x="470" y="2767"/>
                  </a:lnTo>
                  <a:lnTo>
                    <a:pt x="466" y="2894"/>
                  </a:lnTo>
                  <a:lnTo>
                    <a:pt x="463" y="2958"/>
                  </a:lnTo>
                  <a:lnTo>
                    <a:pt x="462" y="3022"/>
                  </a:lnTo>
                  <a:lnTo>
                    <a:pt x="458" y="3085"/>
                  </a:lnTo>
                  <a:lnTo>
                    <a:pt x="456" y="3148"/>
                  </a:lnTo>
                  <a:lnTo>
                    <a:pt x="451" y="3274"/>
                  </a:lnTo>
                  <a:lnTo>
                    <a:pt x="444" y="3398"/>
                  </a:lnTo>
                  <a:lnTo>
                    <a:pt x="438" y="3523"/>
                  </a:lnTo>
                  <a:lnTo>
                    <a:pt x="426" y="3642"/>
                  </a:lnTo>
                  <a:lnTo>
                    <a:pt x="415" y="3762"/>
                  </a:lnTo>
                  <a:lnTo>
                    <a:pt x="391" y="4002"/>
                  </a:lnTo>
                  <a:lnTo>
                    <a:pt x="377" y="4120"/>
                  </a:lnTo>
                  <a:lnTo>
                    <a:pt x="362" y="4240"/>
                  </a:lnTo>
                  <a:lnTo>
                    <a:pt x="332" y="4480"/>
                  </a:lnTo>
                  <a:lnTo>
                    <a:pt x="298" y="4718"/>
                  </a:lnTo>
                  <a:lnTo>
                    <a:pt x="262" y="4958"/>
                  </a:lnTo>
                  <a:lnTo>
                    <a:pt x="222" y="5196"/>
                  </a:lnTo>
                  <a:lnTo>
                    <a:pt x="180" y="5436"/>
                  </a:lnTo>
                  <a:lnTo>
                    <a:pt x="126" y="5678"/>
                  </a:lnTo>
                  <a:lnTo>
                    <a:pt x="96" y="5821"/>
                  </a:lnTo>
                  <a:lnTo>
                    <a:pt x="0" y="6202"/>
                  </a:lnTo>
                  <a:lnTo>
                    <a:pt x="481" y="6201"/>
                  </a:lnTo>
                  <a:lnTo>
                    <a:pt x="930" y="6186"/>
                  </a:lnTo>
                  <a:lnTo>
                    <a:pt x="1322" y="6159"/>
                  </a:lnTo>
                  <a:lnTo>
                    <a:pt x="1684" y="6122"/>
                  </a:lnTo>
                  <a:lnTo>
                    <a:pt x="1944" y="6080"/>
                  </a:lnTo>
                  <a:lnTo>
                    <a:pt x="2162" y="6024"/>
                  </a:lnTo>
                  <a:lnTo>
                    <a:pt x="2281" y="5972"/>
                  </a:lnTo>
                  <a:lnTo>
                    <a:pt x="2329" y="5912"/>
                  </a:lnTo>
                  <a:lnTo>
                    <a:pt x="2398" y="4928"/>
                  </a:lnTo>
                  <a:lnTo>
                    <a:pt x="2400" y="4852"/>
                  </a:lnTo>
                  <a:lnTo>
                    <a:pt x="2405" y="4774"/>
                  </a:lnTo>
                  <a:lnTo>
                    <a:pt x="2405" y="4753"/>
                  </a:lnTo>
                  <a:lnTo>
                    <a:pt x="2405" y="4742"/>
                  </a:lnTo>
                  <a:lnTo>
                    <a:pt x="2406" y="4732"/>
                  </a:lnTo>
                  <a:lnTo>
                    <a:pt x="2408" y="4692"/>
                  </a:lnTo>
                  <a:lnTo>
                    <a:pt x="2413" y="4606"/>
                  </a:lnTo>
                  <a:lnTo>
                    <a:pt x="2416" y="4516"/>
                  </a:lnTo>
                  <a:lnTo>
                    <a:pt x="2420" y="4425"/>
                  </a:lnTo>
                  <a:lnTo>
                    <a:pt x="2422" y="4377"/>
                  </a:lnTo>
                  <a:lnTo>
                    <a:pt x="2424" y="4329"/>
                  </a:lnTo>
                  <a:lnTo>
                    <a:pt x="2429" y="4231"/>
                  </a:lnTo>
                  <a:lnTo>
                    <a:pt x="2431" y="4126"/>
                  </a:lnTo>
                  <a:lnTo>
                    <a:pt x="2432" y="4074"/>
                  </a:lnTo>
                  <a:lnTo>
                    <a:pt x="2435" y="4021"/>
                  </a:lnTo>
                  <a:lnTo>
                    <a:pt x="2437" y="3910"/>
                  </a:lnTo>
                  <a:lnTo>
                    <a:pt x="2442" y="3798"/>
                  </a:lnTo>
                  <a:lnTo>
                    <a:pt x="2444" y="3680"/>
                  </a:lnTo>
                  <a:lnTo>
                    <a:pt x="2446" y="3620"/>
                  </a:lnTo>
                  <a:lnTo>
                    <a:pt x="2448" y="3560"/>
                  </a:lnTo>
                  <a:lnTo>
                    <a:pt x="2450" y="3435"/>
                  </a:lnTo>
                  <a:lnTo>
                    <a:pt x="2455" y="3309"/>
                  </a:lnTo>
                  <a:lnTo>
                    <a:pt x="2455" y="3117"/>
                  </a:lnTo>
                  <a:lnTo>
                    <a:pt x="2458" y="2931"/>
                  </a:lnTo>
                  <a:lnTo>
                    <a:pt x="2458" y="2750"/>
                  </a:lnTo>
                  <a:lnTo>
                    <a:pt x="2460" y="2575"/>
                  </a:lnTo>
                  <a:lnTo>
                    <a:pt x="2460" y="2403"/>
                  </a:lnTo>
                  <a:lnTo>
                    <a:pt x="2460" y="2238"/>
                  </a:lnTo>
                  <a:lnTo>
                    <a:pt x="2460" y="2077"/>
                  </a:lnTo>
                  <a:lnTo>
                    <a:pt x="2460" y="1923"/>
                  </a:lnTo>
                  <a:lnTo>
                    <a:pt x="2458" y="1772"/>
                  </a:lnTo>
                  <a:lnTo>
                    <a:pt x="2458" y="1628"/>
                  </a:lnTo>
                  <a:lnTo>
                    <a:pt x="2455" y="1489"/>
                  </a:lnTo>
                  <a:lnTo>
                    <a:pt x="2455" y="1354"/>
                  </a:lnTo>
                  <a:lnTo>
                    <a:pt x="2453" y="1225"/>
                  </a:lnTo>
                  <a:lnTo>
                    <a:pt x="2450" y="1101"/>
                  </a:lnTo>
                  <a:lnTo>
                    <a:pt x="2448" y="982"/>
                  </a:lnTo>
                  <a:lnTo>
                    <a:pt x="2446" y="870"/>
                  </a:lnTo>
                  <a:close/>
                </a:path>
              </a:pathLst>
            </a:custGeom>
            <a:solidFill>
              <a:srgbClr val="DBDBDB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3" name="Freeform 115">
              <a:extLst>
                <a:ext uri="{FF2B5EF4-FFF2-40B4-BE49-F238E27FC236}">
                  <a16:creationId xmlns:a16="http://schemas.microsoft.com/office/drawing/2014/main" id="{FAB0F979-4EBD-4671-80B1-B500E77F59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5" y="1441"/>
              <a:ext cx="628" cy="1415"/>
            </a:xfrm>
            <a:custGeom>
              <a:avLst/>
              <a:gdLst>
                <a:gd name="T0" fmla="*/ 1838 w 1882"/>
                <a:gd name="T1" fmla="*/ 2091 h 4246"/>
                <a:gd name="T2" fmla="*/ 1844 w 1882"/>
                <a:gd name="T3" fmla="*/ 1966 h 4246"/>
                <a:gd name="T4" fmla="*/ 1851 w 1882"/>
                <a:gd name="T5" fmla="*/ 1842 h 4246"/>
                <a:gd name="T6" fmla="*/ 1856 w 1882"/>
                <a:gd name="T7" fmla="*/ 1716 h 4246"/>
                <a:gd name="T8" fmla="*/ 1858 w 1882"/>
                <a:gd name="T9" fmla="*/ 1653 h 4246"/>
                <a:gd name="T10" fmla="*/ 1862 w 1882"/>
                <a:gd name="T11" fmla="*/ 1590 h 4246"/>
                <a:gd name="T12" fmla="*/ 1863 w 1882"/>
                <a:gd name="T13" fmla="*/ 1526 h 4246"/>
                <a:gd name="T14" fmla="*/ 1866 w 1882"/>
                <a:gd name="T15" fmla="*/ 1462 h 4246"/>
                <a:gd name="T16" fmla="*/ 1870 w 1882"/>
                <a:gd name="T17" fmla="*/ 1335 h 4246"/>
                <a:gd name="T18" fmla="*/ 1874 w 1882"/>
                <a:gd name="T19" fmla="*/ 1205 h 4246"/>
                <a:gd name="T20" fmla="*/ 1878 w 1882"/>
                <a:gd name="T21" fmla="*/ 1076 h 4246"/>
                <a:gd name="T22" fmla="*/ 1879 w 1882"/>
                <a:gd name="T23" fmla="*/ 944 h 4246"/>
                <a:gd name="T24" fmla="*/ 1881 w 1882"/>
                <a:gd name="T25" fmla="*/ 812 h 4246"/>
                <a:gd name="T26" fmla="*/ 1881 w 1882"/>
                <a:gd name="T27" fmla="*/ 678 h 4246"/>
                <a:gd name="T28" fmla="*/ 1881 w 1882"/>
                <a:gd name="T29" fmla="*/ 611 h 4246"/>
                <a:gd name="T30" fmla="*/ 1881 w 1882"/>
                <a:gd name="T31" fmla="*/ 578 h 4246"/>
                <a:gd name="T32" fmla="*/ 1881 w 1882"/>
                <a:gd name="T33" fmla="*/ 561 h 4246"/>
                <a:gd name="T34" fmla="*/ 1882 w 1882"/>
                <a:gd name="T35" fmla="*/ 545 h 4246"/>
                <a:gd name="T36" fmla="*/ 1881 w 1882"/>
                <a:gd name="T37" fmla="*/ 527 h 4246"/>
                <a:gd name="T38" fmla="*/ 1881 w 1882"/>
                <a:gd name="T39" fmla="*/ 510 h 4246"/>
                <a:gd name="T40" fmla="*/ 1881 w 1882"/>
                <a:gd name="T41" fmla="*/ 477 h 4246"/>
                <a:gd name="T42" fmla="*/ 1881 w 1882"/>
                <a:gd name="T43" fmla="*/ 410 h 4246"/>
                <a:gd name="T44" fmla="*/ 1881 w 1882"/>
                <a:gd name="T45" fmla="*/ 274 h 4246"/>
                <a:gd name="T46" fmla="*/ 1880 w 1882"/>
                <a:gd name="T47" fmla="*/ 137 h 4246"/>
                <a:gd name="T48" fmla="*/ 1879 w 1882"/>
                <a:gd name="T49" fmla="*/ 0 h 4246"/>
                <a:gd name="T50" fmla="*/ 0 w 1882"/>
                <a:gd name="T51" fmla="*/ 16 h 4246"/>
                <a:gd name="T52" fmla="*/ 0 w 1882"/>
                <a:gd name="T53" fmla="*/ 4240 h 4246"/>
                <a:gd name="T54" fmla="*/ 1526 w 1882"/>
                <a:gd name="T55" fmla="*/ 4246 h 4246"/>
                <a:gd name="T56" fmla="*/ 1580 w 1882"/>
                <a:gd name="T57" fmla="*/ 4004 h 4246"/>
                <a:gd name="T58" fmla="*/ 1622 w 1882"/>
                <a:gd name="T59" fmla="*/ 3764 h 4246"/>
                <a:gd name="T60" fmla="*/ 1662 w 1882"/>
                <a:gd name="T61" fmla="*/ 3526 h 4246"/>
                <a:gd name="T62" fmla="*/ 1698 w 1882"/>
                <a:gd name="T63" fmla="*/ 3286 h 4246"/>
                <a:gd name="T64" fmla="*/ 1732 w 1882"/>
                <a:gd name="T65" fmla="*/ 3048 h 4246"/>
                <a:gd name="T66" fmla="*/ 1762 w 1882"/>
                <a:gd name="T67" fmla="*/ 2808 h 4246"/>
                <a:gd name="T68" fmla="*/ 1777 w 1882"/>
                <a:gd name="T69" fmla="*/ 2688 h 4246"/>
                <a:gd name="T70" fmla="*/ 1791 w 1882"/>
                <a:gd name="T71" fmla="*/ 2570 h 4246"/>
                <a:gd name="T72" fmla="*/ 1815 w 1882"/>
                <a:gd name="T73" fmla="*/ 2330 h 4246"/>
                <a:gd name="T74" fmla="*/ 1826 w 1882"/>
                <a:gd name="T75" fmla="*/ 2210 h 4246"/>
                <a:gd name="T76" fmla="*/ 1838 w 1882"/>
                <a:gd name="T77" fmla="*/ 2091 h 4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82" h="4246">
                  <a:moveTo>
                    <a:pt x="1838" y="2091"/>
                  </a:moveTo>
                  <a:lnTo>
                    <a:pt x="1844" y="1966"/>
                  </a:lnTo>
                  <a:lnTo>
                    <a:pt x="1851" y="1842"/>
                  </a:lnTo>
                  <a:lnTo>
                    <a:pt x="1856" y="1716"/>
                  </a:lnTo>
                  <a:lnTo>
                    <a:pt x="1858" y="1653"/>
                  </a:lnTo>
                  <a:lnTo>
                    <a:pt x="1862" y="1590"/>
                  </a:lnTo>
                  <a:lnTo>
                    <a:pt x="1863" y="1526"/>
                  </a:lnTo>
                  <a:lnTo>
                    <a:pt x="1866" y="1462"/>
                  </a:lnTo>
                  <a:lnTo>
                    <a:pt x="1870" y="1335"/>
                  </a:lnTo>
                  <a:lnTo>
                    <a:pt x="1874" y="1205"/>
                  </a:lnTo>
                  <a:lnTo>
                    <a:pt x="1878" y="1076"/>
                  </a:lnTo>
                  <a:lnTo>
                    <a:pt x="1879" y="944"/>
                  </a:lnTo>
                  <a:lnTo>
                    <a:pt x="1881" y="812"/>
                  </a:lnTo>
                  <a:lnTo>
                    <a:pt x="1881" y="678"/>
                  </a:lnTo>
                  <a:lnTo>
                    <a:pt x="1881" y="611"/>
                  </a:lnTo>
                  <a:lnTo>
                    <a:pt x="1881" y="578"/>
                  </a:lnTo>
                  <a:lnTo>
                    <a:pt x="1881" y="561"/>
                  </a:lnTo>
                  <a:lnTo>
                    <a:pt x="1882" y="545"/>
                  </a:lnTo>
                  <a:lnTo>
                    <a:pt x="1881" y="527"/>
                  </a:lnTo>
                  <a:lnTo>
                    <a:pt x="1881" y="510"/>
                  </a:lnTo>
                  <a:lnTo>
                    <a:pt x="1881" y="477"/>
                  </a:lnTo>
                  <a:lnTo>
                    <a:pt x="1881" y="410"/>
                  </a:lnTo>
                  <a:lnTo>
                    <a:pt x="1881" y="274"/>
                  </a:lnTo>
                  <a:lnTo>
                    <a:pt x="1880" y="137"/>
                  </a:lnTo>
                  <a:lnTo>
                    <a:pt x="1879" y="0"/>
                  </a:lnTo>
                  <a:lnTo>
                    <a:pt x="0" y="16"/>
                  </a:lnTo>
                  <a:lnTo>
                    <a:pt x="0" y="4240"/>
                  </a:lnTo>
                  <a:lnTo>
                    <a:pt x="1526" y="4246"/>
                  </a:lnTo>
                  <a:lnTo>
                    <a:pt x="1580" y="4004"/>
                  </a:lnTo>
                  <a:lnTo>
                    <a:pt x="1622" y="3764"/>
                  </a:lnTo>
                  <a:lnTo>
                    <a:pt x="1662" y="3526"/>
                  </a:lnTo>
                  <a:lnTo>
                    <a:pt x="1698" y="3286"/>
                  </a:lnTo>
                  <a:lnTo>
                    <a:pt x="1732" y="3048"/>
                  </a:lnTo>
                  <a:lnTo>
                    <a:pt x="1762" y="2808"/>
                  </a:lnTo>
                  <a:lnTo>
                    <a:pt x="1777" y="2688"/>
                  </a:lnTo>
                  <a:lnTo>
                    <a:pt x="1791" y="2570"/>
                  </a:lnTo>
                  <a:lnTo>
                    <a:pt x="1815" y="2330"/>
                  </a:lnTo>
                  <a:lnTo>
                    <a:pt x="1826" y="2210"/>
                  </a:lnTo>
                  <a:lnTo>
                    <a:pt x="1838" y="2091"/>
                  </a:lnTo>
                  <a:close/>
                </a:path>
              </a:pathLst>
            </a:custGeom>
            <a:solidFill>
              <a:srgbClr val="FEFEFE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164" name="Group 116">
            <a:extLst>
              <a:ext uri="{FF2B5EF4-FFF2-40B4-BE49-F238E27FC236}">
                <a16:creationId xmlns:a16="http://schemas.microsoft.com/office/drawing/2014/main" id="{F09F26D1-7CEA-4C74-8CE7-1A68A4722B66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6589713" y="406400"/>
            <a:ext cx="2416175" cy="4937125"/>
            <a:chOff x="1588" y="990"/>
            <a:chExt cx="1095" cy="2024"/>
          </a:xfrm>
        </p:grpSpPr>
        <p:sp>
          <p:nvSpPr>
            <p:cNvPr id="2165" name="Freeform 117">
              <a:extLst>
                <a:ext uri="{FF2B5EF4-FFF2-40B4-BE49-F238E27FC236}">
                  <a16:creationId xmlns:a16="http://schemas.microsoft.com/office/drawing/2014/main" id="{302E1104-A818-47C3-8389-AD6DD6701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6" y="990"/>
              <a:ext cx="1027" cy="2024"/>
            </a:xfrm>
            <a:custGeom>
              <a:avLst/>
              <a:gdLst>
                <a:gd name="T0" fmla="*/ 2978 w 3080"/>
                <a:gd name="T1" fmla="*/ 811 h 6074"/>
                <a:gd name="T2" fmla="*/ 2915 w 3080"/>
                <a:gd name="T3" fmla="*/ 745 h 6074"/>
                <a:gd name="T4" fmla="*/ 2837 w 3080"/>
                <a:gd name="T5" fmla="*/ 681 h 6074"/>
                <a:gd name="T6" fmla="*/ 2743 w 3080"/>
                <a:gd name="T7" fmla="*/ 618 h 6074"/>
                <a:gd name="T8" fmla="*/ 2635 w 3080"/>
                <a:gd name="T9" fmla="*/ 557 h 6074"/>
                <a:gd name="T10" fmla="*/ 2510 w 3080"/>
                <a:gd name="T11" fmla="*/ 494 h 6074"/>
                <a:gd name="T12" fmla="*/ 2371 w 3080"/>
                <a:gd name="T13" fmla="*/ 434 h 6074"/>
                <a:gd name="T14" fmla="*/ 2215 w 3080"/>
                <a:gd name="T15" fmla="*/ 374 h 6074"/>
                <a:gd name="T16" fmla="*/ 2045 w 3080"/>
                <a:gd name="T17" fmla="*/ 317 h 6074"/>
                <a:gd name="T18" fmla="*/ 1512 w 3080"/>
                <a:gd name="T19" fmla="*/ 170 h 6074"/>
                <a:gd name="T20" fmla="*/ 1204 w 3080"/>
                <a:gd name="T21" fmla="*/ 105 h 6074"/>
                <a:gd name="T22" fmla="*/ 901 w 3080"/>
                <a:gd name="T23" fmla="*/ 54 h 6074"/>
                <a:gd name="T24" fmla="*/ 602 w 3080"/>
                <a:gd name="T25" fmla="*/ 14 h 6074"/>
                <a:gd name="T26" fmla="*/ 482 w 3080"/>
                <a:gd name="T27" fmla="*/ 332 h 6074"/>
                <a:gd name="T28" fmla="*/ 516 w 3080"/>
                <a:gd name="T29" fmla="*/ 839 h 6074"/>
                <a:gd name="T30" fmla="*/ 533 w 3080"/>
                <a:gd name="T31" fmla="*/ 1182 h 6074"/>
                <a:gd name="T32" fmla="*/ 540 w 3080"/>
                <a:gd name="T33" fmla="*/ 1470 h 6074"/>
                <a:gd name="T34" fmla="*/ 541 w 3080"/>
                <a:gd name="T35" fmla="*/ 1694 h 6074"/>
                <a:gd name="T36" fmla="*/ 540 w 3080"/>
                <a:gd name="T37" fmla="*/ 1913 h 6074"/>
                <a:gd name="T38" fmla="*/ 538 w 3080"/>
                <a:gd name="T39" fmla="*/ 2126 h 6074"/>
                <a:gd name="T40" fmla="*/ 534 w 3080"/>
                <a:gd name="T41" fmla="*/ 2282 h 6074"/>
                <a:gd name="T42" fmla="*/ 533 w 3080"/>
                <a:gd name="T43" fmla="*/ 2307 h 6074"/>
                <a:gd name="T44" fmla="*/ 530 w 3080"/>
                <a:gd name="T45" fmla="*/ 2436 h 6074"/>
                <a:gd name="T46" fmla="*/ 518 w 3080"/>
                <a:gd name="T47" fmla="*/ 2732 h 6074"/>
                <a:gd name="T48" fmla="*/ 511 w 3080"/>
                <a:gd name="T49" fmla="*/ 2851 h 6074"/>
                <a:gd name="T50" fmla="*/ 508 w 3080"/>
                <a:gd name="T51" fmla="*/ 2923 h 6074"/>
                <a:gd name="T52" fmla="*/ 480 w 3080"/>
                <a:gd name="T53" fmla="*/ 3254 h 6074"/>
                <a:gd name="T54" fmla="*/ 443 w 3080"/>
                <a:gd name="T55" fmla="*/ 3609 h 6074"/>
                <a:gd name="T56" fmla="*/ 430 w 3080"/>
                <a:gd name="T57" fmla="*/ 3728 h 6074"/>
                <a:gd name="T58" fmla="*/ 370 w 3080"/>
                <a:gd name="T59" fmla="*/ 4201 h 6074"/>
                <a:gd name="T60" fmla="*/ 296 w 3080"/>
                <a:gd name="T61" fmla="*/ 4674 h 6074"/>
                <a:gd name="T62" fmla="*/ 257 w 3080"/>
                <a:gd name="T63" fmla="*/ 4910 h 6074"/>
                <a:gd name="T64" fmla="*/ 109 w 3080"/>
                <a:gd name="T65" fmla="*/ 5597 h 6074"/>
                <a:gd name="T66" fmla="*/ 46 w 3080"/>
                <a:gd name="T67" fmla="*/ 6042 h 6074"/>
                <a:gd name="T68" fmla="*/ 96 w 3080"/>
                <a:gd name="T69" fmla="*/ 6045 h 6074"/>
                <a:gd name="T70" fmla="*/ 180 w 3080"/>
                <a:gd name="T71" fmla="*/ 6049 h 6074"/>
                <a:gd name="T72" fmla="*/ 275 w 3080"/>
                <a:gd name="T73" fmla="*/ 6054 h 6074"/>
                <a:gd name="T74" fmla="*/ 418 w 3080"/>
                <a:gd name="T75" fmla="*/ 6059 h 6074"/>
                <a:gd name="T76" fmla="*/ 497 w 3080"/>
                <a:gd name="T77" fmla="*/ 6062 h 6074"/>
                <a:gd name="T78" fmla="*/ 578 w 3080"/>
                <a:gd name="T79" fmla="*/ 6063 h 6074"/>
                <a:gd name="T80" fmla="*/ 710 w 3080"/>
                <a:gd name="T81" fmla="*/ 6066 h 6074"/>
                <a:gd name="T82" fmla="*/ 854 w 3080"/>
                <a:gd name="T83" fmla="*/ 6069 h 6074"/>
                <a:gd name="T84" fmla="*/ 1061 w 3080"/>
                <a:gd name="T85" fmla="*/ 6072 h 6074"/>
                <a:gd name="T86" fmla="*/ 1288 w 3080"/>
                <a:gd name="T87" fmla="*/ 6074 h 6074"/>
                <a:gd name="T88" fmla="*/ 1438 w 3080"/>
                <a:gd name="T89" fmla="*/ 6067 h 6074"/>
                <a:gd name="T90" fmla="*/ 1536 w 3080"/>
                <a:gd name="T91" fmla="*/ 6062 h 6074"/>
                <a:gd name="T92" fmla="*/ 1682 w 3080"/>
                <a:gd name="T93" fmla="*/ 6055 h 6074"/>
                <a:gd name="T94" fmla="*/ 1870 w 3080"/>
                <a:gd name="T95" fmla="*/ 6041 h 6074"/>
                <a:gd name="T96" fmla="*/ 2052 w 3080"/>
                <a:gd name="T97" fmla="*/ 6024 h 6074"/>
                <a:gd name="T98" fmla="*/ 2140 w 3080"/>
                <a:gd name="T99" fmla="*/ 6013 h 6074"/>
                <a:gd name="T100" fmla="*/ 2311 w 3080"/>
                <a:gd name="T101" fmla="*/ 5990 h 6074"/>
                <a:gd name="T102" fmla="*/ 2477 w 3080"/>
                <a:gd name="T103" fmla="*/ 5965 h 6074"/>
                <a:gd name="T104" fmla="*/ 2557 w 3080"/>
                <a:gd name="T105" fmla="*/ 5952 h 6074"/>
                <a:gd name="T106" fmla="*/ 2714 w 3080"/>
                <a:gd name="T107" fmla="*/ 5923 h 6074"/>
                <a:gd name="T108" fmla="*/ 2765 w 3080"/>
                <a:gd name="T109" fmla="*/ 5910 h 6074"/>
                <a:gd name="T110" fmla="*/ 2783 w 3080"/>
                <a:gd name="T111" fmla="*/ 5903 h 6074"/>
                <a:gd name="T112" fmla="*/ 2816 w 3080"/>
                <a:gd name="T113" fmla="*/ 5892 h 6074"/>
                <a:gd name="T114" fmla="*/ 2866 w 3080"/>
                <a:gd name="T115" fmla="*/ 5868 h 6074"/>
                <a:gd name="T116" fmla="*/ 2915 w 3080"/>
                <a:gd name="T117" fmla="*/ 5839 h 6074"/>
                <a:gd name="T118" fmla="*/ 3006 w 3080"/>
                <a:gd name="T119" fmla="*/ 4859 h 6074"/>
                <a:gd name="T120" fmla="*/ 3073 w 3080"/>
                <a:gd name="T121" fmla="*/ 3355 h 6074"/>
                <a:gd name="T122" fmla="*/ 3079 w 3080"/>
                <a:gd name="T123" fmla="*/ 2221 h 6074"/>
                <a:gd name="T124" fmla="*/ 3037 w 3080"/>
                <a:gd name="T125" fmla="*/ 923 h 6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080" h="6074">
                  <a:moveTo>
                    <a:pt x="3037" y="923"/>
                  </a:moveTo>
                  <a:lnTo>
                    <a:pt x="2978" y="811"/>
                  </a:lnTo>
                  <a:lnTo>
                    <a:pt x="2948" y="777"/>
                  </a:lnTo>
                  <a:lnTo>
                    <a:pt x="2915" y="745"/>
                  </a:lnTo>
                  <a:lnTo>
                    <a:pt x="2878" y="713"/>
                  </a:lnTo>
                  <a:lnTo>
                    <a:pt x="2837" y="681"/>
                  </a:lnTo>
                  <a:lnTo>
                    <a:pt x="2791" y="649"/>
                  </a:lnTo>
                  <a:lnTo>
                    <a:pt x="2743" y="618"/>
                  </a:lnTo>
                  <a:lnTo>
                    <a:pt x="2690" y="587"/>
                  </a:lnTo>
                  <a:lnTo>
                    <a:pt x="2635" y="557"/>
                  </a:lnTo>
                  <a:lnTo>
                    <a:pt x="2574" y="525"/>
                  </a:lnTo>
                  <a:lnTo>
                    <a:pt x="2510" y="494"/>
                  </a:lnTo>
                  <a:lnTo>
                    <a:pt x="2442" y="463"/>
                  </a:lnTo>
                  <a:lnTo>
                    <a:pt x="2371" y="434"/>
                  </a:lnTo>
                  <a:lnTo>
                    <a:pt x="2294" y="403"/>
                  </a:lnTo>
                  <a:lnTo>
                    <a:pt x="2215" y="374"/>
                  </a:lnTo>
                  <a:lnTo>
                    <a:pt x="2131" y="345"/>
                  </a:lnTo>
                  <a:lnTo>
                    <a:pt x="2045" y="317"/>
                  </a:lnTo>
                  <a:lnTo>
                    <a:pt x="1669" y="207"/>
                  </a:lnTo>
                  <a:lnTo>
                    <a:pt x="1512" y="170"/>
                  </a:lnTo>
                  <a:lnTo>
                    <a:pt x="1357" y="137"/>
                  </a:lnTo>
                  <a:lnTo>
                    <a:pt x="1204" y="105"/>
                  </a:lnTo>
                  <a:lnTo>
                    <a:pt x="1052" y="79"/>
                  </a:lnTo>
                  <a:lnTo>
                    <a:pt x="901" y="54"/>
                  </a:lnTo>
                  <a:lnTo>
                    <a:pt x="751" y="32"/>
                  </a:lnTo>
                  <a:lnTo>
                    <a:pt x="602" y="14"/>
                  </a:lnTo>
                  <a:lnTo>
                    <a:pt x="456" y="0"/>
                  </a:lnTo>
                  <a:lnTo>
                    <a:pt x="482" y="332"/>
                  </a:lnTo>
                  <a:lnTo>
                    <a:pt x="506" y="669"/>
                  </a:lnTo>
                  <a:lnTo>
                    <a:pt x="516" y="839"/>
                  </a:lnTo>
                  <a:lnTo>
                    <a:pt x="526" y="1010"/>
                  </a:lnTo>
                  <a:lnTo>
                    <a:pt x="533" y="1182"/>
                  </a:lnTo>
                  <a:lnTo>
                    <a:pt x="540" y="1356"/>
                  </a:lnTo>
                  <a:lnTo>
                    <a:pt x="540" y="1470"/>
                  </a:lnTo>
                  <a:lnTo>
                    <a:pt x="541" y="1583"/>
                  </a:lnTo>
                  <a:lnTo>
                    <a:pt x="541" y="1694"/>
                  </a:lnTo>
                  <a:lnTo>
                    <a:pt x="541" y="1805"/>
                  </a:lnTo>
                  <a:lnTo>
                    <a:pt x="540" y="1913"/>
                  </a:lnTo>
                  <a:lnTo>
                    <a:pt x="540" y="2021"/>
                  </a:lnTo>
                  <a:lnTo>
                    <a:pt x="538" y="2126"/>
                  </a:lnTo>
                  <a:lnTo>
                    <a:pt x="536" y="2232"/>
                  </a:lnTo>
                  <a:lnTo>
                    <a:pt x="534" y="2282"/>
                  </a:lnTo>
                  <a:lnTo>
                    <a:pt x="533" y="2294"/>
                  </a:lnTo>
                  <a:lnTo>
                    <a:pt x="533" y="2307"/>
                  </a:lnTo>
                  <a:lnTo>
                    <a:pt x="533" y="2334"/>
                  </a:lnTo>
                  <a:lnTo>
                    <a:pt x="530" y="2436"/>
                  </a:lnTo>
                  <a:lnTo>
                    <a:pt x="523" y="2635"/>
                  </a:lnTo>
                  <a:lnTo>
                    <a:pt x="518" y="2732"/>
                  </a:lnTo>
                  <a:lnTo>
                    <a:pt x="514" y="2828"/>
                  </a:lnTo>
                  <a:lnTo>
                    <a:pt x="511" y="2851"/>
                  </a:lnTo>
                  <a:lnTo>
                    <a:pt x="510" y="2875"/>
                  </a:lnTo>
                  <a:lnTo>
                    <a:pt x="508" y="2923"/>
                  </a:lnTo>
                  <a:lnTo>
                    <a:pt x="503" y="3017"/>
                  </a:lnTo>
                  <a:lnTo>
                    <a:pt x="480" y="3254"/>
                  </a:lnTo>
                  <a:lnTo>
                    <a:pt x="457" y="3492"/>
                  </a:lnTo>
                  <a:lnTo>
                    <a:pt x="443" y="3609"/>
                  </a:lnTo>
                  <a:lnTo>
                    <a:pt x="436" y="3668"/>
                  </a:lnTo>
                  <a:lnTo>
                    <a:pt x="430" y="3728"/>
                  </a:lnTo>
                  <a:lnTo>
                    <a:pt x="402" y="3966"/>
                  </a:lnTo>
                  <a:lnTo>
                    <a:pt x="370" y="4201"/>
                  </a:lnTo>
                  <a:lnTo>
                    <a:pt x="335" y="4439"/>
                  </a:lnTo>
                  <a:lnTo>
                    <a:pt x="296" y="4674"/>
                  </a:lnTo>
                  <a:lnTo>
                    <a:pt x="276" y="4791"/>
                  </a:lnTo>
                  <a:lnTo>
                    <a:pt x="257" y="4910"/>
                  </a:lnTo>
                  <a:lnTo>
                    <a:pt x="186" y="5258"/>
                  </a:lnTo>
                  <a:lnTo>
                    <a:pt x="109" y="5597"/>
                  </a:lnTo>
                  <a:lnTo>
                    <a:pt x="0" y="6039"/>
                  </a:lnTo>
                  <a:lnTo>
                    <a:pt x="46" y="6042"/>
                  </a:lnTo>
                  <a:lnTo>
                    <a:pt x="70" y="6043"/>
                  </a:lnTo>
                  <a:lnTo>
                    <a:pt x="96" y="6045"/>
                  </a:lnTo>
                  <a:lnTo>
                    <a:pt x="151" y="6048"/>
                  </a:lnTo>
                  <a:lnTo>
                    <a:pt x="180" y="6049"/>
                  </a:lnTo>
                  <a:lnTo>
                    <a:pt x="211" y="6051"/>
                  </a:lnTo>
                  <a:lnTo>
                    <a:pt x="275" y="6054"/>
                  </a:lnTo>
                  <a:lnTo>
                    <a:pt x="344" y="6056"/>
                  </a:lnTo>
                  <a:lnTo>
                    <a:pt x="418" y="6059"/>
                  </a:lnTo>
                  <a:lnTo>
                    <a:pt x="456" y="6060"/>
                  </a:lnTo>
                  <a:lnTo>
                    <a:pt x="497" y="6062"/>
                  </a:lnTo>
                  <a:lnTo>
                    <a:pt x="536" y="6062"/>
                  </a:lnTo>
                  <a:lnTo>
                    <a:pt x="578" y="6063"/>
                  </a:lnTo>
                  <a:lnTo>
                    <a:pt x="666" y="6066"/>
                  </a:lnTo>
                  <a:lnTo>
                    <a:pt x="710" y="6066"/>
                  </a:lnTo>
                  <a:lnTo>
                    <a:pt x="757" y="6067"/>
                  </a:lnTo>
                  <a:lnTo>
                    <a:pt x="854" y="6069"/>
                  </a:lnTo>
                  <a:lnTo>
                    <a:pt x="955" y="6069"/>
                  </a:lnTo>
                  <a:lnTo>
                    <a:pt x="1061" y="6072"/>
                  </a:lnTo>
                  <a:lnTo>
                    <a:pt x="1171" y="6072"/>
                  </a:lnTo>
                  <a:lnTo>
                    <a:pt x="1288" y="6074"/>
                  </a:lnTo>
                  <a:lnTo>
                    <a:pt x="1388" y="6069"/>
                  </a:lnTo>
                  <a:lnTo>
                    <a:pt x="1438" y="6067"/>
                  </a:lnTo>
                  <a:lnTo>
                    <a:pt x="1488" y="6066"/>
                  </a:lnTo>
                  <a:lnTo>
                    <a:pt x="1536" y="6062"/>
                  </a:lnTo>
                  <a:lnTo>
                    <a:pt x="1585" y="6060"/>
                  </a:lnTo>
                  <a:lnTo>
                    <a:pt x="1682" y="6055"/>
                  </a:lnTo>
                  <a:lnTo>
                    <a:pt x="1776" y="6048"/>
                  </a:lnTo>
                  <a:lnTo>
                    <a:pt x="1870" y="6041"/>
                  </a:lnTo>
                  <a:lnTo>
                    <a:pt x="1961" y="6032"/>
                  </a:lnTo>
                  <a:lnTo>
                    <a:pt x="2052" y="6024"/>
                  </a:lnTo>
                  <a:lnTo>
                    <a:pt x="2095" y="6018"/>
                  </a:lnTo>
                  <a:lnTo>
                    <a:pt x="2140" y="6013"/>
                  </a:lnTo>
                  <a:lnTo>
                    <a:pt x="2226" y="6002"/>
                  </a:lnTo>
                  <a:lnTo>
                    <a:pt x="2311" y="5990"/>
                  </a:lnTo>
                  <a:lnTo>
                    <a:pt x="2395" y="5979"/>
                  </a:lnTo>
                  <a:lnTo>
                    <a:pt x="2477" y="5965"/>
                  </a:lnTo>
                  <a:lnTo>
                    <a:pt x="2516" y="5958"/>
                  </a:lnTo>
                  <a:lnTo>
                    <a:pt x="2557" y="5952"/>
                  </a:lnTo>
                  <a:lnTo>
                    <a:pt x="2636" y="5937"/>
                  </a:lnTo>
                  <a:lnTo>
                    <a:pt x="2714" y="5923"/>
                  </a:lnTo>
                  <a:lnTo>
                    <a:pt x="2738" y="5917"/>
                  </a:lnTo>
                  <a:lnTo>
                    <a:pt x="2765" y="5910"/>
                  </a:lnTo>
                  <a:lnTo>
                    <a:pt x="2777" y="5905"/>
                  </a:lnTo>
                  <a:lnTo>
                    <a:pt x="2783" y="5903"/>
                  </a:lnTo>
                  <a:lnTo>
                    <a:pt x="2790" y="5901"/>
                  </a:lnTo>
                  <a:lnTo>
                    <a:pt x="2816" y="5892"/>
                  </a:lnTo>
                  <a:lnTo>
                    <a:pt x="2840" y="5880"/>
                  </a:lnTo>
                  <a:lnTo>
                    <a:pt x="2866" y="5868"/>
                  </a:lnTo>
                  <a:lnTo>
                    <a:pt x="2890" y="5853"/>
                  </a:lnTo>
                  <a:lnTo>
                    <a:pt x="2915" y="5839"/>
                  </a:lnTo>
                  <a:lnTo>
                    <a:pt x="2941" y="5780"/>
                  </a:lnTo>
                  <a:lnTo>
                    <a:pt x="3006" y="4859"/>
                  </a:lnTo>
                  <a:lnTo>
                    <a:pt x="3054" y="3968"/>
                  </a:lnTo>
                  <a:lnTo>
                    <a:pt x="3073" y="3355"/>
                  </a:lnTo>
                  <a:lnTo>
                    <a:pt x="3080" y="2869"/>
                  </a:lnTo>
                  <a:lnTo>
                    <a:pt x="3079" y="2221"/>
                  </a:lnTo>
                  <a:lnTo>
                    <a:pt x="3072" y="1879"/>
                  </a:lnTo>
                  <a:lnTo>
                    <a:pt x="3037" y="923"/>
                  </a:lnTo>
                  <a:close/>
                </a:path>
              </a:pathLst>
            </a:custGeom>
            <a:solidFill>
              <a:srgbClr val="E3E3E3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6" name="Freeform 118">
              <a:extLst>
                <a:ext uri="{FF2B5EF4-FFF2-40B4-BE49-F238E27FC236}">
                  <a16:creationId xmlns:a16="http://schemas.microsoft.com/office/drawing/2014/main" id="{5BF71FAA-8C03-4DC7-96DD-39F0B364EA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8" y="1442"/>
              <a:ext cx="248" cy="1413"/>
            </a:xfrm>
            <a:custGeom>
              <a:avLst/>
              <a:gdLst>
                <a:gd name="T0" fmla="*/ 17 w 745"/>
                <a:gd name="T1" fmla="*/ 7 h 4241"/>
                <a:gd name="T2" fmla="*/ 0 w 745"/>
                <a:gd name="T3" fmla="*/ 9 h 4241"/>
                <a:gd name="T4" fmla="*/ 1 w 745"/>
                <a:gd name="T5" fmla="*/ 4237 h 4241"/>
                <a:gd name="T6" fmla="*/ 313 w 745"/>
                <a:gd name="T7" fmla="*/ 4241 h 4241"/>
                <a:gd name="T8" fmla="*/ 390 w 745"/>
                <a:gd name="T9" fmla="*/ 3902 h 4241"/>
                <a:gd name="T10" fmla="*/ 461 w 745"/>
                <a:gd name="T11" fmla="*/ 3554 h 4241"/>
                <a:gd name="T12" fmla="*/ 480 w 745"/>
                <a:gd name="T13" fmla="*/ 3435 h 4241"/>
                <a:gd name="T14" fmla="*/ 500 w 745"/>
                <a:gd name="T15" fmla="*/ 3318 h 4241"/>
                <a:gd name="T16" fmla="*/ 539 w 745"/>
                <a:gd name="T17" fmla="*/ 3083 h 4241"/>
                <a:gd name="T18" fmla="*/ 574 w 745"/>
                <a:gd name="T19" fmla="*/ 2845 h 4241"/>
                <a:gd name="T20" fmla="*/ 606 w 745"/>
                <a:gd name="T21" fmla="*/ 2610 h 4241"/>
                <a:gd name="T22" fmla="*/ 634 w 745"/>
                <a:gd name="T23" fmla="*/ 2372 h 4241"/>
                <a:gd name="T24" fmla="*/ 640 w 745"/>
                <a:gd name="T25" fmla="*/ 2312 h 4241"/>
                <a:gd name="T26" fmla="*/ 647 w 745"/>
                <a:gd name="T27" fmla="*/ 2253 h 4241"/>
                <a:gd name="T28" fmla="*/ 661 w 745"/>
                <a:gd name="T29" fmla="*/ 2136 h 4241"/>
                <a:gd name="T30" fmla="*/ 684 w 745"/>
                <a:gd name="T31" fmla="*/ 1898 h 4241"/>
                <a:gd name="T32" fmla="*/ 707 w 745"/>
                <a:gd name="T33" fmla="*/ 1661 h 4241"/>
                <a:gd name="T34" fmla="*/ 712 w 745"/>
                <a:gd name="T35" fmla="*/ 1567 h 4241"/>
                <a:gd name="T36" fmla="*/ 714 w 745"/>
                <a:gd name="T37" fmla="*/ 1519 h 4241"/>
                <a:gd name="T38" fmla="*/ 715 w 745"/>
                <a:gd name="T39" fmla="*/ 1495 h 4241"/>
                <a:gd name="T40" fmla="*/ 718 w 745"/>
                <a:gd name="T41" fmla="*/ 1472 h 4241"/>
                <a:gd name="T42" fmla="*/ 722 w 745"/>
                <a:gd name="T43" fmla="*/ 1376 h 4241"/>
                <a:gd name="T44" fmla="*/ 727 w 745"/>
                <a:gd name="T45" fmla="*/ 1279 h 4241"/>
                <a:gd name="T46" fmla="*/ 734 w 745"/>
                <a:gd name="T47" fmla="*/ 1080 h 4241"/>
                <a:gd name="T48" fmla="*/ 737 w 745"/>
                <a:gd name="T49" fmla="*/ 978 h 4241"/>
                <a:gd name="T50" fmla="*/ 737 w 745"/>
                <a:gd name="T51" fmla="*/ 951 h 4241"/>
                <a:gd name="T52" fmla="*/ 737 w 745"/>
                <a:gd name="T53" fmla="*/ 938 h 4241"/>
                <a:gd name="T54" fmla="*/ 738 w 745"/>
                <a:gd name="T55" fmla="*/ 926 h 4241"/>
                <a:gd name="T56" fmla="*/ 740 w 745"/>
                <a:gd name="T57" fmla="*/ 876 h 4241"/>
                <a:gd name="T58" fmla="*/ 742 w 745"/>
                <a:gd name="T59" fmla="*/ 770 h 4241"/>
                <a:gd name="T60" fmla="*/ 744 w 745"/>
                <a:gd name="T61" fmla="*/ 665 h 4241"/>
                <a:gd name="T62" fmla="*/ 744 w 745"/>
                <a:gd name="T63" fmla="*/ 557 h 4241"/>
                <a:gd name="T64" fmla="*/ 745 w 745"/>
                <a:gd name="T65" fmla="*/ 449 h 4241"/>
                <a:gd name="T66" fmla="*/ 745 w 745"/>
                <a:gd name="T67" fmla="*/ 338 h 4241"/>
                <a:gd name="T68" fmla="*/ 745 w 745"/>
                <a:gd name="T69" fmla="*/ 227 h 4241"/>
                <a:gd name="T70" fmla="*/ 744 w 745"/>
                <a:gd name="T71" fmla="*/ 114 h 4241"/>
                <a:gd name="T72" fmla="*/ 744 w 745"/>
                <a:gd name="T73" fmla="*/ 0 h 4241"/>
                <a:gd name="T74" fmla="*/ 17 w 745"/>
                <a:gd name="T75" fmla="*/ 7 h 4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45" h="4241">
                  <a:moveTo>
                    <a:pt x="17" y="7"/>
                  </a:moveTo>
                  <a:lnTo>
                    <a:pt x="0" y="9"/>
                  </a:lnTo>
                  <a:lnTo>
                    <a:pt x="1" y="4237"/>
                  </a:lnTo>
                  <a:lnTo>
                    <a:pt x="313" y="4241"/>
                  </a:lnTo>
                  <a:lnTo>
                    <a:pt x="390" y="3902"/>
                  </a:lnTo>
                  <a:lnTo>
                    <a:pt x="461" y="3554"/>
                  </a:lnTo>
                  <a:lnTo>
                    <a:pt x="480" y="3435"/>
                  </a:lnTo>
                  <a:lnTo>
                    <a:pt x="500" y="3318"/>
                  </a:lnTo>
                  <a:lnTo>
                    <a:pt x="539" y="3083"/>
                  </a:lnTo>
                  <a:lnTo>
                    <a:pt x="574" y="2845"/>
                  </a:lnTo>
                  <a:lnTo>
                    <a:pt x="606" y="2610"/>
                  </a:lnTo>
                  <a:lnTo>
                    <a:pt x="634" y="2372"/>
                  </a:lnTo>
                  <a:lnTo>
                    <a:pt x="640" y="2312"/>
                  </a:lnTo>
                  <a:lnTo>
                    <a:pt x="647" y="2253"/>
                  </a:lnTo>
                  <a:lnTo>
                    <a:pt x="661" y="2136"/>
                  </a:lnTo>
                  <a:lnTo>
                    <a:pt x="684" y="1898"/>
                  </a:lnTo>
                  <a:lnTo>
                    <a:pt x="707" y="1661"/>
                  </a:lnTo>
                  <a:lnTo>
                    <a:pt x="712" y="1567"/>
                  </a:lnTo>
                  <a:lnTo>
                    <a:pt x="714" y="1519"/>
                  </a:lnTo>
                  <a:lnTo>
                    <a:pt x="715" y="1495"/>
                  </a:lnTo>
                  <a:lnTo>
                    <a:pt x="718" y="1472"/>
                  </a:lnTo>
                  <a:lnTo>
                    <a:pt x="722" y="1376"/>
                  </a:lnTo>
                  <a:lnTo>
                    <a:pt x="727" y="1279"/>
                  </a:lnTo>
                  <a:lnTo>
                    <a:pt x="734" y="1080"/>
                  </a:lnTo>
                  <a:lnTo>
                    <a:pt x="737" y="978"/>
                  </a:lnTo>
                  <a:lnTo>
                    <a:pt x="737" y="951"/>
                  </a:lnTo>
                  <a:lnTo>
                    <a:pt x="737" y="938"/>
                  </a:lnTo>
                  <a:lnTo>
                    <a:pt x="738" y="926"/>
                  </a:lnTo>
                  <a:lnTo>
                    <a:pt x="740" y="876"/>
                  </a:lnTo>
                  <a:lnTo>
                    <a:pt x="742" y="770"/>
                  </a:lnTo>
                  <a:lnTo>
                    <a:pt x="744" y="665"/>
                  </a:lnTo>
                  <a:lnTo>
                    <a:pt x="744" y="557"/>
                  </a:lnTo>
                  <a:lnTo>
                    <a:pt x="745" y="449"/>
                  </a:lnTo>
                  <a:lnTo>
                    <a:pt x="745" y="338"/>
                  </a:lnTo>
                  <a:lnTo>
                    <a:pt x="745" y="227"/>
                  </a:lnTo>
                  <a:lnTo>
                    <a:pt x="744" y="114"/>
                  </a:lnTo>
                  <a:lnTo>
                    <a:pt x="744" y="0"/>
                  </a:lnTo>
                  <a:lnTo>
                    <a:pt x="17" y="7"/>
                  </a:ln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67" name="Freeform 119">
            <a:extLst>
              <a:ext uri="{FF2B5EF4-FFF2-40B4-BE49-F238E27FC236}">
                <a16:creationId xmlns:a16="http://schemas.microsoft.com/office/drawing/2014/main" id="{4B0498C7-AF91-4D3E-92B3-C28C753984FF}"/>
              </a:ext>
            </a:extLst>
          </p:cNvPr>
          <p:cNvSpPr>
            <a:spLocks/>
          </p:cNvSpPr>
          <p:nvPr/>
        </p:nvSpPr>
        <p:spPr bwMode="auto">
          <a:xfrm rot="5400000">
            <a:off x="6507957" y="524669"/>
            <a:ext cx="2546350" cy="4738687"/>
          </a:xfrm>
          <a:custGeom>
            <a:avLst/>
            <a:gdLst>
              <a:gd name="T0" fmla="*/ 2065 w 3465"/>
              <a:gd name="T1" fmla="*/ 206 h 5829"/>
              <a:gd name="T2" fmla="*/ 1358 w 3465"/>
              <a:gd name="T3" fmla="*/ 76 h 5829"/>
              <a:gd name="T4" fmla="*/ 679 w 3465"/>
              <a:gd name="T5" fmla="*/ 6 h 5829"/>
              <a:gd name="T6" fmla="*/ 408 w 3465"/>
              <a:gd name="T7" fmla="*/ 339 h 5829"/>
              <a:gd name="T8" fmla="*/ 429 w 3465"/>
              <a:gd name="T9" fmla="*/ 620 h 5829"/>
              <a:gd name="T10" fmla="*/ 444 w 3465"/>
              <a:gd name="T11" fmla="*/ 789 h 5829"/>
              <a:gd name="T12" fmla="*/ 463 w 3465"/>
              <a:gd name="T13" fmla="*/ 1123 h 5829"/>
              <a:gd name="T14" fmla="*/ 465 w 3465"/>
              <a:gd name="T15" fmla="*/ 1191 h 5829"/>
              <a:gd name="T16" fmla="*/ 469 w 3465"/>
              <a:gd name="T17" fmla="*/ 1234 h 5829"/>
              <a:gd name="T18" fmla="*/ 469 w 3465"/>
              <a:gd name="T19" fmla="*/ 1274 h 5829"/>
              <a:gd name="T20" fmla="*/ 473 w 3465"/>
              <a:gd name="T21" fmla="*/ 1344 h 5829"/>
              <a:gd name="T22" fmla="*/ 479 w 3465"/>
              <a:gd name="T23" fmla="*/ 1563 h 5829"/>
              <a:gd name="T24" fmla="*/ 482 w 3465"/>
              <a:gd name="T25" fmla="*/ 1782 h 5829"/>
              <a:gd name="T26" fmla="*/ 483 w 3465"/>
              <a:gd name="T27" fmla="*/ 1891 h 5829"/>
              <a:gd name="T28" fmla="*/ 475 w 3465"/>
              <a:gd name="T29" fmla="*/ 2331 h 5829"/>
              <a:gd name="T30" fmla="*/ 451 w 3465"/>
              <a:gd name="T31" fmla="*/ 2782 h 5829"/>
              <a:gd name="T32" fmla="*/ 415 w 3465"/>
              <a:gd name="T33" fmla="*/ 3234 h 5829"/>
              <a:gd name="T34" fmla="*/ 371 w 3465"/>
              <a:gd name="T35" fmla="*/ 3686 h 5829"/>
              <a:gd name="T36" fmla="*/ 311 w 3465"/>
              <a:gd name="T37" fmla="*/ 4142 h 5829"/>
              <a:gd name="T38" fmla="*/ 273 w 3465"/>
              <a:gd name="T39" fmla="*/ 4371 h 5829"/>
              <a:gd name="T40" fmla="*/ 192 w 3465"/>
              <a:gd name="T41" fmla="*/ 4830 h 5829"/>
              <a:gd name="T42" fmla="*/ 101 w 3465"/>
              <a:gd name="T43" fmla="*/ 5286 h 5829"/>
              <a:gd name="T44" fmla="*/ 0 w 3465"/>
              <a:gd name="T45" fmla="*/ 5742 h 5829"/>
              <a:gd name="T46" fmla="*/ 336 w 3465"/>
              <a:gd name="T47" fmla="*/ 5780 h 5829"/>
              <a:gd name="T48" fmla="*/ 684 w 3465"/>
              <a:gd name="T49" fmla="*/ 5808 h 5829"/>
              <a:gd name="T50" fmla="*/ 861 w 3465"/>
              <a:gd name="T51" fmla="*/ 5816 h 5829"/>
              <a:gd name="T52" fmla="*/ 1226 w 3465"/>
              <a:gd name="T53" fmla="*/ 5827 h 5829"/>
              <a:gd name="T54" fmla="*/ 1413 w 3465"/>
              <a:gd name="T55" fmla="*/ 5829 h 5829"/>
              <a:gd name="T56" fmla="*/ 1575 w 3465"/>
              <a:gd name="T57" fmla="*/ 5822 h 5829"/>
              <a:gd name="T58" fmla="*/ 1629 w 3465"/>
              <a:gd name="T59" fmla="*/ 5821 h 5829"/>
              <a:gd name="T60" fmla="*/ 1784 w 3465"/>
              <a:gd name="T61" fmla="*/ 5814 h 5829"/>
              <a:gd name="T62" fmla="*/ 1809 w 3465"/>
              <a:gd name="T63" fmla="*/ 5812 h 5829"/>
              <a:gd name="T64" fmla="*/ 1860 w 3465"/>
              <a:gd name="T65" fmla="*/ 5810 h 5829"/>
              <a:gd name="T66" fmla="*/ 1885 w 3465"/>
              <a:gd name="T67" fmla="*/ 5809 h 5829"/>
              <a:gd name="T68" fmla="*/ 2031 w 3465"/>
              <a:gd name="T69" fmla="*/ 5802 h 5829"/>
              <a:gd name="T70" fmla="*/ 2171 w 3465"/>
              <a:gd name="T71" fmla="*/ 5791 h 5829"/>
              <a:gd name="T72" fmla="*/ 2261 w 3465"/>
              <a:gd name="T73" fmla="*/ 5784 h 5829"/>
              <a:gd name="T74" fmla="*/ 2293 w 3465"/>
              <a:gd name="T75" fmla="*/ 5780 h 5829"/>
              <a:gd name="T76" fmla="*/ 2391 w 3465"/>
              <a:gd name="T77" fmla="*/ 5773 h 5829"/>
              <a:gd name="T78" fmla="*/ 2557 w 3465"/>
              <a:gd name="T79" fmla="*/ 5756 h 5829"/>
              <a:gd name="T80" fmla="*/ 2711 w 3465"/>
              <a:gd name="T81" fmla="*/ 5737 h 5829"/>
              <a:gd name="T82" fmla="*/ 2784 w 3465"/>
              <a:gd name="T83" fmla="*/ 5726 h 5829"/>
              <a:gd name="T84" fmla="*/ 2906 w 3465"/>
              <a:gd name="T85" fmla="*/ 5704 h 5829"/>
              <a:gd name="T86" fmla="*/ 3000 w 3465"/>
              <a:gd name="T87" fmla="*/ 5684 h 5829"/>
              <a:gd name="T88" fmla="*/ 3081 w 3465"/>
              <a:gd name="T89" fmla="*/ 5664 h 5829"/>
              <a:gd name="T90" fmla="*/ 3151 w 3465"/>
              <a:gd name="T91" fmla="*/ 5644 h 5829"/>
              <a:gd name="T92" fmla="*/ 3207 w 3465"/>
              <a:gd name="T93" fmla="*/ 5625 h 5829"/>
              <a:gd name="T94" fmla="*/ 3252 w 3465"/>
              <a:gd name="T95" fmla="*/ 5606 h 5829"/>
              <a:gd name="T96" fmla="*/ 3284 w 3465"/>
              <a:gd name="T97" fmla="*/ 5588 h 5829"/>
              <a:gd name="T98" fmla="*/ 3305 w 3465"/>
              <a:gd name="T99" fmla="*/ 5570 h 5829"/>
              <a:gd name="T100" fmla="*/ 3313 w 3465"/>
              <a:gd name="T101" fmla="*/ 5557 h 5829"/>
              <a:gd name="T102" fmla="*/ 3330 w 3465"/>
              <a:gd name="T103" fmla="*/ 5397 h 5829"/>
              <a:gd name="T104" fmla="*/ 3331 w 3465"/>
              <a:gd name="T105" fmla="*/ 5382 h 5829"/>
              <a:gd name="T106" fmla="*/ 3332 w 3465"/>
              <a:gd name="T107" fmla="*/ 5366 h 5829"/>
              <a:gd name="T108" fmla="*/ 3333 w 3465"/>
              <a:gd name="T109" fmla="*/ 5352 h 5829"/>
              <a:gd name="T110" fmla="*/ 3336 w 3465"/>
              <a:gd name="T111" fmla="*/ 5337 h 5829"/>
              <a:gd name="T112" fmla="*/ 3377 w 3465"/>
              <a:gd name="T113" fmla="*/ 4896 h 5829"/>
              <a:gd name="T114" fmla="*/ 3446 w 3465"/>
              <a:gd name="T115" fmla="*/ 3799 h 5829"/>
              <a:gd name="T116" fmla="*/ 3465 w 3465"/>
              <a:gd name="T117" fmla="*/ 2665 h 5829"/>
              <a:gd name="T118" fmla="*/ 3443 w 3465"/>
              <a:gd name="T119" fmla="*/ 1702 h 5829"/>
              <a:gd name="T120" fmla="*/ 3389 w 3465"/>
              <a:gd name="T121" fmla="*/ 811 h 5829"/>
              <a:gd name="T122" fmla="*/ 3205 w 3465"/>
              <a:gd name="T123" fmla="*/ 612 h 5829"/>
              <a:gd name="T124" fmla="*/ 2753 w 3465"/>
              <a:gd name="T125" fmla="*/ 400 h 58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65" h="5829">
                <a:moveTo>
                  <a:pt x="2437" y="300"/>
                </a:moveTo>
                <a:lnTo>
                  <a:pt x="2065" y="206"/>
                </a:lnTo>
                <a:lnTo>
                  <a:pt x="1675" y="127"/>
                </a:lnTo>
                <a:lnTo>
                  <a:pt x="1358" y="76"/>
                </a:lnTo>
                <a:lnTo>
                  <a:pt x="977" y="30"/>
                </a:lnTo>
                <a:lnTo>
                  <a:pt x="679" y="6"/>
                </a:lnTo>
                <a:lnTo>
                  <a:pt x="367" y="0"/>
                </a:lnTo>
                <a:lnTo>
                  <a:pt x="408" y="339"/>
                </a:lnTo>
                <a:lnTo>
                  <a:pt x="426" y="565"/>
                </a:lnTo>
                <a:lnTo>
                  <a:pt x="429" y="620"/>
                </a:lnTo>
                <a:lnTo>
                  <a:pt x="434" y="676"/>
                </a:lnTo>
                <a:lnTo>
                  <a:pt x="444" y="789"/>
                </a:lnTo>
                <a:lnTo>
                  <a:pt x="457" y="1012"/>
                </a:lnTo>
                <a:lnTo>
                  <a:pt x="463" y="1123"/>
                </a:lnTo>
                <a:lnTo>
                  <a:pt x="465" y="1178"/>
                </a:lnTo>
                <a:lnTo>
                  <a:pt x="465" y="1191"/>
                </a:lnTo>
                <a:lnTo>
                  <a:pt x="467" y="1206"/>
                </a:lnTo>
                <a:lnTo>
                  <a:pt x="469" y="1234"/>
                </a:lnTo>
                <a:lnTo>
                  <a:pt x="469" y="1261"/>
                </a:lnTo>
                <a:lnTo>
                  <a:pt x="469" y="1274"/>
                </a:lnTo>
                <a:lnTo>
                  <a:pt x="470" y="1288"/>
                </a:lnTo>
                <a:lnTo>
                  <a:pt x="473" y="1344"/>
                </a:lnTo>
                <a:lnTo>
                  <a:pt x="476" y="1454"/>
                </a:lnTo>
                <a:lnTo>
                  <a:pt x="479" y="1563"/>
                </a:lnTo>
                <a:lnTo>
                  <a:pt x="482" y="1674"/>
                </a:lnTo>
                <a:lnTo>
                  <a:pt x="482" y="1782"/>
                </a:lnTo>
                <a:lnTo>
                  <a:pt x="482" y="1836"/>
                </a:lnTo>
                <a:lnTo>
                  <a:pt x="483" y="1891"/>
                </a:lnTo>
                <a:lnTo>
                  <a:pt x="485" y="2107"/>
                </a:lnTo>
                <a:lnTo>
                  <a:pt x="475" y="2331"/>
                </a:lnTo>
                <a:lnTo>
                  <a:pt x="464" y="2557"/>
                </a:lnTo>
                <a:lnTo>
                  <a:pt x="451" y="2782"/>
                </a:lnTo>
                <a:lnTo>
                  <a:pt x="435" y="3008"/>
                </a:lnTo>
                <a:lnTo>
                  <a:pt x="415" y="3234"/>
                </a:lnTo>
                <a:lnTo>
                  <a:pt x="395" y="3460"/>
                </a:lnTo>
                <a:lnTo>
                  <a:pt x="371" y="3686"/>
                </a:lnTo>
                <a:lnTo>
                  <a:pt x="345" y="3914"/>
                </a:lnTo>
                <a:lnTo>
                  <a:pt x="311" y="4142"/>
                </a:lnTo>
                <a:lnTo>
                  <a:pt x="291" y="4256"/>
                </a:lnTo>
                <a:lnTo>
                  <a:pt x="273" y="4371"/>
                </a:lnTo>
                <a:lnTo>
                  <a:pt x="234" y="4599"/>
                </a:lnTo>
                <a:lnTo>
                  <a:pt x="192" y="4830"/>
                </a:lnTo>
                <a:lnTo>
                  <a:pt x="147" y="5058"/>
                </a:lnTo>
                <a:lnTo>
                  <a:pt x="101" y="5286"/>
                </a:lnTo>
                <a:lnTo>
                  <a:pt x="51" y="5514"/>
                </a:lnTo>
                <a:lnTo>
                  <a:pt x="0" y="5742"/>
                </a:lnTo>
                <a:lnTo>
                  <a:pt x="167" y="5762"/>
                </a:lnTo>
                <a:lnTo>
                  <a:pt x="336" y="5780"/>
                </a:lnTo>
                <a:lnTo>
                  <a:pt x="507" y="5794"/>
                </a:lnTo>
                <a:lnTo>
                  <a:pt x="684" y="5808"/>
                </a:lnTo>
                <a:lnTo>
                  <a:pt x="771" y="5811"/>
                </a:lnTo>
                <a:lnTo>
                  <a:pt x="861" y="5816"/>
                </a:lnTo>
                <a:lnTo>
                  <a:pt x="1043" y="5823"/>
                </a:lnTo>
                <a:lnTo>
                  <a:pt x="1226" y="5827"/>
                </a:lnTo>
                <a:lnTo>
                  <a:pt x="1319" y="5828"/>
                </a:lnTo>
                <a:lnTo>
                  <a:pt x="1413" y="5829"/>
                </a:lnTo>
                <a:lnTo>
                  <a:pt x="1523" y="5824"/>
                </a:lnTo>
                <a:lnTo>
                  <a:pt x="1575" y="5822"/>
                </a:lnTo>
                <a:lnTo>
                  <a:pt x="1602" y="5821"/>
                </a:lnTo>
                <a:lnTo>
                  <a:pt x="1629" y="5821"/>
                </a:lnTo>
                <a:lnTo>
                  <a:pt x="1734" y="5816"/>
                </a:lnTo>
                <a:lnTo>
                  <a:pt x="1784" y="5814"/>
                </a:lnTo>
                <a:lnTo>
                  <a:pt x="1796" y="5812"/>
                </a:lnTo>
                <a:lnTo>
                  <a:pt x="1809" y="5812"/>
                </a:lnTo>
                <a:lnTo>
                  <a:pt x="1836" y="5812"/>
                </a:lnTo>
                <a:lnTo>
                  <a:pt x="1860" y="5810"/>
                </a:lnTo>
                <a:lnTo>
                  <a:pt x="1872" y="5809"/>
                </a:lnTo>
                <a:lnTo>
                  <a:pt x="1885" y="5809"/>
                </a:lnTo>
                <a:lnTo>
                  <a:pt x="1934" y="5806"/>
                </a:lnTo>
                <a:lnTo>
                  <a:pt x="2031" y="5802"/>
                </a:lnTo>
                <a:lnTo>
                  <a:pt x="2125" y="5794"/>
                </a:lnTo>
                <a:lnTo>
                  <a:pt x="2171" y="5791"/>
                </a:lnTo>
                <a:lnTo>
                  <a:pt x="2217" y="5788"/>
                </a:lnTo>
                <a:lnTo>
                  <a:pt x="2261" y="5784"/>
                </a:lnTo>
                <a:lnTo>
                  <a:pt x="2282" y="5781"/>
                </a:lnTo>
                <a:lnTo>
                  <a:pt x="2293" y="5780"/>
                </a:lnTo>
                <a:lnTo>
                  <a:pt x="2305" y="5780"/>
                </a:lnTo>
                <a:lnTo>
                  <a:pt x="2391" y="5773"/>
                </a:lnTo>
                <a:lnTo>
                  <a:pt x="2474" y="5763"/>
                </a:lnTo>
                <a:lnTo>
                  <a:pt x="2557" y="5756"/>
                </a:lnTo>
                <a:lnTo>
                  <a:pt x="2635" y="5746"/>
                </a:lnTo>
                <a:lnTo>
                  <a:pt x="2711" y="5737"/>
                </a:lnTo>
                <a:lnTo>
                  <a:pt x="2747" y="5731"/>
                </a:lnTo>
                <a:lnTo>
                  <a:pt x="2784" y="5726"/>
                </a:lnTo>
                <a:lnTo>
                  <a:pt x="2856" y="5716"/>
                </a:lnTo>
                <a:lnTo>
                  <a:pt x="2906" y="5704"/>
                </a:lnTo>
                <a:lnTo>
                  <a:pt x="2955" y="5695"/>
                </a:lnTo>
                <a:lnTo>
                  <a:pt x="3000" y="5684"/>
                </a:lnTo>
                <a:lnTo>
                  <a:pt x="3043" y="5674"/>
                </a:lnTo>
                <a:lnTo>
                  <a:pt x="3081" y="5664"/>
                </a:lnTo>
                <a:lnTo>
                  <a:pt x="3119" y="5654"/>
                </a:lnTo>
                <a:lnTo>
                  <a:pt x="3151" y="5644"/>
                </a:lnTo>
                <a:lnTo>
                  <a:pt x="3182" y="5635"/>
                </a:lnTo>
                <a:lnTo>
                  <a:pt x="3207" y="5625"/>
                </a:lnTo>
                <a:lnTo>
                  <a:pt x="3231" y="5616"/>
                </a:lnTo>
                <a:lnTo>
                  <a:pt x="3252" y="5606"/>
                </a:lnTo>
                <a:lnTo>
                  <a:pt x="3271" y="5598"/>
                </a:lnTo>
                <a:lnTo>
                  <a:pt x="3284" y="5588"/>
                </a:lnTo>
                <a:lnTo>
                  <a:pt x="3296" y="5580"/>
                </a:lnTo>
                <a:lnTo>
                  <a:pt x="3305" y="5570"/>
                </a:lnTo>
                <a:lnTo>
                  <a:pt x="3312" y="5563"/>
                </a:lnTo>
                <a:lnTo>
                  <a:pt x="3313" y="5557"/>
                </a:lnTo>
                <a:lnTo>
                  <a:pt x="3313" y="5554"/>
                </a:lnTo>
                <a:lnTo>
                  <a:pt x="3330" y="5397"/>
                </a:lnTo>
                <a:lnTo>
                  <a:pt x="3330" y="5395"/>
                </a:lnTo>
                <a:lnTo>
                  <a:pt x="3331" y="5382"/>
                </a:lnTo>
                <a:lnTo>
                  <a:pt x="3331" y="5378"/>
                </a:lnTo>
                <a:lnTo>
                  <a:pt x="3332" y="5366"/>
                </a:lnTo>
                <a:lnTo>
                  <a:pt x="3332" y="5360"/>
                </a:lnTo>
                <a:lnTo>
                  <a:pt x="3333" y="5352"/>
                </a:lnTo>
                <a:lnTo>
                  <a:pt x="3333" y="5342"/>
                </a:lnTo>
                <a:lnTo>
                  <a:pt x="3336" y="5337"/>
                </a:lnTo>
                <a:lnTo>
                  <a:pt x="3336" y="5325"/>
                </a:lnTo>
                <a:lnTo>
                  <a:pt x="3377" y="4896"/>
                </a:lnTo>
                <a:lnTo>
                  <a:pt x="3404" y="4538"/>
                </a:lnTo>
                <a:lnTo>
                  <a:pt x="3446" y="3799"/>
                </a:lnTo>
                <a:lnTo>
                  <a:pt x="3463" y="3192"/>
                </a:lnTo>
                <a:lnTo>
                  <a:pt x="3465" y="2665"/>
                </a:lnTo>
                <a:lnTo>
                  <a:pt x="3455" y="2043"/>
                </a:lnTo>
                <a:lnTo>
                  <a:pt x="3443" y="1702"/>
                </a:lnTo>
                <a:lnTo>
                  <a:pt x="3410" y="1111"/>
                </a:lnTo>
                <a:lnTo>
                  <a:pt x="3389" y="811"/>
                </a:lnTo>
                <a:lnTo>
                  <a:pt x="3337" y="717"/>
                </a:lnTo>
                <a:lnTo>
                  <a:pt x="3205" y="612"/>
                </a:lnTo>
                <a:lnTo>
                  <a:pt x="3019" y="508"/>
                </a:lnTo>
                <a:lnTo>
                  <a:pt x="2753" y="400"/>
                </a:lnTo>
                <a:lnTo>
                  <a:pt x="2437" y="300"/>
                </a:lnTo>
                <a:close/>
              </a:path>
            </a:pathLst>
          </a:custGeom>
          <a:solidFill>
            <a:srgbClr val="E8E8E8">
              <a:alpha val="8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FF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68" name="Freeform 120">
            <a:extLst>
              <a:ext uri="{FF2B5EF4-FFF2-40B4-BE49-F238E27FC236}">
                <a16:creationId xmlns:a16="http://schemas.microsoft.com/office/drawing/2014/main" id="{0C20F891-B544-42D4-B42D-CCA7AF565DEF}"/>
              </a:ext>
            </a:extLst>
          </p:cNvPr>
          <p:cNvSpPr>
            <a:spLocks/>
          </p:cNvSpPr>
          <p:nvPr/>
        </p:nvSpPr>
        <p:spPr bwMode="auto">
          <a:xfrm rot="5400000">
            <a:off x="6641306" y="543719"/>
            <a:ext cx="2354263" cy="4492625"/>
          </a:xfrm>
          <a:custGeom>
            <a:avLst/>
            <a:gdLst>
              <a:gd name="T0" fmla="*/ 2 w 3202"/>
              <a:gd name="T1" fmla="*/ 16 h 5524"/>
              <a:gd name="T2" fmla="*/ 267 w 3202"/>
              <a:gd name="T3" fmla="*/ 5502 h 5524"/>
              <a:gd name="T4" fmla="*/ 1013 w 3202"/>
              <a:gd name="T5" fmla="*/ 5524 h 5524"/>
              <a:gd name="T6" fmla="*/ 1719 w 3202"/>
              <a:gd name="T7" fmla="*/ 5500 h 5524"/>
              <a:gd name="T8" fmla="*/ 2420 w 3202"/>
              <a:gd name="T9" fmla="*/ 5433 h 5524"/>
              <a:gd name="T10" fmla="*/ 2876 w 3202"/>
              <a:gd name="T11" fmla="*/ 5347 h 5524"/>
              <a:gd name="T12" fmla="*/ 3056 w 3202"/>
              <a:gd name="T13" fmla="*/ 5264 h 5524"/>
              <a:gd name="T14" fmla="*/ 3165 w 3202"/>
              <a:gd name="T15" fmla="*/ 4000 h 5524"/>
              <a:gd name="T16" fmla="*/ 3202 w 3202"/>
              <a:gd name="T17" fmla="*/ 2882 h 5524"/>
              <a:gd name="T18" fmla="*/ 3178 w 3202"/>
              <a:gd name="T19" fmla="*/ 1659 h 5524"/>
              <a:gd name="T20" fmla="*/ 3104 w 3202"/>
              <a:gd name="T21" fmla="*/ 624 h 5524"/>
              <a:gd name="T22" fmla="*/ 3092 w 3202"/>
              <a:gd name="T23" fmla="*/ 592 h 5524"/>
              <a:gd name="T24" fmla="*/ 3071 w 3202"/>
              <a:gd name="T25" fmla="*/ 561 h 5524"/>
              <a:gd name="T26" fmla="*/ 3041 w 3202"/>
              <a:gd name="T27" fmla="*/ 530 h 5524"/>
              <a:gd name="T28" fmla="*/ 3004 w 3202"/>
              <a:gd name="T29" fmla="*/ 501 h 5524"/>
              <a:gd name="T30" fmla="*/ 2957 w 3202"/>
              <a:gd name="T31" fmla="*/ 470 h 5524"/>
              <a:gd name="T32" fmla="*/ 2902 w 3202"/>
              <a:gd name="T33" fmla="*/ 441 h 5524"/>
              <a:gd name="T34" fmla="*/ 2837 w 3202"/>
              <a:gd name="T35" fmla="*/ 410 h 5524"/>
              <a:gd name="T36" fmla="*/ 2765 w 3202"/>
              <a:gd name="T37" fmla="*/ 381 h 5524"/>
              <a:gd name="T38" fmla="*/ 2682 w 3202"/>
              <a:gd name="T39" fmla="*/ 350 h 5524"/>
              <a:gd name="T40" fmla="*/ 2592 w 3202"/>
              <a:gd name="T41" fmla="*/ 321 h 5524"/>
              <a:gd name="T42" fmla="*/ 2493 w 3202"/>
              <a:gd name="T43" fmla="*/ 290 h 5524"/>
              <a:gd name="T44" fmla="*/ 2385 w 3202"/>
              <a:gd name="T45" fmla="*/ 261 h 5524"/>
              <a:gd name="T46" fmla="*/ 2267 w 3202"/>
              <a:gd name="T47" fmla="*/ 230 h 5524"/>
              <a:gd name="T48" fmla="*/ 2141 w 3202"/>
              <a:gd name="T49" fmla="*/ 201 h 5524"/>
              <a:gd name="T50" fmla="*/ 2007 w 3202"/>
              <a:gd name="T51" fmla="*/ 170 h 5524"/>
              <a:gd name="T52" fmla="*/ 1864 w 3202"/>
              <a:gd name="T53" fmla="*/ 141 h 5524"/>
              <a:gd name="T54" fmla="*/ 1642 w 3202"/>
              <a:gd name="T55" fmla="*/ 108 h 5524"/>
              <a:gd name="T56" fmla="*/ 1426 w 3202"/>
              <a:gd name="T57" fmla="*/ 79 h 5524"/>
              <a:gd name="T58" fmla="*/ 1113 w 3202"/>
              <a:gd name="T59" fmla="*/ 43 h 5524"/>
              <a:gd name="T60" fmla="*/ 911 w 3202"/>
              <a:gd name="T61" fmla="*/ 25 h 5524"/>
              <a:gd name="T62" fmla="*/ 714 w 3202"/>
              <a:gd name="T63" fmla="*/ 12 h 5524"/>
              <a:gd name="T64" fmla="*/ 524 w 3202"/>
              <a:gd name="T65" fmla="*/ 3 h 5524"/>
              <a:gd name="T66" fmla="*/ 249 w 3202"/>
              <a:gd name="T67" fmla="*/ 0 h 5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202" h="5524">
                <a:moveTo>
                  <a:pt x="63" y="9"/>
                </a:moveTo>
                <a:lnTo>
                  <a:pt x="2" y="16"/>
                </a:lnTo>
                <a:lnTo>
                  <a:pt x="0" y="5472"/>
                </a:lnTo>
                <a:lnTo>
                  <a:pt x="267" y="5502"/>
                </a:lnTo>
                <a:lnTo>
                  <a:pt x="590" y="5520"/>
                </a:lnTo>
                <a:lnTo>
                  <a:pt x="1013" y="5524"/>
                </a:lnTo>
                <a:lnTo>
                  <a:pt x="1350" y="5517"/>
                </a:lnTo>
                <a:lnTo>
                  <a:pt x="1719" y="5500"/>
                </a:lnTo>
                <a:lnTo>
                  <a:pt x="2116" y="5468"/>
                </a:lnTo>
                <a:lnTo>
                  <a:pt x="2420" y="5433"/>
                </a:lnTo>
                <a:lnTo>
                  <a:pt x="2686" y="5390"/>
                </a:lnTo>
                <a:lnTo>
                  <a:pt x="2876" y="5347"/>
                </a:lnTo>
                <a:lnTo>
                  <a:pt x="3000" y="5304"/>
                </a:lnTo>
                <a:lnTo>
                  <a:pt x="3056" y="5264"/>
                </a:lnTo>
                <a:lnTo>
                  <a:pt x="3123" y="4594"/>
                </a:lnTo>
                <a:lnTo>
                  <a:pt x="3165" y="4000"/>
                </a:lnTo>
                <a:lnTo>
                  <a:pt x="3194" y="3327"/>
                </a:lnTo>
                <a:lnTo>
                  <a:pt x="3202" y="2882"/>
                </a:lnTo>
                <a:lnTo>
                  <a:pt x="3197" y="2224"/>
                </a:lnTo>
                <a:lnTo>
                  <a:pt x="3178" y="1659"/>
                </a:lnTo>
                <a:lnTo>
                  <a:pt x="3146" y="1123"/>
                </a:lnTo>
                <a:lnTo>
                  <a:pt x="3104" y="624"/>
                </a:lnTo>
                <a:lnTo>
                  <a:pt x="3098" y="607"/>
                </a:lnTo>
                <a:lnTo>
                  <a:pt x="3092" y="592"/>
                </a:lnTo>
                <a:lnTo>
                  <a:pt x="3082" y="576"/>
                </a:lnTo>
                <a:lnTo>
                  <a:pt x="3071" y="561"/>
                </a:lnTo>
                <a:lnTo>
                  <a:pt x="3057" y="544"/>
                </a:lnTo>
                <a:lnTo>
                  <a:pt x="3041" y="530"/>
                </a:lnTo>
                <a:lnTo>
                  <a:pt x="3023" y="516"/>
                </a:lnTo>
                <a:lnTo>
                  <a:pt x="3004" y="501"/>
                </a:lnTo>
                <a:lnTo>
                  <a:pt x="2981" y="484"/>
                </a:lnTo>
                <a:lnTo>
                  <a:pt x="2957" y="470"/>
                </a:lnTo>
                <a:lnTo>
                  <a:pt x="2930" y="456"/>
                </a:lnTo>
                <a:lnTo>
                  <a:pt x="2902" y="441"/>
                </a:lnTo>
                <a:lnTo>
                  <a:pt x="2870" y="424"/>
                </a:lnTo>
                <a:lnTo>
                  <a:pt x="2837" y="410"/>
                </a:lnTo>
                <a:lnTo>
                  <a:pt x="2802" y="396"/>
                </a:lnTo>
                <a:lnTo>
                  <a:pt x="2765" y="381"/>
                </a:lnTo>
                <a:lnTo>
                  <a:pt x="2724" y="364"/>
                </a:lnTo>
                <a:lnTo>
                  <a:pt x="2682" y="350"/>
                </a:lnTo>
                <a:lnTo>
                  <a:pt x="2638" y="336"/>
                </a:lnTo>
                <a:lnTo>
                  <a:pt x="2592" y="321"/>
                </a:lnTo>
                <a:lnTo>
                  <a:pt x="2543" y="304"/>
                </a:lnTo>
                <a:lnTo>
                  <a:pt x="2493" y="290"/>
                </a:lnTo>
                <a:lnTo>
                  <a:pt x="2439" y="276"/>
                </a:lnTo>
                <a:lnTo>
                  <a:pt x="2385" y="261"/>
                </a:lnTo>
                <a:lnTo>
                  <a:pt x="2326" y="244"/>
                </a:lnTo>
                <a:lnTo>
                  <a:pt x="2267" y="230"/>
                </a:lnTo>
                <a:lnTo>
                  <a:pt x="2205" y="216"/>
                </a:lnTo>
                <a:lnTo>
                  <a:pt x="2141" y="201"/>
                </a:lnTo>
                <a:lnTo>
                  <a:pt x="2075" y="184"/>
                </a:lnTo>
                <a:lnTo>
                  <a:pt x="2007" y="170"/>
                </a:lnTo>
                <a:lnTo>
                  <a:pt x="1936" y="156"/>
                </a:lnTo>
                <a:lnTo>
                  <a:pt x="1864" y="141"/>
                </a:lnTo>
                <a:lnTo>
                  <a:pt x="1751" y="123"/>
                </a:lnTo>
                <a:lnTo>
                  <a:pt x="1642" y="108"/>
                </a:lnTo>
                <a:lnTo>
                  <a:pt x="1533" y="92"/>
                </a:lnTo>
                <a:lnTo>
                  <a:pt x="1426" y="79"/>
                </a:lnTo>
                <a:lnTo>
                  <a:pt x="1216" y="54"/>
                </a:lnTo>
                <a:lnTo>
                  <a:pt x="1113" y="43"/>
                </a:lnTo>
                <a:lnTo>
                  <a:pt x="1012" y="34"/>
                </a:lnTo>
                <a:lnTo>
                  <a:pt x="911" y="25"/>
                </a:lnTo>
                <a:lnTo>
                  <a:pt x="813" y="18"/>
                </a:lnTo>
                <a:lnTo>
                  <a:pt x="714" y="12"/>
                </a:lnTo>
                <a:lnTo>
                  <a:pt x="620" y="8"/>
                </a:lnTo>
                <a:lnTo>
                  <a:pt x="524" y="3"/>
                </a:lnTo>
                <a:lnTo>
                  <a:pt x="431" y="1"/>
                </a:lnTo>
                <a:lnTo>
                  <a:pt x="249" y="0"/>
                </a:lnTo>
                <a:lnTo>
                  <a:pt x="63" y="9"/>
                </a:lnTo>
                <a:close/>
              </a:path>
            </a:pathLst>
          </a:custGeom>
          <a:solidFill>
            <a:srgbClr val="E3E3E3">
              <a:alpha val="8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69" name="Freeform 121">
            <a:extLst>
              <a:ext uri="{FF2B5EF4-FFF2-40B4-BE49-F238E27FC236}">
                <a16:creationId xmlns:a16="http://schemas.microsoft.com/office/drawing/2014/main" id="{6F76B34D-42D8-4936-B4D6-BD7FFC6E8D88}"/>
              </a:ext>
            </a:extLst>
          </p:cNvPr>
          <p:cNvSpPr>
            <a:spLocks/>
          </p:cNvSpPr>
          <p:nvPr/>
        </p:nvSpPr>
        <p:spPr bwMode="auto">
          <a:xfrm>
            <a:off x="5440363" y="1547813"/>
            <a:ext cx="3600450" cy="5040312"/>
          </a:xfrm>
          <a:custGeom>
            <a:avLst/>
            <a:gdLst>
              <a:gd name="T0" fmla="*/ 1134 w 2268"/>
              <a:gd name="T1" fmla="*/ 3175 h 3175"/>
              <a:gd name="T2" fmla="*/ 0 w 2268"/>
              <a:gd name="T3" fmla="*/ 2041 h 3175"/>
              <a:gd name="T4" fmla="*/ 0 w 2268"/>
              <a:gd name="T5" fmla="*/ 0 h 3175"/>
              <a:gd name="T6" fmla="*/ 2268 w 2268"/>
              <a:gd name="T7" fmla="*/ 0 h 3175"/>
              <a:gd name="T8" fmla="*/ 2264 w 2268"/>
              <a:gd name="T9" fmla="*/ 2042 h 3175"/>
              <a:gd name="T10" fmla="*/ 1134 w 2268"/>
              <a:gd name="T11" fmla="*/ 3175 h 3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68" h="3175">
                <a:moveTo>
                  <a:pt x="1134" y="3175"/>
                </a:moveTo>
                <a:lnTo>
                  <a:pt x="0" y="2041"/>
                </a:lnTo>
                <a:lnTo>
                  <a:pt x="0" y="0"/>
                </a:lnTo>
                <a:lnTo>
                  <a:pt x="2268" y="0"/>
                </a:lnTo>
                <a:lnTo>
                  <a:pt x="2264" y="2042"/>
                </a:lnTo>
                <a:lnTo>
                  <a:pt x="1134" y="3175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170" name="Group 122">
            <a:extLst>
              <a:ext uri="{FF2B5EF4-FFF2-40B4-BE49-F238E27FC236}">
                <a16:creationId xmlns:a16="http://schemas.microsoft.com/office/drawing/2014/main" id="{DAAEE3E4-A04D-4731-948B-FC5E9B8E0984}"/>
              </a:ext>
            </a:extLst>
          </p:cNvPr>
          <p:cNvGrpSpPr>
            <a:grpSpLocks/>
          </p:cNvGrpSpPr>
          <p:nvPr/>
        </p:nvGrpSpPr>
        <p:grpSpPr bwMode="auto">
          <a:xfrm rot="2700000">
            <a:off x="5438775" y="4775200"/>
            <a:ext cx="1800225" cy="1800225"/>
            <a:chOff x="2971" y="1752"/>
            <a:chExt cx="1134" cy="1134"/>
          </a:xfrm>
        </p:grpSpPr>
        <p:sp>
          <p:nvSpPr>
            <p:cNvPr id="2171" name="AutoShape 123">
              <a:extLst>
                <a:ext uri="{FF2B5EF4-FFF2-40B4-BE49-F238E27FC236}">
                  <a16:creationId xmlns:a16="http://schemas.microsoft.com/office/drawing/2014/main" id="{056254BB-FEF8-41B0-BF2F-EF0712736DB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3200000">
              <a:off x="2971" y="1752"/>
              <a:ext cx="1134" cy="1134"/>
            </a:xfrm>
            <a:prstGeom prst="rtTriangl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CCCC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72" name="AutoShape 124">
              <a:extLst>
                <a:ext uri="{FF2B5EF4-FFF2-40B4-BE49-F238E27FC236}">
                  <a16:creationId xmlns:a16="http://schemas.microsoft.com/office/drawing/2014/main" id="{D296BFAF-F8FD-416D-B5ED-E089D74ADC1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3200000" flipH="1" flipV="1">
              <a:off x="2971" y="1752"/>
              <a:ext cx="1134" cy="1134"/>
            </a:xfrm>
            <a:prstGeom prst="rtTriangle">
              <a:avLst/>
            </a:prstGeom>
            <a:solidFill>
              <a:schemeClr val="bg1">
                <a:alpha val="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CCCC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173" name="Group 125">
            <a:extLst>
              <a:ext uri="{FF2B5EF4-FFF2-40B4-BE49-F238E27FC236}">
                <a16:creationId xmlns:a16="http://schemas.microsoft.com/office/drawing/2014/main" id="{35CBEE6D-46B5-40D4-91FD-33912C47D1BA}"/>
              </a:ext>
            </a:extLst>
          </p:cNvPr>
          <p:cNvGrpSpPr>
            <a:grpSpLocks/>
          </p:cNvGrpSpPr>
          <p:nvPr/>
        </p:nvGrpSpPr>
        <p:grpSpPr bwMode="auto">
          <a:xfrm rot="2700000">
            <a:off x="7239000" y="4776788"/>
            <a:ext cx="1800225" cy="1800225"/>
            <a:chOff x="2971" y="1752"/>
            <a:chExt cx="1134" cy="1134"/>
          </a:xfrm>
        </p:grpSpPr>
        <p:sp>
          <p:nvSpPr>
            <p:cNvPr id="2174" name="AutoShape 126">
              <a:extLst>
                <a:ext uri="{FF2B5EF4-FFF2-40B4-BE49-F238E27FC236}">
                  <a16:creationId xmlns:a16="http://schemas.microsoft.com/office/drawing/2014/main" id="{92184073-4704-46A8-8A3F-FADB29471FB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3200000">
              <a:off x="2971" y="1752"/>
              <a:ext cx="1134" cy="1134"/>
            </a:xfrm>
            <a:prstGeom prst="rtTriangle">
              <a:avLst/>
            </a:prstGeom>
            <a:solidFill>
              <a:schemeClr val="bg1">
                <a:alpha val="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CCCC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75" name="AutoShape 127">
              <a:extLst>
                <a:ext uri="{FF2B5EF4-FFF2-40B4-BE49-F238E27FC236}">
                  <a16:creationId xmlns:a16="http://schemas.microsoft.com/office/drawing/2014/main" id="{675925F5-DFE8-4063-96B9-FCD7724495C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3200000" flipH="1" flipV="1">
              <a:off x="2971" y="1752"/>
              <a:ext cx="1134" cy="1134"/>
            </a:xfrm>
            <a:prstGeom prst="rtTriangle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CCCC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8" name="文本框 47">
            <a:extLst>
              <a:ext uri="{FF2B5EF4-FFF2-40B4-BE49-F238E27FC236}">
                <a16:creationId xmlns:a16="http://schemas.microsoft.com/office/drawing/2014/main" id="{AFAEEA3A-8E5D-4DE5-BE50-3C595B19D4F0}"/>
              </a:ext>
            </a:extLst>
          </p:cNvPr>
          <p:cNvSpPr txBox="1"/>
          <p:nvPr/>
        </p:nvSpPr>
        <p:spPr>
          <a:xfrm>
            <a:off x="3628346" y="172531"/>
            <a:ext cx="559319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b="1" dirty="0">
                <a:ln w="12700">
                  <a:solidFill>
                    <a:srgbClr val="0070C0"/>
                  </a:solidFill>
                </a:ln>
                <a:solidFill>
                  <a:srgbClr val="FFCC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在这儿输入文字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16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30"/>
                            </p:stCondLst>
                            <p:childTnLst>
                              <p:par>
                                <p:cTn id="12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60"/>
                            </p:stCondLst>
                            <p:childTnLst>
                              <p:par>
                                <p:cTn id="1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90"/>
                            </p:stCondLst>
                            <p:childTnLst>
                              <p:par>
                                <p:cTn id="18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620"/>
                            </p:stCondLst>
                            <p:childTnLst>
                              <p:par>
                                <p:cTn id="21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650"/>
                            </p:stCondLst>
                            <p:childTnLst>
                              <p:par>
                                <p:cTn id="24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680"/>
                            </p:stCondLst>
                            <p:childTnLst>
                              <p:par>
                                <p:cTn id="27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710"/>
                            </p:stCondLst>
                            <p:childTnLst>
                              <p:par>
                                <p:cTn id="30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40"/>
                            </p:stCondLst>
                            <p:childTnLst>
                              <p:par>
                                <p:cTn id="33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770"/>
                            </p:stCondLst>
                            <p:childTnLst>
                              <p:par>
                                <p:cTn id="36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39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830"/>
                            </p:stCondLst>
                            <p:childTnLst>
                              <p:par>
                                <p:cTn id="42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860"/>
                            </p:stCondLst>
                            <p:childTnLst>
                              <p:par>
                                <p:cTn id="4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890"/>
                            </p:stCondLst>
                            <p:childTnLst>
                              <p:par>
                                <p:cTn id="48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920"/>
                            </p:stCondLst>
                            <p:childTnLst>
                              <p:par>
                                <p:cTn id="51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950"/>
                            </p:stCondLst>
                            <p:childTnLst>
                              <p:par>
                                <p:cTn id="54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980"/>
                            </p:stCondLst>
                            <p:childTnLst>
                              <p:par>
                                <p:cTn id="57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010"/>
                            </p:stCondLst>
                            <p:childTnLst>
                              <p:par>
                                <p:cTn id="60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1040"/>
                            </p:stCondLst>
                            <p:childTnLst>
                              <p:par>
                                <p:cTn id="63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1070"/>
                            </p:stCondLst>
                            <p:childTnLst>
                              <p:par>
                                <p:cTn id="66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69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130"/>
                            </p:stCondLst>
                            <p:childTnLst>
                              <p:par>
                                <p:cTn id="7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700000">
                                      <p:cBhvr>
                                        <p:cTn id="83" dur="10" fill="hold"/>
                                        <p:tgtEl>
                                          <p:spTgt spid="2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85" dur="10" fill="hold"/>
                                        <p:tgtEl>
                                          <p:spTgt spid="21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2030"/>
                            </p:stCondLst>
                            <p:childTnLst>
                              <p:par>
                                <p:cTn id="87" presetID="19" presetClass="exit" presetSubtype="10" repeatCount="4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2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2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2230"/>
                            </p:stCondLst>
                            <p:childTnLst>
                              <p:par>
                                <p:cTn id="92" presetID="19" presetClass="exit" presetSubtype="10" repeatCount="40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2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2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2">
            <a:extLst>
              <a:ext uri="{FF2B5EF4-FFF2-40B4-BE49-F238E27FC236}">
                <a16:creationId xmlns:a16="http://schemas.microsoft.com/office/drawing/2014/main" id="{37ED306E-2F5F-430E-B25D-A59047F7ABA9}"/>
              </a:ext>
            </a:extLst>
          </p:cNvPr>
          <p:cNvSpPr>
            <a:spLocks/>
          </p:cNvSpPr>
          <p:nvPr/>
        </p:nvSpPr>
        <p:spPr bwMode="auto">
          <a:xfrm>
            <a:off x="5441950" y="1550988"/>
            <a:ext cx="3600450" cy="3022600"/>
          </a:xfrm>
          <a:custGeom>
            <a:avLst/>
            <a:gdLst>
              <a:gd name="T0" fmla="*/ 1 w 2268"/>
              <a:gd name="T1" fmla="*/ 1909 h 1909"/>
              <a:gd name="T2" fmla="*/ 0 w 2268"/>
              <a:gd name="T3" fmla="*/ 0 h 1909"/>
              <a:gd name="T4" fmla="*/ 2268 w 2268"/>
              <a:gd name="T5" fmla="*/ 0 h 1909"/>
              <a:gd name="T6" fmla="*/ 2261 w 2268"/>
              <a:gd name="T7" fmla="*/ 1909 h 1909"/>
              <a:gd name="T8" fmla="*/ 1 w 2268"/>
              <a:gd name="T9" fmla="*/ 1909 h 19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68" h="1909">
                <a:moveTo>
                  <a:pt x="1" y="1909"/>
                </a:moveTo>
                <a:lnTo>
                  <a:pt x="0" y="0"/>
                </a:lnTo>
                <a:lnTo>
                  <a:pt x="2268" y="0"/>
                </a:lnTo>
                <a:lnTo>
                  <a:pt x="2261" y="1909"/>
                </a:lnTo>
                <a:lnTo>
                  <a:pt x="1" y="1909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099" name="Group 3">
            <a:extLst>
              <a:ext uri="{FF2B5EF4-FFF2-40B4-BE49-F238E27FC236}">
                <a16:creationId xmlns:a16="http://schemas.microsoft.com/office/drawing/2014/main" id="{C5DACFA7-614D-4D42-A479-200D97B9C0FA}"/>
              </a:ext>
            </a:extLst>
          </p:cNvPr>
          <p:cNvGrpSpPr>
            <a:grpSpLocks/>
          </p:cNvGrpSpPr>
          <p:nvPr/>
        </p:nvGrpSpPr>
        <p:grpSpPr bwMode="auto">
          <a:xfrm>
            <a:off x="5443538" y="2562225"/>
            <a:ext cx="3606800" cy="4019550"/>
            <a:chOff x="1791" y="1178"/>
            <a:chExt cx="2272" cy="2532"/>
          </a:xfrm>
        </p:grpSpPr>
        <p:grpSp>
          <p:nvGrpSpPr>
            <p:cNvPr id="4100" name="Group 4">
              <a:extLst>
                <a:ext uri="{FF2B5EF4-FFF2-40B4-BE49-F238E27FC236}">
                  <a16:creationId xmlns:a16="http://schemas.microsoft.com/office/drawing/2014/main" id="{5257E638-64AB-495F-83D4-536DD3D939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91" y="2444"/>
              <a:ext cx="2264" cy="1266"/>
              <a:chOff x="1791" y="2444"/>
              <a:chExt cx="2264" cy="1266"/>
            </a:xfrm>
          </p:grpSpPr>
          <p:sp>
            <p:nvSpPr>
              <p:cNvPr id="4101" name="Freeform 5">
                <a:extLst>
                  <a:ext uri="{FF2B5EF4-FFF2-40B4-BE49-F238E27FC236}">
                    <a16:creationId xmlns:a16="http://schemas.microsoft.com/office/drawing/2014/main" id="{A623A6C7-85E3-453C-A17E-E879FE0EB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1" y="2444"/>
                <a:ext cx="2264" cy="1266"/>
              </a:xfrm>
              <a:custGeom>
                <a:avLst/>
                <a:gdLst>
                  <a:gd name="T0" fmla="*/ 1134 w 2264"/>
                  <a:gd name="T1" fmla="*/ 1266 h 1266"/>
                  <a:gd name="T2" fmla="*/ 0 w 2264"/>
                  <a:gd name="T3" fmla="*/ 132 h 1266"/>
                  <a:gd name="T4" fmla="*/ 1 w 2264"/>
                  <a:gd name="T5" fmla="*/ 0 h 1266"/>
                  <a:gd name="T6" fmla="*/ 2261 w 2264"/>
                  <a:gd name="T7" fmla="*/ 0 h 1266"/>
                  <a:gd name="T8" fmla="*/ 2264 w 2264"/>
                  <a:gd name="T9" fmla="*/ 133 h 1266"/>
                  <a:gd name="T10" fmla="*/ 1134 w 2264"/>
                  <a:gd name="T11" fmla="*/ 1266 h 1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4" h="1266">
                    <a:moveTo>
                      <a:pt x="1134" y="1266"/>
                    </a:moveTo>
                    <a:lnTo>
                      <a:pt x="0" y="132"/>
                    </a:lnTo>
                    <a:lnTo>
                      <a:pt x="1" y="0"/>
                    </a:lnTo>
                    <a:lnTo>
                      <a:pt x="2261" y="0"/>
                    </a:lnTo>
                    <a:lnTo>
                      <a:pt x="2264" y="133"/>
                    </a:lnTo>
                    <a:lnTo>
                      <a:pt x="1134" y="1266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4102" name="Group 6">
                <a:extLst>
                  <a:ext uri="{FF2B5EF4-FFF2-40B4-BE49-F238E27FC236}">
                    <a16:creationId xmlns:a16="http://schemas.microsoft.com/office/drawing/2014/main" id="{EC03D7A1-B7B7-48D7-8083-37AFACA4CDE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97" y="2568"/>
                <a:ext cx="2255" cy="1134"/>
                <a:chOff x="1797" y="2568"/>
                <a:chExt cx="2255" cy="1134"/>
              </a:xfrm>
            </p:grpSpPr>
            <p:sp>
              <p:nvSpPr>
                <p:cNvPr id="4103" name="AutoShape 7">
                  <a:extLst>
                    <a:ext uri="{FF2B5EF4-FFF2-40B4-BE49-F238E27FC236}">
                      <a16:creationId xmlns:a16="http://schemas.microsoft.com/office/drawing/2014/main" id="{5DFD169C-A9B1-426B-88CC-6F9014A0F5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918" y="2568"/>
                  <a:ext cx="1134" cy="1134"/>
                </a:xfrm>
                <a:prstGeom prst="rtTriangle">
                  <a:avLst/>
                </a:prstGeom>
                <a:solidFill>
                  <a:schemeClr val="bg1">
                    <a:alpha val="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C0C0C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104" name="AutoShape 8">
                  <a:extLst>
                    <a:ext uri="{FF2B5EF4-FFF2-40B4-BE49-F238E27FC236}">
                      <a16:creationId xmlns:a16="http://schemas.microsoft.com/office/drawing/2014/main" id="{7A6F870E-9DDE-4FB4-B93E-CE9E81959B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1797" y="2568"/>
                  <a:ext cx="1134" cy="1134"/>
                </a:xfrm>
                <a:prstGeom prst="rtTriangle">
                  <a:avLst/>
                </a:prstGeom>
                <a:solidFill>
                  <a:schemeClr val="bg1">
                    <a:alpha val="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C0C0C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4105" name="Freeform 9">
              <a:extLst>
                <a:ext uri="{FF2B5EF4-FFF2-40B4-BE49-F238E27FC236}">
                  <a16:creationId xmlns:a16="http://schemas.microsoft.com/office/drawing/2014/main" id="{3C092BD1-97B1-450F-86A8-2177D1235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" y="1178"/>
              <a:ext cx="2264" cy="1266"/>
            </a:xfrm>
            <a:custGeom>
              <a:avLst/>
              <a:gdLst>
                <a:gd name="T0" fmla="*/ 1134 w 2264"/>
                <a:gd name="T1" fmla="*/ 1266 h 1266"/>
                <a:gd name="T2" fmla="*/ 0 w 2264"/>
                <a:gd name="T3" fmla="*/ 132 h 1266"/>
                <a:gd name="T4" fmla="*/ 1 w 2264"/>
                <a:gd name="T5" fmla="*/ 0 h 1266"/>
                <a:gd name="T6" fmla="*/ 2261 w 2264"/>
                <a:gd name="T7" fmla="*/ 0 h 1266"/>
                <a:gd name="T8" fmla="*/ 2264 w 2264"/>
                <a:gd name="T9" fmla="*/ 133 h 1266"/>
                <a:gd name="T10" fmla="*/ 1134 w 2264"/>
                <a:gd name="T11" fmla="*/ 1266 h 1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4" h="1266">
                  <a:moveTo>
                    <a:pt x="1134" y="1266"/>
                  </a:moveTo>
                  <a:lnTo>
                    <a:pt x="0" y="132"/>
                  </a:lnTo>
                  <a:lnTo>
                    <a:pt x="1" y="0"/>
                  </a:lnTo>
                  <a:lnTo>
                    <a:pt x="2261" y="0"/>
                  </a:lnTo>
                  <a:lnTo>
                    <a:pt x="2264" y="133"/>
                  </a:lnTo>
                  <a:lnTo>
                    <a:pt x="1134" y="1266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106" name="Group 10">
            <a:extLst>
              <a:ext uri="{FF2B5EF4-FFF2-40B4-BE49-F238E27FC236}">
                <a16:creationId xmlns:a16="http://schemas.microsoft.com/office/drawing/2014/main" id="{883B58E8-B1EA-441A-930C-2F139513D11E}"/>
              </a:ext>
            </a:extLst>
          </p:cNvPr>
          <p:cNvGrpSpPr>
            <a:grpSpLocks/>
          </p:cNvGrpSpPr>
          <p:nvPr/>
        </p:nvGrpSpPr>
        <p:grpSpPr bwMode="auto">
          <a:xfrm>
            <a:off x="5435600" y="2573338"/>
            <a:ext cx="3606800" cy="4019550"/>
            <a:chOff x="1791" y="1178"/>
            <a:chExt cx="2272" cy="2532"/>
          </a:xfrm>
        </p:grpSpPr>
        <p:grpSp>
          <p:nvGrpSpPr>
            <p:cNvPr id="4107" name="Group 11">
              <a:extLst>
                <a:ext uri="{FF2B5EF4-FFF2-40B4-BE49-F238E27FC236}">
                  <a16:creationId xmlns:a16="http://schemas.microsoft.com/office/drawing/2014/main" id="{DBB7A9DB-003D-4915-9BDF-84048C0441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91" y="2444"/>
              <a:ext cx="2264" cy="1266"/>
              <a:chOff x="1791" y="2444"/>
              <a:chExt cx="2264" cy="1266"/>
            </a:xfrm>
          </p:grpSpPr>
          <p:sp>
            <p:nvSpPr>
              <p:cNvPr id="4108" name="Freeform 12">
                <a:extLst>
                  <a:ext uri="{FF2B5EF4-FFF2-40B4-BE49-F238E27FC236}">
                    <a16:creationId xmlns:a16="http://schemas.microsoft.com/office/drawing/2014/main" id="{872F4E57-5D3D-4505-8B53-53F64957C9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1" y="2444"/>
                <a:ext cx="2264" cy="1266"/>
              </a:xfrm>
              <a:custGeom>
                <a:avLst/>
                <a:gdLst>
                  <a:gd name="T0" fmla="*/ 1134 w 2264"/>
                  <a:gd name="T1" fmla="*/ 1266 h 1266"/>
                  <a:gd name="T2" fmla="*/ 0 w 2264"/>
                  <a:gd name="T3" fmla="*/ 132 h 1266"/>
                  <a:gd name="T4" fmla="*/ 1 w 2264"/>
                  <a:gd name="T5" fmla="*/ 0 h 1266"/>
                  <a:gd name="T6" fmla="*/ 2261 w 2264"/>
                  <a:gd name="T7" fmla="*/ 0 h 1266"/>
                  <a:gd name="T8" fmla="*/ 2264 w 2264"/>
                  <a:gd name="T9" fmla="*/ 133 h 1266"/>
                  <a:gd name="T10" fmla="*/ 1134 w 2264"/>
                  <a:gd name="T11" fmla="*/ 1266 h 1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4" h="1266">
                    <a:moveTo>
                      <a:pt x="1134" y="1266"/>
                    </a:moveTo>
                    <a:lnTo>
                      <a:pt x="0" y="132"/>
                    </a:lnTo>
                    <a:lnTo>
                      <a:pt x="1" y="0"/>
                    </a:lnTo>
                    <a:lnTo>
                      <a:pt x="2261" y="0"/>
                    </a:lnTo>
                    <a:lnTo>
                      <a:pt x="2264" y="133"/>
                    </a:lnTo>
                    <a:lnTo>
                      <a:pt x="1134" y="1266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>
                        <a:alpha val="80000"/>
                      </a:schemeClr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4109" name="Group 13">
                <a:extLst>
                  <a:ext uri="{FF2B5EF4-FFF2-40B4-BE49-F238E27FC236}">
                    <a16:creationId xmlns:a16="http://schemas.microsoft.com/office/drawing/2014/main" id="{92B50FB2-A66B-4F7E-BE54-BA687002D95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97" y="2568"/>
                <a:ext cx="2255" cy="1134"/>
                <a:chOff x="1797" y="2568"/>
                <a:chExt cx="2255" cy="1134"/>
              </a:xfrm>
            </p:grpSpPr>
            <p:sp>
              <p:nvSpPr>
                <p:cNvPr id="4110" name="AutoShape 14">
                  <a:extLst>
                    <a:ext uri="{FF2B5EF4-FFF2-40B4-BE49-F238E27FC236}">
                      <a16:creationId xmlns:a16="http://schemas.microsoft.com/office/drawing/2014/main" id="{096FB7CE-73B2-439A-B88F-6683507C6E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918" y="2568"/>
                  <a:ext cx="1134" cy="1134"/>
                </a:xfrm>
                <a:prstGeom prst="rtTriangle">
                  <a:avLst/>
                </a:prstGeom>
                <a:solidFill>
                  <a:schemeClr val="bg1">
                    <a:alpha val="80000"/>
                  </a:schemeClr>
                </a:soli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111" name="AutoShape 15">
                  <a:extLst>
                    <a:ext uri="{FF2B5EF4-FFF2-40B4-BE49-F238E27FC236}">
                      <a16:creationId xmlns:a16="http://schemas.microsoft.com/office/drawing/2014/main" id="{656C9083-1FD1-4157-908A-5F16CF9A3C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1797" y="2568"/>
                  <a:ext cx="1134" cy="1134"/>
                </a:xfrm>
                <a:prstGeom prst="rtTriangle">
                  <a:avLst/>
                </a:prstGeom>
                <a:solidFill>
                  <a:schemeClr val="bg1">
                    <a:alpha val="80000"/>
                  </a:schemeClr>
                </a:soli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4112" name="Freeform 16">
              <a:extLst>
                <a:ext uri="{FF2B5EF4-FFF2-40B4-BE49-F238E27FC236}">
                  <a16:creationId xmlns:a16="http://schemas.microsoft.com/office/drawing/2014/main" id="{52CC6FAB-2C23-49FE-B18D-F98DFB524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" y="1178"/>
              <a:ext cx="2264" cy="1266"/>
            </a:xfrm>
            <a:custGeom>
              <a:avLst/>
              <a:gdLst>
                <a:gd name="T0" fmla="*/ 1134 w 2264"/>
                <a:gd name="T1" fmla="*/ 1266 h 1266"/>
                <a:gd name="T2" fmla="*/ 0 w 2264"/>
                <a:gd name="T3" fmla="*/ 132 h 1266"/>
                <a:gd name="T4" fmla="*/ 1 w 2264"/>
                <a:gd name="T5" fmla="*/ 0 h 1266"/>
                <a:gd name="T6" fmla="*/ 2261 w 2264"/>
                <a:gd name="T7" fmla="*/ 0 h 1266"/>
                <a:gd name="T8" fmla="*/ 2264 w 2264"/>
                <a:gd name="T9" fmla="*/ 133 h 1266"/>
                <a:gd name="T10" fmla="*/ 1134 w 2264"/>
                <a:gd name="T11" fmla="*/ 1266 h 1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4" h="1266">
                  <a:moveTo>
                    <a:pt x="1134" y="1266"/>
                  </a:moveTo>
                  <a:lnTo>
                    <a:pt x="0" y="132"/>
                  </a:lnTo>
                  <a:lnTo>
                    <a:pt x="1" y="0"/>
                  </a:lnTo>
                  <a:lnTo>
                    <a:pt x="2261" y="0"/>
                  </a:lnTo>
                  <a:lnTo>
                    <a:pt x="2264" y="133"/>
                  </a:lnTo>
                  <a:lnTo>
                    <a:pt x="1134" y="1266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113" name="Group 17">
            <a:extLst>
              <a:ext uri="{FF2B5EF4-FFF2-40B4-BE49-F238E27FC236}">
                <a16:creationId xmlns:a16="http://schemas.microsoft.com/office/drawing/2014/main" id="{D27178F2-464C-469C-9AED-74CA18D431B6}"/>
              </a:ext>
            </a:extLst>
          </p:cNvPr>
          <p:cNvGrpSpPr>
            <a:grpSpLocks/>
          </p:cNvGrpSpPr>
          <p:nvPr/>
        </p:nvGrpSpPr>
        <p:grpSpPr bwMode="auto">
          <a:xfrm>
            <a:off x="5451475" y="1547813"/>
            <a:ext cx="3598863" cy="3022600"/>
            <a:chOff x="1790" y="541"/>
            <a:chExt cx="2267" cy="1925"/>
          </a:xfrm>
        </p:grpSpPr>
        <p:sp>
          <p:nvSpPr>
            <p:cNvPr id="4114" name="Freeform 18">
              <a:extLst>
                <a:ext uri="{FF2B5EF4-FFF2-40B4-BE49-F238E27FC236}">
                  <a16:creationId xmlns:a16="http://schemas.microsoft.com/office/drawing/2014/main" id="{98B9CAAD-0BB4-49C0-B153-8A79E02A53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0" y="541"/>
              <a:ext cx="2267" cy="1919"/>
            </a:xfrm>
            <a:custGeom>
              <a:avLst/>
              <a:gdLst>
                <a:gd name="T0" fmla="*/ 1 w 2267"/>
                <a:gd name="T1" fmla="*/ 791 h 1919"/>
                <a:gd name="T2" fmla="*/ 0 w 2267"/>
                <a:gd name="T3" fmla="*/ 0 h 1919"/>
                <a:gd name="T4" fmla="*/ 2267 w 2267"/>
                <a:gd name="T5" fmla="*/ 2 h 1919"/>
                <a:gd name="T6" fmla="*/ 2260 w 2267"/>
                <a:gd name="T7" fmla="*/ 791 h 1919"/>
                <a:gd name="T8" fmla="*/ 1128 w 2267"/>
                <a:gd name="T9" fmla="*/ 1919 h 1919"/>
                <a:gd name="T10" fmla="*/ 1 w 2267"/>
                <a:gd name="T11" fmla="*/ 791 h 1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7" h="1919">
                  <a:moveTo>
                    <a:pt x="1" y="791"/>
                  </a:moveTo>
                  <a:lnTo>
                    <a:pt x="0" y="0"/>
                  </a:lnTo>
                  <a:lnTo>
                    <a:pt x="2267" y="2"/>
                  </a:lnTo>
                  <a:lnTo>
                    <a:pt x="2260" y="791"/>
                  </a:lnTo>
                  <a:lnTo>
                    <a:pt x="1128" y="1919"/>
                  </a:lnTo>
                  <a:lnTo>
                    <a:pt x="1" y="791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15" name="Freeform 19">
              <a:extLst>
                <a:ext uri="{FF2B5EF4-FFF2-40B4-BE49-F238E27FC236}">
                  <a16:creationId xmlns:a16="http://schemas.microsoft.com/office/drawing/2014/main" id="{39663D11-7517-4808-A7FE-544A9465D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0" y="1187"/>
              <a:ext cx="1266" cy="1279"/>
            </a:xfrm>
            <a:custGeom>
              <a:avLst/>
              <a:gdLst>
                <a:gd name="T0" fmla="*/ 632 w 1266"/>
                <a:gd name="T1" fmla="*/ 0 h 1269"/>
                <a:gd name="T2" fmla="*/ 0 w 1266"/>
                <a:gd name="T3" fmla="*/ 638 h 1269"/>
                <a:gd name="T4" fmla="*/ 636 w 1266"/>
                <a:gd name="T5" fmla="*/ 1269 h 1269"/>
                <a:gd name="T6" fmla="*/ 1266 w 1266"/>
                <a:gd name="T7" fmla="*/ 639 h 1269"/>
                <a:gd name="T8" fmla="*/ 632 w 1266"/>
                <a:gd name="T9" fmla="*/ 0 h 1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6" h="1269">
                  <a:moveTo>
                    <a:pt x="632" y="0"/>
                  </a:moveTo>
                  <a:lnTo>
                    <a:pt x="0" y="638"/>
                  </a:lnTo>
                  <a:lnTo>
                    <a:pt x="636" y="1269"/>
                  </a:lnTo>
                  <a:lnTo>
                    <a:pt x="1266" y="639"/>
                  </a:lnTo>
                  <a:lnTo>
                    <a:pt x="632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116" name="AutoShape 20">
            <a:extLst>
              <a:ext uri="{FF2B5EF4-FFF2-40B4-BE49-F238E27FC236}">
                <a16:creationId xmlns:a16="http://schemas.microsoft.com/office/drawing/2014/main" id="{9E3C7566-1481-4A30-BA16-004AABA9C21C}"/>
              </a:ext>
            </a:extLst>
          </p:cNvPr>
          <p:cNvSpPr>
            <a:spLocks noChangeArrowheads="1"/>
          </p:cNvSpPr>
          <p:nvPr/>
        </p:nvSpPr>
        <p:spPr bwMode="auto">
          <a:xfrm rot="13500000">
            <a:off x="5458619" y="2796381"/>
            <a:ext cx="1784350" cy="1785938"/>
          </a:xfrm>
          <a:prstGeom prst="rtTriangle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4117" name="Group 21">
            <a:extLst>
              <a:ext uri="{FF2B5EF4-FFF2-40B4-BE49-F238E27FC236}">
                <a16:creationId xmlns:a16="http://schemas.microsoft.com/office/drawing/2014/main" id="{F969C149-5BB0-4D38-9A86-F0196320E099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864350" y="2398713"/>
            <a:ext cx="2555875" cy="2551112"/>
            <a:chOff x="0" y="2719"/>
            <a:chExt cx="1610" cy="1606"/>
          </a:xfrm>
        </p:grpSpPr>
        <p:grpSp>
          <p:nvGrpSpPr>
            <p:cNvPr id="4118" name="Group 22">
              <a:extLst>
                <a:ext uri="{FF2B5EF4-FFF2-40B4-BE49-F238E27FC236}">
                  <a16:creationId xmlns:a16="http://schemas.microsoft.com/office/drawing/2014/main" id="{4FEB1DD2-9A44-4F0E-9ABC-061C772F1C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2719"/>
              <a:ext cx="805" cy="1606"/>
              <a:chOff x="1563" y="1080"/>
              <a:chExt cx="805" cy="1606"/>
            </a:xfrm>
          </p:grpSpPr>
          <p:sp>
            <p:nvSpPr>
              <p:cNvPr id="4119" name="Freeform 23">
                <a:extLst>
                  <a:ext uri="{FF2B5EF4-FFF2-40B4-BE49-F238E27FC236}">
                    <a16:creationId xmlns:a16="http://schemas.microsoft.com/office/drawing/2014/main" id="{2FBE3CD2-3A38-4235-981B-36C838FE25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3" y="1080"/>
                <a:ext cx="805" cy="1601"/>
              </a:xfrm>
              <a:custGeom>
                <a:avLst/>
                <a:gdLst>
                  <a:gd name="T0" fmla="*/ 0 w 805"/>
                  <a:gd name="T1" fmla="*/ 814 h 1601"/>
                  <a:gd name="T2" fmla="*/ 804 w 805"/>
                  <a:gd name="T3" fmla="*/ 0 h 1601"/>
                  <a:gd name="T4" fmla="*/ 805 w 805"/>
                  <a:gd name="T5" fmla="*/ 1601 h 1601"/>
                  <a:gd name="T6" fmla="*/ 0 w 805"/>
                  <a:gd name="T7" fmla="*/ 814 h 16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5" h="1601">
                    <a:moveTo>
                      <a:pt x="0" y="814"/>
                    </a:moveTo>
                    <a:lnTo>
                      <a:pt x="804" y="0"/>
                    </a:lnTo>
                    <a:lnTo>
                      <a:pt x="805" y="1601"/>
                    </a:lnTo>
                    <a:lnTo>
                      <a:pt x="0" y="814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20" name="Freeform 24">
                <a:extLst>
                  <a:ext uri="{FF2B5EF4-FFF2-40B4-BE49-F238E27FC236}">
                    <a16:creationId xmlns:a16="http://schemas.microsoft.com/office/drawing/2014/main" id="{7BB689E8-0458-4BAC-9C8A-88F3A49C49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4" y="1797"/>
                <a:ext cx="803" cy="889"/>
              </a:xfrm>
              <a:custGeom>
                <a:avLst/>
                <a:gdLst>
                  <a:gd name="T0" fmla="*/ 803 w 803"/>
                  <a:gd name="T1" fmla="*/ 0 h 889"/>
                  <a:gd name="T2" fmla="*/ 92 w 803"/>
                  <a:gd name="T3" fmla="*/ 4 h 889"/>
                  <a:gd name="T4" fmla="*/ 0 w 803"/>
                  <a:gd name="T5" fmla="*/ 98 h 889"/>
                  <a:gd name="T6" fmla="*/ 801 w 803"/>
                  <a:gd name="T7" fmla="*/ 889 h 889"/>
                  <a:gd name="T8" fmla="*/ 803 w 803"/>
                  <a:gd name="T9" fmla="*/ 0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3" h="889">
                    <a:moveTo>
                      <a:pt x="803" y="0"/>
                    </a:moveTo>
                    <a:lnTo>
                      <a:pt x="92" y="4"/>
                    </a:lnTo>
                    <a:lnTo>
                      <a:pt x="0" y="98"/>
                    </a:lnTo>
                    <a:lnTo>
                      <a:pt x="801" y="889"/>
                    </a:lnTo>
                    <a:lnTo>
                      <a:pt x="80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4121" name="Freeform 25">
              <a:extLst>
                <a:ext uri="{FF2B5EF4-FFF2-40B4-BE49-F238E27FC236}">
                  <a16:creationId xmlns:a16="http://schemas.microsoft.com/office/drawing/2014/main" id="{C7A37238-3837-4444-8D48-7864D150315B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805" y="2719"/>
              <a:ext cx="805" cy="1601"/>
            </a:xfrm>
            <a:custGeom>
              <a:avLst/>
              <a:gdLst>
                <a:gd name="T0" fmla="*/ 0 w 805"/>
                <a:gd name="T1" fmla="*/ 814 h 1601"/>
                <a:gd name="T2" fmla="*/ 804 w 805"/>
                <a:gd name="T3" fmla="*/ 0 h 1601"/>
                <a:gd name="T4" fmla="*/ 805 w 805"/>
                <a:gd name="T5" fmla="*/ 1601 h 1601"/>
                <a:gd name="T6" fmla="*/ 0 w 805"/>
                <a:gd name="T7" fmla="*/ 814 h 1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5" h="1601">
                  <a:moveTo>
                    <a:pt x="0" y="814"/>
                  </a:moveTo>
                  <a:lnTo>
                    <a:pt x="804" y="0"/>
                  </a:lnTo>
                  <a:lnTo>
                    <a:pt x="805" y="1601"/>
                  </a:lnTo>
                  <a:lnTo>
                    <a:pt x="0" y="81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C0C0C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122" name="Group 26">
            <a:extLst>
              <a:ext uri="{FF2B5EF4-FFF2-40B4-BE49-F238E27FC236}">
                <a16:creationId xmlns:a16="http://schemas.microsoft.com/office/drawing/2014/main" id="{866223D3-65C2-4342-8013-B8D209499ED9}"/>
              </a:ext>
            </a:extLst>
          </p:cNvPr>
          <p:cNvGrpSpPr>
            <a:grpSpLocks/>
          </p:cNvGrpSpPr>
          <p:nvPr/>
        </p:nvGrpSpPr>
        <p:grpSpPr bwMode="auto">
          <a:xfrm>
            <a:off x="5080000" y="2398713"/>
            <a:ext cx="2555875" cy="2551112"/>
            <a:chOff x="0" y="2719"/>
            <a:chExt cx="1610" cy="1606"/>
          </a:xfrm>
        </p:grpSpPr>
        <p:grpSp>
          <p:nvGrpSpPr>
            <p:cNvPr id="4123" name="Group 27">
              <a:extLst>
                <a:ext uri="{FF2B5EF4-FFF2-40B4-BE49-F238E27FC236}">
                  <a16:creationId xmlns:a16="http://schemas.microsoft.com/office/drawing/2014/main" id="{EA18FFEF-863B-410D-8C12-147006A1E4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2719"/>
              <a:ext cx="805" cy="1606"/>
              <a:chOff x="1563" y="1080"/>
              <a:chExt cx="805" cy="1606"/>
            </a:xfrm>
          </p:grpSpPr>
          <p:sp>
            <p:nvSpPr>
              <p:cNvPr id="4124" name="Freeform 28">
                <a:extLst>
                  <a:ext uri="{FF2B5EF4-FFF2-40B4-BE49-F238E27FC236}">
                    <a16:creationId xmlns:a16="http://schemas.microsoft.com/office/drawing/2014/main" id="{ED12C55D-4154-4C11-986A-E5C888471D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3" y="1080"/>
                <a:ext cx="805" cy="1601"/>
              </a:xfrm>
              <a:custGeom>
                <a:avLst/>
                <a:gdLst>
                  <a:gd name="T0" fmla="*/ 0 w 805"/>
                  <a:gd name="T1" fmla="*/ 814 h 1601"/>
                  <a:gd name="T2" fmla="*/ 804 w 805"/>
                  <a:gd name="T3" fmla="*/ 0 h 1601"/>
                  <a:gd name="T4" fmla="*/ 805 w 805"/>
                  <a:gd name="T5" fmla="*/ 1601 h 1601"/>
                  <a:gd name="T6" fmla="*/ 0 w 805"/>
                  <a:gd name="T7" fmla="*/ 814 h 16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5" h="1601">
                    <a:moveTo>
                      <a:pt x="0" y="814"/>
                    </a:moveTo>
                    <a:lnTo>
                      <a:pt x="804" y="0"/>
                    </a:lnTo>
                    <a:lnTo>
                      <a:pt x="805" y="1601"/>
                    </a:lnTo>
                    <a:lnTo>
                      <a:pt x="0" y="814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25" name="Freeform 29">
                <a:extLst>
                  <a:ext uri="{FF2B5EF4-FFF2-40B4-BE49-F238E27FC236}">
                    <a16:creationId xmlns:a16="http://schemas.microsoft.com/office/drawing/2014/main" id="{D3114E03-E42E-402D-80AA-1B8BDFB6CE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4" y="1797"/>
                <a:ext cx="803" cy="889"/>
              </a:xfrm>
              <a:custGeom>
                <a:avLst/>
                <a:gdLst>
                  <a:gd name="T0" fmla="*/ 803 w 803"/>
                  <a:gd name="T1" fmla="*/ 0 h 889"/>
                  <a:gd name="T2" fmla="*/ 92 w 803"/>
                  <a:gd name="T3" fmla="*/ 4 h 889"/>
                  <a:gd name="T4" fmla="*/ 0 w 803"/>
                  <a:gd name="T5" fmla="*/ 98 h 889"/>
                  <a:gd name="T6" fmla="*/ 801 w 803"/>
                  <a:gd name="T7" fmla="*/ 889 h 889"/>
                  <a:gd name="T8" fmla="*/ 803 w 803"/>
                  <a:gd name="T9" fmla="*/ 0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3" h="889">
                    <a:moveTo>
                      <a:pt x="803" y="0"/>
                    </a:moveTo>
                    <a:lnTo>
                      <a:pt x="92" y="4"/>
                    </a:lnTo>
                    <a:lnTo>
                      <a:pt x="0" y="98"/>
                    </a:lnTo>
                    <a:lnTo>
                      <a:pt x="801" y="889"/>
                    </a:lnTo>
                    <a:lnTo>
                      <a:pt x="803" y="0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4126" name="Freeform 30">
              <a:extLst>
                <a:ext uri="{FF2B5EF4-FFF2-40B4-BE49-F238E27FC236}">
                  <a16:creationId xmlns:a16="http://schemas.microsoft.com/office/drawing/2014/main" id="{A2640AE5-2FDA-4307-92C5-5EDCFAC1E169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805" y="2719"/>
              <a:ext cx="805" cy="1601"/>
            </a:xfrm>
            <a:custGeom>
              <a:avLst/>
              <a:gdLst>
                <a:gd name="T0" fmla="*/ 0 w 805"/>
                <a:gd name="T1" fmla="*/ 814 h 1601"/>
                <a:gd name="T2" fmla="*/ 804 w 805"/>
                <a:gd name="T3" fmla="*/ 0 h 1601"/>
                <a:gd name="T4" fmla="*/ 805 w 805"/>
                <a:gd name="T5" fmla="*/ 1601 h 1601"/>
                <a:gd name="T6" fmla="*/ 0 w 805"/>
                <a:gd name="T7" fmla="*/ 814 h 1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5" h="1601">
                  <a:moveTo>
                    <a:pt x="0" y="814"/>
                  </a:moveTo>
                  <a:lnTo>
                    <a:pt x="804" y="0"/>
                  </a:lnTo>
                  <a:lnTo>
                    <a:pt x="805" y="1601"/>
                  </a:lnTo>
                  <a:lnTo>
                    <a:pt x="0" y="81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C0C0C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3" name="文本框 32">
            <a:extLst>
              <a:ext uri="{FF2B5EF4-FFF2-40B4-BE49-F238E27FC236}">
                <a16:creationId xmlns:a16="http://schemas.microsoft.com/office/drawing/2014/main" id="{A8D0E3C2-698F-4BD3-9139-DB73A4897A59}"/>
              </a:ext>
            </a:extLst>
          </p:cNvPr>
          <p:cNvSpPr txBox="1"/>
          <p:nvPr/>
        </p:nvSpPr>
        <p:spPr>
          <a:xfrm>
            <a:off x="3628346" y="172531"/>
            <a:ext cx="559319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b="1" dirty="0">
                <a:ln w="12700">
                  <a:solidFill>
                    <a:srgbClr val="0070C0"/>
                  </a:solidFill>
                </a:ln>
                <a:solidFill>
                  <a:srgbClr val="FFCC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在这儿输入文字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repeatCount="4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xit" presetSubtype="5" repeatCount="2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700000">
                                      <p:cBhvr>
                                        <p:cTn id="28" dur="10" fill="hold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30" dur="1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10"/>
                            </p:stCondLst>
                            <p:childTnLst>
                              <p:par>
                                <p:cTn id="32" presetID="19" presetClass="exit" presetSubtype="10" repeatCount="4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10"/>
                            </p:stCondLst>
                            <p:childTnLst>
                              <p:par>
                                <p:cTn id="37" presetID="19" presetClass="exit" presetSubtype="10" repeatCount="4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2">
            <a:extLst>
              <a:ext uri="{FF2B5EF4-FFF2-40B4-BE49-F238E27FC236}">
                <a16:creationId xmlns:a16="http://schemas.microsoft.com/office/drawing/2014/main" id="{EA2285F6-C5E8-46A7-B6AC-13D328E542BD}"/>
              </a:ext>
            </a:extLst>
          </p:cNvPr>
          <p:cNvSpPr>
            <a:spLocks/>
          </p:cNvSpPr>
          <p:nvPr/>
        </p:nvSpPr>
        <p:spPr bwMode="auto">
          <a:xfrm>
            <a:off x="5438775" y="1547813"/>
            <a:ext cx="3598863" cy="3013075"/>
          </a:xfrm>
          <a:custGeom>
            <a:avLst/>
            <a:gdLst>
              <a:gd name="T0" fmla="*/ 1 w 2267"/>
              <a:gd name="T1" fmla="*/ 791 h 1919"/>
              <a:gd name="T2" fmla="*/ 0 w 2267"/>
              <a:gd name="T3" fmla="*/ 0 h 1919"/>
              <a:gd name="T4" fmla="*/ 2267 w 2267"/>
              <a:gd name="T5" fmla="*/ 2 h 1919"/>
              <a:gd name="T6" fmla="*/ 2260 w 2267"/>
              <a:gd name="T7" fmla="*/ 791 h 1919"/>
              <a:gd name="T8" fmla="*/ 1128 w 2267"/>
              <a:gd name="T9" fmla="*/ 1919 h 1919"/>
              <a:gd name="T10" fmla="*/ 1 w 2267"/>
              <a:gd name="T11" fmla="*/ 791 h 19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67" h="1919">
                <a:moveTo>
                  <a:pt x="1" y="791"/>
                </a:moveTo>
                <a:lnTo>
                  <a:pt x="0" y="0"/>
                </a:lnTo>
                <a:lnTo>
                  <a:pt x="2267" y="2"/>
                </a:lnTo>
                <a:lnTo>
                  <a:pt x="2260" y="791"/>
                </a:lnTo>
                <a:lnTo>
                  <a:pt x="1128" y="1919"/>
                </a:lnTo>
                <a:lnTo>
                  <a:pt x="1" y="791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3" name="Freeform 3">
            <a:extLst>
              <a:ext uri="{FF2B5EF4-FFF2-40B4-BE49-F238E27FC236}">
                <a16:creationId xmlns:a16="http://schemas.microsoft.com/office/drawing/2014/main" id="{D4665CBA-4E65-45B2-BB25-432A4FF2A975}"/>
              </a:ext>
            </a:extLst>
          </p:cNvPr>
          <p:cNvSpPr>
            <a:spLocks/>
          </p:cNvSpPr>
          <p:nvPr/>
        </p:nvSpPr>
        <p:spPr bwMode="auto">
          <a:xfrm>
            <a:off x="6232525" y="2774950"/>
            <a:ext cx="2009775" cy="1795463"/>
          </a:xfrm>
          <a:custGeom>
            <a:avLst/>
            <a:gdLst>
              <a:gd name="T0" fmla="*/ 504 w 1266"/>
              <a:gd name="T1" fmla="*/ 4 h 1131"/>
              <a:gd name="T2" fmla="*/ 0 w 1266"/>
              <a:gd name="T3" fmla="*/ 502 h 1131"/>
              <a:gd name="T4" fmla="*/ 636 w 1266"/>
              <a:gd name="T5" fmla="*/ 1131 h 1131"/>
              <a:gd name="T6" fmla="*/ 1266 w 1266"/>
              <a:gd name="T7" fmla="*/ 503 h 1131"/>
              <a:gd name="T8" fmla="*/ 764 w 1266"/>
              <a:gd name="T9" fmla="*/ 0 h 1131"/>
              <a:gd name="T10" fmla="*/ 504 w 1266"/>
              <a:gd name="T11" fmla="*/ 4 h 1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66" h="1131">
                <a:moveTo>
                  <a:pt x="504" y="4"/>
                </a:moveTo>
                <a:lnTo>
                  <a:pt x="0" y="502"/>
                </a:lnTo>
                <a:lnTo>
                  <a:pt x="636" y="1131"/>
                </a:lnTo>
                <a:lnTo>
                  <a:pt x="1266" y="503"/>
                </a:lnTo>
                <a:lnTo>
                  <a:pt x="764" y="0"/>
                </a:lnTo>
                <a:lnTo>
                  <a:pt x="504" y="4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124" name="Group 4">
            <a:extLst>
              <a:ext uri="{FF2B5EF4-FFF2-40B4-BE49-F238E27FC236}">
                <a16:creationId xmlns:a16="http://schemas.microsoft.com/office/drawing/2014/main" id="{C58ED880-114B-4D5C-9C53-3DFD9A0E0F2D}"/>
              </a:ext>
            </a:extLst>
          </p:cNvPr>
          <p:cNvGrpSpPr>
            <a:grpSpLocks/>
          </p:cNvGrpSpPr>
          <p:nvPr/>
        </p:nvGrpSpPr>
        <p:grpSpPr bwMode="auto">
          <a:xfrm>
            <a:off x="5435600" y="2778125"/>
            <a:ext cx="1803400" cy="1787525"/>
            <a:chOff x="1794" y="1314"/>
            <a:chExt cx="1136" cy="1126"/>
          </a:xfrm>
        </p:grpSpPr>
        <p:sp>
          <p:nvSpPr>
            <p:cNvPr id="5125" name="Freeform 5">
              <a:extLst>
                <a:ext uri="{FF2B5EF4-FFF2-40B4-BE49-F238E27FC236}">
                  <a16:creationId xmlns:a16="http://schemas.microsoft.com/office/drawing/2014/main" id="{FBBF24F3-0F83-45EB-81DF-8DF231C132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5" y="1314"/>
              <a:ext cx="620" cy="1122"/>
            </a:xfrm>
            <a:custGeom>
              <a:avLst/>
              <a:gdLst>
                <a:gd name="T0" fmla="*/ 0 w 620"/>
                <a:gd name="T1" fmla="*/ 500 h 1122"/>
                <a:gd name="T2" fmla="*/ 506 w 620"/>
                <a:gd name="T3" fmla="*/ 0 h 1122"/>
                <a:gd name="T4" fmla="*/ 620 w 620"/>
                <a:gd name="T5" fmla="*/ 0 h 1122"/>
                <a:gd name="T6" fmla="*/ 620 w 620"/>
                <a:gd name="T7" fmla="*/ 1122 h 1122"/>
                <a:gd name="T8" fmla="*/ 0 w 620"/>
                <a:gd name="T9" fmla="*/ 500 h 1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0" h="1122">
                  <a:moveTo>
                    <a:pt x="0" y="500"/>
                  </a:moveTo>
                  <a:lnTo>
                    <a:pt x="506" y="0"/>
                  </a:lnTo>
                  <a:lnTo>
                    <a:pt x="620" y="0"/>
                  </a:lnTo>
                  <a:lnTo>
                    <a:pt x="620" y="1122"/>
                  </a:lnTo>
                  <a:lnTo>
                    <a:pt x="0" y="50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6" name="Freeform 6">
              <a:extLst>
                <a:ext uri="{FF2B5EF4-FFF2-40B4-BE49-F238E27FC236}">
                  <a16:creationId xmlns:a16="http://schemas.microsoft.com/office/drawing/2014/main" id="{432C7B5B-34B3-4FD6-AC33-6C3CD58455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4" y="1314"/>
              <a:ext cx="1136" cy="1126"/>
            </a:xfrm>
            <a:custGeom>
              <a:avLst/>
              <a:gdLst>
                <a:gd name="T0" fmla="*/ 1131 w 1136"/>
                <a:gd name="T1" fmla="*/ 0 h 1126"/>
                <a:gd name="T2" fmla="*/ 0 w 1136"/>
                <a:gd name="T3" fmla="*/ 3 h 1126"/>
                <a:gd name="T4" fmla="*/ 1136 w 1136"/>
                <a:gd name="T5" fmla="*/ 1126 h 1126"/>
                <a:gd name="T6" fmla="*/ 1131 w 1136"/>
                <a:gd name="T7" fmla="*/ 0 h 1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6" h="1126">
                  <a:moveTo>
                    <a:pt x="1131" y="0"/>
                  </a:moveTo>
                  <a:lnTo>
                    <a:pt x="0" y="3"/>
                  </a:lnTo>
                  <a:lnTo>
                    <a:pt x="1136" y="1126"/>
                  </a:lnTo>
                  <a:lnTo>
                    <a:pt x="1131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127" name="Group 7">
            <a:extLst>
              <a:ext uri="{FF2B5EF4-FFF2-40B4-BE49-F238E27FC236}">
                <a16:creationId xmlns:a16="http://schemas.microsoft.com/office/drawing/2014/main" id="{7268B60E-B5B8-43F9-B0B2-5C31FE44CE9F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229475" y="2781300"/>
            <a:ext cx="1803400" cy="1785938"/>
            <a:chOff x="1794" y="1314"/>
            <a:chExt cx="1136" cy="1126"/>
          </a:xfrm>
        </p:grpSpPr>
        <p:sp>
          <p:nvSpPr>
            <p:cNvPr id="5128" name="Freeform 8">
              <a:extLst>
                <a:ext uri="{FF2B5EF4-FFF2-40B4-BE49-F238E27FC236}">
                  <a16:creationId xmlns:a16="http://schemas.microsoft.com/office/drawing/2014/main" id="{0C0EBDDB-2FDB-425F-9873-DAC61AEFC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5" y="1314"/>
              <a:ext cx="620" cy="1122"/>
            </a:xfrm>
            <a:custGeom>
              <a:avLst/>
              <a:gdLst>
                <a:gd name="T0" fmla="*/ 0 w 620"/>
                <a:gd name="T1" fmla="*/ 500 h 1122"/>
                <a:gd name="T2" fmla="*/ 506 w 620"/>
                <a:gd name="T3" fmla="*/ 0 h 1122"/>
                <a:gd name="T4" fmla="*/ 620 w 620"/>
                <a:gd name="T5" fmla="*/ 0 h 1122"/>
                <a:gd name="T6" fmla="*/ 620 w 620"/>
                <a:gd name="T7" fmla="*/ 1122 h 1122"/>
                <a:gd name="T8" fmla="*/ 0 w 620"/>
                <a:gd name="T9" fmla="*/ 500 h 1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0" h="1122">
                  <a:moveTo>
                    <a:pt x="0" y="500"/>
                  </a:moveTo>
                  <a:lnTo>
                    <a:pt x="506" y="0"/>
                  </a:lnTo>
                  <a:lnTo>
                    <a:pt x="620" y="0"/>
                  </a:lnTo>
                  <a:lnTo>
                    <a:pt x="620" y="1122"/>
                  </a:lnTo>
                  <a:lnTo>
                    <a:pt x="0" y="50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9" name="Freeform 9">
              <a:extLst>
                <a:ext uri="{FF2B5EF4-FFF2-40B4-BE49-F238E27FC236}">
                  <a16:creationId xmlns:a16="http://schemas.microsoft.com/office/drawing/2014/main" id="{59B13F83-8103-448C-A72F-287367DD9D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4" y="1314"/>
              <a:ext cx="1136" cy="1126"/>
            </a:xfrm>
            <a:custGeom>
              <a:avLst/>
              <a:gdLst>
                <a:gd name="T0" fmla="*/ 1131 w 1136"/>
                <a:gd name="T1" fmla="*/ 0 h 1126"/>
                <a:gd name="T2" fmla="*/ 0 w 1136"/>
                <a:gd name="T3" fmla="*/ 3 h 1126"/>
                <a:gd name="T4" fmla="*/ 1136 w 1136"/>
                <a:gd name="T5" fmla="*/ 1126 h 1126"/>
                <a:gd name="T6" fmla="*/ 1131 w 1136"/>
                <a:gd name="T7" fmla="*/ 0 h 1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6" h="1126">
                  <a:moveTo>
                    <a:pt x="1131" y="0"/>
                  </a:moveTo>
                  <a:lnTo>
                    <a:pt x="0" y="3"/>
                  </a:lnTo>
                  <a:lnTo>
                    <a:pt x="1136" y="1126"/>
                  </a:lnTo>
                  <a:lnTo>
                    <a:pt x="1131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130" name="Group 10">
            <a:extLst>
              <a:ext uri="{FF2B5EF4-FFF2-40B4-BE49-F238E27FC236}">
                <a16:creationId xmlns:a16="http://schemas.microsoft.com/office/drawing/2014/main" id="{83E092AC-2586-4B29-8861-F9144D86ECB5}"/>
              </a:ext>
            </a:extLst>
          </p:cNvPr>
          <p:cNvGrpSpPr>
            <a:grpSpLocks/>
          </p:cNvGrpSpPr>
          <p:nvPr/>
        </p:nvGrpSpPr>
        <p:grpSpPr bwMode="auto">
          <a:xfrm>
            <a:off x="7016750" y="2555875"/>
            <a:ext cx="444500" cy="438150"/>
            <a:chOff x="1383" y="754"/>
            <a:chExt cx="280" cy="276"/>
          </a:xfrm>
        </p:grpSpPr>
        <p:sp>
          <p:nvSpPr>
            <p:cNvPr id="5131" name="Freeform 11">
              <a:extLst>
                <a:ext uri="{FF2B5EF4-FFF2-40B4-BE49-F238E27FC236}">
                  <a16:creationId xmlns:a16="http://schemas.microsoft.com/office/drawing/2014/main" id="{E32F4CB2-89CC-43F9-8EDE-D47D923686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3" y="754"/>
              <a:ext cx="280" cy="138"/>
            </a:xfrm>
            <a:custGeom>
              <a:avLst/>
              <a:gdLst>
                <a:gd name="T0" fmla="*/ 139 w 280"/>
                <a:gd name="T1" fmla="*/ 0 h 138"/>
                <a:gd name="T2" fmla="*/ 0 w 280"/>
                <a:gd name="T3" fmla="*/ 138 h 138"/>
                <a:gd name="T4" fmla="*/ 280 w 280"/>
                <a:gd name="T5" fmla="*/ 138 h 138"/>
                <a:gd name="T6" fmla="*/ 139 w 280"/>
                <a:gd name="T7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0" h="138">
                  <a:moveTo>
                    <a:pt x="139" y="0"/>
                  </a:moveTo>
                  <a:lnTo>
                    <a:pt x="0" y="138"/>
                  </a:lnTo>
                  <a:lnTo>
                    <a:pt x="280" y="138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2" name="Freeform 12">
              <a:extLst>
                <a:ext uri="{FF2B5EF4-FFF2-40B4-BE49-F238E27FC236}">
                  <a16:creationId xmlns:a16="http://schemas.microsoft.com/office/drawing/2014/main" id="{2373F60C-1DB1-4539-9B00-A5986B312C12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1383" y="892"/>
              <a:ext cx="280" cy="138"/>
            </a:xfrm>
            <a:custGeom>
              <a:avLst/>
              <a:gdLst>
                <a:gd name="T0" fmla="*/ 139 w 280"/>
                <a:gd name="T1" fmla="*/ 0 h 138"/>
                <a:gd name="T2" fmla="*/ 0 w 280"/>
                <a:gd name="T3" fmla="*/ 138 h 138"/>
                <a:gd name="T4" fmla="*/ 280 w 280"/>
                <a:gd name="T5" fmla="*/ 138 h 138"/>
                <a:gd name="T6" fmla="*/ 139 w 280"/>
                <a:gd name="T7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0" h="138">
                  <a:moveTo>
                    <a:pt x="139" y="0"/>
                  </a:moveTo>
                  <a:lnTo>
                    <a:pt x="0" y="138"/>
                  </a:lnTo>
                  <a:lnTo>
                    <a:pt x="280" y="138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id="{E1623F09-1C2C-4535-B949-F2B6E6AA2FFC}"/>
              </a:ext>
            </a:extLst>
          </p:cNvPr>
          <p:cNvSpPr txBox="1"/>
          <p:nvPr/>
        </p:nvSpPr>
        <p:spPr>
          <a:xfrm>
            <a:off x="3628346" y="172531"/>
            <a:ext cx="559319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b="1" dirty="0">
                <a:ln w="12700">
                  <a:solidFill>
                    <a:srgbClr val="0070C0"/>
                  </a:solidFill>
                </a:ln>
                <a:solidFill>
                  <a:srgbClr val="FFCC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在这儿输入文字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repeatCount="4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800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800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>
            <a:extLst>
              <a:ext uri="{FF2B5EF4-FFF2-40B4-BE49-F238E27FC236}">
                <a16:creationId xmlns:a16="http://schemas.microsoft.com/office/drawing/2014/main" id="{68638087-102E-4A63-80BE-66F1E164F2C5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5445125" y="1531938"/>
            <a:ext cx="1814513" cy="3021012"/>
            <a:chOff x="4132" y="701"/>
            <a:chExt cx="1143" cy="1904"/>
          </a:xfrm>
        </p:grpSpPr>
        <p:sp>
          <p:nvSpPr>
            <p:cNvPr id="6147" name="Freeform 3">
              <a:extLst>
                <a:ext uri="{FF2B5EF4-FFF2-40B4-BE49-F238E27FC236}">
                  <a16:creationId xmlns:a16="http://schemas.microsoft.com/office/drawing/2014/main" id="{82AF1528-D942-4467-B20D-C52524738B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6" y="701"/>
              <a:ext cx="1137" cy="1903"/>
            </a:xfrm>
            <a:custGeom>
              <a:avLst/>
              <a:gdLst>
                <a:gd name="T0" fmla="*/ 0 w 1137"/>
                <a:gd name="T1" fmla="*/ 3 h 1903"/>
                <a:gd name="T2" fmla="*/ 1136 w 1137"/>
                <a:gd name="T3" fmla="*/ 0 h 1903"/>
                <a:gd name="T4" fmla="*/ 1137 w 1137"/>
                <a:gd name="T5" fmla="*/ 776 h 1903"/>
                <a:gd name="T6" fmla="*/ 2 w 1137"/>
                <a:gd name="T7" fmla="*/ 1903 h 1903"/>
                <a:gd name="T8" fmla="*/ 0 w 1137"/>
                <a:gd name="T9" fmla="*/ 3 h 1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7" h="1903">
                  <a:moveTo>
                    <a:pt x="0" y="3"/>
                  </a:moveTo>
                  <a:lnTo>
                    <a:pt x="1136" y="0"/>
                  </a:lnTo>
                  <a:lnTo>
                    <a:pt x="1137" y="776"/>
                  </a:lnTo>
                  <a:lnTo>
                    <a:pt x="2" y="190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6148" name="Group 4">
              <a:extLst>
                <a:ext uri="{FF2B5EF4-FFF2-40B4-BE49-F238E27FC236}">
                  <a16:creationId xmlns:a16="http://schemas.microsoft.com/office/drawing/2014/main" id="{499642D2-DEEB-43A0-B1AE-F8F3440795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32" y="1459"/>
              <a:ext cx="1143" cy="1146"/>
              <a:chOff x="3995" y="1870"/>
              <a:chExt cx="1143" cy="1146"/>
            </a:xfrm>
          </p:grpSpPr>
          <p:sp>
            <p:nvSpPr>
              <p:cNvPr id="6149" name="Freeform 5">
                <a:extLst>
                  <a:ext uri="{FF2B5EF4-FFF2-40B4-BE49-F238E27FC236}">
                    <a16:creationId xmlns:a16="http://schemas.microsoft.com/office/drawing/2014/main" id="{157B257D-2B0E-4537-8421-8C707384D3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5" y="1884"/>
                <a:ext cx="637" cy="1132"/>
              </a:xfrm>
              <a:custGeom>
                <a:avLst/>
                <a:gdLst>
                  <a:gd name="T0" fmla="*/ 0 w 637"/>
                  <a:gd name="T1" fmla="*/ 1132 h 1132"/>
                  <a:gd name="T2" fmla="*/ 637 w 637"/>
                  <a:gd name="T3" fmla="*/ 496 h 1132"/>
                  <a:gd name="T4" fmla="*/ 148 w 637"/>
                  <a:gd name="T5" fmla="*/ 3 h 1132"/>
                  <a:gd name="T6" fmla="*/ 0 w 637"/>
                  <a:gd name="T7" fmla="*/ 0 h 1132"/>
                  <a:gd name="T8" fmla="*/ 0 w 637"/>
                  <a:gd name="T9" fmla="*/ 1132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7" h="1132">
                    <a:moveTo>
                      <a:pt x="0" y="1132"/>
                    </a:moveTo>
                    <a:lnTo>
                      <a:pt x="637" y="496"/>
                    </a:lnTo>
                    <a:lnTo>
                      <a:pt x="148" y="3"/>
                    </a:lnTo>
                    <a:lnTo>
                      <a:pt x="0" y="0"/>
                    </a:lnTo>
                    <a:lnTo>
                      <a:pt x="0" y="1132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6150" name="Group 6">
                <a:extLst>
                  <a:ext uri="{FF2B5EF4-FFF2-40B4-BE49-F238E27FC236}">
                    <a16:creationId xmlns:a16="http://schemas.microsoft.com/office/drawing/2014/main" id="{35F65C0E-C695-47DA-99D9-DC130A7C56A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16200000">
                <a:off x="3995" y="1872"/>
                <a:ext cx="1144" cy="1143"/>
                <a:chOff x="1778" y="1310"/>
                <a:chExt cx="1144" cy="1143"/>
              </a:xfrm>
            </p:grpSpPr>
            <p:sp>
              <p:nvSpPr>
                <p:cNvPr id="6151" name="AutoShape 7">
                  <a:extLst>
                    <a:ext uri="{FF2B5EF4-FFF2-40B4-BE49-F238E27FC236}">
                      <a16:creationId xmlns:a16="http://schemas.microsoft.com/office/drawing/2014/main" id="{C83BF38F-4638-406B-AC4E-352D1A692A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1788" y="1310"/>
                  <a:ext cx="1134" cy="1134"/>
                </a:xfrm>
                <a:prstGeom prst="rtTriangle">
                  <a:avLst/>
                </a:prstGeom>
                <a:solidFill>
                  <a:schemeClr val="bg1">
                    <a:alpha val="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grpSp>
              <p:nvGrpSpPr>
                <p:cNvPr id="6152" name="Group 8">
                  <a:extLst>
                    <a:ext uri="{FF2B5EF4-FFF2-40B4-BE49-F238E27FC236}">
                      <a16:creationId xmlns:a16="http://schemas.microsoft.com/office/drawing/2014/main" id="{696A6C3E-6B00-414B-8AF1-32A6B4BB5C6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78" y="1317"/>
                  <a:ext cx="1144" cy="1136"/>
                  <a:chOff x="1778" y="1317"/>
                  <a:chExt cx="1144" cy="1136"/>
                </a:xfrm>
              </p:grpSpPr>
              <p:sp>
                <p:nvSpPr>
                  <p:cNvPr id="6153" name="Freeform 9">
                    <a:extLst>
                      <a:ext uri="{FF2B5EF4-FFF2-40B4-BE49-F238E27FC236}">
                        <a16:creationId xmlns:a16="http://schemas.microsoft.com/office/drawing/2014/main" id="{4E92479A-2275-48B1-90A2-46C734CB21A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8" y="1317"/>
                    <a:ext cx="1142" cy="1136"/>
                  </a:xfrm>
                  <a:custGeom>
                    <a:avLst/>
                    <a:gdLst>
                      <a:gd name="T0" fmla="*/ 7 w 1142"/>
                      <a:gd name="T1" fmla="*/ 1136 h 1136"/>
                      <a:gd name="T2" fmla="*/ 0 w 1142"/>
                      <a:gd name="T3" fmla="*/ 0 h 1136"/>
                      <a:gd name="T4" fmla="*/ 1142 w 1142"/>
                      <a:gd name="T5" fmla="*/ 1123 h 1136"/>
                      <a:gd name="T6" fmla="*/ 7 w 1142"/>
                      <a:gd name="T7" fmla="*/ 1136 h 11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142" h="1136">
                        <a:moveTo>
                          <a:pt x="7" y="1136"/>
                        </a:moveTo>
                        <a:lnTo>
                          <a:pt x="0" y="0"/>
                        </a:lnTo>
                        <a:lnTo>
                          <a:pt x="1142" y="1123"/>
                        </a:lnTo>
                        <a:lnTo>
                          <a:pt x="7" y="1136"/>
                        </a:lnTo>
                        <a:close/>
                      </a:path>
                    </a:pathLst>
                  </a:custGeom>
                  <a:solidFill>
                    <a:schemeClr val="bg1">
                      <a:alpha val="80000"/>
                    </a:schemeClr>
                  </a:solidFill>
                  <a:ln w="3175">
                    <a:solidFill>
                      <a:schemeClr val="bg2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6154" name="Freeform 10">
                    <a:extLst>
                      <a:ext uri="{FF2B5EF4-FFF2-40B4-BE49-F238E27FC236}">
                        <a16:creationId xmlns:a16="http://schemas.microsoft.com/office/drawing/2014/main" id="{2FC01E12-4C78-446C-8E8A-E4CB2E7A94B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85" y="1812"/>
                    <a:ext cx="1137" cy="640"/>
                  </a:xfrm>
                  <a:custGeom>
                    <a:avLst/>
                    <a:gdLst>
                      <a:gd name="T0" fmla="*/ 498 w 1137"/>
                      <a:gd name="T1" fmla="*/ 0 h 640"/>
                      <a:gd name="T2" fmla="*/ 0 w 1137"/>
                      <a:gd name="T3" fmla="*/ 508 h 640"/>
                      <a:gd name="T4" fmla="*/ 1 w 1137"/>
                      <a:gd name="T5" fmla="*/ 640 h 640"/>
                      <a:gd name="T6" fmla="*/ 1137 w 1137"/>
                      <a:gd name="T7" fmla="*/ 633 h 640"/>
                      <a:gd name="T8" fmla="*/ 498 w 1137"/>
                      <a:gd name="T9" fmla="*/ 0 h 6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37" h="640">
                        <a:moveTo>
                          <a:pt x="498" y="0"/>
                        </a:moveTo>
                        <a:lnTo>
                          <a:pt x="0" y="508"/>
                        </a:lnTo>
                        <a:lnTo>
                          <a:pt x="1" y="640"/>
                        </a:lnTo>
                        <a:lnTo>
                          <a:pt x="1137" y="633"/>
                        </a:lnTo>
                        <a:lnTo>
                          <a:pt x="498" y="0"/>
                        </a:lnTo>
                        <a:close/>
                      </a:path>
                    </a:pathLst>
                  </a:custGeom>
                  <a:solidFill>
                    <a:schemeClr val="bg1">
                      <a:alpha val="8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6155" name="Freeform 11">
                <a:extLst>
                  <a:ext uri="{FF2B5EF4-FFF2-40B4-BE49-F238E27FC236}">
                    <a16:creationId xmlns:a16="http://schemas.microsoft.com/office/drawing/2014/main" id="{B5DA418C-0E95-45D7-9E3F-96C626C561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7" y="1870"/>
                <a:ext cx="134" cy="148"/>
              </a:xfrm>
              <a:custGeom>
                <a:avLst/>
                <a:gdLst>
                  <a:gd name="T0" fmla="*/ 0 w 134"/>
                  <a:gd name="T1" fmla="*/ 148 h 148"/>
                  <a:gd name="T2" fmla="*/ 0 w 134"/>
                  <a:gd name="T3" fmla="*/ 0 h 148"/>
                  <a:gd name="T4" fmla="*/ 134 w 134"/>
                  <a:gd name="T5" fmla="*/ 3 h 148"/>
                  <a:gd name="T6" fmla="*/ 0 w 134"/>
                  <a:gd name="T7" fmla="*/ 14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4" h="148">
                    <a:moveTo>
                      <a:pt x="0" y="148"/>
                    </a:moveTo>
                    <a:lnTo>
                      <a:pt x="0" y="0"/>
                    </a:lnTo>
                    <a:lnTo>
                      <a:pt x="134" y="3"/>
                    </a:lnTo>
                    <a:lnTo>
                      <a:pt x="0" y="148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31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6156" name="Group 12">
            <a:extLst>
              <a:ext uri="{FF2B5EF4-FFF2-40B4-BE49-F238E27FC236}">
                <a16:creationId xmlns:a16="http://schemas.microsoft.com/office/drawing/2014/main" id="{D77FC5EA-D54B-4B6A-81C7-57F5C315412F}"/>
              </a:ext>
            </a:extLst>
          </p:cNvPr>
          <p:cNvGrpSpPr>
            <a:grpSpLocks/>
          </p:cNvGrpSpPr>
          <p:nvPr/>
        </p:nvGrpSpPr>
        <p:grpSpPr bwMode="auto">
          <a:xfrm>
            <a:off x="5451475" y="1531938"/>
            <a:ext cx="3608388" cy="3021012"/>
            <a:chOff x="1779" y="556"/>
            <a:chExt cx="2273" cy="1904"/>
          </a:xfrm>
        </p:grpSpPr>
        <p:grpSp>
          <p:nvGrpSpPr>
            <p:cNvPr id="6157" name="Group 13">
              <a:extLst>
                <a:ext uri="{FF2B5EF4-FFF2-40B4-BE49-F238E27FC236}">
                  <a16:creationId xmlns:a16="http://schemas.microsoft.com/office/drawing/2014/main" id="{74CC4CD2-CC7B-4BD0-939D-761E1C1368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09" y="556"/>
              <a:ext cx="1143" cy="1904"/>
              <a:chOff x="4132" y="701"/>
              <a:chExt cx="1143" cy="1904"/>
            </a:xfrm>
          </p:grpSpPr>
          <p:sp>
            <p:nvSpPr>
              <p:cNvPr id="6158" name="Freeform 14">
                <a:extLst>
                  <a:ext uri="{FF2B5EF4-FFF2-40B4-BE49-F238E27FC236}">
                    <a16:creationId xmlns:a16="http://schemas.microsoft.com/office/drawing/2014/main" id="{60BCC641-F814-47EF-AF33-D4BAA4770D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6" y="701"/>
                <a:ext cx="1137" cy="1903"/>
              </a:xfrm>
              <a:custGeom>
                <a:avLst/>
                <a:gdLst>
                  <a:gd name="T0" fmla="*/ 0 w 1137"/>
                  <a:gd name="T1" fmla="*/ 3 h 1903"/>
                  <a:gd name="T2" fmla="*/ 1136 w 1137"/>
                  <a:gd name="T3" fmla="*/ 0 h 1903"/>
                  <a:gd name="T4" fmla="*/ 1137 w 1137"/>
                  <a:gd name="T5" fmla="*/ 776 h 1903"/>
                  <a:gd name="T6" fmla="*/ 2 w 1137"/>
                  <a:gd name="T7" fmla="*/ 1903 h 1903"/>
                  <a:gd name="T8" fmla="*/ 0 w 1137"/>
                  <a:gd name="T9" fmla="*/ 3 h 19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7" h="1903">
                    <a:moveTo>
                      <a:pt x="0" y="3"/>
                    </a:moveTo>
                    <a:lnTo>
                      <a:pt x="1136" y="0"/>
                    </a:lnTo>
                    <a:lnTo>
                      <a:pt x="1137" y="776"/>
                    </a:lnTo>
                    <a:lnTo>
                      <a:pt x="2" y="190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6159" name="Group 15">
                <a:extLst>
                  <a:ext uri="{FF2B5EF4-FFF2-40B4-BE49-F238E27FC236}">
                    <a16:creationId xmlns:a16="http://schemas.microsoft.com/office/drawing/2014/main" id="{9DBA8F96-A72C-478C-8FD2-D0D8F8D4447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32" y="1459"/>
                <a:ext cx="1143" cy="1146"/>
                <a:chOff x="3995" y="1870"/>
                <a:chExt cx="1143" cy="1146"/>
              </a:xfrm>
            </p:grpSpPr>
            <p:sp>
              <p:nvSpPr>
                <p:cNvPr id="6160" name="Freeform 16">
                  <a:extLst>
                    <a:ext uri="{FF2B5EF4-FFF2-40B4-BE49-F238E27FC236}">
                      <a16:creationId xmlns:a16="http://schemas.microsoft.com/office/drawing/2014/main" id="{D95AED59-CA38-47F7-96B0-9C43D8B293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95" y="1884"/>
                  <a:ext cx="637" cy="1132"/>
                </a:xfrm>
                <a:custGeom>
                  <a:avLst/>
                  <a:gdLst>
                    <a:gd name="T0" fmla="*/ 0 w 637"/>
                    <a:gd name="T1" fmla="*/ 1132 h 1132"/>
                    <a:gd name="T2" fmla="*/ 637 w 637"/>
                    <a:gd name="T3" fmla="*/ 496 h 1132"/>
                    <a:gd name="T4" fmla="*/ 148 w 637"/>
                    <a:gd name="T5" fmla="*/ 3 h 1132"/>
                    <a:gd name="T6" fmla="*/ 0 w 637"/>
                    <a:gd name="T7" fmla="*/ 0 h 1132"/>
                    <a:gd name="T8" fmla="*/ 0 w 637"/>
                    <a:gd name="T9" fmla="*/ 1132 h 1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7" h="1132">
                      <a:moveTo>
                        <a:pt x="0" y="1132"/>
                      </a:moveTo>
                      <a:lnTo>
                        <a:pt x="637" y="496"/>
                      </a:lnTo>
                      <a:lnTo>
                        <a:pt x="148" y="3"/>
                      </a:lnTo>
                      <a:lnTo>
                        <a:pt x="0" y="0"/>
                      </a:lnTo>
                      <a:lnTo>
                        <a:pt x="0" y="1132"/>
                      </a:lnTo>
                      <a:close/>
                    </a:path>
                  </a:pathLst>
                </a:custGeom>
                <a:solidFill>
                  <a:schemeClr val="bg1">
                    <a:alpha val="8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6161" name="Group 17">
                  <a:extLst>
                    <a:ext uri="{FF2B5EF4-FFF2-40B4-BE49-F238E27FC236}">
                      <a16:creationId xmlns:a16="http://schemas.microsoft.com/office/drawing/2014/main" id="{F12FB912-C122-4533-AD3D-F8BE3AF182A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16200000">
                  <a:off x="3995" y="1872"/>
                  <a:ext cx="1144" cy="1143"/>
                  <a:chOff x="1778" y="1310"/>
                  <a:chExt cx="1144" cy="1143"/>
                </a:xfrm>
              </p:grpSpPr>
              <p:sp>
                <p:nvSpPr>
                  <p:cNvPr id="6162" name="AutoShape 18">
                    <a:extLst>
                      <a:ext uri="{FF2B5EF4-FFF2-40B4-BE49-F238E27FC236}">
                        <a16:creationId xmlns:a16="http://schemas.microsoft.com/office/drawing/2014/main" id="{538AF37C-EE51-4456-9094-2CF79398EB7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788" y="1310"/>
                    <a:ext cx="1134" cy="1134"/>
                  </a:xfrm>
                  <a:prstGeom prst="rtTriangle">
                    <a:avLst/>
                  </a:prstGeom>
                  <a:solidFill>
                    <a:schemeClr val="bg1">
                      <a:alpha val="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grpSp>
                <p:nvGrpSpPr>
                  <p:cNvPr id="6163" name="Group 19">
                    <a:extLst>
                      <a:ext uri="{FF2B5EF4-FFF2-40B4-BE49-F238E27FC236}">
                        <a16:creationId xmlns:a16="http://schemas.microsoft.com/office/drawing/2014/main" id="{252100BC-51FB-492E-90BF-C39575E518B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778" y="1317"/>
                    <a:ext cx="1144" cy="1136"/>
                    <a:chOff x="1778" y="1317"/>
                    <a:chExt cx="1144" cy="1136"/>
                  </a:xfrm>
                </p:grpSpPr>
                <p:sp>
                  <p:nvSpPr>
                    <p:cNvPr id="6164" name="Freeform 20">
                      <a:extLst>
                        <a:ext uri="{FF2B5EF4-FFF2-40B4-BE49-F238E27FC236}">
                          <a16:creationId xmlns:a16="http://schemas.microsoft.com/office/drawing/2014/main" id="{92C6BD72-79B9-4919-AD2E-7D86725C577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78" y="1317"/>
                      <a:ext cx="1142" cy="1136"/>
                    </a:xfrm>
                    <a:custGeom>
                      <a:avLst/>
                      <a:gdLst>
                        <a:gd name="T0" fmla="*/ 7 w 1142"/>
                        <a:gd name="T1" fmla="*/ 1136 h 1136"/>
                        <a:gd name="T2" fmla="*/ 0 w 1142"/>
                        <a:gd name="T3" fmla="*/ 0 h 1136"/>
                        <a:gd name="T4" fmla="*/ 1142 w 1142"/>
                        <a:gd name="T5" fmla="*/ 1123 h 1136"/>
                        <a:gd name="T6" fmla="*/ 7 w 1142"/>
                        <a:gd name="T7" fmla="*/ 1136 h 113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142" h="1136">
                          <a:moveTo>
                            <a:pt x="7" y="1136"/>
                          </a:moveTo>
                          <a:lnTo>
                            <a:pt x="0" y="0"/>
                          </a:lnTo>
                          <a:lnTo>
                            <a:pt x="1142" y="1123"/>
                          </a:lnTo>
                          <a:lnTo>
                            <a:pt x="7" y="1136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alpha val="80000"/>
                      </a:schemeClr>
                    </a:solidFill>
                    <a:ln w="3175">
                      <a:solidFill>
                        <a:schemeClr val="bg2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6165" name="Freeform 21">
                      <a:extLst>
                        <a:ext uri="{FF2B5EF4-FFF2-40B4-BE49-F238E27FC236}">
                          <a16:creationId xmlns:a16="http://schemas.microsoft.com/office/drawing/2014/main" id="{0FACC946-4FEA-4354-B270-D3BC0440F5C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85" y="1812"/>
                      <a:ext cx="1137" cy="640"/>
                    </a:xfrm>
                    <a:custGeom>
                      <a:avLst/>
                      <a:gdLst>
                        <a:gd name="T0" fmla="*/ 498 w 1137"/>
                        <a:gd name="T1" fmla="*/ 0 h 640"/>
                        <a:gd name="T2" fmla="*/ 0 w 1137"/>
                        <a:gd name="T3" fmla="*/ 508 h 640"/>
                        <a:gd name="T4" fmla="*/ 1 w 1137"/>
                        <a:gd name="T5" fmla="*/ 640 h 640"/>
                        <a:gd name="T6" fmla="*/ 1137 w 1137"/>
                        <a:gd name="T7" fmla="*/ 633 h 640"/>
                        <a:gd name="T8" fmla="*/ 498 w 1137"/>
                        <a:gd name="T9" fmla="*/ 0 h 64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137" h="640">
                          <a:moveTo>
                            <a:pt x="498" y="0"/>
                          </a:moveTo>
                          <a:lnTo>
                            <a:pt x="0" y="508"/>
                          </a:lnTo>
                          <a:lnTo>
                            <a:pt x="1" y="640"/>
                          </a:lnTo>
                          <a:lnTo>
                            <a:pt x="1137" y="633"/>
                          </a:lnTo>
                          <a:lnTo>
                            <a:pt x="498" y="0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alpha val="80000"/>
                      </a:scheme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</p:grpSp>
            <p:sp>
              <p:nvSpPr>
                <p:cNvPr id="6166" name="Freeform 22">
                  <a:extLst>
                    <a:ext uri="{FF2B5EF4-FFF2-40B4-BE49-F238E27FC236}">
                      <a16:creationId xmlns:a16="http://schemas.microsoft.com/office/drawing/2014/main" id="{D3CCCF9B-EEB3-4274-B571-CE8B3F2798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97" y="1870"/>
                  <a:ext cx="134" cy="148"/>
                </a:xfrm>
                <a:custGeom>
                  <a:avLst/>
                  <a:gdLst>
                    <a:gd name="T0" fmla="*/ 0 w 134"/>
                    <a:gd name="T1" fmla="*/ 148 h 148"/>
                    <a:gd name="T2" fmla="*/ 0 w 134"/>
                    <a:gd name="T3" fmla="*/ 0 h 148"/>
                    <a:gd name="T4" fmla="*/ 134 w 134"/>
                    <a:gd name="T5" fmla="*/ 3 h 148"/>
                    <a:gd name="T6" fmla="*/ 0 w 134"/>
                    <a:gd name="T7" fmla="*/ 148 h 1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4" h="148">
                      <a:moveTo>
                        <a:pt x="0" y="148"/>
                      </a:moveTo>
                      <a:lnTo>
                        <a:pt x="0" y="0"/>
                      </a:lnTo>
                      <a:lnTo>
                        <a:pt x="134" y="3"/>
                      </a:lnTo>
                      <a:lnTo>
                        <a:pt x="0" y="148"/>
                      </a:lnTo>
                      <a:close/>
                    </a:path>
                  </a:pathLst>
                </a:custGeom>
                <a:solidFill>
                  <a:schemeClr val="bg1">
                    <a:alpha val="80000"/>
                  </a:schemeClr>
                </a:solidFill>
                <a:ln w="3175">
                  <a:solidFill>
                    <a:schemeClr val="bg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6167" name="Rectangle 23">
              <a:extLst>
                <a:ext uri="{FF2B5EF4-FFF2-40B4-BE49-F238E27FC236}">
                  <a16:creationId xmlns:a16="http://schemas.microsoft.com/office/drawing/2014/main" id="{83A1326B-46C0-46A3-8654-69AF296421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9" y="556"/>
              <a:ext cx="1140" cy="1904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6" name="文本框 25">
            <a:extLst>
              <a:ext uri="{FF2B5EF4-FFF2-40B4-BE49-F238E27FC236}">
                <a16:creationId xmlns:a16="http://schemas.microsoft.com/office/drawing/2014/main" id="{BF757887-A7EA-424F-B4C2-806569348FFB}"/>
              </a:ext>
            </a:extLst>
          </p:cNvPr>
          <p:cNvSpPr txBox="1"/>
          <p:nvPr/>
        </p:nvSpPr>
        <p:spPr>
          <a:xfrm>
            <a:off x="3628346" y="172531"/>
            <a:ext cx="559319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b="1" dirty="0">
                <a:ln w="12700">
                  <a:solidFill>
                    <a:srgbClr val="0070C0"/>
                  </a:solidFill>
                </a:ln>
                <a:solidFill>
                  <a:srgbClr val="FFCC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在这儿输入文字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repeatCount="4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46" name="Group 78">
            <a:extLst>
              <a:ext uri="{FF2B5EF4-FFF2-40B4-BE49-F238E27FC236}">
                <a16:creationId xmlns:a16="http://schemas.microsoft.com/office/drawing/2014/main" id="{0385DB0A-DB5C-434F-8BEC-443D56A56A23}"/>
              </a:ext>
            </a:extLst>
          </p:cNvPr>
          <p:cNvGrpSpPr>
            <a:grpSpLocks/>
          </p:cNvGrpSpPr>
          <p:nvPr/>
        </p:nvGrpSpPr>
        <p:grpSpPr bwMode="auto">
          <a:xfrm>
            <a:off x="5448300" y="1547813"/>
            <a:ext cx="3611563" cy="4354512"/>
            <a:chOff x="3432" y="975"/>
            <a:chExt cx="2275" cy="2743"/>
          </a:xfrm>
        </p:grpSpPr>
        <p:grpSp>
          <p:nvGrpSpPr>
            <p:cNvPr id="7170" name="Group 2">
              <a:extLst>
                <a:ext uri="{FF2B5EF4-FFF2-40B4-BE49-F238E27FC236}">
                  <a16:creationId xmlns:a16="http://schemas.microsoft.com/office/drawing/2014/main" id="{5708961F-E776-4E60-90BF-B02B90B75D3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32" y="975"/>
              <a:ext cx="2275" cy="2738"/>
              <a:chOff x="1779" y="556"/>
              <a:chExt cx="2275" cy="2738"/>
            </a:xfrm>
          </p:grpSpPr>
          <p:sp>
            <p:nvSpPr>
              <p:cNvPr id="7171" name="Line 3">
                <a:extLst>
                  <a:ext uri="{FF2B5EF4-FFF2-40B4-BE49-F238E27FC236}">
                    <a16:creationId xmlns:a16="http://schemas.microsoft.com/office/drawing/2014/main" id="{E21BD135-F626-4163-836C-7277855F9D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91" y="1661"/>
                <a:ext cx="0" cy="1633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172" name="Line 4">
                <a:extLst>
                  <a:ext uri="{FF2B5EF4-FFF2-40B4-BE49-F238E27FC236}">
                    <a16:creationId xmlns:a16="http://schemas.microsoft.com/office/drawing/2014/main" id="{3938EFB4-351D-4E3D-8253-7114FE9DEF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4" y="2568"/>
                <a:ext cx="0" cy="681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7173" name="Group 5">
                <a:extLst>
                  <a:ext uri="{FF2B5EF4-FFF2-40B4-BE49-F238E27FC236}">
                    <a16:creationId xmlns:a16="http://schemas.microsoft.com/office/drawing/2014/main" id="{111E5AB8-6B24-47F7-A278-0BEC18F99A4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1779" y="556"/>
                <a:ext cx="1143" cy="1904"/>
                <a:chOff x="4132" y="701"/>
                <a:chExt cx="1143" cy="1904"/>
              </a:xfrm>
            </p:grpSpPr>
            <p:sp>
              <p:nvSpPr>
                <p:cNvPr id="7174" name="Freeform 6">
                  <a:extLst>
                    <a:ext uri="{FF2B5EF4-FFF2-40B4-BE49-F238E27FC236}">
                      <a16:creationId xmlns:a16="http://schemas.microsoft.com/office/drawing/2014/main" id="{3DC0E57F-121C-4B9E-A2A2-60A78F491B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36" y="701"/>
                  <a:ext cx="1137" cy="1903"/>
                </a:xfrm>
                <a:custGeom>
                  <a:avLst/>
                  <a:gdLst>
                    <a:gd name="T0" fmla="*/ 0 w 1137"/>
                    <a:gd name="T1" fmla="*/ 3 h 1903"/>
                    <a:gd name="T2" fmla="*/ 1136 w 1137"/>
                    <a:gd name="T3" fmla="*/ 0 h 1903"/>
                    <a:gd name="T4" fmla="*/ 1137 w 1137"/>
                    <a:gd name="T5" fmla="*/ 776 h 1903"/>
                    <a:gd name="T6" fmla="*/ 2 w 1137"/>
                    <a:gd name="T7" fmla="*/ 1903 h 1903"/>
                    <a:gd name="T8" fmla="*/ 0 w 1137"/>
                    <a:gd name="T9" fmla="*/ 3 h 19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7" h="1903">
                      <a:moveTo>
                        <a:pt x="0" y="3"/>
                      </a:moveTo>
                      <a:lnTo>
                        <a:pt x="1136" y="0"/>
                      </a:lnTo>
                      <a:lnTo>
                        <a:pt x="1137" y="776"/>
                      </a:lnTo>
                      <a:lnTo>
                        <a:pt x="2" y="1903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chemeClr val="bg1">
                    <a:alpha val="8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7175" name="Group 7">
                  <a:extLst>
                    <a:ext uri="{FF2B5EF4-FFF2-40B4-BE49-F238E27FC236}">
                      <a16:creationId xmlns:a16="http://schemas.microsoft.com/office/drawing/2014/main" id="{D628FBD1-D687-420F-8612-F30A8ED8D40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132" y="1459"/>
                  <a:ext cx="1143" cy="1146"/>
                  <a:chOff x="3995" y="1870"/>
                  <a:chExt cx="1143" cy="1146"/>
                </a:xfrm>
              </p:grpSpPr>
              <p:sp>
                <p:nvSpPr>
                  <p:cNvPr id="7176" name="Freeform 8">
                    <a:extLst>
                      <a:ext uri="{FF2B5EF4-FFF2-40B4-BE49-F238E27FC236}">
                        <a16:creationId xmlns:a16="http://schemas.microsoft.com/office/drawing/2014/main" id="{98967226-CB0A-4519-9A70-98665869021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995" y="1884"/>
                    <a:ext cx="637" cy="1132"/>
                  </a:xfrm>
                  <a:custGeom>
                    <a:avLst/>
                    <a:gdLst>
                      <a:gd name="T0" fmla="*/ 0 w 637"/>
                      <a:gd name="T1" fmla="*/ 1132 h 1132"/>
                      <a:gd name="T2" fmla="*/ 637 w 637"/>
                      <a:gd name="T3" fmla="*/ 496 h 1132"/>
                      <a:gd name="T4" fmla="*/ 148 w 637"/>
                      <a:gd name="T5" fmla="*/ 3 h 1132"/>
                      <a:gd name="T6" fmla="*/ 0 w 637"/>
                      <a:gd name="T7" fmla="*/ 0 h 1132"/>
                      <a:gd name="T8" fmla="*/ 0 w 637"/>
                      <a:gd name="T9" fmla="*/ 1132 h 11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37" h="1132">
                        <a:moveTo>
                          <a:pt x="0" y="1132"/>
                        </a:moveTo>
                        <a:lnTo>
                          <a:pt x="637" y="496"/>
                        </a:lnTo>
                        <a:lnTo>
                          <a:pt x="148" y="3"/>
                        </a:lnTo>
                        <a:lnTo>
                          <a:pt x="0" y="0"/>
                        </a:lnTo>
                        <a:lnTo>
                          <a:pt x="0" y="1132"/>
                        </a:lnTo>
                        <a:close/>
                      </a:path>
                    </a:pathLst>
                  </a:custGeom>
                  <a:solidFill>
                    <a:schemeClr val="bg1">
                      <a:alpha val="8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grpSp>
                <p:nvGrpSpPr>
                  <p:cNvPr id="7177" name="Group 9">
                    <a:extLst>
                      <a:ext uri="{FF2B5EF4-FFF2-40B4-BE49-F238E27FC236}">
                        <a16:creationId xmlns:a16="http://schemas.microsoft.com/office/drawing/2014/main" id="{D8AC784D-1054-4C8C-80AD-EFD31897BDC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-16200000">
                    <a:off x="3995" y="1872"/>
                    <a:ext cx="1144" cy="1143"/>
                    <a:chOff x="1778" y="1310"/>
                    <a:chExt cx="1144" cy="1143"/>
                  </a:xfrm>
                </p:grpSpPr>
                <p:sp>
                  <p:nvSpPr>
                    <p:cNvPr id="7178" name="AutoShape 10">
                      <a:extLst>
                        <a:ext uri="{FF2B5EF4-FFF2-40B4-BE49-F238E27FC236}">
                          <a16:creationId xmlns:a16="http://schemas.microsoft.com/office/drawing/2014/main" id="{6A55D1A5-90C6-4B14-99AC-32F1BBBD593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1788" y="1310"/>
                      <a:ext cx="1134" cy="1134"/>
                    </a:xfrm>
                    <a:prstGeom prst="rtTriangle">
                      <a:avLst/>
                    </a:prstGeom>
                    <a:solidFill>
                      <a:schemeClr val="bg1">
                        <a:alpha val="0"/>
                      </a:scheme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grpSp>
                  <p:nvGrpSpPr>
                    <p:cNvPr id="7179" name="Group 11">
                      <a:extLst>
                        <a:ext uri="{FF2B5EF4-FFF2-40B4-BE49-F238E27FC236}">
                          <a16:creationId xmlns:a16="http://schemas.microsoft.com/office/drawing/2014/main" id="{C25BF88F-AF84-4F34-BB80-2F54F7847AAC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78" y="1317"/>
                      <a:ext cx="1144" cy="1136"/>
                      <a:chOff x="1778" y="1317"/>
                      <a:chExt cx="1144" cy="1136"/>
                    </a:xfrm>
                  </p:grpSpPr>
                  <p:sp>
                    <p:nvSpPr>
                      <p:cNvPr id="7180" name="Freeform 12">
                        <a:extLst>
                          <a:ext uri="{FF2B5EF4-FFF2-40B4-BE49-F238E27FC236}">
                            <a16:creationId xmlns:a16="http://schemas.microsoft.com/office/drawing/2014/main" id="{C6BDC378-8D95-4A75-B8BF-D7FAB5D284EA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778" y="1317"/>
                        <a:ext cx="1142" cy="1136"/>
                      </a:xfrm>
                      <a:custGeom>
                        <a:avLst/>
                        <a:gdLst>
                          <a:gd name="T0" fmla="*/ 7 w 1142"/>
                          <a:gd name="T1" fmla="*/ 1136 h 1136"/>
                          <a:gd name="T2" fmla="*/ 0 w 1142"/>
                          <a:gd name="T3" fmla="*/ 0 h 1136"/>
                          <a:gd name="T4" fmla="*/ 1142 w 1142"/>
                          <a:gd name="T5" fmla="*/ 1123 h 1136"/>
                          <a:gd name="T6" fmla="*/ 7 w 1142"/>
                          <a:gd name="T7" fmla="*/ 1136 h 113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142" h="1136">
                            <a:moveTo>
                              <a:pt x="7" y="1136"/>
                            </a:moveTo>
                            <a:lnTo>
                              <a:pt x="0" y="0"/>
                            </a:lnTo>
                            <a:lnTo>
                              <a:pt x="1142" y="1123"/>
                            </a:lnTo>
                            <a:lnTo>
                              <a:pt x="7" y="1136"/>
                            </a:lnTo>
                            <a:close/>
                          </a:path>
                        </a:pathLst>
                      </a:custGeom>
                      <a:solidFill>
                        <a:schemeClr val="bg1">
                          <a:alpha val="80000"/>
                        </a:schemeClr>
                      </a:solidFill>
                      <a:ln w="3175">
                        <a:solidFill>
                          <a:schemeClr val="bg2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7181" name="Freeform 13">
                        <a:extLst>
                          <a:ext uri="{FF2B5EF4-FFF2-40B4-BE49-F238E27FC236}">
                            <a16:creationId xmlns:a16="http://schemas.microsoft.com/office/drawing/2014/main" id="{B352AFEF-1225-4624-BA03-7AC2EE422BFF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785" y="1812"/>
                        <a:ext cx="1137" cy="640"/>
                      </a:xfrm>
                      <a:custGeom>
                        <a:avLst/>
                        <a:gdLst>
                          <a:gd name="T0" fmla="*/ 498 w 1137"/>
                          <a:gd name="T1" fmla="*/ 0 h 640"/>
                          <a:gd name="T2" fmla="*/ 0 w 1137"/>
                          <a:gd name="T3" fmla="*/ 508 h 640"/>
                          <a:gd name="T4" fmla="*/ 1 w 1137"/>
                          <a:gd name="T5" fmla="*/ 640 h 640"/>
                          <a:gd name="T6" fmla="*/ 1137 w 1137"/>
                          <a:gd name="T7" fmla="*/ 633 h 640"/>
                          <a:gd name="T8" fmla="*/ 498 w 1137"/>
                          <a:gd name="T9" fmla="*/ 0 h 64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137" h="640">
                            <a:moveTo>
                              <a:pt x="498" y="0"/>
                            </a:moveTo>
                            <a:lnTo>
                              <a:pt x="0" y="508"/>
                            </a:lnTo>
                            <a:lnTo>
                              <a:pt x="1" y="640"/>
                            </a:lnTo>
                            <a:lnTo>
                              <a:pt x="1137" y="633"/>
                            </a:lnTo>
                            <a:lnTo>
                              <a:pt x="498" y="0"/>
                            </a:lnTo>
                            <a:close/>
                          </a:path>
                        </a:pathLst>
                      </a:custGeom>
                      <a:solidFill>
                        <a:schemeClr val="bg1">
                          <a:alpha val="80000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317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</p:grpSp>
              </p:grpSp>
              <p:sp>
                <p:nvSpPr>
                  <p:cNvPr id="7182" name="Freeform 14">
                    <a:extLst>
                      <a:ext uri="{FF2B5EF4-FFF2-40B4-BE49-F238E27FC236}">
                        <a16:creationId xmlns:a16="http://schemas.microsoft.com/office/drawing/2014/main" id="{5F2733BC-77CE-4342-A5A7-0548DEFFB50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997" y="1870"/>
                    <a:ext cx="134" cy="148"/>
                  </a:xfrm>
                  <a:custGeom>
                    <a:avLst/>
                    <a:gdLst>
                      <a:gd name="T0" fmla="*/ 0 w 134"/>
                      <a:gd name="T1" fmla="*/ 148 h 148"/>
                      <a:gd name="T2" fmla="*/ 0 w 134"/>
                      <a:gd name="T3" fmla="*/ 0 h 148"/>
                      <a:gd name="T4" fmla="*/ 134 w 134"/>
                      <a:gd name="T5" fmla="*/ 3 h 148"/>
                      <a:gd name="T6" fmla="*/ 0 w 134"/>
                      <a:gd name="T7" fmla="*/ 148 h 1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34" h="148">
                        <a:moveTo>
                          <a:pt x="0" y="148"/>
                        </a:moveTo>
                        <a:lnTo>
                          <a:pt x="0" y="0"/>
                        </a:lnTo>
                        <a:lnTo>
                          <a:pt x="134" y="3"/>
                        </a:lnTo>
                        <a:lnTo>
                          <a:pt x="0" y="148"/>
                        </a:lnTo>
                        <a:close/>
                      </a:path>
                    </a:pathLst>
                  </a:custGeom>
                  <a:solidFill>
                    <a:schemeClr val="bg1">
                      <a:alpha val="80000"/>
                    </a:schemeClr>
                  </a:solidFill>
                  <a:ln w="3175">
                    <a:solidFill>
                      <a:schemeClr val="bg2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7183" name="Group 15">
                <a:extLst>
                  <a:ext uri="{FF2B5EF4-FFF2-40B4-BE49-F238E27FC236}">
                    <a16:creationId xmlns:a16="http://schemas.microsoft.com/office/drawing/2014/main" id="{859B21E4-73CE-4CF3-B4E7-8E74953915E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1781" y="556"/>
                <a:ext cx="2273" cy="1904"/>
                <a:chOff x="1779" y="556"/>
                <a:chExt cx="2273" cy="1904"/>
              </a:xfrm>
            </p:grpSpPr>
            <p:grpSp>
              <p:nvGrpSpPr>
                <p:cNvPr id="7184" name="Group 16">
                  <a:extLst>
                    <a:ext uri="{FF2B5EF4-FFF2-40B4-BE49-F238E27FC236}">
                      <a16:creationId xmlns:a16="http://schemas.microsoft.com/office/drawing/2014/main" id="{599AE217-32AD-4ECF-9C54-1F52DF050F0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909" y="556"/>
                  <a:ext cx="1143" cy="1904"/>
                  <a:chOff x="4132" y="701"/>
                  <a:chExt cx="1143" cy="1904"/>
                </a:xfrm>
              </p:grpSpPr>
              <p:sp>
                <p:nvSpPr>
                  <p:cNvPr id="7185" name="Freeform 17">
                    <a:extLst>
                      <a:ext uri="{FF2B5EF4-FFF2-40B4-BE49-F238E27FC236}">
                        <a16:creationId xmlns:a16="http://schemas.microsoft.com/office/drawing/2014/main" id="{7485ADAF-3EF2-4BDE-AD64-211A2F2D1BC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36" y="701"/>
                    <a:ext cx="1137" cy="1903"/>
                  </a:xfrm>
                  <a:custGeom>
                    <a:avLst/>
                    <a:gdLst>
                      <a:gd name="T0" fmla="*/ 0 w 1137"/>
                      <a:gd name="T1" fmla="*/ 3 h 1903"/>
                      <a:gd name="T2" fmla="*/ 1136 w 1137"/>
                      <a:gd name="T3" fmla="*/ 0 h 1903"/>
                      <a:gd name="T4" fmla="*/ 1137 w 1137"/>
                      <a:gd name="T5" fmla="*/ 776 h 1903"/>
                      <a:gd name="T6" fmla="*/ 2 w 1137"/>
                      <a:gd name="T7" fmla="*/ 1903 h 1903"/>
                      <a:gd name="T8" fmla="*/ 0 w 1137"/>
                      <a:gd name="T9" fmla="*/ 3 h 19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37" h="1903">
                        <a:moveTo>
                          <a:pt x="0" y="3"/>
                        </a:moveTo>
                        <a:lnTo>
                          <a:pt x="1136" y="0"/>
                        </a:lnTo>
                        <a:lnTo>
                          <a:pt x="1137" y="776"/>
                        </a:lnTo>
                        <a:lnTo>
                          <a:pt x="2" y="1903"/>
                        </a:lnTo>
                        <a:lnTo>
                          <a:pt x="0" y="3"/>
                        </a:lnTo>
                        <a:close/>
                      </a:path>
                    </a:pathLst>
                  </a:custGeom>
                  <a:solidFill>
                    <a:schemeClr val="bg1">
                      <a:alpha val="8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grpSp>
                <p:nvGrpSpPr>
                  <p:cNvPr id="7186" name="Group 18">
                    <a:extLst>
                      <a:ext uri="{FF2B5EF4-FFF2-40B4-BE49-F238E27FC236}">
                        <a16:creationId xmlns:a16="http://schemas.microsoft.com/office/drawing/2014/main" id="{71838A77-E86B-4957-A3C8-2A795840126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4132" y="1459"/>
                    <a:ext cx="1143" cy="1146"/>
                    <a:chOff x="3995" y="1870"/>
                    <a:chExt cx="1143" cy="1146"/>
                  </a:xfrm>
                </p:grpSpPr>
                <p:sp>
                  <p:nvSpPr>
                    <p:cNvPr id="7187" name="Freeform 19">
                      <a:extLst>
                        <a:ext uri="{FF2B5EF4-FFF2-40B4-BE49-F238E27FC236}">
                          <a16:creationId xmlns:a16="http://schemas.microsoft.com/office/drawing/2014/main" id="{5A3CCDA2-AB69-4D20-B744-4C522FCE5E0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995" y="1884"/>
                      <a:ext cx="637" cy="1132"/>
                    </a:xfrm>
                    <a:custGeom>
                      <a:avLst/>
                      <a:gdLst>
                        <a:gd name="T0" fmla="*/ 0 w 637"/>
                        <a:gd name="T1" fmla="*/ 1132 h 1132"/>
                        <a:gd name="T2" fmla="*/ 637 w 637"/>
                        <a:gd name="T3" fmla="*/ 496 h 1132"/>
                        <a:gd name="T4" fmla="*/ 148 w 637"/>
                        <a:gd name="T5" fmla="*/ 3 h 1132"/>
                        <a:gd name="T6" fmla="*/ 0 w 637"/>
                        <a:gd name="T7" fmla="*/ 0 h 1132"/>
                        <a:gd name="T8" fmla="*/ 0 w 637"/>
                        <a:gd name="T9" fmla="*/ 1132 h 113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637" h="1132">
                          <a:moveTo>
                            <a:pt x="0" y="1132"/>
                          </a:moveTo>
                          <a:lnTo>
                            <a:pt x="637" y="496"/>
                          </a:lnTo>
                          <a:lnTo>
                            <a:pt x="148" y="3"/>
                          </a:lnTo>
                          <a:lnTo>
                            <a:pt x="0" y="0"/>
                          </a:lnTo>
                          <a:lnTo>
                            <a:pt x="0" y="1132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alpha val="80000"/>
                      </a:scheme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grpSp>
                  <p:nvGrpSpPr>
                    <p:cNvPr id="7188" name="Group 20">
                      <a:extLst>
                        <a:ext uri="{FF2B5EF4-FFF2-40B4-BE49-F238E27FC236}">
                          <a16:creationId xmlns:a16="http://schemas.microsoft.com/office/drawing/2014/main" id="{E514F5CD-3D98-47B9-93FA-D593745645A3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-16200000">
                      <a:off x="3995" y="1872"/>
                      <a:ext cx="1144" cy="1143"/>
                      <a:chOff x="1778" y="1310"/>
                      <a:chExt cx="1144" cy="1143"/>
                    </a:xfrm>
                  </p:grpSpPr>
                  <p:sp>
                    <p:nvSpPr>
                      <p:cNvPr id="7189" name="AutoShape 21">
                        <a:extLst>
                          <a:ext uri="{FF2B5EF4-FFF2-40B4-BE49-F238E27FC236}">
                            <a16:creationId xmlns:a16="http://schemas.microsoft.com/office/drawing/2014/main" id="{A1E13DA8-F838-4F32-AF48-9A166F1AB5D7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 rot="10800000">
                        <a:off x="1788" y="1310"/>
                        <a:ext cx="1134" cy="1134"/>
                      </a:xfrm>
                      <a:prstGeom prst="rtTriangle">
                        <a:avLst/>
                      </a:prstGeom>
                      <a:solidFill>
                        <a:schemeClr val="bg1">
                          <a:alpha val="0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/>
                      </a:p>
                    </p:txBody>
                  </p:sp>
                  <p:grpSp>
                    <p:nvGrpSpPr>
                      <p:cNvPr id="7190" name="Group 22">
                        <a:extLst>
                          <a:ext uri="{FF2B5EF4-FFF2-40B4-BE49-F238E27FC236}">
                            <a16:creationId xmlns:a16="http://schemas.microsoft.com/office/drawing/2014/main" id="{5180E952-7081-429C-A2F8-DCB92D0DD79D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78" y="1317"/>
                        <a:ext cx="1144" cy="1136"/>
                        <a:chOff x="1778" y="1317"/>
                        <a:chExt cx="1144" cy="1136"/>
                      </a:xfrm>
                    </p:grpSpPr>
                    <p:sp>
                      <p:nvSpPr>
                        <p:cNvPr id="7191" name="Freeform 23">
                          <a:extLst>
                            <a:ext uri="{FF2B5EF4-FFF2-40B4-BE49-F238E27FC236}">
                              <a16:creationId xmlns:a16="http://schemas.microsoft.com/office/drawing/2014/main" id="{5EC60052-6CC2-45DC-B06F-64822932475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778" y="1317"/>
                          <a:ext cx="1142" cy="1136"/>
                        </a:xfrm>
                        <a:custGeom>
                          <a:avLst/>
                          <a:gdLst>
                            <a:gd name="T0" fmla="*/ 7 w 1142"/>
                            <a:gd name="T1" fmla="*/ 1136 h 1136"/>
                            <a:gd name="T2" fmla="*/ 0 w 1142"/>
                            <a:gd name="T3" fmla="*/ 0 h 1136"/>
                            <a:gd name="T4" fmla="*/ 1142 w 1142"/>
                            <a:gd name="T5" fmla="*/ 1123 h 1136"/>
                            <a:gd name="T6" fmla="*/ 7 w 1142"/>
                            <a:gd name="T7" fmla="*/ 1136 h 1136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</a:cxnLst>
                          <a:rect l="0" t="0" r="r" b="b"/>
                          <a:pathLst>
                            <a:path w="1142" h="1136">
                              <a:moveTo>
                                <a:pt x="7" y="1136"/>
                              </a:moveTo>
                              <a:lnTo>
                                <a:pt x="0" y="0"/>
                              </a:lnTo>
                              <a:lnTo>
                                <a:pt x="1142" y="1123"/>
                              </a:lnTo>
                              <a:lnTo>
                                <a:pt x="7" y="1136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1">
                            <a:alpha val="80000"/>
                          </a:schemeClr>
                        </a:solidFill>
                        <a:ln w="3175">
                          <a:solidFill>
                            <a:schemeClr val="bg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7192" name="Freeform 24">
                          <a:extLst>
                            <a:ext uri="{FF2B5EF4-FFF2-40B4-BE49-F238E27FC236}">
                              <a16:creationId xmlns:a16="http://schemas.microsoft.com/office/drawing/2014/main" id="{0AC9C367-B5D5-48EB-ABE3-0A93CF68BFF1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785" y="1812"/>
                          <a:ext cx="1137" cy="640"/>
                        </a:xfrm>
                        <a:custGeom>
                          <a:avLst/>
                          <a:gdLst>
                            <a:gd name="T0" fmla="*/ 498 w 1137"/>
                            <a:gd name="T1" fmla="*/ 0 h 640"/>
                            <a:gd name="T2" fmla="*/ 0 w 1137"/>
                            <a:gd name="T3" fmla="*/ 508 h 640"/>
                            <a:gd name="T4" fmla="*/ 1 w 1137"/>
                            <a:gd name="T5" fmla="*/ 640 h 640"/>
                            <a:gd name="T6" fmla="*/ 1137 w 1137"/>
                            <a:gd name="T7" fmla="*/ 633 h 640"/>
                            <a:gd name="T8" fmla="*/ 498 w 1137"/>
                            <a:gd name="T9" fmla="*/ 0 h 64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</a:cxnLst>
                          <a:rect l="0" t="0" r="r" b="b"/>
                          <a:pathLst>
                            <a:path w="1137" h="640">
                              <a:moveTo>
                                <a:pt x="498" y="0"/>
                              </a:moveTo>
                              <a:lnTo>
                                <a:pt x="0" y="508"/>
                              </a:lnTo>
                              <a:lnTo>
                                <a:pt x="1" y="640"/>
                              </a:lnTo>
                              <a:lnTo>
                                <a:pt x="1137" y="633"/>
                              </a:lnTo>
                              <a:lnTo>
                                <a:pt x="498" y="0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bg1">
                            <a:alpha val="80000"/>
                          </a:schemeClr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3175">
                              <a:solidFill>
                                <a:srgbClr val="FF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</p:grpSp>
                </p:grpSp>
                <p:sp>
                  <p:nvSpPr>
                    <p:cNvPr id="7193" name="Freeform 25">
                      <a:extLst>
                        <a:ext uri="{FF2B5EF4-FFF2-40B4-BE49-F238E27FC236}">
                          <a16:creationId xmlns:a16="http://schemas.microsoft.com/office/drawing/2014/main" id="{9DBDAA76-84A4-4E09-A7D2-33A143ECF84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997" y="1870"/>
                      <a:ext cx="134" cy="148"/>
                    </a:xfrm>
                    <a:custGeom>
                      <a:avLst/>
                      <a:gdLst>
                        <a:gd name="T0" fmla="*/ 0 w 134"/>
                        <a:gd name="T1" fmla="*/ 148 h 148"/>
                        <a:gd name="T2" fmla="*/ 0 w 134"/>
                        <a:gd name="T3" fmla="*/ 0 h 148"/>
                        <a:gd name="T4" fmla="*/ 134 w 134"/>
                        <a:gd name="T5" fmla="*/ 3 h 148"/>
                        <a:gd name="T6" fmla="*/ 0 w 134"/>
                        <a:gd name="T7" fmla="*/ 148 h 14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34" h="148">
                          <a:moveTo>
                            <a:pt x="0" y="148"/>
                          </a:moveTo>
                          <a:lnTo>
                            <a:pt x="0" y="0"/>
                          </a:lnTo>
                          <a:lnTo>
                            <a:pt x="134" y="3"/>
                          </a:lnTo>
                          <a:lnTo>
                            <a:pt x="0" y="148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alpha val="80000"/>
                      </a:schemeClr>
                    </a:solidFill>
                    <a:ln w="3175">
                      <a:solidFill>
                        <a:schemeClr val="bg2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</p:grpSp>
            <p:sp>
              <p:nvSpPr>
                <p:cNvPr id="7194" name="Rectangle 26">
                  <a:extLst>
                    <a:ext uri="{FF2B5EF4-FFF2-40B4-BE49-F238E27FC236}">
                      <a16:creationId xmlns:a16="http://schemas.microsoft.com/office/drawing/2014/main" id="{84A93FAF-6DD7-4FF8-8216-8BE80EC745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79" y="556"/>
                  <a:ext cx="1140" cy="1904"/>
                </a:xfrm>
                <a:prstGeom prst="rect">
                  <a:avLst/>
                </a:prstGeom>
                <a:solidFill>
                  <a:schemeClr val="accent1">
                    <a:alpha val="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7220" name="Rectangle 52">
              <a:extLst>
                <a:ext uri="{FF2B5EF4-FFF2-40B4-BE49-F238E27FC236}">
                  <a16:creationId xmlns:a16="http://schemas.microsoft.com/office/drawing/2014/main" id="{3E08C4EB-FEA0-4820-8609-EB2D5395CE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2" y="2085"/>
              <a:ext cx="208" cy="16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31" name="文本框 30">
            <a:extLst>
              <a:ext uri="{FF2B5EF4-FFF2-40B4-BE49-F238E27FC236}">
                <a16:creationId xmlns:a16="http://schemas.microsoft.com/office/drawing/2014/main" id="{7B14E572-875E-4D63-9EE8-77F879238729}"/>
              </a:ext>
            </a:extLst>
          </p:cNvPr>
          <p:cNvSpPr txBox="1"/>
          <p:nvPr/>
        </p:nvSpPr>
        <p:spPr>
          <a:xfrm>
            <a:off x="3628346" y="172531"/>
            <a:ext cx="559319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b="1" dirty="0">
                <a:ln w="12700">
                  <a:solidFill>
                    <a:srgbClr val="0070C0"/>
                  </a:solidFill>
                </a:ln>
                <a:solidFill>
                  <a:srgbClr val="FFCC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在这儿输入文字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6720000">
                                      <p:cBhvr>
                                        <p:cTn id="6" dur="500" fill="hold"/>
                                        <p:tgtEl>
                                          <p:spTgt spid="72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92" name="Group 52">
            <a:extLst>
              <a:ext uri="{FF2B5EF4-FFF2-40B4-BE49-F238E27FC236}">
                <a16:creationId xmlns:a16="http://schemas.microsoft.com/office/drawing/2014/main" id="{F7777167-38E9-4DAB-AA82-3247ED5B4CA8}"/>
              </a:ext>
            </a:extLst>
          </p:cNvPr>
          <p:cNvGrpSpPr>
            <a:grpSpLocks/>
          </p:cNvGrpSpPr>
          <p:nvPr/>
        </p:nvGrpSpPr>
        <p:grpSpPr bwMode="auto">
          <a:xfrm>
            <a:off x="6418263" y="2419350"/>
            <a:ext cx="3503612" cy="1989138"/>
            <a:chOff x="2424" y="1091"/>
            <a:chExt cx="2207" cy="1253"/>
          </a:xfrm>
        </p:grpSpPr>
        <p:grpSp>
          <p:nvGrpSpPr>
            <p:cNvPr id="10293" name="Group 53">
              <a:extLst>
                <a:ext uri="{FF2B5EF4-FFF2-40B4-BE49-F238E27FC236}">
                  <a16:creationId xmlns:a16="http://schemas.microsoft.com/office/drawing/2014/main" id="{3D338915-C94B-4416-82A4-C3DCFA7D3E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24" y="1091"/>
              <a:ext cx="2205" cy="628"/>
              <a:chOff x="2424" y="1091"/>
              <a:chExt cx="2205" cy="628"/>
            </a:xfrm>
          </p:grpSpPr>
          <p:sp>
            <p:nvSpPr>
              <p:cNvPr id="10294" name="Freeform 54">
                <a:extLst>
                  <a:ext uri="{FF2B5EF4-FFF2-40B4-BE49-F238E27FC236}">
                    <a16:creationId xmlns:a16="http://schemas.microsoft.com/office/drawing/2014/main" id="{B5F3FE98-663D-4342-8178-3B78C1A46D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7" y="1091"/>
                <a:ext cx="2202" cy="625"/>
              </a:xfrm>
              <a:custGeom>
                <a:avLst/>
                <a:gdLst>
                  <a:gd name="T0" fmla="*/ 2058 w 2202"/>
                  <a:gd name="T1" fmla="*/ 625 h 625"/>
                  <a:gd name="T2" fmla="*/ 2202 w 2202"/>
                  <a:gd name="T3" fmla="*/ 291 h 625"/>
                  <a:gd name="T4" fmla="*/ 1482 w 2202"/>
                  <a:gd name="T5" fmla="*/ 0 h 625"/>
                  <a:gd name="T6" fmla="*/ 0 w 2202"/>
                  <a:gd name="T7" fmla="*/ 625 h 625"/>
                  <a:gd name="T8" fmla="*/ 2058 w 2202"/>
                  <a:gd name="T9" fmla="*/ 625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2" h="625">
                    <a:moveTo>
                      <a:pt x="2058" y="625"/>
                    </a:moveTo>
                    <a:lnTo>
                      <a:pt x="2202" y="291"/>
                    </a:lnTo>
                    <a:lnTo>
                      <a:pt x="1482" y="0"/>
                    </a:lnTo>
                    <a:lnTo>
                      <a:pt x="0" y="625"/>
                    </a:lnTo>
                    <a:lnTo>
                      <a:pt x="2058" y="625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295" name="Freeform 55">
                <a:extLst>
                  <a:ext uri="{FF2B5EF4-FFF2-40B4-BE49-F238E27FC236}">
                    <a16:creationId xmlns:a16="http://schemas.microsoft.com/office/drawing/2014/main" id="{913488D2-CD6D-4B04-8344-673A77D6D6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4" y="1091"/>
                <a:ext cx="1488" cy="628"/>
              </a:xfrm>
              <a:custGeom>
                <a:avLst/>
                <a:gdLst>
                  <a:gd name="T0" fmla="*/ 1239 w 1488"/>
                  <a:gd name="T1" fmla="*/ 628 h 628"/>
                  <a:gd name="T2" fmla="*/ 1488 w 1488"/>
                  <a:gd name="T3" fmla="*/ 0 h 628"/>
                  <a:gd name="T4" fmla="*/ 0 w 1488"/>
                  <a:gd name="T5" fmla="*/ 621 h 628"/>
                  <a:gd name="T6" fmla="*/ 1239 w 1488"/>
                  <a:gd name="T7" fmla="*/ 628 h 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88" h="628">
                    <a:moveTo>
                      <a:pt x="1239" y="628"/>
                    </a:moveTo>
                    <a:lnTo>
                      <a:pt x="1488" y="0"/>
                    </a:lnTo>
                    <a:lnTo>
                      <a:pt x="0" y="621"/>
                    </a:lnTo>
                    <a:lnTo>
                      <a:pt x="1239" y="628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31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0296" name="Freeform 56">
              <a:extLst>
                <a:ext uri="{FF2B5EF4-FFF2-40B4-BE49-F238E27FC236}">
                  <a16:creationId xmlns:a16="http://schemas.microsoft.com/office/drawing/2014/main" id="{38C8ADC6-C7E8-489D-8D4B-C18DA2A93AC9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2429" y="1719"/>
              <a:ext cx="2202" cy="625"/>
            </a:xfrm>
            <a:custGeom>
              <a:avLst/>
              <a:gdLst>
                <a:gd name="T0" fmla="*/ 2058 w 2202"/>
                <a:gd name="T1" fmla="*/ 625 h 625"/>
                <a:gd name="T2" fmla="*/ 2202 w 2202"/>
                <a:gd name="T3" fmla="*/ 291 h 625"/>
                <a:gd name="T4" fmla="*/ 1482 w 2202"/>
                <a:gd name="T5" fmla="*/ 0 h 625"/>
                <a:gd name="T6" fmla="*/ 0 w 2202"/>
                <a:gd name="T7" fmla="*/ 625 h 625"/>
                <a:gd name="T8" fmla="*/ 2058 w 2202"/>
                <a:gd name="T9" fmla="*/ 62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2" h="625">
                  <a:moveTo>
                    <a:pt x="2058" y="625"/>
                  </a:moveTo>
                  <a:lnTo>
                    <a:pt x="2202" y="291"/>
                  </a:lnTo>
                  <a:lnTo>
                    <a:pt x="1482" y="0"/>
                  </a:lnTo>
                  <a:lnTo>
                    <a:pt x="0" y="625"/>
                  </a:lnTo>
                  <a:lnTo>
                    <a:pt x="2058" y="625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97" name="Group 57">
            <a:extLst>
              <a:ext uri="{FF2B5EF4-FFF2-40B4-BE49-F238E27FC236}">
                <a16:creationId xmlns:a16="http://schemas.microsoft.com/office/drawing/2014/main" id="{756BD06C-CF78-4A6C-B2BB-C286BEA8E493}"/>
              </a:ext>
            </a:extLst>
          </p:cNvPr>
          <p:cNvGrpSpPr>
            <a:grpSpLocks/>
          </p:cNvGrpSpPr>
          <p:nvPr/>
        </p:nvGrpSpPr>
        <p:grpSpPr bwMode="auto">
          <a:xfrm>
            <a:off x="6411913" y="2841625"/>
            <a:ext cx="3506787" cy="1581150"/>
            <a:chOff x="722" y="1901"/>
            <a:chExt cx="2209" cy="997"/>
          </a:xfrm>
        </p:grpSpPr>
        <p:sp>
          <p:nvSpPr>
            <p:cNvPr id="10298" name="Freeform 58">
              <a:extLst>
                <a:ext uri="{FF2B5EF4-FFF2-40B4-BE49-F238E27FC236}">
                  <a16:creationId xmlns:a16="http://schemas.microsoft.com/office/drawing/2014/main" id="{3C80A3F8-12ED-4002-A0E2-1E12FBDCDC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" y="2184"/>
              <a:ext cx="2049" cy="711"/>
            </a:xfrm>
            <a:custGeom>
              <a:avLst/>
              <a:gdLst>
                <a:gd name="T0" fmla="*/ 1779 w 2049"/>
                <a:gd name="T1" fmla="*/ 711 h 711"/>
                <a:gd name="T2" fmla="*/ 2049 w 2049"/>
                <a:gd name="T3" fmla="*/ 0 h 711"/>
                <a:gd name="T4" fmla="*/ 0 w 2049"/>
                <a:gd name="T5" fmla="*/ 61 h 711"/>
                <a:gd name="T6" fmla="*/ 1779 w 2049"/>
                <a:gd name="T7" fmla="*/ 711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49" h="711">
                  <a:moveTo>
                    <a:pt x="1779" y="711"/>
                  </a:moveTo>
                  <a:lnTo>
                    <a:pt x="2049" y="0"/>
                  </a:lnTo>
                  <a:lnTo>
                    <a:pt x="0" y="61"/>
                  </a:lnTo>
                  <a:lnTo>
                    <a:pt x="1779" y="711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0299" name="Group 59">
              <a:extLst>
                <a:ext uri="{FF2B5EF4-FFF2-40B4-BE49-F238E27FC236}">
                  <a16:creationId xmlns:a16="http://schemas.microsoft.com/office/drawing/2014/main" id="{8E7B0939-F845-460A-8605-A4827ABFF080}"/>
                </a:ext>
              </a:extLst>
            </p:cNvPr>
            <p:cNvGrpSpPr>
              <a:grpSpLocks/>
            </p:cNvGrpSpPr>
            <p:nvPr/>
          </p:nvGrpSpPr>
          <p:grpSpPr bwMode="auto">
            <a:xfrm rot="21480000" flipV="1">
              <a:off x="722" y="1901"/>
              <a:ext cx="2207" cy="626"/>
              <a:chOff x="2424" y="1091"/>
              <a:chExt cx="2207" cy="1253"/>
            </a:xfrm>
          </p:grpSpPr>
          <p:grpSp>
            <p:nvGrpSpPr>
              <p:cNvPr id="10300" name="Group 60">
                <a:extLst>
                  <a:ext uri="{FF2B5EF4-FFF2-40B4-BE49-F238E27FC236}">
                    <a16:creationId xmlns:a16="http://schemas.microsoft.com/office/drawing/2014/main" id="{935EC0ED-E1FD-459E-95A6-8025BE7B85E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24" y="1091"/>
                <a:ext cx="2205" cy="628"/>
                <a:chOff x="2424" y="1091"/>
                <a:chExt cx="2205" cy="628"/>
              </a:xfrm>
            </p:grpSpPr>
            <p:sp>
              <p:nvSpPr>
                <p:cNvPr id="10301" name="Freeform 61">
                  <a:extLst>
                    <a:ext uri="{FF2B5EF4-FFF2-40B4-BE49-F238E27FC236}">
                      <a16:creationId xmlns:a16="http://schemas.microsoft.com/office/drawing/2014/main" id="{362AFDC0-8AE6-4258-94A6-158E3B1313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27" y="1091"/>
                  <a:ext cx="2202" cy="625"/>
                </a:xfrm>
                <a:custGeom>
                  <a:avLst/>
                  <a:gdLst>
                    <a:gd name="T0" fmla="*/ 2058 w 2202"/>
                    <a:gd name="T1" fmla="*/ 625 h 625"/>
                    <a:gd name="T2" fmla="*/ 2202 w 2202"/>
                    <a:gd name="T3" fmla="*/ 291 h 625"/>
                    <a:gd name="T4" fmla="*/ 1482 w 2202"/>
                    <a:gd name="T5" fmla="*/ 0 h 625"/>
                    <a:gd name="T6" fmla="*/ 0 w 2202"/>
                    <a:gd name="T7" fmla="*/ 625 h 625"/>
                    <a:gd name="T8" fmla="*/ 2058 w 2202"/>
                    <a:gd name="T9" fmla="*/ 625 h 6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02" h="625">
                      <a:moveTo>
                        <a:pt x="2058" y="625"/>
                      </a:moveTo>
                      <a:lnTo>
                        <a:pt x="2202" y="291"/>
                      </a:lnTo>
                      <a:lnTo>
                        <a:pt x="1482" y="0"/>
                      </a:lnTo>
                      <a:lnTo>
                        <a:pt x="0" y="625"/>
                      </a:lnTo>
                      <a:lnTo>
                        <a:pt x="2058" y="625"/>
                      </a:lnTo>
                      <a:close/>
                    </a:path>
                  </a:pathLst>
                </a:custGeom>
                <a:solidFill>
                  <a:schemeClr val="bg1">
                    <a:alpha val="80000"/>
                  </a:schemeClr>
                </a:solidFill>
                <a:ln w="9525">
                  <a:solidFill>
                    <a:schemeClr val="bg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302" name="Freeform 62">
                  <a:extLst>
                    <a:ext uri="{FF2B5EF4-FFF2-40B4-BE49-F238E27FC236}">
                      <a16:creationId xmlns:a16="http://schemas.microsoft.com/office/drawing/2014/main" id="{DE25557E-9D0F-49E1-8C94-981A5EA983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24" y="1091"/>
                  <a:ext cx="1488" cy="628"/>
                </a:xfrm>
                <a:custGeom>
                  <a:avLst/>
                  <a:gdLst>
                    <a:gd name="T0" fmla="*/ 1239 w 1488"/>
                    <a:gd name="T1" fmla="*/ 628 h 628"/>
                    <a:gd name="T2" fmla="*/ 1488 w 1488"/>
                    <a:gd name="T3" fmla="*/ 0 h 628"/>
                    <a:gd name="T4" fmla="*/ 0 w 1488"/>
                    <a:gd name="T5" fmla="*/ 621 h 628"/>
                    <a:gd name="T6" fmla="*/ 1239 w 1488"/>
                    <a:gd name="T7" fmla="*/ 628 h 6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88" h="628">
                      <a:moveTo>
                        <a:pt x="1239" y="628"/>
                      </a:moveTo>
                      <a:lnTo>
                        <a:pt x="1488" y="0"/>
                      </a:lnTo>
                      <a:lnTo>
                        <a:pt x="0" y="621"/>
                      </a:lnTo>
                      <a:lnTo>
                        <a:pt x="1239" y="628"/>
                      </a:lnTo>
                      <a:close/>
                    </a:path>
                  </a:pathLst>
                </a:custGeom>
                <a:solidFill>
                  <a:schemeClr val="bg1">
                    <a:alpha val="80000"/>
                  </a:schemeClr>
                </a:solidFill>
                <a:ln w="3175">
                  <a:solidFill>
                    <a:schemeClr val="bg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0303" name="Freeform 63">
                <a:extLst>
                  <a:ext uri="{FF2B5EF4-FFF2-40B4-BE49-F238E27FC236}">
                    <a16:creationId xmlns:a16="http://schemas.microsoft.com/office/drawing/2014/main" id="{E79289B9-5478-4CC4-B1CC-0F7A8A5A14E0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2429" y="1719"/>
                <a:ext cx="2202" cy="625"/>
              </a:xfrm>
              <a:custGeom>
                <a:avLst/>
                <a:gdLst>
                  <a:gd name="T0" fmla="*/ 2058 w 2202"/>
                  <a:gd name="T1" fmla="*/ 625 h 625"/>
                  <a:gd name="T2" fmla="*/ 2202 w 2202"/>
                  <a:gd name="T3" fmla="*/ 291 h 625"/>
                  <a:gd name="T4" fmla="*/ 1482 w 2202"/>
                  <a:gd name="T5" fmla="*/ 0 h 625"/>
                  <a:gd name="T6" fmla="*/ 0 w 2202"/>
                  <a:gd name="T7" fmla="*/ 625 h 625"/>
                  <a:gd name="T8" fmla="*/ 2058 w 2202"/>
                  <a:gd name="T9" fmla="*/ 625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2" h="625">
                    <a:moveTo>
                      <a:pt x="2058" y="625"/>
                    </a:moveTo>
                    <a:lnTo>
                      <a:pt x="2202" y="291"/>
                    </a:lnTo>
                    <a:lnTo>
                      <a:pt x="1482" y="0"/>
                    </a:lnTo>
                    <a:lnTo>
                      <a:pt x="0" y="625"/>
                    </a:lnTo>
                    <a:lnTo>
                      <a:pt x="2058" y="625"/>
                    </a:lnTo>
                    <a:close/>
                  </a:path>
                </a:pathLst>
              </a:custGeom>
              <a:solidFill>
                <a:schemeClr val="bg1">
                  <a:alpha val="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0304" name="Group 64">
              <a:extLst>
                <a:ext uri="{FF2B5EF4-FFF2-40B4-BE49-F238E27FC236}">
                  <a16:creationId xmlns:a16="http://schemas.microsoft.com/office/drawing/2014/main" id="{221D11B6-EBC2-4DB5-A02A-AB278145731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9" y="2247"/>
              <a:ext cx="2060" cy="651"/>
              <a:chOff x="2424" y="1712"/>
              <a:chExt cx="2060" cy="723"/>
            </a:xfrm>
          </p:grpSpPr>
          <p:sp>
            <p:nvSpPr>
              <p:cNvPr id="10305" name="Freeform 65">
                <a:extLst>
                  <a:ext uri="{FF2B5EF4-FFF2-40B4-BE49-F238E27FC236}">
                    <a16:creationId xmlns:a16="http://schemas.microsoft.com/office/drawing/2014/main" id="{C9A43423-3E57-4264-B3A2-9154AB4B04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6" y="1715"/>
                <a:ext cx="2044" cy="716"/>
              </a:xfrm>
              <a:custGeom>
                <a:avLst/>
                <a:gdLst>
                  <a:gd name="T0" fmla="*/ 1761 w 2044"/>
                  <a:gd name="T1" fmla="*/ 716 h 716"/>
                  <a:gd name="T2" fmla="*/ 2044 w 2044"/>
                  <a:gd name="T3" fmla="*/ 0 h 716"/>
                  <a:gd name="T4" fmla="*/ 0 w 2044"/>
                  <a:gd name="T5" fmla="*/ 2 h 716"/>
                  <a:gd name="T6" fmla="*/ 1761 w 2044"/>
                  <a:gd name="T7" fmla="*/ 716 h 7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44" h="716">
                    <a:moveTo>
                      <a:pt x="1761" y="716"/>
                    </a:moveTo>
                    <a:lnTo>
                      <a:pt x="2044" y="0"/>
                    </a:lnTo>
                    <a:lnTo>
                      <a:pt x="0" y="2"/>
                    </a:lnTo>
                    <a:lnTo>
                      <a:pt x="1761" y="716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306" name="Freeform 66">
                <a:extLst>
                  <a:ext uri="{FF2B5EF4-FFF2-40B4-BE49-F238E27FC236}">
                    <a16:creationId xmlns:a16="http://schemas.microsoft.com/office/drawing/2014/main" id="{3D27C7CF-98AE-404E-A95C-F16DD79A3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9" y="1716"/>
                <a:ext cx="1223" cy="429"/>
              </a:xfrm>
              <a:custGeom>
                <a:avLst/>
                <a:gdLst>
                  <a:gd name="T0" fmla="*/ 1057 w 1223"/>
                  <a:gd name="T1" fmla="*/ 429 h 429"/>
                  <a:gd name="T2" fmla="*/ 1223 w 1223"/>
                  <a:gd name="T3" fmla="*/ 11 h 429"/>
                  <a:gd name="T4" fmla="*/ 0 w 1223"/>
                  <a:gd name="T5" fmla="*/ 0 h 429"/>
                  <a:gd name="T6" fmla="*/ 1057 w 1223"/>
                  <a:gd name="T7" fmla="*/ 429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23" h="429">
                    <a:moveTo>
                      <a:pt x="1057" y="429"/>
                    </a:moveTo>
                    <a:lnTo>
                      <a:pt x="1223" y="11"/>
                    </a:lnTo>
                    <a:lnTo>
                      <a:pt x="0" y="0"/>
                    </a:lnTo>
                    <a:lnTo>
                      <a:pt x="1057" y="429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31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307" name="Freeform 67">
                <a:extLst>
                  <a:ext uri="{FF2B5EF4-FFF2-40B4-BE49-F238E27FC236}">
                    <a16:creationId xmlns:a16="http://schemas.microsoft.com/office/drawing/2014/main" id="{8A152E0C-5AED-44A8-9297-74F4BC43FA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6" y="1712"/>
                <a:ext cx="1101" cy="432"/>
              </a:xfrm>
              <a:custGeom>
                <a:avLst/>
                <a:gdLst>
                  <a:gd name="T0" fmla="*/ 976 w 1101"/>
                  <a:gd name="T1" fmla="*/ 9 h 432"/>
                  <a:gd name="T2" fmla="*/ 1101 w 1101"/>
                  <a:gd name="T3" fmla="*/ 310 h 432"/>
                  <a:gd name="T4" fmla="*/ 1050 w 1101"/>
                  <a:gd name="T5" fmla="*/ 432 h 432"/>
                  <a:gd name="T6" fmla="*/ 0 w 1101"/>
                  <a:gd name="T7" fmla="*/ 0 h 432"/>
                  <a:gd name="T8" fmla="*/ 976 w 1101"/>
                  <a:gd name="T9" fmla="*/ 9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1" h="432">
                    <a:moveTo>
                      <a:pt x="976" y="9"/>
                    </a:moveTo>
                    <a:lnTo>
                      <a:pt x="1101" y="310"/>
                    </a:lnTo>
                    <a:lnTo>
                      <a:pt x="1050" y="432"/>
                    </a:lnTo>
                    <a:lnTo>
                      <a:pt x="0" y="0"/>
                    </a:lnTo>
                    <a:lnTo>
                      <a:pt x="976" y="9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308" name="Freeform 68">
                <a:extLst>
                  <a:ext uri="{FF2B5EF4-FFF2-40B4-BE49-F238E27FC236}">
                    <a16:creationId xmlns:a16="http://schemas.microsoft.com/office/drawing/2014/main" id="{48D4BCB2-1CDD-48AC-9C6F-E5BB74E6D8E9}"/>
                  </a:ext>
                </a:extLst>
              </p:cNvPr>
              <p:cNvSpPr>
                <a:spLocks/>
              </p:cNvSpPr>
              <p:nvPr/>
            </p:nvSpPr>
            <p:spPr bwMode="auto">
              <a:xfrm rot="6720000" flipH="1">
                <a:off x="3386" y="1985"/>
                <a:ext cx="134" cy="148"/>
              </a:xfrm>
              <a:custGeom>
                <a:avLst/>
                <a:gdLst>
                  <a:gd name="T0" fmla="*/ 0 w 134"/>
                  <a:gd name="T1" fmla="*/ 148 h 148"/>
                  <a:gd name="T2" fmla="*/ 0 w 134"/>
                  <a:gd name="T3" fmla="*/ 0 h 148"/>
                  <a:gd name="T4" fmla="*/ 134 w 134"/>
                  <a:gd name="T5" fmla="*/ 3 h 148"/>
                  <a:gd name="T6" fmla="*/ 0 w 134"/>
                  <a:gd name="T7" fmla="*/ 14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4" h="148">
                    <a:moveTo>
                      <a:pt x="0" y="148"/>
                    </a:moveTo>
                    <a:lnTo>
                      <a:pt x="0" y="0"/>
                    </a:lnTo>
                    <a:lnTo>
                      <a:pt x="134" y="3"/>
                    </a:lnTo>
                    <a:lnTo>
                      <a:pt x="0" y="148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31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309" name="Freeform 69">
                <a:extLst>
                  <a:ext uri="{FF2B5EF4-FFF2-40B4-BE49-F238E27FC236}">
                    <a16:creationId xmlns:a16="http://schemas.microsoft.com/office/drawing/2014/main" id="{29DF6012-8583-4936-920C-411AD59066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0" y="1719"/>
                <a:ext cx="2044" cy="716"/>
              </a:xfrm>
              <a:custGeom>
                <a:avLst/>
                <a:gdLst>
                  <a:gd name="T0" fmla="*/ 1761 w 2044"/>
                  <a:gd name="T1" fmla="*/ 716 h 716"/>
                  <a:gd name="T2" fmla="*/ 2044 w 2044"/>
                  <a:gd name="T3" fmla="*/ 0 h 716"/>
                  <a:gd name="T4" fmla="*/ 0 w 2044"/>
                  <a:gd name="T5" fmla="*/ 2 h 716"/>
                  <a:gd name="T6" fmla="*/ 1761 w 2044"/>
                  <a:gd name="T7" fmla="*/ 716 h 7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44" h="716">
                    <a:moveTo>
                      <a:pt x="1761" y="716"/>
                    </a:moveTo>
                    <a:lnTo>
                      <a:pt x="2044" y="0"/>
                    </a:lnTo>
                    <a:lnTo>
                      <a:pt x="0" y="2"/>
                    </a:lnTo>
                    <a:lnTo>
                      <a:pt x="1761" y="716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310" name="Freeform 70">
                <a:extLst>
                  <a:ext uri="{FF2B5EF4-FFF2-40B4-BE49-F238E27FC236}">
                    <a16:creationId xmlns:a16="http://schemas.microsoft.com/office/drawing/2014/main" id="{F8AD6CF1-CB62-4ED6-9282-3910D23052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4" y="1716"/>
                <a:ext cx="1236" cy="436"/>
              </a:xfrm>
              <a:custGeom>
                <a:avLst/>
                <a:gdLst>
                  <a:gd name="T0" fmla="*/ 1064 w 1236"/>
                  <a:gd name="T1" fmla="*/ 436 h 436"/>
                  <a:gd name="T2" fmla="*/ 1236 w 1236"/>
                  <a:gd name="T3" fmla="*/ 0 h 436"/>
                  <a:gd name="T4" fmla="*/ 0 w 1236"/>
                  <a:gd name="T5" fmla="*/ 0 h 436"/>
                  <a:gd name="T6" fmla="*/ 1064 w 1236"/>
                  <a:gd name="T7" fmla="*/ 436 h 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36" h="436">
                    <a:moveTo>
                      <a:pt x="1064" y="436"/>
                    </a:moveTo>
                    <a:lnTo>
                      <a:pt x="1236" y="0"/>
                    </a:lnTo>
                    <a:lnTo>
                      <a:pt x="0" y="0"/>
                    </a:lnTo>
                    <a:lnTo>
                      <a:pt x="1064" y="436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31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311" name="Freeform 71">
                <a:extLst>
                  <a:ext uri="{FF2B5EF4-FFF2-40B4-BE49-F238E27FC236}">
                    <a16:creationId xmlns:a16="http://schemas.microsoft.com/office/drawing/2014/main" id="{8AAA564C-823C-4BF6-9A92-6B838E92A31B}"/>
                  </a:ext>
                </a:extLst>
              </p:cNvPr>
              <p:cNvSpPr>
                <a:spLocks/>
              </p:cNvSpPr>
              <p:nvPr/>
            </p:nvSpPr>
            <p:spPr bwMode="auto">
              <a:xfrm rot="6720000" flipH="1">
                <a:off x="3388" y="1992"/>
                <a:ext cx="134" cy="148"/>
              </a:xfrm>
              <a:custGeom>
                <a:avLst/>
                <a:gdLst>
                  <a:gd name="T0" fmla="*/ 0 w 134"/>
                  <a:gd name="T1" fmla="*/ 148 h 148"/>
                  <a:gd name="T2" fmla="*/ 0 w 134"/>
                  <a:gd name="T3" fmla="*/ 0 h 148"/>
                  <a:gd name="T4" fmla="*/ 134 w 134"/>
                  <a:gd name="T5" fmla="*/ 3 h 148"/>
                  <a:gd name="T6" fmla="*/ 0 w 134"/>
                  <a:gd name="T7" fmla="*/ 14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4" h="148">
                    <a:moveTo>
                      <a:pt x="0" y="148"/>
                    </a:moveTo>
                    <a:lnTo>
                      <a:pt x="0" y="0"/>
                    </a:lnTo>
                    <a:lnTo>
                      <a:pt x="134" y="3"/>
                    </a:lnTo>
                    <a:lnTo>
                      <a:pt x="0" y="148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31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0312" name="Group 72">
              <a:extLst>
                <a:ext uri="{FF2B5EF4-FFF2-40B4-BE49-F238E27FC236}">
                  <a16:creationId xmlns:a16="http://schemas.microsoft.com/office/drawing/2014/main" id="{5EB38565-7782-4E29-A737-C249508070A6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724" y="1913"/>
              <a:ext cx="2207" cy="664"/>
              <a:chOff x="2424" y="1091"/>
              <a:chExt cx="2207" cy="1253"/>
            </a:xfrm>
          </p:grpSpPr>
          <p:grpSp>
            <p:nvGrpSpPr>
              <p:cNvPr id="10313" name="Group 73">
                <a:extLst>
                  <a:ext uri="{FF2B5EF4-FFF2-40B4-BE49-F238E27FC236}">
                    <a16:creationId xmlns:a16="http://schemas.microsoft.com/office/drawing/2014/main" id="{0B34C527-D23B-4F0F-93E0-CB8CE2EAE88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24" y="1091"/>
                <a:ext cx="2205" cy="628"/>
                <a:chOff x="2424" y="1091"/>
                <a:chExt cx="2205" cy="628"/>
              </a:xfrm>
            </p:grpSpPr>
            <p:sp>
              <p:nvSpPr>
                <p:cNvPr id="10314" name="Freeform 74">
                  <a:extLst>
                    <a:ext uri="{FF2B5EF4-FFF2-40B4-BE49-F238E27FC236}">
                      <a16:creationId xmlns:a16="http://schemas.microsoft.com/office/drawing/2014/main" id="{8319AFA9-CBC0-4BF7-BF2F-5B79687B75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27" y="1091"/>
                  <a:ext cx="2202" cy="625"/>
                </a:xfrm>
                <a:custGeom>
                  <a:avLst/>
                  <a:gdLst>
                    <a:gd name="T0" fmla="*/ 2058 w 2202"/>
                    <a:gd name="T1" fmla="*/ 625 h 625"/>
                    <a:gd name="T2" fmla="*/ 2202 w 2202"/>
                    <a:gd name="T3" fmla="*/ 291 h 625"/>
                    <a:gd name="T4" fmla="*/ 1482 w 2202"/>
                    <a:gd name="T5" fmla="*/ 0 h 625"/>
                    <a:gd name="T6" fmla="*/ 0 w 2202"/>
                    <a:gd name="T7" fmla="*/ 625 h 625"/>
                    <a:gd name="T8" fmla="*/ 2058 w 2202"/>
                    <a:gd name="T9" fmla="*/ 625 h 6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02" h="625">
                      <a:moveTo>
                        <a:pt x="2058" y="625"/>
                      </a:moveTo>
                      <a:lnTo>
                        <a:pt x="2202" y="291"/>
                      </a:lnTo>
                      <a:lnTo>
                        <a:pt x="1482" y="0"/>
                      </a:lnTo>
                      <a:lnTo>
                        <a:pt x="0" y="625"/>
                      </a:lnTo>
                      <a:lnTo>
                        <a:pt x="2058" y="625"/>
                      </a:lnTo>
                      <a:close/>
                    </a:path>
                  </a:pathLst>
                </a:custGeom>
                <a:solidFill>
                  <a:schemeClr val="bg1">
                    <a:alpha val="8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315" name="Freeform 75">
                  <a:extLst>
                    <a:ext uri="{FF2B5EF4-FFF2-40B4-BE49-F238E27FC236}">
                      <a16:creationId xmlns:a16="http://schemas.microsoft.com/office/drawing/2014/main" id="{7C51D51F-7D58-4FD7-B32A-DB8FC8807B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24" y="1091"/>
                  <a:ext cx="1488" cy="628"/>
                </a:xfrm>
                <a:custGeom>
                  <a:avLst/>
                  <a:gdLst>
                    <a:gd name="T0" fmla="*/ 1239 w 1488"/>
                    <a:gd name="T1" fmla="*/ 628 h 628"/>
                    <a:gd name="T2" fmla="*/ 1488 w 1488"/>
                    <a:gd name="T3" fmla="*/ 0 h 628"/>
                    <a:gd name="T4" fmla="*/ 0 w 1488"/>
                    <a:gd name="T5" fmla="*/ 621 h 628"/>
                    <a:gd name="T6" fmla="*/ 1239 w 1488"/>
                    <a:gd name="T7" fmla="*/ 628 h 6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88" h="628">
                      <a:moveTo>
                        <a:pt x="1239" y="628"/>
                      </a:moveTo>
                      <a:lnTo>
                        <a:pt x="1488" y="0"/>
                      </a:lnTo>
                      <a:lnTo>
                        <a:pt x="0" y="621"/>
                      </a:lnTo>
                      <a:lnTo>
                        <a:pt x="1239" y="628"/>
                      </a:lnTo>
                      <a:close/>
                    </a:path>
                  </a:pathLst>
                </a:custGeom>
                <a:solidFill>
                  <a:schemeClr val="bg1">
                    <a:alpha val="80000"/>
                  </a:schemeClr>
                </a:solidFill>
                <a:ln w="3175">
                  <a:solidFill>
                    <a:schemeClr val="bg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0316" name="Freeform 76">
                <a:extLst>
                  <a:ext uri="{FF2B5EF4-FFF2-40B4-BE49-F238E27FC236}">
                    <a16:creationId xmlns:a16="http://schemas.microsoft.com/office/drawing/2014/main" id="{8B02540E-21B6-4D0E-92B8-CA5AF49B7C0B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2429" y="1719"/>
                <a:ext cx="2202" cy="625"/>
              </a:xfrm>
              <a:custGeom>
                <a:avLst/>
                <a:gdLst>
                  <a:gd name="T0" fmla="*/ 2058 w 2202"/>
                  <a:gd name="T1" fmla="*/ 625 h 625"/>
                  <a:gd name="T2" fmla="*/ 2202 w 2202"/>
                  <a:gd name="T3" fmla="*/ 291 h 625"/>
                  <a:gd name="T4" fmla="*/ 1482 w 2202"/>
                  <a:gd name="T5" fmla="*/ 0 h 625"/>
                  <a:gd name="T6" fmla="*/ 0 w 2202"/>
                  <a:gd name="T7" fmla="*/ 625 h 625"/>
                  <a:gd name="T8" fmla="*/ 2058 w 2202"/>
                  <a:gd name="T9" fmla="*/ 625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2" h="625">
                    <a:moveTo>
                      <a:pt x="2058" y="625"/>
                    </a:moveTo>
                    <a:lnTo>
                      <a:pt x="2202" y="291"/>
                    </a:lnTo>
                    <a:lnTo>
                      <a:pt x="1482" y="0"/>
                    </a:lnTo>
                    <a:lnTo>
                      <a:pt x="0" y="625"/>
                    </a:lnTo>
                    <a:lnTo>
                      <a:pt x="2058" y="625"/>
                    </a:lnTo>
                    <a:close/>
                  </a:path>
                </a:pathLst>
              </a:custGeom>
              <a:solidFill>
                <a:schemeClr val="bg1">
                  <a:alpha val="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10317" name="Group 77">
            <a:extLst>
              <a:ext uri="{FF2B5EF4-FFF2-40B4-BE49-F238E27FC236}">
                <a16:creationId xmlns:a16="http://schemas.microsoft.com/office/drawing/2014/main" id="{8415A831-9415-429B-94D9-69BE25687781}"/>
              </a:ext>
            </a:extLst>
          </p:cNvPr>
          <p:cNvGrpSpPr>
            <a:grpSpLocks/>
          </p:cNvGrpSpPr>
          <p:nvPr/>
        </p:nvGrpSpPr>
        <p:grpSpPr bwMode="auto">
          <a:xfrm>
            <a:off x="6418263" y="2260600"/>
            <a:ext cx="3278187" cy="2286000"/>
            <a:chOff x="2419" y="995"/>
            <a:chExt cx="2065" cy="1441"/>
          </a:xfrm>
        </p:grpSpPr>
        <p:grpSp>
          <p:nvGrpSpPr>
            <p:cNvPr id="10318" name="Group 78">
              <a:extLst>
                <a:ext uri="{FF2B5EF4-FFF2-40B4-BE49-F238E27FC236}">
                  <a16:creationId xmlns:a16="http://schemas.microsoft.com/office/drawing/2014/main" id="{35AAA473-E643-4A81-A362-5E4434F514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19" y="1713"/>
              <a:ext cx="2060" cy="723"/>
              <a:chOff x="2424" y="1712"/>
              <a:chExt cx="2060" cy="723"/>
            </a:xfrm>
          </p:grpSpPr>
          <p:sp>
            <p:nvSpPr>
              <p:cNvPr id="10319" name="Freeform 79">
                <a:extLst>
                  <a:ext uri="{FF2B5EF4-FFF2-40B4-BE49-F238E27FC236}">
                    <a16:creationId xmlns:a16="http://schemas.microsoft.com/office/drawing/2014/main" id="{60D87C26-F238-4163-AE39-27B2E30754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6" y="1715"/>
                <a:ext cx="2044" cy="716"/>
              </a:xfrm>
              <a:custGeom>
                <a:avLst/>
                <a:gdLst>
                  <a:gd name="T0" fmla="*/ 1761 w 2044"/>
                  <a:gd name="T1" fmla="*/ 716 h 716"/>
                  <a:gd name="T2" fmla="*/ 2044 w 2044"/>
                  <a:gd name="T3" fmla="*/ 0 h 716"/>
                  <a:gd name="T4" fmla="*/ 0 w 2044"/>
                  <a:gd name="T5" fmla="*/ 2 h 716"/>
                  <a:gd name="T6" fmla="*/ 1761 w 2044"/>
                  <a:gd name="T7" fmla="*/ 716 h 7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44" h="716">
                    <a:moveTo>
                      <a:pt x="1761" y="716"/>
                    </a:moveTo>
                    <a:lnTo>
                      <a:pt x="2044" y="0"/>
                    </a:lnTo>
                    <a:lnTo>
                      <a:pt x="0" y="2"/>
                    </a:lnTo>
                    <a:lnTo>
                      <a:pt x="1761" y="716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320" name="Freeform 80">
                <a:extLst>
                  <a:ext uri="{FF2B5EF4-FFF2-40B4-BE49-F238E27FC236}">
                    <a16:creationId xmlns:a16="http://schemas.microsoft.com/office/drawing/2014/main" id="{EE43DCC4-23A9-4884-9435-6B0C9F746F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9" y="1716"/>
                <a:ext cx="1223" cy="429"/>
              </a:xfrm>
              <a:custGeom>
                <a:avLst/>
                <a:gdLst>
                  <a:gd name="T0" fmla="*/ 1057 w 1223"/>
                  <a:gd name="T1" fmla="*/ 429 h 429"/>
                  <a:gd name="T2" fmla="*/ 1223 w 1223"/>
                  <a:gd name="T3" fmla="*/ 11 h 429"/>
                  <a:gd name="T4" fmla="*/ 0 w 1223"/>
                  <a:gd name="T5" fmla="*/ 0 h 429"/>
                  <a:gd name="T6" fmla="*/ 1057 w 1223"/>
                  <a:gd name="T7" fmla="*/ 429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23" h="429">
                    <a:moveTo>
                      <a:pt x="1057" y="429"/>
                    </a:moveTo>
                    <a:lnTo>
                      <a:pt x="1223" y="11"/>
                    </a:lnTo>
                    <a:lnTo>
                      <a:pt x="0" y="0"/>
                    </a:lnTo>
                    <a:lnTo>
                      <a:pt x="1057" y="429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31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321" name="Freeform 81">
                <a:extLst>
                  <a:ext uri="{FF2B5EF4-FFF2-40B4-BE49-F238E27FC236}">
                    <a16:creationId xmlns:a16="http://schemas.microsoft.com/office/drawing/2014/main" id="{AD5BB95D-6F3A-40D0-947C-3F8979F76C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6" y="1712"/>
                <a:ext cx="1101" cy="432"/>
              </a:xfrm>
              <a:custGeom>
                <a:avLst/>
                <a:gdLst>
                  <a:gd name="T0" fmla="*/ 976 w 1101"/>
                  <a:gd name="T1" fmla="*/ 9 h 432"/>
                  <a:gd name="T2" fmla="*/ 1101 w 1101"/>
                  <a:gd name="T3" fmla="*/ 310 h 432"/>
                  <a:gd name="T4" fmla="*/ 1050 w 1101"/>
                  <a:gd name="T5" fmla="*/ 432 h 432"/>
                  <a:gd name="T6" fmla="*/ 0 w 1101"/>
                  <a:gd name="T7" fmla="*/ 0 h 432"/>
                  <a:gd name="T8" fmla="*/ 976 w 1101"/>
                  <a:gd name="T9" fmla="*/ 9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1" h="432">
                    <a:moveTo>
                      <a:pt x="976" y="9"/>
                    </a:moveTo>
                    <a:lnTo>
                      <a:pt x="1101" y="310"/>
                    </a:lnTo>
                    <a:lnTo>
                      <a:pt x="1050" y="432"/>
                    </a:lnTo>
                    <a:lnTo>
                      <a:pt x="0" y="0"/>
                    </a:lnTo>
                    <a:lnTo>
                      <a:pt x="976" y="9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322" name="Freeform 82">
                <a:extLst>
                  <a:ext uri="{FF2B5EF4-FFF2-40B4-BE49-F238E27FC236}">
                    <a16:creationId xmlns:a16="http://schemas.microsoft.com/office/drawing/2014/main" id="{E728C7B2-367E-4CA5-A385-B68E5BE36025}"/>
                  </a:ext>
                </a:extLst>
              </p:cNvPr>
              <p:cNvSpPr>
                <a:spLocks/>
              </p:cNvSpPr>
              <p:nvPr/>
            </p:nvSpPr>
            <p:spPr bwMode="auto">
              <a:xfrm rot="6720000" flipH="1">
                <a:off x="3386" y="1985"/>
                <a:ext cx="134" cy="148"/>
              </a:xfrm>
              <a:custGeom>
                <a:avLst/>
                <a:gdLst>
                  <a:gd name="T0" fmla="*/ 0 w 134"/>
                  <a:gd name="T1" fmla="*/ 148 h 148"/>
                  <a:gd name="T2" fmla="*/ 0 w 134"/>
                  <a:gd name="T3" fmla="*/ 0 h 148"/>
                  <a:gd name="T4" fmla="*/ 134 w 134"/>
                  <a:gd name="T5" fmla="*/ 3 h 148"/>
                  <a:gd name="T6" fmla="*/ 0 w 134"/>
                  <a:gd name="T7" fmla="*/ 14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4" h="148">
                    <a:moveTo>
                      <a:pt x="0" y="148"/>
                    </a:moveTo>
                    <a:lnTo>
                      <a:pt x="0" y="0"/>
                    </a:lnTo>
                    <a:lnTo>
                      <a:pt x="134" y="3"/>
                    </a:lnTo>
                    <a:lnTo>
                      <a:pt x="0" y="148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31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323" name="Freeform 83">
                <a:extLst>
                  <a:ext uri="{FF2B5EF4-FFF2-40B4-BE49-F238E27FC236}">
                    <a16:creationId xmlns:a16="http://schemas.microsoft.com/office/drawing/2014/main" id="{B2442715-A430-41DF-96B6-95AFD905CB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0" y="1719"/>
                <a:ext cx="2044" cy="716"/>
              </a:xfrm>
              <a:custGeom>
                <a:avLst/>
                <a:gdLst>
                  <a:gd name="T0" fmla="*/ 1761 w 2044"/>
                  <a:gd name="T1" fmla="*/ 716 h 716"/>
                  <a:gd name="T2" fmla="*/ 2044 w 2044"/>
                  <a:gd name="T3" fmla="*/ 0 h 716"/>
                  <a:gd name="T4" fmla="*/ 0 w 2044"/>
                  <a:gd name="T5" fmla="*/ 2 h 716"/>
                  <a:gd name="T6" fmla="*/ 1761 w 2044"/>
                  <a:gd name="T7" fmla="*/ 716 h 7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44" h="716">
                    <a:moveTo>
                      <a:pt x="1761" y="716"/>
                    </a:moveTo>
                    <a:lnTo>
                      <a:pt x="2044" y="0"/>
                    </a:lnTo>
                    <a:lnTo>
                      <a:pt x="0" y="2"/>
                    </a:lnTo>
                    <a:lnTo>
                      <a:pt x="1761" y="716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324" name="Freeform 84">
                <a:extLst>
                  <a:ext uri="{FF2B5EF4-FFF2-40B4-BE49-F238E27FC236}">
                    <a16:creationId xmlns:a16="http://schemas.microsoft.com/office/drawing/2014/main" id="{923CACD2-F4DC-478E-B3EA-762A0B8B2E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4" y="1716"/>
                <a:ext cx="1236" cy="436"/>
              </a:xfrm>
              <a:custGeom>
                <a:avLst/>
                <a:gdLst>
                  <a:gd name="T0" fmla="*/ 1064 w 1236"/>
                  <a:gd name="T1" fmla="*/ 436 h 436"/>
                  <a:gd name="T2" fmla="*/ 1236 w 1236"/>
                  <a:gd name="T3" fmla="*/ 0 h 436"/>
                  <a:gd name="T4" fmla="*/ 0 w 1236"/>
                  <a:gd name="T5" fmla="*/ 0 h 436"/>
                  <a:gd name="T6" fmla="*/ 1064 w 1236"/>
                  <a:gd name="T7" fmla="*/ 436 h 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36" h="436">
                    <a:moveTo>
                      <a:pt x="1064" y="436"/>
                    </a:moveTo>
                    <a:lnTo>
                      <a:pt x="1236" y="0"/>
                    </a:lnTo>
                    <a:lnTo>
                      <a:pt x="0" y="0"/>
                    </a:lnTo>
                    <a:lnTo>
                      <a:pt x="1064" y="436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31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325" name="Freeform 85">
                <a:extLst>
                  <a:ext uri="{FF2B5EF4-FFF2-40B4-BE49-F238E27FC236}">
                    <a16:creationId xmlns:a16="http://schemas.microsoft.com/office/drawing/2014/main" id="{5DE9FA96-10D8-464B-A892-C04D481758CB}"/>
                  </a:ext>
                </a:extLst>
              </p:cNvPr>
              <p:cNvSpPr>
                <a:spLocks/>
              </p:cNvSpPr>
              <p:nvPr/>
            </p:nvSpPr>
            <p:spPr bwMode="auto">
              <a:xfrm rot="6720000" flipH="1">
                <a:off x="3388" y="1992"/>
                <a:ext cx="134" cy="148"/>
              </a:xfrm>
              <a:custGeom>
                <a:avLst/>
                <a:gdLst>
                  <a:gd name="T0" fmla="*/ 0 w 134"/>
                  <a:gd name="T1" fmla="*/ 148 h 148"/>
                  <a:gd name="T2" fmla="*/ 0 w 134"/>
                  <a:gd name="T3" fmla="*/ 0 h 148"/>
                  <a:gd name="T4" fmla="*/ 134 w 134"/>
                  <a:gd name="T5" fmla="*/ 3 h 148"/>
                  <a:gd name="T6" fmla="*/ 0 w 134"/>
                  <a:gd name="T7" fmla="*/ 14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4" h="148">
                    <a:moveTo>
                      <a:pt x="0" y="148"/>
                    </a:moveTo>
                    <a:lnTo>
                      <a:pt x="0" y="0"/>
                    </a:lnTo>
                    <a:lnTo>
                      <a:pt x="134" y="3"/>
                    </a:lnTo>
                    <a:lnTo>
                      <a:pt x="0" y="148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31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0326" name="Freeform 86">
              <a:extLst>
                <a:ext uri="{FF2B5EF4-FFF2-40B4-BE49-F238E27FC236}">
                  <a16:creationId xmlns:a16="http://schemas.microsoft.com/office/drawing/2014/main" id="{DD9C0E7C-1392-4F62-ADB9-8489754706F3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2440" y="995"/>
              <a:ext cx="2044" cy="716"/>
            </a:xfrm>
            <a:custGeom>
              <a:avLst/>
              <a:gdLst>
                <a:gd name="T0" fmla="*/ 1761 w 2044"/>
                <a:gd name="T1" fmla="*/ 716 h 716"/>
                <a:gd name="T2" fmla="*/ 2044 w 2044"/>
                <a:gd name="T3" fmla="*/ 0 h 716"/>
                <a:gd name="T4" fmla="*/ 0 w 2044"/>
                <a:gd name="T5" fmla="*/ 2 h 716"/>
                <a:gd name="T6" fmla="*/ 1761 w 2044"/>
                <a:gd name="T7" fmla="*/ 716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44" h="716">
                  <a:moveTo>
                    <a:pt x="1761" y="716"/>
                  </a:moveTo>
                  <a:lnTo>
                    <a:pt x="2044" y="0"/>
                  </a:lnTo>
                  <a:lnTo>
                    <a:pt x="0" y="2"/>
                  </a:lnTo>
                  <a:lnTo>
                    <a:pt x="1761" y="716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327" name="Group 87">
            <a:extLst>
              <a:ext uri="{FF2B5EF4-FFF2-40B4-BE49-F238E27FC236}">
                <a16:creationId xmlns:a16="http://schemas.microsoft.com/office/drawing/2014/main" id="{CB90F162-0C22-4DED-8311-95533543BC86}"/>
              </a:ext>
            </a:extLst>
          </p:cNvPr>
          <p:cNvGrpSpPr>
            <a:grpSpLocks/>
          </p:cNvGrpSpPr>
          <p:nvPr/>
        </p:nvGrpSpPr>
        <p:grpSpPr bwMode="auto">
          <a:xfrm>
            <a:off x="6445250" y="2408238"/>
            <a:ext cx="3503613" cy="1989137"/>
            <a:chOff x="2424" y="1091"/>
            <a:chExt cx="2207" cy="1253"/>
          </a:xfrm>
        </p:grpSpPr>
        <p:grpSp>
          <p:nvGrpSpPr>
            <p:cNvPr id="10328" name="Group 88">
              <a:extLst>
                <a:ext uri="{FF2B5EF4-FFF2-40B4-BE49-F238E27FC236}">
                  <a16:creationId xmlns:a16="http://schemas.microsoft.com/office/drawing/2014/main" id="{E8E583F7-A540-4BE6-8646-8BDE11FBAF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24" y="1091"/>
              <a:ext cx="2205" cy="628"/>
              <a:chOff x="2424" y="1091"/>
              <a:chExt cx="2205" cy="628"/>
            </a:xfrm>
          </p:grpSpPr>
          <p:sp>
            <p:nvSpPr>
              <p:cNvPr id="10329" name="Freeform 89">
                <a:extLst>
                  <a:ext uri="{FF2B5EF4-FFF2-40B4-BE49-F238E27FC236}">
                    <a16:creationId xmlns:a16="http://schemas.microsoft.com/office/drawing/2014/main" id="{51240188-EAC7-460C-A0AD-3CD0C5C5DE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7" y="1091"/>
                <a:ext cx="2202" cy="625"/>
              </a:xfrm>
              <a:custGeom>
                <a:avLst/>
                <a:gdLst>
                  <a:gd name="T0" fmla="*/ 2058 w 2202"/>
                  <a:gd name="T1" fmla="*/ 625 h 625"/>
                  <a:gd name="T2" fmla="*/ 2202 w 2202"/>
                  <a:gd name="T3" fmla="*/ 291 h 625"/>
                  <a:gd name="T4" fmla="*/ 1482 w 2202"/>
                  <a:gd name="T5" fmla="*/ 0 h 625"/>
                  <a:gd name="T6" fmla="*/ 0 w 2202"/>
                  <a:gd name="T7" fmla="*/ 625 h 625"/>
                  <a:gd name="T8" fmla="*/ 2058 w 2202"/>
                  <a:gd name="T9" fmla="*/ 625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2" h="625">
                    <a:moveTo>
                      <a:pt x="2058" y="625"/>
                    </a:moveTo>
                    <a:lnTo>
                      <a:pt x="2202" y="291"/>
                    </a:lnTo>
                    <a:lnTo>
                      <a:pt x="1482" y="0"/>
                    </a:lnTo>
                    <a:lnTo>
                      <a:pt x="0" y="625"/>
                    </a:lnTo>
                    <a:lnTo>
                      <a:pt x="2058" y="625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330" name="Freeform 90">
                <a:extLst>
                  <a:ext uri="{FF2B5EF4-FFF2-40B4-BE49-F238E27FC236}">
                    <a16:creationId xmlns:a16="http://schemas.microsoft.com/office/drawing/2014/main" id="{C1DD33AA-17C4-4B0B-8851-682C5439E0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4" y="1091"/>
                <a:ext cx="1488" cy="628"/>
              </a:xfrm>
              <a:custGeom>
                <a:avLst/>
                <a:gdLst>
                  <a:gd name="T0" fmla="*/ 1239 w 1488"/>
                  <a:gd name="T1" fmla="*/ 628 h 628"/>
                  <a:gd name="T2" fmla="*/ 1488 w 1488"/>
                  <a:gd name="T3" fmla="*/ 0 h 628"/>
                  <a:gd name="T4" fmla="*/ 0 w 1488"/>
                  <a:gd name="T5" fmla="*/ 621 h 628"/>
                  <a:gd name="T6" fmla="*/ 1239 w 1488"/>
                  <a:gd name="T7" fmla="*/ 628 h 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88" h="628">
                    <a:moveTo>
                      <a:pt x="1239" y="628"/>
                    </a:moveTo>
                    <a:lnTo>
                      <a:pt x="1488" y="0"/>
                    </a:lnTo>
                    <a:lnTo>
                      <a:pt x="0" y="621"/>
                    </a:lnTo>
                    <a:lnTo>
                      <a:pt x="1239" y="628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31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0331" name="Freeform 91">
              <a:extLst>
                <a:ext uri="{FF2B5EF4-FFF2-40B4-BE49-F238E27FC236}">
                  <a16:creationId xmlns:a16="http://schemas.microsoft.com/office/drawing/2014/main" id="{C5D96CBE-8392-4D1B-8DB8-F76BD167ECDF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2429" y="1719"/>
              <a:ext cx="2202" cy="625"/>
            </a:xfrm>
            <a:custGeom>
              <a:avLst/>
              <a:gdLst>
                <a:gd name="T0" fmla="*/ 2058 w 2202"/>
                <a:gd name="T1" fmla="*/ 625 h 625"/>
                <a:gd name="T2" fmla="*/ 2202 w 2202"/>
                <a:gd name="T3" fmla="*/ 291 h 625"/>
                <a:gd name="T4" fmla="*/ 1482 w 2202"/>
                <a:gd name="T5" fmla="*/ 0 h 625"/>
                <a:gd name="T6" fmla="*/ 0 w 2202"/>
                <a:gd name="T7" fmla="*/ 625 h 625"/>
                <a:gd name="T8" fmla="*/ 2058 w 2202"/>
                <a:gd name="T9" fmla="*/ 62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2" h="625">
                  <a:moveTo>
                    <a:pt x="2058" y="625"/>
                  </a:moveTo>
                  <a:lnTo>
                    <a:pt x="2202" y="291"/>
                  </a:lnTo>
                  <a:lnTo>
                    <a:pt x="1482" y="0"/>
                  </a:lnTo>
                  <a:lnTo>
                    <a:pt x="0" y="625"/>
                  </a:lnTo>
                  <a:lnTo>
                    <a:pt x="2058" y="625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4" name="文本框 43">
            <a:extLst>
              <a:ext uri="{FF2B5EF4-FFF2-40B4-BE49-F238E27FC236}">
                <a16:creationId xmlns:a16="http://schemas.microsoft.com/office/drawing/2014/main" id="{C3BB057A-58AA-4912-BBA5-FF36A08C29BD}"/>
              </a:ext>
            </a:extLst>
          </p:cNvPr>
          <p:cNvSpPr txBox="1"/>
          <p:nvPr/>
        </p:nvSpPr>
        <p:spPr>
          <a:xfrm>
            <a:off x="3628346" y="172531"/>
            <a:ext cx="559319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b="1" dirty="0">
                <a:ln w="12700">
                  <a:solidFill>
                    <a:srgbClr val="0070C0"/>
                  </a:solidFill>
                </a:ln>
                <a:solidFill>
                  <a:srgbClr val="FFCC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在这儿输入文字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repeatCount="53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300" fill="hold"/>
                                        <p:tgtEl>
                                          <p:spTgt spid="10317"/>
                                        </p:tgtEl>
                                      </p:cBhvr>
                                      <p:by x="10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9" presetClass="exit" presetSubtype="5" repeatCount="56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600"/>
                                        <p:tgtEl>
                                          <p:spTgt spid="10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00"/>
                                        <p:tgtEl>
                                          <p:spTgt spid="10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599"/>
                                          </p:stCondLst>
                                        </p:cTn>
                                        <p:tgtEl>
                                          <p:spTgt spid="1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>
            <a:extLst>
              <a:ext uri="{FF2B5EF4-FFF2-40B4-BE49-F238E27FC236}">
                <a16:creationId xmlns:a16="http://schemas.microsoft.com/office/drawing/2014/main" id="{602D0DDB-EB15-4879-875A-92592A885ABB}"/>
              </a:ext>
            </a:extLst>
          </p:cNvPr>
          <p:cNvGrpSpPr>
            <a:grpSpLocks/>
          </p:cNvGrpSpPr>
          <p:nvPr/>
        </p:nvGrpSpPr>
        <p:grpSpPr bwMode="auto">
          <a:xfrm>
            <a:off x="6438900" y="2849563"/>
            <a:ext cx="3506788" cy="1581150"/>
            <a:chOff x="722" y="1901"/>
            <a:chExt cx="2209" cy="997"/>
          </a:xfrm>
        </p:grpSpPr>
        <p:sp>
          <p:nvSpPr>
            <p:cNvPr id="9219" name="Freeform 3">
              <a:extLst>
                <a:ext uri="{FF2B5EF4-FFF2-40B4-BE49-F238E27FC236}">
                  <a16:creationId xmlns:a16="http://schemas.microsoft.com/office/drawing/2014/main" id="{CD6EF591-F447-4A30-B178-051E31D4A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" y="2184"/>
              <a:ext cx="2049" cy="711"/>
            </a:xfrm>
            <a:custGeom>
              <a:avLst/>
              <a:gdLst>
                <a:gd name="T0" fmla="*/ 1779 w 2049"/>
                <a:gd name="T1" fmla="*/ 711 h 711"/>
                <a:gd name="T2" fmla="*/ 2049 w 2049"/>
                <a:gd name="T3" fmla="*/ 0 h 711"/>
                <a:gd name="T4" fmla="*/ 0 w 2049"/>
                <a:gd name="T5" fmla="*/ 61 h 711"/>
                <a:gd name="T6" fmla="*/ 1779 w 2049"/>
                <a:gd name="T7" fmla="*/ 711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49" h="711">
                  <a:moveTo>
                    <a:pt x="1779" y="711"/>
                  </a:moveTo>
                  <a:lnTo>
                    <a:pt x="2049" y="0"/>
                  </a:lnTo>
                  <a:lnTo>
                    <a:pt x="0" y="61"/>
                  </a:lnTo>
                  <a:lnTo>
                    <a:pt x="1779" y="711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9220" name="Group 4">
              <a:extLst>
                <a:ext uri="{FF2B5EF4-FFF2-40B4-BE49-F238E27FC236}">
                  <a16:creationId xmlns:a16="http://schemas.microsoft.com/office/drawing/2014/main" id="{C572F06C-21A7-4C00-96CE-6C76DF6D9073}"/>
                </a:ext>
              </a:extLst>
            </p:cNvPr>
            <p:cNvGrpSpPr>
              <a:grpSpLocks/>
            </p:cNvGrpSpPr>
            <p:nvPr/>
          </p:nvGrpSpPr>
          <p:grpSpPr bwMode="auto">
            <a:xfrm rot="21480000" flipV="1">
              <a:off x="722" y="1901"/>
              <a:ext cx="2207" cy="626"/>
              <a:chOff x="2424" y="1091"/>
              <a:chExt cx="2207" cy="1253"/>
            </a:xfrm>
          </p:grpSpPr>
          <p:grpSp>
            <p:nvGrpSpPr>
              <p:cNvPr id="9221" name="Group 5">
                <a:extLst>
                  <a:ext uri="{FF2B5EF4-FFF2-40B4-BE49-F238E27FC236}">
                    <a16:creationId xmlns:a16="http://schemas.microsoft.com/office/drawing/2014/main" id="{95BB3B60-7179-4A49-B4D8-5982222B068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24" y="1091"/>
                <a:ext cx="2205" cy="628"/>
                <a:chOff x="2424" y="1091"/>
                <a:chExt cx="2205" cy="628"/>
              </a:xfrm>
            </p:grpSpPr>
            <p:sp>
              <p:nvSpPr>
                <p:cNvPr id="9222" name="Freeform 6">
                  <a:extLst>
                    <a:ext uri="{FF2B5EF4-FFF2-40B4-BE49-F238E27FC236}">
                      <a16:creationId xmlns:a16="http://schemas.microsoft.com/office/drawing/2014/main" id="{877633F5-38D2-4B0A-8C90-FB53150CCD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27" y="1091"/>
                  <a:ext cx="2202" cy="625"/>
                </a:xfrm>
                <a:custGeom>
                  <a:avLst/>
                  <a:gdLst>
                    <a:gd name="T0" fmla="*/ 2058 w 2202"/>
                    <a:gd name="T1" fmla="*/ 625 h 625"/>
                    <a:gd name="T2" fmla="*/ 2202 w 2202"/>
                    <a:gd name="T3" fmla="*/ 291 h 625"/>
                    <a:gd name="T4" fmla="*/ 1482 w 2202"/>
                    <a:gd name="T5" fmla="*/ 0 h 625"/>
                    <a:gd name="T6" fmla="*/ 0 w 2202"/>
                    <a:gd name="T7" fmla="*/ 625 h 625"/>
                    <a:gd name="T8" fmla="*/ 2058 w 2202"/>
                    <a:gd name="T9" fmla="*/ 625 h 6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02" h="625">
                      <a:moveTo>
                        <a:pt x="2058" y="625"/>
                      </a:moveTo>
                      <a:lnTo>
                        <a:pt x="2202" y="291"/>
                      </a:lnTo>
                      <a:lnTo>
                        <a:pt x="1482" y="0"/>
                      </a:lnTo>
                      <a:lnTo>
                        <a:pt x="0" y="625"/>
                      </a:lnTo>
                      <a:lnTo>
                        <a:pt x="2058" y="625"/>
                      </a:lnTo>
                      <a:close/>
                    </a:path>
                  </a:pathLst>
                </a:custGeom>
                <a:solidFill>
                  <a:schemeClr val="bg1">
                    <a:alpha val="80000"/>
                  </a:schemeClr>
                </a:solidFill>
                <a:ln w="9525">
                  <a:solidFill>
                    <a:schemeClr val="bg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23" name="Freeform 7">
                  <a:extLst>
                    <a:ext uri="{FF2B5EF4-FFF2-40B4-BE49-F238E27FC236}">
                      <a16:creationId xmlns:a16="http://schemas.microsoft.com/office/drawing/2014/main" id="{B4E73FCF-EE70-4557-B3B9-EFC184F92B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24" y="1091"/>
                  <a:ext cx="1488" cy="628"/>
                </a:xfrm>
                <a:custGeom>
                  <a:avLst/>
                  <a:gdLst>
                    <a:gd name="T0" fmla="*/ 1239 w 1488"/>
                    <a:gd name="T1" fmla="*/ 628 h 628"/>
                    <a:gd name="T2" fmla="*/ 1488 w 1488"/>
                    <a:gd name="T3" fmla="*/ 0 h 628"/>
                    <a:gd name="T4" fmla="*/ 0 w 1488"/>
                    <a:gd name="T5" fmla="*/ 621 h 628"/>
                    <a:gd name="T6" fmla="*/ 1239 w 1488"/>
                    <a:gd name="T7" fmla="*/ 628 h 6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88" h="628">
                      <a:moveTo>
                        <a:pt x="1239" y="628"/>
                      </a:moveTo>
                      <a:lnTo>
                        <a:pt x="1488" y="0"/>
                      </a:lnTo>
                      <a:lnTo>
                        <a:pt x="0" y="621"/>
                      </a:lnTo>
                      <a:lnTo>
                        <a:pt x="1239" y="628"/>
                      </a:lnTo>
                      <a:close/>
                    </a:path>
                  </a:pathLst>
                </a:custGeom>
                <a:solidFill>
                  <a:schemeClr val="bg1">
                    <a:alpha val="80000"/>
                  </a:schemeClr>
                </a:solidFill>
                <a:ln w="3175">
                  <a:solidFill>
                    <a:schemeClr val="bg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9224" name="Freeform 8">
                <a:extLst>
                  <a:ext uri="{FF2B5EF4-FFF2-40B4-BE49-F238E27FC236}">
                    <a16:creationId xmlns:a16="http://schemas.microsoft.com/office/drawing/2014/main" id="{C06F4192-2FB6-4B0B-936C-830E58009CF4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2429" y="1719"/>
                <a:ext cx="2202" cy="625"/>
              </a:xfrm>
              <a:custGeom>
                <a:avLst/>
                <a:gdLst>
                  <a:gd name="T0" fmla="*/ 2058 w 2202"/>
                  <a:gd name="T1" fmla="*/ 625 h 625"/>
                  <a:gd name="T2" fmla="*/ 2202 w 2202"/>
                  <a:gd name="T3" fmla="*/ 291 h 625"/>
                  <a:gd name="T4" fmla="*/ 1482 w 2202"/>
                  <a:gd name="T5" fmla="*/ 0 h 625"/>
                  <a:gd name="T6" fmla="*/ 0 w 2202"/>
                  <a:gd name="T7" fmla="*/ 625 h 625"/>
                  <a:gd name="T8" fmla="*/ 2058 w 2202"/>
                  <a:gd name="T9" fmla="*/ 625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2" h="625">
                    <a:moveTo>
                      <a:pt x="2058" y="625"/>
                    </a:moveTo>
                    <a:lnTo>
                      <a:pt x="2202" y="291"/>
                    </a:lnTo>
                    <a:lnTo>
                      <a:pt x="1482" y="0"/>
                    </a:lnTo>
                    <a:lnTo>
                      <a:pt x="0" y="625"/>
                    </a:lnTo>
                    <a:lnTo>
                      <a:pt x="2058" y="625"/>
                    </a:lnTo>
                    <a:close/>
                  </a:path>
                </a:pathLst>
              </a:custGeom>
              <a:solidFill>
                <a:schemeClr val="bg1">
                  <a:alpha val="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9225" name="Group 9">
              <a:extLst>
                <a:ext uri="{FF2B5EF4-FFF2-40B4-BE49-F238E27FC236}">
                  <a16:creationId xmlns:a16="http://schemas.microsoft.com/office/drawing/2014/main" id="{FB440F86-3794-499E-8EE5-DD7DEB506ED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9" y="2247"/>
              <a:ext cx="2060" cy="651"/>
              <a:chOff x="2424" y="1712"/>
              <a:chExt cx="2060" cy="723"/>
            </a:xfrm>
          </p:grpSpPr>
          <p:sp>
            <p:nvSpPr>
              <p:cNvPr id="9226" name="Freeform 10">
                <a:extLst>
                  <a:ext uri="{FF2B5EF4-FFF2-40B4-BE49-F238E27FC236}">
                    <a16:creationId xmlns:a16="http://schemas.microsoft.com/office/drawing/2014/main" id="{F7D781EE-F3D7-4D9F-BACC-B6BD131AC0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6" y="1715"/>
                <a:ext cx="2044" cy="716"/>
              </a:xfrm>
              <a:custGeom>
                <a:avLst/>
                <a:gdLst>
                  <a:gd name="T0" fmla="*/ 1761 w 2044"/>
                  <a:gd name="T1" fmla="*/ 716 h 716"/>
                  <a:gd name="T2" fmla="*/ 2044 w 2044"/>
                  <a:gd name="T3" fmla="*/ 0 h 716"/>
                  <a:gd name="T4" fmla="*/ 0 w 2044"/>
                  <a:gd name="T5" fmla="*/ 2 h 716"/>
                  <a:gd name="T6" fmla="*/ 1761 w 2044"/>
                  <a:gd name="T7" fmla="*/ 716 h 7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44" h="716">
                    <a:moveTo>
                      <a:pt x="1761" y="716"/>
                    </a:moveTo>
                    <a:lnTo>
                      <a:pt x="2044" y="0"/>
                    </a:lnTo>
                    <a:lnTo>
                      <a:pt x="0" y="2"/>
                    </a:lnTo>
                    <a:lnTo>
                      <a:pt x="1761" y="716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27" name="Freeform 11">
                <a:extLst>
                  <a:ext uri="{FF2B5EF4-FFF2-40B4-BE49-F238E27FC236}">
                    <a16:creationId xmlns:a16="http://schemas.microsoft.com/office/drawing/2014/main" id="{F3B238CF-D43F-40C3-A9B2-BB915913FD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9" y="1716"/>
                <a:ext cx="1223" cy="429"/>
              </a:xfrm>
              <a:custGeom>
                <a:avLst/>
                <a:gdLst>
                  <a:gd name="T0" fmla="*/ 1057 w 1223"/>
                  <a:gd name="T1" fmla="*/ 429 h 429"/>
                  <a:gd name="T2" fmla="*/ 1223 w 1223"/>
                  <a:gd name="T3" fmla="*/ 11 h 429"/>
                  <a:gd name="T4" fmla="*/ 0 w 1223"/>
                  <a:gd name="T5" fmla="*/ 0 h 429"/>
                  <a:gd name="T6" fmla="*/ 1057 w 1223"/>
                  <a:gd name="T7" fmla="*/ 429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23" h="429">
                    <a:moveTo>
                      <a:pt x="1057" y="429"/>
                    </a:moveTo>
                    <a:lnTo>
                      <a:pt x="1223" y="11"/>
                    </a:lnTo>
                    <a:lnTo>
                      <a:pt x="0" y="0"/>
                    </a:lnTo>
                    <a:lnTo>
                      <a:pt x="1057" y="429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31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28" name="Freeform 12">
                <a:extLst>
                  <a:ext uri="{FF2B5EF4-FFF2-40B4-BE49-F238E27FC236}">
                    <a16:creationId xmlns:a16="http://schemas.microsoft.com/office/drawing/2014/main" id="{40ABAAF6-0FB3-432F-AB34-44AD11689B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6" y="1712"/>
                <a:ext cx="1101" cy="432"/>
              </a:xfrm>
              <a:custGeom>
                <a:avLst/>
                <a:gdLst>
                  <a:gd name="T0" fmla="*/ 976 w 1101"/>
                  <a:gd name="T1" fmla="*/ 9 h 432"/>
                  <a:gd name="T2" fmla="*/ 1101 w 1101"/>
                  <a:gd name="T3" fmla="*/ 310 h 432"/>
                  <a:gd name="T4" fmla="*/ 1050 w 1101"/>
                  <a:gd name="T5" fmla="*/ 432 h 432"/>
                  <a:gd name="T6" fmla="*/ 0 w 1101"/>
                  <a:gd name="T7" fmla="*/ 0 h 432"/>
                  <a:gd name="T8" fmla="*/ 976 w 1101"/>
                  <a:gd name="T9" fmla="*/ 9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1" h="432">
                    <a:moveTo>
                      <a:pt x="976" y="9"/>
                    </a:moveTo>
                    <a:lnTo>
                      <a:pt x="1101" y="310"/>
                    </a:lnTo>
                    <a:lnTo>
                      <a:pt x="1050" y="432"/>
                    </a:lnTo>
                    <a:lnTo>
                      <a:pt x="0" y="0"/>
                    </a:lnTo>
                    <a:lnTo>
                      <a:pt x="976" y="9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29" name="Freeform 13">
                <a:extLst>
                  <a:ext uri="{FF2B5EF4-FFF2-40B4-BE49-F238E27FC236}">
                    <a16:creationId xmlns:a16="http://schemas.microsoft.com/office/drawing/2014/main" id="{C8C68A98-CE22-463B-936E-282CE530318D}"/>
                  </a:ext>
                </a:extLst>
              </p:cNvPr>
              <p:cNvSpPr>
                <a:spLocks/>
              </p:cNvSpPr>
              <p:nvPr/>
            </p:nvSpPr>
            <p:spPr bwMode="auto">
              <a:xfrm rot="6720000" flipH="1">
                <a:off x="3386" y="1985"/>
                <a:ext cx="134" cy="148"/>
              </a:xfrm>
              <a:custGeom>
                <a:avLst/>
                <a:gdLst>
                  <a:gd name="T0" fmla="*/ 0 w 134"/>
                  <a:gd name="T1" fmla="*/ 148 h 148"/>
                  <a:gd name="T2" fmla="*/ 0 w 134"/>
                  <a:gd name="T3" fmla="*/ 0 h 148"/>
                  <a:gd name="T4" fmla="*/ 134 w 134"/>
                  <a:gd name="T5" fmla="*/ 3 h 148"/>
                  <a:gd name="T6" fmla="*/ 0 w 134"/>
                  <a:gd name="T7" fmla="*/ 14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4" h="148">
                    <a:moveTo>
                      <a:pt x="0" y="148"/>
                    </a:moveTo>
                    <a:lnTo>
                      <a:pt x="0" y="0"/>
                    </a:lnTo>
                    <a:lnTo>
                      <a:pt x="134" y="3"/>
                    </a:lnTo>
                    <a:lnTo>
                      <a:pt x="0" y="148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31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30" name="Freeform 14">
                <a:extLst>
                  <a:ext uri="{FF2B5EF4-FFF2-40B4-BE49-F238E27FC236}">
                    <a16:creationId xmlns:a16="http://schemas.microsoft.com/office/drawing/2014/main" id="{92F72051-D361-4358-881C-982681023B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0" y="1719"/>
                <a:ext cx="2044" cy="716"/>
              </a:xfrm>
              <a:custGeom>
                <a:avLst/>
                <a:gdLst>
                  <a:gd name="T0" fmla="*/ 1761 w 2044"/>
                  <a:gd name="T1" fmla="*/ 716 h 716"/>
                  <a:gd name="T2" fmla="*/ 2044 w 2044"/>
                  <a:gd name="T3" fmla="*/ 0 h 716"/>
                  <a:gd name="T4" fmla="*/ 0 w 2044"/>
                  <a:gd name="T5" fmla="*/ 2 h 716"/>
                  <a:gd name="T6" fmla="*/ 1761 w 2044"/>
                  <a:gd name="T7" fmla="*/ 716 h 7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44" h="716">
                    <a:moveTo>
                      <a:pt x="1761" y="716"/>
                    </a:moveTo>
                    <a:lnTo>
                      <a:pt x="2044" y="0"/>
                    </a:lnTo>
                    <a:lnTo>
                      <a:pt x="0" y="2"/>
                    </a:lnTo>
                    <a:lnTo>
                      <a:pt x="1761" y="716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31" name="Freeform 15">
                <a:extLst>
                  <a:ext uri="{FF2B5EF4-FFF2-40B4-BE49-F238E27FC236}">
                    <a16:creationId xmlns:a16="http://schemas.microsoft.com/office/drawing/2014/main" id="{446EA0D7-1823-43F2-858A-9849BE61F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4" y="1716"/>
                <a:ext cx="1236" cy="436"/>
              </a:xfrm>
              <a:custGeom>
                <a:avLst/>
                <a:gdLst>
                  <a:gd name="T0" fmla="*/ 1064 w 1236"/>
                  <a:gd name="T1" fmla="*/ 436 h 436"/>
                  <a:gd name="T2" fmla="*/ 1236 w 1236"/>
                  <a:gd name="T3" fmla="*/ 0 h 436"/>
                  <a:gd name="T4" fmla="*/ 0 w 1236"/>
                  <a:gd name="T5" fmla="*/ 0 h 436"/>
                  <a:gd name="T6" fmla="*/ 1064 w 1236"/>
                  <a:gd name="T7" fmla="*/ 436 h 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36" h="436">
                    <a:moveTo>
                      <a:pt x="1064" y="436"/>
                    </a:moveTo>
                    <a:lnTo>
                      <a:pt x="1236" y="0"/>
                    </a:lnTo>
                    <a:lnTo>
                      <a:pt x="0" y="0"/>
                    </a:lnTo>
                    <a:lnTo>
                      <a:pt x="1064" y="436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31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32" name="Freeform 16">
                <a:extLst>
                  <a:ext uri="{FF2B5EF4-FFF2-40B4-BE49-F238E27FC236}">
                    <a16:creationId xmlns:a16="http://schemas.microsoft.com/office/drawing/2014/main" id="{B4125342-C81F-4BC7-855A-304CAA1A1539}"/>
                  </a:ext>
                </a:extLst>
              </p:cNvPr>
              <p:cNvSpPr>
                <a:spLocks/>
              </p:cNvSpPr>
              <p:nvPr/>
            </p:nvSpPr>
            <p:spPr bwMode="auto">
              <a:xfrm rot="6720000" flipH="1">
                <a:off x="3388" y="1992"/>
                <a:ext cx="134" cy="148"/>
              </a:xfrm>
              <a:custGeom>
                <a:avLst/>
                <a:gdLst>
                  <a:gd name="T0" fmla="*/ 0 w 134"/>
                  <a:gd name="T1" fmla="*/ 148 h 148"/>
                  <a:gd name="T2" fmla="*/ 0 w 134"/>
                  <a:gd name="T3" fmla="*/ 0 h 148"/>
                  <a:gd name="T4" fmla="*/ 134 w 134"/>
                  <a:gd name="T5" fmla="*/ 3 h 148"/>
                  <a:gd name="T6" fmla="*/ 0 w 134"/>
                  <a:gd name="T7" fmla="*/ 14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4" h="148">
                    <a:moveTo>
                      <a:pt x="0" y="148"/>
                    </a:moveTo>
                    <a:lnTo>
                      <a:pt x="0" y="0"/>
                    </a:lnTo>
                    <a:lnTo>
                      <a:pt x="134" y="3"/>
                    </a:lnTo>
                    <a:lnTo>
                      <a:pt x="0" y="148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31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9233" name="Group 17">
              <a:extLst>
                <a:ext uri="{FF2B5EF4-FFF2-40B4-BE49-F238E27FC236}">
                  <a16:creationId xmlns:a16="http://schemas.microsoft.com/office/drawing/2014/main" id="{69D3B24F-9177-4486-90A4-74D7964A49E8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724" y="1913"/>
              <a:ext cx="2207" cy="664"/>
              <a:chOff x="2424" y="1091"/>
              <a:chExt cx="2207" cy="1253"/>
            </a:xfrm>
          </p:grpSpPr>
          <p:grpSp>
            <p:nvGrpSpPr>
              <p:cNvPr id="9234" name="Group 18">
                <a:extLst>
                  <a:ext uri="{FF2B5EF4-FFF2-40B4-BE49-F238E27FC236}">
                    <a16:creationId xmlns:a16="http://schemas.microsoft.com/office/drawing/2014/main" id="{F59DFD71-E90D-4166-9B71-56CA74D7A46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24" y="1091"/>
                <a:ext cx="2205" cy="628"/>
                <a:chOff x="2424" y="1091"/>
                <a:chExt cx="2205" cy="628"/>
              </a:xfrm>
            </p:grpSpPr>
            <p:sp>
              <p:nvSpPr>
                <p:cNvPr id="9235" name="Freeform 19">
                  <a:extLst>
                    <a:ext uri="{FF2B5EF4-FFF2-40B4-BE49-F238E27FC236}">
                      <a16:creationId xmlns:a16="http://schemas.microsoft.com/office/drawing/2014/main" id="{EF306CE2-5862-46D3-9792-B3BC4EC2CA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27" y="1091"/>
                  <a:ext cx="2202" cy="625"/>
                </a:xfrm>
                <a:custGeom>
                  <a:avLst/>
                  <a:gdLst>
                    <a:gd name="T0" fmla="*/ 2058 w 2202"/>
                    <a:gd name="T1" fmla="*/ 625 h 625"/>
                    <a:gd name="T2" fmla="*/ 2202 w 2202"/>
                    <a:gd name="T3" fmla="*/ 291 h 625"/>
                    <a:gd name="T4" fmla="*/ 1482 w 2202"/>
                    <a:gd name="T5" fmla="*/ 0 h 625"/>
                    <a:gd name="T6" fmla="*/ 0 w 2202"/>
                    <a:gd name="T7" fmla="*/ 625 h 625"/>
                    <a:gd name="T8" fmla="*/ 2058 w 2202"/>
                    <a:gd name="T9" fmla="*/ 625 h 6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02" h="625">
                      <a:moveTo>
                        <a:pt x="2058" y="625"/>
                      </a:moveTo>
                      <a:lnTo>
                        <a:pt x="2202" y="291"/>
                      </a:lnTo>
                      <a:lnTo>
                        <a:pt x="1482" y="0"/>
                      </a:lnTo>
                      <a:lnTo>
                        <a:pt x="0" y="625"/>
                      </a:lnTo>
                      <a:lnTo>
                        <a:pt x="2058" y="625"/>
                      </a:lnTo>
                      <a:close/>
                    </a:path>
                  </a:pathLst>
                </a:custGeom>
                <a:solidFill>
                  <a:schemeClr val="bg1">
                    <a:alpha val="8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36" name="Freeform 20">
                  <a:extLst>
                    <a:ext uri="{FF2B5EF4-FFF2-40B4-BE49-F238E27FC236}">
                      <a16:creationId xmlns:a16="http://schemas.microsoft.com/office/drawing/2014/main" id="{BAF8A97D-DB69-4AB7-AFEF-8F136DE74B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24" y="1091"/>
                  <a:ext cx="1488" cy="628"/>
                </a:xfrm>
                <a:custGeom>
                  <a:avLst/>
                  <a:gdLst>
                    <a:gd name="T0" fmla="*/ 1239 w 1488"/>
                    <a:gd name="T1" fmla="*/ 628 h 628"/>
                    <a:gd name="T2" fmla="*/ 1488 w 1488"/>
                    <a:gd name="T3" fmla="*/ 0 h 628"/>
                    <a:gd name="T4" fmla="*/ 0 w 1488"/>
                    <a:gd name="T5" fmla="*/ 621 h 628"/>
                    <a:gd name="T6" fmla="*/ 1239 w 1488"/>
                    <a:gd name="T7" fmla="*/ 628 h 6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88" h="628">
                      <a:moveTo>
                        <a:pt x="1239" y="628"/>
                      </a:moveTo>
                      <a:lnTo>
                        <a:pt x="1488" y="0"/>
                      </a:lnTo>
                      <a:lnTo>
                        <a:pt x="0" y="621"/>
                      </a:lnTo>
                      <a:lnTo>
                        <a:pt x="1239" y="628"/>
                      </a:lnTo>
                      <a:close/>
                    </a:path>
                  </a:pathLst>
                </a:custGeom>
                <a:solidFill>
                  <a:schemeClr val="bg1">
                    <a:alpha val="80000"/>
                  </a:schemeClr>
                </a:solidFill>
                <a:ln w="3175">
                  <a:solidFill>
                    <a:schemeClr val="bg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9237" name="Freeform 21">
                <a:extLst>
                  <a:ext uri="{FF2B5EF4-FFF2-40B4-BE49-F238E27FC236}">
                    <a16:creationId xmlns:a16="http://schemas.microsoft.com/office/drawing/2014/main" id="{1206C40B-34F0-4C86-ADEB-55DDBA6B1ABF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2429" y="1719"/>
                <a:ext cx="2202" cy="625"/>
              </a:xfrm>
              <a:custGeom>
                <a:avLst/>
                <a:gdLst>
                  <a:gd name="T0" fmla="*/ 2058 w 2202"/>
                  <a:gd name="T1" fmla="*/ 625 h 625"/>
                  <a:gd name="T2" fmla="*/ 2202 w 2202"/>
                  <a:gd name="T3" fmla="*/ 291 h 625"/>
                  <a:gd name="T4" fmla="*/ 1482 w 2202"/>
                  <a:gd name="T5" fmla="*/ 0 h 625"/>
                  <a:gd name="T6" fmla="*/ 0 w 2202"/>
                  <a:gd name="T7" fmla="*/ 625 h 625"/>
                  <a:gd name="T8" fmla="*/ 2058 w 2202"/>
                  <a:gd name="T9" fmla="*/ 625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2" h="625">
                    <a:moveTo>
                      <a:pt x="2058" y="625"/>
                    </a:moveTo>
                    <a:lnTo>
                      <a:pt x="2202" y="291"/>
                    </a:lnTo>
                    <a:lnTo>
                      <a:pt x="1482" y="0"/>
                    </a:lnTo>
                    <a:lnTo>
                      <a:pt x="0" y="625"/>
                    </a:lnTo>
                    <a:lnTo>
                      <a:pt x="2058" y="625"/>
                    </a:lnTo>
                    <a:close/>
                  </a:path>
                </a:pathLst>
              </a:custGeom>
              <a:solidFill>
                <a:schemeClr val="bg1">
                  <a:alpha val="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9326" name="Group 110">
            <a:extLst>
              <a:ext uri="{FF2B5EF4-FFF2-40B4-BE49-F238E27FC236}">
                <a16:creationId xmlns:a16="http://schemas.microsoft.com/office/drawing/2014/main" id="{6B887703-383B-4360-AF7B-3289A4B83F51}"/>
              </a:ext>
            </a:extLst>
          </p:cNvPr>
          <p:cNvGrpSpPr>
            <a:grpSpLocks/>
          </p:cNvGrpSpPr>
          <p:nvPr/>
        </p:nvGrpSpPr>
        <p:grpSpPr bwMode="auto">
          <a:xfrm>
            <a:off x="8661400" y="3511550"/>
            <a:ext cx="4316413" cy="1485900"/>
            <a:chOff x="5456" y="2212"/>
            <a:chExt cx="2719" cy="936"/>
          </a:xfrm>
        </p:grpSpPr>
        <p:grpSp>
          <p:nvGrpSpPr>
            <p:cNvPr id="9239" name="Group 23">
              <a:extLst>
                <a:ext uri="{FF2B5EF4-FFF2-40B4-BE49-F238E27FC236}">
                  <a16:creationId xmlns:a16="http://schemas.microsoft.com/office/drawing/2014/main" id="{BDCAAA99-3A7D-4741-A5F8-B9EAA484EEDD}"/>
                </a:ext>
              </a:extLst>
            </p:cNvPr>
            <p:cNvGrpSpPr>
              <a:grpSpLocks/>
            </p:cNvGrpSpPr>
            <p:nvPr/>
          </p:nvGrpSpPr>
          <p:grpSpPr bwMode="auto">
            <a:xfrm rot="21360000">
              <a:off x="5456" y="2212"/>
              <a:ext cx="2206" cy="764"/>
              <a:chOff x="1162" y="2614"/>
              <a:chExt cx="2206" cy="831"/>
            </a:xfrm>
          </p:grpSpPr>
          <p:sp>
            <p:nvSpPr>
              <p:cNvPr id="9240" name="Freeform 24">
                <a:extLst>
                  <a:ext uri="{FF2B5EF4-FFF2-40B4-BE49-F238E27FC236}">
                    <a16:creationId xmlns:a16="http://schemas.microsoft.com/office/drawing/2014/main" id="{5944CD5F-F59B-4F5E-BB88-F0D20B1979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8" y="2616"/>
                <a:ext cx="2190" cy="152"/>
              </a:xfrm>
              <a:custGeom>
                <a:avLst/>
                <a:gdLst>
                  <a:gd name="T0" fmla="*/ 2048 w 2190"/>
                  <a:gd name="T1" fmla="*/ 0 h 152"/>
                  <a:gd name="T2" fmla="*/ 2190 w 2190"/>
                  <a:gd name="T3" fmla="*/ 131 h 152"/>
                  <a:gd name="T4" fmla="*/ 2078 w 2190"/>
                  <a:gd name="T5" fmla="*/ 152 h 152"/>
                  <a:gd name="T6" fmla="*/ 2038 w 2190"/>
                  <a:gd name="T7" fmla="*/ 112 h 152"/>
                  <a:gd name="T8" fmla="*/ 0 w 2190"/>
                  <a:gd name="T9" fmla="*/ 2 h 152"/>
                  <a:gd name="T10" fmla="*/ 2048 w 2190"/>
                  <a:gd name="T11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90" h="152">
                    <a:moveTo>
                      <a:pt x="2048" y="0"/>
                    </a:moveTo>
                    <a:lnTo>
                      <a:pt x="2190" y="131"/>
                    </a:lnTo>
                    <a:lnTo>
                      <a:pt x="2078" y="152"/>
                    </a:lnTo>
                    <a:lnTo>
                      <a:pt x="2038" y="112"/>
                    </a:lnTo>
                    <a:lnTo>
                      <a:pt x="0" y="2"/>
                    </a:lnTo>
                    <a:lnTo>
                      <a:pt x="2048" y="0"/>
                    </a:lnTo>
                    <a:close/>
                  </a:path>
                </a:pathLst>
              </a:custGeom>
              <a:solidFill>
                <a:schemeClr val="bg1">
                  <a:alpha val="1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41" name="Freeform 25">
                <a:extLst>
                  <a:ext uri="{FF2B5EF4-FFF2-40B4-BE49-F238E27FC236}">
                    <a16:creationId xmlns:a16="http://schemas.microsoft.com/office/drawing/2014/main" id="{AE38F0DE-2FD6-4EED-8083-58BE629C6E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4" y="2614"/>
                <a:ext cx="1248" cy="98"/>
              </a:xfrm>
              <a:custGeom>
                <a:avLst/>
                <a:gdLst>
                  <a:gd name="T0" fmla="*/ 1220 w 1248"/>
                  <a:gd name="T1" fmla="*/ 0 h 98"/>
                  <a:gd name="T2" fmla="*/ 1248 w 1248"/>
                  <a:gd name="T3" fmla="*/ 98 h 98"/>
                  <a:gd name="T4" fmla="*/ 0 w 1248"/>
                  <a:gd name="T5" fmla="*/ 7 h 98"/>
                  <a:gd name="T6" fmla="*/ 1220 w 1248"/>
                  <a:gd name="T7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48" h="98">
                    <a:moveTo>
                      <a:pt x="1220" y="0"/>
                    </a:moveTo>
                    <a:lnTo>
                      <a:pt x="1248" y="98"/>
                    </a:lnTo>
                    <a:lnTo>
                      <a:pt x="0" y="7"/>
                    </a:lnTo>
                    <a:lnTo>
                      <a:pt x="1220" y="0"/>
                    </a:lnTo>
                    <a:close/>
                  </a:path>
                </a:pathLst>
              </a:custGeom>
              <a:solidFill>
                <a:schemeClr val="bg1">
                  <a:alpha val="1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42" name="Freeform 26">
                <a:extLst>
                  <a:ext uri="{FF2B5EF4-FFF2-40B4-BE49-F238E27FC236}">
                    <a16:creationId xmlns:a16="http://schemas.microsoft.com/office/drawing/2014/main" id="{76FFEB37-6034-4F23-AE1D-F271C73D89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2" y="2615"/>
                <a:ext cx="2044" cy="830"/>
              </a:xfrm>
              <a:custGeom>
                <a:avLst/>
                <a:gdLst>
                  <a:gd name="T0" fmla="*/ 1722 w 2044"/>
                  <a:gd name="T1" fmla="*/ 830 h 830"/>
                  <a:gd name="T2" fmla="*/ 2044 w 2044"/>
                  <a:gd name="T3" fmla="*/ 0 h 830"/>
                  <a:gd name="T4" fmla="*/ 0 w 2044"/>
                  <a:gd name="T5" fmla="*/ 2 h 830"/>
                  <a:gd name="T6" fmla="*/ 1722 w 2044"/>
                  <a:gd name="T7" fmla="*/ 830 h 8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44" h="830">
                    <a:moveTo>
                      <a:pt x="1722" y="830"/>
                    </a:moveTo>
                    <a:lnTo>
                      <a:pt x="2044" y="0"/>
                    </a:lnTo>
                    <a:lnTo>
                      <a:pt x="0" y="2"/>
                    </a:lnTo>
                    <a:lnTo>
                      <a:pt x="1722" y="830"/>
                    </a:lnTo>
                    <a:close/>
                  </a:path>
                </a:pathLst>
              </a:custGeom>
              <a:solidFill>
                <a:schemeClr val="bg1">
                  <a:alpha val="1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9243" name="Group 27">
                <a:extLst>
                  <a:ext uri="{FF2B5EF4-FFF2-40B4-BE49-F238E27FC236}">
                    <a16:creationId xmlns:a16="http://schemas.microsoft.com/office/drawing/2014/main" id="{39C09B82-845A-447F-BDF1-A664BEAC167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16931">
                <a:off x="1179" y="2682"/>
                <a:ext cx="2044" cy="723"/>
                <a:chOff x="2420" y="1715"/>
                <a:chExt cx="2044" cy="723"/>
              </a:xfrm>
            </p:grpSpPr>
            <p:sp>
              <p:nvSpPr>
                <p:cNvPr id="9244" name="Freeform 28">
                  <a:extLst>
                    <a:ext uri="{FF2B5EF4-FFF2-40B4-BE49-F238E27FC236}">
                      <a16:creationId xmlns:a16="http://schemas.microsoft.com/office/drawing/2014/main" id="{F32C822A-48E5-4AE6-BA7A-4899CDF081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20" y="1722"/>
                  <a:ext cx="2044" cy="716"/>
                </a:xfrm>
                <a:custGeom>
                  <a:avLst/>
                  <a:gdLst>
                    <a:gd name="T0" fmla="*/ 1761 w 2044"/>
                    <a:gd name="T1" fmla="*/ 716 h 716"/>
                    <a:gd name="T2" fmla="*/ 2044 w 2044"/>
                    <a:gd name="T3" fmla="*/ 0 h 716"/>
                    <a:gd name="T4" fmla="*/ 0 w 2044"/>
                    <a:gd name="T5" fmla="*/ 2 h 716"/>
                    <a:gd name="T6" fmla="*/ 1761 w 2044"/>
                    <a:gd name="T7" fmla="*/ 716 h 7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44" h="716">
                      <a:moveTo>
                        <a:pt x="1761" y="716"/>
                      </a:moveTo>
                      <a:lnTo>
                        <a:pt x="2044" y="0"/>
                      </a:lnTo>
                      <a:lnTo>
                        <a:pt x="0" y="2"/>
                      </a:lnTo>
                      <a:lnTo>
                        <a:pt x="1761" y="716"/>
                      </a:lnTo>
                      <a:close/>
                    </a:path>
                  </a:pathLst>
                </a:custGeom>
                <a:solidFill>
                  <a:schemeClr val="bg1">
                    <a:alpha val="10001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45" name="Freeform 29">
                  <a:extLst>
                    <a:ext uri="{FF2B5EF4-FFF2-40B4-BE49-F238E27FC236}">
                      <a16:creationId xmlns:a16="http://schemas.microsoft.com/office/drawing/2014/main" id="{5E5D83E3-A1DD-417E-B0A8-67F9D350EE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22" y="1715"/>
                  <a:ext cx="1214" cy="437"/>
                </a:xfrm>
                <a:custGeom>
                  <a:avLst/>
                  <a:gdLst>
                    <a:gd name="T0" fmla="*/ 1048 w 1214"/>
                    <a:gd name="T1" fmla="*/ 437 h 437"/>
                    <a:gd name="T2" fmla="*/ 1214 w 1214"/>
                    <a:gd name="T3" fmla="*/ 19 h 437"/>
                    <a:gd name="T4" fmla="*/ 0 w 1214"/>
                    <a:gd name="T5" fmla="*/ 0 h 437"/>
                    <a:gd name="T6" fmla="*/ 1048 w 1214"/>
                    <a:gd name="T7" fmla="*/ 437 h 4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14" h="437">
                      <a:moveTo>
                        <a:pt x="1048" y="437"/>
                      </a:moveTo>
                      <a:lnTo>
                        <a:pt x="1214" y="19"/>
                      </a:lnTo>
                      <a:lnTo>
                        <a:pt x="0" y="0"/>
                      </a:lnTo>
                      <a:lnTo>
                        <a:pt x="1048" y="437"/>
                      </a:lnTo>
                      <a:close/>
                    </a:path>
                  </a:pathLst>
                </a:custGeom>
                <a:solidFill>
                  <a:schemeClr val="bg1">
                    <a:alpha val="10001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bg2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46" name="Freeform 30">
                  <a:extLst>
                    <a:ext uri="{FF2B5EF4-FFF2-40B4-BE49-F238E27FC236}">
                      <a16:creationId xmlns:a16="http://schemas.microsoft.com/office/drawing/2014/main" id="{BC6C62FB-D5BB-4CFD-9ED0-1F727F10A3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20" y="1719"/>
                  <a:ext cx="1101" cy="432"/>
                </a:xfrm>
                <a:custGeom>
                  <a:avLst/>
                  <a:gdLst>
                    <a:gd name="T0" fmla="*/ 976 w 1101"/>
                    <a:gd name="T1" fmla="*/ 9 h 432"/>
                    <a:gd name="T2" fmla="*/ 1101 w 1101"/>
                    <a:gd name="T3" fmla="*/ 310 h 432"/>
                    <a:gd name="T4" fmla="*/ 1050 w 1101"/>
                    <a:gd name="T5" fmla="*/ 432 h 432"/>
                    <a:gd name="T6" fmla="*/ 0 w 1101"/>
                    <a:gd name="T7" fmla="*/ 0 h 432"/>
                    <a:gd name="T8" fmla="*/ 976 w 1101"/>
                    <a:gd name="T9" fmla="*/ 9 h 4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01" h="432">
                      <a:moveTo>
                        <a:pt x="976" y="9"/>
                      </a:moveTo>
                      <a:lnTo>
                        <a:pt x="1101" y="310"/>
                      </a:lnTo>
                      <a:lnTo>
                        <a:pt x="1050" y="432"/>
                      </a:lnTo>
                      <a:lnTo>
                        <a:pt x="0" y="0"/>
                      </a:lnTo>
                      <a:lnTo>
                        <a:pt x="976" y="9"/>
                      </a:lnTo>
                      <a:close/>
                    </a:path>
                  </a:pathLst>
                </a:custGeom>
                <a:solidFill>
                  <a:schemeClr val="bg1">
                    <a:alpha val="10001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47" name="Freeform 31">
                  <a:extLst>
                    <a:ext uri="{FF2B5EF4-FFF2-40B4-BE49-F238E27FC236}">
                      <a16:creationId xmlns:a16="http://schemas.microsoft.com/office/drawing/2014/main" id="{621293D7-653F-4A85-B652-8C4A73805F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720000" flipH="1">
                  <a:off x="3370" y="1992"/>
                  <a:ext cx="134" cy="148"/>
                </a:xfrm>
                <a:custGeom>
                  <a:avLst/>
                  <a:gdLst>
                    <a:gd name="T0" fmla="*/ 0 w 134"/>
                    <a:gd name="T1" fmla="*/ 148 h 148"/>
                    <a:gd name="T2" fmla="*/ 0 w 134"/>
                    <a:gd name="T3" fmla="*/ 0 h 148"/>
                    <a:gd name="T4" fmla="*/ 134 w 134"/>
                    <a:gd name="T5" fmla="*/ 3 h 148"/>
                    <a:gd name="T6" fmla="*/ 0 w 134"/>
                    <a:gd name="T7" fmla="*/ 148 h 1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4" h="148">
                      <a:moveTo>
                        <a:pt x="0" y="148"/>
                      </a:moveTo>
                      <a:lnTo>
                        <a:pt x="0" y="0"/>
                      </a:lnTo>
                      <a:lnTo>
                        <a:pt x="134" y="3"/>
                      </a:lnTo>
                      <a:lnTo>
                        <a:pt x="0" y="148"/>
                      </a:lnTo>
                      <a:close/>
                    </a:path>
                  </a:pathLst>
                </a:custGeom>
                <a:solidFill>
                  <a:schemeClr val="bg1">
                    <a:alpha val="10001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bg2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9248" name="Freeform 32">
                <a:extLst>
                  <a:ext uri="{FF2B5EF4-FFF2-40B4-BE49-F238E27FC236}">
                    <a16:creationId xmlns:a16="http://schemas.microsoft.com/office/drawing/2014/main" id="{621C6E1B-CD40-4261-8ACB-8BDE64F366C7}"/>
                  </a:ext>
                </a:extLst>
              </p:cNvPr>
              <p:cNvSpPr>
                <a:spLocks/>
              </p:cNvSpPr>
              <p:nvPr/>
            </p:nvSpPr>
            <p:spPr bwMode="auto">
              <a:xfrm rot="216931">
                <a:off x="1192" y="2664"/>
                <a:ext cx="1214" cy="437"/>
              </a:xfrm>
              <a:custGeom>
                <a:avLst/>
                <a:gdLst>
                  <a:gd name="T0" fmla="*/ 1048 w 1214"/>
                  <a:gd name="T1" fmla="*/ 437 h 437"/>
                  <a:gd name="T2" fmla="*/ 1214 w 1214"/>
                  <a:gd name="T3" fmla="*/ 19 h 437"/>
                  <a:gd name="T4" fmla="*/ 0 w 1214"/>
                  <a:gd name="T5" fmla="*/ 0 h 437"/>
                  <a:gd name="T6" fmla="*/ 1048 w 1214"/>
                  <a:gd name="T7" fmla="*/ 437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14" h="437">
                    <a:moveTo>
                      <a:pt x="1048" y="437"/>
                    </a:moveTo>
                    <a:lnTo>
                      <a:pt x="1214" y="19"/>
                    </a:lnTo>
                    <a:lnTo>
                      <a:pt x="0" y="0"/>
                    </a:lnTo>
                    <a:lnTo>
                      <a:pt x="1048" y="437"/>
                    </a:lnTo>
                    <a:close/>
                  </a:path>
                </a:pathLst>
              </a:custGeom>
              <a:solidFill>
                <a:schemeClr val="bg1">
                  <a:alpha val="1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49" name="Freeform 33">
                <a:extLst>
                  <a:ext uri="{FF2B5EF4-FFF2-40B4-BE49-F238E27FC236}">
                    <a16:creationId xmlns:a16="http://schemas.microsoft.com/office/drawing/2014/main" id="{FD5A9750-DAD7-4C61-A9A9-6A07F2E9306A}"/>
                  </a:ext>
                </a:extLst>
              </p:cNvPr>
              <p:cNvSpPr>
                <a:spLocks/>
              </p:cNvSpPr>
              <p:nvPr/>
            </p:nvSpPr>
            <p:spPr bwMode="auto">
              <a:xfrm rot="216931">
                <a:off x="1190" y="2664"/>
                <a:ext cx="1101" cy="432"/>
              </a:xfrm>
              <a:custGeom>
                <a:avLst/>
                <a:gdLst>
                  <a:gd name="T0" fmla="*/ 976 w 1101"/>
                  <a:gd name="T1" fmla="*/ 9 h 432"/>
                  <a:gd name="T2" fmla="*/ 1101 w 1101"/>
                  <a:gd name="T3" fmla="*/ 310 h 432"/>
                  <a:gd name="T4" fmla="*/ 1050 w 1101"/>
                  <a:gd name="T5" fmla="*/ 432 h 432"/>
                  <a:gd name="T6" fmla="*/ 0 w 1101"/>
                  <a:gd name="T7" fmla="*/ 0 h 432"/>
                  <a:gd name="T8" fmla="*/ 976 w 1101"/>
                  <a:gd name="T9" fmla="*/ 9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1" h="432">
                    <a:moveTo>
                      <a:pt x="976" y="9"/>
                    </a:moveTo>
                    <a:lnTo>
                      <a:pt x="1101" y="310"/>
                    </a:lnTo>
                    <a:lnTo>
                      <a:pt x="1050" y="432"/>
                    </a:lnTo>
                    <a:lnTo>
                      <a:pt x="0" y="0"/>
                    </a:lnTo>
                    <a:lnTo>
                      <a:pt x="976" y="9"/>
                    </a:lnTo>
                    <a:close/>
                  </a:path>
                </a:pathLst>
              </a:custGeom>
              <a:solidFill>
                <a:schemeClr val="bg1">
                  <a:alpha val="1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50" name="Freeform 34">
                <a:extLst>
                  <a:ext uri="{FF2B5EF4-FFF2-40B4-BE49-F238E27FC236}">
                    <a16:creationId xmlns:a16="http://schemas.microsoft.com/office/drawing/2014/main" id="{A165584F-2AC1-4843-ACB3-F53204867F64}"/>
                  </a:ext>
                </a:extLst>
              </p:cNvPr>
              <p:cNvSpPr>
                <a:spLocks/>
              </p:cNvSpPr>
              <p:nvPr/>
            </p:nvSpPr>
            <p:spPr bwMode="auto">
              <a:xfrm rot="6936931" flipH="1">
                <a:off x="2131" y="2966"/>
                <a:ext cx="134" cy="148"/>
              </a:xfrm>
              <a:custGeom>
                <a:avLst/>
                <a:gdLst>
                  <a:gd name="T0" fmla="*/ 0 w 134"/>
                  <a:gd name="T1" fmla="*/ 148 h 148"/>
                  <a:gd name="T2" fmla="*/ 0 w 134"/>
                  <a:gd name="T3" fmla="*/ 0 h 148"/>
                  <a:gd name="T4" fmla="*/ 134 w 134"/>
                  <a:gd name="T5" fmla="*/ 3 h 148"/>
                  <a:gd name="T6" fmla="*/ 0 w 134"/>
                  <a:gd name="T7" fmla="*/ 14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4" h="148">
                    <a:moveTo>
                      <a:pt x="0" y="148"/>
                    </a:moveTo>
                    <a:lnTo>
                      <a:pt x="0" y="0"/>
                    </a:lnTo>
                    <a:lnTo>
                      <a:pt x="134" y="3"/>
                    </a:lnTo>
                    <a:lnTo>
                      <a:pt x="0" y="148"/>
                    </a:lnTo>
                    <a:close/>
                  </a:path>
                </a:pathLst>
              </a:custGeom>
              <a:solidFill>
                <a:schemeClr val="bg1">
                  <a:alpha val="1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9251" name="Group 35">
                <a:extLst>
                  <a:ext uri="{FF2B5EF4-FFF2-40B4-BE49-F238E27FC236}">
                    <a16:creationId xmlns:a16="http://schemas.microsoft.com/office/drawing/2014/main" id="{AC613E32-40AD-449B-A18D-FE5200AD54C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4547" flipV="1">
                <a:off x="1162" y="2672"/>
                <a:ext cx="2190" cy="294"/>
                <a:chOff x="2414" y="460"/>
                <a:chExt cx="2190" cy="634"/>
              </a:xfrm>
            </p:grpSpPr>
            <p:sp>
              <p:nvSpPr>
                <p:cNvPr id="9252" name="Freeform 36">
                  <a:extLst>
                    <a:ext uri="{FF2B5EF4-FFF2-40B4-BE49-F238E27FC236}">
                      <a16:creationId xmlns:a16="http://schemas.microsoft.com/office/drawing/2014/main" id="{C32CD66E-048C-4043-A8DC-F65BCB32F2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14" y="460"/>
                  <a:ext cx="2190" cy="634"/>
                </a:xfrm>
                <a:custGeom>
                  <a:avLst/>
                  <a:gdLst>
                    <a:gd name="T0" fmla="*/ 2048 w 2190"/>
                    <a:gd name="T1" fmla="*/ 634 h 634"/>
                    <a:gd name="T2" fmla="*/ 2190 w 2190"/>
                    <a:gd name="T3" fmla="*/ 291 h 634"/>
                    <a:gd name="T4" fmla="*/ 1470 w 2190"/>
                    <a:gd name="T5" fmla="*/ 0 h 634"/>
                    <a:gd name="T6" fmla="*/ 0 w 2190"/>
                    <a:gd name="T7" fmla="*/ 630 h 634"/>
                    <a:gd name="T8" fmla="*/ 2048 w 2190"/>
                    <a:gd name="T9" fmla="*/ 634 h 6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90" h="634">
                      <a:moveTo>
                        <a:pt x="2048" y="634"/>
                      </a:moveTo>
                      <a:lnTo>
                        <a:pt x="2190" y="291"/>
                      </a:lnTo>
                      <a:lnTo>
                        <a:pt x="1470" y="0"/>
                      </a:lnTo>
                      <a:lnTo>
                        <a:pt x="0" y="630"/>
                      </a:lnTo>
                      <a:lnTo>
                        <a:pt x="2048" y="634"/>
                      </a:lnTo>
                      <a:close/>
                    </a:path>
                  </a:pathLst>
                </a:custGeom>
                <a:solidFill>
                  <a:schemeClr val="bg1">
                    <a:alpha val="10001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53" name="Freeform 37">
                  <a:extLst>
                    <a:ext uri="{FF2B5EF4-FFF2-40B4-BE49-F238E27FC236}">
                      <a16:creationId xmlns:a16="http://schemas.microsoft.com/office/drawing/2014/main" id="{774D97CB-FEB5-41AF-B71C-414A41F46F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20" y="462"/>
                  <a:ext cx="1480" cy="632"/>
                </a:xfrm>
                <a:custGeom>
                  <a:avLst/>
                  <a:gdLst>
                    <a:gd name="T0" fmla="*/ 1220 w 1480"/>
                    <a:gd name="T1" fmla="*/ 632 h 632"/>
                    <a:gd name="T2" fmla="*/ 1480 w 1480"/>
                    <a:gd name="T3" fmla="*/ 0 h 632"/>
                    <a:gd name="T4" fmla="*/ 0 w 1480"/>
                    <a:gd name="T5" fmla="*/ 613 h 632"/>
                    <a:gd name="T6" fmla="*/ 1220 w 1480"/>
                    <a:gd name="T7" fmla="*/ 632 h 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80" h="632">
                      <a:moveTo>
                        <a:pt x="1220" y="632"/>
                      </a:moveTo>
                      <a:lnTo>
                        <a:pt x="1480" y="0"/>
                      </a:lnTo>
                      <a:lnTo>
                        <a:pt x="0" y="613"/>
                      </a:lnTo>
                      <a:lnTo>
                        <a:pt x="1220" y="632"/>
                      </a:lnTo>
                      <a:close/>
                    </a:path>
                  </a:pathLst>
                </a:custGeom>
                <a:solidFill>
                  <a:schemeClr val="bg1">
                    <a:alpha val="10001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bg2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54" name="Freeform 38">
                  <a:extLst>
                    <a:ext uri="{FF2B5EF4-FFF2-40B4-BE49-F238E27FC236}">
                      <a16:creationId xmlns:a16="http://schemas.microsoft.com/office/drawing/2014/main" id="{E70985AD-499E-4B46-BA90-0BD3D90CE3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16" y="731"/>
                  <a:ext cx="978" cy="359"/>
                </a:xfrm>
                <a:custGeom>
                  <a:avLst/>
                  <a:gdLst>
                    <a:gd name="T0" fmla="*/ 833 w 978"/>
                    <a:gd name="T1" fmla="*/ 0 h 359"/>
                    <a:gd name="T2" fmla="*/ 978 w 978"/>
                    <a:gd name="T3" fmla="*/ 359 h 359"/>
                    <a:gd name="T4" fmla="*/ 0 w 978"/>
                    <a:gd name="T5" fmla="*/ 357 h 359"/>
                    <a:gd name="T6" fmla="*/ 4 w 978"/>
                    <a:gd name="T7" fmla="*/ 348 h 359"/>
                    <a:gd name="T8" fmla="*/ 833 w 978"/>
                    <a:gd name="T9" fmla="*/ 0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78" h="359">
                      <a:moveTo>
                        <a:pt x="833" y="0"/>
                      </a:moveTo>
                      <a:lnTo>
                        <a:pt x="978" y="359"/>
                      </a:lnTo>
                      <a:lnTo>
                        <a:pt x="0" y="357"/>
                      </a:lnTo>
                      <a:lnTo>
                        <a:pt x="4" y="348"/>
                      </a:lnTo>
                      <a:lnTo>
                        <a:pt x="833" y="0"/>
                      </a:lnTo>
                      <a:close/>
                    </a:path>
                  </a:pathLst>
                </a:custGeom>
                <a:solidFill>
                  <a:schemeClr val="bg1">
                    <a:alpha val="10001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9256" name="Group 40">
              <a:extLst>
                <a:ext uri="{FF2B5EF4-FFF2-40B4-BE49-F238E27FC236}">
                  <a16:creationId xmlns:a16="http://schemas.microsoft.com/office/drawing/2014/main" id="{10C29A5F-5DFA-46A1-8376-0AD92AA7C213}"/>
                </a:ext>
              </a:extLst>
            </p:cNvPr>
            <p:cNvGrpSpPr>
              <a:grpSpLocks/>
            </p:cNvGrpSpPr>
            <p:nvPr/>
          </p:nvGrpSpPr>
          <p:grpSpPr bwMode="auto">
            <a:xfrm rot="21360000">
              <a:off x="5600" y="2260"/>
              <a:ext cx="2206" cy="764"/>
              <a:chOff x="1162" y="2614"/>
              <a:chExt cx="2206" cy="831"/>
            </a:xfrm>
          </p:grpSpPr>
          <p:sp>
            <p:nvSpPr>
              <p:cNvPr id="9257" name="Freeform 41">
                <a:extLst>
                  <a:ext uri="{FF2B5EF4-FFF2-40B4-BE49-F238E27FC236}">
                    <a16:creationId xmlns:a16="http://schemas.microsoft.com/office/drawing/2014/main" id="{50DFBF09-F6D5-4E73-B074-1F96316AD3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8" y="2616"/>
                <a:ext cx="2190" cy="152"/>
              </a:xfrm>
              <a:custGeom>
                <a:avLst/>
                <a:gdLst>
                  <a:gd name="T0" fmla="*/ 2048 w 2190"/>
                  <a:gd name="T1" fmla="*/ 0 h 152"/>
                  <a:gd name="T2" fmla="*/ 2190 w 2190"/>
                  <a:gd name="T3" fmla="*/ 131 h 152"/>
                  <a:gd name="T4" fmla="*/ 2078 w 2190"/>
                  <a:gd name="T5" fmla="*/ 152 h 152"/>
                  <a:gd name="T6" fmla="*/ 2038 w 2190"/>
                  <a:gd name="T7" fmla="*/ 112 h 152"/>
                  <a:gd name="T8" fmla="*/ 0 w 2190"/>
                  <a:gd name="T9" fmla="*/ 2 h 152"/>
                  <a:gd name="T10" fmla="*/ 2048 w 2190"/>
                  <a:gd name="T11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90" h="152">
                    <a:moveTo>
                      <a:pt x="2048" y="0"/>
                    </a:moveTo>
                    <a:lnTo>
                      <a:pt x="2190" y="131"/>
                    </a:lnTo>
                    <a:lnTo>
                      <a:pt x="2078" y="152"/>
                    </a:lnTo>
                    <a:lnTo>
                      <a:pt x="2038" y="112"/>
                    </a:lnTo>
                    <a:lnTo>
                      <a:pt x="0" y="2"/>
                    </a:lnTo>
                    <a:lnTo>
                      <a:pt x="2048" y="0"/>
                    </a:lnTo>
                    <a:close/>
                  </a:path>
                </a:pathLst>
              </a:custGeom>
              <a:solidFill>
                <a:schemeClr val="bg1">
                  <a:alpha val="1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58" name="Freeform 42">
                <a:extLst>
                  <a:ext uri="{FF2B5EF4-FFF2-40B4-BE49-F238E27FC236}">
                    <a16:creationId xmlns:a16="http://schemas.microsoft.com/office/drawing/2014/main" id="{13AA4F21-3832-4702-98B0-23ACF2867D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4" y="2614"/>
                <a:ext cx="1248" cy="98"/>
              </a:xfrm>
              <a:custGeom>
                <a:avLst/>
                <a:gdLst>
                  <a:gd name="T0" fmla="*/ 1220 w 1248"/>
                  <a:gd name="T1" fmla="*/ 0 h 98"/>
                  <a:gd name="T2" fmla="*/ 1248 w 1248"/>
                  <a:gd name="T3" fmla="*/ 98 h 98"/>
                  <a:gd name="T4" fmla="*/ 0 w 1248"/>
                  <a:gd name="T5" fmla="*/ 7 h 98"/>
                  <a:gd name="T6" fmla="*/ 1220 w 1248"/>
                  <a:gd name="T7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48" h="98">
                    <a:moveTo>
                      <a:pt x="1220" y="0"/>
                    </a:moveTo>
                    <a:lnTo>
                      <a:pt x="1248" y="98"/>
                    </a:lnTo>
                    <a:lnTo>
                      <a:pt x="0" y="7"/>
                    </a:lnTo>
                    <a:lnTo>
                      <a:pt x="1220" y="0"/>
                    </a:lnTo>
                    <a:close/>
                  </a:path>
                </a:pathLst>
              </a:custGeom>
              <a:solidFill>
                <a:schemeClr val="bg1">
                  <a:alpha val="1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59" name="Freeform 43">
                <a:extLst>
                  <a:ext uri="{FF2B5EF4-FFF2-40B4-BE49-F238E27FC236}">
                    <a16:creationId xmlns:a16="http://schemas.microsoft.com/office/drawing/2014/main" id="{85FF2CA3-EE98-4B92-9BA5-2BF321BAF9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2" y="2615"/>
                <a:ext cx="2044" cy="830"/>
              </a:xfrm>
              <a:custGeom>
                <a:avLst/>
                <a:gdLst>
                  <a:gd name="T0" fmla="*/ 1722 w 2044"/>
                  <a:gd name="T1" fmla="*/ 830 h 830"/>
                  <a:gd name="T2" fmla="*/ 2044 w 2044"/>
                  <a:gd name="T3" fmla="*/ 0 h 830"/>
                  <a:gd name="T4" fmla="*/ 0 w 2044"/>
                  <a:gd name="T5" fmla="*/ 2 h 830"/>
                  <a:gd name="T6" fmla="*/ 1722 w 2044"/>
                  <a:gd name="T7" fmla="*/ 830 h 8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44" h="830">
                    <a:moveTo>
                      <a:pt x="1722" y="830"/>
                    </a:moveTo>
                    <a:lnTo>
                      <a:pt x="2044" y="0"/>
                    </a:lnTo>
                    <a:lnTo>
                      <a:pt x="0" y="2"/>
                    </a:lnTo>
                    <a:lnTo>
                      <a:pt x="1722" y="830"/>
                    </a:lnTo>
                    <a:close/>
                  </a:path>
                </a:pathLst>
              </a:custGeom>
              <a:solidFill>
                <a:schemeClr val="bg1">
                  <a:alpha val="1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9260" name="Group 44">
                <a:extLst>
                  <a:ext uri="{FF2B5EF4-FFF2-40B4-BE49-F238E27FC236}">
                    <a16:creationId xmlns:a16="http://schemas.microsoft.com/office/drawing/2014/main" id="{7D7EF3F1-6E3D-43B0-916C-FAAC6D50B9E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16931">
                <a:off x="1179" y="2682"/>
                <a:ext cx="2044" cy="723"/>
                <a:chOff x="2420" y="1715"/>
                <a:chExt cx="2044" cy="723"/>
              </a:xfrm>
            </p:grpSpPr>
            <p:sp>
              <p:nvSpPr>
                <p:cNvPr id="9261" name="Freeform 45">
                  <a:extLst>
                    <a:ext uri="{FF2B5EF4-FFF2-40B4-BE49-F238E27FC236}">
                      <a16:creationId xmlns:a16="http://schemas.microsoft.com/office/drawing/2014/main" id="{31376FE9-CF82-4530-AAC1-4F608AC313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20" y="1722"/>
                  <a:ext cx="2044" cy="716"/>
                </a:xfrm>
                <a:custGeom>
                  <a:avLst/>
                  <a:gdLst>
                    <a:gd name="T0" fmla="*/ 1761 w 2044"/>
                    <a:gd name="T1" fmla="*/ 716 h 716"/>
                    <a:gd name="T2" fmla="*/ 2044 w 2044"/>
                    <a:gd name="T3" fmla="*/ 0 h 716"/>
                    <a:gd name="T4" fmla="*/ 0 w 2044"/>
                    <a:gd name="T5" fmla="*/ 2 h 716"/>
                    <a:gd name="T6" fmla="*/ 1761 w 2044"/>
                    <a:gd name="T7" fmla="*/ 716 h 7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44" h="716">
                      <a:moveTo>
                        <a:pt x="1761" y="716"/>
                      </a:moveTo>
                      <a:lnTo>
                        <a:pt x="2044" y="0"/>
                      </a:lnTo>
                      <a:lnTo>
                        <a:pt x="0" y="2"/>
                      </a:lnTo>
                      <a:lnTo>
                        <a:pt x="1761" y="716"/>
                      </a:lnTo>
                      <a:close/>
                    </a:path>
                  </a:pathLst>
                </a:custGeom>
                <a:solidFill>
                  <a:schemeClr val="bg1">
                    <a:alpha val="10001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62" name="Freeform 46">
                  <a:extLst>
                    <a:ext uri="{FF2B5EF4-FFF2-40B4-BE49-F238E27FC236}">
                      <a16:creationId xmlns:a16="http://schemas.microsoft.com/office/drawing/2014/main" id="{B36A99E8-3BF2-48A4-882B-33C4208ADE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22" y="1715"/>
                  <a:ext cx="1214" cy="437"/>
                </a:xfrm>
                <a:custGeom>
                  <a:avLst/>
                  <a:gdLst>
                    <a:gd name="T0" fmla="*/ 1048 w 1214"/>
                    <a:gd name="T1" fmla="*/ 437 h 437"/>
                    <a:gd name="T2" fmla="*/ 1214 w 1214"/>
                    <a:gd name="T3" fmla="*/ 19 h 437"/>
                    <a:gd name="T4" fmla="*/ 0 w 1214"/>
                    <a:gd name="T5" fmla="*/ 0 h 437"/>
                    <a:gd name="T6" fmla="*/ 1048 w 1214"/>
                    <a:gd name="T7" fmla="*/ 437 h 4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14" h="437">
                      <a:moveTo>
                        <a:pt x="1048" y="437"/>
                      </a:moveTo>
                      <a:lnTo>
                        <a:pt x="1214" y="19"/>
                      </a:lnTo>
                      <a:lnTo>
                        <a:pt x="0" y="0"/>
                      </a:lnTo>
                      <a:lnTo>
                        <a:pt x="1048" y="437"/>
                      </a:lnTo>
                      <a:close/>
                    </a:path>
                  </a:pathLst>
                </a:custGeom>
                <a:solidFill>
                  <a:schemeClr val="bg1">
                    <a:alpha val="10001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bg2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63" name="Freeform 47">
                  <a:extLst>
                    <a:ext uri="{FF2B5EF4-FFF2-40B4-BE49-F238E27FC236}">
                      <a16:creationId xmlns:a16="http://schemas.microsoft.com/office/drawing/2014/main" id="{5324E355-CE65-47E3-B8FF-4691B9877D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20" y="1719"/>
                  <a:ext cx="1101" cy="432"/>
                </a:xfrm>
                <a:custGeom>
                  <a:avLst/>
                  <a:gdLst>
                    <a:gd name="T0" fmla="*/ 976 w 1101"/>
                    <a:gd name="T1" fmla="*/ 9 h 432"/>
                    <a:gd name="T2" fmla="*/ 1101 w 1101"/>
                    <a:gd name="T3" fmla="*/ 310 h 432"/>
                    <a:gd name="T4" fmla="*/ 1050 w 1101"/>
                    <a:gd name="T5" fmla="*/ 432 h 432"/>
                    <a:gd name="T6" fmla="*/ 0 w 1101"/>
                    <a:gd name="T7" fmla="*/ 0 h 432"/>
                    <a:gd name="T8" fmla="*/ 976 w 1101"/>
                    <a:gd name="T9" fmla="*/ 9 h 4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01" h="432">
                      <a:moveTo>
                        <a:pt x="976" y="9"/>
                      </a:moveTo>
                      <a:lnTo>
                        <a:pt x="1101" y="310"/>
                      </a:lnTo>
                      <a:lnTo>
                        <a:pt x="1050" y="432"/>
                      </a:lnTo>
                      <a:lnTo>
                        <a:pt x="0" y="0"/>
                      </a:lnTo>
                      <a:lnTo>
                        <a:pt x="976" y="9"/>
                      </a:lnTo>
                      <a:close/>
                    </a:path>
                  </a:pathLst>
                </a:custGeom>
                <a:solidFill>
                  <a:schemeClr val="bg1">
                    <a:alpha val="10001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64" name="Freeform 48">
                  <a:extLst>
                    <a:ext uri="{FF2B5EF4-FFF2-40B4-BE49-F238E27FC236}">
                      <a16:creationId xmlns:a16="http://schemas.microsoft.com/office/drawing/2014/main" id="{E2FE31DB-94FA-4CCE-92FF-E953F95558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720000" flipH="1">
                  <a:off x="3370" y="1992"/>
                  <a:ext cx="134" cy="148"/>
                </a:xfrm>
                <a:custGeom>
                  <a:avLst/>
                  <a:gdLst>
                    <a:gd name="T0" fmla="*/ 0 w 134"/>
                    <a:gd name="T1" fmla="*/ 148 h 148"/>
                    <a:gd name="T2" fmla="*/ 0 w 134"/>
                    <a:gd name="T3" fmla="*/ 0 h 148"/>
                    <a:gd name="T4" fmla="*/ 134 w 134"/>
                    <a:gd name="T5" fmla="*/ 3 h 148"/>
                    <a:gd name="T6" fmla="*/ 0 w 134"/>
                    <a:gd name="T7" fmla="*/ 148 h 1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4" h="148">
                      <a:moveTo>
                        <a:pt x="0" y="148"/>
                      </a:moveTo>
                      <a:lnTo>
                        <a:pt x="0" y="0"/>
                      </a:lnTo>
                      <a:lnTo>
                        <a:pt x="134" y="3"/>
                      </a:lnTo>
                      <a:lnTo>
                        <a:pt x="0" y="148"/>
                      </a:lnTo>
                      <a:close/>
                    </a:path>
                  </a:pathLst>
                </a:custGeom>
                <a:solidFill>
                  <a:schemeClr val="bg1">
                    <a:alpha val="10001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bg2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9265" name="Freeform 49">
                <a:extLst>
                  <a:ext uri="{FF2B5EF4-FFF2-40B4-BE49-F238E27FC236}">
                    <a16:creationId xmlns:a16="http://schemas.microsoft.com/office/drawing/2014/main" id="{10020C96-5C2F-45B2-A1F5-CE5C34ADED67}"/>
                  </a:ext>
                </a:extLst>
              </p:cNvPr>
              <p:cNvSpPr>
                <a:spLocks/>
              </p:cNvSpPr>
              <p:nvPr/>
            </p:nvSpPr>
            <p:spPr bwMode="auto">
              <a:xfrm rot="216931">
                <a:off x="1192" y="2664"/>
                <a:ext cx="1214" cy="437"/>
              </a:xfrm>
              <a:custGeom>
                <a:avLst/>
                <a:gdLst>
                  <a:gd name="T0" fmla="*/ 1048 w 1214"/>
                  <a:gd name="T1" fmla="*/ 437 h 437"/>
                  <a:gd name="T2" fmla="*/ 1214 w 1214"/>
                  <a:gd name="T3" fmla="*/ 19 h 437"/>
                  <a:gd name="T4" fmla="*/ 0 w 1214"/>
                  <a:gd name="T5" fmla="*/ 0 h 437"/>
                  <a:gd name="T6" fmla="*/ 1048 w 1214"/>
                  <a:gd name="T7" fmla="*/ 437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14" h="437">
                    <a:moveTo>
                      <a:pt x="1048" y="437"/>
                    </a:moveTo>
                    <a:lnTo>
                      <a:pt x="1214" y="19"/>
                    </a:lnTo>
                    <a:lnTo>
                      <a:pt x="0" y="0"/>
                    </a:lnTo>
                    <a:lnTo>
                      <a:pt x="1048" y="437"/>
                    </a:lnTo>
                    <a:close/>
                  </a:path>
                </a:pathLst>
              </a:custGeom>
              <a:solidFill>
                <a:schemeClr val="bg1">
                  <a:alpha val="1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66" name="Freeform 50">
                <a:extLst>
                  <a:ext uri="{FF2B5EF4-FFF2-40B4-BE49-F238E27FC236}">
                    <a16:creationId xmlns:a16="http://schemas.microsoft.com/office/drawing/2014/main" id="{ADF5D58E-8AFB-48A7-AD0F-183C50A483FD}"/>
                  </a:ext>
                </a:extLst>
              </p:cNvPr>
              <p:cNvSpPr>
                <a:spLocks/>
              </p:cNvSpPr>
              <p:nvPr/>
            </p:nvSpPr>
            <p:spPr bwMode="auto">
              <a:xfrm rot="216931">
                <a:off x="1190" y="2664"/>
                <a:ext cx="1101" cy="432"/>
              </a:xfrm>
              <a:custGeom>
                <a:avLst/>
                <a:gdLst>
                  <a:gd name="T0" fmla="*/ 976 w 1101"/>
                  <a:gd name="T1" fmla="*/ 9 h 432"/>
                  <a:gd name="T2" fmla="*/ 1101 w 1101"/>
                  <a:gd name="T3" fmla="*/ 310 h 432"/>
                  <a:gd name="T4" fmla="*/ 1050 w 1101"/>
                  <a:gd name="T5" fmla="*/ 432 h 432"/>
                  <a:gd name="T6" fmla="*/ 0 w 1101"/>
                  <a:gd name="T7" fmla="*/ 0 h 432"/>
                  <a:gd name="T8" fmla="*/ 976 w 1101"/>
                  <a:gd name="T9" fmla="*/ 9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1" h="432">
                    <a:moveTo>
                      <a:pt x="976" y="9"/>
                    </a:moveTo>
                    <a:lnTo>
                      <a:pt x="1101" y="310"/>
                    </a:lnTo>
                    <a:lnTo>
                      <a:pt x="1050" y="432"/>
                    </a:lnTo>
                    <a:lnTo>
                      <a:pt x="0" y="0"/>
                    </a:lnTo>
                    <a:lnTo>
                      <a:pt x="976" y="9"/>
                    </a:lnTo>
                    <a:close/>
                  </a:path>
                </a:pathLst>
              </a:custGeom>
              <a:solidFill>
                <a:schemeClr val="bg1">
                  <a:alpha val="1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67" name="Freeform 51">
                <a:extLst>
                  <a:ext uri="{FF2B5EF4-FFF2-40B4-BE49-F238E27FC236}">
                    <a16:creationId xmlns:a16="http://schemas.microsoft.com/office/drawing/2014/main" id="{26A9605E-7C58-490D-81F5-E66696B81F1B}"/>
                  </a:ext>
                </a:extLst>
              </p:cNvPr>
              <p:cNvSpPr>
                <a:spLocks/>
              </p:cNvSpPr>
              <p:nvPr/>
            </p:nvSpPr>
            <p:spPr bwMode="auto">
              <a:xfrm rot="6936931" flipH="1">
                <a:off x="2131" y="2966"/>
                <a:ext cx="134" cy="148"/>
              </a:xfrm>
              <a:custGeom>
                <a:avLst/>
                <a:gdLst>
                  <a:gd name="T0" fmla="*/ 0 w 134"/>
                  <a:gd name="T1" fmla="*/ 148 h 148"/>
                  <a:gd name="T2" fmla="*/ 0 w 134"/>
                  <a:gd name="T3" fmla="*/ 0 h 148"/>
                  <a:gd name="T4" fmla="*/ 134 w 134"/>
                  <a:gd name="T5" fmla="*/ 3 h 148"/>
                  <a:gd name="T6" fmla="*/ 0 w 134"/>
                  <a:gd name="T7" fmla="*/ 14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4" h="148">
                    <a:moveTo>
                      <a:pt x="0" y="148"/>
                    </a:moveTo>
                    <a:lnTo>
                      <a:pt x="0" y="0"/>
                    </a:lnTo>
                    <a:lnTo>
                      <a:pt x="134" y="3"/>
                    </a:lnTo>
                    <a:lnTo>
                      <a:pt x="0" y="148"/>
                    </a:lnTo>
                    <a:close/>
                  </a:path>
                </a:pathLst>
              </a:custGeom>
              <a:solidFill>
                <a:schemeClr val="bg1">
                  <a:alpha val="1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9268" name="Group 52">
                <a:extLst>
                  <a:ext uri="{FF2B5EF4-FFF2-40B4-BE49-F238E27FC236}">
                    <a16:creationId xmlns:a16="http://schemas.microsoft.com/office/drawing/2014/main" id="{692F9704-801F-4E66-BF65-870AFF35ABF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4547" flipV="1">
                <a:off x="1162" y="2672"/>
                <a:ext cx="2190" cy="294"/>
                <a:chOff x="2414" y="460"/>
                <a:chExt cx="2190" cy="634"/>
              </a:xfrm>
            </p:grpSpPr>
            <p:sp>
              <p:nvSpPr>
                <p:cNvPr id="9269" name="Freeform 53">
                  <a:extLst>
                    <a:ext uri="{FF2B5EF4-FFF2-40B4-BE49-F238E27FC236}">
                      <a16:creationId xmlns:a16="http://schemas.microsoft.com/office/drawing/2014/main" id="{2C359147-33C7-41B3-81F3-CAE9C20680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14" y="460"/>
                  <a:ext cx="2190" cy="634"/>
                </a:xfrm>
                <a:custGeom>
                  <a:avLst/>
                  <a:gdLst>
                    <a:gd name="T0" fmla="*/ 2048 w 2190"/>
                    <a:gd name="T1" fmla="*/ 634 h 634"/>
                    <a:gd name="T2" fmla="*/ 2190 w 2190"/>
                    <a:gd name="T3" fmla="*/ 291 h 634"/>
                    <a:gd name="T4" fmla="*/ 1470 w 2190"/>
                    <a:gd name="T5" fmla="*/ 0 h 634"/>
                    <a:gd name="T6" fmla="*/ 0 w 2190"/>
                    <a:gd name="T7" fmla="*/ 630 h 634"/>
                    <a:gd name="T8" fmla="*/ 2048 w 2190"/>
                    <a:gd name="T9" fmla="*/ 634 h 6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90" h="634">
                      <a:moveTo>
                        <a:pt x="2048" y="634"/>
                      </a:moveTo>
                      <a:lnTo>
                        <a:pt x="2190" y="291"/>
                      </a:lnTo>
                      <a:lnTo>
                        <a:pt x="1470" y="0"/>
                      </a:lnTo>
                      <a:lnTo>
                        <a:pt x="0" y="630"/>
                      </a:lnTo>
                      <a:lnTo>
                        <a:pt x="2048" y="634"/>
                      </a:lnTo>
                      <a:close/>
                    </a:path>
                  </a:pathLst>
                </a:custGeom>
                <a:solidFill>
                  <a:schemeClr val="bg1">
                    <a:alpha val="10001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70" name="Freeform 54">
                  <a:extLst>
                    <a:ext uri="{FF2B5EF4-FFF2-40B4-BE49-F238E27FC236}">
                      <a16:creationId xmlns:a16="http://schemas.microsoft.com/office/drawing/2014/main" id="{F66508C8-29C5-417F-A17C-20DBAD998B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20" y="462"/>
                  <a:ext cx="1480" cy="632"/>
                </a:xfrm>
                <a:custGeom>
                  <a:avLst/>
                  <a:gdLst>
                    <a:gd name="T0" fmla="*/ 1220 w 1480"/>
                    <a:gd name="T1" fmla="*/ 632 h 632"/>
                    <a:gd name="T2" fmla="*/ 1480 w 1480"/>
                    <a:gd name="T3" fmla="*/ 0 h 632"/>
                    <a:gd name="T4" fmla="*/ 0 w 1480"/>
                    <a:gd name="T5" fmla="*/ 613 h 632"/>
                    <a:gd name="T6" fmla="*/ 1220 w 1480"/>
                    <a:gd name="T7" fmla="*/ 632 h 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80" h="632">
                      <a:moveTo>
                        <a:pt x="1220" y="632"/>
                      </a:moveTo>
                      <a:lnTo>
                        <a:pt x="1480" y="0"/>
                      </a:lnTo>
                      <a:lnTo>
                        <a:pt x="0" y="613"/>
                      </a:lnTo>
                      <a:lnTo>
                        <a:pt x="1220" y="632"/>
                      </a:lnTo>
                      <a:close/>
                    </a:path>
                  </a:pathLst>
                </a:custGeom>
                <a:solidFill>
                  <a:schemeClr val="bg1">
                    <a:alpha val="10001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bg2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71" name="Freeform 55">
                  <a:extLst>
                    <a:ext uri="{FF2B5EF4-FFF2-40B4-BE49-F238E27FC236}">
                      <a16:creationId xmlns:a16="http://schemas.microsoft.com/office/drawing/2014/main" id="{D08676AA-9D4E-4273-9FDD-D6A76DB904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16" y="731"/>
                  <a:ext cx="978" cy="359"/>
                </a:xfrm>
                <a:custGeom>
                  <a:avLst/>
                  <a:gdLst>
                    <a:gd name="T0" fmla="*/ 833 w 978"/>
                    <a:gd name="T1" fmla="*/ 0 h 359"/>
                    <a:gd name="T2" fmla="*/ 978 w 978"/>
                    <a:gd name="T3" fmla="*/ 359 h 359"/>
                    <a:gd name="T4" fmla="*/ 0 w 978"/>
                    <a:gd name="T5" fmla="*/ 357 h 359"/>
                    <a:gd name="T6" fmla="*/ 4 w 978"/>
                    <a:gd name="T7" fmla="*/ 348 h 359"/>
                    <a:gd name="T8" fmla="*/ 833 w 978"/>
                    <a:gd name="T9" fmla="*/ 0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78" h="359">
                      <a:moveTo>
                        <a:pt x="833" y="0"/>
                      </a:moveTo>
                      <a:lnTo>
                        <a:pt x="978" y="359"/>
                      </a:lnTo>
                      <a:lnTo>
                        <a:pt x="0" y="357"/>
                      </a:lnTo>
                      <a:lnTo>
                        <a:pt x="4" y="348"/>
                      </a:lnTo>
                      <a:lnTo>
                        <a:pt x="833" y="0"/>
                      </a:lnTo>
                      <a:close/>
                    </a:path>
                  </a:pathLst>
                </a:custGeom>
                <a:solidFill>
                  <a:schemeClr val="bg1">
                    <a:alpha val="10001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9272" name="Group 56">
              <a:extLst>
                <a:ext uri="{FF2B5EF4-FFF2-40B4-BE49-F238E27FC236}">
                  <a16:creationId xmlns:a16="http://schemas.microsoft.com/office/drawing/2014/main" id="{7DF7B6CB-27D5-4349-B5AA-C659B951C18F}"/>
                </a:ext>
              </a:extLst>
            </p:cNvPr>
            <p:cNvGrpSpPr>
              <a:grpSpLocks/>
            </p:cNvGrpSpPr>
            <p:nvPr/>
          </p:nvGrpSpPr>
          <p:grpSpPr bwMode="auto">
            <a:xfrm rot="21360000">
              <a:off x="5732" y="2317"/>
              <a:ext cx="2206" cy="764"/>
              <a:chOff x="1162" y="2614"/>
              <a:chExt cx="2206" cy="831"/>
            </a:xfrm>
          </p:grpSpPr>
          <p:sp>
            <p:nvSpPr>
              <p:cNvPr id="9273" name="Freeform 57">
                <a:extLst>
                  <a:ext uri="{FF2B5EF4-FFF2-40B4-BE49-F238E27FC236}">
                    <a16:creationId xmlns:a16="http://schemas.microsoft.com/office/drawing/2014/main" id="{ECB0920D-4416-46D5-9A41-448F276BFA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8" y="2616"/>
                <a:ext cx="2190" cy="152"/>
              </a:xfrm>
              <a:custGeom>
                <a:avLst/>
                <a:gdLst>
                  <a:gd name="T0" fmla="*/ 2048 w 2190"/>
                  <a:gd name="T1" fmla="*/ 0 h 152"/>
                  <a:gd name="T2" fmla="*/ 2190 w 2190"/>
                  <a:gd name="T3" fmla="*/ 131 h 152"/>
                  <a:gd name="T4" fmla="*/ 2078 w 2190"/>
                  <a:gd name="T5" fmla="*/ 152 h 152"/>
                  <a:gd name="T6" fmla="*/ 2038 w 2190"/>
                  <a:gd name="T7" fmla="*/ 112 h 152"/>
                  <a:gd name="T8" fmla="*/ 0 w 2190"/>
                  <a:gd name="T9" fmla="*/ 2 h 152"/>
                  <a:gd name="T10" fmla="*/ 2048 w 2190"/>
                  <a:gd name="T11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90" h="152">
                    <a:moveTo>
                      <a:pt x="2048" y="0"/>
                    </a:moveTo>
                    <a:lnTo>
                      <a:pt x="2190" y="131"/>
                    </a:lnTo>
                    <a:lnTo>
                      <a:pt x="2078" y="152"/>
                    </a:lnTo>
                    <a:lnTo>
                      <a:pt x="2038" y="112"/>
                    </a:lnTo>
                    <a:lnTo>
                      <a:pt x="0" y="2"/>
                    </a:lnTo>
                    <a:lnTo>
                      <a:pt x="2048" y="0"/>
                    </a:lnTo>
                    <a:close/>
                  </a:path>
                </a:pathLst>
              </a:custGeom>
              <a:solidFill>
                <a:schemeClr val="bg1">
                  <a:alpha val="1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74" name="Freeform 58">
                <a:extLst>
                  <a:ext uri="{FF2B5EF4-FFF2-40B4-BE49-F238E27FC236}">
                    <a16:creationId xmlns:a16="http://schemas.microsoft.com/office/drawing/2014/main" id="{7CA4FF6A-A3D2-4F6B-9BFD-5A9ED01034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4" y="2614"/>
                <a:ext cx="1248" cy="98"/>
              </a:xfrm>
              <a:custGeom>
                <a:avLst/>
                <a:gdLst>
                  <a:gd name="T0" fmla="*/ 1220 w 1248"/>
                  <a:gd name="T1" fmla="*/ 0 h 98"/>
                  <a:gd name="T2" fmla="*/ 1248 w 1248"/>
                  <a:gd name="T3" fmla="*/ 98 h 98"/>
                  <a:gd name="T4" fmla="*/ 0 w 1248"/>
                  <a:gd name="T5" fmla="*/ 7 h 98"/>
                  <a:gd name="T6" fmla="*/ 1220 w 1248"/>
                  <a:gd name="T7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48" h="98">
                    <a:moveTo>
                      <a:pt x="1220" y="0"/>
                    </a:moveTo>
                    <a:lnTo>
                      <a:pt x="1248" y="98"/>
                    </a:lnTo>
                    <a:lnTo>
                      <a:pt x="0" y="7"/>
                    </a:lnTo>
                    <a:lnTo>
                      <a:pt x="1220" y="0"/>
                    </a:lnTo>
                    <a:close/>
                  </a:path>
                </a:pathLst>
              </a:custGeom>
              <a:solidFill>
                <a:schemeClr val="bg1">
                  <a:alpha val="1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75" name="Freeform 59">
                <a:extLst>
                  <a:ext uri="{FF2B5EF4-FFF2-40B4-BE49-F238E27FC236}">
                    <a16:creationId xmlns:a16="http://schemas.microsoft.com/office/drawing/2014/main" id="{72A0C7BA-BC93-4714-A734-35CCE419B7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2" y="2615"/>
                <a:ext cx="2044" cy="830"/>
              </a:xfrm>
              <a:custGeom>
                <a:avLst/>
                <a:gdLst>
                  <a:gd name="T0" fmla="*/ 1722 w 2044"/>
                  <a:gd name="T1" fmla="*/ 830 h 830"/>
                  <a:gd name="T2" fmla="*/ 2044 w 2044"/>
                  <a:gd name="T3" fmla="*/ 0 h 830"/>
                  <a:gd name="T4" fmla="*/ 0 w 2044"/>
                  <a:gd name="T5" fmla="*/ 2 h 830"/>
                  <a:gd name="T6" fmla="*/ 1722 w 2044"/>
                  <a:gd name="T7" fmla="*/ 830 h 8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44" h="830">
                    <a:moveTo>
                      <a:pt x="1722" y="830"/>
                    </a:moveTo>
                    <a:lnTo>
                      <a:pt x="2044" y="0"/>
                    </a:lnTo>
                    <a:lnTo>
                      <a:pt x="0" y="2"/>
                    </a:lnTo>
                    <a:lnTo>
                      <a:pt x="1722" y="830"/>
                    </a:lnTo>
                    <a:close/>
                  </a:path>
                </a:pathLst>
              </a:custGeom>
              <a:solidFill>
                <a:schemeClr val="bg1">
                  <a:alpha val="1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9276" name="Group 60">
                <a:extLst>
                  <a:ext uri="{FF2B5EF4-FFF2-40B4-BE49-F238E27FC236}">
                    <a16:creationId xmlns:a16="http://schemas.microsoft.com/office/drawing/2014/main" id="{58DDC4FB-4800-4E56-803F-C1545DE5DC9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16931">
                <a:off x="1179" y="2682"/>
                <a:ext cx="2044" cy="723"/>
                <a:chOff x="2420" y="1715"/>
                <a:chExt cx="2044" cy="723"/>
              </a:xfrm>
            </p:grpSpPr>
            <p:sp>
              <p:nvSpPr>
                <p:cNvPr id="9277" name="Freeform 61">
                  <a:extLst>
                    <a:ext uri="{FF2B5EF4-FFF2-40B4-BE49-F238E27FC236}">
                      <a16:creationId xmlns:a16="http://schemas.microsoft.com/office/drawing/2014/main" id="{9F9771E2-A768-4DAC-8B95-2146C34A45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20" y="1722"/>
                  <a:ext cx="2044" cy="716"/>
                </a:xfrm>
                <a:custGeom>
                  <a:avLst/>
                  <a:gdLst>
                    <a:gd name="T0" fmla="*/ 1761 w 2044"/>
                    <a:gd name="T1" fmla="*/ 716 h 716"/>
                    <a:gd name="T2" fmla="*/ 2044 w 2044"/>
                    <a:gd name="T3" fmla="*/ 0 h 716"/>
                    <a:gd name="T4" fmla="*/ 0 w 2044"/>
                    <a:gd name="T5" fmla="*/ 2 h 716"/>
                    <a:gd name="T6" fmla="*/ 1761 w 2044"/>
                    <a:gd name="T7" fmla="*/ 716 h 7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44" h="716">
                      <a:moveTo>
                        <a:pt x="1761" y="716"/>
                      </a:moveTo>
                      <a:lnTo>
                        <a:pt x="2044" y="0"/>
                      </a:lnTo>
                      <a:lnTo>
                        <a:pt x="0" y="2"/>
                      </a:lnTo>
                      <a:lnTo>
                        <a:pt x="1761" y="716"/>
                      </a:lnTo>
                      <a:close/>
                    </a:path>
                  </a:pathLst>
                </a:custGeom>
                <a:solidFill>
                  <a:schemeClr val="bg1">
                    <a:alpha val="10001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78" name="Freeform 62">
                  <a:extLst>
                    <a:ext uri="{FF2B5EF4-FFF2-40B4-BE49-F238E27FC236}">
                      <a16:creationId xmlns:a16="http://schemas.microsoft.com/office/drawing/2014/main" id="{6D523A3D-B378-4691-92F6-53160D5F49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22" y="1715"/>
                  <a:ext cx="1214" cy="437"/>
                </a:xfrm>
                <a:custGeom>
                  <a:avLst/>
                  <a:gdLst>
                    <a:gd name="T0" fmla="*/ 1048 w 1214"/>
                    <a:gd name="T1" fmla="*/ 437 h 437"/>
                    <a:gd name="T2" fmla="*/ 1214 w 1214"/>
                    <a:gd name="T3" fmla="*/ 19 h 437"/>
                    <a:gd name="T4" fmla="*/ 0 w 1214"/>
                    <a:gd name="T5" fmla="*/ 0 h 437"/>
                    <a:gd name="T6" fmla="*/ 1048 w 1214"/>
                    <a:gd name="T7" fmla="*/ 437 h 4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14" h="437">
                      <a:moveTo>
                        <a:pt x="1048" y="437"/>
                      </a:moveTo>
                      <a:lnTo>
                        <a:pt x="1214" y="19"/>
                      </a:lnTo>
                      <a:lnTo>
                        <a:pt x="0" y="0"/>
                      </a:lnTo>
                      <a:lnTo>
                        <a:pt x="1048" y="437"/>
                      </a:lnTo>
                      <a:close/>
                    </a:path>
                  </a:pathLst>
                </a:custGeom>
                <a:solidFill>
                  <a:schemeClr val="bg1">
                    <a:alpha val="10001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bg2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79" name="Freeform 63">
                  <a:extLst>
                    <a:ext uri="{FF2B5EF4-FFF2-40B4-BE49-F238E27FC236}">
                      <a16:creationId xmlns:a16="http://schemas.microsoft.com/office/drawing/2014/main" id="{13953F1F-63C6-4AC9-9623-28917793FA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20" y="1719"/>
                  <a:ext cx="1101" cy="432"/>
                </a:xfrm>
                <a:custGeom>
                  <a:avLst/>
                  <a:gdLst>
                    <a:gd name="T0" fmla="*/ 976 w 1101"/>
                    <a:gd name="T1" fmla="*/ 9 h 432"/>
                    <a:gd name="T2" fmla="*/ 1101 w 1101"/>
                    <a:gd name="T3" fmla="*/ 310 h 432"/>
                    <a:gd name="T4" fmla="*/ 1050 w 1101"/>
                    <a:gd name="T5" fmla="*/ 432 h 432"/>
                    <a:gd name="T6" fmla="*/ 0 w 1101"/>
                    <a:gd name="T7" fmla="*/ 0 h 432"/>
                    <a:gd name="T8" fmla="*/ 976 w 1101"/>
                    <a:gd name="T9" fmla="*/ 9 h 4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01" h="432">
                      <a:moveTo>
                        <a:pt x="976" y="9"/>
                      </a:moveTo>
                      <a:lnTo>
                        <a:pt x="1101" y="310"/>
                      </a:lnTo>
                      <a:lnTo>
                        <a:pt x="1050" y="432"/>
                      </a:lnTo>
                      <a:lnTo>
                        <a:pt x="0" y="0"/>
                      </a:lnTo>
                      <a:lnTo>
                        <a:pt x="976" y="9"/>
                      </a:lnTo>
                      <a:close/>
                    </a:path>
                  </a:pathLst>
                </a:custGeom>
                <a:solidFill>
                  <a:schemeClr val="bg1">
                    <a:alpha val="10001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80" name="Freeform 64">
                  <a:extLst>
                    <a:ext uri="{FF2B5EF4-FFF2-40B4-BE49-F238E27FC236}">
                      <a16:creationId xmlns:a16="http://schemas.microsoft.com/office/drawing/2014/main" id="{3B8A0725-1AD0-4F4F-A16E-946ECBBB34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720000" flipH="1">
                  <a:off x="3370" y="1992"/>
                  <a:ext cx="134" cy="148"/>
                </a:xfrm>
                <a:custGeom>
                  <a:avLst/>
                  <a:gdLst>
                    <a:gd name="T0" fmla="*/ 0 w 134"/>
                    <a:gd name="T1" fmla="*/ 148 h 148"/>
                    <a:gd name="T2" fmla="*/ 0 w 134"/>
                    <a:gd name="T3" fmla="*/ 0 h 148"/>
                    <a:gd name="T4" fmla="*/ 134 w 134"/>
                    <a:gd name="T5" fmla="*/ 3 h 148"/>
                    <a:gd name="T6" fmla="*/ 0 w 134"/>
                    <a:gd name="T7" fmla="*/ 148 h 1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4" h="148">
                      <a:moveTo>
                        <a:pt x="0" y="148"/>
                      </a:moveTo>
                      <a:lnTo>
                        <a:pt x="0" y="0"/>
                      </a:lnTo>
                      <a:lnTo>
                        <a:pt x="134" y="3"/>
                      </a:lnTo>
                      <a:lnTo>
                        <a:pt x="0" y="148"/>
                      </a:lnTo>
                      <a:close/>
                    </a:path>
                  </a:pathLst>
                </a:custGeom>
                <a:solidFill>
                  <a:schemeClr val="bg1">
                    <a:alpha val="10001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bg2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9281" name="Freeform 65">
                <a:extLst>
                  <a:ext uri="{FF2B5EF4-FFF2-40B4-BE49-F238E27FC236}">
                    <a16:creationId xmlns:a16="http://schemas.microsoft.com/office/drawing/2014/main" id="{58A3202E-7FF6-431C-AF65-65458F93A00F}"/>
                  </a:ext>
                </a:extLst>
              </p:cNvPr>
              <p:cNvSpPr>
                <a:spLocks/>
              </p:cNvSpPr>
              <p:nvPr/>
            </p:nvSpPr>
            <p:spPr bwMode="auto">
              <a:xfrm rot="216931">
                <a:off x="1192" y="2664"/>
                <a:ext cx="1214" cy="437"/>
              </a:xfrm>
              <a:custGeom>
                <a:avLst/>
                <a:gdLst>
                  <a:gd name="T0" fmla="*/ 1048 w 1214"/>
                  <a:gd name="T1" fmla="*/ 437 h 437"/>
                  <a:gd name="T2" fmla="*/ 1214 w 1214"/>
                  <a:gd name="T3" fmla="*/ 19 h 437"/>
                  <a:gd name="T4" fmla="*/ 0 w 1214"/>
                  <a:gd name="T5" fmla="*/ 0 h 437"/>
                  <a:gd name="T6" fmla="*/ 1048 w 1214"/>
                  <a:gd name="T7" fmla="*/ 437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14" h="437">
                    <a:moveTo>
                      <a:pt x="1048" y="437"/>
                    </a:moveTo>
                    <a:lnTo>
                      <a:pt x="1214" y="19"/>
                    </a:lnTo>
                    <a:lnTo>
                      <a:pt x="0" y="0"/>
                    </a:lnTo>
                    <a:lnTo>
                      <a:pt x="1048" y="437"/>
                    </a:lnTo>
                    <a:close/>
                  </a:path>
                </a:pathLst>
              </a:custGeom>
              <a:solidFill>
                <a:schemeClr val="bg1">
                  <a:alpha val="1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82" name="Freeform 66">
                <a:extLst>
                  <a:ext uri="{FF2B5EF4-FFF2-40B4-BE49-F238E27FC236}">
                    <a16:creationId xmlns:a16="http://schemas.microsoft.com/office/drawing/2014/main" id="{0B4212A9-D387-449F-8AE5-BC93EA1F399E}"/>
                  </a:ext>
                </a:extLst>
              </p:cNvPr>
              <p:cNvSpPr>
                <a:spLocks/>
              </p:cNvSpPr>
              <p:nvPr/>
            </p:nvSpPr>
            <p:spPr bwMode="auto">
              <a:xfrm rot="216931">
                <a:off x="1190" y="2664"/>
                <a:ext cx="1101" cy="432"/>
              </a:xfrm>
              <a:custGeom>
                <a:avLst/>
                <a:gdLst>
                  <a:gd name="T0" fmla="*/ 976 w 1101"/>
                  <a:gd name="T1" fmla="*/ 9 h 432"/>
                  <a:gd name="T2" fmla="*/ 1101 w 1101"/>
                  <a:gd name="T3" fmla="*/ 310 h 432"/>
                  <a:gd name="T4" fmla="*/ 1050 w 1101"/>
                  <a:gd name="T5" fmla="*/ 432 h 432"/>
                  <a:gd name="T6" fmla="*/ 0 w 1101"/>
                  <a:gd name="T7" fmla="*/ 0 h 432"/>
                  <a:gd name="T8" fmla="*/ 976 w 1101"/>
                  <a:gd name="T9" fmla="*/ 9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1" h="432">
                    <a:moveTo>
                      <a:pt x="976" y="9"/>
                    </a:moveTo>
                    <a:lnTo>
                      <a:pt x="1101" y="310"/>
                    </a:lnTo>
                    <a:lnTo>
                      <a:pt x="1050" y="432"/>
                    </a:lnTo>
                    <a:lnTo>
                      <a:pt x="0" y="0"/>
                    </a:lnTo>
                    <a:lnTo>
                      <a:pt x="976" y="9"/>
                    </a:lnTo>
                    <a:close/>
                  </a:path>
                </a:pathLst>
              </a:custGeom>
              <a:solidFill>
                <a:schemeClr val="bg1">
                  <a:alpha val="1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83" name="Freeform 67">
                <a:extLst>
                  <a:ext uri="{FF2B5EF4-FFF2-40B4-BE49-F238E27FC236}">
                    <a16:creationId xmlns:a16="http://schemas.microsoft.com/office/drawing/2014/main" id="{120D5194-5AFC-4FF6-A675-782850AB6A3F}"/>
                  </a:ext>
                </a:extLst>
              </p:cNvPr>
              <p:cNvSpPr>
                <a:spLocks/>
              </p:cNvSpPr>
              <p:nvPr/>
            </p:nvSpPr>
            <p:spPr bwMode="auto">
              <a:xfrm rot="6936931" flipH="1">
                <a:off x="2131" y="2966"/>
                <a:ext cx="134" cy="148"/>
              </a:xfrm>
              <a:custGeom>
                <a:avLst/>
                <a:gdLst>
                  <a:gd name="T0" fmla="*/ 0 w 134"/>
                  <a:gd name="T1" fmla="*/ 148 h 148"/>
                  <a:gd name="T2" fmla="*/ 0 w 134"/>
                  <a:gd name="T3" fmla="*/ 0 h 148"/>
                  <a:gd name="T4" fmla="*/ 134 w 134"/>
                  <a:gd name="T5" fmla="*/ 3 h 148"/>
                  <a:gd name="T6" fmla="*/ 0 w 134"/>
                  <a:gd name="T7" fmla="*/ 14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4" h="148">
                    <a:moveTo>
                      <a:pt x="0" y="148"/>
                    </a:moveTo>
                    <a:lnTo>
                      <a:pt x="0" y="0"/>
                    </a:lnTo>
                    <a:lnTo>
                      <a:pt x="134" y="3"/>
                    </a:lnTo>
                    <a:lnTo>
                      <a:pt x="0" y="148"/>
                    </a:lnTo>
                    <a:close/>
                  </a:path>
                </a:pathLst>
              </a:custGeom>
              <a:solidFill>
                <a:schemeClr val="bg1">
                  <a:alpha val="1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9284" name="Group 68">
                <a:extLst>
                  <a:ext uri="{FF2B5EF4-FFF2-40B4-BE49-F238E27FC236}">
                    <a16:creationId xmlns:a16="http://schemas.microsoft.com/office/drawing/2014/main" id="{6D8007A1-C81D-43A5-B086-F9109D5A835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4547" flipV="1">
                <a:off x="1162" y="2672"/>
                <a:ext cx="2190" cy="294"/>
                <a:chOff x="2414" y="460"/>
                <a:chExt cx="2190" cy="634"/>
              </a:xfrm>
            </p:grpSpPr>
            <p:sp>
              <p:nvSpPr>
                <p:cNvPr id="9285" name="Freeform 69">
                  <a:extLst>
                    <a:ext uri="{FF2B5EF4-FFF2-40B4-BE49-F238E27FC236}">
                      <a16:creationId xmlns:a16="http://schemas.microsoft.com/office/drawing/2014/main" id="{D02AA6BA-6649-40C4-93FC-F576077D2B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14" y="460"/>
                  <a:ext cx="2190" cy="634"/>
                </a:xfrm>
                <a:custGeom>
                  <a:avLst/>
                  <a:gdLst>
                    <a:gd name="T0" fmla="*/ 2048 w 2190"/>
                    <a:gd name="T1" fmla="*/ 634 h 634"/>
                    <a:gd name="T2" fmla="*/ 2190 w 2190"/>
                    <a:gd name="T3" fmla="*/ 291 h 634"/>
                    <a:gd name="T4" fmla="*/ 1470 w 2190"/>
                    <a:gd name="T5" fmla="*/ 0 h 634"/>
                    <a:gd name="T6" fmla="*/ 0 w 2190"/>
                    <a:gd name="T7" fmla="*/ 630 h 634"/>
                    <a:gd name="T8" fmla="*/ 2048 w 2190"/>
                    <a:gd name="T9" fmla="*/ 634 h 6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90" h="634">
                      <a:moveTo>
                        <a:pt x="2048" y="634"/>
                      </a:moveTo>
                      <a:lnTo>
                        <a:pt x="2190" y="291"/>
                      </a:lnTo>
                      <a:lnTo>
                        <a:pt x="1470" y="0"/>
                      </a:lnTo>
                      <a:lnTo>
                        <a:pt x="0" y="630"/>
                      </a:lnTo>
                      <a:lnTo>
                        <a:pt x="2048" y="634"/>
                      </a:lnTo>
                      <a:close/>
                    </a:path>
                  </a:pathLst>
                </a:custGeom>
                <a:solidFill>
                  <a:schemeClr val="bg1">
                    <a:alpha val="10001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86" name="Freeform 70">
                  <a:extLst>
                    <a:ext uri="{FF2B5EF4-FFF2-40B4-BE49-F238E27FC236}">
                      <a16:creationId xmlns:a16="http://schemas.microsoft.com/office/drawing/2014/main" id="{A5AAFFFC-0963-4E89-8B64-DDEBB5F241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20" y="462"/>
                  <a:ext cx="1480" cy="632"/>
                </a:xfrm>
                <a:custGeom>
                  <a:avLst/>
                  <a:gdLst>
                    <a:gd name="T0" fmla="*/ 1220 w 1480"/>
                    <a:gd name="T1" fmla="*/ 632 h 632"/>
                    <a:gd name="T2" fmla="*/ 1480 w 1480"/>
                    <a:gd name="T3" fmla="*/ 0 h 632"/>
                    <a:gd name="T4" fmla="*/ 0 w 1480"/>
                    <a:gd name="T5" fmla="*/ 613 h 632"/>
                    <a:gd name="T6" fmla="*/ 1220 w 1480"/>
                    <a:gd name="T7" fmla="*/ 632 h 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80" h="632">
                      <a:moveTo>
                        <a:pt x="1220" y="632"/>
                      </a:moveTo>
                      <a:lnTo>
                        <a:pt x="1480" y="0"/>
                      </a:lnTo>
                      <a:lnTo>
                        <a:pt x="0" y="613"/>
                      </a:lnTo>
                      <a:lnTo>
                        <a:pt x="1220" y="632"/>
                      </a:lnTo>
                      <a:close/>
                    </a:path>
                  </a:pathLst>
                </a:custGeom>
                <a:solidFill>
                  <a:schemeClr val="bg1">
                    <a:alpha val="10001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bg2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87" name="Freeform 71">
                  <a:extLst>
                    <a:ext uri="{FF2B5EF4-FFF2-40B4-BE49-F238E27FC236}">
                      <a16:creationId xmlns:a16="http://schemas.microsoft.com/office/drawing/2014/main" id="{F1F04C53-4A02-4E41-BB9F-1B01123FA0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16" y="731"/>
                  <a:ext cx="978" cy="359"/>
                </a:xfrm>
                <a:custGeom>
                  <a:avLst/>
                  <a:gdLst>
                    <a:gd name="T0" fmla="*/ 833 w 978"/>
                    <a:gd name="T1" fmla="*/ 0 h 359"/>
                    <a:gd name="T2" fmla="*/ 978 w 978"/>
                    <a:gd name="T3" fmla="*/ 359 h 359"/>
                    <a:gd name="T4" fmla="*/ 0 w 978"/>
                    <a:gd name="T5" fmla="*/ 357 h 359"/>
                    <a:gd name="T6" fmla="*/ 4 w 978"/>
                    <a:gd name="T7" fmla="*/ 348 h 359"/>
                    <a:gd name="T8" fmla="*/ 833 w 978"/>
                    <a:gd name="T9" fmla="*/ 0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78" h="359">
                      <a:moveTo>
                        <a:pt x="833" y="0"/>
                      </a:moveTo>
                      <a:lnTo>
                        <a:pt x="978" y="359"/>
                      </a:lnTo>
                      <a:lnTo>
                        <a:pt x="0" y="357"/>
                      </a:lnTo>
                      <a:lnTo>
                        <a:pt x="4" y="348"/>
                      </a:lnTo>
                      <a:lnTo>
                        <a:pt x="833" y="0"/>
                      </a:lnTo>
                      <a:close/>
                    </a:path>
                  </a:pathLst>
                </a:custGeom>
                <a:solidFill>
                  <a:schemeClr val="bg1">
                    <a:alpha val="10001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9288" name="Group 72">
              <a:extLst>
                <a:ext uri="{FF2B5EF4-FFF2-40B4-BE49-F238E27FC236}">
                  <a16:creationId xmlns:a16="http://schemas.microsoft.com/office/drawing/2014/main" id="{0B00255A-C350-4294-A5FF-59E4141F167C}"/>
                </a:ext>
              </a:extLst>
            </p:cNvPr>
            <p:cNvGrpSpPr>
              <a:grpSpLocks/>
            </p:cNvGrpSpPr>
            <p:nvPr/>
          </p:nvGrpSpPr>
          <p:grpSpPr bwMode="auto">
            <a:xfrm rot="21360000">
              <a:off x="5856" y="2374"/>
              <a:ext cx="2206" cy="764"/>
              <a:chOff x="1162" y="2614"/>
              <a:chExt cx="2206" cy="831"/>
            </a:xfrm>
          </p:grpSpPr>
          <p:sp>
            <p:nvSpPr>
              <p:cNvPr id="9289" name="Freeform 73">
                <a:extLst>
                  <a:ext uri="{FF2B5EF4-FFF2-40B4-BE49-F238E27FC236}">
                    <a16:creationId xmlns:a16="http://schemas.microsoft.com/office/drawing/2014/main" id="{89B30038-D4AC-4AC3-B80B-2C364CAA61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8" y="2616"/>
                <a:ext cx="2190" cy="152"/>
              </a:xfrm>
              <a:custGeom>
                <a:avLst/>
                <a:gdLst>
                  <a:gd name="T0" fmla="*/ 2048 w 2190"/>
                  <a:gd name="T1" fmla="*/ 0 h 152"/>
                  <a:gd name="T2" fmla="*/ 2190 w 2190"/>
                  <a:gd name="T3" fmla="*/ 131 h 152"/>
                  <a:gd name="T4" fmla="*/ 2078 w 2190"/>
                  <a:gd name="T5" fmla="*/ 152 h 152"/>
                  <a:gd name="T6" fmla="*/ 2038 w 2190"/>
                  <a:gd name="T7" fmla="*/ 112 h 152"/>
                  <a:gd name="T8" fmla="*/ 0 w 2190"/>
                  <a:gd name="T9" fmla="*/ 2 h 152"/>
                  <a:gd name="T10" fmla="*/ 2048 w 2190"/>
                  <a:gd name="T11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90" h="152">
                    <a:moveTo>
                      <a:pt x="2048" y="0"/>
                    </a:moveTo>
                    <a:lnTo>
                      <a:pt x="2190" y="131"/>
                    </a:lnTo>
                    <a:lnTo>
                      <a:pt x="2078" y="152"/>
                    </a:lnTo>
                    <a:lnTo>
                      <a:pt x="2038" y="112"/>
                    </a:lnTo>
                    <a:lnTo>
                      <a:pt x="0" y="2"/>
                    </a:lnTo>
                    <a:lnTo>
                      <a:pt x="2048" y="0"/>
                    </a:lnTo>
                    <a:close/>
                  </a:path>
                </a:pathLst>
              </a:custGeom>
              <a:solidFill>
                <a:schemeClr val="bg1">
                  <a:alpha val="1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90" name="Freeform 74">
                <a:extLst>
                  <a:ext uri="{FF2B5EF4-FFF2-40B4-BE49-F238E27FC236}">
                    <a16:creationId xmlns:a16="http://schemas.microsoft.com/office/drawing/2014/main" id="{851FBD1D-763E-4828-89D1-41A07FF5D4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4" y="2614"/>
                <a:ext cx="1248" cy="98"/>
              </a:xfrm>
              <a:custGeom>
                <a:avLst/>
                <a:gdLst>
                  <a:gd name="T0" fmla="*/ 1220 w 1248"/>
                  <a:gd name="T1" fmla="*/ 0 h 98"/>
                  <a:gd name="T2" fmla="*/ 1248 w 1248"/>
                  <a:gd name="T3" fmla="*/ 98 h 98"/>
                  <a:gd name="T4" fmla="*/ 0 w 1248"/>
                  <a:gd name="T5" fmla="*/ 7 h 98"/>
                  <a:gd name="T6" fmla="*/ 1220 w 1248"/>
                  <a:gd name="T7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48" h="98">
                    <a:moveTo>
                      <a:pt x="1220" y="0"/>
                    </a:moveTo>
                    <a:lnTo>
                      <a:pt x="1248" y="98"/>
                    </a:lnTo>
                    <a:lnTo>
                      <a:pt x="0" y="7"/>
                    </a:lnTo>
                    <a:lnTo>
                      <a:pt x="1220" y="0"/>
                    </a:lnTo>
                    <a:close/>
                  </a:path>
                </a:pathLst>
              </a:custGeom>
              <a:solidFill>
                <a:schemeClr val="bg1">
                  <a:alpha val="1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91" name="Freeform 75">
                <a:extLst>
                  <a:ext uri="{FF2B5EF4-FFF2-40B4-BE49-F238E27FC236}">
                    <a16:creationId xmlns:a16="http://schemas.microsoft.com/office/drawing/2014/main" id="{7BFECF77-4AE6-4A2D-B065-9EFC5F99E9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2" y="2615"/>
                <a:ext cx="2044" cy="830"/>
              </a:xfrm>
              <a:custGeom>
                <a:avLst/>
                <a:gdLst>
                  <a:gd name="T0" fmla="*/ 1722 w 2044"/>
                  <a:gd name="T1" fmla="*/ 830 h 830"/>
                  <a:gd name="T2" fmla="*/ 2044 w 2044"/>
                  <a:gd name="T3" fmla="*/ 0 h 830"/>
                  <a:gd name="T4" fmla="*/ 0 w 2044"/>
                  <a:gd name="T5" fmla="*/ 2 h 830"/>
                  <a:gd name="T6" fmla="*/ 1722 w 2044"/>
                  <a:gd name="T7" fmla="*/ 830 h 8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44" h="830">
                    <a:moveTo>
                      <a:pt x="1722" y="830"/>
                    </a:moveTo>
                    <a:lnTo>
                      <a:pt x="2044" y="0"/>
                    </a:lnTo>
                    <a:lnTo>
                      <a:pt x="0" y="2"/>
                    </a:lnTo>
                    <a:lnTo>
                      <a:pt x="1722" y="830"/>
                    </a:lnTo>
                    <a:close/>
                  </a:path>
                </a:pathLst>
              </a:custGeom>
              <a:solidFill>
                <a:schemeClr val="bg1">
                  <a:alpha val="1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9292" name="Group 76">
                <a:extLst>
                  <a:ext uri="{FF2B5EF4-FFF2-40B4-BE49-F238E27FC236}">
                    <a16:creationId xmlns:a16="http://schemas.microsoft.com/office/drawing/2014/main" id="{CEC1CE1D-5502-4405-A62A-356F4429E8C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16931">
                <a:off x="1179" y="2682"/>
                <a:ext cx="2044" cy="723"/>
                <a:chOff x="2420" y="1715"/>
                <a:chExt cx="2044" cy="723"/>
              </a:xfrm>
            </p:grpSpPr>
            <p:sp>
              <p:nvSpPr>
                <p:cNvPr id="9293" name="Freeform 77">
                  <a:extLst>
                    <a:ext uri="{FF2B5EF4-FFF2-40B4-BE49-F238E27FC236}">
                      <a16:creationId xmlns:a16="http://schemas.microsoft.com/office/drawing/2014/main" id="{934DFAB6-E1C6-444E-ABF9-3BD865CF89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20" y="1722"/>
                  <a:ext cx="2044" cy="716"/>
                </a:xfrm>
                <a:custGeom>
                  <a:avLst/>
                  <a:gdLst>
                    <a:gd name="T0" fmla="*/ 1761 w 2044"/>
                    <a:gd name="T1" fmla="*/ 716 h 716"/>
                    <a:gd name="T2" fmla="*/ 2044 w 2044"/>
                    <a:gd name="T3" fmla="*/ 0 h 716"/>
                    <a:gd name="T4" fmla="*/ 0 w 2044"/>
                    <a:gd name="T5" fmla="*/ 2 h 716"/>
                    <a:gd name="T6" fmla="*/ 1761 w 2044"/>
                    <a:gd name="T7" fmla="*/ 716 h 7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44" h="716">
                      <a:moveTo>
                        <a:pt x="1761" y="716"/>
                      </a:moveTo>
                      <a:lnTo>
                        <a:pt x="2044" y="0"/>
                      </a:lnTo>
                      <a:lnTo>
                        <a:pt x="0" y="2"/>
                      </a:lnTo>
                      <a:lnTo>
                        <a:pt x="1761" y="716"/>
                      </a:lnTo>
                      <a:close/>
                    </a:path>
                  </a:pathLst>
                </a:custGeom>
                <a:solidFill>
                  <a:schemeClr val="bg1">
                    <a:alpha val="10001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94" name="Freeform 78">
                  <a:extLst>
                    <a:ext uri="{FF2B5EF4-FFF2-40B4-BE49-F238E27FC236}">
                      <a16:creationId xmlns:a16="http://schemas.microsoft.com/office/drawing/2014/main" id="{83C7C97C-DFB3-4FF3-9935-4134B5B180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22" y="1715"/>
                  <a:ext cx="1214" cy="437"/>
                </a:xfrm>
                <a:custGeom>
                  <a:avLst/>
                  <a:gdLst>
                    <a:gd name="T0" fmla="*/ 1048 w 1214"/>
                    <a:gd name="T1" fmla="*/ 437 h 437"/>
                    <a:gd name="T2" fmla="*/ 1214 w 1214"/>
                    <a:gd name="T3" fmla="*/ 19 h 437"/>
                    <a:gd name="T4" fmla="*/ 0 w 1214"/>
                    <a:gd name="T5" fmla="*/ 0 h 437"/>
                    <a:gd name="T6" fmla="*/ 1048 w 1214"/>
                    <a:gd name="T7" fmla="*/ 437 h 4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14" h="437">
                      <a:moveTo>
                        <a:pt x="1048" y="437"/>
                      </a:moveTo>
                      <a:lnTo>
                        <a:pt x="1214" y="19"/>
                      </a:lnTo>
                      <a:lnTo>
                        <a:pt x="0" y="0"/>
                      </a:lnTo>
                      <a:lnTo>
                        <a:pt x="1048" y="437"/>
                      </a:lnTo>
                      <a:close/>
                    </a:path>
                  </a:pathLst>
                </a:custGeom>
                <a:solidFill>
                  <a:schemeClr val="bg1">
                    <a:alpha val="10001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bg2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95" name="Freeform 79">
                  <a:extLst>
                    <a:ext uri="{FF2B5EF4-FFF2-40B4-BE49-F238E27FC236}">
                      <a16:creationId xmlns:a16="http://schemas.microsoft.com/office/drawing/2014/main" id="{943569AF-0FBA-47AC-8F85-2D654FC337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20" y="1719"/>
                  <a:ext cx="1101" cy="432"/>
                </a:xfrm>
                <a:custGeom>
                  <a:avLst/>
                  <a:gdLst>
                    <a:gd name="T0" fmla="*/ 976 w 1101"/>
                    <a:gd name="T1" fmla="*/ 9 h 432"/>
                    <a:gd name="T2" fmla="*/ 1101 w 1101"/>
                    <a:gd name="T3" fmla="*/ 310 h 432"/>
                    <a:gd name="T4" fmla="*/ 1050 w 1101"/>
                    <a:gd name="T5" fmla="*/ 432 h 432"/>
                    <a:gd name="T6" fmla="*/ 0 w 1101"/>
                    <a:gd name="T7" fmla="*/ 0 h 432"/>
                    <a:gd name="T8" fmla="*/ 976 w 1101"/>
                    <a:gd name="T9" fmla="*/ 9 h 4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01" h="432">
                      <a:moveTo>
                        <a:pt x="976" y="9"/>
                      </a:moveTo>
                      <a:lnTo>
                        <a:pt x="1101" y="310"/>
                      </a:lnTo>
                      <a:lnTo>
                        <a:pt x="1050" y="432"/>
                      </a:lnTo>
                      <a:lnTo>
                        <a:pt x="0" y="0"/>
                      </a:lnTo>
                      <a:lnTo>
                        <a:pt x="976" y="9"/>
                      </a:lnTo>
                      <a:close/>
                    </a:path>
                  </a:pathLst>
                </a:custGeom>
                <a:solidFill>
                  <a:schemeClr val="bg1">
                    <a:alpha val="10001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96" name="Freeform 80">
                  <a:extLst>
                    <a:ext uri="{FF2B5EF4-FFF2-40B4-BE49-F238E27FC236}">
                      <a16:creationId xmlns:a16="http://schemas.microsoft.com/office/drawing/2014/main" id="{7703C066-54E3-4B9C-9A8C-A23DBF1FAA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720000" flipH="1">
                  <a:off x="3370" y="1992"/>
                  <a:ext cx="134" cy="148"/>
                </a:xfrm>
                <a:custGeom>
                  <a:avLst/>
                  <a:gdLst>
                    <a:gd name="T0" fmla="*/ 0 w 134"/>
                    <a:gd name="T1" fmla="*/ 148 h 148"/>
                    <a:gd name="T2" fmla="*/ 0 w 134"/>
                    <a:gd name="T3" fmla="*/ 0 h 148"/>
                    <a:gd name="T4" fmla="*/ 134 w 134"/>
                    <a:gd name="T5" fmla="*/ 3 h 148"/>
                    <a:gd name="T6" fmla="*/ 0 w 134"/>
                    <a:gd name="T7" fmla="*/ 148 h 1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4" h="148">
                      <a:moveTo>
                        <a:pt x="0" y="148"/>
                      </a:moveTo>
                      <a:lnTo>
                        <a:pt x="0" y="0"/>
                      </a:lnTo>
                      <a:lnTo>
                        <a:pt x="134" y="3"/>
                      </a:lnTo>
                      <a:lnTo>
                        <a:pt x="0" y="148"/>
                      </a:lnTo>
                      <a:close/>
                    </a:path>
                  </a:pathLst>
                </a:custGeom>
                <a:solidFill>
                  <a:schemeClr val="bg1">
                    <a:alpha val="10001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bg2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9297" name="Freeform 81">
                <a:extLst>
                  <a:ext uri="{FF2B5EF4-FFF2-40B4-BE49-F238E27FC236}">
                    <a16:creationId xmlns:a16="http://schemas.microsoft.com/office/drawing/2014/main" id="{50A7E1C0-10DF-4218-AB4C-6096D835AAA1}"/>
                  </a:ext>
                </a:extLst>
              </p:cNvPr>
              <p:cNvSpPr>
                <a:spLocks/>
              </p:cNvSpPr>
              <p:nvPr/>
            </p:nvSpPr>
            <p:spPr bwMode="auto">
              <a:xfrm rot="216931">
                <a:off x="1192" y="2664"/>
                <a:ext cx="1214" cy="437"/>
              </a:xfrm>
              <a:custGeom>
                <a:avLst/>
                <a:gdLst>
                  <a:gd name="T0" fmla="*/ 1048 w 1214"/>
                  <a:gd name="T1" fmla="*/ 437 h 437"/>
                  <a:gd name="T2" fmla="*/ 1214 w 1214"/>
                  <a:gd name="T3" fmla="*/ 19 h 437"/>
                  <a:gd name="T4" fmla="*/ 0 w 1214"/>
                  <a:gd name="T5" fmla="*/ 0 h 437"/>
                  <a:gd name="T6" fmla="*/ 1048 w 1214"/>
                  <a:gd name="T7" fmla="*/ 437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14" h="437">
                    <a:moveTo>
                      <a:pt x="1048" y="437"/>
                    </a:moveTo>
                    <a:lnTo>
                      <a:pt x="1214" y="19"/>
                    </a:lnTo>
                    <a:lnTo>
                      <a:pt x="0" y="0"/>
                    </a:lnTo>
                    <a:lnTo>
                      <a:pt x="1048" y="437"/>
                    </a:lnTo>
                    <a:close/>
                  </a:path>
                </a:pathLst>
              </a:custGeom>
              <a:solidFill>
                <a:schemeClr val="bg1">
                  <a:alpha val="1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98" name="Freeform 82">
                <a:extLst>
                  <a:ext uri="{FF2B5EF4-FFF2-40B4-BE49-F238E27FC236}">
                    <a16:creationId xmlns:a16="http://schemas.microsoft.com/office/drawing/2014/main" id="{58278428-F48A-4F48-81A4-30D3E29AE986}"/>
                  </a:ext>
                </a:extLst>
              </p:cNvPr>
              <p:cNvSpPr>
                <a:spLocks/>
              </p:cNvSpPr>
              <p:nvPr/>
            </p:nvSpPr>
            <p:spPr bwMode="auto">
              <a:xfrm rot="216931">
                <a:off x="1190" y="2664"/>
                <a:ext cx="1101" cy="432"/>
              </a:xfrm>
              <a:custGeom>
                <a:avLst/>
                <a:gdLst>
                  <a:gd name="T0" fmla="*/ 976 w 1101"/>
                  <a:gd name="T1" fmla="*/ 9 h 432"/>
                  <a:gd name="T2" fmla="*/ 1101 w 1101"/>
                  <a:gd name="T3" fmla="*/ 310 h 432"/>
                  <a:gd name="T4" fmla="*/ 1050 w 1101"/>
                  <a:gd name="T5" fmla="*/ 432 h 432"/>
                  <a:gd name="T6" fmla="*/ 0 w 1101"/>
                  <a:gd name="T7" fmla="*/ 0 h 432"/>
                  <a:gd name="T8" fmla="*/ 976 w 1101"/>
                  <a:gd name="T9" fmla="*/ 9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1" h="432">
                    <a:moveTo>
                      <a:pt x="976" y="9"/>
                    </a:moveTo>
                    <a:lnTo>
                      <a:pt x="1101" y="310"/>
                    </a:lnTo>
                    <a:lnTo>
                      <a:pt x="1050" y="432"/>
                    </a:lnTo>
                    <a:lnTo>
                      <a:pt x="0" y="0"/>
                    </a:lnTo>
                    <a:lnTo>
                      <a:pt x="976" y="9"/>
                    </a:lnTo>
                    <a:close/>
                  </a:path>
                </a:pathLst>
              </a:custGeom>
              <a:solidFill>
                <a:schemeClr val="bg1">
                  <a:alpha val="1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99" name="Freeform 83">
                <a:extLst>
                  <a:ext uri="{FF2B5EF4-FFF2-40B4-BE49-F238E27FC236}">
                    <a16:creationId xmlns:a16="http://schemas.microsoft.com/office/drawing/2014/main" id="{DC3395F5-13AB-461E-B6E8-FC92AD636B55}"/>
                  </a:ext>
                </a:extLst>
              </p:cNvPr>
              <p:cNvSpPr>
                <a:spLocks/>
              </p:cNvSpPr>
              <p:nvPr/>
            </p:nvSpPr>
            <p:spPr bwMode="auto">
              <a:xfrm rot="6936931" flipH="1">
                <a:off x="2131" y="2966"/>
                <a:ext cx="134" cy="148"/>
              </a:xfrm>
              <a:custGeom>
                <a:avLst/>
                <a:gdLst>
                  <a:gd name="T0" fmla="*/ 0 w 134"/>
                  <a:gd name="T1" fmla="*/ 148 h 148"/>
                  <a:gd name="T2" fmla="*/ 0 w 134"/>
                  <a:gd name="T3" fmla="*/ 0 h 148"/>
                  <a:gd name="T4" fmla="*/ 134 w 134"/>
                  <a:gd name="T5" fmla="*/ 3 h 148"/>
                  <a:gd name="T6" fmla="*/ 0 w 134"/>
                  <a:gd name="T7" fmla="*/ 14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4" h="148">
                    <a:moveTo>
                      <a:pt x="0" y="148"/>
                    </a:moveTo>
                    <a:lnTo>
                      <a:pt x="0" y="0"/>
                    </a:lnTo>
                    <a:lnTo>
                      <a:pt x="134" y="3"/>
                    </a:lnTo>
                    <a:lnTo>
                      <a:pt x="0" y="148"/>
                    </a:lnTo>
                    <a:close/>
                  </a:path>
                </a:pathLst>
              </a:custGeom>
              <a:solidFill>
                <a:schemeClr val="bg1">
                  <a:alpha val="1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9300" name="Group 84">
                <a:extLst>
                  <a:ext uri="{FF2B5EF4-FFF2-40B4-BE49-F238E27FC236}">
                    <a16:creationId xmlns:a16="http://schemas.microsoft.com/office/drawing/2014/main" id="{5C36D84E-478E-400C-90B0-BCC98C8FA98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4547" flipV="1">
                <a:off x="1162" y="2672"/>
                <a:ext cx="2190" cy="294"/>
                <a:chOff x="2414" y="460"/>
                <a:chExt cx="2190" cy="634"/>
              </a:xfrm>
            </p:grpSpPr>
            <p:sp>
              <p:nvSpPr>
                <p:cNvPr id="9301" name="Freeform 85">
                  <a:extLst>
                    <a:ext uri="{FF2B5EF4-FFF2-40B4-BE49-F238E27FC236}">
                      <a16:creationId xmlns:a16="http://schemas.microsoft.com/office/drawing/2014/main" id="{70EA3F59-266D-4F40-8552-C59967CED9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14" y="460"/>
                  <a:ext cx="2190" cy="634"/>
                </a:xfrm>
                <a:custGeom>
                  <a:avLst/>
                  <a:gdLst>
                    <a:gd name="T0" fmla="*/ 2048 w 2190"/>
                    <a:gd name="T1" fmla="*/ 634 h 634"/>
                    <a:gd name="T2" fmla="*/ 2190 w 2190"/>
                    <a:gd name="T3" fmla="*/ 291 h 634"/>
                    <a:gd name="T4" fmla="*/ 1470 w 2190"/>
                    <a:gd name="T5" fmla="*/ 0 h 634"/>
                    <a:gd name="T6" fmla="*/ 0 w 2190"/>
                    <a:gd name="T7" fmla="*/ 630 h 634"/>
                    <a:gd name="T8" fmla="*/ 2048 w 2190"/>
                    <a:gd name="T9" fmla="*/ 634 h 6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90" h="634">
                      <a:moveTo>
                        <a:pt x="2048" y="634"/>
                      </a:moveTo>
                      <a:lnTo>
                        <a:pt x="2190" y="291"/>
                      </a:lnTo>
                      <a:lnTo>
                        <a:pt x="1470" y="0"/>
                      </a:lnTo>
                      <a:lnTo>
                        <a:pt x="0" y="630"/>
                      </a:lnTo>
                      <a:lnTo>
                        <a:pt x="2048" y="634"/>
                      </a:lnTo>
                      <a:close/>
                    </a:path>
                  </a:pathLst>
                </a:custGeom>
                <a:solidFill>
                  <a:schemeClr val="bg1">
                    <a:alpha val="10001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02" name="Freeform 86">
                  <a:extLst>
                    <a:ext uri="{FF2B5EF4-FFF2-40B4-BE49-F238E27FC236}">
                      <a16:creationId xmlns:a16="http://schemas.microsoft.com/office/drawing/2014/main" id="{B5C2D226-0DD7-4453-B826-328103C50A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20" y="462"/>
                  <a:ext cx="1480" cy="632"/>
                </a:xfrm>
                <a:custGeom>
                  <a:avLst/>
                  <a:gdLst>
                    <a:gd name="T0" fmla="*/ 1220 w 1480"/>
                    <a:gd name="T1" fmla="*/ 632 h 632"/>
                    <a:gd name="T2" fmla="*/ 1480 w 1480"/>
                    <a:gd name="T3" fmla="*/ 0 h 632"/>
                    <a:gd name="T4" fmla="*/ 0 w 1480"/>
                    <a:gd name="T5" fmla="*/ 613 h 632"/>
                    <a:gd name="T6" fmla="*/ 1220 w 1480"/>
                    <a:gd name="T7" fmla="*/ 632 h 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80" h="632">
                      <a:moveTo>
                        <a:pt x="1220" y="632"/>
                      </a:moveTo>
                      <a:lnTo>
                        <a:pt x="1480" y="0"/>
                      </a:lnTo>
                      <a:lnTo>
                        <a:pt x="0" y="613"/>
                      </a:lnTo>
                      <a:lnTo>
                        <a:pt x="1220" y="632"/>
                      </a:lnTo>
                      <a:close/>
                    </a:path>
                  </a:pathLst>
                </a:custGeom>
                <a:solidFill>
                  <a:schemeClr val="bg1">
                    <a:alpha val="10001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bg2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03" name="Freeform 87">
                  <a:extLst>
                    <a:ext uri="{FF2B5EF4-FFF2-40B4-BE49-F238E27FC236}">
                      <a16:creationId xmlns:a16="http://schemas.microsoft.com/office/drawing/2014/main" id="{583398A8-75A7-46C9-B62E-A5203B28E1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16" y="731"/>
                  <a:ext cx="978" cy="359"/>
                </a:xfrm>
                <a:custGeom>
                  <a:avLst/>
                  <a:gdLst>
                    <a:gd name="T0" fmla="*/ 833 w 978"/>
                    <a:gd name="T1" fmla="*/ 0 h 359"/>
                    <a:gd name="T2" fmla="*/ 978 w 978"/>
                    <a:gd name="T3" fmla="*/ 359 h 359"/>
                    <a:gd name="T4" fmla="*/ 0 w 978"/>
                    <a:gd name="T5" fmla="*/ 357 h 359"/>
                    <a:gd name="T6" fmla="*/ 4 w 978"/>
                    <a:gd name="T7" fmla="*/ 348 h 359"/>
                    <a:gd name="T8" fmla="*/ 833 w 978"/>
                    <a:gd name="T9" fmla="*/ 0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78" h="359">
                      <a:moveTo>
                        <a:pt x="833" y="0"/>
                      </a:moveTo>
                      <a:lnTo>
                        <a:pt x="978" y="359"/>
                      </a:lnTo>
                      <a:lnTo>
                        <a:pt x="0" y="357"/>
                      </a:lnTo>
                      <a:lnTo>
                        <a:pt x="4" y="348"/>
                      </a:lnTo>
                      <a:lnTo>
                        <a:pt x="833" y="0"/>
                      </a:lnTo>
                      <a:close/>
                    </a:path>
                  </a:pathLst>
                </a:custGeom>
                <a:solidFill>
                  <a:schemeClr val="bg1">
                    <a:alpha val="10001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9304" name="Group 88">
              <a:extLst>
                <a:ext uri="{FF2B5EF4-FFF2-40B4-BE49-F238E27FC236}">
                  <a16:creationId xmlns:a16="http://schemas.microsoft.com/office/drawing/2014/main" id="{3EC5FF86-9CF6-4DB3-B9BC-ECB4FA544098}"/>
                </a:ext>
              </a:extLst>
            </p:cNvPr>
            <p:cNvGrpSpPr>
              <a:grpSpLocks/>
            </p:cNvGrpSpPr>
            <p:nvPr/>
          </p:nvGrpSpPr>
          <p:grpSpPr bwMode="auto">
            <a:xfrm rot="21360000">
              <a:off x="5969" y="2384"/>
              <a:ext cx="2206" cy="764"/>
              <a:chOff x="1162" y="2614"/>
              <a:chExt cx="2206" cy="831"/>
            </a:xfrm>
          </p:grpSpPr>
          <p:sp>
            <p:nvSpPr>
              <p:cNvPr id="9305" name="Freeform 89">
                <a:extLst>
                  <a:ext uri="{FF2B5EF4-FFF2-40B4-BE49-F238E27FC236}">
                    <a16:creationId xmlns:a16="http://schemas.microsoft.com/office/drawing/2014/main" id="{B753BBAC-64D0-4546-83A6-6825594042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8" y="2616"/>
                <a:ext cx="2190" cy="152"/>
              </a:xfrm>
              <a:custGeom>
                <a:avLst/>
                <a:gdLst>
                  <a:gd name="T0" fmla="*/ 2048 w 2190"/>
                  <a:gd name="T1" fmla="*/ 0 h 152"/>
                  <a:gd name="T2" fmla="*/ 2190 w 2190"/>
                  <a:gd name="T3" fmla="*/ 131 h 152"/>
                  <a:gd name="T4" fmla="*/ 2078 w 2190"/>
                  <a:gd name="T5" fmla="*/ 152 h 152"/>
                  <a:gd name="T6" fmla="*/ 2038 w 2190"/>
                  <a:gd name="T7" fmla="*/ 112 h 152"/>
                  <a:gd name="T8" fmla="*/ 0 w 2190"/>
                  <a:gd name="T9" fmla="*/ 2 h 152"/>
                  <a:gd name="T10" fmla="*/ 2048 w 2190"/>
                  <a:gd name="T11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90" h="152">
                    <a:moveTo>
                      <a:pt x="2048" y="0"/>
                    </a:moveTo>
                    <a:lnTo>
                      <a:pt x="2190" y="131"/>
                    </a:lnTo>
                    <a:lnTo>
                      <a:pt x="2078" y="152"/>
                    </a:lnTo>
                    <a:lnTo>
                      <a:pt x="2038" y="112"/>
                    </a:lnTo>
                    <a:lnTo>
                      <a:pt x="0" y="2"/>
                    </a:lnTo>
                    <a:lnTo>
                      <a:pt x="2048" y="0"/>
                    </a:lnTo>
                    <a:close/>
                  </a:path>
                </a:pathLst>
              </a:custGeom>
              <a:solidFill>
                <a:schemeClr val="bg1">
                  <a:alpha val="1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06" name="Freeform 90">
                <a:extLst>
                  <a:ext uri="{FF2B5EF4-FFF2-40B4-BE49-F238E27FC236}">
                    <a16:creationId xmlns:a16="http://schemas.microsoft.com/office/drawing/2014/main" id="{6C15D2E9-561D-49F1-A307-6B48AE285A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4" y="2614"/>
                <a:ext cx="1248" cy="98"/>
              </a:xfrm>
              <a:custGeom>
                <a:avLst/>
                <a:gdLst>
                  <a:gd name="T0" fmla="*/ 1220 w 1248"/>
                  <a:gd name="T1" fmla="*/ 0 h 98"/>
                  <a:gd name="T2" fmla="*/ 1248 w 1248"/>
                  <a:gd name="T3" fmla="*/ 98 h 98"/>
                  <a:gd name="T4" fmla="*/ 0 w 1248"/>
                  <a:gd name="T5" fmla="*/ 7 h 98"/>
                  <a:gd name="T6" fmla="*/ 1220 w 1248"/>
                  <a:gd name="T7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48" h="98">
                    <a:moveTo>
                      <a:pt x="1220" y="0"/>
                    </a:moveTo>
                    <a:lnTo>
                      <a:pt x="1248" y="98"/>
                    </a:lnTo>
                    <a:lnTo>
                      <a:pt x="0" y="7"/>
                    </a:lnTo>
                    <a:lnTo>
                      <a:pt x="1220" y="0"/>
                    </a:lnTo>
                    <a:close/>
                  </a:path>
                </a:pathLst>
              </a:custGeom>
              <a:solidFill>
                <a:schemeClr val="bg1">
                  <a:alpha val="1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07" name="Freeform 91">
                <a:extLst>
                  <a:ext uri="{FF2B5EF4-FFF2-40B4-BE49-F238E27FC236}">
                    <a16:creationId xmlns:a16="http://schemas.microsoft.com/office/drawing/2014/main" id="{97983612-BFAC-4869-8110-2F8964700F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2" y="2615"/>
                <a:ext cx="2044" cy="830"/>
              </a:xfrm>
              <a:custGeom>
                <a:avLst/>
                <a:gdLst>
                  <a:gd name="T0" fmla="*/ 1722 w 2044"/>
                  <a:gd name="T1" fmla="*/ 830 h 830"/>
                  <a:gd name="T2" fmla="*/ 2044 w 2044"/>
                  <a:gd name="T3" fmla="*/ 0 h 830"/>
                  <a:gd name="T4" fmla="*/ 0 w 2044"/>
                  <a:gd name="T5" fmla="*/ 2 h 830"/>
                  <a:gd name="T6" fmla="*/ 1722 w 2044"/>
                  <a:gd name="T7" fmla="*/ 830 h 8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44" h="830">
                    <a:moveTo>
                      <a:pt x="1722" y="830"/>
                    </a:moveTo>
                    <a:lnTo>
                      <a:pt x="2044" y="0"/>
                    </a:lnTo>
                    <a:lnTo>
                      <a:pt x="0" y="2"/>
                    </a:lnTo>
                    <a:lnTo>
                      <a:pt x="1722" y="830"/>
                    </a:lnTo>
                    <a:close/>
                  </a:path>
                </a:pathLst>
              </a:custGeom>
              <a:solidFill>
                <a:schemeClr val="bg1">
                  <a:alpha val="1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9308" name="Group 92">
                <a:extLst>
                  <a:ext uri="{FF2B5EF4-FFF2-40B4-BE49-F238E27FC236}">
                    <a16:creationId xmlns:a16="http://schemas.microsoft.com/office/drawing/2014/main" id="{2B080ADE-04C4-4CBA-8E8E-E38AEAD5A0F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16931">
                <a:off x="1179" y="2682"/>
                <a:ext cx="2044" cy="723"/>
                <a:chOff x="2420" y="1715"/>
                <a:chExt cx="2044" cy="723"/>
              </a:xfrm>
            </p:grpSpPr>
            <p:sp>
              <p:nvSpPr>
                <p:cNvPr id="9309" name="Freeform 93">
                  <a:extLst>
                    <a:ext uri="{FF2B5EF4-FFF2-40B4-BE49-F238E27FC236}">
                      <a16:creationId xmlns:a16="http://schemas.microsoft.com/office/drawing/2014/main" id="{0B9382CE-7C46-4D44-84E2-04B0C13E8A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20" y="1722"/>
                  <a:ext cx="2044" cy="716"/>
                </a:xfrm>
                <a:custGeom>
                  <a:avLst/>
                  <a:gdLst>
                    <a:gd name="T0" fmla="*/ 1761 w 2044"/>
                    <a:gd name="T1" fmla="*/ 716 h 716"/>
                    <a:gd name="T2" fmla="*/ 2044 w 2044"/>
                    <a:gd name="T3" fmla="*/ 0 h 716"/>
                    <a:gd name="T4" fmla="*/ 0 w 2044"/>
                    <a:gd name="T5" fmla="*/ 2 h 716"/>
                    <a:gd name="T6" fmla="*/ 1761 w 2044"/>
                    <a:gd name="T7" fmla="*/ 716 h 7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44" h="716">
                      <a:moveTo>
                        <a:pt x="1761" y="716"/>
                      </a:moveTo>
                      <a:lnTo>
                        <a:pt x="2044" y="0"/>
                      </a:lnTo>
                      <a:lnTo>
                        <a:pt x="0" y="2"/>
                      </a:lnTo>
                      <a:lnTo>
                        <a:pt x="1761" y="716"/>
                      </a:lnTo>
                      <a:close/>
                    </a:path>
                  </a:pathLst>
                </a:custGeom>
                <a:solidFill>
                  <a:schemeClr val="bg1">
                    <a:alpha val="10001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10" name="Freeform 94">
                  <a:extLst>
                    <a:ext uri="{FF2B5EF4-FFF2-40B4-BE49-F238E27FC236}">
                      <a16:creationId xmlns:a16="http://schemas.microsoft.com/office/drawing/2014/main" id="{96992524-2F9F-45F2-98E7-B50EA04731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22" y="1715"/>
                  <a:ext cx="1214" cy="437"/>
                </a:xfrm>
                <a:custGeom>
                  <a:avLst/>
                  <a:gdLst>
                    <a:gd name="T0" fmla="*/ 1048 w 1214"/>
                    <a:gd name="T1" fmla="*/ 437 h 437"/>
                    <a:gd name="T2" fmla="*/ 1214 w 1214"/>
                    <a:gd name="T3" fmla="*/ 19 h 437"/>
                    <a:gd name="T4" fmla="*/ 0 w 1214"/>
                    <a:gd name="T5" fmla="*/ 0 h 437"/>
                    <a:gd name="T6" fmla="*/ 1048 w 1214"/>
                    <a:gd name="T7" fmla="*/ 437 h 4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14" h="437">
                      <a:moveTo>
                        <a:pt x="1048" y="437"/>
                      </a:moveTo>
                      <a:lnTo>
                        <a:pt x="1214" y="19"/>
                      </a:lnTo>
                      <a:lnTo>
                        <a:pt x="0" y="0"/>
                      </a:lnTo>
                      <a:lnTo>
                        <a:pt x="1048" y="437"/>
                      </a:lnTo>
                      <a:close/>
                    </a:path>
                  </a:pathLst>
                </a:custGeom>
                <a:solidFill>
                  <a:schemeClr val="bg1">
                    <a:alpha val="10001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bg2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11" name="Freeform 95">
                  <a:extLst>
                    <a:ext uri="{FF2B5EF4-FFF2-40B4-BE49-F238E27FC236}">
                      <a16:creationId xmlns:a16="http://schemas.microsoft.com/office/drawing/2014/main" id="{7470E876-A3D0-4BE5-B90A-63E6F39526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20" y="1719"/>
                  <a:ext cx="1101" cy="432"/>
                </a:xfrm>
                <a:custGeom>
                  <a:avLst/>
                  <a:gdLst>
                    <a:gd name="T0" fmla="*/ 976 w 1101"/>
                    <a:gd name="T1" fmla="*/ 9 h 432"/>
                    <a:gd name="T2" fmla="*/ 1101 w 1101"/>
                    <a:gd name="T3" fmla="*/ 310 h 432"/>
                    <a:gd name="T4" fmla="*/ 1050 w 1101"/>
                    <a:gd name="T5" fmla="*/ 432 h 432"/>
                    <a:gd name="T6" fmla="*/ 0 w 1101"/>
                    <a:gd name="T7" fmla="*/ 0 h 432"/>
                    <a:gd name="T8" fmla="*/ 976 w 1101"/>
                    <a:gd name="T9" fmla="*/ 9 h 4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01" h="432">
                      <a:moveTo>
                        <a:pt x="976" y="9"/>
                      </a:moveTo>
                      <a:lnTo>
                        <a:pt x="1101" y="310"/>
                      </a:lnTo>
                      <a:lnTo>
                        <a:pt x="1050" y="432"/>
                      </a:lnTo>
                      <a:lnTo>
                        <a:pt x="0" y="0"/>
                      </a:lnTo>
                      <a:lnTo>
                        <a:pt x="976" y="9"/>
                      </a:lnTo>
                      <a:close/>
                    </a:path>
                  </a:pathLst>
                </a:custGeom>
                <a:solidFill>
                  <a:schemeClr val="bg1">
                    <a:alpha val="10001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12" name="Freeform 96">
                  <a:extLst>
                    <a:ext uri="{FF2B5EF4-FFF2-40B4-BE49-F238E27FC236}">
                      <a16:creationId xmlns:a16="http://schemas.microsoft.com/office/drawing/2014/main" id="{BA3ECD44-AED0-42EF-B270-CD7B13ECF9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720000" flipH="1">
                  <a:off x="3370" y="1992"/>
                  <a:ext cx="134" cy="148"/>
                </a:xfrm>
                <a:custGeom>
                  <a:avLst/>
                  <a:gdLst>
                    <a:gd name="T0" fmla="*/ 0 w 134"/>
                    <a:gd name="T1" fmla="*/ 148 h 148"/>
                    <a:gd name="T2" fmla="*/ 0 w 134"/>
                    <a:gd name="T3" fmla="*/ 0 h 148"/>
                    <a:gd name="T4" fmla="*/ 134 w 134"/>
                    <a:gd name="T5" fmla="*/ 3 h 148"/>
                    <a:gd name="T6" fmla="*/ 0 w 134"/>
                    <a:gd name="T7" fmla="*/ 148 h 1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4" h="148">
                      <a:moveTo>
                        <a:pt x="0" y="148"/>
                      </a:moveTo>
                      <a:lnTo>
                        <a:pt x="0" y="0"/>
                      </a:lnTo>
                      <a:lnTo>
                        <a:pt x="134" y="3"/>
                      </a:lnTo>
                      <a:lnTo>
                        <a:pt x="0" y="148"/>
                      </a:lnTo>
                      <a:close/>
                    </a:path>
                  </a:pathLst>
                </a:custGeom>
                <a:solidFill>
                  <a:schemeClr val="bg1">
                    <a:alpha val="10001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chemeClr val="bg2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9313" name="Freeform 97">
                <a:extLst>
                  <a:ext uri="{FF2B5EF4-FFF2-40B4-BE49-F238E27FC236}">
                    <a16:creationId xmlns:a16="http://schemas.microsoft.com/office/drawing/2014/main" id="{A610A58C-2509-443B-B180-48ABA1EB58AB}"/>
                  </a:ext>
                </a:extLst>
              </p:cNvPr>
              <p:cNvSpPr>
                <a:spLocks/>
              </p:cNvSpPr>
              <p:nvPr/>
            </p:nvSpPr>
            <p:spPr bwMode="auto">
              <a:xfrm rot="216931">
                <a:off x="1192" y="2664"/>
                <a:ext cx="1214" cy="437"/>
              </a:xfrm>
              <a:custGeom>
                <a:avLst/>
                <a:gdLst>
                  <a:gd name="T0" fmla="*/ 1048 w 1214"/>
                  <a:gd name="T1" fmla="*/ 437 h 437"/>
                  <a:gd name="T2" fmla="*/ 1214 w 1214"/>
                  <a:gd name="T3" fmla="*/ 19 h 437"/>
                  <a:gd name="T4" fmla="*/ 0 w 1214"/>
                  <a:gd name="T5" fmla="*/ 0 h 437"/>
                  <a:gd name="T6" fmla="*/ 1048 w 1214"/>
                  <a:gd name="T7" fmla="*/ 437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14" h="437">
                    <a:moveTo>
                      <a:pt x="1048" y="437"/>
                    </a:moveTo>
                    <a:lnTo>
                      <a:pt x="1214" y="19"/>
                    </a:lnTo>
                    <a:lnTo>
                      <a:pt x="0" y="0"/>
                    </a:lnTo>
                    <a:lnTo>
                      <a:pt x="1048" y="437"/>
                    </a:lnTo>
                    <a:close/>
                  </a:path>
                </a:pathLst>
              </a:custGeom>
              <a:solidFill>
                <a:schemeClr val="bg1">
                  <a:alpha val="1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14" name="Freeform 98">
                <a:extLst>
                  <a:ext uri="{FF2B5EF4-FFF2-40B4-BE49-F238E27FC236}">
                    <a16:creationId xmlns:a16="http://schemas.microsoft.com/office/drawing/2014/main" id="{59A6EB43-B4D4-4E34-84BA-3E42070B7560}"/>
                  </a:ext>
                </a:extLst>
              </p:cNvPr>
              <p:cNvSpPr>
                <a:spLocks/>
              </p:cNvSpPr>
              <p:nvPr/>
            </p:nvSpPr>
            <p:spPr bwMode="auto">
              <a:xfrm rot="216931">
                <a:off x="1190" y="2664"/>
                <a:ext cx="1101" cy="432"/>
              </a:xfrm>
              <a:custGeom>
                <a:avLst/>
                <a:gdLst>
                  <a:gd name="T0" fmla="*/ 976 w 1101"/>
                  <a:gd name="T1" fmla="*/ 9 h 432"/>
                  <a:gd name="T2" fmla="*/ 1101 w 1101"/>
                  <a:gd name="T3" fmla="*/ 310 h 432"/>
                  <a:gd name="T4" fmla="*/ 1050 w 1101"/>
                  <a:gd name="T5" fmla="*/ 432 h 432"/>
                  <a:gd name="T6" fmla="*/ 0 w 1101"/>
                  <a:gd name="T7" fmla="*/ 0 h 432"/>
                  <a:gd name="T8" fmla="*/ 976 w 1101"/>
                  <a:gd name="T9" fmla="*/ 9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1" h="432">
                    <a:moveTo>
                      <a:pt x="976" y="9"/>
                    </a:moveTo>
                    <a:lnTo>
                      <a:pt x="1101" y="310"/>
                    </a:lnTo>
                    <a:lnTo>
                      <a:pt x="1050" y="432"/>
                    </a:lnTo>
                    <a:lnTo>
                      <a:pt x="0" y="0"/>
                    </a:lnTo>
                    <a:lnTo>
                      <a:pt x="976" y="9"/>
                    </a:lnTo>
                    <a:close/>
                  </a:path>
                </a:pathLst>
              </a:custGeom>
              <a:solidFill>
                <a:schemeClr val="bg1">
                  <a:alpha val="1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15" name="Freeform 99">
                <a:extLst>
                  <a:ext uri="{FF2B5EF4-FFF2-40B4-BE49-F238E27FC236}">
                    <a16:creationId xmlns:a16="http://schemas.microsoft.com/office/drawing/2014/main" id="{49A27DFC-9B79-4E10-B285-341C27DB9504}"/>
                  </a:ext>
                </a:extLst>
              </p:cNvPr>
              <p:cNvSpPr>
                <a:spLocks/>
              </p:cNvSpPr>
              <p:nvPr/>
            </p:nvSpPr>
            <p:spPr bwMode="auto">
              <a:xfrm rot="6936931" flipH="1">
                <a:off x="2131" y="2966"/>
                <a:ext cx="134" cy="148"/>
              </a:xfrm>
              <a:custGeom>
                <a:avLst/>
                <a:gdLst>
                  <a:gd name="T0" fmla="*/ 0 w 134"/>
                  <a:gd name="T1" fmla="*/ 148 h 148"/>
                  <a:gd name="T2" fmla="*/ 0 w 134"/>
                  <a:gd name="T3" fmla="*/ 0 h 148"/>
                  <a:gd name="T4" fmla="*/ 134 w 134"/>
                  <a:gd name="T5" fmla="*/ 3 h 148"/>
                  <a:gd name="T6" fmla="*/ 0 w 134"/>
                  <a:gd name="T7" fmla="*/ 14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4" h="148">
                    <a:moveTo>
                      <a:pt x="0" y="148"/>
                    </a:moveTo>
                    <a:lnTo>
                      <a:pt x="0" y="0"/>
                    </a:lnTo>
                    <a:lnTo>
                      <a:pt x="134" y="3"/>
                    </a:lnTo>
                    <a:lnTo>
                      <a:pt x="0" y="148"/>
                    </a:lnTo>
                    <a:close/>
                  </a:path>
                </a:pathLst>
              </a:custGeom>
              <a:solidFill>
                <a:schemeClr val="bg1">
                  <a:alpha val="1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9316" name="Group 100">
                <a:extLst>
                  <a:ext uri="{FF2B5EF4-FFF2-40B4-BE49-F238E27FC236}">
                    <a16:creationId xmlns:a16="http://schemas.microsoft.com/office/drawing/2014/main" id="{F60D0B3D-8570-438F-A28A-CEE88B0E7DC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4547" flipV="1">
                <a:off x="1162" y="2672"/>
                <a:ext cx="2190" cy="294"/>
                <a:chOff x="2414" y="460"/>
                <a:chExt cx="2190" cy="634"/>
              </a:xfrm>
            </p:grpSpPr>
            <p:sp>
              <p:nvSpPr>
                <p:cNvPr id="9317" name="Freeform 101">
                  <a:extLst>
                    <a:ext uri="{FF2B5EF4-FFF2-40B4-BE49-F238E27FC236}">
                      <a16:creationId xmlns:a16="http://schemas.microsoft.com/office/drawing/2014/main" id="{7787B46B-925C-42FF-AAF7-FB1632BB55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14" y="460"/>
                  <a:ext cx="2190" cy="634"/>
                </a:xfrm>
                <a:custGeom>
                  <a:avLst/>
                  <a:gdLst>
                    <a:gd name="T0" fmla="*/ 2048 w 2190"/>
                    <a:gd name="T1" fmla="*/ 634 h 634"/>
                    <a:gd name="T2" fmla="*/ 2190 w 2190"/>
                    <a:gd name="T3" fmla="*/ 291 h 634"/>
                    <a:gd name="T4" fmla="*/ 1470 w 2190"/>
                    <a:gd name="T5" fmla="*/ 0 h 634"/>
                    <a:gd name="T6" fmla="*/ 0 w 2190"/>
                    <a:gd name="T7" fmla="*/ 630 h 634"/>
                    <a:gd name="T8" fmla="*/ 2048 w 2190"/>
                    <a:gd name="T9" fmla="*/ 634 h 6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90" h="634">
                      <a:moveTo>
                        <a:pt x="2048" y="634"/>
                      </a:moveTo>
                      <a:lnTo>
                        <a:pt x="2190" y="291"/>
                      </a:lnTo>
                      <a:lnTo>
                        <a:pt x="1470" y="0"/>
                      </a:lnTo>
                      <a:lnTo>
                        <a:pt x="0" y="630"/>
                      </a:lnTo>
                      <a:lnTo>
                        <a:pt x="2048" y="634"/>
                      </a:lnTo>
                      <a:close/>
                    </a:path>
                  </a:pathLst>
                </a:custGeom>
                <a:solidFill>
                  <a:schemeClr val="bg1">
                    <a:alpha val="10001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18" name="Freeform 102">
                  <a:extLst>
                    <a:ext uri="{FF2B5EF4-FFF2-40B4-BE49-F238E27FC236}">
                      <a16:creationId xmlns:a16="http://schemas.microsoft.com/office/drawing/2014/main" id="{4497763D-6A6B-4FA8-B88D-0398CAEDF7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20" y="462"/>
                  <a:ext cx="1480" cy="632"/>
                </a:xfrm>
                <a:custGeom>
                  <a:avLst/>
                  <a:gdLst>
                    <a:gd name="T0" fmla="*/ 1220 w 1480"/>
                    <a:gd name="T1" fmla="*/ 632 h 632"/>
                    <a:gd name="T2" fmla="*/ 1480 w 1480"/>
                    <a:gd name="T3" fmla="*/ 0 h 632"/>
                    <a:gd name="T4" fmla="*/ 0 w 1480"/>
                    <a:gd name="T5" fmla="*/ 613 h 632"/>
                    <a:gd name="T6" fmla="*/ 1220 w 1480"/>
                    <a:gd name="T7" fmla="*/ 632 h 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80" h="632">
                      <a:moveTo>
                        <a:pt x="1220" y="632"/>
                      </a:moveTo>
                      <a:lnTo>
                        <a:pt x="1480" y="0"/>
                      </a:lnTo>
                      <a:lnTo>
                        <a:pt x="0" y="613"/>
                      </a:lnTo>
                      <a:lnTo>
                        <a:pt x="1220" y="632"/>
                      </a:lnTo>
                      <a:close/>
                    </a:path>
                  </a:pathLst>
                </a:custGeom>
                <a:solidFill>
                  <a:schemeClr val="bg1">
                    <a:alpha val="10001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bg2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19" name="Freeform 103">
                  <a:extLst>
                    <a:ext uri="{FF2B5EF4-FFF2-40B4-BE49-F238E27FC236}">
                      <a16:creationId xmlns:a16="http://schemas.microsoft.com/office/drawing/2014/main" id="{B0F87C3B-CD47-4933-9442-EB1FC10B67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16" y="731"/>
                  <a:ext cx="978" cy="359"/>
                </a:xfrm>
                <a:custGeom>
                  <a:avLst/>
                  <a:gdLst>
                    <a:gd name="T0" fmla="*/ 833 w 978"/>
                    <a:gd name="T1" fmla="*/ 0 h 359"/>
                    <a:gd name="T2" fmla="*/ 978 w 978"/>
                    <a:gd name="T3" fmla="*/ 359 h 359"/>
                    <a:gd name="T4" fmla="*/ 0 w 978"/>
                    <a:gd name="T5" fmla="*/ 357 h 359"/>
                    <a:gd name="T6" fmla="*/ 4 w 978"/>
                    <a:gd name="T7" fmla="*/ 348 h 359"/>
                    <a:gd name="T8" fmla="*/ 833 w 978"/>
                    <a:gd name="T9" fmla="*/ 0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78" h="359">
                      <a:moveTo>
                        <a:pt x="833" y="0"/>
                      </a:moveTo>
                      <a:lnTo>
                        <a:pt x="978" y="359"/>
                      </a:lnTo>
                      <a:lnTo>
                        <a:pt x="0" y="357"/>
                      </a:lnTo>
                      <a:lnTo>
                        <a:pt x="4" y="348"/>
                      </a:lnTo>
                      <a:lnTo>
                        <a:pt x="833" y="0"/>
                      </a:lnTo>
                      <a:close/>
                    </a:path>
                  </a:pathLst>
                </a:custGeom>
                <a:solidFill>
                  <a:schemeClr val="bg1">
                    <a:alpha val="10001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105" name="文本框 104">
            <a:extLst>
              <a:ext uri="{FF2B5EF4-FFF2-40B4-BE49-F238E27FC236}">
                <a16:creationId xmlns:a16="http://schemas.microsoft.com/office/drawing/2014/main" id="{7EC81B52-AC0B-4100-8091-8D1987CADB9F}"/>
              </a:ext>
            </a:extLst>
          </p:cNvPr>
          <p:cNvSpPr txBox="1"/>
          <p:nvPr/>
        </p:nvSpPr>
        <p:spPr>
          <a:xfrm>
            <a:off x="3628346" y="172531"/>
            <a:ext cx="559319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b="1" dirty="0">
                <a:ln w="12700">
                  <a:solidFill>
                    <a:srgbClr val="0070C0"/>
                  </a:solidFill>
                </a:ln>
                <a:solidFill>
                  <a:srgbClr val="FFCC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在这儿输入文字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38728E-6 C -0.00139 -0.00185 -0.00278 -0.0037 0.01459 -0.00277 C 0.03195 -0.00185 0.06979 -0.00416 0.10417 0.00555 C 0.13854 0.01526 0.20139 0.04717 0.22084 0.05549 " pathEditMode="relative" rAng="0" ptsTypes="aaaa">
                                      <p:cBhvr>
                                        <p:cTn id="6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03" y="25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084 0.05555 C 0.16875 0.03449 -0.02587 -0.04306 -0.09045 -0.06875 " pathEditMode="relative" rAng="0" ptsTypes="aa">
                                      <p:cBhvr>
                                        <p:cTn id="9" dur="4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73" y="-6227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0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09045 -0.06875 L -1.3901 -0.48195 " pathEditMode="relative" rAng="0" ptsTypes="AA">
                                      <p:cBhvr>
                                        <p:cTn id="11" dur="3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983" y="-20671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93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500" fill="hold"/>
                                        <p:tgtEl>
                                          <p:spTgt spid="9326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526" name="Group 110">
            <a:extLst>
              <a:ext uri="{FF2B5EF4-FFF2-40B4-BE49-F238E27FC236}">
                <a16:creationId xmlns:a16="http://schemas.microsoft.com/office/drawing/2014/main" id="{B5955FBF-E40E-46AA-87FA-F47BEF034B33}"/>
              </a:ext>
            </a:extLst>
          </p:cNvPr>
          <p:cNvGrpSpPr>
            <a:grpSpLocks noChangeAspect="1"/>
          </p:cNvGrpSpPr>
          <p:nvPr/>
        </p:nvGrpSpPr>
        <p:grpSpPr bwMode="auto">
          <a:xfrm rot="-406377">
            <a:off x="-2254250" y="2120900"/>
            <a:ext cx="2187575" cy="985838"/>
            <a:chOff x="5817" y="1896"/>
            <a:chExt cx="2213" cy="996"/>
          </a:xfrm>
        </p:grpSpPr>
        <p:sp>
          <p:nvSpPr>
            <p:cNvPr id="60419" name="Freeform 3">
              <a:extLst>
                <a:ext uri="{FF2B5EF4-FFF2-40B4-BE49-F238E27FC236}">
                  <a16:creationId xmlns:a16="http://schemas.microsoft.com/office/drawing/2014/main" id="{41B0772F-2374-46D8-9C79-1D9DBA467E8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827" y="2179"/>
              <a:ext cx="2049" cy="710"/>
            </a:xfrm>
            <a:custGeom>
              <a:avLst/>
              <a:gdLst>
                <a:gd name="T0" fmla="*/ 1779 w 2049"/>
                <a:gd name="T1" fmla="*/ 711 h 711"/>
                <a:gd name="T2" fmla="*/ 2049 w 2049"/>
                <a:gd name="T3" fmla="*/ 0 h 711"/>
                <a:gd name="T4" fmla="*/ 0 w 2049"/>
                <a:gd name="T5" fmla="*/ 61 h 711"/>
                <a:gd name="T6" fmla="*/ 1779 w 2049"/>
                <a:gd name="T7" fmla="*/ 711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49" h="711">
                  <a:moveTo>
                    <a:pt x="1779" y="711"/>
                  </a:moveTo>
                  <a:lnTo>
                    <a:pt x="2049" y="0"/>
                  </a:lnTo>
                  <a:lnTo>
                    <a:pt x="0" y="61"/>
                  </a:lnTo>
                  <a:lnTo>
                    <a:pt x="1779" y="711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60420" name="Group 4">
              <a:extLst>
                <a:ext uri="{FF2B5EF4-FFF2-40B4-BE49-F238E27FC236}">
                  <a16:creationId xmlns:a16="http://schemas.microsoft.com/office/drawing/2014/main" id="{57060889-24CD-4E3D-A34F-5758218FAB8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21480000" flipV="1">
              <a:off x="5823" y="1896"/>
              <a:ext cx="2207" cy="625"/>
              <a:chOff x="2424" y="1091"/>
              <a:chExt cx="2207" cy="1253"/>
            </a:xfrm>
          </p:grpSpPr>
          <p:grpSp>
            <p:nvGrpSpPr>
              <p:cNvPr id="60421" name="Group 5">
                <a:extLst>
                  <a:ext uri="{FF2B5EF4-FFF2-40B4-BE49-F238E27FC236}">
                    <a16:creationId xmlns:a16="http://schemas.microsoft.com/office/drawing/2014/main" id="{A726646D-B23D-4757-913A-CEA13B4BB586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2424" y="1091"/>
                <a:ext cx="2205" cy="628"/>
                <a:chOff x="2424" y="1091"/>
                <a:chExt cx="2205" cy="628"/>
              </a:xfrm>
            </p:grpSpPr>
            <p:sp>
              <p:nvSpPr>
                <p:cNvPr id="60422" name="Freeform 6">
                  <a:extLst>
                    <a:ext uri="{FF2B5EF4-FFF2-40B4-BE49-F238E27FC236}">
                      <a16:creationId xmlns:a16="http://schemas.microsoft.com/office/drawing/2014/main" id="{10290AFA-8F8A-4566-9B89-BEB1EB01CE4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427" y="1091"/>
                  <a:ext cx="2202" cy="625"/>
                </a:xfrm>
                <a:custGeom>
                  <a:avLst/>
                  <a:gdLst>
                    <a:gd name="T0" fmla="*/ 2058 w 2202"/>
                    <a:gd name="T1" fmla="*/ 625 h 625"/>
                    <a:gd name="T2" fmla="*/ 2202 w 2202"/>
                    <a:gd name="T3" fmla="*/ 291 h 625"/>
                    <a:gd name="T4" fmla="*/ 1482 w 2202"/>
                    <a:gd name="T5" fmla="*/ 0 h 625"/>
                    <a:gd name="T6" fmla="*/ 0 w 2202"/>
                    <a:gd name="T7" fmla="*/ 625 h 625"/>
                    <a:gd name="T8" fmla="*/ 2058 w 2202"/>
                    <a:gd name="T9" fmla="*/ 625 h 6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02" h="625">
                      <a:moveTo>
                        <a:pt x="2058" y="625"/>
                      </a:moveTo>
                      <a:lnTo>
                        <a:pt x="2202" y="291"/>
                      </a:lnTo>
                      <a:lnTo>
                        <a:pt x="1482" y="0"/>
                      </a:lnTo>
                      <a:lnTo>
                        <a:pt x="0" y="625"/>
                      </a:lnTo>
                      <a:lnTo>
                        <a:pt x="2058" y="625"/>
                      </a:lnTo>
                      <a:close/>
                    </a:path>
                  </a:pathLst>
                </a:custGeom>
                <a:solidFill>
                  <a:schemeClr val="bg1">
                    <a:alpha val="80000"/>
                  </a:schemeClr>
                </a:solidFill>
                <a:ln w="9525">
                  <a:solidFill>
                    <a:schemeClr val="bg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0423" name="Freeform 7">
                  <a:extLst>
                    <a:ext uri="{FF2B5EF4-FFF2-40B4-BE49-F238E27FC236}">
                      <a16:creationId xmlns:a16="http://schemas.microsoft.com/office/drawing/2014/main" id="{EEAB3665-B659-454D-98E0-224D1320FE3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424" y="1091"/>
                  <a:ext cx="1488" cy="628"/>
                </a:xfrm>
                <a:custGeom>
                  <a:avLst/>
                  <a:gdLst>
                    <a:gd name="T0" fmla="*/ 1239 w 1488"/>
                    <a:gd name="T1" fmla="*/ 628 h 628"/>
                    <a:gd name="T2" fmla="*/ 1488 w 1488"/>
                    <a:gd name="T3" fmla="*/ 0 h 628"/>
                    <a:gd name="T4" fmla="*/ 0 w 1488"/>
                    <a:gd name="T5" fmla="*/ 621 h 628"/>
                    <a:gd name="T6" fmla="*/ 1239 w 1488"/>
                    <a:gd name="T7" fmla="*/ 628 h 6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88" h="628">
                      <a:moveTo>
                        <a:pt x="1239" y="628"/>
                      </a:moveTo>
                      <a:lnTo>
                        <a:pt x="1488" y="0"/>
                      </a:lnTo>
                      <a:lnTo>
                        <a:pt x="0" y="621"/>
                      </a:lnTo>
                      <a:lnTo>
                        <a:pt x="1239" y="628"/>
                      </a:lnTo>
                      <a:close/>
                    </a:path>
                  </a:pathLst>
                </a:custGeom>
                <a:solidFill>
                  <a:schemeClr val="bg1">
                    <a:alpha val="80000"/>
                  </a:schemeClr>
                </a:solidFill>
                <a:ln w="3175">
                  <a:solidFill>
                    <a:schemeClr val="bg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60424" name="Freeform 8">
                <a:extLst>
                  <a:ext uri="{FF2B5EF4-FFF2-40B4-BE49-F238E27FC236}">
                    <a16:creationId xmlns:a16="http://schemas.microsoft.com/office/drawing/2014/main" id="{486040F5-5D54-4C37-BA2C-55A1CD93E4B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V="1">
                <a:off x="2429" y="1719"/>
                <a:ext cx="2202" cy="625"/>
              </a:xfrm>
              <a:custGeom>
                <a:avLst/>
                <a:gdLst>
                  <a:gd name="T0" fmla="*/ 2058 w 2202"/>
                  <a:gd name="T1" fmla="*/ 625 h 625"/>
                  <a:gd name="T2" fmla="*/ 2202 w 2202"/>
                  <a:gd name="T3" fmla="*/ 291 h 625"/>
                  <a:gd name="T4" fmla="*/ 1482 w 2202"/>
                  <a:gd name="T5" fmla="*/ 0 h 625"/>
                  <a:gd name="T6" fmla="*/ 0 w 2202"/>
                  <a:gd name="T7" fmla="*/ 625 h 625"/>
                  <a:gd name="T8" fmla="*/ 2058 w 2202"/>
                  <a:gd name="T9" fmla="*/ 625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2" h="625">
                    <a:moveTo>
                      <a:pt x="2058" y="625"/>
                    </a:moveTo>
                    <a:lnTo>
                      <a:pt x="2202" y="291"/>
                    </a:lnTo>
                    <a:lnTo>
                      <a:pt x="1482" y="0"/>
                    </a:lnTo>
                    <a:lnTo>
                      <a:pt x="0" y="625"/>
                    </a:lnTo>
                    <a:lnTo>
                      <a:pt x="2058" y="625"/>
                    </a:lnTo>
                    <a:close/>
                  </a:path>
                </a:pathLst>
              </a:custGeom>
              <a:solidFill>
                <a:schemeClr val="bg1">
                  <a:alpha val="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60425" name="Group 9">
              <a:extLst>
                <a:ext uri="{FF2B5EF4-FFF2-40B4-BE49-F238E27FC236}">
                  <a16:creationId xmlns:a16="http://schemas.microsoft.com/office/drawing/2014/main" id="{8F299753-FF5F-464E-B04A-49C7D2846FC4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830" y="2242"/>
              <a:ext cx="2060" cy="650"/>
              <a:chOff x="2424" y="1712"/>
              <a:chExt cx="2060" cy="723"/>
            </a:xfrm>
          </p:grpSpPr>
          <p:sp>
            <p:nvSpPr>
              <p:cNvPr id="60426" name="Freeform 10">
                <a:extLst>
                  <a:ext uri="{FF2B5EF4-FFF2-40B4-BE49-F238E27FC236}">
                    <a16:creationId xmlns:a16="http://schemas.microsoft.com/office/drawing/2014/main" id="{7EC9EC11-EF85-461D-ADFA-EBE27758E6E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36" y="1715"/>
                <a:ext cx="2044" cy="716"/>
              </a:xfrm>
              <a:custGeom>
                <a:avLst/>
                <a:gdLst>
                  <a:gd name="T0" fmla="*/ 1761 w 2044"/>
                  <a:gd name="T1" fmla="*/ 716 h 716"/>
                  <a:gd name="T2" fmla="*/ 2044 w 2044"/>
                  <a:gd name="T3" fmla="*/ 0 h 716"/>
                  <a:gd name="T4" fmla="*/ 0 w 2044"/>
                  <a:gd name="T5" fmla="*/ 2 h 716"/>
                  <a:gd name="T6" fmla="*/ 1761 w 2044"/>
                  <a:gd name="T7" fmla="*/ 716 h 7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44" h="716">
                    <a:moveTo>
                      <a:pt x="1761" y="716"/>
                    </a:moveTo>
                    <a:lnTo>
                      <a:pt x="2044" y="0"/>
                    </a:lnTo>
                    <a:lnTo>
                      <a:pt x="0" y="2"/>
                    </a:lnTo>
                    <a:lnTo>
                      <a:pt x="1761" y="716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427" name="Freeform 11">
                <a:extLst>
                  <a:ext uri="{FF2B5EF4-FFF2-40B4-BE49-F238E27FC236}">
                    <a16:creationId xmlns:a16="http://schemas.microsoft.com/office/drawing/2014/main" id="{8631EA12-C560-4C86-920A-EE1C31E9DA6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29" y="1716"/>
                <a:ext cx="1223" cy="429"/>
              </a:xfrm>
              <a:custGeom>
                <a:avLst/>
                <a:gdLst>
                  <a:gd name="T0" fmla="*/ 1057 w 1223"/>
                  <a:gd name="T1" fmla="*/ 429 h 429"/>
                  <a:gd name="T2" fmla="*/ 1223 w 1223"/>
                  <a:gd name="T3" fmla="*/ 11 h 429"/>
                  <a:gd name="T4" fmla="*/ 0 w 1223"/>
                  <a:gd name="T5" fmla="*/ 0 h 429"/>
                  <a:gd name="T6" fmla="*/ 1057 w 1223"/>
                  <a:gd name="T7" fmla="*/ 429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23" h="429">
                    <a:moveTo>
                      <a:pt x="1057" y="429"/>
                    </a:moveTo>
                    <a:lnTo>
                      <a:pt x="1223" y="11"/>
                    </a:lnTo>
                    <a:lnTo>
                      <a:pt x="0" y="0"/>
                    </a:lnTo>
                    <a:lnTo>
                      <a:pt x="1057" y="429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31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428" name="Freeform 12">
                <a:extLst>
                  <a:ext uri="{FF2B5EF4-FFF2-40B4-BE49-F238E27FC236}">
                    <a16:creationId xmlns:a16="http://schemas.microsoft.com/office/drawing/2014/main" id="{4A201E30-C872-441B-BE6E-930E401B1D7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36" y="1712"/>
                <a:ext cx="1101" cy="432"/>
              </a:xfrm>
              <a:custGeom>
                <a:avLst/>
                <a:gdLst>
                  <a:gd name="T0" fmla="*/ 976 w 1101"/>
                  <a:gd name="T1" fmla="*/ 9 h 432"/>
                  <a:gd name="T2" fmla="*/ 1101 w 1101"/>
                  <a:gd name="T3" fmla="*/ 310 h 432"/>
                  <a:gd name="T4" fmla="*/ 1050 w 1101"/>
                  <a:gd name="T5" fmla="*/ 432 h 432"/>
                  <a:gd name="T6" fmla="*/ 0 w 1101"/>
                  <a:gd name="T7" fmla="*/ 0 h 432"/>
                  <a:gd name="T8" fmla="*/ 976 w 1101"/>
                  <a:gd name="T9" fmla="*/ 9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1" h="432">
                    <a:moveTo>
                      <a:pt x="976" y="9"/>
                    </a:moveTo>
                    <a:lnTo>
                      <a:pt x="1101" y="310"/>
                    </a:lnTo>
                    <a:lnTo>
                      <a:pt x="1050" y="432"/>
                    </a:lnTo>
                    <a:lnTo>
                      <a:pt x="0" y="0"/>
                    </a:lnTo>
                    <a:lnTo>
                      <a:pt x="976" y="9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429" name="Freeform 13">
                <a:extLst>
                  <a:ext uri="{FF2B5EF4-FFF2-40B4-BE49-F238E27FC236}">
                    <a16:creationId xmlns:a16="http://schemas.microsoft.com/office/drawing/2014/main" id="{32D900E1-0FC6-4B82-9E68-EA25E0E7E81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6720000" flipH="1">
                <a:off x="3386" y="1985"/>
                <a:ext cx="134" cy="148"/>
              </a:xfrm>
              <a:custGeom>
                <a:avLst/>
                <a:gdLst>
                  <a:gd name="T0" fmla="*/ 0 w 134"/>
                  <a:gd name="T1" fmla="*/ 148 h 148"/>
                  <a:gd name="T2" fmla="*/ 0 w 134"/>
                  <a:gd name="T3" fmla="*/ 0 h 148"/>
                  <a:gd name="T4" fmla="*/ 134 w 134"/>
                  <a:gd name="T5" fmla="*/ 3 h 148"/>
                  <a:gd name="T6" fmla="*/ 0 w 134"/>
                  <a:gd name="T7" fmla="*/ 14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4" h="148">
                    <a:moveTo>
                      <a:pt x="0" y="148"/>
                    </a:moveTo>
                    <a:lnTo>
                      <a:pt x="0" y="0"/>
                    </a:lnTo>
                    <a:lnTo>
                      <a:pt x="134" y="3"/>
                    </a:lnTo>
                    <a:lnTo>
                      <a:pt x="0" y="148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31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430" name="Freeform 14">
                <a:extLst>
                  <a:ext uri="{FF2B5EF4-FFF2-40B4-BE49-F238E27FC236}">
                    <a16:creationId xmlns:a16="http://schemas.microsoft.com/office/drawing/2014/main" id="{05D50BC9-69E7-4C41-8368-EE73EF0E944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40" y="1719"/>
                <a:ext cx="2044" cy="716"/>
              </a:xfrm>
              <a:custGeom>
                <a:avLst/>
                <a:gdLst>
                  <a:gd name="T0" fmla="*/ 1761 w 2044"/>
                  <a:gd name="T1" fmla="*/ 716 h 716"/>
                  <a:gd name="T2" fmla="*/ 2044 w 2044"/>
                  <a:gd name="T3" fmla="*/ 0 h 716"/>
                  <a:gd name="T4" fmla="*/ 0 w 2044"/>
                  <a:gd name="T5" fmla="*/ 2 h 716"/>
                  <a:gd name="T6" fmla="*/ 1761 w 2044"/>
                  <a:gd name="T7" fmla="*/ 716 h 7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44" h="716">
                    <a:moveTo>
                      <a:pt x="1761" y="716"/>
                    </a:moveTo>
                    <a:lnTo>
                      <a:pt x="2044" y="0"/>
                    </a:lnTo>
                    <a:lnTo>
                      <a:pt x="0" y="2"/>
                    </a:lnTo>
                    <a:lnTo>
                      <a:pt x="1761" y="716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431" name="Freeform 15">
                <a:extLst>
                  <a:ext uri="{FF2B5EF4-FFF2-40B4-BE49-F238E27FC236}">
                    <a16:creationId xmlns:a16="http://schemas.microsoft.com/office/drawing/2014/main" id="{461B3E6F-7E9B-49E1-8851-950790D648C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424" y="1716"/>
                <a:ext cx="1236" cy="436"/>
              </a:xfrm>
              <a:custGeom>
                <a:avLst/>
                <a:gdLst>
                  <a:gd name="T0" fmla="*/ 1064 w 1236"/>
                  <a:gd name="T1" fmla="*/ 436 h 436"/>
                  <a:gd name="T2" fmla="*/ 1236 w 1236"/>
                  <a:gd name="T3" fmla="*/ 0 h 436"/>
                  <a:gd name="T4" fmla="*/ 0 w 1236"/>
                  <a:gd name="T5" fmla="*/ 0 h 436"/>
                  <a:gd name="T6" fmla="*/ 1064 w 1236"/>
                  <a:gd name="T7" fmla="*/ 436 h 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36" h="436">
                    <a:moveTo>
                      <a:pt x="1064" y="436"/>
                    </a:moveTo>
                    <a:lnTo>
                      <a:pt x="1236" y="0"/>
                    </a:lnTo>
                    <a:lnTo>
                      <a:pt x="0" y="0"/>
                    </a:lnTo>
                    <a:lnTo>
                      <a:pt x="1064" y="436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31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432" name="Freeform 16">
                <a:extLst>
                  <a:ext uri="{FF2B5EF4-FFF2-40B4-BE49-F238E27FC236}">
                    <a16:creationId xmlns:a16="http://schemas.microsoft.com/office/drawing/2014/main" id="{4161B43F-03EB-438A-99C9-1E56DBE93AE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rot="6720000" flipH="1">
                <a:off x="3388" y="1992"/>
                <a:ext cx="134" cy="148"/>
              </a:xfrm>
              <a:custGeom>
                <a:avLst/>
                <a:gdLst>
                  <a:gd name="T0" fmla="*/ 0 w 134"/>
                  <a:gd name="T1" fmla="*/ 148 h 148"/>
                  <a:gd name="T2" fmla="*/ 0 w 134"/>
                  <a:gd name="T3" fmla="*/ 0 h 148"/>
                  <a:gd name="T4" fmla="*/ 134 w 134"/>
                  <a:gd name="T5" fmla="*/ 3 h 148"/>
                  <a:gd name="T6" fmla="*/ 0 w 134"/>
                  <a:gd name="T7" fmla="*/ 14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4" h="148">
                    <a:moveTo>
                      <a:pt x="0" y="148"/>
                    </a:moveTo>
                    <a:lnTo>
                      <a:pt x="0" y="0"/>
                    </a:lnTo>
                    <a:lnTo>
                      <a:pt x="134" y="3"/>
                    </a:lnTo>
                    <a:lnTo>
                      <a:pt x="0" y="148"/>
                    </a:lnTo>
                    <a:close/>
                  </a:path>
                </a:pathLst>
              </a:custGeom>
              <a:solidFill>
                <a:schemeClr val="bg1">
                  <a:alpha val="80000"/>
                </a:schemeClr>
              </a:solidFill>
              <a:ln w="31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60433" name="Group 17">
              <a:extLst>
                <a:ext uri="{FF2B5EF4-FFF2-40B4-BE49-F238E27FC236}">
                  <a16:creationId xmlns:a16="http://schemas.microsoft.com/office/drawing/2014/main" id="{0B6F69AF-E599-4E35-8B84-0A6D12A8F71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flipV="1">
              <a:off x="5817" y="1916"/>
              <a:ext cx="2207" cy="663"/>
              <a:chOff x="2424" y="1091"/>
              <a:chExt cx="2207" cy="1253"/>
            </a:xfrm>
          </p:grpSpPr>
          <p:grpSp>
            <p:nvGrpSpPr>
              <p:cNvPr id="60434" name="Group 18">
                <a:extLst>
                  <a:ext uri="{FF2B5EF4-FFF2-40B4-BE49-F238E27FC236}">
                    <a16:creationId xmlns:a16="http://schemas.microsoft.com/office/drawing/2014/main" id="{F23261FE-F8AC-4EEE-B6D3-92D87AE45D7A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2424" y="1091"/>
                <a:ext cx="2205" cy="628"/>
                <a:chOff x="2424" y="1091"/>
                <a:chExt cx="2205" cy="628"/>
              </a:xfrm>
            </p:grpSpPr>
            <p:sp>
              <p:nvSpPr>
                <p:cNvPr id="60435" name="Freeform 19">
                  <a:extLst>
                    <a:ext uri="{FF2B5EF4-FFF2-40B4-BE49-F238E27FC236}">
                      <a16:creationId xmlns:a16="http://schemas.microsoft.com/office/drawing/2014/main" id="{3E2F813B-3169-4DB6-82F5-EA69D0553B7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427" y="1091"/>
                  <a:ext cx="2202" cy="625"/>
                </a:xfrm>
                <a:custGeom>
                  <a:avLst/>
                  <a:gdLst>
                    <a:gd name="T0" fmla="*/ 2058 w 2202"/>
                    <a:gd name="T1" fmla="*/ 625 h 625"/>
                    <a:gd name="T2" fmla="*/ 2202 w 2202"/>
                    <a:gd name="T3" fmla="*/ 291 h 625"/>
                    <a:gd name="T4" fmla="*/ 1482 w 2202"/>
                    <a:gd name="T5" fmla="*/ 0 h 625"/>
                    <a:gd name="T6" fmla="*/ 0 w 2202"/>
                    <a:gd name="T7" fmla="*/ 625 h 625"/>
                    <a:gd name="T8" fmla="*/ 2058 w 2202"/>
                    <a:gd name="T9" fmla="*/ 625 h 6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02" h="625">
                      <a:moveTo>
                        <a:pt x="2058" y="625"/>
                      </a:moveTo>
                      <a:lnTo>
                        <a:pt x="2202" y="291"/>
                      </a:lnTo>
                      <a:lnTo>
                        <a:pt x="1482" y="0"/>
                      </a:lnTo>
                      <a:lnTo>
                        <a:pt x="0" y="625"/>
                      </a:lnTo>
                      <a:lnTo>
                        <a:pt x="2058" y="625"/>
                      </a:lnTo>
                      <a:close/>
                    </a:path>
                  </a:pathLst>
                </a:custGeom>
                <a:solidFill>
                  <a:schemeClr val="bg1">
                    <a:alpha val="8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0436" name="Freeform 20">
                  <a:extLst>
                    <a:ext uri="{FF2B5EF4-FFF2-40B4-BE49-F238E27FC236}">
                      <a16:creationId xmlns:a16="http://schemas.microsoft.com/office/drawing/2014/main" id="{B197ACF3-556D-4F41-8D85-60622D31DAA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2424" y="1091"/>
                  <a:ext cx="1488" cy="628"/>
                </a:xfrm>
                <a:custGeom>
                  <a:avLst/>
                  <a:gdLst>
                    <a:gd name="T0" fmla="*/ 1239 w 1488"/>
                    <a:gd name="T1" fmla="*/ 628 h 628"/>
                    <a:gd name="T2" fmla="*/ 1488 w 1488"/>
                    <a:gd name="T3" fmla="*/ 0 h 628"/>
                    <a:gd name="T4" fmla="*/ 0 w 1488"/>
                    <a:gd name="T5" fmla="*/ 621 h 628"/>
                    <a:gd name="T6" fmla="*/ 1239 w 1488"/>
                    <a:gd name="T7" fmla="*/ 628 h 6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88" h="628">
                      <a:moveTo>
                        <a:pt x="1239" y="628"/>
                      </a:moveTo>
                      <a:lnTo>
                        <a:pt x="1488" y="0"/>
                      </a:lnTo>
                      <a:lnTo>
                        <a:pt x="0" y="621"/>
                      </a:lnTo>
                      <a:lnTo>
                        <a:pt x="1239" y="628"/>
                      </a:lnTo>
                      <a:close/>
                    </a:path>
                  </a:pathLst>
                </a:custGeom>
                <a:solidFill>
                  <a:schemeClr val="bg1">
                    <a:alpha val="80000"/>
                  </a:schemeClr>
                </a:solidFill>
                <a:ln w="3175">
                  <a:solidFill>
                    <a:schemeClr val="bg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60437" name="Freeform 21">
                <a:extLst>
                  <a:ext uri="{FF2B5EF4-FFF2-40B4-BE49-F238E27FC236}">
                    <a16:creationId xmlns:a16="http://schemas.microsoft.com/office/drawing/2014/main" id="{E64C9CF4-992A-41C9-8435-375FEA5DB57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 flipV="1">
                <a:off x="2429" y="1719"/>
                <a:ext cx="2202" cy="625"/>
              </a:xfrm>
              <a:custGeom>
                <a:avLst/>
                <a:gdLst>
                  <a:gd name="T0" fmla="*/ 2058 w 2202"/>
                  <a:gd name="T1" fmla="*/ 625 h 625"/>
                  <a:gd name="T2" fmla="*/ 2202 w 2202"/>
                  <a:gd name="T3" fmla="*/ 291 h 625"/>
                  <a:gd name="T4" fmla="*/ 1482 w 2202"/>
                  <a:gd name="T5" fmla="*/ 0 h 625"/>
                  <a:gd name="T6" fmla="*/ 0 w 2202"/>
                  <a:gd name="T7" fmla="*/ 625 h 625"/>
                  <a:gd name="T8" fmla="*/ 2058 w 2202"/>
                  <a:gd name="T9" fmla="*/ 625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2" h="625">
                    <a:moveTo>
                      <a:pt x="2058" y="625"/>
                    </a:moveTo>
                    <a:lnTo>
                      <a:pt x="2202" y="291"/>
                    </a:lnTo>
                    <a:lnTo>
                      <a:pt x="1482" y="0"/>
                    </a:lnTo>
                    <a:lnTo>
                      <a:pt x="0" y="625"/>
                    </a:lnTo>
                    <a:lnTo>
                      <a:pt x="2058" y="625"/>
                    </a:lnTo>
                    <a:close/>
                  </a:path>
                </a:pathLst>
              </a:custGeom>
              <a:solidFill>
                <a:schemeClr val="bg1">
                  <a:alpha val="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pic>
        <p:nvPicPr>
          <p:cNvPr id="60561" name="Picture 145" descr="图片21副本">
            <a:extLst>
              <a:ext uri="{FF2B5EF4-FFF2-40B4-BE49-F238E27FC236}">
                <a16:creationId xmlns:a16="http://schemas.microsoft.com/office/drawing/2014/main" id="{E4075A91-5EBE-469C-AD8D-386FB64605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79988" flipH="1">
            <a:off x="-4291013" y="2709863"/>
            <a:ext cx="3473450" cy="148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文本框 34">
            <a:extLst>
              <a:ext uri="{FF2B5EF4-FFF2-40B4-BE49-F238E27FC236}">
                <a16:creationId xmlns:a16="http://schemas.microsoft.com/office/drawing/2014/main" id="{A90FC43F-8790-4174-860B-4A3E3A968D67}"/>
              </a:ext>
            </a:extLst>
          </p:cNvPr>
          <p:cNvSpPr txBox="1"/>
          <p:nvPr/>
        </p:nvSpPr>
        <p:spPr>
          <a:xfrm>
            <a:off x="3628346" y="172531"/>
            <a:ext cx="559319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b="1" dirty="0">
                <a:ln w="12700">
                  <a:solidFill>
                    <a:srgbClr val="0070C0"/>
                  </a:solidFill>
                </a:ln>
                <a:solidFill>
                  <a:srgbClr val="FFCC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在这儿输入文字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0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0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0" presetClass="path" presetSubtype="0" repeatCount="65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-3.27304E-7 2.0904E-6 L 1.67797 1.0884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05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893" y="5441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animRot by="480000">
                                      <p:cBhvr>
                                        <p:cTn id="12" dur="1000" fill="hold"/>
                                        <p:tgtEl>
                                          <p:spTgt spid="605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4620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4620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5548</TotalTime>
  <Words>69</Words>
  <Application>Microsoft Office PowerPoint</Application>
  <PresentationFormat>自定义</PresentationFormat>
  <Paragraphs>17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Arial</vt:lpstr>
      <vt:lpstr>宋体</vt:lpstr>
      <vt:lpstr>幼圆</vt:lpstr>
      <vt:lpstr>仿宋_GB2312</vt:lpstr>
      <vt:lpstr>黑体</vt:lpstr>
      <vt:lpstr>Calibri</vt:lpstr>
      <vt:lpstr>华文彩云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Lenovo (Beijing) Limited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Lenovo User</dc:creator>
  <cp:lastModifiedBy>baba</cp:lastModifiedBy>
  <cp:revision>173</cp:revision>
  <dcterms:created xsi:type="dcterms:W3CDTF">2011-06-26T14:18:01Z</dcterms:created>
  <dcterms:modified xsi:type="dcterms:W3CDTF">2020-10-18T12:24:15Z</dcterms:modified>
</cp:coreProperties>
</file>